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311" r:id="rId3"/>
    <p:sldId id="312" r:id="rId4"/>
    <p:sldId id="314" r:id="rId5"/>
    <p:sldId id="320" r:id="rId6"/>
    <p:sldId id="332" r:id="rId7"/>
    <p:sldId id="331" r:id="rId8"/>
    <p:sldId id="321" r:id="rId9"/>
    <p:sldId id="328" r:id="rId10"/>
    <p:sldId id="322" r:id="rId11"/>
    <p:sldId id="324" r:id="rId12"/>
    <p:sldId id="323" r:id="rId13"/>
    <p:sldId id="330" r:id="rId14"/>
    <p:sldId id="329" r:id="rId15"/>
    <p:sldId id="325" r:id="rId16"/>
    <p:sldId id="326" r:id="rId17"/>
    <p:sldId id="333" r:id="rId18"/>
    <p:sldId id="327" r:id="rId19"/>
    <p:sldId id="28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2:26:49.0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875 5219 596 0,'-12'6'273'0,"-19"8"-106"0,-4 8-42 0,4 25-50 15,1 6-19-15,17 17-32 16,13 7 1-16,17-5 13 15,12-4 7-15,12-16 18 16,9-10-2-16,14-23 28 16,6-13 11-16,-2-21 26 15,-11-12 23-15,-16-15-13 16,-10-11-5-16,-13-13-32 0,-8-9-25 16,-17-2-25-16,-11-1-11 15,-17 12-16-15,-7 8-8 16,-11 18-24-16,-4 19-14 15,-5 24-120-15,0 14-90 16</inkml:trace>
  <inkml:trace contextRef="#ctx0" brushRef="#br0" timeOffset="143.8805">843 5425 920 0,'20'5'441'0,"25"2"-176"0,8 2-87 0,7 1-88 15,-2-5-34-15,1-2-149 16,-3-3-298-16</inkml:trace>
  <inkml:trace contextRef="#ctx0" brushRef="#br0" timeOffset="504.003">1689 5550 767 0,'-7'18'378'0,"-17"21"-139"16,-2-2-85-16,-5 0-87 15,-5-6-26-15,-1-13-18 16,-3-9-4-16,-3-16-14 16,4-8-5-16,10-11-12 15,9 2-5-15,17-4 3 16,6 0 15-16,17 7 34 16,6 3 18-16,10 14 37 15,3 8 6-15,1 21 3 16,-6 8-10-16,-10 12-21 15,-4-2-17-15,4 0-193 16</inkml:trace>
  <inkml:trace contextRef="#ctx0" brushRef="#br0" timeOffset="1144.4947">2681 5503 726 0,'-14'2'306'0,"-14"3"-169"16,3 5-35-16,2 6-50 16,8 3-19-16,10 3-36 15,9-3-7-15,14-2-1 16,4-4 3-16,8-3 10 15,-1-5 4-15,-5-5 8 16,-6-2 2-16,-14-3 10 16,-6 1 0-16,-14 4 1 0,-6 0 9 15,-8 5 4-15,3 4 1 16,-1 7-7-16,10 3-14 16,8 6-21-16,0 1-7 15,16-1-5-15,3-1 2 16,16-2 5-16,1-4 4 15,11-9 6-15,1-7 3 16,-3-10 2-16,0-5 3 16,-4-8-1-16,-5 1 1 0,-5-3 3 15,-8-1 1-15,-7 5 1 16,-6-1-2-16,-2 8 4 16,-3 7-1-16,3 7-6 15,2 7-1-15,2 8-10 16,6 7-1-16,6 0 0 15,1 3 2-15,0-7-50 16,-1-3-98-16</inkml:trace>
  <inkml:trace contextRef="#ctx0" brushRef="#br0" timeOffset="1285.0746">2841 5304 1155 0,'-6'-11'483'0,"-6"0"-290"16,-2 3-97-16,9 15-82 16,3 9-107-16</inkml:trace>
  <inkml:trace contextRef="#ctx0" brushRef="#br0" timeOffset="1465.6463">3077 5646 1181 0,'7'16'514'15,"8"20"-275"1,-3 0-85-16,-5-7-72 16,0-3-13-16,0-16 1 15,4-6 2-15,6-12-3 16,1-11-17-16,1-4-24 16,-1-7-10-16,0-2-70 0,-2 3-83 15,-4-1-348-15</inkml:trace>
  <inkml:trace contextRef="#ctx0" brushRef="#br0" timeOffset="1887.4367">3645 5606 1071 0,'-10'22'520'0,"-8"13"-203"0,-6 6-168 15,-3 0-56-15,-2-9-61 16,1-6-10-16,0-11-40 15,1-4-3-15,3-17-124 16,6-7-57-16,10-9-17 16,5-6-1-16,13 0 120 15,5 2 64-15,5 11 103 16,6 1 18-16,-8 15 31 16,1 6 6-16,0 12-27 15,1 1-7-15,9 2-13 16,-1 3-1-16,3-9-19 15,3-1-6-15,-3-10-10 16,-7-5-13-16,5-10-5 16,-2-6-2-16,0-8-5 15,7-6-3-15,-9-8-6 0,0 1-3 16,-6 5-2-16,-2 7 0 16,-10 20-3-16,-3 9 4 15,-4 22 29-15,-4 8 11 16,4 9 23-16,2 5-1 15,9 2-24-15,1-3 0 16,7-3-242-16,-1-5-362 16</inkml:trace>
  <inkml:trace contextRef="#ctx0" brushRef="#br0" timeOffset="2465.4948">1664 7250 850 0,'14'8'342'0,"11"5"-196"0,20 17-84 15,8 11 5-15,15 9-4 16,1 5-7-16,-15-5-15 16,-4-3-7-16,-17-14-102 15,-7-5-205-15</inkml:trace>
  <inkml:trace contextRef="#ctx0" brushRef="#br0" timeOffset="2684.1061">2111 7312 869 0,'-9'2'417'0,"-11"4"-148"16,-3 1-83-16,-9 13-66 15,-4 5-25-15,-10 10-42 16,-3 6-8-16,-2 2-30 0,5 0-6 16,10-5 11-16,8-3-61 15,13-17-148-15,12-4-198 16</inkml:trace>
  <inkml:trace contextRef="#ctx0" brushRef="#br0" timeOffset="3043.4075">2254 7319 716 0,'-3'10'343'0,"-6"20"-120"16,0 8-67-16,5 13-37 15,0 2-33-15,4 0-37 16,0-7-14-16,7-11-17 15,4-11-4-15,1-16 7 16,2-8 3-16,-1-14 6 16,-3-8 2-16,-5-9 7 15,-5-4 2-15,-8-6-1 16,-6-6-1-16,-6-11-16 16,-3-4-8-16,3-1-8 15,3 5-2-15,8 16-13 16,7 8 0-16,2 8-3 15,4 4-6-15,8 6 2 0,4-3-4 16,12 8-2 0,5 0 3-16,16-3 5 0,5 6-15 15,8 7-177-15,0 2-246 16</inkml:trace>
  <inkml:trace contextRef="#ctx0" brushRef="#br0" timeOffset="3277.8576">2352 7645 948 0,'12'0'388'0,"17"6"-253"16,6-4-44-16,10 2-44 16,-3-3-40-16</inkml:trace>
  <inkml:trace contextRef="#ctx0" brushRef="#br0" timeOffset="3637.0242">2559 7362 930 0,'4'3'410'0,"4"9"-196"16,4 5-118-16,0 8-5 15,-1 4-25-15,-5-1-12 0,-4-14-14 31,-1-7-9-31,0 0-11 0,-1 14 2 0,-3-18-4 16,3-6-3-16,-1-22-9 16,2-4-10-16,10-6-9 15,7 3 1-15,7 7 0 16,4 4 4-16,1 13 5 16,-4 3 1-16,-13 11 7 15,5 8 8-15,-5 7 7 16,1 6 3-16,4 0-3 15,-10-1-4-15,-1-4-32 16,-2-4-92-16</inkml:trace>
  <inkml:trace contextRef="#ctx0" brushRef="#br0" timeOffset="6647.9127">2975 7067 689 0,'0'4'295'16,"0"0"-134"-16,11 2-91 16,4-4-7-16,8-3-1 15,5-4-6-15,2-1-21 16,1-2-9-16,-4 4-8 16,-4 1-2-16,-10 3-3 15,-3 1-2-15,-6 8-2 16,-4-1-3-16,0 12-4 15,0 3-1-15,0 8-1 16,0 7-2-16,1 6 1 16,2 7 0-16,3 4 1 15,-2 1 1-15,1-2 3 16,-3-4-1-16,-2-9 2 16,-1-4 16-16,-5-10 20 15,-1-4 12-15,-7-5 16 16,2-4-11-16,-9-4-13 0,0-6-8 15,2 0-16-15,-1-3-7 16,10 2-10-16,-1-2-18 16,8-1-125-16,2-1-258 15</inkml:trace>
  <inkml:trace contextRef="#ctx0" brushRef="#br0" timeOffset="6944.6781">3670 7305 991 0,'11'1'400'0,"14"2"-280"15,6-1-22-15,6-1-54 16,0-1-20-16,2-3-9 0,0 1-21 16,-9 0-171-16</inkml:trace>
  <inkml:trace contextRef="#ctx0" brushRef="#br0" timeOffset="7148.0439">3695 7453 578 0,'7'5'390'15,"5"3"21"-15,7-5-206 16,11 2-42-16,8-5-76 16,5-3-27-16,4-1-97 15</inkml:trace>
  <inkml:trace contextRef="#ctx0" brushRef="#br0" timeOffset="7585.515">4345 7407 446 0,'6'3'297'15,"12"4"4"-15,24-3-99 16,22-3-1-16,38 1-42 16,18-2-33-16,25 1-46 15,5-1-23-15,4-4-31 16,-14-4-3-16,-6-11-2 16,-10-2-12-16,-23-7-114 15,-9 4-143-15</inkml:trace>
  <inkml:trace contextRef="#ctx0" brushRef="#br0" timeOffset="7897.8833">4991 6949 655 0,'4'-26'293'0,"2"-32"-119"16,-4 9-24-16,3 16-10 15,-5 8-3-15,-3 14-34 16,-3 8-17-16,-3 12-46 15,2 13-30-15,-4 25-23 16,7 16-3-16,1 19 9 16,-1-1 7-16,10 1-210 15</inkml:trace>
  <inkml:trace contextRef="#ctx0" brushRef="#br0" timeOffset="8396.1375">4533 7899 484 0,'-5'-27'295'16,"6"-28"37"-16,3 0-132 15,16 13-48-15,13 9-14 16,8 25-39-16,5 11-45 0,-1 23-19 16,-5 10-1-16,-17 10 0 15,-9 6-1-15,-20 4-7 16,-12-1 0-16,-4-7-3 15,-5-4-9-15,0-20-47 16,0-2-25-16,-6-19-39 16,4-7-18-16,9-8 6 15,5-9 12-15,17 0 26 16,6 0 15-16,15 3 31 16,8 9 9-16,6 5 29 15,4 8 16-15,3 10 30 16,-2 6 13-16,-1 2-3 15,-5-2-4-15,-5 3-23 16,-5-7-11-16,-5-4-76 16,-1-2-163-16</inkml:trace>
  <inkml:trace contextRef="#ctx0" brushRef="#br0" timeOffset="8771.1762">5112 7940 959 0,'0'10'370'0,"1"13"-268"16,0 0-36-16,-1 3-32 16,3-3-7-16,-3-7-5 15,3-2 0-15,0-6 5 16,-3-8 1-16,-2-9-2 15,-6-10-2-15,-1-11-12 16,3-1-6-16,6-4-9 16,4 0-4-16,14 4-7 15,5 6-2-15,3 6 6 16,4 7 4-16,2 12 9 16,-2 5 11-16,1 13 31 15,-3 5 12-15,-8 6 19 16,-2 3-2-16,-6 5-21 15,-1-1-12-15,-7-6-15 16,2-1-5-16,-4-8-68 16,-2-4-95-16</inkml:trace>
  <inkml:trace contextRef="#ctx0" brushRef="#br0" timeOffset="9457.9661">6409 6764 391 0,'2'-17'269'16,"-3"-22"31"-16,-6-2-59 16,-6 11-91-16,-9 4-23 0,-6 15-62 15,-1 11-24-15,4 20-35 16,6 8-16-16,8 24-19 16,6 14-3-16,6 27 30 15,4 15 9-15,8 13 18 16,2 0 6-16,1-1-15 15,-1-3 0-15,-7-10-2 16,-4-2-1-16,-12-12 24 16,-5-1 13-16,-11-11 14 15,-2-9 4-15,-2-18-20 16,4-13-12-16,6-17-4 16,7-15-2-16,9-9-92 15,2-8-122-15</inkml:trace>
  <inkml:trace contextRef="#ctx0" brushRef="#br0" timeOffset="9660.6904">6384 8284 877 0,'9'-1'375'16,"19"1"-218"-16,-2 0-61 0,9 0-45 16,-2 0-21-16,-5 0-258 15</inkml:trace>
  <inkml:trace contextRef="#ctx0" brushRef="#br0" timeOffset="9988.738">6700 8255 647 0,'0'7'320'15,"1"7"-87"-15,2 3-131 16,0 2-26-16,-2-3-27 16,0-2-12-16,-2-6-12 15,0-7-2-15,-2-7-4 16,0-8-4-16,0-11-13 15,3-3-6-15,4-3-8 16,4-1 0-16,10 4 0 16,3 6 0-16,8 7 5 15,0 7 8-15,-4 8 33 0,-1 4 23 16,-5 9 44-16,-2 4 1 16,-5 7-18-16,0 4-16 15,-8 2-39-15,0 1-7 16,-4 0-8-16,2-1-28 15,-1-7-209-15</inkml:trace>
  <inkml:trace contextRef="#ctx0" brushRef="#br0" timeOffset="10574.1921">6669 6508 463 0,'2'11'244'0,"-3"10"-75"16,0 3-40-16,-6 3-27 16,4-1-20-16,4-5-16 15,2-7-5-15,0-7-31 16,-3-11 0-16,-4-10 0 16,-1-3-3-16,3-12-12 0,2-4-4 15,4-1-8-15,4-1 1 16,7 8 15-16,1 4 13 15,2 8 14-15,0 5 0 16,2 9-15-16,1 5-3 16,2 11-1-16,-1 6 7 15,-1 8 11-15,-1 6-5 16,-5 3-7-16,0-4-6 0,-5-4-5 16,-3-7-50-16</inkml:trace>
  <inkml:trace contextRef="#ctx0" brushRef="#br0" timeOffset="11089.8702">7071 6999 982 0,'1'0'403'0,"13"-2"-241"16,2 8-57-16,34 20-57 16,11 7 12-16,12 17-5 15,10 5-4-15,-12 7-8 16,-7 3-16-16,-12 0-5 16,-4-5-29-16,-9-9-121 15,-7-8-117-15</inkml:trace>
  <inkml:trace contextRef="#ctx0" brushRef="#br0" timeOffset="11324.0154">7744 6895 626 0,'-6'-1'362'16,"-12"1"-22"-16,-5 8-124 15,-13 19-79-15,-7 11-23 16,-7 15-45-16,-4 6-20 16,-4 2-29-16,0 1-7 0,-1 1-7 15,4-3-2-15,13-1-2 16,3-7-1 0,21-12-61-16,6-5-67 0</inkml:trace>
  <inkml:trace contextRef="#ctx0" brushRef="#br0" timeOffset="11597.1339">8077 6893 490 0,'-16'5'296'0,"-23"11"6"0,4 6-161 0,4 17-89 16,0 6-15-16,8 11-29 15,5 1-11-15,8 5-13 16,9 0-2-16,15 3 4 16,6-1 5-16,13-9 11 15,6-5 7-15,4-16-55 16</inkml:trace>
  <inkml:trace contextRef="#ctx0" brushRef="#br0" timeOffset="11975.934">8286 7313 640 0,'8'6'325'0,"-1"0"-92"0,15 3-115 16,0-2-6-16,5-3-41 16,6 1-18-16,-4-5-15 15,-1-6-3-15,-5-4-8 16,-4-5 2-16,-9-5-1 16,-4 2-1-16,-13-1-7 15,-7-1-3-15,-6 9-8 16,-9-2-4-16,-4 8-6 15,2 5-6-15,4 11-7 16,4 6-3-16,10 9 0 16,1 2 17-16,8 0 14 15,4 4 12-15,7-2 11 16,7 3-6-16,3-5 0 16,6 0-6-16,6-10-4 15,3-4-4-15,11-14 6 0,0-5-47 16</inkml:trace>
  <inkml:trace contextRef="#ctx0" brushRef="#br0" timeOffset="12179.0102">8618 6825 1025 0,'-3'-3'430'15,"-4"-2"-216"-15,-1 4-173 16,4 1-55-16,5 0-410 16</inkml:trace>
  <inkml:trace contextRef="#ctx0" brushRef="#br0" timeOffset="12366.4825">8661 6897 762 0,'2'14'358'0,"-2"16"-139"16,1 5-44-16,-12 4-57 16,-11 3-33-16,0-10-47 15,-4-4-8-15,2-14 3 16,9-11 1-16,-3-10-78 0,6-9-42 15,10-7-177-15</inkml:trace>
  <inkml:trace contextRef="#ctx0" brushRef="#br0" timeOffset="12850.7344">8828 6877 571 0,'0'-1'324'16,"-5"-2"-76"-16,2 7-115 15,2-4-45-15,-1 3-53 16,0 22-11-16,4 35-8 15,7-28-2-15,-1-2-5 16,2-4 0-16,5-10 6 16,0-5 11-16,1-12 16 15,-6-5 5-15,2-11-3 16,-2-4-8-16,-2-5-14 0,2-2-5 16,-5 0-7-1,-2 5-3-15,-3 6-6 0,1 5-2 16,-2 12-11-16,1 4-3 15,1 10-2-15,1 4 2 16,5 5 7-16,5 0 3 16,1 1 3-16,4-4 16 15,6-5 11-15,-3-6 37 16,6-9 39-16,-4-5 4 16,-7-13 15-16,-1-1-29 0,-9-8-34 15,-2-4-18 1,-7 0-45-16,0-1-51 0,-5 8-176 15</inkml:trace>
  <inkml:trace contextRef="#ctx0" brushRef="#br0" timeOffset="13189.0073">9381 6911 755 0,'4'0'430'0,"5"5"-58"16,4 9-156-16,3 18-113 15,3 9-32-15,-4 12-31 16,-1 8-6-16,-13 10-13 15,-3 1 0-15,-10 7-5 16,1-1 1-16,-4-15-1 16,0-6-1-16,5-22 1 15,-3-10 11-15,4-14-84 0,5-9-80 16</inkml:trace>
  <inkml:trace contextRef="#ctx0" brushRef="#br0" timeOffset="13813.8705">9882 7330 524 0,'1'4'254'16,"-1"6"-54"-16,9 0-54 15,6 0-7-15,3 3-5 16,14-11-34-16,2-2-16 15,2-9-28-15,0-7-14 16,-10-7-12-16,-5 0 0 0,-12-2-5 16,-8 2-2-16,-12 3-6 15,-10 1-5-15,-10 6-10 16,-6 1-5-16,-2 11-10 16,-2 5-3-16,8 12-2 15,5 8 1-15,5 7 4 16,7 7 0-16,13 10-12 15,3 1 30-15,17 3 27 16,6-6 12-16,12-10 31 16,8-6-25-16,7-16-14 15,4-6-5-15,1-19-56 16,1-11-81-16</inkml:trace>
  <inkml:trace contextRef="#ctx0" brushRef="#br0" timeOffset="14032.5655">10322 6692 916 0,'-7'-2'422'15,"-2"-5"-197"-15,3 5-104 16,0 2-93-16,4 2-41 16,1-2-177-16</inkml:trace>
  <inkml:trace contextRef="#ctx0" brushRef="#br0" timeOffset="14236.1183">10333 6864 440 0,'0'14'283'16,"0"19"-15"-16,4-3-42 15,-6-1-68-15,-5 1 3 16,-12-5-30-16,1-4-13 0,-5-6-28 16,-4-9-43-16,3-11-21 15,-7-6-24-15,9-13-135 16,6-1-182-16</inkml:trace>
  <inkml:trace contextRef="#ctx0" brushRef="#br0" timeOffset="14696.6767">10457 6758 415 0,'-1'2'204'0,"0"4"-65"15,-1 5-45-15,2 3-42 16,2 5-1-16,3 5-6 0,2-2-3 16,4 2-7-16,1-5-8 15,7-4-11-15,-16-2-1 16,17-10 4-16,1-3 3 15,-5-9 2-15,13-5 1 16,-17-5-3-16,-4-2-3 16,-2-3 24-16,-5 1 20 15,-3 2 25-15,-5 2 4 16,-3 10-25-16,0 1-23 16,5 8-38-16,1 3-9 0,4 9-8 15,5 5-1-15,4 3 5 16,4 4 2-16,4-1 3 15,3-6 2-15,4-2 24 16,0-4 8-16,-4-11 12 16,-2 0 8-16,-8-11-12 15,1-2-5-15,-1-4-9 16,-5-2-20-16,1 2-132 16,-5-4-120-16</inkml:trace>
  <inkml:trace contextRef="#ctx0" brushRef="#br0" timeOffset="15008.8733">10812 6758 760 0,'6'6'378'0,"5"9"-131"0,4 0-48 16,4 5-63-16,1 0-28 16,1-2-35-16,-4-1-11 15,-5-8-29-15,-4-3-6 16,-6-6 0-16,0-5-1 15,0-4-8-15,0-5-6 16,3-4-18-16,-1-1-14 16,6-1-13-16,0 0-3 15,3 8 8-15,5-1 10 0,1 11 8 16,-1 2 3 0,6 7 6-16,-4 5 16 0,-3 6 18 15,-1 2 12-15,-3 2 5 16,-5 3-14-16,-1-5-11 15,0 1-9-15,-1-5-72 16,3-1-133-16</inkml:trace>
  <inkml:trace contextRef="#ctx0" brushRef="#br0" timeOffset="16118.2225">11643 7570 520 0,'-13'-17'298'16,"-8"-10"-58"-16,-12-1-61 15,-5 4-33-15,-4 11-42 16,0 9-34-16,5 16-38 16,6 8-23-16,10 14-23 15,9 0-5-15,12 2 6 16,8-1 11-16,14-6 22 15,2-8 10-15,9-11 5 16,2-5-2-16,2-10-7 16,2-4-2-16,-4-10 0 0,-4-9-2 15,-9-14-7-15,1-3-4 16,-7-13-10-16,-1-2-1 16,-4-4 0-16,-5-4-1 15,-7 10 2-15,-3 10 1 16,2 19-5-16,-3 13-6 15,-3 16-6-15,4 4-2 16,-3 14 0-16,0 8 1 16,4 13 4-16,-2 8 1 15,1 11 6-15,2 4 4 0,2 0 2 16,4-4 4-16,5-9 1 16,2-11 1-16,8-14 0 15,-2-8 2-15,0-11 3 16,3-5 1-16,-8-7-1 15,4-1-2-15,0-6-4 16,-2-4-1-16,2-2-3 16,-4-4-1-16,-2 5-1 15,-6 4 1-15,-3 7-4 16,-2 6-2-16,-4 5-1 16,-4 5 2-16,4 6 4 15,-1 0 1-15,6 3 4 16,6 2 2-16,4-5 5 15,3 1 1-15,3-6 1 16,-1-6 1-16,0-3 4 0,2-7 1 16,-3 0 0-16,-1-6-1 15,-3-3-6-15,-4 1-3 16,0-4-3-16,-3 3-2 16,-3 4-6-16,0 5-6 15,-5 8-6-15,1 9-3 16,0 9 5-16,4 1 2 15,4 1 5-15,5-1 3 16,6-8 1-16,3-1 1 0,9-4 21 16,1 3 3-16,-1-7 26 15,1 0 8-15,-6-3-7 16,-5-6 4-16,-6-6-16 16,-1-2-3-16,-9-9-7 15,1 3-5-15,-3-7-11 16,-6-3-11-16,4 3-122 15,-5 2-449-15</inkml:trace>
  <inkml:trace contextRef="#ctx0" brushRef="#br0" timeOffset="18225.0212">12854 7418 583 0,'0'0'307'15,"0"-1"-93"-15,16-1-103 16,10 2-43-16,25-1-39 16,12 1-4-16,9 0-15 15,-1 1-2-15,-15 2-3 16,-12-2-49-16</inkml:trace>
  <inkml:trace contextRef="#ctx0" brushRef="#br0" timeOffset="18412.2151">12953 7551 826 0,'17'1'365'16,"27"2"-167"-16,7 2-23 16,4 2-52-16,-1-1-30 15,-7 0-69-15,-2-4-233 16</inkml:trace>
  <inkml:trace contextRef="#ctx0" brushRef="#br0" timeOffset="18864.3991">13834 7561 704 0,'19'-1'285'0,"18"-4"-157"16,32-1-85-16,15 4-7 15,28 1 20-15,14 3-1 0,13 4 5 16,6-6 0-16,-9 0-9 15,-10-7-91-15</inkml:trace>
  <inkml:trace contextRef="#ctx0" brushRef="#br0" timeOffset="19152.9137">14277 7217 472 0,'-6'-31'294'0,"-8"-39"3"16,2 0-120-16,5 9-56 0,6 12-20 15,5 24-4-15,-3 11-14 16,-1 19-43-16,0 18-17 0,0 29-38 15,2 16-5-15,6 19 16 16,2 4 36-16,4-2-445 16</inkml:trace>
  <inkml:trace contextRef="#ctx0" brushRef="#br0" timeOffset="19559.4318">13936 7920 644 0,'-6'-13'378'15,"-2"-16"6"-15,10 6-232 16,16 2-63-16,11 3-7 15,20 10-13-15,8 6-13 16,1 9-22-16,0 10-8 0,-16 9-10 16,-13 3-1-16,-24 12-1 15,-16-3 0-15,-18 4 5 16,-2-2-1-16,-11-8-4 16,0-2-6-16,-2-14-13 15,2-3-7-15,16-6-4 16,9-7 0-16,17-1 1 15,3-3 1-15,19 3-1 16,7 2 1-16,12 3 7 16,4-2 3-16,-2-1 2 15,2 1 3-15,-1 2-72 16,0 1-120-16</inkml:trace>
  <inkml:trace contextRef="#ctx0" brushRef="#br0" timeOffset="19840.2846">14453 8173 620 0,'3'5'312'0,"3"-3"-112"16,0 2-88-16,-2-4-20 16,-4-4-39-16,0-2-10 15,-1 5-14-15,0 1-10 16,-5-24-12-16,-2-30-7 0,16 27-8 15,7 2-3 1,9 4 2-16,6 8 9 0,0 10 27 16,-2 3 12-16,-8 11 36 15,-5 2 18-15,-8 8 16 16,1 4 3-16,-4 7-16 16,0 1-21-16,-2-2-34 15,0-2-13-15,9-7-93 16</inkml:trace>
  <inkml:trace contextRef="#ctx0" brushRef="#br0" timeOffset="20387.2255">15413 6693 606 0,'-11'-10'317'0,"-15"-4"-86"15,0 8-55-15,1 15-94 16,2 10-36-16,5 22-51 16,2 12-13-16,9 32-1 15,3 15 22-15,4 19 16 16,3 4 6-16,-4 2 6 16,-2-1-14-16,-7-15 0 15,-2-6 0-15,-4-17-2 16,1-4-4-16,-1-10-2 0,1-3-1 15,6-15-1-15,2-12 2 16,13-16-25-16,4-12-95 16</inkml:trace>
  <inkml:trace contextRef="#ctx0" brushRef="#br0" timeOffset="20606.0762">15399 8198 958 0,'17'-1'330'0,"20"1"-300"16,0 2-17-16</inkml:trace>
  <inkml:trace contextRef="#ctx0" brushRef="#br0" timeOffset="20933.7775">15657 8132 505 0,'0'5'278'0,"0"7"-28"0,-2 5-113 15,4 4-43-15,2-1-15 16,-2 1-26-16,1-7-13 16,-3-4-14-16,-3-7 0 15,-4-6 1-15,5-6-3 16,-1-10-9-16,5-1-7 16,5-6-10-16,1-2-4 0,9 5-3 15,2 1 0-15,4 9 1 16,1 8 7-16,-1 6 26 15,0 6 15-15,-7 5 28 16,-2 3 3-16,-7 7-18 16,-4 3-13-16,-3 3-21 15,-1-2-8-15,-2 0-90 16,-1-6-372-16</inkml:trace>
  <inkml:trace contextRef="#ctx0" brushRef="#br0" timeOffset="21496.1459">15625 6659 533 0,'0'13'289'16,"2"8"-90"-16,-3-2-96 15,-1 2-25-15,-3-11-48 16,-2-4 6-16,4-6 26 15,1 0 10-15,-4-11 8 16,4-6-2-16,-2-7-15 16,3-7-7-16,10 2-12 15,-2 1-12-15,9 3-3 0,4 6 0 16,3 8 6-16,5 0 10 16,2 16 6-16,-4 3 2 15,-5 11 2-15,-6 3-4 16,-13 5-11-16,-3 2-4 15,-6-1-18-15,1 1-63 16</inkml:trace>
  <inkml:trace contextRef="#ctx0" brushRef="#br0" timeOffset="22660.5419">16131 7335 721 0,'-16'-19'367'0,"-16"-15"-126"0,13-9-118 16,8-1-37-16,17-4-61 15,13 4-11-15,14 3 12 16,5 3 7-16,11 17 16 15,0 9 2-15,5 23-27 16,-6 8-9-16,-20 19-10 16,-15 2 0-16,-32 7 5 15,-13 5 3-15,-17 4 0 16,3 4-3-16,11-2-4 16,5-3-2-16,19-13-5 31,9-10-3-31,12-15-2 0,10-5 0 0,13-9 5 15,5-1 0-15,8-3 1 16,6 2 1-16,-3-1-37 16,-4 0-85-16</inkml:trace>
  <inkml:trace contextRef="#ctx0" brushRef="#br0" timeOffset="23004.0029">16550 7380 378 0,'4'16'247'0,"1"7"-23"15,-5 7-70-15,0 1-12 0,-6-8-49 16,0-1-13-16,3-7-9 16,-4-10 0-16,4-9 3 15,0-8-9-15,-4-17-21 16,7-5-15-16,4-10-26 15,-1 0-4-15,16 6-10 16,2 5-1-16,2 11 1 16,0 4 2-16,-3 11 3 15,0 5 3-15,-2 12 11 16,1 6 4-16,-3 7 13 16,-3 6 8-16,-5 4 3 15,-1 4 5-15,-6 1-7 16,1-1-5-16,-1-4-10 15,2-4-12-15,0-6-139 16</inkml:trace>
  <inkml:trace contextRef="#ctx0" brushRef="#br0" timeOffset="23394.3678">17125 7350 704 0,'-6'-9'398'0,"-12"-6"-94"16,-3 3-87-16,-3 12-116 16,-1 7-55-16,7 12-39 15,6 7-2-15,10 8-4 16,9 4 2-16,8-4 1 15,7-3 0-15,2-8 5 16,4-6 3-16,2-9 6 16,-5-8 4-16,-3-9 7 15,-7-8 1-15,-11-9 0 16,-5-3-2-16,-13-12-6 16,-4-3-3-16,-8-13-4 15,-1-7-2-15,7-3-6 16,1-4-3-16,16 5-8 15,3 5-9-15,17 11-7 16,6 9-3-16,21 18-85 16,6 8-87-16</inkml:trace>
  <inkml:trace contextRef="#ctx0" brushRef="#br0" timeOffset="23769.2807">17510 7035 879 0,'-10'0'374'0,"-11"4"-218"15,-8 5-39-15,0 17-51 16,4 5-12-16,5 16-3 16,13 5-9-16,17 9 4 15,8 0-4-15,12 0-7 16,4-2-4-16,-2-15-8 15,-3-7-2-15,-9-16-44 16,-1-8-72-16</inkml:trace>
  <inkml:trace contextRef="#ctx0" brushRef="#br0" timeOffset="24417.9149">17713 7295 421 0,'0'-1'286'15,"0"-4"-22"-15,-6 8-73 31,5-3-36-31,0 0-59 0,-4 3-15 0,-6 22-21 16,-25 31-14-16,45-21-11 16,4 0-4-16,15-5-8 15,0-3 4-15,2-11 5 16,0-9-2-16,-5-9 1 16,-3-8 0-16,-7-9-1 15,-1 0-3-15,-7-7-8 16,0 1-3-16,-7-2-5 15,-5 1-2-15,-1 5-7 16,-2 6-3-16,3 12-16 16,2 1-4-16,3 12-1 15,0 6 2-15,5 6 9 16,3 6 4-16,7 3 4 0,4-3 1 16,9-3 3-16,2-3 2 15,2-11 8-15,-6-6 5 16,-3-11 22-16,-5-9 8 15,-6-11 12-15,-1-3-1 16,-9-7-19-16,-2-1-9 16,-1 7-20-16,-6 2-9 15,0 11-101-15,2 4-101 0</inkml:trace>
  <inkml:trace contextRef="#ctx0" brushRef="#br0" timeOffset="24699.1239">18217 7028 932 0,'16'9'450'15,"16"5"-156"-15,3 24-153 16,-1 10-35-16,-5 15-44 16,-8 5-21-16,-18 7-12 0,-5 1-5 15,-14-7-24-15,-2-4-15 16,1-19-33-16,6-13-19 16,6-15-202-16</inkml:trace>
  <inkml:trace contextRef="#ctx0" brushRef="#br0" timeOffset="25440.2938">18707 7359 730 0,'11'5'316'0,"19"1"-159"0,8 1-36 15,13-7-30-15,-1-2-19 16,-5-9-24-16,-7-3-10 16,-13-1-9-16,-9-4-1 15,-11 0 0-15,-5 3 1 16,-19-3-10-16,-5 1-4 16,-12 10-15-16,-6 6-7 0,-4 9-2 15,1 5 0 1,7 8 0-16,4 2 0 0,13 12 12 15,6 3 9-15,15 9 31 16,8-1 22-16,20-4 19 16,10-5 2-16,18-11-17 15,6-7-14-15,1-14-41 16,-3-11-68-16</inkml:trace>
  <inkml:trace contextRef="#ctx0" brushRef="#br0" timeOffset="25721.4467">19158 6698 740 0,'3'-4'346'0,"2"-2"-126"0,0 5-156 16,0 1-29-16,-2 6-70 15,0-1-163-15</inkml:trace>
  <inkml:trace contextRef="#ctx0" brushRef="#br0" timeOffset="25924.524">19196 6799 488 0,'1'22'263'15,"1"14"-80"-15,3 13-40 16,-2-1-16-16,-3-4-53 15,-4-1-25-15,-8-17-21 16,-1-5-2-16,-9-20-9 16,-5-3-22-16,-1-15-73 15,-3-6-105-15</inkml:trace>
  <inkml:trace contextRef="#ctx0" brushRef="#br0" timeOffset="26393.4059">19396 6732 445 0,'1'3'256'0,"-1"5"-33"16,-2 3-69-16,-3 9-42 15,-1 2-15-15,-1 5-18 16,2 2-14-16,5-3-34 16,0 0-7-16,12-8-6 15,-1-5 1-15,6-11 3 16,4-6-1-16,0-9 0 16,-3-5-2-16,-2-3-3 15,-2-1-1-15,-6-1-3 16,-2 1-2-16,-7 2-4 15,-3 6-3-15,2 11-5 16,-2 3-3-16,1 9-2 16,-1 4 0-16,6 4 2 15,3 3 2-15,5 2 3 0,3-2 1 16,6-7 14-16,5-3 7 16,6-10 21-16,0-2 13 15,-8-10 7-15,-4-3 3 16,-10-6-15-16,-4-1-13 15,-5 1-38-15,-1 1-52 16,-4 6-223-16</inkml:trace>
  <inkml:trace contextRef="#ctx0" brushRef="#br0" timeOffset="26713.3682">19780 6773 1092 0,'7'5'432'16,"7"5"-285"-16,0 7-35 15,0 1-44-15,-5 2-14 16,-2-1-28-16,-4-2-6 16,-2-8-4-16,2 0-2 15,-3-9 2-15,2-3-1 16,4-7-5-16,1-4-4 15,9-7-19-15,-2 0-9 0,10-1-7 16,-3 3 1-16,0 4 14 16,5 4 5-16,-8 10-1 15,2 5 22-15,-10 13 35 16,-6 7 19-16,-4 9 20 16,-3 6-19-16,1 4-12 15,2-1-67-15</inkml:trace>
  <inkml:trace contextRef="#ctx0" brushRef="#br0" timeOffset="27807.2014">20443 7575 556 0,'0'-7'273'0,"0"-13"-72"15,-8-3-31-15,-4-10-28 16,-1 2-4-16,-12 3-24 15,0 2-25-15,-5 13-46 16,-1 10-24-16,2 12-38 16,6 10-4-16,6 15 3 15,6 4 0-15,14 1 11 16,4-2 2-16,12-7 8 16,3-6 7-16,7-12 9 15,1-7 6-15,1-14 4 16,-2-13-1-16,1-14-6 0,-8-10-6 15,-4-8-9-15,3-9-10 16,-11-6-8-16,1-1 2 16,-7-2 1-16,-1 11 8 15,-7 19 1-15,1 14 1 16,-5 21-2-16,0 7-2 16,-1 10-4-16,4 9-7 0,4 10-2 15,-4 11 2-15,3 9 6 16,0 5 6-16,1 9 4 15,2 1 4-15,6 1 0 16,0-7 1-16,8-12 2 16,0-11 1-16,5-18 4 15,3-8 3-15,-1-14 0 16,1-6-2-16,1-8-2 16,-2-7-3-16,-2-5-2 15,-1-3 0-15,-5-3-1 16,-2 3 0-16,-8 8-1 15,-3 5 0-15,-4 12 4 16,-5 8 0-16,0 4-1 16,-2 11 0-16,6 10-7 15,3 3-1-15,2 5 2 16,6 2 4-16,7-4 6 16,4-6 4-16,4-10 4 0,1-8 2 15,-5-7 3-15,1-6 0 16,-1-5-1-16,-1-6-5 15,-2-6-5-15,-4-2-4 16,-4-1-4-16,-4 3-3 16,-3 9-8-16,2 5-6 15,-2 14-7-15,2 4 0 16,2 8 5-16,-1 6 4 16,3 4 5-16,2 1 3 0,7-5 2 15,5-3 2-15,3-9 5 16,3-2 5-16,-5-14 6 15,-2-5 14-15,-2-15 30 16,-2-5 11-16,-9-8 22 16,-5 2-9-16,-8 2-31 15,-4 5-19-15,-2 10-66 16,-1 2-61-16</inkml:trace>
  <inkml:trace contextRef="#ctx0" brushRef="#br1" timeOffset="30748.6795">16920 6933 770 0,'-15'9'283'0,"-30"28"-202"0,-17 17-54 16,-23 25-2-16,-18 9 10 15,-24 19 6-15,-3 6 2 16,-5 0-1-16,4-6-8 15,31-27-15-15,16-22-21 16</inkml:trace>
  <inkml:trace contextRef="#ctx0" brushRef="#br1" timeOffset="31215.6967">14778 7730 781 0,'-22'22'302'0,"-36"34"-197"15,-17 19-11 1,-20 12-15 0,-7 8-3-16,4 2-30 0,15-2-12 15,15-2-18-15,12-9-7 0</inkml:trace>
  <inkml:trace contextRef="#ctx0" brushRef="#br0" timeOffset="34771.9177">3381 9233 566 0,'4'0'353'0,"15"0"-9"16,3 0-136-16,16 2-113 15,4-1-24-15,2 3-30 16,-2-1-12-16,-4 0-11 16,-7 3-35-16,-9-2-296 15</inkml:trace>
  <inkml:trace contextRef="#ctx0" brushRef="#br0" timeOffset="34956.6291">3412 9382 726 0,'8'4'338'15,"18"1"-110"-15,5 1-69 0,18 2-35 16,5-2-30-16,6 0-48 16,-4-2-29-16</inkml:trace>
  <inkml:trace contextRef="#ctx0" brushRef="#br0" timeOffset="35589.3915">4518 8763 741 0,'-11'9'303'0,"-12"14"-186"15,2 12-36-15,11 23-42 0,4 13-13 16,13 25-22-16,7 12-3 15,3 11 1-15,3 0 2 16,-8-4 7-16,-6-11 2 16,-6-17 3-16,-3-8 0 0,-11-14 2 15,-2-6 0-15,-10-12 6 16,-3-2 6-16,4-14 1 16,4-8-3-16,11-12-16 15,4-7-41-15</inkml:trace>
  <inkml:trace contextRef="#ctx0" brushRef="#br0" timeOffset="35811.8563">4523 10255 651 0,'3'3'370'16,"15"-2"-11"-16,0 2-217 15,11-1-88-15,6-1-17 16,-2-1-20-16,-1-4-52 16</inkml:trace>
  <inkml:trace contextRef="#ctx0" brushRef="#br0" timeOffset="36143.6849">4863 10308 852 0,'5'10'383'0,"-2"12"-197"15,2-3-65-15,-3-4-57 16,-2-4-31-16,0-9-11 0,-6-6-4 15,3-9-7-15,2-6-15 16,1-7-55-16,3-2-14 16,6-2-21-16,2-3 11 15,5 8 49-15,1 5 27 16,3 8 33-16,-1 10 17 16,3 6 19-16,1 5-5 15,-3 6-2-15,-2 3-3 16,-4 5-11-16,0 4-5 15,-6-1-7-15,-4 3-10 0,-4-1-59 16,-5-4-6-16</inkml:trace>
  <inkml:trace contextRef="#ctx0" brushRef="#br0" timeOffset="36676.5836">4872 8853 311 0,'-5'6'169'16,"-3"5"-42"-16,-1 0-21 0,3-8-39 15,3-3-1-15,2-7 5 16,1-5 2-16,2-8-12 16,4-2-11-16,3-5-21 15,5 0-3-15,7 2 29 16,1 5 22-16,2 4 20 15,-2 5-2 1,2 10-33-16,-4 2-16 16,-8 13-1-16,1 5 7 15,-9 11 2-15,-1 0-3 0,1 5-20 16,-1-4 6-16</inkml:trace>
  <inkml:trace contextRef="#ctx0" brushRef="#br0" timeOffset="37394.0558">5677 9548 685 0,'-14'0'345'16,"-13"0"-94"-16,-6 0-46 15,4 8-88-15,6 0-38 16,10 11-66-16,0 4-20 0,9 5-11 15,7 5 1-15,13-4 5 16,7-2 1-16,12-9 9 16,1-8 2-16,4-10 9 15,-5-7 4-15,-7-13 11 16,-7-1 2-16,-18-9 1 16,-3-2 0-16,-18-3-6 0,-2-2-2 0,-7-8-6 15,-5-2-4-15,9-3-6 16,1-4-4-16,19 4-11 15,6 3-4-15,17 7-8 16,2 9-44-16,8 12-199 16</inkml:trace>
  <inkml:trace contextRef="#ctx0" brushRef="#br0" timeOffset="37679.2993">6071 9174 580 0,'-4'0'348'0,"-4"2"-30"15,-12 15-142-15,0 9-30 16,-7 24-28-16,-3 7-8 15,7 16-17 1,3 6-11-16,14-5-33 16,6-2-17-16,10-8-21 15,6-11-3-15,5-14-21 16,7-9-42-16,12-17-188 16</inkml:trace>
  <inkml:trace contextRef="#ctx0" brushRef="#br0" timeOffset="38164.7697">6204 9526 783 0,'-4'10'337'0,"-1"15"-174"0,0 5-35 16,3 3-36-16,3-3-16 16,8-2-27-16,0-7-16 15,8-7-18-15,0-5-2 16,5-11-1-16,3-5 1 0,4-12 1 16,-1-3-1-16,-8-7-7 15,-6-1-2-15,-7-1-4 16,-1 3 0-16,-6 6 2 15,-1 5 1-15,-7 10 4 16,-2 2 1-16,-1 10 0 16,5 5-1-16,0 6-6 0,5 4-2 15,9 6-2-15,1 0 1 16,6 1 2-16,2 0 1 0,-2-4 5 16,0-3 2-16,8-9 3 15,-4-4 3-15,7-13 9 16,1-6 5-16,-3-10 8 31,1-3 1-31,-7-4-7 0,-4 1-6 16,-11 0-27-16,-3 3-42 15,-9 15-269-15</inkml:trace>
  <inkml:trace contextRef="#ctx0" brushRef="#br0" timeOffset="38418.4583">6664 9286 1289 0,'8'-2'494'0,"10"2"-364"15,5 11-57-15,5 16-31 16,4 4-6-16,5 17-4 15,-8 1-2-15,-10 11-18 16,-8 8-4-16,-19 3 1 16,-3 3-1-16,-13-16-10 15,1-4-19-15,-1-19-39 16,1-8-109-16</inkml:trace>
  <inkml:trace contextRef="#ctx0" brushRef="#br0" timeOffset="39019.5685">7157 9619 808 0,'13'7'355'0,"9"4"-184"0,13-3-65 31,1-3-14-31,5-6-33 16,-2-5-17-16,-6-9-15 15,-4-3-2-15,-6-5-3 0,-8 1-1 16,-12 2-1-16,-7 1-3 16,-17 2-11-16,-3 8-2 15,-14 8-8-15,-7 6-4 16,-2 13 1-16,1 3-2 0,11 8-1 16,11 3 6-16,11-1 16 15,9 7 8-15,17-2 33 16,11 3 12-16,18-8 11 15,8-5-1-15,2-12-23 16,-4-8-12-16,-4-7-26 16,-1-12-64-16</inkml:trace>
  <inkml:trace contextRef="#ctx0" brushRef="#br0" timeOffset="42192.2806">7624 8975 1029 0,'0'-1'432'0,"0"-2"-260"15,0 5-54-15,0-2-73 16,0 0-26-16,0 0-114 16,0 0-171-16</inkml:trace>
  <inkml:trace contextRef="#ctx0" brushRef="#br0" timeOffset="42410.8383">7677 9162 497 0,'5'14'253'0,"1"19"-81"0,-5 0-16 16,-10 2-27-16,-6 0-34 15,-3-3-32-15,0-9-11 16,-4-10-13-16,2-11-7 16,-2-12-33-16,4-5-41 15,10-8-134-15</inkml:trace>
  <inkml:trace contextRef="#ctx0" brushRef="#br0" timeOffset="42864.5798">7806 8989 770 0,'-1'1'349'0,"0"2"-131"0,1 11-158 16,-3-3-35-16,1 8-12 15,2 1-5-15,3 4 0 16,3 2 0-16,6 1 2 15,-1-1 1-15,5-4-2 16,1-5 1-16,0-10 3 16,1-4 4-16,-1-11 6 15,-2-4-1-15,-5-7 0 16,-2-1-4-16,-5-2-4 16,0 2 0-16,-2-2-2 15,-2 2-2-15,-1 6-6 16,-3 3-8-16,2 10-11 15,-1 3-3-15,3 7-2 16,0 3 5-16,3 6 7 16,5 1 3-16,4 2 4 15,6-1 1-15,-1-8 5 16,2-3 8-16,2-9 27 0,-5-4 4 16,-1-7 11-16,-6-6-6 15,-3 2-25-15,-3-2-6 16,-1 2-88-1,-1 1-106-15</inkml:trace>
  <inkml:trace contextRef="#ctx0" brushRef="#br0" timeOffset="43161.0318">8228 9051 1002 0,'3'7'440'0,"2"14"-243"0,-5 4-57 16,-2 1-80-16,-2 1-23 16,-2-8-16-16,6-3-5 15,7-10-5-15,4-6-4 16,6-12-2-16,3-5-1 16,3-5-4-16,-2-2 0 15,0 6-2-15,-2 1 1 16,0 8-1-16,-2 7-2 0,-7 5 16 15,-2 9 13-15,-5 8 28 16,-3 3 9-16,3 5-9 16,-1 1-9-16,2-7-41 15,4-3-82-15</inkml:trace>
  <inkml:trace contextRef="#ctx0" brushRef="#br0" timeOffset="46507.241">8791 9846 427 0,'-4'-2'245'0,"0"-5"-52"0,0-1-26 15,2-10-55-15,1-3-17 16,-8-10-13-16,0-3 5 16,-10 5-4-16,-2 3-9 15,-2 12-13-15,-2 7-18 16,-5 12-34-16,2 8-11 15,3 11-19-15,3 6-1 16,12 4 1-16,6 4 0 16,13-6 6-16,3-3 3 0,11-8 8 15,5-1 4 1,2-14 4-16,7-5 1 0,-3-15-5 16,-3-11-17-16,-1-19-10 15,-1-6-3-15,-8-10 8 16,-6-6 16-16,-8 5 16 15,-10-1 7-15,-6 8 23 16,2 9 8-16,-5 15 17 16,6 15 0-16,-1 22-26 15,-5 7-12-15,8 16-26 16,-2 1-7-16,8 10 1 16,5 3 0-16,2 4 3 15,1 7 2-15,-6 1 5 16,-1 1-1-16,-2-6 4 15,3-9 1-15,6-14-33 16,3-7-72-16</inkml:trace>
  <inkml:trace contextRef="#ctx0" brushRef="#br0" timeOffset="46978.1493">8988 9693 610 0,'-1'2'320'15,"-3"1"-62"-15,1 14-174 16,1 5-42-16,-2 11-29 16,3 2-4-16,6 2 2 15,2-5 2-15,9-7 1 16,1-9 1-16,-1-11-1 15,2-5 4-15,-10-11 3 16,4-3 1-16,2-7-1 16,-1-3-3-16,4-7-5 15,-5 3 0-15,-9 2 5 16,-3 5 15-16,-2 4 19 16,-3 8 2-16,-1 10-13 15,1 7-17-15,1 12-24 0,4 3-6 16,9 5 1-16,6-2 1 15,7-1 1-15,2-3 3 16,5-7 2-16,0-7 3 16,1-8 5-16,-6-7 5 15,-4-12 37-15,-6-3 19 16,-6-12 27-16,-2 1 12 16,-6-2-9-16,-5 1-13 0,-4 13-31 15,-2 5-19-15,-1 13-91 16,4 6-38-16</inkml:trace>
  <inkml:trace contextRef="#ctx0" brushRef="#br0" timeOffset="91289.5354">9943 9600 686 0,'9'0'428'15,"6"3"-175"-15,2-1-139 16,19 0 71-16,5 1-51 16,12-2-40-16,2 1-27 0,2-2-181 15</inkml:trace>
  <inkml:trace contextRef="#ctx0" brushRef="#br0" timeOffset="91727.2954">9982 9775 847 0,'19'0'504'16,"6"0"-223"-16,9 0-172 15,16-1 75-15,9-1-103 16,4 0-216-16</inkml:trace>
  <inkml:trace contextRef="#ctx0" brushRef="#br0" timeOffset="92593.3885">17514 2173 426 0,'5'-9'277'0,"7"-15"4"16,1 3-58-16,-2-1-53 15,-2-2-20-15,-2 7-21 16,-2 3-7-16,-5 5-29 16,2 4-18-16,-2 11-39 15,-1 9-17-15,-2 27-22 16,0 14-5-16,0 17 2 16,6 1 4-16,6-10-81 15,3-9-122-15</inkml:trace>
  <inkml:trace contextRef="#ctx0" brushRef="#br0" timeOffset="93046.3878">17563 1820 812 0,'-40'3'353'16,"-29"5"-187"-16,-11 21-91 15,1 13-29-15,10 16-40 16,15 8-13-16,25 13-23 16,19 7-3-16,25 2 6 15,9-1 6-15,21-13 11 16,12-5 6-16,22-18 4 16,11-13 3-16,14-31 12 15,1-15 2-15,-7-33 38 16,-4-11 16-16,-20-24 24 15,-16-8 32-15,-44-19 17 16,-27-3 8-16,-41 9-22 16,-18 12-35-16,-6 26-61 0,3 16-30 15,19 21-141-15,13 9-198 16</inkml:trace>
  <inkml:trace contextRef="#ctx0" brushRef="#br0" timeOffset="93853.0361">10111 9134 675 0,'-1'-11'350'0,"1"-6"-94"15,2-6-139-15,4-7-30 16,3-2-24-16,-4-2 1 0,1 4 13 16,-3 8 6-16,-3 10 9 15,0 5-10-15,-2 14-44 16,1 8-21-16,1 13-35 16,1 9-4-16,6 16 14 15,-2 6 6-15,-4 0-20 16,1-2-53-16</inkml:trace>
  <inkml:trace contextRef="#ctx0" brushRef="#br0" timeOffset="94228.0053">10044 8804 886 0,'-21'0'345'0,"-20"5"-230"0,2 4-54 16,1 15-42-16,9 8-12 15,8 15-22-15,4 4-6 16,17 15-1-16,3-3 1 16,15-2 3-16,9-1 2 15,12-14 17-15,7-8 8 16,12-18 30-16,9-9 13 0,7-21 9 15,-5-13 4-15,-1-22-1 16,-8-12 0-16,-15-15 19 16,-6-2 12-16,-23 0 32 15,-12 2 20-15,-25 8 19 16,-12 10-10-16,-21 20-52 16,-16 11-34-16,-15 18-64 15,-4 5-46-15,6 5-134 16,18 1-101-16</inkml:trace>
  <inkml:trace contextRef="#ctx0" brushRef="#br0" timeOffset="95110.9396">10978 9651 575 0,'7'5'255'0,"11"8"-111"0,9 0-3 16,14-3-15-16,4-5-18 15,4-7-34-15,-1-4-17 16,-20-9-13-16,-9 0-4 16,-12-4 6-16,-7-1-1 15,-8 4-2-15,-8-2-3 16,-14 4-16-16,-7 4-7 15,-8 6-15-15,3 9-6 16,2 14-11-16,6 4-1 0,8 13-4 16,6 4 1-16,14 3 2 15,8 5-2 1,17-5 11-16,11-8 10 0,17-7 20 16,5-10 8-16,10-9 3 15,-4-9-5-15,-5-9-35 16,-6-7-75-16</inkml:trace>
  <inkml:trace contextRef="#ctx0" brushRef="#br0" timeOffset="95329.6819">11429 9037 1103 0,'-3'-2'395'16,"1"-5"-336"-16,1 7-37 16,1 0-178-16</inkml:trace>
  <inkml:trace contextRef="#ctx0" brushRef="#br0" timeOffset="95533.0781">11494 9215 676 0,'-2'16'312'0,"0"16"-110"15,-7 7-41-15,-1-2-53 16,-2-5-9-16,-6-6-42 15,-2-8-4-15,-2-12-9 16,1-6-9-16,1-14-93 16,4-8-108-16</inkml:trace>
  <inkml:trace contextRef="#ctx0" brushRef="#br0" timeOffset="95970.1119">11622 9064 628 0,'-4'0'319'16,"-7"2"-99"-16,2 9-74 16,-1 6-80-16,3 7-24 15,7 5-28-15,3 2-7 0,10 0-6 16,8-2 1-16,5-11 1 15,3-2 3-15,0-12 4 16,-6-7 4-16,-5-9 6 16,1-5 1-16,-6-5 0 15,-3-1-1-15,-7-3-3 16,-1 2-2-16,-7 6 5 16,1 2 1-16,1 9-5 15,-4 6-2-15,5 7-13 16,0 4-4-16,-5 8-3 15,4 2 0-15,3 4 0 16,5 1 0-16,5-1 4 16,4-2 1-16,3-4 19 15,4-6 13-15,5-12 11 16,-1-5 12-16,-1-13 3 16,-5-1-6-16,-6-7-4 15,-3-1-12-15,-6 0-72 0,0-1-116 16</inkml:trace>
  <inkml:trace contextRef="#ctx0" brushRef="#br0" timeOffset="96312.5167">12022 9101 836 0,'11'4'419'16,"8"-3"-150"-16,4 9-117 0,1 0-46 15,-6 4-53-15,-5 4-13 16,-8 2-14-16,-3 0-3 16,-9-1-3-16,-1-1-3 0,-4-6-5 15,5-1-3-15,8-10-5 16,3-4-3-16,7-9-6 16,4-3-5-16,8-5-3 15,2-2 2-15,-4 2 4 16,3 1 3-16,-5 10 1 15,-4 3 0-15,1 7 36 16,-4 7 20-16,-10 3 37 16,4 5 21-16,-5 3-18 15,-1 0-15-15,0 5-17 16,1-2-70-16</inkml:trace>
  <inkml:trace contextRef="#ctx0" brushRef="#br0" timeOffset="96796.3924">12744 8968 988 0,'-3'11'363'0,"-3"28"-279"15,2 16-17-15,0 41 7 0,-5 19-6 16,2 32-18-16,-3 12-10 15,7-10-21-15,8-8-3 16,-5-29 1-16,8-19 2 16,-1-27 1-16,1-12 3 15,0-22-123-15</inkml:trace>
  <inkml:trace contextRef="#ctx0" brushRef="#br0" timeOffset="97327.548">12954 10009 559 0,'-1'-1'353'0,"1"1"2"16,-5 6-152-16,-3 12-99 15,0 5-25-15,-2 12-32 16,5 2-14-16,5 3-18 16,8-3-6-16,7-9-4 15,6-7 1-15,4-16 5 0,-1-6 6 16,4-15 8-16,-3-2 2 15,-1-10 2-15,-6-2-2 16,-10-5-5-16,-6-2-1 16,-9 9-9-16,2 5 6 15,-5 11-1-15,1 7-6 16,1 9-6-16,-2 6-9 16,5 12-7-16,4 2 2 15,4 2 6-15,6 1-1 0,8-2 4 16,6 1 8-16,6-7 7 15,1-4 5-15,0-11 6 16,-11-6 1-16,2-13 27 16,-4-6 5-16,-5-9 3 15,4-1-5-15,-13-1-31 16,-3 1-30-16,-1 5-141 16,-2 8-139-16</inkml:trace>
  <inkml:trace contextRef="#ctx0" brushRef="#br0" timeOffset="97483.7404">13360 10013 1066 0,'14'-2'443'0,"14"-1"-283"0,8 3-49 16,1 4-76-16,-2 4-31 15,-7-3-102-15,-3 2-276 16</inkml:trace>
  <inkml:trace contextRef="#ctx0" brushRef="#br0" timeOffset="97655.9109">13416 10121 915 0,'1'2'443'0,"9"2"-145"16,6 1-79-16,13 0-88 15,7 1-33-15,6-1-53 16,-2 1-19-16,-3-3-85 16,-6-1-101-16</inkml:trace>
  <inkml:trace contextRef="#ctx0" brushRef="#br0" timeOffset="97999.2428">13973 10006 935 0,'-13'-4'437'0,"-19"-6"-192"0,1 5-76 16,3 8-104-16,3 5-37 15,7 15-37-15,4-1-13 16,11 10-2-16,3-3 2 16,17 2 6-16,6 0 3 15,10-8 24-15,6-9 14 0,8-18 27 16,4-6 10-16,-5-18-2 16,-10-7 20-16,-19-6 33 15,-18-3 10-15,-30 7-6 16,-10 3-32-16,-22 11-103 15,2 5 417-15</inkml:trace>
  <inkml:trace contextRef="#ctx0" brushRef="#br0" timeOffset="99329.9774">14648 9670 838 0,'4'3'364'0,"3"0"-160"16,6-1-51-16,14-2-39 15,9-3-20-15,15-4-51 16,10-1-13-16,1-3 10 16,-1 4-70-16,-10 6-165 15,-8 2-156-15</inkml:trace>
  <inkml:trace contextRef="#ctx0" brushRef="#br0" timeOffset="99560.1825">14701 9769 556 0,'0'3'347'15,"5"2"16"-15,9 1-117 16,9 0-24-16,21 0-20 16,6-3-45-16,11 0-68 15,-1 0-24-15,-11-6-8 16,-4-1-62-16</inkml:trace>
  <inkml:trace contextRef="#ctx0" brushRef="#br0" timeOffset="100809.6148">15753 9668 394 0,'7'-9'188'0,"6"-16"-39"15,-2-1-2-15,-2-6 13 16,-4 0 15-16,-5 7-34 16,-1 0-9-16,-4 10-25 15,2 4-22-15,-2 7-16 16,1 2-23-16,0 5-35 16,1 4-11-16,0 3-15 15,1 8 0-15,2 8 1 16,4 6 2-16,1 7 16 15,5 3 6-15,2 1 6 16,0 0 2-16,-1-4-6 16,0-2-1-16,-4-12 0 15,-3-5 1-15,0-3 0 16,-4-3 1-16,-6-2-1 16,-4 2 0-16,-12-3 1 15,0-3 0-15,-5-5 2 0,4-3-1 16,6-10-3-16,5 3-6 15,10-1-10-15,5 0-7 16,10 7 6-16,3-2 5 16,19 7 11-16,5 1 8 15,18-1-5-15,9 3 0 16,-4-7-15-16,-6-3 194 16</inkml:trace>
  <inkml:trace contextRef="#ctx0" brushRef="#br0" timeOffset="104230.6732">16604 9983 641 0,'3'2'324'16,"2"11"-84"-16,-4 11-50 0,-7 12-82 16,-5 8-25-16,-10 1-49 15,-2-7-16-15</inkml:trace>
  <inkml:trace contextRef="#ctx0" brushRef="#br0" timeOffset="104675.6857">17320 9430 771 0,'3'0'354'16,"4"3"-147"-16,-1 22-126 15,2 10-32-15,5 24-27 16,1 10-9-16,2 19 0 16,0 1 0-16,-3-9 4 15,0-11 2-15,0-31 1 16,-1-10 0-16,0-16 39 16,0-12 27-16,-1-14 39 15,1-10 10-15,3-18-24 16,-6-14-24-16,5-16-43 15,0-6-12-15,-5 0-22 16,3 7-8-16,2 17-5 0,-1 6-3 16,4 16 2-16,-3 5-51 15,-6 15-85-15,-4 12-90 16</inkml:trace>
  <inkml:trace contextRef="#ctx0" brushRef="#br0" timeOffset="104833.6174">17405 9698 552 0,'11'0'303'16,"16"-3"-67"0,7-3-76-16,9 0-95 15,4 2-25-15</inkml:trace>
  <inkml:trace contextRef="#ctx0" brushRef="#br0" timeOffset="105340.4103">18331 9746 864 0,'3'4'357'0,"3"12"-220"16,2 7-45-16,-5 10-39 16,-5 4-8-16,-1-3 13 0,-5-7-2 15,4-5-10-15,2-3-4 16,2-10-18-16,1-3 6 16,2-10 13-16,0-3 3 15,3-13-3-15,4-1-12 16,7-11-23-16,5-1-7 15,6-1-4-15,0 4-1 0,-2 9 4 16,-3 5 2 0,-7 11 4-16,-3 7 5 0,-6 11 8 15,-2 7 5-15,-2 8 3 16,-1 5-1-16,0 3-4 16,-2-2-4-16,3-6-2 15,-1-5 0-15,11-8 21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3:08:53.9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16697 8683 442 0,'1'-4'221'15,"2"-9"-76"-15,-9 9-7 16,-4 1 5-16,-10 9-20 16,-4 11-14-16,-20 21-35 15,-18 16-18-15,-30 40-19 16,-15 12-10-16,-5 12-90 15,-6 5-155-15</inkml:trace>
  <inkml:trace contextRef="#ctx0" brushRef="#br0" timeOffset="309.4254">15695 9383 615 0,'-4'-4'301'0,"-11"6"-101"0,-6 16-54 0,-28 39-71 16,-17 13-8-16,-29 20-29 16,-10 10-8-16,-8 15-23 15,-3-3-3-15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3:30:45.2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8895 17912 591 0,'1'-11'285'0,"3"-7"-95"15,6-12-26-15,21-1-48 16,8 2-17-16,28 13-35 16,7 10-8-16,-3 18-1 0,-9 15 0 15,-26 19 9-15,-25 4 3 16,-21 14-7-16,-6-4-8 15,-10-11-20-15,11 2-10 16,8-15-13-16,7-5-5 16,15-5-23-16,10-6-77 0</inkml:trace>
  <inkml:trace contextRef="#ctx0" brushRef="#br0" timeOffset="531.7956">9303 18479 742 0,'-11'3'371'0,"-7"-1"-131"16,-4 11-126-16,3 0-27 16,1 2-65-16,3 3-19 15,15-6-8-15,4 5 0 16,12-7 6-16,9-2 7 16,-1-2 5-16,5-6 3 0,-2-6 7 31,-9-4 26-31,-5-3 58 0,-4-5 31 0,-14 0 46 15,-1 4-4-15,-12 3-38 16,-5 6-24-16,4 10-43 31,1-1-22-31,2 8-28 0,6-2-11 16,6-5-11-16,3 1-67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3:03:02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540 3777 648 0,'9'6'303'15,"6"3"-99"-15,30 0-102 16,18-4-10-16,25-8-23 15,10-6-18-15,-1-2-66 16,-6 2-147-16</inkml:trace>
  <inkml:trace contextRef="#ctx0" brushRef="#br0" timeOffset="202.7046">685 4074 633 0,'9'4'295'15,"18"7"-89"-15,14-2-76 16,25-5-42-16,8-2-18 16,10-6-40-16,-3 0-13 15</inkml:trace>
  <inkml:trace contextRef="#ctx0" brushRef="#br0" timeOffset="374.8019">755 4252 927 0,'0'6'377'0,"12"5"-220"16,10 1-66-16,23-2-27 15,14-2-9-15,14-8-21 16,10 0-43-16</inkml:trace>
  <inkml:trace contextRef="#ctx0" brushRef="#br0" timeOffset="782.3628">1626 3945 969 0,'-22'5'394'16,"-20"6"-257"-16,8 7-58 15,6 0-65-15,11 4-12 0,17 1-6 16,9-2 1-16,20-3 7 15,4-2 1-15,9-5 5 16,3-3 2-16,-12-5 3 16,-2 1-2-16,-18-4-2 15,-12 0-3-15,-16-1 0 16,-9 3 0-16,-13 4 3 16,-9-2 1-16,8 8 10 15,1-3 2-15,15 5 3 16,15 1 2-16,14 2-7 15,14 1-2-15,11-5-2 16,4 1-2-16,5-6-1 16,2-3 0-16,3-3-93 15,-2-3-188-15</inkml:trace>
  <inkml:trace contextRef="#ctx0" brushRef="#br0" timeOffset="907.3385">1617 3806 1054 0,'-5'-2'412'16,"2"4"-297"-16,3 3-72 15,0-5-132-15,4 7-283 0</inkml:trace>
  <inkml:trace contextRef="#ctx0" brushRef="#br0" timeOffset="1266.6246">1883 4181 771 0,'5'5'379'0,"11"7"-131"15,8 0-70-15,11 0-69 16,7-3-32-16,-1-6-33 15,-9-5-8-15,-2-7-5 16,-9-6-2-16,-5-6-1 0,0-1-1 16,-15-5-2-16,-3 1-3 15,-19-1-6-15,-6 4-4 16,-13 6-7-16,-7 5-2 16,1 12-12-16,3 4-6 15,14 17-7-15,10 7 4 16,17 17 13-16,8 9 13 15,13 9 27-15,1 3 13 16,3 2 9-16,-1-6-5 0,-3-12-26 16,2-5-78-16</inkml:trace>
  <inkml:trace contextRef="#ctx0" brushRef="#br0" timeOffset="2000.8255">2553 4157 668 0,'-7'-10'332'0,"-2"-12"-103"0,-10 0-31 16,-8-4-37-16,1 8-18 15,-12 4-38-15,1 5-25 16,4 13-53-16,2 1-20 15,15 14-22-15,6 4-7 0,10 7 0 16,4 0 5-16,8-1 10 16,8-3 4-16,8-6 5 15,4-5 3-15,1-11 3 16,-4-4 1-16,2-10 3 16,-2-5-2-16,-10-8-7 15,-2-1-2-15,-11 0-1 16,1 4 0-16,-4 11 0 15,-3 3-5-15,-2 11-4 16,-9 4 0-16,6 7 5 16,3 5 3-16,12 3 1 15,7-2 0-15,7-3 1 16,-2-5 2-16,3-5 5 16,1-3 2-16,2-7 3 15,0-6 2-15,-3-12 0 16,-8-6 0-16,-7-5-2 15,-10-2-1-15,3-2 0 16,0 7 0-16,-6 5-1 0,7 4 16 16,-5 15-5-16,-1 1-1 15,4 16 2-15,-3 15-12 16,1 13 9-16,1 10 3 16,0 14 2-16,5 3-5 15,1-1 1-15,4 4 0 16,5-23-1-16,4-4 4 15,2-19-18-15,-4-14-35 16,-1-13-181-16</inkml:trace>
  <inkml:trace contextRef="#ctx0" brushRef="#br0" timeOffset="2126.1625">2786 4216 1013 0,'-4'0'406'0,"23"-2"-257"15,12-1-91-15,18-2-45 16,15-3 22-16,-8 2-229 16</inkml:trace>
  <inkml:trace contextRef="#ctx0" brushRef="#br0" timeOffset="2469.4833">3342 4019 828 0,'-11'-8'433'0,"-14"-5"-112"0,-5-2-87 16,-5 7-101-16,3 6-41 16,2 6-60-16,6 7-22 15,11 4-28-15,8 2-4 16,12 0-1-16,7 2 3 16,9-5 12-16,2-2 4 15,0-2 4-15,-5-1 3 16,-9-1-8-16,-4-5-1 0,-14 4-1 15,-7 1 2-15,-10-2 8 16,-6 3 3-16,1 3 9 16,2-2 7-16,7 3 22 15,12 6 7-15,15 0-2 16,6-3-2-16,21 1-20 16,3-3-4-16,3-7-6 15,7 2-1-15,2-5-72 16,-7-9-512-16</inkml:trace>
  <inkml:trace contextRef="#ctx0" brushRef="#br0" timeOffset="2953.7319">4467 4160 635 0,'2'-9'356'0,"-2"-7"-57"16,2 0-56-16,-3 1-61 16,-7 1-26-16,-14-1-37 15,-10-2-17-15,-9 11-38 16,-4 3-16-16,4 10-25 15,6 11-13-15,11 1-13 16,9 6 0-16,17 0 2 16,7 2 5-16,16-1 11 15,4-6 4-15,9-7 7 16,6-9 1-16,-9-9 15 16,1-7-47-16,-8-4-159 15,-10-7-419-15</inkml:trace>
  <inkml:trace contextRef="#ctx0" brushRef="#br0" timeOffset="3049.2803">4325 3829 811 0,'-5'-4'457'0,"-5"-6"-13"16,6 8-370-16,7 2 2 16,6 6-267-16</inkml:trace>
  <inkml:trace contextRef="#ctx0" brushRef="#br0" timeOffset="3502.3009">4547 4071 755 0,'1'0'406'0,"13"4"0"16,7 2-261-16,12-4-54 15,7 5-8-15,-5-8-35 16,2 1-13-16,0-2-16 15,-3-4-4-15,-4 0-28 16,-4-6-24-16,-10 2-14 0,-4-2 0 16,-11 7 21-16,-10 2 21 15,-11 10 22-15,-4 6 5 16,-6-2 7-16,6 7 4 16,-2-2-12-16,11 4-6 15,15 5 0-15,3-2 0 16,21-5 11-16,0-4 12 15,8-10 5-15,5-4 0 16,1-3-8-16,-7-8-8 0,-1-6-22 16,-9-3-17-16,-8-3-17 15,3 5-13-15,-10 3 11 16,2 6 16-16,-8 2 19 16,0 2 15-16,0 5 29 15,-3 3 11-15,2-3 15 16,1 0 4-16,0 21-15 15,6 38-11-15,8-22-17 16,-11-3-8-16,7-6-35 16</inkml:trace>
  <inkml:trace contextRef="#ctx0" brushRef="#br0" timeOffset="4752.0259">6248 4103 801 0,'2'0'400'0,"12"0"-133"15,8 14-96-15,22 17-98 16,6 6-4-16,19 15-14 15,1 2-2-15,-10 0-27 16,-6-3-59-16</inkml:trace>
  <inkml:trace contextRef="#ctx0" brushRef="#br0" timeOffset="4939.4677">6663 4122 984 0,'-21'8'455'0,"-17"7"-206"16,-7 11-125-16,-5 6-40 15,4 9-55-15,0 3-16 16,2 2-10-16,5-3 0 16,6-8-142-16,9-10-171 15</inkml:trace>
  <inkml:trace contextRef="#ctx0" brushRef="#br0" timeOffset="5283.1319">6832 4240 549 0,'0'26'305'15,"1"16"-81"-15,4 3-90 16,4-3-36-16,3-11-36 16,2-10 10-16,-2-17 23 15,-6-11 8-15,-3-17 0 16,-3-6-20-16,-5-15-32 0,-3-2-7 16,-5-10-14-16,-3-3-5 15,-7 1-8-15,8 4-5 16,2 6-6-16,7 5-1 15,14 7-1-15,2 1-3 16,13 10-8-16,3 5-6 16,10 7-4-16,7 4-35 0,10 9-235 15</inkml:trace>
  <inkml:trace contextRef="#ctx0" brushRef="#br0" timeOffset="5517.6353">6859 4451 1005 0,'11'7'435'15,"7"2"-233"-15,17 1-91 16,9-2-28-16,8-7-39 16,3 2-10-16,-11-6-136 15</inkml:trace>
  <inkml:trace contextRef="#ctx0" brushRef="#br0" timeOffset="5830.227">7067 4122 1142 0,'5'1'442'15,"8"8"-309"-15,3 4-43 0,-1 10-34 16,-2 4-11-16,-5 7-16 16,-4-3-4-16,-4-6-4 15,1-5-1-15,5-14 1 16,3-9 0-16,7-15-4 15,3-6-1-15,-1-10-6 16,2 1-4-16,3 3-5 16,-6 1-1-16,2 19-7 15,-2 6-2-15,-9 13 9 16,6 13 4-16,-8 5 9 16,-4 0 3-16,7 5-8 15,-3-5-10-15,0-4-155 16</inkml:trace>
  <inkml:trace contextRef="#ctx0" brushRef="#br0" timeOffset="6236.0421">7414 3921 890 0,'19'-5'381'0,"25"-5"-220"15,1 2-51-15,-3 8-45 16,-9-1-7-16,-14 2-4 16,-3 1-5-16,-4 5-24 15,-3-1-5-15,-3 5-8 16,-3 4-2-16,-4 0-6 15,1 7-2-15,2 6-2 16,-2 0 1-16,10 13-1 16,2 5 1-16,3 8 2 15,3 10-2-15,-5-2 29 16,-1-2 7-16,-7-6 52 16,-7-9 22-16,-9-16 5 15,-12-6 5-15,-14-20-40 16,-3-1-16-16,2-5-29 15,5-7-43-15,15-4-121 16</inkml:trace>
  <inkml:trace contextRef="#ctx0" brushRef="#br0" timeOffset="7329.5321">8174 4187 804 0,'12'4'324'16,"12"1"-162"-16,31 2-105 15,18 0 11-15,27-2 13 16,13 1-3-16,15-3 3 16,4-2 2-16,-1 4-23 15,-9-4-14-15,-13-1-85 16,-11-1-108-16</inkml:trace>
  <inkml:trace contextRef="#ctx0" brushRef="#br0" timeOffset="7564.1113">9340 4096 596 0,'17'5'308'0,"14"5"-37"0,19 4-157 16,2 1 10-16,-3 6-8 16,-10 1-14-16,-20 1-34 15,-25 0-6-15,-14 0-20 16,-11-2-4-16,-21-4-37 16,6-1-103-16</inkml:trace>
  <inkml:trace contextRef="#ctx0" brushRef="#br0" timeOffset="7892.2367">8442 4070 697 0,'-2'0'289'16,"-8"3"-159"-16,-13 4-11 0,-14 8-4 16,-9 6 1-16,-13 8-23 15,5 3-19-15,9-1-46 16,12-7-10-16,28-3-1 15,14 0 2-15,27-4 1 16,17 3-1-16,17-2-8 16,11-3 15-16,8-9-101 15</inkml:trace>
  <inkml:trace contextRef="#ctx0" brushRef="#br0" timeOffset="8268.2022">8808 3605 868 0,'4'5'391'0,"3"7"-151"15,-4 13-161-15,-1 14-15 16,-5 16-14-16,-4 7-9 15,2 5-5-15,9-5-1 16,3-17-4-16,2-12-1 16,-8-23 13-16,4-4 6 0,-5-17 2 15,0-10-2-15,0-20-18 16,-9-14-8-16,-8-15-10 16,0-4-1-16,-2-1-4 15,4 8-3-15,10 13-6 16,6 4-5-16,9 17-6 15,-1 2-6-15,12 19-13 16,5 5-1-16,14 11 3 16,12 0-14-16,10 1-143 15</inkml:trace>
  <inkml:trace contextRef="#ctx0" brushRef="#br0" timeOffset="8502.56">8766 3709 770 0,'7'2'432'15,"17"2"-28"-15,16 1-187 16,36-1-79-16,8-3-33 15,12 2-48-15,-6 1-18 16,-23 3-567-16</inkml:trace>
  <inkml:trace contextRef="#ctx0" brushRef="#br0" timeOffset="9425.9372">10144 3757 967 0,'6'3'406'0,"16"10"-208"15,7 13-96-15,26 36-47 16,8 12 0-16,9 19-18 16,7 6-7-16,-11-11-3 15,0 1 1-15,-14-19-42 16,-4-9-75-16</inkml:trace>
  <inkml:trace contextRef="#ctx0" brushRef="#br0" timeOffset="9644.6217">10704 3784 1045 0,'-10'1'448'0,"-8"2"-242"16,-12 23-109-16,-4 16-33 15,-20 26-16-15,-9 13-5 16,-7 12-11-16,4 4-4 15,4-3-12-15,3-11-2 16,17-15-12-16,4-20-18 16,22-26-126-16,14-7-123 15</inkml:trace>
  <inkml:trace contextRef="#ctx0" brushRef="#br0" timeOffset="9894.5464">11126 3635 953 0,'-15'-1'428'16,"-14"0"-215"-16,-2 23-124 15,-5 13-29-15,-5 40-32 16,-1 15 2-16,11 14 5 15,10 3-1-15,17-12-11 16,15-4-7-16,17-14-1 0,6-7-2 16,12-14 14-16,3-18-48 15</inkml:trace>
  <inkml:trace contextRef="#ctx0" brushRef="#br0" timeOffset="10253.8354">11280 4211 839 0,'3'6'352'0,"10"9"-207"16,4-2-41-16,11-4-33 16,6-1-17-16,-2-9-11 15,4-2-2-15,-9-14-7 16,-3-1-4-16,-10-5-7 15,-6-1-5-15,-15 2-13 16,-9 2-5-16,-14 8-5 16,-5 2-1-16,-6 13-2 15,5 8 3-15,8 12 1 16,1 8 3-16,17 10 16 16,2 2 6-16,13 5 8 15,12 0 1-15,9-8-1 16,5-5 0-16,3-18 2 15,3-4 1-15,2-19-43 16,0-8-162-16</inkml:trace>
  <inkml:trace contextRef="#ctx0" brushRef="#br0" timeOffset="10441.6417">11630 3664 1086 0,'2'-5'436'0,"-4"-2"-306"15,2 7-60-15,-1 3-70 16,0-3-40-16,0 0-174 16,-1 16-215-16</inkml:trace>
  <inkml:trace contextRef="#ctx0" brushRef="#br0" timeOffset="10582.1527">11705 3844 609 0,'5'17'376'16,"9"19"-46"-16,-13 2-105 15,-11-7-29-15,-10-6-61 16,-10-10-29-16,-7-10-31 16,6-7-10-16,3-13-124 15,10-9-137-15</inkml:trace>
  <inkml:trace contextRef="#ctx0" brushRef="#br0" timeOffset="11171.7991">11829 3755 565 0,'-5'5'265'16,"-3"8"-106"-16,5 6-40 16,5 8-36-16,6 7-13 15,5 0-10-15,4-2-1 0,-1-12-11 16,0-5-4-16,0-11-5 15,2-5-3-15,0-11 0 16,-2-7-2-16,-3-7-11 16,-7-3-5-16,-6 4-10 15,-1 2-4-15,-6 11-5 16,1 3-8-16,2 11-11 16,1 7-2-16,3 6 3 15,2 3 6-15,2 2 12 16,6 1 2-16,0-4 5 15,5-2 3-15,5-15 5 16,-1-4-20-16,1-7-30 16,-2-10-1-16,-3-1-4 15,-3-8 21-15,-3 0 38 16,3 2 22-16,-2 4 36 16,0 3 22-16,3 16 7 0,2 7-20 15,3 19-34-15,2 12-25 16,5 28-22-16,-1 10-3 15,-7 13-1-15,-9 3 2 16,-17 0 10-16,-9-2 3 16,-12-3 32-16,-2-5 3 15,4-17 0-15,-2-20 0 16,14-19-81-16,4-10-416 16</inkml:trace>
  <inkml:trace contextRef="#ctx0" brushRef="#br0" timeOffset="11515.4612">12791 4112 715 0,'25'0'401'0,"16"-1"-87"15,12 2-178-15,2-2-51 16,3 1-45-16,-5 1-58 16,-17-1-216-16</inkml:trace>
  <inkml:trace contextRef="#ctx0" brushRef="#br0" timeOffset="11687.2958">12842 4237 940 0,'15'2'439'0,"25"3"-183"15,9-5-64-15,17 0-96 16,-3-4-3-16,-5 2-389 16</inkml:trace>
  <inkml:trace contextRef="#ctx0" brushRef="#br0" timeOffset="12390.4273">14550 3625 856 0,'6'-2'375'0,"6"2"-207"15,-13 0-37-15,-22 4-76 16,-16 1-20-16,-33 1-23 16,-17-1-3-16,-17-4 0 15,-11-1-4-15,0 3-13 16,5-1-4-16,18 8-4 15,18 4 0-15,34 0 7 16,16 2-1-16,23-2 8 16,16 1 7-16,26 3 21 15,18 3 13-15,28 9 21 0,11 3 7 16,3 10 0-16,-3 6-8 16,-21-5-21-16,-15 0-11 15,-25-2-17-15,-17-5-7 16,-28 5-8-16,-22 0-3 15,-23 2 1-15,-5 4 3 16,-21 4 3-16,3 6 1 16,-5-4 1-16,1-5 3 0,24-9 1 15,11-12-1-15,19-6-2 16,13-4 0-16,21-6-2 16,18 1 0-16,28-7 0 15,15-5 0-15,34-5-1 16,10-4-1-16,16 1-1 15,12 3 2-15,-5-1 2 16,-6 1 1-16,-22-1 8 16,-23 1-1-16,-33-4-19 15</inkml:trace>
  <inkml:trace contextRef="#ctx0" brushRef="#br0" timeOffset="12968.2565">13511 4982 1111 0,'8'8'412'0,"3"7"-319"16,3 12-33-16,-5 4-22 16,-9 2-4-16,-2-4-5 15,-2-3-3-15,0-9 0 16,4-3 1-16,2-10-1 0,2-11-3 15,7-12-15 1,3-4-6-16,1-9-7 0,9 3-3 16,1 0 5-16,-2 3 1 15,-3 11 5-15,-7 4 4 16,-4 19 0-16,-1 9 4 16,0 15-1-16,-2 4 0 15,-3-1 3-15,-2-1 1 16,4-10-32-16,4-7-73 0</inkml:trace>
  <inkml:trace contextRef="#ctx0" brushRef="#br0" timeOffset="13126.3712">13883 5023 1081 0,'15'-1'421'16,"12"-1"-277"-16,12 2-110 15,1-2-19-15,2 2-111 16,-5 3-326-16</inkml:trace>
  <inkml:trace contextRef="#ctx0" brushRef="#br0" timeOffset="13266.585">13940 5106 673 0,'0'4'390'0,"4"-2"-22"0,8 2-219 16,17 1-91-16,1-5-23 16,12 2-12-16,-5-2-36 15</inkml:trace>
  <inkml:trace contextRef="#ctx0" brushRef="#br0" timeOffset="13438.6534">14337 5076 886 0,'5'1'345'0,"8"-3"-245"16,4 3-63-16,10 5-57 16,-1 2-79-16</inkml:trace>
  <inkml:trace contextRef="#ctx0" brushRef="#br0" timeOffset="13719.7403">14658 5044 1018 0,'-20'-6'472'0,"-14"-8"-214"16,-2 6-138-16,-2-1-48 16,10-5-52-16,10 1-24 15,19 2-33-15,13 3-6 16,12 7-13-16,7 1 13 15,6 4 23-15,-6 2 8 16,-3 4 6-16,-7 5 19 16,-10 0 38-16,3 7 13 15,-2 0 36-15,3-7-5 16,2-1-14-16,-4-7-7 0,4-13-20 16,0-1-6-16,-4-10-11 15,-4-3 1-15,-12-10-78 16,-9-3-73-16,-15-7-304 15</inkml:trace>
  <inkml:trace contextRef="#ctx0" brushRef="#br0" timeOffset="14094.5155">13612 3211 807 0,'0'-3'390'0,"1"3"-137"16,1 12-178-16,7 14-88 15,7 14-8-15,-2 8 13 16,3 4 8-16,-9-5-151 15</inkml:trace>
  <inkml:trace contextRef="#ctx0" brushRef="#br0" timeOffset="14485.4058">13625 3332 901 0,'20'9'310'0,"20"5"-285"15,6-3-14-15,6-4-3 16,-5-3 0-16,-3-1 1 16,-5 4 1-16,-15 2 2 0,-9-2 1 15,-15 4 7-15,-4-4 5 16,-11-4 7-16,-3-3 2 16,1-13 9-16,1-4 1 15,11-11-14-15,7-2-13 16,17 6-22-16,7 2-14 15,9 15 11-15,4 7 15 16,1 10 30-16,1 6 15 0,-10 3 15 16,-1 3 2-16,-4-2-3 15,-1-3-5-15,-2-12 0 16,-2-6 5-16,-7-16 23 16,-9-4 12-16,-3-7 6 15,-6 1-7-15,-16 5-38 16,0 5-24-16,-6 15-42 15,-1 8-14-15,-1 19 120 16</inkml:trace>
  <inkml:trace contextRef="#ctx0" brushRef="#br0" timeOffset="16453.6365">15066 4200 980 0,'3'0'450'16,"8"5"-159"-16,11 14-189 15,7 11-20-15,17 16-15 16,-1 1-8-16,5 4-18 16,2-7-7-16,-8-9-65 15,-5-9-87-15</inkml:trace>
  <inkml:trace contextRef="#ctx0" brushRef="#br0" timeOffset="16625.4539">15475 4211 801 0,'-12'-3'476'0,"-18"1"-3"0,-11 5-244 15,-11 18-119-15,-2 10-31 16,-2 15-45-16,3 7-15 15,8-1-13-15,3-2-1 16,17-16-122-16,4-6-147 16</inkml:trace>
  <inkml:trace contextRef="#ctx0" brushRef="#br0" timeOffset="16953.3497">15633 4331 721 0,'-4'25'362'15,"-2"15"-125"-15,1 1-79 16,3-7-9-16,8-9-51 16,-2-11-18-16,2-14-8 15,7 0-2-15,-12-18 6 16,2-8-4-16,-6-12-18 15,-3-10-7-15,0-8-17 16,-4-1-6-16,0-1-11 16,-8-1-4-16,7 6-9 15,7 9-2-15,9 8-7 16,8 6-4-16,5 5-9 0,7 2-4 16,18 1-26-16,10-3-52 15,24 14-232-15</inkml:trace>
  <inkml:trace contextRef="#ctx0" brushRef="#br0" timeOffset="17187.7959">15597 4573 924 0,'12'4'381'15,"8"0"-222"-15,18 0-88 16,4-3-12-16,18 6-8 16,1-5-96-16</inkml:trace>
  <inkml:trace contextRef="#ctx0" brushRef="#br0" timeOffset="17484.351">15904 4254 948 0,'6'1'400'16,"4"8"-192"-16,0 6-90 15,1 15-38-15,-2 4-5 16,-6 2-25-16,2 2-6 15,-5-21-13-15,0-2-4 16,8-10-4-16,-2-14 0 16,8-7-28-16,6-6-11 0,-2-12-31 15,-2-1-1-15,7 5 16 16,-5 3 16-16,-7 13 45 16,-4 5 8-16,-7 15 17 15,0 9-3-15,2 17-18 16,6 9-6-16,-1 1-13 15,3 0 3-15,4-8-97 16</inkml:trace>
  <inkml:trace contextRef="#ctx0" brushRef="#br0" timeOffset="17906.2928">16191 4060 814 0,'15'-3'414'0,"8"1"-59"16,11-3-276-16,8 0-15 15,0 4-15-15,-3-1-4 16,-10 4-10-16,-7-1-7 15,-12 1-15-15,-2 3-3 0,-3-1-8 16,1 5-1-16,-2 4-1 16,0-2-4-16,1 13-7 15,0 3-3-15,2 14 1 16,4 10 2-16,-1 13 8 16,4 5 3-16,-2-2 2 15,-4-9 1-15,-8-15 4 16,-4-9 26-16,-19-14 37 15,-8-2 18-15,-10-7 18 16,-7-4-21-16,10-8-25 16,7-6-56-16,20-6-139 15,10 2-161-15</inkml:trace>
  <inkml:trace contextRef="#ctx0" brushRef="#br0" timeOffset="18282.744">16845 4397 1008 0,'7'1'407'15,"17"5"-233"-15,11 1-63 0,8-5-27 16,5 2-12-16,-11-10-24 15,-3-3-10-15,-8-6-9 16,-14-5-1-16,-4 2-11 16,-8-3-10-16,-14 2-10 15,-3 2-7-15,-11 2-4 16,-5 7 0-16,-4 9-1 16,4 8-3-16,2 18 9 15,6 2 9-15,13 12 24 16,6 1 17-16,17 3 21 15,10-4 6-15,9-10-3 16,6-3-8-16,5-13-17 16,3-2 0-16,7-11-88 15,1-5-71-15</inkml:trace>
  <inkml:trace contextRef="#ctx0" brushRef="#br0" timeOffset="18501.7866">17175 3962 1118 0,'27'0'436'16,"18"-1"-303"-16,12 4-79 15,-1-3-21-15,2 6-19 16,-4 3-16-16</inkml:trace>
  <inkml:trace contextRef="#ctx0" brushRef="#br0" timeOffset="18688.9292">17705 3720 1081 0,'0'-4'458'0,"0"-2"-276"0,1 2-74 16,-1 3-91-16,0 1-36 16,0 0-187-16</inkml:trace>
  <inkml:trace contextRef="#ctx0" brushRef="#br0" timeOffset="18845.1184">17734 3950 467 0,'-3'17'330'0,"0"25"11"15,-3 1-72-15,-5-7-88 16,-2 2-37-16,-9-9-39 16,1-1-18-16,-4-12-38 15,0-9-4-15,6-10-19 16,-3-10-60-16</inkml:trace>
  <inkml:trace contextRef="#ctx0" brushRef="#br0" timeOffset="19391.8515">17947 3815 755 0,'0'3'315'15,"-5"9"-160"-15,-3-3-50 16,-1 13-18-16,0 3 12 0,5 4-9 16,4 7-11-16,13-5-16 15,-1-7-8-15,7-6-1 16,0-9 0-16,-1-9-6 16,2-5-5-16,-5-10-7 15,2-2-4-15,-8-7-10 16,-2 1-4-16,-3-4-8 15,-6-1-4-15,1 9-6 16,-3 1-8-16,0 15-12 16,0 3-4-16,1 15-3 15,3 2 5-15,0 9 8 16,4 3 4-16,4-5 8 16,0 0 5-16,15-3 15 15,2-5 7-15,3-8 18 16,1-6 5-16,-13-13 1 15,-1-4 0-15,-8-6-16 16,-2-3-8-16,-4 0-25 16,-1-4-38-16,-5 4-127 0,5 5-126 15</inkml:trace>
  <inkml:trace contextRef="#ctx0" brushRef="#br0" timeOffset="19711.6098">18325 3867 914 0,'5'1'457'15,"10"9"-143"-15,-3 3-100 0,2 9-87 16,-2 3-27-16,-2 1-35 16,-2 0-18-16,-4-6-24 15,0 0-1-15,0-12 4 16,-3-8 2-16,9-3-2 0,1-8-4 16,1-7-12-16,3 1-11 15,2-6-12-15,-5-6-2 16,5 0 0-16,1 3 5 15,-8 6 3-15,5 10-3 16,-4 12 10-16,0 11 8 16,-3 12 26-16,-1 9 20 15,1 7 19-15,-4-3 5 16,5-1-14-16,-2-6-14 16,0-10-21-16,2-2-4 0,-7-9-54 15,-3-6 373-15</inkml:trace>
  <inkml:trace contextRef="#ctx0" brushRef="#br0" timeOffset="38473.7042">5885 5893 465 0,'-8'-2'321'0,"-10"-1"2"15,9 4-108-15,-1 5-46 16,23 14-79-16,19 10-40 16,16 16-31-16,14 9-3 15,5 12 1-15,-1-1 3 16,-9 2 30-16,-7-4-77 0</inkml:trace>
  <inkml:trace contextRef="#ctx0" brushRef="#br0" timeOffset="38692.56">6295 5940 968 0,'-10'6'420'0,"-20"14"-202"16,-3 10-80-16,-19 18-22 15,-5 9-17-15,-1 12-33 16,-3 0 0-16,21-8-22 16,6-9-79-16,18-22-183 15</inkml:trace>
  <inkml:trace contextRef="#ctx0" brushRef="#br0" timeOffset="39067.0946">6485 6118 792 0,'-8'18'339'0,"0"22"-195"16,2 9-27-16,5 7-45 16,2-3-23-16,5-12-19 15,2-8-4-15,-3-23 40 16,3-8 13-16,-8-12 15 16,-4-14 7-16,0-15-34 15,-5-8-14-15,2-11-16 16,-7-3-10-16,-1 1-14 15,3-2-4-15,-2 4-8 16,5-3-1-16,12 3-2 16,-1 4 1-16,9 11-5 15,11 9-4-15,6 5-6 16,3 0-5-16,19 10-45 16,-1 1-72-16</inkml:trace>
  <inkml:trace contextRef="#ctx0" brushRef="#br0" timeOffset="39286.1429">6421 6465 1024 0,'12'0'396'16,"4"-1"-263"-16,20 2-96 16,6 4-6-16,4-2-14 15,2-3-23-15</inkml:trace>
  <inkml:trace contextRef="#ctx0" brushRef="#br0" timeOffset="39613.8425">6681 6040 927 0,'12'0'392'0,"11"0"-194"0,1 4-58 16,-1 18-31-16,-8 0-10 15,-8 15-32-15,-4 4-13 16,-7-6-17-16,-1-5-9 15,4-11-10-15,0-9-2 16,3-15-6-16,7-8-6 16,4-13-6-16,3-5-4 15,11-1-4-15,-2 8 2 16,-2 5 2-16,1 10 0 16,-11 14 11-16,0 4 8 0,-7 15 14 15,-1 3 4-15,2 3-6 16,1 4-6-16,5-3-122 15,0-4-155-15</inkml:trace>
  <inkml:trace contextRef="#ctx0" brushRef="#br0" timeOffset="39848.2025">7081 6182 1142 0,'14'3'504'0,"15"1"-240"0,9-4-64 16,17 0-76-16,1-3-36 15,-3 0-52-15,-8-1-25 16,-13 2-490-16</inkml:trace>
  <inkml:trace contextRef="#ctx0" brushRef="#br0" timeOffset="40395.195">7518 6041 830 0,'1'5'369'0,"4"0"-158"15,0 15-139-15,1 13-21 16,-3 10-12-16,-2 8 1 15,-2-2 4-15,1-1-3 16,2-17-7-16,-1-9-8 16,4-18-5-16,2-6 2 15,1-19 2-15,5-6 1 0,2-14-8 16,0-1-5-16,5 2 7 16,2 5 3-16,4 14 7 15,3 11 6-15,-2 13-3 16,-5 8-4-16,-7 13-4 15,-2 1-4-15,-10 14-4 16,-3 6-3-16,-5 0-37 16,-1 0-65-16</inkml:trace>
  <inkml:trace contextRef="#ctx0" brushRef="#br0" timeOffset="40676.1065">8008 6375 907 0,'-8'-3'429'16,"-16"-12"-170"-16,2 6-77 16,-1 5-92-16,1 2-29 15,6 10-46-15,2 9-15 16,12 9-14-16,2 2 3 15,16 0 15-15,3-7 9 16,10-10 28-16,5-5 14 16,-8-10 26-16,0-4 7 0,-17-11-10 15,-9-3-13-15,-14 0-77 16,-9-1-80-16</inkml:trace>
  <inkml:trace contextRef="#ctx0" brushRef="#br0" timeOffset="41394.6914">8225 5832 655 0,'16'-1'314'0,"19"0"-119"16,3 0-35-16,-3 2-70 16,-3 0-20-16,-11 3-36 15,-1-1-10-15,-8 3-7 16,-4 0 2-16,-6-3 2 16,-2 4 0-16,0-2-3 15,-1 0-3-15,0 1-5 16,-2-4-4-16,2-2-5 15,0 0 6-15,0 12 6 0,-1 48 5 16,-1-21 3 0,0 4-7-16,3 14-5 0,0 2-5 15,6 8 0-15,5 0 0 16,1-8 5-16,4-6 1 16,-4-16 4-16,-3-10 29 15,-6-5 21-15,-3-8 19 16,-12-2 32-16,-6-5-18 15,-11-7-10-15,-2-2-16 0,-7-9-38 16,0 2-22-16,0-2-244 16</inkml:trace>
  <inkml:trace contextRef="#ctx0" brushRef="#br0" timeOffset="43679.409">9039 6236 472 0,'-6'3'305'0,"-7"2"-27"16,13-3-103-16,12-2-40 15,20-2-52-15,19-3-13 16,34 1-27-16,18-2-7 16,26 0-9-16,8 2-2 0,-3 1-7 15,-4 2-3-15,-19 5-60 16,-18-2-45 0,-26-1-139-16</inkml:trace>
  <inkml:trace contextRef="#ctx0" brushRef="#br0" timeOffset="43882.5976">10020 6119 749 0,'6'0'299'0,"5"0"-197"16,11 6-47-16,15 9-41 16,1 1 3-16,9 9 21 15,-9-4 4-15,-16 2 10 16,-14-2 0-16,-20-1-15 15,-9-1-3-15,-26-2-38 16,4-1-83-16</inkml:trace>
  <inkml:trace contextRef="#ctx0" brushRef="#br0" timeOffset="44195.149">9242 5967 611 0,'-20'8'332'16,"-12"7"-72"-16,-9 13-114 15,-7 4-20-15,7 10-53 16,8 0-22-16,16 0-26 16,16-2-5-16,17-4-2 15,2-3 1-15,27-7 0 16,10-7 1-16,13-9-23 16,5-8-106-16</inkml:trace>
  <inkml:trace contextRef="#ctx0" brushRef="#br0" timeOffset="44585.4393">9556 5596 595 0,'2'16'260'0,"-2"11"-113"0,1 20-108 16,0 8-1-16,-1 9-12 16,-1 1-2-16,1-14 18 15,2-11 21-15,-4-16 13 16,5-16 9-16,-5-13-11 16,2-9-18-16,1-20-9 15,-6-6-9-15,-4-17-10 16,-8-9-3-16,-6-3 9 15,4 2 0-15,7 14-1 16,7 8-2-16,10 9-16 16,4 12-3-16,16 4-11 15,3 4-2-15,19 12-7 16,12-1-1-16,9 3 4 16,8 2 1-16,3 0-104 15,-7 0-124-15</inkml:trace>
  <inkml:trace contextRef="#ctx0" brushRef="#br0" timeOffset="44821.605">9551 5732 924 0,'24'-2'416'0,"40"3"-182"16,3 2-50-16,0 7-67 16,-6-1-30-16,-18-1-58 15</inkml:trace>
  <inkml:trace contextRef="#ctx0" brushRef="#br0" timeOffset="62410.2715">1006 7351 605 0,'-18'-8'366'0,"-14"-5"-52"15,-15 8-116-15,-3 5-37 16,-5 15-66-16,5 8-22 16,12 10-46-16,8 2-20 15,21 6-17-15,9-2-6 16,24-3 4-16,15-3 4 0,19-12 8 15,8-7 2-15,4-9 6 16,-6-5 2-16,-17-2 6 16,-15-4 3-16,-26 1 8 15,-11-2-1-15,-26 4-4 16,-14 2-3-16,-21 6-10 16,-4 11-3-16,3 6 6 15,10 11-4-15,17 8-3 16,19 5-4-16,19 5-10 15,6-3 1-15,29-3 3 16,4-11 5-16,16-15 3 16,11-13 2-16,2-10 2 15,5-6-1-15,-10-13-1 16,-6-1-1-16,-12-18-4 16,-9-3 0-16,-7 6 0 0,-7 1 3 15,-11 22 0-15,-6 8-3 16,-8 18 2-16,-2 18 5 15,-7 16 9-15,3 6 4 16,9 2-4-16,1-9-3 16,14-12-5-16,0-15-33 15,8-14-168-15</inkml:trace>
  <inkml:trace contextRef="#ctx0" brushRef="#br0" timeOffset="62535.4882">1236 7403 920 0,'-1'-6'422'0,"1"0"-206"16,0 6-108-16,0 0-109 15,2 5-194-15</inkml:trace>
  <inkml:trace contextRef="#ctx0" brushRef="#br0" timeOffset="62769.7132">1463 7718 933 0,'6'5'444'16,"3"3"-173"-16,4 19-120 16,3 7-3-16,-3 10-50 0,-4 3-22 15,6-10-32-15,1-5-16 16,3-19-11-16,-2-8 2 15,0-16-3-15,0-5 0 16,-3-14-4-16,-4-3 5 16,-1-9-105-16,-2 1-109 15</inkml:trace>
  <inkml:trace contextRef="#ctx0" brushRef="#br0" timeOffset="63192.8171">1930 7776 702 0,'-2'12'403'0,"-8"15"-73"15,-5 4-74-15,-8-1-111 16,-4 0-48-16,7-11-47 16,2-9-16-16,9-13-22 15,2-11-15-15,3-13-33 16,8-4-9-16,2-2 3 15,0-2 10-15,11 11 19 16,-2 7 4-16,8 13-1 16,5 10 0-16,4 17 10 15,-2 4 10-15,0 4 15 0,-3-1 2 16,1-7-1-16,1-2-5 16,-4-13-3-16,3-7 2 15,-9-14-1-15,-2-7-1 16,-4-7-2-16,-2-9-1 15,-6-1 0-15,0 0-3 16,-5 6-2-16,-2 7 18 16,-1 15 30-16,1 9 12 15,1 16 23-15,2 9-14 0,6 12-27 16,-1 1-11-16,9 3-21 16,-1-1-4-16,-2-14 378 15</inkml:trace>
  <inkml:trace contextRef="#ctx0" brushRef="#br0" timeOffset="67423.6612">11858 5837 830 0,'-18'6'398'0,"-22"10"-165"16,-5 16-103-16,-3 23-58 15,-1 10-43-15,9 18-22 16,11 5 2-16,26 5 5 16,12 0 4-16,18-16 7 15,8-12-5-15,6-21-9 0,0-14-1 16,7-14-92-16,5-7-249 16</inkml:trace>
  <inkml:trace contextRef="#ctx0" brushRef="#br0" timeOffset="67767.3305">12002 6367 573 0,'20'6'277'15,"18"6"-90"-15,4-7-126 16,-2 0-23-16,-5-10-14 15,-7-3 1-15,-12-6 5 16,-2-5 2-16,-9 0-2 16,-5-3-2-16,-8 3-11 15,-3 2-5-15,-12 5-3 16,-5 6 2-16,-9 10 8 16,-3 10 1-16,-4 18 10 15,8 6 9-15,15 15 17 16,8 0 10-16,25-8 19 15,7-2-3-15,15-13-11 16,7-10-9-16,5-4-28 0,-2-6-8 16,-4-11-32-16,-2-3-74 15</inkml:trace>
  <inkml:trace contextRef="#ctx0" brushRef="#br0" timeOffset="67970.4086">12437 5844 864 0,'0'-6'424'0,"3"-8"-161"15,-2 6-104-15,-1 6-120 16,0 4-60-16,-1 6-411 15</inkml:trace>
  <inkml:trace contextRef="#ctx0" brushRef="#br0" timeOffset="68126.6434">12485 6000 633 0,'3'13'395'15,"2"15"-47"-15,-10-3-125 16,-5 1-50-16,-11-5-69 0,-7-4-22 15,0-11-28-15,-1-6-7 16,5-11-104-16,7-6-59 16</inkml:trace>
  <inkml:trace contextRef="#ctx0" brushRef="#br0" timeOffset="68581.2877">12657 5907 772 0,'0'5'305'0,"-3"9"-194"15,-3 2-34-15,8 12-24 16,0-3-1-16,7 0-11 15,5-1-7-15,6-6-9 16,1-1 0-16,-2-11 0 16,2-2 2-16,-7-9 5 15,-2-10 2-15,-3-1-2 16,-4-9-2-16,-5 2-8 0,0 6-5 16,-2 1-9-16,-2 7-8 15,0 9-18-15,-2 1-5 16,6 16-5-16,-1 3 3 15,5 7 12-15,8 2 2 16,2-3 6-16,8-3 7 16,5-12 16-16,1-1 4 15,1-11 33-15,-2-6 15 16,-5-8 15-16,-4-9 3 0,-10-1-26 16,-5-5-19-16,-16-4-79 15,3 4-78-15</inkml:trace>
  <inkml:trace contextRef="#ctx0" brushRef="#br0" timeOffset="69034.1657">13167 5910 797 0,'11'3'364'0,"13"13"-133"15,4 15-91-15,8 25-77 16,-2 12-5-16,-19 18-22 15,-6 13 0-15,-25 6 4 16,-15-10 0-16,1-17-9 16,2-16-2-16,13-27-3 0,12-6-61 15,6-22-232-15</inkml:trace>
  <inkml:trace contextRef="#ctx0" brushRef="#br0" timeOffset="69331.2691">13656 6273 663 0,'7'-3'395'0,"15"0"2"15,9 0-159-15,19-2-92 16,6 0-45-16,3 0-63 16,-4 0-17-16,-14 1-77 15,-8 3-95-15</inkml:trace>
  <inkml:trace contextRef="#ctx0" brushRef="#br0" timeOffset="69502.8016">13684 6487 734 0,'10'5'430'0,"7"2"-11"15,24 1-298-15,6-6-23 16,18-2-60-16,7 0-41 0</inkml:trace>
  <inkml:trace contextRef="#ctx0" brushRef="#br0" timeOffset="69862.0893">14386 6005 983 0,'11'-20'384'0,"19"-24"-246"15,16 5-38-15,12 5-6 0,1 9-9 16,1 19-23-16,-9 6-20 16,-6 23-29-16,-7 9-5 15,-21 18-9-15,-11 10-3 16,-21 6 3-16,-5 4 2 16,-1-9 6-16,4-6 3 15,14-9-3-15,3-6 1 16,0-3 1-16,-3-5-10 15,-7-6-94-15,1 1-140 0</inkml:trace>
  <inkml:trace contextRef="#ctx0" brushRef="#br0" timeOffset="70034.2795">14626 6757 1248 0,'10'1'524'15,"0"0"-284"-15,9-1-325 16</inkml:trace>
  <inkml:trace contextRef="#ctx0" brushRef="#br0" timeOffset="72862.2396">4725 8196 911 0,'-12'0'399'0,"-18"7"-196"0,-2 9-65 16,-13 21-50-16,5 15-21 15,10 21-41-15,10 15-10 16,14 3-22-16,5-2-3 16,10-3 8-1,2-6 4-15,4-9 6 16,3-7 0-16,9-18-32 15,3-12-47-15</inkml:trace>
  <inkml:trace contextRef="#ctx0" brushRef="#br0" timeOffset="73215.6082">4931 8749 615 0,'11'5'257'0,"9"2"-146"31,8-2-42-31,2-1-25 0,-2-6-3 16,-1-5-2-16,0-4 0 16,-11-9-9-16,-2-2-2 15,-12 0-2-15,-7 1 1 16,-13 5 16-16,-10 2 12 15,-4 7 0-15,-1 6-6 16,1 15-26-16,5 11-16 0,4 11 0 16,3 7 6-16,16 4 22 15,6 0 8-15,17-5 7 16,8-8 1-16,6-13-9 16,2-5-7-16,1-16-6 0,-1-1 9 15,0-10-160-15</inkml:trace>
  <inkml:trace contextRef="#ctx0" brushRef="#br0" timeOffset="73394.1039">5289 8213 848 0,'1'-3'381'16,"-1"-3"-183"-16,-1 6-82 16,-1 0-93-16,1 0-99 15</inkml:trace>
  <inkml:trace contextRef="#ctx0" brushRef="#br0" timeOffset="73563.0151">5287 8290 717 0,'7'16'368'0,"1"25"-63"16,-2 0-53-16,-6 4-66 16,-10-3-30-16,-8-11-76 15,-12-3-21-15,10-19-20 16,-7-5-18-16,1-9-129 16,8-10-60-16</inkml:trace>
  <inkml:trace contextRef="#ctx0" brushRef="#br0" timeOffset="74033.5074">5481 8256 529 0,'-5'5'296'0,"-5"10"-60"0,5 5-80 16,1 10-87-16,4 2-24 16,7 2-21-16,1-4-8 15,11-12 1-15,2-4 5 0,2-14 8 16,3-6 4-16,-6-11-2 15,-1-4-1-15,-7-8-5 16,-3 3-2-16,-9-1-6 16,-5 2-2-16,-2 11-4 15,-2 5-7-15,1 12-8 16,3 9-6-16,1 7-3 0,0 5 3 16,9 4 8-16,2-3 1 15,10-4 8-15,7-1 11 0,-7-8 30 16,15-4 13-16,-1-16 24 15,-6-9 3-15,5-9-14 16,-16-5-8-16,-12 1-29 31,-2 0-22-31,-10 3 182 16</inkml:trace>
  <inkml:trace contextRef="#ctx0" brushRef="#br0" timeOffset="74449.4898">5981 8237 1012 0,'5'3'424'15,"17"18"-246"-15,8 15-99 16,8 33-73-16,6 17 19 16,-19 21 34-16,-13 14 6 15,-31 3 15-15,-10-4-19 16,-2-23-30-16,1-22-1 0,12-32-10 16,5-12-29-16,9-23-104 15</inkml:trace>
  <inkml:trace contextRef="#ctx0" brushRef="#br0" timeOffset="74798.2828">6663 8666 965 0,'15'1'400'0,"26"3"-243"16,13-1-39-16,12-1-45 15,-4-2-25-15,-7-4-23 16,-7 3-23-16,-9-2-249 0</inkml:trace>
  <inkml:trace contextRef="#ctx0" brushRef="#br0" timeOffset="74966.0557">6753 8851 756 0,'16'2'390'16,"20"-2"-61"-16,6 1-119 15,5-1-60-15,-3-3-30 16,8 1-51-16,2 1-66 15</inkml:trace>
  <inkml:trace contextRef="#ctx0" brushRef="#br0" timeOffset="75767.6992">8691 8067 608 0,'0'-4'318'0,"-3"-3"-116"16,-28 5-74-16,-16 1-24 15,-29 1-54-15,-9 6-15 16,-19 3-14 0,-5-2-8-16,5 4-10 15,4 5-3-15,22-3-1 16,16 5-2-16,21-1 8 15,9-6 4-15,26 5 0 16,6-4-1-16,28 3-9 16,12 3-7-16,23 1 0 15,8 3 2-15,12 8 5 0,2 3 2 16,-11 9 8-16,-10 2 2 0,-30-4 1 16,-17 0-5-16,-23 0-22 15,-11 2-18-15,-31 4-20 16,-12 5-6-16,-21 4 16 15,-7 2 15-15,11 5 20 16,7-2 42-16,19-8 42 16,10-9 13-16,17-10 12 0,9-8-30 15,25-8-43-15,13-4-11 16,27-12-9-16,24 0-4 16,37-1 4-16,12-1-3 15,17 1-2-15,1 3 2 16,-14-5 4-1,-9 2 3-15,-23 3 3 16,-21-3 2-16,-27-1-84 16,-11-4-99-16</inkml:trace>
  <inkml:trace contextRef="#ctx0" brushRef="#br0" timeOffset="76221.4435">7786 9346 771 0,'2'4'313'0,"3"10"-156"16,8 13-43-16,-2 11-29 16,-2 10 3-16,-6-6-38 15,-3-4-12-15,2-10-13 16,1-12-4-16,3-9 2 15,-4-7 1-15,9-10-3 16,-1-7-3-16,11-9-15 0,1-3-4 0,-5 0-7 16,4 7 1-16,-10 9-2 15,2 10-2-15,-5 11-2 16,-4 7 3-16,0 14 9 16,-1-2 3-16,1 6 5 15,0 1 21-15,2-9-201 16</inkml:trace>
  <inkml:trace contextRef="#ctx0" brushRef="#br0" timeOffset="76384.1813">8108 9464 1029 0,'17'0'357'0,"18"-1"-325"15,6-2-14-15,4 3-7 16,-5 0-1-16,-5 0-367 0</inkml:trace>
  <inkml:trace contextRef="#ctx0" brushRef="#br0" timeOffset="76553.2987">8163 9543 1063 0,'8'0'392'0,"14"4"-318"15,10 2-23-15,8-6-28 0,2 3-8 16,0-3-100-16</inkml:trace>
  <inkml:trace contextRef="#ctx0" brushRef="#br0" timeOffset="76722.6323">8487 9537 1071 0,'5'-2'405'0,"-5"2"-283"15,2 0-101-15,23 0-16 16,38 2-1-16,-27-8-53 15</inkml:trace>
  <inkml:trace contextRef="#ctx0" brushRef="#br0" timeOffset="77000.9599">8864 9479 1092 0,'-7'1'471'0,"-11"5"-267"15,-4-2-68-15,-2-2-79 0,-1-5-26 0,10-12-67 16,11 0-47-16,13-5-101 15,9 0-26-15,2 8 43 16,-4 2 40-16,3 15 90 16,-4 6 51-16,4 11 59 15,0 8 25-15,-4-5 46 32,7-2-16-32,1-8-21 15,5-5-2-15,1-13-17 0,7-9 0 16,-16-13-22-16,-7-9-13 15,-13-6-25-15,-17-1-13 16,-4 2-111-16,-6 9-95 16</inkml:trace>
  <inkml:trace contextRef="#ctx0" brushRef="#br0" timeOffset="77417.4979">7908 7638 811 0,'0'11'346'15,"1"12"-158"-15,5 13-141 16,4 11-11-16,5 8-8 16,4-1 1-16,-6-12-71 0,-6-12-156 15</inkml:trace>
  <inkml:trace contextRef="#ctx0" brushRef="#br0" timeOffset="77787.3195">7871 7818 966 0,'8'-4'358'0,"27"0"-278"15,6-1-42-15,13 0-22 0,6 2-7 16,-4 3-6-16,-1 4-1 16,-14 7 0-16,-5 3 2 15,-25 1 14-15,-10 3 15 16,-16-8 19-16,-8-3 7 0,-4-9 4 15,-1-15-11-15,12-4-22 32,6-7-14-32,13 3-23 15,10 3-8-15,10 6-3 16,7 8 2-16,1 8 3 0,5 7 1 16,-7 5 3-1,-3 5 3-15,5 1 4 0,-4-2 2 16,5-3 7-16,-4-7 27 15,-8-11 32-15,-8-6 24 0,-12-9 32 16,-2-2-8-16,-17-1-9 16,-8 2-26-16,-3 10-42 15,-5 8 2-15,3 15 389 16</inkml:trace>
  <inkml:trace contextRef="#ctx0" brushRef="#br0" timeOffset="78358.3455">9327 8564 1207 0,'8'3'449'16,"14"7"-342"-16,11 9-52 16,25 11-27-16,4 8-6 0,8 11-6 31,-6 4 0-31,-14 0-25 15,-5-1-55-15</inkml:trace>
  <inkml:trace contextRef="#ctx0" brushRef="#br0" timeOffset="78543.0291">9743 8546 898 0,'-14'0'459'16,"-8"0"-150"-16,-7 12-146 15,-11 8-54-15,-5 19-58 16,-4 9-17-16,-1 17-21 16,1 3-4-16,7-5-12 15,8-5-42-15,9-23-108 0,16-9-123 16</inkml:trace>
  <inkml:trace contextRef="#ctx0" brushRef="#br0" timeOffset="78906.0371">9969 8741 701 0,'-3'24'318'0,"-3"24"-140"0,6 0-44 15,5-4-58-15,1-11-21 0,5-13-28 16,-1-10 2-16,-1-12 12 16,-2-10 6-16,-2-19 6 15,-3-2 2-15,-5-18 6 16,-2-2 2-16,-12-8 5 16,-6-4 4-16,-6-3 2 15,1-2 3 1,0 0-10-16,10 3-14 15,17 10-33-15,6 9-16 0,22 16-22 16,5 4-8-16,18 10-1 16,11 0 3-16,20 8-45 15,4 5-121-15</inkml:trace>
  <inkml:trace contextRef="#ctx0" brushRef="#br0" timeOffset="79128.3572">9988 8994 867 0,'3'2'387'0,"13"-1"-176"15,8 1-95-15,18-3-58 16,3-5-23-16,9 4-28 16,0-5-91-16</inkml:trace>
  <inkml:trace contextRef="#ctx0" brushRef="#br0" timeOffset="79460.291">10252 8623 820 0,'8'10'376'16,"8"6"-141"-16,5 11-83 15,-4 8-45-15,-4 1-14 16,-9 3-31-16,-3-2-14 16,0-7-14-16,-2-7-5 15,1-16-4 1,3-8-2-16,2-18-26 15,6-10-13-15,3-9-44 16,2-3 0-16,1-1 14 16,2 4 8-16,1 12 42 15,-1 6 12-15,-1 19 37 16,-5 9 17-16,-4 14 7 16,-2 8-8-16,-1 6-32 0,-2 6-16 0,7 1-21 15,3-4-54-15</inkml:trace>
  <inkml:trace contextRef="#ctx0" brushRef="#br0" timeOffset="79694.0074">10684 8718 834 0,'9'3'399'15,"5"0"-80"-15,14 0-248 16,1 0 2-16,13-5-21 16,8-1-11-16,-1-3 214 15</inkml:trace>
  <inkml:trace contextRef="#ctx0" brushRef="#br0" timeOffset="80008.6558">10992 8610 1011 0,'10'10'429'16,"6"11"-244"-16,2 6-59 15,-1 8-24 1,-6 1-30-16,-4-2-18 15,-3-6-24-15,-3-7-6 0,1-9-2 16,2-7 1-16,1-11-2 16,2-9-2-16,1-11-6 15,4-4-5-15,1-6-7 16,3 1-1-16,2 8-1 16,1 6-1-16,-5 12 22 15,-4 4 22-15,0 12 29 16,-5 5 18-16,2 12-5 0,1 7-17 15,-5 2-26-15,4 4-14 16,2-2-116-16,-2-3-79 16</inkml:trace>
  <inkml:trace contextRef="#ctx0" brushRef="#br0" timeOffset="80293.8777">11568 8886 801 0,'-11'-11'394'16,"-16"-12"-123"-16,-3-1-56 15,-3 10-77-15,0 7-25 16,9 14-52-16,4 8-21 15,10 9-22 1,10 5-4-16,14-3 23 0,7 1 20 16,13-11 25-16,3-3 4 15,-6-9-17-15,-1-7-13 16,-11-7-39-16,-6-6-54 16</inkml:trace>
  <inkml:trace contextRef="#ctx0" brushRef="#br0" timeOffset="80794.0826">11679 8258 1082 0,'2'-2'429'0,"10"-5"-270"0,5 2-38 16,8 2-39-16,8-2-1 15,5-1-11-15,3 1-13 16,0-1-11-16,-7 3-7 15,-13 3-19-15,-7 5-6 16,-10 1-8-16,-3 7-2 16,-1 4-4-16,0 4-2 0,0 12-4 15,3 6-1-15,-1 14 0 16,-1 0 1-16,6 10 1 16,-9-1 1-16,17-5 4 15,4 6 2-15,1-8 3 16,8-1 0-16,-17-5 2 15,-4-2 1-15,-8-14 1 16,-5 0 4-16,-14-10 5 16,-8-4 18-16,-14-5 14 15,-4-1 2-15,-3-11-2 16,5-5-17-16,16-9-36 16</inkml:trace>
  <inkml:trace contextRef="#ctx0" brushRef="#br0" timeOffset="83988.9722">12334 8814 479 0,'1'4'252'0,"7"4"-53"16,8 0-29-16,14-2-48 15,1-6-22-15,12-4-41 16,1-7-15-16,-6-4-16 15,-3-3-1-15,-17-4 0 16,-10 0 0-16,-16 1 17 16,-11 4 6-16,-14 8 7 0,2 3 6 15,-15 12-19-15,2 9-11 16,8 12-21-16,3 9-13 16,26 9-14-16,9 2 0 15,23-3 4-15,9-9 6 16,18-13 8-16,5-6 2 15,6-14 17-15,0-2-31 16</inkml:trace>
  <inkml:trace contextRef="#ctx0" brushRef="#br0" timeOffset="84223.5577">12620 8440 778 0,'20'4'366'16,"17"-1"-163"-16,17-3-104 15,12-1-34-15,5-8-57 16,-2-3-81-16</inkml:trace>
  <inkml:trace contextRef="#ctx0" brushRef="#br0" timeOffset="84410.7456">13203 8249 780 0,'-8'-3'397'0,"-4"1"-101"0,2 2-211 16,5 4-50-16,1 1-85 15,1-1-70-15</inkml:trace>
  <inkml:trace contextRef="#ctx0" brushRef="#br0" timeOffset="84582.5787">13238 8433 298 0,'6'19'216'0,"0"20"38"16,-2-3-44-16,-10 1-71 16,-8-3-1-16,-4-2-34 15,-3-2-9-15,-8-10-23 16,0-10-19-16,-3-11-26 16,1-9-14-16,8-17-89 15,8 0-124-15</inkml:trace>
  <inkml:trace contextRef="#ctx0" brushRef="#br0" timeOffset="85019.9866">13392 8259 711 0,'-6'8'321'16,"-3"7"-147"-16,3 13-74 15,5 2-18-15,8 6-30 16,6-1-13-16,4-8-23 16,3-4-3-16,6-9 1 15,0-8 2-15,-1-11 2 16,-3-4-2-16,-7-14-5 15,-1-2-4-15,-6-5-4 16,0 2 1-16,-8 5 0 16,-6-1 0-16,1 18-3 15,-3 6-2-15,-1 11-6 16,6 13-1-16,0 7-1 16,4 2 2-16,12 1 4 15,3-3 3-15,10-9 7 0,-1-4 5 16,-1-16 32-16,4-1 24 15,-12-15 24-15,0-2 4 16,-8-8-25-16,-9-10-24 16,1 4-97-16,-8-2-87 15</inkml:trace>
  <inkml:trace contextRef="#ctx0" brushRef="#br0" timeOffset="85410.5103">13839 8304 792 0,'6'0'409'16,"2"1"-118"-16,6 15-168 15,2 7-56-15,-2 7-40 16,0 5-4-16,-7-2 4 15,-6-7 1-15,-1-5 2 16,0-10-2-16,0-5-9 16,0 0 3-16,2-10-3 15,-2 3-4-15,0 0-8 16,4-8-7-16,0-10-5 16,40-28 0-16,-23 35 2 15,2 2 1-15,-1 5 0 16,1 3 2-16,-4 8 8 0,-2 3 10 15,-2 11 28-15,-2 0 12 16,-4 2 8-16,4 5-4 16,-8-5-23-16,-5 0-12 15,-5-5-23-15,-10-3-47 16</inkml:trace>
  <inkml:trace contextRef="#ctx0" brushRef="#br0" timeOffset="88357.1575">10608 5799 987 0,'9'1'405'0,"21"9"-227"16,13 15-52-16,25 18-42 16,10 11-15-16,10 10-29 15,-1-1-7-15,-12 3-2 16,-12-2 0-16,-16-2 26 15,-15-6-63-15,-11-12-123 0,0-2-170 16</inkml:trace>
  <inkml:trace contextRef="#ctx0" brushRef="#br0" timeOffset="88586.3358">11244 5813 849 0,'-12'15'375'0,"-25"18"-179"0,1 13-46 15,-12 14-32-15,-2 3-9 16,-5 10-26-16,-6-2-13 0,5 5-42 16,0-4-7-16,19-16-30 15,8-14-43-15,8-22-255 16</inkml:trace>
  <inkml:trace contextRef="#ctx0" brushRef="#br0" timeOffset="89586.1281">11460 6687 364 0,'-4'-7'238'0,"0"-4"12"15,-2 0-9-15,-7-2-48 16,1 4-29-16,-14-5-56 16,-1 5-31-16,-1 9-50 15,5 4-17-15,6 14-28 16,3 1-6-16,7 3-1 15,-2-1 3-15,14 2 9 16,8-2 6-16,2-7 7 16,4-7 5-16,1-14 7 15,3-6 4-15,4-12 1 16,-1-3 0-16,-6-7-3 16,-6-4 0-16,-6 5-1 15,-4-3 0-15,-6 2 7 16,-5 1 9-16,-3 4 6 15,-2 3 2-15,4 14-15 16,2 8-17-16,3 8-23 16,1 11-9-16,3 11-4 0,3 9 12 15,5 7 19-15,-1 2 12 16,3 4 16-16,0-4-2 16,-3-4-1-16,-3-6-2 15,-1-8-4-15,0-5 0 16</inkml:trace>
  <inkml:trace contextRef="#ctx0" brushRef="#br0" timeOffset="92945.1268">3586 8318 1022 0,'3'0'429'0,"12"8"-245"16,17 14-57-16,22 21-85 16,11 8 3-1,14 20-13-15,-9 3-8 16,-12 9 0-16,-7-2-4 16,-15-7-40-16,2-8-59 0,-1-23-411 15</inkml:trace>
  <inkml:trace contextRef="#ctx0" brushRef="#br0" timeOffset="93179.4534">4152 8325 912 0,'-28'26'462'0,"-18"23"-122"0,-13 12-131 16,-5 9-36-16,-9 12-64 16,-1 0-46-16,14 1-43 15,7-12-8-15,26-20-47 16,6-21-84 0</inkml:trace>
  <inkml:trace contextRef="#ctx0" brushRef="#br0" timeOffset="93869.1042">4362 9119 397 0,'2'-1'244'0,"-1"-5"-8"16,1 1-49-16,-2 3-53 15,-1 1-13-15,0 0-22 16,-2-8-13-16,-2 0-19 16,-30-26-6-16,12 28-18 15,-2 8-11-15,7 8-19 16,-2 4-8-16,6 11-7 15,6-3-3-15,1 3-3 16,7-1 1-16,8-8 3 16,0-2 4-16,6-11 4 15,1-4 4-15,2-11 3 0,3-6 1 16,-2-7-5-16,-5-2-5 16,0-4-23-16,-4-1-12 15,0 0-13-15,-1-2 3 16,-3-2 23-16,2 8 9 15,-5 0 16-15,-2 4 12 16,-2 8 17-16,-5 4 0 16,-1 10-6-16,2 6-8 0,-2 14-19 15,2 8 0-15,4 9 22 16,-1 4 8-16,3 5 13 16,1 0 11-16,6-1 0 15,1-1-7-15,4-8-9 16,3-3-10-16,-1-8-55 15,5-2 17-15</inkml:trace>
  <inkml:trace contextRef="#ctx0" brushRef="#br0" timeOffset="100168.5292">5518 10190 520 0,'-1'-8'338'0,"0"-7"9"0,-4 5-56 16,2 16-121-16,0 13-39 15,0 25-74-15,-2 16-19 16,4 19-5-16,-1 4-7 16,-2-4-4-16,7-7 2 15,-3-17-20-15,7-12-47 0,6-18-269 16</inkml:trace>
  <inkml:trace contextRef="#ctx0" brushRef="#br0" timeOffset="100371.6279">5740 10402 796 0,'-8'3'387'0,"-15"4"-137"15,-7 8-81-15,-10 4-78 16,-6 4-21-16,6 8-30 16,-2-2-16-16,19 1-22 15,14-2-6-15,11-7-12 16,19-2-2-16,13-5 2 15,9-1 6-15,14-5 9 16,-1 0 4-16,3-2-99 16</inkml:trace>
  <inkml:trace contextRef="#ctx0" brushRef="#br0" timeOffset="100621.539">5998 10498 605 0,'-5'0'382'0,"4"1"3"16,3 1-166-16,-1-2-103 15,29-1-29-15,64-2-31 16,-34 1-20-16,-2 2-20 31,1 2-45-31,-14-3-211 0</inkml:trace>
  <inkml:trace contextRef="#ctx0" brushRef="#br0" timeOffset="100824.6242">6123 10635 892 0,'8'4'412'0,"11"1"-162"0,10 1-53 31,10-2-37-31,3-1-38 0,9 1-57 0,-2-1 18 16,-8 0-297-16</inkml:trace>
  <inkml:trace contextRef="#ctx0" brushRef="#br0" timeOffset="101402.7793">6657 10416 665 0,'8'-2'350'0,"12"5"-80"0,4 12-83 31,0 18-76-31,-2 3-12 0,-14 5-27 0,-4 4-5 0,-11-5-18 15,-3-3-11-15,3-10-14 16,3-16-4-16,10-21-15 31,7-15-19-31,15-16-11 0,4-5-1 0,1-5 8 32,2 8 13-32,-8 12 3 0,-2 11 5 0,-5 22 19 15,-11 11 16-15,-9 17 23 16,-2 6-1-16,-2 6-13 31,0 1-15-31,6-4-17 16,4-5-5-16,12-12-75 15,9-10-79-15</inkml:trace>
  <inkml:trace contextRef="#ctx0" brushRef="#br0" timeOffset="101605.6816">7205 10526 1291 0,'17'1'502'16,"23"1"-356"-16,3-2-37 15,3 0-51-15,1 2-17 0,-4-2-132 16</inkml:trace>
  <inkml:trace contextRef="#ctx0" brushRef="#br0" timeOffset="101949.3509">7600 10349 933 0,'8'6'411'0,"15"9"-197"16,-1 6-48-16,-5 15-33 31,1 2-20-31,-15 0-34 0,-3 2-11 0,-9-11-27 16,-4-4-9-16,2-10-8 16,1-6-1-16,8-12-13 0,6-7-19 15,11-11-17-15,5-8-4 16,11-3 2-16,1-2 15 15,2 9 9-15,1 8 1 16,-9 13 13-16,-5 10 7 16,-9 9 27-16,-7 7 14 15,-1 5 8-15,0-2-1 16,2 5-21-16,-2-5-10 16,0 3-106-16,0-1-93 0</inkml:trace>
  <inkml:trace contextRef="#ctx0" brushRef="#br0" timeOffset="102261.7883">8123 10739 635 0,'-4'-3'392'0,"-9"1"-45"16,4 2-101-16,2 4-135 16,0 5-53-16,9 5-51 15,4 2-6-15,9 5-3 16,5 0 0-16,6-5 2 16,5-1 0-16,-2-14 45 0,1-5 26 15,-8-15 34-15,-7-10 33 16,-11-3-2-16,-9-1-19 15,-15 7-33-15,-7 5-36 16,-9 15-100-16,-3 10-514 16</inkml:trace>
  <inkml:trace contextRef="#ctx0" brushRef="#br0" timeOffset="105397.8667">14684 8148 812 0,'-3'0'339'0,"-2"10"-215"15,-5 13-29-15,-4 34-76 16,-1 19-9-16,1 34-8 16,7 13-4-16,9 19 0 0,11 2 3 15,4-10 5-15,-4-8 1 16,12-25 2-16,-7-10 1 16,9-14 4-16,4-5 1 15,-6-20 1-15,0-15 1 16,-4-20 3-16,-1-9 4 15,-10-23 5-15,-3-6 0 16,-5 1-7-16,-3 2-13 16,2 25-22-16,2 16 0 15,-1 34 0-15,3 17 8 0,0 34 10 16,1 14-2-16,-2 4 2 16,-3-2 2-16,-8-12 4 15,-7-7-3-15,-6-5 36 16,0-3 6-16,-1-1-4 15,6-3 6-15,9-12-32 16,4-14-7-16,11-27-63 16,5-24-80-16</inkml:trace>
  <inkml:trace contextRef="#ctx0" brushRef="#br0" timeOffset="105897.9414">15404 9224 522 0,'9'0'328'16,"8"-2"-12"-16,13 2-181 0,6-1-34 15,15-1-58-15,-5 1-13 16,1 0-19-16,-3 0-49 16,-16-2-179-16</inkml:trace>
  <inkml:trace contextRef="#ctx0" brushRef="#br0" timeOffset="106126.9944">15450 9337 512 0,'0'4'305'16,"2"2"-16"-16,12 1-46 15,15 0-42-15,8 0-14 16,7-2-41-16,6 2-32 15,-1-6-57-15,-4-1 2 0,-5-4 50 16</inkml:trace>
  <inkml:trace contextRef="#ctx0" brushRef="#br0" timeOffset="107002.1594">17474 8452 572 0,'-1'-1'340'16,"-1"-6"-67"-16,-17 7-78 16,-7 0-23-16,-26-2-61 15,-14-1-24-15,-11 2-40 16,-8-3-17-16,-3 2-20 16,3 3-5-16,10 4-6 15,10-2-1-15,24 8-10 16,14-3-10-16,25 2-8 0,12 6-1 15,20-4 6-15,14 4 8 16,17 1 8-16,5-1 2 16,8 13 3-16,-2 1 1 15,-15 4 4-15,-9 5 3 16,-29 3 0-16,-20 7 0 16,-34 14-2-16,-16 8-1 15,-22 4 3-15,-9 4 0 0,-9-10 1 16,1-2-1-16,10-7 1 15,14-9-1-15,31-6 21 16,8-8 2-16,24-13-1 16,7-3 13-16,26-13-6 15,24-6 1-15,46-4 1 16,15-9-13-16,27-1-12 16,13-1-2-16,-7 3 3 15,-1 2 3-15,-20 1 1 16,-22-1 0-16,-23-3 0 15,-13 5-2-15,-23 2-36 16,-9 4-63-16</inkml:trace>
  <inkml:trace contextRef="#ctx0" brushRef="#br0" timeOffset="107784.6167">17004 9750 1057 0,'17'-1'436'0,"12"-4"-254"16,3 3-124-16,3-3-24 15,0 1-63-15,-5 0-88 16</inkml:trace>
  <inkml:trace contextRef="#ctx0" brushRef="#br0" timeOffset="111136.0564">16592 9640 541 0,'4'-7'297'0,"3"-5"-42"15,-3 5-34-15,6 11-61 16,-5 6-27-16,3 13-55 16,2 10-19-16,-7 12-17 15,5 8-10-15,-4 5-13 16,-3-3 0-16,-2-11-4 15,0-8-8-15,2-19-107 16,3-10-100-16</inkml:trace>
  <inkml:trace contextRef="#ctx0" brushRef="#br0" timeOffset="111307.8724">16803 9776 631 0,'-4'4'370'0,"-14"4"-39"16,-5 3-109-16,-4 7-112 15,-3 2-31-15,4 2-39 16,2 3-8-16,16-1-10 0,8-5-1 16,20-1-8-16,13-5-3 15,17-10-1-15,6 0-28 16,4-5-182-16</inkml:trace>
  <inkml:trace contextRef="#ctx0" brushRef="#br0" timeOffset="111557.9977">17033 9848 699 0,'7'3'376'16,"7"4"-67"-16,10 4-196 15,2 1-24-15,11-3-54 16,2 1 8-16,1-8-229 16</inkml:trace>
  <inkml:trace contextRef="#ctx0" brushRef="#br0" timeOffset="111791.9489">17346 9827 954 0,'-3'4'409'0,"-2"4"-217"0,11 4-88 16,7-3-26-16,14-3-27 16,13-3-9-16,2-7-81 15,4-3-119-15</inkml:trace>
  <inkml:trace contextRef="#ctx0" brushRef="#br0" timeOffset="112088.7791">17730 9832 853 0,'-11'-4'376'0,"-10"-4"-209"15,8-5-54-15,4-6-82 16,8-1-25-16,8 4-16 16,2 2-6-16,10 12-1 15,4 3 2-15,-4 8 4 16,5 7 1-16,-2 2 21 0,1 5 5 15,5 5 15-15,1-3 6 16,2-6-5-16,0-4 4 16,-6-17 4-16,-6-8 3 15,-8-11 37-15,-8-9 15 16,-9 1 7-16,-9 0-2 16,-15 10-46-16,-2 8-23 15,-7 9-92-15</inkml:trace>
  <inkml:trace contextRef="#ctx0" brushRef="#br0" timeOffset="112604.4454">16893 7899 725 0,'0'9'346'0,"1"14"-120"16,6 9-115-16,3 11-68 16,-1 0-9-16,1 1-11 15,-4-6-1-15,1-7 0 16,0-5-39-16</inkml:trace>
  <inkml:trace contextRef="#ctx0" brushRef="#br0" timeOffset="113010.5806">16798 8106 629 0,'9'1'329'0,"7"4"-49"15,17 1-206-15,9 1-27 16,10-5-25-16,8-1-8 15,1-5-6-15,0-2-8 16,-2-2-58-16,-12 2-8 16,-14 0-1-16,-8 2 8 15,-21 4 86-15,-4 0 30 16,-12 0 50-16,-7 1 17 16,-7-1-10-16,-4-2-17 15,9 1-51-15,4-7-22 16,15 1-28-16,8 1-13 0,10-1-8 15,6 2 1-15,4 0 7 16,-1 5 7-16,3 2 4 16,-1 6 1-16,-1 8 4 15,3-2 3-15,-4 6 13 16,-1-4 3-16,0-6 5 16,-4-5 0-16,-4-10-3 15,1-3 5-15,-12-10 40 16,-2-3 18-16,-13-2 7 15,-11 0-5-15,-3 11-53 16,-5 8-22-16,2 8-543 16</inkml:trace>
  <inkml:trace contextRef="#ctx0" brushRef="#br0" timeOffset="113793.1586">18227 9010 922 0,'8'1'439'15,"8"7"-170"-15,22 6-116 0,14 10-11 16,14 8-51-16,3 2-26 16,-11 0-25-16,-10-1-9 15,-11-2-45-15,-9 1-71 16</inkml:trace>
  <inkml:trace contextRef="#ctx0" brushRef="#br0" timeOffset="113995.9949">18695 8998 835 0,'-18'6'434'16,"-8"10"-133"-16,-9 6-140 16,-6 6-43-16,-4 6-64 15,-13 0-20-15,-2 7-21 16,4-3-6-16,15-4-22 15,17-9-45-15,24-19-182 16</inkml:trace>
  <inkml:trace contextRef="#ctx0" brushRef="#br0" timeOffset="114386.8375">18944 9049 968 0,'-8'17'412'15,"-1"22"-230"-15,1 3-43 16,8 2-68-16,1-7-20 0,0-12-25 15,3-11-2-15,4-12 12 16,-1-8 5-16,0-14 1 16,-1-5-3-16,-8-8-14 15,-4-10-5-15,-9-7-4 16,-3-4-2-16,-4-11-4 16,0 1-2-16,8 3 1 15,5 2-2-15,13 19-6 16,9 6-2-16,15 13-11 15,4 5-3-15,8 4 3 16,2 5-40-16,15 7-153 16</inkml:trace>
  <inkml:trace contextRef="#ctx0" brushRef="#br0" timeOffset="114636.6937">18934 9294 923 0,'5'3'397'0,"14"2"-202"16,6 0-65-16,7 0-49 15,2-3-28-15,10-2-32 16,4 0-68-16</inkml:trace>
  <inkml:trace contextRef="#ctx0" brushRef="#br0" timeOffset="114886.5562">19228 8783 828 0,'0'-2'414'0,"4"7"-118"16,1 11-112-16,5 20-118 0,5 13-4 15,-1 9-25-15,-3-3-4 16,-6-2-7-16,-5-4-5 15,-2-10-33-15,-1-7-39 16,-1-12-132-16,2-12-108 16</inkml:trace>
  <inkml:trace contextRef="#ctx0" brushRef="#br0" timeOffset="115089.4884">19454 9002 759 0,'-7'-2'399'0,"-5"8"-92"15,-6 2-93-15,-3 5-85 16,2 5-24-16,0-1-30 16,3-1-4-16,10 2-7 15,7-1-7-15,7 2-17 16,3-2-12-16,11 0-14 16,4 0-1-16,12-10-13 15,6-5-53-15</inkml:trace>
  <inkml:trace contextRef="#ctx0" brushRef="#br0" timeOffset="115638.8574">19575 8721 588 0,'15'-2'325'15,"14"1"-33"-15,15 0-188 16,2 2-16-16,4 0-36 16,-6-2-15-16,-10 3-16 15,-11-1-7-15,-13 4-4 16,-5 5 4-16,-10 1 11 15,-4 1 7-15,0 8 1 16,-1 2-3-16,5 7-15 0,5 5-7 16,0 8-3-1,4 1 0-15,3 3 1 0,0 0 0 16,1-5 0-16,-2 0-1 16,-4-8 1-16,0-3 1 15,-2-2-3-15,-1-3 28 16,-11-5 55-16,-3-5 28 0,-14-8 33 15,-5-5-22-15,-5-8-51 16,-5-5-30-16,1-2-85 16,3 1-74-16</inkml:trace>
  <inkml:trace contextRef="#ctx0" brushRef="#br0" timeOffset="117247.8431">20222 9066 708 0,'3'5'373'0,"3"4"-102"16,10-1-123-16,5 4-25 16,9-1-54-16,4-4-16 0,2-1-22 15,-7-12-5-15,-3-7-2 16,-6-4 0-16,-7-3 0 15,-6-4-1-15,-12-1-5 16,-4 3-5-16,-17 2-7 16,-4 10-4-16,-11 10-3 15,-10 5 0-15,7 15 1 16,3 3 0-16,12 11-2 16,12 4 0-16,12 3 5 15,12 6 7-15,23-9 18 16,12 1 5-16,19-10-1 15,8-6 0-15,6-16-30 16,0-7-60-16</inkml:trace>
  <inkml:trace contextRef="#ctx0" brushRef="#br0" timeOffset="117653.997">20482 8527 716 0,'11'2'387'0,"8"3"-68"16,4-4-112-16,23-2-89 16,3-3-35-16,11 3-45 0,2 0-12 15,-16-2-96-15,-9 0-152 16</inkml:trace>
  <inkml:trace contextRef="#ctx0" brushRef="#br0" timeOffset="117872.9898">20955 8358 693 0,'0'-5'394'16,"0"-10"-45"-16,4 6-233 15,-1 4-46-15,-4 1-71 16,-5 3-85-16</inkml:trace>
  <inkml:trace contextRef="#ctx0" brushRef="#br0" timeOffset="118060.1543">20991 8560 536 0,'3'20'371'15,"-2"11"-3"-15,-4 7-105 16,-9 1-40-16,-7-4-66 16,-3 3-30-16,-11-7-54 0,1-7-14 15,-5-15-23-15,3-10-15 16,11-17-92-16,8-5-116 16</inkml:trace>
  <inkml:trace contextRef="#ctx0" brushRef="#br0" timeOffset="118523.2758">21207 8350 616 0,'-8'1'401'15,"-10"6"8"-15,3 7-182 16,4 13-124-16,3 3-25 16,6 3-29-16,2 2-7 0,9-7-21 15,6-2-6-15,8-9 0 16,2-7 2-16,2-11 4 16,-1-4 0-16,-7-13-2 15,-3-2-1-15,-8-4-5 16,4 0-2-16,-6 4-3 15,-2 3-2-15,-4 8-6 16,-9 2-3-16,3 14-8 16,2 4-2-16,6 5 1 15,3 4 2-15,7 1 6 16,7 1 2-16,3-2 3 16,8-1 3-16,-3-11 8 15,-4-5 4-15,0-9 11 16,-9-9 3-16,-6-6 1 15,-3-7-3-15,-14-6-10 0,-3-3-2 16,-5-3-90-16,3 2-72 16</inkml:trace>
  <inkml:trace contextRef="#ctx0" brushRef="#br0" timeOffset="118884.1929">21845 8121 982 0,'-15'3'418'0,"-16"15"-227"0,1 13-62 16,1 16-67-16,2 13-9 15,16 18-4-15,4 2-2 16,17-2 7-16,13-4 1 15,18-17-6-15,4-11-4 16,9-14-16-16,0-8-75 16</inkml:trace>
  <inkml:trace contextRef="#ctx0" brushRef="#br0" timeOffset="119977.6723">8874 10469 810 0,'-2'1'394'0,"6"1"-120"0,8 2-116 15,24-4-82-15,13-7-9 16,30 4-26-16,12-4-8 16,1 3-17-16,-1 6 3 15,-22-2-106-15,-9 6-74 16,-18-1-196-16</inkml:trace>
  <inkml:trace contextRef="#ctx0" brushRef="#br0" timeOffset="120227.6027">8941 10626 659 0,'0'1'289'0,"9"0"-117"15,9-1-31-15,21-2-38 16,16-4-2-16,20 3-39 16,3-3-22-16,3 6-20 15,-10-1-5-15,-18-4-45 16,-6-1-56-16,-19 0-316 15</inkml:trace>
  <inkml:trace contextRef="#ctx0" brushRef="#br0" timeOffset="120430.8461">9403 10408 392 0,'14'5'259'0,"7"0"18"16,9 14-140-16,2 5-3 15,-7 4-11-15,-5-2-4 0,-9 0-28 16,-9-1-19-16,3-7-34 16,-1-4-10-16,-5-2-6 15,1-2-2-15,-20 1-4 16,-8 4-1-16,-6 3-140 16</inkml:trace>
  <inkml:trace contextRef="#ctx0" brushRef="#br0" timeOffset="120994.5949">9993 10486 768 0,'6'0'381'15,"7"4"-133"-15,0 10-125 16,-1 9-21-16,-5 5-42 16,-6 0-12-16,-1 6-5 15,-1-7-7-15,-2-1-7 16,-1-5 1-16,2-10-9 15,2-4 1-15,3-13-5 16,0-5-3-16,11-18-8 16,5-3-5-16,8-5-1 15,7-5 0-15,1 12-2 16,-3-2-1-16,-3 16 5 0,-4 11 9 16,-12 10 37-16,-4 14 17 15,-2 11 11-15,-6 3-4 16,0 8-31-16,1 0-13 15,2-1-14-15,4-2-54 16</inkml:trace>
  <inkml:trace contextRef="#ctx0" brushRef="#br0" timeOffset="121947.7548">10577 10531 671 0,'14'-1'307'0,"25"1"-140"15,10 1-57-15,8-1-65 16,4-2-17-16,-6-2-23 16,-9 0-72-16</inkml:trace>
  <inkml:trace contextRef="#ctx0" brushRef="#br0" timeOffset="122166.3047">10616 10647 575 0,'6'2'289'15,"13"3"-71"-15,8-3-49 16,15-3-50-16,12 0-23 0,11-5-47 16,1-1-17-16,-14 7-10 15,-3-3-39-15</inkml:trace>
  <inkml:trace contextRef="#ctx0" brushRef="#br0" timeOffset="123527.4545">11295 10228 639 0,'1'-8'357'16,"-1"-5"-65"-16,-6 11-122 15,8 25-88-15,3 19-35 16,6 34-21-16,7 10 2 15,-10 0 3-15,0-6-1 16,-4-19 10-16,-3-9-59 16,5-14-177-16,-5-12-236 0</inkml:trace>
  <inkml:trace contextRef="#ctx0" brushRef="#br0" timeOffset="123746.0083">11523 10525 900 0,'-11'8'377'0,"-18"5"-225"16,-6 9-46-16,-2 3-59 15,-1-6-12-15,16 3-18 16,10-6-7-16,16 0-7 16,16-1-2-16,15-7 3 15,5-1 2-15,14-1-1 16,4 1 2-16,-2-1-95 15,-2-2-150-15</inkml:trace>
  <inkml:trace contextRef="#ctx0" brushRef="#br0" timeOffset="123966.5565">11912 10413 944 0,'-4'5'448'0,"0"4"-155"0,1 19-168 31,2 3-41-31,5 10-34 16,3 1-18-16,4-3-13 16,2 0-2-16,-2-9-26 15,2-5-38-15,-5-12-121 16,-3-10-141-16</inkml:trace>
  <inkml:trace contextRef="#ctx0" brushRef="#br0" timeOffset="124122.6283">11763 10560 870 0,'12'-1'451'15,"11"1"-81"-15,18-1-245 16,13 3-9-16,11-3-42 0,-1-2-12 15,-5 3-50-15,-7-1-84 16</inkml:trace>
  <inkml:trace contextRef="#ctx0" brushRef="#br0" timeOffset="124669.6112">12288 10424 682 0,'2'-4'380'0,"7"1"-73"0,3 6-116 16,4 19-98-16,-1 6-29 15,-7 8-23-15,-4 3-5 16,-6-4-13-16,-4-4 0 16,-2-4-4-16,4-9-1 15,3-9 3-15,2-5-1 16,4-14-5-16,1-6-1 16,3-10-9-16,4-4-1 0,7 1-4 15,4-1 0 1,4 5-1-16,-1 3 7 0,-2 13 13 15,-5 3 15-15,-5 17 23 16,-3 4 1-16,-5 9-5 16,-3 6-10-16,-6-1-22 15,-1-1-7-15,-6 2-55 16,0 0-58-16,3 2-205 16</inkml:trace>
  <inkml:trace contextRef="#ctx0" brushRef="#br0" timeOffset="124981.8004">12735 10731 745 0,'-8'3'315'16,"-7"5"-188"-16,-1 5-64 16,4 9-49-16,11 1 1 15,8 2 19-15,6 0 32 16,9-6 48-16,-2-5 23 16,6-14 41-16,5-6-2 0,-6-16-4 15,-4-8-9-15,-13-3-40 16,-8-2-24-16,-25 12-68 15,-7 11-65-15</inkml:trace>
  <inkml:trace contextRef="#ctx0" brushRef="#br0" timeOffset="126372.9973">22020 8167 639 0,'-1'-5'380'0,"-1"-7"-86"16,-1 9-111-16,6 7-44 16,2 15-74-16,5 14-24 15,0 21 1-15,0 13-5 0,-3 6-7 16,1-4 2-16,-1-14-7 15,-3-17-3-15,2-15-66 16,0-1-119-16</inkml:trace>
  <inkml:trace contextRef="#ctx0" brushRef="#br0" timeOffset="126591.4241">22281 8399 717 0,'-14'-3'365'16,"-5"2"-120"-16,-9 5-103 16,-4 1-26-16,4 9-30 15,2 0-11-15,14 5-23 16,2-3-8-16,17-1-18 16,12-6-5-16,16 0-2 15,10 3 0-15,10 1-38 0,-10 0-65 16</inkml:trace>
  <inkml:trace contextRef="#ctx0" brushRef="#br0" timeOffset="126826.0915">22529 8300 838 0,'0'2'431'16,"0"4"-104"-16,-3 10-155 16,1 7-40-16,1 14-25 15,1 3-18-15,9 2-36 16,3-3-12-16,3-9-33 16,-2-8-45-16,0-7-173 15,-4-6-263-15</inkml:trace>
  <inkml:trace contextRef="#ctx0" brushRef="#br0" timeOffset="126978.2864">22388 8433 967 0,'7'6'429'0,"17"-4"-208"0,15 5-105 0,12-7-72 15,5-3-21-15,3 3-67 16,-6-3-40-16</inkml:trace>
  <inkml:trace contextRef="#ctx0" brushRef="#br0" timeOffset="127415.3655">22857 8271 1022 0,'1'9'441'0,"10"15"-231"16,-1 11-50-16,-3 11-64 15,4-1-19-15,-8-6-28 16,5-6-12-16,-6-12-12 16,-1-6-1-16,0-10 6 15,-3-10 0-15,4-4-3 16,3-8-4-16,2-8-13 16,3-5-5-16,4-2-5 15,2 1-1-15,4 5-2 16,2 9 0-16,-4 10 0 15,-2 7 3-15,-4 15 12 16,-7 6 6-16,-5 14 6 16,-2-3-2-16,-1 5-8 15,-1-2 11-15,6-10-118 0</inkml:trace>
  <inkml:trace contextRef="#ctx0" brushRef="#br0" timeOffset="127774.9178">23315 8617 603 0,'-4'-4'348'0,"-11"-7"-53"16,-7-3-24-16,-6 1-85 16,-2 4-54-16,9 10-69 15,1 8-22-15,10 8-2 16,8 1 10-16,9 3 14 15,8-3 7-15,8-3-3 16,0-5-5-16,2-6-10 16,-3-4-8-16,-1-9-46 0,-3 2-72 15</inkml:trace>
  <inkml:trace contextRef="#ctx0" brushRef="#br0" timeOffset="128133.9647">23476 8143 945 0,'16'15'450'15,"11"11"-167"-15,4 23-155 16,0 9-17-16,-2 20-27 16,-5 5-7-16,-17-7-22 15,-12-5-11-15,-21-11-15 16,-10-7-1-16,-8-2 16 0,1-12 4 15,8-10 27-15,6-11-59 16</inkml:trace>
  <inkml:trace contextRef="#ctx0" brushRef="#br0" timeOffset="132135.7209">719 12446 753 0,'13'0'361'0,"13"3"-133"15,16 0-136-15,13 1-26 16,13-2-38-16,-4-3-44 0</inkml:trace>
  <inkml:trace contextRef="#ctx0" brushRef="#br0" timeOffset="132354.2163">794 12648 785 0,'11'-3'411'0,"29"2"-97"16,10-5-83-16,11-3-103 15,13 5-30-15,-21-3-65 16,-7 1-79-16</inkml:trace>
  <inkml:trace contextRef="#ctx0" brushRef="#br0" timeOffset="133150.9012">2653 11945 550 0,'-14'0'311'16,"-25"1"-67"-16,-6 7-53 15,-31 1-91-15,-4 3-31 0,-14-3-33 16,-4-1-9-16,16-1-12 15,4 0-4-15,21 1-7 16,11-3 3-16,28-1-3 16,13 1 0-16,30-1 6 15,20 8 0-15,26 2 6 16,12 0 2-16,9 5-3 16,1 0 0-16,-9 6 2 15,-13 4-1-15,-27 3-1 16,-18 3-1-16,-31 9-16 15,-15 5-20-15,-34 13-37 16,-19 2-8-16,-20 0 11 16,-7 0 18-16,4-5 54 15,3 2 30-15,18-9 37 16,12-3 16-16,26-11-2 16,15-9-20-16,38-8-31 15,20-11-14-15,39-9-21 16,20-2-3-16,24-10-6 0,17 4-1 15,6 2 0-15,1 6 3 16,-18 7-22-16,-16 0-33 16,-25-2-88-16,-20-4-64 15</inkml:trace>
  <inkml:trace contextRef="#ctx0" brushRef="#br0" timeOffset="133610.9957">1790 13199 622 0,'0'-1'283'0,"1"7"-109"16,1 8-62-16,0 16-68 15,-2 5 6-15,-3 9-12 16,-3-1-6-16,2-7-1 15,4-6-5-15,0-19-6 16,2-10-1-16,6-13-2 16,-1-9-1-16,5-12-9 15,7 7-5 1,-10 13-4-16,2 1-3 0,38-32-3 16,8 2-2-16,6 24 18 15,-32 22 9-15,-12 22 16 16,-15 5 5-16,-7 8-4 15,-5-4-43-15</inkml:trace>
  <inkml:trace contextRef="#ctx0" brushRef="#br0" timeOffset="134032.6118">1801 13333 958 0,'5'9'411'0,"10"10"-227"16,4 5-31-16,7-1-68 0,2-4-23 16,1-4-44-16,-1-1-79 15</inkml:trace>
  <inkml:trace contextRef="#ctx0" brushRef="#br0" timeOffset="134360.661">2218 13274 707 0,'0'2'430'16,"3"2"1"-16,18 1-252 15,2-4-41-15,18 0-58 16,5-2-23-16,-1-5-19 15,2-2-54-15,-10 1-217 0</inkml:trace>
  <inkml:trace contextRef="#ctx0" brushRef="#br0" timeOffset="134532.7972">2247 13408 1043 0,'12'1'425'0,"4"5"-244"0,14-6-137 16,6 0 1-16,10 0-25 15,6-4-26-15</inkml:trace>
  <inkml:trace contextRef="#ctx0" brushRef="#br0" timeOffset="134789.8102">2597 13301 1025 0,'0'1'433'0,"12"3"-220"16,1 1-114-16,17 2-57 15,7-4 4-15,0-3-148 16</inkml:trace>
  <inkml:trace contextRef="#ctx0" brushRef="#br0" timeOffset="135102.2397">2989 13324 887 0,'-18'5'404'0,"-6"4"-152"16,-5-8-179-16,2-8-17 16,12-9-34-16,3-6-11 15,14-2-16-15,8 3-5 16,8 1-3-16,4 5-1 15,4 12 8-15,1 4 13 16,-4 12 32-16,0 6 13 16,-1 5 6-16,1-1-11 0,2-2-21 15,2-4-6 1,-4-14 5-16,-5-6 5 0,-8-16 8 16,-8-6 1-16,-11-4-8 15,-3 3-6-15,-6 4-6 16,-4 4-51-16</inkml:trace>
  <inkml:trace contextRef="#ctx0" brushRef="#br0" timeOffset="135586.8814">2120 11623 628 0,'-2'-9'364'0,"3"2"-55"15,4 7-70-15,-3 9-94 16,7 16-40-16,-5 8-52 16,2 3-21-16,4 6-17 15,0-4-14-15,2-10-163 16</inkml:trace>
  <inkml:trace contextRef="#ctx0" brushRef="#br0" timeOffset="136010.0204">2096 11737 724 0,'23'-7'301'0,"28"-8"-174"15,3 0-70-15,10 0-47 16,-4 2-24-16,-5 5-121 15,-2 4-42-15,-21 6-15 16,-4 9 24-16,-17 5 165 16,-13 0 82-16,-8 1 81 15,-10-2 22-15,-10-5-9 16,7-4-26-16,-3-6-38 16,1-8-12-16,7-9-35 15,2-4-19-15,16-3-34 16,7 2-12-16,11 5-10 15,5 5-3-15,5 9 1 16,4 5 3-16,-1 9 9 16,3 0 5-16,-5 5 5 15,-6-3 2-15,9 1-1 16,-2-6 0-16,1-9 5 0,1-4 3 16,-12-11 49-16,-9-7 38 15,-16 0 51-15,-12 0 15 16,-12 10-36-16,-6 9-37 15,0 6-60-15,-2 6-22 16,12 10-72-16</inkml:trace>
  <inkml:trace contextRef="#ctx0" brushRef="#br0" timeOffset="136806.9659">3439 12532 1069 0,'7'1'422'0,"15"5"-269"16,10 10-77-16,12 10-33 16,5 5-10-16,4 12-12 15,-13-3-2-15,-8 3-61 16,-3-3-101-16</inkml:trace>
  <inkml:trace contextRef="#ctx0" brushRef="#br0" timeOffset="136994.1688">3756 12518 930 0,'-5'0'476'0,"-6"-1"-120"16,-16 17-194-16,-8 6-47 16,-9 12-52-16,-3 4-17 15,11 6-34-15,9 0-6 16,0-6-56-16,6-3-63 15,6-13-239-15</inkml:trace>
  <inkml:trace contextRef="#ctx0" brushRef="#br0" timeOffset="137353.5932">4028 12637 909 0,'-10'16'395'0,"-6"23"-206"15,0 4-55-15,12-2-63 16,-1-3-25-16,5-10-31 16,4-11-2-16,4-12 6 15,6-6 3-15,-8-17 4 16,-3-7 1-16,-3-9 13 15,-3-4 7-15,-4-5 6 16,-2-2 0-16,-7-5-11 0,2 1-1 16,-4-5-3-16,6 3-5 15,8 1-13-15,3 3-13 16,21 11-16-16,5 6-5 16,12 9-3-16,10 4 4 15,7 4-55-15,-4 4-51 16,16 9-208-16</inkml:trace>
  <inkml:trace contextRef="#ctx0" brushRef="#br0" timeOffset="137572.366">4099 12818 561 0,'-6'8'358'16,"-7"4"-23"-16,18 0-147 15,6-4-33-15,18-3-63 16,12-2-24-16,8-6-29 16,1-3-11-16,4-5-108 15</inkml:trace>
  <inkml:trace contextRef="#ctx0" brushRef="#br0" timeOffset="137791.0326">4429 12326 1119 0,'0'7'469'0,"1"3"-242"15,6 22-130-15,5 15-12 0,-3 10-19 16,4 5-14-16,-6 5-19 16,2-3-5-16,-1-4-56 15,-2-6-74-15,5-19-327 16</inkml:trace>
  <inkml:trace contextRef="#ctx0" brushRef="#br0" timeOffset="138009.582">4635 12582 993 0,'-12'4'407'0,"-11"4"-238"16,-2 5-64-16,3 0-29 16,0 5-4-16,9 1-12 15,7 3-7-15,2-3-12 16,9-2-7-16,10-3-9 15,5-1-6-15,18-3-9 0,3-2 28 16,6-2-118-16,1-5-415 16</inkml:trace>
  <inkml:trace contextRef="#ctx0" brushRef="#br0" timeOffset="138401.8481">4713 12358 891 0,'6'-3'402'0,"15"0"-160"16,5-2-116-16,18 2-56 15,-1-2-12-15,-4-2-23 16,1 3-8-16,-18-6-11 15,1 7-2-15,-15-1-5 16,-7 3-3-16,-1 11-6 16,0 3 0-16,-1 13 0 15,2 5-1-15,4 12 0 16,-4 1-3-16,10 11-1 16,2 3 1-16,0-4 1 0,2-1 3 15,-7-6 8-15,-5-3 16 16,-7-7 41-16,-7-2 14 15,-10-8 29-15,-5-8-8 16,-7-12-36-16,-5-8-15 16,-2-10-98-16,-2-6-49 15</inkml:trace>
  <inkml:trace contextRef="#ctx0" brushRef="#br0" timeOffset="139010.8993">5408 12673 936 0,'5'5'370'0,"13"7"-246"15,3 0-19-15,14-4-25 16,4-2-12-16,3-6-21 16,-1-6-7-16,-9-5-13 15,-5-1-3-15,-10-7-2 16,-6 3-1-16,-11-4-17 15,-9-2-8-15,-16 8-10 16,-8-2-3-16,-10 8 6 16,0 8 4-16,3 9-3 15,4 10-1-15,6 10-3 16,4 2-1-16,14 9 19 16,4 0 9-16,21 4 19 15,8 0 7-15,17-6 4 16,5-6-1-16,10-13-3 15,4-5-2-15,4-14-31 16,1-10 433-16</inkml:trace>
  <inkml:trace contextRef="#ctx0" brushRef="#br0" timeOffset="139479.539">5631 12163 983 0,'2'2'426'16,"12"-1"-190"-16,8-1-96 16,26 1-46-16,10-2-21 15,10 0-41-15,1-2-10 16,-12-2-78-16,-9 3-121 0</inkml:trace>
  <inkml:trace contextRef="#ctx0" brushRef="#br0" timeOffset="139679.2328">6149 11968 745 0,'-3'-2'454'0,"-4"-6"-1"15,0 5-290-15,4 7-130 16,1 1-68-16,1 6-232 16</inkml:trace>
  <inkml:trace contextRef="#ctx0" brushRef="#br0" timeOffset="139882.1021">6221 12223 819 0,'1'19'357'0,"-6"27"-107"16,-6 4-48-16,-7 2-51 15,-8-1-9-15,1-13-86 0,-1-6-18 16,-2-16-12-16,3-11-14 15,1-16-51-15,7-6-26 16,6-15-97-16,3-4-99 16</inkml:trace>
  <inkml:trace contextRef="#ctx0" brushRef="#br0" timeOffset="140367.6744">6410 12001 575 0,'-2'2'384'16,"-5"0"11"-16,-4 6-217 15,-6 0-48-15,10 12-64 16,5 6-18-16,6 3-25 15,4-1-8-15,4 0-6 16,0-6-2-16,6-4 3 16,5-2 2-16,-5-16 6 15,6-4 1-15,-7-10-1 16,-3-4-1-16,-2-3-15 16,-7-4-9-16,-4 4-7 0,-1-3-1 15,-4 9 5-15,-4 0 6 16,0 9-7-16,7 11-5 15,-5 5-3-15,7 7-1 16,1 8 7-16,4 2 3 16,8 0 5-16,1-1 2 0,8-8 5 15,-2-8 14-15,2-10 22 16,-4-2 10-16,-3-12 17 16,-4-7 0-16,-7 2-7 15,-2-5-7-15,-6 0-18 16,1 6-35-16,-6-6-116 15,0 5-125-15</inkml:trace>
  <inkml:trace contextRef="#ctx0" brushRef="#br0" timeOffset="140941.27">6856 11770 578 0,'0'-4'416'0,"0"0"2"16,0 19-197-16,5 15-70 16,-3 19-93-16,3 10-15 15,5 7-29-15,-6-3-3 16,4-8 3-16,-4-3 2 15,-4-17 2-15,0-8 0 0,3-13-34 16,-6-8-14-16,8-11-66 16,3-7-41-16,4-9-44 15,7-2-25-15,3-2-6 16,2 3 30-16,-2 2 73 16,-4 3 53-16,-13 8 139 15,-5 1 26-15,-12 9 51 16,-7 0 10-16,-8 5-28 15,4 7 2-15,2-3-27 16,0 2-23-16,18 7-20 16,-6-5-4-16,16 9-3 15,12 1 3-15,3-1-18 16,11-1-13-16,2-6-15 16,4-4-46-16</inkml:trace>
  <inkml:trace contextRef="#ctx0" brushRef="#br0" timeOffset="141285.0531">6977 12812 1362 0,'-1'3'566'16,"-3"1"-292"-16,6 3-223 15,7 0-35-15</inkml:trace>
  <inkml:trace contextRef="#ctx0" brushRef="#br0" timeOffset="141844.6621">7444 12746 734 0,'4'5'364'16,"4"3"-53"-16,8 0-213 16,0-2 2-16,11-3-6 15,4-2-10-15,-3-3-32 16,5-6-12-16,-4-6-15 16,-5-3-4-16,-8-3-2 15,-11 2-3-15,-17-1-13 16,-5 3-5-16,-14 7-10 15,-4 2-4-15,-5 13 4 16,2 8-2-16,4 7 1 16,4 8 1-16,17 8 11 0,1 2 9 15,13 5 20-15,16 5 7 16,12-9 10-16,12-3 1 16,14-15-3-16,4-8-3 15,4-4-9-15,-5-9-12 16,-3-2-97-16,-8-12-392 15</inkml:trace>
  <inkml:trace contextRef="#ctx0" brushRef="#br0" timeOffset="142594.4339">7701 12163 595 0,'3'0'321'16,"6"1"-38"-16,7 2-55 16,14 2-54-16,10 3-24 15,3-2-67-15,2 1-24 16,-2-1-8-16,-6-3-60 0,-3 0-466 15</inkml:trace>
  <inkml:trace contextRef="#ctx0" brushRef="#br0" timeOffset="142782.2088">8188 12012 1103 0,'0'-3'414'0,"-1"-7"-315"16,0 1-56-16,1 5-84 15,-5-3-93-15</inkml:trace>
  <inkml:trace contextRef="#ctx0" brushRef="#br0" timeOffset="142952.2016">8249 12195 567 0,'8'20'399'0,"5"15"21"16,-11 6-162-16,-9-2-41 15,-14 5-26-15,-6-5-21 16,-14-8-58-16,10-8-15 16,-3-18-52-16,1-8-28 15,14-20-126-15,-5-9-67 16</inkml:trace>
  <inkml:trace contextRef="#ctx0" brushRef="#br0" timeOffset="143594.8372">8422 12022 943 0,'-6'-2'419'16,"2"3"-225"-16,-1 7-71 15,-1 6-92-15,4 9-16 0,3 6-7 16,1-4-1-16,10 4 0 15,-2-5 2-15,5-4 3 16,5-3 3-16,-2-12 5 16,2-5 2-16,-4-10 0 15,-4-2-1-15,-2-7-6 16,3 1-14-16,-6-1-20 16,-2-4-4-16,-1 11-3 15,-4-3 7-15,0 12 5 16,-1 6-1-16,-2 6-3 15,3 7 1-15,2 4 10 16,4-2 7-16,12-2 13 16,2-3 6-16,8-8 21 15,1-4 12-15,-6-11 19 16,-3-2 10-16,-9-6 5 0,-4-3-11 16,-6 0-25-16,-2 1-17 15,-7-3-48-15,1 4-50 16,2 6-184-16</inkml:trace>
  <inkml:trace contextRef="#ctx0" brushRef="#br0" timeOffset="144016.3609">8846 12001 857 0,'1'3'410'0,"6"6"-144"16,-1 4-83-16,1 7-72 16,1 6-22-16,-7 8-38 15,2 1-11-15,-3-2-16 16,-5-2-3-16,3-11-4 15,3-4-1-15,1-14 3 16,4-3-4-16,2-11-15 16,-3-9-3-16,0-9-11 15,9 1 2-15,-1-7 7 16,0 3 0-16,7 9-1 0,-4-3 0 16,5 17 9-16,1 6 10 15,-5 10 18-15,-3 7 10 16,-1 10 7-16,-2 1-1 15,-1 5-12-15,-2 2-6 16,-4-2-12-16,1-1-8 16,1-5 433-16</inkml:trace>
  <inkml:trace contextRef="#ctx0" brushRef="#br0" timeOffset="144438.1721">9360 12294 751 0,'-9'-12'410'0,"-2"-6"-99"15,-8 6-143-15,-1 1-53 16,1 13-60-16,-4 3-20 15,11 12-7-15,7 8 10 16,5 5 13-16,8 3 5 16,8-1 27-16,0-9 6 15,11-10 7-15,4-8 2 0,-8-18-24 16,-4-6-12-16,-7-7-35 16,-10-4-56-16</inkml:trace>
  <inkml:trace contextRef="#ctx0" brushRef="#br0" timeOffset="153430.5019">9101 11673 725 0,'-6'-3'324'0,"-9"-1"-159"15,-2 0-72-15,-1-1-64 16,-4-2-13-16,2 0-170 16</inkml:trace>
  <inkml:trace contextRef="#ctx0" brushRef="#br0" timeOffset="153570.7436">8535 11604 797 0,'-10'-5'287'16,"-8"0"-225"-16,2 2-344 15</inkml:trace>
  <inkml:trace contextRef="#ctx0" brushRef="#br0" timeOffset="153680.0963">8182 11598 262 0,'-14'2'119'16</inkml:trace>
  <inkml:trace contextRef="#ctx0" brushRef="#br0" timeOffset="153805.4214">7877 11687 675 0,'-12'2'277'0,"-7"6"-157"16,-2-1-76-16,4 0-118 16</inkml:trace>
  <inkml:trace contextRef="#ctx0" brushRef="#br0" timeOffset="153945.7807">7564 11856 696 0,'-15'9'284'0,"-17"14"-168"16,3 0-67-16,5-1-39 16,0-8-10-16</inkml:trace>
  <inkml:trace contextRef="#ctx0" brushRef="#br0" timeOffset="154055.0148">7330 12124 499 0,'-8'9'201'0,"-14"10"-126"0,-3 2-38 16,5-4-25-16,2-2-100 16</inkml:trace>
  <inkml:trace contextRef="#ctx0" brushRef="#br0" timeOffset="154180.2343">7124 12427 425 0,'-10'14'195'0,"-9"16"-83"15,4 2-29-15,8-13-34 16,3 1-17-16,8-6-127 16</inkml:trace>
  <inkml:trace contextRef="#ctx0" brushRef="#br0" timeOffset="154320.5674">7101 12781 556 0,'-6'12'293'0,"-8"16"-62"15,6-3-122-15,4 1-75 16,4-3-13-16,5-7-7 16,6-1-31-16,3-5-295 15</inkml:trace>
  <inkml:trace contextRef="#ctx0" brushRef="#br0" timeOffset="154430.2361">7140 13113 477 0,'0'9'256'0,"1"6"-23"15,0 0-182-15,-1 0-25 16,6-4-16-16,2 1 11 16</inkml:trace>
  <inkml:trace contextRef="#ctx0" brushRef="#br0" timeOffset="154570.5086">7462 13341 749 0,'0'9'343'0,"5"12"-145"15,1 0-110-15,3-3-61 16,5-1-10-16,-1-6-39 16,4-1-114-16</inkml:trace>
  <inkml:trace contextRef="#ctx0" brushRef="#br0" timeOffset="154695.4839">7941 13509 982 0,'7'4'357'16,"8"-3"-271"-16,2 5-151 16,-2-4-167-16</inkml:trace>
  <inkml:trace contextRef="#ctx0" brushRef="#br0" timeOffset="154820.4499">8417 13520 1310 0,'6'-1'438'16,"9"-1"-431"-16,-2-1-45 0,9-2-189 16,0 1-212-16</inkml:trace>
  <inkml:trace contextRef="#ctx0" brushRef="#br0" timeOffset="154930.0454">8890 13392 792 0,'6'-1'286'0,"8"-4"-268"16,-3 0-184-16</inkml:trace>
  <inkml:trace contextRef="#ctx0" brushRef="#br0" timeOffset="155054.7704">9185 13241 893 0,'4'-7'365'15,"3"-4"-202"-15,2 2-130 16,7-1-9-16,4 1-198 16</inkml:trace>
  <inkml:trace contextRef="#ctx0" brushRef="#br0" timeOffset="155179.7392">9477 13031 950 0,'3'-2'360'15,"3"-9"-252"-15,2 3-80 16,0-7-56-16,2 1-120 0</inkml:trace>
  <inkml:trace contextRef="#ctx0" brushRef="#br0" timeOffset="155305.1038">9687 12742 919 0,'0'-5'406'15,"-1"-3"-135"-15,1 1-245 16,1-2-19-16,2-3-174 16</inkml:trace>
  <inkml:trace contextRef="#ctx0" brushRef="#br0" timeOffset="155445.3419">9750 12496 914 0,'0'-8'360'0,"1"-9"-236"0,-1-4-78 16,3 1-36-16,-3-2 31 16,-3 2-234-16</inkml:trace>
  <inkml:trace contextRef="#ctx0" brushRef="#br0" timeOffset="155586.6379">9614 12098 620 0,'-5'-10'249'0,"-4"-6"-131"0,2 1-109 16,2 1-6-16,0 3-3 15,-1-2 11-15</inkml:trace>
  <inkml:trace contextRef="#ctx0" brushRef="#br0" timeOffset="155711.5447">9487 11879 366 0,'-2'-4'263'0,"-3"-5"23"16,-3 5-80-16,4-1-107 15,-4 5-40-15,-2 3-9 16</inkml:trace>
  <inkml:trace contextRef="#ctx0" brushRef="#br0" timeOffset="161297.5129">10414 12641 783 0,'4'0'357'0,"12"0"-154"16,10 1-63-16,19-1-63 16,16 2-28-16,10-2-35 15,-2-2 3-15,-8 2-125 16,-13-2-126-16</inkml:trace>
  <inkml:trace contextRef="#ctx0" brushRef="#br0" timeOffset="161484.8314">10486 12778 791 0,'8'7'357'0,"12"3"-148"0,15-1-29 15,25-9-39-15,0-7-31 16,10-2-60-16,-2-2-26 15</inkml:trace>
  <inkml:trace contextRef="#ctx0" brushRef="#br0" timeOffset="162016.2718">11445 12657 740 0,'1'7'338'0,"9"8"-111"0,10 3-95 15,17-3-20-15,8-2-8 16,6-7-25-16,-4-7-15 15,-1-8-22-15,-9-5-6 16,-12-6-4-16,-3 0-3 16,-18-6-14-16,-4 2-9 0,-21-3-16 15,-8 6-7-15,-14 7 2 16,-5 7 0 0,-3 20 4-16,3 11-2 0,7 15-3 15,6 5 15-15,19 8 20 16,11-3 10-16,22-2 26 15,14-3-7-15,26-9-8 16,5-11-3-16,5-16-15 16,3-6-23-16,-7-19-204 15</inkml:trace>
  <inkml:trace contextRef="#ctx0" brushRef="#br0" timeOffset="162294.4993">11769 12193 840 0,'11'0'373'16,"26"1"-184"-16,13 5-21 15,13-1-71-15,12 3-30 16,-3-1-47-16,-10-4-91 16</inkml:trace>
  <inkml:trace contextRef="#ctx0" brushRef="#br0" timeOffset="162489.9042">12339 12009 893 0,'0'-2'421'0,"0"-2"-170"0,-1-1-119 16,1 4-98-16,-1 0-23 15,0-1-65-15,0 2-123 0</inkml:trace>
  <inkml:trace contextRef="#ctx0" brushRef="#br0" timeOffset="162662.1106">12389 12129 612 0,'4'11'390'0,"4"14"0"15,0 5-94-15,-7 5-90 16,-2 3-30-16,-12 1-39 15,-2 2-26-15,-8-4-38 16,-2-7-9-16,-4-15-17 16,0-11 6-16,4-16-87 15,-1-10-88-15</inkml:trace>
  <inkml:trace contextRef="#ctx0" brushRef="#br0" timeOffset="163361.4924">12629 12036 472 0,'-4'8'243'16,"-3"5"-21"-16,2 11-106 15,5 5-1-15,3 2-13 16,2 2 25-16,6-5-59 15,-3-6-4-15,6-8 5 16,10-6-30-16,-1-11 1 16,4-3 1-16,-5-13-4 15,-2-4-4-15,-9-6-5 16,-1 3-1-16,-6-1-8 16,-11-2 16-16,2 13 4 15,-5 2-2-15,-2 13-9 16,9 6-23-16,-10 9-19 15,5 3-3-15,8 6 2 0,-1 2 2 16,11 3 6-16,7 0 2 16,8-3 10-16,4-4 9 15,8-10 12-15,-3-8 5 16,1-10 15-16,-3-7 4 16,-10-10 11-16,-6 0 10 15,-11-5-11-15,-4 2-8 0,-5 3-21 16,-2 1-24-16,-6 2-107 15,3 4-86-15</inkml:trace>
  <inkml:trace contextRef="#ctx0" brushRef="#br0" timeOffset="163800.8513">13132 12037 717 0,'5'1'437'0,"-2"-1"-6"16,8 15-255-16,-2 0-33 15,-3 7-37-15,-1 6-11 16,-5-2-32-16,0 0-14 15,0-2-23-15,1-5-5 0,2-9 2 16,1-6 3-16,0-9-1 16,-4-8-2-16,0-10-8 15,3-1-8-15,2-5-7 16,6 0-4-16,5 9-4 16,2-2-1-16,0 11 1 15,2 10 2-15,-3 1 11 16,-4 8 5-16,1 5 7 15,0-1 2-15,-1 11-9 16,-1 4-2-16,-6 0-3 16,-6 5-1-16,0-5 0 15,-1 2 28-15,5-7-121 16,4-6-492-16</inkml:trace>
  <inkml:trace contextRef="#ctx0" brushRef="#br0" timeOffset="164128.6212">13618 12220 695 0,'-8'-5'448'0,"0"-3"-24"0,-13-3-207 15,3 3-64-15,0 8-99 16,2 2-31-16,10 15-36 16,1 0-7-16,9 6 2 15,6 0 3-15,8-1 16 16,6-3 15-16,0-8 26 16,4-10 12-16,-6-8 34 15,-6-9 9-15,-9-7 11 16,-9 0-2-16,-16-4-42 15,-3 7-22-15,-5 5-87 16,-3 3-91-16</inkml:trace>
  <inkml:trace contextRef="#ctx0" brushRef="#br0" timeOffset="165192.9306">15397 11958 361 0,'7'4'198'0,"-1"-3"2"15,-11 6-25-15,-25-2-15 16,-15-4 3-16,-18 2-22 16,-10-4-6-16,-9 0-39 15,-1-1-19-15,-2-4-46 16,5 8-14-16,17 0-15 15,5-2-2-15,24 5-6 16,5-4-7-16,21 5-10 0,8 5-1 16,19 2 0-16,9-2 4 15,22 0 8-15,14 4 1 16,12-2 2-16,5 8 4 16,-10 10 3-16,-14 1 1 15,-21 10 3-15,-9 1 1 16,-27 7 4-16,-9 3 3 15,-19 10-1-15,-19-3 1 0,-21 2-2 16,-9-4 0-16,-16 1 0 16,3 3 6-16,5 5 24 15,7 1 12-15,10-2 19 16,8-7-2-16,20-11-21 16,9-13-14-16,29-13-25 15,16-6-4-15,36-14-3 16,19 0-1-16,35-2 2 15,16 0 1-15,20-3 1 16,8 1 1-16,8-2 1 16,-2 3-1-16,-11 1 2 15,-12-1 1-15,-16 0 2 16,-13-2-1-16,-18-5-76 16,-10 1-103-16</inkml:trace>
  <inkml:trace contextRef="#ctx0" brushRef="#br0" timeOffset="165833.3942">14497 13257 868 0,'2'-1'392'0,"0"2"-199"16,3 6-79-16,2 22-84 0,0 11-15 15,1 18-5-15,-1 7 0 16,-5-7 7-16,-2-12 1 16,1-15 3-16,6-7 6 15,3-16-50-15,3-6-26 16,7-12-51-16,-5-8-16 16,5-12 38-16,1-1 21 15,-6-6 45-15,2 7 10 16,-11 6 24-16,-4 3 16 0,-11 15 23 15,-7 6 9-15,-7 9-10 16,-5 6-11-16,2 3-18 16,4-2-11-16,15 0-4 15,6-2 8-15,18-1 13 16,7-3 4-16,9-3-4 16,7 1-11-16,10-5-42 15,3-3-72-15</inkml:trace>
  <inkml:trace contextRef="#ctx0" brushRef="#br0" timeOffset="166034.1165">14920 13363 832 0,'2'5'324'0,"11"4"-211"16,7-2-23-16,21-2-16 0,3-5-20 16,6-3-49-16,3-3-84 15</inkml:trace>
  <inkml:trace contextRef="#ctx0" brushRef="#br0" timeOffset="166190.3295">14976 13491 583 0,'2'0'319'0,"12"7"-56"15,13 3-61-15,10-5-82 16,2 3-33-16,-1-12-51 16,-1 2-10-16,5-5-411 15</inkml:trace>
  <inkml:trace contextRef="#ctx0" brushRef="#br0" timeOffset="166377.8161">15331 13475 704 0,'4'0'370'16,"3"0"-62"-16,13-3-232 15,9 3-41-15,9 0-28 0,-1-1-4 16,0 2-121-16,1 1-257 16</inkml:trace>
  <inkml:trace contextRef="#ctx0" brushRef="#br0" timeOffset="166659.3388">15663 13463 901 0,'-12'-3'437'16,"-5"-2"-181"-16,-1-4-81 15,5-8-110-15,9-2-37 16,5-4-37-16,5 5-11 0,5 6-8 16,2 5-2-16,1 12 8 15,6 4 5-15,5 11 3 16,-4 0 6-16,3 0 6 16,-3-2 2-16,4 0 22 15,6-3 12-15,-2-10 22 16,-1-2 15-16,-1-12 22 15,-3-9 9-15,-8-8 2 16,-9-8-11-16,-15-3-37 16,-6 4-24-16,-10 4-57 15,-1 8-65-15</inkml:trace>
  <inkml:trace contextRef="#ctx0" brushRef="#br0" timeOffset="167096.3658">14688 11493 931 0,'0'7'358'0,"7"15"-254"16,-5 0-64-16,7 13-27 15,7 1-5-15,-3 1 4 16,7 5-19-16</inkml:trace>
  <inkml:trace contextRef="#ctx0" brushRef="#br0" timeOffset="167518.2996">14622 11647 858 0,'7'0'385'15,"13"4"-170"-15,0-2-114 16,23 4-46-16,6 0-27 0,8-4-21 15,4-1 0-15,-4 0 0 16,-8 0 2-16,-11 2 2 16,-8-1-1-16,-16 0-4 15,-7 1 0-15,-8 0 2 16,-6 2 2-16,-8-4 11 16,-1-2 6-16,0-4 5 15,3-2-2-15,8-3-12 16,8 2-11-16,8-4-14 15,4 2-5-15,4 8-1 16,0 0 1-16,-1 4 0 16,4 8-1-16,-1-1 3 15,0 5 1-15,6 4 5 16,4-1 3-16,2-4-5 0,2-6 36 16,-4-4 27-16,-8-7 15 15,-8-7 62-15,-5-2-12 16,-15-7-3-16,-9 0-4 15,-14 2-46-15,-3 2-26 16,1 9-35-16,4 8-22 16,6 13-388-16</inkml:trace>
  <inkml:trace contextRef="#ctx0" brushRef="#br0" timeOffset="168143.1656">16321 12600 1023 0,'14'0'416'0,"24"8"-246"16,11 7-55-16,13 17-40 15,-1 5-20-15,-8 10-33 16,-9 3-4-16,-12-5-84 16,-3 1-123-16</inkml:trace>
  <inkml:trace contextRef="#ctx0" brushRef="#br0" timeOffset="168330.4492">16717 12567 1081 0,'-19'6'447'16,"-17"16"-271"-16,0 6-53 15,-4 7-47-15,-1 8-24 16,-7 2-23-16,-4-5-5 0,10 0-31 16,8-5-60-16,15-9-438 15</inkml:trace>
  <inkml:trace contextRef="#ctx0" brushRef="#br0" timeOffset="168691.2819">16965 12626 909 0,'-5'14'357'0,"1"21"-242"0,-2 3 4 16,7 4-14-16,6 1-33 15,0-8-36-15,8-3-10 16,-1-18 10-16,-5-9 11 16,-3-14 10-16,-8-14 13 15,2-9 11-15,3-4-3 16,-10-12-6-16,0-3-15 15,-9-8-24-15,-6-3-11 16,8-4 5-16,3 1 0 0,6 3-2 16,5 6 1-16,9 16-23 15,5 8-7-15,9 12-18 16,10 5-6-16,8 9 11 16,8 1-75-16,14 7-106 15</inkml:trace>
  <inkml:trace contextRef="#ctx0" brushRef="#br0" timeOffset="168941.2224">16954 12918 1169 0,'15'6'456'0,"12"3"-327"0,6-6-35 15,17-3-43-15,-4-8-9 16,9-4-120-16,1 0-191 16</inkml:trace>
  <inkml:trace contextRef="#ctx0" brushRef="#br0" timeOffset="169159.9271">17348 12293 989 0,'1'0'439'15,"1"7"-183"-15,-1 19-138 16,-1 11-31-16,5 20-21 15,-2-3-20-15,3 4-26 16,1-2-5-16,-6-5-1 16,1-4-24-16,0-13-140 15,3-8-134-15</inkml:trace>
  <inkml:trace contextRef="#ctx0" brushRef="#br0" timeOffset="169362.9999">17556 12596 652 0,'-10'-1'388'16,"-6"2"-3"-16,-2 3-148 16,-5 7-95-16,5 4-18 15,-2 1-48-15,0-2-27 16,9 1-33-16,2-1-8 16,15 2-6-16,13 1 1 15,12-4 2-15,6-1 0 16,8-4-72-16,-1-4-39 0</inkml:trace>
  <inkml:trace contextRef="#ctx0" brushRef="#br0" timeOffset="169753.6422">17660 12326 578 0,'1'-4'331'0,"7"-5"-10"16,9 2-184-16,13 0-83 16,7 1-5-16,9 0-15 0,2 3-12 15,-3 1-15-15,-3-1 1 16,-12 3 2-16,-11 0-1 15,-17 4 1-15,-10 1 4 16,-1 12 0-16,0 3-1 16,5 14-5-16,8 10-9 15,0 11-3-15,2 0 0 16,5 6 4-16,3-3 13 16,-7-8 25-16,1 0 11 0,-12-7 47 15,-9-4 10 1,-17-3 4-16,-6-4 3 0,-12-11-29 15,-7-7-14-15,12-10-13 16,7-4-68-16</inkml:trace>
  <inkml:trace contextRef="#ctx0" brushRef="#br0" timeOffset="170316.0104">18332 12633 786 0,'13'7'352'0,"11"6"-167"16,8-1-28-16,6-4-43 16,-3-6-18-16,4-6-28 15,-5-4-14-15,-8-7-19 16,-2 1-4-16,-17-6-1 16,-5-1-1-16,-12 2-8 15,-6 2-3-15,-7 7-10 16,-8-3-7-16,3 13-9 15,-6 1-6-15,0 15-7 16,9 13 1-16,-4 6 14 16,9 8 6-16,13 6 21 15,14 2 6-15,21-3 2 16,7-3 2-16,13-13-4 0,4-10-2 16,8-15 9-16,1-11-110 15</inkml:trace>
  <inkml:trace contextRef="#ctx0" brushRef="#br0" timeOffset="170753.4068">18542 12194 942 0,'11'2'384'15,"21"2"-246"-15,9-3-25 16,19-1-44-16,3-4-25 15,0 0-43-15,-6-3-76 16</inkml:trace>
  <inkml:trace contextRef="#ctx0" brushRef="#br0" timeOffset="171018.9696">19077 12012 1251 0,'-1'-4'530'16,"0"-4"-288"-16,-1 6-177 15,1 2-42-15,1 6-30 0,0-6 59 16,0 0-179-16,1 18-137 16</inkml:trace>
  <inkml:trace contextRef="#ctx0" brushRef="#br0" timeOffset="171175.1824">19131 12185 386 0,'3'17'284'0,"2"13"20"15,-5 8-55-15,-7 2-21 16,-8 4-24-16,-4 0-17 0,-7-8-78 16,1-6-30-16,1-15-35 15,-6-14-7-15,5-4-21 16,5-6-50-16,4-13-215 16</inkml:trace>
  <inkml:trace contextRef="#ctx0" brushRef="#br0" timeOffset="171644.0078">19329 12027 893 0,'-3'2'354'0,"-4"10"-212"16,-2 5-32-16,1 6-19 0,3 8-6 16,9 0-28-16,6 7-17 15,8-6-14-15,3-5-4 16,3-12 1-16,-1-10 1 16,-2-11 6-16,3-6-1 15,-12-7-1-15,-2-4-3 16,-4-2-6-16,-7-1-2 15,-3 5-7-15,6 4-3 0,-9 5-9 16,1 8-10-16,6 6-9 16,-6 3-2-16,6 8 3 15,5 6 6-15,0 3 5 16,6 3 3-16,5-2 5 16,-1-1 12-16,9-9 18 15,6-3 15-15,0-10 32 16,0-9-2-16,-10-9 7 15,-6-4-6-15,-6-8-25 16,-8 0-9-16,-3 0-12 16,-4-4-46-16,2 12-119 15</inkml:trace>
  <inkml:trace contextRef="#ctx0" brushRef="#br0" timeOffset="172096.8403">19887 11722 1231 0,'0'-3'484'15,"1"1"-355"-15,-2 9-48 16,1-7-60-16,6 29-1 0,6 64 13 15,0-29-2-15,1 9-10 16,-4-6-4-16,0-10-4 16,1-6 3-16,-10-15 4 15,2-4 0-15,-2-18 2 16,0-5 2-16,5-12-1 16,-2-9-2-16,12-4-26 15,0-6-20-15,5-1-42 16,0 1-21-16,-6 3 15 15,-2 1 16-15,-13 8 33 16,-10 4 16-16,-8 6 7 16,-4 4 6-16,4 6 21 15,-1 3 5-15,14 1 18 16,2 3 13-16,9 0 23 16,9 3 8-16,6-2-5 15,10-1-20-15,7-4-24 0,6-4-28 16</inkml:trace>
  <inkml:trace contextRef="#ctx0" brushRef="#br0" timeOffset="173311.7386">14465 13886 156 0,'0'10'63'0,"0"8"-33"16,4 3-5-16,2 1 15 16,2 4 15-16,6 3 40 15,0 2 18-15,11-2 22 16,5 0 2-16,0-10-27 16,0-4-22-16,0-1-39 0,4-2-16 15,5-3-12-15,3-2 12 16,1-5 9-16,-8-5-1 15,4-5-4-15,2 0-15 16,5-4-11-16,2-1-3 0,0-2-3 16,4 1-1-16,1 0-1 15,4 2-1-15,12 3-1 16,2-2-1-16,4 8 0 16,-2-5 0-16,-2 2 0 15,0-5 0-15,3-3 1 16,4 1 2-16,9-2-1 15,-2 4 1-15,-1-4-2 16,3 5 0-16,-7 5 0 16,2-1-1-16,-4 14 0 15,-14-4 0-15,-7 7-1 16,-5 4 0-16,-6-5 1 16,6 5 1-16,-1-1 1 15,2 3 0-15,-2 3-3 16,0 4-1-16,-6 4-4 15,-4-3-1-15,-6 5 2 16,-3 0 0-16,-9 1 4 0,-1 3 2 16,-3-8 6-16,-8-5 1 15,0-11 8-15,-5-4 17 16,3-6 8-16,2-3 2 16,2-3-59-16</inkml:trace>
  <inkml:trace contextRef="#ctx0" brushRef="#br0" timeOffset="174611.7889">17167 14373 81 0,'-5'-4'89'0,"-3"-1"57"16,3-5 11-16,5 3-10 15,0-2-4-15,0-2-35 16,0-1-14-16,6-4-27 16,6 1-14-16,4-2-18 15,9 1-4-15,2-4 2 16,-1-4 8-16,5 2 20 15,0-2 6-15,5 2-6 16,0 3-11-16,2 2-27 16,-1-4-9-16,3 4-11 15,-3 1 0-15,6-3-2 16,0 3 0-16,-1-1-1 16,5 1 0-16,-1 3-1 0,3 5 0 15,-1-3 1-15,1 0 0 16,-3 3 1-16,-5-5-1 15,4 5 0-15,5 5 0 16,-5-3-2-16,4 3 1 16,-1 0 0-16,-3 0 0 15,3 1 1-15,2 0 0 0,3 4 1 16,-7-4 0-16,3-2 0 16,10 3-1-16,1-2 0 15,9 3 1-15,0 6-1 16,-11-4 0-16,-2 2 0 15,-6 2 0-15,-7-4 0 16,5 1 1-16,-3-3 1 16,2-2-1-16,4 0 1 15,-1 1-1-15,-3 0 0 16,-3-1 0-16,-11-3-1 16,-1 0 1-16,-3 5-1 15,-5-5 0-15,2 4 1 16,0 1 0-16,-3-6 0 15,11 5 1-15,4-1 1 16,-7-6-1-16,1 0 0 16,-4-3-1-16,-2 1 0 0,2 4-1 15,-8-1 0-15,0 2 2 16,-8-5 1-16,-3 2 0 16,2 0 2-16,0-1-2 15,2 0 0-15,5 2-1 16,-2-3-1-16,1-1 0 15,1 2-1-15,-6-1 0 16,1 3 15-16,0 0 9 0,-11 0 23 16,-2-1 8-1,-3-1-9-15,3-2-8 0,3 2-19 16,5-5-6-16,4 0-6 16,-4 0-1-16,1-1-1 15,-1 4-1-15,-7-9 21 16,-5 1 7-16,2 0 2 15,-5 0 3-15,5 9-24 16,2-1-7-16,-1 6-15 16,6 6-474-16</inkml:trace>
  <inkml:trace contextRef="#ctx0" brushRef="#br0" timeOffset="176137.6089">19273 4275 695 0,'13'-1'275'16,"7"-3"-134"-16,36 3-47 15,17-1 32-15,48-3 56 16,32-2 7-16,43-3-25 16,25 1-27-16,31 4-43 15,1 3-21-15,5 3-41 16,-10 1-12-16,-25-4-8 15,-15-4-1-15,-30-5-2 16,-11-3-20-16,-17-2-110 16,-12-4-103-16</inkml:trace>
  <inkml:trace contextRef="#ctx0" brushRef="#br0" timeOffset="176649.2106">20056 3757 849 0,'0'-1'359'0,"-6"2"-204"16,-1 6-33-16,-22 17-21 15,-15 12-26-15,-46 15-23 16,-26 5-19-16,-22 4-19 15,-9-3 11-15,15-4 20 16,12-3 4-16,27-8 5 16,21-6-13-16,33-14-23 15,13-7-10-15,22-6-8 16,14 1 0-16,20 3 1 16,13 0 6-16,28 12 5 15,11 6-2-15,23 15-2 16,6 6-1-16,12 6-3 0,0-3 0 15,2-2 0-15,-3 2 1 16,-17-3 4-16,-1 0 0 16,-21-8 4-16,-14-3-27 15</inkml:trace>
  <inkml:trace contextRef="#ctx0" brushRef="#br0" timeOffset="182213.1046">16127 14750 783 0,'-4'-3'368'0,"-2"1"-105"16,10 4-65-16,-4-2-90 15,30 30 5-15,71 66-60 16,-17-20-10-16,16 10-26 16,-4 1-2-16,-17-8 34 15,-10-2-62-15,-11-10-199 16</inkml:trace>
  <inkml:trace contextRef="#ctx0" brushRef="#br0" timeOffset="182512.4975">16848 14735 719 0,'-7'-1'384'0,"-19"3"-71"16,-9 13-82-16,-18 28-83 15,-14 12-7-15,-11 23-49 16,-5 10-21-16,-2 2-25 15,10-5-28-15,22-10-9 16,12-10-31-16,28-23-89 16,8-6-82-16</inkml:trace>
  <inkml:trace contextRef="#ctx0" brushRef="#br0" timeOffset="182903.0203">17217 14685 651 0,'-18'7'352'0,"-23"12"-43"15,-1 6-101-15,-4 22-83 16,1 13-29-16,6 23-66 15,5 4-10-15,28 1-10 16,14-5-1-16,25-11 5 16,12-3 2-16,10-16-11 15,6-7-62-15</inkml:trace>
  <inkml:trace contextRef="#ctx0" brushRef="#br0" timeOffset="183262.6428">17367 15149 933 0,'6'3'348'15,"11"8"-260"-15,9-3-19 0,9 1-6 16,3-2-10-16,2-7-15 15,-7-7-6-15,-8-10-6 16,-5-3-3-16,-13-3-6 16,-6 1-4-16,-6 9-8 15,-11-4-3-15,-9 12-2 16,-4 3 0-16,-11 11 2 16,3 11-1-16,5 5-1 15,4 6 0-15,20 5 4 16,11 4 4-16,19-3 16 15,12 0 3-15,5-6 3 16,-1-5 0-16,-6-5-10 16,-3-8 5-16,-3-17-215 15</inkml:trace>
  <inkml:trace contextRef="#ctx0" brushRef="#br0" timeOffset="183510.5875">17734 14652 943 0,'-1'-1'409'0,"-3"-3"-182"0,4 4-189 15,0 0-23-15,0 0-235 16</inkml:trace>
  <inkml:trace contextRef="#ctx0" brushRef="#br0" timeOffset="183682.4499">17782 14766 554 0,'0'21'316'0,"0"21"-46"16,-4 4-5-16,-10 3-95 16,-2-10-38-16,-9-11-67 15,1-6-27-15,-3-22-46 16,-1-7-88-16</inkml:trace>
  <inkml:trace contextRef="#ctx0" brushRef="#br0" timeOffset="184146.7659">17933 14655 800 0,'-2'-2'375'16,"-4"2"-159"-16,-2 7-73 16,0 8-66-16,2 10-14 15,6 4-17-15,3 3-8 16,10 2-18-16,6-4-6 0,-1-8-1 16,6-4 3-16,-3-18 7 15,-2-5 6-15,-1-12 3 16,-8-7 0-16,-3-3-6 15,0 1-4-15,-4 1-7 16,-2 5-2-16,-1 8-12 16,0 6-5-16,-4 10-16 15,1 7-1-15,3 10 3 16,-6 6 4-16,13 5 9 16,6 2 3-16,3-8 4 15,12-3 7-15,-4-18 33 16,-1-5 19-16,-1-13 32 15,-7-8 3-15,-7-2-24 16,-1-2-18-16,-7-4-71 16,-3 4-75-16</inkml:trace>
  <inkml:trace contextRef="#ctx0" brushRef="#br0" timeOffset="184446.1365">18356 14663 841 0,'7'6'403'0,"16"10"-127"16,5 10-69-16,0 21-67 15,-3 15-32-15,-4 23-53 16,-7 11-13-16,-14 6-1 16,-6-3 23-16,-20-6 23 15,-4-5 21-15,-6-24 23 16,2-4-19-16,0-30-27 16,-3-9-32-16,8-6 278 15</inkml:trace>
  <inkml:trace contextRef="#ctx0" brushRef="#br0" timeOffset="187100.5816">20532 12918 788 0,'8'2'342'0,"11"2"-177"0,11 0-49 16,18 0-51-16,7 1-25 16,8-5-28-16,2 0-1 15,-13 0-11-15,-11-1-45 16,-16 4-199-16</inkml:trace>
  <inkml:trace contextRef="#ctx0" brushRef="#br0" timeOffset="187319.4313">20593 13061 628 0,'-1'0'341'0,"3"8"-33"16,7-2-70-16,14 3-53 15,13-2-9-15,15-7-58 16,9 7-33-16,1-6-47 16,-5-1-31-16</inkml:trace>
  <inkml:trace contextRef="#ctx0" brushRef="#br0" timeOffset="187960.0957">21341 13027 415 0,'12'5'243'0,"8"10"10"15,9-5-124-15,-2-3-9 16,10 0-22-16,-2-3-27 16,-2-9-28-16,1 4-9 15,-10-8-7-15,-5-3-3 16,-8 2 2-16,-7-9 0 16,-10 3-2-16,-7 0-2 15,-10-4-7-15,-4 8-3 16,-6 4-5-16,-5 0-6 15,3 16-8-15,0 8-7 0,6 10-7 16,6 10-1-16,9 2 21 16,9 0 8-16,13-1 32 15,14-2 20-15,16-9 19 16,12-2 9-16,17-7-14 16,1-5-13-16,0-9-41 15,-6-5-72-15</inkml:trace>
  <inkml:trace contextRef="#ctx0" brushRef="#br0" timeOffset="188445.8074">21552 12572 884 0,'7'-2'418'16,"9"-1"-163"-16,14 1-125 16,8 2-19-16,15 0-56 0,-2 0-23 15,0 0-17-15,-11-2 5 16,-11 5-152-16,-12-2-343 16</inkml:trace>
  <inkml:trace contextRef="#ctx0" brushRef="#br0" timeOffset="188664.7946">22051 12361 1076 0,'-7'-1'466'16,"-2"-1"-225"-16,2 4-177 16,1 3-31-16,6 3-48 15,2 0-85-15</inkml:trace>
  <inkml:trace contextRef="#ctx0" brushRef="#br0" timeOffset="188883.2236">22097 12575 685 0,'5'11'350'0,"3"17"-117"0,-1 0-30 15,-4 6-87-15,-4 3-25 16,-8 4 11-16,-7 0-4 16,-6-1-10-16,-3-1-2 15,-2-11-44-15,-3-7-6 16,0-15-7-16,1-7-6 15,7-16-34-15,10-4-49 16,11-13-189-16</inkml:trace>
  <inkml:trace contextRef="#ctx0" brushRef="#br0" timeOffset="189447.0178">22328 12361 783 0,'-4'-1'344'0,"3"1"-196"16,1 6-39-16,-1-6-36 0,0 12-13 16,0 47 0-16,-3-28-5 15,9 5-28-15,-4-5-9 16,10-3-7-16,0-4 0 16,4-9 11-16,4-5 7 15,1-6 8-15,-5-11 0 16,3-8-7-16,-1-4-5 0,-8-8-8 15,4 1-1-15,-10 1-3 16,-3 0-1-16,0 7-1 16,0 8 0-16,-2 3-10 15,-3 7-5-15,4 14-9 16,-5 2-2-16,9 11 4 16,2 1 3-16,2 1 3 15,5-3 2-15,4-7 3 16,7 0 0-16,4-12 5 15,3 1 9-15,-5-14 36 16,-5-7 17-16,-8-6 25 16,-4-10 2-16,-8 0-26 15,-1-2-15-15,-6-1-27 16,-2-4-39-16,0 8-143 16,1 5-239-16</inkml:trace>
  <inkml:trace contextRef="#ctx0" brushRef="#br0" timeOffset="189931.2724">22817 12332 568 0,'7'6'318'16,"-3"2"-49"-16,-4 14-144 15,4 9-34-15,-7 6-19 16,3 4 2-16,0-4 2 15,0-2-1-15,0-6-17 16,2-5-14-16,-2-11-20 16,-4-4-4-16,9-9 8 15,-6-6 4-15,4-3 1 16,4-1-1-16,-1-10-14 0,5 2-5 16,1-6-8-16,0-3 0 15,0 3-4-15,-2-1 5 16,1 8 25-16,-1 10 11 15,-1 11 21-15,4 8 3 16,-7 12-13-16,0 2-9 16,-4 3-17-16,2 4-10 15,3-5-8-15,5 3-23 16,-1-7-112-16,1-7-116 0</inkml:trace>
  <inkml:trace contextRef="#ctx0" brushRef="#br0" timeOffset="190430.141">23188 12782 555 0,'-1'-2'345'16,"-5"-10"-11"-16,-2 4-85 16,-4-2-109-16,-4 0-36 15,0 6-64-15,-1 3-24 16,2 8-26-16,5 4-7 0,1 9-3 16,4 2 2-16,5 1 5 15,3 3 3-15,9-9 25 16,5-3 14-16,11-10 36 15,2-9 24-15,1-9 22 16,-6-4 5-16,-10-8 1 16,-9 0-14-16,-17 3-35 15,-7 0-20-15,-12 8-74 16,0 3-64-16</inkml:trace>
  <inkml:trace contextRef="#ctx0" brushRef="#br0" timeOffset="191010.3076">23452 12565 909 0,'-3'-2'411'15,"-2"-2"-196"-15,8 11-91 16,8 16-73-16,14 12-22 16,25 33-9-16,7 17 4 15,18 27-4-15,-7 6 5 16,-17 0-3-16,-6-6-1 0,-16-17 21 15,-4-8-54-15,2-19-78 16,-4-18-22-16</inkml:trace>
  <inkml:trace contextRef="#ctx0" brushRef="#br0" timeOffset="191291.6477">23968 12575 999 0,'-3'4'411'0,"-14"5"-245"15,-11 12-50-15,-11 19-35 16,-12 12-10-16,-11 33-11 0,-3 10-7 15,-5 11-26-15,2-3-5 16,14-19-9-16,7-6-1 16,17-19 1-16,4-9-2 15,22-17-34-15,5-10-47 16</inkml:trace>
  <inkml:trace contextRef="#ctx0" brushRef="#br0" timeOffset="191650.821">24328 12529 637 0,'-8'6'331'0,"-18"6"-94"16,-9 6-89-16,-2 18-109 16,-6 9-9-16,3 22-2 15,9 12-17-15,16 15-1 0,3-8 2 16,19-8 18-16,12-5 5 15,7-21 7-15,7-2 0 16,2-10-21-16,-4-10 0 16,-2-11-42-16,1-4-92 15</inkml:trace>
  <inkml:trace contextRef="#ctx0" brushRef="#br0" timeOffset="192056.9259">24371 13032 942 0,'2'3'409'15,"4"6"-172"-15,7-3-168 16,6 1-18-16,10-1-15 15,2-2-13-15,3-8-5 16,-3-2 1-16,-9-4 1 16,-5-5 2-16,-7-1 0 15,-7-6-2-15,-6 4-5 16,-5 1-4-16,-14 7-11 0,-2 7-4 16,-7 7-8-16,1 10-1 15,2 7 0-15,6 6 2 16,3 2 3-16,-2-3 1 15,11 2 9-15,3-3 12 16,13-2 28-16,9 2 14 16,8-8 9-16,3 2-6 15,6-8-20-15,4 0-11 16,0-6-45-16,-2-5-64 0</inkml:trace>
  <inkml:trace contextRef="#ctx0" brushRef="#br0" timeOffset="192291.2506">24597 12612 927 0,'3'-5'411'16,"1"-5"-182"-16,-1 5-163 15,-3 2-31-15,0 3-61 0,0 0-82 16</inkml:trace>
  <inkml:trace contextRef="#ctx0" brushRef="#br0" timeOffset="192494.3333">24650 12690 601 0,'7'9'356'0,"3"7"-51"0,-2 2-128 16,-4 3-32-16,-11-4-29 16,-8 1-13-16,-8-6-31 15,-4-2-22-15,3-10-27 16,1-4-35-16,8-10-125 15,3-3-132-15</inkml:trace>
  <inkml:trace contextRef="#ctx0" brushRef="#br0" timeOffset="192994.2043">24814 12631 576 0,'0'-1'318'15,"-4"-3"-70"-15,1 5-80 16,1-1-95-16,1 0-24 15,0 0-16-15,0 11-5 16,1 3-2-16,6 33 1 16,-3-29-5-16,1 1-4 15,4-5-3-15,-1-4 6 0,3-8 14 16,0-4 1-16,1-8 2 16,-8-5-7-16,3-2-14 15,-8-2-3-15,-4 2-5 16,7 3-2-16,-2 2-6 15,1 5-5-15,9 11-8 16,-10-1-2-16,4 11-2 16,6 0 3-16,-5 1 7 15,11 4 2-15,1-5 4 16,3-2 1-16,6-4 5 16,-1-6 10-16,-9-6 26 15,-2-7 8-15,-8-5 5 16,-4-2-9-16,-4-1-86 15,-2 8-93-15</inkml:trace>
  <inkml:trace contextRef="#ctx0" brushRef="#br0" timeOffset="193353.4953">25068 12501 813 0,'7'-2'409'0,"6"2"-148"15,5 12-93-15,10 17-98 16,0 9-14-16,4 16 9 15,-3 8-2-15,-13 25-15 16,-3 8-10-16,-19 8-20 16,-13 1-4-16,-12-11-2 15,-7-4 2-15,0-12 27 16,1-12 26-16,3-21 38 16,-2-16 3-16,3-17-22 15,5 0-28-15,1-18-104 16,10 5-48-16</inkml:trace>
  <inkml:trace contextRef="#ctx0" brushRef="#br0" timeOffset="238246.438">496 15677 477 0,'0'2'298'0,"7"-8"-27"31,5-6-34-31,6-24-75 0,6-14-41 0,3-15-41 31,3-8 2-31,0-11 10 16,-5 1 1-16,-9 0 0 0,-5 7-7 0,-11 21-9 15,-3 7 5-15,-3 27 3 0,4 10-29 16,-2 10-31-16,4 13-17 16,3 14-30-16,-3 2 10 15,8 26-6-15,6 10 0 16,10 24 6-16,5 6 4 16,3 5 9-16,2-10 5 31,6-19 3-31,3-10 0 0,-2-30 2 0,2-10-30 15,-16-25-98-15,-5-7-90 0</inkml:trace>
  <inkml:trace contextRef="#ctx0" brushRef="#br0" timeOffset="238435.6176">645 15493 961 0,'10'2'434'15,"4"-4"-159"-15,26 0-177 16,19 2-19-16,23 2-11 16,7-3-76-16</inkml:trace>
  <inkml:trace contextRef="#ctx0" brushRef="#br0" timeOffset="238609.728">380 15176 1108 0,'-10'-1'496'0,"-5"2"-255"15,8 11-99-15,16 2-113 16,14 5-22-16,22 2-38 15,15 1-146-15</inkml:trace>
  <inkml:trace contextRef="#ctx0" brushRef="#br0" timeOffset="238969.0289">1132 15528 750 0,'9'12'385'0,"6"4"-88"0,5 3-102 16,8-3-74-16,2-5-27 16,10-5-42-16,-4-5-14 15,-4-6-13-15,-3-11 0 16,-15-12-20-16,-5-1-8 15,-13-5-10-15,-15 2-3 16,-14 3 14-16,-10 0 5 0,-7 6 19 16,7 10 0-1,15 25 1-15,5 5-2 0,17 25-18 16,6 8-3-16,6 11-1 16,9 12-2-16,3-3 5 15,2-2 1-15,3-11 21 16,2-10-50-16,-3-19-206 15</inkml:trace>
  <inkml:trace contextRef="#ctx0" brushRef="#br0" timeOffset="239265.8336">1783 15349 987 0,'0'6'507'0,"-3"21"-128"0,-8 4-118 16,-9 14-111-16,-3 0-45 16,-6-10-62-16,5-4-13 15,-1-16-52-15,5-9-46 16,6-13-95-16,-2-8-17 16,9-10 35-16,3-2 41 15,4-3 102-15,4 2 32 16,15 7 36-16,8 11 12 15,10 13 7-15,7 14-13 16,-6 14-20-16,-1 6-8 0,-2 13-13 16,-4-3 9-16,2-3-376 15</inkml:trace>
  <inkml:trace contextRef="#ctx0" brushRef="#br0" timeOffset="239840.3626">2582 15364 880 0,'10'-2'400'15,"12"2"-174"-15,-5 8-62 16,-1 15-51-16,-2 7-23 16,-9 8-30-16,1 7-11 0,-6-11-10 15,0-7-11-15,0-16-9 16,0-11-1-16,6-19-3 15,4-3-2-15,6-14-5 32,6 1-4-32,0 4-6 0,3 2-1 0,-2 16 0 15,-3 10 5-15,-3 19 24 16,-3 9 12-16,-10 18 5 16,-2-1-4-16,0-1-25 31,6 1-58-31</inkml:trace>
  <inkml:trace contextRef="#ctx0" brushRef="#br0" timeOffset="240230.4303">3839 15369 537 0,'0'-6'291'0,"2"-9"-60"16,1 2-58-16,-3 4-81 15,2 2-37-15,-2 5-101 16,4 2-202-16</inkml:trace>
  <inkml:trace contextRef="#ctx0" brushRef="#br0" timeOffset="242921.1912">3843 15312 840 0,'-5'-9'396'0,"-3"-12"-156"0,10-2-120 16,10-3-19-16,16-1-34 16,5 2-10-16,9 11-21 15,-2 11-13-15,-14 15-15 16,-12 11-3-16,-15 24 2 16,-7 7 4-16,-20 13 6 15,0-3 1-15,-14-9 0 16,2-13 0-16,14-19-7 15,10-11-3-15,27-20-5 16,12 2 6-16,14-18 15 16,9 10-2-16,7 9-1 15,-3-1-8-15,-1 21-27 16,-9-2-48-16,-18 10-229 16</inkml:trace>
  <inkml:trace contextRef="#ctx0" brushRef="#br0" timeOffset="243380.9913">3937 14993 865 0,'-31'-5'411'16,"-32"1"-162"-16,-6 8-70 16,1 24-113-16,7 12-29 15,13 30-47-15,6 9-9 16,23 20-2-16,16 9-2 15,12-5 6-15,24 3 5 16,25-17 11-16,5-15 14 0,35-21 18 16,8-20 5-16,9-38 8 15,2-23-8-15,-14-38 1 16,-6-14 2-16,-36-21 3 16,-16-7 4-16,-46-11 11 15,-34 3 23-15,-39 17 0 16,-19 14-3-16,-14 46-23 15,5 22-35-15,16 23-60 16,15 11-34-16</inkml:trace>
  <inkml:trace contextRef="#ctx0" brushRef="#br0" timeOffset="244597.691">6121 15367 918 0,'-6'15'406'0,"-8"17"-214"15,-4 0-43-15,-4 0-73 16,0-4-29-16,1-13-23 15,-1-6 6-15,3-14-52 16,4-6-22-16,3-12-23 16,8-2-13-16,4-5 39 0,0-4 31 15,5 10 41-15,10 7 21 16,6 17 26-16,8 11-2 16,0 16-13-16,-6 3-16 15,2 14-14-15,-3 1-8 16,-3-8-68-16</inkml:trace>
  <inkml:trace contextRef="#ctx0" brushRef="#br0" timeOffset="247378.2781">5060 15247 868 0,'-3'1'385'0,"-3"2"-181"0,12 26-128 15,10 14-23-15,15 20-23 16,9 14 0-16,-4 8-4 15,-6-1 1-15,-16-1 1 16,-11-12 2-16,-11-10-2 16,-9-13-15-16,-14-24-29 15,-6-14-16-15,-6-27-58 16,3-13-1-16,22-19 13 16,11-6 18-16,21-9 90 15,14 1 43-15,15 1 42 16,7 1 1-16,15 9-40 15,3 3-29-15,-11 9-33 16,-6 9-20-16,-23 10-205 0</inkml:trace>
  <inkml:trace contextRef="#ctx0" brushRef="#br0" timeOffset="247737.5669">5599 15533 704 0,'8'1'336'16,"10"2"-108"-16,2-3-116 16,1-3-7-16,3-6-26 15,-4-4-15-15,-1-11-23 16,-4-5-6-16,-8-2-7 15,-5-3-3-15,-8 4-4 16,-6 5-3-16,-11 5-6 16,-3 9-8-16,1 17-5 15,2 9-2-15,6 18-4 16,4 7 4-16,5 13-2 16,8 13 3-16,2 9 26 15,4 2 7-15,2 5 10 16,0-8-2-16,5-12-19 15,2-5-76-15</inkml:trace>
  <inkml:trace contextRef="#ctx0" brushRef="#br0" timeOffset="248050.2592">5983 15001 846 0,'-6'4'433'15,"-6"0"-86"-15,11 22-252 16,0 12-48-16,3 7-66 16</inkml:trace>
  <inkml:trace contextRef="#ctx0" brushRef="#br0" timeOffset="248549.5776">6499 15314 788 0,'-15'-7'408'0,"-11"-6"-147"15,-1 6-75-15,-6 10-82 16,4 10-63-16,2 17-40 15,7 6-8-15,17 7-9 16,7-1-1-16,15-6 6 16,2-6 4-16,7-12 10 15,2-6 3-15,-2-10 6 16,1-4 1-16,0-7 2 16,-6-5 1-16,-9-2 3 15,-6 4-1-15,-14-1-4 16,-5 3-6-16,-6 9-10 15,-2 2-8-15,2 18-4 16,9 16 4-16,-5 16 25 16,11 15 7-16,-2 12 6 0,2 1-2 15,12-3-19-15,2-10 23 16,16-15-218-16</inkml:trace>
  <inkml:trace contextRef="#ctx0" brushRef="#br0" timeOffset="248955.7561">6885 15289 961 0,'-15'-5'417'0,"-5"-3"-223"16,-6 4-54-16,0 9-68 15,13 11-34-15,6 3-40 16,4 2-10-16,14 2-4 16,6-4 3-16,6-8 9 0,6 1 4 15,-7-9-29-15,-6-3-14 16,-3-1-28-16,-15-6-9 15,-16 0 31-15,-3 1 15 16,-21 6 41-16,5 4 19 16,4 10 28-16,4 4 10 15,17 11 9-15,7 0 4 16,10 1-18-16,11-1-9 16,19-6-22-16,8 1-13 0,12-10-5 15,5-4-35-15</inkml:trace>
  <inkml:trace contextRef="#ctx0" brushRef="#br0" timeOffset="249346.2543">7007 15350 691 0,'12'-2'298'0,"5"-6"-135"15,18 3-111-15,9 1-6 16,4-3-17-16,4 0-10 15,-2 4-1-15,-11-3 0 16,-21 2 4-16,-7 4 3 16,-19 4 4-16,-11 7 10 15,-12 7 16-15,-7 0-2 16,2 7-8-16,6 0-16 0,19 6-31 16,8 3-8-16,16-4-7 15,10-1 0-15,15-7-24 16,7-8-41-16,5-6-175 15</inkml:trace>
  <inkml:trace contextRef="#ctx0" brushRef="#br0" timeOffset="249707.6376">7618 15442 752 0,'-1'2'398'0,"-8"12"-85"16,-9 3-77-16,-12 5-89 15,-7 0-35-15,0-8-57 16,7-1-15-16,1-15-21 15,6-4-9-15,14-10-18 16,0-7-8-16,11-1-10 0,13 1 0 16,2 2 6-16,3 6 2 15,5 14 3-15,2 6 4 16,-4 11 11-16,6 8 7 16,-2 8 16-16,-4-4 5 15,5-2-4-15,0-5-1 16,-2-15-4-16,1-4 3 15,-5-17 3-15,-4-3 0 0,-5-4-1 16,-2-6-4-16,0 2-9 16,-2-2-3-16,-5 6-8 15,1 9 0-15,-3 19 7 16,2 10 6-16,-5 11 11 16,2 7 0-16,-1-2-7 15,0-4-5-15</inkml:trace>
  <inkml:trace contextRef="#ctx0" brushRef="#br0" timeOffset="250418.6753">8515 15332 761 0,'0'24'321'0,"0"15"-208"15,2 9-20-15,2-5-14 16,5-10-37-16,3-8-13 16,6-14 5-16,5-5 6 15,4-12 8-15,-1-5 2 16,-4-12-14-16,-3 0-8 0,-9 0-11 16,-2-4-5-16,-2 14-9 15,-6-4-6-15,-2 17-9 16,-1 10 0-16,-1 6 3 15,3 8 4-15,6 5 6 16,7-1 2-16,16-2 2 16,-3-11 2-16,0-15 8 15,1-8 6-15,-9-15 5 16,1-1 14-16,-8-7 16 16,-3-2 5-16,-3 0 2 15,4 3-14-15,5 9-4 16,-2 6-9-16,8 15-13 15,-1 9-4-15,2 18-18 16,1 3 11-16,-16 10 23 16,-5-1 9-16,-9-6 5 0,-5-3-10 15,5-15-27-15,2-8-52 16,7-17 23-16</inkml:trace>
  <inkml:trace contextRef="#ctx0" brushRef="#br0" timeOffset="250637.6481">9556 15330 1006 0,'-3'0'520'0,"-5"1"-113"15,2 2-241-15,4 4-102 16,-2-2-38-16,4-4-108 16,6 0-92-16</inkml:trace>
  <inkml:trace contextRef="#ctx0" brushRef="#br0" timeOffset="250792.7448">9556 15538 1516 0,'0'5'653'0,"0"-5"-366"0,-2 0-58 0,1-1-119 0,0 0-42 15</inkml:trace>
  <inkml:trace contextRef="#ctx0" brushRef="#br0" timeOffset="253622.5906">1074 16641 669 0,'-11'-6'347'0,"-23"-6"-82"16,-7 8-31-16,-13 15-60 15,-5 9-35-15,6 9-66 16,33-4-26-1,9-12-46-15,1-1-12 0,10 48-16 16,21 2 1-16,45 0 11 16,16-13 8-16,-1 1 11 15,-8-4 4-15,-33 8 5 16,-15-1 7 0,-35-2 31-16,-12 1 9 15,-28-9 10-15,-14-10-2 16,-10-21-29-16,-2-14-14 0,21-22-24 15,12-5-31-15,26-4-63 16,11 4-61-16</inkml:trace>
  <inkml:trace contextRef="#ctx0" brushRef="#br0" timeOffset="254044.3684">1694 16468 614 0,'-24'9'371'0,"-25"20"0"16,1 16-159-16,1 30-99 15,0 18-25-15,17 27-46 16,11 3-13-16,25-2-16 16,19-7-5-16,17-23-1 15,-1-14 1-15,7-26-12 16,1-10-44-16,7-23-236 16</inkml:trace>
  <inkml:trace contextRef="#ctx0" brushRef="#br0" timeOffset="254398.0777">1938 17143 836 0,'12'1'321'0,"17"9"-214"16,1-7-21-16,5-6-11 15,-1-3-10-15,-10-14-22 16,1 5-7-16,-15-8-2 16,-3 6-1-16,-11 1-3 15,-10 2 4-15,-1 14 1 16,-8 0-3-16,-9 10-5 16,-7 2-9-16,-2 13-18 0,3 5-6 15,15 9-7-15,13 6 7 16,18-4 8-16,12-2 4 15,20-7 7-15,9-1-6 16,0-11 1-16,2-3 2 16,-8-13-39-16,-7-11-158 15</inkml:trace>
  <inkml:trace contextRef="#ctx0" brushRef="#br0" timeOffset="254570.2413">2221 16662 918 0,'-1'0'393'0,"-3"-1"-221"16,2 0-99-16,1 1-173 15</inkml:trace>
  <inkml:trace contextRef="#ctx0" brushRef="#br0" timeOffset="254758.8754">2242 16802 672 0,'-2'7'395'0,"2"11"-12"0,3 4-179 15,-2 4-73-15,-1 4-20 16,-6-4-27-16,-4-3-12 15,-6-7-23-15,-8-9-30 16,1-10-115-16</inkml:trace>
  <inkml:trace contextRef="#ctx0" brushRef="#br0" timeOffset="255305.6249">2452 16730 706 0,'-10'7'300'16,"0"16"-174"-16,-4 0-42 15,10 4-44-15,9 5-8 16,7-8-7-16,6 0 1 15,5-9-2-15,0-10-2 16,-1-8 7-16,-6-4 2 0,-4-10 1 16,-8-5-1-16,-1-4-11 15,0 2-4-15,-2 5-7 16,2 5-4-16,-3 13-5 16,-7 2-5-16,5 17-2 15,0 4 1-15,2 8 1 16,7 3 2-16,1-5 3 15,9 0 1-15,10-11 10 16,-1-8 7-16,2-12 13 16,-4-8 5-16,-6-6 1 15,-5-1-5-15,-9-6-44 16,-4-1-203-16</inkml:trace>
  <inkml:trace contextRef="#ctx0" brushRef="#br0" timeOffset="255508.702">2782 16576 827 0,'11'5'405'0,"16"14"-98"0,14 16-129 16,8 21-53-16,-4 12-11 16,-15 18-41-16,-13 0-8 15,-21 25-10-15,-10 5-20 16,-19 3 1-16,-9-8 0 0,-6-34 11 15,0-21 17-15,9-28-140 16,5-13-79-16</inkml:trace>
  <inkml:trace contextRef="#ctx0" brushRef="#br0" timeOffset="256633.7083">3459 17169 829 0,'21'2'421'15,"13"1"-156"-15,26-3-67 16,15 1-24-16,17 1-77 15,5 1-29-15,-21 3-44 16,-11-2-54-16</inkml:trace>
  <inkml:trace contextRef="#ctx0" brushRef="#br0" timeOffset="257667.2822">4958 16679 618 0,'-35'-3'392'0,"-26"-5"0"0,-8 10-226 15,1 5-57-15,12 10-69 16,14 2-28-16,21 10-31 15,11 4-10-15,27 19-4 16,15 12 4-16,25 5 12 16,10-1 9-16,2 3 6 15,-8-3 34-15,-23 4 49 16,-17 0 22-16,-35-12 39 16,-15-11-25-16,-25-17-26 15</inkml:trace>
  <inkml:trace contextRef="#ctx0" brushRef="#br0" timeOffset="258377.6252">4940 17391 442 0,'-3'8'292'0,"-10"12"18"0,-9 3-21 16,-10-1-85-16,-11-6-29 16,-10-7-60-16,1-10-16 15,-3-7-8-15,8-1-22 16,12-8-32-16,9-3-13 15,13-13-29-15,7-2-10 16,11-3-87-16,9 2-79 0</inkml:trace>
  <inkml:trace contextRef="#ctx0" brushRef="#br0" timeOffset="258936.7008">5510 16597 743 0,'-15'3'341'0,"-17"16"-146"15,-10 11-44-15,-10 33-63 16,-2 23-17-16,1 29-31 16,7 10-11-16,30 4-4 15,12-8-2-15,32-19-2 16,18-11 2-16,19-25-4 16,5-14-3-16,10-27-92 15</inkml:trace>
  <inkml:trace contextRef="#ctx0" brushRef="#br0" timeOffset="259327.58">5675 17225 1033 0,'12'3'370'16,"17"2"-316"-16,5-5 4 0,9-3 6 15,4-7-18-15,-14-6-19 16,0 1-3-16,-19-5-1 16,-4 2 1-16,-10-1-4 15,-12 0-5-15,-12 8-9 16,-12 0-6-16,-2 18-5 15,-3 6 3-15,6 12 2 16,5 6-1-16,13 9 5 16,6 0 4-16,17 8 11 15,9-3 5-15,18-2 0 16,7-7-2-16,12-13-8 16,-3-8-1-16,-6-16-21 15,-1-3-71-15</inkml:trace>
  <inkml:trace contextRef="#ctx0" brushRef="#br0" timeOffset="259537.5443">6071 16642 929 0,'-8'-3'428'16,"0"2"-167"-16,0 2-188 16,0 4-43-16,6 4-83 15,2 0-131-15</inkml:trace>
  <inkml:trace contextRef="#ctx0" brushRef="#br0" timeOffset="259677.7757">6107 16841 792 0,'2'14'425'0,"-2"18"-112"0,-2 4-54 16,-16-8-100-16,-2 2-47 15,-5-12-54-15,-4-13-11 16,7-6-60-16,0-10-65 16</inkml:trace>
  <inkml:trace contextRef="#ctx0" brushRef="#br0" timeOffset="260145.3357">6250 16719 913 0,'-3'-2'399'0,"-3"3"-217"16,-1 6-41-16,1 9-67 15,2 2-25-15,4 8-28 16,2 2-7-16,8 5-8 16,5-1-2-16,6-7 1 15,2-9 4-15,1-13 6 16,-4-9 4-16,-4-14 1 15,-6-1-1-15,2-6-5 0,-6 2-4 16,-6 3-3-16,0 1-3 16,-6 9-6-16,5 10-5 15,-3 6-7-15,1 6-2 16,2 11 1-16,3 2 3 16,11 4 6-16,2 5 1 15,0-10 4-15,0-5 1 16,8-9 7-16,-3-12 6 15,1-13 7-15,0-8 5 0,-10-12 3 16,-3 2 0-16,-5 0-9 16,-6 5-10-16,-6 4-167 15</inkml:trace>
  <inkml:trace contextRef="#ctx0" brushRef="#br0" timeOffset="260442.1373">6722 16680 856 0,'4'-7'452'0,"8"0"-152"16,10 10-153-16,5 11-37 15,10 24-54-15,2 15-7 16,-8 27 17-16,-6 12-10 16,-23 21-17-16,-5 6 2 15,-19 1-15-15,-11-10 0 16,-9-20 1-16,-8-14-2 16,6-31-11-16,7-9-50 15</inkml:trace>
  <inkml:trace contextRef="#ctx0" brushRef="#br0" timeOffset="261035.7471">7276 17258 777 0,'8'7'342'0,"12"8"-172"0,6-2-65 16,4-3-11-16,-2-8-30 15,-3-5-15-15,-2-7-16 16,2-4-3-16,-2-2-6 16,-10-3 1-16,-7 1-4 15,-9 1-2-15,-15 5-7 16,-6 4-5-16,-10 8-7 16,-3 8 0-16,1 9-6 15,4 4 1-15,10 12 0 16,5 1 2-16,19 8 11 15,17-1 7-15,21-5 9 16,2-7 0-16,9-11-3 16,1-2-5-16,0-9 37 15,7-2-49-15</inkml:trace>
  <inkml:trace contextRef="#ctx0" brushRef="#br0" timeOffset="261309.6129">7515 16793 731 0,'20'-1'415'0,"19"1"-73"15,14-2-180-15,3 1-35 16,9 1-76-16,-11 0-17 16,-12 0-264-16</inkml:trace>
  <inkml:trace contextRef="#ctx0" brushRef="#br0" timeOffset="261508.6055">8010 16632 850 0,'-2'-5'433'0,"1"-5"-116"15,-2 6-146-15,-2 4-105 16,-2 1-50-16,0 2-226 16</inkml:trace>
  <inkml:trace contextRef="#ctx0" brushRef="#br0" timeOffset="261695.9272">8023 16816 692 0,'0'25'404'16,"0"18"-64"-16,-6 2-113 16,1 5-37-16,-13-9-61 15,3 3-33-15,-7-9-29 16,-4-13-9-16,5-4-14 0,-8-15-31 16,12-10-113-16,3-9-71 15</inkml:trace>
  <inkml:trace contextRef="#ctx0" brushRef="#br0" timeOffset="262195.8196">8254 16626 855 0,'-6'4'371'0,"-2"10"-196"16,-2 2-48-16,3 8-46 16,2 4-20-16,6 4-21 15,6 4-5-15,3-7-11 16,7-3-5-16,4-10-3 15,1-9 5-15,-2-11 6 16,-5-8 2-16,-6-10-3 16,2 2-4-16,-2-5-8 15,-1 1-4-15,-7 5-4 0,2 2-4 16,-4 7-2-16,1 7-8 16,0 6-7-16,-2 3-3 15,2-6-1-15,1 9 6 16,6 19 6-16,15 31 3 15,-1-34 4-15,4-2 3 16,2-16 8-16,0-6 6 16,-8-15 11-16,-4-8 4 15,-4-4 7-15,-4-7-1 0,-8-3-9 16,-9 1-6-16,-8 7-43 16,-2 3-12-16</inkml:trace>
  <inkml:trace contextRef="#ctx0" brushRef="#br0" timeOffset="262664.8216">8900 17151 816 0,'17'0'382'16,"10"-1"-147"-16,25 5-152 16,8-7-10-16,15 1-47 15,0 2-12-15,-8 2-128 16</inkml:trace>
  <inkml:trace contextRef="#ctx0" brushRef="#br0" timeOffset="262883.1581">8920 17314 805 0,'13'8'398'0,"8"5"-71"15,23-3-198-15,16-3-2 16,15-3-26-16,4-2-23 15,-9 0-45-15,-8-1-18 16</inkml:trace>
  <inkml:trace contextRef="#ctx0" brushRef="#br0" timeOffset="263504.8773">10033 17003 807 0,'2'-15'358'15,"3"-11"-159"-15,-4 1-25 16,0 10-26-16,-1 6-30 16,-2 4-59-16,2 8-23 15,0 10-34-15,1 0-6 16,1 10-5-16,-2 2-2 16,2 5 14-16,1 11 2 0,-2 7 7 15,1 5 2-15,0 6-6 16,1-2-1-16,2-6 2 15,0-7 2-15,-2-7 1 16,0-13 1-16,-3-11 6 16,-3-3 4-16,-7-9 5 15,-4-1 1-15,-10-7-7 16,-2-2-6-16,2 0-10 16,6 1-5-16,11 7-11 15,7-2-5-15,13 3-5 16,11 3 8-16,18 1 13 15,1 0 6 1,-21-2 8-16,0 0 54 0</inkml:trace>
  <inkml:trace contextRef="#ctx0" brushRef="#br0" timeOffset="270838.3003">10864 17128 682 0,'10'7'337'0,"7"6"-65"16,23 2-198-16,15-3 4 0,31-3-37 16,9-5-18-16,8-4-11 15,-2 0-7-15,-16-6-189 16</inkml:trace>
  <inkml:trace contextRef="#ctx0" brushRef="#br0" timeOffset="271105.8254">11018 17267 853 0,'4'6'341'0,"5"6"-160"16,24 4-133-16,17 1 4 16,20-4 11-16,8-3-5 15,7-4-35-15,-2-3-8 16,-5-3-95-16,-3-5-318 15</inkml:trace>
  <inkml:trace contextRef="#ctx0" brushRef="#br0" timeOffset="271324.8523">11535 17046 842 0,'17'3'381'0,"23"7"-156"15,8 6-57-15,-1 8-38 16,-6 4-22-16,-20 4-42 0,-3 4-15 0,-17 0-16 31,-6 3-61-31</inkml:trace>
  <inkml:trace contextRef="#ctx0" brushRef="#br0" timeOffset="271652.792">11051 17039 913 0,'-27'14'413'0,"-18"12"-163"0,8 16-120 15,8 8-19-15,25 6-22 16,11 1-20-16,24-2-39 16,13-9-9-16,21-16-54 15</inkml:trace>
  <inkml:trace contextRef="#ctx0" brushRef="#br0" timeOffset="272464.8407">12914 16728 888 0,'-28'0'387'0,"-31"5"-200"16,6 5-69-16,10 9-68 16,3 4-19-16,15 5-24 15,6 2-5-15,26 10-2 16,11-1 5-16,24-1 5 16,10 5 1-16,17 1 9 15,6-2 2-15,-6 1 2 0,-5-1 3 16,-26-4 19-16,-12 11 10 15,-36 0 36-15,-11 1 6 16,-31-4-13-16,-16-10-8 16,-6-14-33-16,-3-14-9 15,8-15-12-15,8-4-7 16,16-10-23-16,7-6-21 16,24-6-55-16,12-3-35 0,27 4-100 15,17 6-77-15</inkml:trace>
  <inkml:trace contextRef="#ctx0" brushRef="#br0" timeOffset="272938.7811">13605 16572 864 0,'-19'2'420'15,"-16"-2"-145"-15,-13 23-142 16,-3 12-33-16,-1 31-45 15,8 21-17-15,22 24-18 16,6 7 1-16,29 4-9 16,11-9-2-16,17-17-2 15,14-10 1-15,6-27-1 16,2-10-23-16,-2-24-157 0,-5-9-320 16</inkml:trace>
  <inkml:trace contextRef="#ctx0" brushRef="#br0" timeOffset="273313.6675">13787 17194 704 0,'5'8'321'0,"12"12"-108"15,5-3-72-15,6-9-25 16,9-2-25-16,1-10-43 16,0-7-11-16,-3-9-9 15,-10-5 1-15,-11-3-5 16,-6 3-2-16,-14 3-3 16,-9 4-4-16,-15 9-1 15,-6 5 7-15,-6 9 14 16,2 13 0-16,4 11-7 15,7 5-9-15,7 5-10 16,8 4 3-16,20-2 11 16,12 3 4-16,19-11 1 15,8-2-2-15,9-11-7 0,-1-10-5 16,1-9-39-16,-2-9-43 16</inkml:trace>
  <inkml:trace contextRef="#ctx0" brushRef="#br0" timeOffset="273550.1109">14083 16647 1044 0,'4'-1'413'0,"-1"-2"-296"15,-1 3-46-15,-2 0-18 16,0 0-106-16</inkml:trace>
  <inkml:trace contextRef="#ctx0" brushRef="#br0" timeOffset="273718.1247">14164 16794 604 0,'9'14'373'0,"0"9"5"16,-1 3-117-16,-8 0-62 16,-4-2-29-16,-13-3-51 0,-6-10-32 15,-6-11-48-15,-7-11-68 16,4-10-529-16</inkml:trace>
  <inkml:trace contextRef="#ctx0" brushRef="#br0" timeOffset="274233.6331">14316 16702 780 0,'-2'0'355'0,"-3"0"-135"15,0 7-105-15,-3 9-47 16,4 6-5-16,2 8-22 16,3 1-7-16,7-1-17 15,3-5-8-15,12-7-3 0,1-5 2 16,7-13 8-16,0-4 4 16,-8-15 5-16,-2-4 0 15,-9-1-5-15,-5-2-4 16,-2 8-4-16,-5 3-2 15,0 8-5-15,-2 5-4 16,-3 8-5-16,3 3-2 16,2 12 2-16,1-1 3 15,13 6 1-15,2-3 5 16,8-11 8-16,8 0 2 0,-5-13 20 16,4-3 9-16,-17-11 10 15,0-7 3-15,-11-3-16 16,-5-3-25-16,-5 5-150 15,-8 5-137-15</inkml:trace>
  <inkml:trace contextRef="#ctx0" brushRef="#br0" timeOffset="274640.0309">14747 16578 895 0,'7'-4'414'0,"13"5"-172"16,6 10-90-16,18 29-78 16,7 16-26-16,6 28-21 15,-1 15 2-15,-19 21 9 16,-17 10-5-16,-37 11-6 15,-18-4-5-15,-20-21-5 16,-1-15 5-16,14-40-33 16,8-19-49-16,24-37-409 15</inkml:trace>
  <inkml:trace contextRef="#ctx0" brushRef="#br0" timeOffset="275108.1588">15396 17105 903 0,'10'1'430'16,"9"2"-193"-16,17-1-97 16,11 7-30-16,11 0-67 15,0-1-18-15,-4 0-1 16,-7-8-41-16,-10-1-164 15,-2 0-293-15</inkml:trace>
  <inkml:trace contextRef="#ctx0" brushRef="#br0" timeOffset="275327.0404">15455 17295 826 0,'3'-3'376'0,"10"-1"-161"16,5-1-18-16,16-1-7 15,7 5-17-15,7 1-35 16,4 3-30-16,1 3-62 16,-1-1-18-16,-3 0-46 15,-8-1-38-15</inkml:trace>
  <inkml:trace contextRef="#ctx0" brushRef="#br0" timeOffset="276826.7466">16326 17198 342 0,'2'-2'189'16,"27"1"-23"-16,21-1-31 16,42-3-21-16,26 1 20 0,37-5 4 15,18 4-8-15,38-5-40 16,5-1 1-16,18 4-5 15,2-3-15-15,-6-1-8 16,-9 2-23-16,-37-4-20 16,0 8-3-16,-36 3-5 15,-2 5-2-15,-20 2-58 16,-19-5-100-16</inkml:trace>
  <inkml:trace contextRef="#ctx0" brushRef="#br0" timeOffset="277239.8544">17465 16857 665 0,'7'-10'334'0,"3"-9"-132"15,0-7-47-15,3-6 9 16,2-10-38-16,0-1-12 0,-1-8-8 16,-4 0 3-16,-7-3-7 15,-4-2-2-15,0 14-23 16,0 6-22-16,-6 24-36 16,3 22-15-16,4 36-13 15,2 19-6-15,11 30 6 16,10 15 6-16,0 7-65 15,5-4-282 1</inkml:trace>
  <inkml:trace contextRef="#ctx0" brushRef="#br0" timeOffset="277760.9317">16566 17804 627 0,'0'-5'258'0,"5"-4"-137"16,3-7 7-16,0-4 28 16,5-5 1-16,-6-9-5 0,1-1-2 15,-3-2-27-15,-3 3-15 16,2 11-14-16,-3 6-4 0,-1 10-18 16,-2 1-19-16,9 19-39 15,-4 5-14-15,7 27-10 16,7 14 6-16,-4 17 4 15,4 12 4-15,-5-3 4 16,0-9 19-16,-5-22-141 16,5-15-462-16</inkml:trace>
  <inkml:trace contextRef="#ctx0" brushRef="#br0" timeOffset="278023.5902">17007 17804 1101 0,'9'4'410'0,"6"3"-260"15,12 2-53-15,26 0 17 16,8-6-19-16,19-3-58 16,3-2-15-16,-7 1-97 15</inkml:trace>
  <inkml:trace contextRef="#ctx0" brushRef="#br0" timeOffset="278524.9387">17857 17798 636 0,'0'3'358'0,"5"9"40"0,5 1-251 0,17-1-53 16,1 0 8-16,9-10-36 15,4-4-15-15,-7-12-24 16,-5-4-5-16,-6-3-5 16,-10-1-1-16,-11 0-1 15,4 2-1-15,-14 5-7 16,-6 3-4-16,-6 8-6 16,-13 4-4-16,-9 10 0 15,0 7 0-15,-2 9 6 16,9 10 1-16,16 7 7 0,10 3 1 15,27 7 6-15,10-12 4 16,26-6-2-16,4-5 1 16,4-13-25-16,1-2-83 15</inkml:trace>
  <inkml:trace contextRef="#ctx0" brushRef="#br0" timeOffset="278841.3185">18141 17453 808 0,'12'4'401'0,"7"-1"-99"16,19 3-183-16,9-3-9 15,11 2-50-15,2-3-22 16,-12-1-69-16,-5 2-67 15</inkml:trace>
  <inkml:trace contextRef="#ctx0" brushRef="#br0" timeOffset="279126.6761">18578 17321 878 0,'-5'-7'427'15,"5"-1"-153"-15,0 2-111 16,-3 2-96-16,6 4-33 15,-4 0-34-15,0 0-33 0,0 0-193 16</inkml:trace>
  <inkml:trace contextRef="#ctx0" brushRef="#br0" timeOffset="279311.1604">18624 17572 609 0,'0'17'384'0,"-6"11"-26"15,-3 4-83-15,-2 2-22 16,-7-2-63-16,6 0-46 16,-12-3-65-1,2-6-23-15,-3-12-20 16,-4-8-4-16,5-15-53 16,-1-7-56-16,7-10-266 15</inkml:trace>
  <inkml:trace contextRef="#ctx0" brushRef="#br0" timeOffset="279981.0711">18834 17303 787 0,'-4'0'341'0,"-3"8"-177"0,-3 7-53 0,1 12-42 16,1 9-16-16,2 2-10 15,6 2 2-15,8-5 28 16,7-6-4-16,10-11-11 15,5-10 0-15,5-7-32 16,-5-8 2-16,-5-11 0 31,-5-5-1-31,-12-10-4 0,0 2-1 16,-4 5-5-16,-4 2-4 16,-1 9 5-16,-2 7-5 15,-9 9-6-15,2 8-2 16,2 12-14-16,4 3-2 15,14 8 2-15,1-1 0 16,11 2 6-16,5-6 2 0,-2-6 3 16,14-4 2-16,-8-17 7 15,0-2 3-15,-1-14 9 16,-9-7 5-16,-8-12 37 16,-9-4 18-16,-14-9 12 15,-7 0-3-15,-12 9-46 0,-1 8-24 16,5 15-50-1,6 10-77-15</inkml:trace>
  <inkml:trace contextRef="#ctx0" brushRef="#br0" timeOffset="280281.8849">19600 17111 1509 0,'-1'2'602'16,"-7"-1"-422"-1,5 6-47-15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3:08:18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20485 16883 568 0,'11'-13'282'15,"6"-9"-57"-15,14 1-76 0,14 3-12 16,7 9-11-16,5 9-23 15,-11 9-49-15,-12 9-15 16,-29 12-10-16,-18-1-8 16,-25 4-3-16,-11 0 0 15,-1-12 0-15,11-8-2 16,18-10-11-16,14-8-6 16,27-3-14-16,11 6-5 15,28 11 1-15,9 12 4 16,2 12 5-16,-9 4 4 0,-28 2 13 15,-24-4 8-15,-37-3 8 16,-19-5 2-16,-22-12 0 16,1-7-38-16,10-21-204 15</inkml:trace>
  <inkml:trace contextRef="#ctx0" brushRef="#br0" timeOffset="374.9432">20742 16537 833 0,'-40'0'340'16,"-44"10"-202"-16,-8 12-53 15,-4 11-55-15,2 16-8 16,13 26-17-16,13 18-12 16,33 16-6-16,23 1 1 15,41-7 12-15,18-10 22 16,36-14 21-16,16-11 4 16,13-31 1-16,16-25 13 15,0-43 12-15,-3-21 48 0,-14-27 37 16,-28-15-16-16,-46-24 7 15,-29-14-40-15,-48-3-36 16,-16 13-19-16,-24 38-48 16,-7 23 20-16,30 48-97 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3:31:01.7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22801 4021 451 0,'-6'21'280'0,"-6"16"-40"15,-2 14-103-15,-4 2-31 16,-3-2-59-16,4-7-10 15,7-15-16-15,3-12 5 16,11-19 4-16,4-12-1 0,5-21 1 16,3-9-8-16,5-12-10 31,-1 1-2-31,-4-1-4 16,0 4-2-16,-6 6 1 15,-1 5 14-15,0 19 33 16,-4 6 2-16,0 17 12 15,1 11-10-15,4 9-31 0,0 9-1 16,5 10-14-16,3 9-4 16,-3 8 0-16,4-1 1 0,-5-2 4 15,-1-13 3-15,-2-11-33 16,-5-9-46-16,-2-10-124 16,-9-5-136-16</inkml:trace>
  <inkml:trace contextRef="#ctx0" brushRef="#br0" timeOffset="138.029">22805 4136 673 0,'15'4'302'0,"7"-2"-125"0,10 2-109 16,5-3-21-16,-1-3-7 15,1-2-135-15</inkml:trace>
  <inkml:trace contextRef="#ctx0" brushRef="#br0" timeOffset="570.6128">22836 3698 607 0,'-9'-10'280'0,"-12"-4"-86"15,-10 4-46 1,-13 12-50-16,-7 14-14 0,-11 25-54 16,-3 9-22-16,7 30-14 15,6 5-6-15,19 12 3 16,11-5 6-16,30 5 9 15,13-1 7-15,18-7 2 16,8-5-1-16,17-30 0 16,19-13 1-16,19-33 3 0,9-14 0 15,2-42 3-15,-5-16 0 16,-5-38 18-16,-5-6 4 16,-34-7 38-16,-18 4 36 15,-49 18 36-15,-29 6 7 16,-51 29-34-16,-30 7-40 15,-23 21-63 1,-8 13-18-16,18 14-109 16,21 5-77-16</inkml:trace>
  <inkml:trace contextRef="#ctx0" brushRef="#br0" timeOffset="1573.1073">20716 12318 557 0,'-4'4'285'0,"-6"7"-82"16,1 6-60-16,-4 9-44 15,4 6-22-15,-1 4-28 16,1 0-9-16,2-6-23 0,0-7-5 16,5-8-2-16,2-7 1 15,4-9 1-15,2-11-2 16,3-14-1-16,2-3-4 15,1-8-1-15,2 1-1 16,1 1 0-16,0-4 0 16,-2 7 0-16,-2 6 0 0,-4 10 4 15,-1 7 3-15,-4 12 10 16,0 5 5-16,3 14 0 16,2 9 0-16,6 10-10 15,4 2-4-15,6-1-2 16,-1-6-1-16,-2-4 2 15,0-4 0-15,-7-10-98 16,-6-8-70-16</inkml:trace>
  <inkml:trace contextRef="#ctx0" brushRef="#br0" timeOffset="1704.825">20646 12418 766 0,'8'-2'340'0,"6"2"-142"16,17 0-153-16,4-2-11 16,11 1 10-16,1-3-142 15</inkml:trace>
  <inkml:trace contextRef="#ctx0" brushRef="#br0" timeOffset="2075.0198">20444 12167 1474 0,'-30'40'4'16,"11"-2"-2"-16,-14 49 1 15,11 2-8-15,28 4-4 16,15-5 2-16,20-10 10 16,11-7 16-1,13-22 12-15,3-11 2 16,22-40 2-16,5-24-11 16,9-38-4-16,-2-18 30 0,-25-24 36 15,-13-3 15-15,-31-4 48 16,-18 9-7-16,-37 29 21 15,-25 10-1-15,-27 39-49 16,-18 16-28-16,-28 19-86 16,1 21-113-16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3:08:14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206 4542 873 0</inkml:trace>
  <inkml:trace contextRef="#ctx0" brushRef="#br0" timeOffset="15081.142">862 4009 739 0,'-18'0'374'16,"-15"10"-117"-16,-10 14-106 15,-4 14-37-15,8 26-48 16,13 10-20-16,21 18-40 16,8 0-7-16,25-10-5 15,5-15 1-15,34-29 0 16,14-17 2-16,13-27 9 0,0-20 8 16,-17-29 41-16,-14-9 23 15,-33-13 23-15,-16-3 15 16,-31 1-25-16,-22 5-22 15,-23 14-28-15,-2 13-31 16,2 24-27-16,9 12-39 16,20 16-146-16</inkml:trace>
  <inkml:trace contextRef="#ctx0" brushRef="#br0" timeOffset="15440.4688">1349 4505 387 0,'8'10'274'0,"8"8"27"16,-1 4-78-16,-10-2-73 15,-5-5-23-15,-5-4-30 16,-5-10-13-16,-3-5-28 16,1-10-18-16,2-9-25 0,6-4-12 15,11-7-17-15,10 6-3 16,11 5-4-16,6 2 3 16,7 20 6-16,-9 1 6 15,-4 16 28-15,-1 13 9 16,-14 1 10-16,2 6-3 15,-12-4-18-15,2-8-25 16,4 0-246-16</inkml:trace>
  <inkml:trace contextRef="#ctx0" brushRef="#br0" timeOffset="15692.6692">1913 4557 447 0,'-1'-9'349'0,"-4"-5"78"16,-3-5-118-16,-6 1-92 16,-2 2-33-16,-3 0-46 15,-5 3-26-15,-1 9-47 16,1 10-24-16,0 11-36 16,3 4-8-16,11 7-9 15,1-3-1-15,15 2 2 16,8 3 3-16,11-11 5 15,1-2 3-15,4-11 7 0,-3-7 3 16,0-5-40-16,1 0-58 16</inkml:trace>
  <inkml:trace contextRef="#ctx0" brushRef="#br0" timeOffset="15817.69">1777 4344 1012 0,'-9'-5'491'0,"-5"-4"-197"15,2 2-125-15,12 4-120 16,8 3-115-16</inkml:trace>
  <inkml:trace contextRef="#ctx0" brushRef="#br0" timeOffset="16176.9415">2073 4436 634 0,'7'3'330'0,"7"2"-69"15,10-5-162-15,3 0-17 16,6-2-32-16,3-4-9 15,-4-2-13-15,-4 2-2 16,-13 3-1-16,-11 3-1 16,-17 3-3-16,-11 0-4 15,-7 8 3-15,0 3 7 16,8 7 10-16,5 2 0 16,14 5-14-16,4-4-12 15,16 1-13-15,10 0-2 0,11-6 5 16,5 1 5-16,7-10-39 15,-5-8-104-15</inkml:trace>
  <inkml:trace contextRef="#ctx0" brushRef="#br0" timeOffset="16504.9842">2667 4388 607 0,'-8'-7'396'0,"-12"-8"14"16,-1 8-124-16,-12 1-123 15,9 14-53-15,3 12-84 16,6 3-22-16,22 6-19 16,-1-8-5-16,11-4 8 15,-1-9 4-15,3 0 8 0,-2-5-1 16,-2-4-17-16,1 0-8 16,-9-7-19-16,-5-1 3 15,-7 1 14-15,-8 1 7 16,-6 6 15-16,4 1 0 15,-4 9-3-15,4 12 6 16,-1 5 13-16,4 5 6 16,12 3 10-16,8-5 0 15,11-11-2-15,5-1 0 16,14-7-1-16,2-9-4 0,6-2-10 16,4-8-44-1</inkml:trace>
  <inkml:trace contextRef="#ctx0" brushRef="#br0" timeOffset="16942.6031">3762 4427 776 0,'5'-1'339'0,"6"5"-146"0,3 14-96 16,-2 9-47-16,-3 5 11 15,-6 4 5-15,-4-6 3 16,-2-2-6-16,3-1-15 16,5-22-27-16,8-5-8 15,7-13-7-15,5-11-2 0,5-5-4 16,-2-5 1-16,2 5 0 16,-5 4-4-16,-10 11 42 15,2 7 26 1,-11 19 39-16,-2 11 22 0,-1 17-33 15,-8 6-24-15,1 0-1 16,8-3-95-16</inkml:trace>
  <inkml:trace contextRef="#ctx0" brushRef="#br0" timeOffset="17397.1423">5217 4510 765 0,'14'-17'297'0,"11"-25"-178"16,4-5-16-16,-4-5 16 15,-7-1 13-15,-11 9-1 16,-7 4 2-16,-5 16-19 16,-2 11-21-16,-2 22-55 15,1 13-29-15,1 23-36 16,7 16-4-16,7 10 16 16,7 5 11-16,3-8-44 15,-2-11-90-15</inkml:trace>
  <inkml:trace contextRef="#ctx0" brushRef="#br0" timeOffset="17772.0518">5276 3924 972 0,'-43'5'401'0,"-36"4"-232"0,0 21-125 16,3 14-34-16,7 23-27 16,6 12-5-16,16 25-5 15,20 8-2-15,33-2 1 16,26-6 30-16,35-11 32 16,13-8 14-16,22-20 20 15,9-15-21-15,5-34-13 16,3-17-2-16,-6-35 4 15,-10-19 5-15,-13-30 8 16,-11-12 8-16,-35-29 4 16,-28-7 26-16,-49-8 35 15,-24 3-1-15,-34 30-11 16,-8 24-38-16,-14 48-62 16,-7 24-16-16,0 29-48 15,14 18-49-15,35 4-416 0</inkml:trace>
  <inkml:trace contextRef="#ctx0" brushRef="#br0" timeOffset="18350.0428">6263 4368 828 0,'-11'7'325'0,"-7"4"-194"16,39-2-91-16,21-1-4 16,47-4 1-16</inkml:trace>
  <inkml:trace contextRef="#ctx0" brushRef="#br0" timeOffset="18570.1454">6463 4538 276 0,'-10'1'238'15,"-7"5"1"-15,10-2-50 16,11-1-17-16,18-1-73 16,15-2-20-16,29-1-17 15,16-5-11-15,27 2-10 16,5 1-7-16,13 1-11 15,3 4-10-15,-10-1-80 16,-8-1-96-16</inkml:trace>
  <inkml:trace contextRef="#ctx0" brushRef="#br0" timeOffset="18913.8302">6271 4434 990 0,'12'1'339'0,"27"-4"-265"15,16-1 7-15,35 2 53 16,23-5 11-16,25 13-41 16,10 1-22-16,2 0-43 15,-2 5-12-15,-29-7-18 16,-9-1-50-16,-27-4-175 15</inkml:trace>
  <inkml:trace contextRef="#ctx0" brushRef="#br0" timeOffset="19288.7263">7197 4176 1129 0,'13'7'408'0,"24"6"-308"15,15 8-55-15,9 9 9 16,-2-1-2-16,-5 6-12 15,-8-2-8-15,-1-3-14 16,-12-2-1-16,-18-9-1 16,-2 0 1-16,-29-5 0 15,-3 2-3-15,-19 3-3 16,-8 3-3-16,-6 4 29 16,-4 1 10-16,8 0 13 15,-1-3-1-15,17-1-31 16,11-2-13-16,18-12-82 15</inkml:trace>
  <inkml:trace contextRef="#ctx0" brushRef="#br0" timeOffset="19835.4786">6607 3687 720 0,'3'-6'310'0,"8"-4"-139"16,1-6-68-16,17 4-34 15,7 6 2-15,5 4-13 0,6 7-16 16,-8 10-12-16,-16-4 1 15,-13 10 2-15,-12 0 1 16,-19-2-2-16,1 2-3 16,-3-12-5-16,6-4-5 15,11-4-16-15,9-1-3 16,17 2-10-16,8 3-1 16,7 8 6-16,-2 3 3 15,-10 3 4-15,-8 6 5 16,-20-1 8-16,-11-1 3 0,-23 1 1 15,-13-7 1-15,-5-9-20 16,8-5-22-16,19-9-112 16,11-6-151-16</inkml:trace>
  <inkml:trace contextRef="#ctx0" brushRef="#br0" timeOffset="20179.5079">6747 3524 1032 0,'-25'6'437'0,"-32"2"-249"15,3 7-80-15,4 7-76 16,8 1-23-16,13 16-22 16,8 6-5-16,15 13-5 0,5 4 2 15,16 0 8-15,11 0 1 16,20-20 9-16,12-5 6 15,24-20 9-15,5-13 6 16,-1-19 6-16,2-15 0 16,-14-28 5-16,-10-3-5 15,-22-17 80-15,-15 2 29 16,-39 9 37-16,-22-1 13 16,-30 30-82-16,-12 11-33 0,-13 21-53 15,-6 12-11-15,17 7-100 16,9 6-556-16</inkml:trace>
  <inkml:trace contextRef="#ctx0" brushRef="#br0" timeOffset="24911.6309">8176 4100 993 0,'4'-2'431'0,"16"4"-230"15,18 9-66 1,22 19-93-16,18 9-1 16,15 27-11-16,0 14-8 0,-1 5 2 15,-16 4 0-15,-17-12-59 16,-13-11-83-16</inkml:trace>
  <inkml:trace contextRef="#ctx0" brushRef="#br0" timeOffset="25161.3569">8876 4027 724 0,'1'-3'380'0,"-4"-7"-105"16,-7 1-62-16,-7 21-81 16,-13 4-23-16,-18 24-13 15,-10 17-8-15,-14 28-7 16,-4 12-10-16,3 9-27 16,4-6-10-16,17-16-22 15,7-11-8-15,16-25-51 16,13-12-52-16,10-26-469 15</inkml:trace>
  <inkml:trace contextRef="#ctx0" brushRef="#br0" timeOffset="25459.7144">9253 3969 1006 0,'-18'6'412'16,"-24"19"-264"-16,-5 15-49 15,-5 18-43-15,7 17-12 16,14 27-3-16,8 0-1 0,23 0-10 15,13-3-5 1,16-24-8-16,14-7 0 0,14-17 3 16,7-12-20-16,2-21-164 15</inkml:trace>
  <inkml:trace contextRef="#ctx0" brushRef="#br0" timeOffset="25834.6276">9410 4501 578 0,'2'4'348'0,"3"1"-15"16,4 2-141-16,15 3-95 0,5-6-21 15,6-2-29-15,4 4-6 16,-6-14-8-16,-1-4-1 15,-8-6-4-15,-7-4-2 16,-10 3-5-16,-10-2-4 16,-19 1-6-16,-8 1-5 15,-8 13-5-15,-5 6 1 16,4 15-1-16,5 8 4 0,8 7 7 16,7 4 2-16,12 3 6 15,10 0 2-15,16 0 0 16,10-4-1-16,8-8 1 15,5-7-2-15,3-8 4 16,-1-2 0-16,-1-10-55 16,-5-3-63-16</inkml:trace>
  <inkml:trace contextRef="#ctx0" brushRef="#br0" timeOffset="26038.024">9785 3977 917 0,'3'0'398'15,"-7"-7"-218"-15,6 7-93 16,-6 4-107-16,0-1-110 15</inkml:trace>
  <inkml:trace contextRef="#ctx0" brushRef="#br0" timeOffset="26225.4217">9799 4063 911 0,'6'19'442'0,"-2"8"-162"0,1 10-87 16,-1 8-38-16,-12-5-43 15,-6-2-28-15,-2-6-36 16,-9-10-5-16,1-14-18 16,0-8-53-16,-2-18-183 15,3-4-264-15</inkml:trace>
  <inkml:trace contextRef="#ctx0" brushRef="#br0" timeOffset="26740.6474">9947 4085 710 0,'-2'-2'391'0,"-6"0"-93"16,4 4-147-16,3 8-51 0,1 6-47 15,1 2-10-15,4 8-18 16,1-4-6-16,8-1-11 16,2-1 0-16,7-7 2 15,-1-3 4-15,-3-10 4 16,2-3 0-16,-7-12-7 15,0-4-6-15,-4-3-7 16,-3-3-1-16,-6-2 5 16,-1 9 4-16,-7-2 0 15,3 9-5-15,-3 11-15 16,0 0-6-16,6 13-2 16,2 3 2-16,8 6 10 15,6 2 4-15,9 0 4 16,7-2 3-16,-1-8 11 15,-2-5 4-15,-4-11 11 16,-6-6 5-16,0-11 5 16,-4-3 3-16,-10-3-4 0,-6-5-7 15,-13 2-2-15,4 7-51 16,-8 2-475-16</inkml:trace>
  <inkml:trace contextRef="#ctx0" brushRef="#br0" timeOffset="27084.3513">10455 4013 783 0,'5'-1'380'0,"14"10"-146"16,4 10-79-16,16 26-81 16,7 13-7-16,-6 30-15 15,-8 10-1-15,-28 17-22 16,-16 4-6-16,-20-14 0 15,-2-4 1-15,0-26 2 0,7-15 3 16,7-26 19-16,6-15-31 16,7-26-100-16</inkml:trace>
  <inkml:trace contextRef="#ctx0" brushRef="#br0" timeOffset="27475.1148">11090 4450 692 0,'-1'-1'444'0,"1"4"9"16,4 0-212-16,-4-3-105 15,22 1-35-15,52-6-33 16,-23-1-13-16,2 2-26 0,-1-1-8 16,-11 5-51-16,-5 1-53 15,-14 5-239-15</inkml:trace>
  <inkml:trace contextRef="#ctx0" brushRef="#br0" timeOffset="27688.2102">11094 4592 746 0,'7'3'364'15,"11"4"-88"-15,9-2-75 16,17 3-36-16,-2-1-24 15,6-3-59-15,-2 0-25 0,-1-3-43 16,5-1-79-16</inkml:trace>
  <inkml:trace contextRef="#ctx0" brushRef="#br0" timeOffset="28172.3444">11938 4296 698 0,'0'3'377'15,"-2"5"-57"-15,2 21-174 16,-2 16-38-16,-2 14-31 16,2 4-21-16,1-8-21 15,1-7-9-15,6-14-4 16,2-8-19-16,3-10-142 15,-1-9-162-15</inkml:trace>
  <inkml:trace contextRef="#ctx0" brushRef="#br0" timeOffset="28469.1665">11903 4324 617 0,'11'-1'278'0,"10"-1"-105"15,13 2-124-15,10 6-11 16,7-3-10-16,-3-3-1 16,-2 1-8-16,-12-1-3 15,-13-1 3-15,-3 1 6 16,-12 2 23-16,-7-3 21 16,-2 1 34-16,3 0-5 15,-1 0-21-15,0 0-10 0,1 1-18 16,-3 23 10-16,-1 42 22 15,2-24-7-15,2 4-17 16,3-2-12-16,1-10-22 16,6-1 4-16,1-13-85 15,-1-5-89-15</inkml:trace>
  <inkml:trace contextRef="#ctx0" brushRef="#br0" timeOffset="28892.7779">12721 4443 876 0,'-18'-17'463'0,"-11"-12"-106"15,1 8-207-15,-3 6-50 16,1 15-69-16,5 12-26 16,2 10-23-16,8 10-1 15,15 11 2-15,3-5 7 0,12 0 7 16,6-5 2-16,8-11 8 16,-1-3 6-16,7-11 10 15,2-8 7 1,-12-12 10-16,1-5 3 0,-18-14 2 15,-14-11-4-15,-4-10-9 16,-13-10-4-16,-12-15-4 16,-3-2 3-16,-5-1-6 15,5 5-5-15,21 21-13 16,11 4-9-16,23 14-19 16,10 3-4-16,18 10-77 15,10 8-92-15</inkml:trace>
  <inkml:trace contextRef="#ctx0" brushRef="#br0" timeOffset="29329.9565">13196 4079 613 0,'-7'-1'369'0,"-15"0"-32"16,-4 4-119-16,-11 17-117 15,-1 10-35-15,-1 19-40 16,5 13-10-16,11 20-6 15,6 2-2-15,20-2-2 16,11-7-1-16,17-16 1 16,10-12 12-16,10-12-83 0</inkml:trace>
  <inkml:trace contextRef="#ctx0" brushRef="#br0" timeOffset="32947.1447">13270 4425 675 0,'-4'0'290'0,"-3"5"-166"16,1 8-40-16,-5 10-49 15,5 7-13-15,3 6-12 16,1 0 0-16,9-4-5 16,-1-6-3-16,14-7 3 15,1-13 2-15,5-12 11 16,4-7 10-16,-2-5 20 16,-4-4 19-16,-9-1 13 15,-6-4 4-15,-7 2 7 16,-4 4-11-16,-7 4-3 15,-2 10-11-15,-5 5-38 16,3 11-14-16,4 8-28 16,2 2-4-16,11 6 3 0,4-4 3 15,15-1 6-15,4-5 1 16,9-11 5-16,2-9 6 16,0-5 26-16,-4-4 16 15,-9-3 35-15,-9 0 6 16,-15-8-15-16,-3 3-15 15,-12 1-37-15,-2 2-21 16,1 1-112-16,2 1-93 0</inkml:trace>
  <inkml:trace contextRef="#ctx0" brushRef="#br0" timeOffset="33243.9603">13678 4177 802 0,'7'0'339'0,"9"8"-168"16,14 10-83-16,10 24-50 15,3 11-2-15,-5 21-11 0,-10 6-6 16,-21-4 4-16,-10-1 17 16,-16-13 60-16,-4-13 27 15,-6-10 15-15,3-10-13 16,-1-20-58-16,4-3-56 16</inkml:trace>
  <inkml:trace contextRef="#ctx0" brushRef="#br0" timeOffset="47057.7138">14482 4337 757 0,'0'-5'372'0,"1"1"-144"0,0 6-64 16,-1-2-87-16,3 29-24 15,8 56-22-15,-4-29-7 16,-4 4-7-16,-1-4 1 15,1-13-71-15,-1-2-161 16</inkml:trace>
  <inkml:trace contextRef="#ctx0" brushRef="#br0" timeOffset="47213.9329">14294 4595 1030 0,'27'-1'461'15,"19"-3"-215"-15,37 0-162 16,11 2-30-16,0-1-30 16,-4 0-54-16</inkml:trace>
  <inkml:trace contextRef="#ctx0" brushRef="#br0" timeOffset="48041.5265">15397 4607 515 0,'-16'1'261'0,"-6"5"-97"16,22-4-86-16,53 3-82 15,23-1-3-15,51-4 5 16,35 3 37-16,48-1 54 16,30 0 21-16,38 6 30 15,0-2-25-15,9-4-45 16,-8 1-19-16,-33-9-19 16,-21 2-6-16,-62-2-4 15,-33-1-2-15,-61 0-56 16,-23 0-56-16,-45 4-149 15</inkml:trace>
  <inkml:trace contextRef="#ctx0" brushRef="#br0" timeOffset="48354.0375">16471 4352 1070 0,'8'-23'406'0,"6"-27"-275"15,-2-5-22-15,-2 0 23 16,-5-3-5-16,-3 6-29 15,-3 7-14-15,-3 15-56 16,6 16-25-16,-5 26-38 16,6 15-9-16,5 31-3 15,-4 13 75-15,12 19-267 16</inkml:trace>
  <inkml:trace contextRef="#ctx0" brushRef="#br0" timeOffset="48777.2256">15634 5233 440 0,'2'-4'309'0,"7"-5"48"16,1-6-137-16,3-10-88 15,3-3-29-15,0-8-22 16,-3 3 2-16,-4 0 11 15,-1 0 4-15,-7 15-9 16,0 6-16-16,-3 17-26 16,0 12-13-16,-3 18-28 15,2 7 1-15,-1 18-3 16,1 3 2-16,6-1 1 0,-3-8 2 16,5-15 3-16,4-3-51 15,6-15-496-15</inkml:trace>
  <inkml:trace contextRef="#ctx0" brushRef="#br0" timeOffset="48980.4419">16068 5237 1073 0,'13'-2'495'16,"17"0"-202"-16,16 0-177 16,8 0-19-16,14 2-55 15,-2-3-11-15,-8 1-137 16</inkml:trace>
  <inkml:trace contextRef="#ctx0" brushRef="#br0" timeOffset="49417.8658">16690 5241 650 0,'5'2'388'16,"10"6"-7"-16,5 3-154 15,7-1-84-15,4 3-32 0,3-10-45 16,-1-3-13-16,3-8-18 16,-4-5-5-16,-7-5-4 15,-2 0-2-15,-20-3-3 16,-3-2-6-16,-16 3-11 15,-16 4-4-15,-12 7-12 16,-6 9-2-16,-3 16-3 16,4 2-3-16,6 17-1 15,4 1-2-15,19 11 16 16,10 3 6-16,26 4 14 16,10-7 14-16,22-14 0 15,4-6 0-15,9-17-7 16,1-9-12-16,-8-6-171 15</inkml:trace>
  <inkml:trace contextRef="#ctx0" brushRef="#br0" timeOffset="49716.6189">17026 4985 1083 0,'15'3'489'15,"11"-1"-256"-15,17 1-107 16,10 2-42-16,2-5-57 16,-2 0-11-16,-8-5-71 15,-8-1-90-15</inkml:trace>
  <inkml:trace contextRef="#ctx0" brushRef="#br0" timeOffset="49935.065">17542 4834 1202 0,'-3'-3'483'16,"-2"0"-327"-16,2 3-75 0,2 0-76 15,0 0-34-15,-1 0-174 16,1 0-278-16</inkml:trace>
  <inkml:trace contextRef="#ctx0" brushRef="#br0" timeOffset="50122.6559">17583 4946 764 0,'1'7'448'15,"2"7"-78"-15,-3 7-153 16,-2 5-41-16,-4 5-75 15,2 8-24-15,-6 4-31 16,-5-2-11-16,-3 2-13 16,-6-4-4-16,-7-10 3 15,-5-9 4-15,-1-16-46 16,4-10-54-16,10-14-180 16,5-7-298-16</inkml:trace>
  <inkml:trace contextRef="#ctx0" brushRef="#br0" timeOffset="50575.54">17789 4834 929 0,'0'-6'457'0,"-3"-1"-172"16,-2 4-75-16,-2 11-111 16,-1 7-38-16,0 9-36 15,2 7-10-15,6 3-7 16,3 0 2-16,10-6-2 16,6-5 2-16,5-14 6 15,-2-9 3-15,1-6 6 16,-5-10 0-16,0-2-1 15,-3-1-4-15,-6-8-5 0,-2 1-4 0,-6 3-5 32,0 4-4-32,-5 12-17 0,-2 8-7 0,-1 13-5 31,2 8 1-31,10 9 11 16,5 1 7-16,9-3 5 15,3-5 2-15,-2-8 3 0,1-9 4 0,2-5 7 0,-3-7 6 16,-1-15 12-16,-6-2 3 15,-8-14-1-15,-5-5-6 32,-5-3-24-32,0-1-39 0</inkml:trace>
  <inkml:trace contextRef="#ctx0" brushRef="#br0" timeOffset="50966.0608">18698 4554 1025 0,'13'14'423'0,"8"19"-213"0,-10 7-62 16,-23 4-60-16,-8 1 1 15</inkml:trace>
  <inkml:trace contextRef="#ctx0" brushRef="#br0" timeOffset="51669.0235">19377 4209 842 0,'-7'12'347'0,"-8"21"-219"0,-1 10-49 0,7 7-45 15,6 2-13-15,13-4 3 32,7-11 16-32,6-23 30 15,4-5 5-15,6-16 1 0,-12-12-13 0,1-5-24 16,-8-9-5-16,-9-5-10 31,4 4-7-31,-7 6-10 16,-2 9-5-16,-2 13-14 15,-4 8-7-15,-3 18-5 0,9 8 0 0,0 7 7 16,3 1 4-16,15-5 14 16,9 0 6-16,14-12 13 0,4-9 8 15,2-12 14-15,-10-14 14 16,-9-11 11-16,-8-4 1 16,-15-10-15-16,-7-1-16 15,-16 3-23-15,-4 0-32 16,2 14-118-16,5 9-221 15</inkml:trace>
  <inkml:trace contextRef="#ctx0" brushRef="#br0" timeOffset="51950.2063">20310 4168 1095 0,'-24'0'484'15,"-20"2"-238"-15,-2 9-159 16,4 10-35-16,9 8-49 31,14 9-2-31,13 8-4 16,11 6 1-16,19-1 7 15,5-10 2-15,19-15 2 0,2-9 2 0,3-11-16 16,-4-4-45-16,-14-5-145 0,-10-12-208 16</inkml:trace>
  <inkml:trace contextRef="#ctx0" brushRef="#br0" timeOffset="52091.0406">20097 4277 780 0,'4'4'440'0,"3"0"-81"15,22 0-147-15,15-1-50 0,24-2-76 16,10 0-35-16,1-1-30 16,-3-1-24-16</inkml:trace>
  <inkml:trace contextRef="#ctx0" brushRef="#br0" timeOffset="52481.3412">21169 3794 863 0,'-14'5'399'15,"-22"18"-182"-15,-9 11-100 16,0 32-86-16,5 11-14 0,17 17-7 15,14 9 2 1,16 4 1-16,10-6-3 16,24-18 6-16,8-17 0 0,19-33-11 15,4-12-41-15</inkml:trace>
  <inkml:trace contextRef="#ctx0" brushRef="#br0" timeOffset="52668.7892">21232 4187 1033 0,'10'-1'455'16,"8"1"-219"-16,22 4-123 16,5 0-16-16,6 3-44 15,4-3-19-15,-7-1-48 16,-1-1-90-16</inkml:trace>
  <inkml:trace contextRef="#ctx0" brushRef="#br0" timeOffset="53043.7016">21682 4075 1210 0,'-3'-1'458'15,"2"8"-330"-15,-4 0-47 0,2 12-32 16,4 7 0-16,0 2-11 15,6 2-10-15,1-3-9 16,0-7-3-16,-2-11-22 16,-4-3-23-16,-2-12-38 15,-6-7-10-15,-3-7 11 16,1-2 21-16,1-5 34 16,2 1 7-16,8 6 0 15,3-1-6-15,7 9-3 16,8 1 4-16,7 4 2 15,-1 1 4-15,-1 2 3 16,2 3 0-16,-3 8 2 16,0 2-2-16,-6-2 26 15,-8 7 11-15,-6-5 18 16,-3 4 11-16,3 7-25 16,-3 0-10-16,-1 10-20 15,0 3-6-15,-5 2-25 16,3 2-44-16</inkml:trace>
  <inkml:trace contextRef="#ctx0" brushRef="#br0" timeOffset="53184.554">22064 4248 957 0,'7'1'476'0,"3"-1"-146"0,-4 18-185 15,0 8-38-15,-10 9-42 16,-7 3-14-16,-11-5-48 15,-1-3-20-15</inkml:trace>
  <inkml:trace contextRef="#ctx0" brushRef="#br0" timeOffset="53732.4697">22293 4103 1165 0,'-1'2'486'0,"-1"12"-282"0,-2 0-71 16,4 14-69-16,0 2-22 16,0 0-26-16,5 1-5 15,1-9-3-15,1-6 16 16,-3-10-75-16,0-6-48 16,-3-11-149-16,-1-3-112 15,-5-9-100-15,-2-2 46 0,-4-5 206 31,-1-1 142-31,8 5 248 16,-2 2 34-16,9 8-16 16,-1 1-43-16,9 8-74 15,1 1-29-15,11 6-43 16,4 0-4-16,5 3-1 16,-1-1 0-16,-8-2 35 15,1 4 15-15,-3-4 45 16,1 2 13-16,-6-2-5 15,-4-4-1-15,-7 4-19 16,-2 3-5-16,-1 4-21 16,-4 6-12-16,1 11-23 0,-4-1-10 15,1 10-9-15,5 2-3 16,4-8-58-16,5 2 64 16</inkml:trace>
  <inkml:trace contextRef="#ctx0" brushRef="#br0" timeOffset="54185.491">22699 3660 826 0,'17'4'363'0,"27"6"-179"16,8-1-37-16,-3 1-39 16,1-1-30-16,-8-6-31 15,-9 0-11-15,-5-3-8 16,-9-4-1-16,-10 0-9 16,-5 2-7-16,-2 5-9 15,-2 0-1-15,-1-3-3 16,0 0-1-16,-3 20-1 15,-15 35-6-15,11-13-1 16,-3 9 1-16,4 13 2 16,2 4 3-16,0 1 4 15,8-1 1-15,0-1 41 0,6 1 9 16,3-5 8-16,-9-8 8 16,-3-7-21-16,-5-8-2 15,-13-9 0-15,-7-5-5 16,-7-12-10-16,-5-5-2 15,2-4 3-15,9-5-1 0,3-7-35 16,11-1-61 0,2-7-347-16</inkml:trace>
  <inkml:trace contextRef="#ctx0" brushRef="#br0" timeOffset="54364.6526">23431 4273 1284 0,'0'-3'606'0,"0"2"-250"0,-9 2-174 16,2 5 259-16</inkml:trace>
  <inkml:trace contextRef="#ctx0" brushRef="#br0" timeOffset="93196.8832">1534 7556 2488 0,'2'1'14'0,"7"1"-5"0,-5-5-19 16</inkml:trace>
  <inkml:trace contextRef="#ctx0" brushRef="#br0" timeOffset="93635.7865">849 7721 1194 0,'15'-15'563'0,"6"-11"-334"16,-3-1-150-16,20-25 47 15,0-9-42-15,2-20-17 16,2-5-14-16,-10-11-24 16,1 2-8-16,-10 9-6 15,-5 4-2-15,-9 20 3 0,-5 9-2 16,-3 27-4-16,-2 14-2 15,-4 21-3-15,2 13 1 16,3 20 0-16,2 10-1 16,8 14-4-16,6 4 1 15,6 4 0-15,5 1 1 0,9-1 0 16,-1-6 1-16,3-11-32 16,0-5-36-16,-5-16-236 15</inkml:trace>
  <inkml:trace contextRef="#ctx0" brushRef="#br0" timeOffset="93823.2399">1082 7385 905 0,'31'0'496'15,"-2"0"-256"-15,4 3-154 16,18-2 66-16,4 0-128 0</inkml:trace>
  <inkml:trace contextRef="#ctx0" brushRef="#br0" timeOffset="93995.2844">810 7114 1111 0,'-4'-3'504'0,"4"3"-333"15,2 1-131-15,-2-1 21 16,0 0-231-16</inkml:trace>
  <inkml:trace contextRef="#ctx0" brushRef="#br0" timeOffset="94369.9771">1552 7557 859 0,'9'4'435'0,"3"-2"-225"16,3-1-124-16,8 2 48 16,1-5-50-16,5-1-2 15,-4-7-13-15,-2-2-10 16,-7-4-18-16,-5-3-7 16,-11-3-6-16,-7 2-4 15,-6 5-10-15,-1 4-6 16,-3 8-10-16,1 7-6 15,1 10-1-15,1 9 0 0,5 16-2 16,3 4 14-16,6 9 14 16,0 2 5-16,7-1 8 15,3-2 1-15,5 0 0 16,3-9 25-16,4-9-71 16</inkml:trace>
  <inkml:trace contextRef="#ctx0" brushRef="#br0" timeOffset="94809.6999">2261 7473 1072 0,'-17'16'552'0,"-6"-1"-308"16,3-3-160-16,-14 12 61 15,-4-3-39-15,2-10-59 16,1-4-23-16,8-9-24 31,3-5-8-31,15-6-8 16,2-1-4-16,12-4-1 0,5 5 1 0,9 5 12 16,5 6 11-16,7 5 27 31,0 6 8-31,3 10 12 15,-1 5 3-15,-4 7 4 0,-3-1 0 0,-4-1 32 16</inkml:trace>
  <inkml:trace contextRef="#ctx0" brushRef="#br0" timeOffset="95934.4034">3759 9323 389 0,'14'-19'266'0,"10"-15"12"15,17 2-120-15,4 0-16 16,6 12-39-16,-7 7-10 0,-17 16-6 16,-5 13 7-16,-14 18 0 15,-5 10-7-15,0 15-21 16,-5 1-15-16,2-8-22 16,7 0-8-16,4-15-10 15,3-13-1-15,11-10 0 16,0-14 2-16,2-18 3 15,13-5-1-15,-2-14-4 16,0-3-3-16,2 2-9 16,-4 5-1-16,-13 0 0 15,-4 7 0-15,-13 7 7 16,-8 3 2-16,-10 10 0 16,-4 8-2-16,-1 11-1 15,3 10 1-15,4 11 2 16,4 4 3-16,8 12-3 15,5-6-1-15,10 6 11 16,0-14-77-16</inkml:trace>
  <inkml:trace contextRef="#ctx0" brushRef="#br0" timeOffset="96324.9388">4693 9125 867 0,'-6'15'346'0,"-5"21"-143"15,3 9-46-15,7 19-47 16,0 4 5-16,2 0-81 16,3-1-11-16,-3-18-6 15,3-9 1-15,0-17 0 16,0-16 4-16,0-9 13 15,-2-9 4-15,-3-14 4 16,-4 2-1-16,-7-25-13 16,-4-3-5-16,-4-12-10 15,2-12-7-15,10 6-7 16,3 4-3-16,8 3 2 16,4 15 1-16,-1 10 3 15,2-3 0-15,2 11-3 16,1 3-1-16,3 3-9 0,4 5-5 15,11 9-7-15,4 0-1 16,19 8-56-16,8 3-2 16</inkml:trace>
  <inkml:trace contextRef="#ctx0" brushRef="#br0" timeOffset="96590.8096">4739 9565 767 0,'-5'3'403'0,"-1"4"-79"16,9 2-143-16,24 1-95 15,12 2-11-15,16-5-18 16,7-2-16-16,-6-7-7 16,-3 0-54-16</inkml:trace>
  <inkml:trace contextRef="#ctx0" brushRef="#br0" timeOffset="96934.1687">4963 9211 1115 0,'6'-2'460'16,"7"2"-270"-16,2 6-46 16,0 9-45-16,3 9-16 0,-5 11-31 15,-6-1-6-15,-5 5-11 16,-4 1-7-16,0-15-4 15,-2-10-2-15,1-20-15 16,3-17-7-16,5-17-13 16,8-3-7-16,16-6 4 15,4 7 4-15,3 10 5 16,-4 10 3-16,-6 13 18 16,-7 10 13-16,-1 16 18 15,-2 7 10-15,-6 15-11 16,-2 3-10-16,0 2-15 15,2-3-16-15,0-13-121 16</inkml:trace>
  <inkml:trace contextRef="#ctx0" brushRef="#br0" timeOffset="97402.9807">5390 8965 861 0,'0'-3'380'0,"14"-5"-162"15,3-1-87-15,19-2-44 16,3-6-3-16,6-1-22 15,-3-2-19-15,-6 9-27 16,-6 2-4-16,-12 10-9 16,-6 8-1-16,-7 7-2 15,-2 8 1-15,-1 4 2 16,-4-6-1-16,2 3-2 16,0 1-2-16,-4 7-2 15,14 11-2-15,4 4-1 16,6 2 1-16,8 4 3 15,-6 3 3-15,-8-4 3 16,-5-2 3-16,-9-8 30 16,-10-8 15-16,-6-4 38 15,-8-5 15-15,-14-12-15 16,-6-6-10-16,-6-8-38 0,6-3-15 16,8-6-23-16,11-2 0 15,15-4-114-15,12 6-476 16</inkml:trace>
  <inkml:trace contextRef="#ctx0" brushRef="#br0" timeOffset="97933.9354">6530 9254 809 0,'-6'-1'357'0,"9"-3"-205"16,12 2-48-16,38 0-43 15,31-2-14-15,40 2 38 16,19-3 27-16,36 0 11 16,0 1-10-16,6 4-39 15,-11 1-33-15,-31 4-60 16,-13-3-6-16,-30-3-46 15,-7 0-146-15</inkml:trace>
  <inkml:trace contextRef="#ctx0" brushRef="#br0" timeOffset="98293.2322">7868 9072 662 0,'14'-1'311'0,"21"3"-127"15,15 4-82-15,6 0-27 16,18 9 14-16,0-5-2 16,-4 11-15-16,-5 2-3 0,-26 0-40 15,-18 1-6-15,-19-3 19 16,-11-3 7-16,-20 5 6 16,-6 4-2-16,-19 0-22 15,0 3-9-15,2-2-24 16,6-1-89-16</inkml:trace>
  <inkml:trace contextRef="#ctx0" brushRef="#br0" timeOffset="98700.9528">6894 8997 591 0,'-11'5'291'0,"-19"6"-102"16,-14 5-38-16,-11 12-73 15,-7 3-11-15,-1 6-11 32,5 1-43-32,14-6-4 15,17-5 20-15,27-13 45 16,15-6 13-16,30-1 19 15,8 1-18-15,30 1-42 16,5 1-10-16,-3 1-62 16,0-2-96-16</inkml:trace>
  <inkml:trace contextRef="#ctx0" brushRef="#br0" timeOffset="99122.7179">7354 8492 1032 0,'-6'10'393'0,"-5"8"-248"0,0 19-100 15,-3 11 3-15,7 13 7 16,1 11-2-16,6-6-22 16,8-3-5-16,3-18 4 15,2-18 5-15,2-20 24 16,-2-7 8-16,-3-19 5 16,-3-14-2-16,-7-16-23 15,-9-10-11-15,-10-10-13 16,-3-1-4-16,-3 4-10 15,5 2-7-15,9 13-10 16,8 6-7-16,14 17-10 16,10 7-3-16,3 10-4 15,13 5 2-15,6 1 7 16,4-1 6-16,17 4-65 16,-1-1-46-16</inkml:trace>
  <inkml:trace contextRef="#ctx0" brushRef="#br0" timeOffset="99372.7737">7371 8673 914 0,'5'-1'405'0,"18"-3"-192"15,15 1-31-15,19 1-54 16,1-4-30-16,6 2-47 16,-3 0 53-16</inkml:trace>
  <inkml:trace contextRef="#ctx0" brushRef="#br0" timeOffset="100169.9973">9079 9073 999 0,'0'14'392'0,"0"9"-236"16,4 20-104-16,-3 6-5 15,3 11-4-15,1 4-9 16,1-9-10-16,-2-8 0 15,0-21-124-15</inkml:trace>
  <inkml:trace contextRef="#ctx0" brushRef="#br0" timeOffset="100435.2564">9038 9082 806 0,'9'-7'347'16,"7"-1"-134"-16,15 7-185 15,5 1-10-15,9 11-5 16,8-1-3-16,-15-7-3 16,1 1 1-16,-12-4 2 15,-10 0 1-15,3 7 15 16,-10-3 13-16,-4 3 30 16,-6 2 21-16,-5 11 26 15,-4 7 3-15,-3 15-6 16,12 12-16-16,-7 6-34 15,11 4-18-15,9-11-13 16,2-11-59-16,15-16-266 0</inkml:trace>
  <inkml:trace contextRef="#ctx0" brushRef="#br0" timeOffset="100841.4227">9908 9248 741 0,'-5'-5'419'16,"-7"-6"-99"-16,-4 1-91 15,-15-1-34-15,-8 3-61 16,-2 1-22-16,-5 10-67 15,11 8-28-15,9 12-37 16,7 7-11-16,23 13-1 16,13 4 2-16,16-3 14 15,8-6 7-15,6-16 10 16,-2-12 8-16,-8-10 15 16,-5-8 10-16,-16-15 15 15,-9-9 5-15,-16-18-2 16,-5-5-4-16,-12-14-13 15,-9-3-7-15,4-4-12 16,0-6-8-16,12 4-14 0,13 3-7 16,15 19-18-1,7 14 17-15,13 23-135 0,8 10-90 16</inkml:trace>
  <inkml:trace contextRef="#ctx0" brushRef="#br0" timeOffset="101231.9546">10324 8774 698 0,'-9'0'371'0,"-17"7"-85"16,-8 12-83-16,-4 25-99 15,-5 9-33-15,7 22-44 0,9 5-12 16,15 1-8-16,8 7 1 16,10-8 2-16,7-2 0 15,8-14 1-15,8-12-2 16,10-16-39-16,-2-10-63 16</inkml:trace>
  <inkml:trace contextRef="#ctx0" brushRef="#br0" timeOffset="101684.9642">10387 9120 844 0,'-4'1'339'0,"-10"2"-218"16,7 7-48-16,3 14-34 15,1 4 4-15,8 9 6 16,4 6 4-16,6-4-1 16,4-3-5-16,4-6-9 15,2-9-2-15,2-13-3 16,-5-6 1-16,-3-14 1 16,-4-10-1-16,-5-11-8 15,2-1-6-15,-6 0-7 16,-6 0-4-16,-5 9-3 0,-3 3-3 15,-3 7-8-15,2 8-8 16,4 9-10-16,1 5-3 16,4 11 4-16,0 6 3 15,9 4 10-15,5 3 2 16,5 1 5-16,8-1 5 16,5-7 15-16,0-5 5 15,-1-16 7-15,2-5 1 0,-11-14-2 16,-3-3 0-16,-4-7-4 15,-12-5-4-15,-2 2-29 16,-1-2-43-16,-7 2-160 16</inkml:trace>
  <inkml:trace contextRef="#ctx0" brushRef="#br0" timeOffset="101903.6646">10760 8849 942 0,'1'-3'442'0,"3"-2"-224"16,6 10-60-16,13 23-112 15,-1 7-31-15,15 22-10 16,1 6 1-16,-3 11 3 0,0 7 2 0,-16 6 5 16,-12-5 2-16,-12-11 4 31,-5-13-1-31,-10-24 9 0,3-2-60 0</inkml:trace>
  <inkml:trace contextRef="#ctx0" brushRef="#br0" timeOffset="102341.3866">11637 9028 508 0,'-2'-10'374'0,"-3"-8"50"0,2 12-161 16,-2 19-131-16,4 15-51 15,4 22-59-15,1 10 4 31,5 12-5-31,2 3 0 16,0-2 4-16,1-10 1 0,-2-18-1 0,-3-13-5 31,-7-22-113-31,-2-8-143 16</inkml:trace>
  <inkml:trace contextRef="#ctx0" brushRef="#br0" timeOffset="102497.272">11373 9207 979 0,'8'1'431'0,"19"2"-190"0,12-1-75 0,34 0-31 31,2-3-25-31,3-6-45 16,5 3-16-16,-16-1-49 16,-4 1 204-16</inkml:trace>
  <inkml:trace contextRef="#ctx0" brushRef="#br0" timeOffset="103075.27">12854 9277 399 0,'-35'-2'216'0,"-43"2"-39"0,22 1-40 16,36 2-68-16,13 4 7 16,35 0-7-16,26-2-10 15,47-1 15-15,34-2-14 16,45-2 1-16,26 0 0 16,30-2-2-16,9 2-5 15,11-4-18-15,-7-4-6 16,-32-5-10-16,-27-2 0 15,-53 0 0-15,-32 1-3 16,-45 5-174-16</inkml:trace>
  <inkml:trace contextRef="#ctx0" brushRef="#br0" timeOffset="103418.9279">13575 8975 455 0,'4'-33'277'0,"-2"-38"21"16,-3 1-39-16,1 10-48 0,-2 8-7 16,1 12-45-16,4 10-7 15,-8 3-43-15,5 11-23 16,-1 13-73-16,-1 7-29 16,7 29-30-16,0 10-5 15,6 38 25-15,0 16 14 16,-2 14-31-16</inkml:trace>
  <inkml:trace contextRef="#ctx0" brushRef="#br0" timeOffset="103894.1473">12824 10068 411 0,'2'-3'315'0,"0"-6"-5"0,3-6-50 16,1-2-42-16,-2-16-71 16,1-8-29-16,2-12-36 15,1-3-13-15,0-2-11 16,0 5-3-16,0 14-12 15,-4 9-8-15,-3 19-21 16,1 11-15-16,-2 17-19 16,1 15-4-16,4 28-2 15,1 16 7-15,2 13 15 16,-3-3 4-16,0-10 8 16,3-11 4-16,-4-17-31 15,14-7-63-15</inkml:trace>
  <inkml:trace contextRef="#ctx0" brushRef="#br0" timeOffset="104114.5774">13200 10063 1081 0,'15'0'458'16,"13"-2"-271"-16,15-3-62 16,15 4-16-16,9 1-54 15,-3-2-21-15,-5 1-60 16,-5-1-65-16</inkml:trace>
  <inkml:trace contextRef="#ctx0" brushRef="#br0" timeOffset="104505.2277">13892 10065 709 0,'13'0'279'15,"15"0"-139"-15,7-2-48 16,10 2 21-16,-8-3-8 16,-2-2-37-16,-7-4-22 0,-15-6-19 15,4 1-2-15,-21-5-9 16,-3 1-5-16,-15 0-10 16,-10 1-4-16,-5 9-5 15,-4 4-2-15,-2 12-6 16,3 12-1-16,8 10 14 15,7 7 7-15,14 4 27 16,7-4 21-16,19 2 27 16,9-5 11-16,16-3 4 15,1-7-13-15,7-7-28 16,-4-9-12-16,1-10-80 16,-2-4-158-16</inkml:trace>
  <inkml:trace contextRef="#ctx0" brushRef="#br0" timeOffset="104754.8059">14147 9727 522 0,'12'-4'325'0,"18"0"33"15,7-2-194-15,9 1-69 16,3 0-30-16,1 0-42 16,-5 4-7-16</inkml:trace>
  <inkml:trace contextRef="#ctx0" brushRef="#br0" timeOffset="104964.9671">14621 9571 922 0,'6'-3'445'0,"-5"-13"-181"16,4 9-123-16,-8-1-107 16,-3 4-97-16</inkml:trace>
  <inkml:trace contextRef="#ctx0" brushRef="#br0" timeOffset="105152.4231">14631 9734 724 0,'-2'19'338'0,"-3"34"-134"15,2 5-47-15,-4 5-52 16,-1 0-16-16,-2-17-26 16,-8-8-3-16,-6-15-10 0,-5-10-4 15,-2-13-32-15,2-10-57 16</inkml:trace>
  <inkml:trace contextRef="#ctx0" brushRef="#br0" timeOffset="105667.9372">14795 9595 637 0,'-5'3'293'0,"-4"9"-112"16,-3 2-45-16,2 6-43 15,6 5-16-15,8 3-22 16,9 1-2-16,12-3 4 15,4-9 1-15,4-11-6 16,0-6-4-16,-3-15-11 16,-4-1-3-16,-7-8-4 15,-5 0-4-15,-10-2-6 16,-3 3 2-16,-6 5 7 0,-3 0-1 16,2 13-17-16,-1-2-11 15,5 11-23-15,2 8-4 16,3 5 8-16,9 7 6 15,8 3 8-15,3-1 3 16,7 0 4-16,-4-8 5 16,-3-9 9-16,2-5 9 15,-11-14 22-15,8-5 11 0,-7-10 8 16,-8-6-3-16,-4-2-8 16,-5-1-12-16,-5 3-21 15,-3 7-4-15,-4 7-103 16,-1 4-386-16</inkml:trace>
  <inkml:trace contextRef="#ctx0" brushRef="#br0" timeOffset="105902.2502">15694 9254 1089 0,'13'19'480'0,"3"21"-220"0,-11 12-29 16,-18 7-78-16,-10-5-37 16,-1-6-71-16,3-10 399 15</inkml:trace>
  <inkml:trace contextRef="#ctx0" brushRef="#br0" timeOffset="106652.0804">16429 9021 638 0,'-12'7'339'16,"-7"8"-13"-16,-3 15-262 15,7 7-20-15,11 6-7 16,9-3 9-16,17-9 13 15,4-6 9-15,10-14 9 16,1-9-5-16,-5-13-13 0,-1-4-6 16,-9-10-10-16,-4-1-5 15,-9-2-8-15,-10 10-3 32,1 9-2-32,0-1 0 0,-7-15-11 0,-1 7-13 15,1 15-21-15,7 17-9 16,0 8 2-16,8 7 8 0,3 1 14 15,13 2 3-15,10-8 11 16,3-3 10-16,5-15 14 16,-5-10 12-16,-8-12 18 15,-8-5 5-15,-14-10-3 16,-6 0-9-16,-13 0-27 16,-4 0-13-16,-3 4-45 15,1 12-53-15</inkml:trace>
  <inkml:trace contextRef="#ctx0" brushRef="#br0" timeOffset="106933.2542">17534 8937 1205 0,'-10'0'485'0,"-22"2"-318"0,-5 6-60 15,-2 18-72-15,-1 0-20 16,13 15-19-16,9 2-5 16,15 1-2-16,8 1 1 15,19-6 0-15,12-3 5 16,13-15 9-16,2-8 5 0,-2-15-67 15,-3-7-121-15</inkml:trace>
  <inkml:trace contextRef="#ctx0" brushRef="#br0" timeOffset="107091.2749">17314 9121 679 0,'-6'0'358'16,"-1"-1"-53"-16,13 4-95 0,15-5-48 31,17 4-22-31,22 3-53 0,0-3-31 0,16 2-26 31,-7-5-32-31</inkml:trace>
  <inkml:trace contextRef="#ctx0" brushRef="#br0" timeOffset="107528.3082">18497 8709 995 0,'-22'16'366'0,"-28"28"-283"16,1 18-19-16,5 24 2 31,11 7 17-31,23 2 15 0,12-9 0 0,24-11-15 16,17-7-14-16,14-15-21 0,3-7-11 16,3-23-32-16,-12-10-55 15,-10-17-221-15</inkml:trace>
  <inkml:trace contextRef="#ctx0" brushRef="#br0" timeOffset="107716.0858">18620 9095 1031 0,'21'1'376'0,"25"5"-314"16,4-5-24-16,5 3-22 16,-4-4-8-16</inkml:trace>
  <inkml:trace contextRef="#ctx0" brushRef="#br0" timeOffset="108136.735">18987 9066 704 0,'1'-1'404'16,"4"3"0"-16,-2 10-285 15,-4 5-44-15,2 11-22 0,-1-2-10 16,1 4-14-16,11 1-6 16,-8-9-1-16,-1-2 1 15,-1-15-30-15,-9-8-23 16,5-9-51-16,1-6-24 15,-4-5-13-15,3-2 13 16,-5-5 42-16,-1-1 22 16,5 4 43-16,5 5 12 15,8 7 4-15,4 3-1 0,7 5-8 16,0 2-8 0,7 6-3-16,-1 3 0 0,0 6 14 15,0-4 8-15,-2 3 10 16,-2-2 0-16,-7-7-9 15,-3 1-10-15,-8 1 22 16,-4 2 11-16,-2 9 23 16,-2 2 7-16,3 5-27 15,-3 5-13-15,1 1-25 16,-2 2-4-16,-2-3-29 16,4 3-70-16</inkml:trace>
  <inkml:trace contextRef="#ctx0" brushRef="#br0" timeOffset="108287.3695">19428 9293 1008 0,'-1'12'439'15,"-3"17"-247"-15,1 1-47 0,-5 0-79 16,-2 0 28-16</inkml:trace>
  <inkml:trace contextRef="#ctx0" brushRef="#br0" timeOffset="108775.0291">19612 9006 604 0,'-4'-1'368'0,"-3"1"-1"16,-1 9-235-16,8 22-80 15,-2 5-11-15,2 9 6 16,1-1-5-16,1-6-11 16,2-8-3-16,2-13 0 15,-1-4 3-15,4-12 1 16,-5-7-5-16,-2-13-32 15,-2-6-15-15,-4-8-15 16,-3-4 1-16,1-1 25 16,0 1 7-16,6 5 0 15,0 1-1-15,6 15-5 16,5 5-5-16,6 9-4 16,6 5 1-16,6 6 2 15,1-3 6-15,3 0 7 0,2 3 3 16,-2-7 3-16,1 0 1 15,-8-2 4-15,-6-5-1 16,-9 6 21-16,-7-2 6 16,-5 1 16-16,-1 5 2 15,1-5-16-15,1 7-7 16,0 23-17-16,-2 35-3 16,0-29-3-16,-1 5 1 0,1-8 2 15,3-1-17 1</inkml:trace>
  <inkml:trace contextRef="#ctx0" brushRef="#br0" timeOffset="109228.0526">19982 8696 734 0,'11'0'345'0,"19"-1"-103"15,12 1-110-15,4 0-38 16,4 1-14-16,-1-1-25 0,-3 2-6 16,-9 0-13-16,-6-2-4 15,-16 0-4-15,-3 3-5 16,-10 4-8-16,-3 3-4 15,1 10-11-15,-6 2-3 16,7 15-4-16,0 5-1 16,3 15-2-16,4 6 3 15,-5 3 2-15,6 1 2 16,-6-5 5-16,-6-8 3 0,-3 2 42 16,-6-7 17-16,-7-8 16 15,-7-5 9-15,-20-23-22 16,-10-9-11-16,-9-17-9 15,2-6-8-15,20 0-18 16,11 2-10-16,20 4-43 16,5 4-48-16,22 7-129 15,7 5-243-15</inkml:trace>
  <inkml:trace contextRef="#ctx0" brushRef="#br0" timeOffset="109399.9718">20751 9231 1168 0,'2'1'623'0,"3"-1"-155"16,-5 4-280-16,-1-4-65 15,-1 0 278-15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3:28:31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 12391 226 0,'-4'23'183'16,"3"21"15"-16,5-3-6 15,0-1-6-15,8-13-17 16,-3-6-12-16,6-22-8 15,1-14-12-15,5-19-28 0,0-9-19 16,-1-13-40-16,2-4-14 0,0-15-16 16,1-5-2-16,-2-11-4 15,-6 1 1-15,-13 14 3 16,-4 10 10-16,-10 21 18 16,2 12 8-16,2 19 8 31,-1 8-16-31,7 21-42 15,2 9-13-15,11 20-19 0,10 10 3 16,19 26 15-16,5 4 3 16,5 9 5-16,5-1 2 15,-11-24 4-15,-5-8 2 16,-6-17 3-16,-6-6 0 16,-7-13-40-16,-3-9-48 0,-13-19-256 15</inkml:trace>
  <inkml:trace contextRef="#ctx0" brushRef="#br0" timeOffset="162.69">994 12322 591 0,'8'3'308'16,"6"5"-102"-16,9-1-113 15,6 0-27-15,4 2-46 16,0-2 1-16</inkml:trace>
  <inkml:trace contextRef="#ctx0" brushRef="#br0" timeOffset="332.3023">722 12081 1068 0,'-16'0'447'0,"-14"0"-263"15,15 5-102-15,3-1-32 0,15 10-51 16,6 1-14-16,15 8-5 16,10 2-31-16,13 0-298 15</inkml:trace>
  <inkml:trace contextRef="#ctx0" brushRef="#br0" timeOffset="686.2846">1537 12403 492 0,'8'6'311'16,"3"4"-51"-16,9 1-114 0,0-2-26 15,6-6-58-15,0-3-9 16,1-5-6-16,-5-8-1 15,-3-3-13-15,-4-2-1 0,-11-5 3 16,-5 0 4-16,-18-4 16 16,-6 3 11-16,-7 9-3 31,-6 6-2-31,0 12-23 16,6 11-16-16,4 9-18 15,12 4-9-15,16 10-12 16,0-3-2-16,12 4 8 0,2 5 5 15,3 2 6-15,0 0 6 16,-3-3-57-16,1-5-71 16</inkml:trace>
  <inkml:trace contextRef="#ctx0" brushRef="#br0" timeOffset="1041.9638">2161 12257 1062 0,'-5'18'454'0,"-6"14"-250"16,-3 5-49-16,-2-6-74 15,-6-7-21-15,-1-7-28 16,-3-7-5-16,-7-10-27 15,4-3-19-15,-3-9-37 0,3-1-11 16,11-5 12-16,4-2 12 16,9 1 21-16,6 2 3 15,11 7-5-15,4 3 12 16,10 10 27-16,7 9 26 16,4 9 38-16,-2 5 13 0,-1 6 1 31,-8 5-16-31,1 2-24 0,-2-2-4 15,1 1-354-15</inkml:trace>
  <inkml:trace contextRef="#ctx0" brushRef="#br0" timeOffset="3416.0767">5953 12444 738 0,'0'2'366'0,"0"2"-145"15,1 2-56-15,-1-6-68 16,3 8-30-16,27 22-21 16,55 47-13-16,-28-25-20 15,1 4-2-15,-8 1 9 16,-5-5 2-16,-5-11-34 0,-6-5-68 15</inkml:trace>
  <inkml:trace contextRef="#ctx0" brushRef="#br0" timeOffset="3656.182">6398 12458 917 0,'-13'-1'414'16,"-11"5"-191"-16,-6 7-62 16,-7 12-42-16,-4 10-24 15,-8 9-38-15,-1 5-7 16,2 4-40-16,5-6-2 0,10-10-2 16,6-3-2-16,13-14-42 15,6-3-42-15,5-9-139 16,5-3-147-16</inkml:trace>
  <inkml:trace contextRef="#ctx0" brushRef="#br0" timeOffset="4024.5071">6488 12587 513 0,'0'5'262'15,"-4"13"-34"-15,-1 6-66 16,3 15-29-16,0 5-16 16,6 1-50-16,0-1-17 15,5-12-22-15,-2-5-4 16,-1-14 1-16,-3-11 8 16,0-9 9-16,-1-9 0 15,-2-14-8-15,0-2-8 0,0-9-14 16,-5-5-4-16,2-4-2 15,-4-1-2-15,-2-1-1 16,1 7 0-16,-2 2-3 16,6 5-1-16,4 10-1 15,1 1-2-15,7 11-5 16,1 1-4-16,6 2-8 0,6 1 0 16,12 5 4-1,5-1 5-15,7 8-46 16,5 2-64-1</inkml:trace>
  <inkml:trace contextRef="#ctx0" brushRef="#br0" timeOffset="4258.9117">6478 12843 681 0,'-2'9'282'0,"1"8"-158"16,10 1-40-16,21-3-5 0,8-3-19 16,8-3-23-16,5-5-6 15,-5-7-11-15,1-4-121 16</inkml:trace>
  <inkml:trace contextRef="#ctx0" brushRef="#br0" timeOffset="4628.8241">6734 12564 732 0,'8'5'334'0,"8"7"-162"15,2 8-13-15,-2 6-40 32,-6 2-19-32,-2 2-22 15,-5-5-14-15,-3-8-29 0,-2-6-5 16,-2-11-3-16,0-9-5 16,2-13-11-16,9-6-25 15,7-5-22-15,3-3-2 16,12 8-3-16,-1 7 19 15,0 10 9-15,-1 11 1 16,-10 12 27-16,-3 5 7 16,-2 9 10-16,-5 3 5 15,-3 1-18-15,0 0-4 16,-4-7-2-16,2-1-1 0,0-8-119 16,3-2-182-16</inkml:trace>
  <inkml:trace contextRef="#ctx0" brushRef="#br0" timeOffset="5060.478">7100 12333 637 0,'10'-1'272'15,"19"1"-123"-15,1 0-37 16,8 1-17-16,1 3-9 16,-2 2-24-16,-2-1-9 15,-17-1 4-15,2-1 0 16,-13 0-4-16,-3-1-6 16,-3 3-23-16,-4 0-7 0,-2 9-11 15,4 6-6-15,0 5-4 31,1 5-2-31,6 7-2 16,1 2 1-16,2 5 1 16,6 4 2-16,0 0 16 15,-5-3 16-15,2-4 10 16,-7-2 26-16,-5-6 18 16,-3-2 5-16,-10-6 16 0,-7-5-17 15,-15-9-20-15,-3-3-17 0,-12-10-23 16,5-4-11-16,10-4-49 15,4-1-57-15,20 8-230 16</inkml:trace>
  <inkml:trace contextRef="#ctx0" brushRef="#br0" timeOffset="5430.6023">7816 12564 828 0,'10'3'389'16,"8"-3"-157"-16,15 3-101 15,4-4-7-15,8-1-55 16,3 4-24-1,-6-1-25-15,1 1-2 0,-9-2-87 16,-4-1-137-16</inkml:trace>
  <inkml:trace contextRef="#ctx0" brushRef="#br0" timeOffset="5646.7487">7899 12755 476 0,'15'4'296'0,"10"2"-48"16,13 0-49-16,4-2-31 0,0-1-77 16,2 1-32-16,-4-4-39 15,-2 0-16-15</inkml:trace>
  <inkml:trace contextRef="#ctx0" brushRef="#br0" timeOffset="7227.8703">8634 12578 937 0,'13'-14'87'16,"0"4"-25"-16,13-19 71 15,3-1-17-15,1 0-35 16,-1 0-12-16,-7 8-15 15,-6 1-4-15,-9 10 0 16,-6 1-2-16,-4 7-17 16,3 4-13-16,-6 5-19 15,1 3-6-15,-2 6-2 0,0 2 1 16,6 5 0-16,2 4-2 16,5 4 1-16,-2 3-1 15,3 5 4-15,3 5 5 16,0 3 3-16,2-1 3 15,-4-2 4-15,-4-5 1 16,1-7 3-16,-9-7 2 16,-3-7 7-16,-2-5 4 15,-17-5 1-15,-3-2-1 0,-9-2-9 16,-5-3-5-16,9-3-11 16,8-1-3-16,15 1-8 15,6 0-4-15,14 0-7 16,9 0-1-16,13 3 2 15,6 3 11-15,8 6 14 16,1 2 4-16,-6 4 10 16,-3 0-4-16,-6-4 3 15,0-2 1-15,0-13-334 16</inkml:trace>
  <inkml:trace contextRef="#ctx0" brushRef="#br0" timeOffset="7714.9066">9514 12886 717 0,'8'5'345'0,"8"12"-77"15,-4 9-86-15,-4 16-29 16,-13 1-31-16,-13 5-59 16,-2-6-22-16,-4-12-61 15,6-6-71-15</inkml:trace>
  <inkml:trace contextRef="#ctx0" brushRef="#br0" timeOffset="8082.8209">9939 12317 916 0,'0'-1'396'16,"0"1"-201"-16,6 20-82 15,3 17-12-15,5 26-11 16,3 10-12-16,5 13-24 15,0 1-23-15,-3-3-11 0,-7-9 0 16,2-20 2 0,1-11 0-16,-2-25 1 0,4-4 3 15,-5-20 4-15,0-13-1 16,7-17-7-16,-3-16-7 16,6-10-14-16,5-5-2 15,-1-3-4-15,5 4 1 0,0 2 1 16,-7 4 1-16,-4 15-10 15,-10 4-8-15,-5 22-39 16,-5 4-35-16,0 13-197 16</inkml:trace>
  <inkml:trace contextRef="#ctx0" brushRef="#br0" timeOffset="8239.0955">10086 12645 940 0,'12'4'371'0,"25"3"-263"15,8 0-16-15,9-2-38 16,2-1-22-16,-7 3-156 16</inkml:trace>
  <inkml:trace contextRef="#ctx0" brushRef="#br0" timeOffset="8676.382">10753 12600 536 0,'11'2'278'0,"16"11"-32"16,0 4-64-16,-8 14-8 15,0 6-11-15,-12 3-37 16,-6 1-19-16,-1-10-29 16,-7-6-15-16,0-11-20 15,-2-8-4-15,0-9-7 16,3-6-7-16,1-13-17 15,7-2-8-15,11-8-13 16,7 0-4-16,13-1 3 16,-1 4 2-16,4 11 6 15,-4 1 2-15,-8 12-1 16,-3 5 18-16,-9 9 25 16,-1 7 14-16,-4 11 27 15,0 2-17-15,-4 7-17 0,1 2-11 16,-3-4-18-16,4-2 30 15,5-6 319-15</inkml:trace>
  <inkml:trace contextRef="#ctx0" brushRef="#br0" timeOffset="9303.9301">11788 12761 712 0,'-4'1'277'15,"0"3"-153"-15,24 3-122 16,11-2 1-16,36 0 38 16,22-3 23-16,32-3 26 15,18 1-7-15,17 0-23 16,-12 6-16-16,-15 3-22 15,-11 0-3-15,-28-3 1 0,-5-1 1 16,-14-5-89-16,-4-3-266 16</inkml:trace>
  <inkml:trace contextRef="#ctx0" brushRef="#br0" timeOffset="9654.9821">12901 12603 388 0,'9'0'225'0,"4"0"-10"16,18 8-120-16,7 8-10 15,13 9-12-15,4 6-4 16,-9 2-14-16,-8 1-3 16,-15-3-15-16,-2-6-11 0,-8-8-2 15,-2-2-1-15,-5-10-2 16,-7-2 2-16,-5 2 1 16,-4 0-2-16,-6 3-4 15,-3 2-5-15,-9-1-100 16,-7 1-217-16</inkml:trace>
  <inkml:trace contextRef="#ctx0" brushRef="#br0" timeOffset="10077.1181">12019 12594 689 0,'-1'-2'293'16,"-3"2"-147"-16,-4 0-39 16,-4 8-30-16,-9 7-24 0,-14 3-36 15,-3 7-6-15,-6 1-4 16,6-3-1-16,7-1-3 16,6-5-2-16,12-4-5 15,5-4-5-15,8 0-10 16,12 4-4-16,8 4 13 15,3 5 4-15,19 6 9 16,1-3 7-16,3-3 49 16,6-1-147-16</inkml:trace>
  <inkml:trace contextRef="#ctx0" brushRef="#br0" timeOffset="10530.0866">12458 12273 789 0,'-1'5'285'15,"0"13"-219"-15,-1 8-17 16,0 21 1-16,2 8 8 0,2 4-5 16,0-1-16-16,-1-18-10 15,3-7-3-15,1-16 2 16,2-10 6-16,1-11 9 16,-2-7 2-16,-8-12-4 15,-5-5-4-15,-4-17-12 16,-4-3-3-16,-6-13-5 15,0-3-3-15,2 5-7 16,4 4-2-16,13 12-4 16,2 4-2-16,5 8 0 15,7 7 0-15,6 11-7 16,4 2-4-16,10 7-5 16,5 2 0-16,19 1 9 15,4 2 6-15,5 3-63 16,2 3-63-16</inkml:trace>
  <inkml:trace contextRef="#ctx0" brushRef="#br0" timeOffset="10750.9429">12353 12321 863 0,'14'1'350'0,"17"1"-188"16,15 2-3-16,20-3-6 15,4 1-30-15,0-1-61 16,-6 0-20-16,-25 1-57 16,-6-2-385-1</inkml:trace>
  <inkml:trace contextRef="#ctx0" brushRef="#br0" timeOffset="11422.6744">13824 12345 838 0,'7'3'334'0,"11"14"-197"16,12 11-63-16,24 25-43 16,10 10 0-16,7 10-17 15,-2 2 0-15,-13-4 9 16,-8-6 4-16,-8-10-27 15,-5-7-54-15</inkml:trace>
  <inkml:trace contextRef="#ctx0" brushRef="#br0" timeOffset="11711.8254">14384 12310 732 0,'-5'-4'386'0,"-5"-8"-111"16,-4 16-116-16,-1 9-36 16,-12 24-45-16,-4 14-4 15,-9 17-12-15,-4 7-6 16,-7 5-17-1,-6-2-17-15,0-1-9 16,2-1-1-16,10-18-27 16,8-7-51-16,15-25-170 15</inkml:trace>
  <inkml:trace contextRef="#ctx0" brushRef="#br0" timeOffset="12047.5031">14807 12246 621 0,'-14'4'291'16,"-21"13"-82"-16,-3 7-48 16,-1 24-56-16,3 12-18 15,6 15-63-15,7 8-7 16,13 0 4-16,4 0 1 16,16-1 6-16,11-7 0 15,5-15-6-15,4-8 0 16,6-22 1-16,2-7-26 15,6-15-189-15</inkml:trace>
  <inkml:trace contextRef="#ctx0" brushRef="#br0" timeOffset="12406.7836">14925 12828 662 0,'7'3'272'0,"12"7"-114"16,4 0-52-16,8-4 0 15,4-4 8-15,-4-5-33 16,-1-7-12-16,-5-8-22 16,-5-3-11-16,-5-6-10 15,-5 0-2-15,-10 2-3 16,-7-1-4-16,-8 8-6 15,-7 4-3-15,-7 11-9 0,0 5-2 16,-5 14-4-16,2 6-3 16,5 9-1-16,5 5 7 15,13 5 8-15,9 2 7 16,14 0 7-16,7-10-4 16,10-4-3-16,4-10 0 15,3-8 1-15,-2-4 1 16,1-12-92-16,0-2-159 15</inkml:trace>
  <inkml:trace contextRef="#ctx0" brushRef="#br0" timeOffset="12625.783">15310 12284 969 0,'-2'-1'429'0,"-2"-5"-227"15,-1 6-63-15,1 0-91 16,0 1-27-16,3-1-21 16,0 0-40-16,-1 0-246 15</inkml:trace>
  <inkml:trace contextRef="#ctx0" brushRef="#br0" timeOffset="12789.3024">15324 12436 371 0,'6'14'249'0,"6"11"20"16,-1 1-43-16,-4-1-43 16,-6-4-37-16,-8-6-52 15,-5-3-17-15,-9-9-29 16,-1-2-9-16,-3-9-66 15,0-6-79-15</inkml:trace>
  <inkml:trace contextRef="#ctx0" brushRef="#br0" timeOffset="13312.3958">15498 12341 599 0,'0'0'269'0,"-2"5"-128"16,0 3-44-16,1 11-59 15,-1 1-10-15,4 8-16 16,3-1-2-16,5-4 1 16,3 0 3-16,5-8 5 15,0-4 3-15,4-7 1 16,-2-6 0-16,-3-4 3 16,0-7 0-16,-8-4 0 15,-3-3-3-15,-6-4-6 16,0 5-2-16,-4 2 6 15,-2 4-1-15,1 10-12 16,-1 3-4-16,6 14-19 16,0 5-1-16,3 8 5 15,1 2 3-15,3-3 7 0,5-2 1 16,5-6 1-16,5-4 4 16,2-10 21-16,-1-5 22 15,-3-12 26-15,-3-4 8 16,-10-12-12-16,-3-2-18 15,-7-2-26-15,-1-3-9 0,-2 7-96 16,1 7-129-16</inkml:trace>
  <inkml:trace contextRef="#ctx0" brushRef="#br0" timeOffset="13609.2165">15940 12307 623 0,'6'6'314'16,"10"13"-86"-16,6 15-102 15,7 20-67-15,3 9 6 0,-3 9 0 16,-6 3 3-16,-18 4-10 15,-2 5-15-15,-18 1 8 16,-5-9 5-16,1-19 1 16,-6-16 1-16,12-19-24 15,-1-6-10-15,3-6-49 16,3 0-77-16</inkml:trace>
  <inkml:trace contextRef="#ctx0" brushRef="#br0" timeOffset="14046.3269">16419 12645 779 0,'4'0'356'16,"5"0"-119"-16,11 2-176 16,10 0-31-16,12 5-14 15,9-3-5-15,4-2-3 16,1 0-28-16,-14-3-117 15,-7 1-115-15</inkml:trace>
  <inkml:trace contextRef="#ctx0" brushRef="#br0" timeOffset="14264.9948">16469 12801 401 0,'1'2'244'16,"10"1"8"-16,6 2-59 15,16-1-47-15,3 2-7 16,8-1-42-16,0-2-26 0,-2-2-38 16,0 0-4-16,-11-1-410 15</inkml:trace>
  <inkml:trace contextRef="#ctx0" brushRef="#br0" timeOffset="15171.2494">17333 12652 629 0,'-4'-14'293'0,"-1"-16"-125"16,8-1-51-16,16 2-49 16,7 3 7-16,12 9 1 15,2 6-11-15,1 13-28 16,-5 8-14-16,-10 15-13 16,-9 8 6-16,-22 12 20 15,-6 6 2-15,-31 9 1 16,-9 0-3-16,-6-2-17 15,-6-9-3-15,17-12-15 16,9-12-8-16,11-22-19 16,11-1-10-16,12-14-3 15,9-2 3-15,14 4 3 16,9 0 4-16,16 13 8 16,1 4 11-16,5 10 23 15,-1 2 9-15,-10 0 9 16,-3 1-5-16,-13-9 23 15,-4-3-82-15</inkml:trace>
  <inkml:trace contextRef="#ctx0" brushRef="#br0" timeOffset="15646.1179">17756 12826 568 0,'0'11'294'0,"1"8"-87"0,0 5-107 16,0-1-32-16,-1-5-24 15,0-3-6-15,-1-11 1 16,1-4-3-16,-2-12-13 15,1-5-5-15,-4-8-13 16,0-3-5-16,3-1-3 16,2 1-2-16,3 7-4 15,3 1-2-15,6 7-2 16,-1 5-1-16,8 4 3 16,3 2 0-16,2 2 3 15,3 0 3-15,-1 4 3 0,-2-2 2 0,-5 3 2 16,-1 2 0-16,-8 0 19 15,4 2 9-15,-5 5 35 16,-6 0 18-16,0 9 17 16,-3 4-1-16,2 6-24 15,3 1-12-15,-3-3-30 16,1-3-7-16,-1-10-11 16,3-3-58-16</inkml:trace>
  <inkml:trace contextRef="#ctx0" brushRef="#br0" timeOffset="16075.8293">18548 12804 661 0,'-5'-6'366'16,"-12"-10"-51"-16,-3 0-80 15,-10 0-72-15,-8-2-35 16,-2 9-68-16,-2 4-23 16,12 14-47-16,6 8-5 15,11 13-6-15,9 7 0 16,14 5 5-16,11 1 3 0,14-6 11 15,8-7 5-15,5-14 8 32,-3-7 3-32,-11-19 5 0,-10-10 2 15,-14-14-3-15,-7-8-3 16,-11-7-5-16,-7-3-4 16,-17-9 3-16,-7-6-1 15,-2 1-2-15,3-1-1 16,21 8-9-16,10 6-6 15,18 10-11-15,13 9-5 0,12 11-38 16,8 7-70 0</inkml:trace>
  <inkml:trace contextRef="#ctx0" brushRef="#br0" timeOffset="16541.0303">18980 12348 709 0,'-16'17'311'0,"-12"10"-110"15,-4 18-146-15,-3 8 3 16,3 13 23-16,3 1 5 16,13 8-20-16,8 4-17 15,15 0-27-15,8-4-8 16,20-14-3-16,4-16 21 0,13-20-151 15</inkml:trace>
  <inkml:trace contextRef="#ctx0" brushRef="#br0" timeOffset="16978.6412">19057 12715 780 0,'-3'8'310'0,"-3"14"-195"15,6 6-43-15,3 12-11 16,6-1-18-16,6 0-20 16,-2-5-4-16,6-13-2 0,3-5 2 15,0-17 6-15,4-8 1 16,-4-12-2-16,-1-7-1 15,-5-4-4-15,-5-4-3 16,-6 4-2-16,-1-1-3 16,-9 8-5-16,-3 7-4 15,-4 9-5-15,0 7-2 16,5 11 0-16,2 8 4 16,5 8 4-16,6 4 1 0,8 4 1 15,4 1-1-15,9-4 0 16,2-4 1-16,2-9 6 15,1-6 4-15,-4-11 8 16,-4-7 1-16,-6-13 2 16,-4-4 0-16,-4-6-7 15,1-1-3-15,-10 1-47 16,-2 5-66-16</inkml:trace>
  <inkml:trace contextRef="#ctx0" brushRef="#br0" timeOffset="17251.674">19506 12446 647 0,'2'0'352'0,"6"4"-103"16,5 4-59-16,9 23-99 15,10 12-32-15,12 19-21 16,1 13-8-16,-4 16-3 16,-10 7-11-16,-20-2 38 15,-16-9 6-15,-17-20 37 16,-5-14 9-16,0-18-39 16,3-6 16-16,-3-12-124 15</inkml:trace>
  <inkml:trace contextRef="#ctx0" brushRef="#br0" timeOffset="31753.935">585 14117 787 0,'3'7'333'0,"-3"11"-160"15,5 12-47-15,0 23-14 16,-4 13-16-16,-1 19-32 16,0 6-20-16,1-6-14 15,2-5-5-15,3-23 0 16,-1-16-32-16,-1-19-103 16,2-13-122-16</inkml:trace>
  <inkml:trace contextRef="#ctx0" brushRef="#br0" timeOffset="32074.4475">551 14172 644 0,'14'-4'302'15,"6"-3"-109"-15,8 3-134 16,4 2-28-16,7 3-20 15,1 1-5-15,3 2-1 16,-5 0 2-16,-9-1 2 16,-6-3 1-16,-7 0-1 15,0 2 29-15,-4 0 7 16,-2 6 12-16,-3 11 19 0,-1 6-20 16,-6 25-8-16,-1 10 14 15,-4 12-9-15,2 6-7 16,3-2 2-16,0-5-26 15,3-13-7-15,3-10 1 16,0-15-23-16,0-7-39 16,3-10-190-16</inkml:trace>
  <inkml:trace contextRef="#ctx0" brushRef="#br0" timeOffset="32425.8482">1134 14737 543 0,'3'5'301'0,"10"0"-41"15,-3-1-62-15,9-3-60 16,2-1-30-16,4-5-47 16,0-4-16-16,-4-8-19 15,-3-4-3-15,-6-5-3 16,-6 0 0-16,-8-1-2 15,-7 1-2-15,-9 8-6 0,-4 4 2 0,-1 12 3 16,0 6 0-16,3 12-1 16,4 8-7-16,1 4-9 15,5 5-3 1,8 1-3-16,2 0-1 0,6 8 10 16,0 2 21-16,1 2 9 15,0 3 5-15,-4-4-6 16,2-5-14-16,-1-4-46 15,6-3-108-15</inkml:trace>
  <inkml:trace contextRef="#ctx0" brushRef="#br0" timeOffset="32753.9795">1604 14585 685 0,'-7'-5'366'15,"-8"-3"-84"-15,-5 2-81 16,0 10-105-16,1 5-35 16,2 10-50-16,5 7-14 15,14 8-5-15,2 2 2 0,12-6 7 16,9-2 5-16,-2-12 8 15,1-8 12-15,0-8 16 16,-3-5 16-16,-5-13 13 16,-2-2-6-16,-14-9-8 15,-7-4-16-15,-7 6-20 16,-3 0 8-16,4 11-139 16,6 6-108-16</inkml:trace>
  <inkml:trace contextRef="#ctx0" brushRef="#br0" timeOffset="33097.6258">1948 14557 890 0,'-12'0'401'0,"-16"3"-197"16,2 1-58-16,-1 9-83 15,3 3-32-15,11 5-38 16,4 4-6-16,13 7 0 16,6 1 1-16,10-6 8 15,5-4 3-15,8-12 5 16,2-7 3-16,-7-6 5 15,-6-1 6-15,-12-4 37 0,-11-3 16 16,-15 1 18-16,-7-1 0 16,-15 0-39-16,4 5-18 0,5 1-62 15,5 3-62-15</inkml:trace>
  <inkml:trace contextRef="#ctx0" brushRef="#br0" timeOffset="33504.07">2240 14572 721 0,'-9'-8'408'0,"-8"-6"-83"15,-5 3-152-15,0 6-48 16,4 9-82-16,3 0-28 15,11 16-27-15,4-4-5 16,9 0 3-16,6 5 5 16,3-8 8-16,1 2 1 15,-1-7 3-15,-2-5 0 0,-4-3-4 16,-6-3-1-16,-8-2-3 16,-10-2 0-16,-11 4 3 15,-4 0 0-15,-3 6 2 16,2 7 1-16,11 7 1 15,3 2-2-15,11 3 1 16,7 1-1-16,7-3 2 16,9 1 1-16,8-3 2 15,1-2 1-15,-1-7 2 16,-2-3 6-16,-7-9-143 16</inkml:trace>
  <inkml:trace contextRef="#ctx0" brushRef="#br0" timeOffset="33628.7534">2153 14245 905 0,'-6'-5'492'0,"0"-2"-128"0,2 4-134 16,4 7-160-16,5 6-43 16,9 6-75-16</inkml:trace>
  <inkml:trace contextRef="#ctx0" brushRef="#br0" timeOffset="34456.4211">2348 14146 716 0,'5'1'244'0,"10"-1"-211"15,10 2-24-15,15 3 10 16,5-4 8-16,7 0 3 16,-4-2-1-16,-11-5 2 0,-7-2-2 15,-14 0 0-15,-5 0 2 16,-15 4-3-16,-9 3 1 15,-10 6 12-15,-1 5-1 16,-4 6 1-16,5 5-6 16,11 5-26-16,7 1-7 0,9 2-5 15,9-4-1-15,4 0 6 16,0-5 2-16,5-8 4 16,-7-2 2-16,-3-5 9 15,-6-4 3-15,-8 0 0 16,-5-1-4-16,-5 6-11 15,4 4-4-15,1 13-3 16,5 6-1-16,3 8 0 16,5 3-4-16,3 8 1 0,5 5 0 15,-4 2 5-15,-3-3 4 16,-7-4 28-16,-8-4 16 16,-7-10 28-16,-5-1 6 15,-7-12-15-15,6-4-10 16,-6-15-22-16,5-2-6 15,2-10-19-15,-2-6-16 16,16-7-74-16,2-5-69 16</inkml:trace>
  <inkml:trace contextRef="#ctx0" brushRef="#br0" timeOffset="34887.102">2957 14547 703 0,'-6'-6'323'0,"-9"-3"-135"16,-2 5-65-16,4 3-60 16,1 4-24-16,5 6-37 15,7-6-3-15,8 4-1 16,6-3 1-16,14-4 5 15,1 0 2-15,0-4 1 16,4 2-1-16,-8 3 2 16,-9-1 1-16,-4 1 5 15,-8-1 0-15,-12-7 0 16,6 3-2-16,-8-1-6 16,-8 0-3-16,2 4-3 15,-6 2 0-15,-2 2-3 16,3 4-1-16,1 7-5 15,2 0-4-15,6 14 8 16,2 4 7-16,8 8 15 16,2 0 7-16,12 0 11 15,3-2-2-15,10-10-2 0,8-5-3 16,5-11-9-16,1-8-3 16,2-6-52-16,-2-7-83 15</inkml:trace>
  <inkml:trace contextRef="#ctx0" brushRef="#br0" timeOffset="35239.8251">3413 14545 562 0,'-11'-6'344'16,"-9"-3"-58"-16,-5 6-94 15,-2 7-35-15,3 7-80 16,4 2-31-16,10 3-33 15,5 0-8-15,11 0-8 16,6-3-1-16,9-3 4 0,6-3 1 16,-1-3 2-16,0-3 1 15,-8-2-8-15,-6-3-3 0,-14 1-5 16,-9-1 1-16,-12 4 7 16,-5 3 3-16,-3 6 11 15,3 3 3-15,8 7 6 16,7 1 4-16,12 4 22 15,1 2 1-15,12 0 15 16,8 1 1-16,7-6-18 16,7 0-1-16,1-12-13 15,-4-7-5-15,-6-8-78 16,-1-9-221-16</inkml:trace>
  <inkml:trace contextRef="#ctx0" brushRef="#br0" timeOffset="35489.418">3831 14548 1278 0,'0'0'530'16,"-4"2"-325"-16,1 3-93 16,2-5-82-16,1 0-19 15,0 0-72-15,0 0-81 0</inkml:trace>
  <inkml:trace contextRef="#ctx0" brushRef="#br0" timeOffset="35645.8732">3841 14751 1377 0,'0'0'597'0,"-2"0"-312"16,2 0-59-16,0 0-83 16,0 0-52-16,0 0-99 15,0 0-66-15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2:29:22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16536 3290 929 0,'-6'-1'499'16,"4"1"-289"-16,0 2-161 15,0-2 54-15</inkml:trace>
  <inkml:trace contextRef="#ctx0" brushRef="#br0" timeOffset="102411.5431">4416 4288 1023 0,'3'2'452'0,"5"7"-210"15,8 9-101-15,14 16-86 16,6 10-12-16,15 6-19 15,-1 1-7-15,-7-7 22 16,-2-9-48-16,-10-11-180 16</inkml:trace>
  <inkml:trace contextRef="#ctx0" brushRef="#br0" timeOffset="102817.63">4755 4255 749 0,'-4'0'389'0,"-5"6"-99"16,-6 6-79-16,-14 11-106 15,-5 4-28-15,-12 12-49 16,2 3-14-16,3-3-10 16,3 0-3-16,14-10-3 15,1-2-25-15,7-9-185 16</inkml:trace>
  <inkml:trace contextRef="#ctx0" brushRef="#br0" timeOffset="103246.6142">4974 4237 647 0,'-2'17'295'0,"-4"26"-101"16,-3 5-55-16,0 12-54 16,1 0-16-16,4-8-45 15,-2-7-9-15,8-16-3 0,4-11 1 16,0-18 29-16,5-7 24 16,0-16 35-16,-8-6 18 15,-3-10-6-15,-1-3-17 16,-10-14-31-16,2-4-19 15,-2-2-25-15,-3 1-7 16,1 9-10-16,8 10-3 16,5 13 2-16,0 5 0 15,4 8-2-15,1 1-4 16,10 3-13-16,9-4-4 0,12 2 0 16,4 0 36-16,12 2-186 15,-1 4-172-15</inkml:trace>
  <inkml:trace contextRef="#ctx0" brushRef="#br0" timeOffset="103481.2181">4950 4671 735 0,'10'4'334'0,"12"2"-150"16,9 1-109-16,0-3-16 16,7-3-15-16,4-1-134 15</inkml:trace>
  <inkml:trace contextRef="#ctx0" brushRef="#br0" timeOffset="103855.8336">5164 4312 950 0,'7'8'448'16,"6"4"-175"-16,-3 9-125 16,-1 8-31-16,-6 4-42 15,-3 4-19-15,0-4-26 16,0-2-5-16,0-14-8 16,0-4-1-16,3-13-21 15,4-5-13-15,3-12-14 16,6-6-3-16,6-8 12 15,7-4 9-15,5 4 9 16,-1 3 1-16,-3 13-1 16,-5 5 0-16,-7 13 15 0,-5 9 6 15,-7 8 12-15,1 8 3 16,-7 2-11-16,2-1-4 16,4 0-63-16,0-11-103 15</inkml:trace>
  <inkml:trace contextRef="#ctx0" brushRef="#br0" timeOffset="104324.473">5565 4117 836 0,'8'-4'390'16,"4"-5"-114"-16,14 0-182 16,5-3-13-16,4 1-11 15,0 5-11-15,-8 3-22 16,-4 0-7-16,-10 6-14 15,-3 1-5-15,-10 6-4 0,0 2-1 16,-4 4-1-16,-3 2-1 16,1 2-3-16,2 8-2 15,2 6-9-15,0 7 0 16,2 10 0-16,2 3 1 16,5 5 7-16,5 2 1 15,-1-13 4-15,-1-4 3 16,-6-8 15-16,-14-19 27 31,5-8 42-31,1 1 14 0,-34 20 8 0,-7-5-26 0,-10-10-39 16,20-14-17-16,14-4-103 15,11-6-76-15</inkml:trace>
  <inkml:trace contextRef="#ctx0" brushRef="#br0" timeOffset="104707.5662">6121 4390 885 0,'7'4'415'0,"12"-1"-139"15,11-2-90-15,17-4-54 16,8 2-30-16,-1-6-51 16,-6 3-16-16,-13 0-15 15,-13-6-26-15,-2 6-156 0,-3-3-272 16</inkml:trace>
  <inkml:trace contextRef="#ctx0" brushRef="#br0" timeOffset="104910.6781">6150 4552 634 0,'5'2'415'0,"2"4"27"0,21-2-208 15,9-4-22-15,14 3-37 16,4-1-32-16,-9 1-57 15,-10-2-26-15,-7-1-99 16,1 2-14-16</inkml:trace>
  <inkml:trace contextRef="#ctx0" brushRef="#br0" timeOffset="105598.3513">7089 4200 876 0,'-11'11'361'0,"-16"37"-203"16,0 6-23-16,-1 14-40 16,0 8-13-16,1-17-40 15,4-7-10-15,11-19-14 16,-1-9-2-16,16-17 4 15,-1-10 2-15,4-13-3 16,5-6 1-16,4-9-7 16,5-2-3-16,4-9 0 0,5-6 0 15,-4-6-2-15,8 1 2 16,-8-1 4-16,-1 4 11 16,-8 16 26-16,-5 6 12 15,-8 17 8-15,-3 9-10 16,-3 7-31-16,0 10-16 15,-2 12-20-15,1 5-6 16,8 14-1-16,6 6 0 16,14 4 6-16,4 1 3 15,8-4 4-15,-4-4 2 0,-6-8-43 16,-5-5-43-16,-9-9-168 16,-3-6-212-16</inkml:trace>
  <inkml:trace contextRef="#ctx0" brushRef="#br0" timeOffset="105777.4161">6982 4532 967 0,'10'-4'452'16,"10"-1"-155"-16,18-7-201 15,4 3-31-15,10 0-33 0,-2-2-25 16</inkml:trace>
  <inkml:trace contextRef="#ctx0" brushRef="#br0" timeOffset="107010.6407">7864 4647 862 0,'4'8'403'0,"0"13"-177"16,-5 6-14-16,-14 11-73 15,-8 3-30-15,-12-5-66 16,-2-8-128-16</inkml:trace>
  <inkml:trace contextRef="#ctx0" brushRef="#br0" timeOffset="107729.5606">8306 4128 806 0,'-2'-6'409'0,"6"-6"-142"16,3 15-131-16,2 11-37 15,9 24-40-15,-5 11-6 16,8 25 6-16,-5 6-8 0,-2-1-15 16,-3-4-7-16,-5-21-7 15,3-9 0-15,-2-15-2 16,4-7-2-16,1-13-2 16,1-3 1-16,3-10 6 15,3-6 3-15,-3-11 0 16,1-10-1-16,0-14-4 15,-2-4-1-15,-5-17 0 16,-5-4-1-16,-5-5-2 16,0-3-4-16,0 15-10 15,-1 6-4-15,1 24-26 16,-1 12-22-16,1 16-73 16,1 7-71-16</inkml:trace>
  <inkml:trace contextRef="#ctx0" brushRef="#br0" timeOffset="107885.4471">8406 4441 893 0,'8'2'350'15,"15"-3"-229"-15,14-1-60 16,17-5-21-16,7-2-56 0</inkml:trace>
  <inkml:trace contextRef="#ctx0" brushRef="#br0" timeOffset="108385.5725">9047 4458 1036 0,'8'5'424'0,"2"1"-242"0,-4 9-34 16,7 3-34-16,-6 5-12 15,0 6-30-15,3-6-10 16,-9 2-20-16,-1-5-4 16,0-7-6-16,-3-4 1 15,2-8-3-15,-2-8-3 0,7-10-17 16,4-4-10-16,11-6-11 15,8 2-1-15,5 1 4 16,3 1 3-16,0 6 1 16,-6 4 1-16,-4 11-2 15,-7 4 0-15,-11 8 5 16,4 7 6-16,-6 5 8 16,-5 3 3-16,2 2-1 15,-2 0-1-15,-1-5-12 16,2-3-66-16</inkml:trace>
  <inkml:trace contextRef="#ctx0" brushRef="#br0" timeOffset="109088.2771">9969 4568 682 0,'8'-1'317'0,"20"-1"-86"0,18 1-86 16,41-2-36-16,14-3-6 15,38-4-22-15,14 2-6 16,11-4-6-16,9 0-4 16,0 2-23-16,-8-8-14 15,-7 2-15-15,-14 4 11 16,-35 2-82-16,-22 10-65 16</inkml:trace>
  <inkml:trace contextRef="#ctx0" brushRef="#br0" timeOffset="109449.9615">11338 4324 417 0,'10'0'229'16,"19"4"-39"-16,4 6-46 15,12 11-3-15,5 4 9 16,-3 4-1-16,-3-2 5 15,-14-4-26-15,-12-1-25 0,-14-5-10 16,-7 0-16-16,-8-5-32 16,-3-2-4-16,-2-1 3 15,-2 1-67-15,-3-1-179 16</inkml:trace>
  <inkml:trace contextRef="#ctx0" brushRef="#br0" timeOffset="109856.1593">10159 4442 690 0,'-15'10'279'16,"-18"13"-186"-16,-9 3-25 15,-8 3-23-15,0-5-21 0,11-5-5 16,7-1 3-16,24-4 49 16,9-1 23-16,21 0 19 15,13 1 10-15,21-3-38 16,12 0-21-16,11-4-19 16,-7 0-27-16,-4-5-398 15</inkml:trace>
  <inkml:trace contextRef="#ctx0" brushRef="#br0" timeOffset="110293.5789">10716 3931 948 0,'-2'-7'429'16,"2"2"-219"-16,-4 5-80 15,4 22-87-15,2 12-14 16,-1 12 4-16,2 12 0 16,1-1 3-16,0-2-6 15,1-10-6-15,-2-8-1 0,0-19 6 16,0-5 4-16,-2-16 11 15,0-8 3-15,1-13-2 16,-2-6-6-16,-5-15-11 16,-1-1-6-1,-5-5-8-15,-4-3-3 0,3 4-10 16,3 1-1-16,9 6-8 16,1 6-3-16,11 6-6 15,4 8-6-15,2 4-8 16,10 4-2-16,18 4 2 15,8 0 5-15,20 6-30 16,3 0-84-16</inkml:trace>
  <inkml:trace contextRef="#ctx0" brushRef="#br0" timeOffset="110511.9867">10732 4092 842 0,'4'-2'423'16,"18"-5"-97"-16,10 3-103 0,14-2-60 15,9 3-26-15,2-1-56 16,-4 2-25-16,-14 2-80 15</inkml:trace>
  <inkml:trace contextRef="#ctx0" brushRef="#br0" timeOffset="111159.6663">12153 4140 1152 0,'17'13'465'16,"8"6"-259"-16,16 25-134 16,13 14 0-16,6 17-18 15,6 3-16-15,-3-3-10 16,-11-6-33-16,-11-12-84 15,-10-7-69-15</inkml:trace>
  <inkml:trace contextRef="#ctx0" brushRef="#br0" timeOffset="111441.1133">12643 4156 739 0,'-3'-6'416'0,"-8"-3"-73"16,-3 2-93-16,-17 15-100 16,-13 11-43-16,-15 20-46 15,-9 12-16-15,0 20-18 16,8 5-5-16,7-4-9 15,9-8 0-15,12-18 0 16,3-9-26-16,18-14-120 16,2-8-109-16</inkml:trace>
  <inkml:trace contextRef="#ctx0" brushRef="#br0" timeOffset="111722.0454">13044 4005 820 0,'-15'2'379'0,"-22"16"-159"16,-4 5-90-16,-7 24-70 15,0 8-2-15,13 21 4 16,6 10-21-16,17 2-6 16,12-2-10-16,9-16-9 15,14-8-1-15,14-18 23 16,3-6-63-16</inkml:trace>
  <inkml:trace contextRef="#ctx0" brushRef="#br0" timeOffset="112112.5869">13156 4503 918 0,'7'8'362'0,"3"3"-245"0,14 4-20 15,-1-11-26-15,4 0-3 16,3-4-3-16,-5-5-5 16,2-8-11-16,-5-2-9 15,-7-4-14-15,-6-1-2 16,-9 2-7-16,-6-2-1 16,-12 7-8-16,-4 6-5 0,-6 9-7 15,0 7-6-15,3 9-5 16,-3 1-3-16,10 7 2 15,3 3 4-15,11 1 8 16,11 2 8-16,7-1 12 16,9-1 3-16,-1-6 4 15,2-3-2-15,3-10-1 16,-2-8 0-16,7-9-67 16,0-6-121-16</inkml:trace>
  <inkml:trace contextRef="#ctx0" brushRef="#br0" timeOffset="112300.1943">13564 4022 1144 0,'1'0'455'15,"-1"2"-306"-15,-2-2-65 16,1 0-323-16</inkml:trace>
  <inkml:trace contextRef="#ctx0" brushRef="#br0" timeOffset="112487.4991">13534 4139 627 0,'1'8'357'0,"4"13"-23"16,-1 5-112-16,-5 6-63 16,-5 2-31-16,-13-3-49 15,-4-3-17-15,-5-6-20 16,0-6-1-16,1-14-31 16,1-5-54-16,8-17-473 15</inkml:trace>
  <inkml:trace contextRef="#ctx0" brushRef="#br0" timeOffset="112971.752">13709 4161 401 0,'2'7'279'0,"-3"2"8"0,-3 7-123 16,-1 1-30-16,-1 1-35 15,11 0-7-15,5-3-10 16,2-1-5-16,6-5-9 15,-3-4-4-15,1-10-15 16,2-6-8-16,-1-8-10 16,-1-2-4-16,-4-2-5 15,-4 4-2-15,-8 1-9 16,-4 3-5-16,-3 8-13 16,0 3-9-16,2 8-9 15,3 7-1-15,6 6 6 16,5 3 10-16,8 0 22 15,6-1 12-15,9-8 29 16,0-4 10-16,-1-10 21 16,-1-5 9-16,-12-7-4 15,-3-2-6-15,-15-4-32 16,-6 2-8-16,-11 2-110 0,-1 3-87 16</inkml:trace>
  <inkml:trace contextRef="#ctx0" brushRef="#br0" timeOffset="113268.5444">14163 4104 955 0,'6'3'420'0,"17"14"-184"16,3 7-91-16,9 26-43 15,4 15-14-15,-10 22-27 16,-7 6-21-16,-22 2-15 16,-13-7 0-16,-10-16 4 15,-3-11-1-15,3-18 27 16,9-18-47-16,9-25-256 15</inkml:trace>
  <inkml:trace contextRef="#ctx0" brushRef="#br0" timeOffset="113659.2076">14696 4439 886 0,'6'-2'403'0,"9"1"-158"16,3 0-87-16,18 3-60 15,4 1-18-15,12-3-36 16,5 0-17-16,-7-6-8 15,-2 2-40-15,-17 1-163 16</inkml:trace>
  <inkml:trace contextRef="#ctx0" brushRef="#br0" timeOffset="113862.1618">14739 4606 1106 0,'9'0'483'0,"18"-1"-263"15,10-2-53-15,16-4-78 16,11 2-38-16,3 1-141 16</inkml:trace>
  <inkml:trace contextRef="#ctx0" brushRef="#br0" timeOffset="114440.1819">15742 4485 552 0,'-18'4'280'0,"-19"9"-108"16,-3-6-10-16,-1-11-17 16,5-6-12-16,10-19 1 15,10-10-43-15,22-8-64 16,11 3-27-16,18 9-18 15,4 8 15-15,11 15 21 16,2 12 15-16,-2 15 8 16,-5 13 10-16,-22 16 11 15,-17 6-3-15,-30 7-2 16,-14-1-18-16,-16-3-16 16,1-5-3-16,13-9-6 15,7-7-4-15,12-16-14 16,12-8-8-16,9-8-7 15,9 1-1-15,14 1 9 16,3-1 5-16,8 3 2 0,3-2 3 16,12-1-21-16,-2-1-79 15</inkml:trace>
  <inkml:trace contextRef="#ctx0" brushRef="#br0" timeOffset="114846.3327">16040 4608 909 0,'2'7'376'0,"2"4"-234"16,-1 7-37-16,-1 1-56 16,-4-3-15-16,-3-4-14 15,0-3 2-15,0-6 5 16,3-7-1-16,0-6-5 15,0-6-4-15,2-9-8 16,0 1-1-16,1-1-1 16,2 2 0-16,1 4-2 15,2 2 2-15,5 7 0 16,-3 2-2-16,7 6-3 16,-5 2-4-16,5 2-3 15,7 2 2-15,-1 0 2 0,5 1 1 16,1 0 4-16,-7-2 1 15,-3 2 20-15,-8-1 15 16,-8 5 25-16,-1-1 6 16,-3 10-4-16,-1 2-13 15,4-1-23-15,0 3-7 16,4-3-24-16,4-1-49 16</inkml:trace>
  <inkml:trace contextRef="#ctx0" brushRef="#br0" timeOffset="115386.9101">16604 4286 857 0,'-2'14'402'0,"-5"12"-130"0,-2 21-181 16,-4 9-15-16,-6 10-5 16,3-1-4-16,-2-8-7 15,0-7-8-15,6-16-17 16,-1-8-2-16,11-17 2 16,3-9 1-16,5-15-2 15,1-10-5-15,5-15-10 0,3-7-4 16,5-17-4-16,3-9 1 15,-2-8-6-15,-2 6-2 16,-3 17-6-16,1 15 8 16,-6 23 20-16,1 9 0 15,-4 18-1-15,-2 10-12 16,8 14-20-16,3 11 0 16,10 13 3-16,1 5 2 15,0 1 3-15,-3-2 2 16,-8-11-55-16,-2-5-45 0,-5-9-150 15</inkml:trace>
  <inkml:trace contextRef="#ctx0" brushRef="#br0" timeOffset="115597.3297">16532 4547 1206 0,'9'0'468'16,"11"-4"-291"-16,11 9-49 0,16 0-34 15,7-1-13-15,0 3-50 16,-6-3-77-16</inkml:trace>
  <inkml:trace contextRef="#ctx0" brushRef="#br0" timeOffset="116342.8429">17474 4457 679 0,'-26'-10'428'15,"-15"-7"-39"-15,-10 11-196 16,-2 2-61-16,9 16-88 15,3 7-28-15,18 10-25 16,11 3-4-16,19 6-1 16,12 2 10-16,18-6 16 15,7 0 7-15,7-16 11 16,-2-6 2-16,-8-12 12 16,-8-10 6-16,-20-13 9 15,-6-4-2-15,-18-11-11 16,-10-5-10-16,-12-11-14 15,-7-9-6-15,5-6-10 0,7-2-6 16,20 13-11-16,12 10-7 16,18 11-12-16,10 12-2 15,13 7-13-15,2 7-42 16,0 11-121-16</inkml:trace>
  <inkml:trace contextRef="#ctx0" brushRef="#br0" timeOffset="116655.261">17818 4133 984 0,'-17'6'417'0,"-21"11"-244"16,-2 11-63-16,3 14-58 16,4 13-14-16,17 21-13 15,10 0-2-15,20 0-8 16,9-6-5-16,10-19-12 0,2-4-77 15</inkml:trace>
  <inkml:trace contextRef="#ctx0" brushRef="#br0" timeOffset="117155.1421">17977 4456 943 0,'-5'4'398'0,"-6"2"-236"15,2 8-57-15,1 9-68 16,2 1-15-16,6 5-14 15,4 5-1-15,8-4 10 16,3-4 6-16,9-3 11 16,-5-13 6-16,8-10 0 15,2-6-2-15,0-12 1 16,2-5-1-16,-10-4-7 16,-5-3-9-16,-11 1 33 15,-5-2 1-15,-7 8 4 0,-3 4 3 16,-1 9-53-1,2 10-13-15,3 8-19 0,2 6-4 16,2 3 5-16,2 1 6 16,10 4 10-16,4 3 5 15,12-4 16-15,-1-1 12 16,4-5 19-16,0-10 3 16,0-7 5-16,-3-7-4 15,-2-5-11-15,-3-2-3 0,-8-3-12 16,-5-1-1-16,-11-5-78 15,-2 4-72-15,-8 4-507 16</inkml:trace>
  <inkml:trace contextRef="#ctx0" brushRef="#br0" timeOffset="117389.4734">18419 4123 875 0,'10'3'407'0,"16"14"-132"15,0 9-96-15,-4 20-53 16,3 15-6-16,-8 17-33 16,-6 1-25-16,-8-1-24 0,-7-5-5 15,-11-14-2-15,-3-8-1 16,3-15-57-16,-2-14-71 15</inkml:trace>
  <inkml:trace contextRef="#ctx0" brushRef="#br0" timeOffset="117608.1666">19003 4644 1323 0,'2'7'564'0,"5"12"-306"15,-3 2-69-15,-11 6-93 16,-2-1 5-16,-6 1-142 16</inkml:trace>
  <inkml:trace contextRef="#ctx0" brushRef="#br0" timeOffset="118342.405">19526 4335 680 0,'-2'2'326'0,"-5"11"-150"16,1 10-56-16,1 15-61 15,2 6-28-15,3 1 4 0,6-6 7 16,7-11 9-16,8-5 3 16,6-14-1-16,6-7 3 15,0-11-5-15,-4-6-3 16,-5-12-5-16,-2-3-9 15,-9-4-6-15,-5-2-4 16,-7 5-11-16,-5 6-1 16,-6 12-13-16,-2 6-8 15,-3 14-9-15,3 10-6 0,3 10 4 16,3 3 4-16,7 0 8 16,7-3 12-16,14-1 20 15,3-4 9-15,12-9 20 16,1-6 5-16,-4-11 31 15,-1-5 11-15,-12-10 15 16,-4-3-1-16,-6-6-34 16,-11-4-16-16,-4-6-32 15,-10-3-12-15,-5 1-41 16,1 7-47-16,5 17-178 16</inkml:trace>
  <inkml:trace contextRef="#ctx0" brushRef="#br0" timeOffset="118670.4211">20578 4264 1173 0,'-7'-4'498'16,"-13"-1"-281"-16,-5 3-62 0,-3 4-92 16,-4 9-23-16,3 11-40 15,5 10-8-15,0 15-6 16,9 3 0-16,7 2 2 16,8-2 4-16,21-7 3 15,-2-7 2-15,10-13 5 16,3-6 2-16,3-14 4 15,9 1-29-15,-3-10-112 16,-5-7-102-16</inkml:trace>
  <inkml:trace contextRef="#ctx0" brushRef="#br0" timeOffset="118826.905">20391 4466 625 0,'-3'3'318'0,"0"-3"-41"0,8-2-23 16,-5 2-40-16,21 0-38 16,53 4-100-16,-20-1-31 15,1 0 17-15,0-3-93 16</inkml:trace>
  <inkml:trace contextRef="#ctx0" brushRef="#br0" timeOffset="119387.5084">21454 3909 654 0,'-22'7'366'0,"-12"8"-76"0,-17 22-172 16,-4 12-26-16,6 27-59 15,10 6-7-15,26 17 20 16,16 4 2-16,26-10-1 16,11-7 0-16,10-22-18 15,1-14 0-15,1-17-87 16,-5-12-94-16</inkml:trace>
  <inkml:trace contextRef="#ctx0" brushRef="#br0" timeOffset="119566.8644">21458 4414 813 0,'4'0'418'16,"8"-1"-48"-16,15 3-286 16,11 2-27-16,10 2-29 15,1-3 14-15,-4-1-227 16</inkml:trace>
  <inkml:trace contextRef="#ctx0" brushRef="#br0" timeOffset="120019.95">21882 4319 995 0,'1'-2'467'15,"-5"0"-211"-15,2 7-140 16,1-5-29-16,0 6-52 16,1 21-5-16,3 31-3 15,1-32-7-15,-1-4-3 0,0-6 0 16,0-5 0-16,0-8 7 15,-3-5-31-15,-1-7-7 16,0-9-7-16,-3 0-10 16,2-6 27-16,-1-3 3 15,-3-4 1-15,2 0 1 16,1 3-5-16,2 6-4 0,7 12-6 16,4 3-4-1,2 6-3-15,-1 2 1 16,1 5 4-16,-1 0 4 0,7 1 9 15,4 1 3-15,2-6 5 16,-1 0 2-16,-7-2 1 16,-1-3 0-16,-8 1-5 15,2 0 17-15,-4 2 6 16,-1 2-1-16,0 2 1 16,-1 5-20-16,-2 6-10 15,-1 5-2-15,2 11 0 16,-2 1 1-16,-2 6 44 15,1-2-75-15,-2-6-199 16</inkml:trace>
  <inkml:trace contextRef="#ctx0" brushRef="#br0" timeOffset="120207.1491">22268 4482 1035 0,'6'10'495'0,"0"0"-180"16,-2 11-179-16,-2 3-32 16,-4 0-44-16,-6 5-7 15,-6-4-66-15,-2-4-71 16</inkml:trace>
  <inkml:trace contextRef="#ctx0" brushRef="#br0" timeOffset="120714.9717">22527 4275 1009 0,'2'7'409'0,"2"10"-256"15,-2 8-59-15,2 10-19 16,1 1-8-16,-2-2-2 16,6-8-4-16,-2-12-17 15,1-3-5-15,-3-11-1 0,-3-3 0 16,-2-11-6-16,-1-9-4 16,-4-7-12-16,-2-3-6 15,1-2-5-15,-1 1-1 16,2 4-4-16,2 7 0 15,3 7-5-15,1 2-3 16,6 6-5-16,1 2-1 16,7 5-3-16,2 0 2 15,5 0 3-15,6 1 2 0,-1-1 6 16,3 1 2-16,-3 0 2 16,-8 0 2-16,-6-1 2 15,0 2 0-15,-10 3-4 16,2 2 2-16,-4 2 1 0,-1 0 0 15,1 4 4-15,0 4 1 16,5 6-1-16,-1 2 0 16,-4 5-2-16,0 1-2 15,-1 1 0-15,0 1 1 16,-2-5-16-16,-1-2-61 16</inkml:trace>
  <inkml:trace contextRef="#ctx0" brushRef="#br0" timeOffset="121244.9438">22889 3939 804 0,'8'-2'376'0,"19"0"-131"15,9-1-78-15,14 0-32 16,7 2-12-16,1-1-30 16,-3-2-21-16,-15 2-29 15,-5 1-5-15,-19-1 5 31,-6 2-5-31,-5 6-10 0,-6 3-10 16,0 6-19-16,-3 6-2 16,-2 7-2-16,2 2-2 15,-3 11-1-15,1 5 0 16,2 11 2-16,-1 7 2 16,-1 11 4-16,5 5 2 15,1-4 2-15,0-7 1 16,2-13-1-16,-3-11 1 15,2-13 2-15,-1-6 1 16,-1-10 5-16,-2-5 4 0,-13-8 4 16,-6-4 1-16,-19-3-2 15,-9-3-4-15,-14 0-7 16,3 2-5-16,15 5-4 16,10 1 6-16,26 6-136 15,9 1-78-15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3:29:19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770 3973 864 0,'0'0'370'0,"2"10"-200"16,0 10-46-16,3 26-61 0,-2 16-10 15,5 23-14-15,-1 9-11 16,2 2-6-16,4-9 0 15,-3-21 3-15,-1-11-51 16,5-24-151-16</inkml:trace>
  <inkml:trace contextRef="#ctx0" brushRef="#br0" timeOffset="172.0861">752 3868 704 0,'13'-8'355'16,"13"-5"-111"-16,17 4-139 15,9 3-32-15,20 3-43 16,3 0-10-16,5 1-6 16,-2 0-50-16</inkml:trace>
  <inkml:trace contextRef="#ctx0" brushRef="#br0" timeOffset="890.663">1376 4207 505 0,'-12'1'311'0,"-6"2"-30"0,-11 4-102 15,2 1-32-15,1 7-61 16,2-2-30-16,18 6-49 15,6 2-11-15,14 0-13 16,10 5 1-16,4-6 12 16,2-4 4-16,1-7 9 15,-6-6 3-15,-4-4-4 16,-5-4-5-16,-19 4-3 16,-10-2-1-16,-10-1 2 15,-7 3 1-15,-4 1 1 16,6 7-2-16,3 6-2 15,5 4-4-15,12-1-4 16,5 4-1-16,12 0 4 16,9 0 2-16,8-2 5 15,-2-5 1-15,6-4 2 16,-1-2 0-16,2-4 3 0,6 0 2 16,-6-6 5-16,-4-4-22 15,-7-10-9-15,-2-6-2 16,-9-7-2-16,5-4 24 15,-7-6 12-15,-5-1 21 16,-1 4 24-16,-1 7 9 16,0 20-11-16,6 9-7 15,2 15-17-15,1 6-11 0,5 10 5 16,0 5-15-16,-4 3-10 16,1-2 1-16,-4-7 4 15,1-4 1-15,6-10 4 16,1-5 3-16,3-12 8 15,-4-12 4-15,1-12 0 16,-1-4-2-16,-2-8-12 16,2 5-6-16,1 1-73 15,-2 2-83-15</inkml:trace>
  <inkml:trace contextRef="#ctx0" brushRef="#br0" timeOffset="1077.8657">1901 4251 872 0,'3'-2'430'0,"2"0"-148"0,1 8-72 15,1 10-84-15,1 6-28 16,1 15-36-16,3 1-21 16,0 2-21-16,-1 2-23 15,1-10-140-15,1 1-166 16</inkml:trace>
  <inkml:trace contextRef="#ctx0" brushRef="#br0" timeOffset="1296.5683">2130 4217 869 0,'-4'-3'461'0,"0"2"-128"15,4 3-114-15,0-2-130 16,4 21-36-16,17 51-30 16,-7-23-8-16,-2-2-1 15,-1-4-1-15,-3-11 1 16,0-4-13-16,-1-15-85 16,0-6-97-16</inkml:trace>
  <inkml:trace contextRef="#ctx0" brushRef="#br0" timeOffset="1522.7647">2380 4293 587 0,'-9'-1'378'0,"-13"1"-5"16,-4 1-119-16,-5 7-117 16,-2 3-40-16,5 4-54 15,3 3-22-15,11 5-29 16,7 1-11-16,15 2-4 15,9-3 3-15,13-2 12 16,7-4 6-16,11-3 8 16,-2-5 3-16,-1-4-43 15,-5-1-88-15</inkml:trace>
  <inkml:trace contextRef="#ctx0" brushRef="#br0" timeOffset="1898.0214">2795 4296 444 0,'9'4'324'0,"-1"3"25"0,8 5-67 0,-16 6-73 31,-8 1-39-31,-8 7-53 15,-6-4-5-15,-5 1-56 0,0 4-18 0,-5-15-19 16,4 0-4-16,3-10-47 16,2-8-34-16,7-4-48 15,-2-9-15-15,1-8 26 16,8-2 24-16,8 0 32 16,2 4 11-16,11 10 18 15,6 6 16-15,1 9 35 16,3 6 17-16,9 15 14 15,-4 2-2-15,2 7-11 16,-1 3-9-16,-1-1-12 16,-1-1-5-16,-4-5-36 15,0-1-54-15</inkml:trace>
  <inkml:trace contextRef="#ctx0" brushRef="#br0" timeOffset="2054.1681">2675 3983 1450 0,'-1'-1'569'0,"-7"-5"-374"0,11 11-166 16,6 3-31-16,11 13-86 16,13 2-476-16</inkml:trace>
  <inkml:trace contextRef="#ctx0" brushRef="#br0" timeOffset="2335.073">3323 4192 852 0,'0'0'531'0,"-2"-1"13"16,0 1-292-16,1 0-150 0,0-1-43 16,1 1-46-16,0-2-26 15,0 2-148-15,0 0-215 16</inkml:trace>
  <inkml:trace contextRef="#ctx0" brushRef="#br0" timeOffset="2491.5446">3355 4426 1296 0,'-1'0'594'0,"-2"2"-262"16,-1 0-115-16,3-2-114 15,1 0-21-15,0 0-715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2:38:01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 4707 874 0,'-6'12'563'16,"2"3"-227"-16,0 10-191 15,-3 11 102-15,0 12-93 16,1 6-26-16,1 12-40 15,3 4-21-15,6 1-25 16,1-3-16-16,5-9-12 16,2-5-18-16,1-12-68 15,0-7-59-15</inkml:trace>
  <inkml:trace contextRef="#ctx0" brushRef="#br0" timeOffset="452.8541">732 4724 893 0,'10'0'427'0,"5"0"-236"15,2-2-110-15,13-2 44 16,6-1-34-16,3-1-20 15,2 0-5-15,-3 2-16 16,-3 1-10-16,-7 6-19 16,-8 5-5-16,-10 10-7 15,-6 8-3-15,-1 11-4 16,-3 3-2-16,2 11-2 16,0 2-1-16,0 4-1 0,4 2 1 15,3 1 1-15,1-1 1 16,-2-6 1-1,0-4 4-15,-1-10-9 0,2-7-50 16</inkml:trace>
  <inkml:trace contextRef="#ctx0" brushRef="#br0" timeOffset="827.755">1348 5346 841 0,'14'2'424'16,"0"0"-229"-16,2-2-120 16,9 2 51-16,1-7-49 15,-3-2-9-15,0-8-15 16,-3 0-2-16,-7-6-15 15,-5 1-2-15,-9-5-4 16,-6 5-3-16,-10 1-6 16,-3 5-4-16,-6 9-8 15,-2 3-3-15,0 9-7 16,3 7-5-16,4 10-9 16,6 6-2-16,8 7 2 0,4 5 5 15,6 3 8-15,2 2 2 16,4 1 8-16,3-1 3 15,0-4-18-15,1-5-43 16</inkml:trace>
  <inkml:trace contextRef="#ctx0" brushRef="#br0" timeOffset="1046.7725">1649 5171 879 0,'0'11'498'0,"0"4"-244"16,0 0-156-16,0 13 68 16,-1 4-48-16,2 0-62 15,2 3-70-15</inkml:trace>
  <inkml:trace contextRef="#ctx0" brushRef="#br0" timeOffset="1296.4249">1818 5211 613 0,'7'14'456'0,"0"0"-169"16,1 4-167-16,5 6 117 16,3 4-124-16,1-4-15 15,8-4-17-15,-2-9-3 16,2-11-17-16,2-8-6 0,-2-15-5 16,-2-3 0-16,-3-5-20 15,-1 1-44-15</inkml:trace>
  <inkml:trace contextRef="#ctx0" brushRef="#br0" timeOffset="1483.8527">2425 5340 1134 0,'0'10'591'0,"-5"7"-324"16,-1-2-163-16,-6 9-18 0</inkml:trace>
  <inkml:trace contextRef="#ctx0" brushRef="#br0" timeOffset="2022.6869">3204 5128 673 0,'-17'8'441'0,"2"5"-206"15,3-1-153-15,-8 11 80 16,3 3-56-16,15 4-64 16,6-1-14-16,16-5-18 15,3-5-1-15,7-12 7 16,2-7 7-16,-5-13 9 15,-3-8 4-15,-12-14 14 16,-6-6 3-16,-9-7 2 16,-5-3 0-16,-7-5-5 15,0 1-4-15,-1 2-10 16,2 2-6-16,10 7-23 16,4 9 13-16,7 7-93 15,10 8-60-15</inkml:trace>
  <inkml:trace contextRef="#ctx0" brushRef="#br0" timeOffset="2553.8203">3573 5029 930 0,'-13'1'448'0,"1"2"-266"16,4 3-124-16,-7 3 35 15,2 3-28-15,8 5-37 16,5 1-12-16,11 1-12 16,3 0-1-16,5-2-2 15,1-2 2-15,-2-4 8 16,0-1 4-16,-9-6 4 15,-6-1 0-15,-9-3-1 16,-3 0-1-16,-9 0-4 16,-3 1-4-16,-3 3-6 15,0 2-5-15,4 6-7 16,3 1-2-16,11 2 0 0,5 3 0 16,9-2 3-1,6-1 2-15,8-5 4 0,2-2 2 16,3-4 7-16,2-4 2 15,-3-4 2-15,-3-4 2 16,-4-2 1-16,-3-1 1 16,-5-1-1-16,-3-1-1 15,-2 2-4-15,-2 0-5 16,0 5-4-16,-2 2-3 0,0 4-4 16,3 3-1-16,-5-3-1 15,0 0 0-15,3 12-47 16,14 33-35-16</inkml:trace>
  <inkml:trace contextRef="#ctx0" brushRef="#br0" timeOffset="2726.0253">3714 4779 1277 0,'-4'11'563'0,"1"4"-371"16,1 1-146-16</inkml:trace>
  <inkml:trace contextRef="#ctx0" brushRef="#br0" timeOffset="3421.2607">4011 4721 820 0,'14'0'337'0,"6"0"-215"15,-2 0-73-15,14-2 12 16,-1-2-8-16,-3 0 0 16,-1-2-2-16,-7 0-6 15,-6 0-5-15,-14 2-16 16,-4 1-4-16,-13 3-6 16,0 5-5-16,-2 3-9 15,0 1-4-15,5 6-6 16,4 1-2-16,9 2 1 15,4 1 1-15,8 1 2 16,0-2 2-16,3 0 6 16,-1-2 2-16,-8-4 5 15,-1 0 1-15,-6-2 1 16,-5-2-2-16,-3 4-4 16,1 0-2-16,0 4-5 15,2 2-4-15,6 7-4 16,2 5 0-16,5 8-1 15,1 5 9-15,-4 4 22 0,-2 3 18 16,-5 2 21-16,-5-1 6 16,-9-6 13-16,-4-4 6 15,-5-12 6-15,-7-5-5 16,1-14-20-16,2-6-15 16,4-14-25-16,5-7-31 15,12-8-84-15,5-1-123 16</inkml:trace>
  <inkml:trace contextRef="#ctx0" brushRef="#br0" timeOffset="3764.9209">4488 5322 497 0,'-9'4'319'0,"-2"1"-121"16,-2-3-101-16,-9 4 56 16,-1-4-27-16,-3-3-32 0,2-4-15 15,6-5-27-15,4-3-15 16,12-3-16-16,4-1-4 15,15 1 0-15,3 2 3 16,5 5 13-16,2 2 11 16,-3 8 21-16,0 8 8 15,-4 10-2-15,-4 4-1 16,-4 3-66-16</inkml:trace>
  <inkml:trace contextRef="#ctx0" brushRef="#br0" timeOffset="4100.4361">4788 5085 784 0,'0'0'570'0,"-1"3"-234"0,0 10-208 16,1 4 122-16,-2 19-106 16,-1 14-27-16,0 15-51 15,1 7-21-15,0 9-7 16,2 1-1-16,0-5-5 15,0-5-9-15,4-17-34 16,0-8-8-16,2-17-94 16,1-9-105-16</inkml:trace>
  <inkml:trace contextRef="#ctx0" brushRef="#br0" timeOffset="4241.2775">4808 5403 855 0,'17'-2'411'0,"0"0"-256"15,2 1-129-15,10-5-34 16</inkml:trace>
  <inkml:trace contextRef="#ctx0" brushRef="#br0" timeOffset="4631.5802">5280 5120 977 0,'-12'-5'464'0,"3"2"-281"15,0 3-124-15,-7-4 45 16,1 4-42-16,8 7-36 15,5 4-8-15,9 2-8 16,3 2-2-16,3 0-4 16,3-1 0-16,-2-3 4 15,1-3 4-15,-5-2 1 16,-5-4 0-16,-12-2-2 16,-3 0 0-16,-11 1-2 15,-3 1-2-15,-5 3 2 16,0 3 1-16,4 5 8 15,3 2 6-15,15 5 13 16,1 2 6-16,13 0 12 0,8-1 6 16,13-1-1-16,5-4-2 15,6-6-10-15,4-5-31 16</inkml:trace>
  <inkml:trace contextRef="#ctx0" brushRef="#br0" timeOffset="5131.4239">6251 5311 370 0,'6'-7'375'16,"-1"-1"-75"-16,-2 0-138 15,3-8 110-15,-4-2-26 16,-7-3-47-16,-6 0-21 16,-9 2-35-16,-2 1-15 15,-8 6-30-15,-1 1-17 16,1 9-36-16,0 3-17 0,7 11-19 15,6 4-7-15,10 6-11 16,4 3-4-16,10 1-2 16,6 2 2-16,7-2 8 15,1-3 5-15,3-10-12 16,-1-2-37-16,-1-12-126 16</inkml:trace>
  <inkml:trace contextRef="#ctx0" brushRef="#br0" timeOffset="5256.5684">6212 4991 1087 0,'-1'-3'529'16,"1"3"-317"-16,2 3-245 16</inkml:trace>
  <inkml:trace contextRef="#ctx0" brushRef="#br0" timeOffset="5787.5075">6373 5151 789 0,'8'-1'430'0,"3"1"-235"0,2-1-133 16,5-2 77-16,7 1-88 16,3 1-20-16,4 0-11 15,-2 0-1-15,-4-2-3 16,-2 1-1-16,-9 1-1 16,-4 1-1-16,-10 2-3 15,-2 3 4-15,-9 2 6 16,-3 3-1-16,-4 6-2 15,1 0-2-15,1 7-4 16,2-1 0-16,7 1 0 16,5 2-5-16,7-5-6 15,6 0 0-15,7-6 1 16,2-3 3-16,2-7 3 16,1-4 0-16,0-6-1 15,2-6-6-15,-3-1-12 0,-1-5-2 16,-7 2 0-16,2-1 0 15,-7 2-1-15,0 1 2 16,-6 4 2-16,-3 3 11 16,-1 3 10-16,0 4 6 15,-1 0 6-15,0 0 3 16,1 0 3-16,2 18 6 16,13 32 7-16,-1-28 0 0,0-1 3 15,2-3 4-15,-1-5-35 16</inkml:trace>
  <inkml:trace contextRef="#ctx0" brushRef="#br0" timeOffset="9029.0198">6245 6621 166 0</inkml:trace>
  <inkml:trace contextRef="#ctx0" brushRef="#br0" timeOffset="10622.3797">3397 6699 759 0,'0'0'383'0,"0"5"-103"16,-3 21-119-16,-1 19-35 15,-2 27-35-15,0 16-23 16,2 13-40-16,2-5-7 16,2-10-5-16,6-11-2 15,5-31 1-15,1-10-28 0,7-28-158 16</inkml:trace>
  <inkml:trace contextRef="#ctx0" brushRef="#br0" timeOffset="10825.794">3372 6643 1011 0,'13'0'402'0,"24"0"-235"15,9 6-65-15,18 2-27 16,11 1-14-16,3-5-29 15,7-2 21-15,-6-4-215 16</inkml:trace>
  <inkml:trace contextRef="#ctx0" brushRef="#br0" timeOffset="11044.2031">3346 6944 977 0,'5'4'403'0,"18"-4"-215"16,-12 0-126 0,1 0-30-16,70-3-8 0,14-3-7 0,20-1-55 15,-38 7-383-15</inkml:trace>
  <inkml:trace contextRef="#ctx0" brushRef="#br0" timeOffset="11715.8717">4307 6647 720 0,'-13'-2'359'0,"-14"-1"-114"16,-1-2-74-16,0 3-88 15,3 4-32-15,6-1-43 16,4 6-8-16,11 2-14 16,6-2-2-16,9 5-4 15,9-1 1-15,8 1 6 16,8-2 4-16,6 5 9 15,-4 1 3-15,-7 4 4 16,-9 2 2-16,-19 1 9 16,-6 0 12-16,-16-3 18 15,-1-4 3-15,2-4-2 16,2-1-6-16,8-7-23 16,3 0-13-16,9-4-13 15,5 0-8-15,8 7 1 16,4 3 6-16,-6 3 5 15,-3 5 0-15,-12 0 5 16,-3 2 3-16,-12 8 5 16,-4-3 4-16,-7 6 7 15,-4-1 4-15,10 2-2 0,0 1-3 16,7 2-12-16,2-1-5 16,-1 1-4-16,7-3 0 15,5-4 7-15,1-4 5 16,7-7 7-16,2 1 5 15,-1-7 2-15,6-2-2 16,7-5 12-16,4-4-66 0</inkml:trace>
  <inkml:trace contextRef="#ctx0" brushRef="#br0" timeOffset="12686.8664">4648 7109 287 0,'-3'4'214'15,"3"3"11"-15,1-6-82 0,5-2-25 16,5-7-36-16,1-1 0 15,3-11 0-15,2 1-4 16,3-4 1-16,-1-5 4 16,0 7-13-16,0-5-2 15,-10-1 4-15,-1 6-6 16,-7 3-2-16,-2 5 0 16,-3 7-13-16,-1 3-15 15,-1 4-26-15,2 4-9 0,0 3-9 16,2 2-1-16,0 3 2 15,2 3 0-15,0 2-1 16,0 7-2-16,0 5 2 16,3 1 2-16,0 6 3 15,1 0 1-15,0-2 2 16,-1 0 2-16,-1-6 2 16,0-5 2-16,-2-4 2 15,-1-4 1-15,-6-5 6 16,-3-3 2-16,-10-4 4 15,3-2-2-15,-5-2-6 16,3 0-5-16,8-2-7 16,-1 3-2-16,10-1-7 15,1 2-3-15,3-1-4 16,-2-1 2-16,0 0 7 0,14 3 5 16,51 6 5-16,-23-8 2 15,10-2 0-15,-1-3-1 16,-12-6-26-16,-5-1-89 15</inkml:trace>
  <inkml:trace contextRef="#ctx0" brushRef="#br0" timeOffset="13754.4544">5230 6715 336 0,'6'-2'250'0,"5"0"9"0,-4 6-56 16,0 6-31-16,-5 2-30 16,-2 8-16-16,0 5-43 15,-3 6-23-15,3 7-34 16,7 3-13-16,4-7-6 16,5-1-1-16,7-9 2 15,0-8 0-15,4-3 4 16,-2-7 2-16,-7-12 5 15,-3 1 2-15,-6-4 2 16,-7 1-2-16,-2 7-8 0,-9 0-3 16,-4 9-7-16,-3 3-2 15,0 5-1-15,6 6-3 16,6 6-6-16,6 6-1 16,9 10 1-16,-2 0 5 15,4 6 14-15,-3 0 11 16,-2 0 35-16,-6-3 17 0,-7-9 15 15,-3-1-1-15,-6-13-24 16,5-4-15-16,-3-11-16 16,-2-7-7-16,4-7-76 15,-1-6-72-15</inkml:trace>
  <inkml:trace contextRef="#ctx0" brushRef="#br0" timeOffset="14278.861">5908 7054 534 0,'2'-2'340'0,"5"2"-21"0,12-1-150 16,9 1-31-16,17-2-51 16,4-1-14-16,-1 1-26 15,5 1-9-15,-15 0-18 16,-7 1-5-16,-3-1-66 16,-10 1-88-16</inkml:trace>
  <inkml:trace contextRef="#ctx0" brushRef="#br0" timeOffset="14591.0647">5954 7193 603 0,'8'0'322'0,"6"1"-87"16,8-1-47-16,8 0-5 16,11 0-26-16,2 0-23 15,3 1-28-15,0 1-21 16,-11 0-36-16,-4-5-14 15,-8-3-15-15,-8-3-14 0</inkml:trace>
  <inkml:trace contextRef="#ctx0" brushRef="#br0" timeOffset="17231.1038">7861 6507 406 0,'1'0'266'0,"0"-3"10"16,-1 5-29-16,-1-2-71 15,0 0-33-15,-29 9-60 16,-49 10-22-16,9-10-25 16,-2-1-6-16,-3-1-5 15,2-7-6-15,4 0-10 0,1-2-4 16,11 0-6-16,10 4-2 16,14 2 12-16,12 2 2 15,11 2-9-15,9 2-2 16,14 4-17-16,10-1-2 15,18-1 8-15,11 2 2 16,9 2 5-16,4 0 2 16,2 7 2-16,-4 0 1 15,-7 6 4-15,-10 7 0 0,-21 11 0 16,-12 5 0-16,-20 8 1 16,-9 2 1-16,-22 4 3 15,-13 3 0-15,-9 8-1 16,-12 5-1-16,-6-1-2 15,7-8 0-15,6-17 0 16,15-9-1-16,23-17-1 16,8-4-1-16,19-15-5 15,2-3 2-15,24-9 4 16,18-5 3-16,26-2 1 16,25-7-2-16,22-4-6 15,11-3 0-15,8 1 1 16,-2 4 1-16,-8 3 3 15,-9 5 2-15,-23 6 11 16,-19 3 5-16,-32 7 18 0,-17 5 2 16,-20-4 8-16,-3 2-50 15</inkml:trace>
  <inkml:trace contextRef="#ctx0" brushRef="#br0" timeOffset="17949.656">7031 7897 709 0,'4'0'314'0,"4"4"-158"15,3 8-28-15,0 15-28 16,-3 5-14-16,-3 11-16 16,-2 1-9-16,0-8-21 15,-3-3-8-15,0-19-10 16,1-8 0-16,2-9 0 15,6-7-1-15,5-11-4 16,1-4-6-16,1-9-7 16,2 2-2-16,1 4-2 15,3 0 3-15,1 13 5 16,-1 6 1-16,-6 14 6 16,0 13 0-16,-6 10-3 15,-7 4-1-15,2 11-2 16,-3-2-2-16,7-3 13 0,3-3-53 15,2-20-178-15</inkml:trace>
  <inkml:trace contextRef="#ctx0" brushRef="#br0" timeOffset="18128.9284">7421 7964 819 0,'2'-1'365'0,"10"2"-146"16,8 5-115-16,9 4-57 16,7-2-11-16,4-3-20 15,-14-3-33-15</inkml:trace>
  <inkml:trace contextRef="#ctx0" brushRef="#br0" timeOffset="18300.9271">7455 8091 748 0,'0'1'387'0,"2"2"-50"0,14 1-223 16,4-2-41-16,17-1-26 16,2 1-21-16,1-2 2 15,1 0-188-15</inkml:trace>
  <inkml:trace contextRef="#ctx0" brushRef="#br0" timeOffset="18495.9518">7770 8038 1126 0,'5'2'422'0,"13"4"-325"16,2-4-42-16,9-2-31 16,0 2-12-16,2 0-4 15,-1-1-30-15</inkml:trace>
  <inkml:trace contextRef="#ctx0" brushRef="#br0" timeOffset="18823.9595">8106 8056 893 0,'-7'5'381'0,"-12"3"-208"15,-4 0-49-15,0-8-58 16,2-1-15-16,8-10-36 16,6-8-17-16,13-1-25 15,4-5-5-15,11 5 10 16,2 3 5-16,-2 9 9 0,-2 7 2 15,1 7 22-15,1 7 18 16,2 7 21-16,5 4 6 16,-1-2-11-16,4-1-13 15,2-11 3-15,-2-4 11 16,-5-7 32-16,-4-10 13 16,-6-7 3-16,-2-6-7 15,-10-4-32-15,-7 5-14 0,-16 5-20 16,-7 6-10-16,-11 12-17 15,-4 4-14-15,4 5-129 16</inkml:trace>
  <inkml:trace contextRef="#ctx0" brushRef="#br0" timeOffset="19338.6417">7310 6063 842 0,'0'1'406'16,"-5"7"-154"-16,4 5-79 16,4 12-93-16,0 12-21 15,9 13-28-15,-1 2-6 16,-3-3-5-16,4-5-2 15,-4-13-10-15,-1-3-39 0</inkml:trace>
  <inkml:trace contextRef="#ctx0" brushRef="#br0" timeOffset="19789.4129">7212 6284 795 0,'21'-2'339'16,"19"-3"-176"-16,3 0-90 0,4 0-10 16,-7-1-26-16,-4-1-14 15,-3 0-9-15,-4 2-2 16,-5-2-6-16,-3 3-6 16,-8 3-14-16,-1 3-3 15,-6 5-1-15,-1 1 8 16,-5 7 36-16,-3-2 18 15,-2 1 16-15,-1 0 4 16,0-11-10-16,3-3-7 16,1-12-7-16,2-6-5 15,5-7-20-15,1-1-7 0,4 5-8 16,2-2-1-16,0 10 3 16,-1 5 2-16,3 8 3 15,2 7 3-15,6 7 5 16,9 2 2-16,7 0 2 15,2 1 1-15,2-8 1 16,-5-1 15-16,-10-8 50 16,-4-4 18-16,-12-8 42 15,-7-4 11-15,-6 0-51 16,-8-1-19-16,-10 6-51 16,-9 2-30-16,-7 8-10 15,-2 3-36-15,5 13-32 16</inkml:trace>
  <inkml:trace contextRef="#ctx0" brushRef="#br0" timeOffset="20685.0245">8602 7140 294 0,'4'-5'190'0,"9"-5"7"15,3-5-72-15,4-7-36 16,4-4 0-16,3-4-1 16,-1 2 3-16,-4 0 12 15,-5 1 4-15,-9 7 10 16,-2 1 3-16,-6 5-15 16,0 6-16-16,-2 6-35 15,-2 3-18-15,2 8-33 16,-5 1-6-16,3 7-7 15,0 0 0-15,3 5 1 16,4 4-1-16,0 2 2 16,0 6 2-16,2 5 4 15,-1 1 1-15,0 1 1 16,-2-4 3-16,-1-6 3 16,-3-6 2-16,0-8 6 15,-3-3 1-15,-5-7 4 0,-3 0 2 16,-7-7-2-16,-4-1-3 0,2-3-7 15,2-1-6-15,8 1-8 16,5 1-6-16,7 2-5 16,8 2 0-16,8 1 0 15,5 4 4-15,10 2 5 16,5-1 2-16,0 2 6 16,-2-2 2-16,0-4 3 15,-4 0 1-15,-4-6-13 16,1-4-79-16</inkml:trace>
  <inkml:trace contextRef="#ctx0" brushRef="#br0" timeOffset="20983.4828">9223 7167 1247 0,'0'0'563'0,"0"-1"-267"0,3 0-173 16,-3 0-55-16,0 0-110 16,0 1-484-16</inkml:trace>
  <inkml:trace contextRef="#ctx0" brushRef="#br0" timeOffset="21639.5785">9558 7111 621 0,'3'5'299'0,"10"5"-103"15,5-2-62-15,13 1-36 16,6 0-13-16,2-5-13 15,4-3-14-15,-5-6-16 16,-9-3-8-16,-4-4-8 16,-10-4-2-16,-9 1-1 0,-5-4-2 15,-12 1-7-15,-2 4-2 16,-12 2-6-16,-1 4-1 16,-7 8 3-16,-6 1-1 15,3 11-3-15,-2 5-2 16,8 12-6-16,7 4 8 15,14 11 13-15,9-2 9 0,22 3 22 16,5-5 4-16,15-9 11 16,5-1-2-16,0-16-13 15,3-6-8-15,-3-16-43 16,-3-9-53-16</inkml:trace>
  <inkml:trace contextRef="#ctx0" brushRef="#br0" timeOffset="22077.243">9868 6661 612 0,'4'-1'342'0,"17"1"-38"15,6 0-98-15,15 2-85 16,8 1-30-16,-1-2-52 15,3 0-14-15,-6 0-198 16</inkml:trace>
  <inkml:trace contextRef="#ctx0" brushRef="#br0" timeOffset="22296.1863">10255 6531 1097 0,'0'-1'445'16,"-2"-4"-297"-16,-2 5-62 16,3 0-76-16,0 0-29 15,0 0-197-15</inkml:trace>
  <inkml:trace contextRef="#ctx0" brushRef="#br0" timeOffset="22499.4246">10293 6697 412 0,'0'14'303'0,"-1"16"34"16,-1 6-47-16,-3 3-83 15,0 1-29-15,-3 0-47 16,-5-6-23-16,0-9-41 15,-2-4-18-15,-6-11-17 16,-2 0-1-16,-6-9-2 16,-3-6-7-16,4-11-64 15,4-6-58-15,10-3-262 16</inkml:trace>
  <inkml:trace contextRef="#ctx0" brushRef="#br0" timeOffset="22999.157">10425 6563 627 0,'-7'3'325'0,"-6"6"-95"16,1 2-66-16,2 5-83 16,4 5-16-16,6 7-16 15,6 2 0-15,11-2 2 16,3-4-3-16,2-12 0 16,3-1-3-16,-1-13-2 15,-1-7-3-15,-2-7-4 16,-3-4-3-16,-7-2-10 15,-4-4-4-15,-6 2-7 16,-1 1-2-16,-4 8-9 16,-1 5-3-16,0 5-12 15,2 5-4-15,-1 7-2 16,4 7 0-16,3 9 6 16,2 0 5-16,8 6 3 0,2-4 3 15,6-4 5-15,2-5 3 16,3-10 6-16,0-6 8 15,-4-8 8-15,-4-6 5 16,-2-7 3-16,-4-4-4 16,-3 2-10-16,-5 0-7 15,-6 4-46-15,-2 5-58 16</inkml:trace>
  <inkml:trace contextRef="#ctx0" brushRef="#br0" timeOffset="23371.5014">10851 6556 905 0,'5'5'435'15,"6"7"-158"-15,4 1-81 0,1 12-77 16,-4-1-15-16,-3 5-25 15,-3-1-17-15,-5-2-24 16,1-3-8-16,1-13-8 16,0-3 2-16,3-13-1 15,1-6-1-15,3-13-4 16,1-2-6-16,2-4-8 16,4 1-3-16,2 4-3 15,2 4-2-15,2 12-1 16,-1 7 5-16,-4 8 13 15,0 10 6-15,-6 11 16 0,0 3-2 16,-3 6-6 0,-2 1-4-16,-2-3-8 0,-3-1 28 15,-2-11-15-15</inkml:trace>
  <inkml:trace contextRef="#ctx0" brushRef="#br0" timeOffset="25209.8095">11499 7269 809 0,'6'-1'346'0,"15"-2"-184"15,11 2-41-15,21 1-48 16,6 1-24-16,10-1-31 15,-3 4-2-15,-13-4-19 16,-5 3-52-16,-20 1-306 16</inkml:trace>
  <inkml:trace contextRef="#ctx0" brushRef="#br0" timeOffset="25522.2924">11596 7445 494 0,'3'3'306'16,"5"0"-33"-16,14-3-64 16,13 0-8-16,14-7-47 15,9-1-31-15,6 0-48 16,-9 1-27-16,-12 2-27 16,-16 5-3-16,-20 3-68 15</inkml:trace>
  <inkml:trace contextRef="#ctx0" brushRef="#br0" timeOffset="27113.2236">12661 7346 418 0,'-19'-8'256'0,"-25"-14"8"0,6-7-24 15,10-8-68-15,12 0-26 16,23 4-79-16,11 2-20 16,19 8 1-16,2 2-3 15,7 15 6-15,-1 8 4 16,-7 17-12-16,0 5 4 15,-19 12 17-15,-11 1 1 16,-21 10-8-16,-15 9-5 16,-14 2-20-16,-1-2-6 0,-3-12-6 15,5-15-1-15,12-14-1 16,6-5-3-16,18-13-15 16,9-5-5-16,15-9-10 15,11-3-3-15,9 4 2 16,2 6 2-16,0 16 1 15,-4 8-2-15,-6 10 7 16,2 5 4-16,-7-2-98 16,0-5-146-16</inkml:trace>
  <inkml:trace contextRef="#ctx0" brushRef="#br0" timeOffset="27503.8354">13006 7346 821 0,'2'15'375'0,"0"12"-192"16,0 11-68-16,-2 0-40 15,-5-6-36-15,3-4-9 16,-2-13-4-16,3-6 1 15,1-9-4-15,-1-6-5 0,1-14-13 16,0-6-6-16,1-6-9 16,4-3 2-16,2 4 3 15,4 2 0-15,8 4-1 16,5 5-2-16,2 11-2 16,5 2-1-16,-1 7 3 15,-4 5 0-15,1 6 2 16,-5 3 4-16,-9 7 20 15,0 1 20-15,-12 8 54 16,-3 2 16-16,-1 5-4 16,-1-3-16-16,6-5-46 15,4-5-27-15</inkml:trace>
  <inkml:trace contextRef="#ctx0" brushRef="#br0" timeOffset="28042.8935">13752 7414 658 0,'-7'-9'408'0,"-12"-10"-15"16,-3 2-90-16,-9 0-110 15,3 6-49-15,-4 13-82 16,6 7-43-16,9 15-42 16,0 6-6-16,19 10 6 31,6-2 8-31,15-2 8 0,4-5 5 0,5-13 6 16,1-6 2-16,-2-8 6 15,-3-8 5-15,-6-8 9 16,-6-10 1-16,-13-14 3 15,-3-4-3-15,-11-16-4 16,-4 0 0-16,-3-8 1 16,2 3 3-16,8 7-3 15,7 4-1-15,9 12-17 16,5 3-10-16,13 10-17 16,4 7-10-16,10 15-130 15,8 6-330-15</inkml:trace>
  <inkml:trace contextRef="#ctx0" brushRef="#br0" timeOffset="28495.876">14245 7001 444 0,'-4'0'303'0,"-9"11"41"15,-4 3-89-15,-13 19-93 16,-4 10-30-16,-5 11-60 15,-4 17-19-15,13 15-21 16,10 1-5-16,20-4-6 16,15-12-2-16,18-22-4 0,7-11-2 15,8-11-115-15</inkml:trace>
  <inkml:trace contextRef="#ctx0" brushRef="#br0" timeOffset="28964.5153">14310 7272 755 0,'-4'6'328'0,"-5"15"-123"16,1 5-74-16,3 16-43 15,5-1-12-15,6 1-48 16,5-6-10-16,7-17-3 16,5 0 0-16,5-17 5 15,3-3 0-15,-2-10 3 16,-7-5 2-16,-7-8-2 16,-5 0-1-16,-9-3-2 15,-2 1-3-15,-5 5-4 16,-3-1-2-16,0 9-9 15,2 5-8-15,3 11-12 16,3 8-5-16,3 13 0 0,3 4 6 16,7 8 6-16,4-2 5 15,5-4 4-15,6-4 3 16,4-11 7-16,0-4 12 16,-2-14 41-16,-7-2 13 15,-3-12 23-15,-3-8 0 16,-5-4-29-16,-2-6-11 15,-12 1-27-15,-3 0-8 16,-5 9-135-16,-5 5-107 0</inkml:trace>
  <inkml:trace contextRef="#ctx0" brushRef="#br0" timeOffset="29237.9557">14794 6974 837 0,'16'9'411'0,"21"19"-115"16,10 13-119-16,4 31-49 15,-3 7-10-15,-12 24-29 16,-13 2-6-16,-25-7-28 15,-17-4-16-15,-22-21-13 16,-6-10 0-16,-3-20-36 16,6-11-31-16</inkml:trace>
  <inkml:trace contextRef="#ctx0" brushRef="#br0" timeOffset="49310.7526">8777 6523 283 0,'-3'3'209'0,"-2"3"62"15,6-6-62-15,-1 0-27 16,0-1-10-16,0 0-29 16,16-3-19-16,45-62-33 15,-23 11-17-15,25-37-30 16,13-16-8-16,32-23-14 16,2-3-4-16,-9 21 1 15,-16 16-2-15,-45 38-23 16,-15 26-42-16,-32 38-183 15</inkml:trace>
  <inkml:trace contextRef="#ctx0" brushRef="#br0" timeOffset="49724.5507">8804 6290 699 0,'1'1'346'16,"1"4"-107"-1,-4 10-122-15,-4 4-20 16,-4 11-41-16,-3 4-22 0,3 2-18 16,3-3-5-16,0-10-6 15,7-2-3-15,8-11 29 16,13-8 20-16,9-6 37 15,4-10 13-15,4 0-22 16,-1 7-19-16,2 2-11 16,-3 1-72-16</inkml:trace>
  <inkml:trace contextRef="#ctx0" brushRef="#br0" timeOffset="50255.6665">9673 5376 1122 0,'1'1'469'0,"6"5"-273"15,8 3-72-15,10 5-79 16,8 7-12-16,2 6-20 16,-1 2-4-16,-5 8 1 15,-4-4-21-15,-2 1-165 0,-5-5-328 16</inkml:trace>
  <inkml:trace contextRef="#ctx0" brushRef="#br0" timeOffset="50443.1726">9928 5337 992 0,'-8'5'452'0,"-9"9"-188"16,-1 5-86-16,-2 11-85 16,-4 1-25-16,-1 6-43 15,-4-4-10-15,6-4-7 16,8-4-30-16,8-12-166 15,7 0-193-15</inkml:trace>
  <inkml:trace contextRef="#ctx0" brushRef="#br0" timeOffset="50825.9568">10063 5279 793 0,'1'10'356'0,"1"12"-152"0,3 8-47 15,-1 8-61-15,0 0-20 16,-2 2-38-16,0-5-13 16,-1-7-8-16,2-3 1 15,-2-13 0-15,1-9 4 16,1-13 0-16,-3-12 0 15,0-1-3-15,0-9-4 16,-3 3-2-16,-1-5-1 0,-6-13 1 16,-1 1-2-16,1-9-2 15,0 3-4-15,6 8-3 16,1 5 3-16,2 13 1 16,4 7-1-16,3 6-8 0,8 6-8 15,14 0-5-15,5 4 2 16,19 1-95-16,0-2-100 15</inkml:trace>
  <inkml:trace contextRef="#ctx0" brushRef="#br0" timeOffset="51060.3779">10146 5551 1093 0,'12'2'442'0,"16"2"-289"15,2-2-41-15,2 0-62 16,0-2 13-16,-3 0-283 15</inkml:trace>
  <inkml:trace contextRef="#ctx0" brushRef="#br0" timeOffset="51419.7449">10241 5332 838 0,'5'3'383'15,"10"7"-165"-15,1 1-50 16,-7 8-55-16,2-2-12 0,-8 6-27 16,-1-1-15-16,-2-11-27 15,4 0-8-15,4-10-9 16,0-8-1-16,6-7-3 15,-4-5-3-15,5-9-1 16,0 1-2-16,5 4-3 16,-3 1-2-16,0 10-1 15,-3 4 8-15,-6 14 20 16,-1 5 14-16,-3 10 12 16,-2 3-8-16,3-1-16 15,3 0-35-15,2-9-172 16</inkml:trace>
  <inkml:trace contextRef="#ctx0" brushRef="#br0" timeOffset="51856.9223">10559 5112 1125 0,'6'0'494'0,"5"-2"-234"0,11-2-139 16,4-4-28-16,6-4-35 16,1 4-16-16,-7 0-21 15,-4 4-8-15,-6 4-6 16,-3 0-3-16,-7 7-4 15,-4 4 0-15,-4 11 0 16,-2 2 0-16,6 6-2 16,3 3 1-16,5 0 0 15,1 5 1-15,-5-2 0 16,-1 1 0-16,1-4 1 16,-2-4 2-16,-2-3 5 15,-2-3 4-15,-9-4 37 16,-6-3 14-16,-5-3 18 15,-6-5-2-15,-2-2-33 16,1-1-15-16,5-6-104 0,10-1-77 16</inkml:trace>
  <inkml:trace contextRef="#ctx0" brushRef="#br0" timeOffset="52356.8094">11179 5398 491 0,'5'9'289'16,"2"12"-27"-16,0 1-114 15,-1-2-18-15,0 1-42 16,-2-9-15-16,-1-10-27 0,-2-2-4 16,-4-16-9-16,-2 2-4 15,1-11-17-15,1-5-6 16,3 0-10-16,6 1-1 16,10 12 2-16,-4 4 4 15,4 13 10-15,-3 3 7 16,-4 9 4-16,1 4-1 15,-6 6 1-15,2 2-5 16,-5 3-6-16,3 0-1 0,3-1-10 16,-3-3-52-16</inkml:trace>
  <inkml:trace contextRef="#ctx0" brushRef="#br0" timeOffset="52684.8514">11464 5453 899 0,'7'1'417'0,"3"3"-174"16,2-2-67-16,4-1-79 15,-1-1-29-15,5-3-37 16,-2-3-7-16,-1-2-1 16,-5-6 1-16,-3-4 2 15,-4-4-2-15,-7-5-1 16,-3 2-4-16,-6 6-9 0,-2 4-4 15,-2 14-9-15,-3 5-3 16,-1 12-1-16,4 2 0 16,5 5-1-16,5 3 0 15,4 0 5-15,1 5 4 16,1 7 9-16,0 0 7 16,0 12 8-16,1 1-1 15,-4-6 0-15,4-2-5 16,1-15-30-16,2-8-63 0</inkml:trace>
  <inkml:trace contextRef="#ctx0" brushRef="#br0" timeOffset="52919.1723">11737 5314 1075 0,'3'-3'506'16,"-1"1"-198"-16,1 7-142 15,-3-5-34-15,0 0-46 16,5 23-19-16,10 35-37 16,-9-28 0-16,-2-5-128 15,5 0-64-15</inkml:trace>
  <inkml:trace contextRef="#ctx0" brushRef="#br0" timeOffset="53231.9658">11891 5327 1100 0,'5'4'469'0,"6"5"-243"16,3 3-62-16,-1 6-55 15,1 1-20-15,-4 4-38 16,0-2-14-16,-3-6-14 16,-1-1-2-16,0-13 3 15,2-1 3-15,3-8 11 16,3-8 2-16,1-3 7 15,2-6-1-15,3-2-11 16,-2-1-5-16,-5-2-14 16,0 1-13-16,-9 6-48 15</inkml:trace>
  <inkml:trace contextRef="#ctx0" brushRef="#br0" timeOffset="54137.6421">4718 7604 744 0,'0'13'341'0,"-1"19"-154"15,1 10-30-15,0 19-56 16,2 9-15-16,3 11-17 15,-1 2-15-15,1-7-15 16,-3-2-6-16,-2-18-11 16,-3-4-2-16,-2-15 0 15,0-9 0-15,2-10-42 0,1-4-61 16,1-9-235 0</inkml:trace>
  <inkml:trace contextRef="#ctx0" brushRef="#br0" timeOffset="54528.1707">4717 7718 602 0,'-3'4'284'0,"-7"3"-122"16,-1 3-55-16,-11 6-57 16,0 2-22-16,1 0-18 15,0 2 17-15,9-4 6 16,0-2-1-16,7-6-2 16,7-4-18-16,2-4-3 15,3-5 14-15,6-9 12 16,2-5 0-16,4-6-2 15,3 0-14-15,-1-1-10 16,-5 3 13-16,-7 6 14 16,-2 6 7-16,-7 11 7 15,1 10-13-15,2 13-18 16,1 9-9-16,14 12 20 0,6 1-107 16</inkml:trace>
  <inkml:trace contextRef="#ctx0" brushRef="#br0" timeOffset="54988.8051">3485 8758 790 0,'4'-2'377'0,"7"-1"-140"15,9 4-73-15,3 9-72 16,9 6-12-16,5 10-18 15,1 1-7-15,-2 6-13 16,-6-1-9-16,-8-3 34 16,0-4-96-16,-5-3-269 15</inkml:trace>
  <inkml:trace contextRef="#ctx0" brushRef="#br0" timeOffset="55207.2649">3830 8727 703 0,'-6'1'361'16,"-9"4"-80"-16,-2 5-89 15,-6 12-73-15,-2 5-22 16,-6 5-43-16,-3 5-19 16,1-6-20-16,3-1-3 0,10-8-6 15,2-4-1-15,11-10-5 16,1-2-4-16,6-2-54 15,7-4-72-15</inkml:trace>
  <inkml:trace contextRef="#ctx0" brushRef="#br0" timeOffset="55566.4162">3932 8777 512 0,'2'11'296'16,"-2"10"-56"-16,-1 9-124 16,1 3-8-16,0 3-37 15,1-4-7-15,2 0-7 16,-1-10-27-16,1-6-7 16,2-9 5-16,-4-12 33 0,-1-2 13 15,0-14 12-15,-6-2-1 16,-1-8-28-16,1-6-12 15,-5-2-18-15,3 1-7 16,-2 2-13-16,4 5-2 16,4 3-4-16,-1 0 0 15,3 5-1-15,2 1-1 16,7 2-7-16,3 5-3 16,10 2-6-16,2 2-1 0,5 4 2 15,4 1 13-15,4 6-155 16,4 5-56-16</inkml:trace>
  <inkml:trace contextRef="#ctx0" brushRef="#br0" timeOffset="55800.9636">3935 9017 686 0,'0'7'339'0,"4"1"-82"16,7 0-133-16,9 1-28 16,8-9-25-16,1-1-18 15,5 1-31-15,-3-3-43 16</inkml:trace>
  <inkml:trace contextRef="#ctx0" brushRef="#br0" timeOffset="56128.7926">4081 8817 827 0,'7'0'387'0,"5"4"-164"15,2 3-49-15,-3 8-56 16,-1 3-21-16,-6 2-26 16,2 1-10-16,-4-6-24 15,-1-2-8-15,1-6-9 16,-1-6-1-16,1-7-3 16,5-9-4-16,2-5-8 15,4-3-4-15,4 3-3 16,-1 4-2-16,-2 4 1 15,-1 8 2-15,-5 8 1 16,-2 4 6-16,-2 10 9 16,1 0 3-16,-2 2 1 0,1-2-5 15,3 0-55 1,1-6-90-16</inkml:trace>
  <inkml:trace contextRef="#ctx0" brushRef="#br0" timeOffset="56566.1923">4335 8659 995 0,'13'0'383'0,"10"-3"-262"15,6-1-32-15,3 2-24 16,1-6-11-16,-5-1-19 16,-6-1-11-16,-8-1-6 15,-5 2-1-15,-1 4-2 16,-3-1 0-16,-5 6-7 16,0 4-4-16,-1-4-6 15,-1 0-3-15,1 14-3 16,-1 39 1-16,2-21 0 15,1 3 0-15,4 5 4 16,2 3 0-16,4-2 3 16,-2 1 2-16,-2-7 9 0,-2-4 26 15,-6-6 37 1,-7-3 13-16,-4-10 15 0,-3-1-17 16,-6-1-27-16,0-7-13 15,-1 0-21-15,2-1-7 16,3-7-91-16,6 4-46 15</inkml:trace>
  <inkml:trace contextRef="#ctx0" brushRef="#br0" timeOffset="57035.088">4938 8869 807 0,'0'8'377'0,"1"11"-163"0,2 4-85 16,2 1-71-16,1-1-18 15,2-2-12-15,-1-8-2 16,-5-6-1-16,3-4 2 16,-2-10 2-16,-5-8-1 15,2-8-11-15,0-4-5 16,4 0-9-16,2 2-3 15,3 5-2-15,0 2 8 16,-1 11 14-16,2 6 13 0,1 12 17 16,-2 5-6-16,-7 6-8 15,3 1-10-15,-3-1-15 16,4 1-3-16,2-4-24 16,0-3-45-16,6-8-260 15</inkml:trace>
  <inkml:trace contextRef="#ctx0" brushRef="#br0" timeOffset="57378.5003">5181 8997 895 0,'3'7'455'16,"0"1"-130"-16,5 1-177 16,5-2-39-16,3-6-52 15,4 0-11-15,1-4-12 16,0-6 2-16,-5-5 2 15,-4-2-1-15,-3 1-7 0,-4-4-4 16,-5 2-6-16,-4-1-3 16,-10-5-4-16,-2 3-3 15,-4 5-6-15,0 3-3 16,4 12-10-16,1 4-6 16,7 11-5-16,1 6 0 15,3 6 5-15,4 8 3 16,0 6 4-16,0 3 3 15,-1 7 2-15,1 2 24 0,3-6 10 16,-3-2 2-16,0-11 2 16,1-10-21-16,-2-8-58 15,3-9-59-15</inkml:trace>
  <inkml:trace contextRef="#ctx0" brushRef="#br0" timeOffset="57605.7181">5464 8875 1417 0,'0'0'582'0,"-4"3"-376"16,4 8-72-16,6 5-91 15,-1 8-20-15,2 4-10 16,1 2-3-16,-3 0-83 16,4-6-103-16</inkml:trace>
  <inkml:trace contextRef="#ctx0" brushRef="#br0" timeOffset="57886.8399">5639 8857 954 0,'2'3'465'0,"4"3"-156"0,0 4-92 16,2 7-96-16,0 5-21 16,-1 1-39-16,0-1-16 15,-4-5-19-15,-2-3-6 16,4-9 0-16,-8-1 5 15,12-8 6-15,3-10 10 16,6-2 5-16,8-6 0 16,-4-1 5-16,-2 2-10 0,-5 3-10 15,0 0-7-15,-8 2-71 16,-3 1 404-16</inkml:trace>
  <inkml:trace contextRef="#ctx0" brushRef="#br0" timeOffset="61706.6428">533 10050 828 0,'6'3'314'0,"12"7"-210"16,11-3-51-16,15-6-5 15,10-1-1-15,7-9-12 16,8 0-5-16,7-4-7 0,-8 1-3 16,-11 0-4-16,-10 8-1 15,-24 7-5-15,-10 4 5 16,-13 16 21-16,-16 3 12 15,-19 17 11-15,-5 14-6 16,-21 11-21-16,-4 4-10 16,-4 0-9-16,4-3-1 15,11-17-4-15,10-7-1 0,11-12 1 16,5-7 11-16,20-5 14 16,2-3 4-16,23-9 2 15,8-6-11-15,19-5-10 16,9-7-4-16,11-1-4 15,11-2-24-15,-3 10-185 16</inkml:trace>
  <inkml:trace contextRef="#ctx0" brushRef="#br0" timeOffset="62042.1506">1191 10436 945 0,'6'4'395'0,"2"17"-223"0,0 1-29 16,-6 6-42-16,-2-1-18 16,-4-8-33-16,-2-1-13 15,0-6-16-15,6-6-3 16,1-12-12-16,6-6-5 15,7-13-8-15,0-2-4 32,9 5 3-32,0 2 2 0,-2 11 2 15,-1 3-1-15,-3 9 5 16,-3 10 7-16,-1 8 7 16,0 5 3-16,-6 6-1 15,-3 3-4-15,-1-2-117 16</inkml:trace>
  <inkml:trace contextRef="#ctx0" brushRef="#br0" timeOffset="62401.5102">1547 10478 700 0,'12'0'275'0,"18"2"-196"16,6-2-25-16,-1 0-28 15,2-4-8-15,-8 0 1 16,-5 0 1-16,-11-4 6 16,-6 8 5-16,-9-5 32 15,-6 4 11-15,-7 1 22 16,-3 3 6-16,-4 8-13 15,-3 4-10-15,8 6-26 16,-2 5-11-16,12 2-25 16,5 0-9-16,9 2-11 15,9-7-2-15,14-1-1 16,2-9-4-16,4-5-105 16,-8-1-44-16</inkml:trace>
  <inkml:trace contextRef="#ctx0" brushRef="#br0" timeOffset="62666.9961">2142 10545 763 0,'0'3'432'0,"-2"4"-64"15,-6 10-186-15,-9 1-46 16,-5 10-65-16,-4-3-26 16,-2-7-27-16,1-2-4 15,2-13-9-15,2-3-17 0,2-11-18 16,6-4-4-16,7-7-1 15,6 1 13-15,10 3 7 16,5 3-1-16,9 4 7 16,1 5 7-16,2 10 18 15,-1 0 9-15,-3 11 5 16,4 4-3-16,-4 4-12 16,-2 4-4-16,-1 1-4 15,-3-1-25-15,-7-2-233 16</inkml:trace>
  <inkml:trace contextRef="#ctx0" brushRef="#br0" timeOffset="62823.209">2079 10276 993 0,'-1'-9'489'0,"-3"-9"-167"0,4 12-180 16,5 12-137-16,1 7-85 15</inkml:trace>
  <inkml:trace contextRef="#ctx0" brushRef="#br0" timeOffset="63120.0143">2366 10398 792 0,'1'0'409'0,"0"3"-102"16,5 12-64-16,-2 17-86 16,0 6-13-16,3 21-22 15,-1 9-13-15,1 14-22 16,-3 9-16-16,1-1-32 15,-2-10-14-15,3-19-11 16,1-15-2-16,3-13-37 16,-4-10-39-16,0-17-140 15,1-5-356-15</inkml:trace>
  <inkml:trace contextRef="#ctx0" brushRef="#br0" timeOffset="63260.6114">2503 10670 1107 0,'13'-3'390'15,"13"-5"-336"-15,4 3-42 0,6 2-22 16,-1 2-170-16</inkml:trace>
  <inkml:trace contextRef="#ctx0" brushRef="#br0" timeOffset="63604.3062">2942 10451 962 0,'-18'-6'458'0,"-19"0"-192"16,-3 4-91-16,9 2-111 15,6 7-39-15,16 3-39 16,8 3-8-16,7 6-6 15,8-1 4-15,8-2 11 16,4-3 6-16,1-4 8 16,-3 0 4-16,-8-1 3 15,-5 0 3-15,-11-4 2 0,-8-3 0 16,-11 0 2-16,-8 2-3 16,-3 2-3-16,1 3 0 15,11 6 5-15,4-1 6 16,14 4 14-16,6 1 3 15,11-2-1-15,9-1-1 16,13-5-12-16,1-5-1 16,1-8 8-16,-2-6-59 15</inkml:trace>
  <inkml:trace contextRef="#ctx0" brushRef="#br0" timeOffset="64057.6235">4168 10136 403 0,'0'-5'327'0,"3"-2"23"16,0 14-97-16,1 10-50 0,1 24-68 15,1 17-14-15,-3 25-45 16,1 10-13-16,-2 2-18 16,-2-10-12-16,0-15-10 15,0-11-2-15,2-22-30 16,2-8-54-16</inkml:trace>
  <inkml:trace contextRef="#ctx0" brushRef="#br0" timeOffset="64244.7496">4133 10167 693 0,'10'-7'317'0,"16"-4"-129"0,5 4-82 16,15 3-64-16,9 5-12 16,7 1-20-16,13 0 0 15</inkml:trace>
  <inkml:trace contextRef="#ctx0" brushRef="#br0" timeOffset="64463.7536">4198 10379 873 0,'7'4'401'0,"14"-1"-162"16,12-2-63-16,21-1-66 15,8-1-32-15,2 1-47 16,-6 1-17-16</inkml:trace>
  <inkml:trace contextRef="#ctx0" brushRef="#br0" timeOffset="65096.3144">5045 10105 673 0,'-16'-1'360'0,"-7"-2"-101"15,-9 3-88-15,-3-1-33 16,5 1-50-16,3 5-31 16,15 4-51-16,9 1-13 15,16 8-21-15,10 0 4 16,9 2 13-16,1-3 8 15,-3-1 6-15,-3-1 3 16,-11-1 3-16,-6 1 3 16,-10 1 4-16,-5-2 0 15,-7 1-1-15,1 3-5 16,3 0-6-16,3 0-4 0,9-3-7 16,2-3-4-16,4-2-57 15,5-2-5-15,0 3 2 16,-2 4 5-16,-7 3 61 15,-4 6 24-15,-11 4 51 16,-6 1 12-16,-8 0 19 16,-3 0-8-16,1 3-39 15,-5-2-9-15,4 2-24 16,-2-4-10-16,6-2-11 16,6 2 8-16,10 1 10 15,10 3 2-15,11 2 2 16,2-2-12-16,7-7-4 15,0-8 0-15,6-12-2 16,8-4-47-16</inkml:trace>
  <inkml:trace contextRef="#ctx0" brushRef="#br0" timeOffset="65799.4381">5467 10604 615 0,'-2'4'361'0,"-6"0"-27"16,16 3-206-16,2 2-42 15,13-1-43-15,6-4-9 16,7-5-6-16,7-6-1 0,-9-8-2 16,1-1-2-16,-8-3-3 15,-6-2 1-15,-6 5 1 16,-7 2-1-16,-12 2 29 16,-11 6 6-16,-12 4 3 15,-4 2-1-15,-9 4-32 16,0 4-13-16,1 5-15 15,4 3-4-15,9 4-6 16,10 3-2-16,9 6-3 16,5 2 0-16,9 6 1 15,5-2 3-15,15-3 8 16,7-7 3-16,13-9 5 16,-4-8 3-16,7-12-6 15,1-8-52-15,-6-10-275 16</inkml:trace>
  <inkml:trace contextRef="#ctx0" brushRef="#br0" timeOffset="66049.5935">5924 10040 730 0,'-1'-3'371'16,"2"-4"-92"-16,-4 7-211 15,2 0-47-15</inkml:trace>
  <inkml:trace contextRef="#ctx0" brushRef="#br0" timeOffset="66267.9869">5931 10126 562 0,'0'9'360'15,"0"8"16"-15,-3 10-198 16,6 4-37-16,-6 7-43 15,3 0-25-15,-3 0-30 0,-4-5-7 16,-6-7-1-16,-4-7 1 16,-1-11 3-16,-4-4-3 15,3-13-17-15,2-9-22 16,9-5-154-16,6-6-355 16</inkml:trace>
  <inkml:trace contextRef="#ctx0" brushRef="#br0" timeOffset="66830.3031">6116 10047 398 0,'1'-1'253'15,"-1"-2"-20"-15,2 4-92 16,-2-1-11-16,0 0-18 16,-2 7 9-16,0 13-28 15,-4 33-20-15,6-27-23 0,3 3-12 16,6-5-17-16,4-5-3 15,3-7 0-15,-7-6 2 16,11-9 5-16,-2-3 2 16,-1-9-2-16,8-3-1 15,-15-5-7-15,0-2-3 16,-1 4-6-16,1 0-1 16,-3 6-3-16,-2 5 0 15,-5 3-2-15,-1 4-1 16,-5 5-2-16,2 6-2 15,2 7-2-15,2 5-2 0,4 5 3 16,4-2-1-16,8-1 5 16,2-3 0-16,2-12 5 15,0-3 4-15,-8-11 39 16,3-6 19-16,-2-7 30 16,-6-5 8-16,0 0-27 15,-7-2-15-15,-9 2-36 16,3 5-13-16,-5 3-86 15,3 6-80-15</inkml:trace>
  <inkml:trace contextRef="#ctx0" brushRef="#br0" timeOffset="67524.7276">6539 10263 647 0,'-7'-4'374'0,"-12"4"-73"16,4 2-80-16,-1 6-133 16,2 5-38-16,8 5-47 15,2 2-5-15,4 6-6 16,2-1 0-16,8-2 8 15,6-1 4-15,7-11 33 16,4-6 22-16,1-10 52 0,-4-9 15 16,-8-7-3-16,-5-4-13 15,-11-4-43-15,-6 1-17 16,-8 5-30-16,-2 1-33 16,2 9-142-16</inkml:trace>
  <inkml:trace contextRef="#ctx0" brushRef="#br0" timeOffset="68075.6821">6629 10128 583 0,'3'-5'291'0,"1"-5"-86"0,3 0-52 16,2 4-46-16,4 4-21 16,2 8-21-16,-3 8-1 0,-1 13 20 15,-5 4 11-15,-8 2-4 16,-1 1-9-16,-3-10-40 16,1-8-11-16,4-9-4 15,-1-7-2-15,6-11-5 16,2-7-4-16,4-7-12 15,3 2-3-15,4-1-2 16,1 2-2-16,7 7 0 16,1 2 0-16,-6 6 3 15,3 2 8-15,-2 5 4 16,-5 5 5-16,-1 4 15 16,-5 4 2-16,-6 4 12 15,-4 5 2-15,0-1-11 16,2 2-6-16,-2 0-39 15,0-2 452-15</inkml:trace>
  <inkml:trace contextRef="#ctx0" brushRef="#br0" timeOffset="68911.8891">7232 10229 411 0,'1'0'215'0,"3"0"-43"15,6 0-28-15,9-1-18 0,1 0-26 16,9 1-33-16,-2 4-15 16,-4 5-18-16,-4 3-2 15,-6 12 9-15,-8 3 8 16,-6 5 16-16,-5 4 7 15,-2-1-15-15,0-5-10 16,8-8-20-16,2-6-9 16,-1-10-4-16,5-4 0 15,-5-7 1-15,4 1-1 16,-3 0-5-16,-1 0-6 16,-1 11-4-16,-2 6 0 0,0 14 0 15,-1 9 1-15,0 10-2 16,0 6-3-16,2 6 2 15,1 6 0-15,10 0 3 16,-1 0-10-16,3-4 80 16,-2-6 23-16,-10-3 29 15,-5-2 27-15,-8-6-65 16,-2-3-17-16,0-11-16 16,2-12-10-16,-4-19-45 15,9-12-60-15,6-15-164 16</inkml:trace>
  <inkml:trace contextRef="#ctx0" brushRef="#br0" timeOffset="69348.9464">7869 10596 750 0,'10'-1'317'0,"19"0"-184"16,8 1-35-16,5-3-50 15,3 3-15-15,0 3-18 16,-7-2-3-16,-6 2-64 16,-5 1-114-16</inkml:trace>
  <inkml:trace contextRef="#ctx0" brushRef="#br0" timeOffset="69598.8837">7933 10737 406 0,'4'1'319'0,"6"0"70"16,5-1-98-16,12 0-95 15,6-1-19-15,7 0-54 16,1-2-22-16,-1 0-48 16,-1-1-24-16,-4 0-70 15</inkml:trace>
  <inkml:trace contextRef="#ctx0" brushRef="#br0" timeOffset="70715.3856">9752 9961 394 0,'14'1'207'0,"7"0"-11"15,-13 3 20-15,-18-1 1 16,-13-2-19-16,-25-1-69 16,-7 1-34-16,-29-1-35 15,-4 3-15-15,4 1-16 16,-6-3-7-16,15 6-16 0,5-1-5 16,20 6-6-16,15-1-2 15,22-1-7-15,9 2 0 16,6-3 2-16,7 4 1 15,14 1 8-15,6 0-2 16,20 4 1-16,7 4 2 16,0 4 1-16,-1 3 2 15,-6 5 3-15,-6 1 3 16,-18 8-1-16,-11 6 0 0,-26 10-2 16,-13 6-2-16,-17 5 0 15,-8 0 1-15,-21 0 0 16,-5 1 1-16,2-3 0 15,6-3 1-15,27-13 1 16,12-14 0-16,16-15-3 16,13-10 1-16,21-10 1 15,5-3 1-15,44-5 4 16,15-3-2-16,28-1-2 16,21 2 0-16,2 1-1 15,0 5 2-15,-10-2 2 16,-8-3 1-16,-22 3 2 15,-11 1 0-15,-24 0 3 16,-14 3-36-16</inkml:trace>
  <inkml:trace contextRef="#ctx0" brushRef="#br0" timeOffset="71199.4491">8913 11201 648 0,'4'0'309'0,"5"7"-91"15,4 8-60-15,-2 13-14 16,-2 5-14-16,-8 9-32 16,-2-3-13-16,-4-3-32 15,-4-5-11-15,-1-14-12 16,3-6 0-16,4-16-5 15,3-9-4-15,4-16-15 16,7-6-6-16,7-5-9 16,4 2 0-16,7 8 3 15,-3 3 2-15,-8 16-2 16,2 8-1-16,-5 12 6 0,-1 9 4 16,0 10 8-16,-5 5 4 15,-4 6-5-15,0 2-4 16,3-4 0-16,2-7-21 15,3-11-141-15</inkml:trace>
  <inkml:trace contextRef="#ctx0" brushRef="#br0" timeOffset="71387.1627">9283 11254 1031 0,'13'-1'374'0,"12"-5"-302"16,4 1-28-16,5 0-17 15,-2 0-7-15,0 5-52 16,-3 0-135-16</inkml:trace>
  <inkml:trace contextRef="#ctx0" brushRef="#br0" timeOffset="71558.773">9292 11366 951 0,'7'2'363'0,"12"3"-252"0,-1-5-46 15,10 1-22-15,3-2-12 16,6-1-47-16,2-1-371 15</inkml:trace>
  <inkml:trace contextRef="#ctx0" brushRef="#br0" timeOffset="71762.1115">9538 11338 826 0,'1'2'334'0,"8"0"-204"16,9 1-66-16,17-1-34 16,7-2-11-16,6-2-12 15,-3-1-1-15,-1-1-58 16,-8-1-146-16</inkml:trace>
  <inkml:trace contextRef="#ctx0" brushRef="#br0" timeOffset="72043.0147">9940 11318 473 0,'-1'3'299'0,"-3"5"-2"0,-4 1-63 16,-9 0-95-16,2-3-23 16,-2-4-46-16,2-6-23 15,8-10-28-15,1-3-14 16,11 0-16-16,1 2-5 16,8 8-3-16,-1 5 3 15,2 10 9-15,2 5 7 16,-1 9 15-16,2 3 4 15,3-1 1-15,2-4-4 16,4-5 23-16,1-5 6 0,3-15 51 16,3-4 10-16,-4-16-9 15,-4-1 6-15,-15-3-41 16,-7 5-9-16,-17 7-26 16,-11 4-17-16,-10 11-47 15,-8 1-60-15</inkml:trace>
  <inkml:trace contextRef="#ctx0" brushRef="#br0" timeOffset="72496.0171">9203 9486 835 0,'0'9'349'0,"3"18"-194"0,2 4-62 16,8 9-42-16,2 5-10 16,-1-2-11-16,-1-3-9 15,-10-9-29-15,-4-9-88 16</inkml:trace>
  <inkml:trace contextRef="#ctx0" brushRef="#br0" timeOffset="72949.0402">9139 9681 901 0,'12'3'333'0,"20"3"-263"15,6-4-28-15,12-3-25 16,-1-4-3-16,3-5-2 16,-5-3 1-16,-9-2-1 15,-2 5-2-15,-15 4-6 16,-6 4-3-16,-9 7 1 15,-5 4 28-15,-8 6 35 16,-5 0 9-16,-5 0 7 16,0-5-23-16,-1-6-27 15,6-6-7-15,5-13-13 16,3-4-11-16,11-3-16 16,5 2-3-16,6 5 2 0,3 4 2 15,1 7 7-15,-7 4 0 16,4 11 5-16,1 3 6 15,3 7 10-15,4 0 2 16,-1 3 1-16,1 1-3 16,-1-9-3-16,0-4 3 15,-6-9 7-15,0-8 11 16,-7-11 46-16,-3-4 27 16,-10-5 35-16,-4-1-1 15,-6 4-42-15,-4 0-28 0,0 10-52 16,1 6-36-16,-4 8-54 15</inkml:trace>
  <inkml:trace contextRef="#ctx0" brushRef="#br0" timeOffset="73707.5312">10600 10598 423 0,'12'7'232'0,"18"6"-52"16,3-3-9-16,6-4-36 16,-2-4-25-16,1-2-30 15,-4-3-9-15,-7-9-8 16,-5 0-3-16,-18-14 3 16,-1 7 12-16,-12-2 4 15,-6-2 4-15,-10 8-9 16,-3 0-19-16,-6 7-26 15,-2 10-13-15,1 14-16 16,-3 3-4-16,6 12-9 16,5-1 6-16,13 4 10 15,9 6 6-15,17-3 19 16,10 3 8-16,12-2 17 16,7-2 6-16,3-6-1 15,-3-8-6-15,5-13-16 16,-1-9-8-16,1-15-22 0,3-7-54 15,-8-10-76-15</inkml:trace>
  <inkml:trace contextRef="#ctx0" brushRef="#br0" timeOffset="74144.9316">11021 9929 1034 0,'1'-2'447'0,"0"1"-233"16,1 1-139-16,-2 0-29 15,-1 0-35-15,1 0-35 16</inkml:trace>
  <inkml:trace contextRef="#ctx0" brushRef="#br0" timeOffset="74363.6201">11049 10133 485 0,'3'16'306'16,"-1"13"-26"-16,0 3-114 16,-3 1-42-16,-8 1-30 15,-1-6-1-15,-7-3-16 16,-3-7-3-16,-6-13-24 15,-1-5-18-15,-3-12-14 16,5-3-20-16,12-7-81 16,3-1-76-16</inkml:trace>
  <inkml:trace contextRef="#ctx0" brushRef="#br0" timeOffset="74839.656">11232 9980 512 0,'0'2'279'0,"0"2"-20"0,0 5-144 16,-2 8-21-16,0 3-11 15,2 4-19-15,1 1-27 16,2-2-11-16,2-3-14 15,2-2-2-15,4-8 1 16,4-2 2-16,3-9 5 16,-2-7 3-16,2-7-1 15,-6-3 1-15,0-4-2 16,-1-3-2-16,-3 4 1 16,-4-4-2-16,-3 6-1 31,-1 3-2-31,-1 3-5 0,-2 11-6 15,2 6-4-15,0 7-4 0,3 9 1 16,5 1 2-16,5 4 3 16,4 1 0-16,2-7 3 15,1-1 9-15,-1-9 26 16,-1-6 21-16,-1-10 34 16,0-6 4-16,0-9-6 15,-1-2-14-15,-7-5-33 16,-6 0-10-16,-3-1-19 15,-3 5-47-15,-5 14-141 16,3 7-110-16</inkml:trace>
  <inkml:trace contextRef="#ctx0" brushRef="#br0" timeOffset="75183.184">11651 10156 612 0,'0'-3'347'0,"-4"-2"-74"16,-2 1-65-16,-5 4-25 15,-8 2-69-15,2 4-34 16,2 8-57-16,4 2-15 0,8 6-9 15,2 5-1-15,5-2-2 16,4 0 1-16,7-7 3 16,5-6 6-16,1-11 19 15,1-5 16-15,-3-11 30 16,-2-2 6-16,-12-8-1 16,1 3-12-16,-10-2-29 15,-6-1-9-15,1 5-78 16,-3 5-75-16</inkml:trace>
  <inkml:trace contextRef="#ctx0" brushRef="#br0" timeOffset="75667.4507">11768 10036 870 0,'5'0'431'0,"8"0"-134"16,-7 2-145-16,4 6-38 15,3 8-40-15,-5 2-17 0,1 5-18 16,-6 1-3-16,-6-2-3 15,1 0-2-15,-2-7-9 16,3-3-4-16,5-9 5 16,0-5 1-16,0-10-4 15,4-7-1-15,0-6-13 16,5 0-6-16,4-2-1 16,3 4-3-16,1 5 0 15,-2 0 1-15,-2 14-2 16,-4 2-1-16,-3 12 12 15,-2 5 5-15,-2 4 9 16,0 3 3-16,-2 5-7 16,1-1-2-16,-1 0-2 15,0-1-1-15,3-4 0 16,-1-4 1-16,0-8 1 16,-2-3 3-16,0-8-57 15,-4-4 73-15</inkml:trace>
  <inkml:trace contextRef="#ctx0" brushRef="#br0" timeOffset="76136.087">12101 10712 1401 0,'-5'3'543'15,"-3"4"-405"-15,1 0-46 16,7-3-71-16,4 2-36 0</inkml:trace>
  <inkml:trace contextRef="#ctx0" brushRef="#br0" timeOffset="76542.2447">12390 10634 651 0,'12'4'288'16,"4"1"-116"-16,13 1-54 16,5-1 18-16,4-6-10 15,-1-4-19-15,-2-8-45 16,-9 2-16-16,-8-2-15 0,-6-3-3 16,-12 0-3-16,-5 1-3 15,-19 0-5-15,-4 3-5 16,-9 10-12-16,-1 2-3 15,5 14-7-15,2 6-2 16,5 7 0-16,4 5 1 16,7 5 11-16,8 4 4 15,16 2 18-15,11 1 9 16,13-5 13-16,9-4 6 16,8-12 3-16,1-8-5 0,0-15-12 15,0-14-14-15,-9-14-123 16</inkml:trace>
  <inkml:trace contextRef="#ctx0" brushRef="#br0" timeOffset="76885.9097">12684 10166 1102 0,'2'1'451'16,"13"-2"-276"-16,6-2-55 16,12-3-47-16,9-2-26 0,8 2-29 15,-6 1-7 1,-1 3-81-16,-7 3-383 0</inkml:trace>
  <inkml:trace contextRef="#ctx0" brushRef="#br0" timeOffset="77104.606">13081 9997 976 0,'1'-7'470'15,"1"-4"-176"-15,2 7-176 16,-3 2-59-16,0 6-63 0,-1-4-77 16</inkml:trace>
  <inkml:trace contextRef="#ctx0" brushRef="#br0" timeOffset="77292.0617">13100 10134 494 0,'6'11'319'15,"8"15"1"-15,-4 4-40 16,-3 4-72-16,-6 1-23 0,-2 4-48 16,-4-1-18-16,-12-6-36 15,0-2-17-15,-9-11-19 16,-1-8-7-16,-8-8-15 16,2-6-6-16,4-9-62 15,4-5-67-15,16 0-286 16</inkml:trace>
  <inkml:trace contextRef="#ctx0" brushRef="#br0" timeOffset="77792.1612">13307 10020 516 0,'-1'-2'333'0,"-3"1"-9"0,-2 5-113 15,5-4-101-15,0 0-30 16,-12 23-23-16,-11 29-12 16,25-25-17-16,4 3-10 15,5-4-10-15,6-1 0 16,3-10 5-16,2-3 4 15,2-12 7-15,-3-4 3 0,-1-9 2 16,-2-3-2-16,-4-4-6 16,-3-4-3-16,-3 0-3 15,-2 0-4 1,-2 7-5-16,-2 1-4 0,-3 11-8 16,-3 3-5-16,1 5-3 15,-2 6 0-15,6 8 3 16,0 3 2-16,4 4 3 15,5 2 3-15,7-4 3 16,5-2 4-16,5-6 14 16,2-6 5-16,-2-8 33 15,-3-7 15-15,-2-9 7 16,-7-4-1-16,-5-6-28 16,-2 1-16-16,-8 1-17 15,-4 2-38-15,-3 7-128 16</inkml:trace>
  <inkml:trace contextRef="#ctx0" brushRef="#br0" timeOffset="78151.3788">13721 10032 1014 0,'3'5'471'15,"5"5"-199"-15,-1 5-84 0,6 9-90 16,-4 2-25-16,-6 1-31 16,0 1-9-16,-4-4-10 15,-2-2-1-15,1-8-4 16,2-5-1-16,3-9-1 16,3-5-2-16,3-12-6 15,4-1-1-15,0-6-7 16,3 0-1-16,5 4 0 15,-2 0-1-15,1 8-1 16,-4 2 0-16,-3 10 9 16,-1 6 8-16,-2 14 23 15,-1 3 13-15,0 7 1 16,-3 2-4-16,-3-3 8 16,-3-1-61-16</inkml:trace>
  <inkml:trace contextRef="#ctx0" brushRef="#br0" timeOffset="80107.0461">14149 10682 533 0,'11'0'303'0,"7"0"-28"15,18 3-154-15,10-1-26 16,20 0-41-16,5 1-16 16,-1-3-48-16,-11-1-122 15</inkml:trace>
  <inkml:trace contextRef="#ctx0" brushRef="#br0" timeOffset="80325.6624">14213 10799 623 0,'1'3'354'0,"9"2"-16"16,10 2-107-16,16-6-69 15,13-1-30-15,18-2-64 16,1-5-25-16,-2 0-98 15,-7-3-113-15</inkml:trace>
  <inkml:trace contextRef="#ctx0" brushRef="#br0" timeOffset="81047.1196">16076 10047 459 0,'-13'-2'252'16,"-13"-5"-50"-16,-26 7-91 15,-15 3-24-15,-18 7-17 16,-4 4-10-16,6-2-20 16,3 1-17-16,12-4-17 15,10 2 4-15,16-3 3 16,10-3 2-16,21 3 12 0,9-2 5 16,17 0 4-16,13-1-2 15,20 4-11-15,10 3-7 16,2 10-5-16,2 6 1 15,-11 7 2 1,-6 8 1-16,-20 10 0 0,-16 6 1 0,-26-2 1 16,-15 0 0-16,-14-7-1 15,-5-5-2-15,-7-1-4 16,-3-4-2-16,-6-4-1 16,3-2 0-16,9-2-1 15,7 0-3-15,17-2 21 16,8-3 6-16,13-2 2 15,7-7 3-15,19-2-21 16,13-2-7-16,29-6-2 16,20 0-1-16,18-4-2 15,15-4 1-15,20 0 0 16,9-1 0-16,9-3 1 16,-3 4 1-16,-13 0 1 15,-16-2-2-15,-34-1-12 0,-21 2-22 16</inkml:trace>
  <inkml:trace contextRef="#ctx0" brushRef="#br0" timeOffset="81734.8347">15172 11250 820 0,'2'-4'356'16,"6"1"-187"-16,6 6-28 16,-1 19-41-16,3 10-6 0,-7 13-18 15,-3 3-5-15,-6-1-24 16,-3-7-10-16,-4-13-12 15,1-11 2-15,4-16-56 16,2-6-19-16,4-15-43 16,4-6-9-16,2-11 44 15,5-2 15-15,1 6 32 16,0 5 4-16,0 12 1 16,-3 5 1-16,0 12 18 15,0 6 8-15,1 9 11 16,1 5 0-16,-1 8-16 15,-3 1-6-15,-6 1-5 16,1 1-2-16,-4-6-38 16,1-5-116-16</inkml:trace>
  <inkml:trace contextRef="#ctx0" brushRef="#br0" timeOffset="81906.287">15641 11281 821 0,'13'0'295'0,"22"0"-247"16,-1 0-23-16,2-1-102 16</inkml:trace>
  <inkml:trace contextRef="#ctx0" brushRef="#br0" timeOffset="82078.1211">15602 11403 844 0,'1'2'398'0,"7"1"-142"15,5 0-104-15,7-3-71 16,5 0-26-16,10-1-35 15,3-3-14-15,2 2-426 16</inkml:trace>
  <inkml:trace contextRef="#ctx0" brushRef="#br0" timeOffset="82265.582">15995 11383 880 0,'8'-1'381'0,"3"0"-185"15,7 3-145-15,7 4-37 16,1 2-14-16,6 1 44 0</inkml:trace>
  <inkml:trace contextRef="#ctx0" brushRef="#br0" timeOffset="82570.9049">16345 11351 999 0,'-17'-4'434'0,"-10"-5"-225"16,4-1-131-16,4-3-38 16,13 1-61-16,6 0-36 15,13 4-21-15,1 2 2 0,4 6 25 16,1 3 29-16,-2 6 16 15,0 5 1-15,0 8 25 16,0 3 12-16,3 5 15 16,-1-2 5-16,6-8 3 15,2-7 12-15,-1-14 26 16,1-8 10-16,-6-12 15 16,-7-7 4-16,-9-4-15 15,-5 1-13-15,-4 3-42 16,-2 5-28-16,-7 8-123 15,-3 4-80-15</inkml:trace>
  <inkml:trace contextRef="#ctx0" brushRef="#br0" timeOffset="83110.7135">15500 9478 787 0,'-2'3'378'15,"2"10"-104"-15,0 16-207 16,4 4-40-16,0 13-17 15,-1-2-3-15,2 2 0 16,0-3 1-16,-5-10-39 16,-2-3-58-16</inkml:trace>
  <inkml:trace contextRef="#ctx0" brushRef="#br0" timeOffset="83571.594">15410 9694 727 0,'17'-2'273'0,"22"-1"-213"0,8-2-27 15,6 0-26-15,-4 0-4 16,0 1-1-16,-4 1 0 16,-4 3 2-16,-3 2-3 15,-14 2 52-15,-7 2 22 0,-14 1 36 16,-3 1 15-16,-10 2-42 15,-4-5-18-15,-3-1-29 16,-2-5-10-16,1-10-8 16,2 0-6-16,9-8-17 15,7 0-8-15,9-1-9 16,6 4 1-16,2 7 7 16,1 5 2-16,4 8 2 15,-2 5 0-15,0 5 2 31,1 4 3-31,2 4 2 0,6 2 1 16,3-3 3-16,0-2 1 0,4-10 27 16,-5-4 19-16,-4-10 57 15,-2-7 20-15,-6-7 6 16,-4-3 4-16,-7-4-17 16,-7 3-9-16,-12 4-19 15,0 4-23-15,-11 8-46 16,-3 0-17-16,4 13-63 15,-7 3-81-15</inkml:trace>
  <inkml:trace contextRef="#ctx0" brushRef="#br0" timeOffset="86452.8689">16954 10634 758 0,'6'7'353'0,"9"9"-159"0,8 1-62 16,6 0-12-16,9-5-32 16,0-3-15-16,2-9-27 15,0-2-11-15,-6-8-10 16,-4-4-2-16,-11-7-1 16,-7-1-3-16,-12 0-7 15,-3 3-5-15,-16 5-8 16,-6 0-2-16,-9 9-3 15,-5 1 0-15,4 12-2 16,1 7-1-16,8 7-1 16,-2 6-2-16,9 5 1 15,0 5 8-15,14 5 19 16,10 2 11-16,14-2 30 16,9 0 6-16,8-11 6 15,8-6 0-15,7-12-17 16,2-8-8-16,3-14-17 15,-4-2-42-15,-5-12-179 0</inkml:trace>
  <inkml:trace contextRef="#ctx0" brushRef="#br0" timeOffset="87484.0364">17312 10191 630 0,'18'-2'350'15,"13"0"-78"-15,18 2-138 16,4-3-37-16,8 3-58 16,-7-2 22-16,-5 1-372 15</inkml:trace>
  <inkml:trace contextRef="#ctx0" brushRef="#br0" timeOffset="87757.864">17810 9993 776 0,'0'-2'387'16,"-1"-2"-135"-16,0 2-127 15,-1 2-104-15,1 0-81 16</inkml:trace>
  <inkml:trace contextRef="#ctx0" brushRef="#br0" timeOffset="87992.289">17791 10121 422 0,'-1'17'292'16,"-1"13"19"-16,2 7-151 16,0 6-37-16,0 1-53 15,-1 3-20-15,-6-2 17 16,-2-6 10-16,-9-5 9 15,-4-9 3-15,-5-6-37 16,-1-5-14-16,2-10-12 16,-1-4-6-16,12-12-55 15,5-7-43-15,11-9-222 16</inkml:trace>
  <inkml:trace contextRef="#ctx0" brushRef="#br0" timeOffset="88359.7947">18151 9849 974 0,'-16'14'415'0,"-14"24"-240"15,3 8-54-15,11 12-49 16,6 5-7-16,6 6-11 15,6 1-7-15,11 2-24 0,8-5-7 0,14-15-1 16,3-10 1-16,1-20-106 16,-1-10-154-16</inkml:trace>
  <inkml:trace contextRef="#ctx0" brushRef="#br0" timeOffset="89203.628">18292 10070 469 0,'-3'0'277'16,"-2"0"-19"-16,-2 8-153 15,0 6-41-15,1 9 0 16,1 1 14-16,7 5 14 16,2 2 3-16,5-3-16 15,6 0-16-15,6-9-20 0,0-5-7 16,7-10-8-16,-1-5-2 15,0-11-3-15,0-3-1 16,-9-8-3-16,-4-2-4 16,-7-2-5-16,-3 1-4 15,-5 0-5-15,-9 5-1 16,-3 6-5-16,-3 9-3 16,4 9-3-16,2 4-1 15,4 8-1-15,1 0 3 16,10 4 2-16,7 2 3 0,5 1 4 15,4 1 0-15,2-2 3 16,6-4 2-16,-8-4 2 16,5-4 2-16,-2-8 5 15,-4-1 8-15,2-10 27 16,-4-5 13-16,-10-5 32 16,-6-6 3-16,-9-4-16 15,-6 1-14-15,-9 7-39 16,2 5-15-16,5 5-46 15,5 8-61-15</inkml:trace>
  <inkml:trace contextRef="#ctx0" brushRef="#br0" timeOffset="95705.2627">18737 10229 598 0,'6'0'337'16,"2"0"-57"-16,13 0-107 15,9-1-15-15,15-3-48 16,8-1-25-16,0-3-44 15,2 2 5-15,-12 5-248 16</inkml:trace>
  <inkml:trace contextRef="#ctx0" brushRef="#br0" timeOffset="96220.8161">19115 10134 451 0,'-2'-1'261'15,"-2"1"-47"-15,2 4-60 0,1-4-71 16,0 0-19-16,-4 23-16 15,-1 33-10-15,18-26-14 16,-1-3-3-16,10-7-3 16,2-4 1-16,1-10 4 15,3-7 4-15,-2-12 4 16,-1-6 1-16,-8-6-3 16,1-4-3-16,-13-2-4 15,-1 2 4-15,-5 3 12 16,-5 4 2-16,1 9-5 15,-4 6-12-15,1 11-23 16,3 6-10-16,2 10-4 16,4 4 3-16,9 2 4 15,4 3 4-15,7-1 3 16,3-3 1-16,4-5 5 16,2-6 1-16,-3-13 9 15,-3-6 12-15,-5-10 32 16,-6-4 13-16,-6-4 3 0,-1 0-11 15,-8 0-36-15,0 2-15 16,-7 2-67-16,5 9-75 16</inkml:trace>
  <inkml:trace contextRef="#ctx0" brushRef="#br0" timeOffset="96595.7461">19624 10315 573 0,'-6'-5'348'16,"-7"0"-64"-16,-6 4-109 16,-1 1-51-16,1 10-78 15,2 1-25-15,7 6-22 16,5 1-1-16,6 0 6 16,7 1 21-16,8-6 45 0,3-2 25 15,-1-11 43-15,-1-4 1 16,-5-5-16-16,-3-5-19 15,-4-4-43-15,-1-4-19 16,-4 1-55-16,0 3-72 16</inkml:trace>
  <inkml:trace contextRef="#ctx0" brushRef="#br0" timeOffset="96907.9255">19759 9751 1029 0,'8'0'430'0,"13"14"-246"15,3 13-67-15,5 31-65 16,2 14-12-16,-3 13-11 16,-8-1-1-16,-10-2 0 15,-13 0 3-15,-18-3-6 16,-3-4-2-16,-6-19-2 0,7-14-3 16,13-21-47-16,8-9-69 15</inkml:trace>
  <inkml:trace contextRef="#ctx0" brushRef="#br0" timeOffset="97376.5646">20096 10212 876 0,'10'-1'434'0,"11"1"-152"16,-2 5-85-16,-3 8-95 15,-5 5-29-15,-8 7-13 16,-6 3-2-16,-4-1-2 15,-1 0-4-15,2-9-19 16,4-6-9-16,2-12-1 16,6-6-1-16,4-12-1 15,3-7-3-15,2-5-10 16,1 1-3-16,5 1-6 16,4 2-3-16,3 7 0 0,-3 5-2 15,-3 11-2-15,-5 5 8 16,-5 15 13-16,-3 3 14 15,-1 11 27-15,-2 6-1 16,-1 2-3-16,-3 4-8 16,-2-11-16-16,0-7 16 15,-2-9-64-15</inkml:trace>
  <inkml:trace contextRef="#ctx0" brushRef="#br0" timeOffset="103354.9654">20347 10922 637 0,'8'0'288'0,"18"0"-120"16,9 0-30-16,16 1-36 15,8 2-25-15,1 0-39 16,-4 1-12-16,-9 0-89 16,-8 3-87-16</inkml:trace>
  <inkml:trace contextRef="#ctx0" brushRef="#br0" timeOffset="103736.0353">20414 11096 424 0,'-1'0'247'0,"1"2"-23"0,1-1-21 15,-1-1-41-15,0 0-9 16,19 0-15-16,44 2-12 15,-12-7-31-15,8 0-23 0,13 0-37 16,-4-3-10-16,-14 6-20 16,-9 2-96-16</inkml:trace>
  <inkml:trace contextRef="#ctx0" brushRef="#br0" timeOffset="105118.6546">21413 10789 483 0,'-3'-19'265'15,"1"-21"-65"-15,8-1-51 16,10 8-54-16,9 5-15 15,17 16-10-15,4 7 0 0,8 14-7 16,-1 9-7-16,-8 10-8 16,-13 6 0-16,-29 12-3 15,-22 7-3-15,-34 16-3 16,-8 1-7-16,-4-8-12 16,9-11 0-16,19-23 0 15,14-8-1-15,16-12-5 16,7-7-5-16,14-6-4 15,7 0 3-15,12-1 5 16,5 6 1-16,9 6 1 16,-3-1-6-16,0 7-8 15,-5-2-61-15</inkml:trace>
  <inkml:trace contextRef="#ctx0" brushRef="#br0" timeOffset="105633.9494">21909 10976 683 0,'4'9'335'0,"-3"8"-118"16,1 6-58-16,-2 3-70 15,0 1-27-15,-1-1-27 16,1-3-6-16,0-8-2 16,-2-5 1-16,2-10 8 15,-4-4 2-15,0-10-3 16,3-3-5-16,2-8-14 15,2-4-3-15,0-6-5 16,-2 0-3-16,-1 2-6 16,0 3-4-16,2 12-8 15,10 5-3-15,6 11 1 16,2 1 3-16,12 5 6 16,-3 2 4-16,1 1 2 15,-1 0 1-15,-9 0-1 16,-4-1 0-16,-5 5-1 15,-4 1-3-15,-4 2 2 0,-1 6 6 16,2 3 12-16,-1 4 3 16,2 2 9-16,1-2-5 15,1-2-5-15,1-6 12 16,3-5-134-16</inkml:trace>
  <inkml:trace contextRef="#ctx0" brushRef="#br0" timeOffset="106157.8291">22676 10935 605 0,'-5'-9'381'0,"-11"-10"-4"0,-6 3-65 0,-9 0-100 15,-4 4-48-15,-3 2-87 16,3 5-38-16,8 17-54 15,4 6-11-15,15 22-10 16,7 2 3-16,8 0 15 16,12-1 6-16,7-13 10 15,7-5 5-15,6-10 6 16,-3-9 3-16,-4-5 7 16,-6-11 5-16,-11-7 4 15,-7-3 1-15,-15-16-3 16,-9-1-2-16,-16-14 8 15,-3-5 8-15,-3-5 6 16,8-3-3-16,14 7-17 16,3 1-14-16,23 15-18 0,1 4-5 15,19 4-8-15,10 9-1 16,10 7-18-16,5 13-42 16,2 13-185-16</inkml:trace>
  <inkml:trace contextRef="#ctx0" brushRef="#br0" timeOffset="106610.8386">23120 10437 817 0,'-9'0'351'15,"-18"9"-170"-15,-3 8-64 16,-5 20-59-16,0 9-4 16,5 20-20-16,3 8-2 15,15 19 14-15,8 3 3 16,18-6-5-16,9-7-1 15,15-24-14-15,3-9-6 0,4-15-13 16,1-8-51-16,-7-17-133 16</inkml:trace>
  <inkml:trace contextRef="#ctx0" brushRef="#br0" timeOffset="107126.6717">23218 10814 697 0,'1'3'322'16,"0"3"-100"-16,-1 7-132 0,-2 6-11 15,2 9-11-15,0 4-14 16,7 4-19-16,4 0-6 16,7-10-10-16,0-7-3 15,3-10 1-15,-2-6 3 16,-2-5 7-16,1-5 2 16,-5-10 0-16,-2-3-3 15,-3-11-6-15,-3-1-4 0,-5 1 18 16,0 2 9-16,-3 7 8 15,0 8 3-15,2 11-31 16,-1 5-15-16,-1 12-17 16,1 3-4-16,2 9 3 15,2 2 4-15,7 1 4 16,5 0 1-16,8-12 3 16,3-3 3-16,5-9 4 15,-6-10 5-15,-5-7 5 16,0-6 3-16,-9-9 2 15,-1-2-3-15,-9-5-3 16,-6 2-4-16,-7 1-9 16,0 6-17-16,2 8-128 15,1 5-24-15</inkml:trace>
  <inkml:trace contextRef="#ctx0" brushRef="#br0" timeOffset="107423.1201">23678 10913 821 0,'9'0'373'0,"17"1"-143"15,4 3-69-15,9-5-50 16,1-1-28-16,-2-2-49 16,-3-3 10-16,-8 0-215 15</inkml:trace>
  <inkml:trace contextRef="#ctx0" brushRef="#br0" timeOffset="107954.2754">24081 10709 539 0,'-1'0'334'15,"-4"2"-12"-15,-1 6-133 16,-2 11-111-16,-2 6-14 0,8 11-10 16,2 5-7-16,9 8-4 15,2-8-3-15,6-8-8 16,5-9 1-16,3-14 3 15,3-6 2-15,1-14 0 16,-2-6 0-16,-7-13-9 16,1 0-4-16,-8-6-7 15,-7-1-2-15,-1 3-3 16,-5 5 2-16,0 10 1 16,-1 8-4-16,-3 10-10 15,-1 7-6-15,0 9-10 16,0 5 2-16,7 8 5 15,2 2 3-15,5 1 3 16,2-5 1-16,5-4 3 16,1-7 3-16,5-8 3 15,4-1 4-15,-3-13 32 16,0-5 3-16,-3-15 28 16,-7-5 8-16,-6-6-18 0,-8-3-2 15,-7 8-35-15,-3 3-13 16,-4 11-79-16,7 7-72 15</inkml:trace>
  <inkml:trace contextRef="#ctx0" brushRef="#br0" timeOffset="108345.1474">24654 11046 621 0,'-15'-8'378'16,"-10"-5"-56"-16,-3 5-132 16,1 7-51-16,3 10-81 15,6 4-26-15,7 7-1 16,5 2 4-16,9-2 22 0,7-1 18 16,7-4 26-16,7-3 12 15,4-9 14-15,-2-3-5 16,-3-5-29-16,-5-8-16 15,-9-3-29-15,-6-5-37 16,-4-3-136-16</inkml:trace>
  <inkml:trace contextRef="#ctx0" brushRef="#br0" timeOffset="108813.6947">24797 10553 731 0,'7'-3'385'15,"8"2"-115"-15,1 7-64 16,12 20-79-16,1 11-30 15,4 19-14-15,2 14-7 16,-18 10-23-16,-13 6-7 16,-23-3-21-16,-8-7-6 0,-10-16-4 15,6-11 1-15,10-17 4 16,2-10 3-16,8-15 6 16,4-6 0-16,3-5-52 15,2-4-52-15,6-1-178 16,-2-2-285-16</inkml:trace>
  <inkml:trace contextRef="#ctx0" brushRef="#br0" timeOffset="109931.2513">25242 11225 1258 0,'-2'5'551'0,"1"11"-277"0,-3 6-76 15,-11 12-88-15,-5 2-33 16,-16 5-73-16,-9-2 261 15</inkml:trace>
  <inkml:trace contextRef="#ctx0" brushRef="#br0" timeOffset="110852.7241">21866 11766 520 0,'-8'9'259'0,"-4"9"-63"15,-3 14-122-15,6 6-13 16,10 7-19-16,4-2-9 0,15-12-9 16,3-5-2-16,3-16 1 15,1-6 2-15,-2-11 16 16,-1-4 14-16,-7-10 18 16,-3-3 15-16,-9-2 18 15,-5-2-4-15,-8 2-11 16,-1 5-19-16,-1 9-42 15,0 7-20-15,6 13-23 16,-2 7-8-16,8 13 2 16,5 5 4-16,8 2 9 15,3-1 2-15,8-7 5 16,4-9 2-16,9-12 5 16,2-4 2-16,-6-12 8 15,-5-3 3-15,-17-10 39 16,-3-7 6-16,-10-2 11 15,-6-2 1-15,-7 5-43 16,-2 4-10-16,-2 9-32 0,5 6-52 16,11 7-156-16</inkml:trace>
  <inkml:trace contextRef="#ctx0" brushRef="#br0" timeOffset="111236.5767">22882 11794 689 0,'-9'-5'360'0,"-16"-5"-80"15,-3 3-77-15,-8 9-89 16,2 6-33-16,2 17-58 16,6 5-3-16,15 10-3 15,7 3-5-15,15 1 0 16,12-1-1-16,9-11 0 15,8 0 2-15,-3-16 6 16,-2-4 1-16,-9-6-51 16,-6-7-47-16,-3-5-376 15</inkml:trace>
  <inkml:trace contextRef="#ctx0" brushRef="#br0" timeOffset="111392.8961">22708 11905 432 0,'-5'-2'302'0,"-3"2"35"0,5 3-92 16,11 1-80-16,8 6-29 16,13-2-50-16,8 1-22 15,8-2-34-15,1-3 14 16,-3-4-209-16</inkml:trace>
  <inkml:trace contextRef="#ctx0" brushRef="#br0" timeOffset="111814.5685">23495 11630 619 0,'-7'-2'343'16,"-11"-2"-65"-16,-5 4-86 15,-8 10-89-15,-1 6-30 16,4 19-26-16,4 15-11 16,13 24-16-16,11 9 1 15,10-1-8-15,12-4 0 16,7-19 13-16,-2-11-39 0,7-15-140 15</inkml:trace>
  <inkml:trace contextRef="#ctx0" brushRef="#br0" timeOffset="112033.3617">23500 11968 842 0,'10'1'393'0,"12"0"-126"15,4-1-126-15,12 0-70 16,1 0-15-16,-1-1-70 16,3-2-100-16</inkml:trace>
  <inkml:trace contextRef="#ctx0" brushRef="#br0" timeOffset="112501.9033">23884 11946 598 0,'-2'8'323'0,"1"12"-55"16,-3 0-130-16,4 5-80 15,0-3-18-15,6-7-19 16,-4-6-2-16,3-7 4 16,4-2 1-16,-6-8 2 15,1-4-2-15,-4-7-8 16,-4-3-2-16,0-2-5 16,-2-4-1-16,1 3-3 15,-2-1-2-15,6 7-6 16,3 5-4-16,6 5-3 15,2 3 0-15,2 6 2 16,4 0 0-16,5 3 4 16,-1 2 1-16,4 0 2 15,-6 0 1-15,-3 0 1 16,2 0 0-16,-4-4 1 16,2 0 1-16,-1-1 0 15,-4-1 0-15,1 2-4 0,-5 2-3 16,-3 7 16-16,0 3 9 15,-3 5 29-15,-3 4 17 16,-2 3 1-16,-1 4-5 16,5-3-24-16,0-1-13 15,5-7-41-15,0-4-58 16</inkml:trace>
  <inkml:trace contextRef="#ctx0" brushRef="#br0" timeOffset="112689.6047">24299 12092 600 0,'1'4'376'0,"1"5"16"16,-2 4-137-16,-4 6-107 15,-6 2-34-15,1 2-38 16,-4 0-97-16</inkml:trace>
  <inkml:trace contextRef="#ctx0" brushRef="#br0" timeOffset="113205.0264">24471 11956 937 0,'0'12'406'0,"-6"8"-177"0,6 5-150 16,2 3-17-16,2-5-13 16,4 0-11-16,4-7-12 15,-2-5-4-15,-1-3 0 16,1-3-6-16,-6-8-55 15,0-6-30-15,-6-8-34 16,-3-1-5-16,-7-10 51 16,-2 2 25-16,-1-2 34 15,0-2 19-15,6 9 18 16,5 5 3-16,6 6-10 16,5 0-12-16,7 5-20 15,5 1-2-15,3 5-3 16,3 4 1-16,5 0 2 15,-1-3 1-15,1-2 2 16,-1 2 1-16,-7-1 2 16,-4-3-1-16,-6 1 28 15,-5-3 12-15,-4 4 18 16,-3 6 7-16,-1 7-24 0,0 2-5 16,-2 6-4-16,4 4-2 15,3 4-5-15,1 0-3 16,1-3-12-16,-2 0 1 15,-1-8-148-15</inkml:trace>
  <inkml:trace contextRef="#ctx0" brushRef="#br0" timeOffset="113704.7506">24749 11700 819 0,'8'-2'368'0,"20"-4"-139"15,4 2-61-15,5 0-43 16,1 2-12-16,-7 2-37 15,-3 0-11-15,-12 0-13 16,-2-1-7-16,-11 2-18 16,1 1-5-16,-4 4-11 0,0-6-5 15,0 0-4-15,0 0-1 16,1 16-2-16,7 36-2 16,-5-21-3-16,2 8 0 15,-2 12 3-15,0 6-20 16,1 4-25-16,1-8-17 15,2-2-23-15,2-8 15 16,1-8 27-16,1-2 17 16,1-6 26-16,1-3 4 15,-4-5 4-15,-1-2 2 0,-8-7 5 16,-5 1-3-16,-16-6 53 16,-8 1 21-16,-16 1 44 15,-2 6 22-15,-6-1-38 16,8 7-23-16,13-4-46 15,7-3-38-15</inkml:trace>
  <inkml:trace contextRef="#ctx0" brushRef="#br0" timeOffset="185454.6632">14249 14877 712 0,'-14'-12'353'0,"-10"-14"-125"0,9-8-57 16,13-7-87-16,15-2-24 15,15 1-22-15,3 2-6 16,8 18 4-16,0 8-1 15,-3 19-12-15,-6 13-3 16,-18 17-6-16,-12 8 1 16,-22 11 3-16,-9 4-1 15,-5-7-2-15,0-3-1 16,10-18 0-16,5-8-1 0,12-13-14 16,5-3-4-16,10-8-10 15,9 0-2-15,9-3 8 16,6 1 2-16,12 2 4 15,-2-4 1-15,3 1 2 16,-4 1 1-16,-9-1 2 16,-7 3 0-16,-9 2 0 15,-2 3-1-15,-7 3-2 16,0 1 0-16,-1 4-3 16,-3 1 1-16,2 3 1 15,2-1 1-15,-2-5 1 16,1-3 2-16,-3-5 6 15,-5-5 2-15,4-1-1 16,-1 3 0-16,0 1-7 0,2-16-1 16,6-33-3-16,2 30-1 15,5 6-3-15,4 5 4 16,2 9 3-16,-4 5 2 16,-3 11 8-16,1 8 1 15,-2-5 13-15,-2 2 4 16,1-4 0-16,-4-5-1 15,5 2-8-15</inkml:trace>
  <inkml:trace contextRef="#ctx0" brushRef="#br0" timeOffset="186467.7741">21664 14762 933 0,'2'-15'359'0,"7"-16"-248"16,9-1-23-16,12 3 10 15,10 9-13-15,7 13-19 16,-2 5-14-16,-3 16-34 16,-16 8-3-16,-18 12-2 15,-15 6 0-15,-19 15 0 16,-10-1 0-16,-5-3-6 15,5-7 1-15,8-17-8 16,14-7-5-16,20-15-6 0,10-4-1 16,15-11 5-16,9-5 4 15,0 0 2-15,2-1 1 16,-6 7 0-16,-7 5 0 16,-7 4 2-16,-6 3 1 15,-13 5 2-15,-2-1 2 16,-2 3 0-16,-2 3 1 15,0 2 1-15,-4-7 3 16,-1-4 4-16,-3-5 1 16,2-14-4-16,7-1-4 15,2-10-13-15,7-5-5 0,14 1-5 16,4 2 1-16,11 8 6 16,-4 4 2-16,-2 8 0 15,-2 6 12-15,-9 15 19 16,-1 6 15-16,-9 9 19 15,-1 7-9-15,-1-3-13 16,1 2-14-16,1-9-74 16</inkml:trace>
  <inkml:trace contextRef="#ctx0" brushRef="#br0" timeOffset="187701.8488">5724 14745 739 0,'-9'-17'357'16,"-13"-11"-125"-16,14-10-121 15,8-3-38-15,12 4-30 0,11 1-11 16,19 16-5-16,8 12 5 15,3 14-11-15,-7 13-5 16,-16 14 1-16,-14 10 5 16,-23 11 5-16,-8 7 0 15,-15-1-4-15,-2-9-5 16,-1-11-3-16,5-11 0 16,9-19 0-16,6-6-4 15,12-15-11-15,3-4-6 16,15 0-9-16,12 1 0 0,7 8 7 15,3 2 2-15,-3 5 4 16,-9 2 2-16,-3 2 0 16,-6 2 3-16,-2-3-1 15,-2 0 2-15,-3 0 1 16,-3-3-1-16,-3 6 2 16,-4-1-1-16,-1-3 1 15,-1 1 2-15,0-6 3 16,0 1-1-16,0 0-5 15,-1 0-5-15,1-11-7 16,1-34-3-16,13 29 2 16,5 0 1-16,4 3 3 15,4 2 1-15,-1 5-2 16,3 0 3-16,-4 2 2 16,-1 7-1-16,-1 10 18 15,-7 6 17-15,-6 10 45 16,-2-2 14-16,-5-3-8 0,1-2-13 15,-5-1-42-15</inkml:trace>
  <inkml:trace contextRef="#ctx0" brushRef="#br0" timeOffset="190292.7877">8922 17007 476 0,'0'2'257'0,"-2"-2"-74"15,-1 10-95-15,3 5-24 0,0 7-35 16,2 9 0-16,3 4 2 16,-4 5-2-16,-1-2-4 15,-1-3-2-15,1-10-8 16,-3-5-1-16,4-10 3 15,-1-8 1-15,0-3-2 16,0-11-1-16,-1-7-5 16,1-7-2-16,3-6 2 15,1-3 2-15,-2 2 15 16,1 11 15-16,-7 8 10 16,0 14-3-16,0 26-21 15,1 5-15-15</inkml:trace>
  <inkml:trace contextRef="#ctx0" brushRef="#br0" timeOffset="191478.0384">16575 17075 391 0,'0'0'236'0,"2"1"-46"16,-2 5-77-16,0-6-33 15,0 0-47-15,-1 6-11 16,-1 15-10-16,-3 28-4 16,4-25-3-16,5 1 0 15,-4-6 1-15,0-2 1 16,0-5 2-16,-1-6-1 15,1-5 4-15,0-1 0 0,0-1 0 32,0 0-1-32,0-1-3 15,0 1-1-15,5-18-2 16,17-32 1-16,-15 31 4 0,-7-4 21 16,0 7 40-16,-9 1 9 15,3 9 3-15,4 6-21 16,1 9-41-16,1 9-11 15,2 15-8-15,-2 3-2 16,6 5 2-16,1 1 0 16,0-13 187-16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3:29:42.7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4554 5161 558 0,'-4'4'294'0,"-7"7"-69"0,2 3-15 16,-4 2-38-16,3 4-35 15,4 2-50-15,6 3-16 16,7 2-27-16,6-4-7 16,10-6-17-16,2-7-7 15,11-7-159-15</inkml:trace>
  <inkml:trace contextRef="#ctx0" brushRef="#br1" timeOffset="9402.9684">10398 6966 533 0,'4'-2'324'15,"1"1"-38"-15,9 4-78 16,5 5-22-16,11-1-49 16,8 1-25-16,12-5-42 0,4-2-18 15,0 0-18-15,-8 2-7 16,-16-3-10-16,-18 1-38 16</inkml:trace>
  <inkml:trace contextRef="#ctx0" brushRef="#br1" timeOffset="10456.0025">14212 7920 384 0,'2'3'255'0,"5"0"19"16,9 0-53-16,11-3-1 16,15 4-30-16,11 3-38 0,13-3-69 15,0 3-21-15,-12-3-27 16,-8-3-6-16,-16 1-27 15,-8-3-101-15</inkml:trace>
  <inkml:trace contextRef="#ctx0" brushRef="#br1" timeOffset="12254.0758">18331 10640 170 0,'-6'0'121'16,"-3"-1"47"-16,2-3-7 15,7 4-10-15,5-1-4 16,10 5-29-16,10 0-7 16,14-6-7-16,15 2-21 15,33-5-30-15,18-1-12 0,27 4-15 16,17-4-5-1,0 5-8-15,-6-1-2 0,-30 2-3 16,-23 1-2-16,-41 0-30 16,-18 4-78-16</inkml:trace>
  <inkml:trace contextRef="#ctx0" brushRef="#br1" timeOffset="12691.313">18318 10732 291 0,'-4'0'181'16,"0"0"-11"-16,5 2-58 15,-1-2-10-15,4 0 9 16,27 7 1-16,54 7-7 16,-19-13-7-16,32-2-14 15,15-2-4-15,16-5-18 16,14 2-8-16,-13-2-25 16,-12 1-12-16,-26 5-7 15,-26 2-3-15,-35 4-59 16,-14 3-71-16</inkml:trace>
  <inkml:trace contextRef="#ctx0" brushRef="#br1" timeOffset="13860.5927">23362 11292 204 0,'14'0'188'0,"26"-3"58"16,6-1-21-16,17 0-49 16,12-1-32-16,12 5-51 15,1 0-27-15,9 4-39 16,-4 1-10-16,-4 1-10 15,0 1 0-15,-18-1-2 16,-5-3-12-16,-11-2-120 16,0-1-124-16</inkml:trace>
  <inkml:trace contextRef="#ctx0" brushRef="#br1" timeOffset="14211.4438">23308 11394 396 0,'1'0'172'0,"9"1"-85"0,2-1-11 16,17-5-4-16,15 2 1 16,26-2 21-16,19 0-1 15,22 1-4-15,11-1-9 16,3 1-34-16,5 3-12 16,-18 0-16-16,-15-1-1 15,-21 4-3-15,-19-1-2 16,-20 0-6-16,-5 2-12 15,-19-2-185-15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2:44:58.3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1334 4874 569 0,'0'-8'344'0,"-6"-11"-19"16,-5-2-46-16,-18 0-57 16,-4 3-39-16,-15 6-55 15,2 6-21-15,-1 11-44 16,-3 9-6-16,3 15-29 15,6 9-20-15,19 14-25 16,11 1-12-16,26-5 0 16,14-5 4-16,16-14 13 15,7-8 7-15,3-10 9 16,0-8 6-16,-13-4 9 16,-8-1 4-16,-17-5 13 15,-12 0 2-15,-17 0-5 16,-8-2-4-16,-15 3-15 15,-7 1-6-15,-6 8-7 16,-5 6-2-16,2 14-10 16,3 5-5-16,13 12-7 15,7 3-2-15,23 5 3 0,10 2 3 16,20-9 6-16,10-2 3 16,13-16 6-16,6-5 4 15,0-12 5-15,-1-11 2 16,0-7 6-16,-10-7 1 15,-1-11 1-15,-5-4 3 16,-13-6 8-16,-3 3 1 16,-17 7 14-16,-6 8 8 0,-11 17-6 15,-1 6-4-15,0 18-20 16,1 5-15-16,11 10-8 16,3 3-3-16,15-1 3 15,6-3 2-15,5-8-32 16,-4-7-52-16,-3-10-206 15</inkml:trace>
  <inkml:trace contextRef="#ctx0" brushRef="#br0" timeOffset="140.582">1453 4999 1038 0,'-5'-1'387'0,"1"2"-298"15,0 8-136-15</inkml:trace>
  <inkml:trace contextRef="#ctx0" brushRef="#br0" timeOffset="390.5349">1597 5202 1028 0,'5'0'479'0,"3"4"-185"0,6 6-99 16,6 11-92-16,2 6-30 16,0 10-36-16,-2 1-8 0,-9-5 11 15,-2-4-1-15,2-12-7 16,-1-6 2-16,6-15-6 16,3-9 2-16,-9-17 2 15,10-7-5-15,-1-5-10 16,-2 5-4-16,6 11-82 15,-14 6-107-15</inkml:trace>
  <inkml:trace contextRef="#ctx0" brushRef="#br0" timeOffset="859.1631">2237 5311 1035 0,'-8'11'457'0,"-8"17"-223"0,-6 1-64 16,-4 5-75-16,1-2-20 15,-1-15-28-15,4-3-21 16,2-14-71-16,4-6-33 16,2-10-46-16,6-2-2 15,8-5 51-15,6 0 26 16,10 7 53-16,-1 1 23 15,6 8 37-15,-1 7 17 0,1 7 4 16,1 4-7 0,-2 9-17-16,3 0-12 0,0 5-18 15,2-3-7-15,-3-7-9 16,0-4-1-16,1-12 1 16,1-5 1-16,3-10-1 15,-2-6 2-15,-4-9-1 16,-4-2 0-16,-3-3-4 15,0 0-2-15,-4 10-6 16,2 7 12-16,-4 13 33 16,0 9 20-16,2 17 30 15,-2 7-5-15,3 12-14 16,-3-1-14-16,-4-4-23 16,0-8-7-16,-3-10-24 15,1-3-76-15</inkml:trace>
  <inkml:trace contextRef="#ctx0" brushRef="#br0" timeOffset="2035.5176">4091 5497 918 0,'8'3'429'16,"2"1"-181"-16,20 21-114 16,6 5-31-16,13 20-32 15,6 7-17-15,1 10-17 16,1 1 0-16,-14-9-30 15,1-9-50-15,-13-20-176 16,-3-9-180-16</inkml:trace>
  <inkml:trace contextRef="#ctx0" brushRef="#br0" timeOffset="2246.0227">4565 5564 622 0,'-7'-4'414'0,"-12"4"31"16,-2 10-156-16,-10 7-124 15,-8 9-34-15,-15 14-58 16,-8 2-17-16,2 16-28 16,4-1-7-16,15-6-8 15,9-5-5-15,13-21-53 16,10-9-74-16,16-12-274 15</inkml:trace>
  <inkml:trace contextRef="#ctx0" brushRef="#br0" timeOffset="2605.3124">4660 5664 885 0,'-1'14'362'16,"-4"22"-188"-16,5 6-34 16,4 12-44-16,2 1-12 15,3-10-51-15,-2-9-9 0,8-18 21 16,-6-8 21-16,-2-19 30 16,-1-7 13-16,-9-14-8 15,3-11-17-15,-7-7-27 16,-4-10-14-16,-7-7-21 15,-4 2-7-15,4 5-12 16,1 3-2-16,11 13-6 16,5 1-5-16,10 8-5 15,10 5-4-15,6 6-4 16,11 3 1-16,11 7 5 16,4 5-28-16,5 11-113 15,2 6-127-15</inkml:trace>
  <inkml:trace contextRef="#ctx0" brushRef="#br0" timeOffset="2839.3619">4714 6036 889 0,'19'-1'433'0,"10"0"-175"0,17 1-118 15,6-1-44-15,-9-2-58 16,0 3-14-16,-19-3-109 16,-3 0-174-16</inkml:trace>
  <inkml:trace contextRef="#ctx0" brushRef="#br0" timeOffset="3143.7237">4883 5684 778 0,'10'4'446'16,"3"1"-53"-16,4 11-205 0,-3 5-37 0,-6 3-48 15,1 4-19-15,-6-3-31 16,-2-2-5-16,3-7-18 15,1-7-2-15,3-12-2 16,1-9 0-16,3-13-5 16,3-4-7-16,4-1-9 15,4 4-3-15,0 7-4 16,-2 8-2-16,-8 11-4 16,-4 8-2-16,-7 13 17 15,1 6 5-15,-2 10 8 16,-1 1 3-16,6-3-11 15,4-5-25-15,10-14-202 16</inkml:trace>
  <inkml:trace contextRef="#ctx0" brushRef="#br0" timeOffset="3565.4328">5242 5428 1190 0,'17'-3'462'0,"19"2"-322"16,5 1-32-16,0-3-41 16,-3 2-21-16,-3-3-26 15,-5 0-3-15,-7 0-3 16,-2 2 0-16,-12 2-5 15,-2 1-3-15,-7 4-4 16,-2 0-2-16,-1 9-1 16,0 2-2-16,2 13-1 15,1 1 1-15,1 8 3 16,7 7 3-16,-2 6 4 16,2 3-1-16,-3 3 3 15,0-1 0-15,-3-3 4 16,-5-6 2-16,-5-12 19 15,-4-6 18-15,-13-19 16 16,2 4 2-16,-8-15-17 16,-7-7-19-16,7-3-51 15,-2-6-75-15</inkml:trace>
  <inkml:trace contextRef="#ctx0" brushRef="#br0" timeOffset="3869.7471">5832 5702 1013 0,'5'-2'450'0,"7"-1"-225"16,12-1-42-16,12 2-76 15,1-2-30-15,5 2-39 16,1 3-13-16,-2 0-11 16,7 0-28-16,-15 0-144 15,-6 1-107-15</inkml:trace>
  <inkml:trace contextRef="#ctx0" brushRef="#br0" timeOffset="4041.5879">5873 5838 922 0,'13'1'479'16,"7"5"-155"-16,14-6-117 15,9 0-45-15,7 2-70 16,2 1-28-16,1 1-72 16,-3 1-104-16</inkml:trace>
  <inkml:trace contextRef="#ctx0" brushRef="#br0" timeOffset="4635.2046">6788 5448 785 0,'-5'12'343'15,"-6"5"-150"-15,-9 24-98 16,-6 14-4-16,-4 16 1 16,-1 8-9-16,8 0-22 15,3-9-9-15,11-23-20 16,5-15-3-16,5-23 20 16,2-12 5-16,5-20 0 15,4-13-5-15,-1-22-25 0,5-5-8 16,-2-7-7-16,2 3-3 15,5 3-4-15,0 7-1 16,3 10-3-16,-3 6 3 16,-6 24 8-16,-1 12 1 15,-4 23 10-15,2 6 0 16,3 14 2-16,4 7 9 16,5 9 7-16,3 6-1 15,1 3-4-15,0 1-7 0,-2-7-9 16,-2-1-14-16,-7-16-106 15,-5-9-95-15</inkml:trace>
  <inkml:trace contextRef="#ctx0" brushRef="#br0" timeOffset="4791.7317">6708 5673 1047 0,'15'0'434'15,"9"3"-237"-15,15 0-136 16,7 2-12-16,6-1-26 16,6 3 9-16,2 2-249 15</inkml:trace>
  <inkml:trace contextRef="#ctx0" brushRef="#br0" timeOffset="5041.4649">7471 5634 610 0,'-13'-9'390'0,"-17"-7"8"16,0 4-145-16,0 11-121 16,-3 4-35-16,3 16-45 15,8 7-8-15,13 9 2 16,10 4-1-16,16 2-4 15,4-3-9-15,10-5-11 16,-1-2-4-16,7-11-60 16,-1-8-71-16</inkml:trace>
  <inkml:trace contextRef="#ctx0" brushRef="#br0" timeOffset="5416.2769">7828 5742 645 0,'-2'-8'297'0,"-3"-14"-94"15,-3 3-9-15,-11-1-12 16,-4 3-10-16,-15 4-45 16,-5 3-28-16,4 10-46 15,2 5-18-15,14 11-26 0,7 8-1 16,12 6 6-16,9 2 1 15,13 3 3-15,8-6-1 16,7-8-2-16,3-7 1 16,1-15 6-16,0-7 1 15,-7-14 0-15,-2-6-1 16,-3-5-8-16,-2 0-3 16,4 5-5-16,3 4 12 0,3 13 18 15,-3 6 11-15,-6 14 16 16,-5 9-1-16,-9 10 7 15,-7 3-3-15,-11 0-7 16,-6 0-8-16,-10-4-5 16,-3-4-47-16,2-5-142 15</inkml:trace>
  <inkml:trace contextRef="#ctx0" brushRef="#br0" timeOffset="5900.5938">8577 5197 683 0,'-13'0'351'0,"-25"14"-109"16,-7 11-62-16,-2 34-62 16,-2 18-24-16,20 18-24 15,7 6-13-15,17 2-18 16,7-4-14-16,15-9-7 15,4-8 2-15,7-27-110 16,4-9-133-16</inkml:trace>
  <inkml:trace contextRef="#ctx0" brushRef="#br0" timeOffset="6338.0535">8645 5538 837 0,'-19'-3'384'0,"2"3"-186"16,3 8-57-16,8 16-73 15,11 6-13-15,3 7 2 16,3 2 2-16,10-3 1 16,3 0-8-16,3-9-14 15,-2-5-4-15,-1-9-4 16,0-6 2-16,-6-14 3 15,-2-6 2-15,-6-13-4 16,-1-6-5-16,-8-7-7 16,-2-3-5-16,-2 8-9 15,0 6-5-15,-2 11-11 16,4 14-8-16,0 10-6 16,0 6-1-16,3 12 6 15,3 1 5-15,7 3 7 16,2 2 2-16,6-5 4 15,1-7 2-15,4-8 6 16,3-4 9-16,-4-11 21 16,-1-5 5-16,-7-11 6 15,-5-2-7-15,-6-3-17 0,-6 2-8 16,-6 9-40-16,-2 3-57 16,2 7-224-16</inkml:trace>
  <inkml:trace contextRef="#ctx0" brushRef="#br0" timeOffset="6619.109">9083 5775 802 0,'-7'3'409'15,"-5"2"-130"-15,4 11-160 16,4 5-41-16,10 5-31 15,0 6-1-15,11-4 28 16,8-4 11-16,1-10 12 16,8-13 15-16,-4-9-2 15,-6-6-5-15,-7-9-8 16,-3-2-19-16,-14-1-21 16,-8-1-15-16,-23 4-25 15,-10 6-4-15,-9 5-35 16,2 5-51-16,20 7-174 15</inkml:trace>
  <inkml:trace contextRef="#ctx0" brushRef="#br0" timeOffset="7040.8874">9310 5572 881 0,'10'-1'475'16,"6"0"-120"-16,6 6-129 15,5 11-34-15,-4 7-72 16,-3 6-31-16,-10 5-35 15,-10 3-7-15,-6-5-12 16,-6-2-3-16,3-12-7 16,2-5-1-16,5-14-2 15,4-7-5-15,10-15-18 16,2-4-15-16,9-5-18 16,4 1-4-16,3 3 9 15,3 6 9-15,-3 7 9 16,-4 8 2-16,-6 14 0 15,-5 5 7-15,-10 13 9 0,0 3 6 16,-5 4 4-16,1 0-4 16,4-3-52-16,3-1-27 15</inkml:trace>
  <inkml:trace contextRef="#ctx0" brushRef="#br0" timeOffset="7431.4601">10090 5505 901 0,'-4'0'430'0,"-2"9"-169"16,-1 8-96-16,-7 20-98 0,14 9-6 15,5 12-2-15,4 6 1 16,11-2-10-16,-10-7-8 16,3-10-16-16,-1-11-13 15,-2-20-91-15,-4-3-83 16</inkml:trace>
  <inkml:trace contextRef="#ctx0" brushRef="#br0" timeOffset="7572.1546">9927 5749 504 0,'0'-4'352'0,"3"-4"31"16,9 0-128-16,15 1-117 16,10 0-40-16,18 1-53 15,9 1-19-15,3 5 16 16,-4 2-83-16</inkml:trace>
  <inkml:trace contextRef="#ctx0" brushRef="#br0" timeOffset="8010.8376">10699 5691 588 0,'1'-14'350'16,"0"-7"-76"-16,-2 0-55 0,-5 4-27 16,-11 2-47-16,-5 2-14 15,-12 4-33-15,-6 3-20 16,0 14-38-16,2 4-18 15,7 14-21-15,10 7-3 16,13 4-4-16,8 3 3 16,17 1 3-16,5-1 4 15,14-8 8-15,2-4 3 0,6-16 6 16,-3-6 2-16,-5-12 3 16,-7-5 1-16,-14-12 2 15,-6-2-3-15,-10 4-4 16,-4-4-6-16,-5 11-15 15,-3 6-6-15,-4 8-13 16,0 12-3-16,-2 18 1 16,2 8 4-16,5 15 6 15,4 2-8-15,9 0 34 16,5-2 8-16,7-8 8 16,1-6 14-16,-2-6-25 15,1-6-4-15,-2-12-19 16,-2-2-39-16,-4-7-169 15,1-3-394-15</inkml:trace>
  <inkml:trace contextRef="#ctx0" brushRef="#br0" timeOffset="8260.4792">10810 5213 817 0,'2'-1'478'16,"13"15"14"-16,11 19-258 15,17 41-120-15,6 18-18 0,1 12-26 16,-7 2-15-16,-24-5 0 16,-10-5 3-16,-22-13-20 15,-9-8-2-15,-5-30-5 16,0-11 0-16,-2-16-10 15,7-9-38-15,6-2 48 16</inkml:trace>
  <inkml:trace contextRef="#ctx0" brushRef="#br0" timeOffset="9002.7839">11492 5678 1101 0,'6'1'457'0,"13"5"-264"16,10 1-49-16,27-3-48 16,4 0-27-16,3-4-32 15,-2-4-19-15,-15-3-141 16,-3 2-140-16</inkml:trace>
  <inkml:trace contextRef="#ctx0" brushRef="#br0" timeOffset="9189.8792">11588 5784 1028 0,'11'0'451'15,"23"1"-205"-15,7 3-90 16,10 2-62-16,8 3-29 16,3 0-18-16,0-1-72 15</inkml:trace>
  <inkml:trace contextRef="#ctx0" brushRef="#br0" timeOffset="9611.8068">12635 5335 1076 0,'1'11'403'0,"-4"20"-301"15,-1 10-22-15,-9 16 30 16,-3 4 4-16,0-7 1 16,1-4-17-16,6-16-49 15,4-7-10-15,5-19-4 0,7-9 2 16,6-19 0-16,3-9-4 16,3-14-11-16,-1-7-4 15,-3-12-5-15,-5-11-1 16,0 1-5-16,-1 4-3 15,-1 16-5-15,0 16-4 16,-6 20-8-16,5 9-4 16,0 20-6-16,-1 7 0 15,6 17 5-15,1 10 5 16,13 8 6-16,3 6 4 16,2-5 5-16,3-5 4 0,-10-12-34 15,1-9-56-15,-7-9-179 16</inkml:trace>
  <inkml:trace contextRef="#ctx0" brushRef="#br0" timeOffset="9768.0932">12651 5570 701 0,'6'-3'370'0,"17"-1"-112"16,12 2-95-16,15-2-103 15,6 0-34-15,7 4-90 16</inkml:trace>
  <inkml:trace contextRef="#ctx0" brushRef="#br0" timeOffset="10002.1868">12419 5893 927 0,'0'-2'472'0,"1"-1"-70"0,28-4-301 16,17 1-22-16,27 1-31 16,6-2-9-16,15 6-20 15,-6-1-6-15,-1 1-48 16,-1 1-76-16</inkml:trace>
  <inkml:trace contextRef="#ctx0" brushRef="#br0" timeOffset="10416.7128">12624 6149 1127 0,'-2'-4'451'0,"3"-7"-279"15,9-1-41-15,19-4-48 16,9 2-7-16,6 6-32 16,3 7-7-16,-2 9-12 15,-4 9-8-15,-17 14 0 16,-13 4 3-16,-21 8 4 15,-13 4 4-15,-14-5 1 16,-7 0-4-16,3-11 1 16,3-8 0-16,9-17-2 15,5-11-3-15,12-15-29 16,2-3-9-16,10-3-33 16,13 0 0-16,4 5 16 15,7 2 1-15,7 10 20 0,-5 7-5 16,5 13 0-16,0 8 3 15,-2 13 6-15,4 1 5 16,-5 1 6-16,2-7 3 16,-4-8-538-16</inkml:trace>
  <inkml:trace contextRef="#ctx0" brushRef="#br0" timeOffset="11010.5043">13416 5762 906 0,'3'5'405'0,"0"2"-166"16,18 4-98-16,9 3-7 15,14-5-19-15,3-3-24 16,-1-12-35-16,-2-5-5 16,-13-8-13-16,-8-3 0 0,-9-1-1 15,-12-1-5-15,-17-1-12 16,-6 2-8-16,-18 3-12 15,-4 6-9-15,-4 13-4 16,1 6-4-16,7 18-7 16,5 7 2-16,17 12 1 15,9 6 6-15,15 7 20 16,11 0 11-16,18-9 13 16,-2-24 4-1,-17-10-3-15,0-1-2 16,55 10 3-16,0-9-26 0,-1-24-167 15,-30-18-419-15</inkml:trace>
  <inkml:trace contextRef="#ctx0" brushRef="#br0" timeOffset="11275.7294">13929 5045 1261 0,'0'-6'486'0,"1"2"-360"15,-1-1-60-15,-1 6-46 16,1-1-70-16,0 0-261 16</inkml:trace>
  <inkml:trace contextRef="#ctx0" brushRef="#br0" timeOffset="11470.8695">13981 5190 918 0,'1'9'409'0,"3"16"-185"16,0 3-67-16,-2 14-46 16,-6 4 2-16,-7 4-19 15,-6-2-25-15,-4-10-13 0,-1-6-22 0,-1-17 9 16,-1-5-31-16,5-17-93 16,-1-11-61-16,5-13-341 15</inkml:trace>
  <inkml:trace contextRef="#ctx0" brushRef="#br0" timeOffset="11970.7495">14213 5118 668 0,'0'-2'366'16,"-2"0"-97"-16,-2 4-99 16,3-2-97-16,0 0-28 15,-10 25-5-15,-8 35-2 16,19-28 3-16,3 4-2 16,8-6-6-16,6-7-2 15,8-8 0-15,4-12 2 0,0-12 6 16,-4-7 2-16,-5-8-4 15,-5-3-5-15,-7-3-7 16,-2 1-3-16,-6 2-2 16,-1 1-2-16,-5 8-8 15,0 4-5-15,0 12-20 16,2 3-5-16,3 13-6 16,1 3 3-16,6 8 12 15,4 4 4-15,6 0 11 16,2 0 10-16,5-7 19 15,2-5 9-15,0-11 27 16,-1-6 6-16,0-15 0 16,-3-3-3-16,-7-7-24 15,-1-4-14-15,-8 2-18 16,-1-2-27-16,-2 8-127 16,2 7-117-16</inkml:trace>
  <inkml:trace contextRef="#ctx0" brushRef="#br0" timeOffset="12330.0405">14716 5420 535 0,'2'-3'302'0,"1"-6"-47"16,2 3-47-16,-7-5-32 16,-2 0-4-16,-6 0-14 15,-2-1-20-15,1 9-66 16,-3 3-32-16,-1 9-39 16,2 10-6-16,1 6-5 15,2-1 2-15,13 5 8 16,2-6 10-16,10-9 34 15,2-3 19-15,4-11 32 16,0-4 5-16,-1-7-16 16,-4-7-13-16,-11-2-31 15,-4-2-13-15,-9 3-105 16,-2 3-77-16</inkml:trace>
  <inkml:trace contextRef="#ctx0" brushRef="#br0" timeOffset="12736.2938">14933 5184 1195 0,'6'2'482'0,"8"7"-321"16,-2 5-53-16,-6 9-50 16,-2 4-4-16,-6 6 3 15,-2-1-5-15,0-3-20 16,-1-3-6-16,5-11-4 16,1-4 1-16,6-13 5 15,1-6 0-15,6-15-5 16,1-5-5-16,5-7-14 15,-1 0-3-15,4 5-3 16,-3 3-3-16,1 11 1 16,-5 2-1-16,-7 11-3 15,4 6 1-15,-15 9 8 0,10 9 9 16,-2 6 17-16,0 4 4 16,4 2-3-16,-7 1-5 15,1-3 16-15,1-4-44 16</inkml:trace>
  <inkml:trace contextRef="#ctx0" brushRef="#br0" timeOffset="13743.4618">15126 5950 1085 0,'0'0'516'0,"-2"-1"-196"0,3-4-223 15,-1 4-17-15,0 0-202 16,9-4-402-16</inkml:trace>
  <inkml:trace contextRef="#ctx0" brushRef="#br0" timeOffset="14157.6266">15607 5906 662 0,'4'4'345'0,"11"3"-29"15,4-3-162-15,15 1-34 16,6-6-7-16,1-11-23 16,2-3-16-16,-10-6-22 15,-7-4-8-15,-14 1-15 16,-6-2-2-16,-16 3-2 15,-11 4-3-15,-15 0-8 16,-7 4-6-16,1 13-10 16,3 7-4-16,7 14-4 15,6 10-2-15,10 10 1 16,4 8 2-16,9 5 11 16,7-2 10-16,16-6 16 15,4-11 6-15,20-7 0 16,4-8-3-16,7-13-1 15,2-7-22-15,-1-11-123 16,-8-9-440-16</inkml:trace>
  <inkml:trace contextRef="#ctx0" brushRef="#br0" timeOffset="14407.7489">16046 5246 1191 0,'0'-3'498'0,"2"3"-293"16,1 1-106-16,-3-1-82 15,0 0-10-15,0 0-42 16,1 5-88-16</inkml:trace>
  <inkml:trace contextRef="#ctx0" brushRef="#br0" timeOffset="14595.0427">16085 5380 766 0,'4'20'348'0,"-2"17"-139"0,4 3-41 16,-9-3-42-16,-4-6-17 16,-6-4-1-16,-10-4-7 15,-9-12-14-15,-1-1-5 16,-3-17-36-16,5-5-46 16,13-6-125-16,5-6-161 15</inkml:trace>
  <inkml:trace contextRef="#ctx0" brushRef="#br0" timeOffset="15032.7757">16512 5231 826 0,'-10'-13'417'0,"-14"-9"-137"16,-3 5-88-16,-9 10-108 16,2 7-35-16,0 10-41 15,2 7-12-15,10 12-6 16,3 6-2-16,18 10 6 16,8 3 6-16,15-2 9 0,7-3 4 15,10-15 3-15,0-9 2 16,4-12 2-16,-3-6-4 15,-13-11-10-15,-3-4-4 16,-14-7-3-16,-6-2 0 16,-9 5 6-16,-2 1-1 15,-3 5-7-15,-2 9-5 16,3 7 6-16,-5 10 2 16,0 13 27-16,2 7 9 0,-1 9 18 15,5-2 13-15,4 9 15 16,0-4 8-16,3 0 2 15,1-1-12-15,3-10-30 16,5-8-55-16,8-11-606 16</inkml:trace>
  <inkml:trace contextRef="#ctx0" brushRef="#br0" timeOffset="15547.9817">17085 5649 770 0,'0'4'430'16,"0"1"-22"-16,7 29-256 16,2 11-29-16,2 22-13 15,0 4-10-15,3-3-31 16,-6-9-10-16,1-20-21 15,-3-11-3-15,-6-19-15 16,1-2-35-16,-6-9-113 16,-1-8-98-16</inkml:trace>
  <inkml:trace contextRef="#ctx0" brushRef="#br0" timeOffset="15688.516">16885 5867 1009 0,'20'-1'470'15,"32"-2"-186"-15,8-2-69 16,26-3-71-16,6-2-35 16,-1 0-46-16,2 2-40 15,-25-1-263-15</inkml:trace>
  <inkml:trace contextRef="#ctx0" brushRef="#br0" timeOffset="16251.2121">18225 5480 673 0,'-15'16'305'15,"-20"23"-119"-15,3 10-59 16,3 3-14-16,3 0-4 16,16-10 0-16,1-10-5 0,9-16-10 15,6-8 5-15,0-16-14 16,6-9-10-16,8-18-26 16,-2-6-17-16,2-9-14 15,-1-4-3-15,-6-6-3 16,1 1-4-16,2 2-6 15,-1 7-2-15,-1 19 0 16,-2 11 0-16,-5 24-7 16,-2 14-1-16,6 24-3 15,3 10-1-15,7 10 12 16,6 1 3-16,4-5 4 16,4-4 3-16,-6-11 3 15,-1-7-7-15,-7-17-121 16,-14-9-152-16</inkml:trace>
  <inkml:trace contextRef="#ctx0" brushRef="#br0" timeOffset="16407.0951">18155 5581 1000 0,'18'0'439'0,"14"-2"-205"16,17 2-134-16,6 4-22 15,12 2-36-15,0 2-13 16,-8 0-121-16</inkml:trace>
  <inkml:trace contextRef="#ctx0" brushRef="#br0" timeOffset="16657.0467">17873 6010 1218 0,'20'-5'458'0,"34"-6"-342"16,16-2-28-16,33 3-8 15,12 0-5-15,4 9-16 16,-3 1-11-16,-15 6-12 15,-17 2-56-15,-21 1-153 16,-14 3-372-16</inkml:trace>
  <inkml:trace contextRef="#ctx0" brushRef="#br0" timeOffset="17046.4056">18093 6216 1014 0,'13'-8'452'0,"7"-6"-201"0,21 7-135 16,7 2-21-16,6 9-25 16,0 8-16-16,-8 10-15 15,-8 7-3-15,-26 7-8 16,-12 4 0-16,-26 1 3 15,-13 1 2-15,-17-4-7 16,-7-6-3-16,7-11-1 16,5-10-2-16,20-15-8 15,9-14-12-15,14-9-28 16,10-6-8-16,12-3-1 16,9 6 9-16,13 5 12 15,2 10 16-15,2 18 13 16,-1 7 14-16,-5 18 39 15,-2 2 0-15,-4 4 9 16,-5 3-7-16,-3-7-25 0,-4-8-13 16,1-9 92-1</inkml:trace>
  <inkml:trace contextRef="#ctx0" brushRef="#br0" timeOffset="17655.9529">19113 5822 772 0,'1'6'393'0,"6"5"-86"16,11 2-188-16,7 1-18 16,17-5-15-16,4-4-4 15,6-9-18-15,-1-5-7 16,-9-5-18-16,-9-3-9 15,-13 1-7-15,-14-5-5 16,-14 7-15-16,-9 1-6 0,-20 3-11 16,-1 4-2-16,-13 5 2 15,0 3 1-15,10 12-1 16,3 8-1-16,14 12 2 16,6 4 2-16,15 8 1 15,7 1 11-15,18-8 20 16,11-8 10-16,23-9 14 15,10-10-5-15,10-12-9 16,4-4-14-16,-9-20-162 16</inkml:trace>
  <inkml:trace contextRef="#ctx0" brushRef="#br0" timeOffset="17968.0762">19447 5345 956 0,'5'-1'428'0,"6"-4"-181"16,8 3-69-16,4 3-70 15,10 0-31-15,13 5-19 16,4-4-76-16</inkml:trace>
  <inkml:trace contextRef="#ctx0" brushRef="#br0" timeOffset="18108.6578">19907 5174 994 0,'-2'-3'399'0,"-1"-1"-275"15,0 2-43-15,2 2-274 0</inkml:trace>
  <inkml:trace contextRef="#ctx0" brushRef="#br0" timeOffset="18311.7429">19918 5288 479 0,'-1'18'313'16,"1"23"39"-16,-1 9-115 15,-2 7-9-15,-3-1-30 16,-8-11-57-16,-4-3-20 0,-8-15-67 15,-1-3-12-15,-5-10-4 16,-1-10-2-16,3-12-39 16,1-8-46-16,7-8-165 15,7-3-356-15</inkml:trace>
  <inkml:trace contextRef="#ctx0" brushRef="#br0" timeOffset="18767.1778">20106 5181 615 0,'2'-2'334'0,"0"-2"-76"15,-2 4-76-15,-1 0-95 0,0 0-27 16,-6 24-20-16,-6 36 0 15,13-25-1-15,7 0-5 16,3-8-13-16,6 0 0 16,7-18 4-16,4-7 3 15,1-10 1-15,-1-9-1 16,-5-7-4-16,-2-2-3 16,-6-1-2-16,-6 0-1 15,-8 6-4-15,-3 3-1 0,-6 9-8 31,2 4-5-31,0 9 0 16,3 5-3-16,1 9 1 0,3 4 2 0,8 7 2 16,3 2 1-16,7-2 25 15,4-3 13-15,7-11 24 16,1-5 12-16,-4-17 7 16,-2-6-3-16,-11-11-13 15,-5-4-10-15,-4-1-30 16,-4 3-13-16,-8-1-95 15,4 5-70-15</inkml:trace>
  <inkml:trace contextRef="#ctx0" brushRef="#br0" timeOffset="19071.8114">20607 5437 820 0,'-3'-5'372'0,"-4"-2"-157"16,-1 3-25-16,-10 1-44 16,2 3-14-16,-6 5-44 15,-1 2-31-15,10 8-39 16,3 2-9-16,11 3 8 0,6-3 11 15,11-4 24-15,5 0 12 16,2-9 6-16,0 2-6 16,-7-7-11-16,-5-6-10 15,-7 2 6-15,-3-4-59 16,-3-3-118-16</inkml:trace>
  <inkml:trace contextRef="#ctx0" brushRef="#br0" timeOffset="19384.2382">20751 5277 1053 0,'10'5'472'16,"7"6"-219"-16,-3 5-125 16,0 5-23-16,-7 2-22 15,-1-1-8-15,-6 0-17 16,-4-6-12-16,1-4-17 15,1-4-4-15,3-9-3 16,3-6-1-16,10-12-6 16,1-5-4-16,7-9-8 15,-1 0-3-15,-3 5 0 16,3 2-1-16,-4 10-1 16,1 4 0-16,-5 12 6 0,-4 6 6 15,-6 16 15-15,-1 9 7 16,-2 14-4-16,1 4-3 15,4 2-10-15,2-5 39 16</inkml:trace>
  <inkml:trace contextRef="#ctx0" brushRef="#br0" timeOffset="19805.9847">21092 5970 1337 0,'-5'1'554'15,"-4"2"-331"-15,3 3-107 16,11 0-79-16,7 1-2 16,11-3-113-16,10-4-45 15</inkml:trace>
  <inkml:trace contextRef="#ctx0" brushRef="#br0" timeOffset="20149.639">21553 5875 1004 0,'14'2'436'0,"19"4"-224"16,10 1-51-16,7-6-52 15,-2-2-27-15,-5-11-33 16,-7-3-11-16,-13-6-8 15,-6-2-3-15,-11-1-8 16,-10 0-4-16,-13 6-12 16,-12 3-5-16,-15 8-13 15,0 7-1-15,-2 13 0 0,5 6 3 16,6 10 2-16,5 7 3 16,14 4 12-16,6 3 9 15,18 2 28-15,13-5 10 16,18-6 8-16,8-9-1 15,11-11-17-15,-1-5-6 16,1-9-44-16,-3-2-68 16</inkml:trace>
  <inkml:trace contextRef="#ctx0" brushRef="#br0" timeOffset="20415.2024">21863 5403 1196 0,'11'-3'463'0,"13"-6"-310"16,5 2-57-16,15 2-35 15,3 2-12-15,6 3-28 16,3 0 19-16,-7-1-148 0,-5 0-140 16</inkml:trace>
  <inkml:trace contextRef="#ctx0" brushRef="#br0" timeOffset="20587.3435">22462 5236 1277 0,'0'-3'496'0,"-6"-3"-358"15,0 1-67-15,0 4-61 16,4 1 42-16,1 6-201 16,1-6-307-16</inkml:trace>
  <inkml:trace contextRef="#ctx0" brushRef="#br0" timeOffset="20790.1194">22459 5314 520 0,'2'9'366'0,"1"15"33"15,-1 9-120-15,4 10-109 16,0 3-26-16,-3 3-39 16,0-6-29-16,-15-7-29 15,-4-6-8-15,-9-9-2 16,0-5-1-16,2-11-2 15,-4-5-2-15,2-14-26 16,0-6-35-16,9-3-143 16,6-1-173-16</inkml:trace>
  <inkml:trace contextRef="#ctx0" brushRef="#br0" timeOffset="21274.3758">22889 5332 539 0,'2'-15'375'16,"-1"-9"5"-16,-6 2-168 16,-4 1-42-16,-5 6-60 15,-3 4-17-15,-3 5-38 16,-2 5-18-16,-3 5-27 15,-4 7-8-15,1 7-4 16,5 8 0-16,6 6 2 16,9 2 5-16,10 6 8 15,7-4 4-15,16-3 5 16,1-4 2-16,8-11-1 16,-1-4 0-16,-6-13-2 15,-6-6-16-15,-8-8-11 16,-5-5-12-16,-5-2-12 15,-3-2 11-15,-5 7-2 16,-4 2-1-16,1 12 0 0,-2 5-6 16,1 13 5-16,3 3 3 15,2 11 9-15,4 6 15 16,2-1 28-16,2 2 22 16,3 0 35-16,-3-3 4 15,-2 0-3-15,0-3-9 16,-5-7-19-16,0-2-11 15,1-1-17-15,2 1-10 0,0-3-27 16,-3-1 396-16</inkml:trace>
  <inkml:trace contextRef="#ctx0" brushRef="#br0" timeOffset="33066.7247">796 7657 472 0,'2'5'268'0,"5"4"-39"0,6-11-47 31,11-10-2-31,14-16-18 0,5-13-27 0,13-15-49 32,-7-12-19-32,-10-12-31 15,-5-3-9-15,-13-2-4 0,-7 10 5 0,-12 20 15 16,1 15-4-16,-13 26 1 0,1 12 2 16,3 19-18-16,-5 9 2 15,11 23-9-15,0 11-9 16,12 23-3-16,10 5-2 15,11 1 3-15,7-3 0 16,6-17 7-16,-7-9 4 16,-2-23-40-16,-2-14-40 15,-12-25-123-15,2-10-191 16</inkml:trace>
  <inkml:trace contextRef="#ctx0" brushRef="#br0" timeOffset="33223.2965">1168 7475 778 0,'27'0'366'0,"25"0"-145"0,-1 0-134 16,-4 0-22-16,-14 1-114 31,-13 4-240-31</inkml:trace>
  <inkml:trace contextRef="#ctx0" brushRef="#br0" timeOffset="33363.7333">811 7359 1122 0,'-6'0'465'0,"-3"2"-300"0,7 3-58 16,15 3-96-16,9 1-10 31,23 1-32-31,8 0-103 15</inkml:trace>
  <inkml:trace contextRef="#ctx0" brushRef="#br0" timeOffset="33707.3747">1597 7547 910 0,'6'1'455'0,"1"-1"-109"0,16 4-216 32,6 0-18-32,6-3-49 15,5 3-20-15,-8-15-18 16,-7 0 0-16,-12-7 4 0,-7-1 3 0,-6 6 1 31,-8-1-3-31,-15 2-8 16,-9 0-6-16,-10 4-10 15,-3 4-3-15,12 10-4 0,7 5-5 0,12 11-8 32,8 3-2-32,10 13-3 0,4 5 3 0,2 5 7 0,6 5 4 15,-1 1 7-15,-1-3 3 16,-5-10-52-16,-4-5-67 16</inkml:trace>
  <inkml:trace contextRef="#ctx0" brushRef="#br0" timeOffset="34011.3018">2238 7454 1008 0,'-7'17'472'0,"-12"15"-178"0,-7-1-94 0,-4 2-87 15,0-5-31-15,1-12-50 32,4-7-35-32,3-13-65 15,-1-10-24-15,7-7-34 0,4-2 18 0,9 4 51 16,4 1 22-16,13 9 75 31,7 7 29-31,4 4 52 0,7 6 16 0,6 9-21 16,2 3-21-16,1 3-40 15,-1 2 23-15,-13-4-68 16</inkml:trace>
  <inkml:trace contextRef="#ctx0" brushRef="#br0" timeOffset="34632.4644">3992 7890 1053 0,'8'-3'454'0,"8"-4"-222"0,22 28-123 16,13 9-19-16,23 28-9 16,15 16-12-16,7 21-23 15,-4 10-10 1,-19 2 10-16,-16-10-46 15,-19-20-44-15,-4-13-64 16</inkml:trace>
  <inkml:trace contextRef="#ctx0" brushRef="#br0" timeOffset="34929.2466">4749 7890 874 0,'-10'7'419'0,"-24"12"-160"16,-2 15-44-16,-10 9-80 15,-7 9-27-15,-10 15-34 16,-7-3-43-16,-4 15-21 15,-6 0-3-15,10-4-3 16,7-9-1-16,14-13-24 16,18-13-35-16,16-18-137 15,13-8-124-15</inkml:trace>
  <inkml:trace contextRef="#ctx0" brushRef="#br0" timeOffset="35226.3182">5170 7716 853 0,'-20'11'388'0,"-22"23"-184"16,-2 13-59-16,3 24-77 16,1 9-21-16,15 14-24 15,5 3-13-15,14-3-4 16,17 1 1-16,13-16 3 16,9-8 2-16,12-18 3 15,0-12-15-15,-1-7-422 16</inkml:trace>
  <inkml:trace contextRef="#ctx0" brushRef="#br0" timeOffset="35616.5838">5354 8324 675 0,'11'9'368'0,"8"6"-24"0,10 0-241 16,4-4-26-16,0-11-27 15,-2-1-12-15,-5-11-9 16,-3-5-3-16,-6-1-3 16,-8-5-2-16,-9 1-6 15,-7 1-2-15,-6 7-6 16,-6 5-2-16,-9 7-2 15,0 2 3-15,-7 8 1 16,3 7 0-16,4 10-6 16,1 6-1-16,14 10 3 15,12 0 7-15,16 0 17 16,4-7 3-16,11-6 8 16,1-6-2-16,1-8-7 15,7 0-2-15,4-14-26 16,0-9-59-16</inkml:trace>
  <inkml:trace contextRef="#ctx0" brushRef="#br0" timeOffset="35819.6616">5686 7776 1207 0,'0'-1'498'16,"-2"-4"-290"-16,-1 11-150 15,-3 1-36-15,1 6-201 16</inkml:trace>
  <inkml:trace contextRef="#ctx0" brushRef="#br0" timeOffset="35991.5055">5721 7937 623 0,'3'20'429'15,"1"9"-2"-15,-12 2-180 16,-2-1-61-16,-7-9-91 16,-4 2-29-16,0-13-29 15,-5-7-20-15,1-12-124 16,5-9-326-16</inkml:trace>
  <inkml:trace contextRef="#ctx0" brushRef="#br0" timeOffset="36460.1376">5870 7853 644 0,'-3'1'364'0,"-1"8"-71"16,1 8-102-16,3 5-114 15,0 3-27-15,6 0-27 16,-1-1-9-16,7-7-4 15,6 0 0-15,-1-6 1 16,4-6 3-16,0-4 5 16,-4-4 1-16,-3-11 1 15,-5-2-1-15,-3-6-3 16,-4 0-3-16,-2 6-1 16,-1-1-2-16,-8 6-5 15,-1 6-5-15,2 7-9 0,2 7-6 16,6 11-1-16,4 0 2 15,9 6 10-15,0-3 3 16,9-9 9-16,4-5 12 16,4-11 20-16,4-8 7 15,-8-6 11-15,-4-2-3 16,-17-3-9-16,-2-2-6 16,-3 5-41-16,-6 4-75 15</inkml:trace>
  <inkml:trace contextRef="#ctx0" brushRef="#br0" timeOffset="36757.119">6235 7819 775 0,'7'7'444'16,"8"3"-14"-16,9 21-287 16,7 11-30-16,3 11-36 15,-4 8-13-15,-11 14-15 16,-9 7-5-16,-17 10-11 16,-6-2-3-16,-7-12-7 15,0-12-1-15,3-20-1 0,2-7 0 16,5-16-2-16,3-8-11 15,4-16-105-15,3-8 138 16</inkml:trace>
  <inkml:trace contextRef="#ctx0" brushRef="#br0" timeOffset="37131.9922">6831 8225 1047 0,'7'-2'450'0,"16"2"-224"0,9 2-56 15,14-4-58-15,4 1-29 16,4 0-50-16,-8-1 14 15,-2 1-155-15,-6 1-175 16</inkml:trace>
  <inkml:trace contextRef="#ctx0" brushRef="#br0" timeOffset="37375.9429">6873 8377 620 0,'2'0'380'0,"9"2"17"0,4 2-101 16,18-3-60-16,2 0-18 0,9-1-60 16,12 1-32-16,-15 2-50 15,-2 2-27-15,-12 0-46 16,-12-2-59-16</inkml:trace>
  <inkml:trace contextRef="#ctx0" brushRef="#br0" timeOffset="37797.462">7726 7800 475 0,'5'-4'294'0,"1"-1"-42"16,0 10-11-16,-4 28-40 15,-1 17-28-15,4 29-30 16,-4 12-25-16,2 18-49 15,-2 0-25-15,1-11-16 16,1-14-4-16,6-28-43 16,1-18-53-16</inkml:trace>
  <inkml:trace contextRef="#ctx0" brushRef="#br0" timeOffset="37985.043">7639 7783 997 0,'26'-10'408'0,"16"-9"-236"16,22 8-91-16,8 4-14 16,11 6-22-16,-3 3-14 15,6 5-26-15,-4-1-111 16</inkml:trace>
  <inkml:trace contextRef="#ctx0" brushRef="#br0" timeOffset="38203.9587">7789 8060 1198 0,'13'3'500'0,"26"5"-293"16,12-2-43-16,17-3-69 15,6 2-29-15,3-4-109 16,-3 0 177-16</inkml:trace>
  <inkml:trace contextRef="#ctx0" brushRef="#br0" timeOffset="38797.2195">8660 7758 572 0,'-18'1'334'0,"-20"3"-40"16,0 3-87-16,6 7-99 16,5 2-33-16,16 5-52 15,9-1-18-15,13-1-15 16,11 3-1-16,7-6 7 15,7-3 4-15,-1-4 2 16,-1-2 3-16,-10-2 1 16,-7 3 1-16,-15 0 18 15,-4-1 17-15,-7 8 11 16,-3-1 1-16,2 3-11 16,2 0-16-16,5-1-13 15,3-3-2-15,3-5-6 16,4 2-1-16,3-4-2 15,3 2 0-15,-3 3 0 0,1-2-2 16,-6 5 1 0,-5 0 1-16,-6 6 0 15,-13 3 0-15,-10 5 2 0,-5 2-1 16,-2 0 33-16,7 0 7 16,8-1 12-16,6 2 7 15,10-1-6-15,3-1 5 16,6 2 0-16,5-1 0 0,5-1-14 15,2-4-9 1,-4-2-7-16,3-2-4 16,4-12-6-16,5-1-11 0,19-14-518 15</inkml:trace>
  <inkml:trace contextRef="#ctx0" brushRef="#br0" timeOffset="39214.6786">8917 8152 914 0,'5'1'405'16,"12"7"-180"-16,8 8-82 16,15 12-59-16,6 4-14 15,4 11-28-15,-2 2-12 16,-3 0-28-16,-9-3-51 16,-5-10-294-16</inkml:trace>
  <inkml:trace contextRef="#ctx0" brushRef="#br0" timeOffset="39417.8774">9288 8169 980 0,'-13'7'443'16,"-12"7"-202"-16,-11 10-129 15,-5 6-37-15,-6 11-35 16,1-2-13-16,6 0-10 15,7-5 0-15,8-14-25 16,11-5-37-16,13-10-137 16,5-3-106-16</inkml:trace>
  <inkml:trace contextRef="#ctx0" brushRef="#br0" timeOffset="39761.6525">9505 8393 317 0,'-3'11'241'15,"1"12"62"-15,-3-3-69 16,4-11-78-16,0 1-23 16,1-12-57-16,1-6-13 0,2-8-10 15,-2-7-5-15,-2-8-8 16,-2-1-2-16,-1-3-9 15,-6-4-2-15,3-3-3 16,-3 0-3-16,1-9-11 16,3 5-4-16,1-4-7 15,7 2-2-15,6 3-1 16,4-1-2-16,9 5-4 16,2 7-1-16,6 9-3 15,2 7-3-15,6 12 0 16,5 8 3-16,5 9-131 15,1 5-281-15</inkml:trace>
  <inkml:trace contextRef="#ctx0" brushRef="#br0" timeOffset="40011.2257">9471 8483 931 0,'9'4'415'0,"17"0"-209"16,6 2-34-16,12-6-81 15,2 0-32-15,-2 1-30 16,-6 2-50-16,-14 2-450 15</inkml:trace>
  <inkml:trace contextRef="#ctx0" brushRef="#br0" timeOffset="40323.6516">9710 8205 819 0,'8'2'437'15,"3"4"-87"-15,8 8-198 16,-2 3-38-16,-6 7-39 16,-3 3-13-16,-6 1-19 15,-1-2-6-15,-1-10-13 16,0-2-4-16,0-12-5 0,0-6-5 16,7-12-13-16,1-6-5 15,5-7-5-15,4-2 1 16,5 5 8-16,-2 6 1 15,0 8 2-15,0 7 1 16,-7 10 14-16,0 8 8 16,-6 12 18-16,-3 6 3 15,-3 8-9-15,0 1-6 16,1-5-60-16,2-2-44 0</inkml:trace>
  <inkml:trace contextRef="#ctx0" brushRef="#br0" timeOffset="40776.6718">10093 7928 888 0,'11'-4'363'0,"19"-1"-233"0,2-2-39 16,3 7-53-16,-3 2-14 16,-5 3-13-16,-5 5-2 15,-11-2-2-15,-2 2 2 16,-7-1 12-16,-1 0 8 15,2 5 3-15,-1 3 0 16,5 9-13-16,-2 2-7 16,1 7 0-16,3 3 13 15,-3 5 22-15,2-1 7 0,-2 5 6 16,-5-2 4-16,-5-3 20 16,-5-1 12-16,-9-10 11 15,1-6-6-15,-7-13-29 16,2-2-15-16,-2-12-18 15,-4-5-44-15,8-7-120 16,-2-5-514-16</inkml:trace>
  <inkml:trace contextRef="#ctx0" brushRef="#br0" timeOffset="41401.5386">10668 7780 512 0,'8'-3'303'15,"10"0"-54"-15,-2 6-90 16,-2 6-39-16,0 12-35 16,-7 7 0-16,-9 12-5 15,-2 5 2-15,-8 0-3 16,-1-2-11-16,8-10-22 16,5-5-12-16,8-8-14 15,3-5-4-15,5-5-3 16,-1-4-1-16,1-6-2 15,0 1-2-15,-8-1-5 16,1 0-3-16,-6 4-3 0,-2 6-3 16,0 8-1-16,-1 7 0 15,2 5-1 1,1 12 4-16,0 12-1 0,5 6 2 16,-3 6 4-16,-5-9-1 15,-5-13 9-15,-5-9 1 16,-6-13 6-16,-4-6 2 15,-1-12 2-15,-1-4-38 16,5-8-288-16</inkml:trace>
  <inkml:trace contextRef="#ctx0" brushRef="#br0" timeOffset="41776.439">11305 8168 796 0,'22'0'448'0,"17"0"-85"16,9-1-206-16,9 0-50 0,-1 0-71 15,-7-1-33-15,-10 0-104 16,-10 2-101-16</inkml:trace>
  <inkml:trace contextRef="#ctx0" brushRef="#br0" timeOffset="41995.1357">11309 8351 889 0,'6'3'431'0,"19"-1"-144"16,13 1-57-16,20-1-74 15,10 0-29-15,1-1-57 16,-5-1-21-16,-16 0-74 0</inkml:trace>
  <inkml:trace contextRef="#ctx0" brushRef="#br0" timeOffset="42620.1178">12263 7796 754 0,'5'19'397'16,"-5"17"-94"-16,5 30-142 15,-7 11-27-15,-1 16-35 16,3 3-17-16,-1-6-31 16,4-7-12-16,0-23-16 15,0-12 0-15,6-21-56 0,-3-10-60 16,2-15-252-16</inkml:trace>
  <inkml:trace contextRef="#ctx0" brushRef="#br0" timeOffset="42799.9552">12146 7800 864 0,'17'-10'386'0,"22"-12"-180"16,10 7-86-16,21 10-77 16,5 4-16-16,13 7-17 0,-4 3-17 15</inkml:trace>
  <inkml:trace contextRef="#ctx0" brushRef="#br0" timeOffset="43050.022">12231 8157 1070 0,'4'0'436'0,"17"2"-239"15,11 0-76-15,18 5-38 16,10 1-16-16,6-3-26 16,1 1-80-16</inkml:trace>
  <inkml:trace contextRef="#ctx0" brushRef="#br0" timeOffset="43706.0032">13123 7790 557 0,'-13'-1'316'0,"-22"-2"-48"15,-1 3-69-15,3 3-81 16,-1 3-35-16,15 0-52 15,5 3-21-15,12 1-19 16,9-1-4-16,12 5 1 16,4 2 3-16,10 3 5 15,-1 1 2-15,-3-1 3 16,-3-2 1-16,-3 3 2 16,-6-4 0-16,-3 1 15 15,-10-2 12-15,-10-3 23 16,0-1 8-16,-4-1-9 0,2 4-11 15,2-1-21-15,-2-3-10 16,6 1-7-16,2-2-1 16,1 3-3-16,5 0 1 15,-3 2 0-15,-2 0 1 16,2 3-1-16,-3 2 0 16,-10 1 1-16,-4 5-1 15,-12 2 0-15,-3 4 15 16,-4 9 17-16,0 1 5 0,8 1 7 15,7-3-14-15,16-9-5 16,1 0 1-16,22-8 4 16,4-7 1-16,12 5-6 15,8-5-5-15,-12-4-3 16,3 5 30-16,-8-13 31 16</inkml:trace>
  <inkml:trace contextRef="#ctx0" brushRef="#br0" timeOffset="44307.1856">13806 7834 956 0,'-7'23'391'0,"-8"29"-251"0,-1 9-27 15,1-1-37-15,0-7-13 16,9-14-13-16,-3-10-8 15,10-13-14-15,3-8-3 16,1-16-3-16,9-7-2 16,-2-15-3-16,2-3-4 0,-4-10-2 15,-3-8 1-15,-7-10-3 16,2 2-3-16,4 7-6 16,3 11-3-16,5 21-8 15,-3 11-5-15,2 15-2 16,-1 15 1-16,7 21 5 15,2 5 7-15,7 8 4 16,1-5 2-16,-2-9 5 16,0-7 34-16,-11-6-86 15,-5-5-106-15</inkml:trace>
  <inkml:trace contextRef="#ctx0" brushRef="#br0" timeOffset="44463.399">13763 8038 825 0,'8'-7'399'0,"6"-1"-139"15,18 6-152-15,7-1-40 16,12 7-43-16,7 3-13 16,3 6-92-16</inkml:trace>
  <inkml:trace contextRef="#ctx0" brushRef="#br0" timeOffset="44713.3479">13525 8268 968 0,'2'-2'417'0,"18"1"-191"16,11 0-86-16,27-4-52 16,12 2-11-16,10-2-36 15,7 3-17-15,-2 5-11 16,-6 4 34-16,-20 6-147 16,-11 1-144-16</inkml:trace>
  <inkml:trace contextRef="#ctx0" brushRef="#br0" timeOffset="45119.483">13729 8515 1072 0,'1'-6'399'0,"9"-10"-309"15,9 4-36-15,14-1-24 16,6 6-1-16,3 9-4 16,2 9 0-16,-9 10-5 15,-9 4 3-15,-21 7 9 16,-8 0 0-16,-26 3-1 16,-9 1-2-16,-10-5-10 15,-3-4-1-15,5-10-2 16,9-7-2-16,8-15-1 15,11-3-12-15,11-7-5 16,5-4-3-16,13 0-9 16,4 1 8-16,7 2 8 15,3 5 11-15,5 11 22 16,4 4 13-16,3 11 10 16,2 4 0-16,-2 5-9 15,0 1-10-15,-4-8-63 16,-3-2 296-16</inkml:trace>
  <inkml:trace contextRef="#ctx0" brushRef="#br0" timeOffset="45666.2604">14395 8218 666 0,'-2'1'363'0,"-1"5"-59"16,3 2-144-16,18 2-81 15,6-1-8-15,16-2-13 0,6-6-10 16,-1-6-20-16,-1-5-5 15,-16-5-5-15,-6-1 1 16,-15-1-19-16,-8 0-5 16,-13 0-10-16,-8 5-5 15,-14 7 11-15,-7 3 2 16,-5 10 14-16,2 8 9 16,11 12 6-16,6 2 2 0,18 9-10 15,10 4 4-15,17 0 11 16,12 2 12-16,22-7 11 15,7-8-8-15,3-12-9 16,1-10-2-16,-8-13-79 16,-4-10-89-16</inkml:trace>
  <inkml:trace contextRef="#ctx0" brushRef="#br0" timeOffset="45869.5418">14756 7657 1041 0,'1'-2'467'0,"0"-5"-197"15,-2 7-204-15,0 0-19 16,0 0-166-16,0 0-153 15</inkml:trace>
  <inkml:trace contextRef="#ctx0" brushRef="#br0" timeOffset="46056.7655">14754 7771 885 0,'0'15'379'0,"-4"22"-188"16,4 3-17-16,-7 1-27 15,-2-2-19-15,-1-15-46 16,-3 0-12-16,-3-21-24 16,2-5-20-16,-2-16-97 15,-4-8-94-15</inkml:trace>
  <inkml:trace contextRef="#ctx0" brushRef="#br0" timeOffset="46494.5144">15134 7660 563 0,'-5'-7'318'0,"1"-5"-67"16,-9 6-76-16,-2 1-25 15,-4 7-41-15,-7 3-24 16,1 7-49-16,2 3-19 16,5 7-23-16,8 5-4 15,10 0-3-15,7 4 2 0,15-2 7 16,7-3 2-16,1-9 7 16,1-7 2-16,-9-7 2 15,-3-6 1-15,-6-5 1 16,-4-1-1-16,-5-6-3 15,-4 0-1-15,-6 1-4 16,1 2 1-16,-5 5-5 16,1 7-2-16,-2 13 11 15,-1 8 9-15,7 17 24 16,0 8 14-16,4 6 9 16,1 1 7-16,0-4-6 15,3-5-10-15,2-10-55 16,7-4-68-16</inkml:trace>
  <inkml:trace contextRef="#ctx0" brushRef="#br0" timeOffset="47103.4966">15337 8268 932 0,'7'5'397'0,"16"4"-224"16,3 0-25-16,12 0-56 0,5-6-18 16,-7-6-24-16,2-6-11 15,-13-6-11-15,-5 0-2 16,-5-1-2-16,-8-1-2 16,-7 2-6-16,-8-1-5 15,-16 2-11-15,-9 4-2 16,-12 7-9-16,-2 5 1 15,0 11 0-15,4 9-1 16,12 6 4-16,7 7 3 16,18 1 6-16,8 5 5 0,22-1 11 15,12-3 5-15,20-8 8 16,4-8 0-16,-1-9-5 16,-1-5-12-16,-9-15-118 15,-8-10-145-15</inkml:trace>
  <inkml:trace contextRef="#ctx0" brushRef="#br0" timeOffset="47353.6009">15783 7700 892 0,'2'-5'441'16,"2"-4"-155"-16,0 1-138 16,0 6-110-16,-1 1 8 15,0 3-188-15</inkml:trace>
  <inkml:trace contextRef="#ctx0" brushRef="#br0" timeOffset="47541.1386">15788 7791 647 0,'-3'12'364'0,"1"13"-48"15,1 7-106-15,1 3-91 16,2-1-27-16,-2-2-40 15,-2-5-12-15,-8-8-14 16,-4-4-2-16,-9-12-25 16,-3-3-41-16,2-10-214 15</inkml:trace>
  <inkml:trace contextRef="#ctx0" brushRef="#br0" timeOffset="48009.4418">15987 7675 709 0,'0'0'325'15,"-4"4"-139"-15,-2 5-53 16,-1 10-51-16,0 4-7 15,5 8-18-15,2 4-1 0,7-3-16 16,5-2-8-16,10-8-6 16,2-9-1-16,1-13 3 15,-9-9 0-15,1-8-2 16,-7-4-2-16,0-5-6 16,1 2-3-16,-5-1-3 15,2 1-3-15,-8 8-4 16,-2 2-2-16,-1 7-7 15,0 6-5-15,1 7-1 16,3 6-1-16,2 7 6 16,2 6 4-16,9 5 6 15,1-1 5-15,8-6 10 16,3-5 5-16,1-17 7 16,2-5 10-16,-10-13 19 15,-3-6 3-15,-8-5-8 16,-5 1-12-16,-6-2-47 15,-1 3-50-15,-2 8-154 0</inkml:trace>
  <inkml:trace contextRef="#ctx0" brushRef="#br0" timeOffset="48353.0951">16460 7878 622 0,'-1'-5'315'0,"0"-2"-49"16,-8 1-33-16,-4 6-45 15,-4 4-23-15,-1 6-79 16,3 4-31-16,7 7-33 15,5 3-11-15,7 4-9 16,5-3 1-16,9-8 8 16,-1-3 18-16,5-10 35 15,-3-2 14-15,-4-10 8 16,-1-6-13-16,-8-9-29 16,-5-3-14-16,-7 2-80 15,-3 1-67-15</inkml:trace>
  <inkml:trace contextRef="#ctx0" brushRef="#br0" timeOffset="48712.3864">16577 7760 808 0,'7'3'479'0,"4"8"-18"0,3 13-312 16,-1 0-38-16,-2 10-48 16,-4-4-10-16,-4-6-7 15,-2-5-7-15,2-7-13 16,-1-7 0-16,-2-9-5 16,2-5-16-16,3-14-25 15,2-4-11-15,5-7-28 16,5 4 10-16,3 6 18 15,5 5 3-15,-5 11 22 16,1 6 11-16,-7 10 30 16,-1 8 13-16,-3 9 18 15,0 5-8-15,1 1-20 16,0 1-9-16,-2-9-38 16,-3-3-41-16</inkml:trace>
  <inkml:trace contextRef="#ctx0" brushRef="#br0" timeOffset="49298.8789">17161 7686 863 0,'4'5'348'16,"3"5"-202"-16,4 16-113 15,-6 9-3-15,4 19 24 16,-3 3 13-16,-2 5 19 16,2-4-14-16,4-17-22 15,0-8-12-15,9-16-12 16,-1-11 1-16,2-12-1 15,1-6 1-15,-2-6-5 16,-1-2-1-16,-9 9 1 16,-5 2-1-16,-5 13-1 15,-2 11-1-15,-3 13-11 16,-1 11-3-16,1 15-5 16,3 7 0-16,-2 15 0 15,2 1 1-15,-4-5 3 16,-6-6 3-16,-4-15 24 0,-4-8 18 15,-8-8 17-15,2-5 2 16,0-10-18-16,4-7-10 16,15-13-75-16,7-4-51 15</inkml:trace>
  <inkml:trace contextRef="#ctx0" brushRef="#br0" timeOffset="49673.8823">17915 8035 1254 0,'0'6'507'0,"-5"16"-321"0,2 13-74 16,0 14-63-16,3 10-19 15,3 8-17-15,4 0-2 16,9-6-3-16,-2-10-41 16,5-18-136-16,-2-14-129 15</inkml:trace>
  <inkml:trace contextRef="#ctx0" brushRef="#br0" timeOffset="49845.9787">17734 8202 1021 0,'17'-7'525'16,"16"-5"-131"-16,30 4-208 15,11-2-30-15,9 4-61 16,1 2-27-16,-16 4-38 16,-9 4-59-16</inkml:trace>
  <inkml:trace contextRef="#ctx0" brushRef="#br0" timeOffset="50314.2505">18674 7771 709 0,'2'0'381'0,"3"12"-114"0,0 15-58 15,1 35-111-15,1 16-21 16,0 20 2-16,0 0-10 15,-2-2-9-15,0-5-5 16,0-20-17-16,-2-9-8 16,2-33-15-16,0-14-39 15,2-20-130-15,-1-11-118 0</inkml:trace>
  <inkml:trace contextRef="#ctx0" brushRef="#br0" timeOffset="50501.8906">18639 7888 897 0,'24'-10'391'0,"35"-11"-197"16,13 2-81-16,9 6-64 15,1 1-18-15,-8 4-61 16,-11 1-120-16</inkml:trace>
  <inkml:trace contextRef="#ctx0" brushRef="#br0" timeOffset="50704.7849">18691 8135 1096 0,'10'0'463'0,"20"0"-228"16,16 0-92-1,18 1-34-15,6-1-34 0,-2 1-75 16,0 5 81-16</inkml:trace>
  <inkml:trace contextRef="#ctx0" brushRef="#br0" timeOffset="51423.3805">19558 7776 578 0,'-17'0'291'0,"-16"2"-74"16,3 3-31-16,8 5-56 15,4 3-27-15,11 3-55 16,7 2-26-16,11-1-21 15,8 2-1-15,3 0 2 16,-2-2 0-16,6 3 2 16,-7-2-1-16,-7 8 1 15,-5-2-1-15,-19 0 0 16,-3 1 19-16,-4-5 25 16,1 0 6-16,8-4 2 15,0-5-18-15,9-4-25 16,2 0-4-16,7-4-5 15,2 2-2-15,2 5-1 16,-1 4-2-16,-4 7 0 0,-5 4 1 16,-9 5 2-16,-9 5 1 15,-8 5 9-15,2 2 8 16,0 3 12-16,4-5 7 16,6-8 6-16,3 1 4 15,9-8 2-15,4 4 3 16,4 0-4-16,3-2-7 15,4 3-11-15,0-2-9 16,4-4-6-16,-3-3 0 0,1-11 0 16,6-6-37-16</inkml:trace>
  <inkml:trace contextRef="#ctx0" brushRef="#br0" timeOffset="52157.566">20121 8042 632 0,'-7'23'263'0,"-14"28"-141"16,-4-5-28-16,6-6-20 16,-1-8-13-16,9-16-9 15,7-3 6-15,3-19 1 16,2-9-2-16,8-16-20 15,-1-11-16-15,10-7-11 0,-1-7-2 16,3-5 15-16,2 2 5 16,-2 6 4-16,6 8 14 15,-6 15 16-15,-2 12 2 16,-6 18-7-16,-5 9-15 16,-1 27-38-16,4 11-5 15,3 13 3-15,4 5 3 16,5-5 6-16,3-6 3 0,0-9 23 15,-1-8-48-15,-7-13-165 16,-6-9-309-16</inkml:trace>
  <inkml:trace contextRef="#ctx0" brushRef="#br0" timeOffset="52314.064">20095 8077 578 0,'7'-3'350'0,"15"-3"19"16,9 1-236-16,18 4-97 16,11 4-12-16,7 3-15 15,3 2-38-15</inkml:trace>
  <inkml:trace contextRef="#ctx0" brushRef="#br0" timeOffset="52548.1002">19913 8357 762 0,'10'-3'399'0,"7"-3"-1"0,19 2-310 16,15 0-8-16,23 3-10 15,13 1-14-15,5 0-31 16,-5 4-25-16,-13 2-153 16,-13-4-209-16</inkml:trace>
  <inkml:trace contextRef="#ctx0" brushRef="#br0" timeOffset="52931.4356">20038 8564 1056 0,'3'-10'396'0,"12"-7"-296"15,9 0-37-15,16 1-7 16,6 3-9-16,4 13 0 15,-5 9-1-15,-11 15-11 16,-8 6 3-16,-24 7-4 16,-9 2-3-16,-19-1-2 15,-9-1-5-15,-8-8-5 16,0-7 0-16,-2-10 0 16,7-10-6-16,11-10-30 15,7-6-7-15,19-8-15 16,1 1 1-16,13 2 19 15,5 1 1-15,4 9 15 0,7 6 7 16,0 11 9-16,1 7 5 16,1 7-6-16,1 3-6 15,5-2-14-15,1-6-102 16</inkml:trace>
  <inkml:trace contextRef="#ctx0" brushRef="#br0" timeOffset="53337.594">20803 8236 840 0,'14'2'405'15,"10"2"-154"-15,6 3-114 16,5-1-21-16,-2-6-47 16,0-2-16-16,-4-9-22 15,-5-2-5-15,-7-3-3 16,-10 0-3-16,-11-1-12 16,-15 0-6-16,-11 5-8 15,-2 1-4-15,-6 10-1 16,1 5-1-16,3 12-3 15,-2 5-1-15,12 9 5 0,5 2 2 16,16 8 5-16,11 2 5 16,17-1 14-16,7 0 5 15,6-9 7-15,5-6 0 16,1-13-6-16,3-8 21 16,5-13-120-16,-5-11-417 15</inkml:trace>
  <inkml:trace contextRef="#ctx0" brushRef="#br0" timeOffset="53650.009">21114 7811 933 0,'15'-1'409'0,"23"-6"-217"0,4-3-81 15,1 2-103-15,0-1-130 16</inkml:trace>
  <inkml:trace contextRef="#ctx0" brushRef="#br0" timeOffset="53837.6088">21489 7641 1056 0,'-1'-3'463'0,"-1"-3"-235"15,0 4-66-15,1 2-85 16,0 0-31-16,1 0-73 16,0 0-76-16</inkml:trace>
  <inkml:trace contextRef="#ctx0" brushRef="#br0" timeOffset="54009.4056">21497 7789 646 0,'1'24'392'16,"0"19"-56"-16,-1 6-122 16,-6-2-46-16,-5-4-64 0,-8-8-20 15,-7-12-25-15,-4-6-6 16,-5-15-9-16,4-3-31 15,6-15-129-15,7-4-96 16</inkml:trace>
  <inkml:trace contextRef="#ctx0" brushRef="#br0" timeOffset="54462.315">21884 7673 552 0,'-7'-6'337'0,"-3"-4"-34"16,-7 2-89-16,-7 6-106 15,0 4-28-15,-5 6-33 16,3 7-8-16,3 6-19 15,6 4-5-15,10 8 2 16,4-1 1-16,13-2 7 16,7-2 0-16,8-10-2 15,5-5 0-15,0-12-1 16,-1-1-2-16,-9-12-18 16,-3-1-6-16,-9-4-10 0,-7 1-3 15,-2 1 9 1,-6 4 2-16,-2 6-2 0,2 7 5 15,-2 13 8-15,2 9 8 16,0 10 12-16,0 5 2 16,7 9 8-16,2-2 5 15,5 0 7-15,4-5-2 16,-3-8-9-16,0-2-5 0,1-11-40 16</inkml:trace>
  <inkml:trace contextRef="#ctx0" brushRef="#br0" timeOffset="54907.5135">22079 8282 719 0,'3'0'290'0,"4"1"-189"0,1 2-80 16</inkml:trace>
  <inkml:trace contextRef="#ctx0" brushRef="#br0" timeOffset="55266.8034">22349 8242 951 0,'4'2'351'0,"10"3"-242"16,11 2-26-16,4-7 14 16,6-1-2-16,-1-6-31 15,-2-5-17-15,-6-3-22 16,-7 0-4-16,-12 0-1 15,-7 0-4-15,-15 1-8 16,-10 0-4-16,-12 6-9 16,-1 5-5-16,-2 9-1 15,2 8-2-15,9 9 0 16,-3 4 6-16,16 6 11 16,10 3 9-16,14 5 27 15,17 1 9-15,12-1 5 16,6-8-1-16,15-10-15 0,-1-10-8 15,4-15-47-15,-3-8-61 16</inkml:trace>
  <inkml:trace contextRef="#ctx0" brushRef="#br0" timeOffset="55525.6193">22540 7768 974 0,'12'2'395'16,"21"1"-227"-16,11-1-59 0,15 0-23 15,2-3-20-15,-5 0-32 16,-5 1 29-16,-8-1 25 16</inkml:trace>
  <inkml:trace contextRef="#ctx0" brushRef="#br0" timeOffset="55774.7081">23091 7622 961 0,'0'-4'526'16,"-1"-4"-120"-16,-6 2-220 15,-1 5-65-15,1 1-88 0,0 0-1 16,4 4-126-16,3-2-91 16</inkml:trace>
  <inkml:trace contextRef="#ctx0" brushRef="#br0" timeOffset="55954.4446">23104 7761 523 0,'2'17'299'0,"2"25"-24"15,-1 6-46-15,-3 2-48 16,-1 1-21-16,-12-12-43 16,-5-5-25-16,-13-9-35 15,-5-10-16-15,-4-11-11 16,4-5 2-16,7-10-90 0,8-7-97 16</inkml:trace>
  <inkml:trace contextRef="#ctx0" brushRef="#br0" timeOffset="56431.0443">23296 7647 674 0,'-3'3'321'0,"-1"9"-117"16,-1 3-64-16,2 8-51 16,3 5-6-16,2 0-13 15,3 4-15-15,2-4-20 16,2-3-9-16,5-13-3 16,4-4 0-16,1-12 1 15,-2-8-1-15,2-6-4 16,-3-5-1-16,-2-3-3 15,-3 3 0-15,-7 3 6 16,-4 1 7-16,-1 8 5 16,-4 3-1-1,2 8-10-15,-3 4-10 0,5 9-4 16,2 3 6-16,6 0 13 16,8 4 9-16,3-4 26 15,9-3 7-15,2-8 11 16,-4-5-2-16,-1-9-18 15,-4-6-10-15,-6-8-19 16,-3-1-7-16,-6-2-5 16,-1 1-36-16,-4 3-101 15,-1 1-61-15</inkml:trace>
  <inkml:trace contextRef="#ctx0" brushRef="#br0" timeOffset="56722.2655">23630 7934 566 0,'-4'6'334'0,"-1"6"-36"15,3 2-85-15,2 4-94 0,5-2-21 16,6 3-19-16,3-3-4 15,5-5 10-15,-2-7-4 16,-3-6-13-16,-5-7-4 16,-7-6-9-16,-3 0-5 15,-13-3-17-15,-7 1-10 16,-6 7-26-16,-3 4-14 16,4 9-128-16</inkml:trace>
  <inkml:trace contextRef="#ctx0" brushRef="#br0" timeOffset="57144.0693">23816 7780 673 0,'5'-2'389'0,"2"0"-29"16,2 2-92-16,-3 7-82 15,0 3-35-15,-2 10-70 16,3 7-15-16,0 0-37 16,-5 0-8-16,-2-5-3 15,-3-6-1-15,1-8 4 0,-1-4 1 16,3-7-3-16,4-5-4 15,0-9-17-15,6-5-9 16,6-6-5-16,-1 2-1 16,8 0 7-16,0 4 3 15,-1 13 2-15,4 0 4 0,-6 9 14 16,-2 2 9-16,-4 7 29 16,-5 9 12-16,-5 12 12 15,0 5 0-15,0 3-24 16,-3 2-12-16,0-6-41 15,0-6-55-15</inkml:trace>
  <inkml:trace contextRef="#ctx0" brushRef="#br0" timeOffset="57784.5459">24378 7720 538 0,'7'-5'265'0,"10"-4"-41"15,1 3-44-15,1 8-56 16,-3 8-6-16,-9 20-57 16,0 9-15-16,-3 23 11 15,1 6 2-15,1-2 1 16,-2-3-8-16,3-20-21 16,4-11-5-16,3-14-1 15,1-8 0-15,-2-10-1 16,-2-4 0-16,-5-10-3 15,-6 1-3-15,-7-1-10 16,-1 3-8-16,-5 10-13 16,1 6-5-16,3 12-1 0,3 8 0 15,6 19 4-15,3 12 6 16,7 21 1 0,0 8 1-16,1 3 18 0,-4-4 2 15,-18-15 12-15,-12-10 31 16,-23-8 34-16,-6-6 22 15,-2-5 20-15,3-5-22 16,13-9-33-16,8-7 351 16</inkml:trace>
  <inkml:trace contextRef="#ctx0" brushRef="#br0" timeOffset="104810.4357">6924 9885 859 0,'17'7'379'0,"26"2"-204"0,13-3-33 0,20-6-65 16,6-6-28-16,-9-2-21 16,-6 2-11-16,-26-2-434 15</inkml:trace>
  <inkml:trace contextRef="#ctx0" brushRef="#br0" timeOffset="105201.3193">6939 10047 734 0,'-4'4'420'15,"2"1"-78"-15,12 2-115 16,16 1-39-16,30-5-23 16,9-2-16-16,24-1-62 15,2-2-17-15,-19-1-34 16,-13 1-72-16</inkml:trace>
  <inkml:trace contextRef="#ctx0" brushRef="#br0" timeOffset="106719.0561">8187 9673 604 0,'-7'8'316'0,"-9"19"-53"15,-5 11-69-15,-3 20-62 16,1 8-26-16,1-3-60 15,6-10-12-15,8-19-18 16,4-15-1-16,11-21 1 16,7-10-1-16,1-23 1 15,7-10 0-15,-3-22 2 16,0-8 0-16,3-4 1 16,-5 6-5-16,0 15 16 15,2 10 10-15,-4 16 25 16,-7 8 8-16,-2 21-19 0,1 10-11 15,3 22-21-15,5 12-5 16,7 13 0-16,-3 6-2 16,7 8-5-16,-4 1 0 15,-3-6 5-15,1-8 3 16,-9-18-27-16,2-7-55 0,-7-13-167 16,-3-7-296-16</inkml:trace>
  <inkml:trace contextRef="#ctx0" brushRef="#br0" timeOffset="106875.587">8110 9777 1103 0,'-2'-1'455'0,"9"0"-273"16,12 3-71-16,23 5-71 15,14 1-15-15,15 2-38 16,4-2-79-16</inkml:trace>
  <inkml:trace contextRef="#ctx0" brushRef="#br0" timeOffset="107109.5894">7884 10113 877 0,'17'2'421'0,"12"2"-89"16,31-4-252-16,15-1-4 0,21-3-25 16,7 4-11-16,-3 0-22 15,-5-1-22-15</inkml:trace>
  <inkml:trace contextRef="#ctx0" brushRef="#br0" timeOffset="107531.3738">8147 10344 1086 0,'0'-4'436'0,"5"-4"-291"15,8-6-37-15,17-3-56 0,7-2-17 16,8 4-21-16,-1 5-3 16,-5 14-5-16,-6 6-1 15,-11 15 22-15,-10 6 17 16,-22 7 18-16,-6 5 5 15,-16-6-17-15,-1 1-14 16,-4-11-16-16,-6-8-3 16,10-10-8-16,-1-7-13 15,15-11-31-15,5-9-7 16,14-6-10-16,9-4 11 0,15 6 25 16,5 1 1-16,9 13 27 15,2 6 5-15,-7 9 16 16,0 14 14-16,-12 8 2 15,-3 5-1-15,-3 1-6 16,-3-6-24-16</inkml:trace>
  <inkml:trace contextRef="#ctx0" brushRef="#br0" timeOffset="108109.5332">8839 9963 905 0,'10'6'379'0,"10"7"-216"16,3 0-28-16,6-1-38 15,4-7-17-15,3-11-29 16,4-7-7-16,-13-9-11 16,-3 0-5-16,-11 0-2 15,-9 0-2-15,-12 5-4 16,-12 3-3-16,-16 6-6 15,-2 9-1-15,-4 10-3 16,5 8-1-16,10 8-7 16,5 3-7-16,14 7 0 0,6-6 3 15,13 8 13-15,12-3 10 16,13-5 6-16,9-2 2 16,7-15-4-16,4-4-4 15,9-16-35-15,-3-5-58 16</inkml:trace>
  <inkml:trace contextRef="#ctx0" brushRef="#br0" timeOffset="108390.5399">9349 9289 1103 0,'-4'-1'483'0,"0"1"-260"15,0 0-97-15,3 0-94 16,0 0-17-16,0 0-168 15,1 1-172-15</inkml:trace>
  <inkml:trace contextRef="#ctx0" brushRef="#br0" timeOffset="108578.0001">9355 9364 704 0,'-4'12'373'15,"4"21"-85"-15,-3 1-76 16,-1 9-80-16,4 3-1 15,-2-3-29-15,3 0-18 0,-4-9-11 16,-5-8-30-16,-13-11-7 16,-2-5 0-16,-14-14-6 15,-2-4-1-15,-2-12-71 16,6-5-55-16,16-3-260 16</inkml:trace>
  <inkml:trace contextRef="#ctx0" brushRef="#br0" timeOffset="109039.0559">9758 9320 674 0,'-9'-9'394'15,"-7"-5"-69"-15,-12 2-104 0,-2 1-35 16,-14 7-61-16,10 3-31 16,0 9-54-16,2 9-20 15,18 13-24-15,-3 8-6 16,17 6-4-16,8-2 1 16,5-4 9-16,18-8 4 15,10-11 7-15,2 1 2 16,10-19 4-16,-17 0 0 0,-12-6-13 15,-2-9-8-15,-12-1-11 16,-6-4-2-16,-10 1 11 16,-9-1 5-16,-8 6 1 15,3 9-3-15,2 8-6 16,3 7-1-16,5 11 15 16,-1 3 13-16,5 10 19 15,-2-3 7-15,6 10 15 16,1-2 8-16,1 2 14 15,2 1-2-15,-1-8-19 16,4-4-13 0,-3-11-51-16,4-7-65 15</inkml:trace>
  <inkml:trace contextRef="#ctx0" brushRef="#br0" timeOffset="109632.8877">9891 10075 1110 0,'-3'3'530'15,"-1"1"-223"-15,4-2-148 16,0-2-51-16,0 0-61 15,0-1-68-15</inkml:trace>
  <inkml:trace contextRef="#ctx0" brushRef="#br0" timeOffset="112585.9724">10601 9908 462 0,'-15'9'323'0,"-21"7"-4"16,-4-1-62-16,-7-7-105 15,3-8-50-15,6-18-47 16,4-9-18-16,23-17-33 15,6-1-10-15,19 4-15 16,10 2 1-16,5 16-1 16,10 4-1-16,4 19 2 15,1 7 0-15,-4 16 25 16,-9 7 11-16,-25 12 26 16,-18 5 7-16,-29 9-11 15,-9 6-5-15,-5-7-18 16,10-8-3-16,16-16-5 15,7-9-3-15,18-13-7 0,4-3-3 16,11-6-2-16,11-1 3 16,14 0 9-16,4 0 5 15,14 2 3-15,5 1 0 16,-6 0-3-16,-5 5 1 16,-22-4-64-16,-3 0-146 15</inkml:trace>
  <inkml:trace contextRef="#ctx0" brushRef="#br0" timeOffset="112938.8979">10803 10008 939 0,'-4'0'436'15,"3"2"-171"-15,2 11-151 0,-1 2-42 16,4 7-33-16,-4 0-12 15,0-1-15-15,2 3-1 16,-2-8 4-16,0-6 4 0,0-9 5 16,-3-7-1-16,3-12-7 15,1-1-7-15,2-7-11 16,3-3-4-16,5-2-1 16,3-1-1-16,11 10 1 15,4 3 1-15,4 14 5 16,1 7 4-16,-12 9 13 15,6 7 9-15,-7 6 24 16,-3 4 2-16,-4 2 7 16,-12 2-2-16,-6 2-23 15,-2-1-5-15,6-3-8 16</inkml:trace>
  <inkml:trace contextRef="#ctx0" brushRef="#br0" timeOffset="113836.9809">11612 9968 657 0,'-12'0'385'15,"-8"0"-74"-15,-15 7-94 16,-3-3-34-16,-1 9-74 15,5 7-32-15,14 6-62 16,6 6-16-16,21 6-16 16,8-1-1-1,3-3 13-15,25-4 4 0,12-14 9 16,-1-6 4-16,9-16 7 16,-26-7 7-1,-20-15 7-15,-13-8 1 0,-21-11-5 16,-13-4-7-16,-19-15-9 15,-7-4-4-15,3-7-3 16,8 0-2-16,21 12-9 16,10 7-7-16,25 18-13 15,12 10-7-15,21 14-2 16,11 7 2-16,9 10-54 16,6 2-88-16</inkml:trace>
  <inkml:trace contextRef="#ctx0" brushRef="#br0" timeOffset="114180.5054">12052 9569 1046 0,'-15'8'450'0,"-31"15"-247"15,-3 9-49-15,0 21-74 16,6 19-28-16,15 21-30 15,6-1-3-15,23 1-1 16,8-12-1-16,29-18-2 16,15-10 1-16,26-24-42 15,5-11 161-15</inkml:trace>
  <inkml:trace contextRef="#ctx0" brushRef="#br0" timeOffset="114814.1002">12231 9899 443 0,'-1'0'300'0,"1"10"33"15,-7 3-129-15,1 13-84 16,3 6-11-16,1 4-34 16,6 2-12-16,2-6-17 15,5-3-13-15,3-9-4 16,1-5-1-16,5-11 3 16,-1-4 4-16,0-12 1 15,0-4-3-15,-1-11-6 16,-3 1-7-16,-4-1-5 15,-3 2-2-15,-6 7-4 16,-5 2-1-16,-4 11-9 0,-1 5-5 16,0 9-6-16,4 8-2 15,1 8 6-15,4 2 2 16,10-2 5-16,6 0 1 16,10-9 3-16,7 0 3 15,8-8 8-15,-5-9 6 16,-4-12 22-16,-6-3 6 15,-15-9 10-15,-3-2-3 0,-9-2-19 16,-7-5-9 0,-3 2-20-16,-3 5 0 0,2 6-125 15,4 11-156-15</inkml:trace>
  <inkml:trace contextRef="#ctx0" brushRef="#br0" timeOffset="115040.9414">12710 10063 1031 0,'8'-1'443'0,"11"0"-227"0,15 1-114 15,8 1-22-15,8-1-34 32,-1-2 17-32,-6-3-158 0</inkml:trace>
  <inkml:trace contextRef="#ctx0" brushRef="#br0" timeOffset="115540.5587">13090 9873 759 0,'-3'7'375'0,"-7"15"-100"16,3 9-107-16,5 8-61 16,2 2-22-16,9-7-36 15,4-4-15-15,9-9-10 16,0-6 2-16,2-14 7 16,0-4 2-16,-5-17 0 0,1-3-2 15,-2-6-6-15,-8-8-3 16,-8 2-4-16,-3-3-4 15,-5 9-7-15,0 10-3 16,3 16-5-16,2 12-3 16,0 14-2-16,0 2-3 15,5 11 1-15,8-2 2 16,9-6 4-16,3-1 4 16,6-9 6-16,1-6 6 15,-4-12 24-15,-1-5 13 0,-5-13 18 16,-6-10 2-16,-7-2-19 15,-6-7-14-15,-6-4-40 16,-7 5-47-16,0 6-146 16,-1 9-13-16</inkml:trace>
  <inkml:trace contextRef="#ctx0" brushRef="#br0" timeOffset="115880.0927">13692 10216 241 0,'3'-5'196'16,"0"-5"44"-16,-7-5 14 15,-1 0 16-15,-12 0-14 16,-2 0-36-16,-8 10-73 16,1 2-33-16,3 6-54 15,4 6-20-15,11 0-29 0,6 4 2 16,14-1 13-16,8-2 3 16,4-2 7-16,5 0-5 15,-11-3-7-15,1-1-3 16,-10-1-1-16,-5-2 0 15,-2-2-75-15</inkml:trace>
  <inkml:trace contextRef="#ctx0" brushRef="#br0" timeOffset="116122.96">13869 9685 1242 0,'15'16'489'0,"18"29"-345"0,4 11-21 16,-5 17-35-16,-7 6-9 16,-18 5-11-16,-15 4-16 0,-20-11-23 15,-3-8-9 1,1-27-63-16,9-18-535 0</inkml:trace>
  <inkml:trace contextRef="#ctx0" brushRef="#br0" timeOffset="116700.9503">14761 9734 970 0,'-2'9'396'15,"5"20"-234"-15,0 12-50 16,4 20-22-16,0 3-16 16,-1-3-27-16,-3-7-4 15,3-17-17-15,0-5 30 0,-6-13-147 16,0-4-119-16</inkml:trace>
  <inkml:trace contextRef="#ctx0" brushRef="#br0" timeOffset="116857.1636">14590 10013 942 0,'8'-5'438'0,"13"-2"-145"16,10 3-88-16,23-2-69 16,12 2-22-16,21-4-56 15,3-1-9-15</inkml:trace>
  <inkml:trace contextRef="#ctx0" brushRef="#br0" timeOffset="117388.2956">15798 9655 498 0,'-7'12'326'0,"-8"21"8"16,0 10-112-16,-2 17-67 15,-2 2-35-15,6-4-40 16,1-5-16-16,5-20-30 16,-1-11-8-16,8-16 2 15,5-7 1-15,-1-18-1 16,8-7-3-16,-2-22-13 15,2-8-5-15,3-9-4 16,1 3-1-16,3 6-2 0,-1 6 1 16,1 13-2-16,-1 11 0 15,-6 16-3-15,-1 9-1 16,0 20 2-16,1 10 1 16,11 18 4-16,3 4 5 15,7 6 2-15,4 2 1 16,-3-6 38-16,-3-6-71 15,-11-14-223-15</inkml:trace>
  <inkml:trace contextRef="#ctx0" brushRef="#br0" timeOffset="117544.5493">15691 9828 1039 0,'24'1'435'15,"15"-1"-255"-15,30 2-106 16,11-1-30-16,3 1 23 16,0 0-102-16</inkml:trace>
  <inkml:trace contextRef="#ctx0" brushRef="#br0" timeOffset="117778.8509">15640 10156 1109 0,'14'-7'445'15,"26"-5"-265"-15,16 3-84 16,26 2-37-16,12 6-14 0,1 2-21 15,-3 2-10-15,-13 3-89 16</inkml:trace>
  <inkml:trace contextRef="#ctx0" brushRef="#br0" timeOffset="118122.4887">15860 10282 857 0,'10'-2'370'0,"14"-2"-198"15,9 1-79-15,11 8-46 16,-1 3-17-16,-5 10-10 16,-12 4-1-16,-20 12-6 15,-11 3 5-15,-26 6 4 16,-14 3 4-16,-16-4 22 15,-5-3 2-15,4-17 2 0,16-7-1 16,22-15-28-16,10-10-14 16,22-9-16-16,7-5-4 15,13-5-1-15,8 5 3 16,6 7 21-16,2 4 5 16,2 13 4-16,-3 9 5 15,-10 12-5-15,-4 7-1 16,-8 3 42-16,-2-4-60 0</inkml:trace>
  <inkml:trace contextRef="#ctx0" brushRef="#br0" timeOffset="118631.643">16587 10088 762 0,'5'4'348'0,"9"3"-143"16,6 1-42-16,5-8-36 16,5-4-21-16,7-2-32 15,-5-8-21-15,-5-4-25 16,-6 0-5-16,-19-6-4 15,-8 4-6-15,-18 4-12 0,-7 4-2 16,-8 7-13-16,-3 6 0 16,10 18 3-16,2 5-1 15,8 12 3 1,8-1 2-16,7 3 5 0,15 3 9 16,18-3 21-16,8 0 8 15,20-8 5-15,2-6-4 16,7-11 5-16,-1-8-53 15,-10-12-362-15</inkml:trace>
  <inkml:trace contextRef="#ctx0" brushRef="#br0" timeOffset="118897.2015">16731 9650 1106 0,'10'0'423'0,"17"3"-303"16,10 2-18-16,14-1-39 0,9 0-15 15,0-4-11-15,-5 0-71 16</inkml:trace>
  <inkml:trace contextRef="#ctx0" brushRef="#br0" timeOffset="119069.0355">17253 9504 1175 0,'1'-6'454'0,"1"-2"-332"15,2 5-56-15,-1-2-73 16,0 5-74-16</inkml:trace>
  <inkml:trace contextRef="#ctx0" brushRef="#br0" timeOffset="119264.9661">17273 9579 683 0,'-3'16'377'0,"0"9"-80"0,3 14-114 15,1 3-39-15,-2 8-32 16,-1 5-14-16,-10-4-28 16,-5-1-13-16,-9-14-11 15,-4-8-5-15,0-19-3 16,-1-9 4-16,6-18-60 15,4-6-46-15,7-12-149 16</inkml:trace>
  <inkml:trace contextRef="#ctx0" brushRef="#br0" timeOffset="119719.9732">17618 9548 603 0,'-6'-13'365'16,"-13"-5"-30"-16,0-1-103 16,-6 9-111-16,5 15-40 15,-8 2-52-15,1 5-19 16,10 10-17-16,-1 0-5 0,16 9-1 15,9 3 2-15,13 1 7 16,3-8 4-16,7-4 4 16,2-5 4-16,-1-14 7 15,-3-3-22-15,-6-9-37 16,-7-7-10-16,-9 0-10 16,-6-1 23-16,-8 1 39 15,-5 3 16-15,-3 3 8 16,4 7 4-16,1 6 18 15,-1 7-1-15,2 12 30 16,1 7 7-16,2 11 9 16,8 11 15-16,4 12 5 15,1 3-6-15,0-10-23 16,-6-6-19-16,3-19-13 16,-3-8-58-16</inkml:trace>
  <inkml:trace contextRef="#ctx0" brushRef="#br0" timeOffset="120476.0102">17932 10148 1468 0,'-2'0'534'0,"-3"-3"-444"16,5 2-27-16,0 0-151 15</inkml:trace>
  <inkml:trace contextRef="#ctx0" brushRef="#br0" timeOffset="120897.9491">18379 10044 489 0,'-13'-18'257'0,"-14"-10"-88"15,17-12-22-15,4-9-8 16,14 4-30-16,9 2 2 16,12 14 1-16,3 10-6 15,3 19-7-15,-5 10-8 16,-4 20-33-16,-1 11-3 15,-22 6 18-15,-5 0-4 0,-25-2-14 16,-7-2-9 0,-7-8-24-16,2-7-3 0,5-15-1 15,4-6-2-15,17-10-9 16,7-1-4-16,14-1-7 16,5-3-2-16,13 4 2 15,8 1 2-15,4 2 2 16,5 5 0-16,-7 4 3 15,1 0 0-15,-3 1-22 16,-3-2-59-16,6-6-485 16</inkml:trace>
  <inkml:trace contextRef="#ctx0" brushRef="#br0" timeOffset="121275.7835">18763 10096 864 0,'1'4'433'0,"1"11"-139"16,0 1-58-16,-2 2-99 16,1-1-36-16,-4-8-45 15,1-2-15-15,-1-8-7 16,-2-6-2-16,1-9-8 15,-2-6-7-15,1-7-12 16,1-2-4-16,8 2-7 16,6-2-2-16,10 9-3 15,10 4-2-15,7 7 0 16,0 10 1-16,1 7 15 16,-3 4 11-16,-8 13 30 15,-4 2 17-15,-13 1 28 16,-6 4 1-16,-8-7-19 15,0 1-12-15,7-3-70 16,0-6 342-16</inkml:trace>
  <inkml:trace contextRef="#ctx0" brushRef="#br0" timeOffset="122205.5709">19560 9986 1109 0,'-20'-8'498'0,"-20"-1"-251"15,5 4-86-15,2 14-93 16,6 10-37-16,14 10-25 16,2 5-6-16,18 1 0 15,13-1 3-15,7-10 8 16,7-7 2-16,-1-11 6 16,1-8 5-16,-7-10 6 15,-7-9 2-15,-17-9-2 16,-11-13-5-16,-17-15-8 15,0-8-4-15,-4-13-7 16,3 9-3-16,17 9-7 16,5 10-10-16,15 17-13 15,12 4-7-15,20 16-61 0,10 5-24 16,15 12-96-16,3 10-322 16</inkml:trace>
  <inkml:trace contextRef="#ctx0" brushRef="#br0" timeOffset="122471.1504">20007 9617 602 0,'-11'1'359'15,"-11"4"-36"-15,-1 13-152 16,-5 9-38-16,-1 19-25 16,4 13-13-16,6 19-18 15,9 8-9-15,15-3-27 16,6-7-10-16,12-20-8 16,4-11-15-16,5-11-163 15</inkml:trace>
  <inkml:trace contextRef="#ctx0" brushRef="#br0" timeOffset="122933.6998">20094 9843 602 0,'-6'8'307'0,"-3"18"-49"16,-4 6-108-16,7 9-24 15,5 4 1-15,7-8-13 16,11-4-22-16,10-13-29 0,6-8-11 16,7-11-14-16,2-2-5 15,-2-14-6-15,-5-5-2 16,-7-6-5-16,-9-10 1 15,-12 3-2-15,-5-3 0 16,-7 10 10-16,-3 10 0 16,-6 13-7-16,-1 5-4 15,1 14-20-15,1 6-6 0,11 8-1 16,5 1 2-16,10-1 6 16,7-1 2-16,4-9 7 15,4-4 3-15,0-12 13 16,0-2 10-16,-6-8 13 15,-2-8 2-15,-17-6-5 16,-2-6-10-16,-7-8-15 16,-2 2 12-16,4 1-122 15,-4 1-74-15</inkml:trace>
  <inkml:trace contextRef="#ctx0" brushRef="#br0" timeOffset="123371.1199">20737 9771 749 0,'0'0'442'16,"-1"0"-39"-16,3 16-241 15,4 10-63-15,3 24-53 16,7 5-13-16,3-1-8 16,0-2 0-16,-3-16 1 15,-3-7-28-15,-6-10-159 16,-6-9-342-16</inkml:trace>
  <inkml:trace contextRef="#ctx0" brushRef="#br0" timeOffset="123495.8848">20646 9937 918 0,'17'-5'419'0,"15"0"-161"15,22 5-185-15,5 0-20 16,7 5-32-16,-4-4 2 15</inkml:trace>
  <inkml:trace contextRef="#ctx0" brushRef="#br0" timeOffset="123944.8166">21138 9775 613 0,'-4'2'333'0,"-7"10"-52"16,2 6-140-16,6 15-85 15,1 5-2-15,9 3 4 16,7-2-1-16,6-7-2 16,5-7 1-16,3-12-12 15,2-8-3-15,-1-10-6 16,-3-8-5-16,-3-5-3 15,-6-7-4-15,-5-6-3 16,-7-6-1-16,-8-4-4 16,1 3-3-16,-3 11-10 15,2 12-1-15,4 15-8 16,-2 8 0-16,0 18 0 16,2 5-1-16,6 13 4 15,7-1 2-15,6 0 3 0,1-12 5 16,2-14 7-16,-3-6 6 15,-4-17 43-15,2-7 7 16,-1-13 10-16,-3-10 0 16,-3-9-40-16,-4-1-10 15,-10 7-31-15,-2 5-49 16,-5 19-196-16</inkml:trace>
  <inkml:trace contextRef="#ctx0" brushRef="#br0" timeOffset="124272.8827">21743 10048 688 0,'-6'-7'410'16,"-6"-2"-80"-16,-9 0-101 16,-1-2-41-16,-1 7-89 15,0 1-30-15,6 6-39 16,3 7-11-16,6 7-3 16,6 2 0-16,7 1 0 0,9-1 3 15,8-4 10-15,4-4 4 16,2-9 5-16,-1-3-1 15,-3-8 0-15,-4-2-37 16,-6-3 239-16</inkml:trace>
  <inkml:trace contextRef="#ctx0" brushRef="#br0" timeOffset="124569.5434">21959 9568 1156 0,'10'12'525'15,"10"11"-226"-15,0 28-140 16,3 18-17-16,-7 24-38 16,-13 1-18-16,-15 1-36 15,-14-7-11-15,-11-21-25 16,-1-9-27-16,-4-20-85 16</inkml:trace>
  <inkml:trace contextRef="#ctx0" brushRef="#br1" timeOffset="151942.3262">10788 9633 353 0,'12'-17'270'15,"16"-12"47"-15,-14 14-69 16,-24 24-48-16,-11 20-16 16,-43 31-37-16,-14 21-34 15,-29 31-68-15,-9 5-23 16,5 0-15-16,3-5-12 0,30-30-167 16</inkml:trace>
  <inkml:trace contextRef="#ctx0" brushRef="#br1" timeOffset="152364.1019">8612 10176 584 0,'12'-17'316'15,"4"-13"-48"-15,-6 6-36 16,-20 18-60-16,-13 15-19 0,-34 35-23 16,-15 29-27-16,-31 46-23 15,-17 15-15-15,-1 21-41 16,1-4 26-16</inkml:trace>
  <inkml:trace contextRef="#ctx0" brushRef="#br1" timeOffset="153297.2756">16160 10248 646 0,'-6'2'350'0,"-11"18"-47"16,-8 15-125-16,-40 35-93 15,-10 12-20-15,-19 10-36 16,-3 0-38-16,14-8-379 16</inkml:trace>
  <inkml:trace contextRef="#ctx0" brushRef="#br1" timeOffset="153828.4032">18830 9639 1042 0,'-3'-1'440'0,"-22"13"-237"16,-21 26-61-16,-40 54-71 15,-28 29-15-15,-45 62-20 16,-21 21-69-16</inkml:trace>
  <inkml:trace contextRef="#ctx0" brushRef="#br0" timeOffset="159975.0468">6972 11515 708 0,'-3'4'334'16,"8"3"-116"-16,9-1-58 15,24 0-70 1,8-1-13-16,27-2-33 16,10 4-19-16,-3-5-8 15,0 1-4-15</inkml:trace>
  <inkml:trace contextRef="#ctx0" brushRef="#br0" timeOffset="160205.4818">7017 11688 590 0,'4'6'359'0,"8"0"-12"16,17 0-139-16,27-2-33 15,29-5-45-15,4-3-32 16,7 2-36-16,-25 1-75 16</inkml:trace>
  <inkml:trace contextRef="#ctx0" brushRef="#br0" timeOffset="162494.6141">8270 11284 683 0,'0'-1'360'0,"-2"7"-97"15,-3 9-55-15,-8 18-86 0,-3 16-24 16,-9 12-34-16,-4 7-19 15,4 2-22-15,0-5-7 16,12-9-3-16,1-9 1 16,7-19 1-16,3-11-2 15,3-20-3-15,3-12-4 16,8-20-7-16,1-11-2 0,6-10-11 16,5-6 2-16,1-8 3 15,0 5 3-15,2 1 9 16,-6 7 1-16,-9 16 3 15,0 10 11-15,-7 15 4 16,-1 14-3-16,0 13-1 16,3 10-11-16,-1 20-5 15,3 6 6-15,5 16 1 16,4 4 0-16,-1 1 2 16,5 1-2-16,-5-11 2 15,3-6 3-15,2-17-35 16,1-6-59-16,0-18-272 15</inkml:trace>
  <inkml:trace contextRef="#ctx0" brushRef="#br0" timeOffset="162666.4261">8204 11593 748 0,'19'0'370'16,"24"-1"-122"-16,7 1-126 16,4 0-91-16,-2 0-166 15</inkml:trace>
  <inkml:trace contextRef="#ctx0" brushRef="#br0" timeOffset="163157.8886">8635 11551 768 0,'4'3'398'0,"4"9"-88"15,2 7-164-15,2 7-16 16,-1 9-31-16,-1 1-17 0,-2-3-26 15,-3 3-10-15,-1-12-19 16,-4-5-4-16,-5-12-28 16,-1-7-34-16,-2-12-92 15,-4-4-73-15,1-8-124 16,-1-3-51-16,0-3 6 16,6 2 72-16,5 3 216 15,5 3 114-15,8 3 146 16,4 4 20-16,11 1-36 15,1 0-26-15,3 7-45 16,1-1-6-16,-5 5 15 16,-4 2 6-16,-1 3 1 15,-10-1 2-15,2 7-16 16,-2-1-6-16,-9-1 0 16,6 3-3-16,-2 5-2 15,2 7 3-15,-2 10 4 16,-2 8-10-16,-4 6-25 0,0 2-10 15,-1-4-23-15,7-6-58 16</inkml:trace>
  <inkml:trace contextRef="#ctx0" brushRef="#br0" timeOffset="163845.2223">9328 11664 702 0,'7'5'347'0,"16"3"-108"16,0-1-46-16,11-4-69 16,0-5-31-16,-3-6-46 15,-2-1-11-15,-9-3-8 16,-6-3-1-16,-13-4-3 16,-6 2-3-16,-14 2-7 15,-4 6-4-15,-12 2-4 16,0 7 1-16,0 10-1 15,1 2 0-15,8 13 0 16,1 4-4-16,14 6 9 16,6 4 9-16,12-1 17 15,7 0 9-15,16-7 4 16,6 0-4-16,13-13-11 0,6-6-6 16,-2-12-47-16,1-9-63 15</inkml:trace>
  <inkml:trace contextRef="#ctx0" brushRef="#br0" timeOffset="164250.5036">9469 11213 1006 0,'9'1'420'0,"23"1"-228"16,13-1-52-16,20 2-40 0,5-3-25 15,-12 2-19-15,-12 0-67 16,-21 3-223-16</inkml:trace>
  <inkml:trace contextRef="#ctx0" brushRef="#br0" timeOffset="164875.3553">9672 11053 831 0,'-4'6'355'0,"-6"12"-174"16,0 5-44-16,0 18-46 16,2 5 3-16,2 5-33 15,5 0-14-15,6-10-22 16,3-9-147-16</inkml:trace>
  <inkml:trace contextRef="#ctx0" brushRef="#br0" timeOffset="165133.3108">9980 11123 1241 0,'-3'-4'557'0,"1"-3"-283"15,0-1-93-15,3 5-117 16,3-2-35-16,2 2-73 0,2 3-74 15</inkml:trace>
  <inkml:trace contextRef="#ctx0" brushRef="#br0" timeOffset="165320.8033">10040 11294 750 0,'-2'19'378'0,"-5"28"-120"15,-2 3-39-15,-7-6-66 16,-4-4-31-16,-3-16-39 16,-2-6-19-16,-1-15-28 15,1-3-5-15,7-13-84 16,3-5-53-16</inkml:trace>
  <inkml:trace contextRef="#ctx0" brushRef="#br0" timeOffset="165805.4169">10375 11038 809 0,'-15'-3'386'16,"-15"-4"-161"-16,5 7-68 15,-4 6-91-15,6 6-39 16,8 11-37-16,2 1-7 16,14 12-3-16,9-3 6 15,9 3 14-15,5-6 9 0,9-8 12 16,-3-5 4-16,5-15 0 15,0-2-3-15,-7-10-8 16,-7-5-7-16,-14-2-11 16,-4-3-6-16,-10 2 1 15,-6 0 3-15,-5 10 2 16,-4 6-1-16,1 4 3 16,1 11 2-16,9 11 23 15,0 5 10-15,8 14 12 16,0 4 5-16,3 0 35 15,4 2 3-15,1-6 0 16,4-2-2-16,-4-9-47 16,-4-3-8-16,-1-11-11 15,-1-4-28-15</inkml:trace>
  <inkml:trace contextRef="#ctx0" brushRef="#br0" timeOffset="166429.8907">10923 11706 582 0,'-5'-3'353'0,"-4"-3"-77"16,-11 4-46-16,-6-1-32 15,-12 3-85-15,4 7-33 16,7 8-55-16,3 4-21 15,20 11-12-15,-1 3-3 16,14 2 5-16,11-2 7 16,8-7 10-16,11-7 4 15,2-14 7-15,1-5 1 16,-5-16 8-16,-14-9 4 0,-15-8 4 16,-9-6-1-16,-20-9-9 15,-8 0-4-15,-10-8-11 16,2-1-2-16,8-5-6 15,5-5-3-15,21 6-3 16,10 0-6-16,17 16-8 16,14 13-5-16,11 21-94 15,3 11-104-15</inkml:trace>
  <inkml:trace contextRef="#ctx0" brushRef="#br0" timeOffset="166757.9431">11310 11288 1091 0,'-14'6'424'16,"-16"14"-297"-16,5 13-39 15,1 23-20-15,3 9-1 0,13 12-3 16,7 1-8-16,11-1-14 16,10 1-7-16,3-13-7 15,2-3-1-15,5-20-19 16,0-10-49-16,5-12-166 15</inkml:trace>
  <inkml:trace contextRef="#ctx0" brushRef="#br0" timeOffset="167195.7024">11534 11638 806 0,'-4'1'382'0,"-5"4"-147"0,-4 5-65 15,1 8-63-15,-1 4-10 16,9 5-21-16,4 2-14 16,11 0-25-16,4 0-11 15,6-10-10-15,4-4 1 16,1-14 4-16,0-5 2 15,-2-13 1-15,0-5 0 16,-3-5-4-16,-8-2-2 16,-10 4-3-16,-2 1-3 15,-3 9-5-15,3 7-3 0,-1 9-6 16,0 5-3-16,5 10-3 16,-5 1 0-16,15 6 3 15,0 5 3-15,0-4 2 16,2-1 3-16,0-8 3 15,-1-10 3-15,5-11 9 16,1-7 5-16,-3-12 8 16,-2-1 0-16,-15-8-4 15,-1-1-8-15,-12 2-45 16,-4-1-57-16</inkml:trace>
  <inkml:trace contextRef="#ctx0" brushRef="#br0" timeOffset="167554.9794">12064 11728 1052 0,'10'2'465'0,"19"8"-243"16,6-1-36-16,6-1-87 16,2-1-33-16,-3-7-22 15,1-4-70-15</inkml:trace>
  <inkml:trace contextRef="#ctx0" brushRef="#br0" timeOffset="168023.4121">12489 11564 921 0,'-3'0'385'15,"-6"11"-207"-15,-1 4-85 16,4 9-43-16,2 7 9 15,4 3 10-15,9-1-3 0,9-6-5 16,0-4-9-16,9-7-18 16,-3-7-5-16,5-9-5 15,-1-5-1-15,0-10-2 16,0-3 0-16,-14-9-4 16,-2-3-1-16,-4-1-3 15,-7-1 0-15,-9 3-4 16,5 10-4-16,-11 6-8 15,1 6-7-15,9 14-8 16,-4 4-1-16,9 9 4 16,4 3 3-16,8 4 7 15,5-3 2-15,5 0 4 16,0-3 4-16,4-7 12 16,1-6 7-16,1-9 19 15,1-5 7-15,-10-15 3 16,-3-2-2-16,-10-8-15 0,-7 1-9 15,-6 3-37-15,-6-3-33 16,-3 14-101-16,4 7-91 16</inkml:trace>
  <inkml:trace contextRef="#ctx0" brushRef="#br0" timeOffset="168351.3017">13121 11853 736 0,'-8'-10'368'16,"-2"-3"-127"-16,-10-4-73 15,-2 0-29-15,-1 3-32 16,-5 4-21-16,3 9-59 15,3 1-13-15,7 11-15 16,7 8 1-16,8 4 23 16,8 7 8-16,12-3 23 15,2-1 6-15,8-8-1 16,1-4-5-16,-5-12-17 16,0-3-7-16,-7-9-106 15,-6-7-109-15</inkml:trace>
  <inkml:trace contextRef="#ctx0" brushRef="#br0" timeOffset="168594.5638">13234 11283 1175 0,'8'12'473'0,"20"20"-311"0,4 15-55 16,10 22-35-16,5 3-14 16,-3 9-10-16,-11 2-6 15,-25 3-20-15,-14 5-2 16,-24-13-35-16,-2-13-17 16,1-27-102-16,6-15-96 15</inkml:trace>
  <inkml:trace contextRef="#ctx0" brushRef="#br0" timeOffset="169117.7162">14002 11491 967 0,'6'-2'467'16,"1"-3"-193"-16,1 14-136 15,1 13-49-15,1 14-53 0,5 12-8 16,-1 6-8-16,-4 4-3 16,-8-7 1-16,-1-9-17 15,-2-15-115-15,-4-12-140 16</inkml:trace>
  <inkml:trace contextRef="#ctx0" brushRef="#br0" timeOffset="169258.5607">13876 11644 1074 0,'13'0'444'0,"27"1"-248"15,14-2-40-15,17-1-42 16,5 2-26-16,-7-4-29 15,-3 4-70-15</inkml:trace>
  <inkml:trace contextRef="#ctx0" brushRef="#br0" timeOffset="169832.8642">14774 11332 746 0,'-7'6'352'16,"-5"20"-128"-16,-3 11-105 15,1 20-67-15,-6 2-4 0,3 8 15 16,0-5-3-16,2-10 3 15,8-1-5-15,6-21-23 16,1-7 0-16,7-21 11 16,-3-12 1-16,8-17-2 15,-2-10-7-15,3-14-18 16,3-5-4-16,-3-12-3 16,3-4-3-16,-4 4-6 15,3 4-3-15,-4 27 4 16,-4 12-3-16,1 30-4 15,-4 15-1-15,7 24-9 16,1 11 3-16,7 9 6 16,5-1 1-16,6-2 3 15,0-3 2-15,-1-10 16 16,-4-3-43-16,-7-15-102 16,-3-7-83-16</inkml:trace>
  <inkml:trace contextRef="#ctx0" brushRef="#br0" timeOffset="169996.603">14733 11574 860 0,'18'2'361'0,"20"0"-213"15,15 5-72-15,0-5-29 0,7 2-13 16,-8-4-93-16</inkml:trace>
  <inkml:trace contextRef="#ctx0" brushRef="#br0" timeOffset="170402.3963">15148 11574 772 0,'3'8'373'0,"-2"1"-157"16,6 14-70-16,-2-2-25 15,-2 2-43-15,1 2-16 16,-4-8-25-16,-2-5-5 0,-3-9 3 16,4-4-1-16,-5-11-3 15,4-5-4-15,1-1-15 16,-5-7-3-16,1-1-7 16,-1-1-2-16,0 1-3 15,4 11-5-15,8 5-3 16,6 8-2-16,5-1 1 15,-1 0 0-15,5 2 2 16,1-2 2-16,2 3 3 16,1-2 3-16,-3 2 3 15,-2-5 0-15,-3 4 3 16,-2 2-1-16,-6-1-4 16,-1 9 14-16,-3 1 9 15,0 3 5-15,-1 2 18 16,0 5-15-16,0 6-9 15,0 4-4-15,0 4-12 16,1 1-44-16</inkml:trace>
  <inkml:trace contextRef="#ctx0" brushRef="#br0" timeOffset="170855.5983">15721 11672 890 0,'-1'0'456'0,"-5"0"-127"16,9 5-213-16,0 1-39 15,5 1-91-15,6-3-129 16</inkml:trace>
  <inkml:trace contextRef="#ctx0" brushRef="#br0" timeOffset="171269.4922">16113 11617 986 0,'3'0'367'15,"16"2"-275"-15,3-2-2 16,5-3-15-16,9-2-11 0,0-2-26 16,-4-5-15-16,-5 2-8 15,-10-3-2-15,-14-3-2 16,-3 7-3-16,-12-5-6 15,-6 6-2-15,-10 2-3 16,-7 1 0-16,-3 8-2 16,2 5 0-16,4 7 10 15,8 6 5-15,8 6 19 16,4 4 19-16,15 4 15 16,4-1 5-16,18 1-2 15,8-5-10-15,12-6-18 16,8-8-4-16,6-12-13 15,-2-5-60-15</inkml:trace>
  <inkml:trace contextRef="#ctx0" brushRef="#br0" timeOffset="171519.4523">16255 11197 659 0,'9'-1'350'0,"19"-1"-42"15,10 2-169-15,13-2-61 16,7 2-21-16,0-2-32 15,-2 3-9-15,-6 1-363 16</inkml:trace>
  <inkml:trace contextRef="#ctx0" brushRef="#br0" timeOffset="171782.3691">16841 10942 1192 0,'3'-4'497'0,"-3"1"-311"0,0-1-73 15,-1 4-89-15,-1 0-46 16,1 0-207-16</inkml:trace>
  <inkml:trace contextRef="#ctx0" brushRef="#br0" timeOffset="171969.769">16828 11095 388 0,'5'21'244'0,"6"14"-24"0,4 8-54 16,0 5-7-16,-10 1-38 16,-5 1-14-16,-11-8 10 15,-9-5 0-15,-7-15-2 16,-6-10-7-16,-6-16-50 16,1-7-20-16,6-13-179 15</inkml:trace>
  <inkml:trace contextRef="#ctx0" brushRef="#br0" timeOffset="172436.1502">17280 11012 694 0,'-11'-11'373'0,"-7"-7"-98"15,-10 3-125-15,-5 6-43 16,3 10-68-16,0 5-26 16,5 16-26-16,6 2-4 15,10 7-2-15,3 4 2 16,13-3 31-16,7 3 11 0,11-9 18 15,12-4 3-15,4-10-15 16,2-7-4-16,-10-7-2 16,-11-7-1-16,-8-4-5 15,-7 1-7-15,-10-1-11 16,-5 1-2-16,-11 2 0 16,0-2-1-16,1 10-10 15,1 3 9-15,3 14 11 16,1 11 9-16,4 8 27 15,3 7 1-15,10 9 6 16,4 6 2-16,9 4-8 16,2-6-7-16,-3-14-13 15,0-4-14-15,-4-22 38 16</inkml:trace>
  <inkml:trace contextRef="#ctx0" brushRef="#br0" timeOffset="173076.2579">17896 11522 806 0,'-8'-6'415'0,"-15"-8"-107"0,-6 1-50 16,-10 11-98-16,-1-1-40 15,1 6-71-15,4 8-30 16,12 8-23-16,10 11-4 16,13 7-1-16,10 1 4 15,14 0 4-15,5-4 1 16,10-9 9-16,5-3 2 16,-4-19 12-16,-4-6 6 15,-12-18 9-15,-7-9 3 0,-10-9-4 16,-9-7-5-16,-13-10-7 15,-5 0-6-15,-6-7-9 16,3-1-3-16,10 6-10 16,8 7-7-16,19 13-22 15,12 9-19-15,15 14-66 16,3 9-55-16</inkml:trace>
  <inkml:trace contextRef="#ctx0" brushRef="#br0" timeOffset="173419.9222">18312 11168 828 0,'-10'1'375'0,"-14"4"-172"16,-3 8-90-16,1 15-43 15,-2 11 5-15,4 24 16 16,6 8 1-16,11 6-23 15,8-2-19-15,18-10-25 16,8-11-6-16,13-14-1 16,2-6-10-16,4-19-147 15</inkml:trace>
  <inkml:trace contextRef="#ctx0" brushRef="#br0" timeOffset="173888.9293">18472 11423 1054 0,'-3'8'391'0,"-4"7"-285"0,-1 2-28 15,9 6-1-15,-1-1 4 16,12 1-15-16,4 1-16 16,3-9-20-16,4-2-7 15,5-9-3-15,-8-6-1 16,5-5-10-16,-5-5-5 0,-12-9-7 16,5 2-4-16,-12-1 4 15,-1-1 3-15,-5 6-2 16,0 2-2-16,-4 11-10 15,3 3-1-15,3 13 4 16,7 5 6-16,8 3 11 16,8 0 3-16,8-2 16 15,-1-9 10-15,4-4 33 16,-3-8 19-16,-7-7 20 16,-4-5 1-16,-11-8-22 15,-3 0-18-15,-6-10-36 16,-4 0-15-16,-1 3-80 15,-2 1-39-15</inkml:trace>
  <inkml:trace contextRef="#ctx0" brushRef="#br0" timeOffset="174294.7186">19107 11284 1071 0,'-4'-1'515'0,"-4"7"-218"16,-1 10-107-16,7 22-137 15,1 12-20-15,12 8-5 16,1 1-1-16,5-9 1 15,1-8-2-15,0-10-5 16,1-6-3-16,-5-16-85 16,-2-3-64-16</inkml:trace>
  <inkml:trace contextRef="#ctx0" brushRef="#br0" timeOffset="174453.4363">18962 11487 1081 0,'3'-2'481'0,"18"2"-223"16,18 0-82-16,19 0-77 16,12 0-30-16,7-1-38 15,-10-2-9-15,-15 2-61 16,-8 1-35-16</inkml:trace>
  <inkml:trace contextRef="#ctx0" brushRef="#br0" timeOffset="175116.7575">19479 11377 411 0,'1'2'262'0,"-4"10"26"16,3 7-146-16,-1 11-57 16,1 7 5-16,9 3-3 15,2-1-5-15,10-4-19 16,0-9-13-16,8-13-15 15,4-5-1-15,0-11-1 16,-3-10 1-16,-9-7-2 16,-4-7-3-16,-9-3 8 15,-5-1 3-15,-5-2 14 16,-5 7 4-16,0 3-14 16,-1 7-11-16,2 15-33 0,1 7-14 15,0 13-10 1,5 2 1-16,3 6 10 15,5 2 5-15,10 2 7 16,5-2 1-16,8-7 7 16,3-7 3-16,1-12 17 15,-1 0 20-15,-7-11 19 16,-5-7 10-16,-6-5 11 16,-11-8-14-16,-4-3-22 15,-2 4-15-15,-5 1-40 16,4 9-52-16,-9 8-150 15</inkml:trace>
  <inkml:trace contextRef="#ctx0" brushRef="#br0" timeOffset="175428.8763">20135 11566 636 0,'0'-4'318'16,"1"-3"-112"-16,-2 0-55 0,-7 2-72 15,-1 2-16-15,-6 6-12 16,-1 5-6-16,0 2-14 16,-1 5-10-16,4 5-17 15,1-1-3-15,9 5 30 16,0-3 18-16,11-4 41 15,5-4 14-15,9-7-11 16,3-5-11-16,2-4-32 16,-1-7-15-16,-6-5-61 15,-5-3-63-15</inkml:trace>
  <inkml:trace contextRef="#ctx0" brushRef="#br0" timeOffset="175756.9594">20268 11056 1108 0,'17'9'436'0,"25"25"-280"16,0 9-53-16,2 28 5 15,4 13-8-15,-14 6-12 16,-4 0 5-16,-29-8-31 16,-13-4-8-16,-20-8-6 15,-5-5-8-15,4-17-8 16,1-17-10-16,12-21-129 15,0-10 37-15</inkml:trace>
  <inkml:trace contextRef="#ctx0" brushRef="#br0" timeOffset="175975.9358">20868 11632 1539 0,'0'-1'640'16,"0"5"-406"-16,-3-4-89 15,3 0 248-15</inkml:trace>
  <inkml:trace contextRef="#ctx0" brushRef="#br0" timeOffset="177600.2331">20904 11629 691 0,'0'-2'355'16,"-2"2"-123"-16,2 1-46 15,-1-1-77-15,1 2-31 0,0 20-22 16,-4 29-9-16,-10-28-16 16,-2 0-13-16,-9-2-210 15</inkml:trace>
  <inkml:trace contextRef="#ctx0" brushRef="#br0" timeOffset="178122.9543">21244 11357 782 0,'-4'3'352'16,"-1"5"-143"-16,-2 9-121 16,2 4-7-16,4 8-10 15,1 4-11-15,8-2-21 16,6 2-16-16,6-9-12 15,3-3 0-15,11-7 5 16,-4-11 3-16,-1-5 7 16,-1-7 2-16,-10-8 3 15,-8-9 0-15,-6-3-5 16,-6-8-5-16,-6 4 17 16,2 4 7-16,-5 8-3 15,1 10-6-15,-1 10-36 16,4 8-14-16,2 12-8 0,5 6 3 15,8 6 8-15,5 1 3 16,9-8 5-16,-4-5 3 16,9-7 6-16,5-5 4 15,-2-8 10-15,0-4 4 16,-11-11 49-16,-9-9 4 16,-7-6-1-16,-3-1-4 15,-5-3-52-15,-1 7-8 16,1 9-52-16,4 4-91 0</inkml:trace>
  <inkml:trace contextRef="#ctx0" brushRef="#br0" timeOffset="178451.002">21775 11664 867 0,'-4'-4'378'0,"-6"-2"-190"16,-5-2-38-16,-6 6-53 16,-2 1-29-16,3 5-51 15,3 9-18-15,7 4-14 16,5 3-2-16,13 2 8 0,6-5 9 15,12-5 31-15,6-3 24 16,0-10 38-16,1-3 12 16,-12-8-3-16,-4-2-12 15,-15-5-30-15,-7 1-14 16,-11 1-33-16,-6-1-65 16</inkml:trace>
  <inkml:trace contextRef="#ctx0" brushRef="#br0" timeOffset="178806.7134">22316 11382 481 0,'-1'-10'345'16,"0"-6"-3"-16,-9 4-79 15,-10 3-36-15,-4 8-95 16,-4 3-48-16,-5 13-61 16,5 4-21-16,5 14-16 15,6 7-4-15,12 1 0 16,7 4 7-16,22-10 13 15,8-2 6-15,14-9 6 16,2-6-1-16,-5-10-25 16,-8-6-38-16,-8-6-93 15,-9-6-81-15</inkml:trace>
  <inkml:trace contextRef="#ctx0" brushRef="#br0" timeOffset="178952.3284">22124 11519 538 0,'0'-3'334'0,"8"1"2"16,9 1-68-16,14 2-110 16,9 0-39-16,8-1-78 15,-1-1-18-15,-3 1-52 16,-6-3-422-16</inkml:trace>
  <inkml:trace contextRef="#ctx0" brushRef="#br0" timeOffset="179365.9753">23095 11054 778 0,'-20'-7'408'0,"-9"0"-97"16,-12 13-191-16,-4 10-58 16,6 24-35-16,3 7-5 15,8 29 7-15,9 11 7 16,17 3 4-16,10 1-1 16,19-21 1-16,6-14-1 15,9-21-7-15,-1-10-1 0,5-16-66 16,1-6-85-16</inkml:trace>
  <inkml:trace contextRef="#ctx0" brushRef="#br0" timeOffset="179553.4595">23087 11430 880 0,'6'-2'475'16,"7"0"9"-16,17 2-402 16,8 2-38-16,9 3-8 15,-2-4-68-15,-10 3-296 16</inkml:trace>
  <inkml:trace contextRef="#ctx0" brushRef="#br0" timeOffset="180030.1123">23428 11281 911 0,'3'3'407'16,"0"10"-175"-16,-3 8-68 16,-4 12-52-16,-1 3-11 0,5 0-33 15,2-2-15-15,6-10-21 16,-1-3-5-16,3-14 0 15,-2-7 0-15,1-8-10 16,-1-4-20-16,-8-7-50 16,-3-3-20-16,-10-7-16 15,-3-2 4-15,-1 2 29 16,5 5 14-16,5 7 12 16,4 5 1-16,11 5 6 15,0 0 0-15,12 3 6 16,2-3 8-16,3 1 5 15,1 3 0-15,0 0 2 16,0 2 2-16,-5-1 0 16,-1 2 10-16,-4-4 30 15,-2 2 12-15,-3 3 13 16,0 0-6-16,-2 7-27 16,-1 2-13-16,-2 4-15 0,0 4-1 15,-3 10 3-15,3 5 0 16,-6 4 2-16,0 0 1 15,-4-1-2-15,-2-5 6 0,-1-8-70 16,-1-6-137-16</inkml:trace>
  <inkml:trace contextRef="#ctx0" brushRef="#br0" timeOffset="180186.358">23879 11522 1130 0,'2'11'502'0,"-3"10"-246"0,-3 2-54 16,-3 5-91-16,-11-6-4 15,-1 2-158-15</inkml:trace>
  <inkml:trace contextRef="#ctx0" brushRef="#br0" timeOffset="180842.4154">24243 11285 600 0,'1'9'228'16,"1"12"-130"-16,4 7-55 15,7 14 46-15,-3 0 20 16,-3-4-1-16,1-2-7 16,-3-15-43-16,-2-7-11 0,2-13 0 15,-6-8 1-15,-3-9-2 16,-4-9-8-16,-3-7 1 15,3 0 1-15,-4-7-5 16,3 5-1-16,5 7-25 16,3 6-10-1,6 8-11-15,9 6-3 0,4 4 1 16,2 1 3-16,15 2 6 16,-2 0 1-16,5 1 5 15,-4-2 1-15,-12-3 2 16,-5 3 2-16,-10 0 32 15,-2 2 16-15,-6 4 9 16,-1 1-1-16,2 9-30 16,0 3-13-16,9 16-6 15,1 3 2-15,3 6 1 16,1 2 1-16,-2-13-19 16,0-3-61-16</inkml:trace>
  <inkml:trace contextRef="#ctx0" brushRef="#br0" timeOffset="181263.5168">24525 10986 820 0,'10'0'400'16,"3"-4"-89"-16,14 7-178 15,9 2-17-15,11-4-19 16,6 8-24-16,-4-9-31 16,-4 0-7-16,-20-5-8 15,-9-4-1-15,-6 4-2 16,-9 0-5-16,2 9-11 16,-1 4-4-16,0 8-9 15,-2 7-4-15,0 11-1 16,-2 3 0-16,-4 7 3 15,5 8 3-15,2 13 4 16,-2 3 1-16,2 3 1 16,1-3 1-16,-2-17 1 15,3-6-1-15,-2-11 1 16,-1-4 0-16,-12-7 2 16,-5-2 2-16,-16-7 5 0,-9-2 3 15,-3-5 3-15,-2-3 2 16,10-4-6-1,7-1 4-15,21-1-107 0,7 0-100 16</inkml:trace>
  <inkml:trace contextRef="#ctx0" brushRef="#br0" timeOffset="181587.7316">25154 11605 1586 0,'0'0'684'0,"-4"-1"-359"16,0 3-196-16,2-2 256 0</inkml:trace>
  <inkml:trace contextRef="#ctx0" brushRef="#br0" timeOffset="188457.199">774 13615 691 0,'-17'-1'393'15,"-16"-2"-75"-15,-1 13-142 16,-5 13-43-16,4 22-74 31,6 15-29-31,12 12-35 16,16 6-6-16,17-4 3 16,12-4 3-16,16-15 3 0,4-15-1 0,11-28 3 31,7-13 2-31,1-27 12 15,-7-10 8-15,-17-12 30 0,-19-11 18 0,-30-7 35 16,-16 0 8-16,-26-3-21 31,-3 11-15-31,-2 13-45 16,5 9-16-16,20 24-19 0,9 5-57 0</inkml:trace>
  <inkml:trace contextRef="#ctx0" brushRef="#br0" timeOffset="188832.1088">1165 13994 752 0,'3'5'341'0,"6"13"-161"0,-1-1-37 0,-8-7-51 31,2 1-18-31,-2-7-14 0,-3-3-7 0,0-2-14 16,2 0-9-16,0-1-21 15,-6-27-10-15,7-36-12 16,13 30-1-16,17 1 1 15,5 4 9-15,-2 13 12 16,2 7 14-16,-8 20 28 16,-8 8 9-16,-6 17 7 15,-5 2-9-15,-5 4-20 16,7 4 14-16,10-10-166 0</inkml:trace>
  <inkml:trace contextRef="#ctx0" brushRef="#br0" timeOffset="189097.6814">1769 13915 789 0,'-9'-10'430'0,"-19"-12"-87"15,-2 2-54-15,-2 10-99 16,-1 5-35-16,8 13-67 15,-1 8-22-15,7 11-45 16,10 3-14-16,11 0-13 16,11 0 0-16,16-8 5 15,3 0 0-15,6-8 2 16,0-4 2-16,-6-8-15 16,-5-4-39-16,-9-8-200 15</inkml:trace>
  <inkml:trace contextRef="#ctx0" brushRef="#br0" timeOffset="189222.6472">1637 13620 1074 0,'-5'0'518'0,"-5"0"-217"0,6 5-139 16,11 4-159-16,2 2-98 16</inkml:trace>
  <inkml:trace contextRef="#ctx0" brushRef="#br0" timeOffset="189573.7908">1815 13809 940 0,'0'4'368'0,"8"2"-232"16,6 4-71-16,18-1-30 16,8-6 0-16,8-3-10 15,-3-4-5-15,-7-4 1 16,-9 1 0-16,-14-1 6 31,-6 3 1-31,-20 3-5 0,-2 3-3 16,-10 9 14-16,-2 6 14 0,2 7 8 15,3 3 2 1,10 6-27-16,8 2-16 0,14-1-12 16,2-1-1-16,15-2-2 15,2-8 1-15,7-6-10 16,4-5-56-16,-1-12-311 16</inkml:trace>
  <inkml:trace contextRef="#ctx0" brushRef="#br0" timeOffset="189899.353">2527 13785 988 0,'-18'-8'490'0,"-18"-7"-178"16,-3 7-101-16,8 8-110 16,6 5-52-16,14 10-44 15,9 3-14-15,11 0-8 16,8 2 2-16,9-6 6 15,0-5 2-15,0-5 3 16,-1 2-5-16,-10-5-11 16,-10 1-1-16,-8 1-10 15,-16 0 5-15,-10 7 14 0,0 1 2 16,-4 3 8-16,8 4 6 16,10 2 23-16,8 4 7 15,14 6 12-15,7-3-2 16,17-4-16-16,6-9-1 15,11-7-6-15,-6-7 1 16,-4-3 455-16</inkml:trace>
  <inkml:trace contextRef="#ctx0" brushRef="#br0" timeOffset="190720.6717">4080 15372 648 0,'-4'7'322'0,"-7"22"-33"0,-7 13-134 16,-9 23-38-16,-7 13-19 16,-5 10-62-16,-2 3-15 15,7-10-9-15,8-11 1 16,11-25 1-16,10-17 0 15,5-22-1-15,3-11-2 16,10-18-4-16,2-2-2 16,12-22-2-16,4-7-2 15,-3-16 3-15,4-5 2 0,-4 4 3 16,-3-4-5-16,-5 3 30 16,-6 7 9-16,-4 16 35 15,-2 17-1-15,-3 27-26 16,0 13-7-16,-2 27-35 15,0 9 4-15,16 24-4 16,5 4-4-16,8 16-1 16,11 4 1-16,-1 3 2 15,-3-4 2-15,-3-23-40 16,-9-13-21-16,-6-25-160 16,-7-3-155-16</inkml:trace>
  <inkml:trace contextRef="#ctx0" brushRef="#br0" timeOffset="190876.5741">3972 15746 1049 0,'1'3'394'0,"5"2"-247"16,15 3-130-16,14 0-4 15,28-1 9-15,9-4-4 16,20-3-32-16</inkml:trace>
  <inkml:trace contextRef="#ctx0" brushRef="#br0" timeOffset="191204.5697">4787 15779 704 0,'-15'-8'453'0,"-18"-7"20"15,-8 1-157-15,-3 13-137 16,2 5-51-16,7 16-84 15,9 9-28-15,15 12-18 16,10 7-5-16,13 3 2 0,6-6 1 16,18-7 1-16,5-11 1 15,14-9-58-15,3-4-89 16</inkml:trace>
  <inkml:trace contextRef="#ctx0" brushRef="#br0" timeOffset="191563.848">5124 15931 501 0,'-7'-12'341'0,"-4"-10"-37"0,-11-5-23 16,-4-4-19-16,-3 7-74 16,-2 3-35-16,10 18-72 15,-1 5-39-15,7 18-37 16,3 7-10-16,5 9-4 15,10 6 3-15,10-3 6 16,7-5 1-16,0-14 3 16,4-7 3-16,2-16 3 15,-2-2 2-15,8-13 0 16,-2-5-1-16,4-8-4 16,3-3-1-16,0 4-3 15,-1 5-3-15,1 17 6 16,-4 7 2-16,-7 16 23 15,-7 8 21-15,-18 11 18 0,-2 3 7 16,-18-1-17-16,-5-3-16 16,-1-8-31-16,-7-5-52 15</inkml:trace>
  <inkml:trace contextRef="#ctx0" brushRef="#br0" timeOffset="192079.3616">5930 15251 675 0,'-27'12'365'0,"-28"27"-99"16,-10 15-72-16,-4 28-91 15,8 11-29-15,22 18-26 16,17 7-14-16,28-2-15 16,15-4-6-1,19-19-2-15,1-13 1 0,16-20 1 16,0-9-12-16,10-24-187 16</inkml:trace>
  <inkml:trace contextRef="#ctx0" brushRef="#br0" timeOffset="192563.7141">6008 15740 878 0,'-13'6'393'0,"-4"3"-187"16,3 16-121-16,1 9-32 16,12 10-14-16,1 4 0 15,10-5-2-15,4-6 2 16,7-11-13-16,7-7 0 16,7-14 2-16,-4-5 4 15,0-16 2-15,-6-4-3 0,-4-12-4 16,-5-2-5-16,-6-4-4 15,-5 1-4-15,-6 9-2 16,-6 4-3-16,-2 18-10 16,-2 6-4-16,3 16-10 15,2 7-2-15,6 6 3 16,6 2 3-16,12 3 7 16,6-5 1-16,7-7 4 15,2-12 4-15,4-10 6 16,-7-6 4-16,-6-12 6 15,-4 0 4-15,-17-13 4 16,2 2-2-16,-11-1-7 16,-3-1-22-16,-5 11-122 15,0 3-122-15</inkml:trace>
  <inkml:trace contextRef="#ctx0" brushRef="#br0" timeOffset="192829.5089">6494 16080 754 0,'-2'-1'394'15,"-8"-1"-91"-15,-2-3-62 16,1 5-80-16,-3 0-43 16,6 5-68-16,3 7-29 0,9 10-21 15,3 1-2-15,11-1-2 16,2-4 3-16,3-11 3 15,0-6 4-15,-1-7 13 16,-5-4 8-16,-7-2 35 16,-5-2 4-16,-14-2-6 15,-5 2-10-15,-9 4-26 16,3 3-52-16,6 9-484 16</inkml:trace>
  <inkml:trace contextRef="#ctx0" brushRef="#br0" timeOffset="193141.6093">6672 15855 1216 0,'12'5'490'0,"14"17"-315"0,5 3-29 15,-10 6-36-15,-5 4-12 16,-15-4-29-16,-9 0-9 15,-1-9-29-15,2-3-7 16,1-19-6-16,7-5-6 16,6-15-12-16,5-6-6 15,12-8-6-15,1 0 2 16,2 0 7-16,-3 7 1 16,-5 13 6-16,-7 7 8 0,0 19 29 15,-5 8 15-15,-2 19 5 16,1 4-6-16,-1-4-16 15,1-2-41-15</inkml:trace>
  <inkml:trace contextRef="#ctx0" brushRef="#br0" timeOffset="193485.279">7426 15629 1121 0,'-5'-2'490'16,"0"9"-250"-16,0 9-71 15,4 25-98-15,4 14-19 0,10 16-28 16,3 3-9-16,5-5-2 16,-7-9 0-16,-9-23-29 15,1-7-65-15</inkml:trace>
  <inkml:trace contextRef="#ctx0" brushRef="#br0" timeOffset="193625.9811">7322 15928 1028 0,'9'-1'440'16,"12"1"-190"-16,18 2-206 15,13 0-8-15,14 0-18 16,3-2-23-16,5-5-339 15</inkml:trace>
  <inkml:trace contextRef="#ctx0" brushRef="#br0" timeOffset="194037.5376">8072 15837 601 0,'-7'-8'348'0,"-13"-9"-8"16,-6-1-40-16,-14 4-71 16,2 4-28-16,3 10-104 15,0 5-45-15,10 18-56 16,4 10-17-16,13 13 1 15,8 3 2-15,15-1 11 16,10-3 2-16,6-15 3 16,3-6 1-16,0-16 1 0,-1-8 3 15,-8-8 5 1,-2-1 5-16,-11-6 4 0,-8 0 2 16,-4 1 0-16,-7 2-3 15,-2 14-9-15,-3 1 2 16,2 19 12-16,0 5 7 15,3 13 11-15,3 12-5 16,7 11-13-16,4 7-7 0,1-2 25 16,-1-8-48-1,2-14-265-15</inkml:trace>
  <inkml:trace contextRef="#ctx0" brushRef="#br0" timeOffset="194373.4793">8280 15240 965 0,'18'14'391'0,"21"32"-236"15,15 28-67-15,1 32-20 16,3 15 10-16,-18 14 24 16,-19-3 10-16,-30-3-12 15,-17-11-22-15,-8-31-36 16,4-16-8-16,13-36 130 15</inkml:trace>
  <inkml:trace contextRef="#ctx0" brushRef="#br0" timeOffset="194919.8384">9274 15791 856 0,'-7'2'368'15,"0"3"-174"-15,18 7-155 0,21 1-28 16,37-3-11-16,22-1 15 16,44-9 51-16,17-4 30 15,29-2 12-15,-4-2-8 16,-13-2-44-16,-10 0-29 15,-38-1-25-15,-13 2-19 16,-43 5-83-16,-21 0-82 16,-30 3-145-16,-10-2-84 15</inkml:trace>
  <inkml:trace contextRef="#ctx0" brushRef="#br0" timeOffset="195076.8875">10612 15693 279 0,'-4'-7'231'0,"-3"-1"26"15,5 0-79 1,12 8-57-1,5 4-24-15,9 9-1 0,0 6 6 16,5 4-8-16,1 2 4 16,-15 0 13-16,-1 1 18 15,-16-1-3-15,-4 2-12 0,-8-8-30 16,-4-2-6-16,-2-5-174 16</inkml:trace>
  <inkml:trace contextRef="#ctx0" brushRef="#br0" timeOffset="195404.9309">9388 15663 719 0,'-10'14'338'0,"-19"17"-139"16,-4 2-40-16,-6 3-68 15,8-3-25-15,21 0-28 16,10-6-7-16,28-4 6 15,6-3-1-15,15-8-2 16,4-3 10-16,4-9-480 16</inkml:trace>
  <inkml:trace contextRef="#ctx0" brushRef="#br0" timeOffset="195798.1564">9852 15141 1071 0,'0'12'400'0,"-2"22"-265"16,-2 11-55-16,3 20 1 16,0 5-5-16,2 2-33 15,6-6-11-15,0-20-12 16,2-6 0-16,-2-18 4 15,1-7 6-15,-7-15 14 16,1-9-2-16,-6-15-4 16,-7-12-7-16,0-12-16 15,-4-11-3-15,2-14-3 16,4 1-3-16,5 4-6 16,4 5-1-16,10 21-11 15,6 9-1-15,6 7-8 16,9 9-3-16,11 5 3 15,9-2 0-15,15 11 8 16,0-3-42-16,0 9-181 16,-3 7-278-16</inkml:trace>
  <inkml:trace contextRef="#ctx0" brushRef="#br0" timeOffset="196001.4242">9832 15354 769 0,'5'1'410'0,"7"1"-40"16,18 1-121-16,31 1-71 16,10 3-34-16,16 0-78 15,1 2-13-15</inkml:trace>
  <inkml:trace contextRef="#ctx0" brushRef="#br0" timeOffset="198657.0735">11524 15473 930 0,'-12'30'381'16,"5"-15"-229"-16,1 0-30 0,-31 84-47 15,0 16-25-15,4 16-37 16,16-41 2-16,11-26 4 16,5-11-1-16,5-36-1 15,8-18-2-15,7-26-11 16,3-20 0-16,4-25-1 15,-6-7 3-15,-3-12 7 16,-5 0 0-16,-1 14-3 16,0 6 4-16,-1 26 36 15,-1 9 21-15,-5 23 10 16,1 13-6-16,-2 22-39 0,3 12-23 16,6 19-9-16,6 11 1 15,10 12 2-15,4 8 1 16,-3 1 0-16,2-6-1 15,-10-18 25-15,-3-6-55 16,-4-18-98-16,-11-12-79 16</inkml:trace>
  <inkml:trace contextRef="#ctx0" brushRef="#br0" timeOffset="198813.3063">11407 15846 808 0,'6'4'376'16,"6"4"-144"-16,26 3-151 16,14-2-2-16,23 1-48 15,4-5-7-15,-1-6-197 16</inkml:trace>
  <inkml:trace contextRef="#ctx0" brushRef="#br0" timeOffset="199105.5929">11998 15858 763 0,'0'5'380'15,"0"9"-68"1,1 7-165-16,5 11-41 0,-1 2-9 16,-1 5-34-16,-1-4-9 15,-3-8-32-15,-1-5 0 16,-1-11-66-16,1-3-62 16,-3-14-157-16,-2-2-86 15</inkml:trace>
  <inkml:trace contextRef="#ctx0" brushRef="#br0" timeOffset="199325.8563">11982 15904 478 0,'7'-8'286'0,"8"-10"-31"0,3 2-55 0,6 7-79 15,2 2-44-15,5 7-52 16,0 1-11-16,3 4-7 16,-9-2-1-16,-5 1 2 15,-5-2-3-15,-7-4 46 16,4 0 3-16,-5 0 19 15,-3 1 17-15,0 6-13 16,-5 4 9-16,1 11 1 16,1 4-3-16,-3 9-20 15,1 3-12-15,3 0-21 16,1 4-7-16,7-6 74 16</inkml:trace>
  <inkml:trace contextRef="#ctx0" brushRef="#br0" timeOffset="200426.4646">12701 15870 839 0,'-5'3'350'0,"5"7"-200"16,12 4-30-16,10-1-10 15,15-4-21-15,10-9-27 16,0-4-5-16,-2-9-15 0,-7-2-4 16,-18-5 0-16,-6-3-1 15,-18-1-4-15,-11 3-5 16,-18 6-12-16,-7 7-6 16,-6 9-2-16,-3 8-1 15,8 14 1-15,9 8-8 16,6 14-11-16,11 3-7 15,20 6 9-15,4-7 8 0,29-7 13 16,3-10 5-16,17-12-7 16,-5-17 0-1,-26-1-25-15,-1 1-76 16</inkml:trace>
  <inkml:trace contextRef="#ctx0" brushRef="#br0" timeOffset="201004.4499">13128 15066 1336 0,'-3'0'540'0,"-2"-1"-369"15,4 1-62-15,1 0-86 0,0 0 16 16,0 0-172-16,0 0-137 15</inkml:trace>
  <inkml:trace contextRef="#ctx0" brushRef="#br0" timeOffset="201207.6966">13170 15231 547 0,'3'17'318'0,"7"14"-27"0,-3 16-64 16,-7 4-31-16,-8 1-42 15,-1-3-52-15,-15-13-26 16,-4-6-7-16,-4-14-12 16,-4-9-9-16,-2-14-22 15,3-10-32-15,8-11-57 16,1-3-50-16,16 1-190 16,5 5-203-16</inkml:trace>
  <inkml:trace contextRef="#ctx0" brushRef="#br0" timeOffset="201612.1279">13587 15095 649 0,'-7'-10'410'15,"-7"-1"-51"-15,-9-3-118 0,-1 1-44 16,-10 9-83-16,-1-1-35 15,1 11-54-15,2 12-16 16,8 6-25-16,3 5-2 16,18 8 2-16,6 0 4 15,15 1 5-15,8-4 5 16,2-13 3-16,4-6 6 16,2-12-3-16,-3-3-5 15,-6-10-22-15,-8-2-6 16,-9-5 0-16,-1-4 7 15,-8 3 20-15,-3 3 4 0,-3 6-2 16,-3 6 4-16,1 12 9 16,1 7 7-16,1 20 12 15,1 10 0-15,3 17-7 16,1 4-4-16,4-1-3 16,1-5-1-16,3-15-3 15,4-4 3-15,4-11-66 16</inkml:trace>
  <inkml:trace contextRef="#ctx0" brushRef="#br0" timeOffset="202190.2458">14057 15754 1063 0,'-27'-6'479'0,"-33"-1"-235"15,1 7-74-15,10 11-95 16,9 13-36-16,20 19-30 15,14 4-5-15,17 10 3 16,14 1 4-16,16-15 2 16,7-5 3-16,11-15 0 15,0-10 2-15,-7-16 3 16,-10-7 5-16,-17-17 10 16,-13-7 4-16,-9-16-1 15,-10-10-5-15,-14-18-9 0,-4-3-5 16,-11-7-8-16,5 3-5 15,15 16-10-15,9 4-7 16,17 24-10-16,12 8-4 16,9 12-60-16,6 8-57 15,14 12-197-15</inkml:trace>
  <inkml:trace contextRef="#ctx0" brushRef="#br0" timeOffset="202541.768">14565 15440 852 0,'-15'-3'456'0,"-12"-2"-129"0,-11 16-137 16,3 9-41-16,-2 22-66 16,4 6-16-16,10 20-25 15,6 5-5-15,18 9-18 16,13 4-9-16,10-14-4 15,8-8-2-15,6-20-39 16,1-10-8-16,6-11-149 16,-1-8-346-16</inkml:trace>
  <inkml:trace contextRef="#ctx0" brushRef="#br0" timeOffset="202963.7263">14672 15679 807 0,'-1'8'379'0,"-7"5"-128"16,4 11-116-16,4 4 2 16,0 10-22-16,7 4-17 15,1-5-41-15,0-6-13 16,7-12-17-16,-5-11-1 0,12-10 1 15,-3-8 2-15,-3-14 2 16,4-1-2-16,-10-8-8 16,1 5-2-16,-6 7-8 15,-4 4-4-15,-3 12-9 16,-2 4-5-16,0 10 1 16,4 7-1-16,4 8 6 15,7 6 2-15,8 2 0 16,0-5 1-16,9-6 3 15,2-7 4-15,0-12 21 16,1-4 22-16,-9-14 27 16,-6-5 8-16,-13-9-15 15,-3-1-20-15,-13-4-33 16,-4 4-43-16,0 2-116 16,1 3-33-16</inkml:trace>
  <inkml:trace contextRef="#ctx0" brushRef="#br0" timeOffset="203307.4901">15089 15836 851 0,'9'1'392'0,"14"1"-124"16,3 1-92-16,18-5-48 16,4-1-28-16,5-5-33 15,1-2-84-15</inkml:trace>
  <inkml:trace contextRef="#ctx0" brushRef="#br0" timeOffset="203769.2403">15491 15656 1046 0,'-4'6'417'0,"-2"8"-263"15,-5 6-49-15,1 13-39 16,2 2-17-16,4 7-5 15,4 0-2-15,10-1 0 16,5-12-2-16,7-14-21 16,3-10 2-16,5-14 2 0,-3-10 0 15,-5-13-4-15,-5-2-7 16,-7-5-9-16,6 5-2 16,-6 7-3-16,-2 2 0 15,-6 14-1-15,-5 4-6 16,-4 9-2-16,2 9 0 15,-3 7 3-15,2 6 7 0,9 7 0 16,6 3 1-16,9-2 5 16,9-2 3-16,6-10 9 15,-1-8 3-15,0-14 33 16,-6-7 15-16,-9-15 20 16,-5-9 5-16,-6 0-29 15,-6-3-17-15,-5 5-30 16,-3 7-25-16,-6 3-101 15,0 8-79-15</inkml:trace>
  <inkml:trace contextRef="#ctx0" brushRef="#br0" timeOffset="204065.7375">16014 16004 664 0,'-8'-1'395'15,"-13"-5"-42"-15,-2 2-110 16,2 4-117-16,0 2-42 16,9 6-30-16,5 5-1 15,11 9 8-15,3-6 4 0,16 2-6 16,3-7-2-16,-1-11 7 15,5 3 5-15,-12-11-3 16,-6-2-4-16,-9-1-23 16,-6-2 1-16,-7 5-110 15,0-5-303-15</inkml:trace>
  <inkml:trace contextRef="#ctx0" brushRef="#br0" timeOffset="204331.41">16143 15414 1208 0,'24'24'515'0,"15"13"-255"15,13 30-160-15,2 10-2 16,-10 16-4-16,-14 3-2 16,-24 11-33-16,-15-4-19 15,-21-14-22-15,-3-12-12 16,2-33-92-16,6-13 23 16</inkml:trace>
  <inkml:trace contextRef="#ctx0" brushRef="#br0" timeOffset="204698.292">17029 15489 876 0,'3'-4'506'16,"6"0"-122"-16,-7 11-185 15,-1 15-45-15,10 20-108 16,-6 8-14-16,9 12-14 16,-4-1-4-16,-4 1-1 15,1-1 1-15,-7-17-16 16,7-5-52-16,-8-22-160 16</inkml:trace>
  <inkml:trace contextRef="#ctx0" brushRef="#br0" timeOffset="204852.5738">16882 15721 1060 0,'8'-2'486'0,"15"-2"-159"16,14 4-150-16,14-4-68 16,7 3-25-16,18-1-56 0,-3-3-6 15</inkml:trace>
  <inkml:trace contextRef="#ctx0" brushRef="#br0" timeOffset="205344.774">17999 15295 995 0,'-14'19'349'15,"-9"32"-316"-15,-10 8 11 16,0 17 29-16,4 3 8 0,-2-10 11 15,8-2-19-15,9-15-31 16,9-11-12-16,9-21-4 16,8-10 5-16,6-23 3 15,2-11 1-15,3-15-6 16,0-9-5-16,-2-11-3 16,-3-5 0-16,-4-12-1 15,-1-1-8-15,-2 7 21 16,0 6 13-16,0 31 26 15,-4 12 2-15,-5 25-33 16,6 14-18-16,2 27-31 16,8 15-1-16,11 10 6 15,2 10-1-15,6-8 4 16,-2-6 2-16,-4-7-33 16,-8-14-50-16,-6-15-186 15</inkml:trace>
  <inkml:trace contextRef="#ctx0" brushRef="#br0" timeOffset="205579.1893">17867 15560 1195 0,'5'0'446'0,"12"6"-345"15,12-3-22 1,-15-1-4-16,1 0-32 15,63 5-13-15,8 3-53 0</inkml:trace>
  <inkml:trace contextRef="#ctx0" brushRef="#br0" timeOffset="205938.1302">18406 15579 738 0,'0'10'374'0,"0"14"-109"16,-1 2-84-16,0 1-86 15,1-1-27-15,0-9-32 16,0-3-6-16,-2-13-17 16,2-4-22-16,-6-12-28 0,-1-4-19 15,-3-6-6-15,0-4 15 16,2 5 21-16,1 2 12 15,5 1 14-15,2 5-2 16,9 3 20-16,1-4 3 16,10 10 2-16,2 0 2 15,4 4-22-15,0-1-3 16,-1 3 0-16,-3 1-1 16,-6-1 11-16,4 1 9 15,-2 2 19-15,-1-2 9 0,1 7 20 16,-7 2 20-16,-4 3 20 15,-3 5 3-15,-4 6-10 16,-2 4-18-16,-3 5-35 16,0 4-10-16,0-4-30 15,7 1-38-15</inkml:trace>
  <inkml:trace contextRef="#ctx0" brushRef="#br0" timeOffset="206453.6317">19095 15597 754 0,'13'-1'370'0,"7"-4"-154"0,6 1-96 16,4-4-25-16,-7-6-55 16,-3-2-11-16,-11-2-4 15,-9-2-1-15,-15 2-5 16,-7 6-4-16,-16 1 12 16,1 11 10-16,0 10 18 15,0 5 3-15,14 16-12 16,4 6-6-16,12 5-2 15,6 2 2-15,8-2 11 16,8-7 9-16,18-6-1 16,13-7-3-16,22-12-16 15,10-5-1-15,-3-13-147 16,-3-6-66-16</inkml:trace>
  <inkml:trace contextRef="#ctx0" brushRef="#br0" timeOffset="206690.2578">19186 15093 1112 0,'4'4'458'0,"13"-1"-245"15,13 1-81-15,29 3-29 16,7-10-33-16,7 3-51 16,-3-2 21-16,-20-4-126 15,-4 11-90-15</inkml:trace>
  <inkml:trace contextRef="#ctx0" brushRef="#br0" timeOffset="206877.5427">19800 14887 1060 0,'-1'-7'536'16,"1"-3"-169"-16,0 4-136 16,-3 4-144-16,2 2-44 15,0 0-44-15,0 0-31 16,0 0-125-16,-1 0-306 0</inkml:trace>
  <inkml:trace contextRef="#ctx0" brushRef="#br0" timeOffset="207049.7253">19829 15088 763 0,'3'19'357'0,"-1"23"-136"15,-2 5-31-15,-5 1-35 16,-7 0-25-16,-9-7-41 15,-3-7-9-15,-7-16-26 16,-5-8-6-16,0-15-28 16,3-9-48-16,9-15-203 15</inkml:trace>
  <inkml:trace contextRef="#ctx0" brushRef="#br0" timeOffset="207502.397">20178 14888 1048 0,'-8'-11'456'0,"-14"-9"-247"16,0 7-49-16,-5 11-61 15,1 4-30-15,-1 16-39 16,7 5-17-16,8 14-25 16,5 2-5-16,12 1 4 15,4-3 4-15,11-7 8 16,5-1 2-16,7-12 6 16,2-3 0-16,-4-11-3 15,-3-1-13-15,-8-8-21 16,-4-6-1-16,-9-2 1 15,-6-1 14-15,-4-1 16 16,-1 6 2-16,-4 6 2 16,0 4 7-16,2 17 20 15,-1 5 15-15,5 18 14 16,3 7 10-16,2 10 8 16,4 4-9-16,1 2-8 15,0 2-13-15,-7-17-3 0,0-9-41 16</inkml:trace>
  <inkml:trace contextRef="#ctx0" brushRef="#br0" timeOffset="208080.3834">20826 15501 842 0,'-24'-6'471'0,"-19"-9"-106"15,-3 19-213-15,0 5-26 16,11 14-110-16,11 9-24 16,17-1-6-16,13 4 8 15,23-2 17-15,13-1 8 16,17-8 6-16,3-4-6 16,-9-14 5-16,-12-6 8 0,-19-18 12 15,-9-6 7-15,-16-12-3 16,-6-7-4-16,-20-15-6 15,-13-11 1-15,0-17 8 16,1 2 1-16,23 7-7 16,14 12-13-16,29 20-30 15,10 7-15-15,21 20-36 16,4 5-73-16</inkml:trace>
  <inkml:trace contextRef="#ctx0" brushRef="#br0" timeOffset="208471.2769">21392 15068 812 0,'-6'2'345'0,"-20"6"-146"16,-13 10-73-16,-7 15-27 15,-10 6-15-15,5 24-33 16,6 10-9-16,18 20-5 16,12-4-2-16,23-4-14 15,12-13-4-15,26-15-2 16,11-10-2-16,8-17-80 16,5-8-125-16</inkml:trace>
  <inkml:trace contextRef="#ctx0" brushRef="#br0" timeOffset="208892.8795">21500 15357 855 0,'-4'5'377'15,"-2"11"-172"-15,-2 7-64 16,4 14-31-16,2 3-15 15,7 2-23-15,3-9-6 16,5-7-7-16,7-3-13 16,3-16-10-16,3 0 0 0,-2-15-3 15,-2-6-3-15,-2-8-5 16,-2-6-5-16,-8-2-9 16,-3-2-3-16,-7 1-6 15,0 5-2-15,-2 13-14 16,-1 8-6-16,2 12-4 15,2 11 0-15,5 9 10 16,3 0 5-16,13 6 6 16,4-6 1-16,6-4 6 15,2-4 1-15,-2-12 13 16,-2-6 3-16,-7-7 11 16,-11-8 20-16,-5-4 5 15,-6-6 1-15,-6-14-15 16,-3-3-19-16,-2-2-53 15,-4 5-52-15</inkml:trace>
  <inkml:trace contextRef="#ctx0" brushRef="#br0" timeOffset="209251.9858">22330 15171 1094 0,'-2'3'488'16,"0"7"-226"-16,-2 25-153 15,-5 15-32-15,8 27-44 16,1 4-18-16,6-4-7 16,6-9 1-16,-1-24 4 15,-1-10 32-15,-3-14-118 16,-4-8-49-16</inkml:trace>
  <inkml:trace contextRef="#ctx0" brushRef="#br0" timeOffset="209392.576">22156 15412 963 0,'21'-3'454'0,"16"-1"-148"15,18 2-169-15,4 1-21 16,5 1-44-16,3 3-27 15,-8-3-63-15,-2-4-78 0</inkml:trace>
  <inkml:trace contextRef="#ctx0" brushRef="#br0" timeOffset="209792.718">22737 15255 972 0,'-1'6'429'16,"0"5"-198"-16,0 10-132 15,0 8 0-15,1 11-39 16,0 4-19-16,5 1-15 16,5-4-4-16,7-8-6 15,-1-10 1-15,6-15 6 16,0-4 6-16,-4-16 3 16,-2-7 0-16,1-6-4 15,-6-8-5-15,-4-3-3 16,3 0-6-16,-6 5 35 15,-2 3 6-15,0 18-1 0,-7 3-2 16,-1 13-42-16,6 9-10 16,0 9-6-16,9 8 4 15,7 1 2-15,-3 3 0 16,9-6 9-16,-1-8 8 16,6-6 11-16,4-7 7 15,-3-11 11-15,1-6 2 16,-8-12 15-16,-6-7 0 0,-10-11-16 15,-5-1-10-15,-11-3-47 32,-4 9-39-32,0 10-76 15</inkml:trace>
  <inkml:trace contextRef="#ctx0" brushRef="#br0" timeOffset="210221.9608">23251 15621 600 0,'6'-5'241'15,"6"0"-126"-15,-2-2-20 16,-2 5 27-16,-6-1 74 0,-6 1 17 16,-12 0-20-16,-5 0-25 0,-1 5-77 15,-2 2-31-15,10 8-44 16,2 4-3-16,12 3 5 15,6 2 5-15,13-2 11 16,4-4 3-16,6-7 27 16,1-5 19-16,-7-12 24 15,3-2 1-15,-16-8-26 16,-3 1-21-16,-8 0-32 16,-11 3-47-16,0 9 349 15</inkml:trace>
  <inkml:trace contextRef="#ctx0" brushRef="#br0" timeOffset="210572.9342">23518 15131 1055 0,'18'26'492'15,"17"20"-229"-15,4 24-76 0,-3 13-19 16,-20 5-33-16,-20-1 7 16,-36-6-35-16,-13-6-17 15,-7-13-32-15,12-5-27 16,33-23-56-16,18-13-79 16</inkml:trace>
  <inkml:trace contextRef="#ctx0" brushRef="#br0" timeOffset="210776.3125">24111 15646 1622 0,'0'11'687'0,"-5"17"-360"15,-13 4-94-15,-17 10-97 16,-9 3-39-16,-9 10 167 16</inkml:trace>
  <inkml:trace contextRef="#ctx0" brushRef="#br0" timeOffset="211744.5219">18994 16653 784 0,'0'0'382'0,"-1"0"-149"16,1 8-82-16,-1 16-75 0,-5 4-22 15,2 14-10-15,2 4 0 16,4 1 4-16,12 0-4 15,1-14 1-15,7-12-4 16,2-17-5-16,-4-12-1 16,2-15 0-16,-1-6-1 15,-5-10-5-15,-3 0-3 16,-8 3-6-16,-4 2-3 16,-3 9-10-16,-5 3-4 0,4 14-15 15,-4 7-8-15,3 8-8 16,4 11 1-16,4 6 8 15,5 9 6-15,13 3 7 16,3-2 3-16,9-2 4 16,2-7 6-16,5-12-2 15,-4-11 42-15,-8-17 43 16,-6-7 16-16,-11-14 30 16,-4 1-38-16,-8-2-41 15,-7-1-20-15,-4 10-39 16,1 3-48-16,0 13-68 15</inkml:trace>
  <inkml:trace contextRef="#ctx0" brushRef="#br0" timeOffset="212064.0814">20001 16668 933 0,'-11'-6'509'16,"1"1"-130"-16,-12 1-129 16,-4 3-27-16,-5 6-104 15,-7 3-43-15,7 11-61 16,4 9-16-16,17 15-9 15,7 7 0-15,16 8 5 16,9-5 0-16,16-9-1 0,5-8 7 16,-3-18-81-16,0-5-53 15,-9-14-185-15</inkml:trace>
  <inkml:trace contextRef="#ctx0" brushRef="#br0" timeOffset="212225.4539">19814 16786 752 0,'0'2'379'0,"2"6"-71"15,8 3-77-15,14 0-48 16,9 2-33-16,9-6-76 16,7-2-25-16,2-2-44 15,2-1-16-15</inkml:trace>
  <inkml:trace contextRef="#ctx0" brushRef="#br0" timeOffset="212594.9263">20812 16409 967 0,'-27'15'381'0,"-28"27"-249"16,-1 13-86-16,11 23-7 16,11 10 7-16,20 15 11 15,12 7-4-15,20-10-27 16,12-9-7-16,21-26 24 16,9-14-57-16</inkml:trace>
  <inkml:trace contextRef="#ctx0" brushRef="#br0" timeOffset="212782.3706">20840 16884 1206 0,'11'-3'501'0,"16"0"-289"0,6 3-57 15,6 0-58-15,6 3-38 16,5 1-98-16,-1-4 80 16</inkml:trace>
  <inkml:trace contextRef="#ctx0" brushRef="#br0" timeOffset="213224.24">21302 16823 1015 0,'1'3'422'0,"1"6"-209"0,2 16-148 16,3 7-12-16,-2 5-13 16,1 0-8-16,-1-11-9 15,-3-9-2-15,-2-7 11 16,-2-10-13-16,-5-11-44 15,-3-3-25-15,-3-10-25 16,1 0 9-16,1-5 39 16,2 0 18-16,7-1 9 15,2 4 0-15,9 9 9 16,2 3 10-16,1 9 18 16,1 3 3-16,4 1-6 15,3 1-9-15,-1-3-14 16,2 2-4-16,4-1-3 15,-6-4 0-15,8 3-4 16,-2 2 11-16,-4-1 11 16,0 2 12-16,-7 5 10 15,-10 0 15-15,-8 11 6 16,-6 6-8-16,1 15 1 16,-1 3-26-16,8 7-15 15,4-2 44-15,4-10 199 16</inkml:trace>
  <inkml:trace contextRef="#ctx0" brushRef="#br0" timeOffset="213443.1317">21881 17005 959 0,'-4'11'573'0,"-3"9"-25"15,-2 12-363-15,-9-2-35 16,-4 5-110-16,0-3-9 16</inkml:trace>
  <inkml:trace contextRef="#ctx0" brushRef="#br0" timeOffset="214083.3867">22119 16800 996 0,'-5'23'380'0,"-7"15"-231"16,4 11-77-16,3 3-5 15,4-9-5-15,2-12-34 16,3-13-10-16,-42-259-1199 94,52 244 1464-79,-4-3-120-15,6 0-17 16,17-3-19-16,9-1-23 16,4-1-21-16,4-1-30 15,-8 1-6-15,-8 0-4 16,-9 2 4-16,-14-1 17 15,-7 2-5-15,-7 4 7 16,0 6-1-16,-2 10-6 16,-1 6 4-16,5 17-15 15,1 8-7-15,3 6-19 16,6 1-6-16,3-8-94 16,-2-13-449-16</inkml:trace>
  <inkml:trace contextRef="#ctx0" brushRef="#br0" timeOffset="214536.3581">22514 16466 1036 0,'13'0'475'15,"12"2"-193"-15,11-1-146 16,5 4-22-16,4 1-50 0,-4-5-26 16,-6 4-19-16,-9-5-1 15,-11 0-1-15,-5 2-1 16,-3-1-3-16,-5 2-1 16,-2-4-6-16,-1-1-3 15,0 2-7-15,-1 0-5 16,2 0-1-16,3 12 1 15,5 39-1-15,-8-25 0 0,0 13-1 16,2 5 2 0,3 14 3-16,-1 6 3 0,3 11 3 15,5 5 0-15,-2-3-1 16,3-3 1-16,-4-12 1 16,-3-9 0-16,-9-11 51 15,-2-3 15-15,-15-10 42 16,-4-3 30-16,-26-13 0 15,-14-10-3-15,-13-7-33 16,-2-7-29-16,20 5-52 16,6 0 90-1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3:30:19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15676 10484 396 0,'1'7'180'15,"2"7"-91"1,0 4-32-16,4 9-42 16,-6-1-10-16,2 9-5 15,-4-2 0-15,-1 1 4 16,3-4 2-16,-1-11 4 16,0-1 4-16,-2-14 34 15,-6-3 19-15,1-6 45 16,2-4 17-16,-1-10-10 0,2-5-13 0,0-6-37 15,4 0-19-15,0-1-18 16,3 2-4-16,2 5 9 16,-6 0 7-16,4 13 9 15,-6 1-2-15,3 21-14 16,0 4-11-16,1 18-18 16,9 12-4-16,-8-3-36 0,11 9-131 15</inkml:trace>
  <inkml:trace contextRef="#ctx0" brushRef="#br0" timeOffset="971.1031">19013 10531 526 0,'-3'-2'281'16,"3"-1"-82"-16,0 5-74 15,0-2-79 1,0 0-25-16,6 22-15 16,5 33-4-16,-11-22-2 0,-1 0 2 15,5-1 4-15,-2-4 2 0,-3-14 2 16,1-4 3-16,1-9 9 16,3-1 3-16,-4-7 7 15,-3-9 5-15,-3-10 24 16,-3-5 9-16,-1-5-1 15,5 5-7 1,4 13-25-16,-1 5-13 0,10 19-15 16,-5 7-5-16,-2 3-13 15,5 13-1-15,-2-2-39 16,7 3-85-16</inkml:trace>
  <inkml:trace contextRef="#ctx0" brushRef="#br0" timeOffset="1534.5778">19002 10930 546 0,'0'4'296'16,"-1"2"-44"-16,-5 5-155 16,1 5-30-16,2 6-35 15,1-1-13-15,9 1-12 16,-6-5-1-16,2-8 0 15,2-2 4 1,-5-7 7-16,8-1 5 16,-9-9 5-16,-3-5 0 15,-2-5 0-15,-7-4 2 16,0 1 5-16,4 2-2 16,6 8-11-16,3 5-12 15,3 1-19-15,0 5-7 0,8 0-2 16,5 1 1-16,9 2 7 15,7 1 2-15,-6-3 6 16,0-1 3-16,-2 2 4 16,-12-5 5-16,-3 5 1 15,-5 0 2-15,-4 0 19 16,-2 6 4-16,1-6 3 16,0 0-1-16,-3 16-22 15,-8 36-7-15,13-24-5 16,3-3 0-16,1-8-1 15,7 2-2-15,-4-11-94 16</inkml:trace>
  <inkml:trace contextRef="#ctx0" brushRef="#br0" timeOffset="2157.8323">15589 11015 660 0,'0'2'325'16,"-1"-1"-98"-16,9 0-106 15,-2 1-24-15,10 2-31 16,6-1-20-16,4 1-27 15,3-1-8-15,1-3-202 16</inkml:trace>
  <inkml:trace contextRef="#ctx0" brushRef="#br0" timeOffset="2652.5842">15829 10952 448 0,'4'11'176'0,"-1"-2"-124"0,3 8-22 15,0 0-21-15,-3-4-5 16,3 1 2-16,-3-8 2 16,-3 1 7-16,0-11 3 15,-4-6 3-15,-1 1 1 16,1-5-2-16,-1 2 17 0,-5-3 34 15,1-1 9-15,-1-4 16 16,3 3-9-16,5 5-20 16,2 6-10-16,4 6-23 15,2 0-13-15,7 1-21 16,3 1-2-16,4-4-2 0,5 2 0 16,-2-2 2-1,4-1 2-15,-8 3 2 16,-4 1 1-16,-3 5 4 0,-9-2 0 15,-2-1 13-15,2 2 3 16,-3-5 5-16,0 0-1 16,0 0-13-16,0 0-4 15,0 0-7-15,1 0-3 16,7 2 0-16,0 14 0 16,26 33 19-16,-31-24 7 15,-1-1 12-15,-1-1-1 16,-1-1-17-16,0 0 3 15</inkml:trace>
  <inkml:trace contextRef="#ctx0" brushRef="#br0" timeOffset="3577.6965">15674 14231 373 0,'-4'-5'250'0,"4"-2"19"16,0 4-55-16,2 6-87 16,-2-3-39-16,0 0-68 15,2 26-12-15,1 36-6 16,-4-26 0-16,0-2 5 15,-5-5 2-15,8-6 2 16,2-11 2 0,1-10 7-16,-3-10 2 15,2-10-2-15,-1-3-5 16,-3-6-174-16</inkml:trace>
  <inkml:trace contextRef="#ctx0" brushRef="#br0" timeOffset="3925.329">15480 14874 589 0,'7'-2'275'15,"11"1"-104"-15,6 1-111 16,4 1-10-1,10 7-35-15,-7-2-12 16,4-4-46-16,2 2-225 16</inkml:trace>
  <inkml:trace contextRef="#ctx0" brushRef="#br0" timeOffset="4356.9099">15776 14753 566 0,'1'3'267'16,"6"0"-109"-16,-4 2-18 15,1 3-50-15,4 2-23 16,-1 7-34 0,-1 0-9-16,-1-6-8 15,-3 1-2-15,-2-12 4 16,1-2 0-16,-3-13-1 15,-5-4-1-15,-1-3-6 16,-2-2-1-16,2 1-1 16,1 1-2-16,1 2-3 15,3 5-3-15,6 9-8 0,1 5-4 0,11 4-2 16,1 2-1-16,6 3 3 16,2-5-1-16,3 0-1 15,1-2 1 1,-3-1 5-16,-2-1 6 0,-10-3 9 15,-4 1 3-15,-9 1 14 16,0 2 15-16,0 9 16 0,0 4 7 16,0 3 1-16,-5 4-13 15,4 4-15-15,2 3-9 16,2 3-16-16,4-1-5 16,-1-5-144-16</inkml:trace>
  <inkml:trace contextRef="#ctx0" brushRef="#br0" timeOffset="5074.3208">19066 14334 466 0,'5'-10'301'15,"-1"-5"-34"-15,-2 5-48 16,0 2-22-16,-2 2-56 15,1 3-32-15,2 4-56 16,-3-1-22-16,0 0-31 16,0 13-4-16,9 55 32 15,-5-23-102-15</inkml:trace>
  <inkml:trace contextRef="#ctx0" brushRef="#br0" timeOffset="5629.2579">19063 14706 560 0,'-1'2'265'0,"-3"5"-83"16,4 9-129-16,-1 6-53 15,0 6 0-15,0 5-2 16,3 0 1-16,4-5 1 16,-4-7 3-16,8-6 0 15,-5-8 0-15,-2-10 1 16,-1-5 3-16,-9-13 9 15,-6-5 6-15,3-5 29 16,-2 1 10-16,11 4 10 16,-1 0-4-16,2 9-35 15,10 3-15-15,1 3-22 16,1 0-7-16,11 8-1 16,-1 1 2-16,4 4 3 15,1 4 5-15,-6 0 3 0,-4 0 1 16,-4 0 2-16,-1 1 2 15,-7-1 0-15,5-1 1 16,-3-2 2-16,-2-2 1 16,2 0 3-16,-3 0 15 15,-3 4 25-15,0 7 12 0,-3 7 7 32,-3 8-12-32,0 7-29 15,0 3-12-15,4 0-29 16,1-4 69-16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2:56:19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 5377 2507 0,'-1'35'5'15,"1"-9"-1"-15,0-1 0 16,0-5 12-16,0-3-30 0,0 27-28 16,0-15-90-16,0-15-174 15</inkml:trace>
  <inkml:trace contextRef="#ctx0" brushRef="#br0" timeOffset="423.3229">556 4828 675 0,'0'-1'427'16,"0"5"-183"-16,0 4-139 16,0 7 79-16,2 9-39 15,1 13-22-15,-2 6-18 16,0 16-24-16,0 7-6 0,1 7-15 16,0-1-3-16,0-1-13 15,1-6 0-15,2-9-28 16,1-8-5-16,-1-16-31 15,2-9-27-15,-1-17-130 16</inkml:trace>
  <inkml:trace contextRef="#ctx0" brushRef="#br0" timeOffset="813.8565">535 4941 554 0,'12'-3'347'0,"3"-1"-165"0,1 3-115 16,10-6 70-16,6 3-55 16,2-1-45-16,2 4-10 15,-2-4-7-15,-1 2-1 16,-4-3 14-16,-5-2 7 15,-5 2 19-15,-4-1 8 16,-7 5 2-16,-3 0 1 16,-5 6 0-16,-2 7-1 15,-3 11-15-15,1 5-6 0,-2 15-12 16,0 7-5-16,3 11-2 16,-1 7-2-16,3 5-2 15,1-3 1-15,0-4-2 16,0-2-3-16,0-14-7 15,2-29-5 1,2 1-77-16,3 4-168 0</inkml:trace>
  <inkml:trace contextRef="#ctx0" brushRef="#br0" timeOffset="1157.5316">1332 5344 747 0,'0'10'455'0,"-5"5"-194"0,0-2-144 16,-7 11 65-16,-3 1-35 16,-3 3-41-16,-3-2-17 15,-5-5-32-15,1-4-16 16,0-9-18-16,2-3-6 15,3-10-9-15,2-5-4 16,3-7-11-16,3-2-5 16,11 0-7-16,1-1-2 0,7 4 1 15,3 0 0-15,9 9 4 16,1 5 3-16,5 9 9 16,0 5 3-16,-2 10 4 15,1 4 3-15,-2 2 17 16,0 2-57-16,-1 0-230 15</inkml:trace>
  <inkml:trace contextRef="#ctx0" brushRef="#br0" timeOffset="1516.9478">1541 5503 569 0,'6'5'445'0,"5"-1"-167"0,-2-1-164 16,8 3 124-16,2 1-96 15,2-6-52-15,-1-1-14 16,0-4-21-16,-2-6-5 16,-4-4-9-16,-2-2-2 15,-9-3-4-15,-1-2-3 16,-10 3-9-16,-3-1-4 15,-8 5-8-15,-1 4-5 16,-3 10-8-16,1 3-4 0,0 12 0 16,3 6 0-16,8 11 2 15,3 8 5-15,7 9 18 16,1 4 5-16,1 8 10 16,3-2 2-16,3 2-1 15,-1-4 14-15,2-10-96 16</inkml:trace>
  <inkml:trace contextRef="#ctx0" brushRef="#br0" timeOffset="2032.3621">2203 5432 603 0,'-11'15'428'0,"-6"3"-172"16,1-3-151-16,-14 9 90 15,0 0-54-15,-3-7-60 16,-1-5-22-16,4-12-27 15,1-6-13-15,10-11-14 16,7-4-5-16,8-3-7 16,7-3 0-16,12 5 10 15,3 4 4-15,5 8 19 16,4 7 13-16,-1 12 19 16,-1 8 5-16,0 8 5 15,-5 5-3-15,-1 2-11 16,1 2-10-16,0-4-127 15</inkml:trace>
  <inkml:trace contextRef="#ctx0" brushRef="#br0" timeOffset="2672.8058">2341 5392 704 0,'11'3'378'0,"5"1"-203"16,-1-3-110-16,12 2 58 16,2-1-44-16,3-4-25 15,-2-2-11-15,-4-2-9 16,-4-1-1-16,-10-2-3 15,-6 0-1-15,-11 2-7 16,-4 1-3-16,-9 6-3 16,1 5 0-16,-5 5-1 15,0 5-1-15,6 6 0 16,1 5 0-16,12 5 1 16,2 2 1-16,10-3 5 15,5-3-1-15,6-5-2 16,5-4 0-16,3-9-1 0,1-7 1 15,0-9 1-15,-2-3 0 16,-4-9-6-16,-3-3-3 16,0 1-3-16,-3 0-3 15,-4 4-4-15,-1 2-3 16,-3 6-2-16,-3 7 1 16,-2 6 4-16,-3 5 4 15,0 5 4-15,-1-1 1 16,-2 4 4-16,0-1 1 0,2-5 1 15,0-3 0-15,3-6-4 16,3-5-1-16,0-7-4 16,4-4-2-16,6-4-1 15,3-1-2-15,0 2-1 16,4 2-3-16,2 8 0 16,-2 6 3-16,1 8 4 15,-6 4 2-15,-4 9 3 16,-3 1 0-16,-4 6-9 15,-5 2-49-15</inkml:trace>
  <inkml:trace contextRef="#ctx0" brushRef="#br0" timeOffset="3235.1603">3163 5578 655 0,'7'3'378'0,"6"0"-163"15,-2 1-111-15,11 1 58 16,4 0-36-16,8-2-29 15,1-3-12-15,-1-7-17 16,0-1-11-16,-9-6-21 16,-1-2-5-16,-13-6-6 15,-6 0 1-15,-15-1-3 16,-9 1-3-16,-7 5-7 16,-7 3-5-16,0 9-7 15,-3 5-2-15,4 11-5 0,1 4 3 16,10 12 8-16,6 8 13 15,3 11 20-15,8 5 7 16,4 7 7-16,0 4 3 16,4 0 2-16,2 0-4 15,2-9-10-15,-1-3-20 16,2-15-91-16,1-6-77 0</inkml:trace>
  <inkml:trace contextRef="#ctx0" brushRef="#br0" timeOffset="3737.3005">3587 5438 466 0,'0'0'304'0,"1"4"-118"0,0 2-95 16,-1-6 77-16,-1 0-38 15,0 15-34-15,0 37-4 16,0-25-4-16,-1 1-4 16,4-4-11-16,2-1-4 15,7-8-7-15,2-5-5 16,4-10-9-16,3-2-2 15,1-11-1-15,0-4-5 0,-3-4-11 16,-3-2-4-16,-3 1-9 16,-4 3-1-16,-2 6 1 15,-5 1-1-15,-2 10-1 16,-2 2-1-16,1 9-2 16,2 4 0-16,0 5-2 15,1 2-1-15,5 0-4 16,7 0-1-16,4-1 1 15,4-3 3-15,2-7 9 16,1-3 4-16,2-7 4 16,0-7 1-16,-5-5 1 15,-4-4 5-15,-6-4-45 16,-1-1-39-16,-8-2-251 16</inkml:trace>
  <inkml:trace contextRef="#ctx0" brushRef="#br0" timeOffset="3883.0168">3767 5074 1005 0,'3'0'630'0,"0"0"-295"0,1 7-217 16,1-3 105-16,1 14-88 16,-1 5-54-16</inkml:trace>
  <inkml:trace contextRef="#ctx0" brushRef="#br0" timeOffset="4382.5575">4938 4870 703 0,'-29'27'393'15,"4"0"-211"-15,4 10-121 16,-18 20 69-16,8 20-64 16,5 2-16-16,18 4-8 15,10-2-3-15,19-5 0 16,9-6 0-16,7-16-6 16,4-8-35-16</inkml:trace>
  <inkml:trace contextRef="#ctx0" brushRef="#br0" timeOffset="4585.6777">5285 4948 1204 0,'-3'17'539'0,"1"5"-341"15,2 1-134-15,-2 17 35 16,2 5-28-16,2 8-49 16,4 1-88-16</inkml:trace>
  <inkml:trace contextRef="#ctx0" brushRef="#br0" timeOffset="4742.2129">5305 5623 1296 0,'0'-4'660'15,"0"3"-383"-15,1-1-186 16,-1 0 56-16,0 1-199 16</inkml:trace>
  <inkml:trace contextRef="#ctx0" brushRef="#br0" timeOffset="5038.6686">5712 4900 1046 0,'18'25'645'31,"-9"-12"-320"-31,1-1-212 0,16 31 156 0,-6 5-192 16,11 22-17-16,-5 10-11 15,1 3-9-15,-10-1-8 16,-9 0-1-16,-24-27-7 16,-6-5-2-16,-4-14-4 15,-3-7 5-15,1-11-54 16,3-3-48-16</inkml:trace>
  <inkml:trace contextRef="#ctx0" brushRef="#br0" timeOffset="6149.6317">6846 5453 403 0,'2'-6'372'0,"0"2"-100"16,-2-3-137-16,2-5 101 16,-6-3-64-16,-4 0-17 15,-8-1-21-15,-3 0-13 0,-7 4-23 16,-1 2-11-16,-3 8-24 15,-2 4-15-15,6 10-24 16,3 3-12-16,9 10-21 16,8 0-4-16,11 3-4 15,6-1 1-15,12-4 3 16,4-5 5-16,6-1 8 16,1-4 3-16,-3-8-23 15,-3-1-30-15</inkml:trace>
  <inkml:trace contextRef="#ctx0" brushRef="#br0" timeOffset="6274.5594">6756 5148 840 0,'-1'1'454'15,"1"2"-259"-15,2 3-355 0</inkml:trace>
  <inkml:trace contextRef="#ctx0" brushRef="#br0" timeOffset="6836.968">6988 5326 627 0,'13'4'328'0,"5"-2"-168"16,-3 0-94-16,18 1 33 16,2 0-18-16,3-3-22 15,-2 0-12-15,-5-2-16 16,-3-1-8-16,-11 2-8 15,-6 1-1-15,-12 3 11 16,-6 1 3-16,-11 5 2 16,-1 3-1-16,-2 4-1 15,-4 3 0-15,2 1-2 16,5 3-2-16,6 3-10 16,7-2-6-16,5-1-1 15,4-1 0-15,9-5 3 16,2-2 3-16,9-7 1 0,1-4 2 15,2-10-2-15,-1-2-11 16,2-9-3-16,-3-2 0 16,-3-4-4-16,-1-1-2 15,-7 4-1-15,-3 1 0 16,-6 6 7-16,-3 5 14 16,-3 8 4-16,0 5 3 0,0 6 5 15,-3 4 4-15,3 1 2 16,1 4-1-16,5 1-6 15,0 0-3-15,1-3 0 16,3-1-11-16,-3-5-248 16</inkml:trace>
  <inkml:trace contextRef="#ctx0" brushRef="#br0" timeOffset="7091.3574">7851 5354 1315 0,'0'1'636'0,"3"-1"-385"16,-2 0-174-16,-1 0 55 16,0 0-39-16,0 0-90 15,0 0-59-15</inkml:trace>
  <inkml:trace contextRef="#ctx0" brushRef="#br0" timeOffset="7278.4575">7864 5536 1079 0,'0'0'650'0,"0"0"-300"16,2 0-220-16,-2 0 121 15</inkml:trace>
  <inkml:trace contextRef="#ctx0" brushRef="#br0" timeOffset="10430.124">1102 7111 852 0,'3'0'433'15,"5"5"-124"-15,15 9-148 16,9 8-24-16,22 11-34 16,4 1-17-16,7 8-28 15,3 2-10-15,-10-3 12 16,-5-4-68-16,-10-11-172 15,-7-4-183-15</inkml:trace>
  <inkml:trace contextRef="#ctx0" brushRef="#br0" timeOffset="10648.6084">1572 7102 640 0,'-11'0'429'0,"-9"-1"-9"16,-5 10-172-16,-8 5-62 16,-13 13-84-16,-3 6-33 15,-2 3-41-15,2 5-11 16,6-1-10-16,1-3-3 0,12-5-1 16,7-4-3-16,16-11-56 15,5-4-48-15,10-7-224 16</inkml:trace>
  <inkml:trace contextRef="#ctx0" brushRef="#br0" timeOffset="11054.991">1767 7103 675 0,'0'4'350'0,"-2"13"-75"16,0 7-84-16,1 13-51 0,-3 6-14 15,3 6-37-15,1 3-14 16,0-12-33-16,1-6-13 16,3-16-6-16,-2-6 1 15,-1-11 6-15,1-6 1 16,-2-13-3-16,0-8-4 15,0-13-9-15,-2-4-2 16,-2-7-3-16,-5-4 1 16,-5-4-4-16,0 0-2 0,-1 4-3 15,7 4-2-15,3 12-2 16,4 4-3-16,6 8-7 16,7 2-6-16,18 9-3 15,5 3 2-15,21 7 62 16,8 5-100-16,0 2-162 15,8 8-180-15</inkml:trace>
  <inkml:trace contextRef="#ctx0" brushRef="#br0" timeOffset="11289.2423">1790 7489 827 0,'5'1'388'0,"1"-1"-156"16,18 5-109-16,6 2-6 15,14-6-52-15,8-2-20 16,-6-7-29-16,-2-4-88 15</inkml:trace>
  <inkml:trace contextRef="#ctx0" brushRef="#br0" timeOffset="11648.4659">2067 7107 1057 0,'2'9'486'16,"1"3"-215"-16,0 10-127 15,3 6-12-15,1 4-52 16,0 0-17-16,-2-3-26 16,-1-5-9-16,2-9-6 15,-2-8-1-15,7-11-1 16,1-11-4-16,5-11-20 15,4-1-15-15,-1-6-16 16,3 8-3-16,-6 5 15 0,-1 3 9 16,-7 10 8-16,0 6-2 15,-3 9 22-15,-1 9 8 16,0 10 12-16,1 3 5 16,-1 4-19-16,3-1-5 15,3-6-58-15,1-5-93 16</inkml:trace>
  <inkml:trace contextRef="#ctx0" brushRef="#br0" timeOffset="12116.9718">2425 6953 924 0,'14'0'374'0,"16"0"-246"16,4-2-23-16,2-1-37 15,-5 0-20-15,-1-5-21 16,-3 3-7-16,-6 2-8 0,-2 3-3 15,-9 3 0-15,-3 4 2 16,-4 3 3-16,-2 4 0 16,0 6-4-16,2 3-2 15,1 10-3-15,2 7-1 16,4 6 3-16,0 4 1 16,2 1 0-16,-1 1 1 15,-4-2 1-15,-1-8 11 16,-7-4 37-16,-6-4 7 0,-12-11 11 15,-4-1-8-15,-7-13-29 16,-1-3-7-16,1-3-9 16,-1-5-5-16,8-7-9 15,2 2-3-15,8-8-87 16,6 6-98-16</inkml:trace>
  <inkml:trace contextRef="#ctx0" brushRef="#br0" timeOffset="12476.5479">3081 7171 329 0,'0'0'248'0,"7"2"35"15,10-1-73-15,22 2-80 16,8-3-29-16,20 0-41 16,7-4-21-16,-4 2-60 15,-2 2-187-15</inkml:trace>
  <inkml:trace contextRef="#ctx0" brushRef="#br0" timeOffset="12700.0654">3142 7286 772 0,'-5'5'386'16,"-2"3"-141"-16,7-1-29 15,20-4-61-15,13 1-17 16,23-4-4-16,9-3-10 0,12 2-32 15,-8 1-21-15,-16 1-33 16,-8 3-30-16</inkml:trace>
  <inkml:trace contextRef="#ctx0" brushRef="#br0" timeOffset="13279.5065">3845 7139 518 0,'11'-6'290'16,"10"0"-55"-16,2 4-12 0,3 4-33 15,-1 7-26-15,-3 6-40 16,-5 0-23-16,-6 9-40 15,-8 3-16-15,-6 3-17 16,-1 3-6-16,-1 0-4 16,5 0 0-16,4-5 0 15,4-5 2-15,12-8-4 16,-2-8-1-16,8-8 0 16,4-10 1-16,2-11-3 15,-2-5-2-15,-2-8-16 16,-8-1-3-16,-7-2-1 15,-3 2 0-15,-8 9 9 16,-2 1 1-16,-3 14 0 16,-4 1-1-16,4 9 13 15,-2 6 3-15,3 7 10 16,2 8 9-16,6 7-1 0,-1 3 1 16,4 3-7-16,-9 0-4 15,12-3-8-15,3 0 16 16,1-9-104-16,9-6-102 15</inkml:trace>
  <inkml:trace contextRef="#ctx0" brushRef="#br0" timeOffset="13654.4973">4500 7087 849 0,'-3'8'426'0,"-3"14"-130"16,0 10-73-16,6 7-82 16,-1 7-18-16,1 5-38 15,1-3-18-15,0-4-26 16,1-10-12-16,1-16-4 16,-1-9 4-16,0-12 3 15,0-9-1-15,1-8-3 16,-3-8-6-16,-2-12-7 15,-2-4-2-15,-8-6-3 16,0-2-1-16,-5 0-5 16,-1 6-3-16,7 6-1 0,3 5-3 15,2 8-2-15,8 4-2 16,8 5-3-16,5 1-2 16,10 7-2-16,0-2-2 15,14 6-48-15,1 4-41 16,8 4-133-16</inkml:trace>
  <inkml:trace contextRef="#ctx0" brushRef="#br0" timeOffset="13919.8037">4514 7517 916 0,'-1'0'425'16,"-4"2"-167"-16,13-1-86 16,7 3-18-16,19-2-25 15,8-2-27-15,12 0-51 16,3-2-23-16,-4-1-90 15,-2 2-120-15</inkml:trace>
  <inkml:trace contextRef="#ctx0" brushRef="#br0" timeOffset="14310.2282">4771 7133 833 0,'6'1'410'0,"6"8"-122"16,4 5-88-16,-2 15-60 16,-1 2-17-16,-7 6-32 15,0-1-18-15,-5-9-31 16,0-1-10-16,5-14-9 15,-1-6 0-15,6-16-6 16,7-8-2-16,1-12-11 16,-2-4-12-16,7 0-16 15,-5 1-2-15,4 8 3 16,0 5 10-16,-9 10 10 16,-3 5 8-16,-7 12 24 15,-2 3 11-15,1 11 29 16,-2 2 4-16,6 5-10 15,0 1-9-15,0-3-23 16,2-1-5-16,1-6-125 0,1-5 6 16</inkml:trace>
  <inkml:trace contextRef="#ctx0" brushRef="#br0" timeOffset="14784.0885">5125 6949 992 0,'13'4'398'0,"16"-4"-235"16,8-2-23-16,11 2-17 15,-2-5-23-15,0 0-46 16,-3 2-20-16,-10-3-17 16,-4 5-3-16,-12 1-2 15,-4-1 0-15,-9 1 0 16,-2 3-1-16,-2 5-1 0,-4 7-2 16,1 5-3-16,3 3-2 15,0 6-3-15,-2 2 0 16,1 8-2-16,4 3 0 0,-2 4 1 15,3 7 0-15,3 1 1 16,-6-2 3-16,3-3 9 16,-3-7 35-16,-4-12 27 15,-4-2 22-15,-5-12 26 16,-3-4-27-16,-8-8-16 16,-5-4-18-16,-7-4-36 15,-1-2-6-15,-1 2-15 16,6-4-18-16,8 7-101 15</inkml:trace>
  <inkml:trace contextRef="#ctx0" brushRef="#br0" timeOffset="17003.7833">6006 7185 837 0,'10'1'367'0,"19"0"-190"16,7 1-23-16,11 1-60 15,8-1-24-15,2 3-33 16,-1-2-12-16,-4 2-63 16,-12-3-82-16</inkml:trace>
  <inkml:trace contextRef="#ctx0" brushRef="#br0" timeOffset="17253.4242">6062 7322 662 0,'0'3'363'0,"4"3"-61"0,9 0-105 16,9 2-19-16,12-3-21 15,6 0-23-15,12 0-50 16,-1-3-20-16,4 2-35 16,-9-1-2-16,-11 1-141 15</inkml:trace>
  <inkml:trace contextRef="#ctx0" brushRef="#br0" timeOffset="17800.1475">7085 7029 398 0,'4'-11'231'0,"4"-23"-8"16,2-2-27-16,-3-7-13 15,-5-8-6-15,-1 8-22 16,-1 5-15-16,-1 16-36 16,-3 7-16-16,1 12-38 15,-3 3-22-15,2 12-28 16,2 14-9-16,5 27 8 16,5 13 7-16,3 15 12 15,0 2 3-15,0-13-2 0,4-8 0 16,2-20-27-16,3-9-87 15</inkml:trace>
  <inkml:trace contextRef="#ctx0" brushRef="#br0" timeOffset="18034.6882">6858 7338 1070 0,'9'6'444'0,"24"2"-265"15,15-1-33-15,23-6-46 16,21-1-27-16,6-2-40 16,-7-1 0-16,-12 0-12 15,-12-2-32-15,-16 4-114 16,-1 1-113-16</inkml:trace>
  <inkml:trace contextRef="#ctx0" brushRef="#br0" timeOffset="18487.4611">7018 7670 815 0,'-5'-9'383'0,"-4"-7"-161"0,10-2-116 16,7 1-25-16,14 1 2 15,12 2-1-15,8 5 7 16,10 2 0-16,8 13-38 15,-6 4-10-15,-15 10-16 16,-9 6-6-16,-27 7-2 16,-8 1 2-16,-19 6 2 15,-16 0-1-15,-9 0-3 16,-3-2-4-16,-1-8 8 16,9-7-23-16,5-16-43 15,9-5-13-15,12-7-20 16,4-5 15-16,13-1 26 15,1-2 10-15,14 2 8 16,4-1 16-16,11 9 26 16,7 3 15-16,2 10 25 15,3 6 4-15,1 5-7 16,-3 1-9-16,-1-6-19 16,-6-1-25-16</inkml:trace>
  <inkml:trace contextRef="#ctx0" brushRef="#br0" timeOffset="18958.5972">8170 7030 843 0,'-2'-1'404'16,"-1"1"-150"-16,1 6-60 16,0-6-80-16,2 22-22 15,2 49-28-15,3-24-3 16,1 3-14-16,2 1-5 0,0-5-17 15,-2-5-3-15,1-10-4 16,-1-7-21-16,-2-12-120 16,-1-8-145-16</inkml:trace>
  <inkml:trace contextRef="#ctx0" brushRef="#br0" timeOffset="19161.4402">7964 7264 810 0,'4'-1'401'0,"10"-1"-119"15,6-1-56-15,22-1-56 16,13-2-5-16,17-1-32 16,5 1-24-16,-11 3-48 15,-8-1-21-15,-15 4-2 0,-9 0-48 16,-10 3 19-16</inkml:trace>
  <inkml:trace contextRef="#ctx0" brushRef="#br0" timeOffset="19692.5646">9022 7049 648 0,'3'-13'363'0,"4"-10"-96"15,-1-12-56-15,1-2-31 16,-3-3-49-16,1 1-17 16,-5 5-28-16,0 6-11 15,-2 8-21-15,-3 5-14 16,3 7-21-16,-2 5-10 16,1 4-23-16,-1 3-8 0,3-4 3 15,0 29 2-15,4 60 16 16,3-19 5-16,7 3 0 15,-2-6 2-15,4-15-6 16,4-6-64-16</inkml:trace>
  <inkml:trace contextRef="#ctx0" brushRef="#br0" timeOffset="19929.0476">8835 7307 761 0,'1'2'430'0,"13"0"-16"0,13 3-215 16,31-5-74-16,14-1-34 15,16-5-46-15,3-2-16 16,-16 1-27-16,-7 0-43 15,-18 5-114-15,-11 1-53 16,-9 3-244-16</inkml:trace>
  <inkml:trace contextRef="#ctx0" brushRef="#br0" timeOffset="20383.7489">8910 7595 970 0,'-1'-7'399'0,"10"-6"-247"15,10-1-53-15,19 0-40 16,10 1 1-16,8 7 5 15,1 6-5-15,-4 11-13 0,-9 7-10 16,-23 7 5-16,-13 4 8 16,-20 4 8-16,-12-1 0 15,-16-1-14-15,-1 0-12 16,-6-10-11-16,2-4-1 16,7-7-5-16,5-6-3 0,8-5-16 15,5-5-15-15,13-4-19 16,5-1-3-16,16-1 4 15,7 0 10-15,11 4 11 16,0 0 3-16,11 9 4 16,4 5 0-16,0 10 4 15,2 6 3-15,-16 1 4 16,-6 1 6-16,-11-10 12 16,1-9-53-16</inkml:trace>
  <inkml:trace contextRef="#ctx0" brushRef="#br0" timeOffset="20945.7487">10040 7089 547 0,'3'-7'348'16,"-3"-3"-54"-16,-9 3-95 16,-7 0-40-16,-17 6-65 15,-1 1-19-15,-2 4-27 16,4 4-14-16,11 2-23 15,6 1-10-15,10 2-11 16,5-2-3-16,11 3 1 16,6 0 1-16,16 2 6 15,8 3 2-15,-1 3 3 16,2 1 4-16,-12-2 9 16,-10 0 7-16,-15 0 26 0,-11 0 14 15,-19-2 13-15,-4 1-2 16,-8-10-19-16,-3-6-13 15,6-8-22-15,8-4-17 16,11-4-90-16,11-3-62 16</inkml:trace>
  <inkml:trace contextRef="#ctx0" brushRef="#br0" timeOffset="21570.5919">10408 7212 414 0,'2'-10'310'0,"-2"-5"12"15,-6-3-77-15,-5 1-26 16,-7 2-45-16,-4-1-24 16,-2 7-50-16,-1 1-29 15,0 8-49-15,-1 6-19 16,5 6-18-16,4 7-7 15,10 5-2-15,9 6 1 16,9-3 9-16,4 3 7 16,2-9 9-16,7-3 3 15,5-8 4-15,1-9 1 0,0-6 1 16,-4-6-8-16,-6-3-4 16,-5-3-1-16,-6 1-2 15,-5 0 5-15,-6 5-2 16,0 6-6-16,-3 8-9 15,2 6-2-15,1 11 1 16,2 5 4-16,1 11 4 16,0 7 1-16,1 12 8 15,-3-3 9-15,-3-1 22 16,-3-5 21-16,-7-9 24 16,-1-16 10-1,7-9 16-15,1 0-7 0,-36 19-12 16,2-6-12-16,-5-16-27 15,13-16-14-15,9-17-77 16,2-2-68-16</inkml:trace>
  <inkml:trace contextRef="#ctx0" brushRef="#br0" timeOffset="22179.8276">10624 7113 532 0,'2'-1'332'0,"5"1"-14"0,2 4-66 15,-2 8-103-15,0 8-24 16,-4 13-30-16,-3 1-4 16,-6 6-11-16,0-2-12 15,0-8-27-15,2-5-11 16,3-15-3-16,1-7 2 15,6-13 0-15,4-10-3 16,5-10-9-16,1-3-6 16,3 0-10-16,4 5-2 15,-2 8-4-15,0 3-2 0,-6 11-1 16,2 7 6-16,-3 8 7 16,0 9 7-16,-3 3 12 15,-2 1-1-15,-7 7-3 16,1 2-1-16,1-2-6 15,2 0-8-15</inkml:trace>
  <inkml:trace contextRef="#ctx0" brushRef="#br0" timeOffset="23008.1207">11381 6819 576 0,'6'3'315'0,"1"-1"-77"15,-3-1-49-15,-2-1-27 16,-3 0-47-16,0 0-28 16,-1-1-49-16,-9 0-14 15,-36-4-12-15,26 2-2 16,2-1-6-16,3 0-1 16,0-1-3-16,2 3-3 15,3 3-2-15,0 3-1 16,5 6 2-16,0-2 1 0,0 3-1 15,1 1 1-15,3 0 1 16,-3 1 0-16,5 4-1 16,0 0 0-16,0 4 4 15,0 5 3-15,-2 6 3 16,3 7 3-16,-1 9-1 16,4 3 4-16,-4 8 11 15,-3 1 1-15,0 1 2 16,-4-7-4-16,2-11-3 15,4-8 15-15,4-17 20 16,1-5 7-16,5-12 9 16,2-2-12-16,2-6-25 15,4 1-9-15,9 3-19 16,2-2-6-16,7 6 0 16,-1 3-28-16</inkml:trace>
  <inkml:trace contextRef="#ctx0" brushRef="#br0" timeOffset="23445.4379">11504 7073 949 0,'7'7'408'0,"9"5"-212"16,1 7-49-16,-4 5-55 16,-4 0-15-16,-9 2-24 15,-1-2-4-15,-7-3-8 16,1-5-4-16,2-7-6 15,2-4-2-15,3-10-2 16,3-7-2-16,5-8-9 16,4-4-7-16,9-2-9 15,2 4-4-15,5 5-2 16,4 3 0-16,-9 10 7 16,-2 1 4-16,-8 8 17 15,-6 3 8-15,2 9 11 0,-8 4 2 16,1 7-8-16,-2 0-4 15,-5-1-13-15,5-2-2 16,6-6-87-16,3-5 29 16</inkml:trace>
  <inkml:trace contextRef="#ctx0" brushRef="#br0" timeOffset="23979.8597">11853 6822 669 0,'8'-4'423'0,"14"-5"34"16,4 3-247-16,-1 4-100 15,9-2-22-15,2 4-30 0,0 0-13 16,2-2-21-16,-14 1-5 16,-10 1-7-16,-4 0-1 15,-5 0-2-15,-3 2-1 16,-1-2-2-16,-1 0 0 16,0 0-3-16,-1 0-2 15,0 0-4-15,0 0-4 0,0 21-3 16,-2 34-1-16,5-19 2 15,1 4 1-15,0 2 0 16,0 4 4-16,4-1 2 16,-2 2 2-16,3 3 1 15,-2-6 2-15,-1 1 0 16,-2-3 1-16,-3-7 1 16,3 1 1-16,-5-12 2 15,-1 0 1-15,-2-9 1 16,0-1 15-16,-5-2 16 15,-1-9 13-15,-10 0 24 16,-5 0-13-16,-14-2-13 16,-2-5-13-16,-4-2-18 15,2-2-49-15,6-2 372 16</inkml:trace>
  <inkml:trace contextRef="#ctx0" brushRef="#br0" timeOffset="27701.5143">1061 8597 1010 0,'6'3'380'0,"9"11"-271"0,12 12-59 15,26 24-27-15,11 17 5 16,26 21-7-16,5 2 2 15,-12-6 4-15,-6-7 0 16,-29-17 4-16,-12-7-13 0,-11-14-69 16,-6-6-48-16,-8-13-214 15</inkml:trace>
  <inkml:trace contextRef="#ctx0" brushRef="#br0" timeOffset="28060.7941">1700 8580 780 0,'-14'12'416'0,"-9"9"-98"15,-14 18-151-15,-7 9 3 16,-17 18-38-16,-9 9-16 16,2 7-27-16,1-1-46 0,13-14-25 15,10-7-6-15,13-14-5 16,9-7-3-16,13-7-4 15,4-6-1-15,7-9-117 16,7-1-122-16</inkml:trace>
  <inkml:trace contextRef="#ctx0" brushRef="#br0" timeOffset="28514.0206">2085 8475 770 0,'-15'6'341'0,"-16"15"-167"15,-9 9-23-15,-1 22-39 16,-1 13-25-16,2 20-37 16,10 10-12-16,20 2-21 15,10-1-8-15,22-14-5 16,8-8 0-16,11-15 4 16,6-7 1-16,1-19 8 15,-1-10-66-15</inkml:trace>
  <inkml:trace contextRef="#ctx0" brushRef="#br0" timeOffset="28904.3537">2251 9073 612 0,'14'1'261'16,"10"3"-144"-16,5-2-14 16,-1-5-31-16,-1-4-14 15,2-4-18-15,-5-1-3 16,-4-6-7-16,-4 2-4 16,-13-2-3-16,-2 2 1 0,-12 4 9 15,-7 0 4-15,-8 8 4 16,-11-5-2-16,4 6-15 15,-4 6-7-15,6 13-18 16,5 7-3-16,0 7-1 16,6 2 2-16,13 3 7 15,6-1 4-15,11 3 8 16,9-2 2-16,7-9 5 16,2 0 1-16,8-13-1 15,4-3 0-15,5-10 17 16,6-6-79-16</inkml:trace>
  <inkml:trace contextRef="#ctx0" brushRef="#br0" timeOffset="29138.6652">2580 8508 1017 0,'0'-1'425'0,"0"-7"-231"0,-4 2-146 16,-1 5-27-16,4 2-116 15,1 6-168-15</inkml:trace>
  <inkml:trace contextRef="#ctx0" brushRef="#br0" timeOffset="29317.9296">2632 8651 501 0,'0'14'350'16,"5"11"-9"-16,-10 2-83 0,-2 3-28 15,-4 0-60-15,-10-1-24 16,-1-10-61-16,1-4-20 0,-3-12-34 15,4-10-38-15,3-10-134 16,6 0-146-16</inkml:trace>
  <inkml:trace contextRef="#ctx0" brushRef="#br0" timeOffset="29802.5106">2766 8573 699 0,'-3'0'355'0,"-5"0"-102"15,-1 2-93-15,3 6-90 0,1 4-27 16,5 5-33-16,3 6-6 15,7 4-4-15,-1 0 1 16,1-5 1-16,-1-2 1 16,4-10 1-16,1-5 2 15,7-8 4-15,-4-5 1 16,-1-9 1-16,-3-1-2 16,-4-7-3-16,0-1-2 0,-3 4-2 15,1 2 1 1,-5 9-1-16,-1 3-1 0,-2 7-6 15,-3 4-4-15,1 9-5 16,2 1-1-16,6 9 4 16,4 0 2-16,6 0 5 15,6 1 0-15,3-8 3 16,1-3-1-16,2-9 3 16,-6-5 3-16,-2-9 9 15,0-5 5-15,-8-7 8 16,0-1 2-16,-10-1-6 15,-1 4-15-15,-7 4-259 16</inkml:trace>
  <inkml:trace contextRef="#ctx0" brushRef="#br0" timeOffset="30177.3696">3183 8441 775 0,'8'10'352'0,"17"20"-130"15,-3 5-82-15,14 15-11 16,6 9-18-16,-5 7-29 16,-5 14-10-16,-24 10-11 15,-12-1 3-15,-19 1-4 16,-1-9-3-16,-2-15-21 16,4-6-1-16,7-15-2 15,0-8-2-15,4-7-7 16,-2-6-6-16,-1-10-30 15,4-6-54-15</inkml:trace>
  <inkml:trace contextRef="#ctx0" brushRef="#br0" timeOffset="30709.8951">3773 8975 1002 0,'15'-1'395'15,"28"-3"-266"-15,10 2-37 16,12 1-38-16,-2 1-16 15,-10 2-19-15,-3 1-1 0,-14-3-86 16,-5-5-125-16</inkml:trace>
  <inkml:trace contextRef="#ctx0" brushRef="#br0" timeOffset="31022.3206">3819 9140 660 0,'0'2'308'0,"4"4"-96"0,8-1-37 16,14-2-23-16,10-1-4 16,10-2-27-16,-1-1-14 15,8-3-29-15,-2-1-14 16,-2-1-27-16,-1 2-10 16,-14 0-46-16,-5 2-76 15</inkml:trace>
  <inkml:trace contextRef="#ctx0" brushRef="#br0" timeOffset="32256.4071">4784 8530 501 0,'0'-1'332'0,"3"2"-9"15,3 11-66-15,3 21-94 16,4 15-36-16,-1 34-37 16,-4 9-13-16,-4 11-38 15,-4-3-3-15,0-15-10 16,0-10-6-16,0-23-5 0,3-12 18 16,0-22-122-16,4-11-140 15</inkml:trace>
  <inkml:trace contextRef="#ctx0" brushRef="#br0" timeOffset="32459.6438">4734 8544 931 0,'18'-4'369'0,"26"0"-239"15,19 4-33-15,11 7-35 16,5 0-19-16,-1-4-22 16,-6 1 31-16,-15-7-207 15</inkml:trace>
  <inkml:trace contextRef="#ctx0" brushRef="#br0" timeOffset="32709.4302">4816 8926 982 0,'10'1'423'16,"24"0"-194"-16,8-2-78 15,22-4-46-15,5-1-30 16,4-1-5-16,1 2-105 16</inkml:trace>
  <inkml:trace contextRef="#ctx0" brushRef="#br0" timeOffset="33381.3477">5817 8581 555 0,'-10'-1'313'0,"-14"-5"-42"0,-12 2-52 16,-6 6-54-16,-7-2-30 15,5 5-53-15,6-1-19 16,12 2-45-16,12 4-21 15,13 0-23-15,7 1-5 16,14-3 8-16,6-1 7 16,12 0 13-16,0-2 3 0,0 6 3 15,-6 0 1 1,-11 2 3-16,-5 0 3 0,-14 2 7 16,-2 0 6-16,-6 0 4 15,-6 1 0-15,3-2-8 16,-2-1-6-16,8-1-10 15,3-4-3-15,10-3-5 16,3 0 2-16,7 1 1 16,-2 2 1-16,-3 4 3 15,-6 2 2-15,-15 5 3 16,-6 4 1-16,-17 10 11 16,-3 2 2-16,-5 4 1 15,2 2-2-15,5-3-13 16,6 1-4-16,8-2-3 15,6-5-4-15,10-1-2 16,1-5 1-16,8-2-1 16,0-1 16-16,1-1 31 0,2 0 1 15,3-3 31-15,2 0-11 16,-2-5-23-16,-5-2 0 16,5-6-19-16,1-1-68 15</inkml:trace>
  <inkml:trace contextRef="#ctx0" brushRef="#br0" timeOffset="33943.619">6264 8915 682 0,'3'-2'334'16,"5"-12"-117"-16,2-4-55 15,1-11-60-15,1-5-10 16,2-5-13-16,-2 0-5 0,-3 3-10 16,-2 0 0-16,-7 13 10 15,-1 6 5-15,0 10-3 16,-5 5-9-16,-3 9-34 16,3 8-14-16,-2 12-19 15,5 8-4-15,7 13 2 16,3 3 0-16,7 3 1 15,2 1-15-15,-2-13-148 16,-4-6-141-16</inkml:trace>
  <inkml:trace contextRef="#ctx0" brushRef="#br0" timeOffset="34162.2377">6047 9148 707 0,'13'0'418'0,"10"0"17"16,22 5-276-16,12-4-21 16,22 0-47-16,2-1-31 15,4-4-31-15,-2 2-46 16,-29-1-336-16</inkml:trace>
  <inkml:trace contextRef="#ctx0" brushRef="#br0" timeOffset="34599.6138">6179 9560 687 0,'0'-13'354'0,"-10"-12"-103"16,22-5-84-16,17 2-40 16,8 7-7-16,19 3-6 15,-8 11-6-15,-7 10-46 0,-4 9-15 16,-15 13-5-16,-11 5-7 15,-12 13-7-15,-14-4 0 16,-8 2-9-16,-12-1 1 16,-7-12-12-16,0-1-12 15,-7-15-57-15,15-10-37 16,0-13-40-16,5-9-19 16,17-8 30-16,1 2 31 15,21-1 45-15,3 6 38 0,9 7 53 16,3 9 13-16,6 7 27 15,7 3 4-15,5 14 1 16,0 1 1-16,-4 9-3 16,-5 2-6-16,-8-1-28 15,-6-6-5-15,0-8-104 16</inkml:trace>
  <inkml:trace contextRef="#ctx0" brushRef="#br0" timeOffset="35335.4935">6903 8647 409 0,'3'-2'235'16,"2"-1"-57"-16,2-1-64 15,2 4-27-15,0 5-34 16,-1 5 10-16,-6 10 22 16,-2 1 8-16,-5 8 21 15,-3 3-8-15,5 7-15 16,4-1-10-16,5-2-33 16,1-6-15-16,2-7-17 0,-3-6-3 15,3-6-1-15,3-7 1 16,-6-4 4-16,-1-4 2 15,-2-3-1-15,-2 5-3 16,-6 0-12-16,-2 3-3 16,-1 11-7-16,0 5-3 15,5 14-3-15,3 4-1 16,4 11 1-16,3 5 2 16,6 6 2-16,0 8 20 0,-8-3 60 15,-6-2 26-15,-14-8 54 16,-3-7 0-16,-5-15-28 15,7-5-20-15,-8-19-40 16,0-6-21-16,6-14-94 16,2-7-85-16</inkml:trace>
  <inkml:trace contextRef="#ctx0" brushRef="#br0" timeOffset="35819.6458">7625 8833 1107 0,'0'3'450'0,"0"8"-284"15,6 10-53-15,3 17-59 16,-1 10-9-16,5 9-9 16,-2 3-5-16,-3-4-6 15,-4-4-1-15,0-8-8 16,-2-7-4-16,3-12-5 15,0-5-38-15,-1-11-143 16,0-7-249-16</inkml:trace>
  <inkml:trace contextRef="#ctx0" brushRef="#br0" timeOffset="35991.4874">7473 9062 806 0,'8'0'407'16,"21"4"-82"-16,9-3-103 0,21 5-63 16,10-2-28-16,5-4-65 15,1 2-22-15,-9-1-27 16,-9 0-34-16</inkml:trace>
  <inkml:trace contextRef="#ctx0" brushRef="#br0" timeOffset="36430.8895">8559 8599 1076 0,'-6'4'456'0,"-3"14"-241"16,3 16-78-16,6 30-73 15,5 17 3-15,12 12-16 16,-4 3-1-16,-3-12-6 16,-3-10-13-16,-7-19-11 15,4-8-4-15,2-21-14 16,-10-11-53-16,10-17-162 15,1-10-183-15</inkml:trace>
  <inkml:trace contextRef="#ctx0" brushRef="#br0" timeOffset="36618.1052">8481 8575 947 0,'25'-7'443'0,"18"-8"-185"16,25 2-114-16,8 9-27 16,0 0-60-16,-1 8-23 15,-14 2-16-15,-4-1-72 16,-10 6-447-16</inkml:trace>
  <inkml:trace contextRef="#ctx0" brushRef="#br0" timeOffset="36821.557">8573 8876 1053 0,'4'5'475'0,"20"4"-209"16,11-2-79-16,25-3-77 15,8 1-35-15,2-3-46 16,-4 3-75-16</inkml:trace>
  <inkml:trace contextRef="#ctx0" brushRef="#br0" timeOffset="37680.3543">9482 8542 555 0,'-9'0'290'15,"-8"0"-76"-15,-2 0-37 16,-4 3-59-16,4 5-27 16,5 4-44-16,5-1-20 0,11 2-25 15,4-2-6-15,11-3-1 16,3 2 2-16,8-5 2 16,3 1 1-16,-2 5 3 15,-1-1 1-15,-13 6 0 16,-8 3 11-16,-14 2 31 15,-9 4 13-15,-6 2 21 16,-4-2-5-16,4 1-29 16,3-1-12-16,6 1-19 15,5-3-6-15,4-6-5 16,3 0 1-16,4-5-4 16,2-2 1-16,3 1-2 15,2 3-1-15,0 1-1 16,-3 2 0-16,-9 4 1 15,-4-1 0-15,-12 11 0 16,-1 4 1-16,0 8 0 0,-3 2 1 16,6 2 0-16,7 0 10 15,5-3 7-15,4 0 1 16,9-8 6-16,0-2 1 16,8-7-1-16,6-3 1 15,14-8-2-15,7-9-7 16,13-7-5-16,3-8 1 15,-10-3 21-15,-6 3-46 16</inkml:trace>
  <inkml:trace contextRef="#ctx0" brushRef="#br0" timeOffset="41551.2505">10174 8958 465 0,'3'-12'284'0,"1"-11"-42"16,3-3-78-16,-1-9-25 15,0-5-32-15,-2-2-9 16,0 2-8-16,0 5 0 16,3 12-12-16,-5 5-8 15,2 11-28-15,-4 7-19 16,-1 8-30-16,2 10-10 0,-2 14-5 16,2 10 3-16,-1 17 10 15,1 6 7-15,-1 0 29 16,0-4-56-16,-2-16-147 15,0-5-178-15</inkml:trace>
  <inkml:trace contextRef="#ctx0" brushRef="#br0" timeOffset="41754.3168">9894 9175 1016 0,'0'2'394'0,"8"1"-254"16,13 1-42-16,29-1-32 15,18 0-3-15,23-1-28 16,7 0-7-16,-4 3-7 0,-7-1-21 16,-15 6-183-16</inkml:trace>
  <inkml:trace contextRef="#ctx0" brushRef="#br0" timeOffset="42144.8894">10043 9507 885 0,'1'-13'353'0,"6"-17"-218"16,11-1-34-16,23 0-18 16,6 3-12-16,10 16-12 15,-4 8-7-15,-11 17-10 16,-11 12 2-16,-17 11-3 16,-13 6-1-16,-17 2-2 15,-14 0-8-15,-16 0-8 16,-1-5-5-16,-6-8 0 15,3-7-14-15,19-16-65 16,9-5-2-16,12-11-9 16,10-7 9-16,8-3 60 15,9-1 6-15,19 3 25 16,9 9 16-16,8 14 11 16,-3 8-1-16,-10 10-13 0,-10 1-10 15,-8-1-7-15,3-3 74 16</inkml:trace>
  <inkml:trace contextRef="#ctx0" brushRef="#br0" timeOffset="42723.2058">11063 8943 672 0,'-14'-1'331'16,"-21"1"-117"-16,-3 3-53 15,0 5-76-15,0 1-23 16,10-1-33-16,7 2-12 0,18 2-17 16,6 2 0-16,22 5 4 15,8 0 11-15,8-3 24 16,9 2 8-16,-4 1 11 16,-6 1 2-16,-18 3 15 15,-15 2 10-15,-22 2 8 16,-13-4-5-16,-7-6-23 15,-3-5-16-15,7-18-24 16,5-6-25-16,16-8-76 16,6-5-41-16,12 2-148 15,5 3-90-15</inkml:trace>
  <inkml:trace contextRef="#ctx0" brushRef="#br0" timeOffset="43222.7596">11430 9103 583 0,'3'-3'309'0,"2"-7"-74"16,0 2-71-16,-3-1-16 15,-2-1-22-15,-4-2-13 16,-4 3-26-16,-3-4-8 15,-8-1-20-15,-4 3-10 0,-1 1-21 16,-5 3-10-16,2 7-15 16,5 12-6-16,-1 3-14 15,8 4 0-15,10 1-1 16,6-1 3-16,12 1 9 16,5-1 2-16,7-7 6 15,2-4 2-15,5-7 2 16,-3-5 2-16,-2 0 0 15,-9-5 1-15,-5 2-1 16,-3 6-2-16,-3-1-6 16,-1 7 1-16,-3 5 5 15,2 5 5-15,0 13 10 16,0 7-2-16,-3 8-3 16,-4 9-3-16,-10 4 28 15,-7 1 14-15,-8-1 10 16,-3-10 1-16,-5-9-29 15,1-13-9-15,5-14-5 0,1-5-1 16,7-10-20 0,1-13-23-16,10-12-67 0,6-8-49 15,13-11-135-15,7 4-275 16</inkml:trace>
  <inkml:trace contextRef="#ctx0" brushRef="#br0" timeOffset="43566.3906">11651 8987 1010 0,'9'5'417'0,"4"8"-242"15,1 6-41-15,-7 5-29 16,-1 0-1-16,-6-1-15 15,-3 3-14-15,-4-7-31 16,3-3-14-16,4-6-9 16,0-8 1-16,9-8-4 15,1-8-2-15,4-8-8 16,5 0-6-16,0-3-4 16,-1 2-1-16,5 5-1 15,-4 4-1-15,-1 10-2 16,-1 10-2-16,-9 12 20 0,0 10 10 15,-7 9 14-15,-2 0 3 16,0 1-16-16,1-3 4 16</inkml:trace>
  <inkml:trace contextRef="#ctx0" brushRef="#br0" timeOffset="44193.3553">12118 8718 850 0,'2'0'393'0,"2"2"-148"16,-2 20-121-16,3 15-26 16,-4 28-6-16,-1 5-6 0,-1 6-12 15,1-1-10-15,0-13-18 16,0-3-10-16,4-12-16 16,-1-10-3-16,1-17-2 15,3-6 4-15,1-20 4 16,0-9 1-16,-2-14-1 15,-4-8-3-15,-4-8-8 16,-4-8-2-16,-4-13-5 16,1-4-1-16,-4-6-4 15,5 6-1-15,3 12-2 16,5 11-1-16,6 12 0 16,2 8 0-16,7 5-6 15,3 4-2-15,3 5-5 16,5-1-1-16,8 1-28 15,6 0-29-15,13 6-139 16,-6 5-117-16</inkml:trace>
  <inkml:trace contextRef="#ctx0" brushRef="#br0" timeOffset="44443.5533">12124 9322 627 0,'-2'0'367'0,"3"0"-17"15,10 2-147-15,16 3-94 16,7 0-18-16,7-1-39 15,3-1-15-15,4-6-21 16,-2 0-72-16</inkml:trace>
  <inkml:trace contextRef="#ctx0" brushRef="#br0" timeOffset="44787.344">12421 8951 603 0,'4'3'379'15,"3"7"46"-15,-2 7-216 16,0 9-87-16,-4 4-22 16,-1 3-47-16,-1-5-16 15,-1-7-15-15,3-1-4 16,4-12-2-16,-2-7 0 15,14-10-3-15,3-11-1 16,3-6-4-16,8-1-1 0,-9 3-4 16,2 1 0-16,-3 6-1 15,-3 7 15-15,-6 12 38 16,-5 4 15-16,-1 19 15 16,-3-5-13-16,1 7-35 15,2 2-14-15,4-6-26 16,-1 2-57-16,2-8-538 15</inkml:trace>
  <inkml:trace contextRef="#ctx0" brushRef="#br0" timeOffset="45258.3171">12737 8671 873 0,'7'-3'384'15,"13"3"-177"-15,5 0-77 16,12 3-49-16,5 0-16 16,2-1-23-16,-2-2-6 15,-7-1-4-15,-5-2-3 0,-11-1-9 16,-5 0-4-16,-5 2-6 15,-3 0-3-15,-5 2-5 16,-1 5-1-16,-1-5 2 16,0 0 3-16,0 8 5 15,-3 10-1-15,-5 37 1 16,4-24 0-16,4 14 2 16,2 4-1-16,4 7-1 15,2-1-3-15,-3-7-3 16,3 1 1-16,-3-8 0 15,-3-4 6-15,-2-6 44 16,-7-6 11-16,-8-7 19 16,-3-3 10-16,-14-6-28 15,-2-2-8-15,-1-6-19 16,0-1-15-16,15-3-100 16,6-3 459-16</inkml:trace>
  <inkml:trace contextRef="#ctx0" brushRef="#br0" timeOffset="46053.3333">13385 8542 366 0,'2'-2'231'15,"5"1"-8"-15,3-2-27 16,-1-5-46-16,3 2-18 0,6-2-27 16,1 2-15-16,3 6-37 15,-1 1-18-15,-7 11-16 16,-4 11 0-16,-9 9 12 15,-2 7 8-15,-6 11 4 16,-2 2-6-16,3 7-10 16,4-1-8-16,7-3-7 15,5-7-2-15,6-17 1 16,5-7 1-16,1-13 5 16,1-8 3-16,-8-6 6 15,-1-4-1-15,-10-1-4 16,-6 3-5-16,0 6-11 15,-8 6-3-15,4 9-7 16,0 6-3-16,3 17-10 16,2 6 2-16,7 18 5 15,-1 9 3-15,0 7 8 0,12 4 1 16,-14-8 4-16,-1-6 5 16,-9-16 50-16,-18-9 21 15,-14-17 41-15,-8-9 9 16,-9-18-39-16,2-6-21 15,13-7-24-15,11 0-58 16</inkml:trace>
  <inkml:trace contextRef="#ctx0" brushRef="#br0" timeOffset="70837.3327">14201 9007 553 0,'-3'5'289'0,"5"4"-63"16,9 0-32-16,17-6-63 15,19-2-28-15,19-2-55 16,10-6-20-16,2 7-14 0,-9 0 3 16,-20 3-107-16,-6 2-93 15</inkml:trace>
  <inkml:trace contextRef="#ctx0" brushRef="#br0" timeOffset="71038.176">14326 9151 441 0,'-8'4'290'0,"-4"4"-6"0,11 0-25 16,15-2-67-16,12-2-33 16,29-2-50-16,8-4-29 15,10-1-43-15,-4 1-13 0,-16 1-140 16,-7 4-213-16</inkml:trace>
  <inkml:trace contextRef="#ctx0" brushRef="#br0" timeOffset="71423.164">15312 8999 555 0,'5'-22'346'0,"3"-17"-59"15,0-13-78-15,-2-2-24 16,-2 0-62-16,-1 6-10 0,-1 14-17 16,-2 11-19-16,-1 15-7 15,-3 5-9-15,-3 8-30 16,1 8-3-16,1 13-20 16,4 9-8-16,10 15-2 15,5 8 0-15,6 1 1 16,3 0-42-16,-2-8-163 15,-1-11-226-15</inkml:trace>
  <inkml:trace contextRef="#ctx0" brushRef="#br0" timeOffset="71639.643">15143 9234 783 0,'8'2'371'16,"19"1"-163"-16,9-2-47 15,27 0-89-15,12 2-30 0,13-1-28 32,-4 1 0-32,-13-1-72 15,-5-2-127-15</inkml:trace>
  <inkml:trace contextRef="#ctx0" brushRef="#br0" timeOffset="72073.259">15248 9533 624 0,'-3'-11'296'16,"0"-9"-116"-16,7-2-53 15,20 4-17-15,8 0-15 16,11 7-10-16,7 10-6 16,4 9-30-16,-3 14-14 0,-12 5-9 15,-12 6 5-15,-22 5 9 31,-15-7 3-31,-24 3-1 16,-10-1-7-16,-10-6-11 16,2-3-1-16,10-12-3 0,4-10-8 15,15-10-24-15,5-7-20 16,18-3-33-16,12-1 4 16,12 4 13-16,6 0 11 15,13 10 31-15,3 0 7 0,6 8 34 16,-2 9 14-16,-12 1 20 15,-4 3-4-15,-13 0-19 16,-1-6-42-16</inkml:trace>
  <inkml:trace contextRef="#ctx0" brushRef="#br0" timeOffset="72988.8461">16172 9068 730 0,'-15'-11'311'0,"-15"-22"-174"16,10-3-35-16,10-5-56 15,12 3-10-15,13 11 4 16,6 6 3 0,17 13 4-16,7 8-3 15,11 16-25-15,2 6-5 16,-17 10-7-16,-15 4 7 16,-33 3 12-16,-16 6 0 15,-28 5 1-15,-7-5-2 16,5-4-6-16,7-11 0 0,17-14-4 15,12-3-4-15,11-8-2 16,3-4 10-16,17 1 19 16,3-2 7-16,16-1-1 15,8 0-11-15,7 0-23 16,6-2 14-16,8 1-193 0</inkml:trace>
  <inkml:trace contextRef="#ctx0" brushRef="#br0" timeOffset="73357.9377">16562 9130 771 0,'3'0'344'16,"1"1"-158"-16,1 6-42 15,0 5-50-15,3 7-14 16,-1 2-25-16,2-1-8 15,-7-4-15-15,-1-2-1 16,-1-6 0-16,0-4 2 0,0-9 0 16,-4-9-4-16,2-6-12 15,-4-6-4-15,1-8-8 16,5-1-5-16,0 0-10 16,9 3-3-16,11 14-4 15,2 4 7-15,9 10 13 0,-2 7 6 16,-2 12 19-16,0 3 4 15,-5 6 10-15,-4 2 5 16,-5-2-3 0,-5 1-5-16,-7 0-11 15,-4-1-7-15,-4-2-9 16,1-3-12-16,6-5-176 16</inkml:trace>
  <inkml:trace contextRef="#ctx0" brushRef="#br0" timeOffset="73943.338">17387 9092 523 0,'0'-9'383'0,"-4"-12"62"15,-6 3-129-15,-17 1-106 0,-6 2-30 0,-11 12-65 16,-2 4-36-16,5 9-53 16,2 8-29-16,19 9-27 15,6 1 2-15,14 6 5 16,9 2 8-16,12-3 14 15,5-3 2-15,9-10 2 16,0-8 3 0,3-15 6-16,-4-9 5 15,-6-17 9-15,-3-7 3 16,-10-12 0-16,-2 3 2 16,-13-14 16-16,-6-6 11 15,-11-3 16-15,-6-6-6 16,0 17-25-16,4 12-16 15,10 16-29-15,8 6-10 0,12 10 2 16,10 3-73-16,25 10-180 16</inkml:trace>
  <inkml:trace contextRef="#ctx0" brushRef="#br0" timeOffset="74491.2889">17789 8668 911 0,'-15'3'403'0,"-18"9"-199"16,-4 9-62-16,2 21-50 15,-2 13-18-15,12 18-24 0,4 5-1 16,14-3-9-16,13-5-3 16,11-14-6-16,12-9-5 15,10-11-15-15,6-9-36 0,4-14-232 16</inkml:trace>
  <inkml:trace contextRef="#ctx0" brushRef="#br0" timeOffset="74960.8968">17889 8976 927 0,'-2'4'381'0,"-7"5"-239"16,0 7-45-16,5 9-29 16,3 2-9-16,6 4-6 15,5 0-13-15,7-5-25 0,5-2-5 16,6-9 3-16,0-4 4 16,-9-12 7-16,1-5 4 15,-11-10 1-15,1-2-2 0,-4-6-8 16,-2-3-3-16,-3 3-6 15,-2 2-1-15,1 9-7 32,-5 3-6-32,-1 11-13 15,0 7-2-15,2 9 0 16,2 6 7-16,8 4 11 0,7-1 2 16,11-2 10-16,7-5 2 15,5-12 8-15,-1-6 1 16,-4-8 49-16,-6-7 12 15,-13-7 12-15,-1-3 1 0,-14-5-51 16,-6-1-21-16,-4-2-117 16,-1 0-88-16</inkml:trace>
  <inkml:trace contextRef="#ctx0" brushRef="#br0" timeOffset="75245.9731">18368 8741 1113 0,'23'7'514'0,"10"6"-200"16,4 27-198-16,2 21-35 15,-14 13-45-15,-8 7-19 16,-14-3-2-16,-10-10 0 16,-8-6 0-16,-4-4 1 15,-10-14 1-15,3-4 0 0,-4-12 3 16,3-6-73-16</inkml:trace>
  <inkml:trace contextRef="#ctx0" brushRef="#br0" timeOffset="79425.8711">19189 8883 439 0,'0'-11'305'0,"1"-6"34"16,1 5-38-16,-2 8-84 16,0 4-40-16,-2 16-74 15,1 13-31-15,1 22-31 16,2 9-9-16,3 7-11 16,-2-1-4-16,-1-10 0 15,2-6 1-15,-2-9 4 16,0-9-44-16,3-16-174 15,-1-8-335-15</inkml:trace>
  <inkml:trace contextRef="#ctx0" brushRef="#br0" timeOffset="79628.6736">18967 9102 957 0,'13'2'400'0,"26"6"-193"16,12-3-39-16,31-1-72 15,9 3-9-15,0-3-96 16,-8-1-117-16</inkml:trace>
  <inkml:trace contextRef="#ctx0" brushRef="#br0" timeOffset="79972.3472">19923 8643 847 0,'0'9'376'15,"-3"17"-172"-15,-2 13-62 16,-2 35-20-16,-6 11-8 15,6 19-20-15,1 4-23 16,0-15-29-16,6-6-14 0,2-20-3 16,6-12 0-16,3-23-68 15,-5-12-61-15,8-20-422 16</inkml:trace>
  <inkml:trace contextRef="#ctx0" brushRef="#br0" timeOffset="80175.4178">19885 8658 816 0,'30'-7'418'15,"29"-7"-119"-15,19 10-170 16,7 3-32-16,9 10-58 0,-15 3-38 15,-15 6-164-15</inkml:trace>
  <inkml:trace contextRef="#ctx0" brushRef="#br0" timeOffset="80396.3977">19915 9027 971 0,'16'5'436'0,"24"4"-201"16,12-3-58-16,27-3-66 15,3-3-33-15,-2 2-71 16</inkml:trace>
  <inkml:trace contextRef="#ctx0" brushRef="#br0" timeOffset="81271.0261">20906 8671 177 0,'-4'-4'146'15,"-12"0"46"-15,-10-3-11 16,-6 7-36-16,-5-1-4 15,0 2-29-15,0 5-24 16,12-1-28-16,7 4-24 16,13-2-24-16,5 1-6 15,5-1-4-15,5-1 2 0,12 5 10 16,4 0 1-16,9 6 0 16,-3-1 0-1,-3 5-6-15,-6-1 3 0,-11-1 27 16,-5 5 15-16,-16-4 16 15,-5 1 9-15,-13-4-10 16,-1 3-12-16,2-7-14 16,2-3-13-16,10-3-18 15,6-7-6-15,11-1-7 16,10 2-4-16,6 2-2 16,4 7 2-16,-6 9 1 15,-9 3 0-15,-16 10 2 16,-14 5 1-16,-15 8 2 15,-8 4 1-15,0 1 1 16,6-1-1-16,12 1 16 0,6-3 5 16,17-4 12-16,6 0 7 15,14-11-8-15,11-2-3 16,9-8-9-16,5-6-4 16,1-9 7-16,-3-4-34 15,-5-7-219-15</inkml:trace>
  <inkml:trace contextRef="#ctx0" brushRef="#br0" timeOffset="82364.5088">21289 9045 501 0,'11'-19'258'0,"4"-12"-62"16,3-13-67-16,-1 2 1 15,-6 2 16-15,-1 4 0 0,-8 14 6 16,0 6-9-16,-5 16-47 15,-5 11-19-15,-2 15-49 16,1 12-18-16,-3 14-10 16,11 6-2-16,5 2 0 15,5-7 2-15,7-6 5 16,-1-4-26-16,-5-16-238 16</inkml:trace>
  <inkml:trace contextRef="#ctx0" brushRef="#br0" timeOffset="82541.6613">21120 9228 839 0,'14'-3'378'0,"26"-1"-163"0,15 1-68 16,21 3-51-16,4 1-36 15,3 4-43-15,-4 1-4 0,-5-3-142 16,-3 2-209-1</inkml:trace>
  <inkml:trace contextRef="#ctx0" brushRef="#br0" timeOffset="82932.2247">21241 9520 607 0,'-6'-18'352'16,"-3"-13"-24"-16,18-3-242 15,14 2-16-15,19 8-7 16,1 9 7-16,7 15 3 0,2 11-22 16,-8 16-34-16,-5 6-7 15,-26 5 15-15,-19 7 10 16,-25-1 8-16,-12-1 4 15,-9 0-16-15,-6-10-8 16,8-9 0-16,4-11 0 16,16-17-10-16,11-8-13 15,19-6-14-15,8 1-5 16,19 1-2-16,6 2 8 16,8 4 3-16,1 9 9 0,-1 12 6 15,-3 8 11-15,-11 11 13 16,-4 0-5-16,-1 0 19 15,2-1-77-15</inkml:trace>
  <inkml:trace contextRef="#ctx0" brushRef="#br0" timeOffset="83400.8418">22197 9154 574 0,'-19'-8'373'0,"-11"-4"-37"0,-13 2-100 16,-2 2-37-16,3 4-86 16,1-1-36-16,16 7-55 15,7 4-28-15,15 7-16 16,8 5 2-16,13 4 8 15,10 1 9-15,12 4 11 16,4 2 3-16,-6 0 3 16,-9 0 4-16,-22-4 24 15,-10 1 12-15,-23-8 8 16,-11-5 3-16,-5-11-21 16,0-7-14-16,6-12-63 15,9-3-79-15</inkml:trace>
  <inkml:trace contextRef="#ctx0" brushRef="#br0" timeOffset="83915.0619">22516 9262 397 0,'-1'-2'280'0,"-2"-5"19"15,2 0-144-15,-3-3-27 16,-4-7-22-16,-4 1-8 16,-8-4-17-16,-5-2-12 0,-3 6-36 15,2 6-13-15,-5 10-14 16,4 8-6-16,-2 10-4 15,4 1-2-15,10 6 11 16,9 0 3-16,14-6 8 16,12-2 5-16,5-8-4 15,6-7 1-15,-1-2 2 16,-2-3 0-16,-8-5-2 16,-6 0-1-16,-10-2 10 15,0 7-2-15,3 5-2 16,-4 5 0-16,6 13-18 15,-1 7-2-15,3 14-4 16,4 8-1-16,-2 8 0 16,-4-5 2-16,-15-9 26 15,-10-2 22-15,-17-11 38 16,-1 0 7-16,-8-4-14 0,-5-4-16 16,-4-10-31-16,1-9-9 15,6-9-75-15,10-7-66 16,22-8-360-16</inkml:trace>
  <inkml:trace contextRef="#ctx0" brushRef="#br0" timeOffset="84336.8418">22632 9160 965 0,'7'3'446'0,"6"9"-185"16,1 4-76-16,2 9-55 15,-6 0-30-15,-4 7-32 16,-4-6-15-16,-4-2-20 15,0-2-3-15,-1-11 1 16,2-5 0-16,0-10 1 16,1-8-5-16,2-10-25 0,5-2-13 15,7-3-20-15,1-2-3 16,8 4 10-16,4 5 7 16,-2 4 9-16,2 5 2 15,-6 11-1-15,-7 1 9 16,1 13 14-16,-5 2 5 15,-4 9 8-15,0 5-7 16,-1-2-9-16,2 2-2 16,-1-4-82-16,2-4-95 15</inkml:trace>
  <inkml:trace contextRef="#ctx0" brushRef="#br0" timeOffset="94853.7087">23151 8919 584 0,'-1'0'286'0,"-4"12"-99"16,0 10-71-16,0 22-80 15,1 10-3-15,1 15 12 16,3 4 1-16,-2 4-2 15,-1-1-2-15,5-12-22 16,-1-8 0-16,0-25 1 16,2-8 1-16,2-18 16 0,-3-15 1 15,3-18 4-15,-5-14 0 16,-6-19-8-16,-4-2-4 16,-6-11-6-16,-3-2-6 15,2 5-13-15,3 1-4 16,7 12-5-16,7 5-4 15,9 12-4-15,5 9-4 16,10 14-7-16,5 5-3 16,15 11 4-16,6 3 3 0,6 4-27 15,6 7-121-15</inkml:trace>
  <inkml:trace contextRef="#ctx0" brushRef="#br0" timeOffset="95135.221">23159 9603 731 0,'11'3'297'15,"13"0"-199"-15,7-3-17 16,7 0-41-16,5 1-17 16,-1-1 5-16,-1 3-131 15</inkml:trace>
  <inkml:trace contextRef="#ctx0" brushRef="#br0" timeOffset="95558.7123">23324 9175 599 0,'8'2'272'0,"6"8"-117"16,3 4-28-16,1 7-13 16,-6 1-9-16,-5 1-19 0,0 1-6 15,-5-4-31-15,-2-1-11 16,3-7-11-16,-1-4 2 15,-3-11-1-15,0-6-4 32,6-9-9-32,-1-6-10 15,9-5-11-15,4 0-6 16,1 2 0-16,3 4 0 0,3 11 2 0,-4 5 3 0,-5 7-1 16,-1 8 11-16,-6 11 15 15,0 7 9-15,1 5 9 16,-3-1-10-16,1 0-6 15,2-5 25-15,-1-5-199 16</inkml:trace>
  <inkml:trace contextRef="#ctx0" brushRef="#br0" timeOffset="96027.5557">23660 8905 515 0,'13'-3'261'0,"13"0"-60"0,11-2-111 0,-2 3-13 31,-1 1-16-31,0 2-12 0,-12-1-10 0,-3 0 12 16,-7 0 0-16,-8 1-1 16,-1 4-5-16,0 3-17 0,-3 8-12 15,-6-2-1-15,-1 8-7 16,-5 0-4-16,7 5-6 16,3 8-2-16,0 2-1 15,10 7-2-15,0 1 3 16,-1 0 1-16,5 5 3 15,-4 1 3-15,-8-5 1 16,7 3 2-16,-7-14 17 16,-9-5 14-16,-3-4 19 15,-3-3 9-15,-5-5-8 16,1-2-11-16,-1-8-13 16,-6-4-8-16,5-9-47 31,2-3-73-31</inkml:trace>
  <inkml:trace contextRef="#ctx0" brushRef="#br0" timeOffset="96823.9013">24141 8694 270 0,'3'1'149'16,"2"0"-28"-16,4 3-16 16,3 4-4-16,2 0 1 15,2 10 0-15,3 1 3 16,-2 2-16-16,0 5-13 16,-1-1-20-16,-1 3-13 15,0-5-18-15,1-3-5 16,-2-9 2-16,1-3-1 15,-3-8-2-15,-10-2 2 16,-1-3 16-16,-3-1 9 0,1 6 5 16,0 0-1-16,0 0-18 15,-10 4-10-15,-29 39-13 16,31-11-6-16,1 11-7 16,3 6-1-1,-2 1 1-15,2-1 2 0,7 2 2 16,-2 0 2-16,1-4 2 15,-4-2 1-15,0-5 1 16,-1-3 1-16,3-1 1 16,-4-5-1-16,-5 0 2 15,1 0 3-15,0 5 1 16,8 8-1-16,5 4-2 16,0 4-4-16,-8 1 1 15,-5-3 4-15,-13-13 9 16,-2-10 7-16,-5-20 8 15,1-10 0-15,4-18-26 0,8-4-76 16</inkml:trace>
  <inkml:trace contextRef="#ctx0" brushRef="#br0" timeOffset="97520.0684">24781 9388 477 0,'0'-9'294'0,"4"-10"2"0,-2-3-69 15,5-3-60-15,2-3-27 16,-1-4-42-16,1-3-10 16,0 4-16-16,-1 6-3 15,-5 6-13-15,-1 8-5 31,-3 5-15-31,-5-1-12 0,1 7-19 16,0 6-8-16,-3 3-13 16,6 7-1-16,-2 9 1 15,2 0 1-15,10 12 4 16,-2 2 1-16,11 9 7 16,-4 1 2-16,-1-5 5 15,-1-4 2-15,-19-17 2 16,5 1 2-16,-8-3 1 15,-8-11 0-15,1 0 0 16,-4-8-1-16,-1-7-3 16,5 3-1-16,10-1-6 15,3-1-5-15,14 4-3 0,11 2-3 16,10 0 4-16,10 3 2 0,4-1 4 16,1-3 1-16,-4 4-51 15,-6-4-87-15</inkml:trace>
  <inkml:trace contextRef="#ctx0" brushRef="#br0" timeOffset="97957.6205">25050 8954 788 0,'-20'-23'433'0,"-14"-15"-83"16,-10 12-192-16,-3 5-45 16,-5 20-66-16,-4 11-25 15,-9 21-26-15,-1 15-11 16,-6 24-5-16,4 0-3 15,23 6 4-15,6 7 13 16,31 3 19-16,8 6 6 0,27-3 13 16,14-9-8-16,35-20-5 15,14-9 1-15,16-20 4 16,3-10 2-16,-8-28 4 16,2-14 4-16,-18-25 3 15,-13-14 2-15,-27-21-9 16,-18-11 42-16,-25-13 41 15,-5 0 6-15,-40 7-5 16,-11 9-47-16,-21 16-59 16,-7 10-18-16,12 24 41 15</inkml:trace>
  <inkml:trace contextRef="#ctx0" brushRef="#br0" timeOffset="100983.3128">629 10380 624 0,'-10'14'299'15,"-3"25"-123"-15,0 14-68 16,8 27-61-16,9 4-12 16,13 6 4-16,5-5 6 15,18-15 2-15,8-14 1 16,14-25-1-16,10-15-7 15,3-31-6-15,-2-10 11 16,-14-26 40-16,-11-8 6 0,-15-10-3 16,-7-1-9-16,-20 3-37 15,-3 13-50-15,-14 19-132 16,-15 4-159-16</inkml:trace>
  <inkml:trace contextRef="#ctx0" brushRef="#br0" timeOffset="101188.1739">943 10408 1191 0,'0'4'474'0,"-1"15"-287"15,2 17-69-15,1 28-38 16,2 21-12-16,-3 31-31 0,4 6-11 15,2 3-10-15,2-5-2 16,6-29-37-16,-1-14-81 16</inkml:trace>
  <inkml:trace contextRef="#ctx0" brushRef="#br0" timeOffset="101516.2415">1602 11026 928 0,'-12'14'418'0,"-16"15"-195"16,-3 4-96-16,-11-8-74 15,0-5-17-15,0-13-16 16,7-9-16-16,12-12-42 15,4-2-20-15,11-7-47 16,8-2 7-16,2 8 35 16,8 1 31-16,12 10 88 0,1 6 21 15,13 8 22 1,0 10-7-16,-2 8-37 0,5 8-13 16,-8 4-17-16,-4-4-3 15,-8-5-102-15</inkml:trace>
  <inkml:trace contextRef="#ctx0" brushRef="#br0" timeOffset="101658.6055">1469 10726 1301 0,'-3'4'449'0,"3"7"-401"16,2 7-78-16</inkml:trace>
  <inkml:trace contextRef="#ctx0" brushRef="#br0" timeOffset="101845.6866">1665 11020 1177 0,'20'23'470'16,"11"19"-290"-16,15 14-122 15,3 2-29-15,-1 10-11 0,-4 0-1 16,-4 0-25-16,-8-6-29 16,-8-20-167-16,-9-13-289 15</inkml:trace>
  <inkml:trace contextRef="#ctx0" brushRef="#br0" timeOffset="102017.8967">2016 10993 1106 0,'-10'3'556'16,"-10"5"-190"-16,-12 21-158 15,-6 11-45-15,-9 25-77 16,-5 9-26-16,-2 11-38 16,3 0-10-16,12-10-98 15,6-8-94-15</inkml:trace>
  <inkml:trace contextRef="#ctx0" brushRef="#br0" timeOffset="102423.9329">2118 11021 1062 0,'-1'5'415'0,"8"12"-283"16,7 6-46-16,4 6-30 15,6 2-10-15,3-9-6 16,-3-6 12-16,3-13 17 16,-3-9 7-16,1-18 2 15,-1-7-14-15,-3-7-24 16,-1-2-11-16,-14 2-74 15,-6 5-66-15</inkml:trace>
  <inkml:trace contextRef="#ctx0" brushRef="#br0" timeOffset="103128.5517">2755 11059 795 0,'-12'-9'379'0,"-15"-10"-139"16,-2-2-53-16,-3 6-72 15,1 5-27-15,5 10-46 16,3 4-20-16,1 13-27 16,11 6-10-16,11 3-7 15,5 3 1-15,15-3 11 16,2-6 5-16,10-3 8 15,-1-9 6-15,5-12 6 16,-5-10 2-16,-5-8 3 16,-3-4 0-16,-15 2-3 15,-1 0-3-15,-9 7-3 16,0 2-2-16,-3 6-2 16,-2 6 2-16,-1 7-4 15,0 3-2-15,6 11-3 0,3 7-5 16,8-2-1-16,0 6 0 15,17-5 3-15,1-4 3 16,11-5 4-16,9-6 3 16,-8-9 5-16,-8-5 5 15,-7-13 4-15,-5 0 2 0,-8-9 0 16,5 1-4-16,-13-4 4 16,0 1 19-16,-1 9 20 15,-4 7 17-15,2 11-2 16,-6 6-22-16,3 12-23 15,3 12-19-15,0 13-8 16,6 12-1-16,-2 18-2 16,8 3-1-16,-5 7 1 15,-2-11 1-15,2-14 0 16,-1-7 1-16,-1-19-29 16,0-4-42-16,-5-17-184 15</inkml:trace>
  <inkml:trace contextRef="#ctx0" brushRef="#br0" timeOffset="103268.8509">3090 11208 1344 0,'7'0'479'16,"21"1"-402"-16,6 2-54 15,9-5-19-15,9 0-56 16</inkml:trace>
  <inkml:trace contextRef="#ctx0" brushRef="#br0" timeOffset="103628.1148">3654 10972 1090 0,'-19'-7'472'0,"-23"-10"-239"16,0 4-71-16,12 8-79 15,4 4-28-15,8 9-53 16,7 6-12-16,9 7-18 16,6 3 0-16,15-1 9 15,0-1 6-15,4-8 11 16,-1-3 4-16,1-5-37 16,-1-2-31-16,-13-6-25 15,-2 2-8-15,-11-1 27 16,-8-2 31-16,-4 7 39 15,-8-1 27-15,-2 7 54 16,6 6 25-16,6 5 8 0,6 4-16 16,12 0-30-16,1-3-19 15,19-5-13-15,8-2-4 16,10-7-6-16,6-5 19 16,-5-4-116-16</inkml:trace>
  <inkml:trace contextRef="#ctx0" brushRef="#br0" timeOffset="104018.6374">4509 10955 968 0,'20'2'401'15,"32"0"-251"-15,-6-2-55 32,-23 0-51-32,1 0-19 0,61-7-55 0,1 1-50 15,-21-3-197-15</inkml:trace>
  <inkml:trace contextRef="#ctx0" brushRef="#br0" timeOffset="104190.5018">4709 10965 425 0,'0'8'341'16,"0"5"31"-16,0 6-126 15,7 4-48-15,3 8-57 16,0 5-26-16,4 2-41 15,-6-1-19-15,-1-6-31 16,-1-4-30-16,1-13-205 16</inkml:trace>
  <inkml:trace contextRef="#ctx0" brushRef="#br0" timeOffset="104502.8974">5180 11049 992 0,'-18'-1'479'0,"-11"-4"-187"16,-5 4-158-16,4 1-42 16,9 5-69-16,1 3-18 15,14 9-20-15,3 5-3 0,10 8 1 16,11 2 3-16,9-4 5 15,6-5 5-15,10-14 7 16,-2-6 9-16,-3-14 24 16,-5-5 10-16,-15-9 46 15,-10-6 17-15,-14-1-11 16,-8 1-10-16,-9 7-91 16,0 0 7-16</inkml:trace>
  <inkml:trace contextRef="#ctx0" brushRef="#br0" timeOffset="105018.4921">6235 10636 954 0,'0'-1'433'0,"-1"0"-225"16,2 14-64-16,5 29-81 16,1 21-11-16,3 32 13 15,2 11-6-15,-4 7-11 16,0-4-10-16,-5-19-16 16,2-12-4-16,-1-25-42 15,1-17-94-15</inkml:trace>
  <inkml:trace contextRef="#ctx0" brushRef="#br0" timeOffset="105208.0665">6154 10689 673 0,'5'-5'361'16,"24"-5"-35"-16,15 0-172 15,24 9-82-15,10-3-11 0,14 8-32 16,-6 3 6 0,-2 2-174-16</inkml:trace>
  <inkml:trace contextRef="#ctx0" brushRef="#br0" timeOffset="105428.9224">6268 10989 891 0,'7'5'408'16,"7"5"-150"-16,25-3-103 15,17 5-19-15,20-6-39 16,3 0-32-16,14 1-78 0,-9-5 130 15</inkml:trace>
  <inkml:trace contextRef="#ctx0" brushRef="#br0" timeOffset="106054.152">7251 10694 599 0,'-23'-3'289'0,"-26"0"-103"0,0 4-42 16,8 10-67-16,4-3-24 16,17 6-44-16,8 0-25 15,14-5-8-15,12 5 2 16,19-6 9-16,1-1 7 15,12 1 6-15,-1 2 1 16,-9 6 3-16,-8 3 6 16,-24 4 48-16,-7 1 33 15,-19 4 34-15,-3 1 9 0,-3 0-39 16,5 0-33-16,7-8-35 16,6-3-17-16,12-6-13 15,6-4-20-15,16 3-60 16,7-2-72-16,8 0-1 15,-4-1 20-15,-21 2 64 16,-9 6 91-16,-32 12 46 16,-15 12 31-16,-14 13 41 15,-9 9-3-15,6 6-33 16,11 0-11-16,19-9-3 16,11-5-10-16,27-16-10 15,14-8-20-15,20-13-34 16,15-3-2-16,14-10 5 15,3-4 14-15,-6 0-117 16</inkml:trace>
  <inkml:trace contextRef="#ctx0" brushRef="#br0" timeOffset="106538.1686">7840 11079 589 0,'0'-14'314'0,"1"-17"-65"15,4-6-27-15,-7-11-38 16,-2-4-14-16,-1 3-41 16,2 6-18-16,-1 16-36 0,4 9-22 15,-1 12-25-15,-1 6-19 16,-2 8-28-16,6 13-9 16,0 15-3-16,5 13 8 15,9 8 14-15,-5-1 9 16,0 1-115-16,0-8-163 15</inkml:trace>
  <inkml:trace contextRef="#ctx0" brushRef="#br0" timeOffset="106725.8292">7597 11300 840 0,'7'-3'384'0,"16"-5"-144"15,10 1-107-15,27 0-68 16,8 0-13-16,18 7-31 16,1 0-5-16,-6 6-49 15,-2 3-91-15</inkml:trace>
  <inkml:trace contextRef="#ctx0" brushRef="#br0" timeOffset="107147.4361">7801 11516 831 0,'-3'-16'400'0,"2"-6"-129"15,13-1-144-15,4 0-11 0,14 10-25 16,2 4-11-16,11 15-26 16,1 12-17-16,-10 11-8 15,-7 4-1-15,-25 7 4 16,-12-6 0-16,-16 7-2 16,-6-2-4-16,-10-2-7 15,0-4-3 1,0-12-65-16,1-10-39 0,5-11-116 15,7-5-53-15,12-10 40 16,9-2 36-16,15-2 123 16,9 2 73-16,12 7 78 15,7 7 20-15,5 9 14 16,-5 10-20-16,1 10-36 16,-11 1-17-16,3 5 4 15,-1-3-25-15</inkml:trace>
  <inkml:trace contextRef="#ctx0" brushRef="#br0" timeOffset="107678.3903">8695 11084 539 0,'-16'-5'375'0,"-22"-6"45"15,-7 0-141-15,-1 11-139 16,1 0-48-16,12 9-75 0,7 5-29 15,14 5-18-15,7 6-4 16,15 4 4-16,12 4 6 16,12 4 17-16,6-5 7 15,-3-3 4-15,-6-6 5 16,-14-7-10-16,-7-2 50 16,-22-10 32-16,-13-4 8 15,-15-9 17-15,-6-5-53 16,7-4-37-16,7 5-16 15,13 6-107-15,8 6-128 0</inkml:trace>
  <inkml:trace contextRef="#ctx0" brushRef="#br0" timeOffset="108202.6851">9000 11251 473 0,'1'-6'299'15,"1"-3"-29"-15,-2-4-83 16,-2-2-30-16,-5-1-45 15,-6-2-14-15,-8-1-25 16,-2 4-12-16,0 6-20 16,-1 0-15-16,1 8-23 15,5 1-7-15,4 2-17 16,6 9-6-16,9 7-1 16,3 1 4-16,7 2 12 15,5-3 7-15,2-4 6 16,3-3 3-16,1-6 2 15,0 0 2-15,-8-5-1 16,0 1-2-16,-6 6-4 0,-1 6 1 16,2 13 0-16,2 9 4 15,-1 13 4-15,-6 2-2 16,-11 2 33-16,-9 0 18 16,-20-10 60-16,-4-2 18 15,0-9-15-15,-4-11-14 16,2-16-51-16,7-6-17 15,4-18-17-15,5-4-9 0,10-9-13 16,6 2-17-16,5-4-73 16,7-2-57-16</inkml:trace>
  <inkml:trace contextRef="#ctx0" brushRef="#br0" timeOffset="108640.3529">9095 11127 821 0,'15'5'439'0,"10"4"-109"16,-4 3-163-16,-1 5-34 16,-5 5-50-16,-3 2-9 15,-10 2-26-15,-2-2-8 16,-5-8-12-16,2-3-6 16,3-8-4-16,0-8-3 15,9-10-14-15,3-4-5 16,1-7-11-16,8 1-1 0,1 2 6 15,-1 4 4-15,1 6 0 16,-7 3 0-16,-3 8 13 16,2 6 4-16,0 8 14 15,2 5 7-15,-4 8 2 16,2-4 0-16,-9 4-2 16,1 0-5-16,-7-4 17 15,-8-2-52-15,6-5-586 16</inkml:trace>
  <inkml:trace contextRef="#ctx0" brushRef="#br0" timeOffset="109171.2202">9689 10898 559 0,'0'12'312'0,"-3"21"-40"16,3 13-119-16,0 13-29 15,0 9-2-15,1 0-4 16,-4 0-9-16,5-8-41 16,-1-13-16-16,2-18-10 15,3-13 7-15,4-23 6 16,-2-9-5-16,0-20-10 15,-3-9-8-15,-5-11-12 16,-6-4-4-16,-9-6-2 16,0-3-2-16,-3-2-3 15,-3-2-3-15,8 11-6 16,1 8 0-16,5 14-2 16,6 12-2-16,4 7-6 15,9 7-2-15,11 0-8 16,10 5 0-16,12 1-42 0,10 2-54 15,8 7-176-15</inkml:trace>
  <inkml:trace contextRef="#ctx0" brushRef="#br0" timeOffset="109421.4034">9698 11387 723 0,'9'2'346'0,"11"5"-131"15,8 2-29-15,13-1-65 16,-4-1-32-16,4-7-30 15,3 0-71-15</inkml:trace>
  <inkml:trace contextRef="#ctx0" brushRef="#br0" timeOffset="109765.0814">9952 11071 1093 0,'6'7'444'16,"2"6"-277"-16,0 5-26 15,-5 5-38-15,-3 1-21 16,0 7-31-16,0-2-12 0,0-6-17 16,0-7-5-16,3-14-2 15,5-2 0-15,4-14-5 16,4-2-1-16,6-10-7 15,0 0-2-15,1 5 0 16,4 4-2-16,-2 11-2 16,-3-1 0-16,-3 9 18 15,-8 2 17-15,-6 12 20 16,-2 9 5-16,-3 3-16 16,-1 2-15-16,3-4-29 15,1-1-55-15</inkml:trace>
  <inkml:trace contextRef="#ctx0" brushRef="#br0" timeOffset="110249.0804">10298 10823 643 0,'6'-1'390'0,"12"-1"8"16,3-1-234-16,6 2-88 16,6 1-27-16,-3-4-23 15,1 1-5-15,-5 1-6 16,-8-1-3-16,-12 4-2 15,4 3-2-15,-8 2-1 16,-4 6-2-16,10 1-4 16,-4 6-1-16,4 7-5 15,5 3-2-15,-7 12 0 16,0 4 1-16,-5-1 2 16,2 7 1-16,2-1 3 15,1-5 1-15,-1 1 2 16,0-3 0-16,-5-4 1 15,0 0 2-15,-3-6 9 16,-3-3 4-16,-2-5 10 16,-5-10 4-16,-7-9 17 15,-4-3 1-15,-7-12-5 16,-1-4-6-16,1-1 1 0,2 1-82 16</inkml:trace>
  <inkml:trace contextRef="#ctx0" brushRef="#br0" timeOffset="110969.4459">10971 10676 284 0,'6'-5'225'0,"8"0"45"16,1 3-63-16,-3 5-80 15,1 11-29-15,-7 14-24 16,-6 9-14-16,-7 26 23 16,3 3 15-16,-3 9-3 15,4-6-4-15,8-15-40 16,2-4-18-16,14-19-15 16,6-7-1-16,3-17 4 15,0-6 2-15,-7-8 5 16,-8-5 1-16,-9-1-3 15,-6-2-3-15,-10 7-18 16,1 6-6-16,-5 7-12 16,2 8-3-16,3 18-1 15,0 5 4-15,9 31-4 16,6 11 1-16,9 9 5 16,6 3 1-16,1-9 11 0,-11-7 6 15,-9-2 6-15,-13-8 13 16,-22-15 25-16,-4-5 7 15,-16-31 11-15,-1-5-11 16,-2-20-27-16,7-11-11 16,18-7-58-16,8-7-66 15,26 3-366-15</inkml:trace>
  <inkml:trace contextRef="#ctx0" brushRef="#br0" timeOffset="111407.0723">11630 11410 1350 0,'0'2'667'0,"-1"-1"-234"16,-2-1-205-16,2 0-140 15,0 0-88-15</inkml:trace>
  <inkml:trace contextRef="#ctx0" brushRef="#br0" timeOffset="129318.2683">12381 10754 710 0,'0'0'363'16,"-1"2"-103"-16,3 26-128 16,0 15-31-16,3 33-28 15,0 10-11-15,-4 13-20 16,6 2-22-16,4-13-7 15,4-8 2-15,3-31-42 16,0-17-75-16</inkml:trace>
  <inkml:trace contextRef="#ctx0" brushRef="#br0" timeOffset="129643.5983">12348 10791 601 0,'5'-6'324'0,"13"-4"-49"0,8 3-130 16,14-1-84-16,12 4-21 15,11 4-30-15,-2-1-6 16,-8 1 3-16,-7 0 2 16,-14-1 3-16,-5-1 1 15,-9 0 2-15,-3 0 1 16,-14 2 5-16,-1 1 5 15,-6 5 1-15,-6 2 2 16,-2 12 5-16,1 10-4 0,-1 16 3 16,6 14-3-16,8 16-13 15,0 0-2-15,0 5-7 16,6-1 0-16,2-9 1 16,-3-7-17-16,10-18-86 15,0-9-46-15</inkml:trace>
  <inkml:trace contextRef="#ctx0" brushRef="#br0" timeOffset="129971.4837">13306 11210 711 0,'-7'12'415'0,"-12"16"-50"15,-2 3-98-15,-2 0-140 0,-2-1-34 16,0-6-50-16,0-8-12 16,-2-15 1-16,1-4-32 15,6-20-66-15,4-6-26 16,7 0-20-16,7-2 23 16,8 9 54-16,4 5 35 15,10 7 42-15,1 6 14 16,3 9 22-16,2 9-16 15,-3 7-13-15,4 6-6 0,-9 5-12 16,2 2 0-16,4-7-15 16,-4-4-30-16,10-11-214 15</inkml:trace>
  <inkml:trace contextRef="#ctx0" brushRef="#br0" timeOffset="130272.3407">13464 11395 929 0,'10'7'461'16,"8"7"-142"-16,13-5-202 0,3-4-42 15,1-4-42-15,-9-5-6 16,-4-7 1-16,0-2 1 16,-12-10 2-16,2-5-1 15,-10-2-4-15,-7-2-4 16,-6-3-5-16,-9 3-3 15,0 10-16-15,-7 5-7 16,3 20-16-16,1 10-4 0,2 18 3 16,6 12 15-1,10 16 16-15,5 5 9 0,11 5 8 16,3 2-9-16,1-3-4 16,-6-3-2-16,-2-5 3 15,0-7-10-15</inkml:trace>
  <inkml:trace contextRef="#ctx0" brushRef="#br0" timeOffset="130820.5926">14269 11151 573 0,'-5'9'358'15,"-1"8"-43"-15,-10 13-104 16,-6 5-26-16,-4 8-69 15,-4 0-29-15,-8-13-29 16,3-8-19-16,-3-25-7 16,3-11-3-16,12-15-20 15,3-6-9-15,16 2-15 16,6 3-5-16,11 8 5 16,9 8 12-16,4 14 26 0,4 6 11 15,1 16 21-15,-3 3-2 16,1 10-16-16,-4 0-6 15,3-2-17-15,3-2 6 16,-3-15-131-16,5-6-122 16</inkml:trace>
  <inkml:trace contextRef="#ctx0" brushRef="#br0" timeOffset="131398.6162">14370 11174 986 0,'10'1'419'0,"19"0"-241"15,8 2-48-15,8 0-65 16,1-3-21-16,-8-1-22 16,-5-4-1-16,-13-1 1 15,-5-2-17-15,-12-1-14 16,-3-3-9-16,-7 5-15 15,-1 7 8-15,-3 12 6 16,-5 6 1-16,1 9 9 16,-1 3 5-16,1 6 11 15,5 2 7-15,8-5 11 0,7-1 2 16,11-9-3-16,7-6-1 16,0-14-3-16,-6-9 1 15,-1-9 2-15,-5-2 0 16,-1-5-5-16,1 2-5 15,-3 4-9-15,2 5-4 16,-2 7-7-16,2 4-2 16,4 7 1-16,-7-1 1 15,5 6 6-15,-5-1 1 16,-7-1 3-16,2 3 2 0,-2-5 2 16,-2-1 1-16,5-8 0 15,-1-5-3-15,5-8-2 16,7-3-2-16,1-4-1 15,2 1-1-15,4 2 0 16,0 7 11-16,1 8 32 16,-1 5 11-16,-3 9 19 15,-2 8-6-15,-2 5-20 16,-4 2-9-16,0 0-16 16,-2 0-7-16,-4-5-38 15,1-6-66-15,-2-6-376 16</inkml:trace>
  <inkml:trace contextRef="#ctx0" brushRef="#br0" timeOffset="131820.2177">15117 11329 961 0,'9'1'440'0,"4"2"-210"16,4-1-38-16,11 0-78 16,-2-2-27-16,5-2-29 15,-3-3-11-15,-6-6-14 16,-5-2-4-16,-7-5-2 15,-3-3-2-15,-9-1-6 16,-3 1-3-16,-11-1-5 16,-8 3-5-16,-1 8-10 15,-1 7-7-15,1 10-15 16,7 10-4-16,0 13 0 16,7 10 18-16,4 15 21 15,6 8 7-15,3 5 16 16,0-4-8-16,9-3-5 15,-4-3-2-15,0-8-5 16,-2-5 26-16,6-13-599 16</inkml:trace>
  <inkml:trace contextRef="#ctx0" brushRef="#br0" timeOffset="132507.9157">15604 11108 827 0,'-10'7'400'0,"-5"5"-119"16,1 9-191-16,3 3-40 15,8 6-27-15,8 2-2 16,4-4 9-16,6-1 6 15,14-11 16-15,-1-7-1 0,4-11-5 16,0-7-4 0,-10-10-8-16,-1 1-2 15,-5-6-5-15,-6 3-4 0,-4 2-8 16,-6 4-3-16,-2 9-10 16,-4 3-6-16,0 9-9 15,-2 3-1-15,4 10 0 16,3 1 3-16,5 0 6 15,10 3 4-15,10-6 9 16,4-2 11-16,5-9 14 16,2-8 6-16,-3-11 5 15,-4-5-3-15,-10-2-7 16,-6 0-4-16,-15 2-37 16,-5 0-53-16,-13-1-193 15</inkml:trace>
  <inkml:trace contextRef="#ctx0" brushRef="#br0" timeOffset="132658.1263">15810 10867 844 0,'0'-9'452'0,"0"-7"-98"16,0 9-100-16,-4 12-143 15,1 17-50-15,-1 15-70 16,1 7-35-16</inkml:trace>
  <inkml:trace contextRef="#ctx0" brushRef="#br0" timeOffset="133157.6521">16989 10601 770 0,'-22'7'370'0,"-27"16"-158"0,-6 12-44 16,0 22-75-16,8 12-34 15,14 16-17-15,18 6-6 16,20-3-4-16,10-3-1 16,16-14-13-16,4-9-3 15,10-11-6-15,5-9-22 16,6-12-154-16</inkml:trace>
  <inkml:trace contextRef="#ctx0" brushRef="#br0" timeOffset="133392.1392">17352 10503 931 0,'2'-3'449'0,"1"2"-168"16,-3 5-80-16,-1-4-86 15,-1 18-32-15,-6 52-38 16,1-21-15-16,3 15-18 16,-1 7-5-16,5 12-109 15,4-6-122-15</inkml:trace>
  <inkml:trace contextRef="#ctx0" brushRef="#br0" timeOffset="133548.1846">17354 11254 1377 0,'-1'5'518'16,"-1"2"-403"-16,1 0-50 0,2 0-62 15,4-2-63-15</inkml:trace>
  <inkml:trace contextRef="#ctx0" brushRef="#br0" timeOffset="133849.2244">17760 10707 1079 0,'15'17'463'15,"15"30"-265"-15,3 11-52 16,-7 15-66-16,-8 4-18 0,-21 2 3 15,-12 2-25 1,-21-3-11-16,-5-8 3 16,-2-14-9-16,9-10 0 0,6-19-44 15,6-8-72-15</inkml:trace>
  <inkml:trace contextRef="#ctx0" brushRef="#br0" timeOffset="135490.3721">18832 11215 556 0,'3'-6'335'15,"-1"-4"-29"-15,-2-3-102 16,-2-1-21-16,-10-5-26 16,-3 3-17-16,-10 0-41 0,0 4-15 15,-3 13-43-15,0 5-22 16,4 14-29-16,4 10-13 15,11 8 2-15,9 4 5 16,15-3 9-16,6-5 5 16,16-15 5-16,1-8 4 0,1-18-7 15,-1-7-39-15,-11-12-132 16,-9-2-139-16</inkml:trace>
  <inkml:trace contextRef="#ctx0" brushRef="#br0" timeOffset="135599.9679">18806 10907 776 0,'0'-4'334'0,"0"-2"-199"15,1 4-45-15</inkml:trace>
  <inkml:trace contextRef="#ctx0" brushRef="#br0" timeOffset="136146.5201">19007 11137 589 0,'13'3'279'0,"15"-1"-107"16,12 2-49-16,2-3-48 15,-3-1-20-15,-5 0-24 16,-14-7-6-16,-7 4-7 16,-6-2 9-16,-14 5 8 15,-3 4 2-15,-10 1 7 16,-5 5-11-16,3 0-13 15,-1 3-6-15,7 4-4 16,2 4 10-16,4 6 18 16,7 2 5-16,9 0 7 15,6-1-7-15,15-3-10 16,2-5-1-16,3-11-10 16,4-6-2-16,-3-12-2 15,2-5-1-15,-3-5-34 16,-2-4-26-16,-5-2-12 15,-3 2 0-15,-10 3 31 16,-6 5 24-16,-6 3 38 16,-2 7 8-16,-2 11 16 0,3 1 4 15,0 10-22-15,-5 2-7 16,5 5-18-16,-2 3-4 16,13 0-8-16,1-1 0 15,3-11-134-15</inkml:trace>
  <inkml:trace contextRef="#ctx0" brushRef="#br0" timeOffset="136443.1534">19959 11159 387 0,'6'-3'300'0,"5"0"71"15,-2 2-100-15,-2 2-64 16,-4 2-42-16,-3 2-69 0,0 0-26 15,-2-5-48-15,1 0-39 16,1 0-266-16</inkml:trace>
  <inkml:trace contextRef="#ctx0" brushRef="#br0" timeOffset="136787.0756">19930 11385 1337 0,'0'2'586'0,"0"0"-311"15,0 0-72-15,-1-3-99 16,1 0 227-16</inkml:trace>
  <inkml:trace contextRef="#ctx0" brushRef="#br0" timeOffset="139413.9518">1078 12888 231 0,'7'-24'213'16,"5"-20"44"-16,3-8-25 15,2-1 0-15,-3 9-24 16,-7 5-21-16,-7 14-41 16,-1 7-14-16,-3 15-57 15,4 10-22-15,1 22-31 0,0 7-16 16,2 21-1-16,3 9 0 16,0 2 4-16,1 0 1 15,4-13 9-15,-4-8-39 16,2-16-241-16</inkml:trace>
  <inkml:trace contextRef="#ctx0" brushRef="#br0" timeOffset="139757.4886">820 13199 1087 0,'1'2'409'0,"12"10"-271"16,16-5-50-16,35-2 12 0,18-2-4 15,31-8-31-15,10-2-17 16,3-2-24-16,-3 3-31 16,-21 10-359-16</inkml:trace>
  <inkml:trace contextRef="#ctx0" brushRef="#br0" timeOffset="140446.4114">1107 13501 579 0,'-5'-10'298'0,"-4"-13"-60"15,9 2-55-15,12 1-53 16,11 7-13-16,16 11-37 16,9 5-24-16,0 13-15 15,-7 2 9-15,-19 11 19 16,-11 3 3-16,-22 8-1 15,-12 3-13-15,-14-7-24 16,-7-1-6-16,1-18-46 16,5-4-30-16,4-11-34 15,4-3-9-15,9-8 28 16,3-3 23-16,13 3 19 16,12 1 10-16,14 10 24 15,0 2 13-15,9 12 48 16,-1 6 11-16,-1 3 8 15,3 7-6-15,-1-5-31 16,2-6-35-16</inkml:trace>
  <inkml:trace contextRef="#ctx0" brushRef="#br0" timeOffset="141010.5085">2186 12995 528 0,'-4'-3'291'16,"-7"-2"-54"-16,-7-3-42 16,-15 7-72-16,2 1-29 0,3 9-52 15,1 4-21-15,12 6-25 16,2 2-11-16,9-1-10 16,14 4-2-16,17 2 6 15,6 6 8-15,12 1 30 16,-10 2 21-16,-10-5 48 15,-9-2 21-15,-18 0 15 16,-12-6-7-16,-11-4-31 16,-10-8-17-16,-3-15-33 15,2-5-11-15,6-13-51 16,13 0-35-16,13 1-100 16,9 2-66-16</inkml:trace>
  <inkml:trace contextRef="#ctx0" brushRef="#br0" timeOffset="141572.8693">2500 13251 387 0,'7'-3'243'0,"5"-5"-13"16,2-1-18-16,-6-8-63 15,0-1-25-15,-1 0-32 16,-6-5-12-16,2 5-11 16,-6-2-3-16,-9 2-9 15,-4 4 2-15,-19-1-5 16,-4 4-11-16,-5 7-25 15,4 5-13-15,11 14-22 16,7 5-8-16,12 5-5 16,10 7 4-16,17 3 9 15,7-2 8-15,14-4 9 16,-2-9 2-16,1-11-38 16,-7-4-51-16,-3-8-86 15,-6-5-20-15,-12 0 37 16,3-4 48-16,-12 0 91 15,-1 3 28-15,-3 2 32 16,2 6 9-16,-4 8 25 0,7 7-2 16,5 12-6-16,-2 5 0 15,4 11 1-15,-4 3 35 16,0 8 31-16,-8 0 19 16,-12 7 13-16,-6 1-30 15,-24-6-38-15,-4-1-25 16,0-19-30-16,-3-14-11 0,14-23-40 15,6-16-33-15,10-17-71 16,9-7-46-16,18-7-139 16</inkml:trace>
  <inkml:trace contextRef="#ctx0" brushRef="#br0" timeOffset="142073.0664">2713 13101 894 0,'5'3'391'16,"3"6"-183"-16,2 8-34 16,3 13-28-16,-4 3-20 15,-4 4-40-15,-2-3-20 16,-3-7-28-16,0-1-8 0,0-10-9 15,0-3-1-15,0-13 1 16,6-8-4-16,-3-12-9 16,7-5-4-16,2-9-18 15,4 0-6-15,11 4 2 16,-1 0 0-16,2 11 11 16,1 9 4-16,-5 9-2 15,-1 3-2-15,-6 15 22 16,-7-2 9-16,-7 12 11 15,1 4 5-15,-10 3-17 16,5 7-6-16,-4-3-14 16</inkml:trace>
  <inkml:trace contextRef="#ctx0" brushRef="#br0" timeOffset="142650.7409">3215 12821 621 0,'-3'-10'403'15,"2"-5"-69"-15,0 17-131 16,1 12-52-16,6 30-96 15,2 11-16-15,4 20 8 16,1 4-2-16,-1 0 0 16,-5-2-1-16,-5-12-14 15,-2-11-2-15,0-20-2 16,-1-9-3-16,1-22 7 0,0-6-3 16,0-16-11-1,0-12-9-15,0-12-32 0,-6-10-10 16,-2-9-4-16,-4-2 3 15,2-6 16-15,4 1 6 16,6 4 7-16,6 0 2 16,6 15 4-16,-1 9 0 15,-2 14-3-15,4 8-3 16,4 5-12-16,7 5-2 0,20 3-42 16,2 5-73-16</inkml:trace>
  <inkml:trace contextRef="#ctx0" brushRef="#br0" timeOffset="142916.3028">3269 13421 797 0,'5'0'378'16,"6"0"-96"-16,12 2-191 0,8 1-22 16,14 2-20-16,-1-2-18 15,0-3-37-15,-2-2-88 16</inkml:trace>
  <inkml:trace contextRef="#ctx0" brushRef="#br0" timeOffset="143292.7311">3545 13024 686 0,'6'1'370'0,"9"3"-71"15,-4 4-75-15,-1 10-73 16,-3 5-25-16,-7 9-43 16,0 2-25-16,-7-1-29 15,1-5-5-15,6-10-9 16,-1-7 3-16,11-18-3 15,0-9-3-15,0-15-5 16,10-5-6-16,3-1-3 0,2 7-1 16,5 12 1-1,-6 6 0-15,-7 10-4 0,1 5 7 16,-6 9 15-16,2 0 7 16,-1 14 14-16,-2-1-4 15,1 2-10-15,-2 1 14 16,1-7-111-16,-1-5 161 15</inkml:trace>
  <inkml:trace contextRef="#ctx0" brushRef="#br0" timeOffset="143745.9243">3913 12760 580 0,'14'0'331'0,"13"-2"-15"16,-2 2-157-16,6 3-67 16,-4-3-16-16,1 2-27 15,1-2-11-15,-5-2-17 16,-4 1-4-16,-7 1-6 0,-6 1-1 15,-6 3-1-15,1 1 2 16,-4 1-1-16,1-6 0 16,-1 0-3-16,0 10 6 15,-1 17 6-15,-2 34 3 16,9-18-2-16,0 6-8 16,4 0-8-16,1 0-1 15,2 1 1-15,-4-4 0 16,-2 1 3-16,-2-2 0 15,-7-3 46-15,-3-5 14 0,-8-7 40 16,-9-6 17-16,-6-12-23 16,1-3-10-16,-5-16-39 15,10 0-19-15,3-8-65 16,5-3-56-16</inkml:trace>
  <inkml:trace contextRef="#ctx0" brushRef="#br0" timeOffset="144370.8444">4508 13136 842 0,'7'2'390'16,"14"6"-129"-16,9-3-73 16,16 2-34-16,15 1-30 15,13-7-55-15,3-1-26 16,-9-1 153-16</inkml:trace>
  <inkml:trace contextRef="#ctx0" brushRef="#br0" timeOffset="144855.0281">5334 12860 579 0,'6'-16'283'15,"11"-20"-77"-15,3-1-44 16,-2-4-25-16,0 2-6 16,-3 4-21-16,-7 2-14 0,-9 10-21 15,-3 4-10-15,3 15-22 16,-2 4-14-16,6 19-21 15,0 9-8-15,-7 16-7 16,4 13 1-16,1 11 2 16,6 5 2-16,6-4 5 15,-2-8-30-15</inkml:trace>
  <inkml:trace contextRef="#ctx0" brushRef="#br0" timeOffset="145059.0029">5161 13168 1014 0,'12'0'388'16,"34"1"-271"-16,18 0-42 15,20 2-13-15,7-4-20 16,-2 1-25-16,0 3-4 16,-8-2-140-16</inkml:trace>
  <inkml:trace contextRef="#ctx0" brushRef="#br0" timeOffset="145560.5261">5240 13487 796 0,'4'-11'367'16,"2"-9"-145"-16,15-7-94 15,6-5 1-15,20 8-7 0,1 5-3 16,8 16-27-16,-7 9-8 16,-16 19-9-16,-7 9-8 15,-26 9-14-15,-10 6-6 16,-19-2-17-16,-2 1-3 15,-7-8-5-15,-1-7 0 16,-9-13-24-16,-1-8-25 16,3-14-57-16,6-3-20 0,19-10 6 15,7-5 19-15,14 1 42 16,7-5 13-16,12 13 10 16,5 4 10-16,13 10 18 15,6 8 16-15,5 6 28 16,-1 0 6-16,-6 6-7 15,-6 2-7-15,-11-8-20 16,0 1-36-16</inkml:trace>
  <inkml:trace contextRef="#ctx0" brushRef="#br0" timeOffset="146122.7505">6301 12997 526 0,'-14'-5'325'16,"-6"0"-37"-16,-11-2-125 15,-1 3-41-15,-2 0-69 16,2 1-20-16,10 7-34 16,5 7-10-16,15 6-11 15,5-1-3-15,18 4 3 16,5 0 4-16,11-2 24 0,5 6 15 15,-9 2 59-15,-6 4 20 16,-17 8 23-16,-12-1 16 16,-21 1-26-16,-9-5-12 15,-16-10-23-15,-1-13-21 16,6-21-54-16,7-8-57 16,22-14-110-16,11 0-77 15</inkml:trace>
  <inkml:trace contextRef="#ctx0" brushRef="#br0" timeOffset="146673.5683">6609 13178 209 0,'3'-2'138'16,"2"-9"32"-16,0 1 6 15,1-3 18-15,-4-4-9 16,-4 0-26-16,-5-2-14 16,-7 2-27-16,-5 4-13 15,-12 2-32-15,-3 8-19 16,4 11-30-16,5 7-16 0,9 8-18 15,8 2-5-15,1-1-2 16,3 3 0-16,14 2 7 16,1-4 5-16,8-8 6 15,6-5 4-15,-1-10 4 16,1-4 1-16,-1-6 2 16,-5-4-1-16,-2-3-1 15,0 1-2-15,-5 4-6 16,4 6-1-16,-1 7 2 15,0 7-1-15,0 11 2 16,-2 4 1-16,-6 15 2 16,-5 5 5-16,-8 8 63 15,-10 0 31-15,-12 2 24 16,-9-2 1-16,-15-8-48 16,1-8-27-16,3-20-19 0,5-10-2 15,6-13-13 1,1-10-6-16,11-14-62 0,5-3-63 15,27-5 76-15</inkml:trace>
  <inkml:trace contextRef="#ctx0" brushRef="#br0" timeOffset="147200.0449">6886 12977 1050 0,'0'-1'434'0,"7"7"-251"15,6 8-65-15,-8 10-58 16,3 8-1-16,-8 0-16 15,-4 2-3-15,3 0-16 16,1-4-3-16,-1-9 1 16,-5-10 1-16,5-12-2 15,1-9-3-15,12-11-13 0,-6-8-5 16,9-4-8 0,-1-1-2-16,-2 4 1 0,14 13 0 15,-4 5-2-15,-1 12 1 16,-3 13 13-16,-5 7 8 15,-7 14 11-15,-4 5 4 16,-1 4-9-16,3-5 5 16,8-10-105-16</inkml:trace>
  <inkml:trace contextRef="#ctx0" brushRef="#br0" timeOffset="147590.5748">7381 12831 900 0,'-5'14'396'0,"2"25"-194"15,3 14-33-15,-2 5-31 16,6 4-28-16,2-4-40 15,-3-6-20-15,1-11-22 16,-2-6-4-16,3-17 1 16,-4-11 6-16,5-11 2 15,-7-12-1-15,-1-10-3 16,-4-9-6-16,0-5-6 0,0-2-1 16,-10-16-1-16,7-4-1 15,-14-15-3-15,5 0-4 16,9 8-8-16,6 8-6 15,19 17-10-15,6 7-3 16,5 11-4-16,4 3 0 16,5 4 2-16,6 7 1 15,13 6-45-15,7 7-57 16</inkml:trace>
  <inkml:trace contextRef="#ctx0" brushRef="#br0" timeOffset="147844.6735">7419 13327 753 0,'6'0'388'15,"17"0"-45"-15,6 4-222 16,20-1-68-16,2 2-9 16,1-5-41-16,-1-1-132 15</inkml:trace>
  <inkml:trace contextRef="#ctx0" brushRef="#br0" timeOffset="148219.6093">7721 12920 815 0,'5'0'413'0,"9"5"-102"15,6 10-121-15,3 12-69 16,-5 6-17-16,-11 0-22 15,-4 4-13-15,-6-8-22 16,3 0-6-16,-2-7-13 16,2-5-5-16,0-16 1 15,-1-7-1-15,8-12-9 0,0-6-2 16,6-4-13-16,10 4-4 16,-2 0 0-16,0-1 2 15,6 14 0-15,-12 3-1 16,3 10 10-16,-4 10 7 15,-5 1 16-15,3 8 3 16,-10 3-4-16,1 5-6 0,-2 3-8 16,-1-4-3-16,3-4-59 15,2-5 55-15</inkml:trace>
  <inkml:trace contextRef="#ctx0" brushRef="#br0" timeOffset="148500.767">8156 13067 975 0,'22'3'479'0,"15"-1"-181"16,5-2-139-16,2 2-34 15,-5-4-69-15,-9-5-22 16,-2 4-69-16,1-4-117 16</inkml:trace>
  <inkml:trace contextRef="#ctx0" brushRef="#br0" timeOffset="148797.5721">8559 13061 551 0,'5'-14'348'15,"4"-6"-32"-15,0-12-120 16,1 0-17-16,-2 0-44 16,0 2-13-16,-3 13-15 15,-1 5-12-15,-3 12-30 16,-2 9-14-16,-5 9-8 16,7 14 4-16,7 10 8 15,3 3 3-15,6 6-14 16,-3-5-11-16,-3-7-12 15,2 0-3-15,-3-14-34 0,2-8-61 16</inkml:trace>
  <inkml:trace contextRef="#ctx0" brushRef="#br0" timeOffset="149391.1836">8865 12712 811 0,'9'-2'347'0,"16"-1"-167"16,5-2-38-16,11 0-27 15,-1 1-17-15,-3-2-40 16,-1 3-17-16,-9-2-23 15,-1 1-3-15,-9 1-6 0,-4 2-4 16,-5 5 8-16,-3 1 4 16,-3 5 6-16,-1 3 2 15,0 4-11-15,4 1-7 16,-2 10-7-16,2 2-1 16,2 13-3-16,-9 4 1 15,8 8 1-15,2 1 1 16,1-5 3-16,4-5 0 0,-8-9 3 15,-1-1 1-15,-1-5 30 16,-3 0 8-16,-8-3 8 16,-5-2 4-16,-16-6 0 15,-7-2 18-15,-9-4 12 16,-5-5 0-16,4-6-26 16,4-4-26-16,14-10-58 15,11 0-50-15</inkml:trace>
  <inkml:trace contextRef="#ctx0" brushRef="#br0" timeOffset="149896.8773">9758 13065 831 0,'9'2'370'15,"12"-2"-185"-15,11-2-44 16,12 1-64-16,9 1-28 0,5-1-31 16,-5 0-9-16,-12-1-102 15,-9-1-117-15</inkml:trace>
  <inkml:trace contextRef="#ctx0" brushRef="#br0" timeOffset="150146.8172">9794 13235 865 0,'5'1'394'0,"7"-1"-157"16,14-1-28-16,19 1-57 0,10-1-31 16,13 5-62-16,-5 3-26 15,-11 5-8-15,-10-2-38 16</inkml:trace>
  <inkml:trace contextRef="#ctx0" brushRef="#br0" timeOffset="251176.7145">11001 13160 536 0,'-21'-5'384'16,"-14"-4"13"-16,-9 7-149 16,-8-2-49-16,6 10-94 15,5 11-41-15,14 11-56 16,7 8-16-16,14 9-14 15,12 2-2-15,21 0 4 16,14-4 6-16,19-19 12 16,2-9 3-16,3-17 10 15,-3-10 3-15,-16-10 11 16,-12-9 8-16,-31-9 6 0,-11-3 11 16,-27-5 19-16,-7-3-1 15,-9-2 8-15,-3-7-14 16,16 3-30-16,4-6-12 0,24 3-32 15,20 7-11-15,28 8-148 16</inkml:trace>
  <inkml:trace contextRef="#ctx0" brushRef="#br0" timeOffset="251551.6114">11358 12823 902 0,'-2'7'429'0,"-7"2"-142"16,2 30-182-16,-1 11-32 16,0 22-27-16,1 12-11 15,3 9-12-15,4 2-5 0,4-9-2 16,4-8 1-1,1-32-21-15,6-9-45 0,-6-26-208 16</inkml:trace>
  <inkml:trace contextRef="#ctx0" brushRef="#br0" timeOffset="251739.0717">11309 12819 920 0,'15'-11'399'0,"17"-7"-209"16,11 1-65-16,17-1-67 15,3 3-21-15,12 8-21 16,-3 6-55-16</inkml:trace>
  <inkml:trace contextRef="#ctx0" brushRef="#br0" timeOffset="251973.5283">11375 13494 1021 0,'5'8'438'16,"7"-3"-190"-16,17 0-124 16,13 0-17-16,17-5-29 15,6 3-38-15,-4-3-134 16</inkml:trace>
  <inkml:trace contextRef="#ctx0" brushRef="#br0" timeOffset="252348.3123">11628 13070 1090 0,'9'1'429'16,"10"11"-294"-16,-3 3-31 15,1 9-43-15,-8 7-14 16,-5-1-14-16,-3 2 0 16,-3-3-7-16,2-6-3 15,-1-8-6-15,-3-7-1 0,16-8 3 16,-12-11-1-16,9-11-5 16,9-2-7-16,-13-8-5 15,20 6-1-15,2 6 0 16,-6 5-1-16,4 15 6 15,-11 3 3-15,-6 12 12 16,-3 7 8-16,-4 5-3 16,0 6-1-16,0 3 38 15,5-1-96-15</inkml:trace>
  <inkml:trace contextRef="#ctx0" brushRef="#br0" timeOffset="252832.568">12090 12843 1149 0,'2'-4'470'16,"8"3"-276"-16,5 1-67 16,9 0-44-16,10 3-21 15,-1-3-27-15,-4-5-13 16,0-3-11-16,-3 0-1 0,-4 1-1 16,2 4 2-16,-8-1-2 15,-5 4 0-15,-9-1-5 16,-2 2-4-16,-1 9-4 15,-2 3-3-15,3 16-3 16,0 4-2-16,0 18 1 16,3 7 2-16,0 4 4 15,8 6 3-15,4-7 3 16,-1 1 2-16,1-4 1 16,-6-4 0-16,-8-4 2 15,-4-8-16-15,-14-5 53 16,-1-1 28-16,-15-8 34 15,-3-5 26-15,-5-12-42 16,-5-10-24-16,8-5-34 16,0-8-15-16,3-2 335 15</inkml:trace>
  <inkml:trace contextRef="#ctx0" brushRef="#br0" timeOffset="262631.3243">13211 13100 793 0,'12'-1'382'16,"5"-4"-140"-16,-3 17-99 15,-2 12-27-15,-13 22-37 16,-3 12-17-16,-7 12-28 16,-1-5-9-16,4-16-9 15,3-14-10-15,7-31-32 0,7-9-22 16,10-29-15-16,4-12 3 16,5-13 31-16,-1 1 18 15,-5 6 19-15,-9 6 4 16,-7 19 11-16,-6 4 14 15,-12 15-4-15,-1 11-3 16,-4 15-14-16,-1 12-13 16,5 10 0-16,7 0 3 0,14 1 0 15,10-4-5-15,15-9 3 16,-1-2-6-16,9-16-95 16,-1-6-127-16</inkml:trace>
  <inkml:trace contextRef="#ctx0" brushRef="#br0" timeOffset="263037.4883">13809 13229 880 0,'3'8'408'0,"-3"15"-166"16,-3 6-51-16,-10 3-84 16,-7 1-20-16,-2-8-37 15,-2-10-9-15,4-13-14 16,6-6-4-16,-1-17-56 15,6-6-18-15,8-1-8 0,1-2-4 16,10 7 46-16,4 1 8 16,-2 4 2-16,5 5 0 15,3 8 2-15,-6 6 14 16,2 15 18-16,-6 6 9 16,-4 12 5-16,3 7-9 15,1-2-15-15,5-4-5 16,12-12-6-16,3-12 1 15,4-19 3-15,2-7 1 16,-7-15 6-16,0-4 1 0,-7 3-2 16,-3 2-2-16,-6 12-9 15,-6 4-5-15,-4 14 3 16,1 9 4-16,-4 12 13 16,2 9 4-16,5 4-2 15,-1-2-5-15,7-6-31 16,-1-9-65-16</inkml:trace>
  <inkml:trace contextRef="#ctx0" brushRef="#br0" timeOffset="263662.3215">14842 13211 410 0,'0'16'307'0,"-2"21"43"16,2 3-114-16,-3-4-120 15,0-3-38-15,1-10-42 16,1-10-4-16,-4-16-4 0,4-10-3 15,1-23-8-15,2-2-10 16,11-10-7-16,2-2-3 16,7 10-3-16,1 3 4 15,5 18 7-15,2 12 8 16,-5 17 34-16,-2 12 11 16,-10 15 18-16,-7 3 0 15,-6 12-26-15,-2 0-13 16,2-9-20-16,4-5-40 0</inkml:trace>
  <inkml:trace contextRef="#ctx0" brushRef="#br0" timeOffset="264130.9706">15502 13206 918 0,'-11'9'413'0,"-14"12"-200"16,0 8-54-16,-8 2-77 15,1-3-25-15,4-9-28 16,2-7-4-16,2-19-9 16,6-8-21-16,6-12-25 0,5-1-7 15,11 0-1-15,3 4 16 16,10 10 10-16,0 2 3 15,1 13 24-15,1 9 11 16,-1 10 23-16,1 8 6 16,-1 8-12-16,2 2-4 15,2-6-14-15,2-10-7 16,8-14-4-16,3-9-11 16,-5-21-18-16,0-6-1 15,-13-7-2-15,-6-4 9 0,-1 5 15 16,-7 6 1-16,-3 10 4 15,5 12 2-15,-4 13 9 16,3 12 2-16,5 15-6 16,-6 2-1-16,4 8-10 15,-4 1 0-15,7-6 1 16,1-8-2-16,-1-15-99 16,4-9-109-16</inkml:trace>
  <inkml:trace contextRef="#ctx0" brushRef="#br0" timeOffset="264271.5517">15654 12912 1166 0,'-1'0'539'0,"-5"-4"-250"0,0 6-142 16,5 11-132-16,0 6 19 15</inkml:trace>
  <inkml:trace contextRef="#ctx0" brushRef="#br0" timeOffset="264771.4346">15965 13380 628 0,'12'6'361'15,"5"3"-28"-15,5-7-201 16,7-2-19-16,-6-12-47 16,3-5-16-16,-6-11-17 15,-7-6-2-15,-4-2-5 0,-6 0-2 16,-16-2-9-16,-7 5-2 15,-12 14-14-15,-6 8-8 16,3 26 0-16,0 12-5 16,11 19 6-16,6 12 4 15,15 7 10-15,9 6 9 0,13-3 15 16,5-6 4-16,1-10-4 16,-3-6-4-16,-2-15 21 15,-5-5-75-15</inkml:trace>
  <inkml:trace contextRef="#ctx0" brushRef="#br0" timeOffset="265052.6272">16265 13199 1193 0,'0'6'474'0,"2"9"-312"16,5 6-53-16,1 8-44 16,6 5-16-16,0 2-18 15,-1-5-6-15,3-11-3 0,0-10-2 16,5-17 2-16,3-7 1 16,1-17 1-16,-1-7 0 15,-5-5-8-15,-5 4 6 16,-5 13-83-16,-9 10-102 15</inkml:trace>
  <inkml:trace contextRef="#ctx0" brushRef="#br0" timeOffset="265335.1737">16781 13251 859 0,'-8'-11'458'16,"-9"-13"-134"-16,-8 0-119 15,-3 5-40-15,2 6-77 16,3 7-30-16,4 17-45 16,9 5-14-16,-1 9-18 15,9 7 0-15,9 5 7 16,2-2 6-16,21-6 8 15,4-11 5-15,6-14 7 16,-1-8 3-16,-9-11-10 0,-8-4-46 16,-7-5-199-16</inkml:trace>
  <inkml:trace contextRef="#ctx0" brushRef="#br0" timeOffset="265549.6488">16877 13192 699 0,'6'7'450'0,"5"8"-8"16,3 4-204-16,-1 5-52 16,3 7-71-16,0 0-26 15,4-2-43-15,2-5-11 16,-5-17-7-16,-1-7 1 16,-5-14 0-16,0-7-1 15,6-3-7-15,1-3-4 16,1-3-8-16,-5 3-3 15,-5 2-51-15,-1-3-86 0</inkml:trace>
  <inkml:trace contextRef="#ctx0" brushRef="#br0" timeOffset="265957.9279">17326 13099 552 0,'22'0'267'0,"11"2"-92"16,6 5-111-16,-2-3-24 16,-8 0-20-16,-11-6-1 0,-7-3 0 15,-4 5-1-15,-15-3-4 16,-4 5-1-16,-12 5 23 16,-6 1 16-16,2 4 31 15,7 6 17-15,8 5-1 16,2 4-10-16,12 6-31 15,6 1-16-15,11-2-28 16,6-3-6-16,10-11-16 16,1-5-50-16</inkml:trace>
  <inkml:trace contextRef="#ctx0" brushRef="#br0" timeOffset="266362.3545">17878 13162 1173 0,'-6'8'496'0,"-10"14"-284"16,-7 4-37-16,-7 1-75 16,-4 2-21-16,3-5-33 15,1-4-12-15,6-12-12 16,8-6-5-16,5-12-29 16,5-7-17-16,6-3-15 0,0 0-3 15,8 3 20-15,-1 6 11 16,7 6 3-16,-1 5 1 15,-2 10 5-15,4 7 2 16,-3 2 11-16,3 0 5 16,7-2 1-16,0-7 1 15,5-10-3-15,-2-3 1 0,-2-12 2 16,-1-2-1 0,2-3-4-16,-3-1-2 0,6 4-6 15,-10 2 0-15,7 9-6 16,0 8 0-16,-8 8 10 15,11 5 8-15,-11 9 19 16,-6 1 4-16,-6 5 25 16,-8 2 10-16,-16-10-1 15,-5-4 1-15,-2-13-76 16,-4-6 389-16</inkml:trace>
  <inkml:trace contextRef="#ctx0" brushRef="#br0" timeOffset="267160.5385">18975 12932 907 0,'-1'22'317'0,"7"34"-263"16,-5 10-21-16,6 12 27 0,-6 1 3 15,-7-10-3-15,6-8 0 16,-1-25-6-16,2-13 1 16,5-27-1-16,-5-14-4 15,5-24-11-15,-6-10-10 16,-1-11-16-16,-5-7-2 16,-6-3-2-16,9-2-3 15,1 5-8-15,4 6-4 16,9 18-7-16,-2 13-2 0,1 22 0 15,2 11 4-15,10 29 9 16,-7 6 5-16,4 17 13 16,2 0 2-16,-3-9 2 15,8-2-1-15,-2-18-1 16,3-7 1-16,-2-15 3 16,3-7 2-16,-4-12 4 15,-3-4-3-15,-5-14-7 16,-7-8-4-16,-5-7-14 15,-4-6-5-15,0 10-7 16,3 15-3-16,0 17-6 16,5 15-3-16,-5 18 9 15,1 13 7-15,1 24 22 16,1 9 14-16,2 5 5 16,-1-3-2-16,1-6-5 15,-1-7-6-15,4-8-7 16,5-4-18-16,-3-13-187 0</inkml:trace>
  <inkml:trace contextRef="#ctx0" brushRef="#br0" timeOffset="267551.1009">19793 13095 747 0,'-19'-8'446'16,"-12"-5"-14"-16,1 4-303 16,4 9-47-16,6 9-68 15,9 6-14-15,11 10-11 16,8-3 0-16,11 2 7 16,7-2 2-16,1-7 5 15,-1-2 2-15,-6-9-14 16,-7-4-1-16,-11-1-13 15,-5-4-1-15,-16-3 14 16,-4 4 1-16,-9 3 23 16,-4-2 10-16,1 10 14 15,6 6 11-15,9 6 2 16,10 6 1-16,19 1 2 16,4 0-3-16,18-3-6 15,2-1-5-15,11-11-13 0,5-5-5 16,1-10-9-16,4-5-33 15,-15-7-86-15</inkml:trace>
  <inkml:trace contextRef="#ctx0" brushRef="#br0" timeOffset="267850.1623">19928 13115 997 0,'8'0'412'0,"16"0"-240"15,7 2-41-15,0-2-41 16,1-1-18-16,-2-3-30 16,-2-2-12-16,-1-3-13 15,-3 6 3-15,-9 0-71 16,-7-1-20-16,-10 4-10 16,-8-2-12-16,-7 6 64 15,0 5 19-15,0 6 10 16,2 5 8-16,4 6 18 15,2 0 7-15,8 8 3 16,5-4-5-16,7-1-11 0,6-4-6 16,4-7-4-16,1-1 1 15,5-14-13-15,4-3-46 16</inkml:trace>
  <inkml:trace contextRef="#ctx0" brushRef="#br0" timeOffset="268006.3473">20436 13328 1214 0,'2'5'553'0,"2"2"-253"15,6-1-67-15,-3-1-98 16,-3-5-41-16,0-2-71 16,-3-4-51-16</inkml:trace>
  <inkml:trace contextRef="#ctx0" brushRef="#br0" timeOffset="268553.0829">20951 12831 717 0,'-2'0'265'0,"-6"14"-200"15,2 19-28-15,3 28-2 16,-2 11 35-16,12 9 49 16,1-3-4-16,6-6-11 15,4-9-25-15,-1-22-43 16,-1-15-4-16,-1-28 10 15,-8-17 1-15,-3-23-1 16,-6-10-6-16,-11-14-18 16,1 2-4-16,-10-18-2 15,2-2-1-15,4 4-5 16,4 6-6-16,10 29 0 16,4 11 0-16,24 21-8 15,5 1 1-15,25 11-6 16,15 0 0-16,18 1-45 15,2 4-120-15</inkml:trace>
  <inkml:trace contextRef="#ctx0" brushRef="#br0" timeOffset="268756.4626">20962 13061 632 0,'6'2'342'16,"7"-1"-80"-16,20 2-151 15,12 4-36-15,11-7-48 16,10-2-10-16,3 8-1 16,-8-6-56-16,-6 5-198 15</inkml:trace>
  <inkml:trace contextRef="#ctx0" brushRef="#br0" timeOffset="268975.401">21471 13108 320 0,'-8'-3'255'16,"-14"0"68"-16,-3-2-42 0,-6 7-79 15,2 7-47-15,9 8-94 16,5 9-27-16,14 5-26 16,7-1-3-16,16-1 19 0,5-4 12 15,9-8 13-15,1-6 5 16,-3-16-1-16,0-6 6 15,-7-15 7-15,-9-1 0 16,-11-7-15-16,-10 1-15 16,-15 10-22-16,-5 3-39 15,-1 14-124-15</inkml:trace>
  <inkml:trace contextRef="#ctx0" brushRef="#br0" timeOffset="269318.9229">21686 13085 903 0,'-5'6'428'16,"-3"5"-163"-16,2 7-159 15,2 0-29-15,5 10-43 16,7 2-9-16,8 0-15 15,6-3-1-15,3-7 1 16,4-6 2-16,2-11 6 16,-1-5 1-16,-7-13 2 15,0-6 1-15,-6-5-7 16,-5-4-1-16,1 6-5 16,-10-1-1-16,-3 11 6 15,0 6 5-15,-2 11 16 0,3 9 6 16,2 9-1-16,-3 6-5 15,5 4-14-15,2-2-8 16,1-6-113-16</inkml:trace>
  <inkml:trace contextRef="#ctx0" brushRef="#br0" timeOffset="269606.4091">22248 13074 768 0,'-3'3'389'0,"1"10"-93"0,-2 4-104 16,4 11-67-16,5 0-17 16,-5 1-38-16,1-2-21 15,1-8-26-15,-1-2-4 16,2-9 3-16,1-5 2 15,-3-11-2-15,3-6-2 16,2-8-12-16,-1-4-6 16,10-2-3-16,3 6-5 15,8 6-2-15,-2 2-3 0,2 7-41 16,-4 2-37-16,1 5-155 16</inkml:trace>
  <inkml:trace contextRef="#ctx0" brushRef="#br0" timeOffset="269762.84">22569 13100 850 0,'-1'8'490'15,"-2"5"-48"-15,1 10-256 16,1 5-43-16,1 4-68 16,2 1-24-16,3-4-40 15,0-5-40-15,0-13-154 16</inkml:trace>
  <inkml:trace contextRef="#ctx0" brushRef="#br0" timeOffset="269887.8888">22549 12904 1193 0,'-1'-6'475'0,"0"-1"-282"15,4 10-221-15,3 5-197 16</inkml:trace>
  <inkml:trace contextRef="#ctx0" brushRef="#br0" timeOffset="270324.9795">22748 13092 859 0,'3'-5'413'0,"4"5"-150"16,3 5-69-16,4 11-82 16,-1 4-26-16,2 6-29 0,-6 3-2 15,-1 0-6-15,-4 0-4 16,-1-6-11-16,1-6-4 16,-2-9 1-16,1-6 1 15,-6-8-3-15,11-1-3 16,-8-4-11-16,1 2-5 15,2 3-8-15,-12-2-2 16,4 5-47-16,2-1-53 0,1-2-157 16,3 3-115-16</inkml:trace>
  <inkml:trace contextRef="#ctx0" brushRef="#br0" timeOffset="270863.7882">22850 13191 508 0,'4'1'314'0,"-4"2"9"15,8-1-88-15,8 4-63 16,-2-4-31-16,10-2-51 0,0-1-12 15,0-12-22-15,-1-1-13 16,0 0-17-16,-9-10-6 16,-2 7-5-16,-5 0 1 15,-14-5-2 1,-4 8 1-16,-12 4 9 16,-2 3 1-16,1 11 0 15,0 8-3-15,-2 0-14 16,2 5-6-16,0 1-6 15,0 0-4-15,14 15 19 16,6-1 24-16,14 3 48 16,11 2 22-16,11-6 9 0,10-4-14 15,10-9-35-15,4-10-16 16,1-13-26-16,-1-6-35 0,-11-13 222 16</inkml:trace>
  <inkml:trace contextRef="#ctx0" brushRef="#br0" timeOffset="271596.395">23291 13102 753 0,'5'11'365'0,"5"5"-137"0,2 12-88 31,-5 0-25-31,-1 1-9 16,-3-1 5-16,-3-9-24 0,4-6-10 0,-2-8 0 31,-1-8-4-31,-2-8-12 16,0-5-1-16,0-10-8 0,4 0 1 15,3-4-4-15,7 1-9 16,6 7-26-16,1 1-8 16,12 16-1-16,-3 0-1 15,3 12 2-15,1 6 49 0,-8 0 348 16</inkml:trace>
  <inkml:trace contextRef="#ctx0" brushRef="#br0" timeOffset="272151.3461">24058 13018 551 0,'-15'4'305'0,"-15"0"-38"0,4 2-142 15,17 14-93-15,6-3-9 16,11 5-13-16,13 4 0 16,5-5 4-16,-1-5 1 15,0-3 4-15,-7-7 3 16,-14-7 4-16,-5-1-1 0,-19 1-8 15,-5 1 11-15,-9 5 31 16,-1 5 17-16,8 5 23 16,5 4-8-16,14 3-24 15,7-1-5-15,16 3-7 16,5-4-3-16,12-2-10 16,4-5-12-16,-2-9-10 0,0-4-9 0,-8-9-92 15,-4-8-95-15</inkml:trace>
  <inkml:trace contextRef="#ctx0" brushRef="#br0" timeOffset="272298.1493">24096 12760 1072 0,'0'-5'490'0,"-4"-6"-226"0,2 4-102 15,-1 12-126-15,1 3-24 16,1 11-82-16,-2 5-84 15</inkml:trace>
  <inkml:trace contextRef="#ctx0" brushRef="#br0" timeOffset="272435.9781">24238 13045 1120 0,'11'22'476'0,"13"29"-268"15,0 9-56-15,-3 13-71 16,1 10-24-16,-7 8-27 15,2-4-4-15,-2-21-19 16,-1-16-22 0,0-27-141-16</inkml:trace>
  <inkml:trace contextRef="#ctx0" brushRef="#br0" timeOffset="272636.6969">24439 13124 1106 0,'-15'-2'513'0,"-13"-3"-234"16,6 16-139-16,2 8-38 16,-2 17-48-16,-5 9-12 15,-13 15-9-15,-5 6-8 16,-6 3-12-16,6-1-20 0,9-14-122 16,3-8-126-16</inkml:trace>
  <inkml:trace contextRef="#ctx0" brushRef="#br0" timeOffset="273485.6805">24638 13074 632 0,'-9'5'357'0,"-4"6"-63"0,0 6-145 16,2 6-37-16,11 8-40 16,5 4-13-16,13-2-12 15,4-1-7-15,6-6-10 16,-2-9 0-16,0-12-1 0,-1-6 3 16,-4-17-1-16,1-6-1 15,-5-6-7-15,-5-3-2 16,-1 5 0-16,-3 3 14 15,-6 5 14-15,1 6 2 16,-10 4-10-16,-6 5-21 16,5 11-24-16,3 5-6 0,5 8 2 15,9 6 3-15,0 1 5 16,0 0 1-16,14-3 3 16,2-2 5-16,4-12 21 15,2-3 17-15,-9-11 38 16,-1-4 8-16,-6-7-5 15,-3-4-5 1,-7-5-9-16,-2-3-7 16,-7 1-9-16,0 1-14 15,-5 6-33-15,0 0-10 0,-1 5-109 16,-1 5-79-16</inkml:trace>
  <inkml:trace contextRef="#ctx0" brushRef="#br0" timeOffset="274642.3421">686 14884 706 0,'-2'-3'360'0,"-1"4"-104"15,0 7-58-15,1 17-57 16,1 13-16-16,2 25-17 16,1 12-19-16,9 23-28 15,-4 0-14-15,5 0-18 16,1-9-4-16,-5-23 18 16,5-7-43-1,-3-24-95-15,2-7-120 16</inkml:trace>
  <inkml:trace contextRef="#ctx0" brushRef="#br0" timeOffset="274874.6052">633 14947 655 0,'12'-5'361'0,"13"-3"-4"16,24 7-278-1,7-6-22-15,25 6-26 16,1-6-12-16,-6 3 27 16,-1 2-95-16</inkml:trace>
  <inkml:trace contextRef="#ctx0" brushRef="#br0" timeOffset="275106.2724">683 15341 937 0,'6'1'420'0,"7"4"-162"16,28 2-177-16,6 2-13 15,29-7-29-15,6 0 18 16,11-6-487-16</inkml:trace>
  <inkml:trace contextRef="#ctx0" brushRef="#br0" timeOffset="275809.6418">1618 14900 312 0,'-14'1'228'0,"-15"1"-19"16,3 3-51-16,5 2-66 16,6 3-47-16,9 2-19 15,6 1-4-15,12 1-12 16,5 1-7-16,12-1-3 15,0-4 0-15,-3-1 2 16,2 1 1-16,-14 0 2 16,-1 5 1-16,-9 5 38 15,-11 1 23-15,-9 3 24 16,-5 1 8-16,-1 3-27 16,7-2-20-16,9-3-28 15,6-1-9-15,6-7-15 0,1-4-1 16,13-4-12-16,0-4-6 15,9 4 0-15,0 2 1 16,-14 6 13-16,-6 5 6 16,-14 5 24-16,-12 2 10 15,-10 5 20-15,0 3 3 16,2 3-9-16,3 2-8 0,2 5-19 31,8 0-6-31,-2 0 3 16,10 0 2-16,10-1 2 0,-1-4 1 15,13-7-13-15,6-3-2 16,9-12 2-16,2-8 6 16</inkml:trace>
  <inkml:trace contextRef="#ctx0" brushRef="#br0" timeOffset="276330.8655">2227 15104 407 0,'4'-21'262'0,"0"-23"-9"15,0 2-25-15,-3 9-63 16,-2 2-12-16,-5 14-16 0,0 9-7 31,-6 10-44-31,2 15-23 0,5 12-42 0,5 9-13 0,8 21 2 16,0 1 2-16,4 6 5 15,-1-5 3-15,2-17-59 16,-2-8-106-16</inkml:trace>
  <inkml:trace contextRef="#ctx0" brushRef="#br0" timeOffset="276509.5132">1996 15491 1153 0,'5'2'442'0,"8"4"-296"16,10-1-53-16,26-1-19 15,12 2-20-15,22-6-35 16,3-4-6-16,-6-1 48 16,-3 1-88-16</inkml:trace>
  <inkml:trace contextRef="#ctx0" brushRef="#br0" timeOffset="276894.4184">2109 15703 1007 0,'6'-12'425'0,"12"-10"-208"16,13 3-143-16,8 4-11 16,17 9-16-16,-2 8-8 15,-10 14-5-15,-8 9 3 16,-32 18 3 0,-13 9-4-16,-23 11-5 15,-10 0-5-15,-9-7-6 16,1-9-2-16,-2-19-1 15,1-12-2-15,13-9-5 16,5-7-3-16,14-9-7 16,11 2-6-16,12-11-6 15,6 1-2-15,15 3 7 0,3 0 6 0,11 13 9 16,5 7 6-16,4 7-1 16,0 7 0-16,-3 7-1 15,-4-5 46-15</inkml:trace>
  <inkml:trace contextRef="#ctx0" brushRef="#br0" timeOffset="277411.2424">2987 15276 660 0,'-17'-6'348'16,"-17"-3"-68"-16,-3 4-68 15,-4 5-96-15,8 8-36 16,11 9-70-16,7 2-15 15,15 7-14-15,9 5 0 0,14 4 1 16,7 1 5-16,9-9 10 16,2 1 11-16,-14-7 16 15,-9-2 9-15,-16 4 46 16,-16-9-4-16,-17-3 1 16,-8-3-7-16,-10-14-44 15,7 4-34-15,13-6-91 0,12 2-72 16</inkml:trace>
  <inkml:trace contextRef="#ctx0" brushRef="#br0" timeOffset="277881.325">3268 15500 504 0,'0'-12'329'0,"0"-5"-19"16,1-2-113-16,-1 2-29 16,-4-3-53-16,-4-1-22 15,-9-1-34-15,-4 2-14 0,-7 5-23 16,1 2-11-16,-3 13-17 16,3 5-7-16,7 12-6 15,3 7-2-15,13 5 2 16,3 0 3-16,9 1 3 15,4-5 6-15,9-4 6 0,1-9 1 16,3-6 4-16,1-8 1 16,-3-5 0-16,1 2 0 15,-3-2-3-15,0 6-2 16,-4 1 5 0,4 12 4-16,-4 6 11 15,-2 11 5-15,-8 15 3 16,-7-1 0-16,-16 6 8 15,-5-4 13-15,-15-3 2 16,-6-5 1-16,-8-12-11 16,4-3-13-16,5-16-10 15,7-6-4-15,14-10-25 0,-2-7-15 0,14-8-55 16,7 0-46-16,10-3-138 16</inkml:trace>
  <inkml:trace contextRef="#ctx0" brushRef="#br0" timeOffset="278281.7805">3449 15293 1041 0,'0'1'428'16,"0"4"-262"-16,2 3-64 15,-3 5-60-15,2 4-11 0,1 1 6 16,2 5 1-16,6 4 7 16,-3-3-1-16,1 2-19 0,-5-1-6 15,-3 2-8-15,4-1-3 16,-4-1-2-16,3-2 3 16,-3-13 3-16,0 3 1 15,0-13-5-15,0-6-10 0,2-12-20 16,2-7-12-16,3-10-9 15,1-4 2-15,8 1 8 16,3 0 10-16,-1 7 7 16,4 7 7-16,-3 18 21 15,-6 6 16-15,0 11 34 16,-4 10 12 0,2 9 8-16,-7 2-10 15,3 7-25-15,1-2 7 16,-2-9-65-16</inkml:trace>
  <inkml:trace contextRef="#ctx0" brushRef="#br0" timeOffset="278814.6358">3881 15099 753 0,'3'5'353'16,"1"12"-114"-16,4 18-70 15,-1 11-41-15,-3 15-19 16,-5 8-39-16,1-1-16 0,-1 2-18 16,0-11-6-16,2-14-7 15,-1-10-2-15,0-20 2 16,-3-10 1-16,0-11-6 0,-4-8-6 15,-3-14-11 1,2 0-3-16,-4-10-1 0,2-6 0 16,3-6 2-16,-1-7-1 15,7-3-1-15,2-1-1 16,13 6-5 0,6 4-1-16,11 9-3 15,8 14 0-15,0 1 1 16,1 8 2-16,4 11-3 15,-1-2-34-15,4 13-141 16,-3 11-302-16</inkml:trace>
  <inkml:trace contextRef="#ctx0" brushRef="#br0" timeOffset="279030.9832">3948 15695 684 0,'4'4'344'0,"6"0"-20"16,15 0-300-16,5-4-16 15,10-4-2-15,5 0 1 16,-3-3-223-16</inkml:trace>
  <inkml:trace contextRef="#ctx0" brushRef="#br0" timeOffset="279337.3816">4163 15332 644 0,'5'0'386'0,"6"3"17"15,2 11-156-15,-4 15-92 16,-2 5-24-16,-7 4-62 16,0-2-21-16,0-4-20 15,0-10-5-15,0-9-5 16,0-10-2-16,1-11-8 16,5-5-8-16,2-15-11 0,6 1-3 15,5-3 1-15,1 2 5 16,5 11 5-16,-5 6-1 15,-5 11 23-15,-3 13 14 16,-6 15 16-16,-3-1 3 16,4 9-21-16,-4-8 19 15,7-2-57-15</inkml:trace>
  <inkml:trace contextRef="#ctx0" brushRef="#br0" timeOffset="279869.7233">4503 15148 454 0,'5'-4'317'0,"4"-2"-1"16,12 5-137-16,2 1-52 0,8 5-68 31,3 1-24-31,-8-4-16 15,1 4-1-15,-15-6 3 16,-2 1 2-16,-6 3 1 16,-4-4-1-16,0 4-4 0,-1-4-4 15,0 0-8-15,0 0-4 16,0 0-5-16,-1 0-3 16,1 21 5-16,0 32 3 0,1-20 0 15,4 9 2-15,0 7-5 16,5 5 2-16,3 3 15 15,-2-4 13-15,2-6 43 16,-10-8 10-16,-12-8 17 16,-9-6 4-16,-14-9-25 15,-4-5-9-15,-2-10-28 0,3-3-18 16,11-8-108-16</inkml:trace>
  <inkml:trace contextRef="#ctx0" brushRef="#br0" timeOffset="280605.2921">5117 14904 321 0,'3'0'180'15,"4"0"-15"-15,-2 3-13 16,-5 4-14-16,0 5-8 16,-1 5-19-16,-2 10-16 15,0 2-31-15,3 5-10 0,2 8-25 16,7 1-11-16,9 5-7 16,0-1-3-16,5-3 0 31,-1-5 2-31,-2-10 3 0,-3-6 1 0,-4-12 4 15,-3-8 0-15,-2-6 1 16,-4-7 1-16,-4 0-3 16,-6 1-3-16,-7 5-12 15,0 7-4-15,1 14-11 0,1 7-2 16,8 18-3-16,6 11 2 16,8 12 2-16,5 8 4 15,1 5 6-15,-4 0 23 16,-14-5 40-16,-9-2 10 15,-10-15 13-15,-3-4-17 16,-2-25-24-16,0-9-4 16,2-21-28-16,1-17-33 0,11-8-140 15</inkml:trace>
  <inkml:trace contextRef="#ctx0" brushRef="#br0" timeOffset="280930.0704">5619 15408 712 0,'2'0'402'0,"13"5"-20"15,13 0-127-15,29 4-92 0,12 3-29 16,8-1-66-16,1-1-22 15,-8-2 166-15</inkml:trace>
  <inkml:trace contextRef="#ctx0" brushRef="#br0" timeOffset="281587.5806">6430 15029 595 0,'-2'8'329'0,"-1"20"-43"16,4 19-130-16,-3 29-64 15,3 15-17-15,-5 9-26 16,-6-5-5-16,9-16-17 15,0-14-7-15,6-26-2 16,2-14-1-16,-5-21-46 16,1-10-31-16,-4-17-180 0</inkml:trace>
  <inkml:trace contextRef="#ctx0" brushRef="#br0" timeOffset="281743.8262">6348 15058 759 0,'16'-6'332'0,"14"-3"-140"16,5-6-129-16,13 5-18 15,12 2-16-15,9-1-9 0,14 8 50 16,-5 1-135-16</inkml:trace>
  <inkml:trace contextRef="#ctx0" brushRef="#br0" timeOffset="281951.3048">6399 15383 926 0,'6'3'376'15,"12"1"-201"-15,13-1-110 16,28-1-31-16,10-3-7 16,20 2-148-16</inkml:trace>
  <inkml:trace contextRef="#ctx0" brushRef="#br0" timeOffset="282591.8194">7269 14985 352 0,'-8'-5'241'16,"-14"-2"58"-16,-3 3-101 15,-7 2-36-15,-4 5-18 16,1 5-56-16,3 5-23 15,10-2-45-15,8-1-14 16,14-1-14-16,6-1-2 16,19 3 1-16,4 0 3 0,14-3 2 15,4 2 2-15,-5-2 3 16,-3 5 1-16,-20 1 1 16,-11 2 1-16,-12 7 16 15,-10 5 9-15,-9 0 15 16,0 0 2-16,6-6-14 15,5-6-12-15,12-2-17 16,5-3-3-16,6 1-12 16,5 3-10-16,5 0-7 15,0 1-2-15,-10 8 12 16,-8 5 9-16,-18 8 10 16,-12 6 3-16,-18 5 12 15,-6 4 8-15,-2 3 14 16,6 2 2-16,14-6 12 15,12-4 7-15,21-13 1 16,10-2-1-16,25-9-16 16,12-6-12-16,17-3-14 0,6-5-4 15</inkml:trace>
  <inkml:trace contextRef="#ctx0" brushRef="#br0" timeOffset="283030.8974">7858 15195 714 0,'6'-23'387'0,"0"-21"-92"16,0 4-118-16,-4 0-25 16,-10 9-42-16,3 12-18 15,3 8-36-15,-3 11-16 16,11 18-35-16,-9 6-8 0,1 21-10 16,6 12 3-16,-2 8 9 15,13 8 2-15,-7-11-35 16,3-7-66-16</inkml:trace>
  <inkml:trace contextRef="#ctx0" brushRef="#br0" timeOffset="283218.3644">7632 15508 1058 0,'6'2'411'0,"18"7"-242"15,13-6-72-15,28-3 8 16,9-1-13-16,14-10-37 16,10 2-20-16,4 1-30 15,-4 7-96-15</inkml:trace>
  <inkml:trace contextRef="#ctx0" brushRef="#br0" timeOffset="283612.7143">7729 15717 809 0,'1'-15'346'15,"4"-5"-172"-15,21 1-51 16,9 4-8-16,8 7-18 15,5 4-21-15,1 15-34 16,-6 5-5-16,-8 20-4 16,-17 4-1-16,-28 10-1 15,-13 4 0-15,-16-2-4 16,-6-4-4-16,0-8-4 16,-5-18 0-16,2-10-2 0,3-11-3 15,8-10-8-15,15 1-6 16,20-12-11-16,9-3-4 15,20-4-2-15,11 2 2 16,6 12 16-16,1 7 6 16,-3 18 11-16,-3 8 5 15,-3 13-7-15,-9 1 33 16,2-3-127-16</inkml:trace>
  <inkml:trace contextRef="#ctx0" brushRef="#br0" timeOffset="284128.4377">8678 15302 828 0,'-20'-3'389'15,"-19"-3"-183"-15,0 5-58 0,7 6-84 16,4 3-38-16,17 10-29 16,7 4-3-16,17 7 0 15,9 4 1-15,19 2 5 16,5-1 0-16,4 0 4 15,-8-6 4-15,-16-1 15 16,-11 1 27-16,-28-12 22 16,-8 1 8-16,-19-9-4 15,-8-7-25-15,2-9-25 16,2-10-35-16,17 3-88 16,13-3-71-16</inkml:trace>
  <inkml:trace contextRef="#ctx0" brushRef="#br0" timeOffset="284598.5356">9046 15550 447 0,'3'-4'241'16,"1"-11"-42"-16,-2-1-24 15,-5-1-13-15,-7-5-3 16,-13-2-12-16,-3 0-17 16,-12-1-48-16,2 5-23 0,1 11-38 15,2 9-14-15,13 17-17 16,1 6-5-16,12 2-2 16,4 2 2-16,14-2 6 15,4-3 2-15,9-5 7 16,3-7 3-16,0-7 2 15,-1-6 0-15,-1-4 0 16,-2 1 0-16,-7-3-2 16,-1 4-2-16,-4 7-4 15,1 9-2-15,0 7-2 16,3 10 0-16,0 10 1 16,0 3 0-16,-13 15 5 15,-3 2 8-15,-22 6 45 16,-15-2 15-16,-11-4 20 15,-9-13-4-15,-4-16-33 0,6-12-13 16,6-24-16-16,11-3-6 16,17-22-36-16,13-3-47 15,18-10-135-15</inkml:trace>
  <inkml:trace contextRef="#ctx0" brushRef="#br0" timeOffset="285317.1485">9198 15347 767 0,'3'9'320'0,"5"18"-173"16,7 7-53-16,-1 6-6 15,-7-5 1-15,2 0-9 16,-9-13-8-16,0-7-28 15,4-3-5-15,-4-13-11 16,3-7-3-16,2-14-9 16,9-8-10-16,7-5-6 15,2-1-2-15,3 8-1 16,-5 6 1-16,1 11 10 16,2 11 4-16,-6 16 29 15,-3 6 9-15,-8 9 12 0,-4 3 2 16,-7 5-23-16,2 0-8 15,1-6-42-15,5-2-39 16</inkml:trace>
  <inkml:trace contextRef="#ctx0" brushRef="#br0" timeOffset="285820.5666">9702 15115 790 0,'0'16'316'15,"2"31"-203"-15,1 15-28 16,-5 22 37-16,0 5-2 16,-3-3-4-16,-1-11-18 15,10-17-54-15,-4-12-14 16,1-25-5-16,3-9 5 15,-1-19 6-15,3-9 0 16,-6-15-4-16,-3-7-8 16,-5-10-9-16,-3-3-2 0,2-8-4 15,-4-5-1 1,1-6-3-16,6 1-2 0,6 9-5 16,6 1-4-16,15 19-5 15,2 1-2-15,7 10-3 16,7 12 1-16,-2 3 0 15,3 5 62-15,9 10-191 16,7 9-133-16</inkml:trace>
  <inkml:trace contextRef="#ctx0" brushRef="#br0" timeOffset="286054.8762">9689 15719 833 0,'7'3'378'15,"15"-1"-119"-15,8 1-110 0,15 1-44 16,3-2-20-16,5 4-51 15,-2-4-27-15</inkml:trace>
  <inkml:trace contextRef="#ctx0" brushRef="#br0" timeOffset="286408.5283">9939 15355 710 0,'7'4'357'15,"5"2"-104"-15,3 14-131 16,1 7-8-16,-6 6-44 16,-4 2-15-16,-10-5-5 15,-1-3-5-15,-5-13-9 16,5-1-9-16,5-11-8 15,2-8-4-15,8-13-7 16,4-7-1-16,6-6-7 16,4-1 0-16,3 5-1 15,0 0-1-15,1 13 16 16,-2 12 15-16,-9 12 32 16,0 11 15-16,-9 8-5 15,-3 5-10-15,0 2-28 0,-8-3 12 16,9-2-135-16,-2-9 54 15</inkml:trace>
  <inkml:trace contextRef="#ctx0" brushRef="#br0" timeOffset="286632.7718">10352 15523 884 0,'13'3'383'0,"10"-4"-171"15,11 3-99-15,7-6-29 16,-1 4-25-16,0 2-32 0,-4-1-10 16,-6-1-448-16</inkml:trace>
  <inkml:trace contextRef="#ctx0" brushRef="#br0" timeOffset="286931.133">10745 15541 640 0,'6'0'347'0,"-3"-7"-94"0,3-6-77 16,4 3-19-16,-1-8-46 15,0 2-12-15,1-3-14 16,-6-4-4-16,-1 1-14 16,5 3-2-16,-3 8 19 15,-1 5-5-15,-1 9-1 16,-5 7-8-16,7 22-23 16,-3-1 3-16,4 15-2 15,2 1-6-15,-5-6-15 16,2 3-8-16,-5-16 13 15,1-2-39-15,5-14-65 16</inkml:trace>
  <inkml:trace contextRef="#ctx0" brushRef="#br0" timeOffset="287592.6378">10980 15199 328 0,'5'-3'183'15,"9"-5"-12"-15,6 0-25 0,12 0 17 16,6 1-11-16,5 2-28 16,-5 3-15-16,-2-2-51 15,-9 3-16-15,-12 1-24 16,-3 1-4-16,-10 5 2 15,2 6 5-15,-4 3 0 16,1 2 1-16,-1 6-10 16,0 2-6-16,-1 15 1 15,1 7 10-15,0 12 21 16,0 4 11-16,4-1 5 16,-3-4-7-16,8-5-18 15,3-3-7-15,-4-10 19 16,-5-7 14-16,-11-12 24 15,-13-6 7-15,-10-10-5 0,-3-1-9 16,-13-4-22-16,5 0-10 16,5 2-25-16,7-4-14 15,20 0-115-15</inkml:trace>
  <inkml:trace contextRef="#ctx0" brushRef="#br0" timeOffset="288321.1137">11633 15026 368 0,'8'-5'212'0,"10"-8"-8"15,8 6-21-15,-1-1-33 16,3 10-17-16,-9 6-30 0,-4 3-10 15,-12 11 8-15,-5 1 0 16,-7 18-11-16,-8 5-10 16,7 11-22-16,-3 2-10 15,12-3-10-15,4 0-15 16,8-16-11-16,5-6 0 16,0-16 2-16,2-9 1 15,3-7 2-15,-6-4 1 16,-5 1-3-16,-7-2-4 15,-3 3-10-15,-3 5-2 0,2-5-8 16,0 6 0-16,-4 24 1 16,-3 37 0-16,12-17-1 15,-1 2 2-15,4 17 3 16,4 8 2-16,-10 4 2 16,0 0 3-16,-9-9 3 15,-11-8 2-15,-4-15 6 16,-5-8 6-16,-4-19 8 15,-2-14 0-15,-4-18-26 16,2-8-52-16,5-5-194 16</inkml:trace>
  <inkml:trace contextRef="#ctx0" brushRef="#br0" timeOffset="291790.7251">12395 15402 601 0,'3'5'331'0,"12"8"-33"0,11 0-100 16,19-1-75-16,15 0-25 15,13-10-48-15,5-4-20 16,-3-2-200-16</inkml:trace>
  <inkml:trace contextRef="#ctx0" brushRef="#br0" timeOffset="292056.2574">12446 15659 916 0,'12'3'382'0,"27"0"-222"15,14-2-15-15,18 2-45 16,-2-3-27-16,-1 0-34 15,-8 0-27-15</inkml:trace>
  <inkml:trace contextRef="#ctx0" brushRef="#br0" timeOffset="292524.8976">13356 14941 867 0,'-4'0'414'16,"-3"1"-132"-16,1 22-155 0,4 20-27 16,2 31-13-16,1 15-7 15,8 19-38-15,0 4-6 16,1-13-15-16,-4-10-1 16,-3-22-22-16,-3-17-31 15,0-17-137-15,3-10-144 16</inkml:trace>
  <inkml:trace contextRef="#ctx0" brushRef="#br0" timeOffset="292728.2829">13379 15013 592 0,'22'-1'301'16,"21"-4"-71"-16,19 5-162 16,9 1-19-16,12 8-16 15,-2 3-84-15</inkml:trace>
  <inkml:trace contextRef="#ctx0" brushRef="#br0" timeOffset="292962.4664">13321 15410 920 0,'10'4'476'0,"11"-1"-133"0,28 3-147 15,17-4-39-15,14 0-65 16,3 0-27-16,-12-4-53 16,-8 2-67-16</inkml:trace>
  <inkml:trace contextRef="#ctx0" brushRef="#br0" timeOffset="293881.0128">14250 14993 581 0,'-13'1'298'0,"-10"6"-88"0,-1 2-26 16,1 2-73-1,4-1-37-15,8 0-53 0,7 3-14 16,10-1-7-16,4 4-3 16,9-1 1-16,3 0 1 15,7 8 1-15,-4-4 1 16,0 2 2-16,-7 0 2 15,-10-4-2-15,0 3 20 16,-8-4 27-16,-5-1 8 0,-3-3 9 16,-5-3-17-1,1-2-27-15,5 0-12 0,2-4-9 16,11 5-3-16,4 1-2 16,-3 3 0-16,-3 10 0 15,-8 5 0-15,-12 8 3 16,-7 7 0-16,0 6 5 15,-5-4 17-15,11 0 36 16,3-8 12-16,11-7 15 16,7 0-14-16,9-10-30 15,10-1-10-15,9-13-15 16,9-5-3-16,8-10-71 16,4-2-106-16</inkml:trace>
  <inkml:trace contextRef="#ctx0" brushRef="#br0" timeOffset="294427.7337">14970 15416 906 0,'-25'-6'424'0,"-30"2"-173"15,3 3-79-15,7 6-109 16,7 10-22-16,19 11-41 16,8 3-6-16,15 3 0 15,9 4 2-15,12-3 7 16,7-1 2-16,2-12 4 15,4-6 3-15,1-13 3 16,-1-5 2-16,-3-5 2 16,-4-5 2-16,-11-10 10 0,-9-1 20 15,-11-10 9-15,-5-4-3 16,-17-8-12-16,-6-3-20 16,-9-2-14-16,-1 2-3 15,6 2-6-15,5 2-2 16,12 9-46-16,7 6-47 15,19 9-106-15,13 6-67 0,28 9-194 16</inkml:trace>
  <inkml:trace contextRef="#ctx0" brushRef="#br0" timeOffset="294880.9591">15226 15234 854 0,'-4'-3'404'0,"-1"3"-164"0,-2 8-90 16,0 22-58-16,3 9-16 15,0 21-8-15,-2 4-7 16,5 3-22-16,2 1-7 16,-1-15-15-16,8-4-2 15,-2-22 0-15,-1-12 2 16,2-14 8-16,-5-9 2 16,0-14 2-16,0-1-1 15,-5-12-7-15,-7-8-1 16,-1-10-5-16,-2-13-3 0,2-11-5 15,8-1-5-15,4 5-4 16,4 5-2-16,3 18-2 16,3 14 0-16,8 12-4 15,1 7-3-15,7 13-4 16,2 0-31-16,4 4-88 16,6 7-84-16</inkml:trace>
  <inkml:trace contextRef="#ctx0" brushRef="#br0" timeOffset="295146.31">15233 15750 1024 0,'9'4'446'15,"18"4"-230"-15,2-2-59 16,5 0-72-16,0-3-28 0,-8 0-56 16,-2-3-43-16,-2-4-171 15</inkml:trace>
  <inkml:trace contextRef="#ctx0" brushRef="#br0" timeOffset="295521.2551">15367 15363 753 0,'2'-4'447'15,"3"-5"-27"-15,6 11-240 16,3 8-39-16,6 12-48 16,1 6-9-16,-8 6-15 15,-2 1-4-15,-9-4-18 16,-4-5-14-16,-2-9-13 16,2-6-2-16,2-9-8 0,0-9-10 15,8-4-18-15,1-17-10 16,7-4-21-16,5 4-3 15,5-7 9-15,2 10 7 16,-5 2 22-16,3 8 11 16,-12 8 20-16,-6 9 16 15,2 17 22-15,-6 5 15 16,0 17-4-16,4-3-11 16,-3-3-20-16,-1 1-17 0,2-14-111 15</inkml:trace>
  <inkml:trace contextRef="#ctx0" brushRef="#br0" timeOffset="296144.0733">15797 15053 888 0,'9'-1'375'16,"14"1"-184"-16,4 0-69 16,14 4-42-16,4 3-17 15,-1-3-36-15,1-4-7 16,-16-1-5-16,-2-2 0 0,-18-4-3 15,-7 7-4-15,-4-2-6 16,-10 2-2-16,6 7-2 16,4 3-1-16,-2 7 0 15,-1-2-2-15,0 10 1 16,-2 4-2-16,3 12-2 16,4 7 1-16,4 10 1 15,1 5 1-15,7 2 4 16,-3-1 1-16,2-9 2 15,1-3 1-15,-12-13 20 16,-4-4 13-16,-12-9 31 16,-6-4 13-16,-17-8 14 15,-3-1-7-15,-4-5-28 16,-2-4-12-16,16-3-34 16,4-1-17-16,18-2-127 15,12-6-378-15</inkml:trace>
  <inkml:trace contextRef="#ctx0" brushRef="#br0" timeOffset="296860.4812">16490 14964 642 0,'4'-4'300'0,"6"0"-126"15,2 4-36-15,1 1-42 16,5 12-17-16,-5 3-20 0,1 5 0 16,-1 8-7-16,-9 2-6 15,-6 10-14-15,-3-1-7 16,1 1-12-16,4-1-3 16,12-2-1-16,5-3-1 15,6-8 0-15,-1-8 1 16,4-7-35-16,2-9-13 15,-9-5-3-15,-1-7 1 0,-15-3 34 16,-3 3 12-16,-11 1 1 16,-4 3-4-16,-2 5-2 15,2 2-2-15,6 9-5 16,0 2-2-16,7 10-5 16,2 5 0-16,7 14-1 15,3 5 2-15,1 6 6 16,-2-1 15-16,-9 0 40 15,0 1 15-15,-14 1 47 16,-6 3 6-16,-4-2-7 16,-10-7-7-16,1-10-31 15,5-8-18-15,2-20-34 16,11-6-19-16</inkml:trace>
  <inkml:trace contextRef="#ctx0" brushRef="#br0" timeOffset="309498.3494">2108 16652 658 0,'-13'-2'371'0,"-25"-4"-43"16,-9 1-69-16,-7 7-79 15,-2 2-31-15,2 2-57 0,3 3-22 16,12 3-31-16,5 3-12 15,14 10-22-15,5-2-7 16,9 16-14-16,9 2-3 16,18 8-1-16,11 5 2 15,22-5 7-15,7-1 3 16,5-7 8-16,3-1 1 16,-15 1 8-16,-9 3 1 15,-24 0 13-15,-16 3 15 0,-16 3 28 16,-10-1 11-16,-26-2 8 15,-7-4-12-15,-20-18-17 16,-9-15-7-16,13-20-19 16,12-15-8-16,20-6-22 15,18 0-10-15,18 6-8 16,2 1-30-16,10 4-108 16,5 3-90-16</inkml:trace>
  <inkml:trace contextRef="#ctx0" brushRef="#br0" timeOffset="310217.04">2687 16552 530 0,'-15'4'312'0,"-11"18"-21"16,-6 7-72-16,-10 25-74 16,-1 15-29-16,-6 24-51 15,9 15-22-15,25 18-24 16,13 3-5-16,27-10-1 15,11-15-1-15,10-9 0 16,0-15 0-16,-1-19 1 16,3-7 1-16,4-32-69 15,6-16-400-15</inkml:trace>
  <inkml:trace contextRef="#ctx0" brushRef="#br0" timeOffset="310790.3214">2872 17213 731 0,'-2'3'357'0,"0"1"-104"0,8 7-146 15,12 1-27-15,15 1-17 16,5-5-11-16,4-2-12 16,-5-9-3-16,-9-7-10 15,-6-4 0-15,-7-10 0 16,-5 0 0-16,-7-2-4 16,-5-1-3-16,-13 9-7 15,-3 4-2-15,-10 4-4 16,-5 7 0-16,-5 9 4 15,-4 4-2-15,-1 17-5 16,5 3-6-16,11 8-13 16,8 9 7-16,18 4 13 15,9-2 13-15,19-1 19 16,17-10 3-16,9-11 1 16,7-3-2-16,-1-15-5 15,-5-9-18-15,-1-20-130 16,-6-7-254-16</inkml:trace>
  <inkml:trace contextRef="#ctx0" brushRef="#br0" timeOffset="311026.2423">3386 16528 786 0,'0'-7'446'0,"-3"2"-46"16,1 0-156-16,-5 7-132 16,1 6-38-16,1 0-27 15,-1 3-95-15</inkml:trace>
  <inkml:trace contextRef="#ctx0" brushRef="#br0" timeOffset="311229.3197">3416 16695 785 0,'0'19'420'0,"-1"15"-127"15,-6 7-106-15,-4 4-34 16,-4-1-63-16,0-1-22 15,-3-12-23-15,0-9-3 16,0-13-12-16,-2-13-17 16,3-8-58-16,3-11-49 15,9-8-208-15</inkml:trace>
  <inkml:trace contextRef="#ctx0" brushRef="#br0" timeOffset="311792.0482">3608 16699 1009 0,'-7'0'423'0,"-1"6"-254"0,1 2-45 16,2 6-60-16,3 3-25 16,1 5-25-16,2 5-10 15,6 5-5-15,1-2-3 16,9 0 1-16,-1-5 2 15,3-11 3-15,5-6 3 16,-1-9 4-16,2-6 3 16,-5-8 3-16,-5-2 1 0,-5-5-1 15,-2-2 0-15,-6 0-1 16,-2 4-2-16,-3 8-5 16,-1 5-4-16,0 10-7 15,3 8-3-15,1 7-2 16,3 5 1-16,8 3 4 15,-2-4 2-15,6-2 2 16,3-5 1-16,4-12 3 16,4-3 1-16,-1-11 11 15,2-4 24-15,-7-4 43 16,-3 1 13-16,-6-3 25 16,-11-2-14-16,-11 0-38 15,2 3-14-15,-4 3-36 16,-5 2-61-16,3 5-148 15</inkml:trace>
  <inkml:trace contextRef="#ctx0" brushRef="#br0" timeOffset="312322.8126">4133 16669 578 0,'-1'-5'382'15,"-1"-2"2"-15,5 12-194 16,11 16-44-16,12 25-65 0,12 13-16 16,17 23-16-16,1 10-7 15,-1 20-8-15,-16 4-10 16,-26 5-9-16,-20-3 41 16,-29-18 65-16,-8-3 16 15,-15-21 28-15,5-7-33 16,2-21-58-16,8-13-15 15,16-14-27-15,8-10-15 16,18-13-70-16,5-6-15 0</inkml:trace>
  <inkml:trace contextRef="#ctx0" brushRef="#br0" timeOffset="318061.461">3394 15960 425 0,'0'0'272'0,"3"-4"-8"0,-2 6-37 16,-1-2-61-16,0 0-25 15,0 6-35-15,2 21-21 16,3 46-41-16,-2-21-15 15,1-4-20-15,3-4-8 16,2-21-195-16</inkml:trace>
  <inkml:trace contextRef="#ctx0" brushRef="#br0" timeOffset="318405.1307">3573 15948 504 0,'0'11'288'0,"-2"0"-30"16,-4 17-98-16,0 3-16 16,3 13-23-16,0 8-17 15,2 5-43-15,12-3-19 16,-4-14-63-16</inkml:trace>
  <inkml:trace contextRef="#ctx0" brushRef="#br0" timeOffset="325835.1775">5078 17345 827 0,'9'0'377'0,"8"-1"-150"0,27 1-115 15,16 0-3-15,31-3-41 16,5 2-20-16,10 6-27 16,-6 2-35-16</inkml:trace>
  <inkml:trace contextRef="#ctx0" brushRef="#br0" timeOffset="326305.0955">6240 16783 739 0,'-3'-1'395'0,"-4"6"-87"15,4 10-138-15,2 28-103 16,1 6-17-16,4 26-17 16,7 12-5-16,-1 5-14 15,2 3 1-15,0-16 2 16,0-15-1-16,-2-24-48 15,1-14-92-15</inkml:trace>
  <inkml:trace contextRef="#ctx0" brushRef="#br0" timeOffset="326492.6925">6232 16863 714 0,'7'-7'363'0,"16"-6"-50"16,13 3-248-16,23 4-65 15,12 5 3-15,12 2 4 16,1 2 66-16</inkml:trace>
  <inkml:trace contextRef="#ctx0" brushRef="#br0" timeOffset="326726.8753">6401 17109 898 0,'0'0'420'0,"14"0"-107"0,11 4-182 16,24 4-64-16,8-1-5 16,9 0-45-16,-3-7-115 15</inkml:trace>
  <inkml:trace contextRef="#ctx0" brushRef="#br0" timeOffset="327490.1223">7156 16661 456 0,'-15'0'280'0,"-10"0"-28"16,-4 8-74-16,0 7-37 15,0 4-60-15,10 0-35 16,11 1-41-16,4-3-8 0,17 5-9 16,4-5 0-16,14-5 4 15,4-3 4-15,4-9 6 16,1-1 3-16,-4 1 3 16,-6 5 0-16,-15 7 2 15,-4 10-1-15,-21 6 13 16,-5 3 4-16,-5 5 4 15,-5-6 1-15,6-8-12 16,3-10-6-16,5-6-6 16,3-2-3-16,8-3-9 15,0 7-2-15,4 2-1 16,-2 5 1-16,-2 19 6 16,-8 2 1-16,-13 20 0 15,-2 4 1-15,-5 0 1 16,2-8 1-16,12-10-3 15,1-9 15-15,12-13 32 16,7 2 4-16,14-7 14 16,11 7-6-16,9-5-22 0,5-6 0 15,6-3-9-15,-1-4-8 16,-3-4-103-16</inkml:trace>
  <inkml:trace contextRef="#ctx0" brushRef="#br0" timeOffset="327945.964">7767 16945 375 0,'3'-7'228'15,"1"-15"15"-15,8-2-123 16,1-10-24-16,0-2 9 16,-1-3 15-16,-8 0 5 15,-1 8-2-15,-5 3-8 16,-1 19-18-16,-4 5-22 16,2 24-41-16,0 9-18 0,-10 16-21 15,9 16-1-15,3-2 2 16,5 8 1-16,22-13 1 15,4-10 3-15,-1-15-136 16,-1-14-310-16</inkml:trace>
  <inkml:trace contextRef="#ctx0" brushRef="#br0" timeOffset="328117.9422">7608 17182 810 0,'8'4'365'0,"22"-2"-129"16,16 0-121-16,20-8-12 0,12-1-25 15,4-3-35-15,-5 1-7 16,-11 9-35-16,-14 0-65 16</inkml:trace>
  <inkml:trace contextRef="#ctx0" brushRef="#br0" timeOffset="328523.9525">7832 17450 875 0,'-9'-4'400'16,"-6"-12"-158"-16,10-2-158 15,8-1-12-15,19-5-24 16,8 10-7-16,8 6-11 16,3 7-12-16,-6 11-7 15,-5 12 2-15,-18 15 7 16,-12 4 2-16,-17 12 1 16,-6 0-1-16,-3-5-4 15,0-4-1-15,3-28-32 16,-4-13-25-16,4-22-27 15,12-11-12-15,6-6 23 16,7-2 22-16,12 9 29 16,1 10 12-16,9 8 10 15,-3 9 13-15,3 8 23 0,-2 5 10 16,-1 15 19-16,2 2-9 16,-6 8-24-16,2-1-12 15,0-11-89-15</inkml:trace>
  <inkml:trace contextRef="#ctx0" brushRef="#br0" timeOffset="329039.4581">8600 16981 856 0,'-14'-3'406'16,"-20"-4"-160"-16,1 4-49 15,3 9-90-15,3-1-38 16,10 6-57-16,8 10-18 15,12 0-15-15,11 9-1 16,14-1 4-16,3-5 6 0,7 12 11 16,-6-5 10-16,-5 9 20 15,-13-1 7-15,-18-8 26 16,-13-3 0-16,-15-13-3 16,-2-6-7-16,-4-18-30 15,5-5-43-15,11-9-88 16,7-2-65-16,14 9-361 15</inkml:trace>
  <inkml:trace contextRef="#ctx0" brushRef="#br0" timeOffset="329541.1925">8936 17160 645 0,'-3'-6'331'0,"3"-3"-107"15,-1-2-74-15,-3-3-31 16,3 1-27-16,-5-2-11 16,-5-1-8-16,-7 4-1 0,-1-3-19 15,-7 5-12-15,-2 10-22 16,3 5-13-16,-2 9-14 15,6 5-8-15,9 7-9 16,11 6 2-16,17 6 7 16,8-3 4-16,7-6 9 15,-4-11 3-15,3-13 2 16,-2-4 0-16,1-8-2 16,-3-5-2-16,-13-5 4 15,0 2 4-15,-12-3 6 16,-4 1 1-16,3 14 2 15,-4 2-2-15,2 17-2 16,2 10-1-16,1 13-4 16,3 10 2-16,1 10 27 15,-9 2 21-15,-12 0 30 16,-3 0 2-16,-10-10-18 16,5-6-16-16,5-17-20 0,-6-12-4 15,-4-23-23-15,-3-11-37 16,-2-11-101-16,10-15-74 15</inkml:trace>
  <inkml:trace contextRef="#ctx0" brushRef="#br0" timeOffset="330119.6513">9177 17036 951 0,'1'10'365'15,"-1"4"-252"-15,1 13-24 16,-2 5 8-16,-1 4-7 16,-1 5-18-16,-3-9-18 15,3-6-32-15,1-11-5 0,2-12-3 16,1-3 1-16,2-16-5 16,2-6-2-16,8-14-10 15,9 1-5-15,6-3 0 16,6 7 0-16,-5 9 3 15,1 8 4-15,-5 14 16 16,-5 2 13-16,-3 26 27 16,-5 3 6-16,-9 16-3 15,-4 3-10-15,1-4-17 16,0-5-38-16</inkml:trace>
  <inkml:trace contextRef="#ctx0" brushRef="#br0" timeOffset="330525.9503">9644 16709 1111 0,'-3'10'409'0,"-3"22"-312"16,2 13-39-16,4 22 0 16,0 9-6-16,5 12-17 15,1-1-1-15,0-12-6 16,2-7-7-16,1-25-8 16,1-14-17-16,4-17-139 15,-4-10-186-15</inkml:trace>
  <inkml:trace contextRef="#ctx0" brushRef="#br0" timeOffset="330675.2057">9590 16772 717 0,'3'-10'343'0,"9"-12"-112"15,6 1-100-15,18 8-71 16,8 2-23-16,8 8-37 15,9 5-3-15,2 4-54 16</inkml:trace>
  <inkml:trace contextRef="#ctx0" brushRef="#br0" timeOffset="330905.9574">9648 17328 887 0,'4'2'392'0,"5"4"-123"16,21 1-206-16,4-2-1 15,11 1-18-15,1-5-22 16,-2-2-26-16,2 1-86 15</inkml:trace>
  <inkml:trace contextRef="#ctx0" brushRef="#br0" timeOffset="331233.704">9938 16991 1152 0,'9'6'430'0,"7"6"-343"16,2 8-4-16,-2 10-13 16,-9-2-15-16,-5 7-9 15,-3 0-4-15,-4-4-10 16,3-3-6-16,0-18-13 16,1-6-5-16,4-18-11 15,4-9-3-15,4-10-4 16,7-5 1-16,5 4 8 0,2 4 1 15,2 9 12-15,-3 14 10 16,-8 7 20-16,-1 11 3 16,-8 7 7-16,-2-2-9 15,-4 11-15-15,0 1-3 16,2 5-7-16,1 4-75 16</inkml:trace>
  <inkml:trace contextRef="#ctx0" brushRef="#br0" timeOffset="331452.5349">10298 17133 1018 0,'1'0'450'0,"10"-3"-182"16,6 5-119-16,10-2-77 15,9 2-11-15,5 3-36 16,6-2-10-16,-5 5-36 16,-3-2-73-16</inkml:trace>
  <inkml:trace contextRef="#ctx0" brushRef="#br0" timeOffset="331639.8552">10694 17004 887 0,'0'0'500'0,"1"1"-98"16,1 7-206-16,-2 3-39 15,1 11-52-15,1 8-1 16,0 9-28-16,5 8-12 16,-4 0-29-16,0-3-14 0,-3-10-21 15,0-6-55-15</inkml:trace>
  <inkml:trace contextRef="#ctx0" brushRef="#br0" timeOffset="332233.4643">10838 16787 677 0,'4'0'309'16,"20"1"-147"-16,0 0-23 16,11-4-52-16,4 0-26 15,-9-1-27-15,-1 2-7 0,-9 0-9 16,-9 1-2-16,-8 4-2 15,-3 0-3-15,-6 5-1 16,0 5-2-16,1 1-7 16,1 4-1-16,4 5-7 15,0 6-3-15,4 4 0 16,3 4-2-16,8 9 2 16,4 6 4-16,5 10 4 15,-6-4 3-15,-5-5 35 16,-8-3 13-16,-12-9 61 15,0 2 22-15,-14-9 6 16,-6-13 13-16,-3-10-39 16,-1-11-20-16,2-11-39 15,8 3-29-15,8-5-58 16,6 1-55-16</inkml:trace>
  <inkml:trace contextRef="#ctx0" brushRef="#br0" timeOffset="333014.6835">11488 16643 469 0,'4'-2'219'0,"9"0"-102"16,1 2-40-16,-4 8-33 16,-1 5-3-16,-5 9 3 15,-4 5 15-15,-4 8 18 16,-2 7 7-16,3 3 20 15,1 1-2-15,5-5-26 16,8 0-15-16,4-10-28 16,6-8-14-16,6-7-11 15,1-8-1-15,0-3 2 16,-4-5 1-16,-16-7 7 16,-4 0 2-16,-11-2-6 15,-5 6-3-15,0 11-10 16,-6 6-2-16,1 13-5 15,7 8-2-15,7 17 1 16,3 11-2-16,7 13 4 16,2-1 4-16,0 0 42 15,1-4 34-15,-7-2 41 0,-8-6 6 16,-9-9-32-16,-5-8-24 16,-4-25-28-16,1-8-5 15,3-23-57-15,4-14-56 16</inkml:trace>
  <inkml:trace contextRef="#ctx0" brushRef="#br0" timeOffset="333467.5662">12306 17017 841 0,'1'5'394'0,"-1"-1"-159"15,13 1-95-15,6 3-28 16,17-3-31-16,14 1-15 0,12 0-28 16,1-6-9-16,-5 3-11 15,-8 3-31-15,-17-4-212 16</inkml:trace>
  <inkml:trace contextRef="#ctx0" brushRef="#br0" timeOffset="333733.452">12338 17239 569 0,'12'4'328'0,"11"3"-79"16,18-1-52-16,12 1-18 16,18-3-31-16,-2 1-12 15,-6 0-42-15,-4 2-14 16,-18 1-42-16,-10-5-7 16</inkml:trace>
  <inkml:trace contextRef="#ctx0" brushRef="#br0" timeOffset="341189.2973">13226 17112 340 0,'0'-6'203'0,"10"-5"32"15,3-4-81-15,9-9-25 0,8-4-12 16,3-1-40 0,0-2 3-16,-7 3 17 0,-7 5 13 15,-12 6 13-15,-4 7-17 16,-4 8-33-16,-3 4-20 16,0 8-31-16,-1 1-9 15,1 3-10-15,1 2-2 0,3 2-1 16,3-1-2-16,1 7-3 15,0 6-2 1,-3 11 1-16,0 8-1 0,-1 9 4 16,0-1 2-16,2-1 1 15,1-4 3-15,1-12 2 16,-2-5 0-16,0-17 2 16,-2-9 0-16,1-5 2 15,0-2 0-15,1-1 1 16,-2-1 0-16,-1 0-2 15,0 0-2-15,-3 0-2 16,-20 2 0-16,-35 6 1 16,31-5 0-16,5-3-2 15,4-3-1-15,10-1-4 16,1 2-6-16,6-2-5 16,3 4-2-16,15 1 0 15,6 0 4-15,20 4 12 0,7-3 5 16,10 1 4-16,3-2 2 15,-7-1-2-15,-6 0 0 16,-19 0 402-16</inkml:trace>
  <inkml:trace contextRef="#ctx0" brushRef="#br0" timeOffset="344485.2456">15192 17145 554 0,'-14'2'246'0,"-25"-2"-110"16,-5-11-17-16,2-10-33 0,0-7-8 15,15-6-19-15,12 3-8 16,26 3-5-16,9 3-9 15,17 4-17-15,5 5-1 16,5 13 19-16,1 7 14 16,-12 22 18-16,-8 9 14 15,-28 18-10-15,-19 5-12 16,-19 9-17-16,-11-1-12 0,-15-10-12 16,7-3-2-16,2-27-22 15,7-17-18-15,20-21-19 16,5-12-6-16,20-2 9 15,8 1 9-15,19 6 24 16,11 10 14-16,17 9 18 16,7 8 6-16,-7 17-10 15,2 8-7-15,-19 5-5 16,-6-1 11-16,-3-8-159 16</inkml:trace>
  <inkml:trace contextRef="#ctx0" brushRef="#br0" timeOffset="344924.824">15184 16699 396 0,'-14'-11'296'0,"-27"-11"39"15,-6 8-62-15,-15 17-121 16,-11 11-41-16,-6 27-69 16,11 16-27-16,11 32-25 15,9 11-5-15,19 15-1 16,5-1 1-16,23 1 2 15,14-1 1-15,27-10 2 16,14-13-1-16,25-24 0 16,14-18 1-16,14-29 10 15,5-15 4-15,-1-38 13 16,-6-16 16-16,-10-31 18 16,-13-18 4-16,-27-16 21 15,-25-8 27-15,-44 3 9 16,-25 7-2-16,-59 18-14 0,-13 14-41 15,-19 35-54-15,-5 19 477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5.xml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NUL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customXml" Target="../ink/ink6.xml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Relationship Id="rId1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20.png"/><Relationship Id="rId7" Type="http://schemas.openxmlformats.org/officeDocument/2006/relationships/customXml" Target="../ink/ink9.xml"/><Relationship Id="rId12" Type="http://schemas.openxmlformats.org/officeDocument/2006/relationships/image" Target="../media/image34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customXml" Target="../ink/ink11.xml"/><Relationship Id="rId5" Type="http://schemas.openxmlformats.org/officeDocument/2006/relationships/image" Target="../media/image34.png"/><Relationship Id="rId10" Type="http://schemas.openxmlformats.org/officeDocument/2006/relationships/image" Target="../media/image33.emf"/><Relationship Id="rId4" Type="http://schemas.openxmlformats.org/officeDocument/2006/relationships/image" Target="../media/image33.png"/><Relationship Id="rId9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7" Type="http://schemas.openxmlformats.org/officeDocument/2006/relationships/image" Target="../media/image3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35.emf"/><Relationship Id="rId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.emf"/><Relationship Id="rId4" Type="http://schemas.openxmlformats.org/officeDocument/2006/relationships/customXml" Target="../ink/ink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9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24516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Fourier </a:t>
            </a:r>
            <a:r>
              <a:rPr lang="el-GR" sz="2100" dirty="0" smtClean="0"/>
              <a:t>Διακριτού Χρόνου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Να </a:t>
                </a:r>
                <a:r>
                  <a:rPr lang="el-GR" dirty="0"/>
                  <a:t>βρεθεί ο </a:t>
                </a:r>
                <a:r>
                  <a:rPr lang="en-US" dirty="0"/>
                  <a:t>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14838" y="4522873"/>
            <a:ext cx="7785473" cy="1961324"/>
            <a:chOff x="917306" y="4065330"/>
            <a:chExt cx="7785473" cy="196132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869765" y="4295731"/>
              <a:ext cx="6350" cy="16144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17306" y="5738323"/>
              <a:ext cx="7478269" cy="333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476756" y="5665667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6756" y="5665667"/>
                  <a:ext cx="22602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876115" y="4065330"/>
                  <a:ext cx="849271" cy="5896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115" y="4065330"/>
                  <a:ext cx="849271" cy="5896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14" t="-206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183528" y="5737804"/>
                  <a:ext cx="1497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528" y="5737804"/>
                  <a:ext cx="149720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0833" r="-1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338744" y="5737346"/>
                  <a:ext cx="28437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744" y="5737346"/>
                  <a:ext cx="284372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255" r="-63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V="1">
              <a:off x="5342736" y="4965505"/>
              <a:ext cx="6350" cy="8016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437934" y="5762746"/>
                  <a:ext cx="24910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934" y="5762746"/>
                  <a:ext cx="249107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500" r="-7500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578790" y="5730793"/>
                  <a:ext cx="38375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8790" y="5730793"/>
                  <a:ext cx="383759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175" r="-4762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234789" y="5730793"/>
                  <a:ext cx="25269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4789" y="5730793"/>
                  <a:ext cx="252697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9524" r="-2381" b="-1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V="1">
              <a:off x="2243285" y="4948019"/>
              <a:ext cx="6350" cy="8016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994245" y="4965505"/>
              <a:ext cx="6350" cy="8016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023770" y="5738069"/>
                  <a:ext cx="81079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770" y="5738069"/>
                  <a:ext cx="810799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52" r="-752" b="-111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743004" y="5774327"/>
                  <a:ext cx="67614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004" y="5774327"/>
                  <a:ext cx="676147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455" r="-1818" b="-111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663203" y="5749655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203" y="5749655"/>
                  <a:ext cx="181139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91880" y="1686960"/>
              <a:ext cx="8895600" cy="4542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6480" y="1678680"/>
                <a:ext cx="8909640" cy="45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1620360" y="1857960"/>
              <a:ext cx="7191000" cy="2244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1720" y="1853640"/>
                <a:ext cx="7206120" cy="22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822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4" y="1266306"/>
            <a:ext cx="4022725" cy="505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575" y="971020"/>
            <a:ext cx="44958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Να </a:t>
                </a:r>
                <a:r>
                  <a:rPr lang="el-GR" dirty="0"/>
                  <a:t>βρεθεί ο </a:t>
                </a:r>
                <a:r>
                  <a:rPr lang="en-US" dirty="0"/>
                  <a:t>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4840" y="1716840"/>
              <a:ext cx="8850960" cy="453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00" y="1706760"/>
                <a:ext cx="8870040" cy="45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7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37" y="1293283"/>
            <a:ext cx="5114925" cy="468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72800" y="3774240"/>
              <a:ext cx="1366200" cy="1605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8480" y="3770640"/>
                <a:ext cx="1378440" cy="16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85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00"/>
          <a:stretch/>
        </p:blipFill>
        <p:spPr>
          <a:xfrm>
            <a:off x="87282" y="1295400"/>
            <a:ext cx="4275168" cy="4673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37" y="872595"/>
            <a:ext cx="45053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Να </a:t>
                </a:r>
                <a:r>
                  <a:rPr lang="el-GR" dirty="0"/>
                  <a:t>βρεθεί ο </a:t>
                </a:r>
                <a:r>
                  <a:rPr lang="en-US" dirty="0"/>
                  <a:t>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724242" y="445543"/>
            <a:ext cx="3346162" cy="2346955"/>
            <a:chOff x="5410971" y="445543"/>
            <a:chExt cx="3346162" cy="234695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503334" y="2175937"/>
              <a:ext cx="3115733" cy="169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993520" y="1459725"/>
              <a:ext cx="11718" cy="12787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611387" y="2139802"/>
                  <a:ext cx="1457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387" y="2139802"/>
                  <a:ext cx="145746" cy="21544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5426776" y="445543"/>
              <a:ext cx="3330357" cy="949193"/>
              <a:chOff x="5384442" y="343939"/>
              <a:chExt cx="3330357" cy="949193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5461000" y="1058333"/>
                <a:ext cx="3115733" cy="169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6959599" y="343939"/>
                <a:ext cx="17464" cy="9491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569053" y="986641"/>
                    <a:ext cx="14574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9053" y="986641"/>
                    <a:ext cx="145746" cy="21544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6667" r="-1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 flipV="1">
                <a:off x="5750983" y="593593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5992283" y="593593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6235390" y="593593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6478497" y="593593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6721604" y="593593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6962904" y="593593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7227328" y="593593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460939" y="593593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7694550" y="593593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7949670" y="596768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8213256" y="600213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7048367" y="359654"/>
                    <a:ext cx="110608" cy="3168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8367" y="359654"/>
                    <a:ext cx="110608" cy="31688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7778" t="-1923" r="-33333" b="-1346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TextBox 29"/>
              <p:cNvSpPr txBox="1"/>
              <p:nvPr/>
            </p:nvSpPr>
            <p:spPr>
              <a:xfrm>
                <a:off x="8237528" y="62401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l-GR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84442" y="584678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l-GR" dirty="0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 flipV="1">
              <a:off x="6996771" y="1728131"/>
              <a:ext cx="8467" cy="464740"/>
            </a:xfrm>
            <a:prstGeom prst="straightConnector1">
              <a:avLst/>
            </a:prstGeom>
            <a:ln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261195" y="1728131"/>
              <a:ext cx="8467" cy="464740"/>
            </a:xfrm>
            <a:prstGeom prst="straightConnector1">
              <a:avLst/>
            </a:prstGeom>
            <a:ln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494806" y="1728131"/>
              <a:ext cx="8467" cy="464740"/>
            </a:xfrm>
            <a:prstGeom prst="straightConnector1">
              <a:avLst/>
            </a:prstGeom>
            <a:ln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728417" y="1728131"/>
              <a:ext cx="8467" cy="464740"/>
            </a:xfrm>
            <a:prstGeom prst="straightConnector1">
              <a:avLst/>
            </a:prstGeom>
            <a:ln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7983537" y="1731306"/>
              <a:ext cx="8467" cy="464740"/>
            </a:xfrm>
            <a:prstGeom prst="straightConnector1">
              <a:avLst/>
            </a:prstGeom>
            <a:ln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8247123" y="1734751"/>
              <a:ext cx="8467" cy="464740"/>
            </a:xfrm>
            <a:prstGeom prst="straightConnector1">
              <a:avLst/>
            </a:prstGeom>
            <a:ln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 rot="10800000">
              <a:off x="5724705" y="2184404"/>
              <a:ext cx="995233" cy="467915"/>
              <a:chOff x="5360994" y="1400777"/>
              <a:chExt cx="995233" cy="467915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V="1">
                <a:off x="5360994" y="1400777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5625418" y="1400777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5859029" y="1400777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6092640" y="1400777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6347760" y="1403952"/>
                <a:ext cx="8467" cy="46474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8264057" y="174319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0971" y="170386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825983" y="1558048"/>
                  <a:ext cx="110608" cy="3168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983" y="1558048"/>
                  <a:ext cx="110608" cy="316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7778" t="-1923" r="-33333" b="-1346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019564" y="2475616"/>
                  <a:ext cx="239937" cy="3168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564" y="2475616"/>
                  <a:ext cx="239937" cy="316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564" r="-15385" b="-1346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620073" y="883698"/>
                <a:ext cx="1335045" cy="1022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b="0" dirty="0" smtClean="0"/>
              </a:p>
              <a:p>
                <a:pPr/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073" y="883698"/>
                <a:ext cx="1335045" cy="1022075"/>
              </a:xfrm>
              <a:prstGeom prst="rect">
                <a:avLst/>
              </a:prstGeom>
              <a:blipFill rotWithShape="0">
                <a:blip r:embed="rId6"/>
                <a:stretch>
                  <a:fillRect l="-913" r="-3196" b="-47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91520" y="1737720"/>
              <a:ext cx="8923320" cy="4701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360" y="1731600"/>
                <a:ext cx="8945280" cy="47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5439960" y="3117240"/>
              <a:ext cx="572760" cy="462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32400" y="3111120"/>
                <a:ext cx="5853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3202200" y="6397560"/>
              <a:ext cx="169560" cy="297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97160" y="6389640"/>
                <a:ext cx="183600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57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5280" y="1154880"/>
              <a:ext cx="8965800" cy="5357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20" y="1147320"/>
                <a:ext cx="8984520" cy="53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250400" y="5943240"/>
              <a:ext cx="356760" cy="33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3200" y="5932080"/>
                <a:ext cx="3747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322400" y="1319040"/>
              <a:ext cx="1100160" cy="3303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4840" y="1312200"/>
                <a:ext cx="1116720" cy="33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9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4160" y="1260720"/>
              <a:ext cx="8361360" cy="2432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60" y="1249200"/>
                <a:ext cx="8376840" cy="24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3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Fourier </a:t>
            </a:r>
            <a:br>
              <a:rPr lang="en-US" b="1" dirty="0" smtClean="0"/>
            </a:b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24" y="548638"/>
            <a:ext cx="6715476" cy="5808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96892" y="4763193"/>
            <a:ext cx="45719" cy="66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87282" y="1600200"/>
                <a:ext cx="2246343" cy="914400"/>
              </a:xfrm>
              <a:prstGeom prst="horizontalScroll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>
                    <a:solidFill>
                      <a:schemeClr val="tx1"/>
                    </a:solidFill>
                  </a:rPr>
                  <a:t>Οι σχέσεις ισχύουν για 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2" y="1600200"/>
                <a:ext cx="2246343" cy="9144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Vertical Scroll 8"/>
              <p:cNvSpPr/>
              <p:nvPr/>
            </p:nvSpPr>
            <p:spPr>
              <a:xfrm>
                <a:off x="55930" y="2700250"/>
                <a:ext cx="2344019" cy="2567075"/>
              </a:xfrm>
              <a:prstGeom prst="verticalScroll">
                <a:avLst>
                  <a:gd name="adj" fmla="val 5292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>
                    <a:solidFill>
                      <a:schemeClr val="tx1"/>
                    </a:solidFill>
                  </a:rPr>
                  <a:t>Για να πάρετε τις σχέσεις που αποδείξαμε </a:t>
                </a:r>
                <a:br>
                  <a:rPr lang="el-GR" dirty="0" smtClean="0">
                    <a:solidFill>
                      <a:schemeClr val="tx1"/>
                    </a:solidFill>
                  </a:rPr>
                </a:br>
                <a:r>
                  <a:rPr lang="el-GR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, θέστε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και βγάλτε τα αθροίσματα (όπου υπάρχουν)</a:t>
                </a:r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Vertical Scrol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0" y="2700250"/>
                <a:ext cx="2344019" cy="2567075"/>
              </a:xfrm>
              <a:prstGeom prst="verticalScroll">
                <a:avLst>
                  <a:gd name="adj" fmla="val 5292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4" y="407326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r>
                  <a:rPr lang="en-US" b="1" dirty="0" smtClean="0"/>
                  <a:t> (</a:t>
                </a:r>
                <a:r>
                  <a:rPr lang="el-GR" b="1" dirty="0" smtClean="0"/>
                  <a:t>επανάληψη…)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ενός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ορίζεται ως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</a:t>
                </a:r>
                <a:r>
                  <a:rPr lang="el-GR" dirty="0" smtClean="0"/>
                  <a:t>και ο αντίστροφός του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3940" y="2041910"/>
            <a:ext cx="2772384" cy="101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6663" y="3536725"/>
            <a:ext cx="2947481" cy="101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 (επανάληψη…)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Κατ’ αρχάς είναι εμφανές ότι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είναι μια μιγαδική, εν γένει,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𝛪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i="1" dirty="0"/>
                  <a:t/>
                </a:r>
                <a:br>
                  <a:rPr lang="el-GR" i="1" dirty="0"/>
                </a:b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με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𝛪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και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𝛪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166" y="4426085"/>
            <a:ext cx="24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Φάσμα Πλάτους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(Magnitude Spectrum)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9166" y="5356698"/>
            <a:ext cx="24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(Phase Spectrum)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59166" y="4426084"/>
            <a:ext cx="2412460" cy="707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84566" y="5341967"/>
            <a:ext cx="2276272" cy="707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 (επανάληψη…)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το σήμα που αναλύεται είναι </a:t>
                </a:r>
                <a:r>
                  <a:rPr lang="el-GR" b="1" u="sng" dirty="0" smtClean="0"/>
                  <a:t>πραγματικό</a:t>
                </a:r>
                <a:r>
                  <a:rPr lang="el-GR" dirty="0" smtClean="0"/>
                  <a:t>, τότε μπορεί να δείξει κανείς εύκολα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παραπάνω ιδιότητα συνεπάγεται ότι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μπορούμε να δείξουμε (Άσκηση </a:t>
                </a:r>
                <a:r>
                  <a:rPr lang="el-GR" dirty="0" smtClean="0">
                    <a:sym typeface="Wingdings" panose="05000000000000000000" pitchFamily="2" charset="2"/>
                  </a:rPr>
                  <a:t>) ότι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l-GR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 λοιπόν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περιέχει πληροφορία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πλάτους</a:t>
                </a:r>
                <a:r>
                  <a:rPr lang="el-GR" dirty="0" smtClean="0"/>
                  <a:t> και 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φάσης</a:t>
                </a:r>
                <a:r>
                  <a:rPr lang="el-GR" dirty="0" smtClean="0"/>
                  <a:t> με την οποία μπορούμε να συνθέσουμε ένα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ως συνεχές άθροισμα (ολοκλήρωμα) ημιτόνων κάθε συχνότητας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στο διάστημα [0, π</a:t>
                </a:r>
                <a:r>
                  <a:rPr lang="en-US" dirty="0"/>
                  <a:t>]</a:t>
                </a:r>
                <a:r>
                  <a:rPr lang="el-GR" dirty="0" smtClean="0"/>
                  <a:t> !!!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884" b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2238" y="2927460"/>
            <a:ext cx="2412460" cy="428587"/>
            <a:chOff x="5992238" y="2810724"/>
            <a:chExt cx="2412460" cy="1123980"/>
          </a:xfrm>
        </p:grpSpPr>
        <p:sp>
          <p:nvSpPr>
            <p:cNvPr id="10" name="TextBox 9"/>
            <p:cNvSpPr txBox="1"/>
            <p:nvPr/>
          </p:nvSpPr>
          <p:spPr>
            <a:xfrm>
              <a:off x="5992238" y="2810724"/>
              <a:ext cx="2412460" cy="9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Άρτιο Φάσμα Πλάτους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92238" y="2810724"/>
              <a:ext cx="2344366" cy="11239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2238" y="3579781"/>
            <a:ext cx="2509736" cy="430324"/>
            <a:chOff x="6459166" y="5341967"/>
            <a:chExt cx="2412460" cy="384063"/>
          </a:xfrm>
        </p:grpSpPr>
        <p:sp>
          <p:nvSpPr>
            <p:cNvPr id="11" name="TextBox 10"/>
            <p:cNvSpPr txBox="1"/>
            <p:nvPr/>
          </p:nvSpPr>
          <p:spPr>
            <a:xfrm>
              <a:off x="6459166" y="5356698"/>
              <a:ext cx="2412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Περιττό Φάσμα Φάσης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59166" y="5341967"/>
              <a:ext cx="2276272" cy="3840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2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 (επανάληψη…)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Ζεύγη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2873" y="2095192"/>
            <a:ext cx="8009403" cy="2723727"/>
            <a:chOff x="1785057" y="2114973"/>
            <a:chExt cx="6715476" cy="2186094"/>
          </a:xfrm>
        </p:grpSpPr>
        <p:grpSp>
          <p:nvGrpSpPr>
            <p:cNvPr id="12" name="Group 11"/>
            <p:cNvGrpSpPr/>
            <p:nvPr/>
          </p:nvGrpSpPr>
          <p:grpSpPr>
            <a:xfrm>
              <a:off x="1785057" y="2114973"/>
              <a:ext cx="6715476" cy="2175094"/>
              <a:chOff x="1785057" y="2114973"/>
              <a:chExt cx="6715476" cy="217509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103"/>
              <a:stretch/>
            </p:blipFill>
            <p:spPr>
              <a:xfrm>
                <a:off x="1785057" y="2114973"/>
                <a:ext cx="6715476" cy="86529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444" b="67611"/>
              <a:stretch/>
            </p:blipFill>
            <p:spPr>
              <a:xfrm>
                <a:off x="1785057" y="3714334"/>
                <a:ext cx="6715476" cy="28723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311" b="23007"/>
              <a:stretch/>
            </p:blipFill>
            <p:spPr>
              <a:xfrm>
                <a:off x="1785057" y="2977734"/>
                <a:ext cx="6715476" cy="7366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31" b="72702"/>
              <a:stretch/>
            </p:blipFill>
            <p:spPr>
              <a:xfrm>
                <a:off x="1785057" y="4001569"/>
                <a:ext cx="6715476" cy="288498"/>
              </a:xfrm>
              <a:prstGeom prst="rect">
                <a:avLst/>
              </a:prstGeom>
            </p:spPr>
          </p:pic>
        </p:grpSp>
        <p:cxnSp>
          <p:nvCxnSpPr>
            <p:cNvPr id="14" name="Straight Connector 13"/>
            <p:cNvCxnSpPr/>
            <p:nvPr/>
          </p:nvCxnSpPr>
          <p:spPr>
            <a:xfrm>
              <a:off x="1809750" y="4288804"/>
              <a:ext cx="6656917" cy="12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Ως τώρα, τα σήματα που εξετάσαμε ήταν σήματα ενέργειας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συγκλίνει για αυτά τα σήματα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Όμως ενδιαφέρον έχουν και τα σήματα ισχύος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err="1" smtClean="0"/>
              <a:t>Γι’αυτά</a:t>
            </a:r>
            <a:r>
              <a:rPr lang="el-GR" dirty="0" smtClean="0"/>
              <a:t>, 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δε συγκλίνει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Μπορούμε όμως να ορίσουμε με κάποιο τρόπο το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τους?</a:t>
            </a:r>
            <a:endParaRPr lang="en-US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r>
              <a:rPr lang="el-GR" dirty="0" smtClean="0"/>
              <a:t>ίσως με χρήση γενικευμένων συναρτήσεων?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Να </a:t>
                </a:r>
                <a:r>
                  <a:rPr lang="el-GR" dirty="0"/>
                  <a:t>βρεθεί ο </a:t>
                </a:r>
                <a:r>
                  <a:rPr lang="en-US" dirty="0" smtClean="0"/>
                  <a:t>IDTFT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076950" y="343939"/>
                <a:ext cx="2969374" cy="875261"/>
              </a:xfrm>
              <a:prstGeom prst="horizontalScroll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50" y="343939"/>
                <a:ext cx="2969374" cy="875261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41397" y="618835"/>
              <a:ext cx="7320240" cy="3085897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197" y="610195"/>
                <a:ext cx="7338240" cy="3102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41397" y="3760500"/>
              <a:ext cx="6913800" cy="1176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717" y="3750420"/>
                <a:ext cx="6927120" cy="11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Vertical Scroll 8"/>
              <p:cNvSpPr/>
              <p:nvPr/>
            </p:nvSpPr>
            <p:spPr>
              <a:xfrm>
                <a:off x="1440871" y="4516582"/>
                <a:ext cx="3639129" cy="1978201"/>
              </a:xfrm>
              <a:prstGeom prst="verticalScroll">
                <a:avLst>
                  <a:gd name="adj" fmla="val 8765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>
                    <a:solidFill>
                      <a:schemeClr val="tx1"/>
                    </a:solidFill>
                  </a:rPr>
                  <a:t>Κατανομή Δέλτα:</a:t>
                </a:r>
                <a:endParaRPr lang="el-GR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BS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B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∞,  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num>
                            <m:den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Vertical Scrol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871" y="4516582"/>
                <a:ext cx="3639129" cy="1978201"/>
              </a:xfrm>
              <a:prstGeom prst="verticalScroll">
                <a:avLst>
                  <a:gd name="adj" fmla="val 8765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Vertical Scroll 9"/>
              <p:cNvSpPr/>
              <p:nvPr/>
            </p:nvSpPr>
            <p:spPr>
              <a:xfrm>
                <a:off x="5080001" y="4516582"/>
                <a:ext cx="3966324" cy="1946337"/>
              </a:xfrm>
              <a:prstGeom prst="verticalScroll">
                <a:avLst>
                  <a:gd name="adj" fmla="val 7755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>
                    <a:solidFill>
                      <a:schemeClr val="tx1"/>
                    </a:solidFill>
                  </a:rPr>
                  <a:t>Συνάρτηση Δέλτα διακριτού χρόνου:</a:t>
                </a:r>
                <a:endParaRPr lang="el-GR" dirty="0">
                  <a:solidFill>
                    <a:schemeClr val="tx1"/>
                  </a:solidFill>
                </a:endParaRPr>
              </a:p>
              <a:p>
                <a:pPr algn="ctr"/>
                <a:endParaRPr lang="en-BS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B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B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{"/>
                          <m:endChr m:val=""/>
                          <m:ctrlPr>
                            <a:rPr lang="en-B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num>
                            <m:den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B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Vertical Scrol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1" y="4516582"/>
                <a:ext cx="3966324" cy="1946337"/>
              </a:xfrm>
              <a:prstGeom prst="verticalScroll">
                <a:avLst>
                  <a:gd name="adj" fmla="val 7755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4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4" y="2286001"/>
            <a:ext cx="7596293" cy="34934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89760" y="1184040"/>
              <a:ext cx="6793560" cy="560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3280" y="1176120"/>
                <a:ext cx="68101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70720" y="1375920"/>
              <a:ext cx="937440" cy="289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040" y="1368360"/>
                <a:ext cx="950760" cy="3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3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" y="1346729"/>
            <a:ext cx="3552825" cy="3571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803" y="825588"/>
            <a:ext cx="4516657" cy="3926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747" y="4902561"/>
            <a:ext cx="3872767" cy="161773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02400" y="3132666"/>
            <a:ext cx="804333" cy="151553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Elbow Connector 13"/>
          <p:cNvCxnSpPr>
            <a:stCxn id="10" idx="4"/>
            <a:endCxn id="9" idx="1"/>
          </p:cNvCxnSpPr>
          <p:nvPr/>
        </p:nvCxnSpPr>
        <p:spPr>
          <a:xfrm rot="5400000">
            <a:off x="5365042" y="4171905"/>
            <a:ext cx="1063230" cy="2015820"/>
          </a:xfrm>
          <a:prstGeom prst="bentConnector4">
            <a:avLst>
              <a:gd name="adj1" fmla="val 11962"/>
              <a:gd name="adj2" fmla="val 11134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10" y="4967912"/>
            <a:ext cx="1956312" cy="776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895" y="5759946"/>
            <a:ext cx="2629908" cy="760353"/>
          </a:xfrm>
          <a:prstGeom prst="rect">
            <a:avLst/>
          </a:prstGeom>
        </p:spPr>
      </p:pic>
      <p:cxnSp>
        <p:nvCxnSpPr>
          <p:cNvPr id="20" name="Elbow Connector 19"/>
          <p:cNvCxnSpPr>
            <a:stCxn id="18" idx="3"/>
            <a:endCxn id="19" idx="0"/>
          </p:cNvCxnSpPr>
          <p:nvPr/>
        </p:nvCxnSpPr>
        <p:spPr>
          <a:xfrm>
            <a:off x="2056722" y="5356150"/>
            <a:ext cx="1195127" cy="403796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76623" y="5079508"/>
                <a:ext cx="3407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623" y="5079508"/>
                <a:ext cx="340734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6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12494</TotalTime>
  <Words>376</Words>
  <Application>Microsoft Office PowerPoint</Application>
  <PresentationFormat>On-screen Show (4:3)</PresentationFormat>
  <Paragraphs>150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270</cp:revision>
  <dcterms:created xsi:type="dcterms:W3CDTF">2018-08-17T16:23:20Z</dcterms:created>
  <dcterms:modified xsi:type="dcterms:W3CDTF">2021-11-04T13:42:02Z</dcterms:modified>
</cp:coreProperties>
</file>