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97" r:id="rId3"/>
    <p:sldId id="298" r:id="rId4"/>
    <p:sldId id="299" r:id="rId5"/>
    <p:sldId id="300" r:id="rId6"/>
    <p:sldId id="296" r:id="rId7"/>
    <p:sldId id="292" r:id="rId8"/>
    <p:sldId id="301" r:id="rId9"/>
    <p:sldId id="293" r:id="rId10"/>
    <p:sldId id="294" r:id="rId11"/>
    <p:sldId id="295" r:id="rId12"/>
    <p:sldId id="286" r:id="rId13"/>
    <p:sldId id="287" r:id="rId14"/>
    <p:sldId id="257" r:id="rId15"/>
    <p:sldId id="258" r:id="rId16"/>
    <p:sldId id="259" r:id="rId17"/>
    <p:sldId id="260" r:id="rId18"/>
    <p:sldId id="284" r:id="rId19"/>
    <p:sldId id="261" r:id="rId20"/>
    <p:sldId id="262" r:id="rId21"/>
    <p:sldId id="263" r:id="rId22"/>
    <p:sldId id="265" r:id="rId23"/>
    <p:sldId id="266" r:id="rId24"/>
    <p:sldId id="264" r:id="rId25"/>
    <p:sldId id="285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1:31:15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14514 10212 969 0,'7'-3'410'15,"8"3"-228"-15,5 5-75 16,12 20-73-16,-1 8-8 15,3 17-13-15,2 5-3 0,-5 1 6 16,1-3 2-16,-6-10-65 16,-2-7-11-16</inkml:trace>
  <inkml:trace contextRef="#ctx0" brushRef="#br0" timeOffset="343.6774">14846 10236 578 0,'-4'0'344'15,"-9"6"-19"-15,-7 4-76 16,-14 16-83-16,-5 6-33 16,-6 17-58-16,0 4-20 15,5-3-30-15,3-4-9 16,11-14-18-16,8-9-50 0,13-14-207 15</inkml:trace>
  <inkml:trace contextRef="#ctx0" brushRef="#br0" timeOffset="799.2736">15068 10142 819 0,'-2'12'346'0,"-3"20"-176"15,5 4-19-15,-1 16-38 16,0 6-25-16,0-3-54 16,-1 1-7-16,3-15-8 15,0-11 0-15,2-11 8 16,-3-12 10-16,-4-16 3 16,0-2-2-16,1-14-9 15,-5-12-12-15,4-12-6 16,-3-8-3-16,-3-10-3 15,2 3-1-15,2 8-4 16,6 7 0-16,4 10-3 0,5 6-1 16,4 5-1-16,-3 2-1 15,7 3-6-15,2 2-3 16,4 5-3-16,4 0 2 16,15 9-28-16,9 1-78 0</inkml:trace>
  <inkml:trace contextRef="#ctx0" brushRef="#br0" timeOffset="1067.9182">15116 10581 927 0,'3'1'333'0,"9"3"-256"16,6 1-24-16,7-3-3 15,9-2-7-15,11 0-53 16</inkml:trace>
  <inkml:trace contextRef="#ctx0" brushRef="#br0" timeOffset="1458.0888">15316 10258 745 0,'5'3'334'15,"5"6"-118"-15,2 7-49 16,-3 9-35-16,-1 4-4 16,-7 5-45-16,-1-7-18 15,-1-1-28-15,0-11-9 0,1-10-7 16,2-7-1-16,7-16-8 15,1-8-9-15,6-12-8 16,3 0-6-16,6 5 2 16,-2 5 3-16,-4 14-1 15,-1 7 0-15,-2 11 13 16,-3 7 12-16,-6 12 20 16,5 10 2-16,-6 5-8 15,-1 0-9-15,0-7-8 16,3-4-28-16</inkml:trace>
  <inkml:trace contextRef="#ctx0" brushRef="#br0" timeOffset="1676.7723">15702 10360 839 0,'11'1'447'0,"8"-1"-79"0,14 1-232 16,5 1-16-16,3-1-64 16,2-1-21-16,-3 0-109 15</inkml:trace>
  <inkml:trace contextRef="#ctx0" brushRef="#br0" timeOffset="2161.0358">16069 10240 616 0,'7'-1'397'0,"3"1"-6"15,0 7-193-15,5 10-37 16,-3 13-36-16,-1 4-13 15,-7 8-6-15,-2-2-8 16,-2-5-38-16,-5-5-10 16,2-14-26-16,3-6-3 15,-3-15 6-15,5-5-2 16,5-9-5-16,4-9-3 0,2-4-14 16,2-4-3-1,2-3-1-15,0 5-1 0,2 17-3 16,-2 2-4-16,-4 15-7 15,-2 7 3-15,-5 10 15 16,0 10 8-16,0 7 11 16,-1 2-3-16,-1-1-9 15,1-3-1-15,3-8-44 16,1-8-80-16</inkml:trace>
  <inkml:trace contextRef="#ctx0" brushRef="#br0" timeOffset="2489.345">16542 10536 521 0,'3'-5'343'16,"-5"-10"27"-16,-2 3-85 16,-6-1-65-16,-4 5-30 15,0 8-67-15,-1 1-39 0,4 8-63 16,-2 1-21-16,9 5-19 16,5 2-1-16,9 0 5 15,4-1 5-15,5-4 10 16,1-4 6-16,-8-9 13 15,4-5 8-15,-8-2 5 16,-8-5-1-16,1 4-60 16</inkml:trace>
  <inkml:trace contextRef="#ctx0" brushRef="#br0" timeOffset="2942.3559">16666 10048 659 0,'9'-4'347'15,"12"-4"-60"-15,7 1-100 0,2 2-76 16,0 4-19-16,-1 3-37 16,-4 3-16-16,-8-3-12 15,-3 2-4-15,-7 1-5 16,-5 4-2-16,-2 7-8 16,0 3-3-16,0 9-7 15,1 5-2-15,3 9-1 16,1 9 0-16,4 7 2 15,2 6 3-15,4-3 2 16,0-7 3-16,-3-18 3 16,-4-7 17-16,-9-15 64 15,-4-5 25-15,-11-7 20 16,-4 0-12-16,-12-2-63 16,-4-1-25-16,3 1-25 15,-1-2-60-15</inkml:trace>
  <inkml:trace contextRef="#ctx0" brushRef="#br0" timeOffset="3359.0457">17312 10091 726 0,'-1'1'401'0,"-4"8"-69"16,2 8-139-16,3 19-101 15,0 7-5-15,5 15-1 16,3 4-9-16,4-7-19 15,1-3-13-15,-4-14-15 16,-1-9-19-16,-5-17-170 16</inkml:trace>
  <inkml:trace contextRef="#ctx0" brushRef="#br0" timeOffset="3561.7973">17222 10324 798 0,'10'-5'394'0,"20"-6"-130"0,6-3-76 16,12 2-85-16,2 0-33 15,-6-1-38-15,-5 3-12 16,-11 0-31-16,-9 1-54 16,-8 6-191-16,-2-2-217 15</inkml:trace>
  <inkml:trace contextRef="#ctx0" brushRef="#br0" timeOffset="3671.446">17407 10234 773 0,'-20'9'388'0,"-25"18"-137"16,0 0-62-16,6 3-99 15,3 2-36-15,14-8-41 16,5-2 4-16,12-7-124 16,2-10-146-16</inkml:trace>
  <inkml:trace contextRef="#ctx0" brushRef="#br0" timeOffset="3842.9784">17186 10222 1039 0,'2'-1'452'0,"13"2"-231"16,5 3-56-16,12 9-56 16,9 3-15-16,5 8-16 15,3 7-17-15,-6 3-15 0,-7-3-7 16,-13-5-68-16,-9-6-450 15</inkml:trace>
  <inkml:trace contextRef="#ctx0" brushRef="#br0" timeOffset="4389.7336">18130 10237 819 0,'-17'-1'396'15,"-21"0"-132"-15,-3 1-74 16,8 5-83-16,4 4-24 15,6 11-47-15,10 6-20 16,10 10-19-16,8 3-7 16,18 1-2-16,5-5 4 15,10-12 12-15,2-8 5 16,3-15 9-16,-4-3 4 16,-10-12 18-16,-10-7 7 15,-20-11 6-15,-8-5-1 0,-20-14-15 16,-3-5-8-16,2-7-11 15,-5-5-6-15,17 4-10 16,9-1-4-16,10 5-14 16,17 5-5-16,19 14 0 15,1 9-41-15,9 20-196 16</inkml:trace>
  <inkml:trace contextRef="#ctx0" brushRef="#br0" timeOffset="4764.6463">18391 10141 918 0,'-7'23'408'0,"-6"16"-209"15,8 10-74-15,2 2-41 16,7-4-36-16,3-4-17 15,3-16-11-15,2-8 3 16,-3-14 16-16,-1-5 9 16,-1-11 33-16,-3-8 6 15,-1-10-8-15,-6-8-5 16,-8-4-34-16,-4-4-10 16,-11-4-13-16,5 1-3 0,-3-3-8 15,7-1-2-15,9-2-5 16,6-4-4-16,9 7-7 15,5 3-3-15,9 13-7 16,8 11-4-16,8 14-1 16,4 5-42-16,4 10-152 15,0 4-341-15</inkml:trace>
  <inkml:trace contextRef="#ctx0" brushRef="#br0" timeOffset="5014.5832">18402 10422 852 0,'7'5'350'16,"9"1"-204"-16,10 6-46 16,4-4-35-16,4 0-21 15,3 0 53-15,-6-4-141 16</inkml:trace>
  <inkml:trace contextRef="#ctx0" brushRef="#br0" timeOffset="5373.8678">18662 10118 946 0,'9'5'382'0,"7"13"-242"16,3 2-25-16,-7 7-14 15,-5 2 1-15,-7-4-7 16,0 0-14-16,-2-6-34 16,-2-8-12-16,4-8-4 0,5-8-3 15,7-11-5-15,4-6-2 16,8-7-13-16,0-1-6 16,2 5-2-16,-2 5 0 15,-2 11-5-15,0 3-3 16,-12 9 11-16,-2 5 5 15,-3 10 16-15,-3 5 6 16,6 9-11-16,-3 0-2 16,0-1 1-16,1-1-62 15</inkml:trace>
  <inkml:trace contextRef="#ctx0" brushRef="#br0" timeOffset="5608.3807">19050 10217 1000 0,'12'-1'501'15,"11"-2"-170"-15,10 1-136 16,5 1-27-16,3 0-74 15,-3-3-26-15,-5 1 1 16,-2-1-79-16</inkml:trace>
  <inkml:trace contextRef="#ctx0" brushRef="#br0" timeOffset="6071.6907">19456 10098 501 0,'4'6'348'0,"3"6"48"16,2 6-143-16,-2 8-78 15,-4 2-29-15,-1 2-43 0,-3-5-21 16,-4-4-32-16,1-3-9 0,4-12-5 16,1-3 2-16,6-9-5 15,-7-9-4-15,4-7-14 16,4-5-7-16,3-1-7 15,8 0-1-15,6 7-5 16,0 5-2-16,1 8-15 16,-3 3 24-16,-8 9 26 31,-4 7 15-31,-4 10 35 16,-3 4-20-16,-3 3-17 15,2 1-13-15,2 1 15 16,2-2-63-16,4-3-76 15</inkml:trace>
  <inkml:trace contextRef="#ctx0" brushRef="#br0" timeOffset="6383.7702">19739 10514 832 0,'5'-2'359'0,"8"-9"-193"16,3 2-55-16,1-2-31 15,1-5-2-15,-2-3 17 16,0-2-4-16,-6 4 12 16,-2 2 8-16,-5 9-4 15,-3 5-8-15,0 6-25 16,-1-5-14-16,1 7-12 15,0 18 0-15,5 36-9 16,0-34-8-16,0-2-8 16,0-1-4-16,-1-12-26 15,2-1-39-15</inkml:trace>
  <inkml:trace contextRef="#ctx0" brushRef="#br0" timeOffset="7008.6263">19970 9943 585 0,'3'-2'348'15,"8"0"1"-15,12 0-209 16,3-3-11-16,10 3 2 16,3-3 2-16,-7 5-9 15,-2 0-14-15,-11 1-41 16,-5 2-16-16,-9-1-13 0,-4 0-6 15,-2 3-6-15,0-5-4 16,0 0-18-16,1 0-6 16,0 14-3-16,0 35-4 15,0-24-1-15,0 5-1 16,2 6 2-16,2 6 3 16,4 5 4-16,3 1 0 15,0 1 0-15,0-1 3 16,-9-6 0-16,0-8 1 0,-7-8 3 15,-7-4 3-15,-9-10 5 16,-7 0 6-16,-12-10 0 16,-1-3-1-16,5-6-26 15,6-2-38-15</inkml:trace>
  <inkml:trace contextRef="#ctx0" brushRef="#br0" timeOffset="7461.9359">20659 10129 1928 0,'30'6'14'15,"-7"-6"-4"-15,25 0 14 16,-2 1-9-16,-7-4-81 15,-8 3-78-15,-13 0-338 16</inkml:trace>
  <inkml:trace contextRef="#ctx0" brushRef="#br0" timeOffset="7756.6149">20631 10256 655 0,'0'2'349'0,"5"4"-48"0,4-1-66 15,13-1-50-15,6 1-10 16,14-2-36-16,3 1-21 15,7-5-37-15,-8-3-16 0,-12-2-27 16,-3 1-10-16,-19 1-61 16,-1 2-64-16</inkml:trace>
  <inkml:trace contextRef="#ctx0" brushRef="#br0" timeOffset="8501.6404">14985 11418 740 0,'10'2'330'0,"5"-2"-112"0,16 1-161 15,10 1-17-15,12-4-10 16,6 0-9-16,2 1-10 16,-4 0 0-16,-12 2-116 15</inkml:trace>
  <inkml:trace contextRef="#ctx0" brushRef="#br0" timeOffset="8704.6456">15050 11553 691 0,'-2'1'376'16,"-2"-1"-86"-16,12 5-114 16,11-3-34-16,14-2-21 0,10 1-10 15,13-5-39-15,2 0-17 16,4 4-29-16,-5-2-5 15</inkml:trace>
  <inkml:trace contextRef="#ctx0" brushRef="#br0" timeOffset="9345.2296">15866 11391 966 0,'6'7'402'0,"15"13"-197"16,6 5-96-16,18 11-42 15,5 3-10-15,1 1-29 16,2-4-4-16,-11-6 60 15,-3-5-103-15</inkml:trace>
  <inkml:trace contextRef="#ctx0" brushRef="#br0" timeOffset="9563.6757">16172 11368 1163 0,'-12'12'459'16,"-22"16"-303"-16,4 5-39 16,-5 7-51-16,-3 1-17 0,0-3-28 15,-1-5-8-15,6-6-4 16,8-6 0-16,12-10-40 16,8-1-71-16,8-6-415 15</inkml:trace>
  <inkml:trace contextRef="#ctx0" brushRef="#br0" timeOffset="9922.9768">16343 11498 860 0,'-2'9'373'0,"0"17"-180"16,-1 3-61-16,5 3-50 16,2 1-12-16,3-2-24 0,0-7-14 15,-3-7-5-15,0-5 7 16,0-14 11-16,-2-7 1 16,0-9 2-16,-1-6 4 15,-3-7 4-15,-6-4 1 16,-7-11 0-16,-2-7-13 15,-3-12-20-15,6 0-7 16,4 7-4-16,5 7-3 16,5 18-4-16,1 8-4 15,10 5-13-15,2 7-8 0,18 7-8 16,9 2 1-16,18 8-62 16,-1 1-69-16</inkml:trace>
  <inkml:trace contextRef="#ctx0" brushRef="#br0" timeOffset="10173.2534">16378 11773 922 0,'13'0'442'0,"4"-1"-129"15,12 0-231-15,7 1-2 16,3 2-50-16,-4 2-10 16,-3-2 7-16</inkml:trace>
  <inkml:trace contextRef="#ctx0" brushRef="#br0" timeOffset="10527.1908">16599 11454 599 0,'6'9'333'16,"2"11"31"-16,4 6-235 15,-3 6 5-15,0 4 10 16,-5-2-14-16,4-2-20 0,-4-9-40 16,-1-8-18-16,4-9-12 15,1-6-2-15,4-13-5 16,4-4-2-16,5-9-14 16,-1-3-6-16,2 5-6 15,0 4-4-15,-1 3-3 16,0 7-4-16,-6 9 10 15,-3 3 15-15,-7 15 26 16,1 4 8-16,-2 5-6 16,0-1-14-16,2-1-19 15,1-1-1-15,3-4-105 16,3-3-203-16</inkml:trace>
  <inkml:trace contextRef="#ctx0" brushRef="#br0" timeOffset="10745.8749">17085 11576 1042 0,'11'0'444'16,"13"-4"-228"-16,6 1-90 0,11 5-47 15,-4-2-28-15,-3 0-54 16,-1 0-97-16</inkml:trace>
  <inkml:trace contextRef="#ctx0" brushRef="#br0" timeOffset="11105.186">17398 11391 804 0,'6'0'413'0,"8"3"-115"16,0 9-96-16,0 20-60 16,1 3-11-16,-4 6-8 15,-1-1-10-15,-3-1-34 16,-5-5-19-16,1-5-24 0,-3-8-8 15,2-9-4-15,4-6 4 16,-1-14-1-16,4-7-9 16,5-8-29-16,-2-6-18 15,8-2-17-15,0 0 2 16,-3 1 23-16,0 4 10 16,-2 15 11-16,-4 6 6 15,-3 15 16-15,-7 5 7 16,0 11 4-16,0-1-2 0,1 0-16 15,5 3-5-15,1-4-73 16,3 2-67-16</inkml:trace>
  <inkml:trace contextRef="#ctx0" brushRef="#br0" timeOffset="11386.488">17955 11709 804 0,'-1'-7'456'15,"-5"-6"-108"-15,-5 3-91 16,-3-1-45-16,-6 7-94 16,3 2-42-16,3 7-59 15,0 4-11-15,11 10-7 0,3-1-1 16,7 2 3-16,3-2 2 15,13-9 8-15,-1-2 6 16,-1-7 10-16,1-4 2 16,-13-7-2-16,-1 0-9 15,-8-1-81-15</inkml:trace>
  <inkml:trace contextRef="#ctx0" brushRef="#br0" timeOffset="11615.6942">18016 11566 753 0,'7'-4'390'15,"12"-2"-84"-15,9 1-84 0,17 5-36 16,5 1-28-16,-3 2-46 15,-1 2-24-15,-16-5-41 16,-4 0-10-16,-8 3-557 16</inkml:trace>
  <inkml:trace contextRef="#ctx0" brushRef="#br0" timeOffset="12178.0597">18496 11373 753 0,'6'6'371'0,"5"9"-86"15,1 10-136-15,-4 11-22 16,-4 0-6-16,-1-2-15 16,0-5-13-16,-5-12-30 15,2-2-12-15,0-11-9 16,-3-5 0-16,6-9-7 16,4-5-4-16,5-10-14 15,10-1-7-15,0-11-4 16,2 0-3-16,-3 8-2 15,-2 4-3-15,-3 18-2 16,-5 8 3-16,-3 15 8 16,0 6 10-16,2 8 5 15,-1 1 1-15,2-1-5 16,3-2-5-16,-1-5 0 0,1-5 34 16,-5-4-125-16,-2-4-80 15</inkml:trace>
  <inkml:trace contextRef="#ctx0" brushRef="#br0" timeOffset="12459.2733">18950 11661 1989 0,'0'-8'50'15,"-5"-7"-9"-15,11 0 59 16,5 3-9-16,-5 3-8 16,-2 0-4-16,-3 7-28 15,0 2-11-15,-1 2-18 16,-1-2-9-16,1 5-4 16,0 17-3-16,5 33-2 15,3-30 0-15,-2-5-15 16,3-3-35-16,-1-7-138 15</inkml:trace>
  <inkml:trace contextRef="#ctx0" brushRef="#br0" timeOffset="12990.3599">19154 11166 891 0,'2'-3'372'0,"9"-3"-190"15,6 1-37-15,11-1-27 16,7 2-11-16,8 3-26 16,1 0-16-16,-1 2-14 15,-10 2-4-15,-9-2-10 16,-4 3-4-16,-16 0-9 16,0 0-7-16,-3 2-12 15,-2 1-4-15,3 7-2 16,1 2-3-16,3 11-2 15,1 3-2-15,-7 11 1 16,4 8-1-16,-3 10 4 0,-1 4 0 16,5-8 4-16,0-4 1 15,1-15 4-15,1-6 2 16,-2-9 1-16,-5-4 2 16,-2-8 6-16,-3-3 9 15,-8-4 23-15,-2 1 12 16,-16-3 5-16,-3 0-7 15,-8 3-24-15,-3-2-13 16,9 5-26-16,5-1-55 0</inkml:trace>
  <inkml:trace contextRef="#ctx0" brushRef="#br0" timeOffset="15524.4805">21303 9663 817 0,'-33'-30'386'15,"-47"-38"-167"-15,-2-4-71 0,-2 7-115 16,-1 8-19-16,-4 22-24 16,0 13-6-16,-5 24-5 15,5 16-1-15,13 14 0 16,10 11 2-16,20 6 2 16,7-2-1-16,21-9-29 15,6-8-1-15,12-15 8 16,0-7 23-16,0-8 49 15,0-5 9-15,-15-18 11 16,-8-5-12-16,-20-17-11 16,-10-5-4-16,-10-8-5 15,-5-3-4-15,-13 4-10 16,-4 6-5-16,-18 20-17 16,-8 10-2-16,5 15 3 15,-4 8-1-15,6 12 7 16,6 6 1-16,7 12 1 15,16 6 0-15,24 9 0 0,12 0 1 16,18-1 3-16,7-7 4 16,9-14 4-16,1-9 9 15,-9-17 6-15,-6-10-29 16,-24-13-41-16,-13-6-9 16,-23-10-4-16,-6-5 32 15,-20-5 47-15,-9-4 10 16,-19-7 7-16,-3 9-2 0,-9 2-7 15,-3 17-6-15,12 22-5 16,2 6 2-16,3 23-3 16,8 2-5-16,23 17-8 15,14 2-8-15,37 5-3 16,14 3 4-16,22-8-54 16,5-4-8-16,7-16 17 15,1-10 9-15,-8-21 69 16,-10-9 15-16,-17-11-6 15,-11-4-7-15,-21-3 3 16,-12 0 2-16,-14 0 1 16,-10-3-2-16,-18 10-14 15,-3 8-9-15,-4 20-15 16,-1 15-6-16,0 20 0 16,5 7 3-16,12 10 4 15,10 5 1-15,28 0 1 16,13-1 0-16,22-7 0 15,14-2 0-15,18-13 3 0,6-7 4 16,0-12 16-16,-6-11 4 16,-10-9 4-16,-7-6-2 15,-17-14-8-15,-8-2-4 16,-13-9-2-16,-2 1-3 16,-17 9-8-16,-6 9 0 15,-13 25-3-15,-5 13 2 16,11 28 9-16,0 10 1 15,19 16-5-15,12 9-3 0,14 3-3 16,18 0-3-16,24 0 3 16,7-3 1-16,19-6-16 15,3-7-4-15,1-19-2 16,-2-9 1-16,-14-16 16 16,-10-4 7-16,-20-2 6 0,-14-1 1 15,-19 0 2-15,-6 5-3 16,-13 11-9-16,-6 12-7 15,-4 35-4-15,-5 13-4 32,3 27 2-32,10 11 2 0,16 13 0 0,12 2 3 0,17 0 4 15,10-3 1-15,21-21 5 32,9-8-2-32,24-26-1 15,8-15 0-15,15-28 1 16,3-14 3-16,8-22 1 15,7-11 3-15,1-14 0 16,0-7 3-16,-7-7 0 16,-11 0 1-16,-9 7-5 15,-2 11-7-15,-4 24 5 16,-1 21 8-16,-1 34 6 16,-3 16 7-16,10 23-10 15,1 2-9-15,10-1-1 16,10-7-2-16,11-11 1 15,13-5 1-15,16-18 1 0,6-10 2 16,10-29 3-16,3-9 0 16,-1-23 1-16,-2-10-2 15,-10-11-1-15,-8-4 0 16,-9-5 2-16,-12-2 1 16,-15 5-1-16,-11 2 0 15,-12 11-8-15,-1 10-6 16,-3 21-7-16,1 15-3 15,3 25 1-15,6 13 4 0,12 7 5 16,6 2 3-16,7-13 4 16,8-6 2-16,15-15 1 15,6-8 1-15,8-16 0 16,-1-9 1-16,-3-10 1 16,-1-7 0-16,-11-4 2 15,-8-1-1-15,-12-6 2 16,-6-7-1-16,-1-10 0 15,3-6-1-15,-2-14-1 16,-5-3-1-16,-8 2-2 16,-7 6-2-16,-12 26 16 15,-2 20 2-15,-4 30 12 16,-1 15 1-16,3 14-15 16,7 4-3-16,14-4-10 15,8-4-19-15,9-16-54 16,3-12-41-16,6-20-93 15,3-14 13-15,5-22 55 0,1-7 42 16,-9-23 137-16,-7-8 52 16,-14-8 69-16,-7-5 21 15,-8 8-3-15,-5 1-36 16,-3 12-72-16,0 11-30 16,4 31-56-16,2 21-15 15,-2 35-5-15,4 14 6 0,5 11 14 16,9-3 6-16,24-4 6 15,3-4 3-15,12-13 1 16,4-10 1-16,-2-23 4 16,5-13 0-16,-12-23 1 15,-3-11 1-15,-13-13-1 16,-8-11-1-16,-7-17 3 16,-14-11 2-16,-16-7-2 15,-9-5 0-15,-9 3-6 16,-2 8-3-16,-2 18-4 15,-3 20-1-15,-2 33-11 16,-2 13-13-16,3 24-11 16,9 10-1-16,7 15 9 15,7 5 53-15,10-2-105 16,1-5-27-16,16-16-28 16,1-12-42-16,9-22 123 15,0-13 32-15,0-20 79 16,-3-7 23-16,-6-10 40 15,-3-8 21-15,-14-19-11 0,1-4-14 16,-10-12-19-16,-7-9-17 16,-11-8-24-16,-8 2 0 15,-18 12-6-15,-11 23-9 16,-23 32-44-16,-9 14 475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1:29:31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19574 2140 247 0,'-8'-5'135'16,"-3"-5"-23"-16,-5-4-49 15,-2 0-9-15,-3-3-4 16,-7-2 0-16,1 3 0 16,-5-5-2-16,-2 2 5 0,-2 2-1 15,-5-4-11-15,-3 4-4 16,-6-3-17-16,0-2-4 15,-8 2-4-15,3 4 0 16,-13 5 1-16,-11 2-1 0,-10 4-4 16,-5 1-2-16,-1 3-3 15,2 0 0-15,1 1-2 16,-9 2 0-16,6 2-1 16,2 4-1-16,-1 7-2 15,4 3-1-15,-6 10-1 16,-2 3 1-16,11 8 3 15,-3 3 0-15,0 6 1 16,1 4 0-16,-3 5 0 16,8 3-3-16,16 8-2 15,4 1-2-15,5 2 0 16,3 1-1-16,-2-1 0 16,3 7 0-16,3 7 2 15,1 6-1-15,8 8 14 16,-1 1 6-16,7 5 5 15,-1 5 3-15,0 3-12 0,1 2-4 16,5-1-4-16,5 0-1 16,11-1 0-16,2-2 0 15,5-3 0-15,-1-3 1 16,-4 7-2-16,-1 1-1 16,-3 5 14-16,2-2 10 15,5 6 6-15,3 3 2 16,4-4-13-16,4 5-11 0,7-9-6 15,6 3-2-15,10-5-2 32,6-2-1-32,11-4 1 15,7-4 0-15,6 2 0 16,0-5 0-16,7-5 1 16,0-2 1-16,8-1 1 0,7 3 0 15,5-3-2-15,-4-5 0 16,-2-9-3-16,-2-5-1 15,0-4 0-15,8-5 0 16,12-4 1-16,1-5 0 0,8-13 3 16,1-9 2-16,9-12 2 15,0-3 1-15,5-6 2 16,-3-4 0-16,-4-6 0 16,3-5 0-16,-8-10-1 15,-2-3-1-15,-11-6 1 16,3-5 0-16,-1-8 2 15,-8-7 0-15,-7-18 1 16,-4-8 2-16,-9-11 5 16,3-7 4-16,3 1 11 15,-6-5 0-15,-11-10-2 16,-4-3-3-16,-12-8-10 16,-3-1-2-16,-5-11-1 15,2 0 0-15,-3-10 11 16,0 0 10-16,1-2 17 15,-3-3 10-15,1 0-2 16,-2-2-9-16,3 0-17 0,0 2-11 16,-5-7-12-16,-2-3-2 15,-1 6-2-15,-10-3-2 16,-2-3 3-16,-3 5 0 16,-15 1 6-16,-3 6 2 15,-10 5 23-15,-11 0 10 16,1 8 8-16,-4-1-1 0,4 7-20 15,-1 2-10-15,0-1-5 16,-2-1 2-16,-12 7-9 16,-3 10-5-16,-14 6-7 15,-8 7-4-15,-11 11-66 16,-7 1-90-16</inkml:trace>
  <inkml:trace contextRef="#ctx0" brushRef="#br0" timeOffset="3788.9779">19673 2906 463 0,'3'-3'211'16,"5"-4"-66"-16,6 1-57 16,7-5 8-16,10-5 14 15,9-4-8-15,23-11-24 16,5-3-15-16,14-5-30 16,1-2-9-16,0-3-11 15,0 6-1-15,-11 6-2 16,-6 2-1-16,-27 11-4 15,-11 6-4-15,-22 9 3 16,-9 5 0-16,-8 6 2 16,-5-5 6-16,-3-2-2 15,-4-2-1-15,4-4-1 0,1 2-1 16,8-3-7-16,5 4-3 16,6 2-11-16,3-1-4 15,-4 2-4 1,0 0 1-16,18 0 19 0,33 3 10 15,-29 1 21-15,-5-3 20 16,-10 2 25-16,-1 1 10 16,-6 4 13-16,-1-1-3 15,-4 4-25-15,-3 4-13 16,-3-1-25-16,1 6-13 16,-1-3-74-16,3-2-432 0</inkml:trace>
  <inkml:trace contextRef="#ctx0" brushRef="#br0" timeOffset="5042.9731">20795 1999 624 0,'0'0'265'0,"1"1"-162"0,0 6-38 16,-1-7-49-16,-1 14 18 16,-6 48 13-16,0-21 19 15,-1 9 8-15,2 9-16 16,3 7-3-16,0-3-7 16,4-5-3-16,2-10-2 15,3-18-3-15,3-6-5 16,3-14 1-16,1-10 6 15,2-10 9-15,1-8 1 0,3-5-12 16,1-2-11-16,-3-4-18 16,0 2-6-16,-3 9-6 15,0 9-3-15,-2 14 0 16,0 7 0-16,-1 7 3 16,-1 5 1-16,-1-3 5 15,-2 0 2-15,-4-1 2 16,-1-4 3-16,0-1-180 15</inkml:trace>
  <inkml:trace contextRef="#ctx0" brushRef="#br0" timeOffset="5589.7261">21097 2608 588 0,'3'-8'336'16,"3"-6"-72"-16,4 4-93 15,4-1-34-15,5 5-69 16,4 6-25-16,0 7-29 15,-3 5-3-15,-8 6 3 16,-6 1 3-16,-11 6 5 16,-6-1 3-16,-9 0 3 15,-2 0-2-15,0-9-1 16,1 1-3-16,5-9-6 16,2-3-1-16,5-4-9 15,3-1-6-15,6 1-4 0,3 0-1 16,-3 0 1-16,0 0 2 15,7 1 2-15,12 5 0 16,31 15 0-16,-28-14 2 16,3-2-15-16,-1-1-62 15</inkml:trace>
  <inkml:trace contextRef="#ctx0" brushRef="#br0" timeOffset="6168.065">21401 2603 335 0,'6'-7'241'0,"10"-3"22"0,0 1-106 15,4 5-75-15,2 2-22 16,-6 4-21-16,2 4-1 16,-7 1-12-16,-5 3-6 15,-4-2-2-15,-7 5 2 16,-5-1 2-16,-1-2-1 16,-1-1-2-16,2-5-4 0,7-3-13 15,2 1-3-15,4-2-4 16,-3 0 3-16,0 0 4 15,3 0 4-15,14 8-3 16,25 22-3-16,-32-9 4 16,-7 0 5-16,-9 1 25 15,-9 1 16-15,-8-4 16 16,-7-3 3-16,-3-10-17 16,6-4-14-16,4-9-18 15,7-1-9-15,9-2-17 16,5 0-40-16,7-2-229 15</inkml:trace>
  <inkml:trace contextRef="#ctx0" brushRef="#br0" timeOffset="6745.6934">21835 2232 627 0,'-3'3'320'16,"-3"5"-34"-16,-2 19-225 16,1 8-10-16,2 19-8 15,0 5-3-15,2-2-13 16,3-1-6-16,0-17-2 15,1-6 2-15,6-14 1 16,0-9-2-16,-5-16-32 16,1-6-15-16,0-13-22 15,-6-5-11-15,0-8-5 16,-3-4-38-16,-4-16-3 0,-1-2 10 16,0 5 31-1,0 6 52-15,2 17 42 0,2 8 16 16,6 10 21-16,1 2 8 15,7 3-17-15,5 0-14 16,13 3-26-16,5 2-10 16,7 1-10-16,1 0-2 15,3-2 4-15,0 0 1 16,3-2-62-16,-1 5-114 16</inkml:trace>
  <inkml:trace contextRef="#ctx0" brushRef="#br0" timeOffset="7019.3398">21839 2638 563 0,'6'1'281'0,"11"0"-48"16,3 0-60-16,7 3-57 15,3-3-22-15,-2 2-63 16,4 2-14-16,-4-3-22 16,-1-2-85-16</inkml:trace>
  <inkml:trace contextRef="#ctx0" brushRef="#br0" timeOffset="7406.7928">22026 2389 496 0,'3'2'225'0,"7"10"-79"16,-2 1-51-16,0 12 8 15,-3 0-6-15,-3-2-19 16,-2-3-10-16,0-7-25 16,0 0-9-16,0-6-1 15,3-7 3-15,3-8-4 16,3-8-4-16,6-11-15 0,2 2-8 15,4-4-4-15,0 4 0 16,-2 8 22-16,-2 4 6 16,-6 11 3-16,0 3 3 0,-5 10-14 15,2 5-2-15,1 5-2 16,-1 2-2-16,0 0-4 16,-1-4 0-16,-4-2 5 15,1 3-39-15</inkml:trace>
  <inkml:trace contextRef="#ctx0" brushRef="#br0" timeOffset="7891.1625">22375 2204 677 0,'12'-3'341'0,"7"-4"-131"15,6 1-84-15,1 3-25 16,2 0-55-16,-2 3-14 15,-5-1-10-15,-6 1 0 16,-5-3-4-16,-3 2-2 0,-3 1-8 16,0 0-4-16,-1 4-6 15,-3-4-4-15,0 0-6 16,1 21-2-16,3 42 2 16,0-22 2-16,3 6 6 15,-1 0 2-15,4-3 3 16,-1-4 2-16,0-7 4 15,-1-6 0-15,-8-4 5 16,-1-3 4-16,-11-5 15 16,-5-1 17-16,-4-8 15 15,-8-5 0-15,-1-5-16 16,3-3-19-16,10-2-88 16,4 1-150-16</inkml:trace>
  <inkml:trace contextRef="#ctx0" brushRef="#br0" timeOffset="8312.8333">22861 2393 667 0,'8'0'304'16,"4"0"-107"-16,14 0-101 16,6-3 10-16,12-2-34 15,4 1-27-15,-3-4-20 16,-2 3-7-16,-12-1-102 15,-1 3-124-15</inkml:trace>
  <inkml:trace contextRef="#ctx0" brushRef="#br0" timeOffset="8531.6307">22885 2528 713 0,'6'0'328'0,"9"0"-132"15,11 4-9-15,14-4-29 16,7 2-25-16,3-3-46 16,-2-4-17-16,-9 1-35 15,-7 1-9-15,-11 2-144 16</inkml:trace>
  <inkml:trace contextRef="#ctx0" brushRef="#br0" timeOffset="9078.2709">21408 3257 713 0,'7'0'280'0,"9"0"-199"15,9 0-21-15,10 2-4 16,2 2-21-16,6-1-11 15,-3 1-1-15,-1-3-10 16,-6-1-39-16</inkml:trace>
  <inkml:trace contextRef="#ctx0" brushRef="#br0" timeOffset="9296.9692">21446 3429 755 0,'3'0'309'0,"17"0"-202"16,8-3-21-16,10-1-28 0,8 1-28 15,5 1-18-15,3 2-46 16</inkml:trace>
  <inkml:trace contextRef="#ctx0" brushRef="#br0" timeOffset="9734.3712">21968 3067 809 0,'-2'1'305'15,"1"5"-207"-15,0 12-100 16,2 9-3-16,6 14 30 16,-2 5 16-16,7 7 14 15,-5 4 1-15,0-2-18 16,0-5-7-16,-4-12-5 15,1-10 0-15,-2-16 3 16,0-6 23-16,-1-11 36 16,3-4 6-16,3-8-8 15,1-5-25-15,5 1-46 16,-1-3-10-16,7 3-8 16,0 4-4-16,5 3-6 0,2 7 0 15,-3 9-3-15,-2 7 4 16,-6 10 6-16,-4 6 2 15,-4-1 6-15,-1 3 2 16,-3-4 2-16,0-5 2 16,-2 1 14-16,-1-6-48 15,2-3-156-15,-1-1-193 16</inkml:trace>
  <inkml:trace contextRef="#ctx0" brushRef="#br0" timeOffset="10078.0608">22368 3520 571 0,'4'-4'320'0,"6"-3"-6"15,0 2-119-15,7-1-79 16,-1 7-23-16,3 5-48 15,-2 1-12-15,-6 3-2 16,2 0-1-16,-12 1-6 16,0 5-5-16,-4 2-1 15,-7 2-2-15,-2 4-3 16,-1-2-4-16,-1-6-6 0,6 0 0 16,9-5-3-16,2-2 0 15,10-2 2-15,2-4 1 16,5-3 0-16,4-2 0 15,3 0 4-15,-1-1-64 16,1 2-270-16</inkml:trace>
  <inkml:trace contextRef="#ctx0" brushRef="#br0" timeOffset="10452.947">22675 3266 805 0,'1'8'276'0,"1"13"-236"16,2 7-21-16,-1 13 57 15,2 1 24-15,0 1-2 16,-4-2-1-16,0-15-36 15,-1-3-25-15,1-15 5 16,2-8 19-16,2-9 10 16,-1-6 2-16,-1-10-13 15,0-5-19-15,-3-17-14 0,-4-8-4 16,-7-9-4-16,0 3-6 16,1 8-9-16,5 10-3 15,5 19-12-15,3 4-4 16,8 14-10-16,3 2-2 15,5 4 3-15,7 1 3 16,6 1-52-16,-2 1-59 16,3-2-327-16</inkml:trace>
  <inkml:trace contextRef="#ctx0" brushRef="#br0" timeOffset="10702.9355">22780 3570 514 0,'-1'3'278'0,"4"4"30"15,10-2-165-15,9 0-41 16,4-2-5-16,3 0-55 15,3 1-19-15,1-2-91 16,-3-4-227-16</inkml:trace>
  <inkml:trace contextRef="#ctx0" brushRef="#br0" timeOffset="11062.1797">22952 3264 691 0,'2'-3'350'0,"3"1"-49"0,3 13-241 15,2 5-24-15,2 15-8 16,-4 2-1-16,-5 0-1 16,-2-4-1-16,-1-9 0 15,1-6-2-15,3-8 5 16,2-6-2-16,2-14-5 15,2-3-3-15,5-9-13 16,1-3-2-16,3 6-3 16,-1 1-1-16,-1 9 2 15,-2 5 6-15,-3 8 4 16,-1 3 2-16,-4 13 6 16,0 5 0-16,1 9-1 15,0 1 0-15,3-1-3 16,0-6-1-16,-2-9-78 15,2-3-150-15</inkml:trace>
  <inkml:trace contextRef="#ctx0" brushRef="#br0" timeOffset="11432.214">23312 3076 769 0,'13'-4'352'15,"9"-5"-134"-15,2 3-146 0,-2-1-9 16,-2 3-14-16,-5 2-3 16,-4 2-4-16,1 0-4 15,-8 4-26-15,2 3-12 31,-1 8-9-31,-1 4 0 16,3 8 0-16,-1 4 2 0,2 6 0 16,1 1 1-16,3 8 4 15,-2 3 2-15,-5 2 8 16,-4-4 29-16,-8-8 48 16,-6-4 13-16,-6-15 17 15,-6 0-22-15,-1-11-35 16,1-5-11-16,2-4-22 15,4-4-27-15,4 0-151 16</inkml:trace>
  <inkml:trace contextRef="#ctx0" brushRef="#br0" timeOffset="11869.911">23839 3092 826 0,'-1'8'301'0,"-2"11"-208"15,3 6-57-15,2 13 17 16,0-1 11-16,0 8-8 16,0 2-1-16,-1-4-10 15,2-3-10-15,3-13-26 16,-2-9-59-16,1-10-346 16</inkml:trace>
  <inkml:trace contextRef="#ctx0" brushRef="#br0" timeOffset="12025.8102">23704 3273 839 0,'11'-2'332'16,"17"-4"-217"-16,5-1-33 16,6 7-34-16,4 0-15 15,1 7-24-15,-2 3-41 16</inkml:trace>
  <inkml:trace contextRef="#ctx0" brushRef="#br0" timeOffset="12441.7997">24123 2889 808 0,'0'-1'351'0,"1"2"-198"15,4 7-73-15,0 14-57 16,4 11-10-16,-1 10 28 16,0 8 15-16,-1 7 24 0,1-2 2 0,-4 5-21 15,0-1-11-15,-3-6-26 16,-1-6-1-16,-1-15 0 16,0-5 0-16,-2-18 2 15,3-2 3-15,3-10 2 16,1-7-2-16,7-6-10 15,1-6-9-15,7-3-31 16,0-3-10-16,1 6-1 16,1 5 2-16,-8 9 19 15,-1 6 5-15,0 10-1 16,-6 6 1-16,-4 12 7 16,0 4 5-16,-2 2 13 15,0-3 0-15,1-3 0 0,-1-5 1 16,2-10-22-16,3 0-94 15</inkml:trace>
  <inkml:trace contextRef="#ctx0" brushRef="#br0" timeOffset="12832.3326">24401 3462 578 0,'4'-7'304'0,"9"-4"-17"16,3-2-129-16,8 4-52 15,1 1-11-15,2 6-47 16,-1 4-19-16,-10 5-14 15,-5 5 2-15,-13 4 4 16,-5 2-1-16,-10-1 0 16,1-4 0-16,2-6-3 15,5-2-6-15,9-1-9 16,5-2-4-16,12 3-7 0,1-5 2 16,4 4 1-16,0 3 2 15,-8 2 3-15,-4 6 5 16,-12 4 12-16,-9-5 3 15,-9 6 5 1,-3-6-3-16,-1-6-86 0,6-1-171 16</inkml:trace>
  <inkml:trace contextRef="#ctx0" brushRef="#br0" timeOffset="13207.2798">24642 3151 854 0,'2'4'341'0,"2"10"-195"16,-1 6-62-16,4 11 8 16,-1 6-2-16,-1 4-12 15,3 2 5-15,-4-6-11 16,-3-6-9-16,0-14-6 15,-1-7-2-15,-1-12 3 16,0-7 0-16,-1-10-8 16,-3-8-9-16,0-12-16 15,-3-4-5-15,-3-5-5 16,-1-1-5-16,3 8-9 16,3 2-2-16,7 9-10 15,6 2-4-15,7 5-7 0,5 0-1 16,0 4 1-16,3 6 0 15,4 1-54-15,-3 7-44 16,9 4-141-16,-4 1-232 16</inkml:trace>
  <inkml:trace contextRef="#ctx0" brushRef="#br0" timeOffset="13457.5423">24671 3461 616 0,'6'3'309'0,"9"0"-87"16,7 2-45-16,5-2-61 15,-1-3-37-15,1 0-53 16,-4 0-18-16,-3-3-322 16</inkml:trace>
  <inkml:trace contextRef="#ctx0" brushRef="#br0" timeOffset="13847.7185">24814 3221 742 0,'2'-1'366'0,"7"1"-121"16,4 5-121-16,-5 7-71 16,-1 6-2-16,-6 7 12 15,0 3 3-15,0 0-8 16,0-1-13-16,3-6-19 15,-3-7-2-15,4-12 6 16,1-3 0-16,3-17-1 16,1-1-3-16,4-10-11 15,2-3-6-15,2 3-7 16,1 1-2-16,-3 12-1 16,-2 5-3-16,-6 7-5 15,0 5-4-15,-5 10-5 16,1 2 1-16,0 10 6 15,1 5 5-15,4 3 7 16,-2 3 3-16,2-8-84 16,1-5-124-16</inkml:trace>
  <inkml:trace contextRef="#ctx0" brushRef="#br0" timeOffset="14285.245">25069 3040 997 0,'11'-3'390'0,"12"-3"-260"15,3 2-73-15,0 4-33 16,0 2-2-16,-3 1-4 15,3 1 0-15,-7-2-1 16,-5 1-5-16,-2 0-4 16,-8 0-3-16,2-1-3 15,1 3-2-15,-1 3-5 16,1 4 0-16,-5 5-2 16,3 1 0-16,-5 8 1 15,1 0-1-15,0 6 2 16,-3 5 3-16,2 5 2 15,-5-1 4-15,-2-1 3 16,1-5 0-16,-5-8 0 16,6-3 1-16,-4-3 7 15,1-4 11-15,-3-2 29 0,-5-5 6 16,1-6 4-16,-4-6-8 16,-2-7-28-16,1-2-16 15,4-7-347-15</inkml:trace>
  <inkml:trace contextRef="#ctx0" brushRef="#br0" timeOffset="26429.0682">1209 6518 769 0,'-25'-7'406'16,"-21"-4"-126"-16,-9 10-134 15,-2 4-45-15,7 14-80 16,7 8-21-16,21 7-27 16,12 4-8-16,19 2 1 15,14-3 4-15,24-6 11 0,5-4 9 16,5-13 8-16,-3-1 4 16,-8-11 9-16,-8-2 4 15,-14-3 12-15,-11-3 2 16,-22 2-1-16,-13 2 0 15,-20 7-1-15,-7 5 5 16,-18 12 11-16,-1 9 4 16,6 12-18-16,7 4-13 15,29 5-26-15,9-2-12 0,29-6-3 16,12-3 6-16,25-19 13 16,12-5 7-16,8-13 8 15,1-10 2-15,-2-6 4 16,-8-9 0-16,-9-8 6 15,-4-1 2-15,-14-6 3 16,-7 6 3-16,-15 4-5 16,-9 5 18-16,-11 16 0 15,-1 7-4-15,-2 15-5 16,3 10-25-16,6 10-9 16,6 3-4-16,13-2 3 15,3-4 2-15,8-8-63 16,-1-3-64-16,-3-9-298 15</inkml:trace>
  <inkml:trace contextRef="#ctx0" brushRef="#br0" timeOffset="26554.0393">1376 6612 1060 0,'0'-7'448'15,"0"-7"-262"-15,0 4-96 16,4 10-74-16,4 9-64 15</inkml:trace>
  <inkml:trace contextRef="#ctx0" brushRef="#br0" timeOffset="26774.824">1619 6903 713 0,'8'8'416'16,"8"17"-50"-1,1 1-111-15,-2 2-104 16,3 2-38-16,-4-7-43 16,1-7-9-16,1-8 4 15,0-10-2-15,2-14-8 16,0-3-5-16,-7-8-26 16,-2-1-5-16,-2 6-76 15,-2 1-87-15</inkml:trace>
  <inkml:trace contextRef="#ctx0" brushRef="#br0" timeOffset="27180.9884">2148 6946 1119 0,'-14'18'473'0,"-17"16"-270"15,-3 3-82-15,-2-12-66 16,2-6-19-16,9-15-19 15,5-8-34-15,11-10-61 16,9-7-23-16,8-5-2 16,10 4 28-16,3-1 45 15,0 3 16-15,3 10-9 16,-4 3 14-16,2 15 22 16,0 10 22-16,-1 11 36 15,2 1-4-15,-3 0-8 16,1-2-15-16,3-8-19 15,-1-5-3-15,2-15 3 16,-3-5 4-16,-9-14 0 16,1-3-2-16,-5-9-4 15,2-1-4-15,3-4-6 16,-2 2-2-16,-1 7-11 16,0 5-4-16,0 16-13 0,-2 9 8 15,-2 17 18 1,-3 8 9-16,-1 5 13 0,4 3-6 15,2-4-46-15,5-2 258 16</inkml:trace>
  <inkml:trace contextRef="#ctx0" brushRef="#br0" timeOffset="27816.4703">3586 6406 570 0,'-1'-1'325'0,"-1"1"-50"16,4 14-134-16,2 21-77 16,1 12 9-16,1 20 35 15,1 9-8-15,-2 8-34 0,2 1-13 16,4-7-30-16,-1-11-2 16,-2-21-2-16,0-9 2 15,-3-18 8-15,-2-4 3 16,-3-11 13-16,-2-7-2 15,1-5-13-15,1-4-11 16,7-8-25-16,4 0-9 16,13 0-1-16,-2 0 1 15,4 8 2-15,-2 3 3 0,-3 12 2 16,-1 3 3 0,-6 11 12-16,-6 1 8 0,-8 6 7 15,-1 2 1-15,-4 2-9 16,2-2-4-16,6-8-74 15,8-4-101-15</inkml:trace>
  <inkml:trace contextRef="#ctx0" brushRef="#br0" timeOffset="28097.6563">4093 6973 670 0,'-1'8'397'16,"0"5"3"-16,0 14-251 15,1 4-7-15,-3 11-33 16,-3 5-17-16,1 5-32 0,0 3-20 16,7-5-23-16,10-5-4 15,8-11-5-15,-1-10 0 16,5-6 2-16,-3-9 2 15,-4-9-14-15,-2 0-38 16,-8-12-153-16,-4 3-214 16</inkml:trace>
  <inkml:trace contextRef="#ctx0" brushRef="#br0" timeOffset="28207.3771">4047 7232 748 0,'-1'0'395'0,"2"-1"-114"16,6 0-84-16,-7 1-117 15,8-2-34-15,18 2-32 16,34 5 18-16,-31 0-199 16</inkml:trace>
  <inkml:trace contextRef="#ctx0" brushRef="#br0" timeOffset="28488.2216">4414 7325 715 0,'-5'0'388'0,"-8"0"-84"0,-2 4-83 15,-6 3-109-15,1 2-34 16,6 2-47-16,4 4-18 16,10 5-21-16,5 0-4 15,10-1 0-15,6-1 7 16,6-8 36-16,1-3 16 15,-3-11 24-15,-5-6 6 16,-1-7-13-16,-10-3-6 16,-9-3-16-16,-5 3-7 0,-18 4-109 15,-1 4-117-15</inkml:trace>
  <inkml:trace contextRef="#ctx0" brushRef="#br0" timeOffset="28748.2812">4590 7054 1257 0,'0'-1'523'16,"1"0"-318"-16,4 5-84 15,-5-4-78-15,1 4-18 0,8 26-10 16,6 43-4-16,-12-21-3 15,1 3 0-15,3 4-3 16,1-5 0-16,2-7 0 16,3-11 0-16,0-12-1 15,1-9-20-15,-1-14-84 16,1 2-97-16</inkml:trace>
  <inkml:trace contextRef="#ctx0" brushRef="#br0" timeOffset="28899.2849">4639 7316 962 0,'5'-2'413'0,"4"1"-214"0,10-2-86 0,5 1-73 16,8 2-12-16,6 0-5 31,-1 2-86-31</inkml:trace>
  <inkml:trace contextRef="#ctx0" brushRef="#br0" timeOffset="29383.1924">5075 7366 813 0,'-4'10'459'0,"-6"10"-97"16,-2 3-165-16,-4 1-51 15,-4-2-75-15,-1-4-20 31,3-9-22-31,3-6-3 0,2-12-26 0,5-8-13 16,6-6-24-16,-1 1-4 16,10 1 10-16,3 3 10 0,1 6 4 15,2 7-2-15,-2 15-4 16,1 3 1-16,-2 14 7 16,2-1 4-16,-4 1 8 15,3 1 2-15,4-7 2 16,1-5 3-16,5-10 7 15,1-6 2-15,2-9 3 16,6-8 0-16,-7-3-4 16,2-2-1-16,-5-4 0 15,-4-2-2-15,4-6 1 16,-4-5 0-16,-7-5 1 16,-4 1 1-16,-11 0 1 15,-4 8-2-15,-9 13 7 16,-5 9 1-16,7 13-3 15,3 4-7-15,8 15-16 0,10 8-8 16,6 13 11-16,4 3 9 16,7 7 15-16,4-4 5 15,1-4-9-15,1-8-3 16,0-10 0-16,-4-3-3 16</inkml:trace>
  <inkml:trace contextRef="#ctx0" brushRef="#br0" timeOffset="29883.0754">5683 6656 611 0,'-5'21'283'15,"-3"34"-95"-15,-1 11-11 16,7 8-45-16,-1-3-9 16,4-17-45-16,4-12-22 15,2-22-13-15,1-10 2 16,0-12 8-16,-3-12 3 16,-1-12-1-16,-4-4-6 15,-3-19-13-15,-5 0-6 16,-5-8-9-16,0-2-6 15,1 5-11-15,4 7-5 0,8 11-11 16,4 4-5-16,11 14-7 16,3 1-5-16,9 5 0 15,9 3 3-15,10-1 9 16,9 3 97-16,2 9-252 16</inkml:trace>
  <inkml:trace contextRef="#ctx0" brushRef="#br0" timeOffset="30133.3548">5698 7155 842 0,'1'1'430'0,"5"1"-41"16,19-2-304-16,12 0-28 16,13 0-19-16,0 0-13 15,-4 1-11-15,-5-1-3 16,-12 0-212-16</inkml:trace>
  <inkml:trace contextRef="#ctx0" brushRef="#br0" timeOffset="30461.067">5935 6825 906 0,'4'2'387'0,"6"9"-204"16,3 6-60-16,1 12-18 15,-1 3-2-15,-6 3-9 16,1-3-5-16,-4-7-29 15,-3-6-17-15,4-10-14 16,-4-6-1-16,3-8-6 16,7-7-6-16,4-11-19 15,2-3-13-15,5-7-11 16,-1 0 2-16,0 5 10 16,2 4 8-16,-12 12-1 0,-1 6 13 15,-4 15 18-15,-8 8 9 16,8 11 17-16,-2 5-13 15,0-2-15-15,6-2-6 16,-4-6-95-16,4-6-258 16</inkml:trace>
  <inkml:trace contextRef="#ctx0" brushRef="#br0" timeOffset="30882.8298">6292 6605 1060 0,'13'-3'402'0,"16"2"-291"15,6 1-41-15,4 0-22 16,-3 6-12-16,-6-1-14 15,-3-1-2-15,-7 0 1 16,-4-4-1-16,-4 2-4 16,-7 0-4-16,-5 1-7 15,0 2-3-15,-1-5-1 16,0 0-1-16,0 10-6 16,0 8-2-16,7 37-4 0,2-25-1 15,1 10 2-15,2 5 1 16,-3 4 11-16,-1 4 13 15,-7-7 21-15,-4-4 12 16,-9-6 46-16,-4-6 7 16,-7-5 3-16,1-3-4 15,-5-11-42-15,5-5-10 16,5-9-116-16,1-7-103 0</inkml:trace>
  <inkml:trace contextRef="#ctx0" brushRef="#br0" timeOffset="31289.0083">7085 6918 925 0,'16'0'378'15,"14"0"-232"-15,10 0-34 16,9-1-45-16,-1 1-18 0,-2 0-23 16,-4-1-5-16,-14 0-125 15,-2-1-201-15</inkml:trace>
  <inkml:trace contextRef="#ctx0" brushRef="#br0" timeOffset="31554.5467">7133 7057 755 0,'-1'3'374'0,"14"1"-114"15,14-2-90-15,8-2 3 16,21-2-17-16,-8 0-24 16,-3 2-35-16,-8-1-22 15,-11 1-39-15,-3 0-10 16,-9 3-46-16</inkml:trace>
  <inkml:trace contextRef="#ctx0" brushRef="#br0" timeOffset="32293.3861">8004 6501 516 0,'-3'-7'313'15,"0"-8"-11"-15,2 6-111 0,1 9-111 16,0 6-37-16,2 22-36 15,1 16-11-15,3 25 29 16,3 14 16-16,1 17 4 16,-1-4 0-16,-2-11-16 15,-4-10-4-15,-2-28 0 16,2-8 1-16,-3-16 0 16,1-6 1-16,0-10 6 15,-1-4 7-15,2-8-10 16,4-7-7-16,7-6-21 15,1-4-10-15,11-4-6 16,4-2 3-16,1 4 3 16,4 8 2-16,-7 10-5 15,-8 8-5-15,-6 15 8 16,-4 3 6-16,-8 9 13 16,-1 1 8-1,-3 1-4-15,-3 0-13 0,5-6-147 16</inkml:trace>
  <inkml:trace contextRef="#ctx0" brushRef="#br0" timeOffset="32593.3191">8407 7377 774 0,'0'-2'342'16,"0"-6"-160"-16,9 0-79 16,-1-5-51-16,6-4 0 15,-1-4 16-15,-3 0 2 16,3 2 25-16,-6 1 4 0,-3 10-8 16,-1 5-4-16,-4 7-25 15,-1 9-16-15,2 13-19 16,0 3-3-16,3 12-9 15,1 4 0-15,1-4-3 16,1-4-2-16,0-8 15 16,-2-12-42-16,0-10-122 15</inkml:trace>
  <inkml:trace contextRef="#ctx0" brushRef="#br0" timeOffset="33030.751">8842 6881 794 0,'0'13'358'0,"0"6"-149"15,0 17-99-15,0 7 6 16,0 6-9-16,-5 4-9 16,0-5-29-16,4-2-17 15,-1-12-20-15,2-8-5 16,1-16 7-16,1-4 6 0,4-13 5 16,1-10 3-16,-3-13-10 15,-4-7-7-15,0-7-6 16,-6-3-2-16,-2-9-7 15,-3-9-3-15,-2-5-8 16,8 1-5-16,3 12-4 16,3 12-5-16,6 17-4 15,-5 9-4-15,3 8-10 16,5 7-6-16,11 4-2 16,8 2 2-16,16-1-22 15,6 2-38-15,13-3-194 16</inkml:trace>
  <inkml:trace contextRef="#ctx0" brushRef="#br0" timeOffset="33288.1406">8935 7321 694 0,'5'-1'364'0,"10"-1"-35"16,8 1-208-16,4 1-50 16,8 0-24-16,2 1-31 15,0-1 3-15</inkml:trace>
  <inkml:trace contextRef="#ctx0" brushRef="#br0" timeOffset="33681.3453">9155 6936 733 0,'0'0'393'16,"4"0"-43"-16,1 11-223 16,2 8-27-16,-1 6-24 15,1 3-16-15,-2 4-19 16,-1-7-7-16,1 0-9 16,0-6-3-16,-1-9 1 15,3-1 2-15,2-12-1 16,4-4-2-16,5-8-6 15,0-3-4-15,0-3-6 16,-3-2-2-16,-3 1-3 16,1 5 1-16,-7 2-2 15,1 6 1-15,-7 6-4 0,0 3 7 16,4 8 14-16,0 6 7 16,3 6 10-16,-2 5-7 15,-1 3-11-15,1-2-7 16,2-1-14-16,1-5-41 15,1-6-165-15</inkml:trace>
  <inkml:trace contextRef="#ctx0" brushRef="#br0" timeOffset="34113.2295">9503 6691 972 0,'6'-1'412'0,"14"0"-225"0,4 1-66 16,9-2-53-16,5-2-17 16,2-3-21-16,-5 0-4 15,-3-1-6-15,-11 3-2 0,-7 1-9 16,-3 3-7-16,-8 4-6 15,-2 5-2-15,-1 10-1 16,-5 2 4-16,3 7 0 16,-2 5-2-16,1 7-1 15,2 10 0-15,-4 3 1 16,9 2 1-16,0-3 4 16,6-8 1-16,1-2 2 15,-2-7 9-15,-5-6 35 16,-5-4 10-16,-1-5 23 15,-8-4 12-15,0-6-10 16,-7-4-3-16,-10-8-19 16,-3-4-18-16,-4-4-69 15,7 0-63-15</inkml:trace>
  <inkml:trace contextRef="#ctx0" brushRef="#br0" timeOffset="34519.3816">10280 6870 521 0,'0'0'351'0,"0"-4"-5"16,-1 8-111-16,1-4-120 15,1 16-36-15,9 53-9 0,-1-24 1 16,-1 2 0-16,-2-2-2 16,-2-3-23-16,1-5-10 15,-3-9-12-15,6-3-1 16,-1-11-36-16,-1-6-58 16</inkml:trace>
  <inkml:trace contextRef="#ctx0" brushRef="#br0" timeOffset="34816.187">10282 7058 450 0,'18'-9'284'15,"12"-13"-18"-15,-3 1-85 16,3 3-20-16,-11 1-15 15,-2 6-2-15,-10 6-14 16,-7 3-16-16,-7 4-32 16,-5 11-24-16,-10 2-20 15,-2 5-7-15,-5 6-12 16,-3 1-5-16,4-2-6 16,1-1-2-16,3-5 0 15,2-4 0-15,4-4-36 16,0-4-37-16,6-6-117 0,3-4-106 15</inkml:trace>
  <inkml:trace contextRef="#ctx0" brushRef="#br0" timeOffset="34988.0213">10173 7029 784 0,'1'3'424'0,"3"1"-98"15,10-1-188-15,1 0-39 16,12 2-18-16,7 6 8 0,3 5 4 15,6 4-17-15,-2-3-28 16,-4 1-12-16,-7-7-17 16,-7 0-2-16,-11-4 4 15,0-3-6-15,-7-4-274 16</inkml:trace>
  <inkml:trace contextRef="#ctx0" brushRef="#br0" timeOffset="35690.9875">11252 6322 549 0,'-9'1'250'16,"-19"12"-68"-16,-5 10-29 16,-10 26-45-16,-2 13-2 15,4 31-52-15,5 16-24 16,21 31-13-16,13 4-5 16,17 12 41-16,13-4 5 15,19-25 7-15,9-13 0 0,10-34-43 16,2-16-2-16,-9-23-26 15,-6-9-86-15</inkml:trace>
  <inkml:trace contextRef="#ctx0" brushRef="#br0" timeOffset="36300.2536">11556 6653 579 0,'0'-3'288'0,"-2"-3"-93"15,1 1-53-15,1 4-68 16,-1 0-20-16,0 1-6 15,0 0-6-15,0 1 4 16,-2 25-3-16,-1 47-28 16,1-14 8-16,3 20 13 15,3 5 3-15,1-1 4 16,2-6-7-16,1-16-14 16,0-10-1-16,1-15 0 15,2-8 2-15,-2-16 12 16,3-6 7-16,0-18 9 15,0-4-1-15,4-12-15 16,1-2-13-16,-1 2-19 16,1-2-5-16,1 8-8 15,2 4-1-15,-3 13-6 16,-1 5-3-16,-2 9-2 0,-5 6-1 16,-2 8 8-1,1 5 7-15,-3-2 8 0,4 4 2 16,3-7-37-16,0-6-72 15</inkml:trace>
  <inkml:trace contextRef="#ctx0" brushRef="#br0" timeOffset="37185.6593">11885 7489 815 0,'-3'-8'387'16,"-4"-5"-141"-16,9-4-154 16,4-3-41-16,11 2-33 15,6 1-4-15,4 1 4 16,2 9-4-16,1 11-4 15,-2 4-8-15,-8 16-2 16,-8 2 9-16,-19 2 13 16,-11 1 5-16,-12-1-2 0,-2-2-6 15,3-7-2-15,2-5-2 16,13-6-6-16,5-5-6 16,9 0-8-16,5 0-4 15,8-2-3-15,4 3 2 16,10-2 4-16,4-1 1 15,5 0-59-15,3 3-222 16</inkml:trace>
  <inkml:trace contextRef="#ctx0" brushRef="#br0" timeOffset="37555.8758">12261 7110 802 0,'1'1'331'16,"4"8"-176"-16,-4 7-65 16,1 14-32-16,1 6 14 15,-8 10 14-15,5 5-11 16,-2 0-6-16,-1-4-10 0,3-14-17 31,0-11 2-31,2-13 39 16,-5-10 3-16,9-14-3 15,-3-7-9-15,0-18-43 16,6-4-7-16,-10-11-5 16,3 1 0-16,-3-1-7 15,-4 2-2-15,-4 8-7 16,-1 4-1-16,4 8-4 16,-1 6-4-16,9 9-11 15,4 3-7-15,7 4-11 16,6 0-3-16,17 3-34 15,9-2-36-15,16 6-119 0</inkml:trace>
  <inkml:trace contextRef="#ctx0" brushRef="#br0" timeOffset="37790.4983">12260 7521 841 0,'2'0'382'0,"2"1"-178"16,5 1-89-16,12-4-90 15,2 1-8-15,12 0-7 16,2-2 26-16,1 0-226 15</inkml:trace>
  <inkml:trace contextRef="#ctx0" brushRef="#br0" timeOffset="38149.4968">12520 7140 671 0,'4'2'368'0,"3"4"-6"16,2 13-237-16,1 7-13 16,-3 6-11-16,0 3-12 15,-3-3-29-15,-2-2-14 16,3-7-14-16,0-3-5 16,6-15 1-16,5-5-1 15,0-11-3-15,-1-10-3 16,0-4-12-16,4-5-4 15,-3 3-5-15,-1 4-2 0,-3 7-1 16,-6 6 2-16,1 6 9 16,-4 4 5-16,3 7 16 15,-2 6 4-15,-2 7-6 16,4 6-3-16,-2 5-12 16,-2-2-5-16,1 1-33 15,-3-5-74-15</inkml:trace>
  <inkml:trace contextRef="#ctx0" brushRef="#br0" timeOffset="38597.179">12841 6961 754 0,'15'-7'378'0,"9"-3"-112"0,0 3-108 16,6 3-17-16,-4 3-39 16,-4 4-22-16,0 1-40 15,-11 2-13-15,-2 1-15 16,-1-1-4-16,-2-1-3 16,2 2 0-16,-2 0-1 15,0-3-1-15,-2 3 0 16,-3-3 0-16,1 2 2 0,-2 1 1 15,-6-3-2-15,4 2-1 16,-3 0-7-16,1 7-7 16,3 5-5-16,2 5-2 15,3 14 4-15,3 2 3 16,1 7 6-16,-2 2 2 16,1 4 4-16,-3-2 2 15,-4-4 2-15,-1-5 2 0,-7-12 10 16,-5-11 18-16,-4-4 15 15,0-6 1-15,-4-5-4 16,-6 3-16-16,10-9-9 16,2 0-46-16</inkml:trace>
  <inkml:trace contextRef="#ctx0" brushRef="#br0" timeOffset="38909.5949">13541 7050 936 0,'0'1'481'0,"0"1"-136"16,-1 14-193-16,1 9-62 16,1 14-37-16,1 6-2 15,7 3-10-15,-1 4-7 0,-1-5-10 16,3-2-6-16,-4-9-28 16,-1-13-51-16,-5-16-181 15</inkml:trace>
  <inkml:trace contextRef="#ctx0" brushRef="#br0" timeOffset="39050.4056">13341 7226 876 0,'11'-2'399'0,"16"0"-159"16,11-1-93-16,18 2-63 15,3 0-18-15,3 2-32 16,-10-1-5-16</inkml:trace>
  <inkml:trace contextRef="#ctx0" brushRef="#br0" timeOffset="39643.7969">13948 6714 648 0,'0'-1'378'0,"-1"1"-50"15,1 2-191-15,0-2-93 16,0 10-19-16,0 21 13 15,2 78 15-15,-2-30 21 16,1 3-1-16,4-2-8 16,-2-7-12-16,5-12-19 15,0-3-9-15,0-20-6 16,3-7 3-16,-1-17 10 0,-1-10 6 16,3-15 3-16,-1-7-1 15,3-14-15-15,2-5-7 16,0-1-17-16,-2 1-5 15,-1 9-7-15,-5 9-6 16,-2 14-9-16,1 8-4 16,-6 13 0-16,6 4 3 0,-3 5 20 15,2 3 6-15,6 0 3 16,-8 0 4-16,7-4 40 16,-7-6-67-16,9-8-232 15</inkml:trace>
  <inkml:trace contextRef="#ctx0" brushRef="#br0" timeOffset="40003.0958">14267 7277 615 0,'12'-6'337'16,"10"-3"-103"-16,4 4-66 15,3 5-35-15,2 5-56 16,-3 2-25-16,-6 3-12 0,-7-1 24 16,-13 6-2-16,-4 0-3 15,-10 3-2-15,-2-3-24 16,1-1-18-16,3-4-8 16,8-4-8-16,6 2-5 15,10-3-2-15,6 4 2 16,6 1 4-16,1 0 1 15,-5 4-1-15,-5-1 2 16,-10 2 0-16,-9-2 3 0,-14-3 3 16,-7 1 1-16,-9-7-18 15,4-4-61-15</inkml:trace>
  <inkml:trace contextRef="#ctx0" brushRef="#br0" timeOffset="40393.632">14697 6997 908 0,'1'3'368'0,"0"11"-199"16,1 6-81-16,3 14-15 15,-1 7 9-15,-4 10 14 16,0 2-15-16,-5-1-22 16,-2-3-9-16,5-15-23 0,2-5 0 15,1-18 18-15,5-10 7 16,0-13 3-16,-2-10 1 16,3-10-18-16,-5-5-5 15,-2-8-6-15,-3-2-3 16,-7-12-4-16,-4-4-5 15,1-5-8-15,5 1-4 16,1 7-8-16,6 8-4 0,2 21-7 16,5 5-2-16,8 15-7 15,0 3-4-15,10 1-1 16,6 1 1-16,12 4-52 16,9 2-70-16</inkml:trace>
  <inkml:trace contextRef="#ctx0" brushRef="#br0" timeOffset="40654.5021">14734 7354 884 0,'6'4'350'0,"9"-1"-202"16,7-2-53-16,11-1-28 16,4-1-13-16,4-1-37 15,2 1-6-15,-8-3-262 16</inkml:trace>
  <inkml:trace contextRef="#ctx0" brushRef="#br0" timeOffset="41029.0465">14920 7032 874 0,'2'0'372'15,"3"2"-184"-15,1 6-86 0,4 12-37 16,0 4 7-16,-1 1 0 16,-2-1-3-16,0-7-15 15,-1 0-9-15,0-6-17 16,-1-2 0-16,3-6 3 16,1-7-2-16,2-6-4 15,5-3-4-15,-1-5-10 16,-3 1-3-16,2-1-7 15,-4 1-1-15,-2 8-1 16,0-1-4-16,-3 10 3 16,-1 4 1-16,1 4 7 15,3 7 7-15,-1 2 2 16,-4 2 0-16,3 1-5 16,-4 0-1-16,2 0-47 15,-1-2-79-15</inkml:trace>
  <inkml:trace contextRef="#ctx0" brushRef="#br0" timeOffset="41435.2108">15232 6819 664 0,'15'-7'352'16,"12"-5"-94"-16,8 4-104 16,3 1-32-16,-1 3-35 15,-2 2-14-15,-8 2-9 16,-3 0-3-16,-8 1-11 16,-4 0-3-16,-4 3-23 15,-1-1-11-15,0 6-14 16,0 3-6-16,-5 9-11 15,1 9-2-15,-2 12 1 16,2 10 3-16,3 1 11 16,0-1 4-16,2-6 3 15,-2-7 4-15,0-5 4 16,-6-4 0-16,-3-12 10 16,-5-2 7-16,-14-8 8 15,-2-1 1-15,-9-3-6 0,-1-2-10 16,9-2-24-1,3-2-57-15,14-4-444 0</inkml:trace>
  <inkml:trace contextRef="#ctx0" brushRef="#br0" timeOffset="41834.5385">15702 6445 887 0,'0'-2'406'0,"10"7"-207"15,7 10-71-15,20 25-87 16,8 15-9-16,12 22 14 16,0 17-2-16,-19 16-11 15,-10 3-5-15,-32-5-10 16,-13-11-2-16,-17-6-2 16,-6-7 2-16,-3-12 1 15,5-7-1-15,7-21 2 0,5-7 1 0,5-12 0 16,0-4 2-16,5-7 0 15,5-7 1-15,6-5-17 16,1-2-31-16</inkml:trace>
  <inkml:trace contextRef="#ctx0" brushRef="#br0" timeOffset="49101.4756">641 8863 511 0,'0'4'247'15,"7"3"-50"-15,13-2-129 16,14 0-15-16,16-5-11 15,4-3-16-15,10-4-15 16,-3 3-2-16,-7 2-12 16,-8 2-46-16</inkml:trace>
  <inkml:trace contextRef="#ctx0" brushRef="#br0" timeOffset="49288.8822">749 8990 624 0,'8'1'330'15,"16"4"-60"-15,-5-2-60 16,30 0-56-16,6-2-34 16,1-4-54-16,13 3-21 15,-29 4-108-15</inkml:trace>
  <inkml:trace contextRef="#ctx0" brushRef="#br0" timeOffset="51374.2949">1568 8824 847 0,'12'-15'351'0,"18"-13"-216"0,-3 6-18 16,0 18-43-16,1 5-20 16,-9 17-17-16,0 7-2 15,-8 13-2-15,-5 3-2 16,-4 1-6-16,1 3-5 15,6-12-9-15,3-3-1 16,7-10 0-16,6-11 1 16,8-7 6-16,-2-9 3 15,4-15-1-15,-6-5-2 0,-6-11-4 16,-4-4-2-16,-9 2 0 16,-1 1 1-16,-9 9 2 15,-2 8 9-15,-5 11 8 16,0 11 2-16,3 13 2 15,-1 8-9-15,4 12-12 32,1 2-3-32,3 4-5 0,3 0-3 15,6-5 2-15,3-3 3 16,1-6-113-16,1-5-159 16</inkml:trace>
  <inkml:trace contextRef="#ctx0" brushRef="#br0" timeOffset="51720.8275">2256 8708 984 0,'-4'9'398'0,"-5"13"-230"16,1 9-73-16,4 16-35 15,2 6-14-15,3 5-25 16,2-6-5-16,3-13-1 15,1-8 1-15,6-14 7 16,-4-9 9-16,3-13 22 16,-1-9 12-16,-6-16 27 0,-1-2 3 15,-4-13-2-15,-8-6-6 16,-7-8-25-16,-6-7-14 16,0 1-28-16,1 9-11 15,10 12-15-15,4 9-10 16,13 17-13-16,2 1-5 15,14 6-4-15,2 3 3 16,13 1-41-16,10 3-49 0,11 8-191 16</inkml:trace>
  <inkml:trace contextRef="#ctx0" brushRef="#br0" timeOffset="51955.1792">2301 9090 772 0,'13'0'364'16,"11"0"-165"-16,21-3-94 15,11 1-13-15,0-2-57 16,-2 1-15-16,-13 0-116 0</inkml:trace>
  <inkml:trace contextRef="#ctx0" brushRef="#br0" timeOffset="52298.8764">2621 8749 822 0,'7'2'426'0,"0"3"-1"0,2 15-353 15,4 7-14-15,-10 8-4 16,0 5-10-16,0-3-18 16,-3-6 0-16,0-11 0 15,0-7-3-15,3-18 8 16,2-7-6-16,9-13-13 15,4-8-4-15,4-2-12 16,3-2-2-16,-4 11 2 16,0 7 0-16,-4 10 2 15,-3 9 6-15,-2 11 21 16,-4 9 8-16,-4 15 6 16,-1-3-3-16,-1 0-18 15,5-2-6-15,0-7-58 16,4 1-98-16</inkml:trace>
  <inkml:trace contextRef="#ctx0" brushRef="#br0" timeOffset="52480.4312">3001 8871 777 0,'9'3'432'16,"5"-1"-48"-16,8 4-263 0,0-2-30 16,3 0-19-16,5-2-102 15</inkml:trace>
  <inkml:trace contextRef="#ctx0" brushRef="#br0" timeOffset="52668.2573">3364 8726 1021 0,'0'-5'519'0,"-2"-1"-145"16,2 1-104-16,0 8-128 15,0 8-47-15,2 14-59 16,1 7-7-16,-2 13 3 16,2 1-1-16,-2 1-10 15,2-4-6-15,-1-8-26 16,3-4-67-16</inkml:trace>
  <inkml:trace contextRef="#ctx0" brushRef="#br0" timeOffset="53121.215">3571 8549 1111 0,'16'-2'422'16,"20"-3"-301"-16,3 2-25 16,-6 1-36-16,4 1-12 15,-6 2-28-15,-2-1-6 16,-2 0-1-16,-11 0 0 15,-9 0-7-15,-3 0-4 0,-3 2-3 16,1 3-4-16,-4-5 2 16,1 0-1-16,-2 13-3 15,-12 40-4-15,11-19-3 16,4 5 0-16,3 10 4 16,1 4 4-16,3 3 4 15,0 0 2-15,2-6-39 16,1-5 66-16,-3-8 31 15,-4-4 14-15,-3-12 80 16,-6-6-45-16,-6-4 10 16,-5-9-7-16,-5-3-29 15,-4 1-22-15,-2-8-40 16,1 4-26-16,2 3-253 16</inkml:trace>
  <inkml:trace contextRef="#ctx0" brushRef="#br0" timeOffset="53896.178">4538 8763 1166 0,'0'-2'520'0,"-1"0"-275"15,-5 4-73-15,5-2-92 16,-4 20-42-16,-5 62-31 16,8-18 1-16,4 0-6 15,4-3 1-15,1-12 5 16,0-11-31-16,1-14-201 16</inkml:trace>
  <inkml:trace contextRef="#ctx0" brushRef="#br0" timeOffset="54255.4759">4449 8984 742 0,'18'-12'340'16,"8"-9"-150"-16,6 0-74 0,-1 3-10 15,-1 5-31 1,-1 1-18-16,-7 10-22 0,-7 2-8 15,-15 9-4-15,-6 5-1 16,-14 6-1-16,-6 1 0 16,-7-2-6-16,1-2-1 15,2-6 0-15,2-3-24 16,-1-10-85-16,3-3-47 16,-1-8-66-16,5-3 20 0,7-1 84 15,1-3 49-15,6 2 113 16,1 4 32-16,5 5 41 15,6 6-2-15,8 9-35 16,5 7-11-16,13 9-20 16,11 5 3-16,7 3-3 15,6 0-14-15,3-5-13 16,-8-7 2-16</inkml:trace>
  <inkml:trace contextRef="#ctx0" brushRef="#br0" timeOffset="54716.5551">5496 8261 722 0,'-25'7'360'16,"-21"10"-138"-16,-14 27-67 16,0 18-41-16,1 36-40 15,5 13-22-15,31 32-25 16,17 5-5-1,25-2-13-15,18 1 0 0,13-26 2 16,3-11 1-16,9-28 6 16,0-18-32-16</inkml:trace>
  <inkml:trace contextRef="#ctx0" brushRef="#br0" timeOffset="55343.8293">5586 8836 653 0,'13'0'335'0,"14"9"-52"16,-1 9-115-16,0 17-50 16,-4 9-14-16,-13 2-30 15,1 0-16-15,-13-8-21 16,-1-7-4-16,-6-11-6 15,4-3-3-15,7-16 10 16,2-2-4-16,7-19-15 16,2-6-7-16,3-8-19 15,3-4-4-15,10 4 2 16,1 0 4-16,2 12 4 0,-3 4-1 16,-3 13 0-16,-6 4 0 15,-7 10 6-15,-3 6 5 16,-5 8 14-16,-1 9 2 15,-3-4-2-15,-1 4-2 16,1-5-9-16,1-3-1 0,4-4-61 16,4-4-140-16</inkml:trace>
  <inkml:trace contextRef="#ctx0" brushRef="#br0" timeOffset="55734.3659">6130 8837 1054 0,'-1'4'390'0,"-2"8"-282"16,-1 4-44-16,1 9 16 15,0 7 0-15,4-1-17 16,5 3-11-16,5-3-37 15,2-4-5-15,6-5-2 16,2-6 2-16,3-8 5 16,-1-5 5-16,2-6 5 0,-2-6 3 15,2-5-6-15,-4-7-2 16,-1-4-7-16,-4-5-4 16,-7-8 0-16,-1 4-1 15,-2 2-1-15,2 8 0 16,-5 15-6-16,-2 6-6 15,-6 14-7-15,-2 6-2 16,5 11 2-16,1 4 4 16,4 3 7-16,6-3 2 0,1-5 0 15,1-2-62 1,1-6-379-16</inkml:trace>
  <inkml:trace contextRef="#ctx0" brushRef="#br0" timeOffset="56093.6625">6687 8836 913 0,'-13'15'371'16,"8"6"-221"-16,-1 12-89 15,5 5-11-15,9 0-17 16,-6-1-8-16,3-4-7 15,-2-4 0-15,3-6 3 0,-2-5 8 16,2-12 21-16,0-6 7 16,-5-14 9-16,0-1-1 15,-1-9-17-15,-3-2-7 16,-16-8-9-16,8-8 0 16,-2-10-3-16,3-5-3 15,17 2-10-15,-8 4-8 16,3 7-8-16,2 5-5 15,3 9-6-15,8 5-4 0,5 9-7 16,2 4-4-16,6 6-4 16,3 5-26-16,7 7-175 15</inkml:trace>
  <inkml:trace contextRef="#ctx0" brushRef="#br0" timeOffset="56380.0452">6734 9165 898 0,'9'3'390'0,"16"0"-207"0,6 4-41 16,7-4-56-16,0 2-29 15,-5-4-35-15,-3-1-15 16</inkml:trace>
  <inkml:trace contextRef="#ctx0" brushRef="#br0" timeOffset="56713.8913">6981 8829 816 0,'2'0'403'16,"3"5"-97"-16,2 9-154 31,1 12-66-31,-2 2 0 16,-2 5-10-16,1-1-10 0,-4-8-24 15,2-4-6-15,0-12-8 16,-1-8 1-16,5-5 3 16,2-7 0-16,6-8-9 15,6-2-8-15,1-8-11 16,-7-1-4-16,9 4 1 16,-6 4 0-16,-4 14-3 15,5 6-1-15,-13 14 7 16,-1 8 4-16,1 10 9 15,0 2 1-15,3 1-6 16,1 0-4-16,2-10-2 16,1 0-23-16,-3-7-135 15</inkml:trace>
  <inkml:trace contextRef="#ctx0" brushRef="#br0" timeOffset="60424.9255">7395 8634 789 0,'8'1'282'0,"13"-3"-227"15,5-2-19-15,10-4 2 16,3 1 11-16,1 3 5 16,-10-3 7-16,-15 7 0 15,-1 0-13-15,-14 8-5 16,0 2-4-16,3 10-8 16,-9 2-6-16,5 11-21 15,-3 4-4-15,3 11 0 16,1 8-1-16,2 3 1 0,1 0 2 15,-1-1 0-15,0-7-1 16,-2-10 2-16,0 0 2 16,-4-12 5-16,-2-8 10 15,-9-12 15-15,-6-8 4 16,-7-12 5-16,-4-4-3 16,5 1-17-16,0 1-8 15,9 9-11-15,8 3-50 16,-1 1-191-16</inkml:trace>
  <inkml:trace contextRef="#ctx0" brushRef="#br0" timeOffset="60721.7338">8049 8754 832 0,'0'3'393'0,"0"10"-143"15,2 11-106-15,6 18-85 0,1 8-9 16,3 7-9-16,-3-1-4 15,-1-5 1-15,-1-6-4 16,-5-6-4-16,4-7-30 16,-1-13-110-16,-8-9-110 15</inkml:trace>
  <inkml:trace contextRef="#ctx0" brushRef="#br0" timeOffset="60893.8138">7932 9011 826 0,'5'0'389'0,"10"-4"-119"16,11 3-117-16,16-3-58 15,7 0-15-15,12 4-36 16,0-1-6-16,-6 0-20 16,-5 2-75-16</inkml:trace>
  <inkml:trace contextRef="#ctx0" brushRef="#br0" timeOffset="61386.251">8894 8932 1078 0,'-17'0'175'16,"2"-2"-65"-16,-19 2 101 15,-5 7-85-15,2 9-99 16,4 6-27-16,15 9-27 16,13 4-4-16,19 3 14 15,13 0 8-15,12-8 19 16,6-5 6-16,6-13 5 16,-4-6 4-16,-7-13 8 15,-6-11 6-15,-19-7 10 16,-6-4 3-16,-18-10-2 15,-13-3-5-15,-14-15-11 16,-5-11-5 0,-2-7-10-16,5-1-5 0,14 10-13 15,7 8-6-15,24 15-15 16,11 7-5-16,16 9-26 16,14 7-51-16,6 8-374 15</inkml:trace>
  <inkml:trace contextRef="#ctx0" brushRef="#br0" timeOffset="61779.4032">9268 8969 677 0,'-2'16'314'16,"1"21"-137"-16,1-4-28 16,1-3-65-16,2-6-8 15,-1-13 6-15,-1-6 17 0,2-7 15 16,-3-5-7-16,-2-6-33 16,-5-3-24-16,-3-1-27 15,-2-6-6-15,5-2-7 16,3-1-5-16,2-16-5 15,6-3 0-15,3-9 0 16,1-5 0-16,7 1-1 16,0 3-1-16,-1 12-1 15,-1 0-1-15,-1 19-2 16,-4 1-2-16,4 11-8 16,1 11 0-16,6 1-81 15,9 6-74-15</inkml:trace>
  <inkml:trace contextRef="#ctx0" brushRef="#br0" timeOffset="62013.689">9302 9170 958 0,'8'0'413'0,"9"2"-206"15,6 1-64-15,11-1-55 16,1 0-22-16,6 0-13 16,-1-2-81-16</inkml:trace>
  <inkml:trace contextRef="#ctx0" brushRef="#br0" timeOffset="62539.348">9565 8898 719 0,'6'2'320'0,"5"12"-155"15,4 3-30-15,-7 11-34 16,-2 2-22-16,-6-1-22 16,-5-2-8-16,-2-7-12 0,3-2-6 15,1-12-11-15,3-3 0 16,6-10-5-16,4-10-4 15,9-7-8-15,3-5-5 16,4-1-6-16,2 5 1 16,0 9-1-16,-5 6 1 0,-5 11 1 15,-4 7 4-15,-5 8 8 16,-2 6 3-16,-5 4 3 16,1 0-1-16,-3 0 24 15,7-4-67-15</inkml:trace>
  <inkml:trace contextRef="#ctx0" brushRef="#br0" timeOffset="62758.0362">10030 8844 1148 0,'0'4'441'0,"0"11"-290"0,1 8-46 16,3 13-20-16,3 6-11 16,0 0-31-16,-11 1-16 15,11-6-12-15,-1-5-1 16,1-7-62-16,11-5-81 16</inkml:trace>
  <inkml:trace contextRef="#ctx0" brushRef="#br0" timeOffset="62933.8616">9960 9011 693 0,'7'0'357'15,"4"-4"-35"-15,16 4-263 16,4 0-23-16,7 2-15 15,1 1 5-15,-1-1-172 16</inkml:trace>
  <inkml:trace contextRef="#ctx0" brushRef="#br0" timeOffset="63152.3134">10375 8854 906 0,'1'-14'459'16,"-1"-9"-133"-16,-1 2-76 15,-4 10-95-15,1 7-46 16,4 12-67-16,2 7-21 16,-1 18-23-16,0 5 2 0,1 9 1 15,1 4 1-15,4-5 1 16,1-2 1-16,0-12 2 16,-1-3-17-16,0-8-102 15,1-6-101-15</inkml:trace>
  <inkml:trace contextRef="#ctx0" brushRef="#br0" timeOffset="66957.4117">10517 8696 392 0,'10'-1'233'15,"7"-4"-19"-15,16 2-124 16,4 1-21-16,2-3-25 16,-3 4 3-16,-6-2 9 0,-9 3 8 15,-6 0 7-15,-4 0-11 16,-8 0-16-16,-3 0-8 16,-1 2-17-16,0-2-7 0,0 0-6 15,0 0-2-15,-3 22-6 16,2 35-3-16,4-19 0 15,2 4 1-15,3 4 4 16,-3 0 0-16,-1-6 1 16,1 1 0-16,2-9 0 15,-6-2 1 1,0-6 2-16,-5-5 3 16,2-3 13-16,-4-4 19 0,-6-4 34 15,-4-2 10-15,-10-7-4 16,0 0-19-16,-3-4-37 15,3 3-16-15,8 0-53 16,7 1-136-16</inkml:trace>
  <inkml:trace contextRef="#ctx0" brushRef="#br0" timeOffset="67437.6142">10968 8248 802 0,'24'19'305'15,"38"42"-213"-15,6 19-37 16,0 36-13-16,-3 16-2 16,-31 14 5-16,-12 3 8 31,-30 2 7-31,-16-5-7 0,-20-15 26 16,-12-8 36-16,-7-18 10 15,3-19 7-15,8-22-32 16,9-11-38-16,8-24-15 15,5-5-12-15,8-20-87 0,8-5-38 16</inkml:trace>
  <inkml:trace contextRef="#ctx0" brushRef="#br0" timeOffset="76119.3233">11761 8921 677 0,'16'-1'335'0,"13"2"-125"16,19-1-106-16,6-4-36 15,11 1-39-15,-2 0-9 16,-6-1-130-16</inkml:trace>
  <inkml:trace contextRef="#ctx0" brushRef="#br0" timeOffset="76384.6361">11852 9066 737 0,'7'1'353'0,"15"3"-121"16,12-2-30-16,20-1-78 15,10-2-25-15,4-2-55 16,-7-1-9-16,-18 2-59 16,-13 1-108-16</inkml:trace>
  <inkml:trace contextRef="#ctx0" brushRef="#br0" timeOffset="77301.0217">12784 8736 598 0,'11'-9'317'0,"11"-6"-79"16,-4 6-45-16,-4 14-55 15,-2 6-28-15,-12 13-42 16,0 7-19-16,-7 10-34 16,-3 3-6-16,8-1-6 15,1-5-2-15,10-5-1 16,7-10 0-16,12-8 3 16,1-4 4-16,5-11 9 0,3-5 3 15,0-13 5-15,-1-7 1 16,-6-13-2-16,-6-1-2 15,-10-6-2-15,-5 1-1 16,-8 8-3-16,2 5-1 16,-6 14 3-16,2 5 3 15,-1 17-11-15,-5 6 1 16,7 17-6-16,-1 3-3 16,5 7 7-16,4 1-1 0,5-4-1 15,-1-6 1-15,-2-11 13 16,4-3-35-16,-7-15-173 15</inkml:trace>
  <inkml:trace contextRef="#ctx0" brushRef="#br0" timeOffset="77655.1694">13324 8749 772 0,'2'12'352'0,"3"14"-153"15,1 6-52-15,-1 8-37 16,-2 2-14-16,-3-6-28 16,1 0-8-16,1-9-27 15,1-10-7-15,2-12 10 16,1-6 6-16,-1-17 5 16,2 2 3-16,-6-9-3 15,1 0-4-15,-7-6-6 16,-1-5-3-16,-8-8-12 15,-2-3-6-15,3-1-6 16,1-2-2-16,8 7-9 16,-1 5-1-16,2 7-2 15,-1 7 0-15,1 7 0 16,3 2-5-16,8 7-10 0,7 0-5 16,15 2-40-16,2 2-30 15,18 6-139-15,0-2-180 16</inkml:trace>
  <inkml:trace contextRef="#ctx0" brushRef="#br0" timeOffset="77921.0864">13383 9082 524 0,'3'0'282'0,"10"5"-40"16,5-4-73-16,20-1-45 15,7 1-36-15,7 0-47 16,1 3-14-16,-13 2-239 15</inkml:trace>
  <inkml:trace contextRef="#ctx0" brushRef="#br0" timeOffset="78280.011">13604 8742 939 0,'5'3'394'16,"3"6"-204"-16,6 5-88 16,3 12-35-16,-5 3-11 0,-6 3-25 15,1-1 0-15,-5-5-5 16,2-3-2-16,0-14-4 16,-2-6 2-16,0-13 2 15,4-6-4-15,4-9-4 16,-2-7-8-16,9 0-9 15,-4 3-2-15,7 10-5 16,1 7 1-16,-2 10 19 16,-1 3 18-16,-8 13 29 15,0 5 7-15,-3 15-14 16,0 3-15-16,-3 1-21 16,-2-4-6-16,1-8-89 15,3-3-91-15</inkml:trace>
  <inkml:trace contextRef="#ctx0" brushRef="#br0" timeOffset="78483.376">14001 8840 766 0,'1'0'431'15,"8"0"0"-15,6 0-237 0,19 3-97 16,2-2-3-16,5 1-38 16,-7-1-18-16,-5-2-27 15,-3-2-58-15,-7-6-447 16</inkml:trace>
  <inkml:trace contextRef="#ctx0" brushRef="#br0" timeOffset="78655.0091">14356 8747 1255 0,'0'2'509'0,"3"7"-303"15,0 4-62-15,2 14-59 16,3 6-18-16,-1 5-35 16,0 4-10-16,-3-7-11 15,-2-2-20-15,0-12-147 16</inkml:trace>
  <inkml:trace contextRef="#ctx0" brushRef="#br0" timeOffset="79092.4596">14522 8494 1128 0,'11'-1'455'0,"14"-3"-288"15,10 6-38-15,-6-1-48 16,3 6-19-16,0 1-27 16,-7-7-11-16,6 0-6 15,-6-2-1-15,-3-2-1 16,-3 0 0-16,-5 3-8 15,-4 2-3-15,-1 1-6 16,-3 4-2-16,-4 0-2 16,-1 6 0-16,-1 6 0 15,0 1 0-15,0 11-1 16,2 2 0-16,2 5 3 16,3 4 1-16,2 4 2 15,2 2 1-15,0 4 0 16,-3-2 0-16,-4-5 1 0,-8-6 3 15,-7-11 10-15,-4-5 6 16,-8-11 14-16,0-7 0 16,-2-6-10-16,2-4-46 15</inkml:trace>
  <inkml:trace contextRef="#ctx0" brushRef="#br0" timeOffset="79435.9996">15206 8642 805 0,'3'-4'476'0,"-2"-6"-46"16,4 10-179-16,-1 7-121 15,-1 7-37-15,4 13-26 16,-5 6-6-16,5 9-15 16,-1 5-9-16,0 1-21 15,4-2-4-15,-5-10-5 16,1-6 3-16,1-16-81 0,0-2-74 15</inkml:trace>
  <inkml:trace contextRef="#ctx0" brushRef="#br0" timeOffset="79717.3349">15118 8864 814 0,'10'-7'398'0,"6"-7"-149"0,12-3-109 16,2 1-36-16,7 2-48 16,1 2-17-16,-1 4-21 15,-4-3-3-15,-6 1 0 16,-4 0 0-16,-8 1 1 16,-6 4-1-16,-5 2-1 15,-4 3-5-15,-10 6-2 16,-3 2-3-16,-9 5-4 15,-3 4-1-15,1 6 1 16,-2 4-1-16,3-1 6 16,0-2-53-16,3-9-219 15</inkml:trace>
  <inkml:trace contextRef="#ctx0" brushRef="#br0" timeOffset="79904.6259">15144 8753 893 0,'6'0'420'16,"13"5"-155"-16,6 3-78 16,12 11-64-16,3 3-8 15,4 5-23-15,-4 1-17 16,-6 3-18-16,-4-4-22 16,-7-11-69-16,-5-3 69 15</inkml:trace>
  <inkml:trace contextRef="#ctx0" brushRef="#br0" timeOffset="80516.776">15761 8674 699 0,'9'6'372'15,"5"4"-91"-15,-1 10-129 16,-4 3-35-16,-8 12-45 16,-2 1-17-16,-7 5-17 15,0-1-4-15,2-12-4 16,0-10-5-16,6-13-3 16,4-6 4-16,6-20-5 15,6-1-1-15,5-13-9 16,1-1-6-16,2 3-3 15,1 3 0-15,-1 7 21 0,2 6 12 16,-2 11 21-16,-5 6 6 16,-4 13-10-16,-5 7-8 15,-4 11-7-15,0 4-4 16,0 6-6-16,0-1-5 16,1-10-10-16,3-3-13 15</inkml:trace>
  <inkml:trace contextRef="#ctx0" brushRef="#br0" timeOffset="81079.4457">16281 8676 858 0,'0'3'405'0,"-3"0"-120"16,-4 11-178-16,-1 7-36 15,-2 5-7-15,2 7-7 16,8 7-22-16,3-2-8 16,9 0-9-16,6-6-3 15,4-10-1-15,3-7 2 16,3-15 10-16,-2-2 1 0,2-14 4 15,-1-4-3-15,-1-10-7 16,-5-4-3-16,-8-8-6 16,-3 2 0-16,-7 4-1 15,-2 4-2-15,-1 13 4 16,-3 4 1-16,-5 16 2 16,1 5 0-16,-1 13-5 15,5 6-6-15,5 6-4 16,3 6-1-16,3 3 0 15,4 0 0-15,1-3-30 16,-4-5-51-16</inkml:trace>
  <inkml:trace contextRef="#ctx0" brushRef="#br0" timeOffset="81438.7897">16719 8667 934 0,'-1'14'389'0,"-1"9"-228"15,2 13-46-15,1 2-11 16,2 3-8-16,-4 0-15 16,0-8-26-16,0-3-16 15,-4-15-14-15,6-3 38 0,-1-15 27 16,3-9 8-16,-3-12 13 15,-1-8-37-15,-1-9-26 16,-1-3-11-16,1-5-15 16,-8-6-6-16,1 2-7 15,1 1-3-15,-3 4-6 16,5 4-3-16,4 8-6 16,2 5-2-16,4 11-7 15,8 1-1-15,7 5-29 16,7 3-23-16,12 6-102 15,4 4-85-15</inkml:trace>
  <inkml:trace contextRef="#ctx0" brushRef="#br0" timeOffset="81678.2468">16722 8943 633 0,'1'7'364'16,"1"3"13"-16,16 0-231 16,9-4-14-16,11-6-42 15,7 0-38-15,2-1-30 16,-3-1 32-16,-4-2-185 15</inkml:trace>
  <inkml:trace contextRef="#ctx0" brushRef="#br0" timeOffset="82037.6791">17021 8621 1143 0,'1'6'449'16,"6"14"-296"-16,3 1-31 16,-6 8-29-16,4 1-16 15,-3-6-33-15,-5-2-8 0,6-6-14 16,-6-6-2-16,1-8 6 16,7-8 2-16,3-9-5 15,7-2-7-15,0-8-28 16,-2-1-8-16,0 1-2 15,-2 1 4-15,-3 6 14 16,-3 6 4-16,-4 8 12 16,-3 4 8-16,2 15 9 15,-1 5 2-15,4 6-6 16,1 2-6-16,3 0-8 16,0-2-3-16,3-9-84 15,-1-4-86-15</inkml:trace>
  <inkml:trace contextRef="#ctx0" brushRef="#br0" timeOffset="82451.9466">17378 8377 924 0,'13'-4'392'0,"13"-6"-225"15,5 2-47-15,0 3-63 16,-5 2-19-16,0 6-23 16,-9 1-4-16,-12 1-2 15,-3 4 1-15,-2 2-2 16,5 4 0-16,0 1-4 15,-2 1-1-15,-1 2-4 16,0 1-3-16,0 6-5 16,4 7-2-16,0 6 2 15,-4 2 1-15,4 5 4 16,0-2 5-16,-3 1 4 16,-3-2 2-16,-1-3 3 15,-10-6 18 1,-6-6 38-16,0-9 16 0,-5-9 20 15,-2-5-12-15,-7-5-36 16,3-2-17-16,-4-8-52 16</inkml:trace>
  <inkml:trace contextRef="#ctx0" brushRef="#br0" timeOffset="82876.2692">18151 8429 695 0,'1'0'411'15,"2"0"-56"-15,-3 12-209 16,0 15-55-16,1 6-55 15,3 12 1-15,4 9 0 16,2-2-2-16,3 6-3 16,0-4-1-16,1-8-8 15,0-4 0-15,-5-16-59 16,0-7-66-16</inkml:trace>
  <inkml:trace contextRef="#ctx0" brushRef="#br0" timeOffset="83094.6614">18007 8696 615 0,'8'-3'342'16,"17"-3"-30"-16,12 2-87 15,15 1-38-15,6 1-23 16,1 2-47-16,-4 0-30 15,-11 0-41-15,-8 0-10 0,-17-3-7 16,-5 1-3-16,-9-1-127 16,-1-1-49-16</inkml:trace>
  <inkml:trace contextRef="#ctx0" brushRef="#br0" timeOffset="84604.7963">18853 8600 820 0,'5'-5'376'0,"7"-5"-153"15,2 1-33-15,4 7-60 16,-5 2-20-16,1 4-45 16,-6 7-19-16,0 5-17 15,5 9-12-15,-13 5-9 16,4 6-2-16,-4 1-1 15,-4-1-1-15,14-5 0 16,0-7 0-16,0-15 5 16,13-4 2-16,0-14 2 15,7-7 0-15,9-6-2 16,-8-5-2-16,-3 1 1 0,-8 1 1 16,-11 2 2-16,-7-1-1 15,-4 6 2-15,-4-2-1 16,-4 9-10-16,3 6-8 15,0 5-16-15,2 10 1 16,5 9 4-16,0 5 6 16,6 11 10-16,3-3 1 15,6-1-58-15,5-3-84 16</inkml:trace>
  <inkml:trace contextRef="#ctx0" brushRef="#br0" timeOffset="84948.6087">19448 8581 905 0,'1'12'373'16,"-2"5"-192"-16,1 16-98 16,0 5 10-16,-3 7-8 15,3 3-12-15,0-3-32 16,-3-7-9-16,6-17-4 15,1-9 8-15,1-21 12 16,3-11 3-16,0-16 4 16,1-4 2-16,0-7 3 15,-7-4 0-15,-9-7-1 16,-8-1-8-16,-5-5-16 0,0-2-3 16,4 6-9-1,4 6-6-15,7 18-11 0,4 10-7 16,9 14-19-16,6 3-7 15,15 8 1-15,5 1-22 16,22 6-102-16,7 2-81 16</inkml:trace>
  <inkml:trace contextRef="#ctx0" brushRef="#br0" timeOffset="85214.0299">19447 8937 957 0,'2'0'423'16,"5"1"-181"-16,7 4-136 15,4-5-27-15,10 1-26 16,8 0-17-16,11-3-39 16,6-1-88-16</inkml:trace>
  <inkml:trace contextRef="#ctx0" brushRef="#br0" timeOffset="85588.9405">19724 8604 962 0,'2'2'399'0,"5"5"-222"16,2 5-65-16,1 8-36 15,-1 6-11-15,-4 5-17 16,-5 0-4-16,-1-6-10 15,1-4-6-15,1-7-9 16,4-7 2-16,5-7 2 16,4-6-1-16,5-14-4 15,4-3-3-15,-2-5-9 16,0 1-2-16,2 6-2 16,-9 4-3-16,-1 11 14 15,0 4 14-15,-13 7 16 16,6 7 6-16,-3 7-13 15,-3 3-13-15,2 4-14 16,-1-1-4-16,6 1-79 0,1-4 8 16</inkml:trace>
  <inkml:trace contextRef="#ctx0" brushRef="#br0" timeOffset="85792.1358">20118 8664 882 0,'2'-2'399'0,"10"-1"-190"16,7 3-96-16,12 3-85 16,4 3-2-16,2 1 0 15,-1-3-4-15,-8-4-13 16,-1 1-90-16</inkml:trace>
  <inkml:trace contextRef="#ctx0" brushRef="#br0" timeOffset="85963.8529">20441 8566 860 0,'-3'2'495'15,"-1"3"11"-15,4 9-370 16,1 4-31-16,4 11-34 15,0 3-14-15,3 3-26 16,0-2-6-16,-1-3-61 0,0-5-78 16</inkml:trace>
  <inkml:trace contextRef="#ctx0" brushRef="#br0" timeOffset="86396.4097">20656 8268 1009 0,'13'0'388'15,"18"0"-265"-15,6 0-19 16,4-1-26-16,0-1-9 0,-4-3-25 15,-6 1-12-15,-8-1-12 16,-5-1-4-16,-13 5-9 16,1 3-5-16,-6 7-6 15,2 0-1-15,-2 10-1 16,0 4 1-16,0 12-1 16,0 5 0-16,8 12 1 15,-2-1 1-15,3-1 4 16,3-1 1-16,-7-10 4 15,-2-1 0-15,-3-7 1 16,-6-5 14-16,-1-4 29 16,1-4 5-16,-5 1 5 15,-4-4-11-15,-4-3-26 16,2 0 10-16,2-11-104 16,5-1-81-16</inkml:trace>
  <inkml:trace contextRef="#ctx0" brushRef="#br0" timeOffset="86755.7634">21334 8378 1215 0,'-1'1'478'0,"9"14"-330"16,-7 9-65-16,7 15-72 15,7 12 5-15,-11 2 9 16,8-2 0-16,2-3 1 16,-7-7-1-16,6-12-5 15,-5-8-13-15,-5-10-93 16,2-8-76-16</inkml:trace>
  <inkml:trace contextRef="#ctx0" brushRef="#br0" timeOffset="87068.3576">21282 8596 759 0,'14'-6'362'0,"10"-1"-145"16,9-2-108-16,-3-3-34 15,1 5-41-15,-1-1-11 0,-4 0-14 16,3 3-1-16,-9 0 3 15,-8-3 1-15,-11 2 6 16,-2 1 2-16,-3 8 5 16,-4 3 8-16,-7 0 16 15,-3 4 17-15,-2 5 13 16,-1 4-2-16,-3 7-16 16,-2 0-18-16,-3 0-19 15,-3 0-10-15,8 1-4 16,2-7-1-16,6-6-50 15,6-6-67-15</inkml:trace>
  <inkml:trace contextRef="#ctx0" brushRef="#br0" timeOffset="87255.5707">21255 8549 751 0,'8'0'436'0,"9"2"-17"16,12 6-245-16,3 2-27 15,5 5-23-15,1 3-5 16,-3 2-33-16,-2 3-14 16,-5-1-24-16,-5-6-12 15,-5-5-7-15,-4-7-43 16,-4-4-47-16</inkml:trace>
  <inkml:trace contextRef="#ctx0" brushRef="#br0" timeOffset="88093.3334">22171 8565 873 0,'-22'-3'442'0,"-16"-5"-161"16,-3 9-129-16,-1 4-47 15,6 5-75-15,5 8-26 16,12 5-23-16,8 7-9 15,17 8 2-15,11 3 7 16,21-5 18-16,7-1 5 16,11-16 14-16,-3-8 5 15,-9-15 14-15,-11-9 7 16,-18-11 9-16,-10-7-1 0,-17-12-10 16,-9 0-7-16,-16-13-13 15,-2 0-6-15,4-8-6 16,3-7-3-16,21 9-9 15,7 5-6-15,15 17-12 16,10 12-5-16,10 10-34 16,6 5-58-16</inkml:trace>
  <inkml:trace contextRef="#ctx0" brushRef="#br0" timeOffset="88499.4841">22409 8671 552 0,'-2'9'264'16,"-1"12"-85"-16,3 2-38 15,5-1-25-15,2-3-11 16,1-7-8-16,-4-5 6 16,2-7 17-16,-4-1-2 15,2-6-27-15,-1-5-12 0,-3-7-20 16,-3-5-4-16,-8-8 0 16,3-4-1-16,-6-9-12 15,-2-3-2-15,3-8-7 16,2-3-5-16,9 0-19 15,6 6-9-15,8 14-10 16,4 8-5-16,4 13-5 16,0 3-1-16,9 7 1 15,2 5-23-15,9 7-90 16,2 7-88-16</inkml:trace>
  <inkml:trace contextRef="#ctx0" brushRef="#br0" timeOffset="88785.5443">22532 8837 586 0,'10'0'346'0,"8"0"-58"0,2-3-141 16,1 1-40-16,2 2-69 15,1 0-16-15,3 0-96 16</inkml:trace>
  <inkml:trace contextRef="#ctx0" brushRef="#br0" timeOffset="89206.9288">22695 8482 884 0,'6'1'416'0,"6"0"-155"0,5 16-136 15,1 4-35-15,-1 9-28 16,-2 1-13-16,-4-1-1 16,-3-3-2-16,-5-11-3 15,1-4-1-15,-4-8 0 16,0-4 1-16,2-9-4 15,0-4-4-15,7-8-26 16,1-3-12-16,3-4-14 16,0 0-13-16,2 3-2 15,0 5 4-15,2 10 3 16,0 5 10-16,-2 9 1 16,0 5 3-16,-7 6 11 15,2 4 5-15,-3 5 8 16,-1 0 1-16,3 3-4 15,-3-4 0-15,0-6-46 16,1-2-78-16</inkml:trace>
  <inkml:trace contextRef="#ctx0" brushRef="#br0" timeOffset="89457.1715">23194 8394 776 0,'6'-3'415'0,"6"-1"-96"15,-1 9-104-15,-5 17-106 16,0 6-18-16,-1 12-17 16,2 6 11-16,1-5-9 15,1 1-13-15,0-5-25 16,-3-9-18-16,1-6-6 15,-2-5-16-15,3-13-102 16,-3-2-76-16</inkml:trace>
  <inkml:trace contextRef="#ctx0" brushRef="#br0" timeOffset="89628.9865">23159 8566 964 0,'4'-1'434'0,"9"-4"-184"0,6-1-111 16,10 4-86-16,4-3-15 15,1 5-28-15,2 3 31 16,-7-2-206-16</inkml:trace>
  <inkml:trace contextRef="#ctx0" brushRef="#br0" timeOffset="89951.7941">23520 8539 840 0,'5'-5'398'16,"6"-8"-144"-16,1-7-42 15,0 4-28-15,-2-3-19 0,-1-1-30 16,-2 0-14 0,1 6-47-16,-1 4-16 0,-3 9-32 15,1 2-13-15,-4 9-12 16,3 9-2-16,2 12-2 16,3 9 2-16,2 2 2 15,1-2 0-15,-2-5 2 16,-2-11 1-16,-3-5 2 15,-2-7-15-15,-3-7-106 16,0-2-201-16</inkml:trace>
  <inkml:trace contextRef="#ctx0" brushRef="#br0" timeOffset="90466.9871">23853 8200 950 0,'5'-2'386'0,"19"-1"-242"16,4 1-27-16,11 2-8 16,7-1-16-16,-1 0-11 15,-2 0-12-15,-10-1-14 16,-9-1-5-16,-11 2-8 16,-6 1-9-16,-7 0-26 15,2 4-8-15,-3-4-12 16,0 0-3-16,-1 12 1 15,-7 43-1-15,5-14 2 16,0 10 2-16,2 11 6 16,0 3 3-16,5-3 5 15,2-5 2-15,3-9 1 16,-1-6 0-16,0-10 0 16,0-7-1-16,-3-9 1 15,0-4 0-15,-8-6 4 16,-5-1 2-16,-15-4 1 0,-7-1 3 15,-10 0 24-15,-2-1 0 16,0 1-8-16,6 1 9 16,8 3-440-16</inkml:trace>
  <inkml:trace contextRef="#ctx0" brushRef="#br0" timeOffset="139780.834">19099 9176 352 0,'-4'5'145'16,"0"6"-70"-16,0 11-75 16,4 2-4-16,14 14 0 15,3 6 2-15,14 7 11 16,8 0 19-16,14-2 30 16,9-9 13-16,13-9 8 15,7-9-11-15,11-13-20 16,10-9-9-16,18-19-10 15,10-8-5-15,14-22-6 16,4-3-5-16,6 1 10 16,-11 5 26-16,-4 21 19 15,-9 15 0-15,-29 29-9 16,-2 18-30-16,-27 18-22 16,-6 4 1-16,-6-1-1 0,-6-8 5 15,-7-13 22-15,-3-8-205 16</inkml:trace>
  <inkml:trace contextRef="#ctx0" brushRef="#br0" timeOffset="140405.6965">21421 9595 495 0,'-7'-8'307'15,"-1"-3"-7"-15,2-1-85 16,5 2-90-16,1-2-33 16,7-4-53-16,2-2-21 0,21-4-22 15,17 1-5-15,28-7-1 16,23-4 0-16,33-1 2 16,16-5 1-16,30 10 1 15,15 7 1 1,19 14 1-16,0 11-1 0,-15 16 0 15,-20 8 1-15,-35 10 3 16,-13 1 3-16,-24-5 12 16,-4-4 17-16,-22-21 35 15,-12-11 36-15,-21-31 38 16,-15-17-2-16,-8-21-21 16,-8-7-41-16,-11-6-94 15,5 1-101-15</inkml:trace>
  <inkml:trace contextRef="#ctx0" brushRef="#br0" timeOffset="141298.7768">20354 7562 634 0,'-2'2'306'0,"-3"5"-91"15,-11 10-102-15,-3 9-22 0,-15 22-4 16,-4 11-22-16,-5 23-25 16,1 4-2-16,5-6-22 15,7-7 3-15,14-23-98 16,5-11-168-16</inkml:trace>
  <inkml:trace contextRef="#ctx0" brushRef="#br0" timeOffset="141616.6022">20069 7857 731 0,'2'3'307'0,"-4"13"-167"0,0 6-54 0,-6 16-50 15,-1 6-2-15,4-2-2 16,-1-1 5-16,11-10 6 15,2-7 5-15,5-10 7 16,7-6 14-16,5-8 13 16,6-10-3-16,11-6-22 15,2-4-21-15,1-2-120 16</inkml:trace>
  <inkml:trace contextRef="#ctx0" brushRef="#br0" timeOffset="142844.9198">20411 7041 379 0,'1'-2'301'0,"-1"-2"-10"16,4 5-67-16,-4-1-134 15,5 9-42-15,63 58 0 16,-26-30-13-16,5 2-7 15,-3-2 1-15,-11-7-1 16,-3-2 0-16,-7-12-96 16,-1-5-174-16</inkml:trace>
  <inkml:trace contextRef="#ctx0" brushRef="#br0" timeOffset="143047.7312">20721 7076 741 0,'-12'3'332'0,"-13"6"-150"0,-6 4-65 15,-5 7-51-15,-1 8-12 16,-2 2-25-16,1 3-8 16,8 1-11-16,2-4-3 15,12-8 5-15,6-4-68 16</inkml:trace>
  <inkml:trace contextRef="#ctx0" brushRef="#br0" timeOffset="143453.8861">20955 6989 736 0,'-6'8'309'0,"-4"15"-162"16,-4 7-52-16,1 12-6 16,1 1-17-16,3 3-25 15,7-4-7-15,4-5-24 16,9-5-1-16,2-15 3 0,3-5 3 15,-6-17 8-15,-1-6 5 16,-6-15 3-16,-6-4-1 16,1-9-5-16,-7-5-3 15,-6-15-5-15,-1-3-3 16,1-6-9-16,0 2-4 16,10 17-7-16,2 5-2 15,7 21-11-15,7 6-7 16,12 10-10-16,1 3 0 0,13 4 8 15,7 0 7-15,5 1-113 16,10 4-129-16</inkml:trace>
  <inkml:trace contextRef="#ctx0" brushRef="#br0" timeOffset="143766.3123">20919 7337 815 0,'6'2'316'15,"2"2"-211"-15,13-4-28 16,14 1-25-16,7-2-13 16,11-6-22-16,-1-1-135 0</inkml:trace>
  <inkml:trace contextRef="#ctx0" brushRef="#br0" timeOffset="144313.4189">21173 7029 456 0,'0'-5'295'0,"0"4"-15"0,1 1-71 15,-1 0-81-15,0 0-38 16,0 0-41-16,9 19-7 16,13 31-16-16,-17-29-5 15,-4-2 0-15,0-4 0 16,-1-7 2-16,0 0 0 16,-2-5 4-16,1-2 3 0,1-1 3 15,0-1-2-15,0 0-9 16,0 0-8-16,2-6-12 15,2-9-3-15,47-33-1 16,-24 34 0-16,-1 0 1 16,-6-3 1-1,-5 13 0-15,-4-2 3 0,-3 7 4 16,-5 4 3-16,0 5 6 16,2 2-2-16,-2 7-3 15,9 7-3-15,-4 2-3 16,-2 1 2-16,0-5-42 15,-3 0-82-15</inkml:trace>
  <inkml:trace contextRef="#ctx0" brushRef="#br0" timeOffset="147779.2907">21550 7084 860 0,'1'0'366'15,"6"0"-210"-15,8 3-36 16,14 0-62-16,8-1-8 16,18 0-12-16,1-4-10 15,3 0-65-15,-10-1-175 0</inkml:trace>
  <inkml:trace contextRef="#ctx0" brushRef="#br0" timeOffset="148091.7254">21967 7072 638 0,'1'-11'285'0,"5"-8"-113"15,3-3-16-15,2 1 3 16,1 4-3-16,-1 4-29 16,-6 5-20-16,-3 7-57 15,-1 1-24-15,1 13-26 0,0 4 0 16,2 12 5-16,-2 5 6 15,3 4 0-15,-3-3 1 16,5-6 32-16,2 1-78 16</inkml:trace>
  <inkml:trace contextRef="#ctx0" brushRef="#br0" timeOffset="148513.4903">22224 6732 602 0,'9'-2'313'0,"16"-1"-67"16,3 2-115-16,9 1-66 15,-3 0-12-15,-3 1-21 16,-5 4-6-16,-4-2-11 16,-2 4-6-16,-7 0-3 15,-2 1-2-15,-10 1-1 16,0 2 1-16,-1 6-3 16,-4 1-1-16,-1 11-4 0,2 9-2 15,0 11 1 1,-2 1 3-16,5 7 2 0,1-5 2 15,1-11 1-15,4 0 1 16,-5-9 2-16,-4-6 3 16,-12-7 47-16,-5-5 22 15,-12-10 32-15,2 0 24 16,-11-7-35-16,5 1-23 16,4 2-23-16,1-1-81 0</inkml:trace>
  <inkml:trace contextRef="#ctx0" brushRef="#br0" timeOffset="155180.199">19895 10156 470 0,'19'-11'253'15,"20"-6"-68"-15,-4 1-14 31,-9 10-55-31,-6 7-32 16,-9 14-23-16,-7 8-4 0,-9 11 2 0,-3 1-3 0,-3 6 2 16,1 1-3-16,8-5-3 15,9-3-6-15,6-15-20 32,7-5-3-32,6-14 1 15,-3-8 3-15,7-13 3 16,-1-7 0-16,-3-9-4 0,-3-3-4 0,-4 4-3 15,-7 1-3-15,-5 11-2 16,-1 3 12-16,-10 12 10 31,1 9 0-31,-3 10 0 0,-1 10-11 0,5 10-15 32,1-3 0-32,3 7-5 0,7-3-2 0,3-5-1 31,1 0 2-31,3-9-95 0,-2-4-84 0</inkml:trace>
  <inkml:trace contextRef="#ctx0" brushRef="#br0" timeOffset="155584.9275">20471 10091 738 0,'1'5'312'16,"1"9"-157"-16,-4 6-55 16,2 13-3-16,0 6 4 0,-2 5-5 15,5-4-19-15,-4-2-26 16,1-6-17-16,6-10-13 16,-6-9 1-16,4-12 14 15,0-7 3-15,-4-11 0 16,2-3-2-16,-2-6-18 15,-3-1-2-15,-6-4-4 16,4-1 0-16,-2-5-2 16,1-2-3-16,4-7-5 15,-3-2-3-15,5 1-4 16,5 3-2-16,2 3 3 16,4 0-2-16,2 8 0 15,2 3-1-15,3 10-6 16,-7 7-1-16,9 6-1 15,-3 3 0-15,6 7-81 16,5-1-69-16</inkml:trace>
  <inkml:trace contextRef="#ctx0" brushRef="#br0" timeOffset="155991.1941">20505 10437 681 0,'0'2'363'15,"3"-2"-87"-15,12 5-139 0,6-3-10 16,21 0-48-16,4 3-17 16,2-6-27-16,-1-4-6 15,-16 1-290-15</inkml:trace>
  <inkml:trace contextRef="#ctx0" brushRef="#br0" timeOffset="156678.4139">20838 10092 887 0,'4'-2'402'0,"6"2"-188"16,5 7-67-16,3 6-70 16,-1 6-14-16,-9 6-13 15,-5 1 1-15,-3 5-11 16,-2-3-4-16,2-4-10 16,-6-6-5-16,4-12-3 15,1-6-3-15,2-14-9 16,8-4-5-16,6-11-9 15,2 2-3-15,2 0 2 16,2 1 3-16,-6 10 3 16,-1 2 0-16,-2 13 3 15,-5 4 6-15,-1 14 10 16,-6 5 4-16,-1 9 1 16,1 3-4-16,0 2-9 15,5-1-1-15,5-12-82 16,5-7-102-16</inkml:trace>
  <inkml:trace contextRef="#ctx0" brushRef="#br0" timeOffset="156881.5766">21262 10211 1034 0,'11'1'444'0,"19"1"-241"16,-2 0-57-16,7-1-59 15,-3-1-33-15,-11 0-27 16,6-1-72-16</inkml:trace>
  <inkml:trace contextRef="#ctx0" brushRef="#br0" timeOffset="157162.6754">21561 10123 739 0,'3'-10'371'0,"1"-7"-106"0,3-1-47 15,-3 1-50-15,-1 0-20 16,2 4-22-16,-4 5-12 15,-1 6-30-15,1 4-18 16,-1 8-36-16,1 7-16 16,4 10-9-16,0 9-2 15,5 4 1-15,-2 0-1 16,0 0 1-16,-1-6 0 16,-3-5-5-16,0-7-32 0,-1-10-48 15</inkml:trace>
  <inkml:trace contextRef="#ctx0" brushRef="#br0" timeOffset="157412.6185">21949 10015 1153 0,'0'0'475'0,"-2"5"-282"16,2 8-59-16,7 17-56 15,5 5-17-15,-2 4-28 16,6 2-7-16,-5-6-13 0,-4-5-3 16,5-6-20-16,-2-6-51 15,-1-9-173-15</inkml:trace>
  <inkml:trace contextRef="#ctx0" brushRef="#br0" timeOffset="157568.9375">21911 10158 898 0,'16'-1'403'0,"17"0"-200"0,2-2-121 16,5 3-22-16,0 0-44 15,-3 0-13-15</inkml:trace>
  <inkml:trace contextRef="#ctx0" brushRef="#br0" timeOffset="157844.7286">22360 10089 991 0,'3'-9'456'0,"0"-11"-191"16,4-1-57-16,-2 4-43 15,-3 1-30-15,1 5-39 16,-6 7-23-16,6 8-39 16,-4 4-14-16,-1 10-17 15,3 8 1-15,1 7 2 16,6 8 1-16,-1 4 2 15,0-1-2-15,-7-3 2 16,2-5-1-16,3-11-9 16,-4-8-35-16</inkml:trace>
  <inkml:trace contextRef="#ctx0" brushRef="#br0" timeOffset="158344.605">22644 9802 889 0,'13'-4'400'0,"19"0"-197"16,4 0-29-16,2 1-44 16,-2 2-43-16,-6 1-41 15,-8 0-14-15,-11 2-11 16,-3 1 0-16,-9 2 4 15,2 3 1-15,-2 4 1 16,-2-1-2-16,4 7-9 16,-1 7-6-16,0 4-8 15,2 7-2-15,5 12-2 16,3-3 1-16,5 3 0 0,-5-2 1 16,2-8 1-16,-5-1 2 15,2-5 1-15,-8-2 1 16,-7-8 3-16,-2 1 1 15,-14-4 31-15,-1-2 9 16,-3-5 19-16,-4-5 2 16,2-9-26-16,7-3-16 0,9-8 43 15</inkml:trace>
  <inkml:trace contextRef="#ctx0" brushRef="#br0" timeOffset="158972.9272">23224 10010 745 0,'-3'2'362'0,"0"2"-120"15,10 1-122-15,9 2-26 16,15-4-26-16,6-3-10 15,10-1-30-15,4 0-7 16,-1-2 24-16,-3 3-77 16,-8-2-175-16,-11-4-231 15</inkml:trace>
  <inkml:trace contextRef="#ctx0" brushRef="#br0" timeOffset="159203.1042">23272 10137 567 0,'5'2'325'16,"11"0"-14"-16,3 1-59 15,18 1-50-15,6-6-26 16,10 4-67-16,1-2-29 0,-9-2-39 15,-2 2-14-15,-18-3-74 16,-3-1-123-16</inkml:trace>
  <inkml:trace contextRef="#ctx0" brushRef="#br0" timeOffset="159790.4572">19844 11104 848 0,'5'2'315'0,"16"0"-218"16,10 4-32-16,12-3-4 16,4-1-10-16,4 4-28 15,-2-6-8-15,-1 0-42 16,-5 0-104-16</inkml:trace>
  <inkml:trace contextRef="#ctx0" brushRef="#br0" timeOffset="159964.7692">19938 11255 684 0,'7'0'367'0,"9"0"-70"0,20 5-147 16,-3-5-21-16,20 1-58 16,1 0-24-16,5-1-111 15</inkml:trace>
  <inkml:trace contextRef="#ctx0" brushRef="#br0" timeOffset="160495.7636">20622 11064 740 0,'16'-5'389'0,"18"-3"-108"16,6 8-133-16,0 6-19 15,-5 11-43-15,-11 2-14 16,-17 7-8-16,-12 0-12 16,-11 4-19-16,-5 1-9 0,3-2-13 15,4 0-5-15,10-9-3 16,8-1-3-16,9-5 0 15,6-4 0-15,8-4 1 16,3-5 3-16,-2-7 2 16,5-7 2-16,-6-8-13 15,2-5-3-15,0-4 1 16,-9-1 1-16,-4 0 15 16,-8 0 4-16,-7 8 5 15,1 3 16-15,-3 9 17 16,-2 4 0-16,3 9-4 15,-3 7-19-15,3 10-22 16,4 6-2-16,-4 0-4 16,9 4 0-16,-1 2 0 15,-1-4 27-15,5-4-110 16,-5-3-80-16</inkml:trace>
  <inkml:trace contextRef="#ctx0" brushRef="#br0" timeOffset="160870.676">21345 11002 713 0,'-2'0'422'0,"-5"2"-6"16,3 7-225-16,-4 17-123 15,5 6-2-15,6 13-17 16,-1 5-8-16,4 0-20 15,-3-2-5-15,0-12-4 16,0-7 3-16,6-14 37 16,-8-11 15-16,5-15 12 15,-3-8 2-15,-3-12-36 16,1-3-15-16,-2-7-11 16,-2-1-4-16,-6-10-3 15,-4-10-2-15,-1-1-5 16,1-1-4-16,6 13-3 15,0 12-2-15,2 15-3 16,-1 4-3-16,11 11-11 16,4 2-3-16,15 6-5 15,12 1 1-15,3 4-68 16,11 0-43-16</inkml:trace>
  <inkml:trace contextRef="#ctx0" brushRef="#br0" timeOffset="161160.9151">21473 11375 535 0,'0'2'345'16,"12"2"27"-16,-4 0-142 15,12-1-95-15,3 0-29 16,3 1-51-16,4-2-22 0,0-2-15 16,3 0-13-16</inkml:trace>
  <inkml:trace contextRef="#ctx0" brushRef="#br0" timeOffset="161564.2054">21655 11068 966 0,'-3'-4'431'0,"3"5"-199"16,0 4-70-16,0-5-82 15,3 8-9-15,7 16-28 16,21 28-10-16,-17-29-15 16,-1 0-4-16,-3-7-1 15,-1-3 2-15,1-13 5 16,-1-4 2-16,2-7 1 15,3-7-4-15,1-4-6 16,2 0-5-16,2 1-6 0,-6 2 0 16,-5 5-2-16,-4 1 0 15,2 9-5-15,0 4-10 16,6 11 19-16,-4 0 6 16,-2 7 9-16,2 0 10 15,-2 3-18-15,3 1-3 16,-1-6-3-16,-1-1-5 15,-1-5-99-15,-4-2-103 0</inkml:trace>
  <inkml:trace contextRef="#ctx0" brushRef="#br0" timeOffset="162032.8553">22043 10847 954 0,'11'-2'390'0,"10"-6"-250"15,4 1-23-15,8 4-13 16,1-1-26-16,1 2-18 0,0 1-17 15,-7 0-16-15,-5-2-3 16,-10 2 0-16,-5 1-2 16,1 2-10-16,-5 1-6 15,-2 2-9-15,2 6-5 16,-3 11-4-16,-1 5 0 16,0 15 1-16,0 3 2 15,2 4 5-15,6 4 3 16,1-3 1-16,-5-2 2 0,0-8 2 15,-3-5 0-15,3-9 2 16,1-5 0-16,-5-9 3 16,1-3 4-16,-10-3 5 15,0-2 2-15,-11-4-1 16,-5-2-5-16,-6 1-7 16,-6 1-3-16,2 5 6 15,4 0-52-15</inkml:trace>
  <inkml:trace contextRef="#ctx0" brushRef="#br0" timeOffset="181053.1008">1044 10154 516 0,'-19'-5'352'16,"-25"-5"30"-16,-5 5-107 15,-2 10-112-15,4 6-38 0,5 11-66 16,11 4-31-16,16 8-38 16,8 4-10-16,25-1-4 15,9-2 4-15,18-7 15 16,11-10 3-16,6-9 4 16,-2-9 5-16,-15-6 6 15,-14 0 6-15,-24-2-3 16,-8 3-2-16,-27 2-6 15,-8 4-3-15,-21 7 0 16,-6 4-1-16,5 8-4 16,3 3-5-16,18 11-3 15,6 4-4-15,21 8-8 16,10 1 1-16,23-1 1 16,13-6 6-16,21-14 12 15,8-5 0-15,12-19 3 16,-2-2 1-16,-11-10 5 15,-9-9 3-15,-21-8 9 0,-2-4 1 16,-15-1 2-16,-6 2-3 16,-4 15-15-16,-4 4-11 15,-3 13-14-15,2 13 3 16,-1 13 7-16,1 5 10 16,3 5 8-16,-2 0-2 15,0-12 1-15,1-7 1 16,1-13 7-16,1-7 3 15,2-15-1-15,1-9 0 16,-2-12-9-16,0-4-4 0,3-1-6 16,5 4-3-16,9 11-17 15,8 6 21-15,0 18 7 16,-3 6 5-16,-9 9 20 16,0 9-21-16,-5 5-2 15,-7 3-3-15,6 7-2 16,-4-4-11-16,0-3-200 15</inkml:trace>
  <inkml:trace contextRef="#ctx0" brushRef="#br0" timeOffset="181209.3525">1717 10614 1008 0,'1'13'447'0,"0"13"-185"0,3 5-108 15,-1-4-98-15,3-4 2 16,4-4-158-16</inkml:trace>
  <inkml:trace contextRef="#ctx0" brushRef="#br0" timeOffset="181350.0388">1710 10237 1494 0,'-5'0'574'0,"-5"5"-428"16,3 5-85-16,7 11-102 16,6 5-71-16</inkml:trace>
  <inkml:trace contextRef="#ctx0" brushRef="#br0" timeOffset="181646.5349">2119 10513 1191 0,'-12'1'496'0,"-16"1"-310"15,0 7-68-15,5 9-92 0,6 5-28 16,12 6-21-16,3-1-3 15,11-7 4-15,10 1 6 16,5-9 14-16,2-7 5 16,-1-9 29-16,-13-8 18 15,-5 1 28-15,-11-3 5 16,-14 5-23-16,-1 7-2 16,-7-2-138-16</inkml:trace>
  <inkml:trace contextRef="#ctx0" brushRef="#br0" timeOffset="181951.4165">2245 10546 1008 0,'14'3'472'31,"5"3"-195"-31,4 4-158 0,-4-1-30 16,-5 7-39-16,-3-1-8 15,-11 3-7-15,0-1-5 16,-4-4-8-16,-1-5 1 16,3-10-23-16,-1-6-21 0,5-11-31 15,3-5-12-15,10-2 9 16,5 4 18-16,3 5 16 16,0 8 4-16,-3 6 36 15,-5 6 15-15,-4 13 28 16,1 7 8-16,-3 5-27 15,0 3-12-15,3-1-41 16,0-6-5-16</inkml:trace>
  <inkml:trace contextRef="#ctx0" brushRef="#br0" timeOffset="182326.0906">2899 10472 984 0,'-16'-4'470'0,"-18"-2"-174"16,2 4-59-16,5 4-102 16,7 3-40-16,13 5-75 15,5 4-15-15,15 1-17 16,15 6-4-16,17 4 8 16,4 1 5-16,-6-2 5 15,-10-2 5-15,-16-2 8 16,-14-2 34-16,-18-3 45 15,-10-3 8-15,-19-6-3 16,-3-7-21-16,11-4-83 16</inkml:trace>
  <inkml:trace contextRef="#ctx0" brushRef="#br0" timeOffset="183571.0853">3977 10506 786 0,'11'-14'396'16,"10"-11"-144"-16,7 10-112 16,2 7-40-16,-1 14-51 15,0 9-12-15,-7 15 4 16,-9-2 0-16,-12 13-5 16,-2 0-6-16,-6 0-13 15,4-1-2-15,8-15-4 16,7-5-1-16,11-14 2 0,0-7 0 15,9-12 2-15,4-8 1 16,0-5-2-16,1-6 2 16,-9 1-2-16,-5 5 0 15,-12-4-1-15,-8 2 0 16,-5 11-20-16,-4 0 3 16,0 14-9-16,2 11-6 15,2 8 20-15,-1 8-3 0,4 2 3 16,6 4 4-16,4 2-3 15,1 2 26-15,8-3-168 16</inkml:trace>
  <inkml:trace contextRef="#ctx0" brushRef="#br0" timeOffset="183932.2219">4674 10531 867 0,'0'14'354'0,"0"20"-190"0,1 1-39 16,2 0-29-16,-2 0-15 16,1-8-41-16,-1-6-13 15,0-11 4-15,0-8 8 16,1-13 5-16,-1-7 0 15,0-11-6-15,-1-4-7 0,-4-9-4 16,-4-2-1-16,-5-11-6 16,-2-2-6-16,2 1-7 15,1-1-4-15,5 10 7 16,1 4 4-16,3 8 4 16,3 5-1-16,5 6-15 15,4 0-8-15,9 6-13 16,7 2-3-16,12 8-48 15,9 6-77-15</inkml:trace>
  <inkml:trace contextRef="#ctx0" brushRef="#br0" timeOffset="184166.8073">4707 10726 667 0,'-5'7'373'16,"-2"4"-16"-16,6-2-156 16,12-2-80-16,12-7-19 15,18 0-50-15,8-3-20 16,4-1-31-16,1 3-67 15</inkml:trace>
  <inkml:trace contextRef="#ctx0" brushRef="#br0" timeOffset="184481.5775">4984 10472 1007 0,'1'-2'461'0,"6"6"-164"15,5 3-93-15,2 12-59 16,-1 2-17-16,1 3-47 16,-10-2-18-16,-1-6-22 15,2-2-11-15,-6-8-12 0,3-4-3 16,5-6 0-16,-4-9-3 16,10-9-2-16,-1-7-10 15,3-3-7-15,4 4-2 16,2 6-4-16,2 14 4 15,-5 11 1-15,-3 6 2 16,-4 16 14-16,-5-4 5 16,0 12 5-16,1-2-2 15,-1-9-17-15,2 5-76 0</inkml:trace>
  <inkml:trace contextRef="#ctx0" brushRef="#br0" timeOffset="184669.2863">5440 10525 1010 0,'0'-5'494'0,"4"0"-146"16,11 6-163-16,8-2-114 15,8 6-18-15,3-2-29 16,-5-3-14-16,-1 6-146 15</inkml:trace>
  <inkml:trace contextRef="#ctx0" brushRef="#br0">5780 10368 1165 0,'-1'4'555'0,"-2"8"-215"0</inkml:trace>
  <inkml:trace contextRef="#ctx0" brushRef="#br0" timeOffset="185215.7831">5940 10108 1089 0,'10'-2'460'0,"12"-7"-242"16,6 5-74-16,11 1-61 15,3 3-21-15,-2 1-38 16,0-1-11-16,-7 5-4 15,-9-5-1-15,-7 4 1 16,-7 0-2-16,-2 0-4 16,-1 3-1-16,-1 6-3 0,-1 5-2 15,-2 10 0-15,0 8-2 16,0 9 2-16,0 8-2 16,4 9 3-16,1 1 0 15,2 0 2-15,0-4 0 16,-9-9 5-16,-2-6 6 15,-16-6 5-15,-6-7 12 16,-10-12 7-16,0-3 0 16,1-12-9-16,4-4-60 0</inkml:trace>
  <inkml:trace contextRef="#ctx0" brushRef="#br0" timeOffset="185566.8817">6659 10364 1375 0,'5'8'531'16,"10"12"-372"-16,-8 8-58 16,7 9-29-16,-1 2-3 15,2 0-10-15,-3-3-15 16,-4-6-20-16,-1-3-9 15,-4-8-74-15,1-4-79 0</inkml:trace>
  <inkml:trace contextRef="#ctx0" brushRef="#br0" timeOffset="185812.2351">6627 10530 1062 0,'18'-7'435'0,"22"-11"-248"15,1 2-42-15,0-4-53 16,-8-1-20-16,-10 4-50 16,-6 8 17-16,-6 3 12 15,-6 7 9-15,-7 9 31 32,-8 0-21-32,-17 11-8 0,-3 6-10 15,-8 6-24-15,0 1-7 16,5 1-12-16,4-6 34 15,14-10 342-15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1:32:45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5766 10393 367 0,'2'0'203'0,"3"2"-19"0,-1 2-17 16,-4-4-7-16,0 0 1 15,0 0-20-15,14 1-12 16,35-4-37-16,-29-8-20 16,1-7-28-16,-1 3-12 15,-9 2-15-15,3 0-6 16,-9 10-8-16,-3 2-3 0,-1 9-1 15,-5 6-1-15,4 9 0 16,2 6 1-16,-2 4-3 16,6-1 1-16,-2 1 1 15,-3-1 2-15,5-7 2 16,-6 1 1-16,-1-2 1 16,1-3 1-16,0-4 8 15,0-1 16-15,0-8 17 16,-3-3 10-16,1-5 5 15,-3-4-14-15,-7-6-14 16,-1 3-10-16,-12 1-13 16,0 6-4-16,-8 6-6 15,-1 3-3-15,8 0-7 16,8-1-6-16,15 0-4 16,7-3 3-16,18-5 5 15,8-2 9-15,14-4 7 16,0-1 1-16,-3 0 1 15,-4 5 2-15,-8 3-159 0</inkml:trace>
  <inkml:trace contextRef="#ctx0" brushRef="#br0" timeOffset="1562.1326">7240 10386 781 0,'6'0'353'0,"8"8"-135"16,2 7-79-16,4 16-26 15,-3 10 0-15,-10 5-13 16,-4 5-18-16,-3-4-37 16,-2-10-10-16,6-12-13 15,2-11 2-15,5-20 1 16,-1-10-3-16,7-19-4 16,-6-6-7-16,8-2-7 15,7 4-1-15,-9 9-3 16,4 6-2-16,-5 16-9 15,-3 10 0-15,-1 15 3 16,2 6 7-16,1 5 8 16,-2-5 3-16,1 0 2 15,0 0-2-15,-4-8 3 16,-2-1 3-16,-2-8-84 0,-3-3-106 16</inkml:trace>
  <inkml:trace contextRef="#ctx0" brushRef="#br0" timeOffset="2015.159">7750 10417 674 0,'5'-7'390'0,"7"-3"-63"16,-5 4-77-16,-1 12-97 16,-4 10-28-16,-5 11-33 15,0 4-12-15,0 5-38 16,1-3-14-16,7-4-17 16,4-5-5-16,4-6 2 15,12-3 3-15,-1-10 7 16,-1-7 4-16,6-9 6 15,-9-4 1-15,2-9-3 16,-1 1-3-16,-5-1-8 16,0-10-3-16,-3 6-4 0,-6 1 0 15,-6 6 1-15,-1 16-5 16,-5 7-9-16,-1 7 2 16,1 17 1-16,0-1 2 15,5 11 8-15,4-2-3 16,4-3-5-16,2 4 3 15,4-9-4-15,3 1-32 16,5-12-184-16</inkml:trace>
  <inkml:trace contextRef="#ctx0" brushRef="#br0" timeOffset="2390.0623">8354 10350 846 0,'-1'18'411'15,"1"13"-157"-15,0 10-72 16,-2 2-16-16,2 2-48 16,-2-2-24-16,-1-6-54 15,2-5-7-15,1-13-10 16,1-7 7-16,2-16 13 15,3-2 2-15,-2-12-2 16,-3-7-6-16,2-4-14 0,-5-8-3 16,-3-16-4-16,-6-4-1 15,-1-14-4-15,1 3-3 16,-3 11-6-16,9 2-2 16,2 17-5-16,7 9-3 15,10 6-7-15,5 8-4 16,6 3-7-16,3 0 1 15,11 6-22-15,5 0-34 16,11 9-177-16</inkml:trace>
  <inkml:trace contextRef="#ctx0" brushRef="#br0" timeOffset="2640.0038">8437 10646 790 0,'9'4'395'15,"5"1"-158"-15,16 3-84 16,8-1-19-16,0-5-79 15,2 2-24-15,-3-3 12 16,-2 1-78-16</inkml:trace>
  <inkml:trace contextRef="#ctx0" brushRef="#br0" timeOffset="2999.2965">8716 10368 929 0,'7'0'431'0,"10"4"-160"15,-1 8-89-15,4 11-67 16,-5 8 0-16,-13 1-25 16,-1-1-15-16,-2-1-13 15,-5-10-25-15,4-7-15 16,0-5-2-16,2-15-3 15,7-1-6-15,4-16-12 16,7-2-9-16,1-6-2 16,0 1 2-16,-1 3 8 15,-1 3 2-15,0 13 0 16,-6 3-2-16,-3 14 11 16,3 7 10-16,-3 10 10 15,1 6 5-15,0 0-10 16,-1 2-7-16,1-2-13 0,1-3-48 15</inkml:trace>
  <inkml:trace contextRef="#ctx0" brushRef="#br0" timeOffset="3445.4212">9061 10086 1095 0,'14'0'428'0,"14"-4"-283"0,10 0-34 15,18 2-34-15,-10-4-17 16,-2 6-34-16,-9-2-8 15,-9-1-3-15,-4 0 1 16,-8 0 3-16,-3 3-1 16,-4-1-1-16,-4-3-2 15,-3 4-12-15,3 1-4 0,-4-1-8 16,-1 0-2-16,2 6-1 16,-1 15 1-16,4 42-3 15,-1-24 1-15,9 9 6 16,4 9 2-16,4 7 5 15,-2-8 1-15,-3 1 2 16,-4-10-1-16,-10-12 1 16,-1 1 24-16,-15-14 37 15,-6-3 26-15,-14-8 10 16,0-3-22-16,-4 1-32 16,0-1-27-16,7-2 63 15</inkml:trace>
  <inkml:trace contextRef="#ctx0" brushRef="#br0" timeOffset="5174.4129">9969 10500 676 0,'7'1'303'16,"17"-1"-127"-16,4-4-9 16,16-3-47-16,7-1-32 15,7 7-60-15,-5 0-11 16,-9 4 26-16,-6-1-73 0</inkml:trace>
  <inkml:trace contextRef="#ctx0" brushRef="#br0" timeOffset="5377.5231">10074 10566 661 0,'-2'3'329'0,"1"1"-113"15,8 9-53-15,14-10-41 16,9 3-12-16,15-5-17 15,6-3-21-15,-1-1-35 16,-2-1-7-16</inkml:trace>
  <inkml:trace contextRef="#ctx0" brushRef="#br0" timeOffset="6340.3204">11929 10063 429 0,'-2'-1'335'16,"-4"1"-31"-16,-18 3-74 15,-8 1-48-15,-19 2-119 16,-11-5-27-16,-15-6-18 15,-6-3-3-15,4-1-8 16,6 2-4-16,25 7-4 16,11 0-3-16,16 3-7 15,10-1-7-15,10 4-6 16,6 2-1-16,21 3 3 16,8 7 5-16,22 0 5 15,7 2 1-15,12 8 1 16,-8 4 3-16,-14 8 7 15,-9 7 5-15,-33 6 4 16,-11 5 3-16,-25 4-2 16,-21 0-1-16,-25-3 0 0,-6-1-3 0,-6-6-3 15,2-6 19-15,21-2 46 16,12-3 13-16,23-6 8 16,4-3-19-16,12-4-49 15,9-9-17-15,18-3-5 16,21 4-1-16,32-15 3 15,14-3 2-15,28-10 0 16,9-6-1-16,1 0 2 16,5 3 0-16,-12 4 0 0,-12-1 1 15,-27 3 1-15,-16 0 2 16,-29 3 2-16,-5 3 2 16,-11 0 39-16,-6 2-76 15</inkml:trace>
  <inkml:trace contextRef="#ctx0" brushRef="#br0" timeOffset="7418.1922">11202 11194 629 0,'-2'-11'344'0,"-1"-8"-55"16,0 3-49-16,3 15-106 16,0 2-39-16,3 19-61 15,2 9-25-15,0 16-3 16,3 12 6-16,-3 2 1 16,-3 1-3-16,2-15 3 15,-6-12 3-15,5-12 4 16,0-10-3-16,-4-15-35 15,10-2-27-15,-2-14-80 16,1-5-28-16,13 3 10 16,-7-4 23-16,-1 1 74 15,-2 2 30-15,-11 5 43 16,-2 4 31-16,-4 11 28 16,-2 3 13-16,-3 6-13 15,1 4-21-15,-2 9-22 16,6 5-13-16,6-1-16 15,1 1-9-15,15-7-4 0,0-6 2 16,9-7 5-16,3 1 2 16,4-5-66-16,3-2-100 15</inkml:trace>
  <inkml:trace contextRef="#ctx0" brushRef="#br0" timeOffset="7581.4552">11506 11300 801 0,'-1'-2'349'0,"10"-5"-180"16,7 1-85-16,19-2-71 16,6 1 1-16,-2 2 0 0,-2-1-2 15,-4 4-89-15,-15 2-141 16</inkml:trace>
  <inkml:trace contextRef="#ctx0" brushRef="#br0" timeOffset="7755.5212">11560 11393 572 0,'-2'2'373'0,"1"5"6"15,4 2-193-15,17-4-111 16,5 2-26-16,9-6-12 15,4 3-7-15,-6-4-45 16,4-1-57-16</inkml:trace>
  <inkml:trace contextRef="#ctx0" brushRef="#br0" timeOffset="7942.9756">11780 11357 864 0,'6'-2'312'0,"14"-5"-243"0,5 4-68 16,13 5-6-16,0 3 4 16,-4 8-69-16</inkml:trace>
  <inkml:trace contextRef="#ctx0" brushRef="#br0" timeOffset="8286.6134">12241 11356 851 0,'-4'4'424'16,"-6"0"-139"-16,-5 3-134 16,-10-1-33-16,-1-4-50 15,3-2-19-15,-1-12-25 16,7-3-9-16,8-7-19 15,9-2-31-15,13 6-11 16,8 2-3-16,6 11 0 16,1 5 25-16,-6 8 6 15,0 8 7-15,-6 10 22 16,3-1 8-16,1 6 15 16,-1-6 3-16,2-7 0 15,1-7 9-15,5-15 10 16,2-6 4-16,-7-16 22 0,-3-3 7 15,-13-3-4-15,-10 0-7 16,-12 11-43-16,-7 2-18 16,-6 10-106-16,1 3-5 15</inkml:trace>
  <inkml:trace contextRef="#ctx0" brushRef="#br0" timeOffset="8780.8304">11492 9700 521 0,'-2'3'282'16,"0"7"-46"-16,2 4-101 15,2 9-83-15,-2 8-14 16,7 6-22-16,3 1-6 16,-1 1 18-16,6-7-79 15</inkml:trace>
  <inkml:trace contextRef="#ctx0" brushRef="#br0" timeOffset="9244.4437">11410 9791 659 0,'6'-1'269'0,"11"1"-159"0,4 0-71 15,13 0-28-15,0 1-5 16,9 2-1-16,-1 0-1 16,1-1-66-16,-6 3-21 15,-9-4-5-15,-3 4 1 16,-9-1 83-16,-1 1 63 0,-7-2 75 15,-8 0 37-15,-8 0 17 16,-1 3-29-16,-6-4-29 16,3-2-26-16,0-8-28 15,1-7-10-15,6-8-46 16,-1-2-15-16,13 4-19 16,-2 0-6-16,9 11-7 15,2 4 1-15,1 13 2 16,2 3 1-16,3 10 9 15,0 1 6-15,2 0 7 16,3 2 1-16,0-8 6 16,0-3 3-16,-2-12 8 15,-1-3 5-15,-2-14 22 16,-2-5 26-16,-11-3 50 16,-6-3 17-16,-18 6 7 15,-5 2-25-15,-12 11-63 0,-5 9-26 16,8 10-65-16,-1 9-32 15</inkml:trace>
  <inkml:trace contextRef="#ctx0" brushRef="#br0" timeOffset="29508.4101">12598 10161 838 0,'-1'-1'402'16,"1"-2"-175"-16,0 0-116 16,0 3-33-16,0 0-47 15,0 0-6-15,3 27 4 16,5 35 0-16,-10-10 10 16,2 6-2-16,1 14-6 15,-1 0-2-15,0-11-10 16,2-6 0-16,2-13 1 0,1-8 0 15,2-13-3-15,0-5-39 16,3-12-147-16,-4-7-92 16</inkml:trace>
  <inkml:trace contextRef="#ctx0" brushRef="#br0" timeOffset="29791.9333">12813 10484 519 0,'7'-2'372'16,"2"-6"8"-16,-7 2-147 16,-2 6-64-16,-10 4-77 15,0 7-28-15,-7 4-26 16,-9 0-2-16,-1 1-12 16,-2 1-8-16,-3-4-7 15,11 3-2-15,7-3-8 0,4-5-7 16,17 4 1-16,3-6 10 15,13 1 23-15,9 1 9 16,9 2 0-16,-1-1-8 16,-1 0-9-16,0 1-8 15,-9-4-216-15</inkml:trace>
  <inkml:trace contextRef="#ctx0" brushRef="#br0" timeOffset="30276.151">13023 10448 989 0,'7'-2'446'0,"5"-5"-220"15,0 7-70-15,-5 7-88 16,-2 9-20-16,-5 11-20 16,-6 3-5-16,1 8-7 15,1-4-5-15,8-1-4 0,6-2-1 16,9-10 0-16,7-4 1 15,5-9 3-15,-1-8 2 16,-1-10 5-16,-1-5 1 16,-6-11 3-16,0 1-1 15,-5-4 2-15,-7-3-1 16,-10-5 1-16,-3 2-4 16,-2 13-6-16,-3 10-3 0,2 16 2 15,1 10 0-15,4 11 4 16,1 0-3-16,1 7-5 15,4-6-2-15,2-4-1 16,3 4 1-16,0-9-74 16,1 4-82-16</inkml:trace>
  <inkml:trace contextRef="#ctx0" brushRef="#br0" timeOffset="30697.9567">13535 10378 830 0,'0'4'388'0,"-2"8"-116"0,2 12-120 16,1 11-43-16,3 3-11 15,3 1-35-15,-2-4-18 16,4-5-18-16,0 0-6 16,-2-11-3-16,0-4 4 15,-2-10 16-15,0-5 9 16,0-8 9-16,0-5 0 0,-6-6-17 16,-7-8-10-16,-4-6-11 15,-2-8-3-15,-2-15-5 16,-1-6-5-16,1-5-7 15,2 3-3-15,7 18-5 16,6 7 3-16,5 11-4 16,4 5 0-16,5 3-3 15,3 5-3-15,4 3-4 16,5 4 0-16,8 6-70 16,0 2-63-16</inkml:trace>
  <inkml:trace contextRef="#ctx0" brushRef="#br0" timeOffset="30963.4891">13623 10649 613 0,'7'4'341'0,"8"1"-75"15,5 1-22-15,10-4-100 16,6-1-44-16,2 1-60 16,4-1-17-16,-9-2-100 15</inkml:trace>
  <inkml:trace contextRef="#ctx0" brushRef="#br0" timeOffset="31260.3296">13932 10174 954 0,'1'-2'453'16,"-1"-4"-198"-16,2 8-124 15,-2-2-29-15,2 12-53 16,16 56-10-16,-9-12-1 0,-1 8-6 16,-1-3-5-16,0-4-4 15,-1-12 0-15,-2-10 1 16,3-12-1-16,0-8-23 15,3-10-102-15,4-10-60 16,2-11-149-16,0-1-88 16</inkml:trace>
  <inkml:trace contextRef="#ctx0" brushRef="#br0" timeOffset="31432.1618">14138 10430 422 0,'0'-3'328'0,"6"1"17"16,-6-1-66-16,-1 3-118 15,-1 0-40-15,-3 2-23 16,-18-1-20-16,-25 49-33 15,26-35-16-15,9 0-26 16,9 3-4-16,8-10 21 16,7 4 8-16,8-3 13 15,5-2 3-15,5 1-23 16,4 5 0-16,-1-9-164 16</inkml:trace>
  <inkml:trace contextRef="#ctx0" brushRef="#br0" timeOffset="31963.254">14257 10143 807 0,'8'-1'350'0,"15"1"-183"16,5 0-19-16,7 0-51 15,4 3-23-15,-3 0-33 16,-1 0-9-16,-12-3-3 15,-5-3 12-15,-11-2 11 16,-6-3 2-16,2 6-8 16,-3 2-16-16,-3 0-29 15,2 0-8-15,0 0-10 16,0 0-2-16,-1 3 3 16,-10 19 2-16,-5 38 2 15,17-24 1-15,6 13 3 16,2 1 2-16,7 6 4 15,1-3 2-15,0-8 3 0,-2-8 2 16,-7-9 1-16,-7-5 12 16,-7-7 42-16,-6 1 20 15,-15-10 26-15,-3-2-2 16,-7-3-39-16,-1-3-20 16,9 2-29-16,7-1-18 15,10-1 401-15</inkml:trace>
  <inkml:trace contextRef="#ctx0" brushRef="#br0" timeOffset="35779.4385">14853 10350 573 0,'8'-10'316'0,"13"-10"-63"16,0 7-45-16,-1 8-74 16,0 7-38-16,-9 16-50 15,-2 4-12-15,-5 11-11 16,-4 4 0-16,-1 7-3 16,0-4-2-16,3-8-5 15,6-5 0-15,9-16 7 16,6-3 6-16,5-11 8 15,-3-5 1-15,1-13-1 16,-1-1-5-16,-5-9-8 16,2-1-3-16,-9-2-7 15,-2 0-3-15,-7 11-2 16,-4 3-1-16,-1 13-6 16,-7 5-1-16,-1 9 5 15,1 9 4-15,-3 9 13 16,9 8 4-16,1 2-5 0,1-1-4 15,10-1-5-15,2-7-1 16,10-5-5-16,2-2-54 16</inkml:trace>
  <inkml:trace contextRef="#ctx0" brushRef="#br0" timeOffset="36169.9853">15474 10282 895 0,'-2'10'369'0,"-3"17"-186"15,4 9-21-15,0 7-41 16,0 1-18-16,1-6-57 15,2-2-20-15,2-12-7 16,1-6 2-16,3-8 9 16,-1-10 9-16,-1-13 4 15,2-1 0-15,-7-13-10 16,-3-9-7-16,-6-9-6 16,-9-11-1-16,-4-9-6 15,1 3-3-15,8 8-8 16,5 8-2-16,8 9-5 0,5 4-2 15,10 6-6-15,3-1-3 16,8 6-3-16,3 1 5 16,6 2-77-16,-3 4-60 15</inkml:trace>
  <inkml:trace contextRef="#ctx0" brushRef="#br0" timeOffset="36435.5467">15548 10605 702 0,'3'0'368'0,"14"4"-80"16,2-3-100-16,12 0-71 15,2 0-40-15,-2-2-13 16,2 0-85-16</inkml:trace>
  <inkml:trace contextRef="#ctx0" brushRef="#br0" timeOffset="36810.4484">15759 10312 1044 0,'2'0'430'0,"2"0"-246"0,5 13-107 16,1 8-22-16,-4 9 8 15,-3 4 2-15,-4-1-4 16,-3-9-7-16,1-2-18 16,2-11-8-16,4-6 4 15,6-6 0-15,5-21-5 16,3-8-3-16,7-14-15 16,3-1-6-16,7 2-3 15,1 8-2-15,-2 9-3 16,-7 11 0-16,-8 15 3 15,-6 8 5-15,-2 18 15 16,-8 5 9-16,-5 7 5 16,4 6-3-16,-5-4-8 15,6-5-3-15,2-12 29 16,-3-7-58-16,6-10-136 0</inkml:trace>
  <inkml:trace contextRef="#ctx0" brushRef="#br0" timeOffset="37013.5232">16179 10427 1018 0,'5'0'434'0,"21"1"-224"16,5 0-93-16,5-1-55 15,7 0-19-15,-6 0-64 16,-2 0-182-16</inkml:trace>
  <inkml:trace contextRef="#ctx0" brushRef="#br0" timeOffset="37279.0862">16536 10086 968 0,'-2'-4'518'15,"0"2"-128"-15,0 5-239 16,1-3-49-16,1 12-49 16,7 50-2-16,6-12-9 0,-3 6-6 15,-2 5-19-15,4 2-2 16,-8-11 2-16,0-9 16 15,0-18-70-15,1-9-50 16,1-12-144-16,5-4-102 16,4-9-172-16</inkml:trace>
  <inkml:trace contextRef="#ctx0" brushRef="#br0" timeOffset="37450.9206">16747 10386 562 0,'0'0'378'0,"-4"0"6"0,-11 2-141 16,-8 7-31-16,-3 8-42 15,-2 0-25-15,3 0-51 16,10 5-25-16,6-8-47 16,4 0-14-16,18 0-9 15,3-10-1-15,15 2 5 16,5-2 3-16,4-3-111 16,-1 0-48-16</inkml:trace>
  <inkml:trace contextRef="#ctx0" brushRef="#br0" timeOffset="37669.6226">16956 10384 727 0,'5'0'448'15,"10"-5"15"-15,6 3-206 16,2-5-113-16,2 1-28 16,-1 4-51-16,6 2-23 15,3-2-114-15</inkml:trace>
  <inkml:trace contextRef="#ctx0" brushRef="#br0" timeOffset="38044.5308">17378 10251 654 0,'-2'-12'391'0,"0"-15"-16"15,1 3-95-15,0 4-81 16,1 5-36-16,0 13-86 15,0 3-33-15,2 12-43 16,2 9-12-16,4 10 8 16,2 7 0-16,1 6 1 0,1 1 2 15,-5-5 7-15,-2-6 1 16,-5-10 6-16,-4-5 4 16,-7-9 12-16,0-1 4 15,-8-11 1-15,-3-3-5 16,3 2-13-16,0-6-8 15,11 8-13-15,1-1-9 16,14 1-2-16,9 0-1 16,14 3-4-16,5 0-42 0,-1-6-194 15</inkml:trace>
  <inkml:trace contextRef="#ctx0" brushRef="#br0" timeOffset="38638.1412">17677 9983 792 0,'20'-3'334'15,"24"-1"-174"-15,-1-4-17 16,0 3-41-16,-3 0-22 15,-15 3-37-15,-7-1-8 16,-12 3-13-16,-6 0-4 0,-2 4-14 16,0-4-4-16,1 0 1 15,0 0 1-15,-1 7-2 16,-2 8 0-16,-7 32 7 16,7-28 3-16,4 11 1 15,0 5-3-15,6 9-7 16,-1 8-1-16,4 14 0 15,-1-3 3-15,2 1 5 16,2-6 2-16,-6-26 3 16,-1-5 1-16,-5-13 46 15,0-3 10-15,-4-2 22 16,-4-3 10-16,-4-2-20 16,-2 0-2-16,-4-4-12 15,-2 3-3-15,-3 2-24 16,-4-5-9-16,-2-1-17 15,0-1-16-15,-1 2-110 16,1 4 499-16</inkml:trace>
  <inkml:trace contextRef="#ctx0" brushRef="#br0" timeOffset="40120.9068">18643 9214 614 0,'-4'10'214'0,"-3"25"-192"16,6 19-40-16,6 31-10 0,6 15 6 15,4 15 86-15</inkml:trace>
  <inkml:trace contextRef="#ctx0" brushRef="#br0" timeOffset="40393.4665">18748 10286 638 0,'-1'17'237'16,"1"29"-134"-16,0 17-61 15,2 13-3-15,1 7 4 16,1 9-31-16,1 1 13 16,5 9-48-16,2 1 10 15</inkml:trace>
  <inkml:trace contextRef="#ctx0" brushRef="#br0" timeOffset="40612.5516">18768 11479 483 0,'7'23'230'0,"8"36"-74"15,0 3-67-15,-6 4-35 16,-2 3-12-16,-9-9 17 15,-5-6-187-15</inkml:trace>
  <inkml:trace contextRef="#ctx0" brushRef="#br0" timeOffset="41284.226">19288 12036 441 0,'32'-4'143'0,"53"-2"-147"15,20 3 1-15,42-2-89 16</inkml:trace>
  <inkml:trace contextRef="#ctx0" brushRef="#br0" timeOffset="41658.9739">20782 11978 601 0,'3'3'221'15,"5"-3"-151"-15,20 0-58 16,14 0 10-16,31-7 6 16,16 0 1-16,46-9-14 15,18-2 49-15</inkml:trace>
  <inkml:trace contextRef="#ctx0" brushRef="#br0" timeOffset="41983.4796">22193 11887 500 0,'10'0'215'0,"24"1"-91"15,11-1-31-15,21-7 1 16,15-1-22-16,27-3-41 0,14-1-8 0</inkml:trace>
  <inkml:trace contextRef="#ctx0" brushRef="#br0" timeOffset="42282.9712">23691 11786 776 0,'17'1'298'0,"14"2"-199"0,14-3-68 16,12 2-4-16,21-5-12 16,15-1-8-16</inkml:trace>
  <inkml:trace contextRef="#ctx0" brushRef="#br0" timeOffset="42579.4865">24804 11752 370 0,'20'0'174'16,"35"0"-78"-16,7 0-94 15</inkml:trace>
  <inkml:trace contextRef="#ctx0" brushRef="#br0" timeOffset="98501.193">13183 10963 133 0,'0'7'115'0,"4"4"11"16,-2-1-16-16,5 2-11 0,5-2-20 15,-3 0-8-15,5-1-24 16,-5 0-11-16,2 1-11 16,4 4-1-16,2 1-1 15,3 0 1-15,2 0-4 16,2-3-5-16,4 0-5 15,1-1 0-15,4-4 7 16,3 1 8-16,3-2 12 16,0-3 1-16,0 0-6 15,-6-1-9-15,-2-1-11 16,-1 0-4-16,-1 0-1 16,3-1-2-16,4-2 1 15,0-3-1-15,-1-2 1 16,6 3-1-16,5-4-2 15,1 2 0-15,8 2-1 16,1-4-1-16,-4 4 0 16,-3-1 2-16,2-2 5 0,1 5 2 15,4 1 2-15,2-3-2 16,0 4-5-16,-1-3-1 16,-1-1-2-16,4 4 0 15,1 0-1-15,-3 1 0 16,-1 2 0-16,-5 1-1 15,-10 4-2-15,-4 0 0 16,-3 5 0-16,-3 1 2 16,3 3 0-16,-3-1 3 0,2 1 2 15,0-4-2-15,-1 2 0 16,0 0 2-16,-3 4 17 16,-4 4 3-16,-6 1 7 15,-2 4-1-15,-5-1-10 16,0-4 1-16,1-8-57 15</inkml:trace>
  <inkml:trace contextRef="#ctx0" brushRef="#br0" timeOffset="100010.8348">15376 11495 150 0,'-2'-2'110'0,"0"-2"30"16,-2 0-2-16,4 3-20 15,0 0-13-15,0-1-33 16,0 1-14-16,0 0-6 16,1-9-2-16,2-1-2 15,9-35 0-15,-8 31-1 16,-1 1-2-16,1-2-1 16,0 5-3-16,2-1-8 15,0-2-4-15,4 2-11 16,3-2-4-16,1-1-8 15,5 2-2-15,2-1-2 16,1 2 0-16,0-1 0 16,-1 1 0-16,-5 1 0 15,1 1 0-15,-3-1-1 16,0 2 0-16,-1 0-1 16,4-3 0-16,6 5-1 15,2-3-2-15,7 2 0 16,1 1 1-16,3-2-1 15,1 2 1-15,5-1 0 0,3-1-1 16,-6 3 1-16,1 1 0 16,-5 1 0-16,-5 1 1 15,6 1 0-15,-2-3 1 16,9 0 0-16,4 1 1 16,-3 1-1-16,4-4 1 15,0 4-1-15,-1-2 0 16,-1-1 0-16,-1 4 0 0,-6-4 1 15,-3 1 1-15,2-1-1 16,1 1 0-16,7-1-1 16,2-2 0-16,-1 3 0 15,-1 2 0-15,-6 2 0 16,-2-2 0-16,-4 0 1 16,-3-1-1-16,4-1 1 15,-4 0 0-15,8 0-1 16,5 1 1-16,2-2-1 15,4 3 0-15,-5-2 0 16,-3 1 0-16,-4 3 0 16,-3-2 0-16,-2 3 0 15,-3 1 0-15,-7 1 0 16,0-1 0-16,-3-1 0 16,3 3 1-16,6-3 0 15,-1-1 1-15,9-2 0 0,-3-2-1 16,-2-4 0-16,0 6 0 31,-5-2-1-31,-1 1 2 0,-4 3-1 16,-1-3 0-16,-3 0 0 15,1 4-1-15,2-4 1 16,-1 1 0-16,1-1 1 16,-2-2 0-16,-4 2 0 15,0-1 0-15,-2-1 0 16,1-3 2-16,-3 3 1 15,-4-3 1-15,4 1 2 0,-3 1 0 16,-3-3 0-16,5 3-1 16,-4-3-3-16,5 0 0 15,3 2 11-15,-3 1 7 16,4 3 11-16,-7-2 4 16,4 0-8-16,-2 0-6 15,-4-2-10-15,4 1-4 16,-7 2-3-16,3 1-1 0,-4 0-4 15,1 1-1-15,-1 2-102 16,-2 0-304-16</inkml:trace>
  <inkml:trace contextRef="#ctx0" brushRef="#br0" timeOffset="100692.2343">15340 11721 507 0,'4'-4'253'0,"2"-7"-78"15,6 1-34-15,7 2-36 16,6 1-12 0,7 1-25-16,-2 4-12 0,2 2-32 15,-8 1-9-15,-7 7-10 16,-2 1-1-16,-10 2 2 16,-5 0 0-16,-3 2 1 15,-6 0 1-15,1 1-4 16,-1 1-1-16,-5 5-3 15,4 2 0-15,-8 2 0 16,3 3 1-16,3-2 3 16,-1-2 1-16,11-1 2 15,2-4 1-15,2-6 2 16,5-2 1-16,2-4 4 16,4-1-72-16</inkml:trace>
  <inkml:trace contextRef="#ctx0" brushRef="#br0" timeOffset="101129.6085">15518 12208 210 0,'-1'-1'126'0,"-4"-4"-9"15,3 3-12-15,1 1-3 16,0-1-10-16,-1 1-20 15,1 0-17 1,0 0-39-16,0 0-10 0,-2 1-10 16,-9 1-3-16,-23 18-2 15,35-7 3-15,5 0 6 16,3-2 8-16,4-3 43 16,-2-1 28-16,3-6 47 15,0-2 15-15,-7-4 17 0,2-1-3 16,-4-1-27-16,-4-2-21 15,-3 5-60-15,0 1-59 16</inkml:trace>
  <inkml:trace contextRef="#ctx0" brushRef="#br0" timeOffset="104113.6378">902 12692 660 0,'-19'-4'391'15,"-14"0"-60"-15,-12 2-116 16,-1 0-47-16,0 10-75 15,2 5-35-15,19 9-59 16,5 5-17-16,14 5-16 16,12 2-4-16,11 0 9 15,11-3 8-15,18-9 13 16,4-6 7-16,3-8 8 16,-3-2 4-16,-14-3 3 0,-12-2 1 15,-19-1 9 1,-12 0 0-16,-19 2 0 0,-7 0-1 15,-14 1-8-15,-1 1 6 16,0 4 2-16,3 8-2 16,13 11-13-16,4 4-12 15,11 4-21-15,15 6-2 16,9-1 5-16,13 1 4 16,19-7 12-16,2-6 4 0,11-12 4 15,2-8 2-15,6-14 6 16,0-6 2-16,-6-14 2 15,-9-4 0-15,-14 0 3 16,-12-3 2-16,-11 5 2 16,-7 4 17-16,-1 8 26 15,0 12 0-15,-2 5-4 16,-1 10-20-16,-2 5-35 16,5 2-4-16,1 11-1 15,6 1 0-15,1 2 0 16,-1-3 1-16,2-6-59 15,-1-2-62-15</inkml:trace>
  <inkml:trace contextRef="#ctx0" brushRef="#br0" timeOffset="104253.9926">1114 12861 1131 0,'-2'-9'469'15,"-5"-9"-286"-15,3 3-88 16,-1 6-116-16,7 4-132 16</inkml:trace>
  <inkml:trace contextRef="#ctx0" brushRef="#br0" timeOffset="104450.7825">1219 13015 827 0,'7'14'396'0,"11"12"-153"15,5 9-76-15,4 3-74 0,-2-4-28 16,-1-6 17 0,1-6 8-16,1-15 26 0,-3-8 8 15,-1-12-37-15,-3-4-13 16,-6-6-29-16,0 0-13 16,-7-1-49-16,-4 3-77 0</inkml:trace>
  <inkml:trace contextRef="#ctx0" brushRef="#br0" timeOffset="104898.3631">1916 13050 912 0,'-3'17'456'0,"-11"14"-142"16,-7 4-75-16,-6 1-100 15,-3-5-41-15,3-9-48 16,3-8-8-16,7-14-19 15,1-5-27-15,4-13-50 16,2-6-31-16,3-6-10 16,7 2 19-16,3 6 30 15,6 3 17-15,5 7-5 16,1 9-4-16,7 8-5 16,-5 6 6-16,8 13 34 15,1-1 11-15,3 7 18 0,4 3 5 16,1-7-10-16,-1-5-2 15,0-11 2-15,-3-9 1 16,-10-7 7 0,3-5 0-16,-7-13-1 15,-1-1 0-15,2-3-9 16,-7-1-3-16,0 5-6 16,0 6-11-16,-6 9 27 15,0 4-1-15,-2 9 9 16,3 6 13-16,-1 4-22 15,2 7 1-15,2 7-2 16,-2 0-3-16,0 5-6 0,2-1-1 16,2-4-142-16</inkml:trace>
  <inkml:trace contextRef="#ctx0" brushRef="#br0" timeOffset="105709.1933">3051 13147 479 0,'7'-12'214'16,"12"-18"-61"-16,9 1 3 16,5 5-5-16,1 4 1 0,2 17-41 15,-8 8-41-15,-10 14-20 16,-6 3 13-16,-12 11 9 15,-2 2 1-15,-5 3-17 16,3 0-14-16,2-9-16 16,5-6-2-16,13-12-4 15,6-6-1-15,11-7 2 16,5-7 0-16,4-3 0 16,-7-4-1-16,-7-7-2 15,-4 1 0-15,-13-3-2 16,0 4 0-16,-4 2 1 15,-4-3 1-15,-5 4 0 16,-2 4-3-16,-3 5 1 16,-2 4-2-16,6 11-5 15,0 3-3-15,3 11-6 16,3 7-1-16,1 7-1 16,6 3 1-16,1-2-20 15,1-1-75-15</inkml:trace>
  <inkml:trace contextRef="#ctx0" brushRef="#br0" timeOffset="106037.2411">3858 13105 738 0,'-5'15'286'0,"-2"20"-150"16,0 0-9-16,3-3-20 15,3-2-10-15,1-9-60 16,2-5-11-16,0-14 64 16,-1-5 6-16,3-14 1 15,-4-8 5-15,0-10-60 16,-2-4-3-16,-9-11-6 16,0-5-4-16,-6-13-13 15,-1-4-6-15,7 1 7 16,4 3 0-16,9 16-4 15,7 9-3-15,8 15-22 16,6 7-9-16,10 4-9 16,9 8 0-16,8 5-54 15,1 5-83-15</inkml:trace>
  <inkml:trace contextRef="#ctx0" brushRef="#br0" timeOffset="106255.939">3939 13281 959 0,'0'1'395'15,"2"4"-202"-15,9-2-85 16,11 2-10-16,7-2-16 15,7 0-24-15,9-5 11 16,-1 0-97-16</inkml:trace>
  <inkml:trace contextRef="#ctx0" brushRef="#br0" timeOffset="106623.2124">4194 12833 590 0,'2'-5'403'16,"-2"-4"33"-16,1 8-206 16,3 11-114-16,2 10-33 15,2 20-28-15,3 3-6 0,-1 8-25 16,-3 0-5-16,-1-8-4 16,-3-2-2-16,-3-10 2 15,0-9-15-15,2-10-87 16,4-11-57-16,5-8-180 15,-2-8-77-15,1-11-12 16,2 1 57-16,-3 0 242 16,4 4 158-16,-6 6 244 15,-3 7 55-15,-6 2-8 16,-5 8-38-16,-6 3-111 16,-2 6-48-16,1 6-53 0,3-3-31 15,9 3-42-15,4-8-12 16,14 3-5-16,7-3 0 15,8-3-13-15,3 1-63 16</inkml:trace>
  <inkml:trace contextRef="#ctx0" brushRef="#br0" timeOffset="107047.6202">4497 12692 836 0,'-3'-6'344'0,"9"2"-173"32,-3-1-52-32,18 1-44 0,6 3 12 15,2-4-18-15,4-1-15 16,-4 2-14-16,-5 2-9 15,-7 3-18-15,-5 3-5 16,-8 3-6-16,-1 4-1 16,-1 10-2-16,-1 5-3 0,0 12-2 15,5 7-1 1,6 15 2-16,1 5 2 0,8-1 3 16,-3-1 1-16,-5-13 3 15,-3-5 1-15,-8-4 3 16,-4-4 2-16,-11-9 33 15,-7-2 11-15,-9-10 10 16,-1-3 4-16,1-9-30 16,2-4-10-16,9-7-58 15,5-2-61-15</inkml:trace>
  <inkml:trace contextRef="#ctx0" brushRef="#br0" timeOffset="107269.1686">5097 13053 806 0,'14'3'365'16,"15"2"-155"-16,1-2-59 15,0 3-51-15,-1-2-28 16,3-2-35-16,-1-1-13 16,-7-4-96-16,-1 0-187 15</inkml:trace>
  <inkml:trace contextRef="#ctx0" brushRef="#br0" timeOffset="107425.5693">5138 13147 793 0,'6'4'363'0,"12"2"-132"16,8-1-42-16,8-1-30 15,3-3-39-15,2 0-64 16,-1-1-22-16</inkml:trace>
  <inkml:trace contextRef="#ctx0" brushRef="#br0" timeOffset="107956.4564">6248 12182 804 0,'-13'-10'360'15,"-11"-14"-177"-15,0 15-93 16,-2 6-24-16,0 9-57 16,5 15-22-16,4 17-25 15,3 8-3-15,14 28 7 16,2 5 9-16,7 11 15 15,4 4 8-15,-8-18 6 16,-5-1 2-16,-7-5 14 16,-11 0 21-16,-9-6 14 15,-1-3 8-15,-3-23 2 0,0-14-16 16,14-9-2-16,-1-12-5 16,10-3-19-16,8-3-35 15,7-6-170-15</inkml:trace>
  <inkml:trace contextRef="#ctx0" brushRef="#br0" timeOffset="108284.5591">5925 13112 736 0,'6'6'311'16,"3"4"-165"-16,11 13-52 15,-4 9 31-15,1 23-22 16,-2 17-17-16,-15 21-32 16,-4 10-27-16,-6 16-14 15,0 2 1-15,2-7-3 16,-2-8-1-16,8-25 1 15,2-17-3-15,5-15-3 16,10-2 0-16,8-11-1 16,8-5 1-16,21-11-4 0,2-10-43 15</inkml:trace>
  <inkml:trace contextRef="#ctx0" brushRef="#br0" timeOffset="108800.0046">6651 12518 406 0,'-1'-15'286'0,"3"-16"34"15,0-8-75-15,0-3-91 16,2 5-27-16,0 9-20 15,-2 12-12-15,-1 14-38 16,-4 5-11-16,-2 15-48 0,1 5-12 16,-2 19-5-16,7 2 7 15,0 7 7-15,-1-4 4 16,3-11 7-16,-6 1 3 16,-6-13 8-16,0-2 3 15,-7-8 7-15,-3-8 3 16,1-9-3-16,5 1-5 15,10-3-20-15,6 1-10 0,17 0-10 16,4-5-5-16,15 2 6 16,5 3 5-16,8 5-12 15,-3 3-31-15,-3 4-411 16</inkml:trace>
  <inkml:trace contextRef="#ctx0" brushRef="#br0" timeOffset="108940.9723">7147 12692 423 0,'6'8'320'0,"5"12"55"15,-2 3-50-15,-9 1-128 16,-4 1-42-16,-9-4-67 16,-1-5-60-16</inkml:trace>
  <inkml:trace contextRef="#ctx0" brushRef="#br0" timeOffset="109518.5854">7565 12125 627 0,'0'-4'382'16,"2"1"-35"-16,0 15-232 15,0 14-63-15,1 25-30 16,-1 13 16-16,-1 18 6 16,-1 4-1-16,-1-8-15 15,-1-10-4-15,2-22-1 16,1-12 1-16,7-17 2 15,1-9-3-15,-1-12-26 0,4-9-18 16,5-6-48-16,0-6-20 16,9-3-14-16,-3 4 14 15,-4 8 39-15,-3 5 16 16,-10 9 62-16,-7 3 25 16,-13 7 40-16,-4 4 16 15,-10 4-12-15,3 1-18 16,6-2-34-16,6 1-16 15,13-3-21-15,2-4-5 16,11-1-4-16,11-4 0 0,9-4-62 16,11-2-82-16</inkml:trace>
  <inkml:trace contextRef="#ctx0" brushRef="#br0" timeOffset="109807.3064">7912 12369 636 0,'5'0'310'0,"7"4"-65"16,5 4-138-16,14 3-58 15,2 4 7-15,6 2-14 16,3 0-11-16,-3-1-15 0,-2-4 0 15,-9-4 1-15,-8-2 3 16,-12-2-5-16,-8 0 0 16,-15 6-7-16,-6 1-3 15,-11 8 1-15,-4-3-2 0,0 1-1 16,2 3-8-16,7-5-164 16</inkml:trace>
  <inkml:trace contextRef="#ctx0" brushRef="#br0" timeOffset="109981.3951">7985 12655 554 0,'0'1'319'0,"1"0"-29"16,11 3-157-16,10 0-36 0,3-4-46 15,18 3-23-15,6-1-16 16,0-2 4-16</inkml:trace>
  <inkml:trace contextRef="#ctx0" brushRef="#br0" timeOffset="110309.6085">8639 12473 902 0,'-14'-9'427'0,"-21"-11"-177"16,5 4-81-16,5 6-100 15,0 3-42-15,6 16-50 16,2 9-12-16,5 13-6 16,7 9 5-16,7 3 15 15,8 0 7-15,12-6 12 0,6-5 4 16,12-12 19-16,3-7 6 15,2-16 14-15,-4-7 30 16,-13-19 54-16,-6-2 22 16,-17-9 24-16,-11-3-26 15,-15 6-61-15,-9-1-32 16,-9 13-35-16,3 5-68 16</inkml:trace>
  <inkml:trace contextRef="#ctx0" brushRef="#br0" timeOffset="110887.8029">6770 13731 910 0,'-12'-5'411'0,"-15"-6"-191"15,-4 1-67-15,1 10-97 16,-3 3-27-16,5 8-41 15,3 8-4-15,10 6 8 16,11 4 3-16,12 7 9 16,11-1 6-16,16-5 22 15,5-7 11-15,11-16 35 16,-1-10 14-16,-7-17 11 16,-9-4 9-16,-21-15-1 15,-10 1-15-15,-23-2-29 16,-11 2-23-16,-4 12-40 15,-2 4-31-15,11 10-165 16,8 8 163-16</inkml:trace>
  <inkml:trace contextRef="#ctx0" brushRef="#br0" timeOffset="111074.8935">7191 13922 865 0,'2'9'465'0,"-2"6"-137"0,-11 7-127 15,-7 10-33-15,-8-2-91 16,-1-2-31-16,11-7 22 16</inkml:trace>
  <inkml:trace contextRef="#ctx0" brushRef="#br0" timeOffset="111553.3141">7839 13744 732 0,'2'7'378'16,"-7"5"-105"-16,-2 14-102 15,-11 3-3-15,-12 6-44 16,4-1-26-16,-9-12-25 16,-1-10-17-16,17-26-9 15,9 7-6 1,1 1-25-16,-22-31-16 0,18-11-29 0,13 0-10 15,27 22 1-15,3 4 3 16,7 13 4-16,-3 7 3 16,1 13 0-16,-5 8 1 15,-7 13 13-15,-3 4 7 16,-7 4 9-16,0 2 6 0,1-12-65 16</inkml:trace>
  <inkml:trace contextRef="#ctx0" brushRef="#br0" timeOffset="111896.9687">7824 13610 1103 0,'7'-14'428'0,"10"-12"-281"16,5 3-19-16,8 11-16 15,6 6-23-15,7 15-51 16,0 13-5-16,0 13-15 15,-6 8 0-15,-12 17 2 16,-4 3 0-16,-11 5-4 16,-1-3-1-16,2-14-3 15,-2-14 0-15,7-20 2 0,-2-11 6 16,-4-15-16-16,-2-7-14 16,-17-15-21-16,-9-3-8 15,-16-3 12-15,-5 5 10 16,0 16 8-16,3 9 3 15,0 15-2-15,7 6 0 16,10 3 2-16,7 4-9 16,17-6-196-16</inkml:trace>
  <inkml:trace contextRef="#ctx0" brushRef="#br0" timeOffset="112139.0782">8091 13728 767 0,'16'-16'429'16,"12"-11"-60"-16,9 9-157 15,8 3-41-15,-5 14-60 16,-1 3-36-16,-4 17-51 16,-7 4-12-16,-2 8-2 15,1 7 2-15,-10 1 1 16,-1 5-1-16,-7 0-2 16,-9-7-2-16,3-7 1 15,-3-8 0-15,0-8 1 0,1-5 0 0,-1-5 12 16,0-2 4-16,-5-8-17 15,-2-1-23-15,-1-5-91 16,5-2-90-16</inkml:trace>
  <inkml:trace contextRef="#ctx0" brushRef="#br0" timeOffset="112735.5121">8846 13935 491 0,'3'-8'263'16,"0"-7"-40"-16,-3-4 33 16,-2-4 7-16,-9 2-36 15,0-2-64-15,-3 3-27 16,-9 5-53-16,1 3-24 15,-7 10-40-15,0 2-18 16,8 7-17-16,3 5-6 0,9 7-7 16,6 4 0-16,6 2 2 15,5 3 5-15,12-3 12 16,2-2 4-16,6-8 6 16,7-8 2-16,-3-9 3 15,-4-10 2-15,-5-5 23 16,-7-5-41-16,-7 1 1 15,-1 3 0-15,-4 2-10 16,-5 3 49-16,-2 5 7 16,3 4-2-16,-4 4-20 15,6 3-9-15,-2-3-11 16,0 0 1-16,8 8 7 16,44 35 0-16,-25-31 5 15,1-2 4-15,-7-10 9 16,-6-6 8-16,-6-8 3 15,-4-3-1-15,-5-8-59 0,-1 1-49 16,-6-3-112-16,-1-7-31 16,-6 2 46-16,-6-3 41 15,1 0 164-15,-3 0 73 16,5 5 62-16,4 8 18 16,4 7-43-16,4 8-52 15,6 8-76-15,2 6-22 16,6 14 37-16,3 7 455 0</inkml:trace>
  <inkml:trace contextRef="#ctx0" brushRef="#br0" timeOffset="113891.4903">2687 15552 434 0,'5'-6'281'0,"13"-13"5"15,5-1-72-15,8-7-64 16,4-1-17-16,2 12-39 15,-2 3-25-15,-6 15-45 16,-6 11-12-16,-12 11 8 16,-9 6 9-16,-9 8 8 15,-1 7-1-15,-2 0-19 16,9-1-8-16,13-5-6 16,4-4-2-16,14-14 1 15,3-3 2-15,6-12 6 16,3-10 4-16,-3-15 7 15,-2-10 1-15,-8-14 3 16,-4-3-1-16,-11 1-2 16,-2 0 3-16,-12 7 2 15,-6 1 11-15,-6 13 24 16,0 9 2-16,-1 15-13 16,4 13-16-16,5 5-33 15,3 10-7-15,7 4-2 0,5 4 3 16,7 4 2-16,0-2 0 15,1 0 17-15,-2-5-49 16,1-6-175-16,-2-6-358 16</inkml:trace>
  <inkml:trace contextRef="#ctx0" brushRef="#br0" timeOffset="114235.2119">3524 15492 914 0,'-4'7'350'0,"1"16"-242"16,-3 5-8-16,2 5 13 15,6 4-9-15,-1 1-23 16,2-3-4-16,-3-7-20 16,2-7-10-16,3-14 3 15,-4-6-1-15,2-12 2 16,-7-7 1-16,4-7-15 15,-7-5-9-15,-2-5-10 16,9-3-2-16,-8-13-1 16,2-5-3-16,0-6-4 0,1 2-4 15,3 10-6-15,5 8-2 16,6 18-6-16,-1 1-5 16,1 11-6-16,9 3-3 15,3 4 5-15,5 4 19 16,12 0-151-16,1 1-114 15</inkml:trace>
  <inkml:trace contextRef="#ctx0" brushRef="#br0" timeOffset="114453.9281">3542 15802 1186 0,'5'8'439'0,"6"6"-314"16,5-2-45-16,17-5-13 16,2-3-10-16,10-4-75 15</inkml:trace>
  <inkml:trace contextRef="#ctx0" brushRef="#br0" timeOffset="114995.6217">3805 15499 736 0,'2'0'424'16,"3"-4"-43"-16,5 8-250 31,2 4-37-31,4 8-51 0,-1 5-2 16,-5 8-6-16,-2 0-2 15,-8-3-1-15,0 0-3 16,-2-17-6-16,1 0 0 0,1-10 6 15,7-8-4-15,1-9-9 16,3-7-5-16,8-3-14 16,1-2-2-16,2 11-1 15,0 0-1-15,-6 12-4 16,-3 11-3-16,-4 11 14 16,2 10 3-16,-7 5 10 15,-4-2 2-15,4 3-10 16,3-1 0-16,5-6-78 15,10-4-63-15</inkml:trace>
  <inkml:trace contextRef="#ctx0" brushRef="#br0" timeOffset="115183.0497">4302 15616 1069 0,'11'-2'461'0,"15"-1"-228"16,4-3-73-16,3 3-58 15,-5 0-35-15,-2 6-43 16,-7-2-65-16</inkml:trace>
  <inkml:trace contextRef="#ctx0" brushRef="#br0" timeOffset="115604.6983">4604 15240 689 0,'-4'-6'444'0,"2"-4"43"15,-5 0-264-15,8 10-132 16,6 8-36-16,1 11-39 15,6 11-9-15,-1 19 7 0,-5 8 0 16,-8 9-4-16,-3-3 0 16,-6-4 1-16,0-10 0 15,0-13 0-15,7-2-1 16,6-18-2-16,4-4 0 16,8-12-36-16,0-4-29 15,5-10-103-15,0-3-9 16,3-3 10-16,-1-3 23 15,-5 5 105-15,-6 1 9 16,-12 12 59-16,-4 5 35 16,-14 7 51-16,-2 3 23 0,-1 2-12 15,4 0-23-15,8-1-50 16,5 0-21-16,6 3-24 16,5-4-5-16,10 0-4 15,5-4 1-15,6-4-11 16,3 1-33-16,-6-3-365 15</inkml:trace>
  <inkml:trace contextRef="#ctx0" brushRef="#br0" timeOffset="115839.0069">4959 15604 1172 0,'1'1'515'0,"5"0"-235"15,9 2-123-15,4-1-24 16,10-1-36-16,6-1-30 16,-2 1-34-16,-2-2-8 15,-1 0-6-15</inkml:trace>
  <inkml:trace contextRef="#ctx0" brushRef="#br0" timeOffset="116245.1617">5423 15515 900 0,'2'-15'432'0,"2"-14"-177"0,-10-6-6 16,11 8-71-16,-4 4-28 15,0 8-22-15,6 11-56 16,-7 8-33-16,-2 9-18 16,4 19-22-16,1 5-2 15,1 11 3-15,2 4 1 16,-4-8 2-16,1 0 0 0,1-13-12 15,4-4-25-15</inkml:trace>
  <inkml:trace contextRef="#ctx0" brushRef="#br0" timeOffset="116682.5713">5610 15120 1032 0,'1'-2'412'16,"6"-1"-227"-16,12 0-125 15,7 3-6-15,11 1 21 0,1-3 4 16,0 2-19-16,-4 0-6 15,-12-4-24-15,-7 4-7 16,-10 4-11-16,0-3-6 16,-2 7-5-16,1 2-1 15,-5 1-6-15,-3 8 0 16,7 10-7-16,-2 8 0 16,6 21 0-16,1 6 2 0,-4 6 7 15,9 4 2-15,0-13 3 16,6-4 3-16,-5-13 1 15,-12-7 21-15,-3-3 41 16,-13-6 20-16,-8-9 30 16,-3 0-12-16,-12-16-33 15,1-3-20-15,5-2-73 16,5-10-58-16</inkml:trace>
  <inkml:trace contextRef="#ctx0" brushRef="#br0" timeOffset="117010.6119">6295 15397 1102 0,'2'0'446'0,"14"0"-267"16,4 3-47-16,9-2-57 15,3 4-13-15,3-2-34 16,4-3-12-16,-3 0-16 15,3-2-65-15,-11-2-445 16</inkml:trace>
  <inkml:trace contextRef="#ctx0" brushRef="#br0" timeOffset="117166.8189">6340 15545 555 0,'-1'-1'347'0,"8"0"29"16,7 4-129-16,13 2-101 16,9-1-26-16,7-1-64 15,6-4-9-15</inkml:trace>
  <inkml:trace contextRef="#ctx0" brushRef="#br0" timeOffset="117648.3132">7389 14782 840 0,'-9'-8'354'0,"-15"-5"-198"16,-7 4-60-16,-3 13-66 16,2 4-15-16,8 20-33 15,6 14-10-15,16 20-7 16,9 13 0-16,15 7 14 16,1-1 5-16,-5-2 52 15,-12-2 24-15,-23-3 49 16,-11-5 22-16,-19-12-25 15,-4-12-14-15,4-19-30 0,9-8-15 16,18-18-20-16,13 0-7 16,21-7-131-16,11-1-161 15</inkml:trace>
  <inkml:trace contextRef="#ctx0" brushRef="#br0" timeOffset="117976.3532">7077 15634 612 0,'0'-1'308'0,"8"-1"-78"15,8 2-95-15,12 11-52 16,7 8-5-16,11 17 16 15,0 12 6-15,-4 27-23 16,-14 5-8-16,-32 15-38 16,-20 8-10-16,-27 8-2 15,-6 10-3-15,-1-1-6 16,13-1-2-16,20-13-4 16,15-6 0-16,28-4 0 15,5-12 0-15,24-11 2 0,8-15-1 16,16-23 7-16,2-8-11 15</inkml:trace>
  <inkml:trace contextRef="#ctx0" brushRef="#br0" timeOffset="121983.7179">7794 15074 460 0,'1'0'253'0,"-1"-12"-34"16,2-4-23-16,2-5-25 15,-3-7-16-15,2 1-24 16,-2 5-8-16,-2 6-19 16,1 7-14-16,0 9-37 15,3 0-27-15,-3 2-33 16,0-2-12-16,0 0-5 16,3 18 5-16,17 45 4 15,-19-37 4-15,5 7 7 0,2-1 4 16,-5 1 4-16,-3-2 3 15,-10-3 3-15,-8-6 4 16,-8-11 4-16,10 0 2 16,-2-11 0-16,5-4-6 15,13-6-14-15,3-2-9 16,17 3-7-16,6 1 1 16,8 7 7-16,3 1 4 15,1 4 4-15,-3 1-7 16,-2 2-477-16</inkml:trace>
  <inkml:trace contextRef="#ctx0" brushRef="#br0" timeOffset="122202.4606">8212 15196 538 0,'9'2'340'0,"8"5"13"16,-6 4-69-16,-5 6-53 15,-8 4-26-15,-9 6-61 16,-6 4-39-16,-13 1-67 16,-2 1 12-16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1:34:55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8601 15010 461 0,'3'-8'286'16,"10"-6"-6"-16,3 3-40 16,8 6-71-16,4 5-40 15,0 10-49-15,-7 1-13 16,-8 17-6-16,-8 2 0 0,-9 4-14 16,-4 3-8-16,-2-10-13 15,2-5-4-15,3-14 0 16,5-7-3-16,4-13-11 15,3-5-5-15,8-10-8 16,2-1-1-16,6-1 4 16,2 1 1-16,-2 10-3 15,-4 7-4-15,-4 11-2 16,-4 13 6-16,-7 10 14 16,-3 4 7-16,-2 7 6 15,-5-2-4-15,9 1-9 16,7-7 0-16,6-12-105 15,8-7-134-15</inkml:trace>
  <inkml:trace contextRef="#ctx0" brushRef="#br0" timeOffset="187.4241">9061 15105 963 0,'8'0'455'0,"4"-7"-156"16,18 4-172-16,7 1-14 15,5-5-55-15,1 6-24 0,-7 0-63 16,0 0-101-16</inkml:trace>
  <inkml:trace contextRef="#ctx0" brushRef="#br0" timeOffset="562.3654">9417 14747 889 0,'-1'0'419'0,"1"6"-169"15,1 7-86-15,2 20-93 16,3 11-9-16,0 10-6 15,-1 7-10-15,-7-7-7 16,0-1-5-16,-1-7-13 16,-1-7-2-16,5-10-20 15,-1-14-24-15,5-15-38 0,3-7-19 16,5-9 2-16,6-2 19 16,1-4 31-16,0 3 18 15,-3-2 11-15,-1 10 1 16,-6 7 0-16,-7-2-1 15,-7 14 3-15,-7-2 1 16,-7 6 12-16,2 4 4 16,4-2-2-16,3-1-3 0,12-2-10 15,6 2-2-15,11-7-1 16,3 4-1-16,7-5-102 16</inkml:trace>
  <inkml:trace contextRef="#ctx0" brushRef="#br0" timeOffset="781.0345">9811 15123 932 0,'0'-3'407'0,"5"-1"-224"16,5 0-71-16,13 3-85 15,7 1-16-15,6 4-9 16,-3-3-1-16,-6 2-28 16,-2 0-83-16</inkml:trace>
  <inkml:trace contextRef="#ctx0" brushRef="#br0" timeOffset="999.7661">10134 15029 891 0,'-2'-15'447'0,"-1"-12"-140"0,0-2-132 16,2 4-43-16,1 6-34 15,0 5-16-15,0 13-48 16,2 6-10-16,3 16-19 16,-1 7-5-16,6 11 4 15,1 6-1-15,2 1-1 16,1 4 2-16,-4-4 24 15,0-7-41-15</inkml:trace>
  <inkml:trace contextRef="#ctx0" brushRef="#br0" timeOffset="1348.0835">10421 14835 988 0,'9'5'369'16,"16"4"-276"-1,5 2-22-15,18 10-3 16,5 0-8-16,0 1-18 16,-1-1-5-16,-19-8-8 15,-15-3-6-15,-14-6 4 16,-4-1 2-16,-16-3-3 16,-4 2-2-16,-18 1-11 15,-4 1-7-15,3 5 16 16,2 0-60-16</inkml:trace>
  <inkml:trace contextRef="#ctx0" brushRef="#br0" timeOffset="1519.9113">10506 15150 995 0,'-1'0'480'0,"-1"1"-164"15,12 1-222-15,11-2-21 16,24 5-52-16,9-4-3 16,4 0 0-16,-6-2-65 0</inkml:trace>
  <inkml:trace contextRef="#ctx0" brushRef="#br0" timeOffset="1853.3612">11177 14924 823 0,'-19'-7'432'16,"-12"-5"-116"-16,-6 6-134 0,2 4-46 15,8 8-76-15,2 8-31 16,9 9-43-16,5 5-4 15,9 5 2-15,7 4 4 0,16-1 9 16,5-3 3-16,16-7 14 16,-1-7 8-16,8-13 9 15,-5-10 6-15,-10-13 9 16,2-7 15-16,-22-9 37 16,-7-3 19-16,-19-5 0 15,-13 0-22-15,-12 3-51 16,-6 4-10-16,6 15-77 15</inkml:trace>
  <inkml:trace contextRef="#ctx0" brushRef="#br0" timeOffset="2525.0723">7873 16415 807 0,'-19'8'313'0,"-19"10"-214"0,2 9-49 16,7 1-12-16,14 6 10 15,24 2 10-15,13 2 8 16,24-12 9-16,11-3-13 16,11-15-8-16,1-15-4 15,-4-8 23-15,-12-9 11 0,-28-12 30 16,-14 6 35-16,-31-6-28 15,-14 4-18-15,-15 5-42 16,-3-1-43-16,9 4-60 16,11 3-65-16</inkml:trace>
  <inkml:trace contextRef="#ctx0" brushRef="#br0" timeOffset="2728.1247">8527 16651 1159 0,'-5'15'542'0,"-7"9"-239"15,-11 11-183-15,0 3-27 16,-3-8 15-16</inkml:trace>
  <inkml:trace contextRef="#ctx0" brushRef="#br0" timeOffset="3165.5229">9066 16425 686 0,'-3'17'314'0,"-12"15"-104"16,-6 5-57-16,-10 0-30 15,-5-8-20-15,2-8-39 16,-3-11-14-16,9-13-12 16,-1-10-6-16,8-16-19 0,11-1-11 15,5-4-13-15,13 1-5 16,9 14-5-16,-4 2-6 15,14 15 21-15,-1 7 8 16,6 13 19-16,9 15 12 16,0 6-10-16,0 0-6 15,-2-1-34-15,-5-7-199 16</inkml:trace>
  <inkml:trace contextRef="#ctx0" brushRef="#br0" timeOffset="3462.3274">9135 16269 979 0,'17'-19'423'15,"9"-17"-226"-15,14 12-112 16,7 12-17-16,-5 19-4 16,-2 14 5-16,-2 24 13 15,-8 8 13-15,0 16-30 16,-3 1-13-16,-9-7-14 15,-5-15-8-15,-1-17-8 16,-1-12-1-16,3-19-13 16,0-5-13-16,-8-16-10 15,-6-2-1-15,-15-1 5 0,-9-1 8 16,-17 10 0 0,-5 4-2-16,0 16-7 0,3 13-1 15,7 8 1-15,1 4 10 16</inkml:trace>
  <inkml:trace contextRef="#ctx0" brushRef="#br0" timeOffset="3837.2392">9687 16236 874 0,'15'-14'428'16,"11"-13"-176"-16,-4 21-125 16,5 11-32-16,-5 21-23 15,-4 12 4-15,6 18 23 16,-8 0-5-16,3 1-25 15,3 0-5-15,-11-22-27 16,4-3-8-16,-4-22-11 16,-4-8-13-16,-5-8-27 15,-8-6-8-15,-16-8-6 0,-1 2 4 16,-11 4 17-16,-6 4 0 16,-1 8 2-16,-1 6-3 15,11 7-39-15,12 7-91 16</inkml:trace>
  <inkml:trace contextRef="#ctx0" brushRef="#br0" timeOffset="4305.8862">10185 16613 193 0,'1'-5'167'16,"4"-4"-11"-16,-1-5 69 15,4 3 24-15,-2-8-32 16,1 1-20-16,-2-2-36 16,-4 1-28-16,-9-3-26 15,-9 0-13-15,-10 8-34 16,-10 4-14-16,6 15-34 16,-5 6-10-16,12 11-11 15,7 2-4-15,13 7 1 16,9 3 2-16,14-7 5 15,9 0 3-15,10-10 6 16,2-8 4-16,1-8 4 16,-4-7 4-16,-10-10 1 0,-8-2 0 15,-5-2 1-15,-5 2-3 16,-7 2-1-16,3 5-2 16,-5 4-1-16,-3 0-3 15,3 16-3-15,3 1 1 16,-3 3-5-16,8 5 3 15,3-8 0-15,3 0 0 16,9 2 1-16,-1-4 3 0,2-1 1 16,4 0 1-16,-3-4 3 15,0-5 1-15,-8-8-33 16,-3 0-55-16,-6-10-285 16</inkml:trace>
  <inkml:trace contextRef="#ctx0" brushRef="#br0" timeOffset="4446.5045">10436 16201 823 0,'-6'-12'493'0,"-5"-11"-15"15,4 14-227-15,3 16-157 16,4 14-49-16,5 16-59 16,2 5 105-16</inkml:trace>
  <inkml:trace contextRef="#ctx0" brushRef="#br0" timeOffset="7864.4514">11477 15709 953 0,'12'1'357'0,"14"0"-244"15,12 0-64-15,21-1-6 16,-2 0-9-16,1-1-45 15,-4 1-181-15</inkml:trace>
  <inkml:trace contextRef="#ctx0" brushRef="#br0" timeOffset="8036.0346">11573 15807 1174 0,'10'6'418'0,"18"3"-346"16,10 0-56-16,15 0-3 15,6-2 14-15</inkml:trace>
  <inkml:trace contextRef="#ctx0" brushRef="#br0" timeOffset="8515.3084">12775 14863 816 0,'-20'-11'375'0,"-21"-6"-196"15,0 7-49-15,12 18-112 16,5 14-26-16,11 23-23 16,6 8 1-16,14 17 8 15,11 4 2-15,10 7 5 16,2 7 8-16,-10 6 51 16,-11-2 24-16,-25-8 52 15,-12-4 15-15,-16-15-28 16,-8-8-14-16,3-21-32 15,4-17-12-15,16-22-74 16,14-12-93-16</inkml:trace>
  <inkml:trace contextRef="#ctx0" brushRef="#br0" timeOffset="8952.7082">12518 15764 625 0,'2'0'282'0,"10"6"-88"16,9 10-77-16,12 19-16 15,4 11 8-15,-5 24-23 16,-10 3-13-16,-21 21-22 15,-13 14-16-15,-25 17-13 16,0 11-3-16,5-10-8 16,6-6-2-16,32-14-3 0,11-13 1 15,27-14 2-15,8-17 2 16,11-21 3-16,4-12 15 16,-6-19-76-16,7-10-82 15</inkml:trace>
  <inkml:trace contextRef="#ctx0" brushRef="#br0" timeOffset="9600.6995">13251 15075 347 0,'2'-15'241'0,"0"-14"61"15,-2 0-62-15,3 9-37 16,-3 2-15-16,-1 11-52 16,2 5-35-16,-1 5-50 15,0-3-26-15,0 6-32 16,1 23-4-16,4 34 5 16,1-23 0-16,-2-3 4 15,3 1 3-15,1-3 4 16,-2-5 2-16,-3-5 3 15,-7-7 3-15,-5-7 9 16,0-2 3-16,-4-8 2 16,-1-2-3-16,6-8-13 31,-1 1-8-31,7 0-11 0,5 1-4 16,10 5-3-16,5 0 1 0,10 0 5 15,6 2 2-15,4 0 0 16,3 0-55-16</inkml:trace>
  <inkml:trace contextRef="#ctx0" brushRef="#br0" timeOffset="9853.2195">13811 15228 486 0,'3'3'332'0,"3"1"-24"16,3 10-70-16,1 3-13 16,-7 11-58-16,-4 3-37 15,-10 6-40-15,0 1-24 16,-3-14-50-16,2-3 298 15</inkml:trace>
  <inkml:trace contextRef="#ctx0" brushRef="#br0" timeOffset="11753.6905">14219 14874 264 0,'2'-4'187'0,"1"-4"31"15,3-2-18-15,-2 2-14 16,4 1-12-16,-3 3-28 16,-2 2-27-16,-3 5-40 15,0-3-18-15,0 0-24 16,1 25 1-16,10 50-10 16,-4-22-6-16,5 13-3 15,-4 0-6-15,1-4 3 16,-2-9 2-16,-2-15 1 15,-1-8 1-15,1-17-3 16,-3-6 2-16,5-12-26 16,2-10-16-16,4-6-28 15,4-2-16-15,3-3 5 16,0 1 12-16,0 5 25 16,-1 2 11-16,-5 6 16 15,-4 0 3-15,-3 6 2 16,-4 1 10-16,-3 4 3 15,0 2 4-15,-1-1 3 16,0 0-8-16,0 0-2 16,-9 5-3-16,-37 28-5 15,32-23-4-15,4-1-4 16,1-1-2-16,8-2 4 16,2 1 6-16,8-2 8 0,6 2 6 15,6 3-2-15,4 2-3 16,6-3-5-16,-1 1-3 15,-1-3-2-15,-10-5 0 16,-5-2-54-16,-2 0-117 16</inkml:trace>
  <inkml:trace contextRef="#ctx0" brushRef="#br0" timeOffset="14451.3812">15014 14973 379 0,'2'0'278'0,"1"4"41"0,-9 3-111 16,-6 4-33-16,-13 8-58 16,-7-2-39-16,-12 5-39 15,-2-4-7-15,8 1-9 16,4-2-6-16,18-9-17 15,12 4-4-15,11-9-4 16,8 0 0-16,12 3 1 16,3-2 2-16,12 3 0 15,0 4 1-15,1 3 5 16,0-1 2-16,-13 0-71 16,-5-5-110-16</inkml:trace>
  <inkml:trace contextRef="#ctx0" brushRef="#br0" timeOffset="14630.7871">14823 15272 632 0,'0'2'293'16,"7"2"-120"-16,7-1-5 15,15 0-49-15,7 0-15 16,9 2-37-16,2-2-20 15,-5 3-27 1,1 2-4-16,-18-5-158 16</inkml:trace>
  <inkml:trace contextRef="#ctx0" brushRef="#br0" timeOffset="15225.7068">15267 15062 501 0,'7'-4'337'16,"2"1"-1"-16,3 6-147 16,5 5-24-16,0 11-43 15,-1 4-17-15,-4 5-11 16,-8 3-3-16,-5-2-24 16,-5-4-10-16,0-6-16 0,1-3-8 15,0-14 1-15,5-5-5 16,8-16-12-16,4-7-7 15,8-3-15-15,2-3 0 16,1 5 1-16,0 6 2 16,-2 9-4-16,-1 6-1 15,-2 9-4-15,-2 6 0 0,-3 5 8 16,-3 5 3-16,0 9 7 16,-6 4 4-16,-6 1-1 15,-1-2 0-15,-2-5-75 16,5-8-73-16</inkml:trace>
  <inkml:trace contextRef="#ctx0" brushRef="#br0" timeOffset="15437.014">15675 15129 791 0,'3'-1'359'0,"11"1"-137"15,3-4-114-15,14 7-65 16,4 0-8-16,-2-3-27 0,0 4-10 16</inkml:trace>
  <inkml:trace contextRef="#ctx0" brushRef="#br0" timeOffset="15736.1092">16025 15067 774 0,'4'-11'349'15,"6"-5"-159"-15,-5-4-17 16,-2 1-32-16,-1 8-7 15,-3 3-26-15,2 6-24 16,-1 5-49-16,7 8-23 16,-6 2-20-16,1 5 7 0,3 10 9 15,-3 0 3-15,8 9 1 16,-3 1-1-16,-1-5 0 16,-5-5 0-16,5-4 5 15,4-6 2-15,-5-8 2 16,-1-3 2-16,-4-7-22 15,-2-2-527-15</inkml:trace>
  <inkml:trace contextRef="#ctx0" brushRef="#br0" timeOffset="16423.4475">13401 16453 606 0,'-9'-7'314'0,"-11"-5"-75"0,-5 5-43 16,-4 10-61-16,-2 7-29 15,7 7-58-15,4 7-18 16,11 6-36-16,6 3-5 16,12 6-6-16,4-2 2 15,19-3 6-15,10-3 6 16,9-17 9-16,6-7 8 15,-4-17 33-15,-6-9 20 0,-16-9 18 16,-11-7 4-16,-23-3-23 16,-13-1-22-16,-19 0-23 15,-7 3-9-15,4 9-7 16,9 9-38-16,21 16-202 16</inkml:trace>
  <inkml:trace contextRef="#ctx0" brushRef="#br0" timeOffset="16642.1462">14015 16662 1120 0,'-3'12'481'15,"-1"8"-271"-15,-10 8-116 0,-5 5-19 16,-2-2-91-16,1-2 27 16</inkml:trace>
  <inkml:trace contextRef="#ctx0" brushRef="#br0" timeOffset="17142.0288">14612 16543 1083 0,'-7'10'409'0,"-13"4"-302"0,-9 4-52 16,-9-1-19-16,-2-4-7 16,1-7-4-16,1-7 0 15,9-10-9-15,5-5-5 16,13 0-14-16,9 0-5 16,11-5-8-16,10 3 0 15,5-2 3-15,4 5 1 16,5 13-2-16,2 2-2 15,4 17-1-15,0 5 2 0,-9 8 9 16,1 2 5-16,-11 5 7 16,-5 0-17-16,-1-5-392 15</inkml:trace>
  <inkml:trace contextRef="#ctx0" brushRef="#br0" timeOffset="17470.0765">14654 16273 943 0,'10'-13'384'0,"21"-4"-256"16,1 10-40-16,4 18-40 16,4 14-6-16,-2 16 13 15,1 8 10-15,-3 9-7 16,-4 3-6-16,-3-9-17 0,-2-7-5 15,-6-14-7-15,-2-11 1 16,-6-14-43-16,-7-11-30 16,-5-11-33-16,-5-4 0 15,-8-6 15-15,-5 4 23 16,-9 2 22-16,-4 7-2 16,-6 16 35-16,-2 10 9 15,-2 9 8-15,1 5-1 16,10-4-13-16,8-5-78 0</inkml:trace>
  <inkml:trace contextRef="#ctx0" brushRef="#br0" timeOffset="17829.3673">15031 16326 499 0,'19'-16'313'0,"18"-15"-17"16,2 7-38-16,-9 21-70 16,1 12-39-16,-2 29-41 15,-6 14 5-15,-1 15 0 16,-6 3-18-16,-7-3-35 16,-1-3-15-16,2-16-21 15,1-9-2-15,4-19 8 16,2-13-35-16,3-13-68 0,-13-10-25 31,-4 8-22-31,1 1 30 0,-4-31 55 0,-9-3 22 16,-17 3 7-16,-3 25-3 15,-4 9 9-15,-2 6 5 16,1 12 1-16,0 1 4 0,10 4-2 16,4-3-33-16,11-3-375 15</inkml:trace>
  <inkml:trace contextRef="#ctx0" brushRef="#br0" timeOffset="18329.2807">15732 16667 430 0,'-2'-6'297'0,"1"-6"11"16,0-1-101-16,0-6-85 15,-2 2-21-15,-6 0 0 16,-1-4 10-16,-8 7-4 16,-2-1-17-16,-5 6-47 0,2 10-23 15,4 8-28-15,-3 4-6 16,10 7-4-16,2-2 1 15,15 5 4-15,6 0 2 16,10-3 7-16,1-3 4 16,3-10 5-16,4-3 2 15,2-8 4-15,1-3 1 16,-7-4 1-16,-4-2-1 0,-8 1-3 16,-4 1 0-16,-4 4-4 15,-3 4-5-15,1 3-8 16,-2 2-3-16,-1-2-1 0,0 0 4 0,0 0 6 31,10 4 2-31,43 20 2 0,-26-23 1 0,3 0 3 16,-5-2 0-16,-8-4 1 31,-4 2 0-31,-8-1 3 0,-2 1 0 0,-4-3-99 16,-5-2-143-16</inkml:trace>
  <inkml:trace contextRef="#ctx0" brushRef="#br0" timeOffset="18454.2194">15890 16342 589 0,'0'-19'402'0,"0"-12"34"0,0 11-100 15,1 13-159-15,2 9-65 16,0 13-27-16,2 9 37 16</inkml:trace>
  <inkml:trace contextRef="#ctx0" brushRef="#br0" timeOffset="35316.0175">16869 12835 542 0,'21'-1'223'0,"22"3"-128"0,-9 14-34 31,-13 29-27-31,-11 9 3 16,-12 32 6-16,-8 8-9 0,-14 34 2 0,4 14-3 0,8 12-5 16,5 10 14-16,23-9 2 15,14-6-3-15,15-7-8 32,7-10-13-32,8-25-1 15,1-14 3-15,-4-34 4 16,-1-16 3-16,-14-29 11 0,-13-14 12 15,-21-12 6-15,-8 2-4 16,-22-9-19-16,-1 9-18 16,-8 10-28-16,1 2-13 15,7 27-14-15,4 13-3 0,14 32 4 16,8 21 4-16,18 35 10 16,6 12 7-16,9 23 9 15,2 6 5-15,0 15 4 16,-3 3 1-16,-10-1-1 15,-10 1 1-15,-15-9 17 16,-5-6 4 0,-12-1 5-16,0-11 3 15,-7-25-15-15,-1-10 0 16,-1-36 3-16,2-16 0 16,6-34-31-16,6-21-128 0</inkml:trace>
  <inkml:trace contextRef="#ctx0" brushRef="#br0" timeOffset="36550.2773">17584 13911 702 0,'6'-15'293'15,"18"-12"-141"-15,1-5-36 16,13 6-24-16,3 7-12 16,-11 7-39-16,0 13-11 15,-15 14-11-15,-5 10-2 16,-7 17-2-16,-5 6-8 0,-1 3-1 15,0-1 0-15,4-12 0 16,8-9 0-16,9-11 2 16,3-10 2-16,8-8 7 15,3-7 2-15,-4-16 3 16,4-1-1-16,-9-14-3 0,-4-3 0 16,-6-4-4-16,-9-1-1 15,-3 6-4 1,-1 8-2-16,-6 15 9 15,0 9-1-15,0 17 3 16,-2 9 1-16,7 20-12 16,-3 3-2-16,5 7-4 15,2-3 2-15,10-10-22 16,2-3-89-16</inkml:trace>
  <inkml:trace contextRef="#ctx0" brushRef="#br0" timeOffset="36904.5668">18220 13862 545 0,'0'16'282'0,"1"15"-59"16,4 11-102-16,1-1-11 15,-2 0-37-15,0-10-23 16,2-8-25-16,-5-9-3 15,1-10 21-15,-1-4 11 16,-1-11 10 0,0-3 2-16,-2-16-18 15,2-1-12-15,-5-18-11 16,-2-4-4-16,-1-3-4 16,-2-5 7-16,1 4 12 15,0 3 2-15,3 7-1 16,1-2-11-16,9 10-17 15,3 1-6-15,5 7-9 0,5 13-6 0,5 2-7 16,8 10 4-16,4 6-104 16,4 3-81-16</inkml:trace>
  <inkml:trace contextRef="#ctx0" brushRef="#br0" timeOffset="37173.9848">18278 14118 715 0,'0'3'321'0,"7"3"-111"16,6-1-28-16,15 1-27 15,9-2-28-15,5-4-68 16,-1-1-24-16,-5-4-120 16</inkml:trace>
  <inkml:trace contextRef="#ctx0" brushRef="#br0" timeOffset="38640.6346">18532 13602 699 0,'1'-2'314'16,"6"2"-119"-16,2 15-125 16,5 12-30-16,3 20-9 0,-3 14-4 15,-2 12 0-15,-5 0 1 16,-7-4 4-16,0-17 0 15,-1-17 16-15,1-10-60 0,1-21-193 16</inkml:trace>
  <inkml:trace contextRef="#ctx0" brushRef="#br0" timeOffset="38825.8516">18718 13842 632 0,'-10'4'336'0,"-5"5"-88"15,-8 6-121-15,0 7-22 16,7 2-47-16,3-1-14 16,7-4-25-16,13 2 6 0,13-11 10 15,10-3 4-15,20-4 5 16,1-8-13-16,3-4-56 16,-2 5 60-16</inkml:trace>
  <inkml:trace contextRef="#ctx0" brushRef="#br0" timeOffset="39242.6263">18830 13563 623 0,'13'-5'279'16,"19"-6"-110"-16,4 1-73 15,2 2-17-15,-6 3 3 16,-6 1-6-16,-8 1-17 16,-9 3-31-1,0 7-9-15,-10 6-12 16,1 4-2-16,1 9-5 15,-1 0-1-15,0 8-4 16,3 4-2-16,2 8-1 16,6 7 1-16,10 7 5 15,1 2 2-15,2-4 6 16,-6-8 31-16,-13-10 44 0,-8-7 19 0,-14-7 17 16,-8-2-23-16,-12-9-34 15,0-2-16-15,-6-9-16 16,5-6-7-16,14-5-64 15,6-3-88-15</inkml:trace>
  <inkml:trace contextRef="#ctx0" brushRef="#br0" timeOffset="39705.1541">19294 13881 564 0,'12'-7'324'0,"16"-5"1"0,-4 9-152 16,-3 8-72-16,-4 9-6 0,-9 12-20 15,-4 1 3-15,-5 8-9 16,-9 1-9-16,9-2-26 16,1 0-13-16,6-10-12 31,11-3-2-31,7-12 4 0,3-2 3 16,11-7 4-16,-6-7 3 15,-3-13 1-15,2-2-1 16,-12-9-8-16,0-2-5 15,-9-2-4-15,-8-4 0 16,-4 7 1-16,-8 1 0 0,0 14-8 16,3 10 0-16,-2 13-3 15,8 14 3-15,-1 10 4 16,2 6-1-16,6 2 2 16,1-3-1-16,7 0 2 15,3-2-5-15,5-7-328 16</inkml:trace>
  <inkml:trace contextRef="#ctx0" brushRef="#br0" timeOffset="40198.0763">19935 13751 721 0,'1'-2'324'15,"3"-1"-152"-15,1 13-93 16,-7 11 11-16,-1 25 2 15,0 12 13-15,-3 13 4 0,8 2-19 32,5-13-32-32,-7-11-16 0,8-17-21 15,-8-13-2-15,5-13 24 16,7-7 10-16,-9-17 7 16,2-5 3-16,-2-8-19 15,-8-12-9-15,0-11-9 16,-2-8-4-16,-13-19-8 15,5 4-2-15,-10 1-6 16,-2 7-1-16,9 15-6 16,1 4-7-16,17 20-12 15,7 7-7-15,13 13-6 0,10 6 13 16,11 3-87-16,6 0-44 0,15 3-183 16,3-1-195-16</inkml:trace>
  <inkml:trace contextRef="#ctx0" brushRef="#br0" timeOffset="40430.0819">19958 14146 778 0,'11'3'383'16,"12"-1"-169"-16,16 1-100 15,3-3-33-15,11-1-78 16,-2 1-84-16</inkml:trace>
  <inkml:trace contextRef="#ctx0" brushRef="#br0" timeOffset="40862.8698">20264 13756 954 0,'8'6'355'0,"14"12"-259"15,1 6-52-15,-1 13 8 16,-1 3 12-16,-16-6 6 16,-4-2-3-16,-5-13-10 15,-4-5-11-15,7-9 2 16,1-9-4-16,6-17-14 0,3-7-8 15,8-11-26-15,1 3-5 16,6 4-3-16,-1 6-1 16,5 12-1-1,-2 5 6-15,-7 14 12 16,-2 10 10-16,-10 13 18 16,0 9 1-16,-6 1-6 15,-2 0-6-15,1 0-8 16,3-6-1-16,4-6-39 15,2-15-75-15</inkml:trace>
  <inkml:trace contextRef="#ctx0" brushRef="#br0" timeOffset="41069.9345">20778 13884 1354 0,'15'1'552'0,"18"1"-366"0,4 0-54 15,-3-2-72-15,1 1-30 16,-5 0-37-16,-6 0-41 16,5 3-138-1</inkml:trace>
  <inkml:trace contextRef="#ctx0" brushRef="#br0" timeOffset="41533.3075">21177 13546 787 0,'2'-3'444'16,"-2"-4"-62"-16,0 13-276 31,0 10-47-31,2 11-48 0,5 13 4 16,4 14 48-16,0 6 0 16,-3 9-2-16,-4 1 0 15,-4-9-39-15,0-8-5 16,-1-19 0-16,-1-12 1 15,3-18-19-15,2-1-31 16,4-15-60-16,5-5-24 0,5-5 2 16,-1 1 21-1,-8 11 53-15,1 1 22 0,23-24 14 16,-6 7 13-16,-12 10 38 16,-17 17 21-16,-18 9 22 0,-4 6 0 15,-3 4-26-15,1-2-21 16,12 0-21-1,8-1-8-15,12-4-5 16,8 0 0-16,16-3 2 16,3-2 0-16,5-3-41 15,1 0-54-15</inkml:trace>
  <inkml:trace contextRef="#ctx0" brushRef="#br0" timeOffset="41872.1142">21582 13917 744 0,'6'-1'402'0,"10"-6"-5"15,7 4-200-15,16-2-87 16,10 1-11-16,0 1-60 15,1 1-12-15,-16 2-167 16</inkml:trace>
  <inkml:trace contextRef="#ctx0" brushRef="#br0" timeOffset="42250.8899">21960 13757 972 0,'2'-11'415'0,"5"-11"-222"0,-4 4-40 16,1 9-39-16,0 3-23 16,-4 5-41-16,0 1-24 15,0 0-23-15,0 0-3 0,6 30 1 16,11 44 5-16,-4-20-2 15,-4 0 0-15,-2-4 2 16,-3-5 0-16,-4-16 4 16,-3-6 2-16,-5-12 7 15,-4-3 4-15,-2-9 2 16,-5-4-2-16,3-4-8 0,4 1-5 0,3 5-12 16,10-1-4-16,13 8-6 15,5-3-2-15,16-1 6 16,9 5 6-16,2-5-75 15,-2 0-55-15</inkml:trace>
  <inkml:trace contextRef="#ctx0" brushRef="#br0" timeOffset="42752.1692">22188 13490 554 0,'9'-5'284'0,"17"-3"-24"16,7 3-99-16,10 2-45 16,8 5 2-16,-7-1-32 15,-2 1-13-15,-8-2-17 16,-11-2-5-16,-7 1-19 16,-8 0-10-16,-7 1-17 15,-1 2-5-15,-1 6-2 0,-5-2 0 16,5 8 0-16,-1 6-1 15,1 0-5-15,5 15-2 16,1 1-1-16,1 4 0 16,3 14 1-16,1 10 3 0,-1 14 3 15,-3 2 1-15,-6-8 4 32,-6-13 2-32,-12-22 24 15,1-1 14-15,-9-17 31 16,2-3 6-16,-1-12-12 15,-4-9-12-15,12-10-98 16,3-2 7-16</inkml:trace>
  <inkml:trace contextRef="#ctx0" brushRef="#br0" timeOffset="43066.7188">22944 13822 767 0,'12'1'374'16,"14"-1"-151"-16,9 2-102 0,8 1-28 16,7-2-52-16,-1 1-14 15,-3-1-11-15,-7-2-3 16,-11 1-79-16,-5 0-88 16</inkml:trace>
  <inkml:trace contextRef="#ctx0" brushRef="#br0" timeOffset="43249.0175">22985 13987 499 0,'-2'1'308'0,"1"-1"17"16,10 0-61-16,16 4-51 15,9 0-20-15,15 3-68 16,1-6-24-16,4-1-52 0,-6 0-16 15,-12 1-10-15,-5 4-48 16</inkml:trace>
  <inkml:trace contextRef="#ctx0" brushRef="#br0" timeOffset="43842.6295">18447 15994 736 0,'2'-1'381'16,"4"-4"-93"-16,20 4-165 15,6-3-36-15,27 2-36 16,4-3-9-16,5 2-16 16,0 1-6-16,-18-2-23 15,-6 3-66-15</inkml:trace>
  <inkml:trace contextRef="#ctx0" brushRef="#br0" timeOffset="43998.8103">18540 16081 472 0,'0'4'269'0,"2"7"18"0,6-5-52 15,17 0-42-15,12 1-10 16,12-7-69-16,12 1-38 15,2-1-43-15,-5-9-83 16</inkml:trace>
  <inkml:trace contextRef="#ctx0" brushRef="#br0" timeOffset="44479.0461">19847 15207 694 0,'-17'-5'293'0,"-25"-1"-160"16,-3 4-41-16,-1 6-57 16,5 9-12-16,5 5-24 15,7 3-9-15,11 7-7 16,0-1 3-16,15 10 4 15,4 3 2-15,12 5 3 0,10 8-1 16,9-2 2-16,3 5 3 16,-2 1 6-16,-6-2 3 15,-17 1 0-15,-10-2 31 16,-20-1 21-16,-10 0 7 16,-12-13 11-16,0-4-30 15,5-14-19-15,5-9-4 16,22-7-51-16,7-7-164 15</inkml:trace>
  <inkml:trace contextRef="#ctx0" brushRef="#br0" timeOffset="44847.3572">19496 16063 746 0,'13'1'330'0,"11"1"-129"15,10 16-140 1,2 7-6-16,0 14-4 15,-1 11-6-15,-20 18 7 16,-13 10 5-16,-28 20-12 16,-18 3-3-16,-11 5-19 15,0 4-12-15,9-3-4 16,14 0-3-16,23-18 0 16,12-11-2-16,30-21 12 15,16-6 3-15,17-14 8 16,5-8 18-16,10-17-141 15</inkml:trace>
  <inkml:trace contextRef="#ctx0" brushRef="#br0" timeOffset="45440.9593">20331 15443 445 0,'-1'-21'276'15,"0"-13"-2"-15,-4-2-101 16,-1 1-4-16,2 10-13 15,-1 4-12-15,4 12-41 0,-1 4-38 16,1 14-55-16,0 9-20 16,1 14-24-16,1 9 6 15,8 11 29-15,1 1 10 16,5 0 14-16,-2-3 6 16,-5-12-5-16,-6-5-2 15,-6-11 1-15,-6-7 1 16,-3-7 4-16,-4-2 4 15,1-6-1-15,-1-2-4 0,3-3-11 16,3-5-9-16,11 4-15 16,3 0-5-16,11 0-4 15,6 5 1-15,6-3 7 16,4 1 3-16,4 2-63 16,2 0-74-16</inkml:trace>
  <inkml:trace contextRef="#ctx0" brushRef="#br0" timeOffset="45612.794">20807 15658 880 0,'6'1'412'16,"7"6"-172"-16,-6 8-117 15,-2 4-24-15,-6 5-45 0,-9-4-16 16,-3 1-10-16,-6-3-6 15,0-3-6-15,4 0-53 16</inkml:trace>
  <inkml:trace contextRef="#ctx0" brushRef="#br0" timeOffset="46217.3812">21419 15379 842 0,'-9'3'332'0,"-17"3"-226"0,-1 8-58 16,6 14-52-16,5 7-7 15,17 8 2-15,10 1 5 16,14-6 26-16,4-7 10 15,10-11 9-15,4-7 6 16,2-16-1-16,2-6 37 16,-12-17 44-16,-5-6 24 15,-21-7 24-15,-11-6-38 16,-24-1-58-16,-11 2-33 0,-8 12-47 16,0 10-13-16,5 20-68 15,8 4-29-15</inkml:trace>
  <inkml:trace contextRef="#ctx0" brushRef="#br0" timeOffset="46529.8078">21980 15228 968 0,'-3'0'396'0,"-2"8"-215"16,-5 5-85-16,-8 9-57 15,-7 3 8-15,-2 6-11 0,-1 4-7 16,10-3 14-16,4-2-6 16,6-8-10-16,8-9 1 15,12-7-7-15,7-3 2 16,12-3 2-16,1 0-4 15,4 0-12-15,0 3-2 16,2 1-67-16,-1 3-84 16</inkml:trace>
  <inkml:trace contextRef="#ctx0" brushRef="#br0" timeOffset="46686.0519">21881 15576 729 0,'0'6'359'16,"-5"1"-107"-16,13 1-113 16,8 0-34-16,8-1-37 15,14-1-20-15,4-3-92 16,4-1-160-16</inkml:trace>
  <inkml:trace contextRef="#ctx0" brushRef="#br0" timeOffset="47185.9212">22345 15142 596 0,'6'-4'279'0,"3"3"-96"16,0 3-30-16,-4 16-25 16,1 11-32-16,-3 19-53 15,4 14-11-15,-9 11-6 16,2 4-1-16,-6-12 4 15,-3-11-1-15,9-16-2 16,-2-14-1-16,11-11-7 16,-1-13-18-16,7-8-19 15,-1-8-11-15,8-9-3 16,1 3 13-16,1-3 12 16,1 4 8-16,-11 11 21 15,-5 0 9-15,-13 10 6 16,-10 2 4-16,-10 3-14 15,-1 10-5-15,5 0 1 16,4-4-2-16,7 2-5 16,8-3 9-16,11-4 8 0,9 2-1 15,16 0-1-15,4-5-11 16,5 6-51-16</inkml:trace>
  <inkml:trace contextRef="#ctx0" brushRef="#br0" timeOffset="47576.4381">23037 15227 609 0,'1'-2'339'0,"-1"3"-46"15,-3 6-131-15,-20 7-100 16,-7 4-6-16,-8 5 2 15,-4 4-6-15,16-1-12 0,9 1-7 16,16-3-22-16,10-4-3 16,10-10 3-16,6-4 3 15,16-4 0-15,0 1-4 16,4 6-4-16,-8-1 15 16,-15 2-138-16,-7-2-99 15</inkml:trace>
  <inkml:trace contextRef="#ctx0" brushRef="#br0" timeOffset="47732.6848">22876 15586 851 0,'6'4'387'0,"19"7"-167"16,0-3-54-16,15-5-69 15,5 1-27-15,4-2-37 16,0-2-40-16</inkml:trace>
  <inkml:trace contextRef="#ctx0" brushRef="#br0" timeOffset="48185.6995">23362 15342 584 0,'6'-2'306'0,"8"-4"-10"0,-2 10-198 16,4 6-4-16,3 14 1 15,-5 9-19-15,-10 2-21 16,0 5-16-16,-6-6-13 16,-3-6 0-16,3-10 1 15,-4-10 6-15,6-8 6 16,1-4-3-16,5-16-7 16,5-2-10-16,5-12-13 15,5-2-3-15,3 6-4 16,2 5-5-16,-4 13 17 15,-2 7 9-15,-3 12 15 16,-5 4 9-16,-4 12-13 16,-2 3-6-16,-2 4-11 15,1 4-1-15,1-14-59 16,3-1-82-16</inkml:trace>
  <inkml:trace contextRef="#ctx0" brushRef="#br0" timeOffset="48373.1542">23808 15453 879 0,'1'-3'365'16,"13"-1"-163"-16,1 0-77 15,4-3-45-15,7 2-4 0,2-1-47 16,-2 5-11-16,-4 2-140 15,-1 4-286-15</inkml:trace>
  <inkml:trace contextRef="#ctx0" brushRef="#br0" timeOffset="48591.8229">24184 15300 1091 0,'0'-14'487'0,"4"-11"-215"15,-1 5-81-15,-3 8-81 16,5 5-27-16,0 12-51 16,0 4-16-16,-2 11-14 15,3 9-1-15,-4 11 1 16,12 11 2-16,-1 6-1 16,-3-6 2-16,2-4 1 15,-6-13 1-15,-5-11-38 0,-6-6-190 16</inkml:trace>
  <inkml:trace contextRef="#ctx0" brushRef="#br0" timeOffset="49247.9249">20528 16757 672 0,'-12'-6'372'0,"-13"-7"-81"0,-8 8-148 15,-2 5-46-15,-1 7-69 16,-1 6-19-16,12 14-35 15,7 9 5-15,17 14 13 16,10 2 5-16,23 1 26 16,8-10 8-16,8-22 15 15,4-9 7-15,-3-22 45 16,-6-10 15-16,-12-15 20 16,-10-9 6-16,-26-9-46 15,-10 1-25-15,-17 8-48 16,-8 6-27-16,3 14-112 15,8 10-2-15</inkml:trace>
  <inkml:trace contextRef="#ctx0" brushRef="#br0" timeOffset="49419.7526">20995 17074 725 0,'-1'7'368'16,"-6"9"-64"-16,-3-3-82 16,-4 6-80-16,-8-4-31 15,0 5-309-15</inkml:trace>
  <inkml:trace contextRef="#ctx0" brushRef="#br0" timeOffset="49851.686">21746 16899 659 0,'-7'11'322'0,"-5"7"-131"15,-12 5-63-15,-7 5-10 16,-9-6-51-1,-5-8-17-15,3-13-14 16,2-11-5-16,10-13-6 16,10 0-6-16,11-16-21 15,8 3-13-15,18 2-22 16,9 0 0-16,12 12 0 16,4 7 4-16,4 14 12 15,-1 8 0-15,-3 23 4 16,-4 9 6-16,-13 8 9 0,-6-4 11 15</inkml:trace>
  <inkml:trace contextRef="#ctx0" brushRef="#br0" timeOffset="50179.7377">21738 16667 757 0,'20'-18'381'16,"15"-16"-108"-16,4 17-138 15,-1 8-37-15,-8 14-43 16,-1 15-13-16,-5 13 4 16,2 10 11-16,6 12 2 15,-2 1-11-15,0 0-20 16,-6-5-8-16,-4-15-3 16,-4-10 3-16,-4-17 1 15,-5-10-23-15,-8-15-49 16,-5-7-13-16,-7-9-7 15,-6 0 22-15,-5-2 40 16,-1 9 3-16,-2 13-8 0,3 12 2 16,0 19 3-16,-3 4 7 15,2 8 9-15,-1 0 2 16,11-9-111-16</inkml:trace>
  <inkml:trace contextRef="#ctx0" brushRef="#br0" timeOffset="50570.267">22262 16622 693 0,'14'-9'434'16,"9"-10"-31"-16,12 15-233 15,3 3-67-15,9 21-79 16,1 14-18-16,0 17-1 16,-7 5 8-16,-13 4 13 15,-6 1 4-15,-11-2 0 16,-3-10-4-16,-3-16-6 15,-3-13 0-15,-2-20 21 0,-3-4 1 16,-9-11-7-16,-5-2-3 16,-12-5-28-16,0 6-4 15,-4 4-3-15,-3 4-2 16,7 8-3-16,3 1-24 16,7 3-88-16,7-1 117 15</inkml:trace>
  <inkml:trace contextRef="#ctx0" brushRef="#br0" timeOffset="51148.2561">23009 17023 596 0,'4'-11'299'16,"-3"-11"-88"-16,-1-7-59 16,-4-3 2-16,-5-3-22 15,0 5-21-15,-8 5-34 16,-1 5-22-16,-5 11-39 15,-1 4-16-15,2 10-18 16,1 7-6-16,6 7-2 0,4 5-1 16,11 10 9-16,5-1 9 15,8-3 14-15,1-7 6 16,9-7 6-16,4-4-1 16,5-12 3-16,8 0 1 15,-7-14-1-15,-3-1-1 0,-12 0-1 16,-6-6-1-16,-9 10-7 15,-5-3-2-15,-4 9-12 16,-1 5-6-16,4 6-5 16,3 0 1-16,7 8 4 15,3-2 11-15,6 2 14 16,6 6 4-16,1-11 8 16,4 7-6-16,-2-4-2 15,-1-10 3-15,-1-2 4 16,-9-13 2-16,-2-5-24 15,-3-2-22-15,-9-4-77 16,3-1-59-16,-3-5-159 16,-1 0-152-16</inkml:trace>
  <inkml:trace contextRef="#ctx0" brushRef="#br0" timeOffset="51241.986">23254 16665 581 0,'1'-21'373'0,"-1"-19"-23"15,0 10-41-15,2 17-121 16,-1 9-63-16,0 13-82 0,1 3 36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1:36:16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 7248 572 0,'0'0'263'0,"6"-3"-95"0,1-8-46 16,14-12-42-16,2-9-11 15,1-19-30-15,4 0 0 16,-6-11 16-16,-4-1 13 16,-10-2 28-16,-9-2 13 15,-13 4 7-15,0 5-10 16,4 19-8-16,4 11-9 15,5 22-39-15,1 7-22 16,1 22-48-16,4 11-23 16,14 27 9-16,9 13 14 0,23 10 20 15,0 1 6-15,-2-13 0 16,-2-10 2-16,-14-17 8 16,-7-11-11-16,-10-13-108 15,-6-6-74-15</inkml:trace>
  <inkml:trace contextRef="#ctx0" brushRef="#br0" timeOffset="129.0695">843 7027 598 0,'15'4'328'16,"10"6"-2"-16,23 5-275 0,9 0-6 15,2 2-9-15,-6-1-67 16</inkml:trace>
  <inkml:trace contextRef="#ctx0" brushRef="#br0" timeOffset="285.2495">698 6925 979 0,'-7'-1'525'15,"-7"1"-76"-15,14 4-372 16,2 0-50-16,21 7-32 15,6-2-76-15</inkml:trace>
  <inkml:trace contextRef="#ctx0" brushRef="#br0" timeOffset="612.9938">1443 7178 913 0,'13'3'365'0,"19"0"-250"0,-1-3-26 15,-5-7-48-15,0-3-2 16,-14-3 8-16,2-2 2 16,-14-5-2-16,-8-2-4 15,-14 1-6-15,-9 2-3 16,-4 5 6-16,4 6 2 15,6 10-14-15,4 4-9 16,6 18-19-16,2 3-9 16,10 14-1-16,3 8 5 15,3 1 10-15,6 4 4 0,4-6 7 16,1-4 0-16,6-16-28 16,2-7-67-16</inkml:trace>
  <inkml:trace contextRef="#ctx0" brushRef="#br0" timeOffset="941.0497">2059 7062 839 0,'-4'11'458'0,"-18"7"-80"16,-4 12-131-16,-22 3-118 15,0-5-37-15,6-2-47 16,3-6-15-16,12-15-38 0,4-6-32 16,3-13-50-16,1-5-23 15,8-3 7-15,5 0 19 16,8-3 37-16,5 5 22 16,9 5 48-16,3-3 24 15,1 18 49-15,7 5 26 16,2 9 7-16,3 8-1 15,3 1-14-15,-5 2-23 16,-5-2-33-16,-1 3-14 16,-2-10-17-16,-2-4 373 0</inkml:trace>
  <inkml:trace contextRef="#ctx0" brushRef="#br0" timeOffset="1810.119">3460 7246 226 0,'17'-12'183'0,"20"-18"70"15,-4-2-17-15,3 9-40 16,-1 6-21-16,-8 17-62 16,-7 11 1-16,-15 16-11 15,-5 7-10-15,-1 17-15 16,1 7-24-16,6-4-25 15,0-8-5-15,11-14-8 16,1-12 3-16,3-19 8 0,5-4 3 16,2-21 5-16,-2-7-1 15,0-14-4-15,-5-2-1 16,-12-4-5-16,-2 2-5 16,-3 17-10-16,-1 5-6 15,-2 18-22-15,2 11-5 16,-4 13-1-16,1 9 0 0,4 6 18 15,-4 5 5-15,4-1 2 16,4 0 2-16,3-3 4 16,6-2 8-16,-2-11-141 15</inkml:trace>
  <inkml:trace contextRef="#ctx0" brushRef="#br0" timeOffset="2153.7814">4174 7270 985 0,'-1'16'416'0,"-4"21"-223"16,-1 2-34-16,4 4-59 15,0-5-25-15,2-14-48 16,4-4-6-16,1-19 11 0,2-1 9 15,-2-13 6-15,-2-10 2 16,-3-7-9-16,-3-12-7 16,-9-8 1-16,-1-1 1 15,-4-8-4-15,-3 1-2 16,6 5-11-16,3 8-5 16,6 10-4-16,3 6-5 15,5 10-17-15,10 4-8 16,15 2-11-16,9 3 0 15,15-1-59-15,4-3-35 0</inkml:trace>
  <inkml:trace contextRef="#ctx0" brushRef="#br0" timeOffset="2388.0974">4221 7543 1028 0,'2'3'443'16,"-2"-1"-186"-16,19-1-183 15,6 1-24-15,14-2-15 0,7 3-12 16,6-1-98-16</inkml:trace>
  <inkml:trace contextRef="#ctx0" brushRef="#br0" timeOffset="2708.1277">4439 7216 1213 0,'7'1'465'0,"11"8"-318"16,-2 3-42-16,1 15-6 16,-9 2-15-16,-6 5-26 15,-2-1-11-15,-4-9-18 16,9-4-5-16,-5-16 1 16,6-4 1-16,0-18-5 15,-4-8-4-15,14-8-14 16,4 1-7-16,5 4-3 15,-1 7 1-15,-2 13 2 0,-6 5 7 16,-3 12 11-16,-2 11 6 16,-5 8 1-16,-1 7-5 0,1 3-16 15,1-2-69-15</inkml:trace>
  <inkml:trace contextRef="#ctx0" brushRef="#br0" timeOffset="2898.2091">4921 7279 1147 0,'10'0'478'0,"2"0"-248"16,10 3-152-16,1 0-10 15,7-1-32-15,2 2 38 16</inkml:trace>
  <inkml:trace contextRef="#ctx0" brushRef="#br0" timeOffset="3148.4633">5365 7218 865 0,'0'-13'434'16,"3"-10"-156"-16,1 11-92 15,0 1-35-15,3 14-49 16,-3 7-11-16,1 14-32 16,1 7 1-16,-5 12-10 15,2 1-11-15,-1 2-13 16,-2-3-9-16,2-12-17 15,2-6-64-15</inkml:trace>
  <inkml:trace contextRef="#ctx0" brushRef="#br0" timeOffset="3539.062">5512 6991 1136 0,'12'1'434'15,"17"-3"-303"-15,7 3-51 16,-2 1-22-16,11-2-14 0,0 1-21 16,-6-1-4-16,5-3-1 15,-18 1 1-15,-11-1-2 16,-3 2-3-16,-6 2-13 15,-6-1-6-15,0 12-7 16,0 1-1-16,-3 7 0 16,4 6 2-16,5 6-2 15,1 8 3-15,10 8 4 16,-2 6 2-16,-7-1 4 16,3-2 17-16,-12-2 47 15,-4-7 32-15,-9-8 43 16,-6-4 1-16,-14-15-28 15,-2-3-26-15,-4-12-20 16,2-10-57-16,16-5-599 16</inkml:trace>
  <inkml:trace contextRef="#ctx0" brushRef="#br0" timeOffset="3898.2783">6340 7119 745 0,'5'3'417'0,"-1"7"-45"16,5 8-183-16,3 16-114 16,-9 2-14-16,9 16-17 15,-4 6-5-15,-2-5-11 16,8 3-2-16,-10-19-1 15,-5-11-61-15</inkml:trace>
  <inkml:trace contextRef="#ctx0" brushRef="#br0" timeOffset="4142.188">6237 7318 1028 0,'16'-7'412'16,"23"-6"-250"-16,1-2-36 0,7 1-28 15,2 3-12-15,-14 2-25 16,0 2-13-16,-17 4-16 16,-11-1-4-16,-11 6-6 15,-8 2-5-15,-9 5-5 16,1 8-5-16,-3 3-4 16,1 3 0-16,-3 4 3 15,-1-8 1-15,-2-5-42 0,-1-6-56 16,4-10-180-16,-1-5-271 15</inkml:trace>
  <inkml:trace contextRef="#ctx0" brushRef="#br0" timeOffset="4267.1578">6180 7261 895 0,'9'1'429'0,"11"4"-145"16,6 5-66-16,17 13-58 16,-4 2-31-16,8 6-52 15,0-2-22-15,-3-8-15 16,4-3 191-16</inkml:trace>
  <inkml:trace contextRef="#ctx0" brushRef="#br0" timeOffset="5141.9416">6878 7209 833 0,'11'-8'411'0,"0"-4"-169"0,12 11-82 16,-2 2-29-16,6 19-42 15,-4 1-6-15,-5 17-8 16,-5 3-3-16,-14 2-20 16,-3 1-10-16,-4-16-15 15,3-7-4-15,1-16 0 16,6-7-5-16,6-23-20 15,6-5-9-15,11-10-15 16,7-2 0-16,2 11 13 16,2 5 5-16,-2 12 1 15,-6 5 1-15,-2 10-2 16,-6 6 8-16,-11 12 12 16,0 6 6-16,-13 8 6 15,2 6-6-15,-2-1-11 16,3-7 9-16,10-7 52 15</inkml:trace>
  <inkml:trace contextRef="#ctx0" brushRef="#br0" timeOffset="5532.5107">7492 7205 806 0,'-1'0'424'0,"-5"3"-102"16,1 8-137-16,-1 9-108 15,-1 4-11-15,5 8-9 16,8 3-7-16,4 0-9 16,10-1-6-16,4-9-5 15,1-6 0-15,2-11-2 16,3-8 2-16,0-10 0 15,-1-7 1-15,0-8-1 16,-11-4-2-16,-3-4-6 16,-6-1 0-16,-9 3-3 15,3 6-3-15,-8 8-6 16,-1 5-11-16,4 17-14 16,1 6-2-16,1 12 3 15,4 6 5-15,4 5 9 0,0-2 0 16,10 1 38-16,-3 0-73 15,2-9-90-15</inkml:trace>
  <inkml:trace contextRef="#ctx0" brushRef="#br0" timeOffset="5876.1439">8042 7256 731 0,'-5'12'316'0,"-2"20"-135"16,1 5-9-16,3 9-18 15,2 1-10-15,2-10-54 16,0-7-18-16,1-16-36 16,1-7 4-16,-1-11 19 15,3-4 3-15,-5-12-1 16,1-3-8-16,-5-14-22 15,-4-7-3-15,-2-8 6 16,-4-8 5-16,-2-1 2 16,4 1-2-16,2 3-17 15,5 9-13-15,13 10-14 16,3 1-9-16,15 13-15 16,10 4-3-16,11 8 0 15,7 4-33-15,5 8-150 16</inkml:trace>
  <inkml:trace contextRef="#ctx0" brushRef="#br0" timeOffset="6110.5185">8093 7574 1029 0,'2'3'416'0,"18"-3"-265"15,13 3-25-15,9-1-45 16,11-2-27-16,-5 5 14 16,-13 0-105-16</inkml:trace>
  <inkml:trace contextRef="#ctx0" brushRef="#br0" timeOffset="6423.0314">8322 7318 960 0,'9'3'436'0,"5"0"-171"15,1 11-161-15,-6 2-24 16,-4 10-15-16,-1 0-9 15,-4-3-12-15,-1-3-4 16,5-9-5-16,-4-7-1 16,3-11-12-16,4-9-10 15,1-14-12-15,9-4-7 16,2-3-1-16,8 5 4 0,-1 10 2 16,-3 6 5-16,-2 13 27 15,-6 3 16-15,-4 15 17 16,-1 6-5-16,-5 12-19 15,2 5-16-15,-2-5-23 16,3-5 426-16</inkml:trace>
  <inkml:trace contextRef="#ctx0" brushRef="#br0" timeOffset="6829.0583">8692 7081 619 0,'8'0'349'0,"13"-7"-9"0,9 2-176 16,8-3-44-16,-1-4-11 15,-1 2-23-15,0 2-19 16,-6 0-31-16,-1 7-9 16,-13-2-2-16,-8 0 1 15,-7 10-3-15,-1 1-5 0,0 14-16 16,0 6-7-16,0 9-6 16,5 7 2-16,5 9 6 15,2 5 3-15,4 6 2 16,-7-8 5-16,-10-11 35 15,-6-4 25-15,-15-21 45 16,-4-1 10-16,-7-12-21 16,2-6-20-16,1-10-63 15,8-6-64-15</inkml:trace>
  <inkml:trace contextRef="#ctx0" brushRef="#br0" timeOffset="7204.2171">9415 7280 922 0,'3'-2'451'0,"14"1"-126"16,8 0-118-16,17 0-77 15,7-1-23-15,6 2-48 16,0 0-18-16,-10 3-22 16,-8-1-4-16,-15-2-74 15,-3 0-73-15</inkml:trace>
  <inkml:trace contextRef="#ctx0" brushRef="#br0" timeOffset="7407.0392">9479 7421 591 0,'-1'1'400'0,"5"1"58"0,11 7-162 16,17-1-80-16,9-1-12 15,11-3-43-15,0 0-36 16,-7-7-62-16,-3 1-23 15,-14 0 352-15</inkml:trace>
  <inkml:trace contextRef="#ctx0" brushRef="#br0" timeOffset="8229.4837">11322 6675 347 0,'-6'-1'268'15,"1"-1"-10"-15,-26 4-123 16,-11 1-49-16,-24 1-72 16,-16-3-2-16,-13-3 2 0,2-6-2 15,17-3-3-15,7 2 15 16,19-1 10-16,6 6 3 15,15 1 34-15,12-1-17 16,17 8-19-16,10-2-3 16,19 6-36-16,8 7-1 0,14 4 0 15,10 7-3-15,10 9 1 16,4 7 4-16,-5 15 3 16,-15-1 3-16,-30 5 6 15,-13 2 2-15,-32-9 5 16,-13 3-1-16,-25 1-2 15,-8 2-2-15,-4 13-5 16,-1-1-2-16,3-1 28 16,3-14 15-16,5-13 14 15,16-5 4-15,27-11-27 16,5-3-6-16,29-4 9 16,7-2 6-16,24-6 5 15,18 0-6-15,17-9-19 16,12-4-8-16,13-3 12 15,1-4-1-15,-8 0 1 16,-8 0 4-16,-25 6-3 0,-10 1 9 16,-19 5 17-16,-10 0 4 15,-11-1-7-15,-12 0-10 16,3-1-23-16,0-1-7 16,-3-2-35-16,7 2 24 15</inkml:trace>
  <inkml:trace contextRef="#ctx0" brushRef="#br0" timeOffset="8745.2077">10562 7967 986 0,'0'2'480'0,"-3"0"-172"0,2 13-167 16,2 15-57-16,2 10-44 15,0 10-8-15,1 3-18 16,0-4-1-16,1-4-1 16,1-4-12-16,1-19-113 15,-2-6-84-15</inkml:trace>
  <inkml:trace contextRef="#ctx0" brushRef="#br0" timeOffset="8948.332">10722 8078 926 0,'-12'6'381'0,"-21"3"-237"15,1 8-30-15,-4 1-35 16,5 0-28-16,19 3-18 0,9-1-2 15,16-2 8-15,10-3 3 16,11-5-6-16,9-2-6 16,-3-4-14-16,1-2-6 15,-2-1-448-15</inkml:trace>
  <inkml:trace contextRef="#ctx0" brushRef="#br0" timeOffset="9130.6954">10883 8151 972 0,'13'0'348'0,"19"0"-293"0,1 0-32 16,8-1-13-16,2 1-2 15,-6 0-58-15</inkml:trace>
  <inkml:trace contextRef="#ctx0" brushRef="#br0" timeOffset="9306.4177">10951 8233 1029 0,'5'0'428'0,"3"1"-243"15,13 2-110-15,5 1-20 16,8-2-30-16,2-1 34 16,4-1 13-16</inkml:trace>
  <inkml:trace contextRef="#ctx0" brushRef="#br0" timeOffset="9681.3025">11524 8133 1004 0,'-10'-2'435'0,"-12"-5"-238"15,-2 1-48-15,0 8-77 16,-3-2-29-16,6 8-37 16,0 6-9-16,6 4-11 15,4 6 0-15,9 7 5 16,8 2 3-16,10 0 8 16,6 0 13-16,4-8 22 15,3-6 12-15,2-15 31 16,1-9 8-16,0-13-7 15,-6-9-3-15,-10-5 1 0,-8-3-4 16,-11 3-13-16,-4 4-11 16,-3 8-76-16,0 3-69 15</inkml:trace>
  <inkml:trace contextRef="#ctx0" brushRef="#br0" timeOffset="10425.6649">10576 6219 481 0,'5'-5'344'0,"7"-3"11"15,5 3-154-15,2 4-51 16,4 8-80-16,-3 6-18 16,-8 12-18-16,-7 3 2 15,-9 6 0-15,-4 1-8 16,1-5-7-16,5-6-3 15,3-10-3-15,5-5 4 0,2-12 2 16,4-4-1-16,5-16-3 16,1-7-6-16,3-4-7 15,3 1-2-15,-6 9-1 16,0 6-1-16,-10 13 7 16,1 5 15-16,-5 9 21 15,-2 7 9-15,4 6-3 16,-6 0-11-16,0 4-21 15,3-4-4-15,5-4 14 16,-2-3-52-16,8-11-105 16</inkml:trace>
  <inkml:trace contextRef="#ctx0" brushRef="#br0" timeOffset="10623.3865">11025 6281 824 0,'12'-1'422'16,"6"1"-100"-16,13 1-196 16,-1-1-23-16,3 2-53 15,-5-2-19-15,-5-2-54 0,1 2-101 16</inkml:trace>
  <inkml:trace contextRef="#ctx0" brushRef="#br0" timeOffset="10946.0793">11333 6185 615 0,'0'-11'365'16,"6"-4"-59"-16,1-2-77 0,1 1-28 15,1 8-36-15,-4 1-21 16,-3 4-35-16,-3-1-29 16,1 6-50-16,0-2-21 15,0 0-21-15,0 1-4 16,3 18 9-16,10 34 3 16,-4-25 4-16,-2-3 5 0,2 7 1 15,0-1 4-15,-2-3 3 16,-1 2 2-16,0-5 21 15,-3-6 5-15,2-4 8 16,-2-6 2-16,0-5-20 16,-3-4-1-16,0-1-20 15,0 0 77-15</inkml:trace>
  <inkml:trace contextRef="#ctx0" brushRef="#br0" timeOffset="11508.6078">11836 7021 791 0,'-1'-8'429'0,"-2"-7"-90"16,1 7-87-16,4 7-140 16,-2 6-50-16,1 20-59 0,5 9-15 15,-4 23 8-15,3 6 7 16,1 12 2-16,-4 1 0 16,4-10 1-16,1-5 2 15,-1-26 2-15,3-11 1 16,0-16-34-16,1-10-67 15</inkml:trace>
  <inkml:trace contextRef="#ctx0" brushRef="#br0" timeOffset="11852.1091">12040 7275 407 0,'3'-3'301'0,"1"2"35"16,-3 1-89-16,-2 0-84 15,0 0-32-15,-2 0-32 16,-18 19-22-16,-30 29-25 16,30-28-9-16,1-4-15 15,3-1-9-15,3-3 11 16,6-1 9-16,3-1 19 16,4 1 8-16,6 0-12 15,1 2-8-15,7-1-16 16,4-2-6-16,6-1-8 15,5-5-2-15,4 0-6 16,0 1 1-16,-7-5 1 16,-7 3-1-16,-7 2-1 15,-3-5-3-15,0 5-2 0,-1-1-1 16,-1-3-12-16,2 0-63 16</inkml:trace>
  <inkml:trace contextRef="#ctx0" brushRef="#br0" timeOffset="12148.9157">12408 7378 912 0,'-2'2'555'16,"0"-1"-23"-16,0-1-300 15,1 0-58-15,-1 0-81 16,2 0-23-16,0 0-57 15,0-1-62-15</inkml:trace>
  <inkml:trace contextRef="#ctx0" brushRef="#br0" timeOffset="12836.5638">12797 7235 695 0,'4'-12'360'0,"6"-11"-92"16,-1-4-43-16,-9 3-66 16,0 0-13-16,-1 12-18 15,1 3-14-15,-2 6-36 16,3 3-27-16,-1 3-51 15,-1-3-16-15,0 0-9 0,-1 0 1 16,0 17 8-16,-1 33 0 16,10-19 3-16,-2-3 4 15,5 5 3-15,-3 4 2 16,1-1 6-16,-4 1 2 16,1-6 3-16,2-2 2 15,-6-10 1-15,2-3 0 16,-3-6-1-16,2-2-1 15,-2-3-2-15,-3 3-3 0,-5-2-5 16,-5-7-2-16,-4 1 2 16,-1-3 0-16,3 1 4 15,-1 0 1-15,8-1-1 16,1 3 0-16,5-2-4 16,5 1-4-16,-3 0-4 15,0 1 1-15,19 0 5 16,40 0 4-16,-24-4 7 15,-3 0 3-15,4-2 15 16,-1 6 6-16,-6 3 6 16,-2-1 6-16,-12-2 0 15,-6 2-3-15,-8-4-2 16,-1-1-2-16</inkml:trace>
  <inkml:trace contextRef="#ctx0" brushRef="#br0" timeOffset="21094.7341">13513 7268 819 0,'5'1'356'0,"14"1"-145"16,12-2-76-16,20-2-51 16,16 1-11-16,14 0-41 15,-3-1-11-15,-6 4-93 16,-17 0-112-16</inkml:trace>
  <inkml:trace contextRef="#ctx0" brushRef="#br0" timeOffset="21266.5484">13635 7399 690 0,'4'5'349'0,"4"2"-87"16,20 3-122-16,8-2-6 15,20-3-39-15,5 2-34 16,2-10-16-16,2 2 1 15</inkml:trace>
  <inkml:trace contextRef="#ctx0" brushRef="#br0" timeOffset="22016.0257">15404 6744 404 0,'3'-1'246'0,"3"-2"26"15,-9 3-34-15,1 0-53 16,-22 2-34-16,-60 10-87 16,23-6-23-16,-14-2-20 15,-2 0-4-15,-4-2-9 16,3-2-1-16,13 1-7 16,13 2-1-16,20-2-3 15,11 3-7-15,21 3-8 16,8 0-3-16,26 4-3 15,11 2 2-15,24 9 1 16,8 8-1-16,-1 11 23 16,-4 3 7-16,-20 1 15 15,-17 2 6-15,-29 1-14 16,-21 5-2-16,-33 9-2 16,-16 0-2-16,-15 13-2 15,-3 1-1-15,2-11-3 16,11-9 2-16,18-18 4 0,12-8 9 15,24-9 3-15,9-4 1 16,29-6 5-16,19-6-5 16,27-3-1-16,22-2-4 15,16 0-9-15,11-2-5 16,10 2 2-16,-3 0 3 16,-16-4 7-16,-13-2 2 15,-26-5 1-15,-16 1-2 16,-19 7-27-16,-13 3-46 15</inkml:trace>
  <inkml:trace contextRef="#ctx0" brushRef="#br0" timeOffset="22437.8075">14770 7865 1161 0,'-1'0'450'16,"2"8"-328"-16,2 14-54 15,3 22-64-15,3 9 3 0,-3 2 3 16,0-3 0-16,-1-12 1 15,1-4 3-15,0-11-16 16,0-9-58-16,0-16-297 16</inkml:trace>
  <inkml:trace contextRef="#ctx0" brushRef="#br0" timeOffset="22609.642">14910 8014 344 0,'0'-3'287'0,"0"3"40"16,-8 0-77-16,-7 11-110 15,0-1-45-15,-3 5-36 16,3 1-15-16,6-1-20 16,5 4-8-16,10-4-13 15,8-2 1-15,9-5 6 16,8-1 2-16,8-2 2 16,2-4 8-16,4-1-140 15</inkml:trace>
  <inkml:trace contextRef="#ctx0" brushRef="#br0" timeOffset="22791.843">15117 8060 597 0,'0'-3'322'0,"9"-2"-51"16,6 1-186-16,15 2-82 15,6-3-4-15,7 5 5 16,-1 3 1-16</inkml:trace>
  <inkml:trace contextRef="#ctx0" brushRef="#br0" timeOffset="22948.0966">15159 8146 827 0,'11'2'354'16,"1"1"-178"-16,12-1-119 16,4-1 3-16,7-1-33 15,4 1-7-15,5 1-66 16</inkml:trace>
  <inkml:trace contextRef="#ctx0" brushRef="#br0" timeOffset="23244.8739">15682 8024 684 0,'-5'-3'416'0,"-8"-4"-29"16,-4-1-120-16,-7 3-114 16,-2 4-44-16,1 5-57 0,3 7-33 15,6 5-35-15,3 6-5 16,10 5-1-16,4 5 7 15,18-4 15-15,2-3 3 16,11-9 12-16,0-7 1 16,5-12 11-16,2-6 7 15,-8-11 13-15,-3-5 9 16,-20-7 4-16,-15-4-7 0,-17 6-24 16,-9 2-29-16,-2 2-28 15</inkml:trace>
  <inkml:trace contextRef="#ctx0" brushRef="#br0" timeOffset="23916.5939">14735 6383 618 0,'6'10'273'0,"7"13"-126"16,-4 4-3-16,-2 9-35 15,-3 0-7-15,-5-8-30 16,-3-4-13-16,0-10-17 15,1-5 5-15,3-14-10 16,2-3-12-16,6-17-24 16,4-3-16-16,7-3-6 0,3-2 7 15,2 5 9-15,-2 6 1 16,-1 10-2-16,-4 10 5 16,-2 11 12-16,-3 6 6 15,-6 11 10-15,-4 6-2 16,-1-1-10-16,4 1-3 15,1-10 1-15,5-6 30 16,6-6-204-16</inkml:trace>
  <inkml:trace contextRef="#ctx0" brushRef="#br0" timeOffset="24095.6371">15098 6504 1033 0,'6'2'438'0,"9"-5"-246"16,7 2-71-16,4-3-64 0,1-2-23 15,-2 2-65-15,-2 3-93 16</inkml:trace>
  <inkml:trace contextRef="#ctx0" brushRef="#br0" timeOffset="24254.5533">15348 6319 1033 0,'-2'-2'486'0,"-1"5"-205"15,-1 10-98-15,4 20-116 16,3 9-17-16,5 6-22 16,1-1-7-16,5-3 6 15,0-5-177-15</inkml:trace>
  <inkml:trace contextRef="#ctx0" brushRef="#br0" timeOffset="24957.5624">16022 6975 946 0,'1'2'434'16,"-1"6"-218"-16,-4 10-75 15,4 22-106-15,0 11-20 16,3 18-5-16,-1 10-6 0,3 8 2 16,-3-9 0-16,4-13 5 15,2-16 1-15,1-21 4 16,1-7 1-16,0-16-4 16,-2-7-3-16,1-15-5 15,-1-7-2-15,6-9-1 16,5 6 1-16,-6-3-1 15,1 3-2-15,-1 15-2 16,-8 2-3-16,0 11 3 16,-5 9 2-16,-12 1 4 15,1 2 5-15,-8 2 0 16,-2-4-2-16,4 3-4 16,4 0-3-16,5-1-4 15,5 1-4-15,10-3-3 16,1-2 0-16,11-2 6 15,5-2 1-15,9 2 3 0,7 2-2 16,-2-2-1-16,-2 6 5 16,-12-6 11-16,-8-7 6 15,-9 0 39-15,-6-9-196 16</inkml:trace>
  <inkml:trace contextRef="#ctx0" brushRef="#br0" timeOffset="39684.7771">16757 7431 606 0,'22'-1'344'0,"19"-2"-65"0,16 4-157 16,4-1-49-16,-4 1-27 16,-4 1-72-16</inkml:trace>
  <inkml:trace contextRef="#ctx0" brushRef="#br0" timeOffset="39903.2245">16796 7532 796 0,'4'5'383'0,"9"6"-132"16,9 3-63-16,19-6-68 15,11-4-31-15,6-4-38 16,-3-8-25-16,-3 5-58 0,-6-2-171 15</inkml:trace>
  <inkml:trace contextRef="#ctx0" brushRef="#br0" timeOffset="40278.1338">17570 7550 767 0,'6'1'391'0,"5"-1"-41"16,20 3-195-16,20-3-49 0,17 0-5 15,26 1-34-15,-3 0-26 16,-8 2-22-16,-10 2 0 15,-21-5-146-15,-6 1-305 16</inkml:trace>
  <inkml:trace contextRef="#ctx0" brushRef="#br0" timeOffset="40551.2584">17857 7228 1108 0,'2'-18'459'0,"2"-22"-248"16,0 4-48-16,0 12-66 16,-3 6-26-16,-2 12-56 15,-4 0-17-15,-4 8-19 0,-1 4-5 16,2 12-10-16,5 15-1 15,8 16 14-15,5 17 44 16,12 18-206-16</inkml:trace>
  <inkml:trace contextRef="#ctx0" brushRef="#br0" timeOffset="41006.6543">17681 7812 882 0,'0'-11'366'16,"7"-16"-225"-16,8 0-51 15,13 8-24-15,10 1 2 16,7 16 17-16,3 7 0 16,-6 14-30-16,-8 10-8 15,-15 9 0-15,-15 4-1 16,-19 4 3-16,-12-4-1 16,-18-7-18-16,2-2-6 15,-2-16-25-15,7-2-21 16,9-10-42-16,6-9-29 0,10-2-12 15,6-8 11-15,12-1 30 16,7 2 20-16,14 0 34 16,8-1 6-16,11 13 38 15,1 4 7-15,1 12 32 16,-7 9 13-16,-14-3-9 16,-4 0 6-16,-10-7-28 15,1-3-8-15,-5-4-64 16,1-7 91-16</inkml:trace>
  <inkml:trace contextRef="#ctx0" brushRef="#br0" timeOffset="41920.2077">18680 6985 945 0,'-20'13'405'16,"-21"19"-234"-16,0 13-42 0,8 19-51 15,9 15-30-15,24 21-23 16,9 2-9-16,24-8-11 15,9-13 6-15,9-29-33 16,8-8-79-16</inkml:trace>
  <inkml:trace contextRef="#ctx0" brushRef="#br0" timeOffset="42407.3949">18842 7241 688 0,'10'5'370'16,"7"-2"-74"-16,3 19-125 15,-2 5-28-15,-11 10-26 16,-3 4-21-16,-8-1-26 16,-3-5-6-16,5-13-25 15,0-3-7-15,2-17 3 16,1-5-5-16,6-13-15 15,2-8-7-15,6-12-22 16,6-1-4-16,-2 0 4 16,1 3 3-16,1 13 3 15,-5 6 0-15,-3 12 10 0,2 4 5 16,-10 10 14-16,6 4 6 16,0 8-5-16,1 4-4 15,0 3-7-15,-3 2-4 16,-4-3 1-16,-1-5 0 0,1-6-71 15,4-5-77-15</inkml:trace>
  <inkml:trace contextRef="#ctx0" brushRef="#br0" timeOffset="42641.7142">19261 7340 719 0,'14'1'384'16,"9"3"-83"-16,18-1-142 16,0-3-15-16,2 0-65 15,1-1-24-15,-18-3-56 16,1-1-72-16</inkml:trace>
  <inkml:trace contextRef="#ctx0" brushRef="#br0" timeOffset="42970.0706">19668 7409 432 0,'7'-6'213'0,"7"-13"-53"15,-1 2 4-15,2-7 14 16,-4-2 11-16,-4 3 5 16,1-2-9-16,-5 4-25 15,-3 5-16-15,-3 7-43 16,1 5-28-16,-2 10-53 15,4 4-17-15,4 10-16 16,3 7 1-16,3 7 5 16,3 8 2-16,-3 1 5 15,-3-1 4-15,-3-7-3 16,-4-10-35-16,0-9-149 16</inkml:trace>
  <inkml:trace contextRef="#ctx0" brushRef="#br0" timeOffset="43313.462">19954 6971 852 0,'12'10'419'15,"12"8"-125"-15,2 21-164 16,9 14-7-16,-5 20-20 16,-7 10-21-16,-16 10-14 15,-16 0-10-15,-15-13-33 16,-5-8-1-16,2-24-2 15,9-9-3-15,14-18-7 16,1-9-17-16,5-12-63 16,-1-3-51-16,3-1-246 15</inkml:trace>
  <inkml:trace contextRef="#ctx0" brushRef="#br0" timeOffset="43917.0398">20481 6936 701 0,'-18'9'360'16,"-14"7"-100"-16,-4 22-121 15,-7 9-35-15,11 25-48 0,9 9-25 16,25 21-10-16,20 1-2 15,18-16 3-15,10-9 5 16,2-30 7-16,-4-11-40 16</inkml:trace>
  <inkml:trace contextRef="#ctx0" brushRef="#br0" timeOffset="44489.2743">20544 7200 483 0,'5'0'250'0,"5"1"-43"16,3 6-58-16,3 12-34 16,-1 8 13-16,-3 9 5 15,-5 0-15-15,-5 1-31 16,-1-1-17-16,-1-16-27 16,0-9-8-16,2-10 6 15,0-13 0-15,6-9-8 0,2-7-6 16,3-9-22-16,4 4-5 15,3 4-5-15,2 6-1 16,-4 14-7-16,-1 5-4 16,-6 9 12-16,-4 4 4 15,1 10 13-15,1 1 9 16,-5 6-5-16,2 3 0 16,1-1-3-16,-1 1 44 0,5-5-139 15</inkml:trace>
  <inkml:trace contextRef="#ctx0" brushRef="#br0" timeOffset="44723.5945">20939 7297 847 0,'4'1'418'16,"7"1"-101"-16,9 1-195 16,9-1-7-16,12-2-45 15,-1-4-22-15,1-2-27 16,0 1-64-16</inkml:trace>
  <inkml:trace contextRef="#ctx0" brushRef="#br0" timeOffset="44979.5092">21332 7175 735 0,'4'-9'384'0,"5"-14"-90"16,-4 6-58-16,2 8-61 15,-3 3-23-15,-1 6-53 16,-2 3-27-16,-1-3-49 16,0 0-12-16,1 27-2 15,8 36 0-15,-3-21 2 0,-2 5-1 16,4 1 0-16,-5-5-1 16,4-7-40-16,0-10-67 15</inkml:trace>
  <inkml:trace contextRef="#ctx0" brushRef="#br0" timeOffset="45229.6729">21552 7336 1166 0,'10'1'508'16,"8"0"-255"-16,14 2-129 15,5 0-15-15,3-1-49 16,-1-4-18-16,-2-1-65 16,0-3-266-16</inkml:trace>
  <inkml:trace contextRef="#ctx0" brushRef="#br0" timeOffset="45651.1055">21994 7276 485 0,'3'-13'343'15,"2"-11"19"-15,3-3-138 16,0-1-31-16,-5-4-25 16,-3 7-9-16,0 5-35 15,-3 3-16-15,3 16-51 16,0 1-30-16,-6 15-34 16,3 10-14-16,6 18 0 15,5 7 11-15,12 13 10 16,2 2 5-16,-4-10-79 15,-3-10-471-15</inkml:trace>
  <inkml:trace contextRef="#ctx0" brushRef="#br0" timeOffset="46240.2322">22214 6893 660 0,'8'10'263'0,"22"25"-122"0,6 13-54 16,12 30 37-16,-2 6 18 16,-14 15 0-16,-13-1 21 15,-27-9-10-15,-7-10 2 16,-16-23-5-16,1-11-16 16,0-19-45-16,1-4-19 0,8-13-96 0,2-8-230 0</inkml:trace>
  <inkml:trace contextRef="#ctx0" brushRef="#br0" timeOffset="48392.3406">557 9198 1104 0,'8'1'406'0,"16"1"-286"16,9 2-45-16,16-2-16 16,11-2-2-16,6-1-34 15,2 1-4-15,-14-1-63 16,-7 1-86-16</inkml:trace>
  <inkml:trace contextRef="#ctx0" brushRef="#br0" timeOffset="48564.0963">644 9359 984 0,'18'0'466'0,"12"0"-183"15,22-3-140-15,10-4-22 16,10 2-65-16,-2 3-24 16,-5 1 54-16</inkml:trace>
  <inkml:trace contextRef="#ctx0" brushRef="#br0" timeOffset="48907.7553">1479 9284 1245 0,'-1'-3'466'0,"14"3"-341"0,11-2-53 15,26 0-42-15,19 1 4 16,19-1-12-16,10 1-8 15,-3-1 3-15,-9 0-39 16</inkml:trace>
  <inkml:trace contextRef="#ctx0" brushRef="#br0" timeOffset="49149.621">1764 8897 1014 0,'-6'-14'461'0,"-6"-14"-205"16,4 10-61-16,4 12-97 16,4 8-44-16,5 20-63 15,2 15-21-15,4 22-1 16,2 9 14-1,4 13-44-15,-5 0-435 16</inkml:trace>
  <inkml:trace contextRef="#ctx0" brushRef="#br0" timeOffset="49541.7903">1666 9605 1021 0,'5'-11'432'0,"6"-8"-225"15,7 2-57-15,9 6-63 16,6 4-17-16,12 5-39 16,4 2-18-16,2 9-7 0,-8 4-5 15,-24 11 2-15,-14 8 6 16,-33 10 6-16,-16 3 5 15,-16 1 1-15,-4-6-3 16,7-9 1-16,4-10-8 16,17-19-39-16,5-5-27 15,21-15-33-15,11-3-2 16,13-3 28-16,10 4 16 16,12 5 41-16,7 7 14 0,5 11 48 15,5 10 19-15,-6 8 2 16,-3 4 0-16,-9 3-31 15,-6-5-9-15,-10-5-11 16,0-8-79-16</inkml:trace>
  <inkml:trace contextRef="#ctx0" brushRef="#br0" timeOffset="50213.6651">2569 8653 1060 0,'-17'7'427'0,"-20"22"-285"16,-6 16-38-16,2 36-43 15,6 12-16-15,22 20-15 16,18 2-7-16,26-6-10 16,7-10-3-16,7-22-1 15,1-12 8-15,1-28-89 16,2-2-87-16</inkml:trace>
  <inkml:trace contextRef="#ctx0" brushRef="#br0" timeOffset="50588.5591">2737 9050 813 0,'12'5'411'0,"0"7"-114"15,9 11-138-15,-1 2-7 16,-9 8-38-16,3-2-19 16,-12-2-33-16,-2-1-19 15,0-12-14-15,-2-6 1 0,2-14-15 16,0-9-19-16,2-13-16 16,7-5-49-16,6-2-1 15,5 1 15-15,7 5 3 16,0 10 37-16,-5 9 16 15,-1 8 28-15,-6 9 26 16,-6 6 14-16,2 8 3 16,-6 4-21-16,1 3-20 15,-1-2-11-15,-1-2-11 16,3-8-12-16,4-6 378 16</inkml:trace>
  <inkml:trace contextRef="#ctx0" brushRef="#br0" timeOffset="50775.8696">3201 9158 1081 0,'9'2'478'0,"7"-2"-188"15,14 1-187-15,6-1-11 16,3 0-34-16,2 1-21 15,-6 5-87-15,-6 1 185 16</inkml:trace>
  <inkml:trace contextRef="#ctx0" brushRef="#br0" timeOffset="51005.0043">3577 9097 673 0,'1'-14'423'0,"1"-11"8"15,-1 4-222-15,4 4-27 16,-3 9-45-16,-1 7-22 0,0 8-41 16,3 8-12-16,3 8-17 15,1 6-4-15,1 6-10 16,-2 3-8-16,0 3-9 16,0-3-2-16,2-7-4 15,-1-3-19-15,2-15 51 16</inkml:trace>
  <inkml:trace contextRef="#ctx0" brushRef="#br0" timeOffset="51286.1472">3821 8693 1057 0,'16'9'459'15,"22"21"-248"-15,6 15-50 16,3 29-18-16,-6 7-6 16,-11 7 8-16,-11 8-33 15,-19 13-54-15,-7 1-19 16,-12-10-22-16,-6-19 2 15,5-35-45-15,2-16-50 16,6-14-511-16</inkml:trace>
  <inkml:trace contextRef="#ctx0" brushRef="#br0" timeOffset="51911.0003">4485 8713 1082 0,'-10'15'430'0,"-23"35"-249"16,-6 13-42-16,7 22-53 15,3 8-12-15,29 1-57 16,14 6-7-16,16-15-6 15,8-4-1-15,5-23-21 0,0-20-46 16</inkml:trace>
  <inkml:trace contextRef="#ctx0" brushRef="#br0" timeOffset="52270.2904">4652 9064 839 0,'7'7'361'0,"8"5"-155"16,-1 12-78-16,-3 8-17 16,-5 2 2-16,-7 4-25 15,-2-2-23-15,-1-8-26 16,3-6-15-16,4-14-3 15,3-8-3-15,9-17-2 16,4-8 1-16,3-7-6 16,1 0-3-16,-4 5-5 15,1 5-1-15,-3 13 11 16,-4 4 9-16,-4 9 23 16,-2 7 8-16,-5 11-7 15,2 5-5-15,-4 7-22 16,5 3-7-16,-1-6-69 0,5-3-53 15</inkml:trace>
  <inkml:trace contextRef="#ctx0" brushRef="#br0" timeOffset="52473.5602">5066 9180 1089 0,'18'0'451'16,"12"1"-270"-16,14 4-117 15,2-1-10-15,3 2 52 16,-3 1-68-16</inkml:trace>
  <inkml:trace contextRef="#ctx0" brushRef="#br0" timeOffset="52957.6363">5495 9055 712 0,'7'-8'352'0,"6"-10"-86"15,-1 0-40-15,14 6-63 16,4 10-35-16,8 7-72 15,4 13-29-15,-14 4 0 16,-13 2 7-16,-25 7 7 16,-15-1 2-16,-12 4-10 15,-4-2-4-15,-1-8-7 16,8-5-2-16,5-10-4 16,6-8-15-16,19-3-27 15,4-5-11-15,13-2-12 16,9 0 5-16,10 4 17 15,6 2 5-15,6 8 12 16,3 1 8-16,-8 6 9 16,-6 2 2-16,-9-2 3 15,-7-2 195-15</inkml:trace>
  <inkml:trace contextRef="#ctx0" brushRef="#br0" timeOffset="53254.6058">5827 8675 849 0,'9'3'400'0,"17"10"-127"16,0 11-124-16,18 34-84 15,7 21-8-15,-5 13-28 16,-4 6-3-16,-29-8-2 16,-25-8 0-16,-21 5-2 15,-7 1 0-15,-3-18-3 16,7-6-2-16,10-24-23 16,6-16-35-16,13-10-113 15,0-12-50-15</inkml:trace>
  <inkml:trace contextRef="#ctx0" brushRef="#br0" timeOffset="53926.4874">6449 9368 1153 0,'5'9'528'0,"0"18"-265"15,-6 4-41-15,-21 6-90 16,-8 2-25-16</inkml:trace>
  <inkml:trace contextRef="#ctx0" brushRef="#br0" timeOffset="87081.1543">7004 9105 801 0,'-2'-2'411'0,"-5"-4"-154"15,4 7-78-15,10 14-112 16,10 10-36-16,18 25-20 15,8 15 3-15,3 23-2 16,-4 3-2-16,-19-1 4 16,-13-4 4-16,-26-17 7 15,-3-1 1-15,-21-17 9 16,-3-13 5-16,5-25 3 16,-11-17-5-16,16-32-27 15,8-13-13-15,10-19-14 16,9-9-2-16,18-5 28 0,11-2 11 15,27 11 5-15,-1 13 2 16,17 21-14-16,-2 11-8 16,-9 17-1-16,-6 1 2 15,-19 7-72-15,-6 4-93 16</inkml:trace>
  <inkml:trace contextRef="#ctx0" brushRef="#br0" timeOffset="87300.0913">7472 9140 779 0,'5'7'284'0,"-2"7"-218"15,-3 4-45-15,5 10-3 16,-3 1 0-16,8 6-133 16</inkml:trace>
  <inkml:trace contextRef="#ctx0" brushRef="#br0" timeOffset="87628.9467">7887 9194 893 0,'-1'8'406'15,"-12"14"-186"-15,-9 6-14 16,-9 8-73-16,-6 2-32 16,0-8-45-16,7-6-12 15,2-21-8-15,5-5-10 0,6-19-34 16,2-7-15-16,11-3-13 15,3-3 2-15,8 6 14 16,6 6 0-16,13 10 11 16,1 3 9-16,13 15 20 15,2 6 13-15,-4 10 8 16,0 6-1-16,-10 4-9 16,-4 0-4-16,-3-2-23 15,-5-6-145-15</inkml:trace>
  <inkml:trace contextRef="#ctx0" brushRef="#br0" timeOffset="88191.2881">8854 9075 778 0,'-16'-8'378'0,"-8"1"-189"16,-5 7-62-16,0 10-109 15,7 14-17-15,-4 9 10 16,4 8-12-16,16 13-12 16,6 2 0-16,20 4 3 15,8-6 24-15,21-16 42 16,9-10 10-16,-1-24 43 0,6-11 8 16,-16-24 35-16,-11-12 26 15,-19-12 5-15,-15-3-18 16,-22 1-59-16,-16 3-35 15,-9 15-46-15,-5 2-16 16,11 14-18-16,8 9-27 16,9 11-153-16,9 6-114 15</inkml:trace>
  <inkml:trace contextRef="#ctx0" brushRef="#br0" timeOffset="89134.7381">9891 9202 694 0,'4'0'311'0,"8"6"-134"16,4 3-78-16,-4 8-8 16,0 3-12-16,-2 3-9 15,-4 1 0-15,-3-2-16 16,-3-1-10-16,0-11-1 15,-3-3 9-15,0-11 3 0,1-6-2 16,-1-9-19-16,3-7-17 16,7 0-19-16,6-2-9 15,12 5 2-15,4 1 9 16,7 11 15-16,0 4 25 16,-3 16 26-16,-1 11 3 15,-14 10 0-15,-10 3-17 16,-11 1 5-16,-6-2 25 15</inkml:trace>
  <inkml:trace contextRef="#ctx0" brushRef="#br0" timeOffset="91770.0071">9552 9080 823 0,'-2'1'345'0,"-5"1"-173"15,-6 4-39-15,-7 1-15 0,-4-1-14 16,-5 4-39-16,4 2-18 16,-2 2-32-16,11 2-5 15,2-2-14-15,5-4-10 16,12 0 3-16,-1 1 2 16,22-1 13-16,9 0 9 15,14-1 1-15,1-4 28 16,-4 0-135-16,-11 0-107 0</inkml:trace>
  <inkml:trace contextRef="#ctx0" brushRef="#br0" timeOffset="91957.8245">9356 9347 544 0,'4'5'339'15,"-4"1"-30"-15,25 2-90 16,4 5-25-16,12-8-58 16,11 5-33-16,3-5-53 15,4 0 30-15,-4 4-165 16</inkml:trace>
  <inkml:trace contextRef="#ctx0" brushRef="#br0" timeOffset="92951.939">10393 9267 800 0,'4'1'429'0,"10"0"-81"16,16 0-181-16,10 0-26 16,22-1-64-16,3 2-27 15,-6-4-83-15,-4 0-116 16</inkml:trace>
  <inkml:trace contextRef="#ctx0" brushRef="#br0" timeOffset="93420.5949">10918 9253 425 0,'3'-9'278'16,"4"-6"-19"-16,1-6-75 15,-2 0-19-15,0-3-14 16,0 1 2-16,-4 1-5 16,-3-2-14-16,0 10-33 15,-3 4-25-15,-1 8-49 16,1 8-16-16,1 7-24 16,0 4-8-16,3 6 4 0,4 5 2 15,3 5 6-15,0 1 4 16,2 4 4-16,-1-2 2 15,-1-1 2-15,-3-5 3 16,-1-5 4-16,-3-5 3 16,-6-7 7-16,-4-5 2 15,-8-8 1-15,1 0-3 16,-1-7-8-16,3 0-6 0,10 5-15 16,1-3-6-16,16 5-7 15,6 4-1-15,11 0 10 16,1-1 4-16,4-1 8 15,-4-1 1-15,1 3 4 16,0-1 19-16</inkml:trace>
  <inkml:trace contextRef="#ctx0" brushRef="#br0" timeOffset="93898.8271">11681 9233 597 0,'-2'0'361'15,"2"1"-56"-15,1 1-109 16,-1-2-79-16,25 3-33 0,64 6-8 16,-16-3-16-16,11-1-34 15,0-2-4-15,-16-2-3 16,-10-1-19-16,-14 1-75 15,-13 1-52-15,-13 2-230 16</inkml:trace>
  <inkml:trace contextRef="#ctx0" brushRef="#br0" timeOffset="94133.4024">11745 9368 758 0,'9'1'339'0,"6"-1"-128"15,18-2-91-15,13 2-25 16,20-1 0-16,10 1-15 16,7 2-39-16,-14-1-9 15,-9 5-8-15,-10-4-1 16,-19-5-57-16,0-5-78 15</inkml:trace>
  <inkml:trace contextRef="#ctx0" brushRef="#br0" timeOffset="94328.2307">12237 9143 762 0,'7'3'335'0,"5"-1"-162"15,8 8-59-15,8 5-46 16,1 2 8-16,7 7 32 0,-1 1-2 15,-12 5-12-15,-6 0-16 16,-20 0-47-16,-13 1 1 16,-10-3-2-16,-1 3-5 15,-3-7-8-15,7-3-23 16</inkml:trace>
  <inkml:trace contextRef="#ctx0" brushRef="#br0" timeOffset="95096.9767">13023 9214 866 0,'6'0'383'0,"9"3"-182"16,1 9-52-16,2 12-56 15,-1 7-5-15,-12 12-14 0,-3 2-12 16,-8-8-19-16,0-4-8 16,4-12-16-16,2-11 4 15,7-12 2-15,0-10 0 16,8-15-2-16,-2-9-7 16,8-3-11-16,2-1-4 15,-2 7-6-15,8 10-4 16,-9 11 1-16,6 9 2 15,-5 9 9-15,-9 2 3 0,3 15 4 16,-6 3-1-16,0 8-3 16,-1 4-1-16,-8-7 0 15,0-1 0-15,-4-6-59 16,4-5-71-16</inkml:trace>
  <inkml:trace contextRef="#ctx0" brushRef="#br0" timeOffset="95940.6861">13602 9156 795 0,'6'-1'416'16,"3"-3"-68"-16,8 7-245 16,11 5-39-16,4 7-32 15,7 3-8-15,12 4-10 16,-7-2 1-16,-3-5 5 16,-11-7 2-16,-17-4 5 15,-1 0 2-15,-18-3-11 16,-6 0-7-16,-17 0-11 15,-7 3-8-15,-9 7 1 16,1 3 15-16,11 6-72 16,3-1-72-16</inkml:trace>
  <inkml:trace contextRef="#ctx0" brushRef="#br0" timeOffset="96190.5718">13621 9504 800 0,'-3'0'378'0,"3"3"-126"16,5 0-55-16,-5-3-56 15,30 6-15-15,53 1-46 16,-21-4-28-16,5-2-31 16,-2 0 28-16,-12 3-165 15</inkml:trace>
  <inkml:trace contextRef="#ctx0" brushRef="#br0" timeOffset="99475.8047">14349 9335 426 0,'-1'-19'267'16,"1"-13"-37"-16,0 0-49 16,0-1-13-16,0 9-22 15,2 10-9-15,-2 9-38 16,0 5-32-16,0 9-46 15,0 2-19-15,1 11-13 16,3 1 5-16,0 9 1 16,3-1 2-16,0 7 3 15,0-1 3-15,-3-3 4 0,-3-2 2 0,-4-10 6 32,-2 1 3-32,-10-13 10 15,-4-5 3-15,-3-5-2 0,2 0-5 0,0-3-12 31,6 1-8-31,6 0-16 16,3 0-2-16,16 2-2 16,7 5 0-16,17-2 13 15,4 2 0-15,3-1 3 16,-3-2 4-16,-1-2 9 16,-3 0-30-16,1-4-268 15</inkml:trace>
  <inkml:trace contextRef="#ctx0" brushRef="#br0" timeOffset="99678.8794">14790 9477 650 0,'2'0'400'0,"-2"-2"-35"0,0 2-159 15,-2 0-40-15,1 0-47 16,0 0-17-16,0 0-31 15,0 0-14-15,0 0-25 16,0 0-8-16,1 0-30 16,0 0-169-16</inkml:trace>
  <inkml:trace contextRef="#ctx0" brushRef="#br0" timeOffset="106647.5466">15722 9055 949 0,'-18'-6'435'0,"-17"1"-214"15,-1 8-55-15,2 16-107 16,7 15-42-16,10 20-37 15,10 14-5-15,17 15 10 16,11-1 6-16,18-15 6 16,15-17 1-16,18-42 3 15,7-11 4-15,4-29 11 16,-17-17 49-16,-22-11 48 16,-18-7 17-16,-34-3 26 15,-15 7-42-15,-34 7-53 16,-12 8-23-16,-2 18-53 0,12 10-36 15,31 20-76-15</inkml:trace>
  <inkml:trace contextRef="#ctx0" brushRef="#br0" timeOffset="106991.2159">16236 9434 500 0,'5'14'233'0,"5"13"-96"16,-2-5-41-16,-5-9-41 16,-2-5 49-16,-4-15 4 15,0-3-5-15,1-14-10 16,2-6-64-16,7-5-21 15,5 0-8-15,10 2 2 16,1 4 13-16,12 13 39 16,-1 6 20-16,0 15 18 15,3 10 0-15,-17 10-27 16,-1 6-11-16,-9 4-15 16,-6-1-10-16,-2 1 8 15,1-6-68-15,-1-11-242 0</inkml:trace>
  <inkml:trace contextRef="#ctx0" brushRef="#br0" timeOffset="107256.7947">16883 9413 611 0,'0'-9'356'0,"-2"-13"-33"16,-2 1-55-16,-14 1-63 15,-6 1-31-15,-11 9-58 16,-4 4-25-16,3 12-56 16,5 9-23-16,12 10-25 15,6 6-7-15,13 4-1 16,7 1 6-16,12-5 12 16,8-6 5-16,7-8 9 15,1-7 3-15,1-12 37 16,0-3-69-16,-3-7-165 15</inkml:trace>
  <inkml:trace contextRef="#ctx0" brushRef="#br0" timeOffset="107374.7251">16794 9187 1162 0,'-3'0'479'0,"-4"-3"-314"16,7 3-81-16,6 1-78 15,3 4-87-15</inkml:trace>
  <inkml:trace contextRef="#ctx0" brushRef="#br0" timeOffset="107720.822">17066 9264 571 0,'13'3'257'0,"12"3"-154"16,8 0 18-16,3 0-5 15,7-2-25-15,-4-3-5 16,-8-2-32-16,-5-5-11 0,-15 2-4 16,-6 1 3-16,-14 1-7 15,-10 4-4-15,-10 6-7 16,-2 6-5-16,1 8-1 15,2 0-2-15,10 3-11 16,6 3-7-16,15-4-5 16,12 4 2-16,18-9 4 15,7-4 3-15,8-3 6 16,3-5-18-16,0-6-405 16</inkml:trace>
  <inkml:trace contextRef="#ctx0" brushRef="#br0" timeOffset="108111.0894">17716 9243 740 0,'-8'-9'420'0,"-15"-7"-62"0,-1 6-140 16,-2 9-122-16,-1 2-38 15,10 13-48-15,2 1-13 16,9 6-14-16,6 4-1 15,6-1 8-15,2 1 2 16,8-4 8-16,4-2 0 16,0-9 1-16,6-5-13 15,-12-5-32-15,-3-6-9 0,-11-3-11 16,-8 1 10-16,-10 0 28 16,-8 3 9-16,0 5 13 15,4 6 3-15,5 6 1 16,5 6 4-16,3 1 8 15,5 3 4-15,14 5 5 16,5-4 6-16,10-3 19 16,4 1 12-16,-2-9 24 15,2-4-1-15,3-5-17 16,-4-4-12-16,4-2-26 16,-2-2 9-16</inkml:trace>
  <inkml:trace contextRef="#ctx0" brushRef="#br0" timeOffset="110084.5991">833 11208 534 0,'2'-9'286'0,"0"-11"-24"16,12-3-134-16,7 1-15 15,8-1-6-15,6 10-11 16,2 8-37-16,-2 6-11 16,-6 14-5-16,-6 6-4 15,-6 17-9-15,-4 4-3 16,-10 7-9-16,1 2-2 0,-1-11-4 15,-1-5-3-15,11-11-2 16,-1-10 1-16,10-14 4 16,4-4 1-16,3-17 0 15,4-5-4-15,-4-11-21 16,0-7-7-16,-11-2-1 16,-4 2 4-16,-8 5 19 15,-5 3 7-15,-2 18 4 16,-5 3 10-16,-2 15 5 15,-1 8-2-15,1 9-5 16,4 9-10-16,4 8-2 16,2 3 0-16,5 3 3 15,2-1 0-15,0-7-3 16,5-5 0-16,-2-15-83 16</inkml:trace>
  <inkml:trace contextRef="#ctx0" brushRef="#br0" timeOffset="110459.6237">1642 11061 805 0,'0'8'366'0,"-6"7"-134"15,5 12-86-15,-2 17-46 16,-4 2 10-16,4 14-27 15,3-2-18-15,0-11-27 16,6-4-17-16,-1-19-4 16,-2-10 6-16,4-11 24 15,2-5 8-15,-3-18 7 16,-2-5-2-16,-2-12-19 16,-3-7-7-16,-5-11-9 15,-3-2-2-15,-11-8-10 16,2-1-3-16,0 11-7 15,8 2-5-15,8 15-14 16,3 7-7-16,6 7-17 16,9 8-2-16,17 7 5 15,11 3-30-15,12 6-99 16,2 3 296-16</inkml:trace>
  <inkml:trace contextRef="#ctx0" brushRef="#br0" timeOffset="110693.9804">1735 11488 750 0,'10'4'362'0,"12"3"-104"16,6-3-109-16,12 2-56 16,5-1-27-16,3-4-30 15,-1-1-53-15</inkml:trace>
  <inkml:trace contextRef="#ctx0" brushRef="#br0" timeOffset="111047.6076">2056 11170 973 0,'9'4'401'15,"5"1"-229"-15,3 12-59 16,-2 8-21-16,-3 5-10 0,-3 7-15 15,-7-2-7-15,-2-5-19 16,0-6-6-16,-1-14-12 16,2-6 3-16,4-15-5 15,-2-7-7-15,9-11-8 16,2-2-6-16,2 5-3 16,1 7-4-16,-1 11 0 15,0 6 2-15,-3 7 13 0,1 8 11 16,-5 6 10-16,-1 4-2 15,3 5-9-15,-6-6-6 16,6-5-43-16,0-8 10 16</inkml:trace>
  <inkml:trace contextRef="#ctx0" brushRef="#br0" timeOffset="111251.0474">2477 11283 1096 0,'11'2'428'0,"13"1"-281"16,6 3-55-16,-1-2-13 16,-1-4-27-16,0 2-23 15,0-2-55-15</inkml:trace>
  <inkml:trace contextRef="#ctx0" brushRef="#br0" timeOffset="111464.3424">2858 11111 828 0,'0'-8'431'0,"4"-2"-104"16,-1 4-83-16,3 14-83 15,0 8-27-15,3 17-46 16,0 7-9-16,-2 10-33 16,-2 3-10-16,-3-3-17 15,0-4-5-15,5-13-79 0,2-8-289 16</inkml:trace>
  <inkml:trace contextRef="#ctx0" brushRef="#br0" timeOffset="111901.7396">3084 10883 802 0,'8'-3'359'0,"11"-8"-140"16,10 5-64-16,11 0-52 16,0-3-8-16,6 1-40 15,-4-1-15-15,-5 1-15 16,-5 1-4-16,-12 5-9 16,-6 1-8-16,-11 7-11 15,0 6-5-15,-1 11-4 16,-2 6 3-16,-3 10 3 15,0 5 0-15,7 7 2 0,7 3 0 16,3 2 30 0,4 1 8-16,-8-6 37 0,0-3 17 15,-3-5 2-15,-7-9 15 16,-7-8-1-16,-4-4-3 16,-19-17-8-16,-1 0-20 15,-5-8-27-15,-2-6-15 16,10-3-43-16,3-1-39 15,13 6-124-15</inkml:trace>
  <inkml:trace contextRef="#ctx0" brushRef="#br0" timeOffset="112276.6508">3989 10917 781 0,'0'1'381'15,"-1"8"-129"-15,3 13-81 16,1 19-82-16,-2 3-14 16,10 14-17-16,-3-2-10 15,2-3-7-15,4-1-4 16,-6-14-2-16,-1-3-2 0,-10-17-45 15,0-6-71-15</inkml:trace>
  <inkml:trace contextRef="#ctx0" brushRef="#br0" timeOffset="112526.593">3868 11176 673 0,'30'-7'312'16,"13"-11"-124"-16,10-1-131 15,2 2-19-15,-6 1 29 16,-4 1 16-16,-12 9 21 16,-10 2 9-16,-19 4-33 15,-7 2-13-15,-13 9-10 16,-7 1-9-16,-7 7-22 16,2 7-8-16,-4-4-13 15,2 2 0-15,5-1-1 16,-5-1 3-16,4-6-15 15,-4-3-56-15,0-12-199 0</inkml:trace>
  <inkml:trace contextRef="#ctx0" brushRef="#br0" timeOffset="112682.806">3852 11112 439 0,'5'-2'328'16,"11"3"42"-16,5 4-93 15,9 8-111-15,6 3-19 16,8 6-19-16,7 3-13 15,4 0-30-15,1 2-15 16,-11-9-28-16,-8-5-16 0</inkml:trace>
  <inkml:trace contextRef="#ctx0" brushRef="#br0" timeOffset="113276.4197">4636 11039 1108 0,'7'3'433'0,"6"13"-281"16,-3 5-35-16,-5 14-32 16,-7 4-17-16,-6 2-40 15,5-1-5-15,-4-13-5 16,5-7-6-16,4-17-12 15,4-5-6-15,9-19-12 16,2-3-1-16,3-11 8 16,-1-6 4-16,7 9 6 15,2 3 1-15,1 8 1 16,0 11 11-16,-9 6 15 16,-5 9 12-16,-2 19 16 0,-6 8-8 15,-3 13-11-15,-2 0-10 16,-5 0-17-16,6-3 1 15,10-13-94-15,4-10-67 16</inkml:trace>
  <inkml:trace contextRef="#ctx0" brushRef="#br0" timeOffset="113635.7127">5204 11028 1022 0,'-2'1'439'0,"-3"14"-214"16,-1-1-82-16,-4 9-47 15,5 10-15-15,5 4-27 16,2 3-15-16,6-2-20 16,9-2-4-16,7-10-5 15,5-5 1-15,5-14 5 16,-2-7 5-16,-4-14 6 15,-4-4 0-15,-2-11-1 16,-4-1-4-16,-5-2-5 16,-4-3 2-16,-11 6 0 15,2 7-1-15,-5 11 5 16,3 7-4-16,2 13-2 0,-8 3-1 16,6 13-8-1,3 8-2-15,6 2-3 0,3 0-3 16,5 0-49-16,-7-10 457 15</inkml:trace>
  <inkml:trace contextRef="#ctx0" brushRef="#br0" timeOffset="114104.3464">5681 10967 1030 0,'0'7'368'0,"1"17"-275"16,2 10-27-16,3 17 25 16,2 7 8-16,2 2-11 15,-2-1-10-15,-2-11-18 0,-1-11-13 16,-2-14-14-16,2-8 13 16,-3-18 20-16,-1-9 4 15,-1-14-1-15,-1-10-16 16,-1-8-27-16,-3-6-4 15,-3-8-7-15,1-3-4 16,-2-13-5-16,4-1-5 16,10 6-13-16,7 7-6 15,12 21-13-15,5 14-6 0,11 13-2 16,5 4 2-16,8 10-80 16,3 1-72-16</inkml:trace>
  <inkml:trace contextRef="#ctx0" brushRef="#br0" timeOffset="114330.7334">5817 11371 884 0,'12'7'367'0,"14"2"-229"0,7-3-29 0,7-2-52 15,3 1-21-15,-5-6-132 16</inkml:trace>
  <inkml:trace contextRef="#ctx0" brushRef="#br0" timeOffset="114677.2103">6038 11070 826 0,'5'-2'375'16,"5"2"-150"-16,4 4-61 16,1 12-51-16,-1 4-11 15,-3 3-32-15,-1 3-13 16,-5-8-18-16,-1-3-8 15,-2-7-12-15,0-6-1 16,5-9-10-16,2-4-6 16,-2-11-3-16,10-6-7 0,5 2 0 15,-1-3 2-15,9 11-3 16,-8 10 3-16,-4 8 12 16,3 13 8-16,-12 3 30 15,6 6 7-15,-8 7-4 16,1 1-7-16,3 6-23 15,-8-4-4-15,8-3-50 16,-6-10 307-16</inkml:trace>
  <inkml:trace contextRef="#ctx0" brushRef="#br0" timeOffset="115098.7637">6497 10786 612 0,'12'-2'324'0,"10"-4"-10"16,11 4-210-16,5 2 5 15,1 0-3-15,0 2-16 16,-7-1-34-16,-5 4-19 15,-10 1-22-15,-4-2-6 0,-5 7-6 16,-5-1-2-16,1 4-1 16,-4 2-2-16,1 8-3 15,1 5-2-15,1 8-1 16,5 8-1-16,2 2 0 16,6 5 2-16,-1 2 4 15,1-1-1-15,-4 3 5 16,-12-9 9-16,0-1 24 15,-8-4 27-15,-12-13 65 16,1-3 16-16,-21-20 2 16,-9-9-15-16,3-8-61 15,-2-10-24-15,18-1-56 16,11 1-73-16</inkml:trace>
  <inkml:trace contextRef="#ctx0" brushRef="#br0" timeOffset="115496.2815">7288 11027 1203 0,'5'0'461'15,"10"0"-308"-15,13 5-50 16,9 1-20-16,3-1-18 0,8-1-36 16,-2-2-9-16,-6 0-87 15,-4 2-181-15</inkml:trace>
  <inkml:trace contextRef="#ctx0" brushRef="#br0" timeOffset="115683.9553">7314 11144 1121 0,'12'1'513'16,"10"-1"-251"-16,12 2-94 15,8 0-22-15,4 2-64 16,1 0-21-16,-1 1-23 16,-7-1 400-16</inkml:trace>
  <inkml:trace contextRef="#ctx0" brushRef="#br0" timeOffset="116152.2835">8074 11132 698 0,'9'-1'339'16,"21"-1"-67"-16,16-4-161 15,28 6-22-15,12 0-2 16,20 2-23-16,4 0-14 15,1 0-9-15,-14-6-59 16</inkml:trace>
  <inkml:trace contextRef="#ctx0" brushRef="#br0" timeOffset="116449.0897">8430 10768 947 0,'1'-26'403'0,"4"-21"-179"16,-2 7-44-16,-2 12-8 15,5 10 3-15,-6 5-43 16,1 7-35-16,2 10-85 15,0 4-25-15,5 19-29 16,-1 10 4-16,4 27 26 16,-6 10 3-16,2 14-26 0,0 2-46 15</inkml:trace>
  <inkml:trace contextRef="#ctx0" brushRef="#br0" timeOffset="116855.279">8342 11409 1162 0,'0'-7'443'0,"12"-7"-320"16,1-2-26-16,14 6-32 15,14 5-7-15,6 11-18 16,0 6-7-16,-10 16-6 16,-20 3-1-16,-11 7-2 15,-13 3 0-15,-18-3-3 16,-6-4-3-16,-16-4 1 16,2-2-5-16,2-11-61 15,4-2-37-15,8-13-48 16,4-5-2-16,17-7 49 15,10-4 31-15,14-5 50 16,6-1 17-16,10 8 49 16,1 3 21-16,9 13 23 15,1 10-1-15,-2 5-16 0,2 3-11 16,-9 1-27-16,-3 1 30 16,-5-5-209-16</inkml:trace>
  <inkml:trace contextRef="#ctx0" brushRef="#br0" timeOffset="117370.7587">9333 10482 662 0,'-14'9'307'15,"-19"20"-109"-15,-6 15-48 0,-3 21-28 16,-2 14 11-16,7 18-21 16,13 4-24-16,20-4-40 15,13-4-7-15,22-19-2 16,9-6 0-16,11-15-6 16,1-7-10-16,3-13-23 15,-2-10-51-15</inkml:trace>
  <inkml:trace contextRef="#ctx0" brushRef="#br0" timeOffset="117745.9514">9457 10929 907 0,'12'5'387'0,"12"9"-199"0,3 9-56 16,-7 7-10-16,-2 1-16 16,-16 1-23-16,-2-3-9 15,-2-5-31-15,-2-3-10 16,5-10-12-16,0-4 5 16,4-12-6-16,3-10-5 15,3-9-7-15,2-8-9 16,6 5-5-16,-1 0 2 0,1 6-3 15,3 11 0-15,-4 6 1 16,-4 4 4-16,4 12 8 16,-5-2 4-16,7 9 1 15,0 4-2-15,-6-4-5 16,3 6 0-16,-12-3 1 16,1-2 12-16,-7 3-69 15,-2-2-57-15</inkml:trace>
  <inkml:trace contextRef="#ctx0" brushRef="#br0" timeOffset="117933.3346">9936 11081 1031 0,'11'2'390'0,"19"-1"-286"0,7 1-34 16,6-1-24-16,1-1-14 16,-2 6-21-16,-5 0 2 15</inkml:trace>
  <inkml:trace contextRef="#ctx0" brushRef="#br0" timeOffset="118183.3206">10436 10957 1126 0,'-3'-16'457'0,"-3"-19"-283"15,6 2-43-15,6 11-36 16,-1 7-8-16,5 17-28 16,-6 8 3-16,3 20-9 15,0 12-3-15,1 10 11 16,-1 1-6-16,-2-6-16 15,-2-8-9-15,1-8-16 16,0-4 10-16,3-13-96 16,1-1 471-16</inkml:trace>
  <inkml:trace contextRef="#ctx0" brushRef="#br0" timeOffset="118432.9974">10652 10435 745 0,'26'24'408'0,"15"9"-36"16,10 31-241-16,11 12 6 15,-6 13 7-15,-5 9 8 0,-22 3-43 16,-19-2-31-1,-28 14-45-15,-12-3-8 0,-9-9-8 16,-1-6-3-16,6-44-18 16,0-15-67-16</inkml:trace>
  <inkml:trace contextRef="#ctx0" brushRef="#br0" timeOffset="118901.8053">11485 10365 840 0,'-11'-4'406'16,"-11"-5"-156"-16,-7 32-129 16,-6 17-39-16,0 30-26 15,2 13-4-15,9 15 13 16,10 10-5-16,6-2-5 16,8 0-3-16,12-19-22 15,-1-15-8-15,22-16-11 16,2-7-2-16,10-15 9 15,9-5-50-15,-1-16-89 16</inkml:trace>
  <inkml:trace contextRef="#ctx0" brushRef="#br0" timeOffset="119253.2339">11547 10858 705 0,'10'8'337'16,"10"14"-97"-16,1 5-45 15,0 11-29-15,-7 2-17 16,-11-5-39-16,-4-6-27 0,-5-7-32 16,1-7-7-16,-1-9-4 15,5-4 3-15,4-15-12 16,6-3-11-16,10-10-21 15,4-6-13-15,6 4 2 16,-2-2 5-16,-4 9 6 16,-2 7 1-16,-8 10 11 15,-2 6 8-15,-4 13 14 0,-2 3 4 16,-1 7-5-16,-4 0-7 16,2 3-11-16,-4-1-5 15,2 0-4-15,5-1-5 16,4-11-57-16</inkml:trace>
  <inkml:trace contextRef="#ctx0" brushRef="#br0" timeOffset="119446.8096">11976 10979 978 0,'14'-3'440'16,"9"-3"-179"-16,12 7-178 0,9 4-20 16,-2 2-37-16,2 5-14 15,-10-2-17-15,-5-2-83 16</inkml:trace>
  <inkml:trace contextRef="#ctx0" brushRef="#br0" timeOffset="119744.8853">12373 10897 864 0,'2'-7'349'0,"7"-6"-191"16,1 2-20-16,9 6-15 16,4 5 5-16,3 12-25 15,0 3-33-15,-4 7-24 16,-5 3-9-16,-14 0 1 15,-6 2 1-15,-14-1-1 16,-6-6-4-16,2 1-16 16,2-3-3-16,7-6-5 0,6-2-4 15,6-5-7-15,6-3-1 16,10 1-1-16,7 1 1 16,9-2 2-16,0 3 0 15,1-2-9-15,-2 5-26 16</inkml:trace>
  <inkml:trace contextRef="#ctx0" brushRef="#br0" timeOffset="120010.824">12682 10467 1111 0,'11'3'441'0,"11"11"-289"16,6 10-43-16,15 27-67 16,-1 11 3-16,2 23-1 15,-8 10 6-15,-23 9 22 16,-18-3 4-16,-24-4-9 16,-10-11-10-16,2-14-19 15,7-5-13-15,13-29 11 16,9-11 409-16</inkml:trace>
  <inkml:trace contextRef="#ctx0" brushRef="#br0" timeOffset="120900.8739">13200 10903 540 0,'-4'-10'280'15,"4"-6"-63"-15,4 4-46 16,-1-5-35-16,6 4-11 0,5 0-19 16,1-1-20-16,7 10-33 15,3 5-15-15,-2 6-21 16,-3 4-3-16,-4 1-3 16,-6 0 0-16,-4 6-1 15,-2 2 1-15,-8 1 1 16,-4 0-1-16,-1 1-5 15,-3-1-1-15,5 2-3 16,7 3-2-16,5-4 1 16,8-7 1-16,8-2 3 15,-2-8 2-15,9-5 4 16,2 0 0-16,2-5 2 16,1-6 0-16,1-5-4 15,-1 5-1-15,-11-14-2 16,-1 2 0-16,-6-2 2 15,-9-6 1-15,-3 4 4 0,5 4-1 16,-9 1-1-16,1 7-3 16,-1 7-10-16,-6 4-8 15,5 6-8-15,1 5-3 16,-1 10 1-16,2 3 4 16,4 12 16-16,-1 0 3 15,7 2 9-15,2 4 2 16,-1-9-4-16,0-3-1 0,3-5 2 15,2-8-24 1</inkml:trace>
  <inkml:trace contextRef="#ctx0" brushRef="#br0" timeOffset="121322.6498">13900 10726 922 0,'-2'6'338'0,"0"12"-226"16,-2 8-12-16,4 15 8 16,0 7-5-16,0 4-43 15,3-5-18-15,0-3-12 16,-2-10-2-16,4-12-3 15,-2-7 16-15,2-11 45 0,-2-7 13 16,3-11 8-16,-1-1-13 16,-2-12-45-16,2-1-12 15,-6-11-11-15,-6-10-3 16,-4-8-6-16,-4-7-3 16,-1 3-4-16,-2 5-5 15,3 12-4-15,2 4-1 16,5 13-6-16,5 3-1 0,3 11-13 15,4 5-9-15,14-1-11 16,10 10-3-16,19 4-15 16,3-1-41-16,15 11-117 15,-2-5-168-15</inkml:trace>
  <inkml:trace contextRef="#ctx0" brushRef="#br0" timeOffset="121603.8221">13926 11107 792 0,'1'3'392'0,"1"3"-107"15,13 3-112-15,6-3-36 16,12-1-37-16,9-1-32 16,1-5-4-16,0-1-84 0</inkml:trace>
  <inkml:trace contextRef="#ctx0" brushRef="#br0" timeOffset="122119.6877">14229 10767 841 0,'3'2'377'0,"1"4"-167"0,1 6-88 15,0 9-74-15,3 5-7 16,0 3-9-16,-1 3-2 15,-4-5 5-15,-3-4 0 16,0-7-7-16,-3-9-1 16,3-7 12-16,2-1 4 15,-2 0-2-15,0 0-5 16,5-20-22-16,16-36-9 16,-6 25-7-16,2 4-4 15,10 3-5-15,-1 5 1 0,1 5 3 16,-3 5 0-16,-7 9-1 15,-3 5 3-15,-3 7 7 16,0 5 7-16,-2 9 9 16,1 0-3-16,-4 10-4 15,0-1-4-15,-1 3-1 16,-5-6 1-16,0-4 2 16,1-7 0-16,4-8-25 15,0-4 472-15</inkml:trace>
  <inkml:trace contextRef="#ctx0" brushRef="#br0" timeOffset="122457.0803">14692 10870 490 0,'3'0'271'0,"3"0"-25"0,-4 0-30 16,-2 0-4-16,0 0-19 15,21 2-37-15,36 1-26 16,-19-1-50-16,-7-2-21 16,4-1-30-16,-2-1-10 15,-6-3-36-15,-3-1-60 0</inkml:trace>
  <inkml:trace contextRef="#ctx0" brushRef="#br0" timeOffset="122894.8052">15178 10823 448 0,'3'-6'286'0,"3"-10"-1"0,1 0-15 16,-2-5-46-16,-4-2-26 15,1 6-40-15,-3 0-12 16,1 5-30-16,-2 6-19 15,-1 3-48-15,7 5-27 16,-4-2-35-16,0 0-14 16,3 14 8-16,11 40 8 15,-7-15 12-15,1 6 7 16,0 5 3-16,-2 0 2 0,-3-10 0 16,3-10 0-16,-2-15 1 15,2-1 3-15,1-13-60 16,4-1 281-16</inkml:trace>
  <inkml:trace contextRef="#ctx0" brushRef="#br0" timeOffset="123472.4766">15526 10559 765 0,'9'-1'344'16,"19"-1"-161"-16,-10-6-30 16,13 6-52-16,3 2-22 0,-2 0-31 15,5 0-13-15,-13-2 2 16,-6 2 12-16,-11 0 17 16,-4-3 1-16,-1 6-17 15,1-5-18-15,-3 2-26 16,0 0-6-16,0 0-8 15,1 7 0-15,2 9-1 16,10 31-1-16,-10-24 0 16,2 6 0-16,4 7 3 15,-1-4 1-15,4 15 1 16,-2 3 5-16,-2-3 1 16,0 4 3-16,-5-12 4 15,-3-9-1-15,-2-8 8 16,1-2 21-16,-3-10 12 15,1 5 3-15,-7-8 4 16,-7-4-18-16,-9 0-6 0,-8-7 0 16,-4 5 2-16,-3-6 1 15,1 2-5-15,8 2-2 16,2-4-14-16,7 5-11 16</inkml:trace>
  <inkml:trace contextRef="#ctx0" brushRef="#br0" timeOffset="123956.8835">13039 9745 669 0,'-2'4'279'0,"0"0"-113"15,15 1-146-15,15-3-5 16,30-3 7-16,16-4 14 15,36 0 20-15,19-2 7 0,32 2 21 16,15 5-9-16,18 2-29 16,7 8-10-16,-8-1-46 15,-19 1-140-15</inkml:trace>
  <inkml:trace contextRef="#ctx0" brushRef="#br0" timeOffset="124339.7492">13105 9935 1232 0,'-8'2'417'16,"-2"-1"-406"-16,7-1-19 16,19-7-12-16,17 0-1 15,30-3 12-15,21-4 10 16,43-2 35-16,9-4 10 16,34 3 4-16,8 3-4 15,-4 2-27-15,2 8-7 16,-33 3-3-16,-22 1-1 0,-30 4 0 15,-21 2 17-15,-22 1-159 16,-6 0-163-16</inkml:trace>
  <inkml:trace contextRef="#ctx0" brushRef="#br0" timeOffset="124654.6599">13129 10029 464 0,'-7'-3'233'15,"-5"1"-21"-15,13-1-188 16,15 2 0-16,13-7 23 15,15-1 21-15,27-1 34 16,14-4 13-16,38 3 14 16,14-4-2-16,39 7-17 15,0-3-15-15,17 6-28 16,0 0-16-16,-41 0-20 16,-6 1-5-16,-39 4 12 15,-20-4 7-15,-21 4 0 16,-11 0-2-16,-18 0-20 15,-7 0-4-15,-13-3-81 0,-4 3-76 16</inkml:trace>
  <inkml:trace contextRef="#ctx0" brushRef="#br0">13624 11529 189 0,'-6'-4'97'0,"-10"1"-33"16,1 0-26-16,-8 3-32 15</inkml:trace>
  <inkml:trace contextRef="#ctx0" brushRef="#br0" timeOffset="129132.868">16330 11111 1049 0,'-3'-2'480'16,"1"0"-230"-16,1-3-126 15,1 5-41-15,0-1-47 16,0 0 490-16</inkml:trace>
  <inkml:trace contextRef="#ctx0" brushRef="#br0" timeOffset="131390.0673">13378 11463 517 0,'-8'-1'228'0,"2"-3"-105"16,14-1-32-16,34-5-20 16,20 5-9-16,36-6-13 15,27 3-3-15,44 0 8 16,19-1 3-16,33 8-4 16,0 1-8-16,-6 9-26 15,-13 5-5-15,-35-8-4 16,-17 4-15-16,-42-3-174 15</inkml:trace>
  <inkml:trace contextRef="#ctx0" brushRef="#br0" timeOffset="131687.1952">13528 11575 350 0,'-29'2'152'0,"-23"3"-34"0,29-3 15 16,16-2 4-16,39-5 21 15,22 1-27-15,48-8-48 16,34 1 12-16,50 3-7 16,26 2-9-16,38 6-23 15,6-4-21-15,1 4-21 16,-8 6-3-16,-34-2-1 15,-22 3 0-15,-37-2-1 16,-22-2-1-16,-33 4-1 16,-10 8-1-16,-21-4-175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1:38:37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 13509 769 0,'5'7'331'15,"3"0"-134"-15,15-7-107 31,7-11-8-31,10-24 14 0,2-11 0 0,10-28-15 32,3-10-5-32,2-4-18 15,-6-3-10-15,-18 7-17 16,-10 9-3-16,-22 13-5 0,0 17 9 0,-7 24-9 16,-6 15-4-16,0 20-16 31,1 8-22-31,6 23-16 15,8 9-2-15,18 17 12 0,5 6 7 0,8 2 18 16,6 2 3-16,4-9 5 0,-2-11 3 16,5-19-7-16,-11-10-34 15,-18-23-179-15</inkml:trace>
  <inkml:trace contextRef="#ctx0" brushRef="#br0" timeOffset="257.9477">759 13143 1277 0,'-5'-3'518'0,"5"3"-343"0,7 6-87 16,17 8-79-16,12 6-12 15,18-2 4-15,11 2 80 16,2-5-59-16</inkml:trace>
  <inkml:trace contextRef="#ctx0" brushRef="#br0" timeOffset="791.6414">1516 13344 878 0,'3'4'436'0,"2"2"-13"0,9 1-352 16,8 2-20-16,7-7 11 15,-1-2-11-15,3-8-18 16,-1-7-1-16,-6-7 1 16,-4-3-1-16,-10-2-2 15,-8 0-4-15,-11 7-12 16,-9 4-7-16,-14 5-11 15,4 11-7-15,-3 14-8 16,3 6-4-16,8 19-2 16,2 6 2-16,12 13 7 15,11 4 13-15,8 0 10 16,8-1 6-16,0-10 6 16,1-3-3-16,-1-13-45 15,-3-11-106-15,4-11-193 16</inkml:trace>
  <inkml:trace contextRef="#ctx0" brushRef="#br0" timeOffset="1104.098">2133 13306 545 0,'-3'8'406'0,"-8"13"76"16,-3 6-169-16,-7 2-147 15,1-1-45-15,-10-7-68 16,-1-4-15-16,-1-14-16 16,-2-3-25-16,10-9-51 15,7-6-17-15,10-7-14 16,4-7 16-16,16 3 35 16,4 1 8-16,11 12 18 15,4 9 4-15,-5 10 35 16,3 9 21-16,-7 12 26 15,-2 2 20-15,3 6-15 16,-5-5-11-16,3-4-17 16,1-4 62-16</inkml:trace>
  <inkml:trace contextRef="#ctx0" brushRef="#br0" timeOffset="4795.3376">3008 14399 868 0,'1'-4'389'0,"4"0"-210"15,-2 11-49-15,3 23-57 16,2 21-21-16,1 23-4 16,1 10-2-16,-2 18 0 15,-2-7 0-15,-2-5-3 16,-3-8-5-16,-1-27-8 16,6-9-4-16,-3-30 0 15,7-12 5-15,-1-24-2 16,-1-9-1-16,0-14-8 15,5-8-8-15,3 7-9 16,-1 1-5-16,6 21-12 16,1 14-5-16,-1 15-3 15,0 9 5-15,-6 13 14 16,-6 5 4-16,-3-1 8 16,2 5 1-16,0-10-23 0,5-7-64 15</inkml:trace>
  <inkml:trace contextRef="#ctx0" brushRef="#br0" timeOffset="5092.3964">3500 14998 800 0,'5'-8'438'16,"4"-5"-113"-16,3 13-144 15,-3 15-29-15,0 11-43 16,-8 10-1-16,-3 17-15 16,1 6-17-16,-3 11-29 15,1-4-13-15,4-8-19 16,0-11-6-16,9-15-5 15,9-6-1-15,2-15-32 16,0-10-44-16,-3-10-163 16</inkml:trace>
  <inkml:trace contextRef="#ctx0" brushRef="#br0" timeOffset="5217.4407">3500 15276 933 0,'3'3'388'15,"4"2"-207"-15,5-2-111 16,17 0-50-16,1-1 0 16</inkml:trace>
  <inkml:trace contextRef="#ctx0" brushRef="#br0" timeOffset="5498.2909">3829 15369 800 0,'-7'-4'441'16,"-4"0"-65"-16,-2 4-207 15,-2 1-42-15,3 9-69 16,2 6-30-16,4 4-31 16,5 2-4-16,6-2-5 15,6-7 0-15,13-5 8 16,4-9 5-16,2-7 12 15,-6-6 37-15,-10-6 29 16,-5 4 10-16,-21-3 5 16,-7 8-38-16,-13 7-19 15,-4 3-61-15</inkml:trace>
  <inkml:trace contextRef="#ctx0" brushRef="#br0" timeOffset="5740.3678">4019 15014 850 0,'0'-5'489'0,"-1"-3"-88"16,1 9-175-16,2 13-117 16,-2 8-42-16,0 18-11 15,3 15-3-15,-8 9-18 16,5 6-9-16,5 0-14 31,-1-12-3-31,10-14-2 0,5-3 0 16,4-18 0-16,-1-7-1 15,-4-10-49-15,-3-10-53 16</inkml:trace>
  <inkml:trace contextRef="#ctx0" brushRef="#br0" timeOffset="5889.9156">3989 15315 940 0,'7'-1'502'16,"0"-3"-61"-16,14 5-336 0,8-1-37 15,3 3-49-15,7 2-10 16,-4 1-50-16</inkml:trace>
  <inkml:trace contextRef="#ctx0" brushRef="#br0" timeOffset="6139.5702">4408 15388 1228 0,'-5'15'516'0,"-14"14"-322"16,-8 0-41-16,-6-5-67 16,-7-8-28-16,10-12-14 15,6-4-21-15,8-8-27 16,7-4-15-16,9-3-12 15,4-4 1-15,9 4 9 16,8 4 14-16,3 8 15 16,1 5 5-16,5 10 8 15,-1 2-4-15,-2 7-6 16,-3 3 3-16,-6-1-66 16</inkml:trace>
  <inkml:trace contextRef="#ctx0" brushRef="#br0" timeOffset="6451.9861">4520 15525 1109 0,'2'-5'457'16,"8"-8"-273"-16,8-5-46 15,2-11-53-15,5-7-24 16,-5-10-26-16,-4-2-6 0,-6-9-5 15,-8 1-2-15,-9 4-8 16,-5 5-3-16,-7 17 7 16,0 9 4-16,-1 21 4 15,-1 8 1-15,5 20-9 16,1 10-5-16,9 14-1 16,15 11-2-16,9 1 3 15,7-4-2-15,12-10-4 16,-5-12 2-16,7-18-23 15,3-5-11-15</inkml:trace>
  <inkml:trace contextRef="#ctx0" brushRef="#br0" timeOffset="6930.3415">5003 14616 603 0,'2'6'390'16,"-3"7"-15"-16,0 21-160 0,-2 11-15 15,-1 18-58-15,4 5-26 16,-7-8-35-16,6-4-15 16,1-26-34-16,-2-7-7 15,6-19 10-15,-4-5 9 16,1-10 7-16,-1-12 0 15,-2-10-17-15,-4-3-9 0,-2-13-9 16,1 0-4-16,-2-3-5 16,1-3-3-16,8 9-7 15,2 7-5-15,7 3-7 16,9 11-2-16,2 2-3 16,8 0 0-16,15 8-48 15,3-5-16-15,11 16-109 16,3 3-111-16</inkml:trace>
  <inkml:trace contextRef="#ctx0" brushRef="#br0" timeOffset="7148.8927">5034 14985 942 0,'-3'10'421'16,"1"8"-199"-16,8-1-61 15,19-10-67-15,10-1-32 16,13-6-40-16,6-5-10 16,2-1-57-16,-5-6-144 15</inkml:trace>
  <inkml:trace contextRef="#ctx0" brushRef="#br0" timeOffset="7461.2456">5276 14701 1095 0,'15'4'419'0,"10"4"-286"15,1 8-8-15,-2 8-1 16,-10 3-14-16,-6 6-32 15,-4-4-20-15,-4-4-21 16,0-8-6-16,-2-15 0 16,-1-6-5-16,4-13-18 15,0-9-6-15,14-3-14 16,6-2 0-16,3 5 6 16,5 6 1-16,-7 7 0 15,-7 12-3-15,-10 8 19 0,1 11 12 16,-4 15 15-16,-2 1 7 15,3 4-17-15,-3-6-21 16,4-9 422-16</inkml:trace>
  <inkml:trace contextRef="#ctx0" brushRef="#br0" timeOffset="7820.7999">5577 14560 1021 0,'9'-2'411'0,"16"-8"-235"16,8 4-93-16,12 3-35 16,1-3-8-16,-1 6-20 15,-3 1-5-15,-11 6-5 16,-3 2-4-16,-21 1 21 15,-1 1 4-15,-3 4 2 16,-3 2 2-16,7 9-25 16,-3 3-6-16,4 11-8 15,-3 1 14-15,6 9 13 16,-9-2 24-16,-6-4 43 16,-3 6 0-16,-14-10 19 0,-2-2-25 15,-11-7-17-15,-5-16-7 16,5-10-30-16,4-5-25 15,12-12-82-15,8 1-60 16</inkml:trace>
  <inkml:trace contextRef="#ctx0" brushRef="#br0" timeOffset="8148.6073">6280 14703 856 0,'13'0'413'0,"14"3"-119"16,7-2-95-16,11 7-60 15,0-3-39-15,0 1-62 16,2 2-15-16,-9-6-65 16,-5 4-154-16</inkml:trace>
  <inkml:trace contextRef="#ctx0" brushRef="#br0" timeOffset="8297.5975">6319 14877 1071 0,'6'0'467'0,"19"1"-180"15,4-1-147-15,16 0-39 16,9 1-24-16,0 2 0 0,2 5-2 15</inkml:trace>
  <inkml:trace contextRef="#ctx0" brushRef="#br0" timeOffset="8862.4797">7041 14675 593 0,'7'-8'323'0,"10"-11"-32"15,4 7-61-15,0 9-60 0,-2 6-33 16,-5 15-51-16,-6 7 2 16,-12 12-4-16,-7 12-8 15,-3 10-32-15,2-3-19 16,10-6-16-16,6-8-1 15,11-22 3-15,7-7 3 16,10-12 5-16,4-9 2 16,5-6-1-16,-3-9-1 15,-2-11-5-15,-11-4-1 0,-1-9-13 16,-1 0 0-16,-8 2-3 16,-2 3-3-16,-9 19 10 15,-2 5 2-15,-9 14 7 16,5 9 3-16,0 12 2 15,-3 9-2-15,13 15-5 16,2 5-2-16,-1 6-5 16,7 1 1-16,-8-10-5 15,1-6-50-15,4-20-12 16</inkml:trace>
  <inkml:trace contextRef="#ctx0" brushRef="#br0" timeOffset="9190.3684">7657 14719 1006 0,'0'11'406'0,"0"19"-256"0,0 6-5 16,0 11-7-16,1 0-11 16,1-2-30-16,3-5-22 15,-2-18-40-15,2-9-5 16,-1-16 19-16,0-6 2 15,-4-12-2-15,1-4-4 16,-1-13-25-16,-4-5-2 16,-2-8-3-16,-5-3-1 15,-2-4-7-15,3 0-2 0,2 1-5 16,6 4-2-16,4 8-1 16,6 5-1-16,5 9-6 15,1 4-2-15,3 6-8 16,2 5-2-16,13 7-1 15,0 1-36-15,9 8-115 16</inkml:trace>
  <inkml:trace contextRef="#ctx0" brushRef="#br0" timeOffset="9455.9545">7723 14990 759 0,'8'3'401'15,"16"3"-38"-15,11 1-187 16,9-1-83-16,4 2-15 15,-3-5-45-15,-6-1-12 16,-5 2-79-16</inkml:trace>
  <inkml:trace contextRef="#ctx0" brushRef="#br0" timeOffset="9783.971">7901 14662 1157 0,'6'-1'472'0,"5"2"-286"16,3 4-65-16,8 16-45 15,-2 6-3-15,-5 7 3 16,-3 4-2-16,-12-6-13 16,-3-4-7-16,-2-13-22 15,5-5-2-15,2-18-9 16,7-8-5-16,7-10-9 15,1-6-6-15,4 1-1 0,2 2-1 16,-1 8-1 0,0 8-2-16,-3 11 4 0,0 8 6 15,-7 10 11-15,2 5 5 16,-6 6 2-16,1 5-6 16,-2 0-6-16,-3-2-18 15,0-6-632-15</inkml:trace>
  <inkml:trace contextRef="#ctx0" brushRef="#br0" timeOffset="10190.1426">8289 14414 998 0,'7'-10'454'0,"15"-6"-186"16,5 2-124-16,3 5-68 16,4 4-23-16,0 5-30 15,-7 5-13-15,-1 3-9 16,-7 4-1-16,-7 1 1 16,-5 1 1-16,-5 1 2 15,0-1 1-15,-2 2-1 16,3 2-2-16,-2 5-2 15,0 5-2-15,4 6-3 16,0 4-1-16,4 7 2 0,-1 4-2 16,0 3 5-16,-1 0 1 15,-6-7 19-15,-1-5 31 16,-8-10 67-16,-8-2 34 16,-17-11 15-16,-6-1-16 15,-7-2-61-15,1 1-28 16,10-3-28-16,7-8-15 0,8-5-69 15,10-7-496-15</inkml:trace>
  <inkml:trace contextRef="#ctx0" brushRef="#br0" timeOffset="14065.9071">9126 14578 928 0,'-1'-2'431'0,"0"3"-206"16,1 9-61-16,4 18-99 16,0 12-17-16,3 14-7 15,2 8-14-15,-3-4 2 16,0-3-5-16,0-17-11 15,-1-11-59-15,0-14-453 16</inkml:trace>
  <inkml:trace contextRef="#ctx0" brushRef="#br0" timeOffset="14206.2706">8965 14811 974 0,'0'-5'466'0,"1"-2"-169"16,22 5-163-16,15-1-47 15,31-1-37-15,9 2-15 16,7-2 5-16,-3 4-27 16</inkml:trace>
  <inkml:trace contextRef="#ctx0" brushRef="#br0" timeOffset="14565.5638">9973 14606 736 0,'0'-15'377'0,"0"-28"-121"0,0-7-22 16,0-1-42-16,0 2-29 15,-2 19-27-15,0 9-11 16,-2 18-42-16,-2 9-34 16,2 23-48-16,-1 11-21 15,5 19-1-15,1 2 5 16,5 5 12-16,4-2 6 15,1-10-42-15,2-1-79 16</inkml:trace>
  <inkml:trace contextRef="#ctx0" brushRef="#br0" timeOffset="14737.388">9767 14875 714 0,'6'-1'378'0,"14"0"-10"16,11 1-226-16,21 1-56 16,11 4-17-16,16 2-43 15,2 3-5-15,-7-1-211 16</inkml:trace>
  <inkml:trace contextRef="#ctx0" brushRef="#br0" timeOffset="15159.5344">9808 15187 1082 0,'2'-11'414'0,"4"-14"-281"15,10 1-34-15,14 2-14 16,6 3-13-16,12 11-31 16,1 8-17-16,-3 12-15 15,-9 3-8-15,-20 21 7 16,-13 2 5-16,-24 9 11 16,-10 7 2-16,-14-9-3 15,-2-2-2-15,2-14-13 16,4-10-22-16,12-18-16 15,4-6-6-15,12-20-1 16,10-3 17-16,5-7 6 16,10 0 1-16,12 8 12 15,4 6 1-15,7 16 10 16,4 9 4-16,1 17-1 16,-1 8-1-16,-4 11-3 15,-6 0 2-15,-7-2 100 16</inkml:trace>
  <inkml:trace contextRef="#ctx0" brushRef="#br0" timeOffset="15978.8585">10712 14339 839 0,'-13'-2'410'0,"-26"3"-128"16,-4 15-61-16,-10 28-93 15,-1 13-18-15,11 20-45 16,14 9-22-16,27 9-16 15,11 2-10-15,31-7-11 16,6-15 3-16,16-25-11 16,9-10-77-16</inkml:trace>
  <inkml:trace contextRef="#ctx0" brushRef="#br0" timeOffset="16307.0595">10802 14641 903 0,'5'0'350'0,"6"5"-205"0,-1 7-50 16,4 11 12-16,-6 4 10 16,-5 6-14-16,-1-1-13 15,-6-3-26-15,-4-9-13 16,2-8-10-16,-1-10-1 15,7-17-10-15,8-7-8 16,7-10-22-16,8-2-6 0,5 5-5 16,1 3 0-16,-2 14-3 15,-6 7-2-15,-2 13 5 16,-3 7 9-16,-3 14 12 16,-3 1 6-16,-2 6 1 15,-2-1-4-15,0-5-8 16,3-1-70-16</inkml:trace>
  <inkml:trace contextRef="#ctx0" brushRef="#br0" timeOffset="16478.774">11214 14733 1050 0,'4'0'442'0,"10"0"-211"15,12 0-114-15,2 0-57 0,3 0-9 16,2 1-33-16,-4 1-32 16,1-1-203-16</inkml:trace>
  <inkml:trace contextRef="#ctx0" brushRef="#br0" timeOffset="16634.9654">11558 14599 867 0,'-1'-7'480'0,"1"0"-105"15,-1 6-124-15,1 12-114 16,1 8-47-16,4 10-44 16,1-1-2-16,1 9-19 15,0 2 50-15,-3 0-147 16,1-1-374-16</inkml:trace>
  <inkml:trace contextRef="#ctx0" brushRef="#br0" timeOffset="16853.6531">11755 14194 1289 0,'21'15'454'0,"28"28"-372"16,7 21 15-16,-3 24 41 15,-12 8 17-15,-26 15-27 0,-14 6-24 16,-23-5-54-16,-6-7-24 16,-5-29-86-16,3-21-40 15</inkml:trace>
  <inkml:trace contextRef="#ctx0" brushRef="#br0" timeOffset="17306.6714">12434 14116 901 0,'-14'-1'422'0,"-12"-8"-179"16,-9 28-103-16,0 14-32 16,0 31-30-16,-3 25-17 15,11 17-17-15,10 4-9 16,17 0-23-16,14-6-6 16,19-13 1-16,2-11 1 15,21-16 1-15,3-16-43 16,8-24-406-16</inkml:trace>
  <inkml:trace contextRef="#ctx0" brushRef="#br0" timeOffset="17754.0417">12486 14588 921 0,'3'-5'438'0,"7"-6"-171"15,5 11-70-15,6 11-85 16,5 6-42-16,-3 15-33 16,-2 5 4-16,-16 3 10 15,-5-2 0-15,-8-8-11 16,-1-11-5-16,8-13 2 16,2-6-1-16,8-19-7 15,5-10-6-15,5-7-16 0,3-5-5 16,4 7-3-1,2 7-4-15,-1 14-8 0,-2 8-4 16,-6 12 1-16,-3 8 3 16,-6 10 8-16,-2 6 5 15,-4 5 4-15,3 1-7 16,4-5-53-16</inkml:trace>
  <inkml:trace contextRef="#ctx0" brushRef="#br0" timeOffset="17926.1329">13009 14647 1127 0,'5'1'475'16,"4"-1"-223"-16,13 4-168 16,8-3-8-16,8 0-24 15,-2-1-17-15,2 2-56 16,-2 1-347-16</inkml:trace>
  <inkml:trace contextRef="#ctx0" brushRef="#br0" timeOffset="18222.6821">13387 14648 856 0,'-11'-15'373'0,"-5"-19"-171"0,10 4-82 15,18-1-45-15,9 6 7 16,16 15-11-16,3 4-10 16,-1 13-13-16,1 14-22 15,-19 10-9-15,-11 1 21 16,-20 8 17-16,-17-5 3 16,-8 2-4-16,-1-1-23 15,10-11-18-15,9-5-7 0,17-12-3 16,11-5-2-16,13-4 0 15,8 1 3-15,7-1-1 16,2 1-1-16,-6 5-5 16,-4-4-26-16</inkml:trace>
  <inkml:trace contextRef="#ctx0" brushRef="#br0" timeOffset="18452.6403">13704 14057 1188 0,'18'-2'485'16,"9"-1"-296"-16,15 25-126 15,4 22-18-15,7 33 5 16,0 20 20-16,-19 17 21 16,-17 4 9-16,-38-5-26 15,-16-5-19-15,-14-10-22 16,2-11-6-16,14-27-36 15,9-17-55-15</inkml:trace>
  <inkml:trace contextRef="#ctx0" brushRef="#br0" timeOffset="19139.9062">14215 14489 418 0,'5'-9'270'0,"9"-16"35"0,4 0-62 16,6 2-43-16,3 6-24 16,-1 17-56-16,-6 7-39 15,-11 24-22-15,-8 7-4 16,-12 7-8-16,-4 1-2 15,-1-7-24-15,6-4-7 16,15-7-5-16,8-11 1 16,17-10 3-16,5-6 4 15,12-9 5-15,0-8 1 0,-5-4 1 16,-9-5-1-16,-9-4-2 16,-6-1-2-16,-10-3-4 15,-8 0-2-15,-8 3-5 16,1 12-3-16,-2 8-10 15,10 10-11-15,4 16-8 16,-4 0 0-16,7 16 5 16,-2 2 8-16,2-3 9 15,4 4 2-15,1-6-23 16,-2-1-71-16</inkml:trace>
  <inkml:trace contextRef="#ctx0" brushRef="#br0" timeOffset="19467.6898">14846 14443 1036 0,'-1'7'408'16,"0"18"-268"-16,-2 2-31 16,0 12 3-16,3 1-23 15,-1 0-29-15,2 1-15 16,3-10-18-16,0-5-5 15,0-18 16-15,2-9 6 0,-3-18 6 16,-2-5 2-16,-2-6-14 16,-4-6-6-16,-7-11-6 15,-3-5-2-15,-3-17-7 16,5-1-5-16,10 4-7 16,3 1-5-16,11 18-7 15,2 3-3-15,7 15-5 16,6 4-4-16,9 9-2 15,9 10 1-15,4 0-41 16,5 10-29-16,-2 4-164 16</inkml:trace>
  <inkml:trace contextRef="#ctx0" brushRef="#br0" timeOffset="19717.6506">14840 14752 799 0,'1'4'386'0,"3"0"-99"16,20 5-139-16,12-3-14 0,18 0-42 15,5 2-35-15,-5-8-47 16,-2 2-55-16</inkml:trace>
  <inkml:trace contextRef="#ctx0" brushRef="#br0" timeOffset="20061.2931">15097 14377 946 0,'7'-2'415'0,"12"3"-202"15,0 10-63-15,8 15-36 16,-4 9-18-16,-13 3-24 16,0 1-3-16,-11-7-16 15,-4-5-7-15,2-8-7 16,-4-9-3-16,5-6 1 0,3-4-3 15,1-15-14-15,8-1-4 16,6-9-18-16,0-6-3 16,10 4 1-16,1 4-2 15,1 2 1-15,2 7-3 16,-4 11 8-16,-2 5 2 16,-4 19 7-16,-5 8 5 15,-6 5-4-15,-3 0-1 16,-4-6 46-16,1-5-61 0,-2-7 401 15</inkml:trace>
  <inkml:trace contextRef="#ctx0" brushRef="#br0" timeOffset="20264.6174">15610 14526 728 0,'6'-2'424'0,"16"3"2"16,4 0-194-16,5-1-90 15,4 1-42-15,-8-1-66 16,-2-2 13-16,-3 4 408 16</inkml:trace>
  <inkml:trace contextRef="#ctx0" brushRef="#br0" timeOffset="20639.2767">15966 14312 771 0,'6'-13'388'0,"2"-12"-107"15,1 6-44-15,-4 11-47 16,-5 4-36-16,1 13-59 15,-2 5-30-15,-2 19-43 16,0 6-2-16,2 12-2 16,2 4-4-16,5-1-6 15,2-4-1-15,1-12 3 16,-3-6 2-16,-1-9 2 16,-2 0 3-16,-7-9 4 15,-7-4 1-15,-13-8-12 16,-4-3-8-16,-2-2-9 15,5-1-4-15,13 4 4 16,8 0-3-16,11 0-1 16,8-3 1-16,15-1-2 15,5 0 6-15,5 0 39 16,-1 1-58-16,-8 2-61 0</inkml:trace>
  <inkml:trace contextRef="#ctx0" brushRef="#br0" timeOffset="21092.3051">16277 14181 758 0,'12'-4'347'0,"18"-5"-114"16,9 2-73-16,8 1-18 15,-1-1-15-15,-6 2-41 16,-9 2-23-16,-7-2-26 16,-3 5-9-16,-8-1-14 15,-2 1-8-15,-5 6-11 16,-1 7-4-16,0 12-2 15,5 6 1-15,-5 13 2 16,0 5 2-16,3 18 2 16,-7 0 2-16,0-2 2 15,2-4 1-15,-2-15 2 16,5-4 1-16,-2-9 3 0,-6-8 4 16,-6-9 24-16,-4-4 5 15,-6-5 2-15,-3-3 0 16,-11-1-22-16,1 0-5 15,-6 0-9-15,2 1 1 16,9 1-97-16,5-5-67 16</inkml:trace>
  <inkml:trace contextRef="#ctx0" brushRef="#br0" timeOffset="21435.9714">17021 14681 933 0,'4'0'483'0,"-4"0"-102"15,1-3-132-15,-1 3-77 0,0 0-33 16,0 0-49-16,0 0-25 16,0 0-33-16,0 0-9 15,0 0 22-15,0 0 151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2:10:31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17925 2670 363 0,'1'0'169'0,"-3"0"-27"16,2 1-135-16,-1-1-4 16,0 0 1-16,0 0 0 15,-1 0-112-15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7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3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18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NULL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emf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Ευστάθεια και </a:t>
            </a:r>
            <a:r>
              <a:rPr lang="el-GR" sz="2100" dirty="0" smtClean="0"/>
              <a:t>Αιτιατότητα </a:t>
            </a:r>
            <a:r>
              <a:rPr lang="el-GR" sz="2100" dirty="0" smtClean="0"/>
              <a:t>ΓΧΑ συστημάτων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Απόκριση σε Συχνότητα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σχέση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είναι ισοδύναμη με τη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η οποία αποτελεί </a:t>
                </a:r>
                <a:r>
                  <a:rPr lang="el-GR" b="1" dirty="0" smtClean="0"/>
                  <a:t>αναγκαία και ικανή συνθήκη για την ευστάθεια</a:t>
                </a:r>
                <a:r>
                  <a:rPr lang="el-GR" dirty="0" smtClean="0"/>
                  <a:t> ενός ΓΧΑ συστήματος</a:t>
                </a:r>
              </a:p>
              <a:p>
                <a:pPr lvl="2">
                  <a:buClrTx/>
                  <a:buSzPct val="120000"/>
                </a:pPr>
                <a:r>
                  <a:rPr lang="el-GR" sz="1600" dirty="0" smtClean="0"/>
                  <a:t>Δεν αποδεικνύουμε την αναγκαιότητα εδώ</a:t>
                </a:r>
              </a:p>
              <a:p>
                <a:pPr lvl="2">
                  <a:buClrTx/>
                  <a:buSzPct val="120000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κρουστική απόκριση μπορεί να αποτελείται από όρους της μορφής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η κρουστική απόκριση είναι απολύτως αθροίσιμη αν και μόνον αν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∀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l-GR" dirty="0"/>
                      <m:t>ℂ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groupChr>
                      <m:groupChrPr>
                        <m:chr m:val="⇔"/>
                        <m:pos m:val="top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οι χαρακτηριστικές ρίζες έχουν μέτρο μικρότερο της μονάδας!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>
                <a:blip r:embed="rId3"/>
                <a:stretch>
                  <a:fillRect l="-1905" t="-1768" r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97677" y="2402732"/>
            <a:ext cx="2315183" cy="97276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511" y="2558374"/>
            <a:ext cx="242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Κρουστική απόκριση απολύτως αθροίσιμη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591" y="5836596"/>
            <a:ext cx="8485762" cy="52887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Ευστάθεια ΓΧΑ Συστήματος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27289" y="394283"/>
            <a:ext cx="5838489" cy="6086905"/>
            <a:chOff x="3227289" y="394283"/>
            <a:chExt cx="5838489" cy="6086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89" y="394283"/>
              <a:ext cx="5838489" cy="60869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74142" y="417834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2" y="417834"/>
                  <a:ext cx="460499" cy="2616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974142" y="1890076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2" y="1890076"/>
                  <a:ext cx="460499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74141" y="3521598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1" y="3521598"/>
                  <a:ext cx="460499" cy="2616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74140" y="5121683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140" y="5121683"/>
                  <a:ext cx="460499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47380" y="405246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380" y="405246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47379" y="1897253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379" y="1897253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910559" y="3524554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559" y="3524554"/>
                  <a:ext cx="460499" cy="2616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910559" y="5113882"/>
                  <a:ext cx="46049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11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559" y="5113882"/>
                  <a:ext cx="460499" cy="2616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Vertical Scroll 5"/>
          <p:cNvSpPr/>
          <p:nvPr/>
        </p:nvSpPr>
        <p:spPr>
          <a:xfrm>
            <a:off x="87282" y="1015180"/>
            <a:ext cx="2989409" cy="1764145"/>
          </a:xfrm>
          <a:prstGeom prst="verticalScroll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Παραδέιγματα θέσης χαρακτηριστικών ριζών και το αποτέλεσμα αυτών στην κρουστική απόκριση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err="1" smtClean="0"/>
                  <a:t>Αιτιατότητα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δυο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και δυο αντίστοιχες εξόδους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 smtClean="0"/>
                  <a:t> το σύστημα θεωρείται αιτιατό αν και μόνο αν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9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⇒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σύστημα βρίσκεται σε αρχική ηρεμία, τότε αυτό είναι αιτιατό, δηλ. 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⇒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θέλαμε να εκφράσουμε μια σχέση αιτιατότητας και κρουστικής απόκρισης, ποια θα ήταν αυτή;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Σκεφτείτε ότι ένα σύστημα αποκρίνεται την κρουστική του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 στην είσοδό του εμφανιστεί η συνάρτηση Δέλτα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αυτή εμφανίζεται τη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όχι νωρίτερα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ένα ΓΧΑ σύστημα είναι αιτιατό αν και μόνον αν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3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9983" y="5564221"/>
            <a:ext cx="2262877" cy="52529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Πεπερασμένης και Άπειρης Κρουστικής Απόκρισης ΓΧΑ 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Αν η κρουστική απόκριση ενός ΓΧΑ συστήματος είναι της μορφής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 smtClean="0"/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  τότε λέμε ότι το σύστημα είναι ένα </a:t>
                </a:r>
                <a:r>
                  <a:rPr lang="en-US" sz="1800" b="1" dirty="0"/>
                  <a:t>F</a:t>
                </a:r>
                <a:r>
                  <a:rPr lang="en-US" sz="1800" b="1" dirty="0" smtClean="0"/>
                  <a:t>IR </a:t>
                </a:r>
                <a:r>
                  <a:rPr lang="el-GR" sz="1800" b="1" dirty="0" smtClean="0"/>
                  <a:t>(</a:t>
                </a:r>
                <a:r>
                  <a:rPr lang="en-US" sz="1800" b="1" dirty="0"/>
                  <a:t>F</a:t>
                </a:r>
                <a:r>
                  <a:rPr lang="en-US" sz="1800" b="1" dirty="0" smtClean="0"/>
                  <a:t>inite Impulse Response) </a:t>
                </a:r>
                <a:r>
                  <a:rPr lang="el-GR" sz="1800" b="1" dirty="0" smtClean="0"/>
                  <a:t>σύστημα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Παρατηρήστε ότι στα </a:t>
                </a:r>
                <a:r>
                  <a:rPr lang="en-US" sz="1800" dirty="0" smtClean="0"/>
                  <a:t>FIR </a:t>
                </a:r>
                <a:r>
                  <a:rPr lang="el-GR" sz="1800" dirty="0" smtClean="0"/>
                  <a:t>συστήματα, η κρουστική απόκριση είναι πεπερασμένης διάρκειας – όπως «προδίδει» και το όνομά τους… 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</a:t>
                </a:r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Αντίθετα, αν η κρουστική απόκριση δεν είναι πεπερασμένης διάρκειας, τότε τα συστήματα αυτά λέγονται </a:t>
                </a:r>
                <a:r>
                  <a:rPr lang="en-US" sz="1800" b="1" dirty="0" smtClean="0"/>
                  <a:t>IIR (Infinite Impulse Response) </a:t>
                </a:r>
                <a:r>
                  <a:rPr lang="el-GR" sz="1800" b="1" dirty="0" smtClean="0"/>
                  <a:t>συστήματα</a:t>
                </a:r>
                <a:r>
                  <a:rPr lang="el-GR" sz="1800" dirty="0" smtClean="0"/>
                  <a:t>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/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3"/>
                <a:stretch>
                  <a:fillRect l="-1905" t="-1768" r="-8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Ως τώρα μελετήσαμε τα συστήματα στο πεδίο του χρόνου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Είδαμε τη χρησιμότητα της συνάρτησης Δέλτα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στην όλη διαδικασία εύρεσης της εξόδου ενός ΓΧΑ συστήματος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Παρ’ όλα αυτά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έχουμε περισσότερη διαίσθηση του </a:t>
                </a:r>
                <a:r>
                  <a:rPr lang="el-GR" i="1" dirty="0" smtClean="0"/>
                  <a:t>γιατί</a:t>
                </a:r>
                <a:r>
                  <a:rPr lang="el-GR" dirty="0" smtClean="0"/>
                  <a:t> τα συστήματα συμπεριφέρονται έτσι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ξέρουμε </a:t>
                </a:r>
                <a:r>
                  <a:rPr lang="el-GR" i="1" dirty="0" smtClean="0"/>
                  <a:t>πώς</a:t>
                </a:r>
                <a:r>
                  <a:rPr lang="el-GR" dirty="0" smtClean="0"/>
                  <a:t> να σχεδιάσουμε ένα σύστημα με μια επιθυμητή συμπεριφορά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Στην προσπάθειά μας αυτή θα εφαρμόσουμε μια διαφορετική είσοδο στο σύστημα αντί της συνάρτησης Δέλτα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δούμε που θα μας οδηγήσει αυτό…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 r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έξοδος τότε θα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να είναι αριθμός (εν γένει μιγαδικός)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25820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Καταλήξαμε στο ότι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δηλ. η έξοδος είναι ίδια με την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 smtClean="0"/>
                  <a:t>, με τη διαφορά ότι έχει πολλαπλασιαστεί με τον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μιγαδικό εν γένει) αριθμό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Έτσι, η συνάρτηση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err="1" smtClean="0"/>
                  <a:t>ιδιοσυνάρτηση</a:t>
                </a:r>
                <a:r>
                  <a:rPr lang="el-GR" dirty="0" smtClean="0"/>
                  <a:t> του συστήματος ενώ ο αριθμός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err="1" smtClean="0"/>
                  <a:t>ιδιοτιμή</a:t>
                </a:r>
                <a:r>
                  <a:rPr lang="el-GR" dirty="0" smtClean="0"/>
                  <a:t>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αποτέλεσμα αυτό είναι ιδιαίτερα σημαντικό γιατί μας αποκαλύπτει ότι ένα ΓΧΑ σύστημα αφήνει αναλλοίωτα τα σήματα της μορφής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στην έξοδό του, μεταβάλλοντάς τα πολλαπλασιαστικά με ένα μιγαδικό αριθμό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μελετήσουμε λίγο τη συνάρτηση της </a:t>
                </a:r>
                <a:r>
                  <a:rPr lang="el-GR" dirty="0" err="1" smtClean="0"/>
                  <a:t>ιδιοτιμής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 r="-16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450840" y="961200"/>
              <a:ext cx="2880" cy="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520" y="956520"/>
                <a:ext cx="1152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7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Εν γένει, έχουμε την συνάρτηση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η οποία ως μιγαδική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μπορεί να γραφεί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b="0" i="1" dirty="0" smtClean="0"/>
                  <a:t/>
                </a:r>
                <a:br>
                  <a:rPr lang="el-GR" b="0" i="1" dirty="0" smtClean="0"/>
                </a:br>
                <a:endParaRPr lang="el-GR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5362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άθροισμα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συγκλίνει ομοιόμορφα άραγε για κάθε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Αρκεί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αφού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  ∀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συνθήκη αυτή δεν είναι όμως και αναγκαία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Θα πούμε περισσότερα αργότερα…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22882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ως προς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δεδομένης της σημασίας της, δε θα μπορούσε να μην έχει το δικό της όνομα. Ονομάζεται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:r>
                  <a:rPr lang="el-GR" b="1" dirty="0" smtClean="0"/>
                  <a:t>Απόκριση σε </a:t>
                </a:r>
                <a:r>
                  <a:rPr lang="el-GR" b="1" dirty="0" smtClean="0"/>
                  <a:t>Συχνότητα </a:t>
                </a:r>
                <a:br>
                  <a:rPr lang="el-GR" b="1" dirty="0" smtClean="0"/>
                </a:br>
                <a:r>
                  <a:rPr lang="el-GR" b="1" dirty="0" smtClean="0"/>
                  <a:t>ή </a:t>
                </a:r>
                <a:br>
                  <a:rPr lang="el-GR" b="1" dirty="0" smtClean="0"/>
                </a:br>
                <a:r>
                  <a:rPr lang="el-GR" b="1" dirty="0" smtClean="0"/>
                  <a:t>Συχνοτική Απόκριση </a:t>
                </a:r>
                <a:br>
                  <a:rPr lang="el-GR" b="1" dirty="0" smtClean="0"/>
                </a:br>
                <a:r>
                  <a:rPr lang="el-GR" b="1" dirty="0" smtClean="0"/>
                  <a:t/>
                </a:r>
                <a:br>
                  <a:rPr lang="el-GR" b="1" dirty="0" smtClean="0"/>
                </a:br>
                <a:r>
                  <a:rPr lang="el-GR" b="1" dirty="0" smtClean="0"/>
                  <a:t>(</a:t>
                </a:r>
                <a:r>
                  <a:rPr lang="en-US" b="1" dirty="0" smtClean="0"/>
                  <a:t>frequency response)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Παρατηρήστε  ότι η απόκριση σε συχνότητα είναι μια πράξη που εμπλέκει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κανείς εύκολα να δείξει ότι αν η κρουστική απόκριση είναι </a:t>
                </a:r>
                <a:r>
                  <a:rPr lang="el-GR" u="sng" dirty="0" smtClean="0"/>
                  <a:t>πραγματική</a:t>
                </a:r>
                <a:r>
                  <a:rPr lang="el-GR" dirty="0" smtClean="0"/>
                  <a:t> συνάρτηση, η απόκριση σε συχνότητα είναι συζυγής συμμετρική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>
                <a:blip r:embed="rId2"/>
                <a:stretch>
                  <a:fillRect l="-1884" t="-2227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5960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Εξισώσεις διαφορών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Αρχικές συνθήκες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Έξοδος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 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(αρχική ηρεμία)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Απόκριση σε </a:t>
                </a:r>
                <a:r>
                  <a:rPr lang="el-GR" b="1" dirty="0" smtClean="0"/>
                  <a:t>Συχνότητα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l-GR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sup>
                          </m:sSup>
                        </m:e>
                      </m:d>
                      <m:r>
                        <a:rPr lang="el-G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sup>
                      </m:sSup>
                      <m:r>
                        <a:rPr lang="el-G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1" dirty="0" smtClean="0">
                  <a:solidFill>
                    <a:srgbClr val="00B050"/>
                  </a:solidFill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δυο τελευταίες συναρτήσεις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ονομάζονται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απόκριση πλάτους </a:t>
                </a:r>
                <a:r>
                  <a:rPr lang="el-GR" dirty="0" smtClean="0"/>
                  <a:t>και </a:t>
                </a:r>
                <a:r>
                  <a:rPr lang="el-GR" b="1" dirty="0" smtClean="0">
                    <a:solidFill>
                      <a:srgbClr val="00B050"/>
                    </a:solidFill>
                  </a:rPr>
                  <a:t>απόκριση φάσης</a:t>
                </a:r>
                <a:r>
                  <a:rPr lang="el-GR" dirty="0" smtClean="0"/>
                  <a:t>, αντίστοιχα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καταλάβουμε περισσότερα για αυτές τις συναρτήσεις?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9093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l-GR" dirty="0" smtClean="0"/>
                  <a:t> γράψουμε την έξοδο του ΓΧΑ συστήματος αναλυτικότερα, θα έχουμε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Ξεκάθαρα βλέπουμε ότι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επηρεάζει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πολλαπλασιαστικά</a:t>
                </a:r>
                <a:r>
                  <a:rPr lang="el-GR" dirty="0" smtClean="0"/>
                  <a:t> το πλάτος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του σήματος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επηρεάζει </a:t>
                </a:r>
                <a:r>
                  <a:rPr lang="el-GR" b="1" dirty="0" smtClean="0"/>
                  <a:t>αθροιστικά</a:t>
                </a:r>
                <a:r>
                  <a:rPr lang="el-GR" dirty="0" smtClean="0"/>
                  <a:t> τη φάση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του σήματος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 μας βοηθά όλη αυτή η ανάλυση στο να καταλάβουμε περισσότερα για το πώς δουλεύουν τα συστήματα?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Ας κάνουμε ένα βήμα ακόμα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Rounded Rectangle 6"/>
          <p:cNvSpPr/>
          <p:nvPr/>
        </p:nvSpPr>
        <p:spPr>
          <a:xfrm>
            <a:off x="204281" y="3891064"/>
            <a:ext cx="8560340" cy="885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0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Γ</a:t>
                </a:r>
                <a:r>
                  <a:rPr lang="el-GR" dirty="0" smtClean="0"/>
                  <a:t>ια είσοδο σε ένα ΓΧΑ σύστημα με </a:t>
                </a:r>
                <a:r>
                  <a:rPr lang="el-GR" u="sng" dirty="0" smtClean="0"/>
                  <a:t>πραγματική</a:t>
                </a:r>
                <a:r>
                  <a:rPr lang="el-GR" dirty="0" smtClean="0"/>
                  <a:t> κρουστική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θα έχουμε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3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34544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</m:t>
                          </m:r>
                        </m:e>
                      </m:func>
                    </m:oMath>
                  </m:oMathPara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Αν ένα ΓΧΑ σύστημα έχει πραγματική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/>
                  <a:t>, με απόκριση σε συχνότητα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  <a:r>
                  <a:rPr lang="el-GR" dirty="0"/>
                  <a:t>η είσοδος είναι της μορφής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B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B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τότε </a:t>
                </a:r>
                <a:r>
                  <a:rPr lang="el-GR" dirty="0"/>
                  <a:t>η έξοδος θα είναι της μορφής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)+|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>
                <a:blip r:embed="rId2"/>
                <a:stretch>
                  <a:fillRect l="-1884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Rounded Rectangle 6"/>
          <p:cNvSpPr/>
          <p:nvPr/>
        </p:nvSpPr>
        <p:spPr>
          <a:xfrm>
            <a:off x="87282" y="3005847"/>
            <a:ext cx="8959042" cy="285993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1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Ξανά από τη σχέση του </a:t>
                </a:r>
                <a:r>
                  <a:rPr lang="en-US" dirty="0" smtClean="0"/>
                  <a:t>Euler, </a:t>
                </a:r>
                <a:r>
                  <a:rPr lang="el-GR" dirty="0" smtClean="0"/>
                  <a:t>μπορούμε να εκφράσουμε ένα άθροισμα ημιτόνων ως άθροισμα εκθετικών μιγαδικών σημάτων!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Έτσι, δεδομένου ότι τα συστήματα που μελετάμε είναι ΓΧΑ, μπορούμε εύκολα να δείξουμε ότι: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Αν ένα ΓΧΑ σύστημα έχει πραγματική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, με απόκριση σε συχνότητα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και η είσοδος είναι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τότε η έξοδος θα είναι της μορφής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 r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Rounded Rectangle 7"/>
          <p:cNvSpPr/>
          <p:nvPr/>
        </p:nvSpPr>
        <p:spPr>
          <a:xfrm>
            <a:off x="87282" y="2850203"/>
            <a:ext cx="8959042" cy="3249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4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Ομογενής εξίσωση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endParaRPr lang="el-GR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Μεγάλο πλήθος πιθανών εισόδων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Εύρεση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μέσω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κρουστικής απόκρισης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έξοδος για είσοδο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Δέλτα εισάγει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 στο σύστημα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Απλό σύστημα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2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 Κρουστική Απόκριση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Γενικό σύστημα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Κρουστική απόκριση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00B0F0"/>
                    </a:solidFill>
                  </a:rPr>
                  <a:t>Zero-state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response: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η </a:t>
                </a:r>
                <a:r>
                  <a:rPr lang="el-GR" b="1" u="sng" dirty="0" smtClean="0">
                    <a:solidFill>
                      <a:schemeClr val="tx1"/>
                    </a:solidFill>
                  </a:rPr>
                  <a:t>συνέλιξη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 της εισόδου με την κρουστική απόκριση του συστήματος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Διατάξεις συστημάτων</a:t>
                </a:r>
                <a:r>
                  <a:rPr lang="en-US" dirty="0" smtClean="0"/>
                  <a:t>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Σε σειρά: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Παράλληλα: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60" y="1650331"/>
            <a:ext cx="5762140" cy="153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Διατάξεις ΓΧΑ συστημάτων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r>
                  <a:rPr lang="en-US" dirty="0" smtClean="0"/>
                  <a:t> 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Έστω το σύστημα της εικόνας, που αποτελείται από τα υποσυστήματα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+1]</m:t>
                          </m:r>
                        </m:e>
                      </m:mr>
                    </m:m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Δείξτε ότι το συνολικό σύστημα έχει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κρουστική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  <a:blipFill rotWithShape="0">
                <a:blip r:embed="rId3"/>
                <a:stretch>
                  <a:fillRect l="-3789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olded Corner 7"/>
              <p:cNvSpPr/>
              <p:nvPr/>
            </p:nvSpPr>
            <p:spPr>
              <a:xfrm>
                <a:off x="6151418" y="392776"/>
                <a:ext cx="2894906" cy="1002981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Folded Corner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18" y="392776"/>
                <a:ext cx="2894906" cy="1002981"/>
              </a:xfrm>
              <a:prstGeom prst="foldedCorner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910760" y="3242160"/>
              <a:ext cx="2882520" cy="135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3920" y="3234600"/>
                <a:ext cx="2899080" cy="13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2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84" y="843997"/>
            <a:ext cx="5762140" cy="153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Διατάξεις ΓΧΑ συστημάτων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r>
                  <a:rPr lang="en-US" dirty="0" smtClean="0"/>
                  <a:t>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  <a:blipFill rotWithShape="0">
                <a:blip r:embed="rId3"/>
                <a:stretch>
                  <a:fillRect l="-3789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0760" y="662760"/>
              <a:ext cx="8882640" cy="3440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720" y="656640"/>
                <a:ext cx="8895960" cy="34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16000" y="3317040"/>
              <a:ext cx="8763120" cy="28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640" y="3312360"/>
                <a:ext cx="8777160" cy="28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784960" y="4620240"/>
              <a:ext cx="5953680" cy="1623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7760" y="4615200"/>
                <a:ext cx="5971320" cy="16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84" y="843997"/>
            <a:ext cx="5762140" cy="153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Διατάξεις ΓΧΑ συστημάτων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r>
                  <a:rPr lang="en-US" dirty="0" smtClean="0"/>
                  <a:t>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4501342" cy="6207529"/>
              </a:xfrm>
              <a:blipFill rotWithShape="0">
                <a:blip r:embed="rId3"/>
                <a:stretch>
                  <a:fillRect l="-3789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00520" y="2197440"/>
              <a:ext cx="7875720" cy="2020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00" y="2187360"/>
                <a:ext cx="7890120" cy="20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27880" y="4608360"/>
              <a:ext cx="5901840" cy="981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840" y="4598640"/>
                <a:ext cx="5919120" cy="10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7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Έχουμε συζητήσει για την έννοια της ευστάθειας ενός συστήματος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200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για ένα ΓΧΑ σύστημα η έξοδος δίνεται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sz="4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7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θα πρέπει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Ξέρουμε ότι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οπότε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τελευταία σχέση ισχύει αν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12202</TotalTime>
  <Words>503</Words>
  <Application>Microsoft Office PowerPoint</Application>
  <PresentationFormat>On-screen Show (4:3)</PresentationFormat>
  <Paragraphs>332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217</cp:revision>
  <dcterms:created xsi:type="dcterms:W3CDTF">2018-08-17T16:23:20Z</dcterms:created>
  <dcterms:modified xsi:type="dcterms:W3CDTF">2021-10-19T13:08:35Z</dcterms:modified>
</cp:coreProperties>
</file>