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95" r:id="rId3"/>
    <p:sldId id="315" r:id="rId4"/>
    <p:sldId id="316" r:id="rId5"/>
    <p:sldId id="317" r:id="rId6"/>
    <p:sldId id="293" r:id="rId7"/>
    <p:sldId id="296" r:id="rId8"/>
    <p:sldId id="314" r:id="rId9"/>
    <p:sldId id="302" r:id="rId10"/>
    <p:sldId id="297" r:id="rId11"/>
    <p:sldId id="304" r:id="rId12"/>
    <p:sldId id="303" r:id="rId13"/>
    <p:sldId id="298" r:id="rId14"/>
    <p:sldId id="322" r:id="rId15"/>
    <p:sldId id="299" r:id="rId16"/>
    <p:sldId id="323" r:id="rId17"/>
    <p:sldId id="305" r:id="rId18"/>
    <p:sldId id="306" r:id="rId19"/>
    <p:sldId id="307" r:id="rId20"/>
    <p:sldId id="324" r:id="rId21"/>
    <p:sldId id="308" r:id="rId22"/>
    <p:sldId id="309" r:id="rId23"/>
    <p:sldId id="318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8T09:58:07.4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366 3941 402 0,'3'-2'277'15,"1"1"-112"-15,-4 0-53 0,0 0-21 0,0 0 0 16,7-4 0-16,13-4 95 16,30-43-50-16,-24 23-31 15,-1-2-9-15,-2-5-1 16,-1 1-9-16,-6 0-11 16,-1 3-3-16,-7 4-2 15,-2 8-1-15,-6 5-5 16,-3 7-6-16,-1 8-13 15,-1 6-9-15,4 10-16 16,-4 4-7-16,5 12-11 0,0 4-2 16,4 10 0-16,-1 2 1 15,5 4 0-15,-3 0 0 16,0-2 3-16,0-4 0 16,0-6 1-16,-2-5 1 15,1-9 1-15,-1-4 1 16,-3-7 3-16,4-1 2 15,-5-6 3-15,-6-1 2 16,-5-1 1-16,-5-2 0 0,-7 1-3 16,-2 1 0-16,-1-2-4 15,-1 1-4-15,6-1-8 16,5-1-3-16,12-1-4 16,11-2-2-16,13-3 1 15,7-2-1-15,6-1 0 16,5 1 6-16,6-3-109 15</inkml:trace>
  <inkml:trace contextRef="#ctx0" brushRef="#br0" timeOffset="406.204">823 3653 875 0,'3'7'427'15,"-1"5"-234"-15,0-2-115 16,3 8 35-16,0 1-19 0,-3 1-18 15,-1-2-7-15,-1-5-17 16,2-4-9-16,3-12-11 16,2-7-3-16,3-7-6 15,3-2-4-15,2-3-6 16,1 0-4-16,1 6-5 16,1 2 1-16,-3 11 2 15,-3 6 2-15,-1 9 2 16,-4 5 1-16,-4 7 3 15,1 1 2-15,-2 1-94 16,-1-2-136-16</inkml:trace>
  <inkml:trace contextRef="#ctx0" brushRef="#br0" timeOffset="554.8778">878 3975 864 0,'22'-5'409'0,"3"4"-250"16,-2 0-107-16,13-1 46 15,-1-2-63-15</inkml:trace>
  <inkml:trace contextRef="#ctx0" brushRef="#br0" timeOffset="713.6884">878 4075 815 0,'19'0'509'0,"0"2"-223"16,-1-2-175-16,12 1 81 16,4 1-79-16,0 1-81 15</inkml:trace>
  <inkml:trace contextRef="#ctx0" brushRef="#br0" timeOffset="1213.8811">1154 3340 873 0,'23'25'411'16,"4"9"-242"-16,-1 1-106 0,16 38 39 15,-5 13-29-15,-11 23-3 16,-6 7-6-1,-17 10-21-15,-7 1 12 0,-18-6 9 16,-7-7 1-16,-9-21 12 16,3-13 0-16,5-22-4 15,2-15 0-15,5-20-1 16,4-8-18-16,8-10-57 16,1-4 61-16</inkml:trace>
  <inkml:trace contextRef="#ctx0" brushRef="#br0" timeOffset="20258.9498">1866 3821 729 0,'-3'2'331'0,"0"7"-153"0,1 8-67 15,0 11-61-15,4 3-13 16,8 4-16-16,0-4-3 15,9-7-4-15,2-4 1 16,4-13 9-16,1-6 6 16,3-10 5-16,-1-9 2 15,-5-7-2-15,-1 1-3 0,-8-3 2 16,-6 4 7-16,-8 4 23 16,-3 2 10-16,-2 9-8 15,-1 6-15-15,2 10-47 16,-1 8-17-16,0 18-15 15,5 9 0-15,0 19 9 16,6 6 5-16,-2 13 6 16,2 1 6-16,2 4 5 15,-4-10 4-15,-4-13 10 16,-9-9 5-16,-10-17 13 16,-5-6 10-16,-10-20 3 15,-2-10-3-15,-8-16-20 16,1-12-18-16,10-8-58 15,10 0-45-15,23-1-303 16</inkml:trace>
  <inkml:trace contextRef="#ctx0" brushRef="#br0" timeOffset="20696.0392">2410 3828 743 0,'-7'13'330'15,"-5"12"-167"-15,1 13-57 16,-1 8-16-16,3 4-27 15,2 2 7-15,7-3-56 16,0-9-1-16,7-10 1 16,0-10 0-16,0-17 13 15,-2-6 6-15,-3-19 12 16,-2-8 11-16,-8-12 12 16,-6-7 4-16,-4-7-5 15,-1-2-13-15,8 1-27 16,4 5-11-16,8 10-12 15,0 8-1-15,8 8-6 16,3 4-5-16,8 8-11 16,10 2-3-16,10 8-1 15,10 1-15-15,7 5-165 0,4 3-167 16</inkml:trace>
  <inkml:trace contextRef="#ctx0" brushRef="#br0" timeOffset="20914.7375">2361 4229 1116 0,'11'2'399'0,"14"-1"-338"16,12-1-35-16,13-1-10 16,0-1-24-16</inkml:trace>
  <inkml:trace contextRef="#ctx0" brushRef="#br0" timeOffset="21274.3776">2659 3861 915 0,'2'7'357'15,"3"10"-238"-15,2 6-37 16,-2 5-19-16,1 3-11 15,-3-2-18-15,-3-3-5 16,0-10-5-16,1-4-4 0,1-12 5 16,6-3-1-1,4-12-6-15,1-4-5 0,8-6-13 16,-4-2-1-16,1 8 5 16,0 0 9-16,-4 11 19 15,0 8 10-15,-1 12 14 16,-4 6-3-16,-5 9-11 15,2 3-11-15,-4-2-13 16,1 1-2-16,3-2-175 16</inkml:trace>
  <inkml:trace contextRef="#ctx0" brushRef="#br0" timeOffset="21696.2075">3042 3704 918 0,'11'-2'347'15,"16"-5"-257"-15,6 2-28 16,3 2-20-16,0-1-10 15,-3 2-9-15,-8 0-3 16,-11-1 0-16,-3 1 2 0,-10 2 8 16,0 1 1-16,-1 7-3 15,0 4-5-15,0 8-15 16,0 7-6-16,0 14-6 16,1 4-2-16,7 10 2 15,1-3 1-15,2-4 4 16,0-4 4-16,-8-12 6 15,-7-2 19-15,-6-6 63 16,-11-3 27-16,-14-4 20 16,-4-3-16-16,-5-6-62 15,3-1-28-15,14-6-36 16,9 1-77-16</inkml:trace>
  <inkml:trace contextRef="#ctx0" brushRef="#br0" timeOffset="21961.6754">3571 3926 1082 0,'10'-2'405'0,"18"1"-311"15,12 1-22-15,11 0-30 16,4 0-10-16,-1 3 0 16,-6-2-95-16</inkml:trace>
  <inkml:trace contextRef="#ctx0" brushRef="#br0" timeOffset="22141.9665">3611 4068 956 0,'6'3'458'15,"7"0"-175"-15,18-3-132 16,1-2-21-16,19 2-58 15,2 0-22-15,0 0-153 16</inkml:trace>
  <inkml:trace contextRef="#ctx0" brushRef="#br0" timeOffset="22626.3403">4520 3670 1093 0,'-27'-4'456'0,"-21"-3"-248"0,-2 13-166 16,-2 12-36-16,8 20-27 16,6 12-4-16,14 19 1 15,10 2 0-15,11 0 4 16,20-5 0-16,23-17 9 15,9-4 11-15,18-18 19 16,-8-9 10-16,-4-22 19 16,-3-10 17-16,-5-22 30 15,-7-4 11-15,-14-15 15 16,-9-1-7-16,-17-7-25 16,-8 0-11-16,-14 8-36 15,-8 4-24-15,-2 22-83 16,-2 8-68-16</inkml:trace>
  <inkml:trace contextRef="#ctx0" brushRef="#br0" timeOffset="22829.4096">4601 3702 1021 0,'-19'14'423'0,"-24"23"-246"16,-5 10-59-16,-9 10-50 15,2 3-11-15,9-5-28 16,10-9-15-16</inkml:trace>
  <inkml:trace contextRef="#ctx0" brushRef="#br0" timeOffset="23290.9439">5013 4214 986 0,'0'4'481'15,"-3"11"-145"-15,-3 6-44 16,-5 10-91-16,-12 3-43 0,-8 3-35 16</inkml:trace>
  <inkml:trace contextRef="#ctx0" brushRef="#br0" timeOffset="51176.3436">5563 3898 655 0,'2'-8'428'0,"5"-6"-6"16,5 4-197-16,-1 5-53 16,5 13-79-16,-2 7-29 15,-1 15-28-15,-5 9-7 16,-5 2-3-16,-1-1-5 0,-7-7-2 16,4-7-1-16,-3-14 7 15,1-2 10-15,2-16 4 16,-4-7-4-16,6-13-17 15,3-6-15-15,11-2-11 16,2 2-4-16,4 4-3 16,3 3-3-16,7 5 3 15,7 4 1-15,5 9 8 16,-6 3 8-16,-13 11 13 16,-5 6 9-16,-13 7 18 15,5 7 5-15,-9 8 5 16,-2 2-4-16,1 3-13 15,-6-1-10-15,8-5-13 16,1-7 5-16,14-6-102 16,4-10-38-16</inkml:trace>
  <inkml:trace contextRef="#ctx0" brushRef="#br0" timeOffset="51676.1118">6615 3765 576 0,'4'-1'367'0,"1"0"-9"16,-4 1-85-16,-2 0-93 16,-1 0-30-16,1 0-39 15,-7 13-24-15,-49 36-32 16,27-27-16-16,-7 2-20 15,2-2-1-15,2-7-3 16,0-3-1-16,5-3-4 0,1 0-4 16,4-3-5-16,3 4-3 15,10-3 9-15,5 0 1 16,11 4 4-16,7-3 4 16,13 5-3-16,3 0 3 15,8 7 14-15,1-2 3 16,-2-1 1-16,0 3-1 15,-5-4-11-15,-2 3-4 16,-9-4-1-16,-1-2-3 16,-7 0-73-16,-2-4-65 0</inkml:trace>
  <inkml:trace contextRef="#ctx0" brushRef="#br0" timeOffset="52215.9698">7224 3929 876 0,'-9'-9'491'0,"-6"-4"-106"16,-7 3-143-16,0-2-51 15,-2 6-87-15,2 4-38 16,1 3-56-16,1 8-18 15,0 11-16-15,0 2-3 16,3 8 1-16,3 0 4 16,8 3 13-16,6 1 6 0,6-5 7 15,6-2 3-15,6-3-1 16,6 0-1-16,16-8 0 16,3-1 0-16,12-15 1 31,-3-4 0-31,-4-13 1 0,-8-6 2 15,-20-5 31-15,-5-3 28 16,-17-1 54-16,-8-2 14 16,-7 4-29-16,-9-2-29 15,-4 4-55-15,1 2-18 16,5 3-64-16,9 6-63 16,8 11-487-16</inkml:trace>
  <inkml:trace contextRef="#ctx0" brushRef="#br0" timeOffset="64730.1889">666 5653 315 0,'-15'6'229'0,"-21"5"60"16,-11-1-35-16,-10-11-63 16,-2-9-20-16,11-15-62 15,12-6-36-15,23-2-53 16,12-4-10-16,12 0-2 15,11 8 11-15,18 2 41 0,9 6 9 0,13 15 1 16,-9 6-4-16,-8 10-2 16,-11 9 5-16,-14 10 3 15,-8 3 1-15,-18 14-10 16,-12 6-10-16,-21 9-16 16,-13 5-7-16,-12-3-16 15,0-2-4-15,15-15-24 0,19-13-22 16,13-19-28-16,5-8-8 15,6-14 9-15,0-1 7 16,12-8 18-16,3-2 18 16,14 7 23-16,10 4 14 15,10 11 18-15,7 8-5 16,-6 6-6 0,-3 4 0-16,-11-2 30 15,-3-3-86-15</inkml:trace>
  <inkml:trace contextRef="#ctx0" brushRef="#br0" timeOffset="65115.2118">879 5267 1008 0,'16'4'436'16,"15"5"-231"-16,-3 7-28 15,-12 10-47-15,-7-2-5 16,-11 6-16-16,1-3-18 16,-7-8-29-16,1-2-19 15,3-10-18-15,0-7-8 16,8-10-18-16,4-8-9 15,12-8-11-15,3-3 0 0,6 4 12 16,-2 4 7-16,-7 10 3 16,1 6 2-16,-7 8 18 15,-4 8 2-15,0 7 14 16,-4 5 1-16,-2 4-15 16,-2 0-3-16,4-5-13 15,1-4 29-15,2-7-203 0,5-2-200 0</inkml:trace>
  <inkml:trace contextRef="#ctx0" brushRef="#br0" timeOffset="65300.3496">904 5688 1192 0,'16'-4'512'16,"24"-6"-282"-16,7 0-59 0,-1 5-81 15,2 2-31 1,-11 3-37-16,-8 2-5 0,-7 4-155 16,-8-2-195-16</inkml:trace>
  <inkml:trace contextRef="#ctx0" brushRef="#br0" timeOffset="65447.7348">943 5737 938 0,'0'1'504'16,"5"2"-116"0,8 3-172-16,21 0-154 15,9 0-27-15,13-3-63 16,8 0-51-16</inkml:trace>
  <inkml:trace contextRef="#ctx0" brushRef="#br0" timeOffset="65779.686">1305 4933 1332 0,'15'20'510'0,"15"11"-318"31,29 26-173-31,11 23-4 16,15 48 0-16,-12 20 0 0,-37 35-4 15,-22 2-1-15,-43-15 3 16,-10-11 5-16,-21-30 9 15,-3-7 3-15,-8-33 4 16,-4-17 10-16,17-30-402 16</inkml:trace>
  <inkml:trace contextRef="#ctx0" brushRef="#br0" timeOffset="82508.7748">2104 5679 623 0,'0'-3'362'0,"-1"-3"-63"0,-1 6-118 16,1 0-34-16,0 0-58 0,-3 27-30 15,-1 45-25-15,11-25-10 16,9-2-17-16,0-4-2 15,7-15 0-15,2-10 1 16,5-19 4-16,6-9 1 0,-8-17 6 31,-2-9 2-31,-14-5 4 16,-6-6 1-16,-5 5-5 16,-3 7 13-16,-3 16 22 15,-5 7 1-15,0 17-3 16,-1 10-19-16,4 13-32 15,6 14-6-15,5 16-3 16,8 5 2-16,2 11 4 16,1 0 0-16,-6 2 4 15,-5-1 0-15,-11-5 6 16,-7-6 2-16,-12-13 7 16,-8-6 3-16,-3-15 8 15,12-26 1 1,12-1-3-16,1 2-6 0,-30-21-29 0,8-14-47 15,20-19-204-15</inkml:trace>
  <inkml:trace contextRef="#ctx0" brushRef="#br0" timeOffset="82930.5497">2595 5639 786 0,'-2'20'320'0,"-2"32"-163"15,-7 2-41-15,9 2-40 16,1-4-10-16,3-15-47 15,6-2-4-15,-3-19-1 16,-2-4 8-16,-2-13 11 16,-3-8 3-16,-5-11 15 15,0-8-1-15,0-6 6 16,-1-11 0-16,1-2-14 16,-5-5-8-16,1-6-18 0,9 5-6 15,3 9-7-15,7 4-3 16,1 8-2-16,1 0-2 15,5 0-6-15,4 11-2 16,9 4-2-16,1 3 0 16,9 9 40-16,1-2-102 15,8 11-289-15</inkml:trace>
  <inkml:trace contextRef="#ctx0" brushRef="#br0" timeOffset="83165.0762">2607 6108 653 0,'14'1'372'15,"8"-2"-27"-15,15 1-245 16,4 1-34-16,2 1-35 16,1 4-117-16</inkml:trace>
  <inkml:trace contextRef="#ctx0" brushRef="#br0" timeOffset="83540.0935">2767 5703 1056 0,'9'8'439'0,"10"11"-245"16,-3 7-37-16,-3 5-51 15,-8 1-13-15,-5-4-32 16,-3-7-14-16,-3-8-16 15,2-4-7-15,2-11-11 16,2-8-4-16,7-7-7 16,4-7-7-16,6-5-6 15,3 3-1-15,3 3 3 16,2 5 2-16,-1 11 4 16,-2 5 3-16,-1 11 22 15,-10 9 14-15,0 12 9 16,3 4 0-16,-9 2-19 15,4-2-11-15,-4-8-72 16</inkml:trace>
  <inkml:trace contextRef="#ctx0" brushRef="#br0" timeOffset="83930.3128">3070 5481 951 0,'12'-3'407'0,"17"-5"-206"16,0 8-81-16,9 0-51 15,-1 0-19-15,-12 0-15 16,-1 0 9-16,-9-1 11 15,-5 1 5-15,2 8-4 16,-6-2-13-16,0 8-15 16,-3 1-5-16,0 6-12 15,3 4-2-15,1 11-4 16,2 6-1-16,3 15 0 16,-2 5-1-16,-1 2-1 15,2-1 2-15,-8-7 1 16,-2-4 0-16,-6-9 5 15,-8-4 1-15,-8-11 15 16,-5-7 13-16,-8-8 9 16,-1-11-1-16,1-11-17 15,6-4-11-15,12-12-118 0,12 4-332 16</inkml:trace>
  <inkml:trace contextRef="#ctx0" brushRef="#br0" timeOffset="84258.3615">3739 5669 699 0,'12'-1'403'0,"18"1"-50"16,8 1-144-16,10 2-120 15,-1 1-34-15,-6-3-35 16,-6 0-15-16,-9-3-114 15,-1-1-104-15</inkml:trace>
  <inkml:trace contextRef="#ctx0" brushRef="#br0" timeOffset="84461.4388">3748 5817 758 0,'12'3'453'0,"5"2"-69"0,17-1-134 16,13-4-38-16,0 2-82 15,-1-2-27-15,-7 1-54 16,-9-1-24-16,-2-4-563 16</inkml:trace>
  <inkml:trace contextRef="#ctx0" brushRef="#br0" timeOffset="87122.0427">5324 5237 789 0,'-16'2'370'16,"-20"2"-134"-16,-13 1-46 16,-23-2-39-16,-4 3-29 0,-22-4-50 15,-4 0-19 1,5 3-29-16,6-2-11 0,28 2-15 16,21 1-2-16,26-4-2 15,13 2 0-15,23 2 4 16,13 1-1-16,30 8 3 15,17 3 1-15,21 11 3 16,1 4 1-16,-7 4 5 16,-19 2 2-16,-35-2 1 15,-14-3 3-15,-36 7 0 16,-18 5 0-16,-20 12-2 16,-14 8-3-16,-23 7-3 15,-6 2-1-15,-1-7 0 16,6-6 0-16,27-16-5 15,16-8-1-15,20-11-2 16,13-4-3-16,18-5 8 16,14-7 6-16,26-8 11 15,20-3 5-15,34-9-5 0,8 0-5 16,17 2-7-16,6-2-3 16,-15 3 1-16,-11 1 0 15,-22-2 1-15,-20 1 1 16,-20 2-149-16</inkml:trace>
  <inkml:trace contextRef="#ctx0" brushRef="#br0" timeOffset="88662.406">4878 6549 655 0,'-4'0'319'0,"-1"-1"-111"16,1 0-62-16,4 0-76 15,0 0-29-15,0 0-36 0,17-2-6 16,48 2 0-16,-24 5 1 15,4-1 5-15,-5-1-45 16</inkml:trace>
  <inkml:trace contextRef="#ctx0" brushRef="#br0" timeOffset="88850.0206">4886 6611 609 0,'1'1'323'0,"10"2"-55"15,8 2-63-15,10-2-75 16,3 1-33-16,1-4-60 16,-2 2-17-16</inkml:trace>
  <inkml:trace contextRef="#ctx0" brushRef="#br0" timeOffset="89021.6964">5211 6589 925 0,'8'0'346'0,"14"0"-245"0,7 0-83 15,11 1-316-15</inkml:trace>
  <inkml:trace contextRef="#ctx0" brushRef="#br0" timeOffset="89334.1969">5569 6617 938 0,'-12'6'433'0,"-13"1"-168"0,-2-2-149 15,1-4-31-15,5-11-41 16,0-8-27-16,19-7-37 16,5-5-11-16,11 6-3 15,10 2 1-15,4 13 10 16,0 6 3-16,-1 10 29 16,1 9 20-16,-3 5 41 15,3 4 9-15,-8 4 2 16,5-3-9-16,-2-6-14 15,-1-9 2-15,10-18-1 16,-7-10 10-16,-2-17 4 16,-6-3-2-16,-17-5-18 15,-10 0-7-15,-20 3-117 16,-7 3-114-16</inkml:trace>
  <inkml:trace contextRef="#ctx0" brushRef="#br0" timeOffset="89756.0204">4764 4757 1073 0,'-1'1'429'0,"-1"15"-262"0,2 12-83 16,3 14-56-16,3 11-4 15,0-2-15-15,-1-5 0 16,0-7-44-16,-3-6-107 15</inkml:trace>
  <inkml:trace contextRef="#ctx0" brushRef="#br0" timeOffset="90162.1991">4684 4969 817 0,'14'-2'309'0,"25"-3"-223"16,10-1-51-16,13-4-20 15,5 1-4-15,-6-1-3 16,-8 3 1-16,-14 7 1 16,-8 6 0-16,-17 1 3 15,-3 5 43-15,-16-3 46 16,-6 2 14-16,-9-1 25 16,-4-5-35-16,1-5-39 15,1-8-13-15,10-6-38 16,5-4-17-16,6 1-23 15,7 1-4-15,7 6 2 16,3 3 4-16,8 10 7 16,-2 4-1-16,3 7 2 15,2 2 1-15,-1 3 5 16,-2-3 9-16,2-2 10 16,-1-2 18-16,-1-16 41 0,4-1 13 15,-9-19 47-15,-6-2 19 16,-13-4 9-16,-11-5-7 15,-19 10-48-15,-4 4-39 16,-11 21-45-16,-1 11-67 16</inkml:trace>
  <inkml:trace contextRef="#ctx0" brushRef="#br0" timeOffset="90828.0732">5920 5704 929 0,'3'-2'493'15,"-1"0"-137"-15,8 5-193 16,5 9-55-16,13 13-65 16,7 7-9-16,13 13-11 15,0 3-4-15,-7 0-5 16,-7-2-42-16,-9-9-193 16</inkml:trace>
  <inkml:trace contextRef="#ctx0" brushRef="#br0" timeOffset="91048.7093">6248 5673 1058 0,'-16'3'469'16,"-17"7"-231"-16,-2 7-66 15,-7 12-72-15,2 7-30 16,-1 8-40-16,3-3-9 15,11 1-14-15,5-7-2 0,6-12-51 16,9-3-63-16,3-11-252 16</inkml:trace>
  <inkml:trace contextRef="#ctx0" brushRef="#br0" timeOffset="91517.6087">6424 5496 823 0,'0'-4'397'0,"-2"5"-153"0,0 10-58 16,0 18-86-16,0 11-17 15,0 15-12-15,-4 9-12 16,1 8-9-16,3 0-8 16,1-13-17-16,4-10-7 15,4-21-5-15,1-10 2 0,0-15 8 16,-1-9 6-16,-4-16 4 15,-2-10 1-15,-2-17-7 16,-3-10-5-16,-4-10-8 16,-2-2-3-16,1 2-8 15,4 8-3-15,7 6-5 16,5 8-2-16,1 11-3 16,1 1 0-16,6 14-4 15,3 2-1-15,15 10 1 16,5 3-1-16,7 6-34 15,6 3-79-15,2 9-231 16</inkml:trace>
  <inkml:trace contextRef="#ctx0" brushRef="#br0" timeOffset="91736.0361">6428 5995 790 0,'4'1'375'16,"18"4"-145"-16,5-2-60 16,14-2-83-16,8 2-31 15,-8-3-41-15,1 2-91 0</inkml:trace>
  <inkml:trace contextRef="#ctx0" brushRef="#br0" timeOffset="92126.604">6723 5496 1277 0,'2'8'489'0,"0"13"-328"15,5 7-51-15,0 16-35 16,-2 5-1-16,-2 7-32 16,-3 3-12-16,-3-6-13 15,0-5-2-15,3-19-6 16,2-8-2-16,6-18-79 0,1-8-29 16,7-13-44-16,1-5-7 15,5-9 73-15,4-1 27 16,-1 5 43-16,-1 3 9 15,-8 6 28-15,-8 8 24 16,-9 6 14-16,-6 4 10 16,-10 7-13-16,-3 3-22 15,-4 7-5-15,1 2-8 16,12 1-9-16,4 0-3 0,7-2-8 16,8-1-3-16,9-2-2 15,5-5-1-15,10-4-39 16,3-2 446-16</inkml:trace>
  <inkml:trace contextRef="#ctx0" brushRef="#br0" timeOffset="92527.2187">6971 5362 928 0,'10'-3'385'0,"11"-6"-222"16,8 5-53-16,9 0-38 16,-5 3-3-16,0 1-3 15,-1 4 0-15,-12 1-7 16,-1 2-11-16,-11 7-14 15,-6 2-2-15,-2 12-9 16,-2 3-3-16,2 8-12 16,1 5-4-16,8 8-4 15,5 3 0-15,3 10 0 16,2 5 0-16,-2-1 1 16,-5-2 2-16,-8-7 5 15,-4-11 1-15,-16-11 25 0,-5-4 11 16,-16-18 19-16,-3-6 5 15,-8-17-20-15,3-6-10 16,6-7-10-16,5 2-64 16</inkml:trace>
  <inkml:trace contextRef="#ctx0" brushRef="#br0" timeOffset="93527.6619">7931 5599 713 0,'2'-5'295'16,"1"1"-174"-16,3 5-43 0,0 18-30 16,0 7-1-16,3 15 24 15,-2 5 20-15,-2 9 12 16,-3 2-4-16,-2-5-17 16,0-9-12-16,0-10-5 15,2-11 8-15,-1-14 8 16,3-7 11-16,-4-14 2 15,-2-7-11-15,-4-14-27 16,-2-8-18-16,0-18-16 16,-3-6-5-16,1-11-6 15,1 3-6-15,9 2-9 16,1 4-4-16,10 9-6 16,6 5 0-16,1 10 2 15,4 14 0-15,4 10-1 16,1 5-1-16,8 9 13 15,1 0-60-15,13 8-138 16,-2 4-144-16</inkml:trace>
  <inkml:trace contextRef="#ctx0" brushRef="#br0" timeOffset="93746.6923">8010 6010 657 0,'-1'6'356'0,"4"3"5"16,6 0-176-16,14-3-51 16,3-4-23-16,8-1-64 15,4-1-23-15,-1-5-29 16,4-2-105-16</inkml:trace>
  <inkml:trace contextRef="#ctx0" brushRef="#br0" timeOffset="94058.5223">8234 5625 681 0,'8'3'360'0,"14"7"-75"16,0 2-58-16,0 10-71 15,-6 1-11-15,-10 3-29 16,-5-5-14-16,-4-2-29 16,-1-4-17-16,-2-11-22 15,2 0-4-15,1-16-10 16,0-6-6-16,9-7-17 16,5-4-7-16,4 5-3 15,4 5 0-15,0 9 7 16,-1 4 2-16,-3 9 20 15,-2 6 13-15,-1 12 9 16,-5 7 3-16,2 7-16 16,0 0-10-1,2-2-34-15,-1-3-81 0</inkml:trace>
  <inkml:trace contextRef="#ctx0" brushRef="#br0" timeOffset="94295.453">8663 5678 1099 0,'1'-1'536'0,"8"1"-173"0,8 3-130 16,12 4-107-16,5 1-36 15,2-3-51-15,-2-4-16 16,-5-1-75-16,-2 0-115 16</inkml:trace>
  <inkml:trace contextRef="#ctx0" brushRef="#br0" timeOffset="94717.2364">9071 5259 1312 0,'0'12'519'15,"5"6"-327"-15,-6 26-139 16,-1 13-20-16,9 5-5 16,-1 4-1-16,3-5-3 15,1-5-2-15,-8-3-10 16,-2-3-1-16,-2-12 1 15,-1-7-1-15,2-11 1 16,1-10 0-16,2-10-43 16,5-6-24-16,6-9-36 15,4-4-21-15,3-4 5 0,5 1 15 16,-3 3 24-16,0 4 19 16,-10 6 43-16,-8 6 15 15,-11 5 42-15,-7 5 22 16,-9 7 32-16,-4 1 8 15,0 2-12-15,-7 4-17 16,19-1-33-16,5 2-14 16,16-3-19-16,15-1-8 15,3-3-5-15,7-3-1 0,5-1-4 16,1-3-19-16,1 0-109 16,-3-2-269-16</inkml:trace>
  <inkml:trace contextRef="#ctx0" brushRef="#br0" timeOffset="95123.4072">9428 5331 1190 0,'5'-7'509'16,"4"-5"-253"-16,16 2-168 0,6 1-26 16,8 2-12-16,2 1-4 15,0 4-3-15,-2 2-6 16,-8 9-15-16,-6 1-7 16,-6 11-9-16,-8 5-1 15,-6 7-2-15,-2 5 0 16,-3 6-2-16,0-2 0 15,3 8-1-15,3 1 0 16,2 5 0-16,-4 4 1 16,-5-2 2-16,-5 1 16 0,-16-7 29 15,-4-4 20-15,-9-9 34 16,-5-9 0-16,-5-9-15 16,0-7-13-16,2-12-33 15,3 0-15-15,15-6-51 16,3-3-20-16</inkml:trace>
  <inkml:trace contextRef="#ctx0" brushRef="#br0" timeOffset="96451.0519">10116 5738 797 0,'0'0'386'16,"7"0"-125"-16,10 1-74 0,15 0-92 15,8 1-23-15,9 2-48 16,-3-2-11-16,-3 2-5 16,-3-1-16-16,-10 1-119 15,-5 0-149-15</inkml:trace>
  <inkml:trace contextRef="#ctx0" brushRef="#br0" timeOffset="96638.605">10113 5945 1058 0,'13'1'448'0,"19"4"-244"0,11 0-22 15,10 0-32-15,0 0-28 16,-3 1-52-16,-5 0-12 15,-9-6-72-15</inkml:trace>
  <inkml:trace contextRef="#ctx0" brushRef="#br0" timeOffset="97727.198">566 7673 985 0,'7'3'401'0,"9"-1"-230"16,12 3-119-16,10-1-50 16,8 0 0-16,7-2 3 15,1 0-35-15,-5 1-372 16</inkml:trace>
  <inkml:trace contextRef="#ctx0" brushRef="#br0" timeOffset="97961.2058">579 7830 1012 0,'8'4'484'0,"-4"-1"-169"16,21 0-150-16,6-1-6 15,13-2-40-15,12 0-12 0,1-1-62 16,1 0 34-16,-12-3-404 16</inkml:trace>
  <inkml:trace contextRef="#ctx0" brushRef="#br0" timeOffset="99164.3703">2472 7258 400 0,'2'-3'276'15,"-2"-5"25"-15,-4 1-63 16,-25 4-97-16,-14 3-24 0,-27 2-42 16,-13 4-16-16,-10 2-13 15,-9-1-12-15,4 1-20 16,7 0-2 0,17 0 12-16,22 0 10 0,25-3 34 15,12-1-5-15,22 0-17 16,9 2-9-16,20 6-32 15,11 2 1-15,23 8-3 16,4 4 1-16,7 8 0 16,-8 3 1-16,-11 3 0 15,-7-1 0-15,-15 4-1 16,-10 2-1-16,-31 7 0 16,-16 11 2-16,-32 13 2 15,-12 5 2-15,-23 3 2 16,-13-4 0-16,-2-12 0 15,1-4 1-15,23-10 8 16,15-4 3-16,27-9 7 0,10-7-3 16,19-11-12-16,15-2-6 15,27-12-7-15,24 0-1 16,42-3 2-16,14-7 1 16,25 1-1-16,3 0 0 15,-6 0 1-15,-7-1 0 16,-19-1 2-16,-15 1 2 15,-34 1 6-15,-17 3 9 16,-32 0 10-16,-12 3 3 0,-16-2 9 16,-5 4-385-16</inkml:trace>
  <inkml:trace contextRef="#ctx0" brushRef="#br0" timeOffset="131422.5132">1994 8697 970 0,'4'0'433'0,"9"1"-189"15,4 2-94-15,10 0-81 16,4-1-13-16,5 2-32 15,-1-1-7-15,0-1 4 16,-4-1-32-16,-7-4-185 16,-3 2-269-16</inkml:trace>
  <inkml:trace contextRef="#ctx0" brushRef="#br0" timeOffset="131656.4758">2050 8808 568 0,'-8'2'352'16,"1"3"-16"-16,4 2-88 16,6 0-81-16,10 0-22 15,9 0-22-15,1-3-10 16,14 1-33-16,-2-2-19 0,-1 1-34 15,0-1-4-15,-6-3-148 16</inkml:trace>
  <inkml:trace contextRef="#ctx0" brushRef="#br0" timeOffset="132351.1043">2673 8745 840 0,'-10'-2'435'0,"-13"-2"-116"16,-1 1-70-16,-1 2-100 15,-3 1-41-15,7 5-69 16,6 2-24-16,2 7-30 16,5 6-9-16,5 8-2 0,2 4 4 15,10 4 6-15,9-2 4 16,0-10 5-16,3-5 2 15,8-18 6-15,2-5 6 16,-1-16 13-16,-1-7 40 16,-16-13 78-16,-7-1 31 15,-13 4 30-15,-9 1-29 16,-6 13-75-16,-4 4-34 0,0 6-42 16,2 4-26-1,8 4-146 1</inkml:trace>
  <inkml:trace contextRef="#ctx0" brushRef="#br0" timeOffset="136469.4753">4548 6373 863 0,'2'-2'421'15,"-2"-3"-155"-15,-2 5-132 16,2 0-38-16,0 0-55 16,0 20-20-16,2 48-6 15,-4-26 6-15,2 2 3 16,-2-1 3-16,-3-7-4 15,2-8-7-15,3-7-2 0,0-6-1 16,3-10-1-16,0-5-4 16,0-12-8-16,5-5-2 15,5-7-6-15,9 0 0 16,2 3 3-16,1 4 2 16,-6 8 3-16,-8 7 5 15,-9 2 4-15,-8 1 0 16,-11 6-1-16,-7 0-3 15,1 7-3-15,2 4-1 0,7 2-5 16,7 0-5-16,7-4 7 16,3-4 2-16,13-6 16 15,5-4 13-15,9-3 1 16,4-3 1-16,-1-3 29 16,-2 0-351-16</inkml:trace>
  <inkml:trace contextRef="#ctx0" brushRef="#br0" timeOffset="138986.9946">1659 8572 893 0,'-2'-3'420'0,"2"0"-174"16,-1 4-78-16,1-1-77 15,0 5-27-15,0 25-28 16,4 41-9-16,-4-20-13 16,7 4-4-16,-3-3-2 15,0 1 0-15,3-13 2 16,-5-6 1-16,1-15 3 16,-3-14 2-16,2-11 0 15,-1-8-3-15,4-11-7 16,2-3-5-16,2-4-2 0,-1 2 0 15,-2 7 3-15,-4 6 9 16,-6 14 12-16,-3 2 5 16,-9 9 6-16,2 6-3 15,2 6-11-15,3 1-4 16,9-1-9-16,7 0-2 16,10-7 1-16,12-3 1 15,11-3 0-15,4-5 18 0,15-2-591 16</inkml:trace>
  <inkml:trace contextRef="#ctx0" brushRef="#br0" timeOffset="139846.3289">1811 6862 714 0,'0'1'348'16,"7"6"-116"-16,4 3-46 15,5 6-44-15,1 8-24 16,-5 2-35-16,-4 3-12 16,-8-3-22-16,0-3-7 15,-2-4-9-15,-2-8-2 0,2-7 3 16,-1-8 0-16,5-13-7 16,2-7-6-16,15-5-17 15,3-3-4-15,8 6-5 16,1 2 1-16,-6 6 7 15,2 9 8-15,-12 9 32 16,-3 6 13-16,-5 11 16 16,-2 3-1-16,-3 6-20 15,5-3-13-15,-1 6-13 16,-2-3-5-16,2-4-7 16,-5 0 8-16</inkml:trace>
  <inkml:trace contextRef="#ctx0" brushRef="#br0" timeOffset="151255.6594">3304 8157 514 0,'6'-9'269'0,"5"-2"-77"16,0-8-65-16,-1-2-6 16,-3-2 16-16,-2-5 14 15,-10 0 17-15,-5 1-1 0,-11 1-22 16,-2 5-19-16,-8 8-40 15,-3 7-22-15,2 12-40 16,-6 6-16-16,11 14-24 16,4 6-7-16,13 5 0 15,8 3 4-15,8 3 10 16,9-4 2-16,6-8 2 16,5-9 0-16,8-17 3 15,-3-8 2-15,-3-15 3 16,0-7 4-16,-8-10 3 15,-1 0 2-15,-8 2 2 16,-4-1 0-16,-7 14-2 16,-5 1 7-16,-1 15 4 15,-1 8-1-15,2 12-2 16,3 6-9-16,7 11-11 16,4-1 0-16,11 1 0 15,3 0-2-15,6-10-96 0,2-5-110 16</inkml:trace>
  <inkml:trace contextRef="#ctx0" brushRef="#br0" timeOffset="151749.9523">3450 7375 944 0,'1'-2'447'16,"-1"0"-194"-16,-1 6-70 16,0-4-94-16,-3 15-37 15,-2 52-34-15,7-29-5 16,4 4-8-16,2 2 0 15,-4-8 0-15,2 2 0 0,-4-10 2 16,-1-5 0-16,0-7 0 16,3-5-1-16,3-7 0 15,-2-4 1-15,1-5 0 16,6-5-1-16,2-11-2 16,6-2-3-16,4-1-1 15,-6-1 0-15,-6 7 2 16,-7 6 4-16,-8 5-1 15,-4 7-1-15,-10 2 9 16,1 6 5-16,-6 6 9 16,3 3 1-16,3 5-12 15,8 0-8-15,10 0-9 16,9 0-2-16,5-3 0 16,7-5 3-16,4-2 0 15,3-2 1-15,7-2-29 16,-1 0-82-16</inkml:trace>
  <inkml:trace contextRef="#ctx0" brushRef="#br0" timeOffset="153181.9909">3872 8117 1516 0,'-1'-2'675'0,"-3"1"-334"16,2-3-115-16,1 3-132 15,-1 0-11-15</inkml:trace>
  <inkml:trace contextRef="#ctx0" brushRef="#br0" timeOffset="157878.1622">4322 8093 488 0,'2'-13'279'0,"2"-13"-31"0,3 1-42 15,-2-2-28-15,2 2-5 16,-4 4-6-16,-2 0-7 15,-1 5-37-15,-3 3-12 16,-2 3-31-16,2 4-18 16,0 6-24-16,1 0-16 0,1 0-22 15,0 0-3-15,1 0-5 16,0 0-2-16,0 21 0 16,1 30 1-16,0-25 1 15,1 3 1-15,2 3 3 16,2 4 1-16,-1-1 3 15,2-1 0-15,-2-4 3 16,0-3 1-16,-3-5 1 16,-2-6 4-16,0-8 6 15,-6-2 3-15,-4-6 3 16,-4 2 4-16,-5-2 2 16,1 2-3-16,-3-1-4 15,0 1-6-15,5-1-9 0,5 0-2 16,9-1-4-16,0-1-2 15,14-3-3-15,6 0-2 16,16-4 1-16,10 2 1 16,1-1 1-16,-3 3 1 15,-7 6 3-15,-5 0 1 16,-13 6 7-16,-3-2 6 16,-8-3 12-16,-4 1 4 15,1-4 2-15,-3 0 0 16,0-2 362-16</inkml:trace>
  <inkml:trace contextRef="#ctx0" brushRef="#br0" timeOffset="167149.0594">5053 7989 474 0,'7'7'227'0,"2"0"-46"16,23 1-108-16,3-2-12 15,14-6-7 1,4 0-18-16,3-1-17 15,-3-1-2-15,-9 0-54 16,-9 0-63-16</inkml:trace>
  <inkml:trace contextRef="#ctx0" brushRef="#br0" timeOffset="167323.3319">5113 8133 636 0,'0'3'378'0,"1"3"-9"0,18 0-139 16,6-1-18-16,17-3-19 15,5-2-37-15,4-4-60 16,-2-1 14-16,-8 3-427 16</inkml:trace>
  <inkml:trace contextRef="#ctx0" brushRef="#br0" timeOffset="168085.9683">6966 7486 529 0,'-1'-3'366'0,"1"-1"18"0,-19-3-173 15,-7 4-28-15,-18 1-50 16,-16 1-24-16,-18 1-22 15,-9-3-16-15,-2-2-34 16,5 0-13-16,8 5-21 16,7 6-7-16,17 4-9 15,10 5-6-15,25 2-14 16,10 2-3-16,22 3 5 16,15-2 7-16,25 2 24 15,6-3 12-15,17 4 10 16,2 0-1-16,-3 6-1 15,-4 3-5-15,-25 6-4 16,-12 3 0-16,-32 8 2 16,-16 4 0-16,-30 7 0 15,-14 1-1-15,-18-1-2 0,-3 0-2 16,0-7-2-16,3-1 1 16,11-6-2-16,6-4 0 15,22-10-5-15,15-6-5 16,26-9-5-16,21-5-1 15,25-2 12-15,10-7 6 16,28-3 17-16,1-3 10 16,25-3 0-16,7 1-1 15,-9-3-9-15,2-1-7 16,-32-1 1-16,-11-1 2 0,-22 4-21 16,-11 3-73-16</inkml:trace>
  <inkml:trace contextRef="#ctx0" brushRef="#br0" timeOffset="168695.2104">6170 8657 735 0,'0'-4'381'0,"0"1"-127"16,0 6-56-16,0-3-96 16,6 26-22-16,9 54-20 15,-7-21-6-15,-13 1-21 16,-2-6-6-16,1-12-2 15,-6-11-4-15,19-17-35 16,-2-7-36-16,3-22-99 16,8-9-46-16,-1-12-17 15,1-8 23-15,5 5 93 16,-1-3 43-16,-1 11 57 16,-3 8 36-16,-10 10 67 15,-6 10 15-15,-13 10 20 16,-4 6-10-16,-7 6-38 15,0 4-9-15,6 3-28 16,9-3-23-16,14-1-33 16,9-5-6-16,18-6-1 0,5-1 4 15,11-6 5-15,-4 0 3 16,0-4-39-16,-2-3-104 16</inkml:trace>
  <inkml:trace contextRef="#ctx0" brushRef="#br0" timeOffset="168867.0349">6573 8725 570 0,'7'-6'300'0,"15"-4"-40"16,0-2-130-16,16 6-77 15,4 3-12-15,1 2-29 16,3 2-63-16</inkml:trace>
  <inkml:trace contextRef="#ctx0" brushRef="#br0" timeOffset="169038.8733">6601 8838 765 0,'1'2'305'0,"6"3"-203"15,5 2-59-15,16-4-43 16,4-1-1-16,11 2-69 0,3-1-179 16</inkml:trace>
  <inkml:trace contextRef="#ctx0" brushRef="#br0" timeOffset="169273.1994">7086 8747 515 0,'2'-11'367'0,"0"-8"36"16,-11 5-110-16,-7 6-27 15,-13 4-67-15,-1 4-55 0,5 10-92 16,-2 2-34-16,14 13-34 16,1 3-8-16,9 10 0 15,10 3 2-15,5-2 1 16,7-7 3-16,8-13 6 16,2-8 5-16,7-17 15 15,-3-10 13-15,-7-10 32 16,-4-8 7-16,-18-6 3 15,-1 1-8-15,-16 4-62 16,-6 5-118-16</inkml:trace>
  <inkml:trace contextRef="#ctx0" brushRef="#br0" timeOffset="169898.0491">6436 7096 820 0,'3'0'371'0,"6"1"-176"16,3 7-26-16,-5 12-42 15,2 3-8-15,-4 7-10 16,-5 1-17-16,1-7-31 0,-4-3-13 15,2-11-14-15,0-4-1 16,2-9-5-16,6-11-1 16,7-13-14-16,5-4-8 15,5-5-5-15,2 5-3 16,8 7-2-16,-10 6 1 16,4 9 5-16,-4 6 2 0,-9 9 30 15,8 10 11-15,-13 12 14 16,-3 4 2-16,-3 6-18 15,-4-2 12-15</inkml:trace>
  <inkml:trace contextRef="#ctx0" brushRef="#br0" timeOffset="170554.1443">7878 8208 791 0,'3'-6'382'0,"3"-13"-115"16,-2-2-24-16,-9-3-44 15,-3 1-20-15,-9 0-48 16,-6 3-18-16,-10 4-32 16,-6 4-17-16,-7 12-37 15,0 2-15-15,7 17-23 16,4 6-12-16,18 9-9 0,11 4-1 0,15 0 9 31,9-2 7-31,16-8 12 16,-2-20 5-1,-15-5 7-15,-1 2 3 0,47-9 5 0,3-9 2 0,-12-15 2 16,-36 0 1-16,-7 1 0 0,-7 1 0 16,-8 9-3-16,1 5-2 15,-3 9-6-15,-1 3-3 16,1 9-7-16,4 4-2 15,2 8-4-15,3 3 1 16,4 0 3-16,-1-2 1 16,6-4-42-16,0-1-82 15</inkml:trace>
  <inkml:trace contextRef="#ctx0" brushRef="#br0" timeOffset="171038.4093">8023 7525 1091 0,'0'1'457'0,"1"5"-257"0,-1 4-77 0,0 14-76 32,0 9-6-32,-2 10-19 15,1 6-6-15,1-3-5 0,-1-1 0 0,3-6 1 16,3-6 0-16,0-8 0 0,3-6 0 16,3-14 4-16,0-5 3 15,5-13 1-15,-5-6-2 16,10-7-7-16,1 1-5 31,-3 3-3-31,6 4-1 0,-13 6 2 0,-5 4 0 0,-7 3-1 16,-6 5-2-1,-9 3 0-15,-3 4 0 0,-6 8 6 16,0 1 4-16,4 6 4 16,4-2 2-16,6-1-1 15,7-1 2-15,10-2 15 16,4-1 5-16,16-3 4 15,6-4-3-15,10 0-16 16,2-6 28-16,-5-3-23 16</inkml:trace>
  <inkml:trace contextRef="#ctx0" brushRef="#br0" timeOffset="171538.2851">8693 8162 759 0,'1'3'374'0,"5"0"-117"0,12 3-84 31,7-4-29-31,13 2-24 0,4-2-27 0,10-2-44 15,6-1-13-15,-5-3-14 0,-9 1-66 16,-9-1-282-16</inkml:trace>
  <inkml:trace contextRef="#ctx0" brushRef="#br0" timeOffset="171741.4409">8771 8327 945 0,'0'2'416'0,"4"3"-192"15,2-1-46-15,19-2-40 16,11-2 0-16,14-4-20 16,12 0-21-16,0-4-40 15,-1 0-16-15</inkml:trace>
  <inkml:trace contextRef="#ctx0" brushRef="#br0" timeOffset="184551.2779">9603 8397 240 0,'-28'0'136'0,"-29"2"35"16,16-1-75-16,25 1-15 15,16 3 6-15,37-1 18 16,25 3 1-16,56-2 27 16,33-3 31-16,68-2-14 15,33-4-19-15,54 0-19 16,20-3-30-16,12-2-35 15,-1 1 6-15,-11-6-11 16,-16-1-2-16,-42 1-2 0,-28 0-6 16,-61 4-32-16,-32 5-83 15</inkml:trace>
  <inkml:trace contextRef="#ctx0" brushRef="#br0" timeOffset="187264.8783">9903 8108 794 0,'6'-23'442'15,"3"-18"-65"-15,2-18-193 16,-1-5-47-16,-2 0-47 16,2 4-18-16,-5 18-21 15,-1 14 2-15,-4 15-17 16,-1 7-17-16,-2 11-33 16,1 6-12-16,2 15-14 15,1 8 5-15,7 17 12 16,0 8 4-16,4 4 10 15,-3-3 5-15,-4-9 8 16,-3-9 5-16,-7-10 11 0,-4-6 4 16,-8-9 8-16,-6-5 4 15,-10-7 0-15,6-5-4 16,0-5-12-16,8-1-9 16,16 3-26-16,2-2-9 15,20 5-6-15,7-1 0 16,15-3 16-16,6 3 22 15,5 1-152-15</inkml:trace>
  <inkml:trace contextRef="#ctx0" brushRef="#br0" timeOffset="187522.6269">10310 8038 1128 0,'11'-1'485'15,"1"1"-249"-15,23 0-90 16,10 0-20-16,16 4-43 15,8-1-31-15,-5 3-41 0,-10-2 207 16</inkml:trace>
  <inkml:trace contextRef="#ctx0" brushRef="#br0" timeOffset="188211.5478">11237 8091 486 0,'3'-2'336'0,"6"-9"26"16,-5 3-105-16,1-6-86 15,1-1-35-15,-3-4-30 16,2-1-5-16,-4-1-7 16,-7-2-4-16,-10 4-21 15,-7-2-17-15,-11 5-31 16,-2 7-15-16,-3 11-21 15,2 8-5-15,4 13-11 0,7 6 0 16,10 6 7 0,5 0-2-16,14 1 12 0,0-4 2 15,17-5 6-15,5-5 5 16,11-9 1-16,9-7 4 16,-5-7 4-16,3-7 2 15,-12-8 3-15,-5-1 1 16,-2-4 2-16,-14-2 1 15,-5 5-2-15,-5-2 10 16,-3 10 15-16,0 6 4 0,-1 10 6 16,3 8-9-16,-1 5-18 15,3 3-10-15,6 4-10 16,2 0-1-16,13-4-37 16,0-5-69-16</inkml:trace>
  <inkml:trace contextRef="#ctx0" brushRef="#br0" timeOffset="189092.4006">11395 7534 731 0,'3'1'367'16,"1"-1"-109"-16,5 11-136 16,1 0-27-16,0 10-22 15,-1 5 1-15,-5 3-7 16,-4 2-1-16,-3-5-8 16,-1-7-11-16,0-10-9 15,4-4-5-15,4-11-4 16,4-8-3-16,7-9-10 15,-1 0-7-15,6-2-9 16,1 4 0-16,-1 9 0 16,2 2 6-16,-7 10 16 0,-3 3 9 15,-5 8 14-15,-2 2-1 16,-4 8-11-16,-1 3-7 0,1-3-2 16,3 0-57-1,1-4-197-15</inkml:trace>
  <inkml:trace contextRef="#ctx0" brushRef="#br0" timeOffset="189311.0987">11847 7495 1524 0,'-3'4'602'0,"-4"4"-395"16,2 13-74-16,-1 6-68 15,1 3-13-15,4 9-28 16,-4-1-6-16,6-1-11 16,5-3-10-16,3-13-88 15,5-8-85-15</inkml:trace>
  <inkml:trace contextRef="#ctx0" brushRef="#br0" timeOffset="189665.6624">11784 7630 990 0,'23'1'361'0,"21"2"-287"15,6 2-29-15,-1 0-22 16,-5 0-1-16,-4 1-6 16,-5 0-3-16,-11-6 1 15,-2 0 3 1,-10-5 3-16,-4-4 4 15,2 0 25-15,-7-3 19 16,-1-2 38-16,3 4 11 16,-5-4-3-16,3 3-15 15,1-2-40-15,-2-1-12 0,5 1-13 16,0-2 2-16,1 5 26 16,-3 3 9-16,-4 5 2 15,0 2-3-15,0 6-21 16,-1-6-11-16,0 0-11 15,0 18-9-15,4 39-9 16,5-25-3-16,0 1 13 16,-4-3-54-16</inkml:trace>
  <inkml:trace contextRef="#ctx0" brushRef="#br0" timeOffset="190212.1453">10336 8961 708 0,'6'-7'354'0,"4"-15"-114"16,5-4-40-16,2-9-37 16,-3-4-6-16,2 1-9 15,-2 3-11-15,-4 11-22 16,0 7-12-16,-8 11-34 15,0 10-18-15,2 20-38 16,0 8-14-16,3 19 1 0,0 5 2 16,-2 4 6-1,-1-3 2-15,-2-10 2 0,-2-9 1 16,0-11-4-16,3-4 36 16,10-9-161-16,-3-3-398 15</inkml:trace>
  <inkml:trace contextRef="#ctx0" brushRef="#br0" timeOffset="190478.0215">10849 8969 883 0,'0'-3'455'0,"15"1"-78"15,11-1-150-15,19 1-85 16,15 1-19-16,7-2-54 16,-3 3-29-16,-10 2-50 15,-12-2 14-15</inkml:trace>
  <inkml:trace contextRef="#ctx0" brushRef="#br0" timeOffset="190996.1815">11697 9049 389 0,'10'1'287'0,"3"-3"30"0,2-2-1 16,-5-4-51-16,2 1-37 16,0-4-39-16,-3-4-38 15,1 0-43-15,-10-9-8 16,-2 2-29-16,-4-1-11 15,-5-3-26-15,-1 2-11 16,-7 7-18-16,-6 4-7 16,-11 12-14-16,-5 7-5 0,2 17-6 15,1 4-4-15,6 9 1 16,18 3 0-16,18-2 8 16,11-5 7-16,27-4 12 31,-7-7 3-31,4-11 8 15,2-3 1-15,-6-9 4 0,-7-8-1 16,-3-5-6-16,-9-3-6 16,-1 1-6-16,-2 4-2 15,-9 6-3-15,0 7-1 16,-7 6 17-16,2 4 6 16,4 7 10-16,5 1 5 15,11 4-14-15,3-2-5 0,5-7 3 16,-2-5 15-16</inkml:trace>
  <inkml:trace contextRef="#ctx0" brushRef="#br0" timeOffset="195721.4839">20076 7727 848 0,'-8'-9'356'0,"-6"-1"-198"16,1 0-66-16,-3 6-71 16,1 5-7-16,-15 9-15 15,-6 7-6-15,-26 14-2 16,-15 7 2-16,-12 13 4 15,-6 2 2-15,4 1 2 16,7 1 16-16,13-10 11 16,11-4 4-16,26-9-5 15,14-3-17-15,25-5-12 16,13-2-5-16,16-9 4 16,7-5 3-16,-3-7 4 15,-2-1 3-15,-16-3 16 16,-17 1 11-16,-14 8 32 15,-21 7 6-15,-21 19-14 16,-12 19-12-16,-21 27-35 16,-3 13-5-16,1 29-1 15,3 15 0-15,7 12-2 16,10 9-2-16,18 6-1 16,12-11-2-16,26-9-1 0,13-3-1 15,26-18-10-15,15-6-5 16,26-20-7-16,10-10 1 15,9-28 11-15,3-11 6 16,4-22 8-16,4-13-1 16,-3-18-2-16,2-10 0 0,-14-12 3 15,-6 2 1 1,-24 8 1-16,-16 11 9 16,-30 30 15-16,-20 15 7 0,-21 37 2 15,-4 19-10-15,-1 24-19 16,8 11-7-16,16 12-2 15,10 2-2-15,26-9-6 16,11-9-5-16,30-21-24 16,13-13-9-16,13-22 4 15,5-12 4-15,3-27 27 16,-2-16 9-16,9-17 5 16,0-12-1-16,0-16 1 15,1-7 0-15,-1-6 2 16,-4 3 1-16,-12 20 7 15,-15 18 12-15,-28 28 19 16,-11 22 3-16,-10 22-6 16,1 6-12-16,17 4-23 15,6-3-2-15,33-8-46 0,10-11-42 16,26-20-115-16,13-13-85 16,17-24-93-16</inkml:trace>
  <inkml:trace contextRef="#ctx0" brushRef="#br0" timeOffset="197294.2463">20539 8592 861 0,'-8'0'396'0,"-12"-5"-135"16,-18 1-160-16,-15-1-23 16,-32 1-23-16,-12 5-20 15,-10 5-19-15,2 1-6 16,18 5-5-16,16 1-3 0,25-1-8 15,16 0-10 1,30 2-10-16,12 0-2 0,29 4 5 16,12 3 8-16,17 3 12 15,6-2 3-15,3 7 8 16,-7 2 2-16,-23-1 6 16,-14 5 2-16,-36 2 2 15,-22 0-1-15,-32 11-5 16,-17 2-2-16,-14 3-5 15,-4 2-2-15,2-4-1 16,6 1 1-16,16-11-1 16,15-3 0-16,29-6 16 15,17-3 3-15,33-7 8 16,19-2 5-16,37-6-8 16,12-8-2-16,26-6 7 15,13-2 0-15,2-9-2 16,6-2 2-16,-10 0-9 0,-14 1-3 15,-28 6-2-15,-20 7-5 16,-37 8-3-16,-15 7-24 16,-22 7-40-16</inkml:trace>
  <inkml:trace contextRef="#ctx0" brushRef="#br0" timeOffset="197929.471">19675 9682 768 0,'2'4'315'0,"4"8"-164"0,0 5-41 16,1 6 4-16,-2 6-17 15,-4 7-29-15,-1 0-13 16,-4 0-15-16,0-6-6 16,2-11-10-16,2-11 2 15,3-13 2-15,5-8 0 16,5-15-4-16,4-4-5 16,5-2-11-16,0 1-2 15,1 8 1-15,-1 7 11 0,-4 10 16 16,-1 6 9-16,-5 10 9 15,-2 6-7-15,-4 7-13 16,0 7-6-16,-3 3-14 16,-3 3-1-16,4-2-13 15,-2-5-38-15,3-10-241 16</inkml:trace>
  <inkml:trace contextRef="#ctx0" brushRef="#br0" timeOffset="198132.5715">20054 9764 776 0,'13'-2'371'0,"4"-1"-88"15,17 0-228-15,4 0-16 16,3 1-21-16,2-1-31 15,-11 1-339-15</inkml:trace>
  <inkml:trace contextRef="#ctx0" brushRef="#br0" timeOffset="198273.5083">20112 9887 839 0,'15'-2'322'0,"21"-1"-245"16,2-1-24-16,2 3-181 16</inkml:trace>
  <inkml:trace contextRef="#ctx0" brushRef="#br0" timeOffset="198898.203">20473 9731 777 0,'0'0'334'0,"0"7"-152"16,3 4-89 0,-1 13-55-16,-1 6-1 0,0 8 14 15,1 1-4-15,-3-4-1 16,1-7 2-16,2-9-24 15,-2-9 19-15,3-13 36 16,-3-6 7-16,-1-18 15 16,1-3-13-16,-3-9-33 15,3-6-8-15,0-2-24 16,0 3-9-16,3 10-7 16,1 10-3-16,-2 13-1 15,3 7-3-15,-3 7-7 16,3 3-4-16,2 11-2 15,2 1 0-15,8 10 5 16,2 1 2-16,3 4 4 16,1-1 2-16,0-4 3 15,-2-4 3-15,-3-15 7 0,3-5 4 16,1-16 19-16,0-7 14 16,0-12 19-16,-6-5 13 15,-9-3-6-15,-6-1-13 16,-5 9-28-16,-2 4-19 15,-2 12-49-15,4 3-58 16,0 12-230-16</inkml:trace>
  <inkml:trace contextRef="#ctx0" brushRef="#br0" timeOffset="199194.7867">20841 10026 590 0,'2'-2'356'0,"5"0"-14"15,2-6-74-15,3-1-82 16,-1 2-34-16,0-7-57 16,-1 1-11-16,-1-1-17 15,-1-2-2-15,-4 6-1 16,-3 2-4-16,1 10-19 15,-3 3-16-15,1 10-21 0,0 5-2 0,1 7 1 32,6 7 1-32,1-5 0 0,0 2-1 0,-4-7 5 0,-1-7 2 15,-3-5-45-15,2-6-61 16</inkml:trace>
  <inkml:trace contextRef="#ctx0" brushRef="#br0" timeOffset="200085.2085">20035 8161 785 0,'-1'-1'329'0,"1"1"-190"0,-3 8-48 0,-1 8-42 15,0 6-11-15,2 12-12 32,-1 1-9-32,3 3-8 15,1-1 0-15,5-10 4 16,0-7 3-16,1-15 15 0,0-7 8 0,-4-19 32 31,0-8 8-31,-3-9 0 16,-3-4-4-16,0-3-20 0,-3 1-14 0,4 6 1 15,-1 4-6-15,0 17-20 16,2 4-10-16,-1 16-30 0,8 6-4 16,1 8-2-16,6 7 10 15,9 5 12-15,3 2 3 16,6-1 5-16,-2-3 1 16,-1-5 4-16,-2-5 1 31,-6-7 6-31,-3-4 4 0,-4-9 7 0,0-7 4 0,-1-9 20 15,-2-3 8-15,-4-7 7 16,-4-1-3-16,-3-3-24 16,-1 2-14-16,2 6-21 15,0 5-36-15,2 8-130 16,3 5-112-16</inkml:trace>
  <inkml:trace contextRef="#ctx0" brushRef="#br0" timeOffset="200413.2506">20398 8279 633 0,'1'-3'369'0,"10"-1"-19"0,0-1-125 0,8 2-101 0,-2 2-22 15,-6 2-43-15,1 0-15 16,-6 9-10-16,-4 4-9 16,-5 8-8-16,-6 6-2 15,-4 2-5-15,-4-3-1 16,9-4-4-16,0-5-2 31,13-11-3-31,8 0 15 16,2-9 36-16,7 1 14 0,5-2 19 0,2-1-13 15,0 2-29-15,-6-4-11 0,-10 2-56 16,-4-1 34-16</inkml:trace>
  <inkml:trace contextRef="#ctx0" brushRef="#br0" timeOffset="201194.321">21346 9289 499 0,'3'-4'297'0,"6"-3"-29"15,-1-1-41-15,-1-4-49 16,-1-2-24-16,-2-8-21 16,-4-2-9-16,-5-1-19 15,-4-1-6-15,-13 5-28 16,-4 3-18-16,-8 8-35 16,-6 9-18-16,-1 9-21 15,5 8-7-15,6 10-1 0,10 6 1 16,13 3 2-16,6 2 6 15,13 1 5-15,9-5 5 16,10-8 9-16,4-6 2 16,4-18 10-16,0-4 4 15,-8-16 3-15,-2-7 2 16,-8-2-3-16,-8-3-2 0,-3 3 0 16,-9 2-3-16,-1 6-5 15,0 5-4-15,-7 10-14 16,8 5-6-16,-6 10-5 15,5 1 0-15,1 7 6 16,-1 2 4-16,7 3 6 16,3 6 1-16,-1-2 4 15,5-3 40-15,0-7-179 16</inkml:trace>
  <inkml:trace contextRef="#ctx0" brushRef="#br0" timeOffset="201881.7617">21444 8770 632 0,'2'0'301'0,"0"-1"-112"0,5 8-44 15,-1 11-42-15,0 5-20 16,-2 8-20-16,-4-1-7 16,-3-7-10-16,3-2-4 15,-4-11-6-15,10-3 1 16,-1-10-1-16,-1-9-2 15,13-11-7-15,-5-6-7 16,9-3-9-16,0 5 7 16,2 3 31-16,-2 5 10 15,-6 10 31-15,-5 1 5 0,-7 9-22 16,1 6-4-16,0 10-23 16,0 6-12-16,-1 9-11 15,1 6-5-15,-2-2-4 16,3-4-23-16,5-9-232 15</inkml:trace>
  <inkml:trace contextRef="#ctx0" brushRef="#br0" timeOffset="202288.0748">21877 9121 687 0,'0'3'314'0,"6"-3"-95"16,7 1-84-16,14-1-65 16,9 0 0-16,9-1-25 15,2-2-8-15,1 1-7 16,-6-1 0-16,-10 2 3 15,-7-3-58-15,-11 4-126 16,-6 1-114-16</inkml:trace>
  <inkml:trace contextRef="#ctx0" brushRef="#br0" timeOffset="202490.8873">21919 9232 724 0,'9'1'408'0,"7"2"-85"15,19-2-75-15,5-1-10 16,15 0-56-16,2-3-37 16,-8-1-67-16,-3-1-30 15,-16-1-31-15,-5 4-69 16</inkml:trace>
  <inkml:trace contextRef="#ctx0" brushRef="#br0" timeOffset="203390.7933">22523 9273 805 0,'2'0'289'0,"19"0"-185"0,20 0-25 16,49 1 18-16,24-1 38 16,52 0 31-16,20-1 5 15,42-2 7-15,21 1-19 16,18-3-61-16,12 0-28 16,-11-1-36-16,-15 1-11 15,-41-1-7-15,-35 1 22 16,-61-1-80-16,-30-1-52 15,-46 0-221-15</inkml:trace>
  <inkml:trace contextRef="#ctx0" brushRef="#br0" timeOffset="204090.0607">22991 8921 363 0,'9'0'248'0,"12"-1"32"0,-3-5-8 15,-2-6-41-15,-3-3-36 16,-5-3-59-16,-3-2-18 16,-9-5-17-16,-4 2-10 15,-11-1-26-15,-6 1-20 16,-8 8-38-16,-2 2-9 15,-1 11-16-15,2 4-3 16,5 13-6-16,3 6-2 0,7 11 3 16,7 5 0-16,13 10 7 15,5 1 4-15,15-7 6 16,2-6 3-16,9-18 6 16,5-7 2-16,-1-14 9 15,5-4 2-15,-8-13 4 16,-6-3 0-16,-9-4 0 15,-5-3 0-15,-9 3-6 16,-1 4-1-16,-3 10-7 16,-3 7-6-16,1 12-10 15,0 5-3-15,1 16-3 16,2 2 4-16,7 8 8 16,5-2 5-16,4-10-29 0,1-6-88 15</inkml:trace>
  <inkml:trace contextRef="#ctx0" brushRef="#br0" timeOffset="204615.9409">23156 8293 775 0,'-1'12'315'16,"1"9"-158"-16,-2 12-124 15,2 5-3-15,4-3 1 16,2-1-4-16,3-13-3 16,0-3 2-16,-1-8 4 15,-1-5 8-15,-3-10 12 16,-3-9 0-16,-1-12-6 15,-7-9-9-15,-5-11 13 0,1-1 11 0,0 3 8 16,6 7 3-16,1 16-20 16,4 10-12-16,2 8-26 15,2 6-11-15,5 11-19 16,4 5-7-16,4 14 8 16,3 2 5-16,4 10 8 15,0-1 3-15,0-6 4 16,0-3 3-16,-4-15 17 15,-1-8 16-15,-6-13 32 16,2-11 10-16,-1-11 3 16,0-3 2-16,-7-18 3 15,-5-3-7-15,-3-2-15 16,-8 0-19-16,-2 13-39 0,1 10-9 16,1 13-42-16,0 8-56 15,8 13-193-15</inkml:trace>
  <inkml:trace contextRef="#ctx0" brushRef="#br0" timeOffset="204959.8009">23526 8564 517 0,'6'0'321'0,"2"-9"-12"16,2 1-91-16,2-3-66 15,-6-8-15-15,2 2-9 16,-1-4-4-16,-1 2-21 16,-2 3-8-16,-3 9-32 15,-1 1-16-15,-5 11-32 16,-1 5-14-16,2 7-2 15,1 7 2-15,3 3 7 16,3-2 5-16,3 2 2 16,0-5-1-16,4-4 2 15,-1 3 1-15,-1-11 6 0,-5-2-15 16,-3-3-14-16</inkml:trace>
  <inkml:trace contextRef="#ctx0" brushRef="#br0" timeOffset="205553.3133">23484 8945 893 0,'0'1'402'0,"4"-1"-176"16,7-1-46-16,15-2-47 15,6-1-12-15,15 4-34 16,3 0-14-16,-3 0-32 16,-5 0 10-16,-14-1-151 15</inkml:trace>
  <inkml:trace contextRef="#ctx0" brushRef="#br0" timeOffset="206099.9142">24134 8969 475 0,'7'-2'292'0,"7"-7"-16"16,1-3-35-16,-3 1-40 16,-3-7-22-16,-2 0-22 15,-5 0-9-15,-9-7-38 16,-4 2-20-16,-12 3-40 16,-6 1-21-16,-5 10-24 15,-2 5-8-15,-4 9-11 16,2 8-3-16,8 11-11 15,6 7-1-15,16 8 0 16,8 5 2-16,14-2 13 16,9-4 6-16,10-13 8 15,1-8 5-15,-1-10 8 16,0-8 4-16,-4-9 4 16,-2-4 0-16,-4-9-3 15,-3 0-3-15,-8-5-2 16,-2-3 0-16,-7 4-2 15,-3 5-4-15,-3 10-14 0,-3 7-9 16,-1 13-5-16,2 8 2 16,1 9 12-16,4 7 7 15,5-2 4-15,4-4 1 16,0 1 1-16,1-8 2 16,3-4-55-16,1-3 4 15</inkml:trace>
  <inkml:trace contextRef="#ctx0" brushRef="#br0" timeOffset="207021.8126">24235 8327 637 0,'1'0'280'15,"2"2"-115"-15,5 13-120 16,-4 5-19-16,2 12-10 16,-2 2-3-16,0 4 4 15,2-2 5-15,0-10 9 0,-1-5 8 16,-4-13 31-16,-3-5 7 15,-4-7 3-15,2-4-7 16,2-6-35-16,-1-8-12 16,-4-10-11-16,5-4-2 15,-4-6-3-15,4 7 2 16,2 12-1-16,-2 2-3 16,1 16-7-16,2 5-7 0,-2 6-12 15,1-6-3-15,4 18 2 16,15 46 6-16,8-23 8 15,-4-5 3-15,5-6 4 16,-2-6 2-16,-2-13 39 16,3-6 25-16,-6-10 36 15,1-6 15-15,-6-9 2 16,-5-10-10-16,-11-12-20 16,-4-5-13-16,-9-2-36 15,0 8-19-15,2 11-23 16,3 9 5-16,8 17-158 15,0 5-110-15</inkml:trace>
  <inkml:trace contextRef="#ctx0" brushRef="#br0" timeOffset="207360.3342">24539 8572 714 0,'5'-4'364'15,"3"-5"-73"-15,5 2-101 16,7 7-71 0,1-1-16-16,3 7-41 15,-4-3-19-15,-11 6-22 16,-6 3-4-16,-14-1-4 15,-7 5-1-15,-11-2 1 0,-1 5-2 16,7-2 2-16,7-2 1 16,13-2 9-16,7-3 12 15,13-4 8-15,6-4 1 16,7-2-7-16,0 0-13 0,-2-1 21 16,-3 0-71-16,-8 0-163 15,-2-2-367-15</inkml:trace>
  <inkml:trace contextRef="#ctx0" brushRef="#br0" timeOffset="207587.1708">24799 8386 1092 0,'2'-1'473'0,"-2"-4"-241"15,3 8-73-15,-3-3-62 16,0 4-22-16,4 26-35 16,6 29-6-16,2-23-12 15,-4-5-2-15,-1-6-1 0,-3-3-19 16,2-7-98 0,0-6-86-16</inkml:trace>
  <inkml:trace contextRef="#ctx0" brushRef="#br0" timeOffset="207933.3674">24758 8472 642 0,'8'-1'361'0,"5"0"8"16,4 3-287-16,7 1-29 15,1 3-28-15,3 0-11 16,0-2-9-16,0 0 1 15,-5-4 1-15,-5-2 1 16,-3-5-1-16,0-7-2 16,-2-5 0-16,1-3 1 15,1-3 5-15,-1 2 30 0,-3 1 66 16,2 1 28-16,-7 10 24 16,-3 2-20-16,-3 8-61 15,-1 6-27-15,-4 9-18 16,3 6-5-16,1 16 1 15,2 2 3-15,4 7-3 16,0-2-7-16,6-8-2 16,-2 2 0-16,-4-14-23 15,0-2-59-15</inkml:trace>
  <inkml:trace contextRef="#ctx0" brushRef="#br0" timeOffset="208495.7334">23219 9718 458 0,'5'-9'275'0,"5"-12"-10"16,2-5-13-16,1-6-10 15,1-6-42-15,-2-4-53 16,-2 3-19-16,-1 10-27 15,-3 7-1-15,-4 21-42 16,1 8-19-16,-2 20-44 0,5 13-16 16,3 14 8-16,2 5 13 15,-2 2 15-15,-1 1 3 16,-1-9 4-16,-3-4-1 16,5-12 3-16,-2-11 3 15,-7-14-7-15,0-9-46 16,-2-14-240-16</inkml:trace>
  <inkml:trace contextRef="#ctx0" brushRef="#br0" timeOffset="208724.6342">23591 9686 1038 0,'14'-3'419'16,"26"-2"-228"-16,9-2-39 15,12 3-17-15,-2 1-26 0,-9-1-57 16,-4 2-20-16,-13 0-101 16,-4-1-136-16</inkml:trace>
  <inkml:trace contextRef="#ctx0" brushRef="#br0" timeOffset="209239.8444">24299 9792 807 0,'5'-8'411'0,"0"-4"-107"16,5-1-164-16,-2-2-23 16,-2-2-13-16,4-4-10 15,-10-1-16-15,-3 1-21 16,-5 3-37-16,-11 4-13 16,-5 8-20-16,-5 2-6 15,-9 12-3-15,-1 1-2 16,3 12 1-16,6 6 1 15,14 7 1-15,8-1 3 0,13 1 10 16,7-2 3-16,15-10 7 16,6-1 3-16,6-13 7 15,-3-8 2-15,-2-8 2 16,-4-10 3-16,-10-2-1 16,1-5-2-16,-5 0-3 15,-11 13-1 1,-3 7 0-16,0 0 0 15,0-9-6-15,0 7-3 0,-6 12-8 16,2 9 0-16,7 8 14 16,-2 5 7-16,10 7 22 15,8-1 13-15,2 2 2 16,2-7 0-16,-3-10-10 16,-5-2-8-16,-2-16 8 15,-3 0-43-15</inkml:trace>
  <inkml:trace contextRef="#ctx0" brushRef="#br0" timeOffset="214911.5251">21778 11792 219 0,'14'3'125'16,"10"0"8"-16,11-5-75 15,2-7-7-15,8-12 25 0,1-2 14 16,1-10 36-16,2-1 15 16,-1-5-18-16,-2-6-24 15,-9-4-48-15,-5-8-15 16,-9-10-22-16,-2-4-6 16,-3-11-8-16,0 0-1 15,1 14-5-15,-4 9 4 16,-11 30 16-16,-6 13-1 15,-13 25-5-15,3 12-4 0,1 15-19 16,8 7 0-16,16-2 4 16,6 2-11-16,20-11-3 15,12-5-1-15,17-15 4 16,14-12 13-16,21-12 9 16,0-8 0-16,10-8 1 15,-4-2-1-15,-4-2 27 16,-3-3 6-16,-22 1 5 15,-5-5 2-15,-14-6-25 16,-8-5-5-16,-7-6-2 16,-6 3-1-16,-17 5-2 15,-5 9 0-15,-9 20-6 16,-3 7-8-16,5 15-10 16,4 11-1-16,14 13 1 15,9 7 6-15,14 10 6 16,9-2 2-16,19-3 17 15,10-5 8-15,11-15 10 0,2-2 3 16,-1-18-10-16,-2-7-2 16,-6-15-5-16,-3-9 4 15,-10-9 9-15,-11-4 3 16,-10-5 7-16,-12-5-1 16,-15-3 9-16,-8 3-1 15,-16 16 2-15,-2 12-6 16,1 24-28-16,5 11-5 15,15 14-13-15,13 1-1 16,32-5 4-16,17-13 1 0</inkml:trace>
  <inkml:trace contextRef="#ctx0" brushRef="#br0" timeOffset="222164.5277">13446 8374 1303 0,'5'20'592'16,"-5"28"-288"-16,-8 9-66 15,-29 14-40-15,-12 9-669 16</inkml:trace>
  <inkml:trace contextRef="#ctx0" brushRef="#br0" timeOffset="285439.2886">13889 8069 585 0,'1'-10'354'0,"7"-7"-28"15,-1 1-67-15,8 11-99 16,2 6-26-16,5 12-43 16,-1 9-17-16,-4 12-32 15,-4-1-6-15,-10 4-12 16,-3 1-2-16,-3-7-3 15,-3-2-1-15,-2-15-3 16,5-5 0-16,6-10 2 16,4-8-1-16,10-13-4 15,4-7-3-15,7-5-6 0,-2-3 0 16,2 8-2-16,-4 2-2 16,-4 13-3-16,-2 10 2 15,-5 6 3-15,-2 12 5 16,-2 9 5-16,-4 5-1 15,3 7-2-15,0 1-1 16,-1-4-1-16,1 0 0 16,2-6-1-16,-1-5 2 15,1-10-110-15,1-3-116 0</inkml:trace>
  <inkml:trace contextRef="#ctx0" brushRef="#br0" timeOffset="285793.1779">14505 7994 809 0,'5'0'400'0,"13"5"-118"16,2 5-117-16,12 4-71 15,1 1-26-15,3-4-32 16,2 2-10-16,-3-6-13 16,4 1-1-16,-13-5 1 15,-4-1 4-15,-8 0 4 16,-10-6 1-16,-4 4 23 16,-2 0 3-16,1 0 9 15,0 0 3-15,-23 11-20 16,-38 19-5-16,29-15-14 15,3 4-6-15,7-2 12 16,8-1-72-16,10 0-185 16,2-2-345-16</inkml:trace>
  <inkml:trace contextRef="#ctx0" brushRef="#br0" timeOffset="285965.0686">14544 8268 988 0,'-6'-1'460'16,"0"6"-206"-16,5 3-82 15,23 5-93-15,6 0-27 0,15-1-26 16,5-3-8-16,2-3-139 16,5-1-369-16</inkml:trace>
  <inkml:trace contextRef="#ctx0" brushRef="#br0" timeOffset="286386.8">15513 8114 850 0,'-10'-12'457'0,"-8"-12"-91"0,-9-4-86 15,-4 5-114-15,-4 3-37 16,-4 8-67-16,1 6-34 16,-2 13-32-16,6 9-13 15,2 9-4-15,7 6 1 16,7 7 8-16,3 1 4 15,14 4 2-15,2-3 2 16,22-1 2-16,7-5-1 16,21-15 2-16,10-6 0 0,7-23 2 15,-1-10 5-15,-14-15 19 16,-14-5 32-16,-24-4 50 16,-14 0 17-16,-14 6-11 15,-9 4-32-15,-15 1-53 16,1 8-9-16,-2 8-138 15,5 4-126-15</inkml:trace>
  <inkml:trace contextRef="#ctx0" brushRef="#br0" timeOffset="325070.4739">14349 8801 661 0,'2'1'273'0,"3"6"-136"15,-1 7-39-15,2 19-28 16,-3 8-11-16,-6 8-35 16,-4 0-5-16,-1-8 2 15,2-3-1-15,6-14-93 16,4-5-122-16</inkml:trace>
  <inkml:trace contextRef="#ctx0" brushRef="#br0" timeOffset="325273.5406">14544 8848 371 0,'2'-2'290'16,"3"-5"-5"-16,-10 13-68 15,-10 3-36-15,-10 12-68 16,-5 4-19-16,-5 4-37 16,5 1-16-16,7-7-25 15,8-2-9-15,17-5-7 16,9-6-2-16,16 1 2 0,9-3 3 15,12-5 8-15,3 9-1 16,-2-3-2-16,-7-1-111 16</inkml:trace>
  <inkml:trace contextRef="#ctx0" brushRef="#br0" timeOffset="325742.1815">15071 8942 843 0,'-14'15'432'16,"-12"11"-144"-16,-14 1-126 15,-5-2-29-15,-4-4-62 16,0-7-12-16,8-4-24 16,3-9-5-16,6-12-17 15,9-7-12-15,14-5-21 16,3-1-10-16,9 4-1 15,4 7 2-15,-2 3 4 16,12 10 0-16,1 6 2 16,2 2 3-16,8 10 10 15,1 0 4-15,2 2 6 16,2-2 5-16,-1-3 3 16,-1-5 2-16,2-4 2 15,0-6 0-15,0-10 1 16,-2-2-1-16,-3-14 0 0,0 2 1 15,-15-9 1-15,1 0 1 16,-3 7 18-16,-6 3 10 16,0 12 21-16,-1 5 0 15,-7 18-7-15,0 6-8 16,-1 15-18-16,-4 7-1 16,5-3-14-16,3 1-4 15,3-10-4-15,6-2-1 16,-2-8-21-16,0-3-80 0</inkml:trace>
  <inkml:trace contextRef="#ctx0" brushRef="#br0" timeOffset="326570.1109">13549 9812 511 0,'1'-6'333'16,"4"-6"-22"-16,-1 1-81 15,10 7-109-15,-1 4-47 16,4 11-26-16,3 9-5 16,-13 10 3-16,5 8 3 0,-8 4 6 15,-7-2 0-15,0-6-4 16,-7-6-2-16,0-13-19 15,8 2-4-15,2-15 10 16,0-3 1-16,2-8-3 16,-1-9-5-16,8-10-20 15,4-3-7-15,5-5-7 16,1-4-1-16,3 11-5 16,2 6-1-16,2 13 6 15,-3 10 3-15,-2 11 10 16,-3 9 7-16,-8 6 6 15,0 5 4-15,-8 2 7 16,-1 0 3-16,-2-3-5 16,-1-5-4-16,3 0-10 15,-1-12-8-15,6-2-160 16,0-7-188-16</inkml:trace>
  <inkml:trace contextRef="#ctx0" brushRef="#br0" timeOffset="326874.8987">14022 9955 702 0,'-2'1'383'16,"-2"1"-110"-16,10 5-163 15,6 0 3-15,11 1-47 0,7-3 10 16,11-3 7-16,-3-1-26 16,-1-2-19-16,1 1-10 15,-13-3-3-15,0 1-3 16,-10-1-79-16</inkml:trace>
  <inkml:trace contextRef="#ctx0" brushRef="#br0" timeOffset="327299.1408">14743 9624 866 0,'-12'5'384'0,"-21"9"-188"16,1 6-39-16,-5 23-58 15,-1 11-32-15,8 20-49 16,6 7-3-16,19 1-9 15,5-6-2-15,13-12 3 16,3-4 3-16,0-10 16 16,7-4-68-16,4-13-193 15</inkml:trace>
  <inkml:trace contextRef="#ctx0" brushRef="#br0" timeOffset="327783.3884">14868 9885 811 0,'-4'3'328'16,"1"9"-174"-16,-1 7-62 15,4 15-35-15,0 4 4 16,2 3-11-16,-2-4-2 15,0-5 0-15,-2-5-5 16,-1-12-13-16,1-4 10 0,-3-13 12 16,3-9 1-16,-1-16-7 15,1-11-8-15,0-22-6 16,-1-10 3-16,0-2-6 16,3 9 4-16,3 27 8 15,2 14-10-15,1 22-11 16,0 6-12-16,4 12-20 15,4 12 3-15,4 8 9 16,4 6 1-16,5 0 1 16,-1-2 0-16,0-8 3 15,-3-7 1-15,-7-10 3 16,-1-8 3-16,1-6 12 16,-5-7 5-16,2-11 15 15,2-5 8-15,-8-11-2 16,0-2-2-16,1-3-14 15,-9-1-14-15,3 4-11 16,-2 5-76-16,5 10-253 0</inkml:trace>
  <inkml:trace contextRef="#ctx0" brushRef="#br0" timeOffset="327962.8251">15299 9979 678 0,'14'-1'314'0,"17"-5"-130"15,5 5-37-15,-3-2-64 16,-3 3-26-16,-5 1-72 16,-5 1-139-16</inkml:trace>
  <inkml:trace contextRef="#ctx0" brushRef="#br0" timeOffset="328231.2067">15636 9992 770 0,'3'-7'371'0,"-1"-11"-125"16,6-2-93-16,0-7-40 15,1-5-8-15,3 0 6 16,-6-2 19-16,2 10-1 15,-3 6-6-15,-4 11-23 16,0 6-25-16,-5 5-34 16,3 9-13-16,-1 10-19 15,2 9-3-15,2 13-1 16,-1-1-3-16,5 2 1 16,0-3-1-16,-4-11 4 15,6-2-17-15,-3-10-99 16</inkml:trace>
  <inkml:trace contextRef="#ctx0" brushRef="#br0" timeOffset="328652.9167">15905 9488 670 0,'11'9'305'15,"9"11"-50"-15,18 30-203 16,5 15 7-16,-3 30 3 16,-7 14-23-16,-26 9 10 15,-11 2-3-15,-14-13-2 0,-11-16 1 16,-2-23 14-16,2-16-3 15,6-26 0-15,9-6 19 16,12-21-465-16</inkml:trace>
  <inkml:trace contextRef="#ctx0" brushRef="#br0" timeOffset="329293.3223">16670 9767 430 0,'2'-2'316'0,"5"2"23"0,-4 1-135 16,-4-1-18-16,0 0-45 15,0 0-19-15,-13 18-34 16,-37 35-19-16,26-24-34 16,-8-2-9-16,-6-3-11 15,-1-4-3-15,4-7-1 16,6-2-1-16,13-5 0 16,8-1-3-16,12-5 10 15,10 5 12-15,19-3 16 16,5 5 7-16,12 8-9 15,-4-3-10-15,-5 4-16 16,-4-2-4-16,-9-1-1 16,-2 1-9-16,-9-1-233 15</inkml:trace>
  <inkml:trace contextRef="#ctx0" brushRef="#br0" timeOffset="330027.7892">17191 9775 975 0,'-8'-4'447'0,"-13"-6"-199"15,-1 1-60-15,-1 8-90 16,-4 3-39-16,7 10-55 0,0 10-12 16,6 17-11-16,5 6 1 15,10 9 6-15,5-1 4 16,16-10 2-16,8-8 1 15,8-15 3-15,7-10 2 16,6-13 9-16,-1-7 5 16,-4-17 68-16,-6-11 35 15,-20-12 65-15,-13-8 30 16,-25-1-31-16,-12 8-34 0,-15 11-72 16,-5 10-29-16,9 14-140 15,10 10-457-15</inkml:trace>
  <inkml:trace contextRef="#ctx0" brushRef="#br0" timeOffset="333246.0206">617 10496 832 0,'9'-11'381'0,"12"-19"-178"0,-1-5-38 15,-1-16-54-15,0-8-12 16,-8-8-6-16,-3-8-5 16,-5 4-4-16,-3-2-9 15,0 9-15-15,1 12-1 16,3 16-6-16,2 14-11 15,-2 19-18-15,4 6-9 16,2 20-22 0,0 11-5-16,12 19 4 0,-2 5 2 0,-2 9 3 15,7 4 3 1,-6 1 0-16,1 1 0 16,-1-10 2-16,-4-5 1 15,-1-18-53-15,0-11-23 16,7-17-138-16,0-12-306 15</inkml:trace>
  <inkml:trace contextRef="#ctx0" brushRef="#br0" timeOffset="333414.9984">697 10353 836 0,'14'3'399'15,"5"2"-161"-15,19 2-130 16,6-3-23-16,7 0-52 16,-1-1-21-16</inkml:trace>
  <inkml:trace contextRef="#ctx0" brushRef="#br0" timeOffset="333584.3496">520 10231 1281 0,'-8'1'504'0,"-4"0"-341"15,10 2-130-15,12 7-26 16,9-2-46-16,15 3-80 16</inkml:trace>
  <inkml:trace contextRef="#ctx0" brushRef="#br0" timeOffset="333962.9539">1242 10481 603 0,'15'5'319'0,"11"4"-61"0,8-4-41 16,3-5-36-16,-5-1-20 16,2-7-29-16,-9-5-27 15,-10-7-28-15,-9-5-12 16,-12-5-21-16,-9 3-8 16,-16 1 2-16,-4 1-2 15,1 14-7-15,1 5-8 0,13 16-27 16,-2 11-12-16,6 15-8 31,2 11 3-31,6 9 11 16,3 4 6-16,4-1 5 15,3-5 1-15,4-5 1 16,2-7 1-16,4-8 2 0,-2-5-1 16,4-12-1-16,0-7-52 15</inkml:trace>
  <inkml:trace contextRef="#ctx0" brushRef="#br0" timeOffset="334316.8794">1929 10375 957 0,'-3'7'482'16,"-7"11"-133"-16,-6 4-92 0,-7 8-98 15,-2-4-43-15,-3-1-69 16,2-3-14-16,-1-10-12 16,2-6-14-16,-1-14-38 31,2-6-19-31,5-6-18 0,2 3 6 16,8 0 31-16,5 2 8 15,8-1 6-15,2-4 3 16,12 10 7-16,3 4 8 15,8 8 12-15,4 14 7 16,-6 8 13-16,5 2 9 16,-8 5 6-16,-2-1-4 0,-1-3-26 15,-6-2 381-15</inkml:trace>
  <inkml:trace contextRef="#ctx0" brushRef="#br0" timeOffset="340799.711">3216 10144 1148 0,'-19'0'475'0,"-20"6"-297"15,-1 4-69 1,0 17-75-16,9 11-30 15,8 21-22-15,11 6-3 16,19 10 2-16,11-7 3 16,26-18 2-16,9-12 1 15,13-25 4-15,4-10 5 16,-1-17 17-16,-6-12 21 16,-14-16 79-16,-15-10 40 0,-24-11 58 15,-14-2-4-15,-21 8-58 16,-11 5-34-16,-17 16-67 15,0 11-15-15,5 14-27 16,8 7 10-16,20 6-151 16,4 1 358-16</inkml:trace>
  <inkml:trace contextRef="#ctx0" brushRef="#br0" timeOffset="341184.9574">4166 10031 625 0,'0'0'397'0,"-2"1"2"15,-9 5-93-15,-16 6-99 0,-4 5-30 16,-10 1-55-16,7 7-40 16,3-2-47-16,5-4-14 15,12-2-17 1,0-5-5-16,18-2-10 15,6-3-2-15,8 0-2 16,7 1 3-16,9 0 7 16,2 2 2-16,10 1 4 15,-1 2 0-15,-15-3-136 16</inkml:trace>
  <inkml:trace contextRef="#ctx0" brushRef="#br0" timeOffset="341739.0702">3824 10520 627 0,'7'3'366'15,"16"5"33"-15,7 6-139 16,12 1-37-16,2 1-33 16,-2 1-81-16,2-4-40 0,-5 0-39 15,-3-3 30-15,-6-3 3 16</inkml:trace>
  <inkml:trace contextRef="#ctx0" brushRef="#br0" timeOffset="342710.8891">4614 10314 1057 0,'7'-2'465'15,"7"1"-224"1,0 14-150-16,2 9-21 0,-3 17-14 16,-7 5 3-16,-3 1-2 15,-4-7-12-15,-2-14-14 16,2-5-2-16,2-14-4 16,4-4 4-16,2-12-1 15,1-8-3-15,8-14-11 16,6-2-7-16,6 2-6 15,4 4 0-15,-3 12 2 0,1 7 4 16,-6 18 8-16,-2 5 5 16,-5 19 9-16,-8-1 3 15,-4 2-4-15,-4 2-2 16,3-5-11-16,1-2 1 16,3-6-642-1</inkml:trace>
  <inkml:trace contextRef="#ctx0" brushRef="#br0" timeOffset="344224.1037">6173 10172 748 0,'1'-4'358'0,"-1"5"-170"15,5 8-66-15,-1 19-107 16,3 15-7-16,2 16 18 16,-3 5 2-16,-1-3 3 15,-1-9-1-15,0-17-4 16,-1-12 1-16,0-18 21 16,-3-5 4-16,0-21-1 0,-2-7-2 15,-1-17-19-15,-3-10 2 16,-7-6 11-16,3-1 13 15,0 13 21-15,5 9 0 16,7 18-6-16,-3 8-15 16,6 13-49-16,4 8-11 15,11 15-20-15,9 6-2 16,14 16 15-16,1 7 6 0,5 4 5 16,-1 0 0-16,-3-14 6 15,2-11 1-15,-6-17 10 16,-5-10 7-16,-7-17 31 15,-5-10 18-15,-5-15 32 16,-5-9 8-16,-15-6-14 16,-2-2-16-16,-16 6-39 15,-4 8-18-15,1 18-26 16,-2 9-10-16,11 13-97 16,5 5-84-16</inkml:trace>
  <inkml:trace contextRef="#ctx0" brushRef="#br0" timeOffset="344473.7011">6906 10361 1409 0,'9'0'565'15,"19"0"-346"-15,12 0-65 16,13-1-57-16,6 1-26 0,-5 0-49 16,-6 1-6-16</inkml:trace>
  <inkml:trace contextRef="#ctx0" brushRef="#br0" timeOffset="345222.0539">8159 10706 1456 0,'-1'0'551'0,"-2"1"-942"16</inkml:trace>
  <inkml:trace contextRef="#ctx0" brushRef="#br0" timeOffset="352516.3016">7440 10476 528 0,'1'-4'315'0,"5"-14"-19"16,-1 0-30-16,6-5-55 15,4-8-29-15,4-4-54 16,2-1-13-16,1-1-21 15,-6 5-5-15,-7 8-5 16,-5 4-12-16,-4 10-22 16,-2 4-20-16,-5 7-32 15,0 5-12-15,-5 9-7 16,4 2 1-16,4 11 8 16,2 5 2-16,6 9 2 15,0 5 1-15,5 6 3 16,-3-2 1-16,1-6 3 15,1-5 2-15,-3-7 1 16,-1-7 1-16,-8-7 7 16,-4-8 4-16,-9-9 6 15,-4-3 1-15,1-6-7 16,0-2-4-16,12 0-14 0,6 0-9 16,13 1-8-16,11 3-2 15,11 5 10-15,3 0 6 16,6 6 6-16,1-2 1 15,1 2-23-15,0-2 199 16</inkml:trace>
  <inkml:trace contextRef="#ctx0" brushRef="#br0" timeOffset="353120.0936">5656 10141 441 0,'7'-3'299'16,"5"1"27"-16,-4-3-42 0,-6 7-70 16,-2 3-15-1,-7 6-45-15,-4 0-18 0,-17 7-45 16,-1 0-27-16,-15 4-39 16,1 2-6-16,-1 0-10 31,-4-2-5-31,12-3-1 0,6-3-5 15,15-7-6-15,8-4-5 16,19-2-3-16,1-2-1 16,16 0 5-16,4 4 7 15,5 5 8-15,10 5 7 16,-2 10 9-16,4 3 5 16,-17 0 0-16,1 1 0 0,-8-10-6 15,-8 1-4-15,8-4 6 16,-17-4 0-16</inkml:trace>
  <inkml:trace contextRef="#ctx0" brushRef="#br0" timeOffset="354369.8111">13228 10723 166 0,'-4'-1'102'0,"3"-3"-39"0,16 5 20 15,36-1 16-15,23 0-14 16,51 2 17-16,28-4-16 16,50 2-10-16,31-1-15 15,47 0-22-15,16 1-2 16,29 1-15-16,6-1-6 16,5-1-1-16,0-2-2 15,-15-5-8-15,-13-1 49 16,-39 1 21-16,-20 1 8 0,-51 4 10 15,-17 2-51-15,-36 0-21 16,-18 1-6-16,-23-1-5 16,-15-2-1-16,-14 1-1 15,-10-4-3-15,-10 4 3 16,-11 0 0-16,-23 2-8 16,-10 3-2-16,-23 2-5 15,-9 0 1-15,-11 3 9 16,-8 1 21-16</inkml:trace>
  <inkml:trace contextRef="#ctx0" brushRef="#br0" timeOffset="368345.2185">7506 5213 588 0,'0'-10'342'0,"-3"-9"-19"15,-1 6-67-15,1 14-95 16,1 11-40-16,-1 17-70 16,3 9-32-16,3 14-12 15,-1 4-3-15,3 6-4 16,-2-2-2-16,0 11 1 15,1-2 1-15,4-1 4 16,-1-1 2-16,-1-24 3 16,-1-10 2-16,-5-18 0 15,0-9 7-15,0-10-1 16,0-8-1-16,1-13-5 16,2-4-8-16,6-6-5 15,5 1-4-15,6 7-2 0,-3 2-1 16,2 11 8-16,1 9 4 15,1 12 9-15,1 12 4 16,2 6-2-16,-5 5 4 16,-3 5 0-16,-1-3 11 15,-6 2 31-15,3-7 4 16,-5-11 1-16,-2-8-10 0,4-12-32 16,0-6 427-1</inkml:trace>
  <inkml:trace contextRef="#ctx0" brushRef="#br0" timeOffset="407985.4639">310 11850 710 0,'2'-5'334'0,"5"-7"-127"16,5 2-53-16,12 0-53 15,16 6-27-15,20 4-41 16,4 3-14-16,3 13-7 15,-9 4-2-15,-18 5 1 16,-9 1 2-16,-21 1 2 0,-10 3 3 16,-25 2 3-16,-8-1 1 15,-15-4 3-15,-6-7-2 16,4-9-2-16,0-6-2 16,20-7-13-16,12 2-10 15,26-4-12-15,10 0 4 16,26 4 12-16,7 2 6 15,10 12 10-15,0 8-3 16,-17 7 16-16,-10 3 13 0,-28 8 22 16,-11 9 4-16,-18 0-15 15,-8-2-8-15,-8-6-8 16,-11-15 3-16,-7-18-20 16,-1-10-61-16,7-22-167 15,14-3-108-15</inkml:trace>
  <inkml:trace contextRef="#ctx0" brushRef="#br0" timeOffset="408433.1078">849 11721 752 0,'6'-3'425'0,"6"0"-55"16,-2 0-113-16,3 15-107 15,-2 4-35-15,-8 9-52 16,3 8-18-16,-13-1-16 15,-2-4-6-15,-2-5-7 16,2-6 1-16,5-13 3 0,2-4-2 16,5-12-11-16,5-2-6 15,7-9-10-15,3-2-3 16,13 2 3-16,-3 4 0 16,8 10 2-16,-5 0 0 15,-10 9 5-15,-1 3 3 16,-12 1 7-16,3 9 1 15,-3 4 1-15,-3 3-2 16,0 5-5-16,-4 2 0 0,-1-1-1 16,3 2 5-1,-6-4-60-15,0-4-60 0,0-5-274 16</inkml:trace>
  <inkml:trace contextRef="#ctx0" brushRef="#br0" timeOffset="408646.4837">925 12099 857 0,'8'-1'448'16,"5"-1"-81"-16,19 2-232 15,4 0-23-15,4-1-55 16,4 1-24-16,-10 1-88 15,2 4-172-15</inkml:trace>
  <inkml:trace contextRef="#ctx0" brushRef="#br0" timeOffset="408802.7271">948 12211 1187 0,'1'5'462'0,"11"5"-326"16,8-3-52-16,22-3-53 0,3-4-10 16,9 0-74-16</inkml:trace>
  <inkml:trace contextRef="#ctx0" brushRef="#br0" timeOffset="409110.0483">1345 11464 870 0,'9'-13'416'15,"20"1"-144"-15,10 4-96 16,18 26-94-16,10 20-21 15,11 30-40-15,-1 27-6 0,-30 36 0 16,-24 16-2-16,-49 27 1 16,-25 3 0-1,-24-7 47-15,-3-7 7 0,-2-32 13 16,10-21 2-16,18-31-48 16,7-20-7-16,16-26-26 15,0-10-62-15</inkml:trace>
  <inkml:trace contextRef="#ctx0" brushRef="#br0" timeOffset="413070.8241">2341 12137 667 0,'-8'0'347'0,"-4"2"-82"15,3 16-152-15,-5 5-37 16,9 9-40-16,2 1-15 0,6 1-11 16,9 0-6-16,9-6 3 15,4-2 6-15,8-16 4 16,4-10 3-16,-2-12 7 16,2-7-2-16,-7-11 5 15,-6-1-1-15,-12-4-3 16,-6 3 1-16,-8 2-6 15,0 8-4-15,2 11-13 16,-9 6-10-16,9 20-17 16,-4 7-1-16,4 14 1 15,2 9 5-15,12 10 5 16,1 3 0-16,4 6 3 16,1 3 4-16,-13 0 19 15,-1 2 11-15,-13-2 22 16,-5-5 9-16,-10-8 7 15,-14-7-2-15,-14-19-4 16,-8-9-2-16,-8-27-10 16,8-12-9-16,13-21-27 15,13-7-18-15,26 0-37 0,12-3-50 16,29 5-181-16</inkml:trace>
  <inkml:trace contextRef="#ctx0" brushRef="#br0" timeOffset="413456.7226">2806 12174 675 0,'-5'-3'385'0,"-2"-3"-67"16,4 11-219-16,7 9-43 15,3 17-26-15,-3 6 10 16,0 13 16-16,-3 4 0 15,-2-3-24-15,-1-6-8 16,2-11-3-16,-2-10-1 16,2-12 9-16,0-7 13 0,-1-11 6 15,-1-9 0-15,-4-12-2 16,0-8-9-16,3-17-7 16,-4-2-4-16,1-9-9 15,3 0-6-15,3 5-3 16,2-1-2-16,9 7-3 15,1 3-1-15,4 10-4 16,6 6-6-16,7 9-7 16,8 5-1-16,3 11-2 15,2 3 9-15,0 11-130 16,-3 2-88-16</inkml:trace>
  <inkml:trace contextRef="#ctx0" brushRef="#br0" timeOffset="413663.0001">2847 12554 741 0,'12'3'306'0,"22"5"-196"15,12 0-28-15,2-1-34 16,3-2-18-16</inkml:trace>
  <inkml:trace contextRef="#ctx0" brushRef="#br0" timeOffset="413990.9131">3060 12225 735 0,'6'-2'341'15,"12"2"-139"-15,10 7-30 16,-10 10-43-16,4 5-10 16,-11 8-13-16,-11-1-16 15,-5-3-11-15,-3-2-20 16,1-9-24-16,8-3 1 15,-1-16-11-15,7-8-7 0,3-14-17 16,4-6-11-16,12 2-3 16,0 2 3-16,0 12 6 15,-7 6 0 1,-3 10 2-16,-3 9 4 0,-1 11 7 16,1 7 3-16,-2 8 1 15,-2-5-1-15,4-1-121 16</inkml:trace>
  <inkml:trace contextRef="#ctx0" brushRef="#br0" timeOffset="414396.9024">3378 11944 633 0,'21'-5'349'0,"14"-5"-4"16,12 10-272-16,4 0-15 16,-4 2-20-16,-1 4-6 15,-9 1-7-15,-7-2-5 16,-11 4-3-16,-6-1 0 16,-9-3-2-16,-3 6-1 15,-4-2-5-15,-1 4-4 16,0 7-6-16,2 2-3 15,2 14-2-15,0 2-1 16,3 11 0-16,2 5-1 0,4 1 2 16,-2 2 5-16,-1-2 23 15,-6-6 15-15,-7-7 61 16,-2 1 20-16,-11-15 10 16,-5-5 9-16,-6-6-37 15,-5-9-15-15,4-6-28 16,9 3-19-16,4-11-38 15,9 0-79-15,13-4-241 16</inkml:trace>
  <inkml:trace contextRef="#ctx0" brushRef="#br0" timeOffset="414631.2293">4016 12250 916 0,'6'-3'377'15,"25"-2"-225"-15,9 1-37 16,8 0-51-16,8 3-15 16,-8 3-22-16,-6 1-8 15,-9 1-3-15,-6 2-28 16,-12-4-420-16</inkml:trace>
  <inkml:trace contextRef="#ctx0" brushRef="#br0" timeOffset="414771.8582">4100 12370 811 0,'5'6'420'15,"3"2"-80"-15,23-4-194 16,2-4-20-16,14-5-44 15,3 0-22-15,-3 1-64 16</inkml:trace>
  <inkml:trace contextRef="#ctx0" brushRef="#br0" timeOffset="415412.2986">5734 11722 688 0,'-25'-1'381'16,"-15"-2"-85"-16,-22 0-121 15,-3 3-22-15,-20-4-69 16,-9-1-26-16,5 6-36 15,-1 3-16-15,24 6-6 16,14 3-2-16,15-2-2 16,12 0-3-16,14 0-12 15,14 0-1-15,24 0 1 16,13 2 3-16,28 5 12 16,13 4 3-16,15 13 1 15,-1 5 2-15,-18 7 5 0,-21 4 2 16,-36 3 4-16,-20 3-1 15,-32 10-1-15,-22 4-2 16,-35 12-1-16,-6-1-2 16,-3-9 0-16,11-9 1 15,24-20-1-15,6-9 24 16,27-10 20-16,6-5 1 16,24-7 7-16,16 1-18 0,19-6-6 15,24 0 0-15,25-4-4 16,19-3-7-16,12-2-13 15,1-1-3-15,-6-3 0 16,-6 0-33-16,-13 2-135 16</inkml:trace>
  <inkml:trace contextRef="#ctx0" brushRef="#br0" timeOffset="415881.246">4845 12994 771 0,'3'6'325'15,"3"11"-164"-15,1 8-84 16,-4 13 38-16,-3 9-28 16,0 2-20-16,-4-3-10 15,-1-3-29-15,3-9-7 16,-3-15-4-16,5-5-7 0,8-19-19 16,0-9-18-16,8-12-27 15,7-9 0-15,2-4 13 16,0 0 14-16,5 9 26 15,-9 7 5-15,-11 11 29 16,-8 9 9-16,-11 11 2 16,-3 1 5-16,-11 10-8 15,-1 5-7-15,4 1-3 16,-2 3-9-16,18-1-21 16,9-3-2-16,9-6-1 15,9-1 1-15,8-5 3 16,-3-4-9-16,10-10-189 15</inkml:trace>
  <inkml:trace contextRef="#ctx0" brushRef="#br0" timeOffset="416037.1407">5150 13110 1083 0,'5'0'416'16,"10"0"-299"-16,3 0-57 15,9 0-34-15,2-1-11 16,1-2-114-16</inkml:trace>
  <inkml:trace contextRef="#ctx0" brushRef="#br0" timeOffset="416193.3661">5161 13216 1132 0,'6'0'425'16,"6"3"-297"-16,10-4-114 16,8-3-5-16,9 3-2 15,4 0-38-15</inkml:trace>
  <inkml:trace contextRef="#ctx0" brushRef="#br0" timeOffset="416348.4806">5453 13237 1124 0,'0'0'409'0,"8"0"-346"16,-2 0-35-16,14 0-104 0,8 0-273 16</inkml:trace>
  <inkml:trace contextRef="#ctx0" brushRef="#br0" timeOffset="416636.0226">5789 13193 992 0,'-12'3'421'16,"-14"0"-233"0,-1-2-50-16,2-5-79 15,4-7-20-15,17-5-52 16,4-2-16-16,2 0-6 15,14 6 1-15,4 6 20 16,3 7 9-16,12 10 20 0,-9 2 17 16,-1 10 31-16,-3 2 8 15,-5-3-5-15,4-2-4 16,-1-13 28-16,-2-8 5 16,8-20 5-16,-3-5-7 15,-5-12-46-15,2 1-9 16,-12 12-11-16,-9 0-16 15,-16 9-119-15</inkml:trace>
  <inkml:trace contextRef="#ctx0" brushRef="#br0" timeOffset="417026.4296">5208 11266 1028 0,'0'-2'451'15,"0"3"-273"-15,0 7-74 16,0 24-83-16,3 13-21 15,5 14 13-15,0 4 5 16,4-6 5-16,-1-7-5 16</inkml:trace>
  <inkml:trace contextRef="#ctx0" brushRef="#br0" timeOffset="417448.2157">5091 11470 957 0,'15'2'343'0,"19"2"-294"16,12-2-7-16,16-4-16 15,5-3-10-15,6 0-8 16,-9 1 1-16,-16 5 2 16,-16 0 2-16,-18 5-2 15,-9 1 2-15,-13-3 4 16,-4 1 1-16,-8 2 10 15,0-1 2-15,0-9 1 0,8 0-6 16,10-7-22-16,2-4-11 16,13 3-12-16,0 2 0 15,8 1 5-15,6 5 4 16,-2 7 0-16,3 4 1 16,-1 10 15-16,3-3 18 15,-1 0 14-15,-2-4 38 16,-8-10 53-16,-4-1 12 15,-4-10 42-15,-6-5-18 16,-8-6-34-16,-11-2-22 0,-12-5-46 16,-2 4-22-16,-1 8-30 15,5 10-35-15,10 18-642 16</inkml:trace>
  <inkml:trace contextRef="#ctx0" brushRef="#br0" timeOffset="417885.9847">6113 12285 1037 0,'4'2'419'16,"8"6"-232"-16,12 19-165 16,10 14 2-16,18 11-10 15,-2 2-1-15,6 3 9 16,-1-10 2-16,-15-4-75 15,-3-5-179-15</inkml:trace>
  <inkml:trace contextRef="#ctx0" brushRef="#br0" timeOffset="418057.7445">6545 12341 990 0,'-15'6'467'0,"-23"12"-190"0,-2 6-84 15,-11 13-81-15,-7 6-28 16,-3 2-33-16,-1-3-17 16,10-4-45-16,10-10-48 15,20-9-277-15</inkml:trace>
  <inkml:trace contextRef="#ctx0" brushRef="#br0" timeOffset="418395.9379">6763 12421 776 0,'-14'16'320'0,"-12"19"-166"0,6 6-50 16,5-5-11-16,7-3-23 15,6-6-36-15,2-9-6 16,4-11 4-16,2-8 9 15,2-15 16-15,-1-6 8 16,1-14-8-16,0-3-5 0,-5-10-8 16,-3-8-2-16,-13-9 5 15,-7-6-2-15,-4-4-13 16,2 3-8-16,8 5-15 16,7 7-23-16,13 19-3 15,5 4-5-15,16 19-12 16,9 5 15-16,20 9 53 15,11 5-123-15,2 8-410 16</inkml:trace>
  <inkml:trace contextRef="#ctx0" brushRef="#br0" timeOffset="418614.2745">6704 12623 829 0,'4'9'334'16,"12"7"-227"-16,7-2-28 16,17-6-33-16,10-2-18 15,-2-10-31-15,4-3-129 0</inkml:trace>
  <inkml:trace contextRef="#ctx0" brushRef="#br0" timeOffset="418990.5516">7059 12104 1297 0,'-2'0'504'0,"-3"9"-371"16,2 5-33-16,3 24-82 15,1 7 3-15,3 15 3 16,0 8-5-16,-1-5-2 16,-1 2-1-16,0-24 0 0,4-11-1 15,1-16-29-15,1-8-33 16,6-14-72-16,-2-7-28 16,2-12-1-16,-1-4 26 15,0-1 65-15,-2 3 28 16,-2 5 33-16,-2 3 19 15,-16 16 33-15,0 3 8 16,-7 13 17-16,-2 5-4 16,13 3-28-16,-2 2-8 0,10-5-21 15,9-3-6-15,11-6-4 16,7 0 2-16,12 2-4 16,-1-1-43-16,-3 4-157 15</inkml:trace>
  <inkml:trace contextRef="#ctx0" brushRef="#br0" timeOffset="419365.481">7354 11991 708 0,'7'-7'356'15,"13"-6"-142"-15,0 4-94 16,4 5-23-16,6 4-56 16,-4 3-7-16,4 6 0 0,-7-2 0 15,-5 6-5-15,-5 0-3 16,-6 3-8-16,0-5-3 16,-2 4-5-16,-2 0-5 15,3 8-7-15,0 6-2 16,3 10-2-16,-2 3-1 15,0 8 2-15,2 8 1 0,2 8 3 16,0 0 1-16,-2-9 38 16,-4-4 12-16,-9-9 28 15,-6-7 22-15,-10-4-10 16,-6-3-1-16,-7-12-10 16,0-5-17-16,-6-17-25 15,8-7-25-15,7-9-113 16</inkml:trace>
  <inkml:trace contextRef="#ctx0" brushRef="#br0" timeOffset="419880.9678">7915 11871 541 0,'-1'-14'357'0,"-3"-15"30"15,4 12-146-15,0 22-112 16,-1 11-39-16,1 33-60 16,-1 17 1-16,1 23-8 15,4 8-5-15,6 11-7 16,-3-3-1-16,1-12 3 16,1-10 0-16,-6-32 4 15,5-12 1-15,-2-20 5 16,-2-9 9-16,-2-16 13 15,1-10-1-15,7-17-9 16,2-7-13-16,6-9-24 16,4 3-4-16,4 13-5 15,-3 7-3-15,4 23 2 16,-4 8-1-16,-8 19 5 16,3 4 6-16,-8 9 3 15,1 1 3-15,-1-3 4 16,-1-7 45-16,6-8-177 0</inkml:trace>
  <inkml:trace contextRef="#ctx0" brushRef="#br0" timeOffset="420244.3692">8557 12243 820 0,'-7'19'333'15,"-6"25"-221"1,3 9-14-16,3 11 53 16,5 0-64-16,2-15-33 15,1-5-12-15,6-17-11 16,-4-9-5-16,2-10 2 16,2-8 3-16,-4-16 3 15,4-4-1-15,-3-13 2 16,-3-6 14-16,-4-15 15 15,-2-14 1-15,-2-11-8 16,0-3-21-16,7 6-20 16,2 7-1-16,7 14-2 15,3 3 2-15,-1 13-1 0,4 6-4 16,2 9-10-16,2 8-7 16,12 9-8-16,5 4-2 15,8 6-27-15,0 3-52 16,2 5-457-16</inkml:trace>
  <inkml:trace contextRef="#ctx0" brushRef="#br0" timeOffset="420444.5149">8543 12604 1141 0,'6'6'496'0,"3"6"-295"0,23-4-105 16,10-3 5-16,13 0-72 15,5-5 26-15</inkml:trace>
  <inkml:trace contextRef="#ctx0" brushRef="#br0" timeOffset="420897.677">8802 12288 406 0,'11'-6'311'0,"2"-8"-46"0,5 13-20 16,9 7-19-16,-6 20-93 16,0 7-16-16,-9 13-25 15,-12-1-12-15,-4-1-25 16,-2-2-16-16,-2-14-5 15,5-6-1-15,-3-12 3 16,0-16-7-16,6-14-17 16,5-6-11-16,11-14-16 15,7 1-1-15,9 4 5 16,2 2 4-16,-2 16 1 16,-4 10 5-16,-9 13 4 15,-5 9 5-15,-6 16 13 16,-3-1-2-16,-2 7-2 15,3 0 0-15,5-12-94 16</inkml:trace>
  <inkml:trace contextRef="#ctx0" brushRef="#br0" timeOffset="421063.1695">9311 12468 859 0,'5'0'322'16,"12"1"-184"0,-2-1-117-16,17 0-1 15,4 4 6-15,4-3-40 0</inkml:trace>
  <inkml:trace contextRef="#ctx0" brushRef="#br0" timeOffset="421250.6261">9565 12145 1011 0,'-2'-1'511'0,"-3"-4"-154"15,6 15-220-15,-4 10-36 0,8 15-73 16,2 13-24-16,3 13 1 16,3 6 1-16,-5-2 2 15,0-3-20-15,-6-14-127 16,2-7-131-16</inkml:trace>
  <inkml:trace contextRef="#ctx0" brushRef="#br0" timeOffset="421453.7015">9811 12474 1017 0,'-14'1'466'0,"-16"6"-145"16,-4 2-144-16,7 6-60 15,3 1-34-15,15 2-71 16,8-4-12-16,17-2-5 16,7 1 0-16,7-3 5 0,2 0 1 15,-4-6-61-15,0-2-73 16</inkml:trace>
  <inkml:trace contextRef="#ctx0" brushRef="#br0" timeOffset="421866.3568">9874 12046 591 0,'5'-2'328'15,"8"0"-6"-15,13 1-196 0,4-3 0 16,11-2-24-16,-2-7-23 16,-1 1-39-16,1 3-14 15,-5 1-16-15,-8 7-3 16,-10 4-1-16,-5 3 2 16,-11 10 2-16,0 3-2 15,-4 6-4-15,3 6-4 16,7 10-8-16,3 8 0 15,7 18-2-15,2 5 2 0,-7 3 4 16,3 0 4-16,-6-10 46 16,-6-8 28-16,-5-9 52 15,-16-7 19-15,-15-9-18 16,-9-7-19-16,-9-17-39 16,4-8-18-16,9-8-63 15,10-11-53-15</inkml:trace>
  <inkml:trace contextRef="#ctx0" brushRef="#br0" timeOffset="422329.4417">10740 12434 886 0,'7'-1'374'0,"19"2"-204"16,6 0-49-16,15 1-39 16,10 2-28-16,2-6-32 15,-1 2-8-15,-7-2-8 16,-4-1-64-16,-16-3-231 16</inkml:trace>
  <inkml:trace contextRef="#ctx0" brushRef="#br0" timeOffset="422641.8981">10791 12589 591 0,'12'1'355'0,"6"-1"-75"16,12 0-76-16,10 0-21 16,3-1-70-16,4-1-25 15,1 0-35-15,-5-1-17 0,-3-1-19 16,-9 0-2-16,-12-1-2 15,-4 5-13-15</inkml:trace>
  <inkml:trace contextRef="#ctx0" brushRef="#br0" timeOffset="425199.0455">12756 11720 349 0,'3'2'242'0,"-2"4"36"15,-10 1-20-15,-21 2-69 16,-15-2-27-16,-21 1-46 0,-6-3-10 16,-18-6-13-16,0-4-11 15,12-9-37-15,-3-2-15 16,15 2-18-16,7 2-5 16,11 7-9-16,18 3-5 15,16 2-13-15,7 7-3 16,12 5-6-16,6 6 1 15,19 6 6-15,14 3 3 16,18 7 8-16,9 0 2 0,11 11 7 16,-5 2 2-16,-5-1 1 15,-9 6 2-15,-33-7-3 16,-14 2-1-16,-36 6 0 16,-16 1 0-16,-22 13 2 15,-7 4 2-15,-11 0 0 16,-8-2 1-16,-5-8 1 15,-1-6 0-15,12-5 3 16,17-5 2-16,26-11 1 16,7-2 0-16,23-6-3 15,1-4-2-15,17 2 9 16,17-3 4-16,21-6 5 16,22-2 3-16,22-13-10 15,13-4-4-15,16-5-3 16,-2-4-2-16,-3 3 1 15,-18 3-1-15,-24 3 19 16,-17 4 15-16,-24 10 16 0,-8 0 1 16,-13 6-16-16,-6-1-15 15,-3-3-11-15,-3-4 0 16,-1-6 12-16,2-1-48 16</inkml:trace>
  <inkml:trace contextRef="#ctx0" brushRef="#br0" timeOffset="428258.6873">13497 12730 412 0,'7'-8'262'0,"7"-11"13"15,-4 0-34-15,-3-2-26 0,-4-1-13 16,-7-2-24-16,-5 2-15 15,-11 0-40-15,-5 1-22 16,-4 9-43-16,-2 1-20 16,1 11-33-16,-1 6-9 15,-1 8-14-15,8 7-5 16,8 6-3-16,5 9 0 16,12 7 4-16,3-3 6 15,14-1 7-15,6-6 4 16,9-13 2-16,7-3 3 0,7-19 2 15,1-5 3-15,-3-11 4 16,-9-6 2-16,-15-4 4 16,-4 4 1-16,-14 5 4 15,-3 3-2-15,-5 8-11 16,-5 6-7-16,0 8-8 16,1 5-4-16,5 11 5 15,3 0 1 1,6 6 4-16,8 1 2 15,1-9-89-15,4-1-55 16</inkml:trace>
  <inkml:trace contextRef="#ctx0" brushRef="#br0" timeOffset="428777.3243">13603 12020 882 0,'0'0'450'0,"0"-5"-169"15,1 11-149-15,-1-6-48 16,0 2-79-16,4 28-10 15,5 37 5-15,-2-22 2 16,3 3 4-16,-6 0 2 16,3-4 4-16,-4-6 2 15,0-13 1-15,4-5 2 16,-7-16 5-16,2-4-1 16,0-12-10-16,-1-8-11 0,12-7-31 15,0 1-7-15,6-2-1 16,2 4 8-16,-3 6 22 15,-2 3 7-15,-10 8 9 16,-5 2-2-16,-7 5-1 16,-5 5 2-16,-9 4 9 15,6 4 5-15,-3 4 2 16,-4 1-3-16,13 2-14 16,-5-3-4-16,8 0-3 15,8 0-1-15,11-1 6 16,2-4 3-16,17-3 5 15,5 1-1-15,4-4-22 16,4 1-113-16</inkml:trace>
  <inkml:trace contextRef="#ctx0" brushRef="#br0" timeOffset="429074.2486">14079 12679 897 0,'0'3'470'0,"2"-1"-102"16,0 1-67-16,-2-4-93 15,0 0-54-15,-2 0-90 16,2 0 10-16,0 0-142 16</inkml:trace>
  <inkml:trace contextRef="#ctx0" brushRef="#br0" timeOffset="429792.5629">14484 12537 531 0,'1'-6'328'0,"5"-13"-7"15,-4-3-53-15,-1 3-66 16,2-6-29-16,-5-1-47 15,1 6-17-15,0 8-34 16,-1 4-20-16,2 5-28 16,0 1-10-16,0 1-16 15,-1 1-1-15,-1 0-10 16,2 0-4-16,0 0-2 16,0 4-1-16,-1 24 3 15,0 38 3-15,1-26 5 16,2 5 2-16,4-3 4 15,0-2 2-15,2-6 3 16,0-1 1-16,2-7 2 16,2-4 1-16,-2-9 2 15,-3-3 1-15,-6-6 6 0,-1-3 1 16,-13 1-1-16,-4-2 0 16,-6 2-9-16,-4 1-3 15,-2-2-3-15,1 1-1 16,8 1-2-16,5 1 0 15,10 0-5-15,4 0-2 16,5-4 0-16,9 1-2 16,10-3 1-16,8-3 1 15,15 1 1-15,-3-2 2 0,4 3 3 16,-6-1 1-16,-11 1 1 16,-3-1 2-16,-11 4 9 15,-2 0 11-15,-13 0 19 16,-2 3 9-16,-3-2 5 15,2-1-6-15,1 0-12 16,0 0-7-16,0-1-58 16,0-1-66-16</inkml:trace>
  <inkml:trace contextRef="#ctx0" brushRef="#br0" timeOffset="430464.4136">15159 12419 461 0,'3'-1'282'16,"0"1"26"-16,3 0-110 15,-6 0-36-15,0 0-3 16,30 1-28-16,44 0-26 0,-18-1-42 16,3 3-18-16,-4 0-21 15,-7 0-6-15,-18-4-23 16,-7 0-45-16,-18-5-150 16,0-2-167-16</inkml:trace>
  <inkml:trace contextRef="#ctx0" brushRef="#br0" timeOffset="430751.4886">15186 12577 489 0,'1'2'285'0,"5"3"-48"0,8-1-44 16,10-4 10-16,19 1-39 15,10-1-16-15,10-3-48 16,3 3-15-16,-16-4-23 16,-9 1-9-16,-23 2-5 15,-4 1-5-15,-7 0 7 16,-8 0-11-16</inkml:trace>
  <inkml:trace contextRef="#ctx0" brushRef="#br0" timeOffset="435903.1207">17865 6295 773 0,'-14'2'319'0,"-14"4"-146"31,9-2-58-31,20 0-11 15,11-3 18-15,24-2-5 0,12 0-8 16,21-1-15-16,18 2-12 16,24 2-22-16,14-1-9 15,13 1-16-15,1-1-10 16,-3-1-15-16,-7-2 3 16,-13-6 31-16,-6-4 5 15,-25 0 12-15,-9 2 1 16,-19 8-23-16,-15 1-3 15,-21 1-4-15,-7 0 1 16,-11 0 5-16,-3 0 0 0,-3-1-4 16,2 0-5-16,0 0-14 15,-5-2-5-15,-21-9-2 16,-29-21 0-16,23 9 0 16,-3-4 0-16,0 3 0 15,0-1-2-15,4 5-1 16,6 1-2-16,9 9-2 15,6-2 0-15,6 8-14 16,6 5-1-16,10 6-3 16,9 9 1-16,18 4 11 15,10 5 3-15,15 1 1 16,-1 0 1-16,1 3 5 16,-9-7-4-16,-16-6 6 15,-9-4 4-15,-18-6 5 16,-11-3 13-16,-8 1 6 15,-8 0-1-15,-12 2-1 0,-5 0-1 16,-18 10-1-16,-5 9 0 16,-2 9-10-16,3 10-7 15,12 4-10-15,7-2 1 16,17-8 2-16,7-7 1 16,10-14-2-16,3-3-3 15,4-8 27-15,-1-1 16 16,0-3 15-16,-7-5 1 15,2 3-27-15,0 0-15 16,0 0-15-16,0 0 16 0,0 0 177 16</inkml:trace>
  <inkml:trace contextRef="#ctx0" brushRef="#br0" timeOffset="462415.5772">11679 13135 610 0,'2'-7'386'0,"2"-5"-33"15,-4 6-118-15,7 5-41 16,-4 12-83-16,-1 8-46 16,6 19-39-16,-8 7-11 15,0 15-12-15,0 1 2 16,-4-2 3-16,-1-4 2 16,7-14 3-16,-2-10 0 15,2-14 0-15,6-6-4 16,-6-16-19-16,6-4-7 15,0-12-4-15,1-8 1 0,3 0 15 16,2 3 5-16,-4 0 4 16,-4 11 5-16,-6 5 3 15,-8 4-2-15,-7 11-4 16,3 5-4-16,-3 9-3 16,5 3-2-16,-2 1-4 15,4-4 0-15,9 2-2 16,3-5 2-16,9-4 11 15,9 4 7-15,4-13 3 16,5-1 1-16,7-1-5 16,-7-11-59-16</inkml:trace>
  <inkml:trace contextRef="#ctx0" brushRef="#br0" timeOffset="462603.033">11971 13319 806 0,'1'0'422'16,"7"0"-28"-16,9 0-270 16,17 2-88-16,5-3 1 0,9 1 20 15,-4-2-100-15</inkml:trace>
  <inkml:trace contextRef="#ctx0" brushRef="#br0" timeOffset="462821.7393">11959 13476 583 0,'7'-1'346'15,"7"2"-73"-15,17-2-71 16,6-5-24-16,9 6-65 16,-1-2-27-16,-13-2-30 15,-3 4-21-15,-15-4-83 16,-4-1-175-16</inkml:trace>
  <inkml:trace contextRef="#ctx0" brushRef="#br0" timeOffset="463551.4284">12329 13260 405 0,'5'-1'274'15,"-1"0"53"-15,3 2-128 16,4 8-61-16,-2 5-13 0,4 10-37 16,-3 5-9-16,-3 7-20 15,-5 0-6-15,-4-3-10 16,-4-4-8-16,-1-5-9 0,0-7-1 15,4-11 2-15,0-1 1 16,3-13-5-16,4-4-5 16,6-9-13-16,3-3-5 15,4-3-2-15,3-5 0 16,-2 8 0-16,4 0 5 0,-3 6 12 16,-1 7 8-16,-2 9 10 15,-5 3-2-15,-1 13 0 16,-2 6-4-16,0 5-3 15,3 5-2-15,-5-1-7 16,0-6-4-16,-1-3-13 16,-3-3-71-16</inkml:trace>
  <inkml:trace contextRef="#ctx0" brushRef="#br0" timeOffset="463785.388">12703 13436 886 0,'8'2'446'0,"10"5"-137"16,1-6-144-16,6 4-24 15,1-7-69-15,1-2-31 16,3-3-64-16,-5-2-108 0</inkml:trace>
  <inkml:trace contextRef="#ctx0" brushRef="#br0" timeOffset="464098.1545">13148 13135 923 0,'-14'8'417'15,"-13"3"-190"-15,0 15-136 0,0 6-23 16,6 12-48-16,6 8-1 16,12 6-2-16,4 2 2 15,12-7 2-15,4-9-12 16,8-12-1-16,7-4-8 16,2-11-97-16</inkml:trace>
  <inkml:trace contextRef="#ctx0" brushRef="#br0" timeOffset="464566.4649">13273 13325 682 0,'0'6'328'0,"-2"9"-72"15,0 8-137-15,4 8-50 16,-2 2-6-16,0 2-31 16,0-3-4-16,-1-8-5 15,1-2-1-15,0-13 12 16,1-6 5-16,-2-11 2 16,-1-5 6-16,-3-16 17 15,0-7 12-15,3-7 23 16,-3-8 4-16,7 8-22 15,-4 3-10-15,-2 16-16 16,3 11-9-16,1 13-31 0,0 8-12 16,10 15-13-16,-3 4-8 15,9 10 15-15,5 3 2 16,1-6 0-16,7-1 0 16,-5-11 1-16,-1-5 3 15,-8-11 3-15,-1-3 3 16,-4-9 8-16,2-3 2 0,-1-6 5 15,-3-6 2-15,-3-3-3 16,-5-3-2-16,-5-3-8 16,-1-3-1-16,2 8-127 15,0 2-96-15</inkml:trace>
  <inkml:trace contextRef="#ctx0" brushRef="#br0" timeOffset="464769.5323">13660 13455 1095 0,'8'0'488'0,"11"0"-237"15,-2 0-67-15,3 1-79 16,-1 2-45-16,-3-2-57 0,-2 0-81 15</inkml:trace>
  <inkml:trace contextRef="#ctx0" brushRef="#br0" timeOffset="464988.508">13915 13301 1113 0,'2'-5'475'0,"1"-1"-271"16,1 5-52-16,-3 3-67 16,-1-2-23-16,0 0-33 15,-1 25 1-15,-1 37-12 16,2-26-7-16,4-1-3 16,-3-1 0-16,-1-2-15 15,0-3-43-15,0-3-355 16</inkml:trace>
  <inkml:trace contextRef="#ctx0" brushRef="#br0" timeOffset="465253.8298">14116 13250 1136 0,'9'13'454'15,"13"17"-298"-15,-9 5-8 16,-4 17-22-16,-2 1-23 16,-10 6-28-16,-2-1-18 15,-11-9-14-15,-1 4-19 0,0-12 12 16,-2-7-36-16</inkml:trace>
  <inkml:trace contextRef="#ctx0" brushRef="#br0" timeOffset="466185.5696">12154 11250 852 0,'4'-5'429'0,"7"-3"-154"16,2 6-75-16,0 9-51 16,-5 5-47-16,4 16-29 15,-6 4-7-15,-5 3-29 0,7 3-9 16,-9-12-6-16,1-3 1 15,-1-12 2-15,-7-3 6 16,3-13 1-16,2-6-5 16,5-4-10-16,1-8-10 15,9-3-10-15,3 0-2 16,3-3-1-16,4 1 0 16,0 8 2-16,-2 2 0 0,-3 11 10 15,-2 7 6-15,-6 12 11 16,0 8 11-16,-4 8 4 15,-2 6 0-15,0 0 0 16,-1-3-3-16,2-2-4 16,1-4-1-16,-2-7-8 15,1 2-6-15,1-10 339 16</inkml:trace>
  <inkml:trace contextRef="#ctx0" brushRef="#br0" timeOffset="473182.4957">715 14439 736 0,'6'2'334'16,"13"4"-150"-16,9-1-33 15,29-1-45-15,6 0-40 16,13 0-47-16,-3 3-5 16,-14 0 2-16,-8 0-36 15</inkml:trace>
  <inkml:trace contextRef="#ctx0" brushRef="#br0" timeOffset="473377.4365">676 14606 648 0,'6'7'373'16,"-3"0"-61"-16,24 1-67 16,13-3-36-16,19-5-35 15,8 2-36-15,2-5-64 16,-6 3-8-16,-14 3-51 0,-10-1-15 15</inkml:trace>
  <inkml:trace contextRef="#ctx0" brushRef="#br0" timeOffset="474301.6699">1746 14810 172 0,'-35'4'170'0,"-29"7"66"16,26-1-25-16,46-3-78 16,30 1-43-16,61-3-71 15,29-1-18-15,69 0-1 16,30-2 2-16,45-1 22 16,30-1 32-16,31 0 13 15,11 3 58-15,16-2-8 16,-16-1-27-16,-15 0-2 15,-17-4-32-15,-50 2-2 16,-16 2-2-16,-62 8-7 0,-31 1-26 16,-57 0-7-16,-31-4-79 15</inkml:trace>
  <inkml:trace contextRef="#ctx0" brushRef="#br0" timeOffset="491147.9775">2126 14492 542 0,'5'-10'325'0,"1"-9"-26"15,-5-3-36-15,-1-5-50 0,-5 1-20 16,-3-6-18-16,-3 2-17 15,-7 2-28-15,0 3-24 16,-9 12-53-16,2 7-19 16,-11 14-32-16,-1 8-7 15,2 14-15-15,1 6-7 16,16 9-6-16,6-1 2 16,13 4 12-16,9-5 8 0,10-7 11 15,9-4 0-15,9-17 1 16,-3-8 0-16,4-12-1 15,-4-6 3-15,-11-12-6 16,2-4-1-16,-12-6 1 16,-6-4 1-16,-6 3 10 15,-5 4 4-15,-6 12 1 16,-5 5-1-16,2 15-5 16,0 4-3-16,5 13-11 15,8 1-5-15,5 10-4 16,5 3 1-16,9-4 9 15,2 3 4-15,7-5-68 16,2-5-106-16</inkml:trace>
  <inkml:trace contextRef="#ctx0" brushRef="#br0" timeOffset="491674.4701">2160 13834 948 0,'1'-1'453'0,"3"1"-199"0,3 5-75 0,0 10-111 16,0 4-32-16,-1 11-15 31,3 5 4-31,-7-3 8 0,1-2 2 0,-3-6-2 15,-1-12-4-15,1-5 6 16,0-8 4-16,1-10 0 16,0-2-3-16,4-12-19 15,4-1-10-15,6-4-10 16,3 0-6-16,6 9-4 16,2 6 3-16,-1 13 7 15,-2 8 3-15,-6 11 14 16,-2 6 7-16,-10 7 8 15,-4-1 3-15,-1-2-4 16,-3 0-5-16,4-13-25 16,6 2-85-16</inkml:trace>
  <inkml:trace contextRef="#ctx0" brushRef="#br0" timeOffset="491893.4317">2530 13990 1142 0,'1'2'530'16,"5"4"-207"-16,13 0-146 15,4 3-6-15,12-2-66 16,2-2-41-16,-1-4-31 15,0-1-19-15,-4-4-144 16</inkml:trace>
  <inkml:trace contextRef="#ctx0" brushRef="#br0" timeOffset="492236.8466">3067 13630 1317 0,'-16'6'510'0,"-15"14"-363"16,-7 5-39-16,3 20-43 16,6 14-12-16,11 18-5 15,9 0-25-15,15-3-5 16,11-6-1-16,10-14-3 16,4-4 3-16,2-11-1 15,0-9-73-15,6-10-529 16</inkml:trace>
  <inkml:trace contextRef="#ctx0" brushRef="#br0" timeOffset="492799.2354">3212 13825 751 0,'0'-1'471'15,"-2"0"-65"-15,1 3-136 16,1-2-107-16,0 6-69 15,4 24-20-15,9 41-3 0,-6-29-20 16,0-3-9-16,-1-7-12 16,-2-4-4-16,0-13 0 15,-2-5 2-15,-2-10 11 16,1-3 0-16,-2-7-3 16,0-12-3-16,-4-6-14 15,0-7-2-15,-2-8-4 16,-1 2-3-16,5 6-8 15,2 5-5-15,1 16-15 16,4 9-8-16,5 14-8 16,2 7 1-16,12 16 7 15,4 0 8-15,7 5 12 16,6-3 4-16,-2-7 5 16,-1-4 5-16,-10-13 5 15,-3-5 5-15,-11-12 10 16,-5-8 5-16,-3-14 18 15,-4-2 1-15,-1-5-5 16,-3 1-8-16,-3 6-27 16,3 5-2-16,1 12-116 0,1 5-97 15</inkml:trace>
  <inkml:trace contextRef="#ctx0" brushRef="#br0" timeOffset="493002.4823">3590 13976 883 0,'10'3'492'16,"8"-1"-134"-16,13 4-164 16,5-6-16-16,2-2-110 15,0 2-15-15,-8-3-88 16,-2 0-113-16</inkml:trace>
  <inkml:trace contextRef="#ctx0" brushRef="#br0" timeOffset="493408.7447">3963 14009 575 0,'0'-9'333'0,"2"-9"-17"16,-1 1-20-16,4-5-48 16,-4 0-16-16,1 0-44 15,1 0-18-15,-3 9-38 16,0 4-22-16,0 11-55 16,0 11-18-16,-3 14-25 15,3 10-8-15,7 6-1 16,-2 1 1-16,2-3 3 15,-3-10 34-15,-5-12-120 16,9-4-91-16</inkml:trace>
  <inkml:trace contextRef="#ctx0" brushRef="#br0" timeOffset="493668.4884">4086 13595 1155 0,'15'15'520'0,"17"22"-275"0,5 11-33 15,8 18-81-15,-9 9-20 16,-20 12-33-16,-14-3-12 15,-23 1-39-15,-8-9-11 16,-2-23 8-16,5-7-4 16,9-26-314-16</inkml:trace>
  <inkml:trace contextRef="#ctx0" brushRef="#br0" timeOffset="495199.4634">4395 14547 980 0,'7'-1'430'0,"0"-2"-209"16,23 0-60-16,15 1-22 0,19-2-44 15,15 2-30-15,1 1-43 16,1 0-61-16</inkml:trace>
  <inkml:trace contextRef="#ctx0" brushRef="#br0" timeOffset="495804.0951">5385 14585 833 0,'5'-9'413'0,"-4"-13"-147"16,8 0-84-16,-4-5-21 15,-7-5-28-15,1 2-13 16,-19-7-21-16,-2 4-5 16,-15 9-34-16,-8 6-19 15,-2 21-33-15,0 9-16 16,10 24-23-16,7 6-5 0,12 9 0 15,10 0 5-15,15-7 14 16,9-6 6-16,16-13 11 16,6-7 2-16,7-15 1 15,5-3 0-15,-5-14-3 16,-3-3-2-16,-10-7 2 16,-8-4 2-16,-12 7 3 15,-5 3 1-15,-5 9-2 16,-4 9 0-16,2 8 3 15,-4 4 0-15,0 9-1 16,4 0-1-16,7 3-2 16,5 0-11-16,2-6-181 15</inkml:trace>
  <inkml:trace contextRef="#ctx0" brushRef="#br0" timeOffset="496584.9098">5516 14068 840 0,'1'-3'375'0,"3"-3"-177"15,4 3-22-15,5 7-56 16,0 4-22-16,0 10-26 15,-5 5-6-15,-7 0-4 16,-2 0-6-16,-5-7-17 16,1-6-1-16,1-6 1 15,4-4-1-15,2-12-4 16,0-3-7-16,7-7-16 16,2-3-6-16,7 4-7 15,2-1-3-15,1 11-5 16,-3 3-3-16,-4 7 10 15,1 9 3-15,-5 2 14 16,3 9 9-16,-4 7 0 16,-2-1-2-16,-1 4-3 15,-4-4-2-15,3-6 32 16,-2-2-70-16,1-3-177 16</inkml:trace>
  <inkml:trace contextRef="#ctx0" brushRef="#br0" timeOffset="496939.2762">5954 14009 944 0,'2'-6'520'0,"-4"-9"-145"0,2 9-123 15,-5 5-51-15,2 12-107 16,3 12-42-16,2 10-27 15,3 6-8-15,0 2-6 16,0 0 0-16,0-3 1 16,-4-8-11-16,1-12-130 15,1-6-94-15</inkml:trace>
  <inkml:trace contextRef="#ctx0" brushRef="#br0" timeOffset="497082.4711">5840 14100 781 0,'2'0'323'16,"7"4"-141"-16,10 0-89 16,14 1-34-16,10 3-5 15,9 3-38-15,-2-5-2 16,-4-1-67-16,-4 0-108 16</inkml:trace>
  <inkml:trace contextRef="#ctx0" brushRef="#br0" timeOffset="497269.9431">6240 14093 349 0,'1'-11'334'0,"-1"-13"105"15,1 0-36-15,-1-4-101 16,1 5-49-16,3 8-64 16,-2 5-43-16,0 11-62 15,0 6-22-15,2 12-26 16,1 3 2-16,3 11 8 16,0 5-2-16,0 0-11 15,0 0-8-15,-2-4-5 16,-4-5 26-16,-1-3-99 15,-1-5-160-15</inkml:trace>
  <inkml:trace contextRef="#ctx0" brushRef="#br0" timeOffset="497769.8041">5842 14932 842 0,'-1'5'372'16,"3"3"-137"-16,19 0-84 16,12-4 7-16,30-4-8 0,11 0-23 15,21 0-58-15,0 0-12 16,-18 4-28-16,-13 2-70 15</inkml:trace>
  <inkml:trace contextRef="#ctx0" brushRef="#br0" timeOffset="498254.0643">3284 15423 710 0,'7'-3'356'0,"3"-7"-68"15,10-8-154-15,6-3 4 16,5-11-29-16,-3-3-14 15,-7-2-10-15,-4-2 4 16,-11 8 14-16,2 5-5 16,-8 13-10-16,-1 11-16 15,-4 22-33-15,-4 18-9 16,6 30-22-16,2 12-1 0,2 8 4 16,4-4-2-16,1-16 4 15,0-8 3-15,5-21-31 16,4-8-68-16</inkml:trace>
  <inkml:trace contextRef="#ctx0" brushRef="#br0" timeOffset="498488.2356">3790 15490 996 0,'7'0'450'0,"16"5"-103"15,10-1-133-15,18 2-14 16,1-3-26-16,-3-6-97 0,3-1-25 16,-4-4-81-16,-1 4-86 15</inkml:trace>
  <inkml:trace contextRef="#ctx0" brushRef="#br0" timeOffset="499004.7303">4611 15589 549 0,'4'-6'397'16,"5"-3"-9"-16,-2 0-131 15,-1-6-43-15,-1-1-82 16,-3 0-20-16,-4-5-10 15,-5-2-5-15,-9 0-19 16,-6 0-6-16,-7 3-24 16,0 11-11-16,-5 9-22 0,2 10-15 15,6 17-24-15,-1 3-7 16,12 12-7-16,7 2 2 16,12-3 12-16,12-3 7 15,12-10 15-15,6-5 5 16,4-11 7-16,0-11 4 15,0-14 3-15,-3-5-1 16,-7-11-2-16,-8 3-1 0,-15 8-1 31,-3 9 0-31,2 1-2 0,-1-24-4 0,-4 19-5 16,-1 4 2-16,-1 23 3 16,3 5 1-16,6 7-1 15,9 1-2-15,12 3-1 16,5-2 34-16</inkml:trace>
  <inkml:trace contextRef="#ctx0" brushRef="#br0" timeOffset="499642.5356">6780 14920 761 0,'14'14'502'0,"6"8"20"0,-11 14-162 16,-12 3-52-16,-24 10-117 15,-10 2-45-15</inkml:trace>
  <inkml:trace contextRef="#ctx0" brushRef="#br0" timeOffset="528441.7743">7403 14468 533 0,'0'-5'339'15,"6"-3"15"-15,2 8-98 16,-4 7-91-16,6 10-29 16,1 16-39-16,-7 2-10 0,2 11-13 15,-1 1-6-15,-6-6-27 16,1-2-14-16,-2-14-9 15,2-8-2-15,0-12 7 16,2-8 3-16,3-16 1 16,-5-5-2-16,10-13-12 15,4-1-5-15,7-1-8 16,7 3 0-16,1 7 7 16,1 4 4-16,-2 13 8 15,-4 10 3-15,-6 10 0 16,1 11 1-16,-5 7 0 15,-3 2 0-15,-3 9-4 16,-3-2-3-16,-3-3-5 16,2-4-2-16,-3-9-67 15,2-7-95-15</inkml:trace>
  <inkml:trace contextRef="#ctx0" brushRef="#br0" timeOffset="529124.3774">8027 14391 881 0,'0'0'411'16,"0"4"-199"-16,4-2-42 16,-4-2-83-16,7 3-26 15,23 3-20-15,55 46-12 16,-29-33-14-16,0-2-2 15,-11-1-2-15,-10-3 0 16,-17-6 1-16,-4 0 0 16,-10-2-1-16,-1-4 2 0,-5 6 2 15,-9-2-1-15,-11 0 13 16,-10 1 10-16,-12 6 12 16,-5 2 1-16,-3 1-13 15,5-2-15-15,17-2-43 16,11 1-110-16</inkml:trace>
  <inkml:trace contextRef="#ctx0" brushRef="#br0" timeOffset="529686.7381">8458 14675 704 0,'-14'4'413'15,"-11"6"-72"-15,-3 5-136 16,-6 3-33-16,-12 4-72 15,-2-2-25-15,-9-3-15 0,10-2-10 16,14-7-16-16,9-5-6 16,15-3-70-16,8-4-95 15</inkml:trace>
  <inkml:trace contextRef="#ctx0" brushRef="#br0" timeOffset="530422.8147">8817 14417 735 0,'0'0'336'15,"-2"4"-118"-15,2 11-57 0,-4 17-55 16,2 10-11-16,4 8-31 16,-4 0-7-16,1-5-3 15,-1-2-7-15,2-12-14 16,-1-8-6-16,3-14 39 15,-2-9 15-15,1-11 12 16,0-10 5-16,-5-14-34 16,4-3-16-16,-11-9-13 15,2-1-1-15,-2-5-2 16,-1 3-1-16,8 10-1 16,4 7-7-16,3 21-12 15,5 3-5-15,5 14-6 16,-1 8-3-16,11 12-4 15,2 7 2-15,1 9 2 16,12 2 1-16,0-5 2 16,5 0 1-16,1-12 1 15,-6-5 2-15,-6-11 4 16,-3-8 2-16,-8-12 38 0,-4-7 19 16,-8-11 28-16,-3-3 4 15,-12-16-22-15,-7-1-19 16,-6-3-31-16,-5 7-8 15,3 21-23-15,1 10 2 16,10 19-117-16,3 4-87 16</inkml:trace>
  <inkml:trace contextRef="#ctx0" brushRef="#br0" timeOffset="530653.3564">9354 14592 1258 0,'1'1'512'0,"13"1"-319"16,6-2-21-16,16-2-51 15,7 1-33-15,4 1-51 16,0-1 44-16,-8 0-219 16</inkml:trace>
  <inkml:trace contextRef="#ctx0" brushRef="#br0" timeOffset="531137.3567">9845 14621 589 0,'1'-8'361'0,"2"-11"10"16,4-2-202-16,-7-6 1 15,6-7-6-15,-7 2-3 16,0-3-17-16,2 7-5 15,-5 8-30-15,4 8-15 16,0 11-33-16,-2 5-19 0,-4 12-30 16,1 7-8-16,2 10-6 15,1 3 0-15,8 2 0 16,4 0 2-16,3 1 0 16,-3-4 0-16,-1 0 3 15,3-3-1-15,-5-7 2 16,2-2 0-16,-10-9 3 15,-7-6 3-15,-5-3 3 16,-11-2 0-16,3-3 0 16,-2 3-4-16,-3-3-4 15,7 1-1-15,3 0-4 16,6-1-2-16,14 0-2 16,8-5 0-16,14 3 2 15,5 0 4-15,6-2 18 16,1 2 5-16,0 1 7 15,-1-2-1-15,-10 1 63 0</inkml:trace>
  <inkml:trace contextRef="#ctx0" brushRef="#br0" timeOffset="562184.64">10732 13988 787 0,'-2'-3'352'0,"-7"2"-165"15,3 13-64-15,4 21-81 16,2 19-15-16,8 38-27 16,5 15 0-16,3 32 53 15,-1 3-124-15</inkml:trace>
  <inkml:trace contextRef="#ctx0" brushRef="#br0" timeOffset="562450.2066">10717 15474 701 0,'-4'1'399'0,"-7"8"27"0,3 7-293 16,8 27-77-16,3 10-14 16,4 23-35-16,-1 13-7 15,0 13 0-15,0 10 1 16,-9 13-95-16,-2 2-280 0</inkml:trace>
  <inkml:trace contextRef="#ctx0" brushRef="#br0" timeOffset="562715.7688">10666 16921 924 0,'0'16'386'0,"-2"28"-152"16,2 16-107-16,0 28-49 15,0 13-1-15,2 5-54 0,-1 11-17 16,-1 15 0 0,-1 1 0-16,-2-1-9 0,1-18-114 15</inkml:trace>
  <inkml:trace contextRef="#ctx0" brushRef="#br0" timeOffset="563276.8889">11301 14123 1042 0,'8'0'375'15,"24"-6"-283"-15,17 7-66 16,49 4-21-16,19-1 9 15,39 5-10-15,24-2 1 16,17-7-23-16,22-2-79 16</inkml:trace>
  <inkml:trace contextRef="#ctx0" brushRef="#br0" timeOffset="563628.4092">13208 14139 505 0,'26'1'231'15,"21"0"-112"-15,39 6-28 16,17-1-4-16,33 0-42 16,11-4-22-16,28-3-15 15,-1-7 4-15,13-4-51 16,-3-2-139-16</inkml:trace>
  <inkml:trace contextRef="#ctx0" brushRef="#br0" timeOffset="563880.637">15255 14049 722 0,'40'2'245'0,"32"0"-228"0,31 0-7 16,10-2 17-16,35-3 27 15,14-4 26-15,12-8-4 16,8-4-12-16</inkml:trace>
  <inkml:trace contextRef="#ctx0" brushRef="#br0" timeOffset="564282.1112">16455 11213 688 0,'-2'-1'320'16,"2"6"-123"-16,0 10-71 15,5 38-78-15,3 22-8 16,4 43-22-16,2 20-5 0,5 21-34 16</inkml:trace>
  <inkml:trace contextRef="#ctx0" brushRef="#br0" timeOffset="564578.9195">16489 12821 1240 0,'-3'10'433'0,"-1"20"-378"0,5 15-38 16,2 20-3-16,3 10-7 15,3 15-4-15,-5 2 0 16,0 4-118-16,-2-2-212 16</inkml:trace>
  <inkml:trace contextRef="#ctx0" brushRef="#br0" timeOffset="565359.9816">17703 13302 706 0,'7'-11'303'0,"9"-19"-107"15,3-8-60-15,9-24-19 16,2-13 19-16,1-25-14 16,-2-11-14-16,-7-9-4 15,-5 2-16-15,-5 27-39 0,-5 11-12 16,-2 28-18-16,-4 18 1 15,-1 19-16-15,0 13-10 16,4 36-19-16,4 17-7 16,7 27 19-16,6 16 13 15,4 18 6-15,3 6 2 16,4-5 4-16,4-11-1 16,3-27 45-16,-2-15-69 15,-7-22-149-15,-8-10-191 0</inkml:trace>
  <inkml:trace contextRef="#ctx0" brushRef="#br0" timeOffset="565516.1946">17961 12970 973 0,'16'4'369'0,"21"14"-251"15,6-4-80-15,-1 5-18 16,-3 0 5-16,-12-11-74 15,-6 5-159-15</inkml:trace>
  <inkml:trace contextRef="#ctx0" brushRef="#br0" timeOffset="565656.9882">17627 12807 1342 0,'0'-3'488'0,"8"-1"-415"0,5 4-36 15,16 5-28-15,13 5-9 16,15 8-36-16,8 3-99 16</inkml:trace>
  <inkml:trace contextRef="#ctx0" brushRef="#br0" timeOffset="565969.22">18327 13105 907 0,'14'8'408'0,"11"4"-190"0,10 2-116 16,2-5-7-16,1-5-46 16,-3-3-17-16,-9-15-7 15,0 0 0-15,-8-7-1 16,-5-6 1-16,-11 0 5 16,-8-3 2-16,-13-1-4 15,-4 7-3-15,-6 11 6 16,2 12 0-16,4 21-3 15,1 10-4-15,10 10-22 16,0 5-6-16,13 6-3 16,7 4 0-16,6 12 1 15,1-1 4-15,3-3 2 16,-1-5 4-16,-1-15-52 16,1-8-106-16</inkml:trace>
  <inkml:trace contextRef="#ctx0" brushRef="#br0" timeOffset="566599.6496">19679 12992 522 0,'12'-3'275'0,"26"-4"-8"16,13 2-137-16,18 1-58 15,4-3 0-15,-4 2-36 16,-10 2-5-16,-23 1 1 0,-9 2-3 16,-27-1 22-16,-7 2 0 15,-20 6 21-15,-7 3 14 16,-6 12-19-16,3 1-7 16,12 6 5-16</inkml:trace>
  <inkml:trace contextRef="#ctx0" brushRef="#br0" timeOffset="569224.7514">19064 13063 852 0,'0'6'382'0,"-1"8"-157"16,-6 7-60-16,-11 11-50 15,-5 1-13-15,-17 4-42 16,-5-6-7-16,-5-16-2 15,2-9-10-15,14-19-17 16,12-12-12-16,20-7-25 16,9-9-11-16,23 8 9 15,6 10 4-15,15 10 11 0,-2 13 6 16,-8 15-5-16,1 10 4 16,-9 12 25-16,4 4 392 15</inkml:trace>
  <inkml:trace contextRef="#ctx0" brushRef="#br0" timeOffset="569703.8384">20041 13019 899 0,'-5'0'474'16,"-3"-1"-144"-16,-1 8-121 15,-6-1-28-15,-3 10-67 16,6 9-24-16,4 4-38 0,7 6-16 16,6-3-21-16,5-7-4 15,11-7-9-15,14-6 9 16,16-12-154-16</inkml:trace>
  <inkml:trace contextRef="#ctx0" brushRef="#br0" timeOffset="570188.099">20438 12887 590 0,'-16'2'327'15,"-10"7"-86"-15,-7 7-116 16,8 3-43-16,8 5-65 15,10 1-17-15,17-4-6 16,12 5 4-16,13-10 8 0,4-5 5 16,-3-2 6-16,-9-9 4 15,-11-2 14-15,-12-6 4 16,-12-3 27-16,-5 4 13 16,-13-1 4-16,-3 4 0 15,-10 3-25-15,1 6-16 16,5 10-14-16,3-3-8 15,17 14 10-15,1-2-1 0,15 5-6 16,10 4 0 0,19-9-14-16,11-1-4 0,5-12-9 15,9-6-60-15</inkml:trace>
  <inkml:trace contextRef="#ctx0" brushRef="#br0" timeOffset="570499.8764">20521 12834 661 0,'3'-12'404'0,"1"-10"10"15,11 3-238-15,7 5-99 16,4 5-9-16,5 11-6 16,4 8-9-16,2 23 11 15,-3 12 11-15,-8 19 5 16,-3 4-7-16,-11-2-31 15,-4-7-16-15,-2-14-13 16,-4-7 1-16,5-13 3 0,-5-8 3 16,-1-14 15-16,-1-7 0 15,-9-9-3-15,-2-4-4 16,-12 2-22-16,-7 0-6 16,-8 13-9-16,-4 5-3 15,1 9 1-15,6 7 10 16,14-1-110-16,9-2-181 15</inkml:trace>
  <inkml:trace contextRef="#ctx0" brushRef="#br0" timeOffset="570693.7458">21024 13015 1313 0,'0'-1'567'15,"0"1"-318"-15,0 10-96 16,1 12-104-16,0 8-20 16,1 11-10-16,0-3-4 15,-1 5-60-15,5-6-429 16</inkml:trace>
  <inkml:trace contextRef="#ctx0" brushRef="#br0" timeOffset="571068.666">21194 12993 1153 0,'6'-1'495'0,"13"3"-241"16,2 12-105-16,-1 7-70 15,0 10-12-15,-13 4-33 16,-6 1-5-16,-11 0-5 15,-5-7 21-15,-1-7-109 16,3-7-54-16,9-15-137 16,4-8-144-16,12-14-101 15,4-5 46-15,9-4 130 16,5 2 120-16,-8 4 338 16,-3 3 98-16,-10 7 133 0,-8 6 40 15,-9 9-91-15,-2 5-67 16,-9 8-102-16,0 0-38 15,14 9-45-15,3-5-26 16,17 6-32-16,7 0-3 16,8-7-16-16,3 0-50 15,-4-4-194-15,-3-3-142 16</inkml:trace>
  <inkml:trace contextRef="#ctx0" brushRef="#br0" timeOffset="571365.4599">21908 13127 779 0,'-5'4'454'0,"-15"5"-21"15,-3 8-141-15,-14 1-113 16,-1 2-41-16,-4-4-73 16,2-5-19-16,4-8-20 15,8-6-5-15,9-14-15 16,5-3-10-16,7-5-19 15,6-3-6-15,9 1 3 16,7 4 5-16,9 4 11 16,3 8 8-16,2 11 11 15,2 3 5-15,-5 13 9 0,4 11 0 16,-8 5-4-16,-6 4-2 16,-3 4-7-16,-11-5 31 15,-2-4-156-15</inkml:trace>
  <inkml:trace contextRef="#ctx0" brushRef="#br0" timeOffset="571506.3656">21837 12678 1577 0,'0'-3'645'0,"-2"4"-425"15,-1 17-101-15,-1 21-105 16,-1 19 77-16</inkml:trace>
  <inkml:trace contextRef="#ctx0" brushRef="#br0" timeOffset="572646.4075">13468 15466 758 0,'0'7'310'0,"-4"10"-157"16,1 9-96-16,2 17-7 16,3 2-9-16,12 0-6 15,4-7 1-15,8-17 14 16,1-12 10-16,0-16 2 15,1-12-2-15,0-17-6 16,-9-5-9-16,-6-7 6 0,-10-4 6 16,-11 3 10-16,1 0 4 15,-2 16-15-15,-4 9-14 16,6 20-38-16,3 12-15 16,4 24-19-16,7 13-1 15,9 19 8-15,0 4 5 16,6 15 8-16,-2 7 4 15,-5 9 9-15,-4 0 3 16,-11-4 6-16,-5-7 0 0,-25-7 6 16,-9-4 1-16,-13-14 8 15,-11-15 6-15,2-24 7 16,3-16 3-16,10-20-12 16,10-12-8-16,19-17-25 15,10-5-11-15,18-15-12 16,12-5-5-16,19-2-73 15,13-3-12-15</inkml:trace>
  <inkml:trace contextRef="#ctx0" brushRef="#br0" timeOffset="573021.4952">14028 15402 876 0,'0'7'354'0,"-4"15"-193"0,0 8-36 16,-6 20 3-16,0 6-7 15,-3 9-42-15,0 4-16 16,4-6-22-16,2-5-18 16,7-13-5-16,-2-12 2 15,2-19 5-15,0-7 39 16,-2-18 21-16,-2-6 4 15,-3-14 0-15,-2-6-38 0,-5-11-20 16,0-4-7-16,-2-6-10 16,1-3-6-16,5 4-8 15,2 1-2-15,8 7-5 16,4 6-3-16,5 9-2 16,2 4-4-16,7 11-13 15,5 4-2-15,17 9-1 16,13 2 2-16,8 0-34 15,0 3-51-15,2 1-212 16</inkml:trace>
  <inkml:trace contextRef="#ctx0" brushRef="#br0" timeOffset="573255.64">14001 15917 770 0,'6'5'353'16,"11"2"-162"-16,14 4-28 15,10-9-57-15,4-2-41 16,3 0-42-16,-8-1-66 0</inkml:trace>
  <inkml:trace contextRef="#ctx0" brushRef="#br0" timeOffset="573606.5601">14216 15596 1013 0,'3'10'400'0,"1"7"-249"15,4 9-73-15,2 5 21 16,-1 5 0-16,-8 0-7 0,0-3-14 16,-2-19-19-1,0-7-13-15,1 0 2 16,-3 1-6-16,8-12-5 0,8-19-16 15,5-12-12-15,8-1-12 16,-2 2-1-16,1 12 3 16,2 6 6-16,-2 14 17 15,0 9 4-15,-8 7 18 16,-5 8-4-16,-4 7-11 16,-3-1-2-16,5 5-54 15,2-3 53-15</inkml:trace>
  <inkml:trace contextRef="#ctx0" brushRef="#br0" timeOffset="574070.1912">14551 15383 830 0,'4'-6'397'0,"16"-3"-106"0,3 0-102 16,10-3-42-16,7 0-27 15,1-3-56-15,4 5-19 16,-7 1-23-16,-4 3-7 15,-14 5-4-15,-4-3-5 16,-5 6-6-16,-4 3-1 16,-5 5-4-16,0 5 0 15,-1 8-1-15,2 3 0 16,1 13-3-16,3 4 2 0,4 4 2 16,1 4 1-16,3 0 3 15,0-1 1-15,-1 0 1 16,-6-4 2-16,-8-1 1 15,-6-1 2-15,-13-5 9 16,-4-2 6-16,-12-16 35 16,-4-6 10-16,-5-15 1 15,0-9-6-15,10-2-32 16,4-5-36-16,13 0-218 16</inkml:trace>
  <inkml:trace contextRef="#ctx0" brushRef="#br0" timeOffset="574442.3085">15223 15543 1041 0,'6'2'415'0,"10"2"-245"16,11-1-33-16,21 0-21 15,9-3-10-15,14 3-43 16,-5-3-17-16,-7-2-20 16,-8 2-35-16,-18-5-168 15,-3-1-176-15</inkml:trace>
  <inkml:trace contextRef="#ctx0" brushRef="#br0" timeOffset="574660.9831">15318 15696 722 0,'9'1'418'0,"7"2"-102"15,17 1-82-15,10-1-30 16,14-2-86-16,2-1-36 15,-2-1 5-15,-5-4-88 16</inkml:trace>
  <inkml:trace contextRef="#ctx0" brushRef="#br0" timeOffset="578066.4271">17578 14663 656 0,'-2'-3'368'0,"-13"-5"-28"16,2 4-91-16,-5 4-75 15,-10 6-34-15,-2 13-72 16,0 6-27-16,2 11-37 16,8 9-7-16,15 16-10 15,9 3-1-15,15-5 4 16,15-2 0-16,7-25 3 16,3-10 3-16,10-19 7 15,-6-14 9-15,0-26 18 16,-3-9 8-16,-26-22 36 15,-9 0 22-15,-21 5 34 16,-13 7 7-16,-18 19-33 16,0 6-31-16,-3 17-45 15,3 9-78-15</inkml:trace>
  <inkml:trace contextRef="#ctx0" brushRef="#br0" timeOffset="578495.8097">19412 15012 1164 0,'11'13'485'0,"3"17"-278"0,-4 4-31 16,-14 7-39-16,-7-3 6 15,-8-1-690 1</inkml:trace>
  <inkml:trace contextRef="#ctx0" brushRef="#br0" timeOffset="579028.1089">20142 14688 661 0,'8'1'359'15,"4"0"-7"-15,4 21-231 16,2 7-20-16,-3 22 2 16,-4 5-6-16,-10 0-17 15,-2 3-8-15,-5-23-23 16,1-6-10-16,5-16-11 15,0-9 6-15,5-10 3 16,4-7-4-16,3-18-4 16,5-8-10-16,4-9-13 15,1-3-3-15,6 11-4 16,0 6 0-16,1 18 4 0,-6 8 2 16,-2 15 9-16,-2 10 6 15,-7 18 12-15,2 5 6 16,-11 7-1-16,-3-1-8 15,-1-8-9-15,-2-5 8 16,-2-8-115-16,5-4-81 16</inkml:trace>
  <inkml:trace contextRef="#ctx0" brushRef="#br0" timeOffset="579449.8882">21139 14741 843 0,'1'1'394'0,"-3"2"-141"16,-5 4-66-16,-9 3-50 15,-7 1-25-15,-7 4-47 16,-1 1-15-16,-2-1-24 0,4 2-10 16,0-2-11-16,5-2-4 15,8-2-2-15,2-2-2 16,13-3-5-16,-3-1 0 15,9-1-1-15,3 1 3 16,10 7 13-16,4-1 4 16,6 8 18-16,-1 0 1 15,8 6-2-15,1 0 0 16,0-8 6-16,0-2-79 0</inkml:trace>
  <inkml:trace contextRef="#ctx0" brushRef="#br0" timeOffset="579935.9567">21749 14691 851 0,'-12'-10'421'15,"-22"-8"-139"-15,-1 5-69 16,0 7-95-16,-2 3-38 15,3 9-55-15,4 2-15 0,2 10-16 16,3 5-5-16,8 7 0 16,2 8-3-16,8 8 9 15,7 4 5-15,7 1 8 16,7-7 7-16,17-8 6 16,9-7 3-16,12-19 4 15,5-5 1-15,2-16 9 16,-10-12 4-16,-12-11 36 15,-10-8 25-15,-26-12 33 16,-9 0 11-16,-23 3-30 16,-9 1-26-16,-6 12-54 15,4 6-35-15,12 15-193 16</inkml:trace>
  <inkml:trace contextRef="#ctx0" brushRef="#br0" timeOffset="583169.2586">16984 15946 450 0,'7'-11'308'0,"6"-11"-25"16,2-18-49-16,-3-5-26 16,1-12-44-16,-1 0-28 15,-5 2-25-15,2 5-11 16,-6 13-10-16,-1 10 12 16,-1 24-37-16,-1 9-18 15,0 24-38-15,-3 16-11 16,6 22 0-16,1 10 2 15,-1 9 5-15,1-3 1 0,-1-19 5 16,-3-12-1-16,4-18-103 16,0-12-99-16</inkml:trace>
  <inkml:trace contextRef="#ctx0" brushRef="#br0" timeOffset="583414.1984">17292 15907 1071 0,'0'0'472'0,"0"1"-198"16,18 6-146-1,9 4-15-15,23 0-32 16,5 1-30-16,2-4 19 16,-1-6-99-16</inkml:trace>
  <inkml:trace contextRef="#ctx0" brushRef="#br0" timeOffset="583954.6525">18029 16023 824 0,'5'-7'367'0,"-1"-20"-164"0,1 2-23 16,-5-5-33-16,-6-5-14 15,-4 3-20-15,-5 0-12 16,-3 10-23-16,-2 3-16 15,-12 11-40-15,4 8-17 16,-4 9-22-16,6 11-7 16,9 13-3-16,4 7 2 15,14 3 10-15,7 1 3 0,14-7 10 16,6-7 2-16,4-15 6 16,4-6 1-16,-5-10 6 15,0-5 1-15,-9-5 2 16,-5-10 0-16,-4 0-2 15,-7-4-2-15,-6 3-5 16,1 6-5-16,-6 9-14 16,2 7-7-16,3 13-3 15,0 9 1-15,6 4 13 16,6 5 35-16,1-2-189 16</inkml:trace>
  <inkml:trace contextRef="#ctx0" brushRef="#br0" timeOffset="584360.7579">18110 15510 952 0,'2'3'383'0,"5"12"-228"16,-1 2-47-16,2 7-7 15,-4 3-14-15,-4-4-20 16,1 0-6-16,-3-6-15 16,-5-4-9-16,8-8 0 15,-1-5-1-15,7-15-5 16,7-5-3-16,1-8-19 15,6-3-6-15,7 1-5 16,-2 3-2-16,2 11-1 16,-3 3 3-16,-9 13 14 15,-1 10 14-15,-8 8 15 16,-5 5 2-16,-2 3-9 16,-2 2-10-16,-1 1-9 15,1-2-15-15,5-5-134 0</inkml:trace>
  <inkml:trace contextRef="#ctx0" brushRef="#br0" timeOffset="584548.2148">18495 15485 1021 0,'1'-1'480'0,"1"5"-181"15,-2 4-109-15,8 12-95 16,-6 1-12-16,5 9-32 15,3 4-10-15,-7-7-17 16,9 7-6-16,-8-12-40 16,2-4-75-16</inkml:trace>
  <inkml:trace contextRef="#ctx0" brushRef="#br0" timeOffset="584719.0182">18467 15603 916 0,'9'1'366'15,"10"1"-229"-15,-1-2-76 0,9 3-29 16,0-3-9-16,1-3-176 16,4-2-167-16</inkml:trace>
  <inkml:trace contextRef="#ctx0" brushRef="#br0" timeOffset="584853.4669">18752 15498 473 0,'7'-7'381'0,"6"-9"87"0,-3 6-60 16,-5 10-145 0,-1 6-34-16,-4 15-81 15,1 7-45-15,4 7-47 16,0 1-22-16,5 2-24 16,-2 0 28-16,-2-3-108 15,-1-3-574-15</inkml:trace>
  <inkml:trace contextRef="#ctx0" brushRef="#br0" timeOffset="585317.5643">16906 16279 968 0,'-6'0'339'16,"-4"-2"-267"-16,31 2-41 15,26 0 6-15,46-3 33 16,28-3 11-16,57-8 41 15,22-2 22-15,37 1-14 16,8 1-15-16,-15 6-54 16,-20 0-52-16,-52 2-66 15,-34-2-31-15,-50 1-237 16</inkml:trace>
  <inkml:trace contextRef="#ctx0" brushRef="#br0" timeOffset="585739.2082">17212 16548 709 0,'3'-9'353'0,"3"-16"-65"16,1-2-71-16,2 5-30 15,-1 4-9-15,-1 12-72 16,0 6-22-16,-1 22-37 16,0 10-21-16,3 12 2 15,0 7 2-15,-2 0 0 16,-2-7-1-16,0-3-5 16,1-10-1-16,1-10 26 0,1-6-62 15,6-13-161-15</inkml:trace>
  <inkml:trace contextRef="#ctx0" brushRef="#br0" timeOffset="585926.4546">17618 16619 1379 0,'6'2'521'0,"14"-1"-390"15,10 3-44-15,15-3-22 16,5-4-27-16,2 5-23 16,-1 0-58-16</inkml:trace>
  <inkml:trace contextRef="#ctx0" brushRef="#br0" timeOffset="586364.0983">18283 16698 756 0,'5'-3'356'16,"5"-10"-121"-16,0-2-90 15,-1-1-45-15,-4-3-2 16,-6-4-4-16,-8 3 7 15,-9-6 4-15,-5 2-18 16,-10 7-29-16,-2 1-16 16,-1 20-31-16,-1 5-9 15,9 13-14-15,4 8-6 0,12-2-3 16,6 2 3-16,13 0 5 16,8-4 4-16,15-7 8 15,7-6 1-15,7-16 7 16,-1-5 3-16,-6-11 2 15,-2-6 1-15,-20 8 0 32,-8 9 0-32,1 0-2 0,16-23-3 0,-10 10-2 15,-7 10 5-15,-7 20 5 16,0 9 2-16,2 8-3 16,5 4-5-16,5 2 15 15,1-2 87-15</inkml:trace>
  <inkml:trace contextRef="#ctx0" brushRef="#br0" timeOffset="586660.9399">19364 16235 886 0,'9'5'417'0,"4"14"-103"16,-2 6-123-16,-12 12-64 15,-10 5-15-15,-11 1-42 16,-7-1 273-16</inkml:trace>
  <inkml:trace contextRef="#ctx0" brushRef="#br0" timeOffset="587129.2862">20110 15926 628 0,'-7'-4'378'0,"-14"1"-10"16,-5-1-89-16,-2 11-117 16,-1 4-37-16,5 13-79 15,2 6-33-15,12 10-25 16,3 3-5-16,13-3 4 15,11 3 5-15,13-14 12 16,10-4 9-16,18-16 11 16,1-12 8-16,-1-16 30 15,-1-4 13-15,-23-14 34 16,-9 3 9-16,-25-10-13 16,-18 0-17-16,-23 6-51 15,-9 1-21-15,-2 21-54 16,4 6-41-16</inkml:trace>
  <inkml:trace contextRef="#ctx0" brushRef="#br0" timeOffset="587437.5694">20819 15831 680 0,'-2'-1'388'15,"-4"3"-11"-15,-8 5-169 16,-14 8-81-16,-6 3-8 16,-12 2-37-16,-1 3-21 15,11 2-35-15,6-4-12 16,17-4-17-16,12-5-2 0,18-5-1 15,13 4 2-15,22-3 5 16,4 1 1-16,7 4 0 16,-8-5 1-16,-14 9-55 15,-9-3-81-15</inkml:trace>
  <inkml:trace contextRef="#ctx0" brushRef="#br0" timeOffset="587625.014">20614 16124 503 0,'-6'2'340'0,"-6"4"28"15,9 4-78-15,10 0-78 16,11 0-34-16,16 0-36 16,8 1-7-16,11-2-34 15,0 0-17-15,-5-3-41 16,-8 1-29-16,-12-4-217 0</inkml:trace>
  <inkml:trace contextRef="#ctx0" brushRef="#br0" timeOffset="588140.5172">21217 15952 846 0,'3'0'388'0,"4"7"-135"16,1 6-110-16,-1 12-76 15,-1 3-1-15,-2 8-25 0,-4-4-6 16,-2-4-1-16,-1-5-5 15,-1-12-6-15,4-3 5 16,5-9 3-16,3-9 0 16,8-12-5-16,6-5-11 15,7-6-10-15,4 2-5 16,4 3 3-16,-2 5 13 16,-3 17 30-16,-6 6 12 0,-7 15 12 15,-5 8-6-15,-12 3-23 16,-2 6-8-16,-2 0-9 15,2 0-47-15</inkml:trace>
  <inkml:trace contextRef="#ctx0" brushRef="#br0" timeOffset="588470.5366">22175 15760 947 0,'-5'3'427'16,"-7"4"-199"-16,-4 5-54 15,-11 4-42-15,-4 2-45 16,-10 3-43-16,2 3-14 15,7 4-15-15,4 0-7 0,8-3-5 16,2-7-3-16,12-3-3 16,6-2 2-16,13 0 9 15,7-1 8-15,12 0 9 16,6-1-2-16,9 7-7 16,6-2 1-16</inkml:trace>
  <inkml:trace contextRef="#ctx0" brushRef="#br0" timeOffset="589074.6022">22585 15738 586 0,'-2'1'342'0,"1"7"15"15,-3 5-153-15,1 13-96 16,-1 9 1-16,0 7-38 16,-1 2-10-16,2-3-12 0,-1-9-9 15,2-9-10-15,2-5-3 16,0-15 18-16,2-10 2 16,-1-17-2-16,-1-10 1 15,1-14-21-15,1-4-4 16,-2-2-7-16,1-1-4 0,3 16-6 15,-1 8 2-15,1 18 5 16,1 8-4-16,-1 12-8 16,4 11-7-16,6 11-7 15,8 5 4-15,11 10 7 16,3-1 2-16,11 2 4 16,-7-6 2-16,-3-12 7 15,-3-8 3-15,-9-14 10 16,-4-11 4-16,-4-16 9 15,-8-5 0-15,-6-17 2 16,-5 1 5-16,-12-3-9 16,5 7-6-16,-7 12-22 15,5 10-15-15,7 13-77 16,3 4-91-16</inkml:trace>
  <inkml:trace contextRef="#ctx0" brushRef="#br0" timeOffset="589277.6806">23164 15851 1031 0,'14'-1'458'0,"11"-4"-194"16,12 0-135-16,6 4-21 0,-1-3-35 15,-4 1-24-15,-7-1-128 16,-5-1 137-16</inkml:trace>
  <inkml:trace contextRef="#ctx0" brushRef="#br0" timeOffset="589777.9415">23603 15775 978 0,'-1'-11'429'0,"-1"-13"-214"15,2 0-21-15,2-1-55 16,1-3-20-16,3 11-32 16,-1 2-15-16,-4 9-22 15,0 8-17-15,-1 5-24 0,-2 1-7 16,1 12-4-16,-1 3 2 15,2 10 0-15,3 9 1 16,1 5 2-16,2 3 0 16,-2-2 2-16,0 0 1 15,-3-14 5-15,-1-7 3 16,-1-10 7-16,-7-8 1 16,-6-3 1-16,-4-6-4 15,-4-8-6-15,1-1-5 0,4 1-8 16,3 3-2-16,9 5-9 15,5-3-3-15,13 3-1 16,8 1 1-16,11 3 7 16,6-3 2-16,4-1 6 15,-1-3 0-15,-4-2 4 16,-7 0-1-16,-10 3 3 16,-4 1 3-16,-9 0 7 15,-6-3 2-15,-1-1-3 16,-2 2-6-16,0 2-9 15,2 1-1-15,0 0-5 16,0 0-36-16,-1-1 58 16</inkml:trace>
  <inkml:trace contextRef="#ctx0" brushRef="#br0" timeOffset="591676.8458">17225 17616 951 0,'-22'1'407'16,"-24"2"-223"-16,26 2-146 15,52 3-76-15,23-2-4 0,63-5 28 16,36 5 37-16,57-6 81 16,27 0 21-16,40 1-2 15,13-1-26-15,6 0-68 16,-3-2-13-16,-13-5 25 15,-10-4 16-15,-30 3 4 16,-11 1-1-16,-41 5-29 16,-19 2-22-16</inkml:trace>
  <inkml:trace contextRef="#ctx0" brushRef="#br0" timeOffset="593060.2479">17509 17416 421 0,'2'-8'261'0,"-1"-8"-1"0,2-3-22 15,-10-10-49-15,-2 1-21 16,-9-3-40-16,2 2-17 16,-6 10-33-16,1 0-15 15,-2 12-35-15,-1 6-19 16,1 6-17-16,-2 5-5 15,3 8-3-15,2 2 3 16,8 4-3-16,4 7 1 16,8 3 0-16,1 0 4 0,8-5 5 15,2-2 4-15,7-15 5 16,2-1 3-16,5-10 5 16,1-6 0-16,-2-5 2 15,-1-4-1-15,-5 0-5 16,-3 3-3-16,-7 11-3 15,0 1 2-15,2 12 2 16,-2 3 2-16,5 1-1 16,0-2-2-16,4 7 3 15,-2-9-4-15</inkml:trace>
  <inkml:trace contextRef="#ctx0" brushRef="#br0" timeOffset="593685.1124">17607 17006 702 0,'5'-2'337'0,"0"2"-119"15,5 5-52-15,-5 9-34 16,1 7-12-16,-4 0-15 0,-2 1-13 16,-3-3-28-16,-2-3-14 15,1-2-20-15,0-5 0 16,3-9 2-16,1-8-1 16,7-10-7-16,3-4-8 15,8-4-14-15,0 4-2 16,-1 4-5-16,2 3 3 15,-6 15 4-15,-2 4 7 16,-1 13 15-16,0 7 3 0,-3 2 1 16,-1 1-5-16,0 0 39 15,1-6-80-15</inkml:trace>
  <inkml:trace contextRef="#ctx0" brushRef="#br0" timeOffset="593944.362">17922 17082 1057 0,'2'-2'458'0,"16"3"-234"16,9 1-50-16,8 4-53 16,8 7-44-16,1-5-44 15,-1 0 455-15</inkml:trace>
  <inkml:trace contextRef="#ctx0" brushRef="#br0" timeOffset="594374.1904">18440 16885 972 0,'-15'3'403'0,"-16"11"-233"16,1 5-53-16,4 6-55 15,6 5-20-15,12 5-32 32,6-1-4-32,11 4 0 0,6-1 0 0,9-3 3 15,1 1 2-15,-1-9-14 16,-1-4-77-16</inkml:trace>
  <inkml:trace contextRef="#ctx0" brushRef="#br0" timeOffset="594767.4162">18548 17009 693 0,'-1'3'333'0,"-1"5"-89"16,2 4-164-16,-1 7-60 0,-2-1-1 15,2 4 0-15,-3-3-2 16,4-3 3-16,2-2 0 16,0-9 3-16,3 0 6 15,-7-12 7-15,2-4-1 16,-2-8-3-16,-5-5-7 16,6-7 12-16,-6 1 12 15,9 3 6-15,2 4 5 16,-2 14-18-16,2 6-12 0,1 11-7 15,2 10-6-15,9 9-5 16,3 1 0-16,1-1-4 16,6-2 0-16,1-5 2 15,-1-4 4-15,0-8 42 16,-2-7 17-16,-2-10 14 16,0-7 3-16,-8-11-31 15,-6 0-12-15,-9-7-16 16,-6 1-9-16,-8 9-8 15,2 1-61-15,2 16-139 16</inkml:trace>
  <inkml:trace contextRef="#ctx0" brushRef="#br0" timeOffset="594939.4005">18907 17060 948 0,'10'-1'403'0,"8"1"-225"0,4-6-52 16,4 5-52-16,4 1-30 15,3 2-149-15</inkml:trace>
  <inkml:trace contextRef="#ctx0" brushRef="#br0" timeOffset="595144.8692">19198 16954 1208 0,'-1'0'507'16,"1"6"-289"-16,0 4-47 0,1 9-63 16,1 4-18-16,2 3-35 15,-2 2-13-15,0 4-19 16,2-3 0-16,-3-6-129 15,0-2-7-15</inkml:trace>
  <inkml:trace contextRef="#ctx0" brushRef="#br0" timeOffset="595347.8369">19268 16788 1080 0,'16'4'469'0,"12"8"-238"0,9 18-88 16,-1 9-11-16,-11 11-17 15,-5 0-13-15,-17-6-41 16,-5-2-10-16,-11-7-16 16,-11-9-24-16,-7-5-270 15</inkml:trace>
  <inkml:trace contextRef="#ctx0" brushRef="#br0" timeOffset="595769.6016">19644 17331 1083 0,'12'-3'491'15,"7"-4"-231"-15,16 1-149 16,10 0-23-16,10 0-62 15,-1 2 29-15,-5 1-359 16</inkml:trace>
  <inkml:trace contextRef="#ctx0" brushRef="#br0" timeOffset="596253.8637">20461 17356 632 0,'3'-6'360'0,"4"-8"-61"16,-7 1-128-16,0-2-10 0,-4-1-21 15,-7 0-5-15,-7-2-13 16,-7 1-22-16,-11 2-42 16,1 2-20-16,-6 11-33 15,5 3-9-15,0 11-11 16,4 5-4-16,12 6-2 16,2 5-2-16,17 6 3 15,4 1 4-15,12-5 10 16,6-5 4-16,13-12 8 15,4-8 2-15,3-12 4 16,0-6-1-16,-4-8-10 16,-5-2-1-16,-11 1-4 15,-2 4-2-15,-14 10 1 16,-4 4 0-16,-1 12 9 16,1 9 3-16,3 6 7 15,1 3 0-15,10 2 65 16,-4-6-86-16</inkml:trace>
  <inkml:trace contextRef="#ctx0" brushRef="#br0" timeOffset="597147.71">20494 16887 819 0,'1'1'349'0,"-1"4"-171"0,2 12-128 15,-2 7-27-15,-2 13-7 16,2 1 3-16,-5-2 8 16,6-2 3-16,1-16 0 15,-2-4-2-15,3-12 11 16,-3-4 3-16,-2-10-1 16,-1-6-3-16,1-11-16 15,1-4-5-15,0-5-9 16,8 2-6-16,1 9-6 15,0 8 1-15,2 11 1 16,-6 7 1 0,-2 5 3-16,-2 2-1 0,0-6 10 15,0 0 12-15,0 0 20 16,0 6 3-16,-1-3-5 16,0-3-11-16,0 1-16 15,-1-1-4-15,1 0-3 16,0 0-3-16,0 0-3 15,0 0-1-15,0 0-2 16,-1 0 0-16,1 0 2 16,0 0 0-16,0 0 2 0,0 0 2 0,0 0-1 15,1 0 0-15,-1 0-2 16,-1 0-1-16,1 0-4 16,0 0-1-16,0 0-1 15,0 0 0-15,1 0-1 16,-1 4 2-16,-1 6-82 15,1 0-49-15,5 34-292 16</inkml:trace>
  <inkml:trace contextRef="#ctx0" brushRef="#br0" timeOffset="597446.727">20516 17062 228 0,'1'0'215'16,"0"-1"68"-16,-3-4-39 15,2 3-58-15,0 1-27 16,0 0-29-16,0-2-17 16,10-19-18-16,20-26-3 0,-4 35 0 15,1-4 3-15,-3 9-19 16,0 4-18-16,-3 6-36 15,0 8-3-15,-4 11-1 16,-4 2 2-16,-6 4 3 16,-5 0-6-16,-2 1-5 15,0 1-2-15,4-3-20 16,4-1-45-16</inkml:trace>
  <inkml:trace contextRef="#ctx0" brushRef="#br0" timeOffset="597696.862">20921 16866 745 0,'0'0'411'0,"4"0"-29"15,-1 19-221-15,0 5-23 16,4 14-18-16,-7-1-20 16,1 0-40-16,4-4-16 15,-5-8-20-15,6-2 15 0,-7-13-123 16,-4 0-294-16</inkml:trace>
  <inkml:trace contextRef="#ctx0" brushRef="#br0" timeOffset="598004.7152">20842 17021 969 0,'9'3'453'0,"10"-3"-171"0,11 4-171 15,-4-4-27-15,9 2-48 16,-5-2-18-16,-2 6-9 16,2-6-14-16,-3 0-61 15,-4-2-20-15,-6-11-17 16,-2 0 14-16,-6-10 61 15,2 2 23-15,-2-6 60 16,0-3 37-16,-2 1 73 16,-2 0 32-16,-2 15 9 15,-3 7-34-15,0 17-72 16,0 9-32-16,4 18-54 16,2 9-4-16,0 3-4 15,3 0-2-15,-3-5-15 16,-1-7 367-16</inkml:trace>
  <inkml:trace contextRef="#ctx0" brushRef="#br0" timeOffset="598500.0208">20438 17605 606 0,'-1'0'350'0,"4"-3"56"15,5 2-194-15,15-5-80 16,19 3 12-16,36-4-44 16,21 2-6-16,21 4-16 15,3-3-12-15,-9 6 18 16,-15 3-104-16,-22 3-111 0</inkml:trace>
  <inkml:trace contextRef="#ctx0" brushRef="#br0" timeOffset="599072.3111">18289 18049 739 0,'0'-4'430'16,"4"-1"-17"-16,11-9-222 16,8-1-24-16,15-7-40 15,3-5-28-15,2-2-29 0,-8-3-11 16,-6 6-24-16,-6 4 4 15,-13 10-11-15,-3 10-6 16,-7 23 0-16,-4 9-10 16,1 22 5-16,3 2 3 15,0-4-1-15,5-3-3 16,2-10-8-16,4-5-49 16</inkml:trace>
  <inkml:trace contextRef="#ctx0" brushRef="#br0" timeOffset="599356.6048">18799 18020 1321 0,'2'-1'523'0,"12"-2"-302"0,12 3-97 15,21 3-40-15,8 0-10 16,3 1-46-16,2-1-8 16,-10-5-18-16,0-1 316 15</inkml:trace>
  <inkml:trace contextRef="#ctx0" brushRef="#br0" timeOffset="599856.4909">19483 18077 487 0,'4'-1'296'0,"4"-5"3"16,-2 1-61-16,2-6-40 15,-1-5-25-15,0-6-37 16,-4-3-11-16,-4-2-20 0,-6-1-12 15,-5 2-20-15,-6 5-10 16,-10 5-27-16,-2 9-10 16,-10 10-27-16,0 7-10 15,4 15-10-15,6 4-2 16,14 10 1-16,12 3 4 16,19-6 9-16,10-1 5 15,13-15 9-15,2-9 2 0,1-10 7 16,-6-2 2-16,-6-8 2 15,-6-5-1-15,-4-7-1 16,-5 1-2-16,-6 2-7 16,0 4-3-16,-8 12-11 15,0 2-4-15,-4 13 1 16,-4 4 6-16,13 4 9 16,5 3 3-16,12-5 1 15,8-3 30-15</inkml:trace>
  <inkml:trace contextRef="#ctx0" brushRef="#br0" timeOffset="600328.0974">21560 17483 1050 0,'12'15'459'0,"5"13"-251"15,-9 5-65-15,-8 1-6 16,-20 0-19-16,-11-3-107 16</inkml:trace>
  <inkml:trace contextRef="#ctx0" brushRef="#br0" timeOffset="600906.4166">22048 17179 910 0,'7'-1'441'0,"3"-2"-127"16,3 12-182-16,-1 7-25 15,-3 12-19-15,-3 8-12 16,-6 3-9-16,-4-1-5 0,-2-6-20 15,0-7-8-15,2-12-5 16,1-8 2-16,7-15-4 16,3-10-2-16,10-12-14 15,5-4-7-15,8 1-4 16,3-1-2-16,4 9 4 16,0 5 11-16,-2 14 11 15,-8 7 2-15,-7 14 12 16,-5 7-4-16,-9 6-2 15,1 9-1-15,-4 0-11 16,-2-1-14-16,7-7-94 16</inkml:trace>
  <inkml:trace contextRef="#ctx0" brushRef="#br0" timeOffset="601256.9502">22541 17004 1045 0,'5'0'442'0,"5"0"-219"15,11 8-125-15,10 7 2 16,13 3-9-16,3-4-17 16,5 2-17-16,-4-2-15 15,-14-7-15-15,-6 2-3 16,-19-7 1-16,-9-2-2 0,-9 2-11 16,-3 3-5-16,-18 5-6 15,-3 5 0-15,-8 1-1 16,-3 1-1-1,16 0-39-15,7-2-57 0</inkml:trace>
  <inkml:trace contextRef="#ctx0" brushRef="#br0" timeOffset="601509.5267">22772 17256 977 0,'7'-3'427'0,"12"-2"-220"16,3 3-36-16,-6 4-41 15,-3 2-15-15,-12 1-15 16,-9 2-7-16,-17 0-2 16,-9 5-13-16,-18-2-23 15,-2 3-13-15,2-1-27 16,12 0-9-16,22-2-30 0,12 0-6 15</inkml:trace>
  <inkml:trace contextRef="#ctx0" brushRef="#br0" timeOffset="602125.7592">23128 17073 761 0,'-1'1'390'0,"-3"11"-90"15,3-1-116-15,1 17-96 16,-3 2-16-16,2 4-24 16,1 3-11-16,0-6-5 15,2-8 2-15,0-12 0 16,-2-7 7-16,0-12 4 15,0-6 0-15,3-12-9 16,-3-8-9-16,1-2-10 16,-1-2-1-16,-4-3-6 15,3 4-2-15,0 10 7 16,0 4 4-16,1 17 0 16,-1 6-2-16,3 9-18 15,7 4-7-15,8 13-7 16,9 4 2-16,6 2 7 15,5 8 2-15,2-9 6 16,-2-1 2-16,-6-9 8 16,-8-11 5-16,-4-14 11 15,-3-6 4-15,-3-15 34 0,3-1 4 16,-9-4 3-16,-6-4 1 16,-9 0-40-16,-2 4-11 15,-5 2-26-15,5 8-10 16,10 13-124-16,-2 5 15 15</inkml:trace>
  <inkml:trace contextRef="#ctx0" brushRef="#br0" timeOffset="602453.9338">23701 17162 942 0,'14'-7'478'0,"11"2"-152"16,9 2-157-16,0-5-36 15,4 6-75-15,-7-5-26 16,1 7-32-16,-6 3-79 16</inkml:trace>
  <inkml:trace contextRef="#ctx0" brushRef="#br0" timeOffset="603145.0157">24144 17051 794 0,'3'-19'413'0,"6"-14"-101"16,-1-5-60-16,-3 2-74 15,0 9-34-15,-6 4-62 16,-3 8-24-16,-1 11-48 15,0 4-15-15,4 9-18 0,1 9-4 16,1 8 5-16,4 6 3 16,6 10 6-16,-1-2 3 15,4 5 6-15,-5-4 4 16,-3-7 3-16,1-2 2 16,-1-4 1-16,-3-4 1 15,2-4 0-15,-5-4 3 16,-9-8-46-16,-4 0 0 15,-9-4-1-15,-1-3-2 0,-4-1 43 16,7 0 1-16,5 0 0 16,2-3 1-1,12 2 12-15,2-2 11 0,13 1 22 16,7 0 7-16,12 1 3 16,7 2-5-16,3 3-10 15,1-1-2-15,-5-2-7 16,-7-1-5-16,-9-1-7 15,0-1-5-15,-8-1 57 0</inkml:trace>
  <inkml:trace contextRef="#ctx0" brushRef="#br0" timeOffset="627486.0624">16762 14552 663 0,'-19'-2'284'0,"-22"1"-149"16,-1 5-37-16,-1 11-40 15,0 7-19-15,-3 12-31 16,-1 5-10-16,9 14-11 31,4 6-4-31,23 20-4 0,11 6 0 0,20 15 4 16,14 7 4-1,10 24 4-15,-3 4 5 0,-9 5 4 16,-11 3 2-16,-22-8 3 16,-14-1 28-16,-33-6 59 15,-19 1 35-15,-16-20 43 16,-4-8-19-16,13-31-52 16,16-23-32-16,25-28-68 15,13-17-45-15</inkml:trace>
  <inkml:trace contextRef="#ctx0" brushRef="#br0" timeOffset="633187.1358">16109 16639 859 0,'8'-4'362'0,"13"-2"-200"16,5 3-39-16,14 8-34 16,5 10-21-16,10 22-34 15,2 20-8-15,-9 35-10 16,-10 22-5-16,-27 43-1 16,-14 17-1-16,-16 16-2 15,-3 11 0-15,16-23-1 16,17-15 1-16,43-24 0 15,15-23 0-15,25-12 2 16,4-11 0-16,5-23 13 16,-3-13-211-16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8T11:16:22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17968 3131 765 0,'0'-2'407'0,"1"1"-121"16,-1-2-104-16,0 2-26 15,0 0-33-15,16 0-7 16,44-2-5-16,-24-1-15 15,11-1-29-15,6 2-14 16,4 2-28-16,-6-1-6 0,-4 3 1 16,-9 2-11-16,-15-1-169 15</inkml:trace>
  <inkml:trace contextRef="#ctx0" brushRef="#br0" timeOffset="760.2146">20231 3195 823 0,'2'-2'431'15,"5"0"-113"-15,15 2-92 16,11 0-21-16,19-2-37 16,7-2-24-16,-1 2-60 15,-2-1-27-15,-8 0-21 16,-7-1-7-16,-4-3-98 16,-4 0-400-16</inkml:trace>
  <inkml:trace contextRef="#ctx0" brushRef="#br0" timeOffset="2075.1206">19343 5292 928 0,'0'0'395'16,"5"-1"-211"-16,7 1-40 15,21 1-44-15,5 2-13 16,26 1-23-16,10 1-7 16,13-1-19-16,9-2-1 15,-4-2-8-15,-9-2-1 16,-17 0-3-16,-10-1-1 0,-17 1-90 15,-4-3-321-15</inkml:trace>
  <inkml:trace contextRef="#ctx0" brushRef="#br0" timeOffset="2835.9789">20830 5273 1163 0,'-2'-1'514'15,"-4"-5"-255"-15,2 4-49 16,5 0-87-16,5 1-38 16,-6 1-50-16,26 0-12 0,46 2-4 15,-21 1-4-15,5 1-6 16,-4-3 0-16,-2-1 4 15,-6-4-21-15,-13-4-165 16</inkml:trace>
  <inkml:trace contextRef="#ctx0" brushRef="#br0" timeOffset="4148.1907">22210 7405 642 0,'0'-4'354'16,"3"-5"-65"-16,10 2-125 15,15 3-23 1,-14 1-39-16,0 1-19 0,68-1-34 16,16 3-6-16,23 4-15 15,-23 7-2-15,-4-6 3 16,-5-2 0-16,-15-1-28 16,-8-2-76-16</inkml:trace>
  <inkml:trace contextRef="#ctx0" brushRef="#br0" timeOffset="4819.8826">20255 7419 807 0,'0'-6'415'16,"2"0"-106"-16,8-1-79 15,15 1-69-15,13 3-33 16,20 2-55-16,5 0-16 15,5 4-23-15,0 4-25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8T10:13:03.0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983 5397 501 0,'-4'-5'315'0,"-7"-5"-3"16,-16-4-72-16,-13 5-76 15,-8-1-21-15,-11 8-37 16,3 7-25-16,5 11-41 16,5 3-22-16,16 15-35 15,11 2-9-15,18 4-6 16,12 3 2-16,20-8 15 15,8-1 6-15,16-9 10 16,-3-10 4-16,4-9 7 16,-3-6 2-16,-20-9 13 15,-7-2 6-15,-27-3 5 16,-18 1-1-16,-19 1-13 0,-10 0-9 16,-11 10-16-16,1 9-2 15,9 14-10-15,3 11-1 16,18 15-5-16,13 4-4 15,15 6 2-15,13-3 2 16,17-10 9-16,5-10 4 0,18-14 7 16,0-6 4-16,9-18 6 15,-4-7 2-15,-3-15 2 16,1-9 0-16,-17-7-1 16,-2 4 0-16,-14 3 1 15,-9 5 0-15,-11 14-9 16,-4 5 10-16,-1 15 6 15,0 10 3-15,-2 14 9 16,3 9-10-16,1 3-11 16,5 0-6-16,10-5 1 15,2-7-1-15,-1-16-37 16,-1-2-67-16</inkml:trace>
  <inkml:trace contextRef="#ctx0" brushRef="#br0" timeOffset="140.2127">1056 5512 1093 0,'-4'-5'467'0,"-4"-4"-233"16,7 9-189-16,3 3-90 16</inkml:trace>
  <inkml:trace contextRef="#ctx0" brushRef="#br0" timeOffset="390.533">1311 5710 1149 0,'4'8'465'15,"-1"6"-263"-15,4 17-124 16,-1 7-6-16,3 10-19 15,6-2-12-15,7-13-19 16,4-8 0-16,7-18 4 16,-1-8 5-16,-1-16 11 15,-2-7 2-15,-7-13-1 16,-4-5-5-16,-10-2-15 16,3 3-30-16,-3 9-207 15</inkml:trace>
  <inkml:trace contextRef="#ctx0" brushRef="#br0" timeOffset="822.4239">1983 5756 803 0,'1'13'457'0,"-2"5"-89"15,-9 3-152-15,-6 1-44 16,-12-6-75-16,-2-3-25 15,-4-5-36-15,1-5-9 0,7-6-15 32,4-2-8-32,8-6-42 15,2-5-24-15,9-4-19 16,5-1-3-16,8 1 35 0,5 1 18 16,2 10 11-16,2 3 0 15,6 11 0-15,2 9 20 16,6 11 40-16,-6 6 19 15,3 6 18-15,-7-4-13 16,1-7-23-16,4-7-13 0,-4-12-10 16,7-7 1-16,-7-17-1 15,1-4 1-15,-4-10 4 16,-6-1 0-16,-2 1 2 16,-2-2-3-16,-4 8-12 15,-4 7-19-15,2 18 8 16,-1 5 7-16,3 22 17 15,4 4 17-15,-2 11-12 16,1-3-4-16,5-7-383 16</inkml:trace>
  <inkml:trace contextRef="#ctx0" brushRef="#br0" timeOffset="1504.9387">3642 5723 778 0,'-4'17'361'15,"-3"12"-187"-15,4 18-52 16,2 3-14-16,9 1-37 16,7-8-3-16,11-14-13 15,5-7-4-15,1-18-10 0,5-8-2 16,-2-21-2-16,-1-8 0 15,-6-15-1-15,-5-3-1 16,-17 1 18-16,-6 0 8 16,-8 15 3-16,-4 4-1 0,4 22-28 31,-1 9-18-31,4 23-18 16,-2 14-4-16,8 24-2 0,6 9 5 0,1 12 4 31,4 0 3-31,-11-1 8 15,-7-3 4-15,-13-6 7 16,-7-2 3-16,-4-16 1 16,0-7 0-16,0-20 7 0,0-15 3 15,-1-21-2-15,0-12-5 16,2-23-53-16,6-9-38 16,19-10-128-16,6-3-101 0</inkml:trace>
  <inkml:trace contextRef="#ctx0" brushRef="#br0" timeOffset="1879.85">4221 5635 711 0,'-7'24'393'15,"-3"19"-122"-15,-1 19-85 16,0 5-23-16,3 7-93 16,0-5-27-16,3-24-21 15,4-8-2-15,2-21 2 16,0-7 9-16,1-11 27 16,0-6 10-16,-5-16 6 15,0-8-7-15,-10-23-24 0,-2-13-11 16,0-10-13-16,-3-4-7 15,13 16-12-15,1 10-1 16,4 14-2-16,5 12 5 16,2 6 3-16,7 5-1 15,9 5-11-15,2 0-6 16,17 6-4-16,5 1 2 16,13 7-50-16,7 1-102 0</inkml:trace>
  <inkml:trace contextRef="#ctx0" brushRef="#br0" timeOffset="2114.1744">4235 6021 933 0,'13'7'415'16,"5"5"-214"-16,19-3-96 15,11-1-20-15,4-8-45 16,1-3-41-16</inkml:trace>
  <inkml:trace contextRef="#ctx0" brushRef="#br0" timeOffset="2442.3848">4491 5673 868 0,'6'15'426'15,"5"9"-166"-15,2 12-76 16,-3 7-26-16,-3-3-45 15,-5-2-21-15,2-15-33 16,-1-11-10-16,3-13-11 16,0-12-3-16,4-17-6 15,5-5-6-15,8-5-13 16,3 2-6-16,-2 10-4 16,2 11-7-16,-12 14 8 15,-2 6 16-15,-8 17 31 16,-5 7 13-16,1 13 1 15,-1 1-13-15,4-1-24 16,8-3-26-16,6-15 111 16</inkml:trace>
  <inkml:trace contextRef="#ctx0" brushRef="#br0" timeOffset="2864.0499">4944 5499 721 0,'15'0'326'0,"12"-2"-124"15,3 2-36-15,-3 2-18 16,-2-1-7-16,-2 2-37 15,-5 4-14-15,-7 1-27 16,-6 3-10-16,-5 4-12 16,-1-1-6-16,0 4-23 15,-2 3-9-15,6 11-7 16,2 7-4-16,5 9 1 16,0 6 2-16,1 6 4 15,-4 0 2-15,-6-4 20 16,-3-7 9-16,-10-13 23 15,-2-3 8-15,-8-11-4 16,-4-1-2-16,1-10-6 16,2-6-4-16,1-11-13 15,7-4 6-15,7-9-120 16,0 0-89-16</inkml:trace>
  <inkml:trace contextRef="#ctx0" brushRef="#br0" timeOffset="3145.4038">5539 5721 999 0,'10'2'434'0,"18"5"-215"15,9-1-80-15,17-2-46 16,2-2-28-16,7-2-30 16,-6 0-9-16,-11-1-38 15,-10-2-87-15</inkml:trace>
  <inkml:trace contextRef="#ctx0" brushRef="#br0" timeOffset="3348.2592">5624 5872 1009 0,'1'3'472'16,"11"6"-179"-16,10-1-65 15,19-4-58-15,6-2-24 16,11-2-55-16,-1-1-25 16,-10 0-32-16,-2-3-17 0</inkml:trace>
  <inkml:trace contextRef="#ctx0" brushRef="#br0" timeOffset="4082.4592">7436 5256 548 0,'3'1'289'16,"0"0"-91"-16,-19-1-36 16,-16 5-13-16,-33 1-43 15,-16 3-22-15,-21 1-42 0,-10-2-15 16,8-2-17-16,7-2-3 15,25 1-7-15,15 0-3 16,26 1-4-16,14 2-4 16,23 7-1-16,12 3 4 15,28 9 6-15,13 3 5 16,18 0 9-16,2-5 3 16,-6 3 3-16,-7 0 0 15,-21-3 0-15,-13 5-3 16,-33 3-1-16,-20 5-1 0,-34 11-3 15,-9 9-3-15,-15 8-3 16,-2-3 0-16,7-1 1 16,2-8 1-16,17-16 1 15,11-5 1-15,23-11 5 16,11-5 5-16,26-6 13 16,12-7 6-16,35-1 5 15,18-3-12-15,27 2 39 16,22 1 2-16,14 1-5 15,5-1 12-15,-16-5-45 16,-10-1-5-16,-35-5-14 16,-19 2-66-16</inkml:trace>
  <inkml:trace contextRef="#ctx0" brushRef="#br0" timeOffset="4521.5642">6536 6424 1068 0,'1'2'409'0,"3"8"-288"15,4 11-42-15,1 13-37 16,1 9 0-16,-1 8-9 16,-4-1-5-16,-5-1-2 15,-1-7 0-15,-5-13 11 16,3-5-41-16,2-17-151 16,-1-7-114-16</inkml:trace>
  <inkml:trace contextRef="#ctx0" brushRef="#br0" timeOffset="4680.3621">6684 6554 743 0,'-9'0'340'0,"-10"7"-124"15,-4 6-55-15,-7 4-34 16,3 5-20-16,10 1-57 16,5-5-16-16,18 2-23 15,9-4-2-15,13-7 6 16,9 1 0-16,14-6-3 15,-1-4 0-15,9-2-245 16</inkml:trace>
  <inkml:trace contextRef="#ctx0" brushRef="#br0" timeOffset="4836.0292">6866 6570 801 0,'0'0'374'15,"2"3"-164"-15,13-1-126 0,3-1-40 16,11 4-34-16,1-4 0 16,6 2 0-16,0 2-76 15</inkml:trace>
  <inkml:trace contextRef="#ctx0" brushRef="#br0" timeOffset="5007.6083">6881 6641 821 0,'1'1'389'0,"0"3"-163"0,15-1-106 15,12 1-42-15,8 1-43 16,3-2-17-16,2 1-30 16,3-1-173-16</inkml:trace>
  <inkml:trace contextRef="#ctx0" brushRef="#br0" timeOffset="5163.8108">7250 6649 948 0,'3'-2'365'0,"14"0"-254"16,9 3-84-16,3 3-45 0,4 0-143 15</inkml:trace>
  <inkml:trace contextRef="#ctx0" brushRef="#br0" timeOffset="5492.108">7533 6616 1034 0,'-8'-10'389'0,"-9"-10"-295"15,8 4-55-15,7-1-51 16,8 3-10-16,14 11-13 16,-1 3 1-16,6 8 34 15,-5 7 19-15,-7 4 62 16,4 1 30-16,-1 3 24 16,3-3 7-16,9-5-24 15,-3-3-7-15,1-12-11 16,-1-7-11-16,-3-10 15 15,-10-8-5-15,-8-1 4 16,-2 3 1-16,-16 2-40 16,-1 4-13-16,-7 9-36 15,-9-3-13-15,-2 9-87 16,6 4 382-16</inkml:trace>
  <inkml:trace contextRef="#ctx0" brushRef="#br0" timeOffset="5960.4986">6893 4962 918 0,'-3'-2'413'0,"-4"4"-219"0,1 8-66 15,7 17-82-15,1 5-19 16,1 10 0-16,3-2 0 15,-6-5-1-15,3-3-2 16,3-13-73-16,-4-6-188 16</inkml:trace>
  <inkml:trace contextRef="#ctx0" brushRef="#br0" timeOffset="6351.026">6732 5058 702 0,'11'3'286'0,"21"1"-159"15,3-1-54-15,14-3-24 16,5 0-8-16,5-5-22 16,1 2-3-16,-15 2-5 15,3-3 0-15,-17 4 0 16,-8 0 8-16,-4 5 41 16,-19 0 23-16,-10-1 27 15,-3 0 1-15,-6-2-24 16,2-2-18-16,3-4-23 15,0-5-10-15,12-8-28 16,2-5-11-16,8-1-13 16,6 2 0-16,2 7 3 15,1 9-1-15,5 10-1 16,0 6-3-16,5 8 4 0,0 2 6 16,7-2 9-1,-1 2 4-15,2-2 8 0,-3-8 3 16,-9-11 9-16,-2-4 13 15,-9-12 69-15,-6-2 26 16,-12-3 27-16,-7-8-3 16,-14 3-74-16,-4 4-32 15,-8 14-38-15,1 8-55 16</inkml:trace>
  <inkml:trace contextRef="#ctx0" brushRef="#br0" timeOffset="6898.1496">8017 5797 1050 0,'3'-5'461'0,"4"-2"-256"16,9 6-64-16,15 11-84 15,13 10-27-15,17 16-16 16,0 7-2-16,-7 8 3 16,-7 1 3-16,-18-12-72 15,-2-7-144-15</inkml:trace>
  <inkml:trace contextRef="#ctx0" brushRef="#br0" timeOffset="7069.6072">8411 5769 1185 0,'-13'6'477'16,"-22"9"-305"-16,0 8-46 15,-14 11-59-15,-4 8-18 16,-5 3-30-16,3 0-5 15,11-6-6-15,5-11-35 16,14-11-142-16,11-6-181 0</inkml:trace>
  <inkml:trace contextRef="#ctx0" brushRef="#br0" timeOffset="7444.5326">8589 5870 824 0,'0'15'355'0,"-2"20"-158"16,2 3-21-16,-1-3-51 16,1-4-24-16,0-8-65 15,0-6-6-15,0-7 0 16,1-6 7-16,-1-6 9 15,0-8 1-15,-1-9-4 16,-4-2-8-16,-6-12 1 0,-6-7 1 16,-3-9-1-16,-6-8-5 15,8 0-15-15,1-2-8 16,7 7-9-16,6 6-5 16,6 9-2-16,3 8-2 15,9 6-10-15,7 8-4 16,5 5-6-16,23 1 1 15,17 5 12-15,2 1 86 16,14 5-211-16,-16 3-111 16</inkml:trace>
  <inkml:trace contextRef="#ctx0" brushRef="#br0" timeOffset="7647.9593">8590 6104 805 0,'13'3'365'0,"17"-1"-161"16,5 3-81-16,11-3-70 15,-2-1-17-15,-4-1-153 16</inkml:trace>
  <inkml:trace contextRef="#ctx0" brushRef="#br0" timeOffset="8022.5084">8865 5659 1065 0,'7'7'443'16,"-2"8"-245"-16,5 8-54 15,1 13-24-15,-3 8-17 0,6 10-27 16,-7-1-21-16,-1-4-23 16,-2-9-4-16,-1-12-4 15,2-8 1-15,0-12-54 16,0-6-42-16,3-16-60 16,3-6-36-16,9-10 13 15,2-1 27-15,0 2 51 16,-5 2 31-16,-4 8 40 15,-10 5 29-15,-4 13 28 16,-5 3 20-16,-15 12 34 16,0 5-4-16,-6 4 0 15,3 0-16-15,11-4-37 16,10-1-19-16,7-9-28 16,11-1-2-16,9 1 33 15,6-1-74-15,10 3-410 16</inkml:trace>
  <inkml:trace contextRef="#ctx0" brushRef="#br0" timeOffset="8444.2876">9183 5587 784 0,'15'-7'340'15,"9"-2"-153"-15,14 1-88 16,-3-2-4-16,-1 3 0 16,1-1-11-16,-7 8-39 15,3 0-13-15,-13 8-22 16,-7 1-3-16,-8 3-2 15,-3 4 0-15,1 3-1 16,4 3-3-16,3 4-2 16,3 5-2-16,6 6-1 15,3 6-1-15,6 4 2 16,-1 0 2-16,-7 1 2 16,-6-6 40-16,-19-7 50 15,-11-5 19-15,-19-9 24 16,-9-4-25-16,-10-8-43 0,2-5-16 15,7-4-25-15,6-8-14 16,15-1-65-16,9-1-116 16</inkml:trace>
  <inkml:trace contextRef="#ctx0" brushRef="#br0" timeOffset="8975.4087">9779 5465 797 0,'0'-7'448'16,"3"-3"-132"-16,3 15-146 0,2 12-58 15,4 20-80-15,-4 12-5 16,-6 21 5-16,0 11 4 15,-5 13 7-15,1 0 0 16,-1-16-4-16,0-13-7 16,3-27-4-16,-1-14 3 15,5-16 6-15,4-9 3 16,2-15-3-16,5-5-5 16,3-15-16-16,5-1-8 15,3 3-10-15,-2 4-3 0,-3 20-11 16,-4 9 0-16,-1 17 9 15,-2 10 6-15,-5 1 12 16,1 7 3-16,-3-6-3 16,1-4-2-16,4-5-33 15,1-5-64-15</inkml:trace>
  <inkml:trace contextRef="#ctx0" brushRef="#br0" timeOffset="9313.408">10335 5889 858 0,'-7'8'396'0,"-5"15"-154"16,1 7-75-16,4 10-50 16,4 3-12-16,2-3-25 0,-6-4-18 0,4-9-24 15,-1-6-6-15,4-9-2 16,7-4 6-16,0-15 7 15,-2-9 3-15,1-11-6 16,-6-6-6-16,1-11-3 16,-2-5-2-16,-7-19-2 15,-5 0-4-15,-7-4-12 16,3 5-6-16,4 15-7 0,9 5-1 16,3 16-5-1,1 3-1-15,2 8-12 0,6 0-7 16,18 11-7-16,11 4-1 15,20 5-29-15,6 5-66 16</inkml:trace>
  <inkml:trace contextRef="#ctx0" brushRef="#br0" timeOffset="9547.7302">10285 6198 693 0,'-2'3'363'0,"3"7"-45"16,6-2-161-16,25-4-61 15,7 1-22-15,14-4-37 16,10-2-39-16</inkml:trace>
  <inkml:trace contextRef="#ctx0" brushRef="#br0" timeOffset="9885.9075">10593 5882 1012 0,'8'7'427'0,"10"11"-231"16,1 4-39-16,-1 7-40 15,-3 3-9-15,-8-7-24 16,-3-4-15-16,-7-3-21 16,1-4-6-16,-1-8-4 15,-1-6 0-15,3-9-8 16,1-6-8-16,7-10-18 0,1 0-9 15,10 0-7-15,1 0-1 16,-1 11-1-16,2 6-4 16,-3 10 28-16,-2 11 7 15,-2 8 15-15,0 8 10 0,-3 3-21 16,1-3-3-16,-1-4-31 16,-2-4-48-16</inkml:trace>
  <inkml:trace contextRef="#ctx0" brushRef="#br0" timeOffset="10089.0582">10980 5988 1008 0,'19'-2'419'15,"12"-2"-226"-15,14 7-121 16,2 1-17-16,-5 3-20 16,-8 2 19-16</inkml:trace>
  <inkml:trace contextRef="#ctx0" brushRef="#br0" timeOffset="10495.1311">11361 5582 1247 0,'-5'-2'507'15,"-1"5"-302"-15,3 13-82 0,3 16-51 16,9 14-1-16,4 14-13 16,-1 8-7-16,2 8-20 15,-4-6-6-15,-7-11-4 16,-1-12 1-16,-2-19 1 15,0-5 0-15,1-14-34 16,1-5-32-16,4-8-91 16,4-4-46-16,7-10-64 15,0-3-21-15,9-9-2 16,-1-2 40-16,-4 6 118 16,0 4 95-16,-16 17 156 15,-6 3 37-15,-14 9 31 16,-8 5-25-16,-7 4-32 15,0 0-26-15,7 3-49 16,5-3-23-16,15-5-36 16,8 1-7-16,11-4-7 15,-1 2 1-15,21-2 2 16,1 2 14-16,3-5-108 0,10-5-58 16</inkml:trace>
  <inkml:trace contextRef="#ctx0" brushRef="#br0" timeOffset="10932.5249">11750 5551 870 0,'7'-3'388'0,"15"-7"-179"15,10 9-61-15,4-1-36 16,2 0-16-16,-3 4-25 16,-4-1-15-16,-3-1-27 15,-3 0-5-15,-7-1 0 16,-6 1 0-16,-5 1-4 16,-5-1-6-16,-2 10-13 15,-2 0-3-15,-4 7-5 16,4 7-2-16,-3 4-2 15,1 8-1-15,1 11 2 16,1 6 3-16,3 7 7 0,4 2 4 16,5-2 7-16,3-6 1 15,-1-7 1-15,-2-8 15 16,-10-9 46-16,-5-7 25 16,-13-10 36-16,-9-5-2 15,-6-6-32-15,-4-2-22 16,-2-6-40-16,4-2-17 15,10 2-140-15</inkml:trace>
  <inkml:trace contextRef="#ctx0" brushRef="#br0" timeOffset="17966.1983">12537 5831 902 0,'3'5'408'0,"7"3"-164"16,17-2-124-16,18 1-24 15,10-7-37-15,14 0-22 0,3 2 13 16,-10-2-83-16,-2 4-435 16</inkml:trace>
  <inkml:trace contextRef="#ctx0" brushRef="#br0" timeOffset="18122.6643">12599 5942 925 0,'0'2'435'0,"10"3"-151"16,10 3-99-16,23-1-60 15,12 2-11-15,12-1-30 16,2-3-23-16,4 0-63 16</inkml:trace>
  <inkml:trace contextRef="#ctx0" brushRef="#br0" timeOffset="18841.0062">14493 5341 898 0,'-30'-2'402'0,"-43"-3"-227"15,-10 0-36-15,-10-2-101 0,-11 1-20 16,1 1-7-16,5 5-6 15,19 5-7-15,23 4-4 16,30 1-16-16,12 1-9 16,25 0 2-16,15 3 6 15,33 6 21-15,22 1 7 16,17 9 14-16,0-4 3 16,-8 5 3-16,-18 0 3 15,-31-3-8-15,-19 5 0 0,-48 8-3 16,-19 4-5-16,-41 11-11 15,-13 6-5-15,-19 4-7 16,-1 1 2-16,21-9 12 16,14-11 1-16,38-17-3 15,17-5-4-15,33-11 3 16,14-1 6-16,27-2 15 16,13 0 12-16,32 0 33 15,17 3 8-15,21-1 3 16,8-2-4-16,-1 0-37 15,-11-1-11-15,-15-3-7 16,-16-4-18-16,-25-4-84 16,-11-2-106-16</inkml:trace>
  <inkml:trace contextRef="#ctx0" brushRef="#br0" timeOffset="19145.2154">13613 6374 1091 0,'-4'9'418'0,"0"23"-295"16,3 10-42-16,-1 10-22 15,2 7-11-15,0-3-19 16,3-5-3-16,1-7-3 16,0-12 19-16,4-16-166 15,-1-8-30 1</inkml:trace>
  <inkml:trace contextRef="#ctx0" brushRef="#br0" timeOffset="19311.0295">13755 6524 852 0,'-14'8'378'0,"-12"9"-193"16,-3 3-42-16,6 2-74 15,3-1-22-15,8-1-28 0,12 0-7 16,18-7-1-16,9-4-2 15,19-2 4-15,3-4-24 16</inkml:trace>
  <inkml:trace contextRef="#ctx0" brushRef="#br0" timeOffset="19467.2654">13905 6536 721 0,'-2'0'414'0,"2"0"-22"16,9 3-288-16,15 3-99 16,7-3-11-16,12 2-55 15</inkml:trace>
  <inkml:trace contextRef="#ctx0" brushRef="#br0" timeOffset="19639.3298">13971 6620 1004 0,'0'0'431'15,"9"-1"-219"-15,7 2-134 16,16 1-67-16,5 2-6 16,9 0-435-16</inkml:trace>
  <inkml:trace contextRef="#ctx0" brushRef="#br0" timeOffset="19795.3008">14298 6646 1165 0,'7'-3'407'0,"4"-1"-330"0,17 1-89 16,8 3-4-16,8 6-159 15</inkml:trace>
  <inkml:trace contextRef="#ctx0" brushRef="#br0" timeOffset="20060.8531">14622 6600 1104 0,'-7'-3'440'0,"-2"-9"-293"16,1 8-70-16,8-4-67 15,3 3-17-15,8 5-19 16,4 2-4-16,2 10 10 16,4-1 5-16,2 7 5 0,2-1 32 15,-1-3 55-15,-2 0 34 16,-7-11 82-16,-7-3 6 16,-5-6-5-16,-3-5-24 15,-10-7-67-15,4 1-37 16,-5 4-48-16,-1-2-12 15,7 9-134-15,1 0-579 16</inkml:trace>
  <inkml:trace contextRef="#ctx0" brushRef="#br0" timeOffset="20524.6783">13828 4920 629 0,'7'10'326'0,"1"7"-80"15,5 13-123-15,-1 5-14 16,-6 1-42-16,-1 0-15 16,-5-5-24-16,-4-4-22 15,-2-5-386-15</inkml:trace>
  <inkml:trace contextRef="#ctx0" brushRef="#br0" timeOffset="20946.1335">13769 5048 862 0,'1'0'378'0,"7"-2"-181"16,11 2-101-16,10 1-59 15,7-2-19-15,21 1-15 16,4 2-2-16,7 1 3 15,0 5 1-15,-17-1-11 16,-11-4-2-16,-21-2-1 16,-11 0 1-16,-8 2 21 15,-7 0 9-15,-9 1 32 16,2-3 11-16,-10-3 8 16,5-4-4-16,4-3-33 15,5-4-17-15,12 1-29 16,6-1-9-16,15 4-9 15,-2 6 2-15,2 8 11 0,-2 2 3 16,-4 6 15-16,3 3 16 16,3 2 11-16,2 1 4 15,2-6-1-15,1-6-7 16,0-8 5-16,-4-6 5 16,-11-10 46-16,-5-2 30 15,-15-6 31-15,-11-1 5 16,-15 8-37-16,-6 1-36 0,0 16-51 15,4 4-22-15,11 13-104 16</inkml:trace>
  <inkml:trace contextRef="#ctx0" brushRef="#br0" timeOffset="22008.3818">15336 6044 514 0,'8'-3'280'16,"6"-12"-30"-16,2-2-34 0,-3-2-47 16,-4-3-3-16,-8 2-27 15,-1-1-6-15,-15 1-18 16,-4 0-21-16,-9 9-42 15,-5 8-23-15,-1 5-30 16,-1 11-7-16,5 9-8 16,6 2-1-16,8 10-3 15,1-5-2-15,17 2-1 16,3-3 4-16,14-11 9 16,9 1 4-16,5-13 8 15,7-2 2-15,3-11 4 16,-1-12 2-16,-10-4 4 15,-6-6 0-15,-10 3 2 16,-10 8-1-16,-9 8 13 16,-6 9 11-16,-7 12 4 15,1 4-2-15,7 9-20 16,8-1-13-16,16-1-8 16,7-1-4-16,13-12-141 0,2-4-316 15</inkml:trace>
  <inkml:trace contextRef="#ctx0" brushRef="#br0" timeOffset="22508.2715">15528 5409 697 0,'0'-3'418'0,"5"-3"-42"16,0 6-152-16,-3 16-121 15,1 5-31-15,2 14-24 16,0 7-11-16,-2 0-16 15,2 1-3-15,-2-6-4 16,2-5 2-16,2-9 2 16,-2-10 3-16,2-10-1 0,7-4-3 15,-4-12-19-15,8-1-16 16,3-3-24-16,-6-3-3 16,3 5 12-16,-3 4 15 15,-9 5 21-15,-6 6 1 16,-10 1 1-16,-5 4 0 15,-5 3 0-15,1 1 2 16,5 5-1-16,5-2-2 16,7 1-5-16,3 1-2 0,8-4 20 15,-1 0 6-15,17-4 4 16,5-2 2-16,10-2-27 16,8-1 311-16</inkml:trace>
  <inkml:trace contextRef="#ctx0" brushRef="#br0" timeOffset="23055.1128">15927 5881 938 0,'4'-3'416'15,"10"3"-213"-15,-3 3-67 16,-1 6-64-16,1 6-7 16,-11 3-5-16,-4 11-14 15,-5 1-20-15,-1 0-11 0,5-2-8 16,4-9-3-16,10-1 1 16,6-4 1-16,9-12 2 15,5 1 2-15,3-8 4 16,0-7 0-16,-4-5 2 15,-3-10 1-15,-7-3-1 16,-3 0 2-16,-10-1-1 16,-1 2-9-16,-4 11 31 15,-4 1 7-15,-1 15 6 16,-2 2 9-16,3 12-31 16,1 10-8-16,3 6-9 15,4 7-1-15,0-2-6 16,3-2-3-16,5-5-28 15,0-5-69-15</inkml:trace>
  <inkml:trace contextRef="#ctx0" brushRef="#br0" timeOffset="23414.3305">16452 5917 973 0,'-7'5'423'0,"-5"17"-212"16,1 5-97-16,2 7-41 16,2 3-14-16,2-3-7 15,5-1-6-15,4-9-11 16,2-3-4-16,4-15 8 16,-2-9 0-16,3-9 18 15,1-9 14-15,-2-7 13 16,-4 0 2-16,-10-17-13 15,-1-4-12-15,-11-17-26 16,-4-8-9-16,2-3-14 16,-2 4-5-16,7 18-10 15,7 13-5-15,9 15-10 16,5 4-7-16,13 16-8 16,5 3-1-16,13 4 7 15,7 9 15-15,9 4-147 16,-4-1-71-16</inkml:trace>
  <inkml:trace contextRef="#ctx0" brushRef="#br0" timeOffset="23633.1066">16410 6176 1039 0,'16'2'470'15,"9"4"-266"-15,16-1-87 16,8-1-36-16,-2 1-64 16,-1-2-14-16,-9 2-188 15</inkml:trace>
  <inkml:trace contextRef="#ctx0" brushRef="#br0" timeOffset="24055.0013">16788 5733 1188 0,'0'-1'507'0,"0"5"-294"0,0 5-82 16,2 17-93-16,1 10-8 16,3 14-3-16,0 4-9 15,-2 3-7-15,-4-5 1 16,0-14 3-16,0-4 2 16,4-17 5-16,0-4-21 15,7-13-57-15,2-6-39 16,7-11-71-16,3-2 2 0,2-3 47 15,0 4 36 1,-10 2 62-16,-6-3 45 0,-8 16 56 16,-9-2 20-16,-12 8 36 15,-2 7-21-15,-6-1-34 16,2 0-18-16,10 7-33 16,6-4-13-16,12 2-18 15,7-3-3-15,14 1-2 16,5-2 29-16,8-4-112 15,1 2-85-15</inkml:trace>
  <inkml:trace contextRef="#ctx0" brushRef="#br0" timeOffset="24486.3167">17069 5695 885 0,'0'-1'405'0,"5"-4"-168"16,9 3-110-16,13-1-41 16,7-2-25-16,9 3-26 15,-2-3 1-15,-4-1-18 16,-8 2-3-16,-10-1 1 15,-6 2 0-15,-10 3-6 0,-4 1-2 16,-8 5-7-16,0 4-2 16,0 6-3-16,2 1-4 15,6 6-6-15,3 5-1 16,8 11 1-16,4 9 1 16,6 5 20-16,0 1 6 15,-2-5 6-15,-7-7-1 16,-11-9 32-16,-9-5 17 0,-17-7 23 15,-3-3 16-15,-12-4-28 16,-3-5-13-16,3-8-24 16,6 1-12-16,13-8-39 15,5-2-68-15</inkml:trace>
  <inkml:trace contextRef="#ctx0" brushRef="#br0" timeOffset="28114.1422">17911 6034 295 0,'6'-7'283'0,"6"-9"40"16,-2 6-46-16,-4-6-25 15,-4 1-44-15,-2 0-21 16,-11-13-40-16,-4 4-25 16,-6-5-53-16,-2 2-22 15,-4 10-33-15,1 3-14 16,-2 17-24-16,-1 10-7 15,-1 15-5-15,1 8 4 16,11 6 12-16,6 0 5 16,14-6 6-16,7-4 0 0,9-12 3 15,8-3 0-15,7-14 6 16,2-3 2-16,2-9 8 16,-3-8 3-16,-6-9 2 15,-5-4 0-15,-5 3-5 16,-7 3-8-16,-10 11 19 15,-1 13-5-15,-13 11-1 16,3 14 4-16,2 12-23 16,1-1 1-16,14 1 2 15,4-4 15-15,16-15-134 16,2-9-388-16</inkml:trace>
  <inkml:trace contextRef="#ctx0" brushRef="#br0" timeOffset="28520.0956">17997 5444 678 0,'1'-2'379'0,"8"2"-43"0,-6 6-230 16,6 11-29-16,-4 11-44 15,-5 2-8-15,3 3 1 16,-5-3 3-16,4-10-5 16,0-2-3-16,0-16 3 15,7-2 1-15,3-14-3 16,3-5-1-16,2-8-9 15,1-3-6-15,-3 1-3 16,2 5-2-16,0 9 10 16,-2 8 7-16,-2 15 17 15,-6 8 15-15,-6 9-2 16,-1 5-4-16,-2-4-13 16,2-2-13-16,6-1-47 15,5-9-77-15</inkml:trace>
  <inkml:trace contextRef="#ctx0" brushRef="#br0" timeOffset="28691.9272">18416 5534 831 0,'16'2'367'0,"18"2"-208"15,2-1-35-15,-5 2-55 16,0 0-15-16</inkml:trace>
  <inkml:trace contextRef="#ctx0" brushRef="#br0" timeOffset="29098.0925">18694 5235 963 0,'0'1'400'0,"0"4"-239"15,1 10-68-15,5 14-48 16,0 9-7-16,1 16-7 16,-3 1 2-16,-3-4-6 15,2-4-6-15,-1-12-2 0,2-9 1 16,1-13 0-16,1-8 3 15,4-12 0-15,4-5-2 16,4-5-8-16,2-4-7 16,2-1-21-16,-3 2-5 15,-7 7 2-15,-2 1 3 16,-8 8 9-16,-6 4 3 16,-4 6-3-16,-3 5 0 15,-5 4 4-15,4 1 2 16,2-4 8-16,1 2 3 0,4-1 7 15,4 1 7-15,4-2 12 16,6-2 3-16,11-3-3 16,3-1-6-16,11 0-28 15,0-4-62-15</inkml:trace>
  <inkml:trace contextRef="#ctx0" brushRef="#br0" timeOffset="29655.461">18994 5891 792 0,'8'-6'411'0,"5"-6"-141"16,2 12-118-16,-4 7-37 15,-6 10-54-15,-3 4-3 16,-5 10-5-16,-3 2-13 16,-3 1-16-16,3 1-13 15,1-7-8-15,6-1-1 16,12-6 0-16,5-3 3 0,12-16 5 16,4-5 2-16,5-16 2 15,-3-6-2 1,-4-5-4-16,-5-7-1 0,-11-7 3 15,-1 4 1-15,-11 5 19 16,-4 9 24-16,-3 18 16 16,-6 8 0-16,-3 17-14 15,-1 11-26-15,3 11-21 16,5 0-2-16,7-2-6 16,7-6 32-16,7-4-140 15,4-6-85-15</inkml:trace>
  <inkml:trace contextRef="#ctx0" brushRef="#br0" timeOffset="30017.7342">19521 5906 528 0,'-5'9'289'16,"-2"18"-9"-16,0 5-119 15,6 13-18-15,-2 0-15 16,0-1-43-16,4-3-12 16,5-11-42-16,-2-7-4 15,0-14 43-15,3-8 17 0,-2-11 23 16,5-7 16-16,-3-13-26 16,-2-3-13-16,-3-12-15 15,0-6-14-15,-4-18-16 16,-3-11-8-16,1-2-16 15,-4 4-6-15,4 20-12 16,3 16-1-16,0 11-9 16,3 8-3-16,12 9-14 15,5-2-3-15,19 10 0 16,4 1 28-16,16 4-150 16,3 5-74-16</inkml:trace>
  <inkml:trace contextRef="#ctx0" brushRef="#br0" timeOffset="30232.6078">19581 6182 658 0,'-3'4'344'16,"9"7"-17"-16,8-3-142 16,18-2-68-16,9-1-13 15,10-4-63-15,2 3-29 0</inkml:trace>
  <inkml:trace contextRef="#ctx0" brushRef="#br0" timeOffset="30623.1384">19892 5832 547 0,'1'6'330'0,"8"10"42"16,4 12-214-16,3 12-47 15,-4 2 2-15,-8-4-24 16,-6-6-6-16,1-9-27 16,1-6-15-16,1-4-14 15,6-6 3-15,-3-8 0 16,-1-7-2-16,0-14-7 0,3-2-8 16,4-10-12-16,8 2 0 15,6 4-4-15,2 3-1 16,-3 10 4-16,2 7 9 15,-8 11 26-15,-4 9 4 16,-3 11 4-16,0 3-9 16,0 4-21-16,1 2-2 0,-4-6-1 15,1 3 10-15,-2-8-111 16,0-4-75-16</inkml:trace>
  <inkml:trace contextRef="#ctx0" brushRef="#br0" timeOffset="30826.2222">20324 5960 621 0,'12'1'336'16,"5"-1"-4"-16,12 0-265 15,5 3-15-15,7 1-20 16,-1 0-12-16,-3-3-90 16</inkml:trace>
  <inkml:trace contextRef="#ctx0" brushRef="#br0" timeOffset="31076.4222">20723 5593 961 0,'0'-2'477'0,"-2"-2"-180"0,2 11-146 15,1 7-40-15,2 17-49 16,3 12-5-16,2 15-20 16,-1 8-12-16,1 0-8 15,0-4-2-15,-3-9 7 16,2-7-31-16,0-17-67 15,-4-10-41-15,3-14-112 16,0-5-80-16</inkml:trace>
  <inkml:trace contextRef="#ctx0" brushRef="#br0" timeOffset="31263.9811">20917 5910 651 0,'-7'-2'354'0,"-7"4"-66"16,0 5-74-16,-10 2-85 15,2 3-18-15,3 7-38 0,-3-5-18 16,10 1-20-16,6 2-5 16,9-4-3-16,9 1 1 15,13-2-3-15,2-3-4 16,4-2-8-16,2-2 50 16,-6 0-179-16,-1-3-220 15</inkml:trace>
  <inkml:trace contextRef="#ctx0" brushRef="#br0" timeOffset="31732.2635">21134 5634 896 0,'11'-3'383'0,"23"-7"-205"16,2 3-21-16,8 5-45 15,2-1-18-15,-10 0-34 16,-7 3-12-16,-11 3-15 16,-6-2-4-16,-5 2 0 15,-3 4-1-15,1 0-5 16,-2 4-3-16,-4 1-13 15,-1 2-5-15,1 9-6 0,-4 2-2 16,6 12 0-16,3 7-2 16,-5 7 3-16,8 5 1 15,-9-1 4-15,1-6 1 16,2-11 4-16,-4-6 2 16,4-3 27-16,-1-5 10 15,0-4 26-15,-3-4 11 16,-4-4 7-16,-4-3 3 0,-10-6 0 15,1 1 2-15,-12-5-20 16,-3-5-8-16,-2-1-29 16,1 0-14-16,9 3-42 15,3 1-67-15,6 3-582 16</inkml:trace>
  <inkml:trace contextRef="#ctx0" brushRef="#br0" timeOffset="41283.1559">618 7875 559 0,'0'4'289'0,"13"4"-68"16,4-1-77-16,26-5-65 16,11-1-19-16,15-8-30 15,10-2-7-15,-4-1-161 16</inkml:trace>
  <inkml:trace contextRef="#ctx0" brushRef="#br0" timeOffset="41470.3225">674 8003 733 0,'7'6'360'0,"5"0"-78"15,29 1-167-15,5-2-7 16,23-3-32-16,7-2-22 16,-3 1-35-16</inkml:trace>
  <inkml:trace contextRef="#ctx0" brushRef="#br0" timeOffset="42282.6075">2761 7293 599 0,'-18'-1'317'15,"-26"-1"-63"-15,-12 2-77 16,-28 1-83-16,-14 2-22 16,-18 3-41-16,-5 1-16 15,11 4-13-15,8 2-2 16,26-5-1-16,15 1-1 16,30-3-11-16,15-1-11 0,26 2-14 15,22-3-4-15,27 1 1 16,16 0 7-16,21 5 30 15,-1 6 15-15,5 12 25 16,-9 3 9-16,-23 9-6 16,-20 2-7-16,-36 11-5 15,-19 7 0-15,-41 13-5 16,-8 9-3-16,-25 5-24 16,-4-2-14-16,2-10-3 15,0-7 1-15,6-18 20 16,6-8 8-16,21-15 4 15,12-4 12-15,27-9-2 16,16-4 0-16,35-4 9 16,20-5-8-16,37-1 8 15,14-1 0-15,26 2 0 0,3 2-1 16,2 4-4-16,-2 0 0 16,-22-4-3-16,-10-3 40 15,-26-10-337-15</inkml:trace>
  <inkml:trace contextRef="#ctx0" brushRef="#br0" timeOffset="42807.845">1731 8670 364 0,'2'-6'250'0,"5"-3"24"15,2 1-34-15,-1 8-28 16,-1 8-23-16,-4 17-32 16,-3 14-24-16,-4 13-53 15,-1 7-20-15,4-3-33 16,1-5-8-16,3-14-4 16,5-7-1-16,3-22-39 15,3-10-43-15,0-21-80 16,0-11-31-16,3-7 8 15,-1-3 38-15,5 4 75 16,-2 8 31-16,-7 10 44 16,-6 9 27-16,-10 13 22 15,-6 0 2-15,-13 17-5 16,0 6-21-16,1 4-14 0,0 1-4 16,16-3-15-16,3-5-9 15,5-6-9-15,12-1-2 16,15-9 2-16,7-2 10 15,17-2-340-15</inkml:trace>
  <inkml:trace contextRef="#ctx0" brushRef="#br0" timeOffset="42964.0493">2087 8771 951 0,'2'-1'394'0,"5"0"-220"15,8 1-93-15,15 0-58 16,4 0-3-16,12 0-7 16,-8 2-5-16,-4 0-420 15</inkml:trace>
  <inkml:trace contextRef="#ctx0" brushRef="#br0" timeOffset="43135.9003">2103 8915 952 0,'12'6'404'0,"8"2"-208"16,14-6-137-16,11 1-14 16,3-5-25-16,4-2-21 15</inkml:trace>
  <inkml:trace contextRef="#ctx0" brushRef="#br0" timeOffset="43323.4972">2454 8869 1240 0,'9'0'421'0,"14"2"-397"15,7 1-32-15,14 1 10 16,1 1-83-16</inkml:trace>
  <inkml:trace contextRef="#ctx0" brushRef="#br0" timeOffset="43604.4918">2861 8809 1079 0,'-11'-2'546'0,"-13"-1"-162"15,3 0-169-15,10-4-139 16,-2 0-34-16,12-7-54 0,1 3-53 16,6-2-38-16,9 2-3 15,11 7 15-15,4 4 45 16,8 9 29-16,-4 4 3 16,-7 5 21-16,-6 2 18 15,-1 1 21-15,-1 2 9 16,-3-7 3-16,5-4 7 15,-8-17 16-15,-6-8 2 16,2-11-7-16,-2-4-18 0,-9 3-22 16,-3 4-10-16,-10 12-22 15,-9 4-8-15,0 11-105 16</inkml:trace>
  <inkml:trace contextRef="#ctx0" brushRef="#br0" timeOffset="44035.1016">2094 6840 840 0,'5'3'385'0,"-2"14"-152"16,3 9-85-16,-3 13-60 0,-3 7-18 16,3 3-32-16,-3-7-8 15,0-7-15-15,5-7-80 16</inkml:trace>
  <inkml:trace contextRef="#ctx0" brushRef="#br0" timeOffset="44423.0381">2007 6959 565 0,'20'3'229'0,"25"4"-136"15,3-1-36-15,3 3-21 16,2-1-12-16,-4 1-12 15,-7 2 1-15,-9-2 3 16,-6 1 0-16,-11 0 31 16,-8 0 17-16,-8 1 40 15,-8-4 23-15,-7-2 5 16,-3-2-6-16,-5-8-33 0,6-7-22 0,7-4-43 16,3-4-18-16,7 0-24 15,2 2-8-15,8 6-7 16,7 2 2-16,10 8 8 15,2 3 2-15,6 9 5 16,-1 1 3-16,2 5 4 16,-1 3 4-16,-8-7 4 15,0-5 4-15,-6-8 25 16,-1-6 8-16,-6-8 51 16,-7-1 22-16,-9-6 15 15,-10-4 3-15,-10 6-53 0,-1 4-32 16,-13 16-71-16</inkml:trace>
  <inkml:trace contextRef="#ctx0" brushRef="#br0" timeOffset="46042.443">3566 8136 502 0,'5'-5'301'0,"2"-5"-25"16,0-5-33-16,-5-4-38 15,-2 0-17-15,-5-7-21 16,0 5-6-16,-9-1-25 15,-6 2-18-15,-2 8-42 16,-7 7-24-16,-5 10-48 16,2 9-16-16,-4 8-14 0,5 8-6 15,11 4 3-15,6 4 3 16,18 4 7-16,7-4 3 16,17-3 8-16,1-12 3 15,12-13 3-15,-3-7 2 16,0-16 4-16,3-4 0 15,-14-13-5-15,-1-3 0 16,-14-1 1-16,-4 0 1 0,-10 8 7 16,-6 4 14-16,-5 13 13 15,1 4 3-15,0 10 3 16,5 4-16-16,7 9-18 16,3 2-6-16,8 3-2 15,4 1 0-15,5-5 8 16,2-1-44-16,1-4-30 15</inkml:trace>
  <inkml:trace contextRef="#ctx0" brushRef="#br0" timeOffset="46480.1895">3751 7454 815 0,'1'-2'455'0,"-1"-2"-72"16,2 14-253-16,-2 8-56 16,2 15-58-16,-5 1-7 15,8 5-6-15,1 3 1 16,0-3 3-16,8 0 2 15,-10-8 5-15,-2-8 0 16,1-11-1-16,2-9 3 0,3-8-5 16,0-5-6-16,6-8-11 15,3-3-10-15,3 1-9 16,1-1 3-16,-5 6 12 16,-5 4 4-16,-11 10 5 15,-7 2 1-15,-13 9 0 16,-7 6 7-16,2 2 16 15,3 4 1-15,10-1-3 16,10-3-8-16,13 1-10 16,12-3-2-16,18-5 3 15,6 0 5-15</inkml:trace>
  <inkml:trace contextRef="#ctx0" brushRef="#br0" timeOffset="46781.1952">4075 8163 962 0,'-5'0'476'0,"3"0"-161"16,2-2-173-16,0 1-143 15,0 1-422-15</inkml:trace>
  <inkml:trace contextRef="#ctx0" brushRef="#br0" timeOffset="47296.4911">4608 8192 520 0,'3'-4'299'0,"2"-4"-40"15,1-3-42-15,0-4-63 16,0 4-20-16,-6-5-29 16,-3-1-8-16,-6 5-2 15,-5-8-3-15,-9 5-13 16,0 2-14-16,-9 2-34 15,-4 5-18-15,2 8-25 16,-3 4-8-16,13 17-11 16,3 3 0-16,14 11-2 15,9-1 4-15,10 1 9 16,8 0 5-16,8-9 10 16,-1-5 5-16,6-13 5 15,2-8 2-15,2-13-25 16,2-6-27-16,-7-10-34 15,-7-2-6-15,-12-2 30 0,-6 4 28 16,-9 0 62-16,-8 8 27 16,-5 6 35-16,-1 3 4 15,2 13-28-15,8 6-26 16,6 8-41-16,3 4-8 16,9 3-7-16,3 1 2 15,4-2 5-15,2 1 2 16,0-9-99-16,1-4-389 15</inkml:trace>
  <inkml:trace contextRef="#ctx0" brushRef="#br0" timeOffset="47718.2966">4718 7617 583 0,'4'3'338'0,"9"8"-28"15,0 7-94-15,0 8-73 16,-4 2-25-16,-8 0-39 0,-2 0-13 15,-6-7-25-15,1-4-6 16,1-10-2-16,2-5-1 16,3-9-4-16,2-9-6 15,8-13-16-15,1-3-6 16,11-3-6-16,1 7-2 16,4 8 0-16,-1 6 0 15,-3 12 11-15,-3 5 23 0,-5 12 26 16,-4 6 10-16,-3 5-2 15,-1 4-20-15,-7 0-20 16,6 2-6-16,-1-6-42 16,0-3-68-16</inkml:trace>
  <inkml:trace contextRef="#ctx0" brushRef="#br0" timeOffset="47921.3427">5072 7709 850 0,'11'3'383'0,"19"-1"-159"16,5 1-55-16,6 1-46 15,0-1-32-15,-4 3-48 0,-2-1-30 16,-8-4-479-16</inkml:trace>
  <inkml:trace contextRef="#ctx0" brushRef="#br0" timeOffset="48329.5293">5418 7421 1024 0,'-5'-3'505'16,"3"4"-198"-1,2 8-124-15,7 19-133 16,1 3-20-16,0 8 0 16,0 5-4-16,-4 0-3 15,2-1-2-15,-3-5-2 16,-3-3 0-16,2-11 2 0,-2-4 0 16,2-10-5-16,0-5-11 15,3-5-28-15,1-12-20 0,5-6-49 16,6-4-21-16,3-8-9 15,2 7 12-15,-6 4 49 16,-4 6 31-16,-10 7 45 16,-4 6 9-16,-6 4 4 15,-6 2 8-15,0 5-6 16,3 1-3-16,-4 0-7 16,11 2-9-16,-2 1 6 0,6-2 12 15,11 2 24-15,-1-2 13 16,13-3-3-16,1 0-9 15,6-6-21-15,4 1-10 16,-4-6-230-16</inkml:trace>
  <inkml:trace contextRef="#ctx0" brushRef="#br0" timeOffset="49001.2573">5900 8069 558 0,'5'-8'378'0,"11"-5"44"15,3 3-179-15,10 6-123 16,1 5-41-16,-7 9-54 16,-4 5 2-16,-11 9 1 15,-8 5 0-15,-5 3-1 16,0 0-12-16,5-5-6 15,2-5-1-15,13-11 0 16,4-4 1-16,4-7 3 16,7-4 1-16,0-8-2 15,1-2 0-15,-3-7-1 16,-4 1-12-16,-3-6-13 16,-6 1 0-16,-5 3 1 15,-7-2 13-15,-1 11 5 16,-5-2 12-16,-4 11 5 15,2 6 2-15,-4 11 9 16,4 7-7-16,2 8 0 0,3 4 3 16,8-1-5-16,4 1-1 15,6-8-8-15,2-4-9 16,-3-9-110-16</inkml:trace>
  <inkml:trace contextRef="#ctx0" brushRef="#br0" timeOffset="49366.9004">6537 7970 666 0,'-5'8'369'0,"-4"11"-11"0,1 7-227 15,2 8-40-15,5 7-6 16,-2 0-11-16,3 3-16 0,-1-7-26 15,-4-5-6-15,5-13-2 16,-6-7 8-16,7-13 23 16,3-6 6-16,3-12 7 15,2-9-4-15,0-8-17 16,-2-8-3-16,-7-6-10 16,-4-10-3-1,-9-11-13-15,3 2-4 16,3 1-8-16,7 11-2 15,1 16-4-15,6 8-3 16,3 14-13-16,-1 6-2 16,10 3-4-16,4 5-1 0,3 5 6 15,12 2-47-15,10 5-139 16,0 7-147-16</inkml:trace>
  <inkml:trace contextRef="#ctx0" brushRef="#br0" timeOffset="49601.5372">6503 8253 869 0,'11'3'376'16,"18"5"-216"-16,12-1-9 16,12-2-56-16,3 1-36 15,0-1-39-15,-9 1-96 16</inkml:trace>
  <inkml:trace contextRef="#ctx0" brushRef="#br0" timeOffset="50054.2532">6942 7768 921 0,'-1'1'424'16,"1"-1"-155"-16,3 15-170 15,5 8-38-15,-2 20-12 16,-5 11-7-16,-3 7-13 16,-3 1-5-16,1-7-7 15,-1-7 0-15,5-12 2 16,-1-10 0-16,-2-11-18 0,8-8-24 16,2-8-82-16,6-6-41 15,9-12-81-15,-4-5-2 16,3-3 68-16,2-1 39 15,-2 7 100-15,-5 2 64 16,-8 8 94-16,-6 3 24 16,-11 8 22-16,-2 5-20 15,-6 5-53-15,-4 3-10 16,4 1-9-16,0 0-11 0,9-3-8 16,3-2-2-16,11-1-10 15,5-2-6-15,13 0-23 16,9 2-9-16,-12-4-11 15,23-1-15-15,2-1 19 16</inkml:trace>
  <inkml:trace contextRef="#ctx0" brushRef="#br0" timeOffset="50507.2758">7253 7744 849 0,'12'-4'361'0,"9"-6"-171"0,6 2-34 15,3-1-36-15,0-1-11 16,2 5-44-16,-1-1-19 15,-3 4-17-15,-5 2 1 16,-6 3 8-16,-5 4 0 16,-9 6-3-16,-2 6-12 15,-1 9-19-15,-1 3-4 0,1 12-2 16,6 4-1-16,1 6 3 16,2-2 0-16,2-5 1 15,-3-5 1-15,-4-4 2 16,0-4 1-16,-5-2 2 15,-6-5 2-15,-4-6 6 16,-4 1 3-16,-11-8 8 16,-5-3 3-16,-5-9 3 15,-2-4-2-15,6-8-9 16,3 4-7-16,6-2-67 16,11 1-72-16</inkml:trace>
  <inkml:trace contextRef="#ctx0" brushRef="#br0" timeOffset="51116.4956">7856 7987 552 0,'6'-2'347'0,"9"2"6"16,0 4-174-16,-5 6-93 16,4 6-21-16,-6 6-20 15,-5-3-12-15,-4 10-16 16,-6-5-4-16,-3 2-6 15,7 1-2-15,6-5 3 16,7 1 5-16,13-10 11 16,5-6 6-16,10-8 1 15,1-7-2-15,1-11-5 16,-5-5 0-16,-9-4-1 16,-3-3-1-16,-12 0 2 15,-6 0-4-15,-9 2 33 16,-5 10 6-16,-1 10 4 15,1 11 3-15,-1 10-37 16,5 6-10-16,-13 9-14 16,18 1-4-16,10 6-1 0,0-1 2 15,22-2 4-15,-12-2 1 16,-1-10-24-16,1-5-53 16</inkml:trace>
  <inkml:trace contextRef="#ctx0" brushRef="#br0" timeOffset="51491.4416">8421 7860 901 0,'-4'9'355'0,"-1"17"-214"15,1 12-65-15,-2 14 10 16,5 3 15-16,-1-1-7 15,2-3-15-15,-3-13-34 16,0-3-16-16,4-15-1 16,1-8 6-16,4-12 11 15,-6-6 3-15,5-12 3 16,-4-5-5-16,-1-12-12 16,4-4-2-16,-10-14-6 15,4-7-2-15,-8-16-4 16,2-1 1-16,4 5 4 15,3 11 3-15,-1 19 2 0,2 9-6 16,3 13-17-16,0 5-10 16,12 10-14-16,4-1-3 15,11 5 1-15,6 1 30 16,7 0-132-16,10 3-81 16</inkml:trace>
  <inkml:trace contextRef="#ctx0" brushRef="#br0" timeOffset="51741.5982">8422 8195 863 0,'13'1'418'0,"17"5"-168"16,7-4-30-16,8 1-93 15,-2 3-37-15,-6-4-41 16,-4 3-7-16</inkml:trace>
  <inkml:trace contextRef="#ctx0" brushRef="#br0" timeOffset="52334.9667">8714 7914 750 0,'14'-2'383'15,"9"-4"-118"-15,-4 12-78 0,5 11-39 16,-10 11-28-16,-3 7-11 15,-7 2-48-15,-8-6-11 16,-2-6-17-16,1-6-5 16,4-13-11-16,1-4 3 15,9-9-2-15,-1-7-3 16,10-7-1-16,2-3-4 16,-5-5-7-16,4 1-1 15,-1 4-3-15,-2 7-2 0,-6 20 5 31,-6 0 6-31,2-1 6 16,10 19 3-16,-8 9-4 0,1 7-3 0,0-10-3 16,0-5 13-16,8-3-126 15</inkml:trace>
  <inkml:trace contextRef="#ctx0" brushRef="#br0" timeOffset="52553.6613">9245 8025 879 0,'11'0'416'0,"19"1"-144"0,3 2-99 15,8 7-66-15,2-3-38 16,-9-1-53-16,1 1-71 15</inkml:trace>
  <inkml:trace contextRef="#ctx0" brushRef="#br0" timeOffset="52803.7923">9559 7640 877 0,'3'-5'448'15,"2"-1"-148"-15,4 6-124 16,0 9-43-16,1 13-40 16,0 6 0-16,0 16-12 15,-2 4-9-15,-4 9-20 16,-3 0-10-16,-3-5-22 16,-3-3-1-16,2-15 0 15,0-9-23-15,4-11-79 16,6-7-64-16,4-10-182 15,1-5-120-15</inkml:trace>
  <inkml:trace contextRef="#ctx0" brushRef="#br0" timeOffset="52975.7849">9780 7880 666 0,'-1'1'355'16,"-6"1"-69"-16,-6 9-126 0,-3 3-41 15,-3 2-29-15,2 4-19 16,2-2-21-16,6 0 2 15,8 1 15-15,3-6 6 16,16 4 1-16,0-4-9 16,6-2-24-16,1-3-9 15,-2-5-15-15,3 1-58 16</inkml:trace>
  <inkml:trace contextRef="#ctx0" brushRef="#br0" timeOffset="53475.3232">9952 7581 632 0,'9'-7'336'0,"14"-2"-79"16,4-1-64-16,7 6-69 15,2 4-29-15,1 0-38 16,-3 8-14-16,-4-1-22 0,-6-3-4 16,-8 0 0-16,-5-4-1 15,-3 0 0-15,4 4-2 16,-2-1-9-16,1 3-4 15,-8 0-6-15,4 5-3 16,-7 4-1-16,0 8 0 16,2 7 5-16,-8 4 0 15,0 10 2-15,1 3 1 0,-3 6 1 16,2 2 0-16,4-2 2 16,-2-2 1-16,4-6 0 15,0-8 0-15,3-5 2 16,-2-3-15-16,-1-11 59 15,0 0 19-15,-9-14 49 16,-2-4 40-16,-18-8-15 16,-6-2-9-16,-16-1-49 15,-6 3-24-15,2 10 48 16</inkml:trace>
  <inkml:trace contextRef="#ctx0" brushRef="#br0" timeOffset="71976.7965">3498 8603 782 0,'-6'8'323'0,"-2"15"-194"16,8 8-42-16,11 6-23 16,4 3-1-16,11-3 0 15,1-8 8-15,12-12-15 16,7-12-11-16,2-18-14 16,5-8-1-16,2-13 5 15,3 0-3-15,1 8-13 16,2 9-9-16,-8 21-16 15,-7 10-2-15,-4 17 8 16,-7 1 4-16,-5 1 10 16,-7-6 43-16,-6-10-189 15,-2-7-330-15</inkml:trace>
  <inkml:trace contextRef="#ctx0" brushRef="#br0" timeOffset="72461.0818">4244 8875 791 0,'-2'-4'365'0,"-4"-1"-150"16,5-1-64-16,9-7-71 15,7-4-29-15,26-12-45 16,12-3-9-16,21-1-3 16,-12 20-2-1,-30 6 3-15,-1 0 0 0,97 1 2 0,3 8 0 16,-9 16 3-16,-48 2 3 16,-7-7 36-16,-8-7 11 15,-5-15 44-15,0-11 12 16,-7-17-16-16,1-6-4 15,-13-3-23-15,-13 0 1 16,-25 10-35-16,-14 10-15 16,-28 13-106-16,-2 9-399 0</inkml:trace>
  <inkml:trace contextRef="#ctx0" brushRef="#br0" timeOffset="73179.6428">4341 9508 622 0,'9'-7'312'0,"10"-8"-94"15,-6 0-25-15,-7-5-30 16,-4 1-10-16,-6-4-15 15,-4 3-11-15,-6-3-24 16,-5 2-15-16,-8 3-29 16,-5 0-10-16,-4 10-25 15,4 5-16-15,0 11-19 16,4 8-7-16,5 9-10 16,2 7 4-16,13-1 1 15,7 4 1-15,11-1 6 16,8-3 4-16,10-3 8 15,1-16 4-15,2-7 3 16,0-6 2-16,-2-13 5 0,-3-4 0 16,3-3 2-16,-6-7 0 15,-7 0-3-15,2 5-2 16,-18 7-7-16,0 8-6 16,-12 14-7-16,-3 7 0 15,7 10 3-15,5 2 3 16,15 0 4-16,13 0 1 15,7-14-47-15,6-11-82 16</inkml:trace>
  <inkml:trace contextRef="#ctx0" brushRef="#br0" timeOffset="73657.9774">4480 9052 842 0,'2'5'402'0,"-1"2"-144"0,3 9-76 16,-1 8-60-16,0 0-27 15,-1 5-40-15,-4-5-9 16,2-6-16-16,0-6-6 16,0-8 0-16,8-5 2 15,-2-11-1-15,0-7-2 16,2-7-10-16,1-1-6 0,6 1-9 15,2 7-3-15,4 4-4 16,-1 3 12-16,0 9 17 16,-1 1 14-16,-7 8 27 15,0 5 4-15,-6 7 15 16,-2 1-4-16,-1 6-11 0,-1 0-13 16,-2-2-23-16,1 0-6 15,-1-7-14-15,1-2-532 16</inkml:trace>
  <inkml:trace contextRef="#ctx0" brushRef="#br0" timeOffset="81974.7485">10823 8015 670 0,'2'3'375'0,"9"5"-74"15,5-4-109-15,21 1-104 16,6-1-31-16,11-5-25 16,6 2-12-16,-2-1-65 15,-5 5-114-15</inkml:trace>
  <inkml:trace contextRef="#ctx0" brushRef="#br0" timeOffset="82177.7931">10886 8122 671 0,'-11'1'379'0,"-8"4"-56"16,16 2-152-16,10 0-28 15,26 2-39-15,10-2-16 16,21-2-43-16,6-1-5 15,1-2-53-15,-7 1-96 0</inkml:trace>
  <inkml:trace contextRef="#ctx0" brushRef="#br0" timeOffset="82740.1733">12072 8095 509 0,'8'-3'333'0,"4"-4"-32"15,-3-6-89-15,-2-2-38 16,-5-5-36-16,-2-3-5 16,-6 2-17-16,-5-1-11 15,-9 6-26-15,-5-2-16 16,-6 9-27-16,-3 5-12 15,-4 7-22-15,0 9-8 0,1 13-14 16,3 4-5 0,11 5 0-16,11 3 0 0,14-6 8 15,11-2 4-15,12-6 6 16,7-4 5-16,6-9 4 16,-8-4 2-16,8-8 5 15,-3-6 0-15,-5-5 1 16,5-1 0-16,-18 1-3 15,-5 1-2-15,-10 9-5 16,-1 1-3-16,-1 9-6 16,0-7 1-16,0 0 2 15,3 9 3-15,2 3-35 16,28 26-62-16</inkml:trace>
  <inkml:trace contextRef="#ctx0" brushRef="#br0" timeOffset="83286.9077">12097 7561 935 0,'5'-5'422'0,"5"4"-189"16,3 0-65-16,0 8-75 15,-2 7-18-15,1 4-29 16,0 6 1-16,-3 1-5 16,-1 0-4-16,0-7-7 15,-5-4-3-15,-2-10 2 16,3-5 0-16,-1-13-1 0,2-5-4 15,6-9-10-15,1-2-3 16,2 4-7-16,2 3-3 16,-2 7-2-16,0 5 0 15,-4 11 4-15,4 7 6 16,0 10 10-16,-2 3 6 16,2 4 6-16,-2-1-1 15,-1-2-5-15,1 1-3 0,-2-3-1 16,-2-4-18-16</inkml:trace>
  <inkml:trace contextRef="#ctx0" brushRef="#br0" timeOffset="84146.3427">13643 7469 572 0,'-2'-1'351'0,"-9"-4"-73"15,-9-2-42-15,-26-4-77 16,-10 1-51-16,-22 2-33 15,-6 0-6-15,2-2-41 16,-4 1-10-16,7 2-8 16,4 3-8-16,14 7-6 15,15 4-3-15,24 7-6 16,14 0 3-16,21 0 8 0,11-1 2 16,28 2 8-16,16 0 0 15,13 3 0-15,6 5 0 16,-6-1 3-16,-14 2 0 15,-18 4-2-15,-14 3 0 16,-32 10-1-16,-8 6-2 16,-30 15-3-16,-12 4-2 15,-13 7-1-15,-2 1 1 16,-4-11 1-16,4-10 1 0,11-11 1 16,-3-6-1-16,29-9-1 15,13-3-2-15,16-5 19 16,24 0 2-16,19-4 23 15,10-1 3-15,20-2-16 16,14-4 1-16,14-2-20 16,8-3 0-16,3-3-2 15,-3-1 0-15,-12-1 3 16,-12-4 2-16,-21 1 1 16,-12-1-15-16,-25 2-84 15,-12 0-79-15</inkml:trace>
  <inkml:trace contextRef="#ctx0" brushRef="#br0" timeOffset="84671.6239">12859 8564 572 0,'0'-4'365'0,"3"-1"-88"15,-2 15-107-15,-1 6-24 16,0 23-91-16,2 9-1 16,1 11-9-16,-1 3-9 15,4-4-10-15,-3-9-1 16,4-14 1-16,-1-11-2 0,-2-19-54 16,3-5-41-16,-2-21-108 15,4-3-49-15,1-17 26 16,-1 0 37-16,7 1 103 15,-3 4 64-15,-3 15 111 16,-5 6 16-16,-13 13 22 16,-5 9-10-16,-6 9-85 15,3 1-18-15,6 7-25 16,3-3-8-16,10 1-4 16,8-1 1-16,9-6-1 15,7-1 2-15,9-8 5 16,4-5-38-16</inkml:trace>
  <inkml:trace contextRef="#ctx0" brushRef="#br0" timeOffset="84858.9077">13183 8703 812 0,'3'-2'319'15,"7"-1"-209"-15,7 1-65 16,13 1-29-16,5 1-7 16,3 0-47-16,0 2-289 15</inkml:trace>
  <inkml:trace contextRef="#ctx0" brushRef="#br0" timeOffset="85015.4875">13178 8792 780 0,'2'1'402'15,"5"4"-112"-15,11-5-179 16,7 0-21-16,11-3-65 16,5 0-12-16,4 3-118 15</inkml:trace>
  <inkml:trace contextRef="#ctx0" brushRef="#br0" timeOffset="85187.0718">13452 8836 927 0,'0'-3'374'16,"7"-1"-233"-16,8 1-106 15,14 5-43-15,6 0-12 16</inkml:trace>
  <inkml:trace contextRef="#ctx0" brushRef="#br0" timeOffset="85499.388">13820 8824 905 0,'-7'0'444'16,"-9"1"-164"-16,1-4-147 15,1-5-43-15,6-5-62 16,4-5-20-16,8-2-43 16,6 2-7-16,3 3-1 15,2 9 4-15,2 8 24 16,-3 6 14-16,0 11 23 16,-1 4 13-16,-1 5 19 15,2 1-5-15,6-2-14 16,3-6-5-16,2-15 29 15,3-6 17-15,2-13 23 0,-5-10 5 16,-3-5-21-16,-8-4-11 16,-15-1-16-16,-6 7-11 15,-12 4-12-15,-1 10-57 16,-4 7-122-16</inkml:trace>
  <inkml:trace contextRef="#ctx0" brushRef="#br0" timeOffset="85968.016">13113 7059 713 0,'2'7'314'0,"1"7"-148"15,0 9-97-15,6 7-39 16,-5 1-12-16,-2 2-3 16,0-2-19-16</inkml:trace>
  <inkml:trace contextRef="#ctx0" brushRef="#br0" timeOffset="86436.7698">13029 7125 853 0,'14'0'321'0,"16"-1"-246"16,9 1-24-16,1 4-29 15,5 0-8-15,2 4-9 16,-3-1 0-16,1 2-53 16,-4 2-53-16,-11-3-56 15,-4-1 1-15,-9-7 56 0,-4 0 55 16,-5-1 112-16,-3-1 40 15,-9-2 40-15,-4 1 15 16,-2 0-26-16,-4-1-28 16,2-2-33-16,2 1-18 15,1-6-30-15,4 1-15 16,6 1-21-16,5-1-5 16,5 3-5-16,-1 4-1 15,6 3 7-15,1 3 1 16,4 6 4-16,2 1 2 0,0 1 2 15,3 2 2-15,5-1 2 16,0-1 1-16,-2-3 0 16,-7-3 25-16,-4-5 51 15,-3-2 21-15,-2-10 66 16,-6-3 1-16,-9-2-13 16,-7-4-4-16,-15 4-40 15,1 4-21-15,-13 10-39 16,-1 3-22-16,10 12-30 15,1 3 3-15,17 4-112 16</inkml:trace>
  <inkml:trace contextRef="#ctx0" brushRef="#br0" timeOffset="87769.4299">14311 8041 498 0,'1'-7'300'0,"6"-10"-1"32,8-3-94-32,14-5-61 0,4 1-10 15,10 9-38-15,0 6-20 16,-8 16-38-16,-11 9-12 15,-18 15-8-15,-9 3-3 16,-13 7-2-16,5-1-1 16,1-9-5-16,6 0-1 15,14-10 0-15,5-5 1 16,13-9 4-16,4-7 5 0,-1-9 4 16,-1-9 2-16,-6-7 3 15,-3-6-1-15,-6-5-1 16,-4-3-2-16,-4-2-4 15,-1 6-2-15,-6 10-2 16,-4 8 2-16,0 18-6 16,-4 6-2-16,4 12-7 15,4 8-5-15,0 2-1 16,4 3 3-16,6 5 5 16,2-5 3-16,7-4-54 15,2-8-88-15</inkml:trace>
  <inkml:trace contextRef="#ctx0" brushRef="#br0" timeOffset="88144.2338">15043 7894 955 0,'-5'9'368'15,"-5"16"-253"-15,2 9-42 16,0 8-17-16,2 2-9 16,3-3-13-16,3-6-6 15,4-13-3-15,3-6 0 16,0-13 9-16,3-5 14 0,-3-13 27 16,0-4 7-16,-1-4 2 15,-7-7-1-15,-5-11-16 16,-3-6-6-16,-8-23-13 15,-1-4-12-15,2 0-20 16,5 4-8-16,6 24-8 16,5 7 0-16,5 13-1 15,2 6-2-15,8 8-10 16,5 2-8-16,11 7-5 16,3 0 2-16,4 3-45 15,2 3-61-15,3 5-434 16</inkml:trace>
  <inkml:trace contextRef="#ctx0" brushRef="#br0" timeOffset="88394.0407">15050 8143 751 0,'-1'4'377'0,"0"6"-100"15,12 0-70-15,16-4-45 16,1-3-46-16,13 1-58 16,3-2-23-16,-5 0-95 15,0 3 10-15</inkml:trace>
  <inkml:trace contextRef="#ctx0" brushRef="#br0" timeOffset="88800.0805">15350 7612 1201 0,'2'-1'485'0,"3"6"-330"16,1 10-56-16,6 19-84 15,1 13-3-15,1 17 6 0,-3 5-3 16,-4-1 2-16,-4-5 0 16,0-18 3-16,-1-11 4 15,0-17 3-15,2-5-1 16,0-7 3-16,3-9-28 15,5-4-36-15,2-4-18 16,4-6-60-16,3 1-7 16,-2-2 8-16,-1 2 16 15,-8 5 57-15,-9 4 30 0,-4 12 34 16,-4 3 14-16,-8 7 30 16,6 1 7-16,4-4-14 15,4 1-13-15,11-5-35 16,5-1-7-16,7-1-3 15,1 0 3-15,1-4-123 16</inkml:trace>
  <inkml:trace contextRef="#ctx0" brushRef="#br0" timeOffset="89299.9598">15652 7611 876 0,'2'0'382'0,"-1"1"-214"16,14 1-59-16,7 0-38 15,13-3-19-15,10-2 2 16,3-1-23-16,3-1-3 16,-7 2-3-16,-12-5-2 0,-10 3-1 15,-10 3 2-15,-9-2-5 16,-4 4-4-16,-8 3-11 16,3 1-6-16,-5 7-9 15,7 4 1-15,1 5-1 16,2 6 0-16,7 7 0 15,1 4-2-15,4 10 3 16,5 5 1-16,1 3 4 16,-1 3 3-16,-2-5 2 15,-6-2 6-15,-10-11 28 16,-7-8 12-16,-14-5 34 16,-7-6 12-16,-14-4-1 15,-1-3-3-15,1-13-24 16,2-4-14-16,18-11-33 0,8-2-66 15</inkml:trace>
  <inkml:trace contextRef="#ctx0" brushRef="#br0" timeOffset="89854.058">16176 7876 585 0,'0'-8'332'0,"4"-9"-27"15,3 8-68-15,8 12-78 32,0 9-48-32,0 17-76 0,-3 5-10 15,-5 10-6-15,-2 1-2 16,-4-2-2-16,1-6 1 15,3-9 0-15,4-7 2 16,7-13 9-16,4-7 3 16,5-10 1-16,3-6 2 15,0-9-9-15,-1-3-2 16,-6-5-5-16,-4 3-3 0,-8 3-4 16,-5 2-2-16,-4 11-5 15,-5 4-4-15,0 10-6 16,-4 7-5-16,3 6-4 15,3 5-1-15,8 6 3 16,6 1 5-16,6 1 8 16,2-2 2-16,-3-7-6 15,3-2-55-15</inkml:trace>
  <inkml:trace contextRef="#ctx0" brushRef="#br0" timeOffset="90205.2471">16703 7898 787 0,'-1'14'344'0,"1"15"-177"15,-1 6 3-15,3 4 2 16,4-1-27-16,-5-6-38 16,2-2-22-16,-3-10-45 15,0-8-5-15,0-7 11 16,-3-6 4-16,1-11 12 0,-4-4 5 15,-2-9-14-15,2-6-4 16,-3-12-16-16,-1-9-9 16,-1-15-7-16,-2-5-4 15,8 4-8-15,-2 4-2 16,7 16-3-16,7 7 1 16,-2 10-1-16,6 6-1 15,-1 1-9-15,5 6-4 0,8 3-7 16,8 2-2-1,12 5 72-15,1 2-121 0,10 10-157 16,-4 3-163-16</inkml:trace>
  <inkml:trace contextRef="#ctx0" brushRef="#br0" timeOffset="90439.7917">16755 8169 881 0,'-1'4'392'0,"0"0"-165"15,15 1-93-15,11-3-6 16,16-2-45-16,4 4-39 15,5 1-5-15,-6 1-60 16</inkml:trace>
  <inkml:trace contextRef="#ctx0" brushRef="#br0" timeOffset="90804.8505">16966 7830 635 0,'2'-2'342'0,"6"2"-54"16,4 3-75-16,3 17-84 0,0 4-15 16,-5 9-34-16,-1 0-14 15,-7-3-16-15,-2-6-4 16,-5-12-11-16,0-8 1 15,3-8 3-15,2-7-1 16,5-7-10-16,5-6-10 16,3-10-18-16,1 2-3 15,5 4-3-15,1 6-4 16,-2 17 7-16,1 6 2 16,-8 19 11-16,-4 8 15 15,-5 10 13-15,-2 1 2 0,6-4-5 16,2-3-6-16,12-8-42 15,2-3-35-15</inkml:trace>
  <inkml:trace contextRef="#ctx0" brushRef="#br0" timeOffset="91023.8043">17390 7918 983 0,'14'2'463'0,"10"3"-198"16,9-3-148-16,-1 2-23 16,0-1-64-16,-5-1-21 15,0 1-405-15</inkml:trace>
  <inkml:trace contextRef="#ctx0" brushRef="#br0" timeOffset="91429.73">17755 7569 1186 0,'-3'-4'538'15,"-3"-2"-298"-15,2 16-118 16,0 8-30-16,3 18-70 15,1 9 1-15,5 14-6 16,-2 6-6-16,0 4 0 16,-2-3 5-16,-1-13 3 15,2-8 2-15,0-17 1 16,1-7 23-16,1-11-73 16,0-5-38-16,8-8-95 15,5-7-89-15,4-9-33 16,5 0-64-16,-4-3 92 15,0 3 63-15,-10 8 202 16,-4 2 126-16,-10 9 67 16,-8 0 28-16,-11 5-53 15,-6 8-12-15,-1-1-52 0,1 3-26 16,11 0-51-16,7-2-17 16,11-3-13-16,10-1 0 15,12-4 2-15,5-3 2 16,6-1-5-16,1-1-57 15,-5 0-185-15</inkml:trace>
  <inkml:trace contextRef="#ctx0" brushRef="#br0" timeOffset="91877.2907">18014 7637 959 0,'10'-4'400'0,"11"-4"-239"16,11 5-31-16,5 0-38 31,4 3-31-31,4 0-30 15,-4 1-7-15,-9 2-4 0,-2-2 0 0,-8-1 0 16,1 0-1-16,-8 0-8 16,-2 1-7-16,-3 7-9 15,-4 4-4-15,-1 11-4 16,-4 3 2-16,-1 12 3 31,1 7 1-31,0 12 4 0,1 0 2 0,3 0 3 31,-3-3 3-31,-1-14 3 0,-1-4 0 0,-1-13-3 16,-2-4 44-16,-9-9 29 16,-7-2 13-16,-15-1 18 0,-3-5-40 15,-4 3-30-15,1-2-15 16,6 0-21-16,4 0 8 16</inkml:trace>
  <inkml:trace contextRef="#ctx0" brushRef="#br0" timeOffset="94307.516">19251 7925 563 0,'2'-28'336'0,"-1"-18"-63"16,2-1-57-16,-1 6-25 15,-2 13-29-15,1 6-10 16,-2 11-37-16,-2 4-21 16,1 12-53-16,1 5-21 15,4 11-23-15,-1 9-1 0,5 12 3 16,0 1 1-16,0 4 1 15,1-5 1 1,-5-7 2-16,-1-4 2 0,-6-9 2 16,-4-4 2-16,-6-9 6 15,2 0 1-15,2-7-2 16,3-2-3-16,7 2-11 16,7-3-5-16,16-2-7 15,7 0-1-15,9-4 3 16,0 2 4-16,-2 3-43 15,-11 1-69-15</inkml:trace>
  <inkml:trace contextRef="#ctx0" brushRef="#br0" timeOffset="94693.3159">19392 7514 641 0,'-21'-17'377'15,"-16"-13"4"-15,-13 9-244 16,-2 6-5-16,-16 15-43 16,3 11-19-16,-3 16-43 15,2 10-23-15,15 20-9 0,2 11-3 16,21 24 1-16,12 14 4 15,19 2 3-15,16 3 2 16,23-15 0-16,10-12 0 16,24-15 2-16,13-12 0 15,27-31 3-15,5-17 2 16,4-37 45-16,-4-19 24 16,-22-22 40-16,-8-8 40 15,-35-9-5-15,-26-10-22 0,-52-7-32 16,-25 1-39-16,-33 13-34 15,-1 11-8-15,8 27-20 16,0 10-26-16,13 29-265 16</inkml:trace>
  <inkml:trace contextRef="#ctx0" brushRef="#br0" timeOffset="104108.8499">378 10195 728 0,'12'-4'342'15,"31"-1"-133"-15,17-5-87 16,23 1-60-16,9 1-23 16,-5 1-14-16,-6 1 46 15,-24 6-319-15</inkml:trace>
  <inkml:trace contextRef="#ctx0" brushRef="#br0" timeOffset="104280.8831">463 10387 943 0,'5'7'373'0,"25"7"-232"16,10-1-69-16,18-5-25 16,12-6-11-16,0-5 57 15,4-1-128-15</inkml:trace>
  <inkml:trace contextRef="#ctx0" brushRef="#br0" timeOffset="104445.1757">491 10591 850 0,'3'8'370'0,"6"7"-177"16,22-4-117-1,9-2-17-15,22-4-29 16,3-3-13-16</inkml:trace>
  <inkml:trace contextRef="#ctx0" brushRef="#br0" timeOffset="104822.3073">1254 10392 1146 0,'-25'-5'488'0,"-17"-2"-263"15,4 6-87-15,3 13-87 16,12 3-27-16,10 8-41 16,8-2-14-16,16-1-4 15,10 0 4-15,4-11 13 16,9 0 8-16,-3-6 13 15,-2-6 6-15,-10 3 13 16,-11 0 5-16,-17-2 3 16,-11 8-2-16,-13-2-8 15,-7 7-6-15,0 7-2 16,7-2 0-16,11 4-4 16,15 2-7-16,20-4-11 15,6 1-3-15,16-4 3 16,3-7 6-16,2-6 11 0,1-3 3 15,-8-7-58-15,-5-1-78 16</inkml:trace>
  <inkml:trace contextRef="#ctx0" brushRef="#br0" timeOffset="104931.6464">1180 10232 979 0,'-5'-4'503'16,"-1"-3"-153"-16,2 4-175 15,-2 5-151-15,8 10-65 0</inkml:trace>
  <inkml:trace contextRef="#ctx0" brushRef="#br0" timeOffset="105238.5681">1424 10596 928 0,'19'9'439'15,"8"4"-179"-15,9-7-146 16,-4-5-19-16,1-8-47 16,-1-3-10-16,-17-10-4 15,2-2 1-15,-15-4-6 0,-2 1-2 16,-8 3-12-16,-10 1-5 0,-17 2-7 16,-5 2-9-16,3 19-14 15,5 10-2-15,13 19-7 16,7 7 3-16,5 10 15 15,7 6 4-15,1 7 8 16,5 4 1-16,7-2 5 31,0-6 3-31,11-7-13 16,-1-11-33-16</inkml:trace>
  <inkml:trace contextRef="#ctx0" brushRef="#br0" timeOffset="105675.9308">1716 10457 1150 0,'-6'8'487'0,"1"4"-260"15,7 11-155-15,1 0-30 0,12 5-33 16,2-3-5-16,9-3-1 16,-4-3 3-16,2-11 4 15,1-6-1-15,-5-9-20 16,3-7-7-16,-7-5 0 16,-5-4 2-16,-9 3 23 15,-4 2 5-15,-8 6 21 16,1 8 2-16,3 5-7 15,2 9-3-15,6 4-30 16,7 3-6-16,13 0 1 16,4-3 2-16,8-1 7 15,2-5-8-15,-2-7 56 16,-7-4 29-16,-7-12 52 16,-5-3 27-16,-11-7-34 15,-3-4-21-15,-6-1-51 16,-8-3-26-16,-6-3-134 15,-2 4-50-15</inkml:trace>
  <inkml:trace contextRef="#ctx0" brushRef="#br0" timeOffset="106128.9494">3100 10533 691 0,'-5'-12'415'16,"-1"-8"-24"-16,-5 2-155 16,-2-5-22-16,-9 3-18 15,-9 2-14-15,-10 6-54 0,-5 9-28 16,1 9-61-16,6 10-30 15,15 8-32-15,13 6-6 16,19 2 3-16,13-3 9 16,17-5 15-16,3-6 2 15,2-10 4-15,1-4 0 16,-7-6-6-16,-5-7-47 16,-5-7-514-16</inkml:trace>
  <inkml:trace contextRef="#ctx0" brushRef="#br0" timeOffset="106233.1385">2945 10247 1227 0,'-7'-3'546'16,"-8"-2"-257"-16,10 5-213 0,5 4-54 15,9 7-38-15,6 5-79 16</inkml:trace>
  <inkml:trace contextRef="#ctx0" brushRef="#br0" timeOffset="106623.5794">3149 10446 742 0,'11'6'393'0,"19"3"-93"16,3-1-100-16,3-2-99 15,3-5-23-15,-9-4-27 16,1-3-20-16,-6-6-7 16,-3 0-4-16,-4 2-6 15,-5 2-3-15,-11 4-6 16,-4 1-3-16,-15 3-1 15,-4 3 13-15,-4 7 13 16,-4 3 2-16,12 11-3 16,-1 1-15-16,17 2-20 15,9 3-5-15,14-12 2 16,9 5 4-16,3-6 9 16,6-7 6-16,-7-8 3 0,-1-9 4 15,-3-8-13-15,-9-7-1 16,-3-6-2-16,0-1-3 15,-9-1 15-15,0 6-6 16,-5 10 61-16,-3 6 24 16,1 17 15-16,-5 1 10 15,3 11-62-15,1 6-24 16,3-2-14-16,11 4 351 0</inkml:trace>
  <inkml:trace contextRef="#ctx0" brushRef="#br0" timeOffset="107232.813">4523 10363 1104 0,'6'-10'453'0,"15"-9"-288"15,5 4-59-15,10 15-66 16,-2 5-23-16,-6 18-12 16,-6 7 1-16,-16 9 10 15,-6 6 3-15,-7-5-1 16,-4-1 0-16,8-8-7 15,3-7-2-15,8-8 0 16,2-3-2-16,9-12 3 16,4-5 2-16,7-8 1 15,4-9 0-15,0-7-4 16,-5-2-9-16,-10-8-6 16,-3 5-3-16,-11 1 0 15,-1 4 8-15,-3 12 17 16,-6 3 13-16,5 13 17 15,-2 10 5-15,-1 11-4 16,6 8-10-16,-2 7-16 16,5-3-6-16,2-2 5 15,2-2-57-15</inkml:trace>
  <inkml:trace contextRef="#ctx0" brushRef="#br0" timeOffset="107576.4798">5157 10220 1031 0,'-3'13'405'0,"-4"23"-266"16,0 11-28-16,3 14-28 15,1 6-14-15,2-10-28 16,2-3-9-16,4-20-7 15,1-10-1-15,6-16 8 16,-2-8 7-16,-3-13 19 16,1-8 5-16,-7-10-3 15,-3-9-4-15,-8-10-16 16,-5-8-6-16,-4-9-14 16,3 0-7-16,6 7-10 15,3 11-5-15,7 12-7 16,5 9-3-16,6 8-10 15,10 2-4-15,10 9-3 16,9 0 20-16,18 8-162 0</inkml:trace>
  <inkml:trace contextRef="#ctx0" brushRef="#br0" timeOffset="107805.1516">5162 10658 836 0,'0'4'375'16,"5"4"-164"-16,8-4-76 15,24 0-81-15,8-2-11 16,14-2-24-16,5 0-105 15</inkml:trace>
  <inkml:trace contextRef="#ctx0" brushRef="#br0" timeOffset="108205.5616">5532 10190 980 0,'-1'-2'497'15,"-3"2"-157"-15,0 2-108 16,4-2-112-16,1 15-27 16,10 56-23-16,-5-24-22 0,2 5-23 15,1 2-5-15,-4-9-9 16,4-6 0-16,-5-9 0 31,-3-12 1-31,2-8-31 16,0-8-22-16,3-12-48 0,5-3-33 0,4-8-46 15,3 0-13-15,2-2 24 32,-2 0 31-32,-3 6 78 15,-11 1 33-15,-3 8 61 0,-3 7 21 0,-11 4 43 32,5 5 20-32,-9 7-12 15,-2 0-11-15,11 2-42 16,2 1-21-16,10-6-30 15,7 2-11-15,5-5-3 0,7 1 0 0,7-5-35 16,-1 0-60-16</inkml:trace>
  <inkml:trace contextRef="#ctx0" brushRef="#br0" timeOffset="108642.9693">5828 10134 865 0,'0'-1'388'0,"5"-11"-178"0,6 6-60 0,11 1-68 31,6-2-20-31,-1 4-30 0,1 0-7 0,-3 2-7 32,-1 1-2-32,-4 2-1 15,-4-1-2-15,-5 8-1 16,-3-1-1-16,-5 6-3 0,1 6-3 0,-4 1-5 16,1 3-1-16,5 7-1 15,-1 2 1-15,7 7 0 16,1-1 1-16,1 6 0 15,-3-6 0-15,-3-2 2 0,-6 0 24 16,-7-7 37-16,-8-1 32 16,-15-5 58-16,-6-7-8 15,-5-8-14-15,2 2-29 16,6-10-54-16,3-4-10 16,15 1-69-16</inkml:trace>
  <inkml:trace contextRef="#ctx0" brushRef="#br0" timeOffset="109002.4059">6430 10334 972 0,'3'1'431'16,"16"1"-186"-16,4-2-118 16,16-4-52-16,3 1-23 15,-1-4-32-15,3 1-6 16,-10 4-84-16,-2 1-102 16</inkml:trace>
  <inkml:trace contextRef="#ctx0" brushRef="#br0" timeOffset="109244.6807">6485 10475 749 0,'1'2'404'0,"6"5"-55"15,8 4-101-15,11-3-77 32,7-1-13-32,10-1-43 0,-2-4-28 15,2 0-38-15,-5 3-15 0,-6-5 211 16</inkml:trace>
  <inkml:trace contextRef="#ctx0" brushRef="#br0" timeOffset="112064.1946">7676 9510 632 0,'-4'-8'333'0,"-11"-9"-65"16,1 6-42-16,-11 3-59 15,-2 5-31-15,1 10-68 16,-2 6-31-16,3 13-46 15,6 8-15-15,10 9-9 0,-1 6-2 16,14 14 13-16,2 4 7 16,-1 5 12-16,-2 3 4 15,-10-9 14-15,-8-7 17 16,-9-13 21-16,-3-8 8 16,-3-14 2-16,1-5-12 15,11-14-15-15,3-7-10 16,9-12-15-16,8-1-39 15,11 1-205-15</inkml:trace>
  <inkml:trace contextRef="#ctx0" brushRef="#br0" timeOffset="112501.8217">7274 10189 585 0,'7'-6'347'16,"9"-2"-24"-16,6 6-105 16,8 16-72-16,2 13-17 15,0 25-27-15,-2 14-21 16,-11 17-29-16,-12 2-17 16,-18 17-18-16,-11 13-2 15,-13 16-7-15,0 7-1 0,5 5-3 16,6-7-2-16,19-10-1 15,6-4 0-15,17-27-1 16,6-15 0-16,12-34 3 16,5-17 2-16,13-29 3 15,5-11 2-15,-1-16-59 16,2-2-119-16</inkml:trace>
  <inkml:trace contextRef="#ctx0" brushRef="#br0" timeOffset="113563.8515">8099 9979 682 0,'3'-11'327'0,"0"-18"-103"16,2-7-53-16,-5-9-30 15,0-1-6-15,1 5-22 16,-1 5-3-16,0 14-12 0,0 7-8 16,0 13-25-16,0 4-24 15,0 11-33-15,-1 6-10 16,1 10-3-16,0 8 1 15,1 8 1-15,1 3 0 16,-2 3 3-16,0-5 0 16,-2-6 3-16,-1-7 2 15,-3-8 3-15,-3-6 2 16,-3-9 4-16,-1-7 0 0,7-4-10 16,6-2-3-16,13-5-8 15,7 2-2-15,15-1 3 16,7 0 0-16,7 7 4 15,2 0-16-15</inkml:trace>
  <inkml:trace contextRef="#ctx0" brushRef="#br0" timeOffset="113813.8127">8927 10083 1076 0,'3'10'492'15,"-1"15"-226"-15,-7 1-41 16,-13 2-76-16,1-1-54 15,1-5-63-15,4-2-56 16</inkml:trace>
  <inkml:trace contextRef="#ctx0" brushRef="#br0" timeOffset="114360.6988">9355 9640 954 0,'0'-2'407'0,"0"4"-223"0,5 11-63 16,-2 16-79-16,1 11-9 15,0 15-19-15,-4 7-2 16,0 2 0-16,0-3 0 15,-1-15 1-15,0-12 1 16,1-19-1-16,0-8 1 16,4-14-8-16,4-8-6 0,5-9-19 15,4-8-17-15,6 1-5 16,0 5 4-16,-4 7 15 16,-7 10 14-16,-12 9 12 15,-4 7 6-15,-13 9 18 16,-5 5 9-16,0 4 6 15,1 0-1-15,11-6-13 16,8-2-7-16,13-4-10 16,7-3-4-16,17-3-2 15,4-1 25-15,7-4-73 16</inkml:trace>
  <inkml:trace contextRef="#ctx0" brushRef="#br0" timeOffset="114682.7329">9704 9712 940 0,'8'3'368'0,"9"3"-239"15,9 2-31-15,8 1-23 16,3 1-12-16,7 0-26 16,-5-2-11-16,-3 1-10 0,-3 2-2 15,-14-2-3-15,-3 1 1 16,-16 1 3-16,-8 0-1 16,-13 2 1-16,-4 1 0 15,-9-1-3-15,1-1-1 16,4 1 13-16,0-3-63 15,13 0-214-15</inkml:trace>
  <inkml:trace contextRef="#ctx0" brushRef="#br0" timeOffset="114839.0524">9814 10052 1166 0,'1'0'474'0,"7"1"-307"15,6-2-66-15,21-1-73 16,5-2-12-16,8 1-21 16,5 3-174-16</inkml:trace>
  <inkml:trace contextRef="#ctx0" brushRef="#br0" timeOffset="115213.8682">10476 9749 876 0,'-11'-7'458'15,"-16"-8"-131"-15,-1 3-104 16,0 11-132-16,0 3-43 15,4 13-51-15,4 7-14 0,8 13-5 16,8 9 2 0,11 8 5-16,7-1 6 0,7-6 6 15,5-8 1-15,9-14 7 16,3-10 4-16,6-13 10 16,-3-5 9-16,-5-19 39 15,-6-7 21-15,-18-12 53 16,-9-10 16-16,-24 1-23 15,-11 2-22-15,-10 11-65 16,1 9-2-16,11 17-107 16,5 8-631-16</inkml:trace>
  <inkml:trace contextRef="#ctx0" brushRef="#br0" timeOffset="115916.8123">8289 11155 600 0,'-8'-8'415'0,"-11"-9"5"16,-15 6-167-16,-6 3-52 16,0 7-93-16,4 3-40 15,4 11-56-15,9 8-16 16,4 10-19-16,5 6-4 0,20 8 7 15,9-1 4-15,14-4 8 16,14-4 2-16,12-17 6 16,0-7 4-16,3-18 10 15,-14-10 6-15,-19-13 48 16,-8-5 24-16,-21-8 18 16,-3 3 0-16,-20 1-50 15,-2 4-18-15,3 9-105 16,4 5-534-16</inkml:trace>
  <inkml:trace contextRef="#ctx0" brushRef="#br0" timeOffset="116151.1663">8950 11402 1347 0,'-2'13'572'16,"-11"17"-348"-16,2 4-53 15,-9 1-109-15,1-1-16 0</inkml:trace>
  <inkml:trace contextRef="#ctx0" brushRef="#br0" timeOffset="116963.4417">9714 11189 636 0,'-12'11'388'15,"-19"16"11"-15,-11 0-110 16,-6 1-90-16,2-4-55 16,2-12-94-16,9-7-12 15,7-16-23-15,7-7-15 16,15-7-34-16,7-1-12 0,12 0 0 16,3 3 4-16,6 6 14 15,3 6 3-15,4 16 5 16,4 10 13-16,3 15 26 15,0 6 12-15,0 6 3 16,-5-4-7-16,0-3-27 16,-2-6-85-16</inkml:trace>
  <inkml:trace contextRef="#ctx0" brushRef="#br0" timeOffset="117291.4999">9694 10995 922 0,'10'-17'426'0,"14"-18"-192"15,12 5-67-15,8 15-60 16,0 9-33-16,2 24-3 0,-2 15-6 16,-9 15-3-16,2 10 2 15,-21 5-17-15,-6 0-12 16,-5-8-14-16,-8-6-4 15,9-22-3-15,3-10-1 16,-1-17 3-16,2-12 0 16,-5-10 0-16,-5-3-4 15,-12-3-7-15,-6 1-4 0,-10 8-6 16,-2 4-9 0,-5 18-8-16,2 9 0 0,1 17 0 15,-5 4 6-15,9 5 59 16,2-1-88-16</inkml:trace>
  <inkml:trace contextRef="#ctx0" brushRef="#br0" timeOffset="117650.7955">10157 10979 1042 0,'22'-1'464'0,"16"-4"-277"15,1 12-15-15,-4 19-17 0,-6 4-29 16,-6 15 32-16,-5 0-16 16,-9 7-44-16,1 0-23 15,0-6-42-15,-1-7-12 16,0-16-6-16,1-11 0 15,-3-18-2-15,-2-8-3 16,-5-11-16-16,-2-3-9 16,-11-2-7-16,-4 4-3 15,-7 14 2-15,-5 9 2 0,-4 19 5 16,-5 6 3-16,-5 10 10 16,6 6-3-16,12-3-103 15,10-3-264-15</inkml:trace>
  <inkml:trace contextRef="#ctx0" brushRef="#br0" timeOffset="118166.5427">10679 11265 739 0,'0'-13'415'0,"2"-8"-109"16,-4-1-96-16,1 0-41 16,-6 3-63-16,-3 3-19 15,-5 6-29-15,-4 5-15 16,-4 9-29-16,-2 4-13 15,4 10-17-15,-1 5-2 16,13 6 4-16,3 1 4 0,13-2 9 16,9-1 1-16,10-12 6 15,6-5 3-15,-2-10 3 16,4-4 2-16,-9-9-1 16,-1-3 1-16,-7-1-2 15,-9 2-2-15,-1 5-4 16,-7 3-4-16,4 7 4 15,2 2 5-15,1 1 5 16,3 5 5-16,3-1 0 16,2-1 0-16,2 0 11 15,-1-6 7-15,1 1 7 16,-4-2-1-16,-3-5-12 16,2 0-9-16,-6-4-13 15,2-2-4-15,-6-2-110 16,-2-3-100-16</inkml:trace>
  <inkml:trace contextRef="#ctx0" brushRef="#br0" timeOffset="118275.7901">10773 10876 985 0,'0'-17'540'0,"-1"-18"-108"16,-3 21-170-16,3 8-72 16,0 14-89-16,1 10-51 15,2 18 42-15,-2 3 3 16</inkml:trace>
  <inkml:trace contextRef="#ctx0" brushRef="#br0" timeOffset="125138.3895">11847 10325 829 0,'15'-1'372'0,"13"2"-197"15,-2 6-27-15,-8 10-58 16,-11 9-26-16,-15 11-14 16,-11 1-6-16,-10 2-11 15,-1-4-5-15,12-12-13 16,3-8-3-16,14-16-3 16,9-5-5-16,10-16-4 15,9-7 0-15,7-4-2 16,-1-5 2-16,-7 2 3 15,-1 6 0-15,-10 9 2 0,-4 5-1 16,-11 15 15-16,-4 9 7 16,-7 14 3-16,0 6 2 15,6 3-19-15,0 0-6 16,14-6-7-16,9-1-2 16,14-8-68-16,9-3-101 15</inkml:trace>
  <inkml:trace contextRef="#ctx0" brushRef="#br0" timeOffset="125513.2791">12469 10397 1099 0,'-3'6'467'0,"-7"15"-266"16,-7 2-40-16,-11 4-71 15,-8-3-24-15,-1-8-33 16,0-7-5-16,14-11-10 15,4-5-5-15,8-8-29 16,9-3-17-16,4-3-15 16,8 1-1-16,0 2 15 15,5 10 10-15,0 8 4 16,1 3 1-16,4 19 6 16,-5 4 5-16,2 5 16 15,0-1 5-15,4-8 3 16,1-9-1-16,4-7-5 15,2-5-1-15,0-10 4 0,1-6 2 16,-2-11 1-16,-1-6 0 16,-3 4 13-16,-6 1 13 15,-7 13 25-15,-2 13 1 16,-8 13-12-16,-1 11-16 16,0 15-27-16,-1 0 10 15</inkml:trace>
  <inkml:trace contextRef="#ctx0" brushRef="#br0" timeOffset="126121.5551">13791 10164 659 0,'14'-3'338'0,"10"-1"-81"16,1 8-128-16,-2 10-18 15,-10 12-23-15,-6 5-8 16,-10 14-8-16,-4 1-2 15,0 0-17-15,3-2-12 0,10-15-22 16,6-3-3-16,9-14 4 16,7-9 2-16,7-8 3 15,-1-11 1 1,1-10-4-16,-3-5-3 0,-8-9-3 16,-1 1-2-16,-10 5-4 15,-3 5-3-15,-8 10-4 16,-6 10-2-16,-2 11 6 15,1 7 3-15,0 12 4 16,2 5 1-16,1 6-8 16,4 4-3-16,6-3-2 15,3 1-1-15,4-7 1 16,-1-4-20-16,3-8-212 16</inkml:trace>
  <inkml:trace contextRef="#ctx0" brushRef="#br0" timeOffset="126464.8507">14420 10322 774 0,'-3'13'355'16,"-3"16"-163"-16,-1 1-25 15,5 1-68-15,0-2-35 16,2-10-43-16,2-3-4 0,-1-14 12 15,4-2 15-15,-1-11 28 16,-1-8 18-16,-3-11 12 16,-3-9-5-16,-9-8-18 15,-3-5-17-15,-4-5-28 16,-2 2-12-16,3 4-15 16,4 3-6-16,7 6-5 15,7 0-4-15,8-1-5 16,6 4 0-16,9 3 0 15,3 5-1-15,5 11-1 16,4 4-1-16,8 12-48 16,4 4-75-16</inkml:trace>
  <inkml:trace contextRef="#ctx0" brushRef="#br0" timeOffset="126699.3942">14461 10566 721 0,'6'5'345'0,"7"-1"-89"0,21 0-181 15,2-3-8-15,11-1-30 16,1 0 5-16</inkml:trace>
  <inkml:trace contextRef="#ctx0" brushRef="#br0" timeOffset="127056.1488">14682 10229 801 0,'1'6'367'16,"3"5"-153"-16,1 8-98 15,0 7-13-15,-5 1-23 16,1 2-18-16,-1 0-19 15,-3-6-8-15,4-10-14 16,4-4 0-16,-1-17 3 0,7-10 0 16,1-12-3-16,3-5-6 15,6-2-12-15,2 3-2 16,2 10-4-16,-4 6 6 16,-1 11 18-16,-3 7 10 15,-2 11 18-15,1 7-2 16,-1 7-12-16,1 5-7 15,0 0-15-15,-3 0 45 16,1-7-178-16</inkml:trace>
  <inkml:trace contextRef="#ctx0" brushRef="#br0" timeOffset="127274.8467">15109 10289 885 0,'14'0'410'16,"12"0"-200"-16,12 4-98 16,4-2-15-16,0 2-8 15,-1-2-120-15</inkml:trace>
  <inkml:trace contextRef="#ctx0" brushRef="#br0" timeOffset="127493.7305">15418 10014 1065 0,'-2'1'494'0,"1"1"-216"16,4 19-150-16,1 3-21 15,8 12-40-15,-2 7-7 0,2 4-14 16,-3 6-14-16,-3 0-15 16,-3-2-2-16,-3-8-5 15,0-9-1-15,0-18-68 16,0-7-63-16,6-11-277 16</inkml:trace>
  <inkml:trace contextRef="#ctx0" brushRef="#br0" timeOffset="127679.0772">15585 10302 822 0,'-15'6'477'15,"-6"4"-93"-15,-3 6-196 16,3 2-49-16,12 0-97 16,7-1-22-16,9-2-18 15,9-3-2-15,3-5 0 16,2-5 38-16,0-1-144 15,1 0-137-15</inkml:trace>
  <inkml:trace contextRef="#ctx0" brushRef="#br0" timeOffset="128127.3544">15707 9934 640 0,'6'-1'336'15,"8"-2"-78"-15,3-1-61 16,13 0-62-16,2 1-28 15,7 0-46-15,2 1-14 0,-4 3-25 16,-4-1-8-16,-8 5-8 16,-7 2-2-16,-9 3-2 15,0 8 0-15,-5 6-2 16,-2 3 1-16,1 8-1 16,1-1 0-16,0 5 0 15,3 6 1-15,0 5 0 16,-1 4 1-16,-3 2 1 15,1 0 1-15,-6-7 20 16,-8-7 18-16,-3-11 31 16,-9-8 18-16,-8-10-3 15,2-8-13-15,-3-9-5 16,7-7-70-16,9-8-72 16</inkml:trace>
  <inkml:trace contextRef="#ctx0" brushRef="#br0" timeOffset="128423.9061">16364 10154 651 0,'23'0'334'16,"16"-2"-92"-16,5 3-132 16,-1 0-25-16,-4 2-47 15,0 3-14-15,-10-4-127 16,-2 1-150-16</inkml:trace>
  <inkml:trace contextRef="#ctx0" brushRef="#br0" timeOffset="128580.1234">16409 10249 833 0,'0'3'398'0,"8"2"-133"16,9 2-46-16,13-2-69 0,11-3-38 15,-3-1-67-15,6 0-9 16</inkml:trace>
  <inkml:trace contextRef="#ctx0" brushRef="#br0" timeOffset="133950.0893">17526 9311 599 0,'-19'-14'341'0,"-17"-9"-24"0,-4 20-235 15,3 15-44-15,0 31-50 16,6 11-13-16,13 24-2 16,9 10 4-16,14 4 14 15,6 4 5-15,1 1 5 16,-4-4 4-16,-13-16 3 16,-7-11 1-16,-11-19 26 15,-6-7 23-15,-9-11 43 16,-3-7 9-16,2-14-24 15,8-5-25-15,16-7-90 16,13 1-109-16</inkml:trace>
  <inkml:trace contextRef="#ctx0" brushRef="#br0" timeOffset="134353.8507">17092 10220 623 0,'4'-4'249'16,"11"-1"-121"-16,5 5-57 16,14 16-22-16,8 9-4 15,9 25-33-15,2 10-5 0,-11 17 5 16,-11 10 5-16,-31 11 1 16,-18 11 2-16,-22 15-3 15,-3 4-3-15,5-3-2 16,11-6 15-16,19-12 19 15,8-8 3-15,21-13 3 16,10-11-18-16,25-22-10 16,8-13 1-16,6-23 23 15,-2-13-76-15</inkml:trace>
  <inkml:trace contextRef="#ctx0" brushRef="#br0" timeOffset="137165.3">18004 9637 356 0,'0'-12'232'0,"2"-13"16"15,2 0-17-15,-4-9-31 16,2-2-19-16,-2 4-37 16,-4 4-11-16,4 15-28 15,-1 8-22-15,-2 13-48 16,3 9-23-16,0 12-29 16,0 3-1-16,3 10 10 15,2-3 3-15,0 0 5 16,5 1 2-16,-7-6 5 15,-1-4 0-15,-9-7 6 16,-5-3 4-16,-2-11 8 16,-8-4 3-16,4-5-7 15,-1-6-5-15,3 2-12 0,9 2-8 16,8 0-11 0,12 2-2-16,15-1-3 0,3 1 4 15,13-2 9-15,-1 1 5 16,5 1-85-16</inkml:trace>
  <inkml:trace contextRef="#ctx0" brushRef="#br0" timeOffset="137399.5176">18755 9759 788 0,'3'13'439'16,"2"9"-110"-16,-5 9-136 16,-7-2-45-16,-3 1-37 15,-2-3-114-15</inkml:trace>
  <inkml:trace contextRef="#ctx0" brushRef="#br0" timeOffset="138055.5335">19309 9522 751 0,'3'0'337'0,"10"13"-155"0,-3-1-33 16,0 8-22-16,0 11-28 16,-10-3-35-16,0 8-10 15,-7-8-24-15,0-9-1 16,3-7 0-16,2-10-1 15,6-11-5-15,4-9-2 16,4-16-11-16,7 2-4 16,3 1-6-16,0 1 0 0,5 13-5 15,-4-2 10 1,-5 9 9-16,-1 10 11 0,-11 8 18 16,3 6-7-16,-8 8-4 15,0 3-9-15,3 7-10 16,-4 0-2-16,7-2-9 15,3-8-64-15</inkml:trace>
  <inkml:trace contextRef="#ctx0" brushRef="#br0" timeOffset="138258.9143">19733 9609 950 0,'13'2'435'0,"6"4"-189"15,17-6-130-15,3 4-17 16,4-4-53-16,-1 0 30 16,-2-3-246-16</inkml:trace>
  <inkml:trace contextRef="#ctx0" brushRef="#br0" timeOffset="138653.3546">20120 9298 932 0,'3'-4'443'15,"0"1"-176"-15,2 5-83 0,-5-2-100 16,4 22-16-16,9 52-25 15,-9-23-8-15,-1 3-11 16,-3-3-5-16,0-9-3 16,0-3 0-16,2-11 1 0,-1-5-14 15,6-15-48-15,2-4-29 16,2-11-47-16,7-6-8 16,1-6 27-16,1-1 23 15,2 4 42-15,-7 1 22 16,-5 9 38-16,-8 4 20 15,-9 4 37-15,-7 7 13 16,-3 5-7-16,-2-1-15 16,7 1-37-16,4-2-16 0,10 0-14 15,6-3-3-15,9-1 1 16,4 2 1-16,3 1 1 16,2-3 0-16,-7-1-19 15,2-5-45-15</inkml:trace>
  <inkml:trace contextRef="#ctx0" brushRef="#br0" timeOffset="138982.3539">20562 9263 809 0,'1'0'369'0,"-1"0"-98"16,14 5-188-16,9 5-18 16,15 5-4-16,9 5-12 15,7 3-27-15,-5-2-4 16,-7-1 1-16,-13-6 0 0,-14-3 0 15,-7-2-1-15,-12-1-5 16,-7 1-1-16,-15-1-2 16,-1 5-1-16,-6-4-2 15,4 3 6-15,6-7-158 16</inkml:trace>
  <inkml:trace contextRef="#ctx0" brushRef="#br0" timeOffset="139185.6356">20634 9653 808 0,'-5'0'422'0,"1"-1"-82"16,8 2-147-16,-4-1-86 15,17 0-21-15,54 1-36 16,-26-1-17-16,5 2-17 0,-9 3-28 15,-3-4-484-15</inkml:trace>
  <inkml:trace contextRef="#ctx0" brushRef="#br0" timeOffset="139599.9185">21414 9503 819 0,'-7'-11'427'0,"-8"-11"-106"16,-2 0-74-16,-15 3-101 15,1 8-50-15,-4 10-74 16,0 10-22-16,3 13-20 16,4 9-6-16,11 7-3 15,5 0 1-15,19 1 5 16,9-3 5-16,20-4 12 16,8-6 6-16,16-10 9 15,-1-12 8-15,-12-18 11 16,-5-9-26-16,-20-13 98 15,-10 0 22-15,-21-8 19 16,-12-1 32-16,-22 0-105 16,-9 1-31-16,2 18-72 15,-2 6 337-15</inkml:trace>
  <inkml:trace contextRef="#ctx0" brushRef="#br0" timeOffset="140258.3475">18277 11055 760 0,'-7'-6'381'16,"-13"-9"-118"-16,-3 4-60 16,-4 3-98-16,-3 4-40 15,4 10-60-15,1 9-16 16,1 8-13-16,6 6-1 0,9 11-1 16,7 3 3-16,14 3 7 15,10-2 3-15,16-13 7 16,7-11 13-16,11-18 33 15,-2-10 27-15,-10-18 32 16,-12-10 20-16,-30-5 27 16,-13-3-11-16,-25 0-21 15,-5 7-31-15,4 11-60 16,6 4 20-16,17 14-189 16,10 7-178-16</inkml:trace>
  <inkml:trace contextRef="#ctx0" brushRef="#br0" timeOffset="140461.1823">18868 11207 774 0,'8'3'432'15,"5"9"28"-15,-6 3-182 16,-12 12-92-16,-7 4-33 16,-10 2-186-16</inkml:trace>
  <inkml:trace contextRef="#ctx0" brushRef="#br0" timeOffset="140925.0811">19621 11015 566 0,'-1'1'345'0,"-5"8"2"15,-8 6-128-15,-10 8-99 16,-7 2-30-16,-9 1-50 15,0-6-12-15,-2-10 1 16,4-9-2-16,8-13-11 16,2-10-16-16,19-1-36 15,9 0-11-15,12 4-3 0,12 5 9 16,2-2 18-16,2 4 5 16,3 12 10-16,-5 6 9 15,4 19 18-15,3 6 6 16,-1 5 3-16,1 4-5 15,-6 1-34-15,-3-4-411 16</inkml:trace>
  <inkml:trace contextRef="#ctx0" brushRef="#br0" timeOffset="141253.2843">19604 10887 902 0,'9'-26'355'0,"13"-22"-170"16,8 6-17-16,12 15-24 16,5 14-12-16,1 21-74 15,-1 16-28-15,-5 29-3 16,-5 12 5-16,-10 9-6 16,-8-2-2-16,-3-13-7 15,-1-6-2-15,-6-21 1 16,6-6 2-16,-5-19 7 15,-3-11-7-15,1-14-18 16,-3-5-17-16,-10-7-33 0,-8-4-3 16,-15 9-3-16,-9 5 6 15,-6 16 6-15,-5 12 8 16,-6 15 9-16,2 7 9 16,8 2-54-16,10-3 72 15</inkml:trace>
  <inkml:trace contextRef="#ctx0" brushRef="#br0" timeOffset="141561.2059">20045 10821 970 0,'20'-8'402'16,"21"-1"-262"-16,4 11-23 15,3 29-23-15,-5 14-13 0,-5 16 1 16,-3 2-11-16,-11 0-30 15,-2-6-12-15,-8-9-11 16,-5-7-1-16,-1-14 8 16,-5-11 0-16,-2-15-25 15,0-8-23-15,-1-14-44 16,-2-3-9-16,-13-6 20 16,-5-1 19-16,-12 11 23 15,-4 6 1-15,0 16-3 16,-2 11-3-16,-1 9 15 15,6 5-55-15</inkml:trace>
  <inkml:trace contextRef="#ctx0" brushRef="#br0" timeOffset="142086.9113">20749 11186 786 0,'-10'-15'434'0,"-5"-9"-103"15,-5 2-125-15,-6 1-41 16,-1 5-74-16,-2 4-30 16,0 9-47-16,5 6-11 15,6 6-18-15,1 1-4 0,12 6-4 16,3 2 2-16,13 1 7 15,9 0 4-15,10-7 7 16,6-2 3-16,3-8 5 16,0-2 3-16,-6-10 3 15,-6 3 0-15,-8-6 2 16,-7 6-2-16,-5 1-6 16,-2 3 7-16,0 7 0 15,-1 1 1-15,8 9 1 31,2-3-8-31,4 4-2 0,4 0-1 16,1-1 2-16,-1-3 3 0,-3-7 8 16,-1-4 3-16,-7-9 5 15,2 0 1-15,-6-9-18 16,-2-1-24-16,-5-7-50 16,-4 0-11-16,-6-7 8 15,-5-8 21-15,1-10 46 16,-3-6 7-16,9 6 14 15,3 10 14-15,8 24 12 16,0 13-3-16,1 18-17 16,-3 10-15-16</inkml:trace>
  <inkml:trace contextRef="#ctx0" brushRef="#br0" timeOffset="144258.404">22097 10135 658 0,'11'0'307'0,"21"1"-114"0,11 0-60 15,18 0-55-15,6 2-24 16,-5-2-34-16,-4-1-35 16,-17-3-208-16</inkml:trace>
  <inkml:trace contextRef="#ctx0" brushRef="#br0" timeOffset="144508.3691">22145 10271 703 0,'16'0'373'16,"9"1"-101"-16,20-1-68 16,8 1-11-16,1-1-51 15,0 1-33-15,-4-1-47 16,-8 3-18-16,-12-3-19 16,-5 0-5-16</inkml:trace>
  <inkml:trace contextRef="#ctx0" brushRef="#br0" timeOffset="145722.0143">16302 12561 927 0,'9'2'373'0,"22"-3"-252"16,8-2-27-16,13 3-29 16,4 0-30-16,-11 4 7 15,-6 0-97-15</inkml:trace>
  <inkml:trace contextRef="#ctx0" brushRef="#br0" timeOffset="145878.2272">16334 12655 818 0,'7'2'348'0,"16"3"-173"0,14-2-82 16,18-1-36-16,8-1-41 15</inkml:trace>
  <inkml:trace contextRef="#ctx0" brushRef="#br0" timeOffset="146299.9091">17580 11998 721 0,'-8'-4'347'0,"-17"-2"-131"16,-5 3-68-16,-6 11-89 16,-2 8-30-16,6 14-42 15,7 10-14-15,12 17-2 0,5 10 2 16,11 20 12-16,5 3 9 16,-2-3 10-16,-4-5 5 15,-18-13 0-15,-11-9 26 16,-18-7 24-16,-3-7 10 15,5-12 6-15,11-4-28 16,22-15-101-16</inkml:trace>
  <inkml:trace contextRef="#ctx0" brushRef="#br0" timeOffset="146775.0349">17224 12871 279 0,'11'-6'262'16,"8"-7"2"-16,9 13-13 15,3 5-33-15,6 22-75 16,1 16-29-16,-5 22-44 15,-5 12-12-15,-25 24-37 16,-15 17-6-16,-26 16 0 16,-7 5-2-16,9 0-2 15,16-10-5-15,31-19-5 16,19-11-1-16,30-27 1 16,8-17 2-16,24-24 17 15,1-11-37-15</inkml:trace>
  <inkml:trace contextRef="#ctx0" brushRef="#br0" timeOffset="147493.6166">18197 12293 462 0,'0'-7'298'0,"0"-8"15"16,-1 6-83-16,-4 4-88 15,1 3-37-15,2 5-66 16,-1 7-24-16,4 13-23 16,4 8-3-16,1 16-1 15,2 5 3-15,-2 3 8 16,-4-4 2-16,-3-13 10 16,-5-6 2-16,-8-11 8 15,-5-4 6-15,-6-11 6 16,0-7-1-16,2-10-8 15,10-2-9-15,12 1-18 16,5 1-8-16,16 5 2 16,4 0 2-16,18 6 5 15,4 6 3-15,13 2-22 16,3 4-55-16</inkml:trace>
  <inkml:trace contextRef="#ctx0" brushRef="#br0" timeOffset="147712.414">18955 12612 860 0,'3'10'384'0,"-3"15"-171"16,-1 5-35-16,-23-4-45 16,-3 6-9-16</inkml:trace>
  <inkml:trace contextRef="#ctx0" brushRef="#br0" timeOffset="148660.4639">19452 12181 713 0,'-2'-1'327'0,"2"3"-158"0,-1 5-47 16,1-7-76-16,3 26-17 15,5 59 6-15,-4-15-3 16,-1 5 4-16,0 0 4 16,0-18-13-16,-3-15-2 15,5-11-1-15,-3-11 1 32,-2-15 0-32,2-4-3 0,3-12-12 15,3-7-4-15,11-6-7 16,0-2 0-16,-5-2 2 15,2 3 1-15,-6 12-1 16,-5 1 3-16,-5 15 9 16,-2 6 5-16,-14 2 6 15,-1 3 1-15,2 0-7 16,1-3-5-16,14 3-12 16,7 1-2-16,9-5-1 15,3 1 1-15,14-7 3 16,0-1 3-16,9-2-77 15</inkml:trace>
  <inkml:trace contextRef="#ctx0" brushRef="#br0" timeOffset="149060.3377">20165 12282 838 0,'0'0'383'15,"-2"1"-161"-15,-5 0-44 16,6-1-61-16,-8 4-28 16,-48 34-47-16,28-14-12 0,3-4-11 15,6 1-7-15,5-3-8 16,4-4-1-16,9-2-7 16,0-3-2-16,13-3-6 15,5 2 1-15,10 0 3 16,9 1 2-16,5 2 6 15,3 0-19-15,-2-2-195 16</inkml:trace>
  <inkml:trace contextRef="#ctx0" brushRef="#br0" timeOffset="149279.3051">19996 12608 755 0,'2'1'349'16,"11"1"-137"-16,9 1-58 16,10 0-40-16,9 2-37 15,7 0-46-15,1 0 23 16</inkml:trace>
  <inkml:trace contextRef="#ctx0" brushRef="#br0" timeOffset="149835.1754">20430 12366 686 0,'4'1'318'0,"7"6"-117"15,-1 3-56-15,3 12-21 16,-7 6-24-16,-4 7-19 16,2-1 1-16,-6-5-10 15,2-4-6-15,-6-15-22 16,1 1-9-16,5-9-5 15,-2-5-3-15,9-5-6 16,-1-5-5-16,12-9-12 0,4-3-5 16,0-5-5-16,4-3-1 15,-1 11 1-15,1 5 1 16,-4 14 13-16,-2 3 11 16,-10 11 18-16,-4 7 7 15,-3 3 3-15,-3 5-6 16,2 4-13-16,1-4-5 15,1-3-6-15,1-4-1 16,0-11 0-16,-2 1 24 16,2-4-124-16,-2-3-35 0</inkml:trace>
  <inkml:trace contextRef="#ctx0" brushRef="#br0" timeOffset="150647.4836">18348 13590 565 0,'-18'-9'333'0,"-13"-3"-49"16,-4 4-142-16,-1 5-48 16,6 10-71-16,4 6-24 15,9 15-30-15,7 9-2 16,16 11 3-16,10 3 6 15,18-4 17-15,6-6 7 0,18-19 25 16,3-14 23-16,-6-20 52 16,-5-10 34-16,-25-17 49 15,-13-2 2-15,-24-5-36 16,-14 3-31-16,-19 4-70 16,-6 6-29-16,2 8-95 15,11 5-42-15</inkml:trace>
  <inkml:trace contextRef="#ctx0" brushRef="#br0" timeOffset="150850.8552">18982 13854 892 0,'-5'14'433'16,"-8"14"-176"-16,-3 3-67 15,-2-5-83-15,2-7 7 16</inkml:trace>
  <inkml:trace contextRef="#ctx0" brushRef="#br0" timeOffset="151319.2123">19823 13641 420 0,'-14'8'286'0,"-22"10"-8"0,-5 0-59 16,-11-10-81-16,5-6-32 16,-2-8-29-16,11-5 3 15,16-4-16-15,5-3-17 16,18 1-26-16,2-1-16 0,9-1-22 16,6 5-6-16,6 10 0 15,4 7 3-15,7 13 10 16,0 7 8-16,0 10 7 15,-2-1 2-15,-3 3 3 16,-3-2 56-16,-3-7-479 16</inkml:trace>
  <inkml:trace contextRef="#ctx0" brushRef="#br0" timeOffset="151647.2584">19804 13466 839 0,'5'-15'343'0,"11"-17"-167"16,8 5-60-16,15 11-36 15,3 8 4-15,1 16-13 16,-2 13-14-16,-2 19 2 16,-2 1-1-16,-2 10-23 15,-4-2-4-15,-11-7-10 0,-2-2-1 16,-3-17 4-16,-2-5 3 15,2-13-10-15,-2-7-16 16,-8-12-33-16,-5-5-16 16,-16-4-4-16,-9-3 15 15,-13 8 17-15,-4 4 12 16,2 14 4-16,-2 12 2 16,4 9 3-16,6 4 0 0,1-5-19 15,10 0-87-15</inkml:trace>
  <inkml:trace contextRef="#ctx0" brushRef="#br0" timeOffset="151959.6834">20154 13442 887 0,'16'-9'340'0,"24"-8"-178"16,9 9-82-16,4 15-10 15,1 14 26-15,-12 17 0 16,0 7 3-16,-11 4-8 16,-6 1-18-16,-5-9-38 15,-6-6-7-15,-8-13 2 16,3-6 0-16,-3-15-34 0,-8-4-19 16,-1-11-31-16,-12-7-12 15,-8-2 23-15,0 0 14 16,-7 7 20-16,1 8 16 15,-1 10 13-15,0 4 2 16,5 12-1-16,1-2-10 16,13 6-25-16,9-1-71 15</inkml:trace>
  <inkml:trace contextRef="#ctx0" brushRef="#br0" timeOffset="152491.0363">20946 13655 809 0,'-7'-15'416'16,"-6"-13"-114"-16,-8 6-140 15,-4 1-33-15,-8 10-48 16,1 5-24-16,0 9-36 15,2 4-14-15,11 9-20 16,2 1-6-16,15 1-1 16,8 3 2-16,15-6 8 15,6 1 7-15,15-6 6 16,-2-4 5-16,-1-9 6 0,-5-3 1 16,-14-7 1-16,-1 2 0 15,-10 3-2-15,-1 3 16 16,-5 5 11-16,0 0 1 15,-3 6 2-15,0-6-18 16,0 0-16-16,1 3-2 16,1 12 1-16,54 28 2 0,-26-32 6 15,1-6 4-15,-6-7 7 16,-4-3 0-16,-5-4 0 16,-2-4-2-16,-7-2 10 15,-4-3-48-15,-3-5-66 16,-3-2-33-16,-6-3-67 15,-2-5 40-15,-3-10 63 16,1-5 33-16,-1-1 99 16,3 5 30-16,3 19 49 15,0 7 1-15,8 23-58 16,0 9-28-16,5 19 14 16</inkml:trace>
  <inkml:trace contextRef="#ctx0" brushRef="#br1" timeOffset="288064.9392">5833 14812 336 0,'-1'5'113'0,"-5"5"-103"0</inkml:trace>
  <inkml:trace contextRef="#ctx0" brushRef="#br0" timeOffset="309711.4373">467 13263 499 0,'0'15'264'0,"1"11"-53"15,7-3-22-15,10-9-17 16,4-11 5-16,10-11-5 16,-3-11-7-16,1-20-40 15,2-9-25-15,-10-15-38 16,4-5-23-16,-2-7-17 15,-5-1-3-15,-5-1-4 0,-4 1-2 16,-3 13-3 0,-4 8-3-16,-3 19-7 0,2 15-6 15,-2 18-20 1,1 12-4-16,4 23 6 16,-1 8 7-16,8 22 16 15,0 5 1-15,7 10 0 16,-2 6 0-16,4-5 4 15,3-3 3-15,0-15 4 16,1-14 1-16,-5-19-14 16,-4-10-33-16,-2-17-164 15</inkml:trace>
  <inkml:trace contextRef="#ctx0" brushRef="#br0" timeOffset="309887.9816">671 13076 1081 0,'4'0'438'15,"14"-1"-253"-15,8 1-86 0,16 0-44 16,12 3-14-16,6 6-83 16,-4-3-164-16</inkml:trace>
  <inkml:trace contextRef="#ctx0" brushRef="#br0" timeOffset="310020.576">636 12994 941 0,'1'9'332'0,"3"5"-237"16,21 9-104-1,10-1-140-15</inkml:trace>
  <inkml:trace contextRef="#ctx0" brushRef="#br0" timeOffset="310338.0415">1248 13253 1385 0,'10'4'520'0,"12"-1"-391"15,8-3-49-15,7-3 0 16,2-6-30-16,-2-6-18 15,-4-2-1-15,-16-4 8 16,-11-4 1-16,-15-3-5 16,-13 1-5-16,-13 5-12 15,-3 8-9-15,2 14-19 16,2 7-9-16,15 20-7 16,-1 6 4-16,8 16 14 15,5 7 5-15,4 9 1 16,2-3 21-16,5 0 5 15,0-5 1-15,4-12 6 16,5-5-29-16,3-16-123 16,3-8-81-16</inkml:trace>
  <inkml:trace contextRef="#ctx0" brushRef="#br0" timeOffset="310619.376">1888 13070 1076 0,'-14'14'582'0,"-8"8"-132"15,-12 10-241-15,-4 4-60 0,-1-4-81 16,-2-3-23-16,7-16-23 16,11-10-12-16,6-12-41 15,11-5-10 1,3 7-10-16,0 1 2 15,3-21 22-15,0 1-2 0,14 14 3 16,5 19 8-16,9 17 29 16,8 6 12-16,2 8 8 15,-1 0-3-15,-2-2 63 16,-3-5-67-16</inkml:trace>
  <inkml:trace contextRef="#ctx0" brushRef="#br0" timeOffset="311207.3572">2877 13112 823 0,'11'-5'417'0,"10"-4"-151"15,-3 13-159-15,-4 6 2 0,-4 13-58 16,-2 5 7-16,-8 8-1 16,2 8-20-16,5-2-12 15,-4-1-10-15,8-10-7 16,1-7 0-16,2-11 2 15,3-10 2-15,5-8 1 16,0-11 0-16,-4-17-6 16,2-1-5-16,-6-5 0 15,-2-1 0-15,-7 10 3 16,-1 4 4-16,-8 12-5 16,-1 6 1-16,1 13-1 15,0 6 7-15,4 10 17 16,1 4 0-16,6 4-2 15,5 2-8-15,6 1-14 16,1 1 1-16,5-6-24 16,-3-1-66-16</inkml:trace>
  <inkml:trace contextRef="#ctx0" brushRef="#br0" timeOffset="311551.027">3472 13082 1085 0,'-5'16'446'0,"-5"24"-261"15,4 7-63-15,-1 11-44 16,5 4-24-16,2-9-28 16,-3-9-6-16,7-19-1 15,-1-11 3-15,1-19 14 16,3-6 2-16,-6-18 3 15,-1-9-2-15,-8-14-12 16,-3-3 1-16,-8-11-1 16,-4 4-2-16,2-6-11 15,4 0-7-15,11 7-7 16,7 3-3-16,14 17-3 16,0 5-3-16,9 15-11 15,2 4-3-15,8 7 0 16,5 5 51-16,6 5-217 15,4 4-102-15</inkml:trace>
  <inkml:trace contextRef="#ctx0" brushRef="#br0" timeOffset="311762.5207">3470 13433 901 0,'-2'8'404'0,"-1"4"-189"15,12-1-108-15,17 0-59 16,9-4-24-16,13 0-8 0,5-3-44 16</inkml:trace>
  <inkml:trace contextRef="#ctx0" brushRef="#br0" timeOffset="312126.614">3784 12985 818 0,'1'1'390'0,"2"8"-125"15,0 4-76-15,2 11-65 16,0 7-6-16,1 11-35 15,0 5-13-15,-4 1-31 16,-3 2-11-16,-2-11-8 16,0-7 0-16,3-12 3 0,1-13-26 15,6-11-48-15,1-6-18 16,6-7-38-16,4-4 15 16,5-1 35-16,0 1 16 15,-4 5 28 1,-1 5 13-16,-13 7 6 0,-4 4 14 15,-7 8 30-15,-7 3 10 16,0 4 8-16,5 1-13 16,8-1-34-16,8 2-13 0,8-4-9 15,0-3-1-15,6-2-52 16,4-3-107-16</inkml:trace>
  <inkml:trace contextRef="#ctx0" brushRef="#br0" timeOffset="312532.7792">4071 12784 708 0,'1'-2'344'0,"10"-4"-146"15,6 4-85-15,11-2-52 16,3 4-27-16,0-2-5 16,-2 1-1-16,-2 1-10 0,-1 0-5 15,-6 2-4-15,-5 4-1 16,-9 4-5-16,-1 3 0 16,-1 10-4-16,-1 2 0 15,4 12-1-15,1 3-1 16,2 7 2-16,5 3-1 15,4 1 2-15,-4 3 0 16,1-2 0-16,-8-3 1 0,-8-2 15 16,-8 0 31-16,-15-2 66 15,-3-1 31-15,-15-9 21 16,-1-5-13-16,1-13-52 16,2-4-29-16,13-16-79 15,10-4-74-15</inkml:trace>
  <inkml:trace contextRef="#ctx0" brushRef="#br0" timeOffset="313063.8936">4681 13093 558 0,'7'-3'290'0,"6"4"-17"16,0 8-96-16,-5 11-3 16,-4 10-8-16,-5 9-47 15,-6 3-15-15,-5 7-45 16,4-3-20-16,4-7-22 16,5-8-1-16,9-15 12 15,9-9 4-15,6-16 5 16,3-8 2-16,3-11-11 15,-2-3-2-15,-11-1-3 16,1 0-2-16,-11 4-4 16,-3 2-3-16,-4 7-5 15,-2 5-5-15,-3 11 0 16,0 4-2-16,5 13-4 16,5 5 1-16,3 10-8 15,-1 6 0-15,7 11 4 16,-4-2 4-16,7-1-46 15,1-7-85-15</inkml:trace>
  <inkml:trace contextRef="#ctx0" brushRef="#br0" timeOffset="313407.9357">5169 13146 670 0,'-6'16'382'0,"-6"13"-75"0,3 7-159 16,3 2-5-16,1 5-63 16,3-2-14-16,0-4-18 15,1-11-13-15,2-13-10 16,1-11 5-16,4-14 10 16,0-7 3-16,-3-19 11 15,1-2 1-15,-4-10 1 16,-5-5 2-16,-4-1-12 15,-2-10-6-15,-6-6-15 16,4 0-8-16,4 1-10 16,6 8-3-16,4 17-1 15,0 9-1-15,4 14-9 16,3 4-9-16,15 11-10 16,6 0-2-16,11 8-31 15,4 5-58-15</inkml:trace>
  <inkml:trace contextRef="#ctx0" brushRef="#br0" timeOffset="313616.5023">5146 13414 984 0,'3'8'479'16,"5"8"-172"-16,24-8-177 15,11-2-19-15,14-6 1 16,1-4-140-16</inkml:trace>
  <inkml:trace contextRef="#ctx0" brushRef="#br0" timeOffset="314099.9486">5498 13076 1060 0,'-1'3'450'0,"-2"4"-282"15,3 8-53-15,-3 13-42 16,3 3-30-16,-2 4-7 16,0-2 2-16,4-10-9 15,-5-7-8-15,5-11 0 16,5-5 2-16,-1-14 0 16,8-7 0-16,0-9-9 15,-1-1-6-15,7 7-8 0,1 2-4 16,-2 13-3-16,-3 6 5 15,-3 9 12-15,-2 10 6 16,-2 9 6-16,-4 3-3 16,-1 4-6-16,-1-2 6 15,4-3-143-15</inkml:trace>
  <inkml:trace contextRef="#ctx0" brushRef="#br0" timeOffset="314256.2795">5853 13207 970 0,'10'0'456'15,"5"1"-207"-15,8 3-156 16,-1 0 18-16,4 1-86 16,2 2 41-16,-1-2-222 15</inkml:trace>
  <inkml:trace contextRef="#ctx0" brushRef="#br0" timeOffset="314616.7516">6146 12842 1023 0,'-2'-5'519'0,"-1"-4"-204"0,1 9-104 15,4 21-97-15,1 10-61 16,4 18-11-16,-3 10 0 15,6 1-10-15,-8 0-7 16,-1-3-10-16,0-6-1 16,-2-8 3-16,2-8-1 15,3-17-31-15,-3-9-21 16,5-13-54-16,2-10-27 0,7-6-6 16,3-3 9-16,3-1 25 15,-1 2 19-15,-4 3 34 16,-4 1 10-16,-6 13 26 15,-7 1 22-15,-6 8 33 16,-1 7 13-16,0 2 3 16,7 1-13-16,5-2-36 15,14 0-14-15,5-4-5 16,3 0-6-16,2-3 133 16</inkml:trace>
  <inkml:trace contextRef="#ctx0" brushRef="#br0" timeOffset="315014.2635">6558 12753 782 0,'8'-1'335'0,"9"-3"-174"16,7 3-73-16,2-2 1 16,3-1-30-16,-2 3-18 0,0 1-13 15,-3 3 9-15,-7 2 4 16,-4 2 1-16,-10 2-4 16,-3 6-14-16,-4 7-17 15,6 9-7-15,0 10-4 16,4 3-2-16,9 11-1 15,-6-7 2-15,8 5 3 16,-5-4 1-16,-3-3 1 16,-4-1-5-16,-10-6 84 15,-1 1 20-15,-16-10 22 16,-3-2 13-16,-7-8-76 16,-1-8-15-16,5-8-29 15,2-5-63-15</inkml:trace>
  <inkml:trace contextRef="#ctx0" brushRef="#br0" timeOffset="315313.4467">7067 13004 931 0,'17'0'454'0,"6"3"-175"15,14-3-165-15,4 0-31 16,3 2-62-16,1-2-8 15,-8 1-48-15,-5-1-95 16</inkml:trace>
  <inkml:trace contextRef="#ctx0" brushRef="#br0" timeOffset="315516.8562">7114 13143 961 0,'6'0'453'0,"18"-1"-191"15,8-1-18-15,17 2-96 16,3-1-44-16,-3-1-38 16,-2 2-82-16</inkml:trace>
  <inkml:trace contextRef="#ctx0" brushRef="#br0" timeOffset="316078.9254">8409 12249 511 0,'-12'-3'296'0,"-15"-3"18"16,-7 5-164-16,-2 10-81 15,-2 6-24-15,1 23-62 16,9 12-8-16,16 19-8 0,7 8 4 16,18 0 10-16,7-3 5 15,7-8 19-15,-4-7 22 16,-8-7 40-16,-8-3 25 16,-16-11 46-16,-6-3 3 15,-20-8-19-15,-3-5-17 16,-5-2-50-16,2-4-18 15,11-4-17-15,8-2-6 16,16-10-66-16,7 0-119 16</inkml:trace>
  <inkml:trace contextRef="#ctx0" brushRef="#br0" timeOffset="316448.835">8001 13105 546 0,'5'-3'284'0,"6"3"-44"16,8 2-66-16,2 9 1 15,14 7-19-15,14 12-31 16,-1 10-6-16,4 18-37 16,-19 13-19-16,-28 18-22 15,-15 3-12-15,-26 6-5 16,-9 11-3-16,-7 8-8 16,6-2-4-16,14-3-4 15,11-16-1-15,24-19-3 16,12-3-1-16,23-19 1 0,10-9 2 15,11-18 3 1,2-14-3-16,-5-18-18 0</inkml:trace>
  <inkml:trace contextRef="#ctx0" brushRef="#br0" timeOffset="317120.9257">9110 12519 690 0,'-10'-8'381'15,"-7"-7"-90"-15,-6 11-128 16,-2 4-43-16,0 13-75 16,1 4-31-16,5 9-30 15,6 6-5-15,9 8-6 16,8 4 3-16,16 1 10 16,7-2 4-16,15-13 18 15,8-9 10-15,10-20 15 16,-2-8 29-16,-7-21 40 15,-7-6 29-15,-26-11 51 16,-12-4-7-16,-17-5-25 16,-19 0-32-16,-14 3-67 15,-3 7-29-15,-5 17-62 16,7 16-81-16</inkml:trace>
  <inkml:trace contextRef="#ctx0" brushRef="#br0" timeOffset="318354.6372">9071 13839 466 0,'1'-15'281'0,"0"-18"-1"16,1 0-22-16,-2 10-28 15,-2 6-26-15,-3 10-61 16,-2 6-33-16,-2 6-68 15,3 10-25-15,3 8-27 16,3 8-7-16,6 9 4 16,2-1 3-16,3 5 5 15,2 0 3-15,0-7 4 16,-1 2 3-16,-10-10 5 0,-5-5 2 16,-12 0 4-16,-5-10 4 15,-3-4 1-15,0-5 0 16,3-10-8-16,6 2-8 15,13-11-15-15,7 0-8 16,17-1-2-16,7-2 1 16,13 8 9-16,2 0 2 0,3 9 5 15,1 1-17 1</inkml:trace>
  <inkml:trace contextRef="#ctx0" brushRef="#br0" timeOffset="318604.5786">9668 14164 817 0,'4'12'435'0,"-2"16"-112"0,-7 6-52 16,-14 4-80-16,-10 5-43 15</inkml:trace>
  <inkml:trace contextRef="#ctx0" brushRef="#br0" timeOffset="319026.6696">9894 12780 923 0,'1'5'482'16,"3"13"-101"-16,-3 7-129 16,-6 15-72-16,-7 4-55 15,-12 9-671-15</inkml:trace>
  <inkml:trace contextRef="#ctx0" brushRef="#br0" timeOffset="322090.2553">10444 13896 563 0,'-9'-9'348'0,"-11"-7"4"0,-4 4-106 16,1 8-95-16,0 6-46 15,-1 15-75-15,7 7-30 16,2 18-24-16,3 2-7 16,17 8 3-16,3 1 8 15,24-10 9-15,7-4 6 16,15-23 8-16,5-11 5 16,-7-26 34-16,-1-5 44 0,-19-11 63 15,-12-5 27-15,-30-7 18 16,-16-4-37-16,-27 6-64 15,-12 5-33-15,7 20-57 16,7 9-23-16,23 12-157 16,15 3-485-16</inkml:trace>
  <inkml:trace contextRef="#ctx0" brushRef="#br0" timeOffset="322418.3033">11064 13829 681 0,'0'0'390'0,"0"2"-86"15,-11 5-114-15,-11 2-34 16,-13 10-76-16,-7 0-29 16,-2 8-31-16,5-2-9 15,10-3-9-15,9 0-3 16,18-9-11-16,4 2-4 0,19-5-4 16,7-3 0-16,13 1 12 15,4-1 3-15,0 2-10 16,-1 6-84-16,-13 0-225 15</inkml:trace>
  <inkml:trace contextRef="#ctx0" brushRef="#br0" timeOffset="322512.0316">10948 14111 366 0,'-6'0'120'0</inkml:trace>
  <inkml:trace contextRef="#ctx0" brushRef="#br0" timeOffset="322793.2153">10823 14154 1077 0,'-3'-1'484'16,"3"2"-248"-16,0 2-40 16,0-3-76-16,10 5-39 0,51 25-38 15,-14-15-12-15,2-4-18 16,3-1-67-16</inkml:trace>
  <inkml:trace contextRef="#ctx0" brushRef="#br0" timeOffset="323246.4395">11364 13728 840 0,'4'0'384'0,"6"4"-170"0,4 10-81 16,1 18-66-16,0 14-13 15,-5 19-7-15,-3 1-12 16,-9 4-6-16,-6-9-3 15,-4-14-2-15,3 0 2 16,2-19-2-16,5-8-24 16,4-18-34-16,5-8-21 15,6-12-13-15,4-3 17 16,4-7 26-16,2 3 15 0,-1 3 8 16,-2-1 2-16,-6 11 10 15,-6 2 11-15,-8 11 30 16,-3 3 16-16,-9 5 25 15,0-1-3-15,-3 8-25 16,3 1-16-16,9-2-33 16,3 0-8-16,14-7-6 15,5 3 1-15,9-4 5 16,4 1-21-16</inkml:trace>
  <inkml:trace contextRef="#ctx0" brushRef="#br0" timeOffset="323644.4061">12062 13803 426 0,'2'0'277'0,"-1"4"59"15,-7 2-81-15,-17 3-41 0,-8 5-36 16,-13 4-86-16,-2 5-22 15,4-1-36-15,4-2-13 16,19-4-29-16,12-1-9 16,19-3-3-16,12 1 7 15,13-3 17-15,5 1 5 16,5-3 4-16,-1 5-5 16,-3 3 3-16,-6 0-59 15,-11-1-260-15</inkml:trace>
  <inkml:trace contextRef="#ctx0" brushRef="#br0" timeOffset="323800.8978">11838 14161 872 0,'0'1'394'0,"5"3"-145"15,8 2-40-15,20 1-28 16,4 0-39-16,14 1-77 15,7 0-21-15,0-1-97 16</inkml:trace>
  <inkml:trace contextRef="#ctx0" brushRef="#br0" timeOffset="324247.8047">12330 13964 882 0,'7'1'389'0,"12"9"-164"15,0 7-86-15,4 9-18 16,-1 4-10-16,-10 1-16 0,-8-4-3 16,-7 0-18-16,-4-4-15 15,-1-8-17-15,0-8-4 16,6-9-4-16,2-8-6 16,8-9-15-16,4-3-10 15,12-5-10-15,4 0-3 0,3-2 3 16,5 7 2-16,-6 8-12 15,-4 12 22-15,-7 12 30 16,-6 3 11-16,-5 11 30 16,1-1-16-16,-2 6-25 15,-5 3-8-15,-2 1-15 16,-2-2 364-16</inkml:trace>
  <inkml:trace contextRef="#ctx0" brushRef="#br0" timeOffset="328418.7573">10697 12525 788 0,'1'1'344'0,"7"7"-151"16,-7 8-30-16,-14 13-17 16,-3 9-6-16,-23 9-37 15,-5 1-22-15,2-10-38 16,-1-8-6-16,13-21-3 15,7-10-4-15,6-19-8 16,4-9-11-16,12-2-19 16,3 0-4-16,13 7-13 15,7 5-5-15,2 15 20 16,6 6 9-16,5 19 18 16,0 6 14-16,0 13-7 15,-2 3-3-15,-4 2-12 16,-7-4-64-16</inkml:trace>
  <inkml:trace contextRef="#ctx0" brushRef="#br0" timeOffset="328762.4903">10836 12519 1152 0,'12'-14'461'15,"13"-16"-302"-15,11 5-23 16,6 9-42-16,5 9-16 16,3 23-25-16,-6 10 0 15,-6 22-8-15,-4 4-7 0,-17 4-8 16,-4 1-8-16,-7-6-7 16,-4-6 0-16,5-13 0 15,1-12 7-15,-3-20-24 16,5-8-14-16,-9-17-14 15,-2-6-11-15,-14-7 17 16,-8 5 9-16,-10 11-2 16,-5 11-7-16,-4 18 11 15,-6 8 4-15,-1 13 9 16,1 4 9-16,15-2-15 16,9-5-77-16</inkml:trace>
  <inkml:trace contextRef="#ctx0" brushRef="#br0" timeOffset="329074.5547">11038 12579 692 0,'26'-15'355'0,"17"-15"-112"16,18 2-72-16,4 5-14 16,-3 13-32-16,-2 10-13 15,-12 19-2-15,-6 10 1 16,-13 9-5-16,-10 5-9 15,-15 2-35-15,-1 0-9 16,2-4-28-16,-2-3-8 16,11-9-7-16,0-8-14 0,0-17-44 15,0-6-32-15,-3-13-52 16,-3-7 1-16,-10-5 35 16,-5-3 30-16,-10 8 52 15,-10 7 21-15,-4 17 41 16,-5 11 6-16,-3 10-2 15,5 2-10-15,8 3-43 16,10-3-27-16</inkml:trace>
  <inkml:trace contextRef="#ctx0" brushRef="#br0" timeOffset="329543.183">11933 12750 935 0,'-9'-13'432'0,"-9"-12"-180"0,-7-1-34 16,-3 9-69-16,-1 3-41 15,-1 9-70-15,7 8-22 16,6 8-33-16,6 5-12 15,11 11-2-15,3 1 1 16,8 2 13-16,5 0 7 0,4-10 8 16,7-5 4-16,8-14 7 15,0-6 3-15,5-14 5 16,-8-4 1-16,-10-2-1 16,-2-2 1-16,-12 7-3 15,-3-1-9-15,-9 10 33 16,-2 6 2-16,-3 5-6 15,-1 9 5-15,10 2-40 16,4 3-5-16,13 6-2 16,9-4 1-16,4 0 5 15,1-2 1-15,-4-6 9 16,-5-5 3-16,-4-3 12 16,-3-5 1-16,-3-6-10 15,-5 0-30-15,-7-6-130 16,0-1-95-16,-4-4-347 15</inkml:trace>
  <inkml:trace contextRef="#ctx0" brushRef="#br0" timeOffset="329652.5606">12164 12468 880 0,'-1'-22'549'15,"-4"-17"-59"-15,-1 22-227 0,3 9-89 16,-7 29-79-16,0 14-382 16</inkml:trace>
  <inkml:trace contextRef="#ctx0" brushRef="#br0" timeOffset="341131.9952">13316 7015 596 0,'-8'-1'191'0,"-8"-1"-187"16,5 4-97-16</inkml:trace>
  <inkml:trace contextRef="#ctx0" brushRef="#br0" timeOffset="354314.7626">13669 13020 779 0,'-11'-18'352'0,"-9"-25"-157"32,2-2-34-32,18-1-50 15,11 4-20-15,13 9-21 0,10 7-22 0,14 14-6 0,-1 10-1 16,1 12-9-16,-7 12 9 15,-29 23 18-15,-15 11 3 16,-35 10 0-16,-14-1-6 16,-8-11-23-16,23-34-5 31,19-10-5-31,-1 1-9 0,-31 4-24 0,16-10-6 16,30-12-14-16,27 0-2 15,16 3 14-15,5 6 1 0,5 5 7 16,2 1 6-16,-4 7 85 15,-3-3-123-15</inkml:trace>
  <inkml:trace contextRef="#ctx0" brushRef="#br0" timeOffset="354654.9296">13970 12573 932 0,'-30'-14'407'16,"-26"-10"-213"-16,-6 16-93 0,-8 3-33 15,-10 25-51-15,0 9-20 16,2 26-22-16,9 13-5 16,25 21-1-16,15 10-4 15,32 4 10-15,14 3 0 16,29-9 49-16,16-4 8 15,24-10 7-15,8-15 10 16,18-31-28-16,3-23 5 0,-5-45 43 16,-3-22 21-1,-23-37 40-15,-20-12 37 0,-33-23-20 16,-24-11-7-16,-44 1-35 0,-10 10-45 16,-28 34-27-16,-7 22-21 15,1 42-53-15,-1 12-5 16</inkml:trace>
  <inkml:trace contextRef="#ctx0" brushRef="#br0" timeOffset="355496.5677">589 15491 408 0,'2'-20'282'0,"2"-19"10"16,1 0-25-16,3 0-66 16,-5 2-29-16,2 5-28 15,-21-1-16-15,15 18-27 16,4 9-19-16,-1 14-42 15,21 16-18-15,-11 15-26 16,0 11-4-16,-1 10 6 16,2-1 3-16,-6 4 9 15,-2-4-22-15,0-5-84 16,-3-7-102-16</inkml:trace>
  <inkml:trace contextRef="#ctx0" brushRef="#br0" timeOffset="355871.4808">549 15053 1987 0,'-29'7'4'0,"-8"11"-4"16,-24 16 0-16,2 20-18 15,9 13-6-15,20 23-4 16,6 7 2-16,21 2 1 16,8 3 1-16,17-4 4 15,10-4 1-15,19-12 9 16,11-16 6-16,22-25 6 16,8-22 4-16,8-32 6 15,1-24 4-15,-5-45 6 16,-8-12 1-16,-19-23 53 15,-22 0 46-15,-38 9 58 16,-19 3 11-16,-47 18-37 16,-14 15-48-16,-22 22-69 15,-1 12-19-15,20 25-3 0,16 3-55 16,24 8-98-16</inkml:trace>
  <inkml:trace contextRef="#ctx0" brushRef="#br0" timeOffset="356215.1483">1401 15516 547 0,'-5'0'301'16,"-1"3"-1"-16,21 4-213 15,15 1 14-15,26 0 5 16,17-1-1-16,15-5-29 15,8-4-18-15,6-2-26 16,-9-3-3-16,-16-3 43 16,-10 8-82-16,-25-5-226 15</inkml:trace>
  <inkml:trace contextRef="#ctx0" brushRef="#br0" timeOffset="356411.8522">1478 15687 926 0,'-3'0'382'0,"7"5"-188"15,11-2-98-15,33 1-52 32,15-4 5-32,21-5-13 0,13-1-9 15,2-1 3-15,-5 0 3 16,-19 2-60-16,-11-7-76 15</inkml:trace>
  <inkml:trace contextRef="#ctx0" brushRef="#br0" timeOffset="356586.429">2131 15437 714 0,'9'3'345'16,"7"3"-142"-16,12 8-93 15,9 7-11-15,0 1-15 16,-5 5 22-16,-16 6 22 15,-12 1-7-15,-23 10-25 16,-11 0-31-16,-13-7-63 16,-5-4-79-16</inkml:trace>
  <inkml:trace contextRef="#ctx0" brushRef="#br0" timeOffset="356973.2854">1690 14902 968 0,'-4'-7'415'16,"-1"-11"-231"-16,5 1-20 16,16 2-55-16,9 3-32 15,7 10-43-15,5 3-16 16,-10 14-10-16,-8 5 3 0,-19 14 5 16,-15 7 1-16,-13 2-1 15,-2 1-4-15,6-11-4 16,4-10-3-16,20-7-7 15,8-11-3-15,18-5-2 16,5-1 0-16,12-8 4 16,3-1 3-16,-1 0-16 15,-4 0-51-15</inkml:trace>
  <inkml:trace contextRef="#ctx0" brushRef="#br0" timeOffset="357324.7086">1900 14637 944 0,'-22'-6'449'15,"-20"-4"-205"-15,-8 12-128 16,1 12-36-16,-6 15-80 16,10 6-17-16,10 17-15 15,8 7-2-15,19 11 1 16,2 2 0-16,18-2 5 15,3 1 12-15,16-9 16 16,8-2 10-16,13-11 17 16,9-8-3-16,14-24 10 15,1-15 9-15,0-32 23 16,-8-20 13-16,-20-25 26 16,-10-10 20-16,-35-4 47 15,-12-1 5-15,-23 7-28 16,-21 8-29-16,-14 26-82 15,-3 16-27-15,1 27 24 0,20 12-103 16</inkml:trace>
  <inkml:trace contextRef="#ctx0" brushRef="#br0" timeOffset="358558.9385">2959 15696 643 0,'1'15'277'0,"0"15"-206"15,4 5-12-15,3-1 17 16,7-5-68-16,9-7 1 16,1-11 20-16,1-15 37 15,-6-7 10-15,0-16 12 16,-3-4-3-16,-4-8 0 16,0-2 4-16,-10 4 19 15,-2 4-4-15,-1 15-22 16,-4 10-16-16,2 18-41 15,0 13-17-15,1 22-19 16,4 10-2-16,5 18-1 16,0 1 24-16,-3 4 20 15,-3 0 15-15,-11-10 43 0,-5-5-10 16,-5-17 8-16,-7-10-4 16,0-21-15-16,1-10-9 15,-4-20-22-15,6-13-9 16,4-23-38-16,5-5-33 15,14-2-90-15,3 3-72 16</inkml:trace>
  <inkml:trace contextRef="#ctx0" brushRef="#br0" timeOffset="358906.7071">3440 15573 846 0,'-4'3'393'16,"-2"5"-142"0,0 19-120-16,5 9-18 15,4 19-15-15,-2 8-21 0,1 4-26 16,-1-3-10-16,1-17-16 16,4-7-3-16,0-19 3 15,-5-12 7-15,-4-13 8 16,-5-11 0-16,1-11-4 15,0-4-9-15,1-10-11 0,-1-5-3 16,-4-11-5-16,6-4-3 16,3-1-5-16,4-1-1 15,12 12-2-15,-3 2 1 16,4 13-2-16,-2 4-1 16,1 6-8-16,2 6-2 0,6 4 69 15,4 3-118-15,8 5-134 16</inkml:trace>
  <inkml:trace contextRef="#ctx0" brushRef="#br0" timeOffset="359141.03">3488 16021 711 0,'0'5'370'0,"7"10"-24"15,9-7-249-15,9-6-17 16,17 4-29-16,-2-5-27 16,6 2-437-16</inkml:trace>
  <inkml:trace contextRef="#ctx0" brushRef="#br0" timeOffset="359484.6971">3648 15693 1087 0,'9'-2'431'0,"11"3"-268"16,3 6-49-16,0 12-18 15,0 5-8-15,-8 10-15 16,-3 0-7-16,-4 0-13 16,-7-5-10-16,-1-14-12 15,1-4 3-15,-1-19-2 16,3-7-4-16,7-14-11 16,2-5-10-16,10-2-8 15,5 4-3-15,2 12-5 16,-2 4 0-16,-4 14-4 15,-3 6-1-15,-7 14 11 16,-2 6 3-16,-5 9 9 16,-5 1 3-16,1-3-29 15,4-4-62-15</inkml:trace>
  <inkml:trace contextRef="#ctx0" brushRef="#br0" timeOffset="359885.9158">4013 15452 871 0,'20'-1'379'0,"10"-2"-209"16,12-1-69-16,5 3 4 15,2-4-47-15,-2-2-15 16,-12 4-11-16,-7-1-7 16,-18 3-9-16,-5 2-2 0,-7 8-6 15,-3 3-1-15,-3 11-4 16,-1 1-2-16,3 4-5 16,1 4-4-16,6 6-3 15,5 5 0-15,7 12 1 16,-3 1 0-16,3 2 43 15,-5 0 10-15,-7-6 38 16,-1-5 16-16,-9-12-16 16,-6-10 4-16,-9-11-16 15,-5-7-8-15,0-9-22 16,0-4-14-16,12-1-62 16,7-1-69-16</inkml:trace>
  <inkml:trace contextRef="#ctx0" brushRef="#br0" timeOffset="360127.5811">4777 15725 1116 0,'22'1'449'0,"12"0"-297"0,9 2-78 31,-1-1 3-31,-8 3-44 16,-5-2-12-16,-4 2-51 0,-2-1-168 0</inkml:trace>
  <inkml:trace contextRef="#ctx0" brushRef="#br0" timeOffset="360302.4262">4764 15884 817 0,'9'8'410'16,"7"5"-82"-16,20-5-178 15,7 0 14-15,4-6-48 16,1 0-32-16,-5 2-55 15,0-2-77-15</inkml:trace>
  <inkml:trace contextRef="#ctx0" brushRef="#br0" timeOffset="360890.4316">5722 15878 442 0,'3'-8'287'0,"3"-10"30"16,-1-5-71-16,-3-1-43 15,-2-2-22-15,-8 1-48 16,-6 2-12-16,-9 3-21 15,-6 6-13-15,-4 10-26 16,-3 5-24-16,0 9-37 16,9 5-8-16,3 8-15 15,2 5-5-15,12 9-2 16,6 3-2-16,12 1 10 16,9-6 8-16,10-12 11 0,3-8 4 0,9-15 4 15,4-6 3-15,-3-11-6 16,-4-4-9-16,-12-5-4 15,-3 2-1-15,-13 4 5 16,0 6 9-16,-8 16 17 16,0 6 5-16,4 11 3 15,1 4 0-15,13 6-16 16,4-3-4-16,7-5-30 16,1-7-102-16</inkml:trace>
  <inkml:trace contextRef="#ctx0" brushRef="#br0" timeOffset="361280.9736">5710 15350 991 0,'12'0'428'16,"5"5"-241"-16,8 9-83 15,-2 8 1-15,-7 3-39 16,-2 2-5-16,-9 1-16 16,-5-6-5-16,-3-3-7 15,-1-6-2-15,2-16-1 16,6-4-4-16,5-13-10 15,3-8-6-15,8-7-16 16,-1 1-1-16,6 5-2 16,-3 8-2-16,-1 14 1 15,-9 7-4-15,-1 19 27 16,-3 7 13-16,-4 8 12 16,4 6 7-16,-5-9-16 15,2-3-2-15</inkml:trace>
  <inkml:trace contextRef="#ctx0" brushRef="#br0" timeOffset="362263.7744">7311 15091 1532 0,'-44'1'38'0,"6"3"-9"0,-44 6 24 16,0 4-17-16,8 2-21 15,6-2-6-15,18-3-3 16,7 0 2-16,15-5 1 16,12-3-3-16,17-3-8 15,15-1-8-15,20 2-9 16,8 2-1-16,17 7 4 16,-2 1 2-16,10 9 9 15,1 5 4-15,-6 11 4 16,-11 3 4-16,-26 10 3 15,-16 1 0-15,-31 8 2 16,-17 2-2-16,-28 3-1 16,-11 4-2-16,-14 2-1 15,-7 2 1-15,1-6 2 16,3-4-3-16,12-17 41 16,21-10 15-16,25-14 7 15,17-9-2-15,27-2-32 16,12-1-10-16,32-7-6 15,17 3 6-15,21-8-14 0,10 3-5 16,9 1-4-16,3-1 0 16,0 3 4-16,-7 3 2 15,-18-2 1-15,-14 2 3 16,-22-5 3-16,-12-2 1 16,-15-4 3-16,-6 4 1 15,-12-1 4-15,-4 3 17 16,-3 4 6-16,0-4 2 0,-1 0-5 15,0 0-20-15,0-1-13 16,1-1-6-16,0 2-5 16,0 0-1-16,0 0 1 15,0 0 0-15,0 0 2 16,-1 0 1-16,-1 0 5 16,2 0-31-16</inkml:trace>
  <inkml:trace contextRef="#ctx0" brushRef="#br0" timeOffset="368730.8144">8119 15732 535 0,'8'-25'295'0,"9"-16"-66"0,5-8-53 15,-1 1 5-15,0 7-11 16,-4 3-1-16,-8 18-18 15,-5 5-12-15,-7 11-50 16,-1 4-30-16,-3 10-50 16,1 0-14-16,5 14-10 15,0 1 2-15,3 3 1 16,4 6 3-16,3 2 3 16,0 2 0-16,0 6 6 0,-4-3 0 15,-5 2 4-15,-2-3 2 16,-11-5 4-16,-1-2 1 0,-5-11 6 15,-1-5 3 1,0-11 2-16,1-6-2 0,3-6-9 16,3 3-8-16,11-5-15 15,5 5-5-15,11-1-5 16,6-2 2-16,11 6 6 16,-1-4 4-16,4 3 6 15,4 1 2-15,-8-2 4 16,4 6 1-16,-11-2 6 15,-8-1 12-15,-6 3 10 16,-3-5 2-16,-2 1 1 16,0 0-10-16,-4 0 25 15,0 0-42-15</inkml:trace>
  <inkml:trace contextRef="#ctx0" brushRef="#br0" timeOffset="369896.7417">6532 16326 791 0,'-1'0'364'0,"1"3"-152"15,1 5-90-15,3 17-65 16,3 6-8-16,-3 12-15 15,0 7-3-15,-4 3-4 16,2 0-8-16,-2-4-1 16,0-9 1-16,0-15-68 15,-1-7-55-15,3-18-98 16,2-7-40-16,4-12 19 16,1-3 33-16,2-4 89 0,0 2 37 15,3-1 49-15,0 6 30 16,-4-2 73-16,-3 11 37 15,-6 7 48-15,-2 3-2 16,-7 8-37-16,-5 2-18 16,-2 1-22-16,0 2-3 15,6 4-20-15,3-1-12 16,10 0-13-16,5 2 5 16,9-6 0-16,5-1-4 0,4-7-15 15,3-3-11 1,2-1-179-16</inkml:trace>
  <inkml:trace contextRef="#ctx0" brushRef="#br0" timeOffset="370153.2063">6793 16508 848 0,'9'-1'359'0,"9"-2"-175"15,7 0-67-15,8 1-14 16,4 2-37-16,2 0-45 16,1 2-6-16,-7-2-1 15,-2 0-139-15</inkml:trace>
  <inkml:trace contextRef="#ctx0" brushRef="#br0" timeOffset="370340.4169">6904 16615 657 0,'-3'5'340'0,"3"6"-83"16,4-1-88-16,7-8-48 15,8 0-28-15,11-3-33 16,4 0-18-16,11 0-16 0,-1-3-89 16</inkml:trace>
  <inkml:trace contextRef="#ctx0" brushRef="#br0" timeOffset="370740.9651">7485 16470 737 0,'-5'-4'440'0,"-4"-5"-92"15,-4 6-102-15,-3 0-47 16,-5 2-96-16,1 1-31 0,1 13-49 16,4 3-17-16,0 11-15 15,-1 0-4-15,10 1-6 16,-1-2 2-16,13 1 4 16,11 2 2-16,8-8 6 15,0-5 2-15,7-14 5 16,-4-7 5-16,2-10 11 15,-1-6 5-15,-10-8 27 16,-5 2 14-16,-12-6 20 16,-4 4 0-16,-14 4-25 15,-8-7-18-15,-5 12-55 16,0 2-14-16</inkml:trace>
  <inkml:trace contextRef="#ctx0" brushRef="#br0" timeOffset="371457.5657">6888 14654 768 0,'1'-2'360'0,"3"0"-137"0,1 3-87 16,-5-1-42-16,0 2-29 16,9 28-18-16,4 34 8 15,-6-22 2-15,-4-2-4 16,1-6-17-16,-2-4-8 15,-4-18-8-15,6 0 2 16,-3-13 1-16,2-8-1 16,4-10-4-16,-3-5-5 0,4-7-8 15,3-1-5-15,3 3 0 16,-1 0 3-16,6 13 10 16,-1 2 3-16,2 9 3 15,-2 5-2-15,1 7-5 16,-1 6 1-16,-3 3 10 15,-1 1 12-15,-5 10 21 16,-5-4 1-16,-4 2-7 16,-3 2-11-16,-1-8 158 15</inkml:trace>
  <inkml:trace contextRef="#ctx0" brushRef="#br0" timeOffset="380870.867">25362 15732 1007 0,'-8'-20'352'0,"-19"-31"-326"16,-3-7-42-16,-13-20-15 0,-15-9-2 16,-18-2 18-16,-15 2 10 15,-22 20 13-15,-14 9 5 16,-27 25 6-16,-6 14 13 16,-27 24 27-16,0 13 16 15,10 20 17-15,70-2-3 31,54-17-28-31,0-1-17 0,-95 59-29 0,27-5-13 16,55-10-9-16,68-38 3 0,12-16 13 16,1-9 12-16,-1-24 13 15,-14-11-1-15,-16-24-8 16,-12-4-8-16,-37-11-9 16,-13-2-3-16,-35 3-6 15,-8 4-2-15,-29 20-9 16,-5 13-4-16,-7 34-2 15,-7 15 2-15,19 25 15 16,7 8 9-16,22 10 12 16,14 3 1-16,21 4-7 15,18 3-8-15,22-2-6 16,14-4-1-16,24-12 1 16,3-9 1-16,2-23 19 15,-2-9 7-15,-17-28 6 16,-11-15-1-16,-26-21-16 15,-17-13-9-15,-34-4-7 0,-10 4-4 16,-21 13-12 0,-14 11-4-16,-5 28-11 0,-12 12 1 15,-19 35 6-15,4 15 5 16,-22 21 13-16,8 9 4 16,14 12 4-16,4 7 2 15,42-3 4-15,21-1-1 16,42-18-3-16,21-8-1 0,33-16-3 15,5-9 1-15,11-22 15 16,0-11 5-16,-19-23-9 16,-16-11-11-16,-37-13-23 15,-15-4-7-15,-40 6 2 16,-16 12 3-16,-21 22 6 16,-8 12-2-16,-12 37 9 15,0 14 10-15,-1 39 18 16,4 18 10-16,26 11 10 15,15 4-4-15,45-1-15 16,15-11-7-16,48-8-14 16,18-15-3-16,28-26-3 15,10-12-9-15,1-18 2 16,-2-7 3-16,-18-15 4 16,-12-6 9-16,-24-9 6 15,-8-4-2-15,-13 4-3 16,-9 7-1-16,-14 27 0 0,-3 18 2 15,-4 33 14 1,6 19 18-16,16 42 29 0,6 24 0 0,15 39-7 16,8 11-16-16,27 0-29 15,14 1-3-15,28-43-2 16,6-17-1-16,106 304-11 16</inkml:trace>
  <inkml:trace contextRef="#ctx0" brushRef="#br0" timeOffset="382232.6081">18678 16436 659 0,'-20'-4'309'0,"-28"-5"-126"0,-4-2-23 16,-19 3-33-16,-15 0-17 15,-16 5-30-15,-7 3-14 16,3 3-25-16,9 6-16 15,19 3-13-15,11 1-1 16,28-3 1-16,14-1-6 16,34 0-6-16,16 2-6 15,39 8-10-15,13 6 4 16,20 7 3-16,4 2 4 16,-6 3 9-16,-8 2 3 0,-29 1 2 15,-21 1 0-15,-37 8 1 16,-21 5-1-16,-27 9-1 15,-17 5 1-15,-16-4-1 16,-2-4-1-16,-7-6 2 16,4-8 1-16,9-5 11 15,8-5 18-15,26-7-1 16,16-1-7-16,32-5-13 16,18-3-13-16,35-1-1 15,18-6 7-15,23-7 1 16,12 3-3-16,20-7 1 15,-2 2 0-15,-2 1 2 16,-8-5 2-16,-18-3 5 16,-4-3-31-16,-21-5-154 15,-9 0-174-15</inkml:trace>
  <inkml:trace contextRef="#ctx0" brushRef="#br0" timeOffset="382779.3574">17609 17694 597 0,'7'12'260'0,"5"12"-116"0,-2 5 10 16,0 8-9-16,-4 0-27 16,-8-1-54-16,-4 1-15 15,-2-12-14-15,-1-9 1 16,3-17 1-16,4-16-4 15,5-14-13-15,8-7-12 16,12-4-12-16,4 2-4 0,4 15 13 16,1 8 5-16,-7 17 9 15,-1 9 6-15,-7 17 9 16,-3 11 3-16,-3 11 0 16,-6-2-2-16,2 0-17 15,0-7-20-15,2-15-322 16</inkml:trace>
  <inkml:trace contextRef="#ctx0" brushRef="#br0" timeOffset="382982.4326">18066 17752 796 0,'7'-4'396'0,"10"-3"-70"16,13 5-256-16,9 2-67 16,4 2 0-16,1 4 60 0,-6 0-131 15</inkml:trace>
  <inkml:trace contextRef="#ctx0" brushRef="#br0" timeOffset="383123.0556">18068 17929 1839 0,'14'4'15'0,"4"-2"-3"0,28 3 14 16,3-2-12-16,17 2-155 16</inkml:trace>
  <inkml:trace contextRef="#ctx0" brushRef="#br0" timeOffset="383648.583">18597 17688 851 0,'-1'-1'384'16,"-8"-4"-164"-16,5 18-120 16,0 15-32-16,3 19-22 15,2 11-10-15,-2 3-14 16,3-2-1-16,-4-16-1 15,-2-10 2-15,10-22 12 16,-6-9 5-16,5-20 5 16,-3-8-2-16,-4-24-5 0,3-6 3 15,0-10 0-15,1 1-2 16,4 16 2-16,-6 7-12 16,0 21-14-16,3 10-5 15,4 17-19-15,4 11-5 16,6 19-3-16,1 7 3 15,5 14 6-15,3 2 5 16,3-7 6-16,1-6 5 16,1-24 9-16,0-16 9 0,-6-18 20 15,-2-14 5-15,-10-15 4 16,-7-3-6-16,-12-5-21 16,-2 3-9-16,-5 11-74 15,3 10-68-15,6 18-414 16</inkml:trace>
  <inkml:trace contextRef="#ctx0" brushRef="#br0" timeOffset="383820.356">19009 17931 990 0,'1'4'465'0,"4"10"-141"16,-3 7-116-16,3 13-70 15,1 2-37-15,-4 6-68 0,0-2-33 16</inkml:trace>
  <inkml:trace contextRef="#ctx0" brushRef="#br0" timeOffset="384483.2352">17881 15978 694 0,'4'0'283'0,"8"7"-148"16,-3 6-32-16,-4 20 9 15,0 6-10-15,-11 3-28 16,3 3-6-16,-2-11-22 16,-2-9-9-16,7-14 1 15,1-15 3-15,4-22-2 16,2-11-2-16,-1-14-10 15,-2-5-3-15,-4 0 11 16,0 3 6-16,3 11 4 16,-2 12-5-16,3 18-26 15,3 11-15-15,1 22-19 16,6 10-3-16,8 14 7 0,2 3 4 16,10 1 10-16,-3-7 3 15,0-16 6-15,3-8 6 16,-7-23 13-16,0-7 7 15,-9-15 28-15,-4-5 8 16,-14-12-2-16,-5-3-6 16,-7 1-35-16,-5 5-39 15,7 19-140-15,3 13-179 0</inkml:trace>
  <inkml:trace contextRef="#ctx0" brushRef="#br0" timeOffset="384780.0725">18341 16035 1013 0,'-4'-1'501'15,"-3"-8"-181"-15,7 8-158 16,4-4-31-16,11-1-82 16,10 6-30-16,5 0-14 15,4 1-3-15,-2 5 0 16,-6 0 0-16,-14 8 1 15,-9 0 1-15,-11 10 3 16,-11 0 3-16,-13 5 4 16,-3 2-2-16,3-3 0 15,9-4-4-15,22-9 1 16,7-9 11-16,17-6 6 16,6-3 4-16,4-2-4 0,4 2-8 15,-8 4-7-15</inkml:trace>
  <inkml:trace contextRef="#ctx0" brushRef="#br0" timeOffset="385326.7972">19313 16892 822 0,'-11'-7'454'16,"-22"-6"-72"-16,-7 3-126 0,-8 12-127 16,-5 7-38-16,10 21-62 15,9 7-16-15,19 9-14 16,11 2-4-16,15-3 0 16,8-3 4-16,10-8 11 15,9-4 25-15,8-13 37 16,1-6 7-16,2-12 7 15,-5-4-17-15,-8-12-30 16,-5 1 16-16,-11 5 333 16</inkml:trace>
  <inkml:trace contextRef="#ctx0" brushRef="#br0" timeOffset="385945.8903">19839 16956 833 0,'10'0'347'0,"6"2"-163"16,20 4-142-16,5 1-10 15,13-1-11-15,2-2-12 16,-3-3-27-16</inkml:trace>
  <inkml:trace contextRef="#ctx0" brushRef="#br0" timeOffset="386151.6348">19925 17124 1099 0,'18'-2'410'16,"19"1"-288"-1,6 1-46-15,14 1-9 16</inkml:trace>
  <inkml:trace contextRef="#ctx0" brushRef="#br0" timeOffset="386510.924">20872 16887 1285 0,'-27'-7'546'0,"-31"-1"-330"15,-6 7-63-15,5 17-80 16,7 12-42-16,13 12-30 16,12 9-8-16,17 1-10 15,13 0-1-15,30-3 4 0,9-11 8 16,28-12 12-16,11-9 9 16,3-14-17-16,-5-5 309 15</inkml:trace>
  <inkml:trace contextRef="#ctx0" brushRef="#br0" timeOffset="386901.4681">21720 16448 1121 0,'-28'0'404'0,"-42"6"-301"16,-1 6-33-16,2 25 13 16,-4 12-18-16,10 36-41 15,2 25-3-15,21 28-16 0,24 11 1 16,45-3-5-16,22-13-1 16,31-32 6-16,10-20 6 15,6-37-10-15</inkml:trace>
  <inkml:trace contextRef="#ctx0" brushRef="#br0" timeOffset="387432.7558">21756 16780 1006 0,'-4'15'416'15,"-3"9"-213"-15,-6 28-151 16,-1 13 1-16,1 5-19 15,3-2-11-15,7-14-1 16,3-13 1-16,3-18 1 0,5-11 8 16,1-23 8-16,3-13-1 15,1-23-4-15,0-4-8 16,-2-17-6-16,-8-6 0 16,-3 1 15-16,-2 3 5 15,-2 24-5-15,7 16-1 16,2 26-35-16,2 9-14 15,11 24-15-15,0 9-3 16,14 20 12-16,1 6 8 16,0-2 10-16,9-5 2 0,-7-18 7 15,5-13 4-15,-5-15 12 16,-5-14 6-16,-8-23 9 16,-3-9 3-16,-10-15 0 15,-3-6-3-15,-11 1-13 16,-2 3 29-16,-2 13-149 15,1 15-279-15</inkml:trace>
  <inkml:trace contextRef="#ctx0" brushRef="#br0" timeOffset="387838.991">22286 17112 1094 0,'12'-10'395'15,"13"-12"-297"-15,8 8-19 16,-5 8 13-16,-2 4-21 15,3 15-47-15,-12-1-4 0,-7 11 9 16,-9 8 6-16,-19-1 5 16,-5 5-1-16,-12-6-14 15,4-6-6-15,4-13-2 16,3-6-4-16,19-12-11 16,4-5-3-16,16-2-10 15,3-1-2-15,4 5 0 16,2 8-1-16,1 6 0 15,2 8-1-15,-2 7 6 16,3 2 4-16,-4 6-2 16,2 0-65-16</inkml:trace>
  <inkml:trace contextRef="#ctx0" brushRef="#br0" timeOffset="388332.1101">22689 17035 1034 0,'18'2'426'15,"13"-2"-243"-15,20 8-102 16,7-2 0-16,7-7 31 16,-1-2-110-16</inkml:trace>
  <inkml:trace contextRef="#ctx0" brushRef="#br0" timeOffset="388928.9749">23189 16798 1097 0,'4'-5'427'0,"0"-6"-289"16,2 14-55-16,-3 21-16 15,0 15-25-15,-2 22-27 16,-1 5 2-16,0 0 4 16,-2-8 2-16,-1-13 6 15,1-8 0-15,1-22 8 16,2-9 5-16,4-27-1 15,4-8-1-15,-3-19-13 16,-1-15-4-16,-5-16-2 16,-5-6-2-16,-2 1-1 15,-1 6-6-15,5 31-8 16,1 14 4-16,3 26-22 0,3 15-7 16,6 26-8-16,6 7-7 15,7 30 17-15,7 9 7 16,1-4 10-16,3-2 2 15,5-28 7-15,0-13 2 16,5-24 12-16,-4-12 4 16,-5-21 9-16,-6-15 4 15,-12-21 4-15,-7-9 0 0,-13-9-10 16,-6 3-7-16,-5 22 0 16,1 13-68-16,5 26-122 15,3 14-76-15</inkml:trace>
  <inkml:trace contextRef="#ctx0" brushRef="#br0" timeOffset="389131.7016">23648 17216 1120 0,'0'3'435'0,"1"2"-215"15,4-2-103-15,-5-4-14 16,1 0 7-16,22-9-42 15,33-23-6-15,-28 14-1 16,-4-3-13-16,-6 7-16 16,-5 8-6-16,-4 12-14 15,-8 12 2-15,3 13-7 16,-4 6-4-16,-5 6 7 0,2-1 0 16</inkml:trace>
  <inkml:trace contextRef="#ctx0" brushRef="#br0" timeOffset="389411.5749">24119 16674 1353 0,'0'2'543'15,"2"5"-280"-15,2 30-231 16,2 11-32-16,3 26 9 16,-1-1-2-16,-1-7 3 15,0-8 3-15,-1-21 4 16,1-4-2-16,0-17-159 15</inkml:trace>
  <inkml:trace contextRef="#ctx0" brushRef="#br0" timeOffset="389552.4482">24053 16998 940 0,'18'0'383'15,"28"-4"-214"-15,11 2-127 16,6-2-39-16,4-1 1 15,-1 0-32-15</inkml:trace>
  <inkml:trace contextRef="#ctx0" brushRef="#br0" timeOffset="389889.8385">24622 16983 860 0,'0'-16'465'0,"-1"-18"-30"15,6 0-290-15,0-2-22 16,5 1-31-16,-3 8-17 16,-1 7-3-16,-1 6 7 15,-5 13-20-15,0 5-20 0,-7 15-32 16,-1 10-13 0,2 18-8-16,4 5 3 0,5 4 6 15,3-3 3 1,-1-7 4-16,-5-6 3 0,-8-9 4 15,-7-7 2-15,-6-11-3 16,0-5-3-16,5-7-6 16,7-1-8-16,9-4-5 15,10-4-3-15,17-2-4 16,9 2 2-16,18 1-30 16,1 5-55-16</inkml:trace>
  <inkml:trace contextRef="#ctx0" brushRef="#br0" timeOffset="390237.9406">24826 16228 813 0,'9'0'365'0,"21"12"-161"15,7 17-97-15,16 51-87 16,8 18 11-16,1 34 55 15,-15 14 17-15,-29-2 36 16,-22-1-2-16,-47-15-46 16,-8-8-20-16,-2-26-27 15,2-15-7-15,22-31-43 16,6-15-35-16</inkml:trace>
  <inkml:trace contextRef="#ctx0" brushRef="#br0" timeOffset="393955.0065">8905 15670 668 0,'-1'0'348'0,"1"0"-56"0,14 1-144 16,5 0-12-16,22 1-39 15,18 2-34-15,13-5-34 16,4 3-17-16,-10 0-74 15,-16 3-108-15</inkml:trace>
  <inkml:trace contextRef="#ctx0" brushRef="#br0" timeOffset="394151.5747">8925 15848 921 0,'0'4'393'0,"8"3"-138"15,6-1-93-15,24 4-36 16,10-1-2-16,20-8-60 16,7 1-28-16,-2-6-19 15,-10-4-3-15</inkml:trace>
  <inkml:trace contextRef="#ctx0" brushRef="#br0" timeOffset="394745.1854">10001 15750 694 0,'3'-9'365'0,"-3"-11"-77"16,-1-5-68-16,-7-1-54 16,-9-2-21-16,-4 6-23 15,-5 5-7-15,-6 5-38 16,0 7-17-16,2 9-42 15,-2 8-19-15,7 14-18 16,2 5-5-16,5 6-8 16,12-1-2-16,14 3 6 15,13-2 3-15,12-7 13 16,2-6 6-16,6-16 6 16,0-4 5-16,0-15-41 0,-2-4-42 15,-11-8-49-15,-6-1-4 16,-12 3 49-16,-6 3 45 15,-4 6 64-15,-5 6 18 16,-3 7 7-16,1 7-1 16,4 8-17-16,3 5-19 15,7 5-12-15,6 3 21 0,7 0-227 16</inkml:trace>
  <inkml:trace contextRef="#ctx0" brushRef="#br0" timeOffset="395166.9711">9976 15221 1002 0,'6'1'410'0,"10"9"-258"0,4 6-42 16,-1 10-40-16,-1 8-15 15,-9 0-15-15,-5 1-1 16,-4-4-8-16,-3-7-2 15,1-9-1-15,2-8-1 16,2-19-29-16,5-10-12 16,8-12-18-16,7-5-5 15,4 7 18-15,5 3 3 0,-1 13 5 16,-2 10 8-16,-10 9 34 16,-5 12 23-16,-7 11 25 15,-3 3-3-15,4 5-28 16,-1 0 34-16,1-9-570 15</inkml:trace>
  <inkml:trace contextRef="#ctx0" brushRef="#br0" timeOffset="395974.2488">10848 15001 681 0,'-27'27'313'0,"-33"45"-92"0,-2 29-39 15,12 36-32-15,17 16-9 16,33 8-48-16,17-4-33 16,26-24-30-16,8-17-6 15,14-33-41-15,11-20-39 0</inkml:trace>
  <inkml:trace contextRef="#ctx0" brushRef="#br0" timeOffset="396927.1322">10953 15567 970 0,'1'-3'437'0,"2"-3"-230"16,2 7-46-16,3 9-67 15,2 7-35-15,2 21-21 16,-2 8-3-16,-3 6-10 16,0 2-2-16,-1-10-6 15,-2-11-1-15,2-13-1 16,0-8 6-16,0-16 6 15,1-10 1-15,-1-15-1 16,4-9-7-16,2-8-12 16,3-1-3-16,10 2-8 15,-3 2-3-15,5 17-3 16,2 8 3-16,-11 18 7 16,0 9 4-16,-3 20 7 15,-7 7-2-15,1 10-2 0,-2 7-1 16,-2-9-3-16,3-5 0 15,3-12-116-15</inkml:trace>
  <inkml:trace contextRef="#ctx0" brushRef="#br0" timeOffset="397365.1741">11431 15702 895 0,'1'0'398'15,"11"0"-153"-15,8 0-43 16,25-2-34-16,8-3-34 16,10 3-79-16,-3-3-18 15,-8 5-37-15,-5 4-54 16</inkml:trace>
  <inkml:trace contextRef="#ctx0" brushRef="#br0" timeOffset="397881.3847">12195 15526 1201 0,'-10'-4'534'15,"-19"-4"-274"-15,-2 4-64 16,-6 7-107-16,1 5-44 16,3 15-56-16,4 7-13 0,11 10-8 15,4 8 0-15,15 1 7 16,12 5 5-16,16-6 8 16,11-9 3-16,11-15 6 15,2-15 4-15,-3-18 8 16,-5-12 7-16,-14-17 40 15,-3-5 37-15,-17-6 46 16,-11-2 18-16,-14 6-17 16,-13 3-35-16,-14 3-49 15,-3 5-31-15,1 15-26 16,2 5-56-16,12 14-134 16,6 5-546-16</inkml:trace>
  <inkml:trace contextRef="#ctx0" brushRef="#br0" timeOffset="398084.2054">12248 15560 1054 0,'-2'3'535'15,"-14"2"-157"-15,-7 15-125 16,-16 11-130-16,-11 9-48 0,-1 13-45 16,5-2-10-16</inkml:trace>
  <inkml:trace contextRef="#ctx0" brushRef="#br0" timeOffset="398537.2223">12607 15503 937 0,'1'3'443'0,"1"3"-139"16,2 10-164-16,-3 2-27 15,7 17-31-15,0 7-27 16,5 7-23-16,-2 0-4 16,-6-5-9-16,2-7-1 15,-8-14-80-15,3-4-91 16</inkml:trace>
  <inkml:trace contextRef="#ctx0" brushRef="#br0" timeOffset="398678.1739">12493 15719 803 0,'7'-1'476'16,"9"-3"-28"-16,14 1-249 15,9-2-22-15,9-2-82 16,1 2-41-16,0-1-27 15,-2 6-27-15</inkml:trace>
  <inkml:trace contextRef="#ctx0" brushRef="#br0" timeOffset="399005.8712">13019 15666 608 0,'5'-10'356'16,"7"-14"-57"-16,0 0-23 15,5-2-74-15,-5 0-30 16,-1 0-21-16,-3 3-3 15,-5 8-22-15,3 9-14 0,0 9-48 16,-2 5-23-16,0 13-30 16,-4-2-8-16,6 20-3 15,-1 6 2-15,8 5-1 16,4 6 1-16,-5-6-9 16,2-7-74-16</inkml:trace>
  <inkml:trace contextRef="#ctx0" brushRef="#br0" timeOffset="399412.0858">13225 15010 990 0,'8'8'404'0,"17"22"-196"16,12 11-129-16,24 36 11 15,4 20 14-15,-10 27 33 16,-13 11-1-16,-41 9-16 16,-21-8-12-16,-28-9-25 15,-12-6-15-15,-4-25-16 16,10-7 41-16,19-29-144 15</inkml:trace>
  <inkml:trace contextRef="#ctx0" brushRef="#br0" timeOffset="401220.1288">13850 15567 514 0,'3'0'340'0,"5"6"40"15,11-4-178-15,6 1-10 16,17-1-60-16,5 0-41 15,5-4-55-15,2 2-13 0,-10-4-128 16,-4-1-348-16</inkml:trace>
  <inkml:trace contextRef="#ctx0" brushRef="#br0" timeOffset="401407.5903">13921 15687 1039 0,'11'4'429'0,"15"-2"-235"16,14 2-23-16,15 1-31 16,-3-4-36-16,-6 3-63 15,-5-2-11-15</inkml:trace>
  <inkml:trace contextRef="#ctx0" brushRef="#br0" timeOffset="401868.8646">14887 15000 1033 0,'-25'9'430'0,"-29"23"-253"15,0 13-38-15,12 22-53 16,6 20-27-16,21 18-40 16,18 4-7-16,17 3-9 15,16-13 0-15,18-19-1 16,3-12 30-16,11-28-166 16</inkml:trace>
  <inkml:trace contextRef="#ctx0" brushRef="#br0" timeOffset="402275.3692">14946 15364 1182 0,'12'6'432'0,"12"15"-350"16,1 5-10-16,-5 16 3 16,-5-1-17-16,-5 1-17 15,-8-4-4-15,-2-15-10 16,4-5-5-16,-3-16-3 16,7-4 0-16,6-16-5 15,3-6-4-15,6-9-10 16,-2-2-2-16,1 9 0 15,-8 1 0-15,-1 17 0 16,-1 4 6-16,-4 6 10 16,3 7 5-16,-6 2 9 15,5 5-5-15,-5 6-6 16,0 1-4-16,-5 2-7 16,0 2-1-16,-3 0-41 15,0 1-52-15</inkml:trace>
  <inkml:trace contextRef="#ctx0" brushRef="#br0" timeOffset="402493.7174">15569 15299 1370 0,'0'4'524'0,"-5"11"-379"15,5 8-46-15,8 15-28 16,-4 4-22-16,5 6-26 16,0-3-6-16,-6-7-7 15,10-3 39-15,-6-17-131 16,2 1-85-16</inkml:trace>
  <inkml:trace contextRef="#ctx0" brushRef="#br0" timeOffset="402837.3976">15468 15488 950 0,'14'4'373'0,"20"0"-253"16,1-2-22-16,5 3-28 15,0-2-26-15,-4-2-27 16,1-1-4-16,-5 0-66 0,-6-10-40 15,-4-2-16-15,-4 3 0 16,-7-9 70-16,-1 4 39 16,-3-6 96-16,0-2 48 15,-3-2 88-15,0-1 30 16,0 4-43-16,-3 4-26 16,2 11-75-16,-3 4-29 15,4 13-41-15,-1 6-19 16,2 12-12-16,2 6 1 15,1 3-1-15,1 1-3 0,2-2-5 16,0 2-2-16,-1-7-12 16,-1-4-47-16,-3-11 376 15</inkml:trace>
  <inkml:trace contextRef="#ctx0" brushRef="#br0" timeOffset="403134.7153">16036 14931 1235 0,'15'6'496'16,"16"14"-285"-16,2 11-132 15,11 25-35-15,-4 7 40 16,2 13 13-16,-5 10-3 16,-18 5-8-16,-9-5-42 15,-20-5-23-15,-7-9-5 16,-13-13-2-16,0-8 19 0,6-18-88 16,0-6 46-16</inkml:trace>
  <inkml:trace contextRef="#ctx0" brushRef="#br0" timeOffset="403790.8221">16826 15495 460 0,'7'-7'335'0,"6"-1"13"0,-3-6-85 16,-3 0-30-16,-4-1-37 15,-5-2-15-15,-7-1-35 16,-6 1-15-16,-10-1-42 15,-5-1-24-15,-8 8-36 16,3 3-15-16,0 12-25 16,12 9-11-16,5 11-14 15,2 8-3-15,10 8 2 16,-3-1 1-16,21 2 12 16,3-4 8-16,13-14 9 15,8-4 5-15,2-18 3 16,5-6 2-16,0-10 5 15,-4-4 0-15,-12-9 2 16,-4 0 4-16,-13 2 1 16,-7-3 4-16,-7 12 1 15,-3-2-4-15,-5 8-12 16,4 8-4-16,5 9-11 0,3 7 0 16,9 12 3-16,6 2 1 15,11 1 4-15,2 2 0 16,-2-6-4-16,2 0-55 15</inkml:trace>
  <inkml:trace contextRef="#ctx0" brushRef="#br0" timeOffset="404228.211">16981 14963 1078 0,'5'5'427'0,"5"5"-276"15,4 7-57-15,2 13-26 16,0 1-18-16,-4 4-13 15,-7-4-1-15,-2-5 1 16,-2-3-3-16,0-13-4 16,1-5 7-16,1-11 0 0,-3-10-2 15,4-11-10-15,2-2-12 16,7-6-11-16,0 0-2 16,4 6-2-16,2 2 8 15,-2 15 15-15,-2 6 7 16,-2 15 14-16,-2 15-4 15,-3 5-3-15,2 6-2 16,-4-1-11-16,-2-3-4 16,0 0-7-16,-1-2-2 0,1-8-67 15,3-3 155 1</inkml:trace>
  <inkml:trace contextRef="#ctx0" brushRef="#br0" timeOffset="406103.4951">17488 15549 889 0,'-2'-5'522'0,"2"7"-72"16,-7 3-106-16,-5 9-159 15,-6 12 0-15</inkml:trace>
  <inkml:trace contextRef="#ctx0" brushRef="#br0" timeOffset="407994.2781">634 17041 999 0,'-1'-2'425'16,"2"1"-234"-16,14 22-105 15,0 14-26-15,18 28-24 16,4 14-2-16,-1 11-4 16,1 1-2-16,-18-12 3 15,-13-7 4-15,-20-13 8 0,-9-16 6 16,-12-19 7-16,0-17-4 15,2-20-20-15,-2-12-10 16,16-18-24-16,4-1-10 31,7-7-20-31,12 0 15 0,16 1 24 16,2 0 9-16,22 5 20 16,3 2-11-16,1 9-3 15,7 9 2-15,-15 5 4 16,-5 9 0-16,-16 10-12 15,-6 0-5-15,-7 9-4 16,-3 2-2-16,-2 7-4 16,3 5-1-16,0 10-4 0,7 5 1 15,2 3-1-15,1 2-14 16,6-7-133-16</inkml:trace>
  <inkml:trace contextRef="#ctx0" brushRef="#br0" timeOffset="408391.7541">1500 17187 873 0,'-2'13'417'16,"-10"11"-158"-16,1 2-62 16,-11 4-89-16,-2-3-35 15,-5-2-43-15,-2-2-4 0,1-10 1 16,0-8-1-16,3-12-4 16,3-8-5-16,7-8-8 15,2-4-5-15,2-1-9 16,9 2-6-16,4 4 1 15,6 5 1-15,13 10 11 16,3 4 6-16,14 13 2 16,2 9 3-16,10 11 0 15,0 6 8-15,-6 1 4 16,-5-4 0-16,-12-7 0 16,-5-8 84-16</inkml:trace>
  <inkml:trace contextRef="#ctx0" brushRef="#br0" timeOffset="414227.9783">10391 14608 495 0,'-24'-2'257'0,"-19"-1"-71"15,9 3-70-15,20 3-68 16,13-3-11-16,31-1-3 15,22-2 16-15,51-1 37 16,22 1 14-16,37 0 18 16,23 3-11-16,15 1-31 15,25 2-22-15,6 1-30 16,9-1-8-16,-2 1-4 16,-16-4 0-16,-18 2-3 15,-26-1-1-15,-34 3-3 16,-19 3-1-16,-42 1 0 15,-25-1-5-15,-42 1-1 16,-25-4 0-16,-47 0 1 16,-23 0 2-16,-37-4 4 15,-24-2-2-15,-37-4-2 16,-19-4-1-16,-33 1-1 0,-7 0 0 16,-5-2 0-16,4 2 0 15,15 3 1-15,19 4 0 16,32 2 1-16,24 2 0 15,51 0-2-15,23-2 0 16,53 3-3-16,24-1-1 16,49 2-2-16,25 1-1 15,44 0 3-15,23 1 0 0,42-2 2 16,18-1 1-16,32-2 2 16,11-1 1-16,5 0 4 15,-3 0 1-15,-24 2-1 16,-22 0 0-16,-45 2 0 15,-29 0-1-15,-55 1-6 16,-27 1-8-16,-48 2-5 16,-29-4 0-16,-43 2 4 15,-20 1 5-15,-46-7 1 16,-26 6 2-16,-33-7 0 16,-23-3 0-16,-18 2 0 15,-5 1 1-15,2-1 0 16,13 2 0-16,32 3 1 15,31-2 1-15,45 1 3 16,29-2 1-16,49-1-2 16,25-3-6-16,59-1-9 15,23 0-5-15,60 1-3 0,28-2 5 16,51 0 4-16,31 1 2 16,31 2 7-16,4 3 2 15,1 1 2-15,-11 4 2 16,-41-4-1-16,-21 2-2 15,-64-1-1-15,-30 0-4 16,-59 3-11-16,-32-1-1 16,-45 3 0-16,-29 1 1 15,-60-1 11-15,-25 0 2 0,-61-5 1 16,-29-3-1-16,-32-3 1 16,-24-2 0-16,-4-2 22 15,5 1 9-15,34 3 17 16,25 0 3-16,51 2-19 15,33-2-5-15,61 3-12 16,36 1-7-16,60 0-14 16,30 2-4-16,57-2-6 15,27-1 3-15,56-3 8 16,28 0 0-16,39 4 1 16,15 0 2-16,22 5 1 15,-1 2 2-15,-17-1 5 16,-14 1 1-16,-49 1 4 15,-28-2-1-15,-63 1-3 16,-33-1-5-16,-62 0-1 0,-31-3-2 16,-64-1 1-16,-22 1 2 15,-47-6 0-15,-32 3 0 16,-43-3 1-16,-22 3 0 16,-40 0 0-16,8-1 0 15,-6 1-2-15,18 1 0 16,32 2 0-16,24 0 0 15,78-3 4-15,28 0 0 0,75-3-4 16,28-2-5-16,64-3-7 16,35-2-4-16,62 1-1 15,33 3 3-15,47 1 3 16,22 1 3-16,24 2 5 16,0-2 3-16,-2 4 4 15,-25 0 2-15,-34-1 3 16,-26 0 0-16,-70 0-1 15,-29 1-1-15,-70 0-5 16,-33 0-2-16,-60 1 0 16,-34 1 0-16,-46 0 0 15,-29 1-1-15,-38-2 0 16,-23 1 0-16,-25 2 1 16,-8-3-1-16,6 1 1 15,8-2 1-15,37 2 1 16,27 0 3-16,45 0 1 15,39-2 1-15,52 0-1 16,39 0-6-16,64-3-6 0,31-1-5 16,66 0-4-16,34-3 3 15,50 2 3-15,23-1 1 16,33 6 4-16,3-1 4 16,-6 4 0-16,-10 1 3 15,-47 0 1-15,-32 0 0 16,-67 2 0-16,-36-1-1 0,-67-3-5 15,-27 1-2-15,-58-4-3 16,-38 1 0-16,-55-2 4 16,-29-2 0-16,-56 0 2 15,-21 0 0-15,-26 0 1 16,-13-2 0-16,14 4 0 16,18 1 1-16,34-3 2 15,26 4 0-15,59-3 3 16,34-3 3-16,60 4 1 15,39-5-7-15,61-1-7 16,33 2-5-16,59-3-8 16,31 3 3-16,45 2 1 15,23 3 2-15,27 3 2 16,7 4 3-16,1 3 5 16,-11 1 2-16,-30 2 4 15,-23-4 0-15,-57 1 0 16,-31-4-2-16,-61 1-5 15,-29 0 0-15,-68-6-1 0,-35 0-1 16,-63-4 4-16,-34-4-3 16,-49 1 1-16,-13-1-1 15,-37 1 1-15,-13 5 0 16,5-1 1-16,2 3 0 16,45-2 1-16,29-2 3 15,52 4 2-15,38-2 2 16,63-3 1-16,43-2-4 15,68 1-7-15,28-4-5 0,62 4-4 16,24 5 2-16,40 0 1 16,20 3 1-16,16 4 4 15,-3-2 2-15,0 3 2 16,-18-2 2-16,-32 1 2 16,-15 2 1-16,-62 0 2 15,-23 0 0-15,-61-2 1 16,-36-5 2-16,-53-1-2 15,-40-2 0-15,-51-5-5 16,-26 1-1-16,-44 1 0 16,-8 1 0-16,-24 4 0 15,-10-3-1-15,2 7-1 16,19 0-1-16,14 5 0 16,36 2 1-16,40-3 2 15,19 5 1-15,66-7-3 0,22 0 0 16,66-2-8-16,25-4-3 15,64-2 1-15,29-4 0 16,36-3 3-16,37-1 1 16,24 4 3-16,8 1 1 15,12 1 2-15,-20 2 2 16,-38-4 3-16,-26-3 2 16,-61 0 1-16,-33 1-1 15,-60 3-2-15,-35 2-3 16,-65 3-3-16,-23 2-2 0,-69 4-3 15,-20 0 2-15,-44 2 1 16,-21-1 0-16,-17 3 2 16,4 3-1-16,3-1 2 15,15 2 0-15,43-1 2 16,12-3 1-16,58-1 1 16,23-3 2-16,50-2-1 15,23-3-1-15,39-1-8 16,21-4-4-16,44 1-5 15,26-4 0-15,54-3 11 16,26-1 7-16,42-1 9 16,18 1 3-16,11 4 2 15,-6 6 31-15</inkml:trace>
  <inkml:trace contextRef="#ctx0" brushRef="#br0" timeOffset="415257.6886">2248 17192 678 0,'6'-6'336'0,"8"-7"-78"15,9 4-64-15,12 9-24 16,3 2-10-16,4 18-17 15,-5 5-7-15,-16 10-24 16,-3 5-9-16,-16 0-34 16,-2 0-19-16,-4-8-24 15,-3-9-6-15,5-9 2 16,-2-14 1-16,10-11-5 16,1-10-3-16,2-19-17 0,8-2-6 15,-1-6-4-15,4 7-1 16,8 11-1-16,-1 10-1 15,-2 16-1-15,-4 7 1 16,-9 17 7-16,0 6 4 16,-11 14 7-16,1 4 3 15,-4 0 1-15,-4 0 0 16,6-10-3-16,1-11 3 16,8-11-105-16,0-6 182 0</inkml:trace>
  <inkml:trace contextRef="#ctx0" brushRef="#br0" timeOffset="415611.9593">2903 17021 1042 0,'9'1'422'0,"15"3"-213"16,9 9-82-16,8 4-17 15,4 1-17-15,6-2-50 16,-2 0-6-16,-2 2-13 16,-2-5-4-16,-16-1 1 15,-7-3-1-15,-21-9 13 16,-7 2 2-16,-17 3-6 15,-12-3-3-15,-14 6-16 16,-4 1-4-16,1 3-3 0,3 3-1 0,12 0 0 16,6-2-2-16,21-6-30 15,10-4-58-15</inkml:trace>
  <inkml:trace contextRef="#ctx0" brushRef="#br0" timeOffset="415808.6364">3040 17474 1241 0,'-5'1'492'0,"1"1"-363"0,11 2-32 15,17 1-45-15,17-4-38 16,20 4-11-16,9 0 1 15,9 1 11-15</inkml:trace>
  <inkml:trace contextRef="#ctx0" brushRef="#br0" timeOffset="416274.0434">3846 17124 1116 0,'-16'-6'502'0,"-21"-5"-203"15,-7 4-89-15,0 14-87 16,-1 7-44-16,4 12-83 16,11 8-17-16,15 16-9 15,8 7 2-15,21 11 9 16,7-1 7-16,20-6 10 15,1-12 2-15,22-20 0 16,9-14 2-16,-5-27 8 16,4-11 8-16,-31-22 29 0,-17-9 22 15,-24-11 31-15,-9-3 5 16,-29 4-16-16,-12 7-24 16,-9 17-45-16,-1 13-18 15,19 22-41-15,14 7-60 16</inkml:trace>
  <inkml:trace contextRef="#ctx0" brushRef="#br0" timeOffset="416469.3122">4357 17542 1596 0,'-3'4'602'0,"-8"7"-266"0</inkml:trace>
  <inkml:trace contextRef="#ctx0" brushRef="#br0" timeOffset="433262.5908">5344 17174 1275 0,'-1'14'463'0,"1"26"-353"16,2 17-30-16,4 21 1 15,1 5-19-15,-2-1-38 16,2-7-4-16,1-16-12 16,6-13-67-16</inkml:trace>
  <inkml:trace contextRef="#ctx0" brushRef="#br0" timeOffset="433527.8925">5037 17544 1000 0,'8'0'448'0,"6"-4"-88"16,30-1-301-16,18-6-1 15,32-11 12-15,-1-4-19 16,-3-5-20-16,-12 0-4 15,-29 7-1-15,-10 1 3 16,-26 12 10-16,-15 6 0 0,-22 9 26 16,-12 9 12-16,-14 11 9 15,-7 11 3-15,-12 10-28 16,3 2-17-16,9 1-27 16,8-3-6-16,27-8-51 15,6-7-81-15,14-15-382 16</inkml:trace>
  <inkml:trace contextRef="#ctx0" brushRef="#br0" timeOffset="433659.4335">5089 17377 1244 0,'2'-2'533'0,"15"3"-281"16,10 12-53 0,29 18-101-16,14 8-10 0,16 1-36 15,7 2-17-15,-8-8 87 16,-6-2-50-16</inkml:trace>
  <inkml:trace contextRef="#ctx0" brushRef="#br0" timeOffset="434483.6632">8733 1441 1019 0,'-2'9'437'15,"-1"7"-202"-15,3 22-141 16,4 13-14-16,4 26-18 0,3 10-8 16,6 1-33-16,-1-5-4 15,-4-20 3-15,0-11-66 16</inkml:trace>
  <inkml:trace contextRef="#ctx0" brushRef="#br0" timeOffset="434754.472">8457 1792 1322 0,'13'-3'479'0,"29"-3"-378"16,19 0-40-16,28-8-5 16,4 0-14-16,5-7-23 15,-7-2 3-15,-26-3 3 16,-12-1-1-16,-30 9-14 15,-15 1-5-15,-20 14-8 16,-11 4-1-16,-22 15 15 0,-9 9 11 16,-10 16 27-1,-3 11 5-15,1 6-6 0,5-2-10 16,11-10-6-16,14-10-50 16,22-20-183-16,2-7-249 15</inkml:trace>
  <inkml:trace contextRef="#ctx0" brushRef="#br0" timeOffset="434894.0405">8488 1732 719 0,'-4'-17'484'0,"-1"-9"-31"16,8 13-218-16,9 13-69 0,21 16-103 15,12 11-28-15,30 14-2 16,4 1-6-16,11 4-7 16,-3-4 0-16,-17-11-38 15,2-6 21-15</inkml:trace>
  <inkml:trace contextRef="#ctx0" brushRef="#br0" timeOffset="435366.4987">9546 2164 544 0,'4'8'328'0,"12"6"1"16,6-6-35-16,12-15-32 16,8-11-30-16,5-19-70 15,-2-12-36-15,-7-13-56 16,-6-7-17-16,-17-12-16 16,-8-5-3-16,-6-1-6 15,-6 5-5-15,-5 30-14 16,2 12-6-16,-2 26-16 15,5 13-13-15,4 17-6 16,1 21-1-16,8 25 9 16,6 18 13-16,14 18 7 15,7-5 2-15,2-4 3 16,5-13 2-16,-11-19-50 0,-3-8-76 16</inkml:trace>
  <inkml:trace contextRef="#ctx0" brushRef="#br0" timeOffset="435529.8833">9772 1928 858 0,'10'2'371'16,"18"3"-154"-16,10 6-112 0,13 3-45 16,0-3-5-16,-6 0 7 15,-13-5-74-15</inkml:trace>
  <inkml:trace contextRef="#ctx0" brushRef="#br0" timeOffset="435654.8778">9565 1815 1215 0,'-2'1'454'16,"7"7"-352"-16,8 5-72 16,18 6-45-16,9 4 5 15,19 5-274-15</inkml:trace>
  <inkml:trace contextRef="#ctx0" brushRef="#br0" timeOffset="435935.8013">10261 2067 1131 0,'7'4'475'16,"4"0"-243"-16,16 2-155 15,-5-6 5-15,3-9-27 16,-1-3-12-16,-6-11-8 15,-5-3 0-15,-13-4-3 16,-5 0-3-16,-26-5-3 16,-8 5-3-16,-3 12-20 15,-4 13-3-15,16 23-15 16,6 15-7-16,15 15 8 16,8 4 2-16,9 14 7 15,10 1 4-15,-1 2 2 16,5-6 1-16,1-13 7 0,-1-10-29 15,1-24-214-15</inkml:trace>
  <inkml:trace contextRef="#ctx0" brushRef="#br0" timeOffset="436209.9486">10803 1940 671 0,'-4'1'442'0,"-3"9"58"16,-8 5-142-16,-8 5-120 16,-2 7-50-16,-14-4-99 0,-4-5-30 15,-4-8-25-15,6-7-9 16,15-12-19-16,3-4-9 16,17 5-21-16,5-8-5 15,6 7-3-15,8 2-4 16,16 1 10-16,4 7 7 15,17 15 13-15,4 4 7 16,-13 6 8-16,-5 3 0 16,-13-2 119-16</inkml:trace>
  <inkml:trace contextRef="#ctx0" brushRef="#br0" timeOffset="437040.0952">12013 2087 579 0,'1'-3'294'0,"-1"3"-102"0,0 7-97 15,-1-7-75-15,0 15-12 16,-1 49 8-16,4-29 2 15,4 0 2-15,3-4-1 16,7-10 2-16,5-8 9 16,7-23 35-16,10-7 8 15,-4-18 16-15,-3-6-2 16,-5 1-24-16,-11-2-2 16,-7 12 14-16,-7 5 7 0,-5 14-10 15,-2 11-21-15,-1 18-48 16,2 13-15-16,9 21-8 15,4 12 10-15,-4 17 13 16,3 4 7-16,-7-7 8 16,-3-4 4-16,1-10 7 15,-6-12 3-15,-9-11 10 16,-6-11 7-16,-12-21 8 16,-1-7-1-16,-4-19-19 15,6-6-32-15,8-13-118 16,11-6-110-16</inkml:trace>
  <inkml:trace contextRef="#ctx0" brushRef="#br0" timeOffset="437382.8621">12500 1959 961 0,'-7'9'447'0,"-5"8"-173"15,0 21-124-15,-2 8-9 16,1 16-41-16,6 3-25 16,5-3-41-16,2-3-11 15,9-16-10-15,0-10 0 16,-3-19 2-16,0-9 11 0,-6-16 13 16,0-10 3-16,0-21 3 15,-2-8-8 1,-5-8-10-16,-5-7-4 0,-3 5-10 15,-1 1-8-15,7 11-9 16,5 5-4-16,4 8-4 16,6 5 0-16,4 5-4 15,4 6-4-15,7 1-5 16,4 2 0-16,16 2 23 16,8 2-79-16,14 7-148 15</inkml:trace>
  <inkml:trace contextRef="#ctx0" brushRef="#br0" timeOffset="437601.5513">12527 2307 926 0,'-4'10'395'16,"0"13"-226"-16,12-2-55 16,26-8-40-16,11-5-20 15,12-8-10-15,3-5 56 0</inkml:trace>
  <inkml:trace contextRef="#ctx0" brushRef="#br0" timeOffset="437929.738">12760 2059 1070 0,'6'5'425'0,"11"10"-279"15,-3 2-17-15,-5 11-30 16,-1 2-12-16,-9-3-24 15,1-1-10-15,0-11-17 16,-1-9-5-16,8-7-1 16,-2-9-2-16,6-14-8 15,3-4-4-15,-1-3-14 16,2 0-2-16,0 7 0 0,2 7 1 16,-2 8 3-16,0 7 0 15,-1 15 1-15,-3 0-3 16,0 12 2-16,-2 5-1 15,-3 1 70-15,1 1-94 16</inkml:trace>
  <inkml:trace contextRef="#ctx0" brushRef="#br0" timeOffset="438320.131">13128 1846 942 0,'9'-5'402'0,"14"-6"-202"16,6 0-97-16,13 0-43 16,-1-2-16-16,1-3-20 15,-7 2-2-15,-12 3-1 16,-6 5 0-16,-13 6-8 15,-3 2-8-15,-4 13-9 16,-3 6-5-16,2 18-3 0,2 6 1 16,7 8 0-16,5-1 4 15,4 6 4-15,1-4 4 16,-3 1 6-16,-4-2 2 16,-8-9 2-16,-3-4 3 15,-10-9 55-15,-8-2 17 16,-13-9 41-16,-5-5 2 15,1-11-52-15,1-1-18 16,21-3-105-16,6-3 318 0</inkml:trace>
  <inkml:trace contextRef="#ctx0" brushRef="#br0" timeOffset="438598.6493">13759 2056 942 0,'5'0'435'0,"20"0"-165"16,6-4-111-16,16 1-54 15,5-4-30-15,1-1-37 32,1-2-14-32,-12 5-104 15,-4 1-367-15</inkml:trace>
  <inkml:trace contextRef="#ctx0" brushRef="#br0" timeOffset="438754.6863">13815 2159 1020 0,'6'4'505'15,"14"0"-162"-15,5 1-109 16,23-3-90-16,8-2-47 16,2-3-46-16,0-2-1 0</inkml:trace>
  <inkml:trace contextRef="#ctx0" brushRef="#br0" timeOffset="439346.7119">15240 1169 759 0,'-19'-7'379'0,"-30"-13"-120"16,5 6-75-16,-3 11-107 16,-1 9-30-16,5 26-52 15,-1 10-11-15,16 25-11 16,15 13-2-16,21 7 5 16,14 4 5-16,13-6 12 15,5-9 6-15,-10-3 8 16,-6-2 8-16,-24-14 22 15,-14-5 11-15,-21-19 27 16,-9-12 4-16,-3-11-16 16,6-9-11-16,15-4-30 15,10 1-72-15</inkml:trace>
  <inkml:trace contextRef="#ctx0" brushRef="#br0" timeOffset="439674.7693">14838 2116 693 0,'1'-5'314'0,"9"-5"-140"16,11 4-87-16,19 8-38 15,10 7 8-15,10 19 19 16,-1 11-5-16,-11 29-20 16,-12 17-7-16,-36 30-2 15,-11 11 3-15,-39 27-3 16,-8 0-7-16,3-3-14 16,4-8 2-16,40-32 4 15,17-12 9-15,42-30 9 16,14-11-3-16,19-31-4 15,6-11 56-15</inkml:trace>
  <inkml:trace contextRef="#ctx0" brushRef="#br0" timeOffset="440325.8899">15972 1257 912 0,'-13'-3'438'0,"-14"-2"-162"16,-4 2-96-16,-2 17-91 15,1 9-40-15,8 20-47 16,7 12-13-16,17 4-9 16,11-1 4-16,19-12 8 15,9-9 2-15,17-17 9 16,2-8 9-16,-5-18 58 16,-5-10 41-16,-19-17 64 15,-13-12 26-15,-16-11-6 16,-9-4-30-16,-16 0-67 15,-2 5-33-15,-13 15-50 16,6 10-43-16,5 22 69 16</inkml:trace>
  <inkml:trace contextRef="#ctx0" brushRef="#br0" timeOffset="440615.3961">16863 1538 706 0,'1'10'459'0,"3"3"5"16,-12 10-184-16,-7-1-30 15,-10 0-100-15,-4 2-18 16</inkml:trace>
  <inkml:trace contextRef="#ctx0" brushRef="#br0" timeOffset="441450.9374">16085 1356 415 0,'0'-3'256'0,"-2"6"-26"15,-7 3-28-15,-18 12-37 16,3 8-37-16,-10 10-42 0,-2 6-18 15,7-5-34-15,3-6 88 16</inkml:trace>
  <inkml:trace contextRef="#ctx0" brushRef="#br0" timeOffset="443644.7965">17600 1389 858 0,'5'-12'373'16,"5"-10"-177"-16,5 1-27 0,2 12-69 16,4 11-29-16,1 21-47 15,-4 15 3-15,-8 10 20 16,-8 4 5-16,-6-8-9 16,0-8-8-16,4-13-11 15,1-10-2-15,8-17-5 16,3-10-2-16,6-17-7 15,4-5-1-15,3-5-2 16,0 1-2-16,-2 13-3 16,-1 8-3-16,-4 23-2 15,1 13 5-15,-9 17 11 16,-2 6 5-16,-6 3 4 16,-2-7-3-16,6-5-20 15,2-6 36-15</inkml:trace>
  <inkml:trace contextRef="#ctx0" brushRef="#br0" timeOffset="443957.2027">18474 1268 1017 0,'-2'-7'478'0,"-1"-5"-162"15,2 5-120-15,-5 8-68 16,-7 5-18-16,-13 10-37 16,-11 3-23-16,-9 6-24 15,2 0-8-15,2-1-9 16,8-3-3-16,17-4-6 16,5-1-7-16,18-7-5 15,8 1-1-15,10-2 3 16,9 2 6-16,11 6 4 15,5-5 2-15,0 5 0 16,0-1 3-16,-8-5-17 16,0 3-320-16</inkml:trace>
  <inkml:trace contextRef="#ctx0" brushRef="#br0" timeOffset="444298.9018">18981 1266 992 0,'-8'-6'451'16,"-13"-9"-193"-16,-7 5-47 15,-9 7-84-15,-1 3-40 16,1 17-69-16,6 6-24 15,8 17-21-15,8 5-1 0,17 8 0 16,13 0 7-16,23-18 15 16,8-3 5-16,16-21 11 15,-5-11 7-15,-7-7 30 16,-8-12 31-16,-26-12 78 16,-2-5 23-16,-27-12-9 15,-10 1-30-15,-16 7-85 16,-16 4-19-16,-6 23 263 15</inkml:trace>
  <inkml:trace contextRef="#ctx0" brushRef="#br0" timeOffset="444889.6391">15865 2469 994 0,'-18'0'473'0,"-25"5"-169"15,-4 7-89-15,-8 13-98 16,0 11-36-16,14 28-55 16,5 13-11-16,17 20-12 15,17 2 0-15,24-10-5 16,14-8-2-16,24-23-2 16,10-9 0-16</inkml:trace>
  <inkml:trace contextRef="#ctx0" brushRef="#br0" timeOffset="445249.2677">15883 2835 845 0,'3'-1'411'15,"6"-3"-138"-15,5 5-125 16,8 11-68-16,3 1-4 16,-5 6 9-16,-5 3-5 15,-7 1-10-15,-6 0-12 0,-2-2-19 16,-3-12-7-16,-1-6-1 16,4-3-1-16,8-17-16 15,8 2-8-15,5-10-12 16,7-3-4-16,-1 6 4 15,-5 4 3-15,1 15 1 16,-11 5 4-16,-4 17 11 16,-5 6 5-16,-3 6 2 15,3 0-3-15,-2-1 46 16,5 1-68-16</inkml:trace>
  <inkml:trace contextRef="#ctx0" brushRef="#br0" timeOffset="445455.5286">16439 2763 1250 0,'-1'0'548'0,"0"3"-283"16,0 11-112-16,3 11-100 15,6 6-19-15,4 7-16 16,4-2-5-16,2-6-3 15,-1 0 10-15,-3-14-90 16,-5-3-24-16</inkml:trace>
  <inkml:trace contextRef="#ctx0" brushRef="#br0" timeOffset="445736.7043">16356 2921 1248 0,'10'4'451'0,"18"4"-369"16,10-2-30-16,6-3-9 15,2-3-12-15,-8-2-25 16,-2 0-74-16,-6-3-205 0,-4-3-100 0,1-6-25 0,-6-6 93 16,-4-4 359-16,-4 1 183 15,-4 1 151-15,-3 4 41 16,-2 10-74-16,-3 3-63 15,-1 12-99-15,-1 2-54 32,1 13-78-32,1 7-21 0,2 1-20 0,0 5-7 15,-2-2-1-15,0-5-41 0</inkml:trace>
  <inkml:trace contextRef="#ctx0" brushRef="#br0" timeOffset="445993.9667">16838 2484 1402 0,'21'4'485'0,"28"6"-419"16,11 12-40-16,0 17 11 31,-8 9 19-31,-17 19 8 16,-15 11 7-16,-17 8-6 0,-11-1-14 0,-14-14-15 31,-4-12-5-31,-1-23-44 0,7-9-580 0</inkml:trace>
  <inkml:trace contextRef="#ctx0" brushRef="#br0" timeOffset="446532.7942">17625 2977 914 0,'0'-8'458'15,"3"-7"-147"-15,-3-5-106 16,-3 3-30-16,-8-6-29 16,-3 0-20-16,-4 0-43 15,-3 2-18-15,-2 14-38 0,-12 6-16 16,-1 12-21-16,2 9-10 16,3 6-11-16,10 7 1 15,14 0 3-15,9-1 7 16,18-5 10-16,9-9 4 15,8-12 5-15,1-2 1 16,-3-8 7-16,-9-7 5 16,-2-3 3-16,-7-4-1 0,-7 8-7 15,5 7-5-15,-10 5-7 16,5 6-2-16,0 10-1 16,-2-1 2-16,2 5 8 15,1-4 0-15,3-8-10 16</inkml:trace>
  <inkml:trace contextRef="#ctx0" brushRef="#br0" timeOffset="446907.6763">17659 2448 864 0,'7'8'392'15,"5"3"-151"-15,3 8-131 0,-2 1-6 16,-5 6 13-16,-4-2 0 16,-4 0-25-16,-4-2-14 15,2-10-34-15,2-4-6 16,1-13-12-16,6-7-5 15,7-9-14-15,2-6-8 16,6-2-5-16,3 6 1 16,-1 7-5-16,2 5-3 0,-1 15 16 15,-4 1 4-15,-3 12 21 16,-4 5 9-16,-2 1-11 16,-2 2-2-16,-4 3 4 15,-2-4 49-15</inkml:trace>
  <inkml:trace contextRef="#ctx0" brushRef="#br0" timeOffset="447103.8416">18196 2943 1172 0,'5'12'568'16,"-1"5"-230"-16,-5 12-145 16,-6 1-57-16,-11 1-70 15,-4 0-4-15</inkml:trace>
  <inkml:trace contextRef="#ctx0" brushRef="#br0" timeOffset="447665.9229">18631 2688 965 0,'7'3'444'16,"9"4"-188"-16,-5 13-127 16,0 12 0-16,-9 14-16 15,-6 3-7-15,-4 2-28 16,-1-11-20-16,2-14-28 15,3-12-6-15,6-17-3 16,4-5-3-16,8-16-7 16,6-8-4-16,5-12-8 15,8 2-2-15,0 3-1 16,2 9-2-16,0 19 4 0,-9 6 2 16,-6 14 5-16,-6 10 5 15,-12 12 1-15,-2 2 1 16,1 5-1-16,0-1-7 15</inkml:trace>
  <inkml:trace contextRef="#ctx0" brushRef="#br0" timeOffset="447968.4316">19098 2576 1339 0,'5'2'479'0,"15"4"-380"0,8 5-42 15,15 5-2-15,6-1 1 16,2 6-18-16,-2 0-6 16,-8-3-10-16,-10-2-3 15,-16-6 2-15,-7-4 4 16,-12-1 11-16,-6-3 0 15,-21 3-8-15,-6 4-9 16,-14 5-19-16,2 3-1 16,12 6-90-16,7-1-98 0</inkml:trace>
  <inkml:trace contextRef="#ctx0" brushRef="#br0" timeOffset="448154.1781">19174 2993 1045 0,'2'-1'453'16,"11"1"-210"-16,12 0-121 0,21 0-63 16,8 2-10-16,9 3-17 15,-1-1-40-15</inkml:trace>
  <inkml:trace contextRef="#ctx0" brushRef="#br0" timeOffset="448622.5189">20029 2718 961 0,'-9'-10'508'0,"-15"-11"-124"16,-5 3-118-16,-9 5-119 15,-3 5-49-15,1 12-69 16,0 4-20-16,5 14-32 16,4 6-10-16,14 17 7 15,8 6 4-15,17 6 11 16,10-1 7-16,21-14 3 15,11-9 2-15,11-21 9 16,1-10 5-16,-3-18 36 16,-12-14 19-16,-21-21 58 15,-11-8 15-15,-29-3-21 0,-10 5-22 16,-14 18-76-16,-7 12-23 16</inkml:trace>
  <inkml:trace contextRef="#ctx0" brushRef="#br0" timeOffset="451257.563">20669 2045 4004 0</inkml:trace>
  <inkml:trace contextRef="#ctx0" brushRef="#br0" timeOffset="451769.9259">20114 1883 723 0,'5'1'345'0,"10"1"-103"15,9 3-59-15,20-5-39 16,8-1-33-16,12-3-62 16,3 1-17-16,-3-4-111 15,-9 1-193-15</inkml:trace>
  <inkml:trace contextRef="#ctx0" brushRef="#br0" timeOffset="452049.997">20231 2042 879 0,'15'1'452'0,"22"1"-133"15,9 0-28-15,7 3-113 16,-2-3-50-16,-8 0-72 15,-8-5-17-15</inkml:trace>
  <inkml:trace contextRef="#ctx0" brushRef="#br0" timeOffset="452986.1912">21306 1458 783 0,'-23'12'353'0,"-31"24"-135"16,-6 9-74-16,3 30-45 15,12 18-20-15,27 15-47 16,17 5-7-16,27-14-21 16,6-13 5-16,15-27 15 15,6-6 45-15,8-22-199 16</inkml:trace>
  <inkml:trace contextRef="#ctx0" brushRef="#br0" timeOffset="453407.9996">21267 1780 924 0,'15'5'398'0,"14"7"-201"0,3 6-17 16,-3 6-32-16,-3 6-26 16,-20-3-46-16,3 2-14 15,-13-7-18-15,-2-10 2 16,5-5 6-16,-10-9 1 16,6-9-39-16,-2-6-24 15,9-11-74-15,9-2-18 16,7-1 19-16,5 4 16 0,4 4 46 15,4 6 7-15,1 14 4 16,-2 4-2-16,-3 11 20 16,-9 7 8-16,-7 5 9 15,-3 6 7-15,-8 5-9 16,-2 3-5-16,-2-4 0 16,3 1-3-16,3-9-67 15,1-4-148-15</inkml:trace>
  <inkml:trace contextRef="#ctx0" brushRef="#br0" timeOffset="453626.8378">21884 1724 1003 0,'0'-3'474'0,"0"3"-182"0,-2 9-134 15,6 16-95-15,-1 7-15 16,5 13-7-16,4 3-10 16,-3 0-3-16,0-2 1 15,1-11 1-15,-4-7-14 16,0-8-151-16</inkml:trace>
  <inkml:trace contextRef="#ctx0" brushRef="#br0" timeOffset="453783.2002">21793 1956 1115 0,'10'-5'437'0,"20"1"-288"16,10-4-58-16,3 0-23 15,6 5-26-15,-2-5-152 16</inkml:trace>
  <inkml:trace contextRef="#ctx0" brushRef="#br0" timeOffset="454056.8266">22232 1905 987 0,'5'-11'452'0,"5"-10"-185"0,2-2-63 15,-3-1-56-15,0 3-24 16,-2 6-42-16,1 4-17 31,-2 5-33-31,1 2-13 0,0 5-26 16,-4 7-6-16,5 10-1 16,-7 8-1-16,5 10 8 15,-1 7 4-15,1 3 4 16,5 0 7-16,-3-8-70 0,-2-8-38 15</inkml:trace>
  <inkml:trace contextRef="#ctx0" brushRef="#br0" timeOffset="454309.2271">22451 1432 967 0,'15'9'398'0,"20"25"-193"15,8 13-84-15,4 24-9 16,-5 16 6-16,-13 22-26 16,-11 3-13-16,-31-5-25 15,-9-5-10-15,-10-27-2 16,-2-13-16-16,14-25-90 15,6-16-24-15</inkml:trace>
  <inkml:trace contextRef="#ctx0" brushRef="#br0" timeOffset="455100.8271">23070 2029 358 0,'4'-6'295'0,"5"-5"78"16,-1-3-72-16,-3-8-74 0,-3 6-30 15,-3-7-44-15,-5-1-17 16,-5-1-35-16,-6-5-21 16,-4 5-40-16,0 7-13 15,-3 10-28-15,2 6-12 16,-1 12-18-16,-2 6-7 15,7 13 1-15,2 4 2 16,9 5 7-16,6-2 7 16,9-5 10-16,6-7 5 0,10-10 4 15,5-4 2 1,4-11 3-16,-2-8 2 0,-1-6 4 16,-3-9 0-16,-9-7-1 15,1 5 1-15,-9 3-2 16,-3 9 1-16,-7 14-13 15,-2 4-5-15,-1 12-8 16,3 4-2-16,6 5 10 16,6 1 5-16,8-4-58 15,1-3 16-15</inkml:trace>
  <inkml:trace contextRef="#ctx0" brushRef="#br0" timeOffset="455483.3274">23126 1387 796 0,'3'2'419'16,"3"2"-11"-16,3 14-317 15,0 3-19-15,-1 9 17 16,-1-1-3-16,-4-1-13 16,-3 1-6-16,1-13-26 15,-1-3-5-15,3-12 6 16,4-5-2-16,6-11-8 16,5-6-5-16,4-11-18 0,7-8-5 15,-2 5-5 1,-7 4-3-16,2 13-10 0,-3 11 8 15,-5 15 8-15,-1 6 5 16,-6 15 14-16,-2 0-5 16,-5 2-2-16,0 0-1 15,1-7 4-15,2 4-3 16</inkml:trace>
  <inkml:trace contextRef="#ctx0" brushRef="#br0" timeOffset="456105.4757">23624 1754 841 0,'8'-2'409'0,"10"2"-115"16,3-1-112-16,2 10-62 16,-1 5-24-16,-10 8-40 15,-9 5-16-15,-8 4-17 16,-6 3-4-16,-1-1-5 15,4-2-2-15,8-7-2 16,5-9 1-16,8-7-1 16,7-8-2-16,8-6 1 15,2-5 1-15,2-7 1 16,-2-1 3-16,-11-12-7 16,1 0-2-16,-10-5-1 15,-2 0 1-15,-1 7 9 0,-7 5 1 0,-2 13-4 16,-4 6-6-16,-6 6-20 15,5 10-8-15,4 14-6 16,5 5 2-16,9 15 16 16,1-1 6-16,6-3 8 15,-1-2 18-15,0-8-141 16</inkml:trace>
  <inkml:trace contextRef="#ctx0" brushRef="#br0" timeOffset="456485.362">24222 1734 688 0,'-7'7'326'0,"-3"19"-80"16,-2 7-135-16,7 15-35 15,1 5 1-15,4-4-10 16,0-5-11-16,4-12-13 15,0-12-15-15,0-10 76 16,3-8 19-16,-1-16 22 16,0-3 24-16,1-17-65 15,-5-7-15-15,-2-13-20 16,-1-6-13-16,-10-11-24 16,-3 2-10-16,4 10-13 15,-1 7-6-15,10 16-9 16,3 4-6-16,8 11-6 0,1 2-2 15,6 10-6-15,-3 1 2 16,3 7 3-16,4 3-1 16,5-2-30-16,-1 1-63 15,18 0-186-15</inkml:trace>
  <inkml:trace contextRef="#ctx0" brushRef="#br0" timeOffset="456735.6199">24205 2080 1214 0,'12'0'491'0,"15"-3"-294"16,5 7-60-16,4-2-77 16,4 3-13-16,6 6-74 15,-3-5-34-15</inkml:trace>
  <inkml:trace contextRef="#ctx0" brushRef="#br0" timeOffset="457104.6361">24500 1711 986 0,'10'7'436'16,"9"7"-219"-16,-3 10-77 15,-3 5-12-15,-9 6-27 16,-3 0-14-16,-4-4-32 0,-1-9-12 16,4-8-7-16,0-10 8 15,4-12-2-15,4-4-6 16,6-19-13-16,5-1-14 16,6-1-8-16,1 3-1 15,-3 12 0-15,-4 1 0 0,-3 11 3 16,-4 4 1-16,0 5 3 15,0 6 0-15,-8 14 1 16,2 1 0-16,0 12 0 16,-2-2 2-16,2-1-6 15,-3-7-33-15</inkml:trace>
  <inkml:trace contextRef="#ctx0" brushRef="#br0" timeOffset="457636.1008">24884 1502 1122 0,'9'-2'445'15,"13"1"-276"-15,6-2-51 16,4 5-16-16,0 1-18 16,2-3-33-16,-4 0-12 15,-6 0-12-15,-3-3-4 16,-10 4-4-16,-3 0-1 16,-2-1-7-16,-3 0-5 0,1 1-6 15,-4-1-6-15,0 0-5 16,0 0-1-16,1 20-5 15,5 33-2-15,-4-23 2 16,0 10 2-16,3 6 6 16,-4 5 5-16,1 8 4 15,2-2 4-15,-3 0 4 16,1-8 1-16,-3-18 4 16,-5-9 0-16,0-8 44 15,-6-6 15-15,-3-2 20 16,-7 1 6-16,-8-7-28 15,-1 2-10-15,1 2-24 16,5-2-8-16,10 1-21 16,4 1-6-16,9-4-1 15,2 1-8-15,6-1-43 16,-6-1-592-16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8T11:16:55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15106 11683 212 0,'2'-2'187'0,"-1"-4"57"15,-1 1-20-15,-1 4-51 16,-1 1-37-16,1 0-55 16,0 0-26-16,0 7-40 15,0 22-8-15,-2 38-10 16,2-23-3-16,-4 2-45 15,9 12-80-15</inkml:trace>
  <inkml:trace contextRef="#ctx0" brushRef="#br0" timeOffset="249.6719">15080 12362 250 0,'0'1'208'0,"-4"2"5"16,6 6-45-16,-4 4-19 16,-2 6-64-16,3 12-21 15,-5 14-33-15,4 6-12 0,-2 16-12 16,-4-5-6-16,-3-3-238 15</inkml:trace>
  <inkml:trace contextRef="#ctx0" brushRef="#br0" timeOffset="499.6134">14976 13225 364 0,'1'8'200'0,"-2"14"-47"16,-4 3-19-16,1 15-43 15,-2 14-27-15,3 14-36 0,0 3-7 16,3-7-10-16,-1-9-6 15,0-12-57-15,0 0-101 16</inkml:trace>
  <inkml:trace contextRef="#ctx0" brushRef="#br0" timeOffset="765.2071">14944 14138 273 0,'-4'12'186'16,"0"10"-37"-16,0 5-26 16,2 3-28-16,0 1-57 15,1 9-15-15,-2 4-10 16,0 2-1-16,-1 1-1 15,1-10-3-15,1-11-9 16,-1-9-181-16</inkml:trace>
  <inkml:trace contextRef="#ctx0" brushRef="#br0" timeOffset="1937.0479">15526 14381 433 0,'18'0'238'16,"10"0"-57"-16,15 1-63 16,6 2-2-16,11 1-58 0,6 1-24 15,11-2-23-15,-1-3 1 16,-2-3-131-16</inkml:trace>
  <inkml:trace contextRef="#ctx0" brushRef="#br0" timeOffset="6823.3801">16502 14389 710 0,'9'2'258'0,"11"-1"-182"0,10 3-48 15,20 6-8-15,4-3 1 16,14 5-16-16,9-2-1 16,14-1-40-16,0-2-132 15</inkml:trace>
  <inkml:trace contextRef="#ctx0" brushRef="#br0" timeOffset="7167.0799">17525 14409 557 0,'8'0'263'0,"12"0"-68"16,5 0-132-16,28 0-51 0,4 4 4 16,24-4-7-16,12-2-2 15,-1 2-171-15</inkml:trace>
  <inkml:trace contextRef="#ctx0" brushRef="#br0" timeOffset="7522.226">18779 14388 903 0,'13'-5'313'0,"23"-5"-269"31,13 2-40-31,18 4-2 15,7 4 4-15,0 8 1 16,1 7 2-16,-3-1-85 16,1-3-93-16</inkml:trace>
  <inkml:trace contextRef="#ctx0" brushRef="#br0" timeOffset="7865.8638">20101 14330 758 0,'4'0'293'0,"9"-1"-173"16,11 2-72-16,20 5-17 16,11-4 5-16,20-2-13 15,5 0-11-15,5 0-5 16,2 4 0-16,4-2-43 15,1-4-124-15</inkml:trace>
  <inkml:trace contextRef="#ctx0" brushRef="#br0" timeOffset="8193.943">21798 14269 733 0,'8'-1'243'0,"8"1"-231"16,9 1-28-16,20 5 1 15,7 3 3-15,16 4 5 16,6 1 3-16,0-3 5 16,5-2 8-16</inkml:trace>
  <inkml:trace contextRef="#ctx0" brushRef="#br0" timeOffset="8521.9595">23156 14302 934 0,'12'-3'357'0,"23"-5"-246"15,13 1-88-15,17 2-10 16,10 5 6-16,8 5 6 15,3 3 2-15,8 4-15 16,-2-7-19-16,-4-1-167 16,-8-1-207-16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8T11:17:44.7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21287 6039 572 0,'0'3'296'0,"6"2"-46"15,6-2-103-15,16-2-72 16,5-2-13-16,11 0-39 16,2-1-11-16,6 3-4 15,-2 2 0-15,-10 0-104 16,1 0-237-16</inkml:trace>
  <inkml:trace contextRef="#ctx0" brushRef="#br0" timeOffset="328.3128">21353 6114 511 0,'1'0'302'15,"2"0"-19"-15,8-1-152 16,11 4-39-16,10 2-37 16,7-2-17-16,8 3-21 15,-4-5-5-15,2-1-50 16,-2-5-122-16</inkml:trace>
  <inkml:trace contextRef="#ctx0" brushRef="#br0" timeOffset="589.7269">21700 6023 491 0,'10'1'242'0,"12"5"-87"15,0 2-26-15,-4 4 8 16,-3 2-31-16,-3 0-17 16,-4 3-2-16,-4-4-7 0,-4 2-17 15,-10 1-19-15,-4-1-12 16,-11 0-89-16,3-2-106 16</inkml:trace>
  <inkml:trace contextRef="#ctx0" brushRef="#br0" timeOffset="1120.8987">22070 5929 571 0,'1'0'371'0,"3"-2"-14"15,3 3-182-15,4 4-40 16,1 5-57-16,3 5-13 16,-4 8-21-16,-2 1-8 15,-6 1-9-15,-3-2-3 0,0-3-5 16,0 0-3-16,0-13 1 16,0-1-1-16,2-14-2 15,-1-7-1-15,0-4-7 16,0-9-4-16,7 2-4 15,3 1-1-15,5 4-1 16,0 6 1-16,1 4-1 16,-1 6-1-16,-3 5 3 15,0 3 3-15,-1 14 9 16,-1 4 3-16,-3 7 1 16,1 2-2-16,1-4-6 15,-3 0-1-15,0-8-58 16,0 2-71-16</inkml:trace>
  <inkml:trace contextRef="#ctx0" brushRef="#br0" timeOffset="1589.4982">22667 5882 522 0,'2'0'286'0,"6"2"-44"16,-3 1-32-16,-4 3-37 16,-1 3-18-16,-10-3-36 15,-4-1-19-15,-5 5-38 16,-1 1-16-16,-2-4-23 16,1 4-7-16,-1-10-10 15,1 1-4-15,9 2-4 16,4 1-4-16,6 2-6 15,2-4-1-15,5 4 5 16,1-2 7-16,6 3 11 16,6 6 5-16,0-3-1 15,2 2-4-15,-2-3-4 0,0-1 1 16,-2 4-126-16,-2-6-165 16</inkml:trace>
  <inkml:trace contextRef="#ctx0" brushRef="#br0" timeOffset="1870.8739">22776 5993 813 0,'6'2'375'0,"7"0"-164"16,4-1-45-16,7 2-43 16,6 0-37-16,4 1-40 15,-5-2-14-15,1 1-59 16,-10-5-100-16</inkml:trace>
  <inkml:trace contextRef="#ctx0" brushRef="#br0" timeOffset="2495.8813">23186 5946 500 0,'3'-2'272'0,"3"-7"-49"15,1 1-49-15,0 0-43 16,-3-5-13-16,0 3-18 16,-2 1-3-16,-1 2-13 15,0 3-9-15,-1 2-21 16,-1 1-11-16,0 0-23 16,0-1-8-16,1 1-12 15,0 1 0-15,0 0 0 16,0 0-2-16,0 0-3 15,0 0-2-15,0 1-1 16,5 11 4-16,14 32 2 0,-15-28 1 16,-1 5 2-16,2 1-1 15,2 3 1-15,2 0 0 16,-5-2 0-16,2 0 1 16,-1-4 2-16,-5-4 0 15,2-3 5-15,-6-3 1 16,-10-4 2-16,1 0 1 15,-4-3-1-15,1-2-2 16,6 1-5-16,1 1-4 16,8 0-6-16,1-1-3 0,3 0-1 15,-3-1 1-15,0 0 5 16,7 0 2-16,9 1 4 16,34 4 2-16,-29-6 0 15,-3-3-1-15,4 3-3 16,-2-1-29-16</inkml:trace>
  <inkml:trace contextRef="#ctx0" brushRef="#br0" timeOffset="9831.4991">21183 8715 357 0,'6'2'274'16,"0"2"27"-16,-5 11-116 15,-5 3-37-15,-6 5-72 16,-2 2-49-16</inkml:trace>
  <inkml:trace contextRef="#ctx0" brushRef="#br0" timeOffset="10299.7919">21490 8530 690 0,'7'8'278'0,"9"20"-169"15,7 9-30-15,1 9-19 16,-2 8-17-16,-6 0-20 15,-5-5-2-15,-10-7 3 16,-1-5 3-16,-11-17-20 16,-1-5-5-16,-9-16-13 15,-2-10-13-15,2-11-30 16,4-4-6-16,3-8 7 16,11-6 10-16,6 5 93 15,0-4 32-15,15 5 31 0,-2 5 6 16,3-5-44-16,10 10-24 15,-6 5-26-15,0 6-7 16,-8 6-39-16,-5 4-90 16</inkml:trace>
  <inkml:trace contextRef="#ctx0" brushRef="#br0" timeOffset="10510.5733">21799 8519 767 0,'-3'2'307'0,"3"12"-211"31,0 6-17-31,-2 8-32 0,2 9-21 16,0-1-18-16,0-7 10 15,6-11-191-15</inkml:trace>
  <inkml:trace contextRef="#ctx0" brushRef="#br0" timeOffset="10833.6525">22036 8608 723 0,'-7'12'318'0,"-8"12"-169"15,0-2-42-15,5-2-54 16,-3-6-16-16,2-8-15 0,-2-6-2 16,-5-6-12-16,6-9-8 15,8-2-16-15,-1-4-4 16,10 2 0-16,-4 4 1 15,7 8 3-15,3 11-1 16,2 5 17-16,5 10 12 0,-3 5 21 16,3-1 7-16,-2-4-10 15,5 0-4-15,-4-8-53 16,-2-5-144-16</inkml:trace>
  <inkml:trace contextRef="#ctx0" brushRef="#br0" timeOffset="11331.1233">22149 8620 480 0,'15'2'206'0,"8"-2"-113"0,6 4-50 16,-4-4-9-16,-5-1-10 16,-1-3 1-16,-8-3-2 15,-2 3-2-15,-5-1 3 16,-4 4 4-16,-5-1 19 16,4 2 2-16,0 0-2 15,-14 2-3-15,-31 19-15 16,33-6-4-16,3 3-7 15,3-1 1-15,6 3-8 0,2-4-2 16,9-8 0-16,5 0-2 0,7-2-1 16,0-6 3-16,4 0 3 15,2-5 0-15,-3-5 2 16,-5-3-1-16,-5-5-4 16,-5-4-2-16,-5-7-1 15,4 6 1-15,-5 5 4 16,-4 4 1-16,0 7 20 15,-3 5 2-15,2 7 2 16,0 3 0-16,2 7-24 16,-1 0-5-16,7 4-7 0,0-1 0 15,3 0-47-15,0-1-77 16</inkml:trace>
  <inkml:trace contextRef="#ctx0" brushRef="#br0" timeOffset="11487.5267">22394 8372 878 0,'-4'-3'400'0,"0"-2"-184"16,0 4-85-16,4 7-88 15,2 5-23-15,2 3-87 16</inkml:trace>
  <inkml:trace contextRef="#ctx0" brushRef="#br0" timeOffset="12284.136">22780 8540 532 0,'0'-1'279'16,"2"1"-61"-16,3 8-93 16,1 11-77-16,2 6-8 15,1 7-17-15,-3 3-4 16,-1-12-8-16,-2 0 1 15,-3-10 1-15,3-4 0 0,1-8 0 16,0-7-9-16,1-4-17 16,-5-10-5-16,8 0-4 15,1-4 5-15,1-6 13 16,5 9 4-16,-3 6 17 16,-3 7 7-16,3 11 23 15,-5 2 11-15,-4 12-5 16,-2 3-4-16,4 7-21 15,-3 1-9-15,4-5-8 16,-3 1 18-16,-3-14-190 16</inkml:trace>
  <inkml:trace contextRef="#ctx0" brushRef="#br0" timeOffset="12502.5705">23112 8574 968 0,'0'8'405'0,"0"13"-227"0,-1 3-54 16,2 1-54-16,2-1-17 16,4-5-27-16,1 2-10 15,-1-9-14-15,-1 2-50 16,-3-5-280-16</inkml:trace>
  <inkml:trace contextRef="#ctx0" brushRef="#br0" timeOffset="12658.7824">23028 8663 902 0,'5'2'380'16,"6"1"-188"-16,12 0-147 15,6-2-5-15,5-3-23 16,3-2-9-16,2 2-116 16</inkml:trace>
  <inkml:trace contextRef="#ctx0" brushRef="#br0" timeOffset="12987.0893">23344 8615 389 0,'2'-10'233'0,"6"-6"-31"0,0 0-70 15,-4-3-5-15,2 8-14 16,0 0 0-16,-6-4 0 15,6 10-5-15,-6-3-4 16,0 3-10-16,1 8-35 16,-5-3-17-16,4 0-25 15,0 0-7-15,0 11 3 16,3 18 1-16,6 34-4 16,-4-24-2-16,1-11 5 15,-1-5-75-15</inkml:trace>
  <inkml:trace contextRef="#ctx0" brushRef="#br0" timeOffset="13299.5254">23634 8508 725 0,'0'2'365'0,"2"1"-115"0,9 4-117 15,0-6-29-15,10 1-48 16,-1-2-19-16,3-7-25 16,2 3-3-16,-1-4-166 15</inkml:trace>
  <inkml:trace contextRef="#ctx0" brushRef="#br0" timeOffset="13518.3308">23624 8607 817 0,'0'3'359'0,"7"6"-171"0,5-3-43 16,10-2-45-16,6 1-23 15,3-5-39-15,4 1-13 16,-4-6-93-16,-6-2-121 15</inkml:trace>
  <inkml:trace contextRef="#ctx0" brushRef="#br0" timeOffset="13955.6176">24083 8449 551 0,'-11'4'344'16,"-6"-1"-26"-16,-5 8-146 15,1-4-40-15,4 8-73 16,0 0-30-16,6 1-28 16,7 7-9-16,0-4-6 15,8 7 0-15,11 0 3 16,3-3 2-16,9-4 4 0,-1-7 3 16,4-7 2-16,1-5 4 15,-1-16 6-15,-1-4 1 16,-9-11 8-16,-8-6 4 15,-7 5 38-15,-7 0 11 16,-14 12 34-16,-6 6 5 16,-10 11-37-16,-1 1-13 0,0 0-84 15,3 2-75-15</inkml:trace>
  <inkml:trace contextRef="#ctx0" brushRef="#br0" timeOffset="14872.3972">21828 9108 486 0,'2'-4'247'0,"6"3"-60"0,-2 1-29 16,-6 14-28-16,-1 7-15 15,-13 7-34-15,-4 7-19 16,-8-3-23-16,-1-1-12 16,2-5-8-16,-1-9 1 15,4-12-24-15,1-6-20 16,6-12-26-16,8-2-9 15,6-9 17-15,3 3 16 16,5-1 17-16,2 7 5 16,4 9 1-16,1 3 0 0,5 4 2 15,3 0 0-15,7 7 1 16,0 8 4-16,-4 7 3 16,-4 4 3-16,-13-4 7 15,1-6-73-15</inkml:trace>
  <inkml:trace contextRef="#ctx0" brushRef="#br0" timeOffset="15012.7278">21728 9028 946 0,'-1'4'351'0,"1"0"-274"16,1 0-56-16,-1-4-35 15,0 0-169-15</inkml:trace>
  <inkml:trace contextRef="#ctx0" brushRef="#br0" timeOffset="15340.8316">21996 9288 657 0,'6'3'280'0,"8"3"-149"15,2-2-32-15,-1-6-31 16,2-1-17-16,-3-7-22 16,-4-1-2-16,-5-5 0 15,-5-3 0-15,-5 1-2 16,-5-1-4-16,-3 9-9 16,-1 1-6-16,2 2-11 15,0 6-6-15,3 1-3 16,1 8-1-16,3 9 4 15,4 4 2-15,2 8 5 16,4-3 10-16,-2-3 23 16,3-3 12-16,-1-4 9 15,-5 0-6-15,5 0-18 16,-4 0-11-16,4-1-7 16,1-2 0-16</inkml:trace>
  <inkml:trace contextRef="#ctx0" brushRef="#br0" timeOffset="15695.5266">22409 9175 585 0,'-2'0'337'16,"-1"2"-73"-16,1 6-93 15,-5 2-34-15,1 11-67 16,-2 2-28-16,-12-3-21 0,2-2-5 16,-10-7-6-16,1-2-5 15,4-8-51-15,-1-2-27 16,8-7-43-16,4-5-6 31,9 3 38-31,2-5 23 0,7 0 41 16,4 1 17-16,5 0 37 15,3 6 14-15,2 4 14 16,2 2 5-16,-1 7-8 16,3 5-6-16,-12 9-6 15,3 7-9-15,-8 1-18 16,1-3-2-16,7-5-121 16</inkml:trace>
  <inkml:trace contextRef="#ctx0" brushRef="#br0" timeOffset="16242.4108">22924 9151 751 0,'1'3'309'0,"7"4"-182"16,-1 4-29-16,-8 4-20 15,1 5-24-15,-5-1-27 16,5 6-6-16,-1-10-6 16,0-4-1-16,1-7-3 15,0-10-1-15,6-10-8 16,0-4-2-16,5-3-7 15,-2 3-1-15,3 7 5 16,3 1 1-16,1 7 5 16,-3 3 5-16,-2 7 19 15,0 2 10-15,-6 5 7 16,3 6-2-16,-5-1-14 0,0 9-9 16,1 2-8-16,-3-5-18 15,5-6-183-15</inkml:trace>
  <inkml:trace contextRef="#ctx0" brushRef="#br0" timeOffset="16445.3418">23244 9160 697 0,'10'-2'384'16,"1"0"-10"-16,11 2-279 16,1 0-42-16,-1 4-25 15,-1-1-14-15,-4 0-14 16,-4 0-69-16</inkml:trace>
  <inkml:trace contextRef="#ctx0" brushRef="#br0" timeOffset="16633.1544">23253 9215 754 0,'3'2'402'0,"0"2"-81"16,11 0-172-16,0 2-41 15,5 3-45-15,-2-1-18 16,5 0-27-16,-1-3-6 15,-3-5-119-15</inkml:trace>
  <inkml:trace contextRef="#ctx0" brushRef="#br0" timeOffset="16929.598">23525 9223 564 0,'4'0'343'0,"7"-1"-14"15,5 1-106-15,4-3-98 16,5 5-32-16,2 0-49 16,0 1-14-16,-2 0-27 15,-1-2-81-15</inkml:trace>
  <inkml:trace contextRef="#ctx0" brushRef="#br0" timeOffset="17492.2151">23864 9120 609 0,'1'-8'288'0,"3"-11"-110"15,1-2-49-15,-4 2-32 16,0 1-8-16,0 9-14 16,1 2-4-16,-2 3-24 15,0 2-13-15,-2 2-16 16,1 0-7-16,0 0-11 15,1 9-1-15,0 5-2 16,8 35-1-16,-4-24 1 16,1 1 0-16,0-2 1 15,-3-1 2-15,1-4 0 0,-5 1 3 16,5 2 1-16,-2-5 2 16,-1-3 5-16,-2-4 3 15,-8-5 3-15,-2-2-1 16,-1-3-3-16,3 0-4 15,-6 0-8-15,10 1-2 16,6 3-9-16,1-2-3 16,-1-2 0-16,0 0-1 15,1 0 14-15,9-1 8 0,7-1 15 16,33-3 10-16,-28 4 2 16,0 0-4-16,-1 1-10 15,-4-1-7-15,-8 1-179 16</inkml:trace>
  <inkml:trace contextRef="#ctx0" brushRef="#br1" timeOffset="30788.8938">13673 7299 582 0,'-3'1'278'0,"3"0"-109"16,1 4-35-16,-1-5-51 16,0 0-16-16,0 0-15 0,0 0-8 15,1 4-8-15,2 7-5 16,14 38-11-16,-16-25-4 15,-3 13-4-15,3 10-2 16,-4 11-1-16,2 3-1 16,1-5-2-16,0-6-1 15,-2-26 1-15,2-8 0 16,2-13 5-16,1-3 3 0,-2-4-1 16,-1 2 0-16,-1 1-5 15,-1 0-3-15,1-2-2 16,-2-7-1-16,2 6 0 15,0 1-1-15,-1 2 0 16,1 0 0-16,0 0 0 0,0 0-1 16,0-4 0-16,-4-9 1 15,-11-29 0-15,9 26 1 16,4 7-1-16,0-1 1 16,3 8 1-16,-1 0 2 15,0 3 4-15,1 0-1 16,0 0-2-16,0 0-4 0,0 0-5 31,0 0-2-31,2 14 0 16,12 37 1-16,-9-29 1 15,3 1 2-15,-5-3 2 16,7 2 0-16,-5-4 2 16,-5-3 1-16,7-5 4 15,-4-6 9-15,1-11 33 16,3-4 9-16,1-4 8 15,-3-8-5-15,2 1-29 16,0-2-11-16,2-4-8 16,1 6-2-16,-5 1-17 0,3 6-62 15</inkml:trace>
  <inkml:trace contextRef="#ctx0" brushRef="#br1" timeOffset="33756.9425">13197 9828 513 0,'0'-1'279'0,"-2"-1"-58"16,0 2-55-16,2 0-78 15,0 0-31-15,0 0-45 16,3 17-8-16,18 31-4 15,-5-21 1-15,-1 3 1 16,5 8 0-16,-3 5 0 16,-1-3 1-16,2 3 1 15,-4-8 1-15,1-5 2 0,-2-7 1 16,-3-1-1-16,4-4 0 16,-5-5 0-16,-1 0 1 15,-2-5 3-15,-2-4 2 16,-4-4 11-16,1 2 20 15,-2-3 13-15,0 0 0 16,-1 0-9-16,1-1-19 16,-2 0-16-16,-9-5-2 15,-29-23-5-15,27 21 0 0,2 0-2 16,-3-1-1-16,5 2-2 16,2 3-1-16,1-1 0 15,1 1-3-15,0 1-1 16,4 3 0-16,2-1-4 15,0 2-2-15,0 0-2 16,0 0 1-16,0 0 4 16,0 0 4-16,6 13 4 15,38 37 1-15,-29-33 2 16,-5-2 0-16,3-4 1 16,-4-6 2-16,-1-5 4 15,2-2 8-15,-4-7 17 16,-1-5 5-16,-2-2 2 15,-2-5-1-15,2 1 5 16,-1 2 6-16,-2-1 3 0,0 5-3 16,-1 3-13-16,-1 5-3 15,0 2-6-15,1 1-3 16,1 2-12-16,0 0-7 16,0 0-7-16,0 0-2 15,0 1 0-15,0-2 0 16,0 1 0-16,0 1 2 15,-1 0-14-15,0 0-69 16</inkml:trace>
  <inkml:trace contextRef="#ctx0" brushRef="#br1" timeOffset="35240.9799">13685 12388 537 0,'-1'-3'282'0,"2"-1"-63"15,-1 5-46-15,0-1-54 16,0 0-23-16,0 0-36 15,0 0-13-15,0 19-24 16,2 29-7-16,-1-17-10 16,-1 2-2-16,1 10-2 15,2 6 0-15,-1-1 0 16,6 4 1-16,-8-10-2 16,1-3 2-16,0-4-1 15,-1-6 1-15,2-8 2 16,1-5 2-16,-5-7 3 0,1-2 3 15,-2-5 1-15,-2-2-1 16,2 0-3-16,2-1-4 16,0 0-4-16,0 0-2 15,0 0-3-15,-1-4-1 16,-1-12 1-16,-2-27 0 16,2 23 4-16,1 4 2 15,-4 0 2-15,5 2 2 16,-3 6 0-16,-4-1 0 0,6 8-2 15,-7-3-1-15,9 4-2 16,2 1-2-16,-5 1-4 16,3-1-2-16,0 0-4 15,0 0-1-15,1 6 0 16,3 14 2-16,10 36 2 16,-7-27 3-16,2 2 4 15,-4-2 1-15,2-5 2 16,-4-3 1-16,1-11 1 15,-3-8 1-15,2-6 0 16,0-8 0-16,-1-6 7 16,0-4 1-16,-1-6 5 15,12 3 1-15,-3-4-6 16,2 4-2-16,3 2-3 16,-8 3-1-16,0 6 1 0,0 0 1 15,-3 8-3-15,-3-3-2 16,4 8-76-16</inkml:trace>
  <inkml:trace contextRef="#ctx0" brushRef="#br0" timeOffset="39355.357">21678 11357 339 0,'3'-5'229'0,"2"-3"28"15,2 5-56-15,-4 3-52 16,-2 4-20-16,-1 10-52 16,-5 0-16-16,-5 4-37 15,0 6-37-15</inkml:trace>
  <inkml:trace contextRef="#ctx0" brushRef="#br0" timeOffset="39870.6825">21904 11227 397 0,'0'0'220'0,"0"1"-24"15,8 10-85-15,-6 9-57 16,5 6-1-16,6 11-13 16,-9-3-14-16,7 0-12 15,-6-1 0-15,0 0 1 16,-7-6 1-16,-4-4-101 15,2-1-77-15,-14-17-106 16,10 2-3-16,-6-17 99 0,-1-6 86 16,11-7 156-16,-5-3 29 15,9-3 57-15,2-3 10 16,7-1 2-16,4-5-9 16,-1-1-36-16,2 5-19 15,2 3-57-15,1 8-20 16,1 8-23-16,-3 5-100 15</inkml:trace>
  <inkml:trace contextRef="#ctx0" brushRef="#br0" timeOffset="40120.4526">22085 11225 339 0,'0'5'206'15,"0"2"-14"-15,1 7-95 16,2 5-10-16,0 2-38 16,-2 3-11-16,5-1-24 15,-5-5-5-15,6-6-44 16,1-2-212-16</inkml:trace>
  <inkml:trace contextRef="#ctx0" brushRef="#br0" timeOffset="40464.122">22337 11239 434 0,'-1'4'229'0,"-7"6"-29"15,1 5-73-15,-7 4-50 16,-3 0-11-16,-4 1-34 16,-1-3-11-16,5-4-6 15,-3-3-2-15,1-8-3 16,0-3-3-16,7-7-17 16,2-2-12-16,12-4-10 15,3-3-2-15,9-2 11 16,-1-1 10-16,2 5 8 15,0 8 4-15,-3 7 24 16,3 4 9-16,4 11 14 16,-2-1 2-16,3 8-21 15,2 0-6-15,-5-6-10 16,-1 0-24-16</inkml:trace>
  <inkml:trace contextRef="#ctx0" brushRef="#br0" timeOffset="40959.4144">22482 11239 345 0,'6'-2'184'0,"3"-1"-46"15,6 0-21-15,-1 0-42 0,-2 0-28 16,-3 2-30-16,-2 0-5 16,-5 1 0-16,1 0 2 31,-5 0-1-31,1 0-1 0,0 0-4 0,-2 1-4 0,-10 9-3 16,-25 36-1-16,30-28 0 31,2 1 0-31,7-1 8 15,6-2 1-15,5-4 2 0,3-4 2 0,0-6-8 32,-3 0 2-32,4 0 0 15,1-1 1-15,-1-6 2 0,-1-3 1 0,-1-2 1 32,-3-3 1-32,-2 1 1 0,-3 0-1 0,-2-2-1 15,-3-1-2-15,-1 1-5 16,0 4-3-16,-1 3-4 15,1 6-3-15,1 5 0 32,-1 5-1-32,2 9 3 15,-1-2 1-15,-1 0 1 16,1 1 1-16,0-3-90 0,-1-1-148 0</inkml:trace>
  <inkml:trace contextRef="#ctx0" brushRef="#br0" timeOffset="41115.874">22676 10986 1072 0,'-1'0'414'0,"-3"3"-303"16,4 8-57-16,0 2-46 15,2 5-8-15,5 5-76 31</inkml:trace>
  <inkml:trace contextRef="#ctx0" brushRef="#br0" timeOffset="46505.4807">23103 11236 198 0,'0'2'134'0,"0"10"-4"16,0-3-10-16,1 9-48 16,-1 1-26-16,1-1-28 15,1-2-3-15,-1-4 8 16,2-4 6-16,-3-6 22 0,0-3 8 16,0-2-5-16,-1 2-6 15,1-1-19-15,-2 1-8 16,2-17-4-16,5-26-3 15,5 26 8-15,2 0 13 16,1 7 24-16,-1-2 9 16,1 8-9-16,0 4-15 15,-2 8-11-15,0 2-4 16,-6 6 1-16,1 2-2 0,0 3-9 16,-5-2-6-16,0 0-3 15,0-2-1-15,2-8-16 16,1 4-65-16</inkml:trace>
  <inkml:trace contextRef="#ctx0" brushRef="#br0" timeOffset="46786.5809">23381 11184 359 0,'0'-5'242'0,"1"-5"27"15,-1 8-99-15,2 4-62 16,0 6-17-16,-3 6-35 0,-2 0-12 16,4 10-31-16,-1 1-6 15,2 2-5-15,4 2 0 16,-6-12 3-16,4-1 0 15,6-4-5-15,-6-7-66 16</inkml:trace>
  <inkml:trace contextRef="#ctx0" brushRef="#br0" timeOffset="46958.6747">23308 11269 652 0,'6'4'264'0,"3"-2"-148"16,6 3-46-16,-2-5-34 16,3 0-3-16,-2 0-21 15,-1 0-3-15,7 0-71 16,-2 0-113-16</inkml:trace>
  <inkml:trace contextRef="#ctx0" brushRef="#br0" timeOffset="47271.0482">23495 11247 212 0,'3'-2'165'0,"2"-7"43"0,5 0-50 16,0-1-33-16,1 0-16 15,-4-4-29-15,-1 4-4 16,-3 3 3-16,-3-1-4 15,3 10-15-15,-3-2-13 16,0 4-31-16,0-4-10 16,0 0-4-16,0 0-2 15,0 0 0-15,0 10-1 16,2 3 7-16,3 30 7 16,-5-23 11-16,3 1 4 0,-3 3-4 15,2-3-3-15,-1-6-9 16,1-4-1-16,1-6-3 15,0 0-27-15</inkml:trace>
  <inkml:trace contextRef="#ctx0" brushRef="#br0" timeOffset="47661.3714">23729 11234 350 0,'7'0'213'15,"9"0"24"-15,2 0-144 16,4-2-13-16,3 5-28 15,-7-3-25-15,-6-5-17 16,8 5-1-16</inkml:trace>
  <inkml:trace contextRef="#ctx0" brushRef="#br0" timeOffset="47895.7454">23759 11320 333 0,'5'-2'223'0,"10"2"-22"16,4 0-80-16,-1 0-25 15,8 1-61-15,-10-1-19 16,3 0-120-16</inkml:trace>
  <inkml:trace contextRef="#ctx0" brushRef="#br0" timeOffset="48427.1121">24025 11246 257 0,'5'-1'154'15,"3"-2"-23"-15,-3-8-14 16,1 4-23-16,-4-7-1 16,2 1 3-16,-1 3 10 15,-3 4 6-15,2 4-14 16,-2 2-22-16,-2 0-18 15,2 0-35-15,-1 0-11 0,1 0-10 16,-1 0-1-16,1 0 0 16,0 2 2-16,1 10 4 15,8 30 8-15,-5-27 9 16,-1 4 3-16,0-1-1 16,0 5 15-16,4-5-2 15,-3-2-1-15,4-4 2 16,-3-5-19-16,-3-7-4 15,1 0-2-15,-3 1-2 16,0-1-1-16,0 0-32 16,0 0-68-16</inkml:trace>
  <inkml:trace contextRef="#ctx0" brushRef="#br0" timeOffset="50395.1157">21947 11930 1228 0,'10'10'-17'16,"-3"-6"15"-16,5-3 3 15,6 2 4-15,-2-8 8 16,-4-5 3-16,-9-3 3 16,-2-6 1-16,-7 1-3 15,-5-4-2-15,-3-4-2 0,-1 2-2 16,-4-8-5-16,3 4-3 16,7 3-8-16,4 1-5 15,11 3-4-15,7 0 0 16,9 8-14-16,-7 3-35 15,4 19-260-15</inkml:trace>
  <inkml:trace contextRef="#ctx0" brushRef="#br0" timeOffset="50749.208">22102 11811 239 0,'1'0'131'0,"0"-1"-10"15,0 2-87-15,-1-1-36 32,0 0 3-32,5 13 12 0,13 34 10 0,-9-30 25 15,-5-5 3-15,0 1-5 16,-1-3-8-16,-3-10-17 15,1 2-5-15,3-12-4 16,0-2-2-16,4-1-7 16,2-6-1-16,0 3 21 15,0 4 21-15,0 10 19 16,0 4 11-16,-2 12-1 16,-2-3-18-16,0 2-15 15,-2 1-9-15,4 0-20 16,4 2 22-16</inkml:trace>
  <inkml:trace contextRef="#ctx0" brushRef="#br0" timeOffset="51155.3743">22286 11798 452 0,'7'-17'253'0,"9"-11"-14"16,4 4-94-16,1 0 5 0,0 10-20 15,-4 5-27-15,-1 10-44 16,-4 7-8-16,-1 10-4 16,6 9-1-16,-2 8-6 15,0 2-15-15,-2 2-11 16,-7-8-1-16,0-7 1 15,3-3-1-15,-2-11 2 16,0 1 4-16,-4-12 4 16,-1-3-1-16,-3-3-3 15,0 6-10-15,-1-4-18 16,-9-12-6-16,-27-28-2 16,28 35 3-16,-4 6 2 15,0 4 0-15,3 8 0 16,-3 3 0-16,1 6 5 15,2-2 1-15,-3-1-75 16,5 0-103-16</inkml:trace>
  <inkml:trace contextRef="#ctx0" brushRef="#br0" timeOffset="51343.1668">22691 11892 880 0,'4'2'412'15,"-1"0"-169"-15,0 2-147 16,-3-4-30-16,0 0-93 16,0 0-14-16</inkml:trace>
  <inkml:trace contextRef="#ctx0" brushRef="#br0" timeOffset="51952.0611">23055 11768 705 0,'4'6'264'0,"3"10"-158"15,0 4-59-15,-2 7-2 16,-1-1-1-16,-3-5-28 15,-1-2-3-15,-2-6 0 16,2 0 0-16,0-4 0 16,2-4-3-16,0-15-10 15,1-2-8-15,0-7-20 16,2-3-4-16,2 4 7 16,2-1 6-16,4 0 18 15,-1 3 3-15,2 5 26 16,-2 3 8-16,-2 11 10 0,-1 1 2 15,0 7-16-15,1 5-5 16,-3 1-8-16,-1 3-5 16,-1-2-3-16,0-3-2 15,-2-3 2-15,2-2 1 16,-3-5-198-16</inkml:trace>
  <inkml:trace contextRef="#ctx0" brushRef="#br0" timeOffset="52139.5448">23351 11803 915 0,'1'1'335'0,"9"2"-226"15,4-1-56-15,3 0-8 16,4-2-4-16,0 2-32 15,-5 0 10-15,1 5-197 16</inkml:trace>
  <inkml:trace contextRef="#ctx0" brushRef="#br0" timeOffset="52358.2115">23351 11875 620 0,'2'2'307'0,"0"2"-55"15,15 3-142-15,2 0 4 16,-2-2-24-16,5-4-26 16,-1 1-35-16,-2-2-7 0,4 0-145 15</inkml:trace>
  <inkml:trace contextRef="#ctx0" brushRef="#br0" timeOffset="54379.3855">23798 11765 565 0,'-9'-3'286'0,"-3"-3"-89"16,-1-3-27-16,0 6-51 15,1 3-28-15,-6 3-42 16,0 6-17-16,1 7-26 16,1 0-7-16,2 4-6 15,4-1-2-15,4 1-4 16,5 1-3-16,8-1 0 0,5-2 0 15,8-6 5-15,6-6 6 16,13-6 6-16,-1-1 7 16,-5-13 9-16,-5-1 13 15,-12-3 30-15,-8-4 28 16,-14-2 44-16,-2-1 0 16,-12 5-29-16,-5 2-28 15,1 10-59-15,-4 8-13 16,5 6 64-16</inkml:trace>
  <inkml:trace contextRef="#ctx0" brushRef="#br0" timeOffset="56186.9741">21422 13949 601 0,'0'1'308'16,"-6"8"-78"-16,0 0-67 16,2 12-75-16,-10 1-25 15,5 3-51-15,1 5-138 16</inkml:trace>
  <inkml:trace contextRef="#ctx0" brushRef="#br0" timeOffset="56593.3681">21671 13844 724 0,'2'7'285'0,"3"5"-154"16,4 9-72-16,6 11-15 16,2 1 1-16,2 8-19 15,-4-1-6-15,-8 0 1 16,-4 2-1-16,-10-5-29 16,-2-2-42-16,-8-16-67 15,-3-6-17-15,0-15-36 16,0-8 11-16,5-11 59 0,3-12 20 15,6-7 104-15,9-2 65 16,8-1 81-16,8 5 25 16,7 5-13-16,4 6-33 15,-2 8-77-15,-1 3-29 16,-6 7-25-16,-7 4-51 16</inkml:trace>
  <inkml:trace contextRef="#ctx0" brushRef="#br0" timeOffset="56796.4686">21912 13856 903 0,'-1'0'354'0,"3"1"-250"16,0 2-40-16,-2-3-27 15,0 0-20-15,4 10-11 16,7 40 0-16,-10-27-61 16,-1-4-133-16</inkml:trace>
  <inkml:trace contextRef="#ctx0" brushRef="#br0" timeOffset="57093.0648">22157 13862 575 0,'1'1'284'0,"-2"2"-8"0,-2 1-131 15,2-4-35-15,0 0-7 16,-6 13-63-16,-39 34-16 16,27-34-8-16,4-3-2 15,1-6-2-15,2-8-3 16,2-3-17-16,6 0-13 15,4-3-9-15,2-2-1 0,6 1 12 16,-4-5 10-16,5 8 6 16,-1 5 1-16,3 8 5 15,2 5 5-15,1 1 13 16,3 4 3-16,-1-1-3 16,3 1-3-16,0-5-140 15</inkml:trace>
  <inkml:trace contextRef="#ctx0" brushRef="#br0" timeOffset="57603.5288">22316 13862 548 0,'3'1'269'0,"7"2"-46"0,3 0-111 16,2 2-48-16,1-2-3 16,0 1-33-16,-2-1-7 15,-3-2-5-15,2-1-1 16,-8-2-2-16,-2 0-6 16,-2-1-18-16,-2 2-3 15,0 0-3-15,0 1 3 0,0 0 13 16,-2 0 2-16,-8 3 10 15,-26 24 8-15,35-12 12 16,-1 1 4-16,6 2-6 16,1-5-6-16,2-2-9 15,3-2-1-15,5-5 1 16,0 1 1 0,4-7 0-16,1-5 0 15,-1-8-3-15,2-3-2 16,-3-2-5-16,-1-1-1 15,-5 4-2-15,-3 1 2 0,-2 7-1 16,-4 4 0-16,-1 5 5 16,0 4 4-16,-1-4 4 15,0 0 0-15,0 0-4 16,2 14-7-16,15 30-4 16,-11-27 5-16,0-4-94 15,0 2-156-15</inkml:trace>
  <inkml:trace contextRef="#ctx0" brushRef="#br0" timeOffset="57744.4377">22544 13540 1187 0,'-2'0'455'0,"-2"4"-324"0,5 7-57 16,1 12-46-16,1 5 10 15</inkml:trace>
  <inkml:trace contextRef="#ctx0" brushRef="#br0" timeOffset="58790.7532">22938 13846 512 0,'6'-5'260'0,"4"-2"-66"15,4 4-47-15,4 6-45 16,-2 5-35-16,4 6-43 16,-6 2-5-16,-4 8 2 15,-4-6 2-15,-4 2-1 16,-2-7-3-16,-2-3-5 15,2-6-16-15,0-4-44 16,1-2-10-16,-1 1-12 16,0 0 14-16,4-17 34 15,12-30 8-15,-6 29 11 16,0 3 21-16,0 8 26 16,-3 2 2-16,0 8 2 15,-1 6-17-15,1 3-17 16,1 1 2-16,-2 3-1 15,-1 3-3-15,-1-3-5 16,1 2-2-16,0 1-65 16,-1-9-143-16</inkml:trace>
  <inkml:trace contextRef="#ctx0" brushRef="#br0" timeOffset="58994.0906">23367 13799 865 0,'1'2'379'0,"-2"1"-164"0,-3 3-138 15,4-6-18-15,-1 0-24 16,0 9-16-16,3 12-15 16,6 29-2-16,3-29 1 15,5 5 6-15,-12-11-106 16,4-1-136-16</inkml:trace>
  <inkml:trace contextRef="#ctx0" brushRef="#br0" timeOffset="59165.6666">23257 13890 915 0,'6'0'382'16,"7"0"-171"-16,6 0-170 15,11 1-6-15,1-1-11 16,4 1-10-16,4 0-33 0,-3-1-96 16</inkml:trace>
  <inkml:trace contextRef="#ctx0" brushRef="#br0" timeOffset="59509.3282">23591 13862 689 0,'2'-6'364'16,"-1"1"-70"-16,3-7-157 16,1 1-28-16,3-3-45 15,1 0-25-15,1 1-20 16,0 0-4-16,-3 3 14 15,-4 0 5-15,-2 4 4 16,1 2-1-16,-1 4-16 16,-1 0-7-16,0 0-9 15,0 0-2-15,0 2-4 16,4 11 1-16,15 35 6 16,-12-24 4-16,0-1 8 15,-2-2 0-15,7 4-4 16,-6-4 0-16,1-6-5 15,0-2 14-15,-4-7-119 16</inkml:trace>
  <inkml:trace contextRef="#ctx0" brushRef="#br0" timeOffset="62222.9837">23896 13836 382 0,'4'-2'249'0,"3"1"-35"16,7-1-77-16,3 2-33 15,12 0-62-15,7 0-16 16,1 0-12-16,1-3 0 16,-8 0-301-16</inkml:trace>
  <inkml:trace contextRef="#ctx0" brushRef="#br0" timeOffset="62457.4435">23907 13889 375 0,'0'1'195'0,"7"3"-37"16,7 2-5-16,9-4-17 16,7 1-25-16,6-4-52 15,-4-3-17-15,-3 0-17 16,1 1-74-16</inkml:trace>
  <inkml:trace contextRef="#ctx0" brushRef="#br0" timeOffset="63144.7436">24298 13818 332 0,'0'-7'184'16,"8"-8"9"-16,3 3-19 16,-1-1-3-16,7 4-30 15,1 9-72-15,0 3-22 16,-4 11-11-16,2 2 6 16,-7 3 10-16,-8-1 0 15,-1 2-19-15,-1 0-5 0,-16-5-8 16,3 5-2-16,-4-6-5 15,-7-5-3-15,6-2-14 16,4-4-11-16,-5-6-11 16,9 0-6-16,8-2-2 15,1-2 4-15,9-3 7 16,7 3 5-16,-1-1 18 16,6 8 4-16,5 8 9 15,-11-8 3-15,10 10 3 16,-2-5 0-16,-2-1 0 15,5 7 1-15,-8-6-119 16</inkml:trace>
  <inkml:trace contextRef="#ctx0" brushRef="#br0" timeOffset="64034.8139">21894 14394 606 0,'-9'1'262'0,"-5"3"-136"15,-9 0-15-15,3 0-33 16,2 9-27-16,4 0-34 16,5 1-18-16,13 4-14 15,3-3-2-15,9-6-4 16,9 4 4-16,4-3 14 15,-1-4 5-15,-4-5 20 16,-7-3 14-16,-9-13 18 16,-6-1 0-16,-5-2-4 15,-10-6-11-15,-5 1-19 0,-1 0-5 16,3 0-10-16,4 2-5 16,10 2-8-16,-1-10-5 15,10 5-1-15,-2-2-2 16,13 7 0-16,2 6 0 15,-4 5-54-15,4 8-71 16</inkml:trace>
  <inkml:trace contextRef="#ctx0" brushRef="#br0" timeOffset="64347.5144">22037 14380 598 0,'0'4'240'0,"4"8"-139"16,0 1-25-16,6 3-6 15,-2-2-20-15,-2-2-29 16,-3-1-3-16,-1-1-2 16,-2-7 3-16,1-3 1 15,1 0-1-15,-2-1-6 16,0 0-8-16,0 0-5 15,9-19-2-15,20-21 16 16,-18 33 6-16,1 9 0 16,-2 6 0-16,-2 0-16 0,-2 1 0 15,-1 3 3-15,-5 4 1 16,0 6 2-16,0-1-35 16,-2-5-273-16</inkml:trace>
  <inkml:trace contextRef="#ctx0" brushRef="#br0" timeOffset="64675.2674">22210 14347 699 0,'8'-6'328'0,"12"-7"-141"16,3 2-35-16,2 8-46 15,8 3-32-15,-14 6-25 16,6 3 0-16,-4 9-6 15,-6 1-4-15,8 9-10 16,-8-5-7-16,-3-4-4 16,-4-4 0-16,-6-4 0 15,3 0-2-15,-4-3-13 16,4-2-10-16,-10-12-40 16,-2-2-16-16,-4-7-2 15,-4 1 8-15,1 10 33 16,-2-1 13-16,-5 5 13 15,4 8 7-15,-5 5 9 16,0 6 2-16,5 10-3 0,2-5-9 16,12-6-60-16,6-3-142 15</inkml:trace>
  <inkml:trace contextRef="#ctx0" brushRef="#br0" timeOffset="64863.029">22681 14481 856 0,'0'-1'364'0,"-1"-2"-191"16,1 6-102-16,0-3-74 15,0 0-245-15</inkml:trace>
  <inkml:trace contextRef="#ctx0" brushRef="#br0" timeOffset="65362.7069">23028 14365 655 0,'4'-1'292'0,"4"1"-114"15,3 8-104-15,-1 5-27 16,-1 6 16-16,-2 4 2 16,-3 4-9-16,-4-7-21 15,-3 1-11-15,1-8-9 16,2-9-2-16,4-4-6 16,1-5-7-16,5-12-17 15,-3-3-10-15,5 2 0 16,0-2 3-16,5 7 15 15,3-1 7-15,-1 4 5 16,-1 2 9-16,-4 5 8 16,-1 6 4-16,-4 5 3 15,-1 2-1-15,-4 5-1 16,-3 5 0-16,1 3-6 16,-2-3-6-16,2 0-38 15,1-3-99-15</inkml:trace>
  <inkml:trace contextRef="#ctx0" brushRef="#br0" timeOffset="65560.6895">23394 14341 782 0,'0'0'388'16,"5"2"-59"-16,9 2-255 0,1-1-20 16,6 1-20-16,-2 1-11 15,1-3 70-15,0 4-176 16</inkml:trace>
  <inkml:trace contextRef="#ctx0" brushRef="#br0" timeOffset="65784.9908">23412 14419 838 0,'3'0'348'0,"13"0"-195"16,0 6-37-16,5 1-17 0,0-5-34 15,0-1-38-15,2 3-9 16,-3-3-69-16</inkml:trace>
  <inkml:trace contextRef="#ctx0" brushRef="#br0" timeOffset="66769.3607">23710 14430 380 0,'6'-1'270'16,"8"-2"12"-16,4-4-147 0,5 0-23 16,0-3-60-16,-9-4-17 15,4 0-9-15,-7 0-3 16,-7 0-5-16,7 4-2 15,-14-5 0-15,-2 7 0 16,5 2-2-16,-6 5-3 16,9 6-9-16,-3-2-2 0,-2-3-6 15,1 0 1-15,0 0 0 16,-1 6 1-16,1 8 0 16,4 34 1-16,-3-31 2 15,6 1 1-15,-4 1 3 16,-3-5 2-16,3 3 4 15,-5-3 0-15,-5-6 3 16,3 10 2-16,-6-10-1 16,5 2 3-16,-1-2-5 15,-3-8-4-15,4-5-7 16,0 5-1-16,6-2 1 16,5-2 5-16,10 4 7 15,0-11-1-15,13 4 0 16,7-1-4-16,2 2-22 15,1-1-364-15</inkml:trace>
  <inkml:trace contextRef="#ctx0" brushRef="#br0" timeOffset="68929.1177">19086 8908 946 0,'2'1'420'0,"10"2"-152"15,8-2-82-15,27 1-50 16,8-2 0-16,25-4-57 16,3-2-17-16,-10-9-84 15,-1 2-529-15</inkml:trace>
  <inkml:trace contextRef="#ctx0" brushRef="#br0" timeOffset="69822.7452">23525 9630 862 0,'1'3'393'15,"2"-3"-176"-15,15 0-68 16,14 0-17-16,30-7-36 16,14-1-19-16,6-4-47 15,4 0-9-15,-16 2-39 16,-8 6-53-16</inkml:trace>
  <inkml:trace contextRef="#ctx0" brushRef="#br0" timeOffset="70657.3331">18586 11460 770 0,'0'0'377'0,"-4"-3"-129"15,7 3-43-15,-3-1-31 16,2 0-27-16,29-1-37 15,67 4-18-15,-24 0-43 16,3-1-15-16,-4-1 427 0</inkml:trace>
  <inkml:trace contextRef="#ctx0" brushRef="#br0" timeOffset="71440.8937">23195 12057 724 0,'-8'2'376'0,"-8"0"-71"16,8 4-91-16,9-7-103 15,10 1-16-15,27 5-39 16,11-1-13-16,28 10-11 16,12 0 0-16,16-5-16 15,5-6 22-15,-7-3-401 16</inkml:trace>
  <inkml:trace contextRef="#ctx0" brushRef="#br0" timeOffset="72284.7073">18891 14126 649 0,'-7'0'349'0,"-1"6"-69"16,5-3-41-16,9 2-64 15,12 5-30-15,17-3-45 16,4-4-8-16,16 2-29 15,6 0-16-15,7-9-23 16,6 4-30-16</inkml:trace>
  <inkml:trace contextRef="#ctx0" brushRef="#br0" timeOffset="77350.4495">23112 14751 485 0,'-15'2'228'0,"-17"2"-91"16,9-1-25-16,16 4-29 15,7-3-11-15,23-1-12 16,16-2-12-16,36-1-22 15,17 0-6-15,19-1-13 16,6 1 5-16,-8 1 24 16,-9 5 11-16,-25 2 30 15,-15 0 17-15,-32-6 17 16,-12 1 0-16,-11-2-21 16,-2-3-17-16,4-1-48 15,1-1-80-15</inkml:trace>
  <inkml:trace contextRef="#ctx0" brushRef="#br0" timeOffset="83641.6702">13703 7030 622 0,'-7'-4'337'0,"-5"5"-80"16,-1 1-57-16,-3 7-95 0,7 10-37 16,-1 1-47-16,4 6-14 15,2-1-10-15,-1-2-4 16,8-8-4-16,3-3-2 15,13-2 0-15,3-5 1 16,6-2 3-16,1-4 4 16,-4-12 5-16,5 1 4 15,-14-14 35-15,-1-4 35 16,-15-5 78-16,-8-1 30 0,-14 6 12 16,-1 3-24-16,-6 15-69 15,-4 6-32-15,6 14-55 16,1 7-15-16,1 3-177 15</inkml:trace>
  <inkml:trace contextRef="#ctx0" brushRef="#br0" timeOffset="84750.9983">13027 9596 380 0,'0'-4'259'0,"-3"-10"26"16,0 1-36-16,-4 6-52 16,-1-1-23-16,-3 8-36 0,-2 2-21 15,-4-1-43-15,4 8-20 16,3 10-38-16,2 0-13 16,7 11-12-16,1 0-3 15,5-9 1-15,5 10 1 16,7-12 2-16,1-6 1 15,6-3 1-15,0-10 0 16,3-1 2-16,2-13 3 16,-3-5 5-16,-6-10 4 0,-13-14 31 15,-7 4 20-15,-8-1 37 16,-3 3 17-16,-8 13-10 16,-6 6-17-16,-5 14-40 15,-2 10-21-15,0-2-49 16,9 13-66-16</inkml:trace>
  <inkml:trace contextRef="#ctx0" brushRef="#br0" timeOffset="86771.8581">13800 6990 661 0,'-3'-4'328'0,"-2"4"-114"15,-3 7-33-15,-7 6-67 16,5 10-24-16,-10 9-38 15,-1-1-17-15,7 6-23 16,-10-7-23-16</inkml:trace>
  <inkml:trace contextRef="#ctx0" brushRef="#br0" timeOffset="87490.7193">13140 9421 484 0,'-4'1'279'16,"-3"3"-45"-16,-5 13-91 31,-9 2-30-31,-6 14-37 0,0 13-16 0,-9-2-26 16,6 6-9-16,8-11-14 15,5-4-52-15</inkml:trace>
  <inkml:trace contextRef="#ctx0" brushRef="#br0" timeOffset="92246.6945">13715 11934 555 0,'0'2'315'0,"0"-2"-59"16,-5 3-37-16,4-3-63 15,0 0-29-15,-8 2-41 16,-12 5-17-16,-25 24-42 16,35-6-18-16,8 6-21 15,5 8-5-15,9 1-3 16,3 1 3-16,6 0 4 15,0-10 2-15,6-11 4 16,0-20 1-16,1-24 6 16,3-6 2-16,-11-20 11 0,-8 5 3 15,-14-4 42-15,-7 7 22 16,-16 6 28-16,0 11 7 16,-8 13-41-16,-3 1-26 15,11 14-37-15,3-3-67 16,11 5-255-16</inkml:trace>
  <inkml:trace contextRef="#ctx0" brushRef="#br0" timeOffset="92621.5552">13800 11967 274 0,'-1'-3'205'0,"1"3"40"0,-2 5-63 16,1-5-65-16,-1 0-12 15,1 0-13-15,-17 10 4 16,-39 41-9-16,35-21-11 16,1-2-36-16,1-2-22 15,7-1-48-15,3-6-353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8T11:19:32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20095 9554 412 0,'-9'11'210'0,"-11"10"-44"15,6 1-57-15,8-12-41 16,6-3-10-16,10-14-14 16,6-8-1-16,16-10-1 15,7-15 11-15,22-6 14 16,12-3-1-16,9-8-7 16,7 2-15-16,1-7-26 0,-4-1-8 15,-1 0-2 1,-6 10 1-16,-16 11 2 0,-10 6-1 15,-18 14 1-15,-11 2 0 16,-16 9 5-16,0 5 4 16,-10 3 3-16,-2 0 0 15,-4 5-4-15,-6-1-6 16,-2-1-4-16,-4 0-1 16,-1-1-3-16,-2-1-1 15,3 1-3-15,4 2 0 0,4-1-1 16,7 0-5-16,5 0-5 15,3-3-2-15,-3 2-3 16,5 0 2-16,22-6 8 16,28-9 5-16,-33 10 18 15,-2 1 14-15,-8 5 27 16,0 4 11-16,-6 4 12 16,-1 0-1-16,-9 1-17 15,-7-2-12-15,5 6-25 16,-2-6-9-16,8 4-54 15,3-6-60-15</inkml:trace>
  <inkml:trace contextRef="#ctx0" brushRef="#br0" timeOffset="452.9905">21129 8713 519 0,'5'0'311'0,"3"3"8"16,3 1-120-16,2 11-64 15,0 4-3-15,0 6-23 16,-2 3-14-16,-4-5-26 15,-3 2-16-15,-4-13-23 16,3 0-8-16,-1-6-4 16,-1-8-1-16,1-9-3 15,1-5-4-15,4-2-6 16,-1 2-3-16,3 2 0 16,0-1-1-16,-2 5 2 15,-3 0 3-15,2 8 3 16,2 7 1-16,1 0-1 15,6 6-5-15,-2 1-3 16,-1-2 0-16,-4 7 0 16,-5 3 1-16,-2 1 2 15,-1 6 0-15,-2-4-8 16,-3-2-41-16,2-3-161 16,-3-9-319-16</inkml:trace>
  <inkml:trace contextRef="#ctx0" brushRef="#br0" timeOffset="624.8214">21247 8469 819 0,'0'-8'462'0,"-3"-11"-68"0,3 13-196 16,0 6-50-16,0 6-77 15,1 7-36-15,4 9-31 16,0 9-3-16,3 10-112 15</inkml:trace>
  <inkml:trace contextRef="#ctx0" brushRef="#br0" timeOffset="2046.3645">21757 8651 680 0,'6'-4'365'16,"3"-6"-105"-16,0 3-104 15,3 6-32-15,1 5-57 16,-3 5-16-16,0 12-17 16,-1-1-3-16,-3 6-3 15,-1-3-2-15,-5-6-5 16,1 2-3-16,-2-4-1 0,-1-5-1 15,1-7 1-15,-2-6-1 16,2-11-7-16,1-6-5 16,7-3-7-16,1-1-4 15,4-6 1-15,1 3 0 16,2-1 3-16,-1 4 0 16,-1 12 0-16,-5 6-1 15,0 11 3-15,-2 5 1 0,4 9 9 16,-1 5 3-16,1 0-1 15,-1 4-1-15,-6-12-2 16,5 3-2-16,-3-8-25 16,0-3-66-16</inkml:trace>
  <inkml:trace contextRef="#ctx0" brushRef="#br0" timeOffset="2218.1907">22033 8649 1011 0,'6'6'390'0,"6"-1"-264"0,4-1-39 16,12-2-20-16,-3-4-19 15,10-3 11-15,-3-1-99 16</inkml:trace>
  <inkml:trace contextRef="#ctx0" brushRef="#br0" timeOffset="2745.389">22396 8562 589 0,'-2'2'318'16,"-9"-4"-70"-16,2-5-55 15,-2-10-76-15,1 2-41 0,10-2-51 16,4 1-12-16,5 4 17 15,3-4 13-15,-2 6 14 16,4 9 4-16,4 3-12 16,-6 5 6-16,4 9 12 15,-9 3 1-15,-7 11-5 16,0 5-19-16,-5 4-23 16,-9-4-4-16,0-2-4 15,1-4 1-15,-5-14-21 16,5-6-9-16,0-6-16 15,-4-5-7-15,4-7 7 16,6 2 2-16,7-3 6 16,5-3 3-16,4 3 3 15,3 5 2-15,6 5 2 0,-2 6 4 16,2 8 10-16,-5-1 5 16,0 0 7-16,1-7 2 15,3-2-16-15,2-4-81 16</inkml:trace>
  <inkml:trace contextRef="#ctx0" brushRef="#br0" timeOffset="3182.8908">22575 8466 564 0,'-4'-2'343'0,"3"1"-19"16,3 1-113-16,-2-1-94 15,0 1-33-15,22 0-38 0,37 5-7 16,-22 4-13-16,1-1-4 16,-5 0-2-16,-5-3-3 15,-8-3-1-15,-4-1 2 16,-8 0 0-16,1 2 0 16,-9-3-1-16,0 3-5 15,-7 2-5-15,-5 0-4 16,-2 12-1-16,-6 1 4 15,-2 8 3-15,3 1 1 16,0-2-1-16,4-4-2 0,5-8 0 16,5-4-32-16,4-6-190 15</inkml:trace>
  <inkml:trace contextRef="#ctx0" brushRef="#br0" timeOffset="6754.9006">23045 8454 429 0,'-3'-5'202'0,"-4"-4"-96"16,7-2-27-16,7-6-50 15,5 4 5-15,6-1 26 16,-1 1 7-16,5 7 6 16,0 4-4-16,1 9 10 15,-4 5 20-15,-11 7 15 16,-6 6-1-16,-12 10-29 15,-7 0-25-15,-4 2-24 16,-2-4-6-16,7-9-11 16,6-4-3-16,6-9-6 15,4-6-3-15,3-6-2 16,5-3 0-16,4-3 4 16,6-2-1-16,5 2-1 15,3 3-2-15,0-2 0 16,-1 2 1-16,-6 0 1 15,-2-2-20-15,-5 0-221 16</inkml:trace>
  <inkml:trace contextRef="#ctx0" brushRef="#br0" timeOffset="7520.3386">23489 8370 661 0,'-2'2'303'0,"2"3"-137"16,3-3-44-16,-3-2-34 0,21 1-9 15,50 2-14-15,-21-7-13 16,5-3-31-16,1 0-6 15,-5 1-2-15,-7 0 20 16,-14 0-146-16,-7 0-138 16</inkml:trace>
  <inkml:trace contextRef="#ctx0" brushRef="#br0" timeOffset="7957.7493">23581 8461 568 0,'-1'1'271'15,"0"5"-100"-15,8-4-68 16,4-5-9-16,15-3-6 16,5-6-4-16,14 1-25 15,1-2-17-15,2 0-22 16,-6 2-7-16,-12-4-2 15,-3 6-28-15,-13 1-63 16,0 1-47-16,-7 1-124 16,-7-1-15-16,-7-1-29 15,-1 0 40-15,-9 0 150 16,3 1 91-16,0 1 169 16,1 0 39-16,12 1 13 0,-2 1-25 15,6-2-23-15,4 2-10 16,6 3-24-16,3-2-20 15,4 6-55-15,-1 2-13 16,0 6 23-16,-2 1 16 16,-9 3 15-16,-3 2-6 15,-5-2-35-15,-6-2-16 16,1-1-16-16,-1-4-2 16,-1-2-103-16,-2-2-104 15</inkml:trace>
  <inkml:trace contextRef="#ctx0" brushRef="#br0" timeOffset="8379.5136">22324 9193 777 0,'0'-1'311'16,"9"-1"-166"-16,6-1-42 16,9 1-11-16,9 0-7 15,9-2-38-15,4-2-14 0,7 2-9 16,-1-1-6-16,-7-1-2 16,-10-2 0-16,-9-1-44 15,-4 0-62-15,-12 2-172 16,-3 2-142-16</inkml:trace>
  <inkml:trace contextRef="#ctx0" brushRef="#br0" timeOffset="8765.5704">22409 9266 372 0,'2'2'248'0,"3"1"-29"0,-5-3-68 16,0-1-19-16,0 0-42 15,4-1-11-15,26-9-21 32,47-12-17-32,-30 12-22 15,-5 0-5-15,-5 1-2 16,-6-1 9-16,-9-2-91 16,-8 0-45-16,-8 0-70 15,-6 1-34-15,-6-1 69 16,-4-2 41-16,-7-1 68 15,1 4 40-15,0 2 83 16,3 2 31-16,8 1 42 0,4-1-2 16,5 6-47-16,8 2-24 15,6 7-37-15,5 2-7 16,5 2 4-16,-3-3 4 16,-3 9 15-16,-5-1 5 15,-10 1-12-15,0 3-4 16,-8-10-17-16,-8 0-8 15,0 1-10-15,-3-2-20 16,-1-1-135-16,5-2-143 0</inkml:trace>
  <inkml:trace contextRef="#ctx0" brushRef="#br0" timeOffset="9187.573">23012 8961 799 0,'9'3'344'0,"10"9"-148"15,3 4-36-15,0 9 12 16,-4 6-12-16,-8 1-40 15,-3 5-27-15,-5-5-43 16,-2-8-13-16,-1-12-12 0,0-5-1 16,0-12-10-16,1-5-8 15,0-10-31-15,3-6-30 16,4-7-18-16,6 0 2 16,4 4 25-1,1 4 24-15,2 13 15 0,2 9 1 16,0 6 0-16,-4 5 5 0,-5 4 27 15,-3-2 11 1,-3 5 9-16,0 6-1 0,0 3-23 16,0 3-7-16,-4-5-6 15,3-4-4-15,-2-5-143 16</inkml:trace>
  <inkml:trace contextRef="#ctx0" brushRef="#br0" timeOffset="9546.7998">23375 8953 951 0,'14'2'401'0,"-3"1"-216"16,16 3-85-16,4-2 6 16,1-4-28-16,8 0-15 15,-12-4-25-15,-1-1-12 16,-10 5-8-16,-3-1-2 16,-6-4-2-16,-2 5 0 15,-6-2-3-15,-5 2-2 16,4 0-4-16,0 0-3 15,-3 13 0-15,-43 35 1 0,30-22 5 16,-1 1 1 0,3-9-1-16,5 3-3 0,6-8-21 15,7-4-61-15</inkml:trace>
  <inkml:trace contextRef="#ctx0" brushRef="#br0" timeOffset="9859.0628">23851 8826 972 0,'2'5'401'0,"-2"2"-217"0,-2 2-52 15,0 5-17-15,-5 0-18 16,-3 4-40-16,4 0-13 16,4 1-22-16,-2-2-4 15,11-3-2-15,1-3 0 16,0-7-1-16,4-1-4 16,-2-10-7-16,8 4 0 15,2-4 0-15,5 4 0 0,2 3-110 16,-9-8-34-1,-2 2-230-15</inkml:trace>
  <inkml:trace contextRef="#ctx0" brushRef="#br0" timeOffset="10109.0193">23972 8826 632 0,'-2'-1'396'16,"-3"-1"2"-16,4 2-215 15,1 0-33-15,0 0-39 16,0 0-15-16,3 15-18 16,12 36-9-16,-10-26-13 15,-2 3-6-15,2 2 4 16,-4-2-2-16,5 2-7 16,-1-4-2-16,-3-12-20 15,2 1-6-15,1-5-3 0,-1-9-29 16,-1 4-232-16</inkml:trace>
  <inkml:trace contextRef="#ctx0" brushRef="#br0" timeOffset="19930.0379">13700 8124 574 0,'-2'-6'304'0,"-4"-5"-77"16,1 9-56-16,1 11-80 15,4 9-30-15,-4 7-39 16,4 9-7-16,1 5-5 16,-3 1-6-16,7 2-1 15,-3-5 3-15,4 3 4 16,6 7 3-16,-8-1 0 15,-2 0 0-15,-2-9-2 16,-5-12 2-16,5-8 7 16,0-7 0-16,0-12-2 15,0-1-4-15,0-5-8 16,3 0-3-16,-4-1-2 0,-4-1 2 16,2 0 0-16,-6-4 0 15,4 0 1-15,-2-3 0 16,-2-1 0-16,-5-2 0 15,1 5-1-15,2 5-2 16,1 2-1-16,7 10 0 16,1-2-5-16,-1-1-1 15,3 1 0-15,0 0 1 0,0 0 9 16,8 18 3-16,18 39 10 16,-17-38 6-16,0-1 23 15,-5-7 9-15,7-9 21 16,-2-4 4-16,7-8-9 15,5-4-8-15,-7-14-25 16,1 2-11-16,0 3-14 16,-1 0-34-16</inkml:trace>
  <inkml:trace contextRef="#ctx0" brushRef="#br0" timeOffset="20496.5993">13641 7797 724 0,'-10'-1'383'0,"-11"3"-95"16,-3 0-76-16,3 6-100 0,4 2-39 15,6 5-56-15,4 0-17 16,9-3-13-16,4 3-3 16,12-4 1-16,4-1 4 15,13 2 2-15,-1-8 2 16,-3-6 4-16,2-2 2 15,-10-9 7-15,3 3 7 16,-8-5 10-16,-11-3 28 16,-10-6 31-16,-8-5 12 0,-4 3 11 15,-1 0-21-15,-5 8-29 16,-2 6-17-16,-11 13-26 16,-3 10-10-16,4 12-75 15,1 0-70-15</inkml:trace>
  <inkml:trace contextRef="#ctx0" brushRef="#br0" timeOffset="20793.1575">13751 7728 551 0,'-2'3'336'0,"-4"-3"-53"16,-3 11-71-16,1-8-29 15,-3 11-51-15,-1 5-24 16,2 6-49-16,-4 0-18 16,-3-1-3-16,0-2-70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8T11:20:11.7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501 5806 517 0,'-1'1'307'0,"-3"0"-24"15,4 0-33-15,0-1-77 16,0 0-34-16,0 0-66 15,21 6-21-15,45 45-24 16,-24-22-13-16,-1 3-9 16,-6 1 0-16,-4 8-18 15,1-2-65-15,-7-5-161 16</inkml:trace>
  <inkml:trace contextRef="#ctx0" brushRef="#br0" timeOffset="265.5635">837 5804 456 0,'-4'1'321'0,"-6"6"37"16,-8 1-128-16,2 11-110 15,-3 3-17-15,-5 4-34 16,-1 0-11-16,-3 3-21 15,-1 2-10-15,3 1-12 16,-3-1-7-16,4-2-6 16,2-2-2-16,5-5-26 15,5-4-44-15,11-6-130 16</inkml:trace>
  <inkml:trace contextRef="#ctx0" brushRef="#br0" timeOffset="671.9784">1011 5892 382 0,'-3'13'183'16,"-4"17"-20"-16,0 2-26 15,2 6-18-15,2 3-15 16,3-3-59-16,5-1-10 16,3-11 7-16,-3-11 7 15,-5-14 30-15,0-7 11 0,-2-15 8 16,2-1 2-16,-3-11-11 16,-1-1-5-16,-5-3-21 15,-2 1-7-15,0 2-14 16,-2 0-2-16,3 5-5 15,1-2-4-15,7 1-12 16,4 0-10-16,9 1-11 16,4 4-5-16,10 5-9 15,3 7-1-15,2 7 2 16,0 1 2-16,-4 6-38 16,-3 3-29-16,7 3-155 15,2 0-268-15</inkml:trace>
  <inkml:trace contextRef="#ctx0" brushRef="#br0" timeOffset="890.4288">993 6175 630 0,'-2'3'319'0,"2"1"-85"16,7-1-78-16,16-5-62 16,5-5-23-16,13 5-30 15,-5-6-16-15,3 4-93 16</inkml:trace>
  <inkml:trace contextRef="#ctx0" brushRef="#br0" timeOffset="1249.7135">1273 5896 865 0,'5'3'384'16,"4"12"-181"-16,0 1-102 15,-2 4-20-15,-2 8-28 16,-3-5-11-16,-2-3-15 16,0-5-5-16,-1-10 3 0,1 0 0 15,0-15-7-15,-1-7-7 16,8-6-15-16,-3-6-5 16,9 10 0-16,4 4 1 15,-3 1 1-15,2 6 0 16,1 7 11-16,2 1 7 15,-2 10 9-15,-1 2 4 16,-3 1-7-16,-4 10-4 16,-2 2-3-16,-2 0 0 15,-2-1-39-15,2-5-92 0</inkml:trace>
  <inkml:trace contextRef="#ctx0" brushRef="#br0" timeOffset="1679.6049">1486 5776 779 0,'8'0'357'16,"10"-5"-111"-16,5 1-159 15,7 1-5-15,1-1-24 0,-3 1-18 16,-1 1-22-16,-1 0-6 16,-4 3-1-16,-4 4-1 15,-5 3-2-15,-1 3 0 16,-2 2-1-16,-4 3-2 16,-2 6 0-16,-2 0-1 15,-1 3-2-15,2 2-2 16,2 8 0-16,2-3 1 0,1 6 11 15,2 2 9-15,-5-5 14 16,2 3 24-16,-9-11 46 16,-7-7 21-16,-11-11 31 15,-10-9-9-15,1-9-47 16,-3-3-29-16,4-3-47 16,7 5-16-16,6 4-51 15,5 3-71-15</inkml:trace>
  <inkml:trace contextRef="#ctx0" brushRef="#br1" timeOffset="10320.8413">10268 11909 700 0,'-26'-4'435'15,"-21"-9"-15"-15,-7 11-175 16,1 4-41-16,-6 15-67 16,4 12-39-16,2 16-69 15,3 11-16-15,21 16-19 16,7 3-3-16,25 12 1 16,12 1-2-16,25 2 1 15,17-1-1-15,22-14 4 16,13-15 2-16,11-36 4 15,4-21 4-15,-3-37 7 16,-6-16 4-16,-13-22 10 16,-21-13 7-16,-29-15 27 0,-20-3 2 15,-43 7-9-15,-21-1 25 16,-30 22-14-16,-10 8-5 16,4 24-6-16,3 17-39 15,6 23-24-15,6 14-51 16,19 13 2-16</inkml:trace>
  <inkml:trace contextRef="#ctx0" brushRef="#br1" timeOffset="14329.829">10211 11898 639 0,'-1'-6'348'0,"1"-6"-52"15,0 5-40-15,-2 10-90 16,1 6-45-16,1 16-78 16,0 6-23-16,3 24-2 15,1 8-1-15,3 18-3 16,-7 6 2-16,0-5-5 16,2-7-1-16,0-11 1 15,5-11 0-15,-2-13 0 16,-3-7-11-16,-3-20-172 15</inkml:trace>
  <inkml:trace contextRef="#ctx0" brushRef="#br1" timeOffset="14813.8321">9864 12320 798 0,'-7'0'344'0,"0"1"-172"15,5 2-56-15,3 2-34 16,5 1-12-16,13-1-10 16,8 0-2-16,23-3-13 15,15 2-7-15,20-5-18 16,6-4-7-16,4 0-1 16,-4-3 2-16,-18 4 0 15,-10-1-12-15,-19 3-148 0</inkml:trace>
  <inkml:trace contextRef="#ctx0" brushRef="#br1" timeOffset="15360.9282">10182 11932 525 0,'-2'-2'331'16,"-1"2"-32"-16,-3-1-93 15,5 1-95-15,0 7-37 16,1 23-25-16,8 55-8 0,-3-22-12 16,2 11-6-16,4 8-6 15,-8-6 0-15,2-13-3 16,-5-12-1-16,1-12-3 15,5-4-21-15,-4-15-128 16,3-5-151-16</inkml:trace>
  <inkml:trace contextRef="#ctx0" brushRef="#br1" timeOffset="15907.6641">10240 11918 840 0,'-13'-10'441'16,"8"1"-119"-16,-8 8-170 15,0 6-43-15,11 29-67 16,-4 10-29-16,5 26-5 0,8 12 2 16,0 10-7-16,-1-3 2 15,1-14 3-15,-7-10-1 16,3-13 3-16,-2-10 0 15,0-11 0-15,-1-8-16 16,-2-13-28-16,-5-7-9 16,-2-14-12-16,3 0 8 15,-2-18 15-15,5-6 7 16,1-6 5-16,1-9 7 16,5-8 5-16,3-5 3 0,-4-16 5 15,-1-1 0-15,3 17 8 16,3 11 9-16,1 23 16 15,-2 12 11-15,-7 4 12 16,-4-1-5-16,-1 11-26 16,-1 3-16-16,1 22-20 15,1 13-4-15,4 28 10 16,0 9 4-16,4 10 2 16,-3-2 1-16,2-11 0 15,1-5 1-15,1-7 2 16,2 1-1-16,0-8 3 15,2-4-1-15,-5-19 3 16,2-6 2-16,-8-18 10 16,-2-5 0-16,-1-12-5 15,2-13-5-15,-1-12-25 0,0-8-18 16,-2-5-63-16,-1 8-64 16</inkml:trace>
  <inkml:trace contextRef="#ctx0" brushRef="#br1" timeOffset="16204.391">9924 12367 629 0,'-1'0'297'0,"1"-1"-131"16,0-2-42-16,0 3-43 15,2-1-17-15,28 0-13 16,41 0-15-16,-11 1-21 16,6-1-6-16,8 0-5 15,-2-1 2-15,-7 5 2 16,-6-1-21-16,-14-1-151 15,-3-2-78-15</inkml:trace>
  <inkml:trace contextRef="#ctx0" brushRef="#br1" timeOffset="16891.8554">10420 12322 355 0,'-36'1'244'0,"-25"1"11"16,-12-2-92-16,-1 0-15 15,3 0-13-15,3 1-8 16,14 2-29-16,4-2-20 15,16 4-35-15,10-2-10 16,14-1-11-16,10 4-8 0,14-4-9 16,4 0-7-16,20-2-10 15,4-4 1-15,24-2 2 16,9-1 2-16,10 4 5 16,6 1 3-16,-13 0 5 15,-6 1 3-15,-19-3 1 16,-9-1 0-16,-12 4 0 15,-12 0-2-15,-12 1-5 16,-8 0-3-16,-16-1 0 16,-4-1 0-16,-13 2 7 15,-9-1 3-15,-11 0 5 16,-8 0 3-16,-15-4 13 16,-5 0 0-16,2-2-3 15,3 2-4-15,18 3-17 16,10 1-3-16,13 0-6 15,12-1-2-15,10 0-18 16,11 4-4-16,22 3-6 0,10 2-1 16,26 1 14-16,9-2 4 15,18-4 10-15,-1-2 4 16,4 0 2-16,-2 0 3 16,-12-5 2-16,0 1 1 15,-18-4 1-15,-3 2-1 16,-20 3-1-16,-10 3-1 15,-13 3 5-15,-10 2 2 16,-15 0 5-16,-9 0 1 0,-17-4-2 16,-4-1-2-16,-12-3-1 15,1 0 0-15,-17 0-1 16,-3 2-3-16,-1 6-5 16,2 1-3-16,17 7-2 15,7-3-3-15,20-4-1 16,11 0 0-16,20-5-15 15,9 2-4-15,21-3-5 16,10-2-3-16,29 1 13 16,8-4 4-16,12 1 9 15,2 0 6-15,-15-4-161 16</inkml:trace>
  <inkml:trace contextRef="#ctx0" brushRef="#br1" timeOffset="17453.8474">10382 12347 912 0,'0'3'367'0,"2"3"-234"16,3 0-57-16,10-6-43 16,8 0-11-16,7-3-9 0,9 0-6 15,5 1-3-15,0-1 0 16,-2 3 2-16,-6 0 1 15,-13-1 3-15,-4 2 4 16,-14-1 12-16,-1 0 8 16,-7 0 2-16,2-1-2 15,0-1-14-15,-17-6-7 16,-38-12-6-16,32 13-4 16,-1 2-4-16,4 4-2 15,6 1-8-15,6 1-5 0,12 8-6 16,3-4 0-16,9 3-17 15,4-1-148-15</inkml:trace>
  <inkml:trace contextRef="#ctx0" brushRef="#br1" timeOffset="18406.8893">10264 11949 739 0,'-4'0'350'15,"-6"0"-146"-15,7 9-58 0,-6-4-84 16,4 9-23-16,6 8-31 15,1-1-4-15,7 26 4 16,6 8 3-16,-6 22 7 16,-3 3 1-16,-7-3-7 15,1 3 0-15,1-13 0 16,-1-5-1-16,9-15 2 16,-9-14 1-16,1-22 9 15,0-7 2-15,-5-20-3 16,2-5-3-16,-1-16-10 15,-2-8-2-15,-6-7 1 16,-1-2 0-16,2-4-3 16,1-1-1-16,3-12-3 15,7 3-1-15,-1 4 0 16,4 8 1-16,9 21 0 0,-10 2 2 16,2 13 1-16,-3 4 1 15,-6 5-4-15,4 5-3 16,-1 5-14-16,6 8-2 15,-4 13-4-15,8 12 4 16,-3 23 9-16,-3 7 3 16,-3 18 8-16,-8-3 3 15,0-4 2-15,-2-9 1 16,5-13-1-16,5-3-1 16,-3-15 1-16,3-5 0 0,-3-13 0 15,2-5 1-15,0-10 6 16,1-8 1-16,0-6 0 15,0-9-1-15,0-5-6 16,0-5 0-16,5-9-2 16,-8-6 0-16,-4-13 0 15,2-5-2-15,-7-7-1 16,5 5-1-16,6 13 2 16,-4 12-2-16,0 21 1 15,5 7 2-15,0 14-13 16,3 3-5-16,3 11-8 15,5 9-3-15,1 17 15 16,3 14 8-16,-5 13 14 16,-10 3 9-16,1 5 6 15,-4-6 1-15,1-8-5 16,2-5-5-16,0-20-8 0,0-8-3 16,-3-16-377-16</inkml:trace>
  <inkml:trace contextRef="#ctx0" brushRef="#br1" timeOffset="18781.6487">10061 12322 609 0,'-4'-4'390'16,"-10"0"-39"-16,-7-4-97 16,-2-3-26-16,-8 1-70 15,-1 0-37-15,8 5-70 0,6-1-23 16,8 5-2-16</inkml:trace>
  <inkml:trace contextRef="#ctx0" brushRef="#br0" timeOffset="23047.2293">5505 5862 659 0,'-1'4'315'16,"-3"-1"-116"-16,-1 8-125 16,5 5-27-16,0 5-31 15,-1 3-7-15,7 5-9 16,0-1-2-16,1-7 0 16,9 0 2-16,-1-15 14 15,-1-9 15-15,6-10 17 16,-6-14 2-16,2-1-4 15,-1 2-11-15,-9-2-7 16,-2 9-2-16,-7-2 30 16,-4 2 5-16,3 11 5 15,-4 0-4-15,5 13-44 16,3 6-13-16,6 14-21 16,4 7-2-16,10 17 5 15,-3 13 3-15,-3 8 12 16,-2 7 11-16,-12-12 16 15,-1-9 6-15,-9-17 12 0,-7-12 1 16,-9-17 4-16,-5-9-2 16,-3-11-15-16,2-4-13 15,1-11-31-15,5-3-22 16,13 2-54-16,4-10-23 16,19 12-85-16,6-2-66 15</inkml:trace>
  <inkml:trace contextRef="#ctx0" brushRef="#br0" timeOffset="23422.0996">5897 5837 799 0,'-6'2'364'0,"0"6"-155"16,3 6-70-16,0 1-61 15,4 11-19-15,2 5-20 16,2 6-8-16,-2 5-11 16,0-3 1-16,0-6-7 15,-2-10 0-15,2-9 7 16,0-9 10-16,-4-8 9 16,-2-9 1-16,-4-11-9 0,3-3-10 15,-4-9-12-15,0-3-1 16,-3 1-1-16,-9-3 1 15,0 8-1-15,3-2-3 16,5-2-6-16,7-2-4 16,8 0-9-16,11 5-6 15,6 5-7-15,2 8-1 16,10 8 3-16,-3 5 8 16,5 9 1-16,4 4-52 15,-3 6-226-15</inkml:trace>
  <inkml:trace contextRef="#ctx0" brushRef="#br0" timeOffset="23625.4328">5894 6146 725 0,'3'9'310'16,"4"5"-144"-16,9-2-94 16,0-8-17-16,12 0-17 15,3 0-15-15,2-7-135 16</inkml:trace>
  <inkml:trace contextRef="#ctx0" brushRef="#br0" timeOffset="24011.4171">6113 5890 685 0,'9'0'322'0,"8"2"-119"16,-2 5-37-16,-2 6-32 15,-4 2-19-15,-5 7-37 16,-1 1-13-16,-3 0-34 16,0-2-6-16,-2-14-2 15,0-2-2-15,-1-13-11 0,3-6-7 16,6-6-13-16,3-5-2 16,6 5 1-16,4 0 1 15,3 6 2-15,1 3-1 16,-1 5 1-16,-2 3 2 15,0 6 10-15,-1 4 4 0,-2 8 8 16,-5 0 1-16,-4 4-3 31,-5 1 0-31,-1 4-14 16,0 3-61-16</inkml:trace>
  <inkml:trace contextRef="#ctx0" brushRef="#br0" timeOffset="24448.7978">6355 5681 644 0,'9'-3'294'15,"20"-1"-127"-15,1 1-66 16,3-2-40-16,2 2-2 16,-2-1-10-16,-3 1 1 0,-4 3-9 15,-4 2-13-15,-11 2-4 16,-3 2-1-16,-4 3-3 16,-1-1-4-16,1 4-8 15,5 5-5-15,-2 9-3 16,-1 5-2-16,2 7 0 15,-5 0 0-15,6 5-2 16,2 0 33-16,-2 5 41 16,-5-1 20-16,-5-1 54 15,-7-3-6-15,-9-9 4 16,-6-6-1-16,-9-18-29 16,-1-9-21-16,2-10-42 15,1-10-19-15,13-2-12 16,1-1-59-16,10 9-277 15</inkml:trace>
  <inkml:trace contextRef="#ctx0" brushRef="#br0" timeOffset="25354.5396">10337 5896 561 0,'-6'1'299'16,"2"4"-87"-16,-3 3-86 15,4 10-91-15,5-2-14 16,-1 15-6-16,11 7-6 15,-2 2-9-15,1 2 0 0,4-7 1 16,-2-6 1-16,5-16 3 16,1-6 5-16,-2-17 23 15,-3-11 10-15,-4-10 11 16,-1-1 2-16,-5-4-19 16,-1 0-9-16,-2 11-7 15,-1 2 0-15,0 13-2 16,0 7-5-16,4 4-11 15,-1 6-7-15,8 13-6 16,0 3 3-16,3 15 6 16,0 9 1-16,0 2 42 15,-5 10 24-15,-11-3 29 16,-3-3 10-16,-13-2-28 16,-5-15-17-16,-3-18-16 15,-1-2-1-15,-6-18-5 0,7-4-6 16,6-6-20-1,-3-8-13-15,13-1-42 0,-2-2-22 16,12 3-58-16,11 4-59 16,10 4-332-16</inkml:trace>
  <inkml:trace contextRef="#ctx0" brushRef="#br0" timeOffset="25651.3418">10654 6463 577 0,'2'0'345'16,"4"5"-1"-16,7-7-192 15,-2-4-15-15,5-4-31 16,2 0-12-16,-7-4-30 15,-5-3-9-15,-1-2-6 16,-5-3-5-16,-6-2-7 16,8 2-6-16,-2-15-16 15,0 2-10-15,4 1-9 16,0-1-5-16,9 11-44 16,3 6-40-16,5 4-245 15</inkml:trace>
  <inkml:trace contextRef="#ctx0" brushRef="#br0" timeOffset="25823.4811">10667 6329 731 0,'0'0'384'0,"-1"0"-115"0,10 0-154 15,5 0-46-15,12-1-58 16,6-1-4-16,3-2-8 15,-3-3-107-15</inkml:trace>
  <inkml:trace contextRef="#ctx0" brushRef="#br0" timeOffset="26245.1838">10976 5903 1049 0,'0'0'425'0,"-3"1"-265"15,3 7-61-15,0 8-47 16,1 8-16-16,3 10 22 16,-2 8-9-16,-2 7-11 15,3-1 7-15,-2-7-29 16,1-10-1-16,0-16 1 0,-1-8 2 15,-1-9 5-15,0-4 1 16,0-8-6-16,2-7-3 16,-2-10-8-16,0-5-1 15,-3-9 1 1,-2-2 0-16,-6 1 2 0,0-3 0 16,-1 4-6-16,5 3-3 15,6 4-3-15,2 6-2 0,7 9-2 16,0 4-2-16,11 10-12 15,0-3-2-15,17 7 2 16,10 4 4-16,11 4-11 16,-1-1-46-16,-2 1-234 15</inkml:trace>
  <inkml:trace contextRef="#ctx0" brushRef="#br0" timeOffset="26479.2798">11062 6257 868 0,'2'0'422'0,"5"0"-139"16,16 1-140-16,9-1-25 15,3-1-53-15,0-2-23 16,-4-5-47-16,5-1-57 16</inkml:trace>
  <inkml:trace contextRef="#ctx0" brushRef="#br0" timeOffset="26869.8015">11273 5934 727 0,'1'-1'364'0,"7"2"-104"15,6 10-97-15,-2 7-36 16,0 4-16-16,-2 10-9 15,-5 0-9-15,-6 3-33 16,3 4-13-16,-3-11-21 16,1-5-4-16,3-13-5 15,4-7-1-15,-1-19-7 16,1-10-5-16,6-8-4 16,-1-4-3-16,6 6-1 15,0 4 0-15,6 10 0 0,-4 5 0 16,-6 6-3-16,-1 7 2 15,-6 12 16-15,-3 1 9 16,3 11 12-16,-1 3 1 16,1 3-11-16,-2 5-7 15,-1-3-33-15,1-6-76 0</inkml:trace>
  <inkml:trace contextRef="#ctx0" brushRef="#br0" timeOffset="27322.9791">11586 5794 964 0,'16'-5'389'0,"17"-10"-259"16,6 2-13-16,-5 5-23 16,-9 2-17-16,-1 4-21 15,-9 2-14-15,-3 2-23 0,0 3-6 16,-6 2-7-16,3 3-2 16,1 3-3-16,1 3-1 15,0 8 0-15,-4 1 0 16,-2 5-2-16,0 7-1 15,1 9 1-15,1 6 0 16,-3 7 2-16,0-3 0 16,0-12 3-16,1-2 3 15,-5-15 19-15,-4-5 46 16,-11-3 66-16,-4-8 16 16,-5-6 0-16,-4-3-41 0,4-3-61 15,-11-5-18-15,4 2-20 16,5-1-14-16,-1 3 14 15</inkml:trace>
  <inkml:trace contextRef="#ctx0" brushRef="#br0" timeOffset="29301.536">15083 5902 952 0,'1'-2'416'16,"2"4"-227"-16,0 2-46 16,-3-4-65-16,12 8-9 15,55 56-10-15,-26-29-15 16,4 9-21-16,-3-1-4 16,-6-1 16-16,-3 0-52 0,-12-9-206 15</inkml:trace>
  <inkml:trace contextRef="#ctx0" brushRef="#br0" timeOffset="29520.235">15437 5880 887 0,'-4'-3'447'0,"-10"-2"-131"16,-2 2-91-16,-3 12-89 15,-3 6-33-15,-7 15-49 16,0 12-15-16,-5 11-22 16,1 5-6-16,-2-3 11 15,7-4-44-15,0-18-130 0,6-4-111 16</inkml:trace>
  <inkml:trace contextRef="#ctx0" brushRef="#br0" timeOffset="29895.1533">15521 6126 842 0,'0'22'358'0,"-3"21"-204"15,2 2-36-15,-3-14-52 16,5-7-24-16,9-10-18 16,1-11 8-16,8-13 13 15,-7-8 6-15,-6-13 16 16,-4-9 5-16,-2-1 10 16,-3-5-1-16,-3-6-20 15,-3-1-11-15,-7 0-23 16,-1 1-4-16,-2 5-6 15,5 2-7-15,5 11-11 16,8 7-8-16,17 13-19 16,5 6-2-16,13 4 4 15,6 2 63-15,-1 2-140 16,7 1-219-16</inkml:trace>
  <inkml:trace contextRef="#ctx0" brushRef="#br0" timeOffset="30106.6894">15566 6319 1013 0,'8'2'389'0,"15"2"-268"0,2-4-30 16,12 0-36-16,-1-3-10 16,3 3-103-16</inkml:trace>
  <inkml:trace contextRef="#ctx0" brushRef="#br0" timeOffset="30452.6535">15751 5974 1141 0,'-4'-3'435'0,"8"7"-283"16,0 9-44-16,1 8-27 16,3 10 9-16,-4 5-29 15,-2-2-13-15,2 1-13 16,3-3-13-16,1-18-8 15,3-6-1-15,4-15-4 16,-1-13-2-16,2-11-4 16,5 0-2-16,-2 0 0 15,2 0 1-15,1 10-2 16,-3 4 0-16,0 9-6 0,-5 8 6 16,-6 13 10-16,1 4 5 15,-3 7 8-15,3 5-6 16,-3 0-6-16,0 2-8 15,0-1-125-15</inkml:trace>
  <inkml:trace contextRef="#ctx0" brushRef="#br0" timeOffset="30842.904">16033 5783 928 0,'3'-6'423'0,"10"-7"-166"15,10 4-106-15,5 2-63 16,6 4-20-16,-1-1-32 16,2 2-14-16,-5 1-10 15,-3 0-1-15,-8 1-2 16,-8 2-3-16,-7 5-6 15,0 9-1-15,-1 11-5 16,1 6-1-16,3 12 2 0,-1-2 1 16,2 5 2-16,3 5 2 15,-2-1 1-15,-1 1 3 16,-4-5-1-16,-4-10 29 16,-4-5 37-16,-6-6 21 15,-10-8 36-15,-3-2-17 16,-6-10-28-16,-2-2-20 15,6-5-38-15,0-6-12 16,11 1-80-16</inkml:trace>
  <inkml:trace contextRef="#ctx0" brushRef="#br0" timeOffset="31717.7068">22803 5913 961 0,'-2'5'401'16,"-2"9"-211"-16,-4 10-129 15,-1 6-18-15,-2 7-23 16,5-3-9-16,7 1 1 15,6-6 1-15,12-2 7 16,2-9 2-16,3-18-1 16,6 0 3-16,0-19 2 15,-1-3 0-15,-1-3-1 16,-6-6 0-16,-14-7-3 16,1 4-1-16,-9 0-1 15,-4 5 9-15,-3 10 3 16,-2 8-1-16,5 19-9 15,-6 2-18-15,3 23-14 0,4 6-4 16,-2 6 3-16,5 12 3 16,6 3 5-16,-2-1 3 15,-2 3 21-15,-7-10 9 16,-7-3 21-16,-3-10 10 16,-8-13 6-16,3-5 2 15,-11-21-11-15,0-7-13 0,-4-12-28 16,2-7-35-16,19 2-72 15,4 1-70-15</inkml:trace>
  <inkml:trace contextRef="#ctx0" brushRef="#br0" timeOffset="32045.7542">23145 6460 749 0,'3'2'328'0,"2"0"-136"0,2-1-7 16,-1-4 1-16,0-9-22 15,-6-4-49-15,-4-8-16 16,-1-4-27-16,-3 1-8 16,-2-13-21-16,5 6-19 15,2-4-24-15,6 2-5 16,9 11-10-16,6 0-1 16,5 6-67-16,3 3-56 15,4 3-180-15</inkml:trace>
  <inkml:trace contextRef="#ctx0" brushRef="#br0" timeOffset="32202.2276">23125 6291 639 0,'0'5'336'0,"0"7"-70"15,5-1-59-15,13-4-76 16,2-4-32-16,9-3-51 15,2-2-20-15,2-5-156 16</inkml:trace>
  <inkml:trace contextRef="#ctx0" brushRef="#br0" timeOffset="32594.0028">23400 5972 929 0,'0'3'356'16,"0"15"-220"-16,2 6-69 15,1 8 15-15,-3 5 17 16,0 1-3-16,4 4-14 16,0-9-29-16,0-5-13 0,-2-13-9 15,-2-6 4-15,-2-9 5 16,-2-4 1-16,-2-11-5 15,-1-5-6-15,-2-11-12 16,8-2-4-16,-7-9-4 16,0-6 0-16,-2-7-1 15,0-10 1-15,7 0-5 16,3 7-2-16,5 12-2 16,5 11-1-16,-1 19 0 15,-3-1-1-15,10 10-11 16,-7-2-5-16,15 6-1 15,5 2 1-15,10 6-76 16,7 4-69-16</inkml:trace>
  <inkml:trace contextRef="#ctx0" brushRef="#br0" timeOffset="32823.1206">23420 6250 872 0,'11'2'364'0,"20"1"-223"15,0-3-46-15,6 0-47 16,4 0-21-1,-2-1-41-15</inkml:trace>
  <inkml:trace contextRef="#ctx0" brushRef="#br0" timeOffset="33198.1283">23641 5945 937 0,'-1'4'414'0,"2"2"-166"16,6 7-114-16,2 9-57 31,0 1 13-31,-3 6 3 16,-4-1-15-16,1-4-18 0,-1-4-12 16,2-9-26-16,0-6-2 15,7-9 1-15,0-4-1 16,9-8-4-16,-3-9-2 15,-2-1-6-15,7 1-3 16,-9-1-2-16,7 12-1 0,-4 1 5 16,-16-2 3-16,9 21 5 15,-8 0 1-15,0 9 4 16,5 9-2-16,-6-1-2 16,0 2-1-16,3 5-6 15,2-2 0-15,0-3-111 16,-3-5 9-16</inkml:trace>
  <inkml:trace contextRef="#ctx0" brushRef="#br0" timeOffset="33614.1178">23889 5765 1018 0,'10'0'404'16,"13"-5"-238"-16,3 2-34 15,11 1-6-15,0-2-14 16,-4 4-42-16,-2-3-15 0,-2 1-24 16,-5 3-6-16,-7 1-6 15,-2 1 4-15,-8 1 0 16,-2-3 0-16,-3 10-5 15,-1 5-7-15,1 17-7 0,-2 7-3 16,1 5-1-16,1 5 0 16,3-5 0-1,3 4 2-15,0-6 2 16,-1-3 0-16,1-3 2 16,1-6 1-16,-3-9 4 15,-4-6 0-15,-5-4 47 16,-12-4 13-16,-12-3 19 15,-2 4 6-15,-10-9-46 16,1 1-18-16,3 2-43 0,4-2-72 16</inkml:trace>
  <inkml:trace contextRef="#ctx0" brushRef="#br0" timeOffset="36322.951">6006 4399 955 0,'-5'8'416'0,"-4"22"-200"16,1 15-38-16,2 27-36 0,-1 14-20 15,6 8-35-15,-3-4-32 16,1 4-21-16,3 2-9 16,-3-9-9-16,5-4 0 15,0-30-17 1,4-20-43-16,-4-21-159 15</inkml:trace>
  <inkml:trace contextRef="#ctx0" brushRef="#br0" timeOffset="36723.1717">5995 4396 724 0,'-7'0'339'0,"-5"6"-118"0,-1 6-76 16,-2 6-64-16,0 6-8 16,-3 4-9-16,-7-3-14 15,3-2-10-15,-3-7-2 16,10-8-22-16,4-9-6 0,6-6-12 15,7-6-4-15,7-7-3 32,3-5 2-32,4-3 4 15,1 1 2-15,0 3-1 16,2 5 1-16,1 8 0 16,-2-2 0-16,5 10-5 15,-3-1 1-15,4 11 9 16,-1 7 12-16,5 8 18 15,2 6 0-15,1-1-3 0,3 2-5 16,-1-6 109-16</inkml:trace>
  <inkml:trace contextRef="#ctx0" brushRef="#br0" timeOffset="37293.3131">5051 3461 812 0,'2'0'386'0,"6"5"-129"16,6 8-85-16,19 18-71 16,5 9 8-16,11 14-16 15,3-6-21-15,-5 4-22 16,-4-7-16-16,-8-8-42 0,-4-2-66 16</inkml:trace>
  <inkml:trace contextRef="#ctx0" brushRef="#br0" timeOffset="37524.8799">5464 3437 854 0,'-12'0'440'0,"-10"10"-120"16,-8 5-103-16,-4 17-99 15,-3 9-27-15,-12 11-30 16,5-3-16-16,4 3-20 16,6-1-5-16,10-21-13 15,3 0-6-15,12-19-43 16,4-6-67-16,8-5-177 16</inkml:trace>
  <inkml:trace contextRef="#ctx0" brushRef="#br0" timeOffset="37825.2527">5690 3432 802 0,'0'4'411'0,"0"-3"-109"16,0 10-85-16,-1 13-83 15,2 5-23-15,-1 22-39 32,0 1-16-32,1 4-29 0,2 2-5 15,5-13-7-15,-1-7 15 16,3-13-109-16,-4-11-86 15</inkml:trace>
  <inkml:trace contextRef="#ctx0" brushRef="#br0" timeOffset="37995.0567">5535 3688 985 0,'3'-1'420'16,"6"-3"-201"-16,16 4-136 15,10-1-9-15,14-6-19 16,3-1-12-16,8-7-18 16,-6 3-3-16,-9 0-79 15,-8 1-97-15</inkml:trace>
  <inkml:trace contextRef="#ctx0" brushRef="#br0" timeOffset="38173.5694">5851 3538 943 0,'-22'14'462'0,"-12"14"-144"15,-8 7-194-15,10-2-44 16,3 9-44-16,1-6-16 16,15-5-17-16,-4-1-7 15,14-16-91-15,3-7-106 0</inkml:trace>
  <inkml:trace contextRef="#ctx0" brushRef="#br0" timeOffset="38359.1808">5554 3565 880 0,'2'3'440'0,"3"1"-125"16,8 4-173-16,7 2-41 15,12 8-7 1,8 2 0-16,10 7-10 15,2-6-15-15,-1-8-25 16,-6 7-11-16,-11-6-72 16,-7 1-65-16</inkml:trace>
  <inkml:trace contextRef="#ctx0" brushRef="#br0" timeOffset="38875.6074">6181 3143 965 0,'0'4'457'0,"0"6"-185"16,-5 9-83-16,-1 23-92 16,3 7-28-16,1 13-28 15,6 4-8-15,2 6-8 16,1-4-2-16,1 1-1 15,1-6-2-15,1-21 0 0,-5-9-1 0,-1-21-3 16,-2-10 0-16,2-12-5 16,-3-13-3-16,4-13-8 15,4-3-3-15,5 1-1 16,4-2-1-16,4 16 0 16,0 7-2-16,-3 11-3 31,-3 6-1-31,-1 14 8 0,-2 10 7 15,0 8 10-15,-2 11 3 16,-7-11-4-16,1 3-5 16,-2-7-14-16,3-5-61 15,3-4-43-15</inkml:trace>
  <inkml:trace contextRef="#ctx0" brushRef="#br0" timeOffset="39198.6417">6538 3855 927 0,'0'0'449'16,"3"-1"-133"-16,2-5-185 16,2-2-30-16,7-3-33 15,0-5-17-15,6-4-25 16,-1 0-7-16,-4 4-10 15,0-1-3-15,-8 8 15 16,-2 8 4-16,0 5 27 16,-5 8 15-16,-2 8 2 0,2 2 0 15,-1 1-5-15,2 6-4 16,1-7-7 0,2 3-4-16,0-1-19 15,0-6-9-15,3-3-9 16,-5-5 19-16,-1-10-84 15</inkml:trace>
  <inkml:trace contextRef="#ctx0" brushRef="#br0" timeOffset="40099.8916">10520 4379 700 0,'4'0'391'16,"-7"0"-43"-16,1 9-203 16,4 12-32-16,-4 22-11 31,3 16 3-31,7 37-18 0,-4 4-7 16,4 14-25-16,3 2-10 15,-4-9-18-15,1-1-6 16,-3-17-1-16,-4-19-2 15,1-29-11-15,0-14-32 16,1-15-119-16,-2-8-82 16</inkml:trace>
  <inkml:trace contextRef="#ctx0" brushRef="#br0" timeOffset="40548.8177">10521 4444 768 0,'-4'-3'378'0,"-8"-1"-130"16,1 4-50-16,-4 11-68 0,-3 1-39 15,-3 16-43-15,-4 3-9 16,-2 5-11-16,6 5-5 16,-1-13-11-16,9-4-4 15,8-13-3-15,-3-8 0 16,11-12-3-16,3-4 0 16,8-11-2-1,-3-9-1-15,-1-5 1 16,4 0 0-16,0 0 0 15,7 9 0-15,0 4-1 16,-4 4 1-16,-3 11 11 16,-4 3 4-16,1 12 2 15,4 3 8-15,-4 9-9 0,1 3-4 16,16 11-3-16,1 5-9 0,20-2 1 16,4 0-20-16</inkml:trace>
  <inkml:trace contextRef="#ctx0" brushRef="#br0" timeOffset="41118.7824">10142 3554 1006 0,'-1'-3'472'0,"3"3"-204"0,6 2-99 16,19 25-98-16,5 6-17 15,8 12-11-15,5 7-4 16,-11-9-6-16,4-1-6 16,-12-6-28-16,-6-8-62 0,-2-11-77 15</inkml:trace>
  <inkml:trace contextRef="#ctx0" brushRef="#br0" timeOffset="41334.4868">10404 3540 918 0,'-14'2'439'0,"-9"13"-155"15,0 3-93-15,-4 17-95 16,3 4-17-16,-12 8-39 16,-5-1-12-16,1-3-10 15,3 1-10-15,11-18-8 16,6-3-16-16,11-11-74 0,5-4-75 15,7-8-209-15</inkml:trace>
  <inkml:trace contextRef="#ctx0" brushRef="#br0" timeOffset="41603.8595">10729 3449 1051 0,'-4'0'461'0,"2"4"-237"0,0 7-53 0,3 10-81 16,4 8-13-16,0 12-25 15,3 8-13-15,-5 7-9 16,0 2-12-16,6-5-3 15,-7-10 0-15,1-14-51 16,2-9-72-16</inkml:trace>
  <inkml:trace contextRef="#ctx0" brushRef="#br0" timeOffset="41782.5353">10523 3703 920 0,'-3'0'446'0,"10"0"-147"16,4 3-153-16,21 0-87 16,10-3-10-16,14-3-6 15,3 1-8-15,-9-2-16 16,-1 2 0-16,-13-2-72 16,-5-3-78-16</inkml:trace>
  <inkml:trace contextRef="#ctx0" brushRef="#br0" timeOffset="41951.8992">10891 3590 1105 0,'-15'15'484'0,"-14"16"-242"16,-3 1-62-16,0 11-85 16,-4-6-27-1,1-5-46-15,6 10-13 16,10-19-14-16,8-4-24 0,9-8-145 15,4-10-104-15</inkml:trace>
  <inkml:trace contextRef="#ctx0" brushRef="#br0" timeOffset="42121.9003">10729 3555 977 0,'-2'3'499'0,"-6"0"-144"16,11 12-203-16,3 7-52 15,8 13-48-15,2-4 3 16,3 14-9-16,3 0-3 16,-2-11-9-1,4 6-29-15,7-20-13 16</inkml:trace>
  <inkml:trace contextRef="#ctx0" brushRef="#br0" timeOffset="42607.3236">11236 3271 849 0,'-2'-7'404'15,"2"-1"-129"-15,-7 7-57 16,1 17-83-16,4 11-26 16,-5 16-63-1,7 15-6-15,3 6-3 16,1 9-1-16,5 1-8 15,-5-9-1-15,1-6-5 16,2-15-4-16,-1-20-2 16,3-7 1-16,3-17 0 15,-3-9 1-15,6-14-4 16,1-6-4-16,-2-2-8 0,4 1-2 16,2 13-5-16,1 3-1 0,1 13-3 15,-3 6 1-15,-4 11 4 16,0 0 1-16,-4 7 5 15,-4 2 9-15,-2 1-128 32,-5-1-114-32</inkml:trace>
  <inkml:trace contextRef="#ctx0" brushRef="#br0" timeOffset="42875.2316">11503 3958 827 0,'4'-3'407'0,"9"-3"-118"16,-5-4-75-16,6 2-72 16,1 0-31-16,4-1-58 15,2 0-20-15,0-2-20 0,2 2-4 16,-5 3-4-16,-7-1 7 16,-1 10 18-16,-5 0 14 15,-1 9 14-15,-1 3 0 0,-6 4-11 16,1 4-14-16,1 6-9 15,3 4-9 1,3-6-71-16,5-1-58 0</inkml:trace>
  <inkml:trace contextRef="#ctx0" brushRef="#br0" timeOffset="43222.9463">11990 3440 1029 0,'-1'11'459'0,"-6"4"-207"0,5 18-126 16,2 6-23-16,-1 20-15 15,2-3-13-15,5 7-26 16,-2-8-10-16,5-20-20 15,3 0 24-15,-3-22-129 16,0-5-71-16</inkml:trace>
  <inkml:trace contextRef="#ctx0" brushRef="#br0" timeOffset="43519.8249">11838 3708 776 0,'7'0'393'0,"6"-4"-74"16,11 2-160-16,12-3-63 0,-4-7-13 16,12 3-22-16,-1-1-14 15,2-1-15-15,3 3-4 16,-15-7-8-16,-10-2 0 16,-12 4 1-16,-7-4-5 15,-4 6-19-15,-2 5-11 16,-11 6-16-16,-3 12 0 15,-13 15 11-15,-5 6 6 16,-14 10 12-16,8-1-2 0,7-1 1 16,5-3 1-16,18-10 20 15,-3-8-54-15,6-13-96 16,7-9-163-16</inkml:trace>
  <inkml:trace contextRef="#ctx0" brushRef="#br0" timeOffset="43657.369">11884 3637 652 0,'-2'-8'400'0,"-3"-7"-23"16,6 9-74-16,10 12-115 16,4 8-47-16,11 7-66 15,4 4-21-15,11 1-18 16,-1-2-7-16,1 2 44 16,2 0-94-16</inkml:trace>
  <inkml:trace contextRef="#ctx0" brushRef="#br0" timeOffset="44203.2034">12411 3230 880 0,'1'-1'403'0,"-1"-2"-200"15,1 5-49-15,-1-2-77 16,3 28-18-16,6 55-12 16,-3-14 3-16,-3 9-14 15,-2 3-5-15,0 3-6 16,-1-8-1-16,3-16-3 16,-2-14 1-16,0-22 0 15,1-9 0-15,4-15 2 16,0-5 0-16,5-16-8 15,4-8-4-15,6-5-9 0,3-2-3 16,0 4 0-16,8 8-3 16,-6 12-4-16,-2 8-1 15,-6 14 6-15,-14-1 4 16,1 21 14-16,1 2 1 16,-5 4-3-16,8 4-4 15,-6-20-4-15,3-4-16 16,8-8-127-16,-2-7-413 15</inkml:trace>
  <inkml:trace contextRef="#ctx0" brushRef="#br0" timeOffset="44537.9007">12789 3901 957 0,'-3'-4'502'0,"0"-2"-122"16,8 0-179-16,6 0-99 16,10 6-37-16,7-4-20 15,0 5-10-15,-1 8-14 16,-3-2-2-16,-10 8 0 16,-10 4 2-16,-15 7 6 15,-9-3 2-15,-7 13-5 16,1-10-2-16,6-4-6 0,5-2-2 15,8-17-3-15,6 5 0 16,9-3 6-16,7 1 1 16,12 3 0-16,6-2-2 15,5 1-7-15,1-1-2 16,-4-7 4-16,-5-2 28 16,-8-12 333-16</inkml:trace>
  <inkml:trace contextRef="#ctx0" brushRef="#br0" timeOffset="49200.2547">13295 3584 776 0,'-2'3'375'0,"-2"-1"-142"0,7 0-48 16,-3-2-68-16,12-1-27 16,58-6-37-16,-23 6-18 15,6-6-19-15,-1 6-6 16,-11 1-24-16,-8-1-69 15</inkml:trace>
  <inkml:trace contextRef="#ctx0" brushRef="#br0" timeOffset="49413.5213">13340 3724 695 0,'-1'3'396'16,"0"2"-10"-16,10-2-226 16,13 3-11-16,10-5-17 15,11 2-11-15,15-3-57 16,-4-5-26-16,3 1-50 16,-9-4-84-16</inkml:trace>
  <inkml:trace contextRef="#ctx0" brushRef="#br0" timeOffset="49760.9952">14024 3491 1209 0,'14'11'470'0,"17"2"-325"15,11 12-31-15,0 5-41 16,-6-2-13-16,2 17-25 16,-8-5-9-16,-1 2-51 15,-1-3-75-15</inkml:trace>
  <inkml:trace contextRef="#ctx0" brushRef="#br0" timeOffset="49970.924">14360 3469 1134 0,'-15'5'515'16,"-19"13"-233"-16,0 4-112 16,1 16-97-16,0 5-27 15,-2 0-30-15,4 0-8 16,10-5-20-16,-3-7-39 0,15-9-143 15,4-3-166-15</inkml:trace>
  <inkml:trace contextRef="#ctx0" brushRef="#br0" timeOffset="50308.3457">14729 3447 1001 0,'0'-2'525'0,"-4"-3"-159"16,4 16-197-16,-5-2-58 15,1 18-83-15,-2 3-8 16,2 13-6-16,4 12-1 16,13 2 1-16,-1 4-4 0,3-18-31 15,0-11-57-15</inkml:trace>
  <inkml:trace contextRef="#ctx0" brushRef="#br0" timeOffset="50607.544">14591 3652 1170 0,'8'-3'436'0,"15"-2"-306"15,6-2-56-15,4-2-10 16,7 2-6-16,-1-7-23 16,-3-2-15-16,2 5-8 15,-6 0-2-15,-8 1 1 16,-8 5-1-16,-12 5-6 16,-7 0-1-16,-16 11-3 15,-4 8 1-15,-12 7 6 0,-4 6 1 16,4 8 1-1,-3-4 0-15,7-4-5 0,10-5-7 16,3-16-77-16,11-1-74 16</inkml:trace>
  <inkml:trace contextRef="#ctx0" brushRef="#br0" timeOffset="50762.9468">14604 3589 598 0,'2'-1'415'15,"-1"-7"-29"-15,8 12-140 16,2 5-51-16,4 9-89 15,9 6-20-15,4 7-8 16,7 3-4-16,6-6-23 16,-1 1-10-16,-1-12 14 15,-1 0-63-15,-9-8-448 16</inkml:trace>
  <inkml:trace contextRef="#ctx0" brushRef="#br0" timeOffset="51207.0421">15558 2993 879 0,'-24'9'416'0,"-28"21"-168"16,0 16-79-16,3 20-62 15,8 21-25-15,16 20-14 16,11 7-14-16,19 4-16 16,11-6-8-16,13-13-14 15,3-10-2-15,4-23-1 16,-3-18 36-16,6-10-128 15,1-10-123-15</inkml:trace>
  <inkml:trace contextRef="#ctx0" brushRef="#br0" timeOffset="51611.4498">15716 3192 1176 0,'0'10'428'0,"0"14"-311"15,3 18-38-15,5 22 17 16,-6-3 18-16,3 13-16 16,-2-1-17-16,2-3-32 15,3-1-17-15,1-16-9 16,-2-14-2-16,-3-22 0 15,3-4 1-15,1-16-1 16,0-10-1-16,4-11-6 16,0-9-6-16,4-5-7 15,1 0-1-15,3 6-4 16,-1 4-2-16,0 13-2 16,-3 4-2-16,-1 20-4 15,-4 5 5-15,0 16 6 16,-3 6 3-16,-5-1 4 15,-2 3 0-15,-4-5-8 16,2 0-39-16,-4-4-173 16,5-3-177-16</inkml:trace>
  <inkml:trace contextRef="#ctx0" brushRef="#br0" timeOffset="51834.4045">16098 3841 899 0,'4'-3'423'0,"7"-4"-177"0,-2-2-104 16,-3-2-16-16,1-2-39 16,3 1 2-16,-3 6-9 15,1 3 2-15,-4 10 1 16,-4 3-7-16,0 9-8 16,0 0-9-16,-2 5-16 15,6 2-10-15,2-3-22 16,5 1-21-16,-3-10-112 15,1-2-75-15</inkml:trace>
  <inkml:trace contextRef="#ctx0" brushRef="#br0" timeOffset="52103.0311">16414 3447 1191 0,'1'2'466'16,"3"15"-310"-16,0-1-40 16,2 14-20-16,2 10 6 15,-4 6 1-15,7 9-24 16,-2 0-29-16,-3-8-13 15,5-9-20-15,-4-9-17 0,-7-15-91 16,1-7-67-16</inkml:trace>
  <inkml:trace contextRef="#ctx0" brushRef="#br0" timeOffset="52463.1489">16362 3681 1063 0,'11'-1'407'0,"19"-3"-281"16,5-5-29-16,9-5-32 16,-4 1-11-16,-2 0-28 15,-3 3-7-15,-10 3-3 16,-2 3-2-16,-17 2 8 16,-8 2 0-16,-13 9 0 15,-14 0 0-15,-6 5-9 16,1 2-2-16,-14-10-3 0,6 4-2 15,0-8-13-15,4-4-10 16,17 0-20-16,6-5-8 16,11-2 4-16,4 0 7 15,3-4 16-15,4 4 8 16,1 2 27-16,3 6 16 16,2 8 20-16,0 1 21 15,14 14 16-15,3 2 3 16,10-1-8-16,1 1-18 15,-2-9-18-15,-3-3-69 0</inkml:trace>
  <inkml:trace contextRef="#ctx0" brushRef="#br0" timeOffset="53013.4695">16811 3193 1042 0,'-3'9'461'0,"-3"0"-210"16,6 25-152-16,-1 12-19 0,7 18-20 16,4 5-2-16,3 0-9 15,0-3-3-15,-2-3-13 16,-1-3-6-16,-5-8-2 15,0-7 0 1,-4-18 1-16,0-5-2 0,-1-18 5 16,-2-4-5-16,2-10-18 15,0-5-6-15,2-4-15 16,3-4-2-16,5-3 2 16,7 2-1-16,11-2 0 15,0 3 2-15,9 9 5 16,-7 2 1-16,-7 8 5 15,0 8 0-15,-16 12 32 16,2 6 15-16,-9 10 23 16,0 4 6-16,-3-3-28 15,-2-1-4-15,5-7-117 16,-3-12 174-16</inkml:trace>
  <inkml:trace contextRef="#ctx0" brushRef="#br0" timeOffset="53342.0306">17220 3832 659 0,'6'-2'432'0,"11"-3"19"15,2 5-209-15,1 3-100 16,3 6-35-16,-5 0-19 16,-3 5-21-16,-10 4-21 15,-6 2-7-15,-14 4-12 16,-2 0-3-16,-2-2-8 16,2-6-3-16,11-4-9 15,4-4-4-15,9-6-5 16,3-2-1-16,14 1-5 15,6 1-31-15,8-9-516 16</inkml:trace>
  <inkml:trace contextRef="#ctx0" brushRef="#br0" timeOffset="53692.1696">17474 3050 667 0,'13'-1'421'0,"10"5"6"16,8 12-247-16,14 28-124 16,1 15 5-16,13 39 30 15,-13 2 15-15,-20 17 19 16,-17 1-15-16,-31-14-34 16,-7-6-11-16,-10-31-24 15,4-11-6-15,11-24-3 16,3-6-34-16</inkml:trace>
  <inkml:trace contextRef="#ctx0" brushRef="#br0" timeOffset="54226.1795">17004 4322 1126 0,'0'-3'475'0,"3"-1"-282"0,6 9-75 16,22 29-78-16,8 19-16 15,20 32-10-15,9 10-3 16,8 18-5-16,3 1 0 15,-7-2 3-15,-9 0 6 16,-18-20-120-16,-8-8-76 0</inkml:trace>
  <inkml:trace contextRef="#ctx0" brushRef="#br0" timeOffset="54629.8025">17336 5135 736 0,'3'3'372'0,"12"9"-79"0,6 7-118 16,16 15-52-16,2 2-16 16,5 11-31-16,-7-4-15 15,-10-4-23-15,-6-5-5 16,-4-14-8-16,-1-3-1 16,-1-13 28-16,2-11 15 15,-1-20 22-15,0-11 8 16,3-21-7-16,-3-5-6 15,-1-6-21-15,0 5-6 16,-5 19-20-16,1 12-11 0,-7 15-10 16,0-3-8-16,1 12-46 15,1 0-65-15</inkml:trace>
  <inkml:trace contextRef="#ctx0" brushRef="#br0" timeOffset="61256.7597">2810 11572 1054 0,'2'-3'449'0,"9"3"-244"15,7 3-89-15,19 17-76 16,8 10-6-16,4 9-10 16,1 9-3-16,-8 0 7 15,-6-1-26-15,-8-11-259 16</inkml:trace>
  <inkml:trace contextRef="#ctx0" brushRef="#br0" timeOffset="61471.4465">3166 11485 1026 0,'-7'4'463'0,"-14"8"-195"16,0 9-82-16,-9 21-84 16,-3 7-5-16,-12 10-40 15,-2 3-16-15,3-11-6 16,-1-13-19-16,21-13-74 15,6-12-81-15</inkml:trace>
  <inkml:trace contextRef="#ctx0" brushRef="#br0" timeOffset="61821.3815">3277 11562 700 0,'-1'5'400'0,"-6"19"21"15,7 9-264-15,0 7-76 0,0 10-3 16,2-1-31-16,-2-4-13 16,5-6-20-16,2-13 1 15,2-14 5-15,-1-9 7 16,-4-8 10-16,-4-6 1 15,-1-10-1-15,-2-3-5 16,-6-15-9-16,1-2-2 16,1-14-4-16,2-1-2 15,5 1-5-15,0-2-4 0,0 7-6 16,1 11-4-16,3 5-6 16,4 4-5-16,10 8-8 15,3-2 0-15,18 10-41 16,8 6-83-16</inkml:trace>
  <inkml:trace contextRef="#ctx0" brushRef="#br0" timeOffset="62051.749">3268 11864 1127 0,'0'4'416'0,"15"1"-308"0,8-3-34 16,23 0-4-16,8-3-18 16,8 1-29-16,-5-1 3 15,-10-3-437-15</inkml:trace>
  <inkml:trace contextRef="#ctx0" brushRef="#br0" timeOffset="62374.6051">3568 11522 1224 0,'4'12'445'0,"5"23"-340"15,3 8 6-15,-9-4 3 16,3 5-22-16,-5-9-46 16,-1-7-15-16,4-9-11 15,1-10-8-15,2-18-20 16,5-10-11-16,6-10-10 16,1-9-1-16,4-4 9 15,2 5 7-15,-7 4 8 16,-4 6 2-16,-1 20 17 15,-4 6 9-15,3 16 20 16,-1 11 7-16,-3 13-11 0,-2-1-5 16,4-3 8-16,0-4-77 15</inkml:trace>
  <inkml:trace contextRef="#ctx0" brushRef="#br0" timeOffset="62790.3437">3962 11345 1248 0,'7'-2'433'0,"14"-1"-391"15,6 1-12-15,-1 2-4 16,8 4-10-16,-1 4-11 15,0 0 0-15,-3 2 2 16,-6 0 2-16,-8-2 3 16,-3-3-1-16,-5 1-1 15,-4-2-1-15,-4 3-5 16,0 2-1-16,-3 6-1 16,2 7-2-16,1 4 0 15,-1 8 30-15,1 11 13 16,1 2 5-16,1 3 11 15,-2-4-8-15,1-5 25 16,-1-5 23-16,-6-6 33 16,-1-1-3-16,-6-10-19 0,-1-1-21 15,-1-5-34-15,1-5-13 16,1-8-10-16,-4-3-6 16,0-10-52-16,-1-1-64 15</inkml:trace>
  <inkml:trace contextRef="#ctx0" brushRef="#br0" timeOffset="63867.3066">11267 12759 727 0,'-7'2'352'15,"2"13"-104"-15,3 10-83 0,-6 11-62 16,6 3-23-16,-1 5-44 15,3 1-11-15,7-3-14 16,8-5 1-16,4-18 6 16,8-2 3-16,-1-21 10 15,4-4 3-15,-3-12 3 16,-10-14-1-16,-2 1-3 16,-7-2-4-16,-2 5-4 15,-5 1-3-15,-5 3-6 16,1 6-2-16,-2 5-5 15,1 8-9-15,4 14-16 16,-1 6-4-16,2 21-8 16,5 10 12-16,4 15 16 15,4 3 7-15,-2 7 10 16,-6-6 0-16,-6-2 23 16,-7 2 8-16,-15-11 10 15,-3-5 3-15,-6-11-15 0,-5-8-4 16,4-13-2-16,-3-9-4 15,9-8-32-15,0-12-34 16,5-14-80-16,9-2-55 16,12-18-109-16,14 0-124 15</inkml:trace>
  <inkml:trace contextRef="#ctx0" brushRef="#br0" timeOffset="64218.4043">11630 12833 1059 0,'-2'2'109'0,"2"11"-4"16,-6 7 136-16,6 16-94 15,2 7-6-15,-2 4-39 16,2 0-40-16,0-2-27 16,-1-2-8-16,3-11-2 15,-3-10 2-15,0-16 21 16,3-6 9-16,-7-23 3 15,3-4 0-15,5-10-23 16,-5-4-9-16,0-2-8 16,-1-3-3-16,-10-8-4 15,4-3-3-15,2 2-5 16,2 1-5-16,7 8-5 16,5 3-4-16,5 13-8 0,4 6-5 15,5 9-5-15,3 6-2 16,9 4 13-16,3 6-36 15,7 4-172-15,4 2-131 16</inkml:trace>
  <inkml:trace contextRef="#ctx0" brushRef="#br0" timeOffset="64415.5499">11716 13147 777 0,'0'7'387'0,"0"5"-74"15,8 0-127-15,14-2-58 16,4-3-23-16,12-7-54 16,-1-6-20-16,1-2-152 15</inkml:trace>
  <inkml:trace contextRef="#ctx0" brushRef="#br0" timeOffset="64756.021">11891 12822 1056 0,'2'5'455'0,"-2"1"-180"16,7 11-169-16,-4 5-18 15,0 8 18-15,-1 3-13 16,-2-2-32-16,4-2-8 16,-1-7-25-16,4-9-5 0,0-13-1 15,1-8-1-15,5-10-5 16,-3-1-4-16,5-2-5 16,2 1-1-16,1 0-2 15,0 0-2-15,-2 9-2 16,-2 5 0-16,-3 8 5 15,1 10 0-15,0 4 5 16,-3 3-1-16,-1 10-3 16,-3-3 0-16,-4 0-9 15,1 2-21-15,-2-10-224 16</inkml:trace>
  <inkml:trace contextRef="#ctx0" brushRef="#br0" timeOffset="65173.3502">12168 12639 983 0,'10'-6'445'0,"3"-3"-183"15,8 3-127-15,4 0-19 16,-1 4-41-16,5 0-26 15,-1-1-29-15,-4 2-3 16,-5 1 0-16,-5 0 0 0,-6-1-4 16,0 2-2-16,-2 6-7 15,-4 2-3-15,1 9-1 16,-4 0 0-16,1 8-5 16,2 4-2-16,1 4-3 15,8 10 0-15,4 4 1 16,-3 3 2-16,-1 4 4 15,-1 0 1-15,-4-5 27 16,-4 2 22-16,-2-6 31 16,-8-5 16-16,-14-10 4 15,-3-5-9-15,-12-14-17 16,-2-4-12-16,5-10-29 16,3-4-11-16,14-1-90 15,4 0 21-15</inkml:trace>
  <inkml:trace contextRef="#ctx0" brushRef="#br0" timeOffset="66144.3111">11447 13770 543 0,'0'3'344'16,"2"2"-47"-16,3-6 2 16,-5 0-8-16,0-1-56 0,8-14-43 15,15-51-73-15,-19 24-29 16,0-7-42-16,3 4-14 15,6 6-18-15,-3 0-6 16,-4 7-7-16,-1 2-4 16,3 9-11-16,2 6-9 15,10 7-37-15,4 3-44 16,4 4-190-16</inkml:trace>
  <inkml:trace contextRef="#ctx0" brushRef="#br0" timeOffset="66318.5961">11447 13577 750 0,'1'0'365'0,"11"5"-104"16,9-5-37-16,15-1-57 15,13 1-40-15,-2-6-69 16,-4 0-34-16</inkml:trace>
  <inkml:trace contextRef="#ctx0" brushRef="#br0" timeOffset="67440.9919">9352 9429 818 0,'-10'6'405'15,"2"9"-82"-15,1 17-225 16,-2 2-25-16,9 17-21 16,3 2-7-16,3-11-23 15,4-1 1-15,8-14-1 16,-3-20 0-16,7 4 7 15,2-11 2-15,2-19 2 16,-1-2-2-16,-5-21-5 16,0 2-2-16,-11-2-1 15,-3 0-2-15,-5 10-4 0,-2-3-5 16,1 19-6-16,-1 8 1 16,1 9-8-16,3 9-3 15,1 15-6-15,8 7-4 16,-4 17 8-16,2 7 8 15,-5 1 18-15,-5 3 6 16,0-2 16-16,-4-6-1 16,-5-7 1-16,-6-8 1 15,-7-16-1-15,-1-3 4 0,-3-11-1 16,-1-10-3-16,7-1-26 16,3-11-19-16,9-8-80 15,6 3-70-15,9-4-204 16</inkml:trace>
  <inkml:trace contextRef="#ctx0" brushRef="#br0" timeOffset="67639.713">9732 9820 1268 0,'-5'0'521'0,"4"5"-317"15,2 4-40-15,5 9-67 16,-6 1-10-16,6 10-32 0,-6-3-16 16,1 0-20-16,10 6-5 15,-7-14-96-15,-2 1-32 16</inkml:trace>
  <inkml:trace contextRef="#ctx0" brushRef="#br0" timeOffset="68039.4081">9888 9439 1087 0,'-2'1'430'0,"2"11"-260"16,-4 3-43-16,4 16-31 15,0 13 6-15,0 10-28 16,0 6-16-16,0-2-36 16,1-4-3-16,4-15 0 15,2-4 2-15,0-19 6 16,-7-9 5-16,-1-13-4 16,-1-5 0-16,0-16-7 15,0-3-7-15,4-12-2 16,-2-9-1-16,-5-6-2 0,-3-5 0 15,-1 6-3-15,-3 4-1 16,8 8-6-16,4 11-1 16,2 1-6-16,1 6-3 15,8 10-9-15,2 0-6 16,12 3-38-16,8 6-46 16,6 2-142-16</inkml:trace>
  <inkml:trace contextRef="#ctx0" brushRef="#br0" timeOffset="68260.1902">9960 9855 848 0,'0'3'381'0,"5"5"-146"16,3-3-77-16,15-2-66 16,0-2-14-16,11-1-45 15,3-3 7-15,0-2-482 16</inkml:trace>
  <inkml:trace contextRef="#ctx0" brushRef="#br0" timeOffset="68604.8511">10158 9500 1201 0,'-2'0'501'0,"-2"3"-260"16,10 16-142-16,2 4-9 15,0 9-6-15,0 0-8 0,-1 0-32 16,4-4-14-16,-2-11-12 15,8-2-4-15,-4-16-5 16,4-7-9-16,5-11-8 16,-10-11-1-16,0-4-1 15,-2 3 5-15,-2 5 5 16,5 8-1-16,-1 3 0 16,-10 5-3-16,2 11-4 15,-3 6 0-15,-1 14 1 16,2 3 3-16,1 6 4 15,-6-4 0-15,10 7 32 16,4-5-86-16</inkml:trace>
  <inkml:trace contextRef="#ctx0" brushRef="#br0" timeOffset="68987.4027">10423 9317 1288 0,'5'-1'481'15,"8"-3"-361"-15,6 4-77 16,6 0-37-16,0 0 0 16,0-1-3-16,1-2 0 0,-2 7-1 15,0 1 0-15,-9 6 0 16,-2 2-2-16,-5 3 0 15,-7 0-1-15,4 7-1 16,-2 6-1-16,0 3-1 16,6 8 1-16,0 10 3 15,-1-1 1-15,3 5 21 16,-1-10 6-16,-7-4 27 16,0-5 11-16,-8-9 26 15,-9 0 10-15,-10-7-7 16,-13-7-4-16,-2-4-37 15,-4-6-13-15,6-2-23 16,5-2-11-16,10 0-53 16,9 2 414-16</inkml:trace>
  <inkml:trace contextRef="#ctx0" brushRef="#br0" timeOffset="69811.1718">9333 14381 765 0,'-13'6'404'0,"-4"5"-38"16,-2 12-280-16,11 13-22 0,11 12-30 16,-2 0-8-16,15 4-4 15,-5-11 2-15,4-16 14 16,11-3 6-16,-7-22 7 15,10-8 2-15,1-15-12 16,-7-13-5-16,-1-3-9 16,-8-2-2-16,-6 2 0 15,0 9-1-15,-8 4-4 16,0 4-7-16,-2 11 3 16,-2 5-7-16,3 9-11 15,0 9-4-15,5 21-12 16,-2 5 6-16,2 26 12 15,5 3 8-15,-5 9 13 16,2 0 4-16,-5-12 7 16,-3-5 1-16,-6-22-1 15,-6-6 3-15,-3-11 10 16,-3-9 5-16,-3-8-2 0,-6-16-8 16,8-4-33-16,5-2-27 15,5-10-81-15,12 10-72 16</inkml:trace>
  <inkml:trace contextRef="#ctx0" brushRef="#br0" timeOffset="70141.5628">9612 14875 899 0,'4'-6'327'0,"9"-8"-221"16,6-1-15-16,5 1 15 15,1 6-7-15,-3 8-43 16,2 3-13-16,-11 9 3 16,-2 5 14-16,-12 3 3 15,-9 3-2-15,-5 0-17 16,-5-4-20-16,9-4-13 15,0-2-4-15,13-6-4 16,1-2 0-16,17-1 0 16,3-6 1-16,2 2-1 0,3-6-2 15,-4-1-42 1,7 7-66-16</inkml:trace>
  <inkml:trace contextRef="#ctx0" brushRef="#br0" timeOffset="70498.3306">9892 14522 1271 0,'-1'1'456'0,"0"10"-362"16,4 10-18-16,2 18-17 15,0 7-4-15,0 4-25 16,2 5-11-16,1-8-4 15,-3-10 1-15,-2-14 5 16,-1-9 5-16,-2-13 16 16,2-3-1-16,-2-14-4 15,0-11-4-15,-2-15-20 16,4-4 1-16,-4-10-2 16,-2 0-2-16,0 5-1 15,-7-2-3-15,7 14-6 16,2-1-4-16,7 10-9 15,7 3-2-15,9 5-5 16,3 5-1-16,5 5-1 0,3 5 6 16,5 3-91-16,7 4-74 15</inkml:trace>
  <inkml:trace contextRef="#ctx0" brushRef="#br0" timeOffset="70714.0193">9985 14896 1087 0,'5'1'412'0,"13"5"-295"15,4-4-36-15,13-6-19 16,8 4-22-16,0-7-96 15,1 1-393-15</inkml:trace>
  <inkml:trace contextRef="#ctx0" brushRef="#br0" timeOffset="71038.2235">10202 14516 1165 0,'-1'3'445'0,"8"15"-262"0,-1 7-79 16,-3 8 5-16,5 10 1 15,-6-2-44-15,1-8-18 16,3-12-23-16,-3-8-5 16,0-17-5-16,11 4-2 15,-6-18-3-15,11-3-2 16,0-6-2-16,-9-6-1 0,8 8-3 15,-5 6 0-15,-4 10-3 16,4 7-2-16,-11 14 3 16,3 11 0-16,-5 9 3 15,-2 1 2-15,7 3-2 16,-3-2 61-16,9-6-163 16,1-5-127-16</inkml:trace>
  <inkml:trace contextRef="#ctx0" brushRef="#br0" timeOffset="71427.5354">10468 14389 1330 0,'6'-5'507'0,"6"0"-331"15,5 0-128-15,11-2 2 16,9 4-15-16,-2-1-15 16,0 0-11-16,-7 0 1 15,-11 2 1-15,-7 3-3 16,-1 6-4-16,-2 4-4 16,-3 8-2-16,-4 2 0 15,6 11 0-15,-5-1-1 16,-1 7 0-16,8 7 0 15,-5 7 1-15,3 1 1 0,-1 2 5 16,-5-3 24-16,-2-7 24 16,-6-7 17-16,-2-11 22 15,-5-8-12-15,-13-14-8 16,1-3-13-16,-2-2-23 16,-2-9-12-16,7 4-5 15,3 4-53-15,6-1-61 16</inkml:trace>
  <inkml:trace contextRef="#ctx0" brushRef="#br0" timeOffset="73593.7015">10947 9542 805 0,'4'-1'371'15,"14"0"-147"-15,7 0-110 0,19-3-55 16,16 6-24-16,4-2 13 15,4-2-84-15</inkml:trace>
  <inkml:trace contextRef="#ctx0" brushRef="#br0" timeOffset="73812.7841">11018 9692 799 0,'11'2'417'16,"7"1"-103"-16,21-2-141 15,11 2-18-15,3-3-70 0,3 3-31 16,-9-3-82-16</inkml:trace>
  <inkml:trace contextRef="#ctx0" brushRef="#br0" timeOffset="74988.968">11566 9392 654 0,'2'-2'378'0,"2"-4"-22"16,7 9-208-16,5 5-36 15,12 14-15-15,8 8-7 16,-1 10-17-16,1 3-7 15,-2 7-27-15,-6 0-8 16,1-5-2-16,-3-2-21 16,-7-17-144-16,0-8-183 0</inkml:trace>
  <inkml:trace contextRef="#ctx0" brushRef="#br0" timeOffset="75195.018">11859 9424 845 0,'-14'2'429'0,"-10"6"-123"15,-5 7-111-15,1 11-93 16,5 11-33-16,-9 11-25 16,1 5-17-16,0 0-11 15,-5-5-2-15,11-6-29 16,7-8-60-16,10-15-412 15</inkml:trace>
  <inkml:trace contextRef="#ctx0" brushRef="#br0" timeOffset="75494.7207">12177 9362 1020 0,'0'3'458'16,"-6"3"-190"-16,5 13-152 16,0 6-27-16,0 15-8 15,4 3-13-15,4 13-21 16,2 3-15-16,3-2-16 15,-2-6 2-15,-2-10 41 16,-5-8-71-16,4-14-149 16,-7-5-172-16</inkml:trace>
  <inkml:trace contextRef="#ctx0" brushRef="#br0" timeOffset="75774.518">11992 9609 940 0,'7'2'409'0,"7"0"-181"16,15-4-116-16,10 1 6 15,6-9-34-15,1-3-23 16,0-2-37-16,-5-4-8 16,-8 0-3-16,-2 4 1 15,-12 5 1-15,-8 1 3 16,-11 5-7-16,-5 3-3 15,-15 8-8-15,-1 4-5 0,-4 11 0 16,1 4 0-16,-6 3 0 16,-4 4 1-1,3 3 3-15,-2-5 0 0,11-6 5 16,6-7-49-16,9-10-146 16</inkml:trace>
  <inkml:trace contextRef="#ctx0" brushRef="#br0" timeOffset="75957.6586">12093 9475 760 0,'0'3'452'15,"3"0"-8"-15,8 8-291 16,5 4-43-16,13 11-20 16,-2 3-2-16,8 8-12 15,-2 2-12-15,-9-3-22 16,5-1-5-16,-7-10-42 15,-1-10-28-15</inkml:trace>
  <inkml:trace contextRef="#ctx0" brushRef="#br0" timeOffset="76404.4718">12653 9151 1139 0,'1'-1'483'0,"0"1"-291"16,3 12-45-16,0 14-74 15,2 17-16-15,1 23 2 16,1 6-6-16,0 13-7 16,-4-7-6-16,3-7-14 15,-3-5-3-15,-4-16 1 16,6-11-1-16,-6-20 1 16,0-10 1-16,5-12-4 15,0-11-2-15,12-10-7 16,-1-5-5-16,8 1-6 0,-2-2 0 15,1 12-2-15,-2 7-3 16,-8 7-1-16,4 12 1 16,-9 6 6-16,-4 5 4 15,2 5 3-15,-3-2-1 16,4 1 0-16,0-7-25 16,8-2 95-16</inkml:trace>
  <inkml:trace contextRef="#ctx0" brushRef="#br0" timeOffset="76725.7866">13034 9931 1206 0,'1'-5'483'0,"4"-3"-320"15,6-1-28-15,1-6-60 16,1 0-15-16,6-4-23 15,0 1-9-15,1 2-3 16,-3-1-5-16,-5 6 23 16,-9 3-1-16,-3 6 4 15,2 8 12-15,0 9 5 16,2 4 13-16,-4 10 10 16,1 0-7-16,-1 3-28 15,-1 0-12-15,2 0-21 16,-1-1-4-16,3-7-1 0,-3-3-1 15,1-3-10-15,0-2 217 16</inkml:trace>
  <inkml:trace contextRef="#ctx0" brushRef="#br0" timeOffset="77652.5786">11028 14539 845 0,'1'0'349'0,"7"2"-185"16,6-1-73-16,19 3-35 16,7-4-5-16,10-5-19 15,6 6-13-15,-3-1-60 16,-8 0-117-16</inkml:trace>
  <inkml:trace contextRef="#ctx0" brushRef="#br0" timeOffset="77830.5944">11049 14726 997 0,'10'1'410'0,"8"-1"-202"15,17 2-131-15,8-1-4 16,8-1-19-16,1 3-23 15,-3 1-58-15</inkml:trace>
  <inkml:trace contextRef="#ctx0" brushRef="#br0" timeOffset="78134.4379">11562 14474 1107 0,'3'0'486'0,"13"7"-209"16,7 6-143-16,16 11-63 15,2-1 10-15,3 11-8 16,-1 9-12-16,-7 8-19 0,-7 0-9 16,-12-6-47-16,-1-8-53 15,-4-14-221-15</inkml:trace>
  <inkml:trace contextRef="#ctx0" brushRef="#br0" timeOffset="78321.0585">11876 14430 1079 0,'-11'0'529'0,"-8"4"-192"0,-4 11-156 16,3 9-40-16,-6 10-72 16,-9 4-26-16,2 12-30 15,-6 5-7-15,1-4-35 16,6 0-78-16</inkml:trace>
  <inkml:trace contextRef="#ctx0" brushRef="#br0" timeOffset="78627.6309">12163 14417 1147 0,'-1'-2'473'0,"-3"6"-291"0,1 5-55 16,3 22-37-16,2 6-3 15,-1 8 1-15,2 8-11 16,-1 0-41-16,-1-1-11 15,4 0-12-15,1-7-14 0,-5-17-61 16,0-5-48-16,-5-21-188 16,-6-8-149-16</inkml:trace>
  <inkml:trace contextRef="#ctx0" brushRef="#br0" timeOffset="78929.41">12099 14660 524 0,'8'-14'335'15,"4"-12"-25"-15,6 2-100 16,6 7-29-16,-5 2-58 15,7 5-25-15,-3 5-56 16,-14-3-17-16,3 9-15 16,-10 4 1-16,-13 3 4 15,2 5 12-15,-14 2 26 16,-8 1 7-16,-1 5 0 16,-6-1-7-16,2-5-26 15,5-6-6-15,7-9-3 16,5-5-3-16,9-10-14 0,2-1-2 15,7-3-10-15,-1-3-2 16,5 6 11-16,1-1 0 16,2 9 4-16,2 8 1 15,3 10 4-15,4 5 4 16,13 9 7-16,6 4 1 16,10 0 1-16,-2-1-1 15,-1-7 1-15,-6-6-34 16</inkml:trace>
  <inkml:trace contextRef="#ctx0" brushRef="#br0" timeOffset="79514.2426">12562 14102 887 0,'-6'2'402'0,"-1"11"-122"16,2 20-206-16,-1 9-14 0,5 28-5 15,2 6 2-15,7 6-15 16,0 5-1-16,-5-11-4 15,1-6-8-15,-4-18-5 16,0-10 4 0,0-20 0-16,1-9 7 0,-1-13 10 15,2-8-6-15,5-14-12 16,1-8-13-16,8-13-19 16,6 1-4-16,5 3-1 15,1 5 3-15,-3 17-1 16,-4 7-1-16,-9 14 1 15,-2 10 6-15,-5 11 15 16,0 5 7-16,-3 8 6 16,-2 0-4-16,0-4-11 15,-1-2 54-15,5-7-178 16,4-5-127-16</inkml:trace>
  <inkml:trace contextRef="#ctx0" brushRef="#br0" timeOffset="79855.225">12871 14852 1090 0,'7'-8'441'0,"9"-5"-269"15,5-2-24-15,10 9-33 16,-2 0-24-16,0 11-45 15,-2 5-8-15,-16 3 8 16,-6 5 12-16,-10 4 2 16,-8 0 0-16,-12 4-15 15,-3 0-20-15,0-2-10 16,-1-3-3-16,13-6-7 16,5 3-3-16,8-11-2 15,6 5-2-15,12-8 0 16,4 0 2-16,11 0-2 15,4-5 1-15,4 5 1 16,-1-4 2-16,-4 0-57 16,-8 0 463-16</inkml:trace>
  <inkml:trace contextRef="#ctx0" brushRef="#br0" timeOffset="84110.976">14666 11623 791 0,'2'-1'373'15,"5"1"-160"-15,12 7-71 16,11 10-73-16,10 11-15 0,14 10-7 15,0 3-6-15,3 2-4 16,-10-4 35-16,-11-9-231 16</inkml:trace>
  <inkml:trace contextRef="#ctx0" brushRef="#br0" timeOffset="84333.7422">15029 11561 861 0,'-8'5'386'0,"-17"7"-161"15,-2 7-62-15,-11 15-60 16,-8 3-14-16,-4 4-29 16,0 5-35-16,6-5-15 15,7-6-3-15,11-6 43 0,9-9-84 16,12-9-159-1,5-6-180-15</inkml:trace>
  <inkml:trace contextRef="#ctx0" brushRef="#br0" timeOffset="84691.7694">15163 11739 683 0,'2'13'304'0,"6"14"-143"16,1 1-36-16,-3-3-45 15,3-2-16-15,-4-10-24 16,-4-3-7-16,7-4 32 16,-8-11 19-16,-1-1 11 15,1-5 4-15,-10-10-28 16,5-1-15-16,-1-5-11 15,1-7-5-15,-1-6-14 16,-7-6-7-16,0-6-9 16,4-2-5-16,5 1-5 15,5 3-5-15,8 6-2 16,1 7-2-16,1 8-5 16,5 5-1-16,4 7-5 15,5 2 3-15,14 6 116 16,3 3-180-16,6 6-344 0</inkml:trace>
  <inkml:trace contextRef="#ctx0" brushRef="#br0" timeOffset="84916.6751">15180 11875 839 0,'-2'6'350'0,"0"5"-171"0,6-4-85 15,10 2-12-15,14-1-7 16,3 0-13-16,13 5-36 16,-4-10-10-16,-4-3-425 15</inkml:trace>
  <inkml:trace contextRef="#ctx0" brushRef="#br0" timeOffset="85226.8751">15449 11596 966 0,'3'3'375'15,"8"6"-246"-15,1 9-45 16,0-1-4-16,-1 4-12 15,-4-2-14-15,4 0-14 16,-3-3-12-16,-3-8 0 16,4-8 0-16,-3-6 1 15,11-8-5-15,-2-5-3 16,0-4-13-16,-6-3-2 0,2 10-9 16,5 7 15-16,-2 7 7 15,-1 5 10-15,-4 7 20 16,-1 7-14-16,-2 7-4 15,3 3-7-15,-2 1-10 16,-1-1-8-16,3-1-143 16</inkml:trace>
  <inkml:trace contextRef="#ctx0" brushRef="#br0" timeOffset="85606.5716">15728 11365 1045 0,'14'-3'391'0,"14"-7"-280"0,4 2-23 16,-6 1-11-16,1 3-2 15,-7 4-25-15,2 4-12 16,-3 6-15-16,0 7-5 15,-5 10 1-15,-5 0 0 16,-3 4-5-16,-1 4-2 16,0 0-8-16,5 10-3 15,-1 7-1-15,-2-1 1 16,-4 6 15-16,-4-7 6 0,-1 3 24 16,1-3 17-16,-14-13 12 15,-4-6 6-15,-7-12-7 16,-10-8-11-16,4-9-16 15,6-2 12-15,2-9-122 16,8-3-397-16</inkml:trace>
  <inkml:trace contextRef="#ctx0" brushRef="#br0" timeOffset="86439.0038">22671 11558 722 0,'0'-3'325'0,"3"9"-117"0,-4 8-68 16,-3 8-64-16,2 8 7 16,0 2-28-16,3 1-16 15,6 0-18-15,4-6 1 16,6-11 3-16,5-5 4 15,4-12 7-15,0-5 0 0,-4-11-3 16,-5-8-4 0,-4-3-6-16,-1-2-3 0,-3 3-2 15,-7-2-1 1,-2 4-2-16,-6 4-4 0,-2 5-2 16,4 8-4-16,-2 10-4 15,1 5 0-15,8 15-1 16,-1 10 0-16,8 13 12 15,5 8 11-15,-4 11 17 16,-4 0 8-16,-10 2 2 16,-1-5-3-16,-11-14-6 15,-1-3-1-15,-2-13-3 16,-8-11 1-16,-4-12 4 16,2-8-3-16,0-15-35 15,5-5-47-15,10-3-143 16,8-1-158-16</inkml:trace>
  <inkml:trace contextRef="#ctx0" brushRef="#br0" timeOffset="86702.7047">22989 12084 849 0,'1'3'418'0,"1"-3"-147"0,3 0-74 15,-5-1-24-15,0-1-43 16,0-1-23-16,4-22-26 16,-1-39-8-16,-10 23-24 15,-3-3-17-15,0-5-19 16,3 2-7-16,5 9-10 16,9 6-4-16,7 9-9 15,5 8-5-15,4 9 68 16,-2 4-115-16,1 7-162 15</inkml:trace>
  <inkml:trace contextRef="#ctx0" brushRef="#br0" timeOffset="86844.9">23001 11865 703 0,'3'0'328'0,"5"1"-98"16,10-1-157-16,3-2-15 15,4-4-33-15,2 2-118 16</inkml:trace>
  <inkml:trace contextRef="#ctx0" brushRef="#br0" timeOffset="87191.0492">23301 11515 1099 0,'-2'8'441'15,"-2"5"-266"-15,2 13-101 16,0 5-2-16,3 8 3 16,6 5-2-16,1-1-18 15,-1 0-2-15,-5-11-19 16,0-4-5-16,-2-15 2 16,0-3 10-16,1-12 10 15,-2-6 1-15,-1-11-6 16,-6-8-13-16,0-7-15 15,0-6-4-15,-5-6-1 16,2-6-2-16,-3-9-3 16,3 0-2-16,10 1-5 15,1 4-3-15,8 12-7 16,5 5-2-16,1 12-3 16,1 5-1-16,5 10-2 15,1 6-2-15,8 5-44 0,8 2-48 16,15 6-234-1</inkml:trace>
  <inkml:trace contextRef="#ctx0" brushRef="#br0" timeOffset="87435.5976">23319 11789 750 0,'4'7'354'15,"2"4"-135"-15,9-2-77 16,4-3-11-16,10-2-47 16,7-2-27-16,0-4-41 15,4-1-90-15</inkml:trace>
  <inkml:trace contextRef="#ctx0" brushRef="#br0" timeOffset="87768.6447">23572 11443 708 0,'0'11'359'0,"-2"6"42"16,2 16-301-16,0 3 17 15,0 3 22-15,1-7-39 16,3-8-36-16,1-5-17 16,4-11-13-16,2-1 1 15,2-11 0-15,5-7-2 16,-2-7-7-16,3-4-5 16,1-3-6-16,-4-4-4 0,7 7-8 15,-7 0-2 1,-2 8-7-16,-2 12-13 0,-11 6 17 15,2 9 2-15,1 10 7 16,-1-1 12-16,2 2-12 16,3 5 0-16,-2-5 2 15,5 4 3-15,-5-10-87 16,-5-6-67-16</inkml:trace>
  <inkml:trace contextRef="#ctx0" brushRef="#br0" timeOffset="88131.2667">23844 11273 912 0,'9'-7'408'0,"11"-7"-162"16,11 5-151-16,-1 0-22 15,2 0-10-15,0 7-8 16,-10 2-19-16,-3-1-8 15,-4 6-3-15,-7-1-4 16,-4 7 0-16,1 2 2 16,-4 5-12-16,2 4-4 15,3 11-7-15,-2 3-1 16,6 13-3-16,2 0 2 16,2 4 2-16,3-1 0 0,-1-6 3 15,0 1 0-15,-5-11-22 16,-6-4 75-16,-9-11 40 15,-7-3 8-15,-15-4 32 16,-6-1-68-16,-11 0-30 16,-8-4-6-16,4-3-10 15,3-5 5-15,16-5-528 16</inkml:trace>
  <inkml:trace contextRef="#ctx0" brushRef="#br0" timeOffset="92035.8208">12653 13050 510 0,'4'-5'277'16,"12"-3"-56"-16,15 8-79 15,29 10-96-15,19 14-16 16,45 32-31-16,19 17-7 15,40 45-3-15,8 20 0 16,14 32 1-16,8 13 18 16,-12 8 25-16,2 8 11 0,-19-9 15 15,-10-7-14-15,-12-11-13 16,-10-11-8 0,-18-18-3-16,-12-10 37 0</inkml:trace>
  <inkml:trace contextRef="#ctx0" brushRef="#br0" timeOffset="92847.4033">12708 13049 710 0,'-2'-2'352'0,"-4"2"-117"16,12 10-140-16,-2 7-41 15,6 14-30-15,0 4 1 16,2 7-12-16,-4-2-2 0,5-6 4 16,-2-8 3-16,-5-11 4 15,4-3 1-15,-11-12 48 16,2-3 6-16,-1-5 4 15,-9-10-1-15,-4-12-36 16,0-4 3-16,-1-6-3 16,2 0 0-16,9 10-11 15,-3 0-10-15,-1 3-7 16,12 13-6-16,-2-3 1 16,3 6 0-16,8 8-1 15,-4 0 1-15,17 5-5 16,5 4-4-16,14 0 1 15,2-9 2-15,4-5-15 16,1-1-64-16</inkml:trace>
  <inkml:trace contextRef="#ctx0" brushRef="#br0" timeOffset="94756.2452">15398 15402 567 0,'-3'10'237'0,"-2"7"-110"0,0 7-9 15,2 13 3-15,-1-5-17 16,8-1-27-16,5-2-18 16,8-15-13-16,5 1-1 15,4-15-11-15,-2-6 0 16,-2-15-1-16,2-2-1 16,-6-10-5-16,-4 0-3 15,-2 3-2-15,-9-6-27 16,-4 8 53-16,1 5 5 15,-1 9 7-15,-2 10 22 0,0 12-65 16,0 9-11-16,5 18-6 16,-2 5 1-16,12 14 4 15,-4 6 6-15,1 2 8 16,4 4 5-16,-12-8 10 16,4-6 3-16,-9-14 0 15,2-6 3-15,-11-17 7 16,-3-5 3-16,-12-12-5 15,-8-7-9-15,6-6-46 16,-1-6-32-16,16-2-69 16,7 0-63-16,8 6-90 15,12 5-24-15</inkml:trace>
  <inkml:trace contextRef="#ctx0" brushRef="#br0" timeOffset="94949.668">15743 15769 699 0,'0'-1'422'0,"-1"-2"-71"16,-2 0-133-16,2 3-51 15,1 0-75-15,0 0-19 16,0 6-22-16,0 16-6 16,2 31-18-16,2-29-9 15,4-1-9-15,-1-3 3 16,0-9-95-16,-3-4-86 0</inkml:trace>
  <inkml:trace contextRef="#ctx0" brushRef="#br0" timeOffset="95322.9539">15906 15395 1015 0,'-3'-3'458'0,"-4"-4"-208"16,-1 7-100-16,7 14-61 16,0 3-22-16,3 19-2 15,5 2 0-15,-2 9-4 16,1 4-5-16,-2-3-20 16,-3 0-8-16,-1-15-5 15,-3-8 3-15,0-17 15 16,-1-9 2-16,1-17-3 0,0-10-4 15,1-12-21-15,0-7-4 16,-4-12-2-16,0 5-2 16,-5-9-4-16,3 9-2 15,8 10-4-15,-1 3-2 16,6 13-4-16,2 4-1 16,1 7-3-16,6 3-3 15,8 3-2-15,6 3-31 16,9 0-57-16,11 6-48 0,6 4-245 15</inkml:trace>
  <inkml:trace contextRef="#ctx0" brushRef="#br0" timeOffset="95555.677">15968 15769 719 0,'4'0'341'0,"11"1"-85"16,12 3-124-16,7-6-68 16,1 1-9-16,2-2-40 0,-2-1-43 15</inkml:trace>
  <inkml:trace contextRef="#ctx0" brushRef="#br0" timeOffset="95874.1329">16117 15424 1137 0,'3'7'440'0,"0"8"-292"15,4 7-17-15,0 11 14 16,-5-3-23-16,3 4-36 15,-3-3-21-15,-2-13-26 16,7 0-6-16,-5-11-1 16,5-4 1-16,0-10-7 15,-2-8-2-15,6-7-10 16,6-5-5-16,0-7-6 16,7 9-3-16,-4 3 0 15,-5 5 0-15,-5 11-8 16,-2 6-2-16,-2 11 1 15,-1 8 3-15,-1 5 9 16,1 1 2-16,0 0 0 16,1-3-1-16,2-1-63 15,0-3-72-15</inkml:trace>
  <inkml:trace contextRef="#ctx0" brushRef="#br0" timeOffset="96273.7627">16376 15236 1186 0,'7'-4'407'0,"12"-7"-374"16,4 4-22-16,8 4-2 15,1-3-2-15,-5 4-2 16,4 0-2-16,-11-2 2 15,2 3 0-15,-10-1 0 16,-1 2-1-16,3 5-3 16,-7 3-1-16,-3 3 8 15,-4-1 8-15,-3 4 10 16,-2 7 1-16,6 12-7 16,-1 9-7-16,6 12-2 15,-2 0 1-15,-4-2 13 16,2 0 19-16,-2 0 16 15,-5-7 7-15,-1-1 5 16,1-10-6-16,-8-13-7 16,7 0-3-16,-6-14-6 15,-6-7-9-15,3-2-12 0,-4-7-54 16,4-2-126-16</inkml:trace>
  <inkml:trace contextRef="#ctx0" brushRef="#br0" timeOffset="96514.8572">16896 15318 1174 0,'-2'-1'485'15,"2"1"-271"-15,6 17-131 16,2 12-19-16,11 16-4 15,2 7-3-15,-3-1-10 16,0 1-8-16,-4-5-14 16,-6-6-2-16,0-7-13 15,-8-12-31-15,-1-10-141 16</inkml:trace>
  <inkml:trace contextRef="#ctx0" brushRef="#br0" timeOffset="96654.8484">16863 15576 921 0,'7'4'425'0,"11"4"-124"0,5-5-146 15,16 4-66-15,0-7-16 16,7-2-41-16,4-3-56 16</inkml:trace>
  <inkml:trace contextRef="#ctx0" brushRef="#br0" timeOffset="97207.8211">17363 15390 1024 0,'-4'3'364'0,"-5"9"-260"15,0 7-39-15,1 17 16 16,-2 3 19-16,5-3-14 15,6 2-6-15,7-15-14 0,8-6-10 16,10-5-13-16,-1-11 0 16,1-9-1-16,-4-8-1 15,-5-8-6-15,1-4-7 16,-8-4-10-16,3-2-1 16,-6-2-5-16,-4-2 0 15,-3 10-5-15,-6 3-6 16,3 17-23-16,-2 9-9 15,5 24-4-15,7 14 5 16,-2 13 22-16,7 9 7 16,3 2 8-16,-3-2 2 0,4 0 3 15,-8-5 5-15,-11-5 21 16,-3-7 7-16,-14-10 9 16,-3-6-1-16,-11-16-11 15,-8-7-7-15,-3-11-30 16,0-9-36-16,15-11-140 15,7-7-139-15</inkml:trace>
  <inkml:trace contextRef="#ctx0" brushRef="#br0" timeOffset="97508.5243">17644 15804 734 0,'-8'-2'440'0,"-5"-2"17"16,4-1-252-16,2-1-21 16,7-4-78-16,6 1-49 15,13 2-50-15,4-1-7 16,10 8-1-16,0 6 6 16,-9 6 5-16,-5 6 6 15,-12 3 16-15,-9 4 3 16,-9 3 10-16,-2-2-2 0,-3 0-10 15,3-5-7 1,7-11-14-16,2-4-4 0,12-3-5 16,5-8-3-16,8 3-14 15,11 2-31-15,0-5-199 16</inkml:trace>
  <inkml:trace contextRef="#ctx0" brushRef="#br0" timeOffset="97893.666">17972 15531 911 0,'-3'10'403'0,"5"10"-181"16,1 10-83-16,-1 3 18 15,5 7-28-15,-6-4-29 16,-1 1-37-16,6-5-13 16,-10-17-14-16,1-7 7 15,2-13 8-15,-5-4-1 16,8-9-6-16,-3-12-13 16,1-6-14-16,-2-7-4 15,-9-10-1-15,4 3-1 16,0-8-4-16,1-4-2 0,6 5-6 15,2 3-5-15,4 13-10 16,2 11-4-16,4 13-7 16,5 6-3-16,6 10 2 15,3-2-28-15,11 5-68 16,7 4-80-16</inkml:trace>
  <inkml:trace contextRef="#ctx0" brushRef="#br0" timeOffset="98127.9495">18020 15790 892 0,'4'5'426'0,"-4"5"-85"0,16 1-217 16,11-3-72-16,2-4-1 16,11-2-50-16,0-2-9 15</inkml:trace>
  <inkml:trace contextRef="#ctx0" brushRef="#br0" timeOffset="98506.1261">18091 15443 785 0,'4'1'388'16,"4"1"-13"-16,1 9-267 15,4 8-10-15,4 8 43 16,-2 6-12-16,-5 0-23 15,-1-1-1-15,-7-8-43 16,-1-13-17-16,1-3-10 16,2-8-1-16,4-5-6 15,1-6-3-15,6-7-9 16,0-3-6-16,-1-8-5 16,2 5-2-16,-4-1-3 15,-2 3-2-15,0 16-7 0,-3 1-4 16,-1 17-2-16,-2 1 0 15,2 12 11-15,1 4 5 16,2 1 5-16,0 1 2 16,3-6-3-16,-2 1-5 15,2-7-148-15</inkml:trace>
  <inkml:trace contextRef="#ctx0" brushRef="#br0" timeOffset="98890.0861">18370 15286 906 0,'5'-4'396'0,"4"-4"-136"16,9 3-165-16,8 1-43 15,1 0 5-15,6-2-22 16,-4 1-12-16,-3 2-12 15,-5-1-1-15,-5 3 29 16,-2 2 5-16,-7 3 7 16,-2 3 2-16,-2 5-29 15,-1 3-7-15,4 9-9 0,-2 3-5 16,6 11-2 0,-1 4 0-16,1 8 0 0,4 4 0 15,-5-2 1-15,1 1 1 16,-10-9 5-16,-2-7 14 15,-10-9 41-15,-9-8 20 16,-6-9 21-16,-3-4-9 16,2-10-36-16,-1-3-13 15,7-8-107-15,9 2 444 16</inkml:trace>
  <inkml:trace contextRef="#ctx0" brushRef="#br0" timeOffset="99186.6874">18897 15432 931 0,'9'0'406'0,"13"-2"-143"0,8 2-113 16,4 2-45-16,1 2-16 16,4-2-64-16,-2 0-12 15,-2 0-53-15,-7-4-88 16</inkml:trace>
  <inkml:trace contextRef="#ctx0" brushRef="#br0" timeOffset="99388.7568">18914 15597 918 0,'10'1'417'0,"8"4"-164"15,6-3-60-15,11 2-35 16,2-2-28-16,4-1-59 16,3 1-20-16,-9-2 6 15,-4-2-75-15</inkml:trace>
  <inkml:trace contextRef="#ctx0" brushRef="#br0" timeOffset="100858.0497">19477 15359 1024 0,'1'0'437'0,"1"5"-232"16,8 11-61-16,15 18-58 15,1 6-9-15,17 11-22 16,1 0-10-16,-3-5-10 15,4-2-6-15,-11-11-17 16,-4-5-55-16,-9-13-310 16</inkml:trace>
  <inkml:trace contextRef="#ctx0" brushRef="#br0" timeOffset="101094.7548">19847 15423 933 0,'-8'1'402'0,"-12"3"-210"16,-2 0-43-16,-1 14-42 16,-1 1-18-16,-6 8-28 0,-4 2-14 15,-6 5-24-15,2 0-4 16,1-4-9-16,9 1-2 15,11-11-26-15,4-3-40 16,13-5-220-16</inkml:trace>
  <inkml:trace contextRef="#ctx0" brushRef="#br0" timeOffset="101741.673">20158 15259 897 0,'-3'2'366'0,"-2"6"-227"16,2 9-43-16,4 15-40 15,3 11 0-15,5 11 7 16,2 5-2-16,-4-6-12 15,0-6-6-15,-1-10-16 16,-3-8-3-16,1-12-60 0,-2-5-71 16</inkml:trace>
  <inkml:trace contextRef="#ctx0" brushRef="#br0" timeOffset="102009.1946">20038 15542 538 0,'11'-8'306'0,"6"-6"-9"0,13-1-175 15,1-8-21-15,5 2-37 16,1 0-24-16,-4 9-11 16,-4 4 1-16,-12 6 6 15,-7 4 15-15,-16 7 11 16,-7 6 6-16,-11 10 9 15,-6 5-13-15,-5 2-22 16,0 1-13-16,5-2-19 16,2-5-3-16,15-5-25 15,-1-5-76-15</inkml:trace>
  <inkml:trace contextRef="#ctx0" brushRef="#br0" timeOffset="102193.512">20006 15425 654 0,'5'11'337'0,"-1"5"-86"16,17 12-82-16,3-4 21 15,13 1-22-15,8 1-23 16,5-7-37-16,-2 1-24 16,-6-5-37-16,-3-3-12 15,-16-8-35-15,-7-4-7 16</inkml:trace>
  <inkml:trace contextRef="#ctx0" brushRef="#br0" timeOffset="102830.817">20940 14845 620 0,'-7'-4'316'0,"-13"3"-92"16,-11 6-61-16,-15 28-40 15,-9 12-27-15,-4 25-32 16,6 13-24-16,18 22-29 16,12 13-3-16,27 4 7 15,13-3 4-15,21-18 4 0,9-13 2 16,2-19 3-16,2-8-34 15</inkml:trace>
  <inkml:trace contextRef="#ctx0" brushRef="#br0" timeOffset="103228.8383">20979 15176 1034 0,'6'11'378'0,"-2"18"-273"16,-6 6-13-16,7 30 37 16,-8 4-10-16,3 4-27 15,9-2-14-15,-14-22-23 16,5-8-12-16,1-19-13 15,-1-9-2-15,5-12 3 16,4-4 0-16,1-10-7 16,3-7-4-16,4-6-14 15,-2-6-4-15,4 5-2 16,0 8-4-16,-6 8-7 16,-2 12-6-16,-4 13 0 15,-3 3 7-15,2 13 15 0,-4-1 11 16,-1-1 3-16,1-2-2 15,3-2-5-15,1-5-8 16,3-1-127-16,0-2-429 16</inkml:trace>
  <inkml:trace contextRef="#ctx0" brushRef="#br0" timeOffset="103511.0448">21271 15731 825 0,'2'0'426'16,"6"-2"-85"-16,1-5-214 16,5 1-32-16,0-8-37 15,3 3-16-15,1-4-10 16,-1 2-3-16,0 1 6 16,-9 0 11-16,1 7 21 15,-5 3 8-15,-4 5 3 16,0 8-9-16,-2 4-16 15,0 4-5-15,-2 8-19 16,2 2-5-16,-6 3-13 16,8 2-3-16,0-6-36 15,0-4-36-15</inkml:trace>
  <inkml:trace contextRef="#ctx0" brushRef="#br0" timeOffset="103741.8665">21685 15339 1132 0,'4'2'476'0,"0"1"-221"0,8 20-152 15,-2 4-9-15,-1 11 17 16,2 8-13-16,0 4-27 15,-2-4-16-15,-3-2-26 16,-4-10-6-16,-3-12-66 16,-3-4-73-16</inkml:trace>
  <inkml:trace contextRef="#ctx0" brushRef="#br0" timeOffset="103905.0831">21594 15531 1331 0,'6'3'513'0,"13"-8"-360"15,5 4-44-15,15-1-37 0,4-5-26 16,9 7-41-16,2 1-35 16</inkml:trace>
  <inkml:trace contextRef="#ctx0" brushRef="#br0" timeOffset="104413.6184">22118 15048 933 0,'0'-5'414'0,"0"-1"-209"15,0 8-65-15,-1-2-64 16,-1 30-31-16,-5 68 3 15,7-22 13-15,1 11 10 16,2 0 0-16,5-9-26 0,2-13-11 16,-3-24-4-16,1-15-1 15,0-13 3-15,-4-9 4 16,2-8 2-16,2-7-4 16,0-7-9-16,4-5-9 15,3-4-14-15,0-4-4 16,3 2-5-16,-2 4-4 15,-1 14-4-15,-1 8-1 16,-1 17 4-16,-5 5 5 0,1 9 11 16,-2 6 8-16,-6-9 1 15,4 4-1-15,1-7-2 16,2-4-5-16,2-3-134 16</inkml:trace>
  <inkml:trace contextRef="#ctx0" brushRef="#br0" timeOffset="104745.7265">22486 15642 860 0,'7'-4'437'15,"3"-8"-86"-15,6 10-211 16,3 1-26-16,-2 3-24 0,4 6-24 16,-6 2-23-16,-1 1-6 15,-6 0-21-15,-6 1-5 16,-4 4-5-16,-6 0 1 16,-5 5 1-16,0 1 1 15,-1-6 1-15,2 0-1 16,6-2 0-16,4 0 0 15,4-5 1-15,8 1-1 16,4-8-3-16,2-2 29 0,10-1-135 16,3-3-55-16</inkml:trace>
  <inkml:trace contextRef="#ctx0" brushRef="#br0" timeOffset="105098.8258">22755 14869 914 0,'6'5'399'0,"11"7"-131"16,0 29-238-16,11 15-9 15,5 19 37-15,0 11 21 16,3 19 24-16,-7 7-3 16,-12 5-26-16,-14-8-21 15,-14-23-14-15,0-4-6 16,-9-15-5-16,4-2-12 0,8-4-8 15,-5-12-17-15,4-21 154 16</inkml:trace>
  <inkml:trace contextRef="#ctx0" brushRef="#br0" timeOffset="107978.3049">20731 13734 1144 0,'16'14'385'0,"14"17"-315"15,15 39-84-15,7 20 18 16,9 20 39-16,5 2 1 0,5 0-3 15,1-8-3-15,-1-11-2 16,-1-14-33-16,-14-27-366 16</inkml:trace>
  <inkml:trace contextRef="#ctx0" brushRef="#br0" timeOffset="108453.3704">20674 13650 819 0,'-5'-1'319'0,"-10"4"-230"0,-2 11-30 16,-12 20-6-16,-5 10-1 15,0 18 11-15,5 4-10 16,9-3-17-16,8-9-7 16,9-21-3-16,-1-14 9 15,3-25 27-15,6-7 7 16,1-20 10-16,6-7-3 0,-8-15-8 15,-5-8 2 1,-2 4-6-16,-2 5-7 0,-2 16-24 16,1 6-11-16,2 9-15 15,-8 6-6-15,13 9-13 16,4 4-8-16,11 7-16 16,11 1-9-16,21 7-5 15,10 5-1-15,33 18 13 16,13 12 12-16,19 22 27 15,12 7 533-15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18/10/2021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18/10/2021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18/10/2021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4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240.png"/><Relationship Id="rId10" Type="http://schemas.openxmlformats.org/officeDocument/2006/relationships/image" Target="../media/image31.emf"/><Relationship Id="rId4" Type="http://schemas.openxmlformats.org/officeDocument/2006/relationships/image" Target="../media/image230.png"/><Relationship Id="rId9" Type="http://schemas.openxmlformats.org/officeDocument/2006/relationships/customXml" Target="../ink/ink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4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διακριτού χρόνου</a:t>
            </a:r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Εξισώσεις διαφορών</a:t>
            </a:r>
            <a:endParaRPr lang="el-GR" sz="2100" dirty="0"/>
          </a:p>
          <a:p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437460"/>
                <a:ext cx="3745149" cy="630746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Τα βήματα υπολογισμού είναι τα εξής: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Παρατηρήστε ότι έχουμε δυο σήματα,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sz="1200" dirty="0"/>
                  <a:t> και 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sz="1200" dirty="0"/>
                  <a:t> στην πρώτη γραμμή του σχήματος. Επιλέγουμε </a:t>
                </a:r>
                <a:r>
                  <a:rPr lang="el-GR" sz="1200" dirty="0" smtClean="0"/>
                  <a:t>(αφού η πράξη της συνέλιξης είναι αντιμεταθετική) να </a:t>
                </a:r>
                <a:r>
                  <a:rPr lang="el-GR" sz="1200" dirty="0"/>
                  <a:t>μεταβάλλουμε 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sz="1200" dirty="0"/>
                  <a:t>, δηλ. αυτό θα </a:t>
                </a:r>
                <a:r>
                  <a:rPr lang="el-GR" sz="1200" dirty="0" smtClean="0"/>
                  <a:t>μετατοπί-σουμε </a:t>
                </a:r>
                <a:r>
                  <a:rPr lang="el-GR" sz="1200" dirty="0"/>
                  <a:t>και θα ανακλάσουμε σύμφωνα με τον </a:t>
                </a:r>
                <a:r>
                  <a:rPr lang="el-GR" sz="1200" dirty="0" smtClean="0"/>
                  <a:t>ορισμό.</a:t>
                </a: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Στη δεύτερη γραμμή, έχουμε ξανά τα δυο σήματα, μόνο που τώρα είναι συναρτήσει του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l-GR" sz="1200" dirty="0" smtClean="0"/>
                  <a:t> </a:t>
                </a:r>
                <a:r>
                  <a:rPr lang="el-GR" sz="1200" dirty="0"/>
                  <a:t>και όχι του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1200" dirty="0"/>
                  <a:t>, όπως ακριβώς επιτάσσει το άθροισμα της </a:t>
                </a:r>
                <a:r>
                  <a:rPr lang="el-GR" sz="1200" dirty="0" smtClean="0"/>
                  <a:t>συνέλιξης</a:t>
                </a:r>
                <a:r>
                  <a:rPr lang="en-BS" sz="1200" dirty="0" smtClean="0"/>
                  <a:t>.</a:t>
                </a:r>
                <a:r>
                  <a:rPr lang="el-GR" sz="1200" dirty="0" smtClean="0"/>
                  <a:t> Επιπλέον,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 smtClean="0"/>
                  <a:t> έχει υποστεί ανάκλαση και έχουμε πλέον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 smtClean="0"/>
                  <a:t>.</a:t>
                </a: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Στην τρίτη γραμμή, παίρνουμε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 smtClean="0"/>
                  <a:t> </a:t>
                </a:r>
                <a:r>
                  <a:rPr lang="el-GR" sz="1200" dirty="0" smtClean="0"/>
                  <a:t>από </a:t>
                </a:r>
                <a:r>
                  <a:rPr lang="el-GR" sz="1200" dirty="0" smtClean="0"/>
                  <a:t>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 </a:t>
                </a:r>
                <a:r>
                  <a:rPr lang="el-GR" sz="1200" dirty="0" smtClean="0"/>
                  <a:t>μετατοπίζοντάς το </a:t>
                </a:r>
                <a:r>
                  <a:rPr lang="el-GR" sz="1200" dirty="0"/>
                  <a:t>κατά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1200" dirty="0"/>
                  <a:t>. </a:t>
                </a:r>
                <a:r>
                  <a:rPr lang="el-GR" sz="1200" dirty="0"/>
                  <a:t>Θυμίζουμε ότι αυτό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l-GR" sz="1200" dirty="0"/>
                  <a:t> το χειριζόμαστε ως </a:t>
                </a:r>
                <a:r>
                  <a:rPr lang="el-GR" sz="1200" dirty="0" smtClean="0"/>
                  <a:t>σταθερά μέσα στο άθροισμα της συνέλιξης. </a:t>
                </a:r>
                <a:r>
                  <a:rPr lang="el-GR" sz="1200" dirty="0"/>
                  <a:t>Δείτε την αλλαγή στα άκρα του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, και πώς αυτά προσαρμόστηκαν </a:t>
                </a:r>
                <a:r>
                  <a:rPr lang="el-GR" sz="1200" dirty="0" smtClean="0"/>
                  <a:t>μετά </a:t>
                </a:r>
                <a:r>
                  <a:rPr lang="el-GR" sz="1200" dirty="0"/>
                  <a:t>τη </a:t>
                </a:r>
                <a:r>
                  <a:rPr lang="el-GR" sz="1200" dirty="0" smtClean="0"/>
                  <a:t>μετατόπιση</a:t>
                </a:r>
                <a:r>
                  <a:rPr lang="en-BS" sz="1200" dirty="0" smtClean="0"/>
                  <a:t>. </a:t>
                </a:r>
                <a:r>
                  <a:rPr lang="el-GR" sz="1200" dirty="0" smtClean="0"/>
                  <a:t>Μετά, </a:t>
                </a:r>
                <a:r>
                  <a:rPr lang="el-GR" sz="1200" dirty="0" smtClean="0"/>
                  <a:t>ξεκινάμε </a:t>
                </a:r>
                <a:r>
                  <a:rPr lang="el-GR" sz="1200" dirty="0"/>
                  <a:t>να το ‘‘ολισθαίνουμε’’ πάνω στον ίδιο άξονα με 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, </a:t>
                </a:r>
                <a:r>
                  <a:rPr lang="el-GR" sz="1200" dirty="0" smtClean="0"/>
                  <a:t>από </a:t>
                </a:r>
                <a:r>
                  <a:rPr lang="el-GR" sz="1200" dirty="0"/>
                  <a:t>το </a:t>
                </a:r>
                <a:r>
                  <a:rPr lang="el-GR" sz="1200" dirty="0" smtClean="0"/>
                  <a:t>−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l-GR" sz="1200" dirty="0" smtClean="0"/>
                  <a:t> </a:t>
                </a:r>
                <a:r>
                  <a:rPr lang="el-GR" sz="1200" dirty="0"/>
                  <a:t>και προς το </a:t>
                </a:r>
                <a:r>
                  <a:rPr lang="en-US" sz="1200" dirty="0" smtClean="0"/>
                  <a:t>+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l-GR" sz="1200" dirty="0" smtClean="0"/>
                  <a:t>. </a:t>
                </a: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Στην πορεία (τέταρτη γραμμή), βλέπετε </a:t>
                </a:r>
                <a:r>
                  <a:rPr lang="el-GR" sz="1200" dirty="0" smtClean="0"/>
                  <a:t>ότι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B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BS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 smtClean="0"/>
                  <a:t> συναντάει </a:t>
                </a:r>
                <a:r>
                  <a:rPr lang="el-GR" sz="1200" dirty="0"/>
                  <a:t>κάποια στιγμή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. </a:t>
                </a:r>
                <a:r>
                  <a:rPr lang="el-GR" sz="1200" dirty="0" smtClean="0"/>
                  <a:t>Όταν </a:t>
                </a:r>
                <a:r>
                  <a:rPr lang="el-GR" sz="1200" dirty="0"/>
                  <a:t>το </a:t>
                </a:r>
                <a:r>
                  <a:rPr lang="el-GR" sz="1200" dirty="0" smtClean="0"/>
                  <a:t>συναντήσει, </a:t>
                </a:r>
                <a:r>
                  <a:rPr lang="el-GR" sz="1200" dirty="0"/>
                  <a:t>έχουμε γινόμενο μεταξύ των δυο σημάτων και άρα αρχίζουμε να υπολογίζουμε το άθροισμα της </a:t>
                </a:r>
                <a:r>
                  <a:rPr lang="el-GR" sz="1200" dirty="0" smtClean="0"/>
                  <a:t>συνέλιξης, το οποίο θα είναι μη μηδενικό</a:t>
                </a:r>
                <a:r>
                  <a:rPr lang="en-BS" sz="1200" dirty="0" smtClean="0"/>
                  <a:t> </a:t>
                </a:r>
                <a:r>
                  <a:rPr lang="el-GR" sz="1200" dirty="0" smtClean="0"/>
                  <a:t>για </a:t>
                </a:r>
                <a14:m>
                  <m:oMath xmlns:m="http://schemas.openxmlformats.org/officeDocument/2006/math">
                    <m:r>
                      <a:rPr lang="en-BS" sz="12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BS" sz="12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BS" sz="1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BS" sz="1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BS" sz="12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BS" sz="1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BS" sz="1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BS" sz="12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l-GR" sz="1200" dirty="0" smtClean="0"/>
                  <a:t> (στην προκείμενη περίπτωση)</a:t>
                </a:r>
                <a:r>
                  <a:rPr lang="en-BS" sz="1200" dirty="0" smtClean="0"/>
                  <a:t>.</a:t>
                </a: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200" dirty="0"/>
                  <a:t>Στην πέμπτη γραμμή, το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200" dirty="0" smtClean="0"/>
                  <a:t> </a:t>
                </a:r>
                <a:r>
                  <a:rPr lang="el-GR" sz="1200" dirty="0" smtClean="0"/>
                  <a:t>έχει προχωρήσει κι άλλο </a:t>
                </a:r>
                <a:r>
                  <a:rPr lang="el-GR" sz="1200" dirty="0" smtClean="0"/>
                  <a:t>«μέσα» </a:t>
                </a:r>
                <a:r>
                  <a:rPr lang="el-GR" sz="1200" dirty="0"/>
                  <a:t>στο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l-GR" sz="1200" dirty="0"/>
                  <a:t>, </a:t>
                </a:r>
                <a:r>
                  <a:rPr lang="el-GR" sz="1200" dirty="0" smtClean="0"/>
                  <a:t>αλλά δεν αλλάζει κάτι σε σχέση με την παραπάνω </a:t>
                </a:r>
                <a:r>
                  <a:rPr lang="el-GR" sz="1200" dirty="0" smtClean="0"/>
                  <a:t>περίπτωση, καθώς πάλι τα δυο σήματα «αλληλεπιδρούν» από 0 ως </a:t>
                </a:r>
                <a14:m>
                  <m:oMath xmlns:m="http://schemas.openxmlformats.org/officeDocument/2006/math">
                    <m:r>
                      <a:rPr lang="en-BS" sz="1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BS" sz="12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l-GR" sz="1200" dirty="0" smtClean="0"/>
                  <a:t>. </a:t>
                </a:r>
                <a:r>
                  <a:rPr lang="el-GR" sz="1200" dirty="0" smtClean="0"/>
                  <a:t>Οπότε άλλες περιπτώσεις δεν υπάρχουν</a:t>
                </a:r>
                <a:r>
                  <a:rPr lang="el-GR" sz="1200" dirty="0" smtClean="0"/>
                  <a:t>.</a:t>
                </a: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37460"/>
                <a:ext cx="3745149" cy="6307469"/>
              </a:xfrm>
              <a:blipFill>
                <a:blip r:embed="rId2"/>
                <a:stretch>
                  <a:fillRect l="-4560" t="-1741" r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68"/>
          <a:stretch/>
        </p:blipFill>
        <p:spPr>
          <a:xfrm>
            <a:off x="3745149" y="414550"/>
            <a:ext cx="5388728" cy="1148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5" b="59763"/>
          <a:stretch/>
        </p:blipFill>
        <p:spPr>
          <a:xfrm>
            <a:off x="3745149" y="1579418"/>
            <a:ext cx="5388728" cy="1288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4" b="39995"/>
          <a:stretch/>
        </p:blipFill>
        <p:spPr>
          <a:xfrm>
            <a:off x="3745149" y="2851265"/>
            <a:ext cx="5388728" cy="1221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2" b="19953"/>
          <a:stretch/>
        </p:blipFill>
        <p:spPr>
          <a:xfrm>
            <a:off x="3745149" y="4081549"/>
            <a:ext cx="5388728" cy="1213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7"/>
          <a:stretch/>
        </p:blipFill>
        <p:spPr>
          <a:xfrm>
            <a:off x="3745149" y="5295207"/>
            <a:ext cx="5388728" cy="1216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68"/>
          <a:stretch/>
        </p:blipFill>
        <p:spPr>
          <a:xfrm>
            <a:off x="3745149" y="394885"/>
            <a:ext cx="5388728" cy="1148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4" b="39995"/>
          <a:stretch/>
        </p:blipFill>
        <p:spPr>
          <a:xfrm>
            <a:off x="3745149" y="2831600"/>
            <a:ext cx="5388728" cy="12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/>
          <a:stretch/>
        </p:blipFill>
        <p:spPr>
          <a:xfrm>
            <a:off x="345816" y="2062894"/>
            <a:ext cx="8323517" cy="29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39"/>
                <a:ext cx="2762922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Έστω το ΓΧΑ σύστημα που περιγράφεται από την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  <a:r>
                  <a:rPr lang="el-GR" dirty="0"/>
                  <a:t>Βρείτε την έξοδο του συστήματος για </a:t>
                </a:r>
                <a:endParaRPr lang="en-US" dirty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39"/>
                <a:ext cx="2762922" cy="6207529"/>
              </a:xfrm>
              <a:blipFill rotWithShape="0">
                <a:blip r:embed="rId2"/>
                <a:stretch>
                  <a:fillRect l="-6167" t="-1768" r="-66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76" y="386026"/>
            <a:ext cx="5892148" cy="6153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6407" y="3350029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6407" y="4342015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6407" y="5515582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9"/>
          <a:stretch/>
        </p:blipFill>
        <p:spPr>
          <a:xfrm>
            <a:off x="5399314" y="361357"/>
            <a:ext cx="3695848" cy="2338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9047" y="481347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9047" y="1307867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7360" y="2069051"/>
            <a:ext cx="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</a:t>
            </a:r>
            <a:r>
              <a:rPr lang="el-GR" baseline="30000" dirty="0" smtClean="0">
                <a:solidFill>
                  <a:srgbClr val="FF0000"/>
                </a:solidFill>
              </a:rPr>
              <a:t>η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  <a:endParaRPr lang="el-G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1600" y="1202400"/>
              <a:ext cx="9003240" cy="5489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00" y="1197000"/>
                <a:ext cx="9018000" cy="55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6468480" y="1117440"/>
              <a:ext cx="1813320" cy="15537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9840" y="1106640"/>
                <a:ext cx="1830960" cy="156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4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1" y="1236552"/>
            <a:ext cx="5781675" cy="5038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2968" r="7344" b="2573"/>
          <a:stretch/>
        </p:blipFill>
        <p:spPr>
          <a:xfrm>
            <a:off x="4695690" y="534864"/>
            <a:ext cx="4399471" cy="37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</a:t>
                </a:r>
                <a:r>
                  <a:rPr lang="el-GR" dirty="0"/>
                  <a:t>το ΓΧΑ σύστημα που περιγράφεται από την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 </a:t>
                </a:r>
                <a:r>
                  <a:rPr lang="el-GR" dirty="0"/>
                  <a:t>Βρείτε την έξοδο του συστήματος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2160" y="405000"/>
              <a:ext cx="9038520" cy="6455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60" y="396720"/>
                <a:ext cx="9053280" cy="64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367240" y="4200840"/>
              <a:ext cx="3242160" cy="1025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2200" y="4194000"/>
                <a:ext cx="3252960" cy="10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72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1" y="1366318"/>
            <a:ext cx="3981450" cy="4181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3284" r="7488" b="2688"/>
          <a:stretch/>
        </p:blipFill>
        <p:spPr>
          <a:xfrm>
            <a:off x="4595092" y="548639"/>
            <a:ext cx="4451231" cy="37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 </a:t>
                </a:r>
                <a:r>
                  <a:rPr lang="el-GR" dirty="0" smtClean="0"/>
                  <a:t>γραφική ή η αλγεβρική μέθοδος είναι πολύ χρήσιμη όταν ένα τουλάχιστον εκ των δυο σημάτων που εμπλέκονται στη συνέλιξη είναι άπειρης διάρκειας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Τι συμβαίνει όμως αν και τα δυο σήματα είναι πεπερασμένης (και συνήθως μικρής) διάρκειας?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Τότε </a:t>
                </a:r>
                <a:r>
                  <a:rPr lang="el-GR" dirty="0" smtClean="0"/>
                  <a:t>μια εναλλακτική γραφική μέθοδος είναι αυτή της </a:t>
                </a:r>
                <a:r>
                  <a:rPr lang="el-GR" b="1" dirty="0" smtClean="0"/>
                  <a:t>ολισθαίνουσας ταινίας (</a:t>
                </a:r>
                <a:r>
                  <a:rPr lang="en-US" b="1" dirty="0" smtClean="0"/>
                  <a:t>sliding tape</a:t>
                </a:r>
                <a:r>
                  <a:rPr lang="en-US" b="1" dirty="0" smtClean="0"/>
                  <a:t>)</a:t>
                </a:r>
                <a:endParaRPr lang="el-GR" b="1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... όμως και οι ιδιότητες της συναρτησης Δέλτα βοηθούν σημαντικά</a:t>
                </a: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έχουμε δυο σήματα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−2]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κάνουμε την ίδια διαδικασία, απλά χωρίς σχήματα αυτή τη φορά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55"/>
          <a:stretch/>
        </p:blipFill>
        <p:spPr>
          <a:xfrm>
            <a:off x="1761756" y="430178"/>
            <a:ext cx="6069009" cy="1082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73216"/>
          <a:stretch/>
        </p:blipFill>
        <p:spPr>
          <a:xfrm>
            <a:off x="1761756" y="1571104"/>
            <a:ext cx="6069009" cy="1246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7" b="63706"/>
          <a:stretch/>
        </p:blipFill>
        <p:spPr>
          <a:xfrm>
            <a:off x="1761756" y="2801388"/>
            <a:ext cx="6069009" cy="864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6" b="53355"/>
          <a:stretch/>
        </p:blipFill>
        <p:spPr>
          <a:xfrm>
            <a:off x="1761756" y="3640974"/>
            <a:ext cx="6069009" cy="947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25" b="42819"/>
          <a:stretch/>
        </p:blipFill>
        <p:spPr>
          <a:xfrm>
            <a:off x="1761756" y="4613564"/>
            <a:ext cx="6069009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7" b="31769"/>
          <a:stretch/>
        </p:blipFill>
        <p:spPr>
          <a:xfrm>
            <a:off x="1761756" y="5569526"/>
            <a:ext cx="6069009" cy="9435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655880" y="2112840"/>
              <a:ext cx="4152960" cy="3216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6880" y="2103840"/>
                <a:ext cx="4169520" cy="32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7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αποτέλεσμα είναι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−4]</m:t>
                      </m:r>
                    </m:oMath>
                  </m:oMathPara>
                </a14:m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ιδιότητα του εύρους προβλέπει σωστά τη διάρκεια του παραπάνω σήματος</a:t>
                </a:r>
                <a:r>
                  <a:rPr lang="el-GR" dirty="0" smtClean="0"/>
                  <a:t>?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Μπορείτε να το επιβεβαιώσετε με </a:t>
                </a:r>
                <a:r>
                  <a:rPr lang="el-GR" dirty="0" smtClean="0"/>
                  <a:t>χρήση </a:t>
                </a:r>
                <a:r>
                  <a:rPr lang="el-GR" dirty="0" smtClean="0"/>
                  <a:t>ιδιοτήτων συνέλιξης?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4" b="21404"/>
          <a:stretch/>
        </p:blipFill>
        <p:spPr>
          <a:xfrm>
            <a:off x="1761757" y="937914"/>
            <a:ext cx="6030100" cy="918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01" b="10707"/>
          <a:stretch/>
        </p:blipFill>
        <p:spPr>
          <a:xfrm>
            <a:off x="1761757" y="1848291"/>
            <a:ext cx="6030100" cy="955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81" b="-163"/>
          <a:stretch/>
        </p:blipFill>
        <p:spPr>
          <a:xfrm>
            <a:off x="1761757" y="2820879"/>
            <a:ext cx="6030100" cy="9461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870800" y="2580759"/>
              <a:ext cx="3778560" cy="6879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2160" y="2570319"/>
                <a:ext cx="3797280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orizontal Scroll 10"/>
              <p:cNvSpPr/>
              <p:nvPr/>
            </p:nvSpPr>
            <p:spPr>
              <a:xfrm>
                <a:off x="422787" y="5229657"/>
                <a:ext cx="8623536" cy="1185305"/>
              </a:xfrm>
              <a:prstGeom prst="horizontalScroll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S" b="1" u="sng" dirty="0" smtClean="0"/>
                  <a:t>Homework</a:t>
                </a:r>
                <a:r>
                  <a:rPr lang="en-BS" dirty="0" smtClean="0"/>
                  <a:t>: </a:t>
                </a:r>
                <a:r>
                  <a:rPr lang="el-GR" dirty="0"/>
                  <a:t>Ε</a:t>
                </a:r>
                <a:r>
                  <a:rPr lang="el-GR" dirty="0" smtClean="0"/>
                  <a:t>πιβεβαιώστε το </a:t>
                </a:r>
                <a14:m>
                  <m:oMath xmlns:m="http://schemas.openxmlformats.org/officeDocument/2006/math">
                    <m:r>
                      <a:rPr lang="en-B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B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B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B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B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B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B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B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B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B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B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B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BS" dirty="0" smtClean="0"/>
                  <a:t> </a:t>
                </a:r>
                <a:r>
                  <a:rPr lang="el-GR" dirty="0" smtClean="0"/>
                  <a:t>αναλυτικά με χρήση της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Horizontal Scrol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7" y="5229657"/>
                <a:ext cx="8623536" cy="1185305"/>
              </a:xfrm>
              <a:prstGeom prst="horizontalScroll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6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Εξισώσεις διαφορών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Αρχικές συνθήκες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Έξοδος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Zero-input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λόγω αρχικών συνθηκών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rgbClr val="00B0F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B0F0"/>
                    </a:solidFill>
                  </a:rPr>
                  <a:t> Zero-state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παρουσία εισόδου (αρχική ηρεμία)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t="4987" r="7960" b="5463"/>
          <a:stretch/>
        </p:blipFill>
        <p:spPr>
          <a:xfrm>
            <a:off x="4974438" y="487334"/>
            <a:ext cx="4071885" cy="5065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1" y="974928"/>
            <a:ext cx="4405378" cy="42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Συνολική έξοδος συστήματος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συνολική έξοδος ενός συστήματος με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δίνεται ως</a:t>
                </a: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6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μας απασχολήσουν κατά κανόνα ΓΧΑ συστήματα, δηλ. τέτοια ώστε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Διατάξεις ΓΧΑ συστημάτων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194" y="1714532"/>
            <a:ext cx="8894130" cy="1286363"/>
            <a:chOff x="152194" y="1714532"/>
            <a:chExt cx="8894130" cy="1286363"/>
          </a:xfrm>
        </p:grpSpPr>
        <p:grpSp>
          <p:nvGrpSpPr>
            <p:cNvPr id="14" name="Group 13"/>
            <p:cNvGrpSpPr/>
            <p:nvPr/>
          </p:nvGrpSpPr>
          <p:grpSpPr>
            <a:xfrm>
              <a:off x="152194" y="1714532"/>
              <a:ext cx="8894130" cy="1286363"/>
              <a:chOff x="152194" y="1714532"/>
              <a:chExt cx="8894130" cy="128636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810"/>
              <a:stretch/>
            </p:blipFill>
            <p:spPr>
              <a:xfrm>
                <a:off x="152194" y="1714532"/>
                <a:ext cx="8894130" cy="128636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914400" y="2209258"/>
                    <a:ext cx="84197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" y="2209258"/>
                    <a:ext cx="841972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348" r="-8696" b="-3442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98345" y="2209258"/>
                    <a:ext cx="980789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8345" y="2209258"/>
                    <a:ext cx="98078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1242" b="-3442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083930" y="2209258"/>
                  <a:ext cx="189257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3930" y="2209258"/>
                  <a:ext cx="189257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23" r="-2581" b="-344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52194" y="3272619"/>
            <a:ext cx="8894130" cy="2177934"/>
            <a:chOff x="152194" y="3272619"/>
            <a:chExt cx="8894130" cy="21779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18" b="5588"/>
            <a:stretch/>
          </p:blipFill>
          <p:spPr>
            <a:xfrm>
              <a:off x="152194" y="3272619"/>
              <a:ext cx="8894130" cy="21779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270909" y="3603544"/>
                  <a:ext cx="84197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909" y="3603544"/>
                  <a:ext cx="84197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348" r="-8696" b="-344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289015" y="4878520"/>
                  <a:ext cx="84197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015" y="4878520"/>
                  <a:ext cx="84197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036" r="-8633" b="-344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991886" y="4231536"/>
                  <a:ext cx="189257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886" y="4231536"/>
                  <a:ext cx="189257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58" r="-4194" b="-344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178560" y="1077480"/>
              <a:ext cx="8549640" cy="4691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0280" y="1072080"/>
                <a:ext cx="8568360" cy="47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4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Συνεχίζεται...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Zero-input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λόγω αρχικών συνθηκών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Ομογενής εξίσωση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Χαρακτηριστικό πολυώνυμο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Χαρακτηριστικές ρίζες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Γενική μορφή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Εύρεση των σταθερών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από τις αρχικές συνθήκες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  <a:endParaRPr lang="el-GR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Zero-state response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παρουσία εισόδου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4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Μεγάλο πλήθος πιθανών εισόδων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Εύρεση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μέσω </a:t>
                </a:r>
                <a:r>
                  <a:rPr lang="el-GR" dirty="0" smtClean="0">
                    <a:solidFill>
                      <a:srgbClr val="00B050"/>
                    </a:solidFill>
                  </a:rPr>
                  <a:t>κρουστικής απόκρισης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έξοδος για είσοδο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συνάρτηση Δέλτα εισάγει (</a:t>
                </a:r>
                <a:r>
                  <a:rPr lang="el-GR" dirty="0" err="1" smtClean="0"/>
                  <a:t>ψευδο</a:t>
                </a:r>
                <a:r>
                  <a:rPr lang="el-GR" dirty="0" smtClean="0"/>
                  <a:t>-)αρχικές συνθήκες στο σύστημα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Απλό σύστημα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Χαρακτηριστικό πολυώνυμο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Χαρακτηριστικές ρίζες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Γενική μορφή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Εύρεση των σταθερών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από τις (</a:t>
                </a:r>
                <a:r>
                  <a:rPr lang="el-GR" dirty="0" err="1" smtClean="0"/>
                  <a:t>ψευδο</a:t>
                </a:r>
                <a:r>
                  <a:rPr lang="el-GR" dirty="0" smtClean="0"/>
                  <a:t>-)αρχικές συνθήκες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21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 Διακριτού Χρόνου – Επανάληψη… </a:t>
                </a:r>
                <a:r>
                  <a:rPr lang="el-GR" dirty="0" smtClean="0">
                    <a:solidFill>
                      <a:srgbClr val="00B0F0"/>
                    </a:solidFill>
                  </a:rPr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rgbClr val="00B050"/>
                    </a:solidFill>
                  </a:rPr>
                  <a:t> Κρουστική Απόκριση</a:t>
                </a:r>
                <a:r>
                  <a:rPr lang="en-US" dirty="0" smtClean="0"/>
                  <a:t>: </a:t>
                </a:r>
                <a:r>
                  <a:rPr lang="el-GR" dirty="0" smtClean="0"/>
                  <a:t>η έξοδος του συστήματος για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4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Γενικό σύστημα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Κρουστική απόκριση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 </a:t>
                </a:r>
                <a:r>
                  <a:rPr lang="el-GR" b="0" dirty="0" smtClean="0"/>
                  <a:t>Η κρουστική απόκριση περιγράφει πλήρως ένα ΓΧΑ σύστημα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Ας δούμε γιατί…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Απόκριση μηδενικής κατάστασης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𝒛𝒔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2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Παρ’ όλο που βρήκαμε την κρουστική απόκριση οποιουδήποτε ΓΧΑ συστήματος, πως αυτή βοηθά στην εύρεση της απόκρισης μηδενικής κατάστασης?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4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Θυμηθείτε ότι κάθε σήμα μπορεί να γραφεί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=−∞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+∞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l-G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=−∞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+∞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}</m:t>
                                      </m:r>
                                    </m:e>
                                  </m:nary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=−∞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+∞</m:t>
                                            </m:r>
                                          </m:sup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{</m:t>
                                            </m:r>
                                            <m:r>
                                              <a:rPr lang="el-GR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l-G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}</m:t>
                                            </m:r>
                                          </m:e>
                                        </m:nary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=−∞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+∞</m:t>
                                            </m:r>
                                          </m:sup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l-G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     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 r="-1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7342" y="4191066"/>
            <a:ext cx="2556387" cy="5360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</a:t>
            </a:r>
            <a:r>
              <a:rPr lang="en-US" dirty="0" smtClean="0"/>
              <a:t> (</a:t>
            </a:r>
            <a:r>
              <a:rPr lang="el-GR" dirty="0" err="1" smtClean="0"/>
              <a:t>αθροιστικότητα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8" name="Rounded Rectangle 7"/>
          <p:cNvSpPr/>
          <p:nvPr/>
        </p:nvSpPr>
        <p:spPr>
          <a:xfrm>
            <a:off x="6017342" y="5027643"/>
            <a:ext cx="2556387" cy="511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 (ομογένεια)</a:t>
            </a:r>
            <a:endParaRPr lang="el-GR" dirty="0"/>
          </a:p>
        </p:txBody>
      </p:sp>
      <p:sp>
        <p:nvSpPr>
          <p:cNvPr id="9" name="Rounded Rectangle 8"/>
          <p:cNvSpPr/>
          <p:nvPr/>
        </p:nvSpPr>
        <p:spPr>
          <a:xfrm>
            <a:off x="6017342" y="5803257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Χρον. </a:t>
            </a:r>
            <a:r>
              <a:rPr lang="el-GR" dirty="0" err="1" smtClean="0"/>
              <a:t>Αμεταβλητότητα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91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1" cy="6207529"/>
          </a:xfrm>
        </p:spPr>
        <p:txBody>
          <a:bodyPr>
            <a:normAutofit/>
          </a:bodyPr>
          <a:lstStyle/>
          <a:p>
            <a:pPr marL="0" indent="0">
              <a:buClrTx/>
              <a:buSzPct val="120000"/>
              <a:buNone/>
            </a:pPr>
            <a:endParaRPr lang="el-GR" b="0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35"/>
          <a:stretch/>
        </p:blipFill>
        <p:spPr>
          <a:xfrm>
            <a:off x="1338350" y="377412"/>
            <a:ext cx="4580126" cy="111887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92172" y="2924992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 (</a:t>
            </a:r>
            <a:r>
              <a:rPr lang="el-GR" sz="1400" dirty="0" smtClean="0"/>
              <a:t>ομογένεια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9" name="Rounded Rectangle 8"/>
          <p:cNvSpPr/>
          <p:nvPr/>
        </p:nvSpPr>
        <p:spPr>
          <a:xfrm>
            <a:off x="6192171" y="1830213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Χρον. </a:t>
            </a:r>
            <a:r>
              <a:rPr lang="el-GR" dirty="0" err="1" smtClean="0"/>
              <a:t>Αμεταβλητότητα</a:t>
            </a:r>
            <a:endParaRPr lang="el-GR" dirty="0"/>
          </a:p>
        </p:txBody>
      </p:sp>
      <p:sp>
        <p:nvSpPr>
          <p:cNvPr id="10" name="Rounded Rectangle 9"/>
          <p:cNvSpPr/>
          <p:nvPr/>
        </p:nvSpPr>
        <p:spPr>
          <a:xfrm>
            <a:off x="6192170" y="4210426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</a:t>
            </a:r>
            <a:endParaRPr lang="el-GR" dirty="0"/>
          </a:p>
        </p:txBody>
      </p:sp>
      <p:sp>
        <p:nvSpPr>
          <p:cNvPr id="11" name="Rounded Rectangle 10"/>
          <p:cNvSpPr/>
          <p:nvPr/>
        </p:nvSpPr>
        <p:spPr>
          <a:xfrm>
            <a:off x="6192171" y="5493074"/>
            <a:ext cx="2556387" cy="383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Γραμμικότητα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0" r="51359" b="63345"/>
          <a:stretch/>
        </p:blipFill>
        <p:spPr>
          <a:xfrm>
            <a:off x="1338350" y="1504604"/>
            <a:ext cx="2227810" cy="1130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9" r="51722" b="44587"/>
          <a:stretch/>
        </p:blipFill>
        <p:spPr>
          <a:xfrm>
            <a:off x="1338350" y="2643447"/>
            <a:ext cx="2211185" cy="11471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83" b="23398"/>
          <a:stretch/>
        </p:blipFill>
        <p:spPr>
          <a:xfrm>
            <a:off x="1338350" y="3807229"/>
            <a:ext cx="4580126" cy="1288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67"/>
          <a:stretch/>
        </p:blipFill>
        <p:spPr>
          <a:xfrm>
            <a:off x="1338350" y="5087388"/>
            <a:ext cx="4580126" cy="14495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9" t="18300" b="63345"/>
          <a:stretch/>
        </p:blipFill>
        <p:spPr>
          <a:xfrm>
            <a:off x="3557846" y="1504604"/>
            <a:ext cx="2360629" cy="1130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8" t="36789" b="44587"/>
          <a:stretch/>
        </p:blipFill>
        <p:spPr>
          <a:xfrm>
            <a:off x="3549534" y="2643447"/>
            <a:ext cx="2368941" cy="11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προηγούμενο αποτέλεσμα είναι </a:t>
                </a:r>
                <a:r>
                  <a:rPr lang="el-GR" u="sng" dirty="0" smtClean="0"/>
                  <a:t>εξαιρετικά</a:t>
                </a:r>
                <a:r>
                  <a:rPr lang="el-GR" dirty="0" smtClean="0"/>
                  <a:t> σημαντικό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πράξη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r>
                  <a:rPr lang="el-GR" b="1" dirty="0" smtClean="0"/>
                  <a:t/>
                </a:r>
                <a:br>
                  <a:rPr lang="el-GR" b="1" dirty="0" smtClean="0"/>
                </a:br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είναι κεφαλαιώδους σημασίας στην ανάλυση συστημάτων και δε θα μπορούσε να μην έχει το δικό της όνομα: </a:t>
                </a:r>
                <a:r>
                  <a:rPr lang="el-GR" b="1" dirty="0" smtClean="0"/>
                  <a:t>συνέλιξη (</a:t>
                </a:r>
                <a:r>
                  <a:rPr lang="en-US" b="1" dirty="0" smtClean="0"/>
                  <a:t>convolution)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συνέλιξη μπορεί να ιδωθεί και ως ξεχωριστή πράξη, έξω από το πλαίσιο της ανάλυσης συστημάτων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παράδειγμα μπορούμε να υπολογίσουμε τη συνέλιξη δυο σημάτων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δε σχετίζονται απαραίτητα με ένα σύστημα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r>
                  <a:rPr lang="el-GR" b="0" dirty="0" smtClean="0"/>
                  <a:t/>
                </a:r>
                <a:br>
                  <a:rPr lang="el-GR" b="0" dirty="0" smtClean="0"/>
                </a:br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Πως υπολογίζουμε αυτό το φαινομενικά περίεργο άθροισμα?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>
                <a:blip r:embed="rId2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" y="2149813"/>
            <a:ext cx="8887320" cy="34144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orizontal Scroll 7"/>
              <p:cNvSpPr/>
              <p:nvPr/>
            </p:nvSpPr>
            <p:spPr>
              <a:xfrm>
                <a:off x="3726426" y="5473533"/>
                <a:ext cx="3293807" cy="590774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B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B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426" y="5473533"/>
                <a:ext cx="3293807" cy="590774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3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2435</TotalTime>
  <Words>371</Words>
  <Application>Microsoft Office PowerPoint</Application>
  <PresentationFormat>On-screen Show (4:3)</PresentationFormat>
  <Paragraphs>216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195</cp:revision>
  <dcterms:created xsi:type="dcterms:W3CDTF">2018-08-17T16:23:20Z</dcterms:created>
  <dcterms:modified xsi:type="dcterms:W3CDTF">2021-10-18T11:47:21Z</dcterms:modified>
</cp:coreProperties>
</file>