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83" r:id="rId2"/>
    <p:sldId id="344" r:id="rId3"/>
    <p:sldId id="345" r:id="rId4"/>
    <p:sldId id="346" r:id="rId5"/>
    <p:sldId id="303" r:id="rId6"/>
    <p:sldId id="304" r:id="rId7"/>
    <p:sldId id="305" r:id="rId8"/>
    <p:sldId id="306" r:id="rId9"/>
    <p:sldId id="307" r:id="rId10"/>
    <p:sldId id="308" r:id="rId11"/>
    <p:sldId id="343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47" r:id="rId25"/>
    <p:sldId id="321" r:id="rId26"/>
    <p:sldId id="322" r:id="rId27"/>
    <p:sldId id="323" r:id="rId28"/>
    <p:sldId id="282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44:44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 6569 779 0,'-10'-2'376'0,"-17"-4"-129"16,-8 4-41-16,-13 7-70 16,0 7-35-16,-3 8-63 15,7 1-21-15,21 8-27 16,6 1-11-16,20-1-2 15,14 2 2-15,10-5 11 16,11-8 4-16,7-4 6 16,1-6 4-16,-10-6 4 15,-7 1 3-15,-19-6 6 16,-10 1 0-16,-17-3-4 0,-9 2-3 0,-17 3-9 16,-7 7-2-16,4 9-6 15,2 4 1-15,16 11-2 16,8 1 0-16,14 4-2 15,7-2-3-15,10-1 1 16,7-4 2-16,12-4 8 16,1-5 3-16,8-9 8 31,2-2 2-31,-9-10-58 16,-5-3-122-16</inkml:trace>
  <inkml:trace contextRef="#ctx0" brushRef="#br0" timeOffset="128.1781">732 6647 911 0,'-9'-6'360'0,"-5"-9"-234"0,12 11-110 16,6 5-25-16,14 11-192 15</inkml:trace>
  <inkml:trace contextRef="#ctx0" brushRef="#br0" timeOffset="331.2609">1199 6966 1043 0,'11'7'386'0,"18"11"-304"16,4 0-22-16,11 9-21 15,2 6-13-15,-1 10-10 0,-3 7 16 16,-6-3-166-16,0-4-215 16</inkml:trace>
  <inkml:trace contextRef="#ctx0" brushRef="#br0" timeOffset="503.3677">1639 6994 1019 0,'-12'2'498'0,"-21"5"-174"16,-5 2-73-16,-12 10-96 16,-4 7-35-16,3 7-62 15,0 9-7-15,9 0-32 16,5-3-10-16,9 1-51 16,7-6-76-16,16-6-318 15</inkml:trace>
  <inkml:trace contextRef="#ctx0" brushRef="#br0" timeOffset="1153.691">2013 7019 844 0,'-12'-15'414'0,"-10"-7"-146"16,-11-1-73-16,-4 4-25 15,-1 9-52-15,0 0-29 16,6 12-69-16,4 5-19 16,8 10-28-16,5 6-8 15,12 5 0-15,5-1 5 0,11 0 15 16,6-4 6-16,-2-8 8 15,5-5 3-15,3-8 7 16,-2-8 3-16,7-6 6 16,-4-4 1-16,-8-6 2 15,-3 0-1-15,-7-4-5 0,-3 0-2 16,-4 8-10-16,-1 3-5 16,-2 10-16-16,2 5-5 15,2 11-5-15,7 4 2 16,4 5 11-16,2 5 3 15,8 1 8-15,-1-3 2 0,8-2 3 16,0-6 2-16,-2-12 4 16,0-3 3-16,-5-11 4 15,-2-6 2-15,-2-9 1 16,-4-1-1-16,-4-7 2 16,-2 3 1-16,-4 3 3 15,-2 4 10-15,-4 14 7 16,0 6-4-16,-2 18 1 15,-2 12-10-15,2 10-10 16,3 11 4-16,0 7-5 16,0 2-3-16,1 8-4 15,2 0 0-15,2-4 2 16,2-3 2-16,0-15 4 16,1-9-6-16,-1-22-108 15,1-5-120-15</inkml:trace>
  <inkml:trace contextRef="#ctx0" brushRef="#br0" timeOffset="1294.2752">2306 7171 1199 0,'-1'-2'488'16,"1"-3"-327"-16,10-1-76 0,13 2-81 15,10-3-12-15,8 2 30 16,1 2-98-16</inkml:trace>
  <inkml:trace contextRef="#ctx0" brushRef="#br0" timeOffset="1653.573">2846 6892 854 0,'-11'-2'428'0,"-13"-2"-146"15,1 3-84-15,1 2-105 16,2 3-39-16,8 4-48 16,1 0-13-16,10 1-10 15,4 2-2-15,7-2 8 16,4 0 4-16,-2-6 6 0,-5 1-21 16,8-6-34-1,-3-2-12-15,-8 2-16 0,5-4 20 16,-19 10 32-16,-6 1 15 15,-2 7 30-15,-8 3 20 16,4 2 29-16,2 6 7 16,8 0-4-16,10 2-14 15,11-3-18-15,12-1 5 16,8-8 12-16,9-6 8 16,3-7 0-16,1-2-5 0,-3-7-42 15,-8-1-9 1</inkml:trace>
  <inkml:trace contextRef="#ctx0" brushRef="#br0" timeOffset="2353.2187">4087 6935 547 0,'-2'0'292'15,"-4"4"-67"-15,0 8-54 16,2 11-93-16,-3 4 0 0,6 3-6 16,2 6-3-16,10-1-3 15,6-5-6-15,3-6-14 16,2-8-5-16,9-11-3 16,-1-5 3-16,-2-15 1 15,-1-6 1-15,-8-9-3 16,-3 0-4-16,-9-5-8 15,-5 3-6-15,-4 6-12 16,-5 6-10-16,3 16-18 16,-2 4-11-16,1 20-7 15,4 7 1-15,6 13 7 16,3 10 9-16,4 11 26 16,0 7 8-16,-10 4 14 15,-3 2 7-15,-9-4-8 16,-11-12 2-16,4-14 3 15,-3-14 2-15,-6-18 11 16,1-2 3-16,-11-16-6 16,1-3-8-16,8-12-41 0,8-7-38 15,12-7-95-15,7-7-66 16</inkml:trace>
  <inkml:trace contextRef="#ctx0" brushRef="#br0" timeOffset="2696.8618">4544 6888 743 0,'-3'10'332'16,"-1"7"-124"-16,-2 14-85 16,1 6-2-16,0 8-6 15,0 2-33-15,2-1-20 16,3-1-10-16,0-9-18 15,-1-8-3-15,7-12 2 16,-8-12 10-16,2-12 13 16,2-10-1-16,-3-12-8 15,0-6-11-15,-2-11-16 16,-4-4-3-16,-2-10-7 16,0-5-3-16,6 2-9 15,3 5-4-15,8 14-5 16,2 9-2-16,3 11-4 15,4 6-2-15,5 3-3 0,7 5-1 16,10 3-52-16,-2-1-62 16</inkml:trace>
  <inkml:trace contextRef="#ctx0" brushRef="#br0" timeOffset="2931.5387">4595 7241 893 0,'3'2'353'15,"5"3"-219"-15,13-1-101 16,6 1-3-16,7 0-15 15,4 1-3-15,5-1-155 16</inkml:trace>
  <inkml:trace contextRef="#ctx0" brushRef="#br0" timeOffset="3259.2413">4808 6938 966 0,'1'1'384'16,"4"8"-244"-16,-3 5-37 16,2 10-24-16,0 3-9 15,-4-2-20-15,0 1-10 16,2-8-13-16,2-4-4 16,0-8 1-16,6-6 2 15,2-13 1-15,3-2-3 0,4-10-10 16,3 0-8-16,1 8-10 15,1 1-7-15,-3 15-6 16,-4 4-1 0,-6 13 19-16,-1 6 12 0,-5 5 14 15,1 1 4-15,-2-2-10 16,3-5-3-16,4-5-69 16,3-6-97-16</inkml:trace>
  <inkml:trace contextRef="#ctx0" brushRef="#br0" timeOffset="3618.5342">5065 6734 779 0,'10'-5'343'0,"13"-6"-160"0,3 0-63 16,6 8-50-16,-1-2-18 15,3 3-27-15,-1 3-7 16,-3 3-7-16,-2 0-1 16,-11 3-3-16,-6-1-2 15,-4 4-1-15,-3 4-1 16,-4 9 0-16,2 6-2 16,-1 9-1-16,2 5-3 15,0 7 0-15,3 3 0 0,1 2 2 16,-4-2 1-16,1-1-10 15,-8-9 43-15,-9-8 35 16,-3-2 14-16,-11-13 31 16,-4-2-30-16,-3-11-18 15,2-7-14-15,8-7-19 16,6-5-56-16,14-6-262 16</inkml:trace>
  <inkml:trace contextRef="#ctx0" brushRef="#br0" timeOffset="3868.4702">5772 6787 1132 0,'-6'1'465'0,"-1"4"-279"15,3 19-100-15,3 10-31 16,6 15-8-16,2 7-3 16,7 0 0-16,-1-3-4 15,-2-8-5-15,-1-6-1 16,-4-10-109-16,-3-5-129 16</inkml:trace>
  <inkml:trace contextRef="#ctx0" brushRef="#br0" timeOffset="4009.3533">5669 7038 1178 0,'14'-2'454'0,"20"-2"-332"16,14 6-44-16,13-5-46 16,4 4-11-16,-2-1-278 15</inkml:trace>
  <inkml:trace contextRef="#ctx0" brushRef="#br0" timeOffset="4742.0702">6677 6722 528 0,'12'-3'276'0,"7"-3"-19"15,-3 0-32-15,-20 1-46 16,-18 1-23-16,-7 3-72 15,-12 1-24-15,-13 0-19 16,11 3-12-16,-3 3-23 16,5 0-6-16,13 1-8 15,4 0-3-15,11 1-5 0,9 3-1 16,1 7-2-16,2 0-2 16,2 8 2-16,-1 4 2 15,-3 4 12-15,3 4 7 16,-3-4 11-16,-1-6 3 15,8-6 0-15,-4-9-1 16,10-10 2 0,2-4-2-16,9-7-10 0,9 2-7 15,7 4-17-15,11 3-3 16,9 6 3-16,1 6 6 16,-7 6 15-16,-10 3 9 15,-25 10 18-15,-14-1 10 16,-24 3 8-16,-9 3 3 15,-16-7-1-15,-4-6-4 16,-5-13-8-16,2-9-5 0,7-10-19 16,9-1-12-16,16-4-50 15,7-1-36-15,15 3-150 16,9-4-77-16</inkml:trace>
  <inkml:trace contextRef="#ctx0" brushRef="#br0" timeOffset="5163.8677">6877 6988 876 0,'0'-2'382'0,"1"6"-176"0,1 7-75 16,-2 8-63-16,3 2-7 15,2 2-30-15,1 0-9 16,7-3-9-16,1 3-2 15,8-11 2-15,3-4 1 16,6-11 7-16,-1-8 1 16,-1-5 2-16,-3-3 1 15,-9-2 0-15,-4-1-2 16,-8-1-3-16,-1 3-2 0,-7 4-12 16,0 5-10-16,0 11-15 15,0 5-7-15,3 13 0 16,4 7 6-16,3 10 8 15,0 6 2-15,3 11 9 16,-14 7 5-16,-12 10 36 16,-7 0 22-16,-21-1 30 15,8-8 6-15,-6-16-17 16,4-13-11-16,-1-15-17 16,-3-10-8-16,4-19-17 15,1-4-37-15,17-22-152 16,12-6-165-16</inkml:trace>
  <inkml:trace contextRef="#ctx0" brushRef="#br0" timeOffset="5663.7168">7497 6801 443 0,'-4'18'209'16,"-5"17"-88"-16,3 16-26 15,-2 7 12-15,0 7 17 16,1-2 8-16,2-6 1 16,6-5-12-16,3-18-32 15,-2-7-11-15,5-19 19 16,-6-9 4-16,4-19 7 15,-3-9-4-15,-5-12-47 16,-2-8-13-16,-8-9-19 16,-3-4-5-16,2-7-14 15,4 1-6-15,9 11-12 16,4 7-7-16,12 15-5 0,4 9-4 16,6 6-4-16,7 5 0 15,8 8 6-15,9-1-55 16,13 8-153-16,4 5-273 15</inkml:trace>
  <inkml:trace contextRef="#ctx0" brushRef="#br0" timeOffset="5893.2846">7436 7294 642 0,'12'4'317'0,"11"1"-100"16,15-1-108-16,0-1-25 16,8 0-40-16,-1-2-23 15,-5 0-84-15</inkml:trace>
  <inkml:trace contextRef="#ctx0" brushRef="#br0" timeOffset="6221.3423">7650 7042 789 0,'7'-6'358'0,"10"-1"-154"16,4 7-55-16,2 6-47 15,-1 5-4-15,-7 7-12 16,-4 1-9-16,-5 0-14 0,-6-2-14 16,0-4-12-16,-4-4-5 15,3-9 1-15,4-5-2 16,7-9-15-16,1-5-5 16,10-3-12-16,2 1-4 15,-1 3-5-15,3 5-2 16,-1 12-2-16,-5 2 1 15,1 9 13-15,-3 9 6 16,-4 3 7-16,-1 1 3 0,-2 2-3 16,-1-3 0-16,0-5-117 15,3 2-420-15</inkml:trace>
  <inkml:trace contextRef="#ctx0" brushRef="#br0" timeOffset="6393.1819">8150 7096 988 0,'11'-2'423'16,"8"-2"-241"-16,9 1-106 16,4 2-23-16,1 1-38 15,-3 0-27-15</inkml:trace>
  <inkml:trace contextRef="#ctx0" brushRef="#br0" timeOffset="6565.0162">8409 6969 1162 0,'2'4'485'0,"-4"8"-278"0,4 3-52 15,-2 13-68-15,0 6-13 16,0 3-31-16,0 6-13 15,1-4-12-15,-1-2-6 16,8-3-190-16</inkml:trace>
  <inkml:trace contextRef="#ctx0" brushRef="#br0" timeOffset="6955.5746">8565 6664 1009 0,'3'-5'418'0,"22"-3"-248"16,3 2-57-16,9 4-58 15,7 2-15-15,-3 3-15 16,-6 3-4-16,-6 3-1 15,-6 2 0-15,-10 2-8 0,-3 2-3 16,-6 4-5-16,-1 3-3 16,2 8-2-16,-5 8-1 15,1 11-1-15,-1 6 0 16,2 5 2-16,6-1 0 16,-7 0 0-16,2-2 1 15,-8-1 6-15,-4 0 17 16,-5-7 32-16,-3-4 11 15,-6-17 20-15,-5-10-2 0,-7-19-22 16,-4-9-10-16,-5-17-75 16,3-3-87-16</inkml:trace>
  <inkml:trace contextRef="#ctx0" brushRef="#br0" timeOffset="7314.8829">9328 6908 722 0,'1'0'347'16,"3"2"-137"-16,-4 13-76 16,0 19-85-16,3 5-4 15,1 13-5-15,-1 0-12 16,3 3-10-16,-6-5 0 0,3-8-11 15,4-3-100-15</inkml:trace>
  <inkml:trace contextRef="#ctx0" brushRef="#br0" timeOffset="7455.4668">9179 7110 1116 0,'12'-4'458'0,"18"-5"-266"15,13 3-66-15,13 4-59 16,6 2-18-16,1 3-29 16,-15 2-52-16</inkml:trace>
  <inkml:trace contextRef="#ctx0" brushRef="#br0" timeOffset="7939.9469">10211 6812 587 0,'-20'-2'382'15,"-15"-4"-33"-15,-4 6-132 16,-4 9-57-16,5 13-92 15,6 8-38-15,6 16-43 16,10 4-9-16,16 9-5 16,5-4 6-16,18-5 9 15,6-3 6-15,8-12 11 16,4-5 6-16,3-15 11 16,-4-4 7-16,-10-11 19 0,-9-6 12 15,-22-9 28 1,-11-7 0-16,-25-4-18 0,-9-1-16 15,-9 3-42-15,3 7-40 16,21 5-206-16</inkml:trace>
  <inkml:trace contextRef="#ctx0" brushRef="#br0" timeOffset="8377.0904">10393 7032 1026 0,'-4'-1'456'0,"-4"0"-233"16,2 1-85-16,3 11-91 15,3 2-25-15,4 10-19 16,7 4-3-16,5-1 8 16,4 0 2-16,5-8 5 15,5-3 5-15,2-11 5 16,0-4 5-16,2-12 5 15,-8-6 0-15,-4-4 0 16,-4-3-3-16,-9 1-6 16,-4-3-3-16,-5 4-11 15,-3 3-7-15,-2 11-19 16,2 9-10-16,-3 7-14 16,6 11 1-16,0 10 5 15,5 8 5-15,6 18 10 16,2 1 4-16,-4 16 8 0,-5 1 7 15,-15-3 31-15,-11-4 14 16,-9-16 23-16,-3-6 6 16,-10-12-7-16,-1-8-1 15,-5-19-10-15,1-7-6 16,11-15-30-16,6-5-52 16,21-9-195-16</inkml:trace>
  <inkml:trace contextRef="#ctx0" brushRef="#br0" timeOffset="8886.4434">10994 6846 653 0,'-1'0'275'0,"-1"-1"-149"15,-1 20-58-15,2 13-10 0,-2 17 3 16,-1 9 0-16,2 0 21 16,1-1 2-16,1-5 7 15,3-7-1-15,4-17-14 16,-1-8-2-16,1-16 21 16,-3-9 7-16,-4-16-2 15,-3-7-7-15,-4-12-43 16,-4-8-13-16,-4-11-16 0,-4-7-5 15,0-6-10-15,6 0-6 16,11 12-11-16,5 11-9 16,12 16-9-16,0 8-5 15,5 11-7-15,12 5 2 16,14 7 8-16,7 2 7 0,14 5-126 16,-3 3-122-16</inkml:trace>
  <inkml:trace contextRef="#ctx0" brushRef="#br0" timeOffset="9120.7729">11003 7303 845 0,'13'2'368'16,"11"1"-200"-16,12-1-86 15,8 2-33-15,-2 0-31 0,3 2-6 16</inkml:trace>
  <inkml:trace contextRef="#ctx0" brushRef="#br0" timeOffset="9464.4694">11262 7024 696 0,'2'4'295'0,"7"6"-142"15,-2 6-31-15,1 2-8 16,-1 2 2-16,-5-2-15 15,-2-3-15-15,0-5-24 16,0-4-9-16,1-7-7 16,3-6-1-16,9-7-15 15,-1-6-13-15,9 0-14 16,6-1-6-16,-1 4-2 16,3 0 2-16,-5 8 12 15,-4 6 5-15,-6 7 23 16,-11 11 8-16,2 8-6 15,-5 4-1-15,-2-1-18 16,7 1-5-16,1-3-103 16,6-5-168-16</inkml:trace>
  <inkml:trace contextRef="#ctx0" brushRef="#br0" timeOffset="9667.5829">11660 7066 1109 0,'6'0'451'0,"9"3"-277"16,8 2-57-16,3 1-59 15,5 1-20-15,4 0-1 16,1-2-82-16</inkml:trace>
  <inkml:trace contextRef="#ctx0" brushRef="#br0" timeOffset="9995.568">12052 6886 787 0,'7'-9'355'0,"11"-10"-146"0,5 6-43 15,11 7-54-15,2 5-28 16,-6 12-55-16,-6 6 3 16,-19 7 15-16,-5 4 10 15,-15 2 14-15,-2 3-7 16,-11-1-23-16,-4 1-13 15,0-6-16-15,5-3-6 16,15-4-4-16,9-7-2 16,14-2-2-16,10-4 0 15,9-4 0-15,7 1 1 0,2-3-103 16,3 1-131-16</inkml:trace>
  <inkml:trace contextRef="#ctx0" brushRef="#br0" timeOffset="10401.7225">12436 6661 821 0,'22'-8'360'16,"13"-3"-187"-16,4 3-89 16,6 6-15-16,-13 4-18 0,1 3-8 15,-12 6 1-15,-3-2-17 16,-6 7-11-16,-5 3-2 16,-2 7-5-16,-3 5-4 15,1 10-3-15,5 6 1 16,2 7-1-16,6 2 0 15,3 0 2-15,-1-2-1 0,-8-11 4 16,-5-4 2-16,-8-5 9 16,-10-5 33-16,-7-1 38 15,-7-8 13-15,-9-8 4 16,-3-4-27-16,-6-8-36 16,3-2-13-16,9-7-18 15,10-4-24-15,15 2-153 16</inkml:trace>
  <inkml:trace contextRef="#ctx0" brushRef="#br0" timeOffset="11069.0897">13221 6872 988 0,'3'-3'417'0,"5"-6"-224"15,11 2-63-15,13 2-68 0,14 3-12 16,17 5-27-16,4 1-6 15,-1 0 50-15,-6 3-120 16</inkml:trace>
  <inkml:trace contextRef="#ctx0" brushRef="#br0" timeOffset="11272.3618">13278 7042 1077 0,'7'-4'430'0,"12"1"-270"16,11-3-52-16,17 5-49 16,7 2-13-16,11 2-26 15,-1 3-8-15,-4 1-139 16</inkml:trace>
  <inkml:trace contextRef="#ctx0" brushRef="#br0" timeOffset="11772.0816">14497 6790 621 0,'-11'-10'371'0,"-7"-6"-51"0,-8 3-129 15,-6 3-44-15,-7 6-68 16,0 4-28-16,-3 10-44 16,5 5-12-16,5 12-15 15,4 9-3-15,12 12 0 16,7 4 2-16,7 4 8 16,4-5 5-16,14-6 3 15,4-3 3-15,18-12 4 16,8-6 4-16,18-15 10 15,4-9 4-15,0-12 12 16,-9-10-14-16,-21-12 105 16,-12-4 30-16,-25-8 32 15,-10-7 24-15,-23-6-107 16,-8 1-38-16,-7 10-53 0,-2 13-18 16,6 17-94-16,9 11-78 15</inkml:trace>
  <inkml:trace contextRef="#ctx0" brushRef="#br0" timeOffset="12193.8264">14567 6843 538 0,'-11'6'264'0,"0"6"-82"16,-12 10-52-16,-4 1-1 16,-5 7-14-16,-8 3-19 15,-3 1-17-15,-2 0 7 16,5-2-19-16,5-6-5 15,13-5-24-15,8-5-21 16,6-6-24-16,6-2-89 16</inkml:trace>
  <inkml:trace contextRef="#ctx0" brushRef="#br0" timeOffset="13451.4958">4360 7544 375 0,'-1'0'266'16,"0"0"-3"-16,6-3-115 16,-5 3-30-16,12 0-54 15,50 0-12-15,-23 2-17 16,-1-1-13-16,-5 3-8 15,-5 2 1-15,-14-3 5 16,-4 4 12-16,-14 1 21 16,-9 4 9-16,-7 4 3 15,-3 3-10-15,1 3-24 16,2 0-11-16,0-3-13 16,5-2-2-16,5-6-4 0,5-1-1 0,7-3-3 15,2-3-1-15,8 0 1 16,3-2 1-16,7-2 4 15,1 0 2-15,0-2-110 16,-1-3-171-16</inkml:trace>
  <inkml:trace contextRef="#ctx0" brushRef="#br0" timeOffset="13622.9345">4693 7619 790 0,'0'-2'376'0,"1"2"-152"0,1 6-68 16,-2-6-87-16,0 0-18 16,3 18-21-16,7 33-6 15,-7-29-9-15,-2-1 11 16,-1-5-168-16</inkml:trace>
  <inkml:trace contextRef="#ctx0" brushRef="#br0" timeOffset="13763.7865">4695 7478 696 0,'-1'-5'431'0,"-2"0"-2"16,2 5-243-16,1-1-137 16,0 1-23-16</inkml:trace>
  <inkml:trace contextRef="#ctx0" brushRef="#br0" timeOffset="14607.0767">7130 7547 623 0,'2'-4'285'0,"5"2"-126"16,8-2-41-16,10 4-22 15,6 4-12-15,6-4-19 16,-3 1-5-16,-8 1-33 16,-8-3-6-16,-14 5-2 0,-4 3-1 15,-14 1-2-15,-4 3-1 16,-10 5-4-16,-4 0-4 16,4 2-1-16,2 3-2 15,7-5-2-15,7-1-1 16,5-3-2-16,6-2 0 15,9-6 7-15,4 2 8 16,12-5 4-16,5 3 1 16,2-4-5-16,5-2-4 15,-5 0 41-15,-2-1-95 0</inkml:trace>
  <inkml:trace contextRef="#ctx0" brushRef="#br0" timeOffset="14794.7021">7472 7590 705 0,'-3'0'392'15,"-3"-1"-103"-15,0 7-125 16,-1 6-46-16,1 5-63 16,2 4-18-16,-2 3-15 15,6 0-7-15,1 0-5 16,1-3-35-16,7-6-251 15</inkml:trace>
  <inkml:trace contextRef="#ctx0" brushRef="#br0" timeOffset="14950.7477">7425 7488 992 0,'1'-2'448'15,"0"-1"-208"-15,1 6-99 16,-2-3-91-16,0 0 40 16</inkml:trace>
  <inkml:trace contextRef="#ctx0" brushRef="#br0" timeOffset="15895.4916">10729 7589 556 0,'3'0'266'0,"8"0"-107"16,5 0-28-16,2 0-39 15,9 3-13-15,6-3-17 16,2 0-7-16,2 3-17 16,-7-3-10-16,-8 4-11 15,-7 0 1-15,-12 2 7 16,-3 4 4-16,-13 5 9 16,-4-1 0-16,-11 5-5 15,-4 0-5-15,1 1-12 16,5-1 1-16,5 2 5 0,9-6 4 15,5-2 7-15,5-1 2 32,4-5 5-32,4-1 1 0,10-1-1 15,-1-2-4-15,13-2-16 16,1-1-6-16,3-2-7 16,1-3 11-16,0-1-139 15,-3-3-107-15</inkml:trace>
  <inkml:trace contextRef="#ctx0" brushRef="#br0" timeOffset="16101.6234">11084 7667 532 0,'1'-2'333'15,"3"1"-17"-15,-2 1-51 16,-2 0-90-16,0 0-37 0,0 4-59 15,0 15-14-15,1 31-29 16,3-28-11-16,-1-6-11 16,0-1-3-16,2-6-64 15,-3-3-101-15</inkml:trace>
  <inkml:trace contextRef="#ctx0" brushRef="#br0" timeOffset="16257.6796">11087 7558 953 0,'-1'-4'546'16,"-1"-1"-53"-16,-1 5-329 16,1 0-62-16</inkml:trace>
  <inkml:trace contextRef="#ctx0" brushRef="#br0" timeOffset="21592.6957">15624 7096 894 0,'29'2'333'0,"20"-2"-238"0,48 3-58 16,16-2 6-16,26-6 13 15,7-1 0-15,-1-1-11 16,-5 3-9-16,-18 0-83 16,-13 4-101-16</inkml:trace>
  <inkml:trace contextRef="#ctx0" brushRef="#br0" timeOffset="21920.7317">16049 6851 860 0,'0'-4'343'0,"0"-4"-220"0,-4 9-61 15,-20 23-46-15,-12 6-1 16,-26 14-4-16,-11 2-1 16,-1-3-3-16,7-2-1 15,24-10-3-15,10-1 6 16,24-9 50-16,9-2 25 0,20-1 47 16,11-1 5-16,14 2-43 15,9 0-24 1,9-3-68-16,8-3-37 0</inkml:trace>
  <inkml:trace contextRef="#ctx0" brushRef="#br0" timeOffset="22498.7225">17617 6992 465 0,'-15'-7'332'15,"-5"-2"15"-15,-7 9-181 16,-2 5-63-16,6 12-65 16,1 6-20-16,15 9-16 15,9 2-3-15,18 1 8 16,4-2 16-16,10-9 34 15,3-6 10-15,8-13 12 16,2-6 4-16,-12-15 8 16,-9-5 0-16,-26-9-11 15,-10-2-15-15,-18 1-38 16,-2 2-14-16,5 3-98 0,2 4-101 16</inkml:trace>
  <inkml:trace contextRef="#ctx0" brushRef="#br0" timeOffset="22733.3446">17907 6973 812 0,'-4'-6'462'15,"2"-2"-82"-15,-6 10-222 16,0 13-57-16,0 20-55 15,-3 5-17-15,6 22-4 16,-1 9 5-16,6 10-22 16,4 1 2-16,7-14-62 15,-1-11-63-15,2-23-398 16</inkml:trace>
  <inkml:trace contextRef="#ctx0" brushRef="#br0" timeOffset="22920.5049">17873 7170 998 0,'14'-1'375'0,"6"-4"-262"16,15 5-101-16,3-1-10 15,1 1 1-15,3 3-49 16,-1 0-232-16</inkml:trace>
  <inkml:trace contextRef="#ctx0" brushRef="#br0" timeOffset="23118.1941">18331 7090 581 0,'-5'-10'395'16,"-2"-9"-15"-16,-19 5-136 16,-6 3-61-16,-8 5-81 15,-1 6-36-15,11 12-53 0,6 2-21 16,8 9-19-16,11 3-2 15,11 1-1-15,9 1 6 16,18-3 8-16,5-8 6 16,6-12 13-16,-1-7 6 15,-8-7-5-15,-6-5-24 0,-14-2-125 16,-8 2-213-16</inkml:trace>
  <inkml:trace contextRef="#ctx0" brushRef="#br0" timeOffset="23401.5344">18398 7074 991 0,'4'7'463'0,"10"8"-191"15,5 5-92-15,1 13-89 16,4 3-29-16,-9 11-30 16,2 9-11-16,-10 9-6 15,-7-2 0-15,-4-3-26 16,-7-11-4-16,-7-15-6 0,0-5-10 15,-6-16-9-15,-4-11 2 16,5-12-10-16,6-6 4 16,10-18 26-16,9-7 1 15,15-17 15-15,4-11 4 16,8-7 17-16,0 3 0 16,-1 13-4-16,-7 11-1 15,-9 21-2-15,1 12-62 16</inkml:trace>
  <inkml:trace contextRef="#ctx0" brushRef="#br0" timeOffset="23995.1384">18824 6988 886 0,'-11'-3'360'0,"-15"-1"-228"16,2 5-51-16,8 6-44 15,3 1-18-15,13 4-19 16,6 0 0-16,14 2 0 0,4-3 0 16,4-5 5-16,1 2 5 15,-9-7 5-15,-4 2 2 16,-12-1-3-16,-9 0-4 15,-18 3-7-15,-8-4-4 16,-13 4-1-16,0-1 0 16,9 3-2-16,5 6 0 15,16 0 4-15,9 4 3 16,10 0 13-16,10 0 9 16,9 2 8-16,4-4 1 15,11-4-4-15,0-4-5 0,6-9-5 16,-1-7 0-16,-6-10-1 15,-5-3 1-15,-10-3-1 16,-4 0 1-16,-10-3-1 16,-5 0 24-16,0 6 15 15,-4 1 3-15,3 12-1 16,-3 8-28-16,0 9-27 16,4 11-7-16,2 7-4 15,3 2-1-15,-1 2 6 16,1-2 3-16,1-10 6 15,0-3 4-15,10-13 46 16,-2-5 11-16,0-11 10 16,2-3 0-16,-7-4-45 15,-2-1-1-15,0 4-159 16,-4 2-132-16</inkml:trace>
  <inkml:trace contextRef="#ctx0" brushRef="#br0" timeOffset="24323.5584">19327 7041 1122 0,'7'2'531'0,"3"5"-219"16,1 7-158-16,1 5-40 0,-4 5-56 16,1 2-14-16,-6-2-19 15,-2 0-3-15,-1-8-13 16,0-6-12-16,8-13-33 15,0-6-12-15,5-13 2 16,2-4 11-16,2-1 25 16,-1-4 7-16,5 9 1 15,-2 4-2-15,-7 6 11 16,2 13 10-16,-4 10 16 16,1 5 7-16,-3 10 3 15,-1 1-4-15,0 5-11 16,-3 2-4-16,2-7-6 15,2-1 11-15,-2-13-87 16,1-7-69-16,-3-13-486 16</inkml:trace>
  <inkml:trace contextRef="#ctx0" brushRef="#br0" timeOffset="24464.1298">19493 6643 1198 0,'-2'-8'556'15,"-4"-7"-269"-15,4 7-114 16,-5 10-154-16,7 5-29 16,3 9-156-16,11 9-172 15</inkml:trace>
  <inkml:trace contextRef="#ctx0" brushRef="#br0" timeOffset="24598.9589">19865 7106 1063 0,'4'15'544'31,"5"15"-166"-31,-18-2-172 0,-6-6-60 16,-4-5-60-16,-1-7-15 15,-2-12 9-15</inkml:trace>
  <inkml:trace contextRef="#ctx0" brushRef="#br0" timeOffset="25202.2019">20830 6873 962 0,'-13'-4'402'0,"-21"-4"-235"16,1 5-50-16,4 9-61 16,1 5-20-16,15 4-31 15,5 3-10-15,15 4-8 16,12-1 1-16,12-3 10 15,3-4 5-15,1-7 9 16,-7-3 4-16,-13-4 3 0,-9-4-5 16,-11 4-10-16,-11 0-3 15,-17 1-7-15,-3 9 1 16,-5 1 3-16,7 5 4 16,13 5 2-16,7-3 2 15,14 3 10-15,8-3 1 0,17 0 2 16,7-3 2-16,10-6-3 15,3-2-24-15,4-7-118 16,-3 0-178-16</inkml:trace>
  <inkml:trace contextRef="#ctx0" brushRef="#br0" timeOffset="25733.3262">20927 6541 910 0,'-1'-2'358'0,"5"-1"-236"0,12 3-50 16,21 0-44-16,12 4-1 16,17-1-9-16,4 0-2 15,-2-3 4-15,-9 0 3 16,-23-1 5-16,-14-7 0 15,-22 3-9-15,-10-2-4 16,-14 4-10-16,-3 3-2 16,-6 0-1-16,6 0-2 15,9 0-7-15,9 3-5 16,13 4-1-16,7 4-1 0,7 5 6 16,1 1 3-16,2 5 1 15,-6 2 0-15,-10-3 1 16,-1 0 4-16,-11 4 11 15,-1-3 4-15,-6 3 7 16,0 4-5-16,8 3-11 16,3 8-6-16,10 9-4 15,3 2 0-15,3 2 3 16,-4-4 3-16,-10-5 3 16,-7-5 1-16,-13-7 3 15,-3-7 4-15,-8-12 8 16,-1-5 2-16,-1-12-1 15,3-2-3-15,9-4-13 16,5 0-17-16,15 0-34 16,7-1-13-16,13-1-41 0,4-1-9 15,3 0-116-15</inkml:trace>
  <inkml:trace contextRef="#ctx0" brushRef="#br0" timeOffset="25912.4169">21123 6839 915 0,'7'0'406'0,"13"-1"-211"15,9 2-89-15,13 7-74 0,8 1-20 16,7 4-132-16</inkml:trace>
  <inkml:trace contextRef="#ctx0" brushRef="#br0" timeOffset="26124.26">21535 6988 1186 0,'-3'11'478'0,"-5"12"-296"15,-2 5-74-15,5 4-51 0,2-2-20 16,3-3-43-16,11-2-70 16</inkml:trace>
  <inkml:trace contextRef="#ctx0" brushRef="#br0" timeOffset="26265.0991">21579 6700 972 0,'-3'-6'470'16,"-1"-8"-128"-16,6 11-292 16,7 8-87-16</inkml:trace>
  <inkml:trace contextRef="#ctx0" brushRef="#br0" timeOffset="26577.1704">21894 6943 1043 0,'-11'-13'447'0,"-10"-7"-237"16,-1 13-154-16,2 9-40 16,2 15-41-16,3 7-3 15,8 8-2-15,5 2 5 16,10 3 10-16,5-3 5 16,5-6 13-16,8-3 11 15,-10-12 22-15,3-5 10 16,-12-9 46-16,-7-5-2 15,-8-5-14-15,-7-2-4 0,-3-1-163 16</inkml:trace>
  <inkml:trace contextRef="#ctx0" brushRef="#br0" timeOffset="27061.4699">22143 6937 326 0,'-1'-1'166'0,"-4"-2"-60"16,-1 6-52-16,5-3-58 15,-1 0-9-15,-6 22 43 16,-5 34 23-16,13-24 61 0,0-3 18 15,10-2-15-15,-1-3 0 16,13-10-25-16,2-5-1 16,4-6 5-16,0-7-10 15,-5-10-16-15,0-4-12 16,-8-12-20-16,0 3 10 16,-5-1 3-16,-9 2 6 15,-3 6 3-15,-5 3-16 16,-7 8-22-16,4 8-15 0,3 10-21 15,1 6-7-15,7 8 2 16,3 1 6-16,4-1 20 16,8 2 12-16,7-3 33 15,1-2 19-15,5-12 22 16,-2-8 12-16,-7-9-1 16,2-3-10-16,-10-6-18 15,-4-2-17-15,-5 1-28 16,-4-3-8-16,-3 3-98 15,-3 4-72-15,3 8-296 16</inkml:trace>
  <inkml:trace contextRef="#ctx0" brushRef="#br0" timeOffset="27358.2405">22711 6970 1036 0,'-6'-8'465'16,"-6"-8"-244"-16,-3 5-80 15,-1 7-110-15,4 4-25 16,0 17-21-16,2 2-3 16,6 8 0-16,4 7 4 15,9-5 9-15,6-2 4 0,6-4 18 16,-2-6 14-16,-3-8 25 15,-4-6 15-15,-12-7 0 16,-4-6-8-16,-17-6-25 16,-3 1-11-16,0-1-110 15,2 1-114-15</inkml:trace>
  <inkml:trace contextRef="#ctx0" brushRef="#br0" timeOffset="27733.316">22781 6982 1025 0,'9'4'524'16,"9"8"-171"-16,0 1-154 15,-3 0-42-15,-2 8-71 16,-6-5-18-16,1 5-41 16,1 1-9-16,-5-8-4 15,0-2-1-15,1-7 0 0,-5-6-15 16,8-5-26-16,3-5-7 15,1-8-3-15,6 0 8 16,1-4 14-16,2 2 1 16,5 5-1-16,0 2 2 15,2 6 2-15,-4 5 0 16,-3 7 18-16,0 5 5 16,-4 12 15-16,0 1 15 0,-1 11 12 15,-5 0 4-15,-7 0 8 16,-4 4-7-16,-4-4-13 15,-4-5 5-15,-1-7-13 16,-3-5 2-16,3-6-7 16,2-2-4-16,2-4-93 15,3-4-72-15</inkml:trace>
  <inkml:trace contextRef="#ctx0" brushRef="#br0" timeOffset="33864.9373">844 8807 615 0,'9'1'277'0,"17"-7"-94"15,4-8-29-15,14-18-13 16,1-9-21-16,-3-14-51 16,-3-3-14-16,-12-5-14 15,-6-2-3-15,-13-5 7 16,0 1 7-16,-8 2 31 16,-4 9 10-16,0 17-2 15,-7 11-8-15,2 23-47 16,5 11-27-16,-1 27-17 15,5 12-9-15,8 25 3 16,5 8 10-16,14 7 2 16,6 1 2-16,9-6 0 15,2-6 3-15,-1-15-30 0,-2-11-36 16,-6-18-87-16,-3-11-95 16</inkml:trace>
  <inkml:trace contextRef="#ctx0" brushRef="#br0" timeOffset="34021.1815">1153 8570 445 0,'16'5'198'0,"25"3"-94"15,5 1-46-15,0 3-235 16</inkml:trace>
  <inkml:trace contextRef="#ctx0" brushRef="#br0" timeOffset="34192.9862">890 8434 958 0,'-9'-3'448'16,"-7"-4"-97"-16,16 10-351 15,5 3-27-15,20 5-9 16,10 4-56-16</inkml:trace>
  <inkml:trace contextRef="#ctx0" brushRef="#br0" timeOffset="34552.2852">1649 8726 749 0,'20'4'356'0,"12"-1"-157"0,6-3-81 16,-4-1-21-16,-6-10-42 16,-4-1-7-16,-9-8-3 15,-7-4 1-15,-8-3 4 16,-9 0-2-16,-7 1-10 15,-8 6-6-15,-7 6-16 16,2 5-10-16,-6 13-12 16,10 8-10-16,8 14-9 15,5 9-1-15,11 12 2 16,1 3 4-16,6 6 10 16,3 3 4-16,1-5 7 15,0 0 3-15,0-11 7 16,-4-11-2-16,2-6-129 15,2-15-199-15</inkml:trace>
  <inkml:trace contextRef="#ctx0" brushRef="#br0" timeOffset="34855.6088">2319 8612 741 0,'-5'6'409'0,"-10"12"-68"16,-3 4-132-16,-8 3-119 16,-5 1-24-16,-1-7-37 15,0-4-9-15,2-10-22 16,5-5-38-16,0-8-27 16,2-6-2-16,2-7 13 0,2-2 29 15,7 3 43-15,6 2 14 16,14 12 26-16,9 4 23 15,7 6-3-15,7 3-1 16,0 6 3-16,0 6-9 16,1 6-8-16,-4 2-11 15,-2-2-19-15,-3-3-21 16</inkml:trace>
  <inkml:trace contextRef="#ctx0" brushRef="#br0" timeOffset="35941.3072">4528 8559 553 0,'0'0'310'16,"0"2"-64"-16,10 15-137 16,2 10-21-16,14 20-25 15,9 13 1-15,3 22 17 0,7 1-10 16,-5 5-15-16,-10-3-5 16,-15-10-14-16,-17 1-2 15,-17-13-6-15,-5-4-2 16,-7-18 1-16,-1-10 1 15,-6-20 0-15,0-8-1 16,6-13-7-16,1-8-3 16,12-17-8-16,4-5-2 0,15-18 8 15,9-6 7 1,16-8 22-16,8-10 13 0,15-10 4 31,11 0-4-31,8 8-15 16,2 11-6-16,-18 33-5 0,-12 9-2 15,-29 17-2-15,-10 8-11 16,-16 7-111-16,-8 5-99 16</inkml:trace>
  <inkml:trace contextRef="#ctx0" brushRef="#br0" timeOffset="38240.3859">5269 8383 762 0,'-7'-14'347'0,"-3"-16"-166"0,7-3-58 15,18 1-61-15,10 1-18 16,17 8 0-16,2 3-4 16,0 15-3-16,-6 5-10 15,-16 11-17-15,-6 8-2 16,-18 13 9-16,-10 5 3 16,-24 13 3-16,-9 3-1 15,-8-6-6-15,3-6-3 16,14-14-4-16,12-9-7 0,19-4-8 15,6-4-3-15,15-5 21 16,6 4 21-16,15-7 30 16,3 4 9-16,3-6-12 15,-7-3-14-15,-8-1 20 16,-3-3-65-16</inkml:trace>
  <inkml:trace contextRef="#ctx0" brushRef="#br0" timeOffset="38771.5044">6149 8441 832 0,'1'8'385'16,"-1"-1"-140"-16,3 22-122 16,-1 10-29-16,2 12-16 15,2 11-8-15,-2 7-28 16,1-3-4-16,-3-4-7 0,-1-9-5 16,-1-16-78-16,-1-10-115 15</inkml:trace>
  <inkml:trace contextRef="#ctx0" brushRef="#br0" timeOffset="38943.6441">5972 8724 951 0,'4'0'379'0,"6"-6"-237"15,7 3-59-15,25 0-29 16,5 0-11-16,21 3-15 15,9-3-10-15,3 1-48 16,-2 0-216-16</inkml:trace>
  <inkml:trace contextRef="#ctx0" brushRef="#br0" timeOffset="39599.4362">7278 8423 628 0,'11'-1'288'15,"3"-4"-128"-15,-5 0-34 16,-8 5-47-16,-7 0-21 0,-9-1-26 16,-6 2-8-16,-11-3-11 15,-4 0-3-15,1 2-15 16,-2-5-7-16,1 1-6 15,3-2-3-15,5 1 2 16,8 5 3-16,8 3-1 16,2 3-1-16,5 9 8 15,-1 5 10-15,4 7 18 16,2-1 13-16,0 4 7 16,0-5-6-16,3-3-6 15,-2-1-8-15,6-11-3 16,1-3-1-16,4-7 0 15,3-2-2-15,7-1 0 16,8 1 9-16,8 2 8 16,7 5 0-16,9 5 0 15,-2 4-3-15,-7 12-1 16,-8 2 6-16,-19 6 1 0,-10 2-1 16,-17 3 3-16,-7 2 3 15,-26 5 14-15,-18-5 2 16,-5-11-3-16,-8-8-5 15,11-20-16-15,18-3-6 16,12-11-13-16,9-3-11 16,16-4-55-16,8 3-45 0,8-2-98 15,6 3-69 1</inkml:trace>
  <inkml:trace contextRef="#ctx0" brushRef="#br0" timeOffset="40075.8633">7592 8683 955 0,'2'8'431'0,"6"4"-187"15,-4 16-136-15,17 5-28 16,4 16-28-16,0 12-13 16,8 9-11-16,-20 3 0 15,-13 7-6-15,-10 0 3 16,-12 1-34-16,-1 0 1 15,-1-23-31-15,0-10-20 16,-5-31-23-16,1-17-44 0,0-22-24 16,5-14 14-16,17-14 76 15,6-8 60-15,12-8 110 16,9-3 32-16,15-2 51 16,9 1 11-16,13-4-14 15,5 4-27-15,-8 9-71 0,-9 7-33 16,-19 19-43-16,-12 9-7 15,-8 13 0-15,-5 4-41 16,-3 10-176-16</inkml:trace>
  <inkml:trace contextRef="#ctx0" brushRef="#br0" timeOffset="40547.1942">8545 8476 944 0,'0'-1'406'0,"2"2"-208"0,3 14-112 15,1 9-41-15,4 20-12 16,1 2-5-16,0 13 5 16,1 3 2-16,-4-3-3 15,2 2-3-15,-4-10-6 16,1-8-3-16,-1-10-8 15,-3-14-49-15,-2-11-280 16</inkml:trace>
  <inkml:trace contextRef="#ctx0" brushRef="#br0" timeOffset="40726.8269">8425 8774 730 0,'3'-3'399'0,"8"-3"-10"0,15 0-273 16,12 3-26-16,22-2-32 16,8 0-23-16,8 1-23 15,-1 1-12-15</inkml:trace>
  <inkml:trace contextRef="#ctx0" brushRef="#br0" timeOffset="41176.9629">9667 8356 993 0,'-15'-15'238'0,"2"5"-101"0,-17-7 114 16,-3 7-77-16,-3 15-142 15,-3 5-16-15,3 18-24 16,1 5-4-16,7 18 2 16,4 9-2-16,11 7 5 15,5 3-1-15,10 2-3 31,10-4 3-31,11-8 8 0,8-9 1 0,13-16 7 0,4-11 2 16,8-20 7-16,-3-7 5 16,-7-16 13-16,-9-5 24 15,-22-9 45-15,-11-4 14 32,-26 3 19-32,-13 1-19 0,-23 10-43 0,-8 7-19 15,2 11-36 1,3 1-11-16,26 8-119 15,13-1 186-15</inkml:trace>
  <inkml:trace contextRef="#ctx0" brushRef="#br0" timeOffset="41625.3144">10382 8596 569 0,'17'2'364'16,"12"3"-4"-16,18-1-200 15,12 3-42-15,3-2-64 16,-2-2-20-16,-10 0-34 16,-11-2-74-16</inkml:trace>
  <inkml:trace contextRef="#ctx0" brushRef="#br0" timeOffset="41906.4582">10466 8748 1044 0,'7'0'427'0,"18"2"-268"16,5 1-44-16,14 1-63 15,7 3-14-15,4-1-4 16,-2 0-97-16</inkml:trace>
  <inkml:trace contextRef="#ctx0" brushRef="#br0" timeOffset="42917.1665">11657 8495 790 0,'-5'-5'392'15,"-10"-7"-133"-15,-3-2-51 0,-10 6-76 16,-4 6-36-16,-6 10-56 16,1 12-21-16,4 10-31 15,1 2-11-15,12 13-8 16,8 3-2-16,15 10 8 0,12 5 5 15,23-4 10-15,10-5 7 16,21-21 6-16,7-11 5 16,-7-31 10-16,-4-12 4 15,-14-16 54-15,-10-14 37 16,-15-6 56-16,-14 2 17 0,-31-3-23 16,-17 7-33-16,-23 9-65 15,-9 5-25-15,-6 12-38 16,3 12-42-16</inkml:trace>
  <inkml:trace contextRef="#ctx0" brushRef="#br0" timeOffset="43745.3436">13209 8758 780 0,'41'-4'289'0,"68"-7"-200"16,19 2 22-16,26 2 39 15,19 0-8-15,-1 4-47 16,1 1-22-16,-6-3-44 16,-23 0-10-16,-30-3-39 15,-18-1-44-15,-28 3-116 16,-12 2-205-16</inkml:trace>
  <inkml:trace contextRef="#ctx0" brushRef="#br0" timeOffset="44143.1146">13497 8590 715 0,'11'-8'324'0,"13"6"-133"15,-5-5-72-15,-13 8-39 16,-10 6-9-16,-28 0-10 15,-9 10-9-15,-16 4-14 16,-3 3-6-16,15 1-14 16,6-2-6-16,18-2-15 15,12-1-4-15,11-1 14 16,8 1 11-16,17 3 13 16,10-2 4-1,19 0-16-15,9-2 39 0</inkml:trace>
  <inkml:trace contextRef="#ctx0" brushRef="#br0" timeOffset="44677.7446">15466 8605 1102 0,'1'0'433'0,"4"1"-305"0,5 10-55 16,12 24-56-16,2 9-8 15,13 28-1-15,-2 9-3 16,-4 5 0-16,1-3 4 15,-4-15-136-15</inkml:trace>
  <inkml:trace contextRef="#ctx0" brushRef="#br0" timeOffset="44901.4555">15820 8572 1108 0,'-15'6'390'0,"-24"15"-327"16,-5 15-29-16,-7 16-6 15,-4 14 0-15,-3 9-13 16,1 1-1-16,7-13-4 0,10-9 0 16,20-24-24-16,11-9-52 15,15-16-317-15</inkml:trace>
  <inkml:trace contextRef="#ctx0" brushRef="#br0" timeOffset="45229.4723">16253 8694 751 0,'-13'9'393'16,"-9"7"-79"-16,-11 5-188 15,-5 4-19-15,2 2-44 16,-4-4-17-16,-1-7-11 16,5-8-3-16,3-14-7 15,3-8-7-15,16-11-23 16,7-5-17-16,14-3-14 16,11 0-3-16,10 3 10 15,4 9 5-15,-3 9 7 16,-1 7 14-16,-4 17 13 15,-8 4 12-15,-1 12 11 16,-3 6-8-16,-4 3-8 16,8 4-6-16,1-2 44 15,6-5-102-15</inkml:trace>
  <inkml:trace contextRef="#ctx0" brushRef="#br0" timeOffset="45588.7715">16402 8789 815 0,'9'5'391'0,"5"3"-159"0,8 0-52 16,2-1-19-16,3-3-34 16,-2-4-21-16,-3-7-41 15,0-5-15-15,-5-6-16 16,-2-2-2-16,-4-4-3 15,-8-3-1-15,-9 0-9 16,-6-4-4-16,-9 5-21 16,1 7-12-16,-2 15-17 15,2 6-5-15,-1 20 3 16,0 6 8-16,4 8 9 16,5 5 2-16,7 8 2 15,1 4 1-15,4 7 9 16,0-3 10-16,1-4 12 15,2-4 2-15,-3-16 0 16,0-3-4-16,1-10-43 16,1-6-113-16</inkml:trace>
  <inkml:trace contextRef="#ctx0" brushRef="#br0" timeOffset="45909.4582">17003 8718 991 0,'-1'5'439'0,"-9"4"-220"15,2 4-74-15,-10 4-56 16,-4 2-32-16,-3 2-25 16,-5-2-6-16,2-8-2 15,2-7 1-15,2-11-4 16,4-6-6-16,1-8-13 15,4-2-4-15,7 1-12 16,6 5-4-16,9 3-11 16,4 6 0-16,7 5 22 15,2 3 9-15,3 9 22 16,2 5 8-16,0 6-8 16,2 8-1-16,-2 2-7 15,-4 2-4-15,1 1-5 16,-5-8-7-1</inkml:trace>
  <inkml:trace contextRef="#ctx0" brushRef="#br0" timeOffset="46287.4733">17160 8643 970 0,'9'2'435'0,"5"4"-192"16,3 10-137-16,-2 5-26 16,-10 4-32-16,-4 2-12 15,-9 3-7-15,-3 0-3 16,3-2-3-16,1-7-2 16,12-15-2-16,2-8 2 15,10-17-2-15,4-2 0 16,-4-9-3-16,0 0-3 15,-3 2-4-15,-3 0-2 16,-3 11-3-16,-4 2 2 0,-4 9 11 16,-1 6 8-16,-3 5 9 15,0 4 0-15,1 8-10 16,2 3-6-16,2 4-9 16,7 3-1-16,8-1-2 15,1 2-3-15,7-5 33 16,1-2-75-16,2-11-217 15</inkml:trace>
  <inkml:trace contextRef="#ctx0" brushRef="#br0" timeOffset="46927.9474">17544 8628 1063 0,'3'1'377'15,"4"3"-308"-15,8 3-41 16,13 1-3-16,3-1 1 16,11-3-7-16,2 0-3 15,-3-4 0-15,-5-3 3 0,-11-1-54 16,-8 0-7-16,-17 0-24 15,-7 0-8-15,-15 7 45 16,-4-2 5-16,-8 8 23 16,4 2 13-16,6 4 9 15,6 4-2-15,9 5 25 16,5 1 1-16,8 3 11 16,3-3 8-16,11-5-24 15,2-6-3-15,5-12-4 16,-1-3 1-16,2-14-4 15,0-2-2-15,-2-6-7 16,-1 0-2-16,-7 3-7 16,1 3-5-16,-3 8 14 15,1 2 9-15,-2 10 15 16,-4 4 8-16,-4 8-11 16,-4 3-7-16,-1 3-8 15,0 0-5-15,0-4-6 16,1-4-1-16,1-7 2 0,4-5 1 15,2-10 1-15,1-5-1 16,5-6-9-16,-1-2-2 16,5 4-5-16,3 2-8 15,1 4-1-15,3 3-1 16,-2 9-1-16,-2 1 13 16,-10 11 12-16,-2 3 3 15,-7 6 4-15,-2 5-5 16,0 3-11-16,0-3-16 15,1-5-141-15,6-4-162 0</inkml:trace>
  <inkml:trace contextRef="#ctx0" brushRef="#br0" timeOffset="47287.2405">18381 8800 802 0,'2'3'465'0,"6"4"-13"15,5 0-221-15,6 2-102 16,2-3-30-16,-1-6-44 16,0-3-12-16,0-9-14 0,3-3-3 15,-3-4-6-15,-4-2 0 16,-8-2-2-16,-8 0-3 15,-7-3-15-15,-6 0-5 16,-6 6-17-16,-5 5-3 16,0 14-1-16,0 6-5 15,2 14 3-15,4 7 9 16,4 11 18-16,-1 7 15 16,5 13 23-16,5 4-2 15,4 1-10-15,3-5-5 0,5-13-18 16,0-3-72-16</inkml:trace>
  <inkml:trace contextRef="#ctx0" brushRef="#br0" timeOffset="47787.1278">18779 8582 500 0,'-2'-5'358'0,"0"5"7"15,2 0-102-15,0 0-119 16,0 7-50-16,1 23-43 16,1 37-12-16,-5-30-19 15,-2 3-3-15,4-5 46 16,1-4-101-16</inkml:trace>
  <inkml:trace contextRef="#ctx0" brushRef="#br0" timeOffset="48068.5649">19042 8636 669 0,'-9'-1'380'0,"-6"-1"-11"15,-3 6-276-15,-2 4-35 16,6 9-46-16,4 3-12 16,10 6-15-16,3 1 3 15,13 0 17-15,5-2 16 16,9-9 16-16,-2-4 8 0,-6-11 19 16,-2-3 22-16,-13-11 14 15,-4-1-1-15,-14-3-21 16,-8-2-31-16,-6 3-31 15,-1 1-9-15,6 5-84 16,5 2-100-16</inkml:trace>
  <inkml:trace contextRef="#ctx0" brushRef="#br0" timeOffset="48229.3558">19206 8617 1022 0,'20'1'517'0,"13"3"-136"15,14-1-241-15,2 1-39 16,-3 1-57-16,-1-5-16 16,-11-2-13-16,-3-5-29 15,-3-3-171-15,-8 1-138 0</inkml:trace>
  <inkml:trace contextRef="#ctx0" brushRef="#br0" timeOffset="48385.8799">19416 8647 793 0,'0'5'386'0,"0"7"-119"16,0 5-48-16,0 6-61 15,0 1-26-15,0 5-57 16,0 0-25-16,1-4-27 16,1 0-15-16,5-10-202 15</inkml:trace>
  <inkml:trace contextRef="#ctx0" brushRef="#br0" timeOffset="48588.6432">19660 8567 1177 0,'0'0'490'0,"0"0"-267"15,0 11-149-15,1 1-30 16,1 13-9-16,-1 8-1 15,-1 4-12-15,-1 4-3 16,1-2-19-16,0-2-61 16</inkml:trace>
  <inkml:trace contextRef="#ctx0" brushRef="#br0" timeOffset="48760.7868">19914 8537 1243 0,'0'1'476'0,"0"3"-366"16,2 8-56-16,-1 11-62 15,0 2 2-15,1 7 10 16,-2 0 6-16,-3-2 1 16,0 1 19-16,-2-10-166 15</inkml:trace>
  <inkml:trace contextRef="#ctx0" brushRef="#br0" timeOffset="49229.1288">20023 8607 915 0,'-9'0'388'16,"-17"4"-223"-16,4-1-42 15,4 4-60-15,3 5-29 16,12 2-39-16,-2 2-7 15,10 1-3-15,7 0 5 16,7-3 12-16,4-1 5 16,5-6 6-16,-3-3 0 0,2-4 3 15,0-5 0-15,-5-5-1 16,0 1 0-16,-2 0-4 16,-4 0-2-16,-2 3 10 15,0 0 6-15,-3 7 4 16,1 6 2-16,-3 8-4 15,-2 4-1-15,-3-2 1 16,-2 1 3-16,-4-8-1 16,1-2 1-16,-1-5 5 15,3-6-2-15,9-8-8 16,4-3-7-16,7-9-16 16,2 5-2-16,5 2-6 15,-2 4 1-15,0 4-2 16,-1 4-1-16,-4 4 2 15,-3 5-3-15,-6 9 0 16,-5 1 2-16,-3 7 4 16,-1 1 3-16,-7 5 1 0,1-1-6 15,-4-1-166-15</inkml:trace>
  <inkml:trace contextRef="#ctx0" brushRef="#br0" timeOffset="49385.2296">20412 8308 1234 0,'2'-10'562'0,"-6"-9"-291"16,5 11-90-16,-4 18-141 16,-2 7-37-16,2 24-54 15</inkml:trace>
  <inkml:trace contextRef="#ctx0" brushRef="#br0" timeOffset="49978.5153">21493 8423 571 0,'-12'2'298'0,"-13"4"-70"16,7 4-127-16,4 6-85 15,8 2-16-15,9 1-10 16,4-1 5-16,12-2 12 16,2-6 6-16,0-3 11 15,-5-3 2-15,-10-6 5 16,-8-1-3-16,-10-2-11 16,-8 2-7-16,-3 6 19 15,-5 4 19-15,3 4 44 16,2 4 14-16,9-2-16 0,7 4-5 15,12 2-25-15,5 0-8 16,11 0-5-16,2-2-12 16,8-7-14-16,6-3-7 15,9-11-80-15,5-7-97 16</inkml:trace>
  <inkml:trace contextRef="#ctx0" brushRef="#br0" timeOffset="50540.9027">21579 8047 980 0,'8'-2'339'0,"11"-1"-308"16,14 5-26-16,17 1-2 16,10 0 1-16,5 3 5 15,-2 0 1-15,-16-1 4 16,-14-3 3-16,-16-1-3 16,-10-2-2-16,-13 0-6 15,-3 1-2-15,-7 0 2 16,1 4 2-16,1 0 5 15,5 2 0-15,4 1-5 0,7-1-1 16,5 6-7-16,4 2-1 16,3 7 4-16,-3-1 13 15,2 8 25-15,-3 0 17 16,-4 3 17-16,-4 2-8 16,-4 4-18-16,0 1-16 15,-2 0-18-15,2-1-6 16,0 0-4-16,-2-1 2 15,-5-3 0-15,-4-2 0 0,-4-7-4 16,-6 0-3-16,1-5-3 16,-3-4 1-16,3-3 2 15,6-2 2-15,4-10 5 16,13 0-2-16,7-8-5 16,8-4-3-16,6 0-16 15,1-1-28-15,-2 7-119 16,-5-2-219-16</inkml:trace>
  <inkml:trace contextRef="#ctx0" brushRef="#br0" timeOffset="50712.7132">21843 8362 1185 0,'4'-1'467'0,"7"1"-300"0,10 0-46 15,9 2-39-15,3 3-26 16,8 3-44-16,1-1-17 16,3 3-190-16</inkml:trace>
  <inkml:trace contextRef="#ctx0" brushRef="#br0" timeOffset="50954.7935">22265 8464 889 0,'-4'2'476'16,"-2"0"-26"-16,2 14-355 15,0 1-40-15,1 10-18 16,3 3-3-16,1-1-15 15,0-2-5 1,3-5-33-16,-1-5-76 16</inkml:trace>
  <inkml:trace contextRef="#ctx0" brushRef="#br0" timeOffset="51067.2581">22275 8207 1109 0,'0'-8'445'0,"3"-4"-303"16,2 5-84-16,1 11-163 16</inkml:trace>
  <inkml:trace contextRef="#ctx0" brushRef="#br0" timeOffset="51394.9289">22598 8408 935 0,'-7'-5'368'0,"-7"-4"-260"16,-1 6-62-16,-2 9-47 15,1 8-11-15,2 15-7 16,1 1 0-16,8 5-2 15,7-2 38-15,11-4 21 16,7-1 31-16,8-12 48 16,-1-5-24-16,0-11 22 15,-6-4-2-15,-9-8-12 16,-8-1-6-16,-11-2-30 16,-7-3-27-16,-6 7-26 15,3 0-41-15,6 5-71 16</inkml:trace>
  <inkml:trace contextRef="#ctx0" brushRef="#br0" timeOffset="51894.8108">22842 8389 872 0,'-3'0'416'15,"-4"0"-183"-15,1 5-80 16,-2 5-94-16,4 5-25 0,7 7-6 16,-1 1 0-16,6 2 0 15,5 1 0-15,3-4-1 16,0-6 2-16,6-4 14 15,0-8 1-15,-2-6 0 16,0-5-1-16,-2-9-12 16,-1 0-5-16,-2-6-6 15,-5 1-3-15,-6 0-7 16,-4-1-4-16,-6 9-10 16,0 5-6-16,2 9-12 15,-1 6-4-15,5 10-1 16,1 3 3-16,4 3 9 15,5 3 5-15,4-4 10 16,4 0 2-16,3-11 36 16,1-1 15-16,1-10 33 15,-3-5 14-15,-3-4-18 16,-3-5-10-16,-7-2-29 0,-4 1-13 16,-5-5-3-16,-4-4-48 15,-1-6-128-15,0-2-501 16</inkml:trace>
  <inkml:trace contextRef="#ctx0" brushRef="#br0" timeOffset="52394.7109">23570 8408 537 0,'-2'-6'333'16,"1"-7"-31"-16,-1 0-126 0,-1 0-23 15,-7-2-45-15,-4 3-11 16,-7 5-43-16,-4 4-20 16,-6 4-27-16,4 8-9 15,1 10-13-15,5 5-5 16,13 9 0-16,4 4-1 15,11-2 11-15,4-7 4 16,13-6 8-16,4-4 8 16,3-11 8-16,-2 0 8 0,-11-13 12 15,-7 0 9-15,-20-6 10 16,-12-5 1-16,-10 5-9 16,-3-7-13-16,8 7-27 15,10 4-69-15</inkml:trace>
  <inkml:trace contextRef="#ctx0" brushRef="#br0" timeOffset="52816.4787">23708 8403 770 0,'5'1'419'0,"5"4"-79"0,0 8-136 16,-5 1-94-16,0 6-25 16,-2 5-26-16,-1-6-7 15,1 1-19-15,-3-6-6 16,-3-5-5-16,2-5 0 15,1-4 7-15,1-1 1 16,-1 0-1-16,0 0-2 16,3-7-11-16,6-12-5 0,24-28-14 15,-12 28-4-15,3 8-4 16,-2 3-1-16,2 12 13 16,-3 7 3-16,-8 11 9 15,-4 4 6-15,-9 3 13 16,-2 3 7-16,-2 1 1 15,-2-2-5-15,1-1 2 16,1-5-75-16</inkml:trace>
  <inkml:trace contextRef="#ctx0" brushRef="#br0" timeOffset="106744.8042">960 9781 871 0,'-5'6'383'15,"-4"3"-190"-15,8 38-62 16,-2 19-13-16,7 28-22 16,1 16-5-16,2 4-59 15,4-2-12-15,5-16-13 16,0-15-45-16,4-30-149 16</inkml:trace>
  <inkml:trace contextRef="#ctx0" brushRef="#br0" timeOffset="106958.5893">847 9893 939 0,'19'-23'405'16,"15"-16"-215"-16,22 5-80 15,4 9-18-15,2 18-39 16,-4 7-21-16,-20 19-23 15,-8 10-4-15,-28 17 3 16,-13 9 2-16,-22 6 8 16,2-1 2-16,-7-13-52 0,8-10-70 15</inkml:trace>
  <inkml:trace contextRef="#ctx0" brushRef="#br0" timeOffset="107161.5198">1379 10241 959 0,'-4'-1'528'15,"-5"0"-65"-15,-1 13-327 16,0 15-57-16,3 22-53 16,2 7-6-16,5 6-16 15,0 1 13-15,8-15-143 16,0-6-115-16</inkml:trace>
  <inkml:trace contextRef="#ctx0" brushRef="#br0" timeOffset="107301.9707">1375 10096 1042 0,'-2'-3'364'0,"-1"2"-311"0,5 5-174 15</inkml:trace>
  <inkml:trace contextRef="#ctx0" brushRef="#br0" timeOffset="107630.0147">1678 10008 853 0,'2'-31'441'0,"0"-39"-126"16,4-4-94-16,-1 8-100 16,-2 11-19-16,0 19-23 15,-3 16-3-15,-4 20-50 16,2 10-26-16,4 23-28 16,6 12-8-16,5 28 22 15,4 5 7-15,6 12 5 16,0 3 1-16,-7-4 1 15,-3 2 1-15,-15-1 3 16,-9-7 2-16,-8-13 5 16,-8-8 3-16,-3-22 6 15,1-3 4-15,8-19-6 16,2-10-19-16,9-19-79 16,0-10-76-16</inkml:trace>
  <inkml:trace contextRef="#ctx0" brushRef="#br0" timeOffset="108124.7041">2145 10220 1031 0,'-7'-4'468'0,"-13"-5"-215"15,5 9-153-15,6 5-45 32,1 8-53-32,7 2-11 15,12 1-8-15,1 2 2 16,9-5 10-16,4 0 5 16,-7-5 6-16,1-5-3 0,-9-2-2 0,-9-2 2 0,-12-1-1 15,-7 4 3-15,-10 6 5 16,-3 6 3-16,7 12-1 31,-4-1-3-31,13 7-9 0,2-2-5 0,7-6-4 16,17 3 2-16,1-10 4 15,7-4 3-15,5-10 3 16,-3-5 3-16,9-11 3 31,1-4 2-31,5-8-3 0,0 0-5 0,7 2-3 31,0 4-2-31,-1 10 16 16,-2 3 10-16,-12 13 21 0,-6 3 17 0,-11 11 3 16,-7 4 1-16,-8 3-10 15,-7 2-15-15,-8-4-14 16,-1-4-23-16,-2-4-167 16</inkml:trace>
  <inkml:trace contextRef="#ctx0" brushRef="#br0" timeOffset="108510.3707">3182 10228 1273 0,'0'-1'609'16,"-1"-4"-224"-16,1 4-238 15,-1 1-56-15,1 0-62 16,0 0-14-16,0 0-73 16,0 0-110-16</inkml:trace>
  <inkml:trace contextRef="#ctx0" brushRef="#br0" timeOffset="108697.4593">3190 10519 1500 0,'-2'1'717'0,"0"1"-289"16,-2 1-227-16,3-3-64 15,1 0-84-15,0 0-15 16,0-2-69-16,0 1-86 16</inkml:trace>
  <inkml:trace contextRef="#ctx0" brushRef="#br0" timeOffset="109447.2951">4235 10213 1052 0,'6'0'436'15,"5"-1"-223"-15,19 25-156 16,13 18-26-16,12 27-11 16,3 14-7-16,-9 10-3 15,-12 2 0-15,-22 1 7 16,-9-4-9-16,-15-10-48 15,-5-9-23-15,-7-21-24 16,-10-12 4-16,-1-17 36 16,-3-8 28-16,1-23 18 0,8-11 5 15,11-25 41-15,7-13 11 16,19-22 49-16,14-7 26 16,23-4 6-16,8 0-15 15,1 12-43-15,-5 6-25 16,-15 13-25-16,-9 7-3 15,-11 12-14-15,-5 7-50 0,-11 13-263 16</inkml:trace>
  <inkml:trace contextRef="#ctx0" brushRef="#br0" timeOffset="109724.4327">4781 10746 766 0,'0'-12'438'16,"3"-7"-16"-16,2-7-296 16,1 1-28-16,1 2-32 15,-1 2-5-15,0 11-20 16,-1 6-12-16,2 12-26 15,-1 9-3-15,1 13-4 16,0 4 5-16,-5 9 10 16,0 2-1-16,-3-1 6 15,-1-5-59-15</inkml:trace>
  <inkml:trace contextRef="#ctx0" brushRef="#br0" timeOffset="109974.4716">5153 10407 1218 0,'13'-1'468'0,"18"-2"-343"16,10 1-45-16,6 2-42 16,4-1-12-16,-3 0-82 15,-5-1-122-15</inkml:trace>
  <inkml:trace contextRef="#ctx0" brushRef="#br0" timeOffset="110161.8139">5203 10536 900 0,'0'2'443'0,"8"6"-124"16,7 2-71-16,21-6-79 15,9 4-40-15,8-5-76 0,1-2-22 16,-10 0-59-16</inkml:trace>
  <inkml:trace contextRef="#ctx0" brushRef="#br0" timeOffset="110552.3461">5847 10424 1027 0,'0'3'427'15,"8"0"-229"-15,8-1-81 16,15-1-73-16,6-1-7 15,11-4-28-15,8-2 1 16</inkml:trace>
  <inkml:trace contextRef="#ctx0" brushRef="#br0" timeOffset="110969.2222">6561 10431 1065 0,'-15'-13'433'15,"-10"-20"-281"-15,1-10-46 16,19-3-64-16,12 1-33 0,17 7-12 16,15 9-1-16,6 12 20 15,5 8 13-15,2 19 6 16,-6 9-3-16,-14 20 52 15,-16 12 20-15,-31 14 8 16,-15 5 2-16,-19 1-54 16,-4-10-21-16,2-16-14 15,6-10 2-15,13-26-24 16,9-3-9-16,8-20-17 16,7-6-12-16,11-2 16 15,4 0 12-15,15 6 12 16,2 4 9-16,6 8 3 15,4 2-4-15,-6 9-7 16,2 7-2-16,-4 6-4 16,-5 2-1-16,0 5-74 15,-2 0-115-15</inkml:trace>
  <inkml:trace contextRef="#ctx0" brushRef="#br0" timeOffset="111118.0811">7078 10633 1089 0,'8'0'535'16,"8"1"-195"-16,1 7-91 16,-7 12-102-16,-7 4-36 0,-9 8-38 15,-10 3-17-15,-2-3-72 16,-2-4-63-16</inkml:trace>
  <inkml:trace contextRef="#ctx0" brushRef="#br0" timeOffset="111662.0883">7847 10226 1020 0,'9'8'391'0,"12"20"-252"15,6 17-44-15,14 27-21 16,-2 10-3-16,-9 7 20 16,-13 1-16-16,-24-4-2 15,-12 3 4-15,-14-12-43 16,1-8-6-16,4-20-16 15,-2-19-14-15,7-21-18 16,-1-9-6-16,1-29-4 0,8-5 6 16,13-23 6-16,4-12 5 15,19-13 25-15,1-4 9 16,15-3 7-16,5 5-4 16,14 4-18-16,1 5-5 15,-5 21-3-15,-8 13 25 16,-21 28-150-16</inkml:trace>
  <inkml:trace contextRef="#ctx0" brushRef="#br0" timeOffset="111998.6535">8208 10641 702 0,'1'-8'445'0,"6"-11"53"16,7 0-265-16,11 4-105 15,7 0-28-15,2 8-42 16,-3 6-17-16,-9 9-11 16,-12 7-1-16,-10 9-3 15,-5 7-2-15,-14 5-3 16,0 3-2-16,-6-3-4 15,-3-7-3-15,10-11-6 0,17-13-4 32,1-3-6-32,0 0-2 0,0-2 0 0,10-1 1 15,20-1 3-15,32-4 0 16,-26 4 29-16,0 1-122 0</inkml:trace>
  <inkml:trace contextRef="#ctx0" brushRef="#br0" timeOffset="112251.4952">8799 10424 1090 0,'14'-2'486'16,"12"-2"-262"-16,8 0-93 15,2 0-32-15,2 0-62 16,-2-2-2-16,-3 4-149 16,-3-1-175-16</inkml:trace>
  <inkml:trace contextRef="#ctx0" brushRef="#br0" timeOffset="112438.6701">8826 10540 1246 0,'5'2'528'0,"11"4"-302"0,8-4-45 16,9-2-79-16,5 0-36 15,5-1-48-15,0 1-59 16</inkml:trace>
  <inkml:trace contextRef="#ctx0" brushRef="#br0" timeOffset="112829.2104">9372 10442 747 0,'-3'-5'459'0,"-3"1"0"0,5 0-224 16,10 3-124-16,10 1-39 15,21 0-47-15,5-1-14 16,28-4-55-16,6-1 124 16</inkml:trace>
  <inkml:trace contextRef="#ctx0" brushRef="#br0" timeOffset="113326.031">9959 10220 956 0,'-2'-8'436'15,"-2"-7"-189"-15,17 0-150 0,11-2-18 0,14 1 5 16,9 4 6-16,12 8-6 16,0 6-18-16,0 12-38 15,-9 3-10-15,-20 7-6 16,-17 2 2-16,-22 8 5 15,-15 0 1-15,-16 1 2 16,-1 0-2-16,1-6-3 16,4-7-3-16,20-10-19 0,12-1-5 15,23-7-10-15,8 6 0 16,16 2 11-16,0 4 3 16,0 2 4-16,-2 1 3 15,-24 8 25-15,-8 2 26 16,-29 6 57-16,-20-1 24 15,-21-5-3-15,-11-6-22 0,-10-15-60 16,6-7-63-16,17-17 25 16</inkml:trace>
  <inkml:trace contextRef="#ctx0" brushRef="#br0" timeOffset="122565.4454">11396 10476 547 0,'-11'1'294'0,"-4"5"-36"16,9-1-113-16,26 4-25 16,13 1 7-16,47-5-6 15,20 4-19-15,30-1-49 16,29 0-20-16,12 7-22 15,-1-2 0-15,-4-7-73 16,-22-3-99-16</inkml:trace>
  <inkml:trace contextRef="#ctx0" brushRef="#br0" timeOffset="122924.6127">11716 10289 784 0,'-12'5'343'0,"-21"8"-148"16,-10 4-92-16,-11 7-48 15,-5 2-9-15,10 0-31 16,8-2-13-16,25 0-12 16,13 2 0-16,25-1 17 15,9 3 18-15,21-2 17 16,8 1 3-16,6-4-10 15,6 0 13-15</inkml:trace>
  <inkml:trace contextRef="#ctx0" brushRef="#br0" timeOffset="123372.7749">13271 10281 829 0,'2'0'372'0,"3"1"-171"0,15 28-102 16,5 15-40-16,14 23-26 16,7 8-9-16,-1 7-10 15,-3-3 4-15,-10-6 8 16,-1-7-99-16</inkml:trace>
  <inkml:trace contextRef="#ctx0" brushRef="#br0" timeOffset="123576.0061">13702 10301 1201 0,'-9'2'467'0,"-11"15"-315"0,-5 13-45 16,-18 23-44-16,-3 11-4 15,-11 6-22-15,-8-2-6 16,7-6-13-16,8-5 0 15,14-17-82-15,8-10-40 16,14-29-126-16,7-10-315 16</inkml:trace>
  <inkml:trace contextRef="#ctx0" brushRef="#br0" timeOffset="123878.7944">14152 10267 794 0,'-12'12'395'0,"-17"23"-126"0,-6 4-51 15,-16 9-91-15,0-2-33 16,4-3-50-16,5-11-11 16,14-17-11-16,6-8-11 15,8-22-44-15,4-7-16 16,5-17-18-16,5-4 0 15,6 2 36-15,5 4 11 16,5 14 35-16,2 8 17 16,0 15 23-16,3 6 8 0,1 17-16 15,-1 7-9 1,-1 8-17-16,1 0-5 0,4-4-36 16,1-6-93-16</inkml:trace>
  <inkml:trace contextRef="#ctx0" brushRef="#br0" timeOffset="124191.2158">14193 10452 890 0,'6'2'428'16,"3"3"-151"-16,10 3-154 16,0-2-23-16,9-2-44 15,0-3-11-15,0-3-13 16,0-5 0-16,-7-7-4 15,-3-5 2-15,-8-10-3 0,-6-1 0 16,-10-6-5-16,-9 2-5 16,-9 4-13-16,-3 7-11 15,-3 12-15-15,4 10-6 16,5 15-7-16,4 10 4 16,11 14 6-16,2 8 4 15,6 8 11-15,4 1 4 16,1-2 6-16,2-4 2 15,-2-10 3-15,-2-2 1 16,0-7-94-16,2-8-133 0</inkml:trace>
  <inkml:trace contextRef="#ctx0" brushRef="#br0" timeOffset="124503.8959">14921 10271 1203 0,'-12'7'502'0,"-17"10"-291"15,-3 6-71-15,-2 4-76 16,0-3-18-16,6-6-24 16,9-5-5-16,4-14-33 15,0-7-39-15,3-11-32 16,-3-6-2-16,3-2 26 15,8 3 34-15,4 6 43 16,11 4 21-16,1 12 27 0,6 2 16 16,-1 10 8-16,1 7-9 15,8 9-10-15,-6 4-13 16,5 3-21-16,-3-4-9 16,-2-4-108-16,1-3-41 15</inkml:trace>
  <inkml:trace contextRef="#ctx0" brushRef="#br0" timeOffset="124842.0124">15112 10236 985 0,'7'0'485'0,"7"-1"-185"15,-4 9-122-15,-3 7-40 16,-6 12-51-16,-3 3-19 15,-7 8-21-15,-2-4-8 0,3-8-20 16,1-9-6-16,7-17-9 16,6-9-3-16,2-17-2 15,5-4 0-15,4-9 6 16,-2 0 2-16,3 9-1 16,-5 5 2-16,-7 13 13 15,-2 8 4-15,-4 7 13 16,0 9 4-16,1 8-8 15,2 3-3-15,6 4-13 16,4 1-9-16,9-5-28 16,-1 2-66-16</inkml:trace>
  <inkml:trace contextRef="#ctx0" brushRef="#br0" timeOffset="125513.704">15455 10174 887 0,'0'-2'392'0,"4"-4"-195"15,5 1-41-15,16 4-56 16,5 1-27-16,3-3-38 16,6 3-9-16,-8-3-10 15,-1 0-4-15,-8 2-2 16,-10-1-6-16,-9 3-13 16,-11 2-6-16,-11 4-4 15,-7 6 2-15,1 3 8 16,6 3 2-16,2 5-2 15,7-3 0-15,6 5 1 16,4-1 0-16,8 2 5 16,10-1 2-16,7-6 4 15,1-9 6-15,9-13 2 16,0-7 2-16,-3-14-17 16,-2-3-6-16,-6-1 0 15,-8-3 0-15,-7 3 17 0,0 3 4 16,-5 7 1-16,0 3 2 15,-2 9 0-15,0 5 0 16,2 10 2-16,0 6-1 16,1 6 0-16,-3 5 2 15,-2 4 0-15,0-2-3 16,-1-2 2-16,1-8 0 16,1-8 5-16,4-8 2 0,4-11 1 15,1-7 0-15,7-10-6 16,1-5-4-16,4 1-8 15,2 0-5-15,3 8-3 16,-3 5 2-16,0 9 15 16,-7 7 7-16,-4 15 22 15,-1 5 5-15,-11 14 1 16,2 8-5-16,-4 5 3 16,1 3-48-16</inkml:trace>
  <inkml:trace contextRef="#ctx0" brushRef="#br0" timeOffset="126055.3848">16300 10342 737 0,'3'3'380'0,"14"2"-42"16,5 4-181-16,14-4-30 16,5 1-23-16,-1-8-36 15,-2-4-11-15,-6-7-15 16,-9-5-3-16,-10-3-6 31,-5-2-6-31,-14-6-17 0,-7 0-13 16,-12 3-24-16,-8 3-7 0,-1 15-1 15,-2 5 2-15,6 15 5 16,4 8-1-16,7 10 7 16,8 9 1-16,9 9 8 15,2 8 4-15,7 0 6 16,1-1 2-16,4-7 3 15,2-8 34-15,0-9-272 16</inkml:trace>
  <inkml:trace contextRef="#ctx0" brushRef="#br0" timeOffset="126237.2912">16742 10143 1312 0,'-1'1'513'0,"-3"9"-343"16,1 7-62-16,1 11-48 15,1 2-16-15,1 8-25 16,3-1-25-16</inkml:trace>
  <inkml:trace contextRef="#ctx0" brushRef="#br0" timeOffset="126550.0053">17119 10154 949 0,'-14'-10'470'0,"-4"-4"-148"0,-4 7-197 16,-6 4-55-16,4 11-54 15,0 6-15-15,9 12-13 16,6 5-2-16,12 4 7 16,9-2 4-16,9-6 16 15,2-4 14-15,2-10 29 16,1-5 16-16,-11-9 30 16,-4-6 1-16,-10-5-17 15,-10-3-15-15,-15-2-43 16,-8-2-1-16,-1 4-137 15,1-1-82-15</inkml:trace>
  <inkml:trace contextRef="#ctx0" brushRef="#br0" timeOffset="126971.5076">17153 10129 976 0,'23'2'473'0,"15"3"-179"16,11-4-133-16,9 3-34 15,2-1-56-15,-4-3-20 16,-4-1-24-16,-11-3-1 16,-14-1-6-16,-7 0-2 15,-13 2-8-15,-4 3-7 16,-13 1-7-16,-5 1-2 0,-3 4 1 16,-7 2 2-16,3 2-3 15,4 4-2-15,2 6-5 16,4-2 0-16,11 6 0 15,1 3 3-15,6-1 4 16,5 2 5-16,3-7 4 16,0-3 5-16,5-8 4 15,0-5 2-15,2-8-2 16,1-9-1-16,-1-11-2 16,5-4-3-16,1-3 1 15,-2 0 1-15,-4 9-1 16,-11 4 8-16,-4 10 10 15,-2 7-2-15,-1 10 4 16,0 7-6-16,1 8-13 16,0 1 0-16,4 5-41 15,0 0-54-15</inkml:trace>
  <inkml:trace contextRef="#ctx0" brushRef="#br0" timeOffset="127307.9584">17984 10099 966 0,'0'-2'432'15,"0"0"-243"-15,3 14-82 16,0 3-25-16,0 19-41 16,3 6 3-16,1 6 2 15,-3 6-3-15,3-7-10 16,-1-8-8-16,0-13-73 15,1-11-64-15,1-18-272 0</inkml:trace>
  <inkml:trace contextRef="#ctx0" brushRef="#br0" timeOffset="127466.5407">18113 10128 767 0,'-3'-4'433'16,"-4"-1"-96"-16,-6 8-155 15,-4 5-48-15,-2 6-77 16,4 3-21-16,7 1-28 0,8 1-7 15,8 1-6-15,8-3-2 16,14-3 1-16,8-1-21 16,14-6-152-16,1-3-302 15</inkml:trace>
  <inkml:trace contextRef="#ctx0" brushRef="#br0" timeOffset="127815.3233">18669 10202 739 0,'-8'-7'404'16,"-13"-9"-56"0,-8-4-156-16,1 0-79 15,-5 5-27-15,2 5-40 16,10 7-12-16,2 6-26 16,5 3-8-16,7 7-14 15,-1 2-3-15,8 2 0 16,8 1 2-16,4-3 7 15,8-1 4-15,-4-7 7 16,-4-1 3-16,-7-3 2 0,-6 0-1 16,-3-2 0-16,-3 2 0 15,-4 1 2-15,2 1 5 16,1 5 4-16,0-1 2 16,8 4 4-16,0-1-1 15,10 3-3-15,2 1 0 16,2-1-2-16,4-2 1 15,0-6-1-15,3-2-22 16,-3-11-177-16,-1-5-253 0</inkml:trace>
  <inkml:trace contextRef="#ctx0" brushRef="#br0" timeOffset="127930.3427">18557 9812 1049 0,'-4'-13'414'16,"-8"-14"-259"-16,6 17-141 0,3 5-61 15,1 9-358-15</inkml:trace>
  <inkml:trace contextRef="#ctx0" brushRef="#br0" timeOffset="128071.1521">18739 10069 746 0,'31'23'451'0,"23"16"-66"0,-5 5-155 15,-5-1-44-15,-27-7-76 16,-8-3-22-16,-18-10-20 15,-7-4-16-15,-7-13 10 16,-8-6-62-16,-2-9-355 16</inkml:trace>
  <inkml:trace contextRef="#ctx0" brushRef="#br0" timeOffset="128565.3266">19767 10228 1017 0,'13'3'428'0,"16"1"-239"16,4 1-19-16,-2-1-29 15,1 1-19-15,-6-6-31 0,-6-3-18 16,-3-5-24-1,-4-5-7-15,-13-8-10 0,-3-2-9 16,-9-3-24-16,-6-5-16 16,-6 8-18-16,0 3-2 15,-5 11-4-15,0 8 4 16,5 14 1-16,0 9 2 16,7 16 7-16,2 7 5 0,10 12 9 15,5 4 5-15,6 6 8 16,2-1 10-16,2-7 10 15,1-8 1-15,-2-17 1 16,2-4-14-16,1-16-165 16</inkml:trace>
  <inkml:trace contextRef="#ctx0" brushRef="#br0" timeOffset="128763.556">20248 10053 1389 0,'-2'8'538'0,"-2"4"-349"0,4 18-137 15,2 3-13-15,1 7-14 16,2 4-5-16,-1-5-18 16,0-5-78-16</inkml:trace>
  <inkml:trace contextRef="#ctx0" brushRef="#br0" timeOffset="128904.1616">20197 9670 1234 0,'-3'-1'442'0,"1"1"-368"0,3 4-120 15</inkml:trace>
  <inkml:trace contextRef="#ctx0" brushRef="#br0" timeOffset="129260.8672">20597 9871 846 0,'6'-26'411'0,"10"-31"-139"16,-1-1-52-16,-1 3-51 16,-3 6-18-16,-9 11-33 15,-2 3-8-15,-6 17-36 16,-1 2-26-16,-3 16-52 16,-2 15-17-16,3 19-15 15,3 16 0-15,7 33 18 16,9 14 9-16,8 20 7 15,3-2 1-15,-3-6 1 16,-5-6 3-16,-13-15 3 16,-8-8 2-16,-10-17 6 15,-3-15 2-15,-5-23-10 16,2-12-39-16,2-16-154 16,-1-11-284-16</inkml:trace>
  <inkml:trace contextRef="#ctx0" brushRef="#br0" timeOffset="129807.2426">21031 10043 750 0,'-9'-7'354'0,"-6"-1"-133"16,1 2-81-16,1 5-94 16,5 4-24-16,6 5-39 15,2 4-4-15,11-1 6 16,3 3 5-16,0-5 9 16,1-2 2-16,-9-2 2 15,-6 0 0-15,-11 3-3 16,-7 2-1-16,-5 4 1 15,1-5 1-15,1 1 1 16,6-3-2-16,11 4-2 16,3 4-1-16,3-5 3 15,6 3 1-15,5-6 22 16,3 0 9-16,11-3 8 16,2-4 1-16,8-1-11 15,2-6-7-15,0-6-5 0,5-3 1 16,0 2 9-16,1-4 0 15,-1 3 20-15,-4 1 1 16,1 5-14-16,-3 3 0 16,-4 6-10-16,-3 8 1 15,-17 5 15-15,-5 5 6 16,-17 5 5-16,-11 3-1 16,-10-4 4-16,-2 1 7 15,1-1-15-15,1-2-1 16,1-5-12-16,1-3-14 15,0-12 0-15,5-1-46 0,7-6-155 16</inkml:trace>
  <inkml:trace contextRef="#ctx0" brushRef="#br0" timeOffset="134537.1138">1089 11567 505 0,'-12'-4'303'0,"-14"1"-23"16,-8 3-63-16,-2 19-88 15,-5 13-38-15,1 22-64 16,10 18-23-16,15 14-19 16,17 2-4-16,27-1 7 15,9-12 5-15,15-13 6 16,-1-13 0-16,1-25-2 15,1-12 1-15,-3-25 19 16,-2-15 40-16,-13-22 78 16,-8-6 26-16,-20-14 29 15,-15-9-14-15,-22 0-48 16,-10-2-22-16,-10 14-49 16,1 11-26-16,3 23-35 15,1 14-11-15,10 14-154 16,9 8-159-16</inkml:trace>
  <inkml:trace contextRef="#ctx0" brushRef="#br0" timeOffset="134881.013">1493 12026 650 0,'5'11'304'0,"-2"10"-124"15,1 0-17-15,-2-8-68 16,0 0-18-16,0-9-13 16,-2-8 1-16,2-7-6 15,-2-8-6-15,7-5-32 16,4 0-12-16,4-3-1 15,4 0 3-15,0 5 9 16,3 7 2-16,-2 7-3 16,-2 8-3-16,-3 11-7 15,-3 5-1-15,-6 11-3 16,-1 5 0-16,-2 4-23 16,0 1-47-16,4 2-267 15</inkml:trace>
  <inkml:trace contextRef="#ctx0" brushRef="#br0" timeOffset="135177.4512">2056 11973 703 0,'-10'-10'420'0,"-16"-10"-28"15,-3 6-121-15,-6 7-106 16,-1 6-34-16,1 9-64 16,5 7-26-16,11 7-48 15,5 3-13-15,9 4-8 16,8 3 0-16,8-4 7 16,6 1 5-16,12-4 12 15,1-5 3-15,5-5 5 16,1-6 4-16,-4-12-9 15,-2-5-52-15</inkml:trace>
  <inkml:trace contextRef="#ctx0" brushRef="#br0" timeOffset="135302.6293">1922 11750 1037 0,'-9'-7'553'0,"-12"-6"-133"16,12 7-256-16,4 1-66 15,12 6-91-15,11 4-21 16</inkml:trace>
  <inkml:trace contextRef="#ctx0" brushRef="#br0" timeOffset="135677.3303">2277 11952 707 0,'6'-1'280'0,"14"-6"-175"15,4 4-22-15,8-4-15 16,5 2-17-16,0-1-25 15,-6-2-2-15,-15 4 28 16,-9 2 10-16,-17 2 5 16,-8 5 15-16,-15 1-10 15,-6 2-5-15,4 5-7 16,3 5-21-16,16 5-29 16,5 1-11-16,11 6-15 15,3-4-5-15,14 3 1 0,11-2 5 16,12-6 10-16,13-2 34 15,7-11-150-15</inkml:trace>
  <inkml:trace contextRef="#ctx0" brushRef="#br0" timeOffset="136068.0278">2887 11858 901 0,'-16'-8'408'0,"-17"-5"-196"16,5 8-73-16,8 10-95 15,5 8-31-15,15 9-35 16,0 2-7-16,14 1 9 16,9-2 7-16,7-8 14 15,4-3 4-15,-6-4 5 16,-3-4 2-16,-10-4 5 15,-5-1-2-15,-10-2-3 16,-12-1-3-16,-12 3-6 16,-9-3 1-16,-8 3-1 15,7 7 1-15,6 5 3 16,5 3 3-16,10 7 3 16,3 0 4-16,10 3 8 15,4 1 6-15,9-1 10 0,-1-3 2 16,10-2-5-16,5-2-7 15,2-9-5-15,11-4 24 16,-2-7-164-16</inkml:trace>
  <inkml:trace contextRef="#ctx0" brushRef="#br0" timeOffset="136231.7201">3324 11898 1285 0,'1'0'530'0,"0"0"-327"0,1-2-98 16,-2 2-51-16,0 0-114 15</inkml:trace>
  <inkml:trace contextRef="#ctx0" brushRef="#br0" timeOffset="136367.6923">3351 12098 1670 0,'-3'0'739'15,"0"1"-384"-15,2-1-196 0,1 0-59 16,-2 0-42-16</inkml:trace>
  <inkml:trace contextRef="#ctx0" brushRef="#br0" timeOffset="137175.4841">5211 12380 685 0,'-5'2'306'16,"-8"12"-168"-16,-1 11-57 16,0 18-62-16,7 7-16 0,12 9 18 15,9-2 7-15,11-5 13 16,7-7 4-16,13-17-6 15,5-8 0-15,-1-20-1 16,2-7 1-16,-17-16 2 16,-9-4-1-16,-10-8 0 15,-9-2-2-15,-7-1 0 16,-6 2 7-16,-3 5-3 16,0 7-4-16,4 12-13 15,3 9-11-15,3 15-19 16,0 8-5-16,0 18-10 15,7 8-2-15,2 18 7 16,4 12 4-16,-2 11 9 16,-8 1 3-16,-10-4 8 15,-12-6 6-15,-10-10 6 16,-4-4 3-16,-14-12 10 0,-4-12 5 16,1-21 6-16,5-15 0 15,13-22-15-15,9-10-13 16,16-11-29-16,11-4-12 15,16-4-54-15,10 3-73 16</inkml:trace>
  <inkml:trace contextRef="#ctx0" brushRef="#br0" timeOffset="137556.4815">5651 12954 887 0,'8'3'354'0,"9"-1"-236"16,6-3-12-16,10-3-4 15,4-7-16-15,1 5-23 0,-1 3-6 16,-13 1-28-16,-5 2-8 15,-12 4-5-15,-7 6-1 16,-12 5-3-16,-8 3 1 16,-7 6-4-16,-2 0-1 15,4 1-4-15,4 0-2 0,6-4-2 16,7-4 0-16,7-4 7 16,4-2 5-16,13-4 4 15,8-3 3-15,5-4-10 16,5-3-1-16,2 3-90 15,-2-1-120-15</inkml:trace>
  <inkml:trace contextRef="#ctx0" brushRef="#br0" timeOffset="137759.8388">6064 12982 551 0,'3'-4'374'0,"-1"-4"52"15,0 5-145-15,-2 9-95 0,0 3-40 16,-2 9-71-16,1-2-30 16,-1 5-31-16,0-1-5 15,6 0-4-15,2-2-2 16,2-5 0-16,3-5-15 16,0-8-100-16,1-2-119 15</inkml:trace>
  <inkml:trace contextRef="#ctx0" brushRef="#br0" timeOffset="137915.7641">6081 12748 1214 0,'-4'-2'527'0,"-2"-4"-291"15,3 5-94-15,3 7-111 16,2 2-154-16</inkml:trace>
  <inkml:trace contextRef="#ctx0" brushRef="#br0" timeOffset="138431.2653">6438 12352 653 0,'1'4'295'0,"-6"17"-141"16,4 6-51-16,-1 20-49 16,-3 9-13-16,9 8-10 15,-1-2-8-15,2-7-2 16,1-7-1-16,-3-18 5 16,3-7 4-16,-4-16 13 15,-1-8 12-15,-1-12 19 16,0-7 5-16,-3-11-14 15,2-3-12-15,-10-14-23 16,-2 1-7-16,-7-12-3 16,-3-1-3-16,8 1-8 15,3-2-4-15,8 16-5 16,4 6 2-16,10 10 3 16,9 7-2-16,13 7-5 15,4 4-6-15,10 5-3 16,0 4 5-16,8 2-60 15,1 3-77-15</inkml:trace>
  <inkml:trace contextRef="#ctx0" brushRef="#br0" timeOffset="138650.2088">6441 12829 941 0,'5'2'393'15,"3"2"-213"-15,11-1-115 16,8-2-5-16,12-1-30 16,5 2-9-16,3-2-40 15,0 1-112-15</inkml:trace>
  <inkml:trace contextRef="#ctx0" brushRef="#br0" timeOffset="138971.3363">6660 12513 993 0,'10'3'441'15,"2"2"-215"-15,4 7-99 16,-2 7-21-16,-6 2-40 16,-2 2-19-16,-4-2-18 15,2-4-6-15,1-6-3 16,-2-10 0-16,5-6-8 16,2-6-3-16,7-12-9 15,4-2-5-15,5-1-2 16,-3 2-1-16,-1 9 3 15,2 2 1-15,-7 13 8 16,-3 8 9-16,-5 9 8 0,-9 9 3 16,-2 3-7-16,4 3-6 15,2 2-97-15</inkml:trace>
  <inkml:trace contextRef="#ctx0" brushRef="#br0" timeOffset="139361.867">7061 12217 852 0,'10'-4'350'0,"14"-5"-200"15,7 0-57-15,5 1-28 16,5 0-16-16,-1 3-24 16,-5 2-8-16,-6 6-10 15,-9 7-1-15,-10 7 3 16,-4 5-1-16,-6 10 0 16,0 6-3-16,0 13-7 15,1 5-5-15,7 9-3 16,0 2 1-16,5-5 33 0,2 0 12 15,-8-2 84-15,-5-3 10 16,-8-7-21-16,-4-5 0 16,-10-16-62-16,-3-8-1 15,-12-14-1-15,-3-8-3 16,3-12-83-16,6-5-71 16</inkml:trace>
  <inkml:trace contextRef="#ctx0" brushRef="#br0" timeOffset="139629.2036">7693 12486 1007 0,'15'3'384'0,"19"5"-301"15,5-2-6-15,6-3-35 16,0 3-17-16,-4-1-5 16,0-3 13-16,-9 3-276 0</inkml:trace>
  <inkml:trace contextRef="#ctx0" brushRef="#br0" timeOffset="139803.8399">7734 12692 786 0,'24'0'380'15,"13"-1"-129"-15,8 1-137 16,1 2-19-16,-2 2-43 15,-4 0-45-15</inkml:trace>
  <inkml:trace contextRef="#ctx0" brushRef="#br0" timeOffset="141059.079">8807 12457 657 0,'-2'-3'363'0,"-6"-3"-76"0,-10 0-41 16,-9 3-68-16,-7 2-34 15,-11 7-46-15,5 7-26 16,2 12-36-16,5 7-16 16,14 11-11-16,4 3 1 15,21 3-6-15,9-6 1 16,21-7-3-16,12-7 0 0,12-14 9 15,5-7-26-15,-6-8-171 16</inkml:trace>
  <inkml:trace contextRef="#ctx0" brushRef="#br0" timeOffset="141382.6851">9018 12872 804 0,'7'-11'407'16,"1"-8"-123"-16,2-3-107 15,0 1-28-15,-3-2-17 16,-1 3-7-16,-1 7-13 15,-1 2-15-15,-2 12-40 16,-2 9-14-16,2 8-24 16,3 9-2-16,-1 8 1 15,6 2-3-15,-6 5-6 0,1-5 0 16,-1-10 2 0,0-6-6-16,2-13-138 0</inkml:trace>
  <inkml:trace contextRef="#ctx0" brushRef="#br0" timeOffset="141913.9377">9384 12418 691 0,'1'-4'393'15,"7"8"-56"-15,2 9-142 0,12 24-93 16,8 11-23-16,13 16-14 16,2 4-8-16,-7 7-14 15,-10 3 0-15,-23 1-2 16,-12-7 2-16,-16-10-8 16,-7-11-6-1,-8-16-21-15,-1-8-11 0,-1-17-19 16,-1-8-7-16,9-12-11 15,4-10-1-15,13-14 4 16,12-7 2-16,7-22 40 16,10-6 21-16,19-11 38 15,7-5 18-15,15 8-5 16,9 5-11-16,-10 15-22 16,-9 10-9-16,-19 19-12 15,-14 8-11-15,-16 19-77 16,-8 4-55-16</inkml:trace>
  <inkml:trace contextRef="#ctx0" brushRef="#br0" timeOffset="142267.9883">9766 12835 367 0,'7'-13'318'0,"8"-8"30"16,-6 4-78-16,-1 3-37 15,-2 6-57-15,-1 4-19 16,1 4-46-16,-5 0-24 16,0 9-41-16,0 6-16 15,-1 8-11-15,1 7-3 0,7 6-3 16,4-2 1-16,-4-4 0 16,2-2 0-16,-10-13 3 15,-1 0-4-15,-2-13-114 16</inkml:trace>
  <inkml:trace contextRef="#ctx0" brushRef="#br0" timeOffset="142936.9688">9845 12151 543 0,'5'5'313'0,"7"2"-64"0,0 8-85 31,-2 6-20-31,-1 3-42 0,-1 5-17 0,-8 1-26 16,-3-3-4-16,-2-3-13 15,2-5-4-15,1-13-2 16,2-6 0-16,5-14-9 15,-1-7-1-15,6-7-11 16,1 1-6-16,4 0-8 16,4 4-2-16,-4 7 1 15,1 2 3-15,-1 11 7 0,1 4 4 16,-1 10 4-16,0 4 2 16,-1 7 9-16,-1 1 7 15,0 6 5-15,-3-1-1 16,-5-4-8-16,-1 3-6 15,-3-12-100-15</inkml:trace>
  <inkml:trace contextRef="#ctx0" brushRef="#br0" timeOffset="143452.5293">10744 12458 1167 0,'0'3'456'0,"0"13"-317"16,-1 6-49-16,3 20-53 15,2 6-3-15,0 7-6 16,3 3-1-16,-3-7-1 15,-2-3-3-15,6-13-32 16,-6-8-59-16,6-17-302 16</inkml:trace>
  <inkml:trace contextRef="#ctx0" brushRef="#br0" timeOffset="143662.8573">10614 12647 1067 0,'3'0'457'0,"10"0"-233"0,9 3-47 16,13 3-53-16,7 0-19 16,16-6-47-16,3-2-18 31,8-4-108-31,5-1-251 0</inkml:trace>
  <inkml:trace contextRef="#ctx0" brushRef="#br0" timeOffset="144024.962">11795 12534 484 0,'-4'-9'365'0,"-8"-10"95"16,0 2-135-16,-10-1-93 15,-1 4-41-15,-10 2-84 16,-2 6-32-16,-1 13-48 15,0 6-22-15,8 12-21 16,5 3-6-16,6 8 13 16,9 3 3-16,10 6 7 15,9 1 8-15,14-8-3 16,6 1 0-16,11-10 2 16,4-7 0-16,3-7-82 15,0-11-96-15</inkml:trace>
  <inkml:trace contextRef="#ctx0" brushRef="#br0" timeOffset="144349.9125">11954 12811 823 0,'12'-1'419'0,"8"1"-136"16,3 2-66-16,0 6-27 16,-3 3-44-16,-1 3-25 15,-10 2-50-15,-7 1-11 16,-14 3-13-16,-10 0-2 16,-7-1-14-16,-1 3-9 0,6-11-11 15,5-1-4-15,11-6-10 16,5-2-4-16,6 3-5 15,7-1-1-15,7 1 4 16,5-2 2-16,7 1 5 16,5-2 0-16,-3-1-45 15,2 0-65-15</inkml:trace>
  <inkml:trace contextRef="#ctx0" brushRef="#br0" timeOffset="144881.0277">12246 12371 1061 0,'2'0'388'0,"3"7"-292"15,5 14-65-15,7 25-16 16,2 10 28-16,9 14 44 15,-3 6 5-15,-2 8 1 16,-1 5-21-16,-8 2-41 16,-3-6-9-16,-12-12-78 15,-8-13-42-15,-8-17-19 16,-4-8-1-16,3-14 77 16,1-6 42-16,2-14 27 15,2-4 24-15,2-15 30 16,-5-8 13-16,6-12 26 15,1-8-8-15,5-14-3 16,12-8-14-16,14-19-18 16,11-4-15-16,15 2-31 15,4 8-5-15,3 19-26 0,-3 14-3 16,-12 20-5-16,-6 9-17 16,-17 13-146-16</inkml:trace>
  <inkml:trace contextRef="#ctx0" brushRef="#br0" timeOffset="145234.9884">12653 12841 764 0,'0'-6'393'0,"1"-9"-84"0,5 3-103 16,8 3-64-16,0 3-29 15,6 6-47-15,0 4-21 16,-2 7-28-16,1 2-3 16,-12 7-3-1,-6 4 0-15,-10 5 2 16,-4 3-2-16,-2-1-2 15,4-1-3-15,5-6-3 16,2-9-1-16,10-2-2 16,3-7 0-16,10-4 0 15,2 1 0-15,5 0 3 16,1-1 65-16,-4-2-148 16</inkml:trace>
  <inkml:trace contextRef="#ctx0" brushRef="#br0" timeOffset="145791.9933">12791 12182 955 0,'4'-1'399'0,"2"5"-239"16,1 5-43-16,-1 8-74 15,4 5-8-15,-3 2-13 16,0-1 2-16,-4-2 5 16,-1-2-1-16,-2-8 0 15,3-3-2-15,-2-7 5 16,0-5-1-16,4-11-4 15,0-5-4-15,8-4-13 16,3 0-6-16,4-1-6 16,-4 6-4-16,7 6 1 15,0 4 6-15,-1 9 14 16,2 6 7-16,-11 9 7 16,-2 4-3-16,-4 7-3 15,1 0-5-15,-4 1 30 16,-1-1-66-16</inkml:trace>
  <inkml:trace contextRef="#ctx0" brushRef="#br0" timeOffset="146184.8864">13860 12655 1138 0,'8'9'495'0,"6"14"-262"15,-2 5-43-15,-12 3-90 16,-4-1-28-16,-7-2-89 15,-2-6-1-15</inkml:trace>
  <inkml:trace contextRef="#ctx0" brushRef="#br0" timeOffset="146771.0913">14622 12310 881 0,'7'-2'387'15,"9"0"-186"-15,-1 12-111 16,5 12-25-16,4 16 8 15,-6 4 6-15,-3 1-8 16,-5-2-12-16,-10-9-24 16,0-3-8-16,-4-10-2 15,1-2 2-15,-2-15 7 16,1-2-1-16,0-12-4 16,2-4-6-16,4-8-16 15,0-7-7-15,12-1-7 16,4-3-5-16,6 3 1 0,6 3 2 15,3 8 2-15,2 6 2 16,-3 12 8-16,-2 5 4 16,-6 14 17-16,-2 6 5 15,-7 8 8-15,-2 3 2 16,-9 0-5-16,-4-2-4 16,-2 0-9-16,-4-3-6 15,2-3-48-15,4-2-74 0</inkml:trace>
  <inkml:trace contextRef="#ctx0" brushRef="#br0" timeOffset="147177.2417">15272 12245 846 0,'8'1'401'0,"6"-1"-180"16,7 6-74-16,8 0-24 15,9 6-45-15,3 0-17 16,4 2-24-16,-3 3-7 16,-17-2-12-16,-7-2-1 15,-14-1 0-15,-4-3 1 16,-7 2-3-16,-5-2 0 16,-13 3-3-16,-5 2-2 0,-8-2 1 15,0 1-3 1,6-7-3-16,7-2-10 0,12-3-86 15,9 3-50-15,13-4-201 16</inkml:trace>
  <inkml:trace contextRef="#ctx0" brushRef="#br0" timeOffset="147427.1781">15308 12600 549 0,'-3'0'289'0,"-1"2"-51"16,8-1-78-16,-4-1-36 0,13 0-15 16,60 4-23-16,-21-3-19 15,5-1-23-15,0 2-12 16,-4-1-13-16,-8 0-13 15</inkml:trace>
  <inkml:trace contextRef="#ctx0" brushRef="#br0" timeOffset="147911.5553">16224 12305 628 0,'-12'-7'366'0,"-13"-11"-28"15,-4 5-117-15,1 1-99 0,4 5-38 16,0 7-59-16,2 2-20 16,2 11-19-16,-3 4-8 15,5 16-8-15,4 6 2 16,9 14 3-16,6 2 5 15,16-3 12-15,2-7 7 16,15-14 9-16,5-7 7 16,13-16 8-16,6-5 3 15,-1-16 10-15,-4-8 15 16,-20-11 57-16,-13-9 23 0,-26-10 22 16,-17-5-14-16,-24 7-68 15,-5 5-33-15,0 16-75 16,7 12 448-16</inkml:trace>
  <inkml:trace contextRef="#ctx0" brushRef="#br0" timeOffset="153421.8761">7682 14011 685 0,'6'2'301'0,"12"4"-101"16,9-2-85-16,14 0-42 31,9 3-7-31,2-6-44 15,2 0-8-15,0 0-212 16</inkml:trace>
  <inkml:trace contextRef="#ctx0" brushRef="#br0" timeOffset="153624.6374">7813 14171 1061 0,'14'5'398'0,"14"0"-308"0,8 1-28 0,9-3-33 0,3-3-6 16</inkml:trace>
  <inkml:trace contextRef="#ctx0" brushRef="#br0" timeOffset="154062.0456">8959 13998 755 0,'-9'-7'398'0,"-15"-10"-92"0,-5 2-65 0,-7 2-76 16,-1 7-27-16,-8 6-47 0,0 4-23 15,1 11-45-15,-3 2-19 16,19 16-30-16,7 1-7 16,16 5 0-16,11 4 3 15,19 0 11-15,11-3 7 31,18-9 8-31,3-8 4 0,4-14-21 0,-4-5-57 16</inkml:trace>
  <inkml:trace contextRef="#ctx0" brushRef="#br0" timeOffset="154343.2192">9061 14335 603 0,'3'-6'301'0,"3"-9"-85"0,-5-2-39 0,9-5-30 31,-1 2-7-31,0 3-1 0,2 3 0 0,-8 7-21 31,0 6-17-31,-1 10-33 0,2 5-16 0,0 11-6 16,2 8 0-16,1 6-8 16,0 1-6-16,0-5-14 0,-2-7-27 15</inkml:trace>
  <inkml:trace contextRef="#ctx0" brushRef="#br0" timeOffset="154905.5963">9731 13659 622 0,'-29'13'375'0,"-23"8"2"0,1 21-256 16,2 11-25-16,12 18-45 16,8 6-4-16,20 2 4 15,10 2 3-15,22-7-5 16,7-7-10-16,11-13-17 16,7-8-5-16,6-21-1 15,5-4-22-15,-3-15-184 16</inkml:trace>
  <inkml:trace contextRef="#ctx0" brushRef="#br0" timeOffset="155124.3329">9773 14085 974 0,'11'5'423'0,"4"2"-220"15,15 1-123-15,10 2-16 16,13-10-37-16,2-2 43 16</inkml:trace>
  <inkml:trace contextRef="#ctx0" brushRef="#br0" timeOffset="155514.8282">10255 13937 976 0,'12'-17'416'16,"1"-11"-229"-16,13 10-71 16,0 4-15-16,7 18-16 15,0 10-13-15,-8 16-8 16,-7 6-2-16,-19 4-18 16,-9 2-8-16,-14-5-11 15,-2-3-5-15,-4-5-18 16,-1-5-38-16,10-8-84 0,3-7-24 15,9-9 0-15,9 0 33 16,4-6 75-16,5 1 26 16,9 3 22-16,1 2 11 15,10 4 10-15,-1 5-5 16,1 2-13-16,-1 2-4 16</inkml:trace>
  <inkml:trace contextRef="#ctx0" brushRef="#br0" timeOffset="155764.7741">10649 13748 1083 0,'12'11'432'0,"12"29"-278"15,6 9-28-15,-1 17-36 16,-7 1-8-16,-12 1-20 16,-10 2-1-16,-12-4-8 15,-8 2-12-15,-7-16-26 16,-1-13-35-16,-2-21-132 16,4-11-121-16</inkml:trace>
  <inkml:trace contextRef="#ctx0" brushRef="#br0" timeOffset="156165.3149">10738 13585 806 0,'7'0'422'0,"10"3"-103"0,1 5-126 16,0 6-81-16,-4 4-28 15,-9 1-25-15,-2 0-16 16,-3-3-14-16,0-5-6 0,2-6-6 15,3-5-1-15,3-10-5 16,1-4-1-16,10-5-5 16,-6-2-4-16,6 4-5 15,3 3-4-15,-1 9-4 16,3 5 0-16,-6 10 13 16,0 5 11-16,-3 7 17 15,-2 3 5-15,-1 0-5 16,-2 1 41-16</inkml:trace>
  <inkml:trace contextRef="#ctx0" brushRef="#br0" timeOffset="156583.0917">11505 13878 1092 0,'0'0'442'0,"-2"6"-279"15,3 9-78-15,4 24-57 16,3 6 7-16,6 9 8 15,-1 2-1-15,0-10-3 16,-1-2-9-16,-2-11-91 16,-2-8-157-16</inkml:trace>
  <inkml:trace contextRef="#ctx0" brushRef="#br0" timeOffset="156736.1631">11372 14108 1055 0,'1'0'462'0,"13"1"-198"16,12-1-132-16,30-1-48 15,17-4-19-15,14 0-31 16,2 3 55-16,-9 4-612 16</inkml:trace>
  <inkml:trace contextRef="#ctx0" brushRef="#br0" timeOffset="157220.123">12583 13844 673 0,'-12'-5'350'0,"-18"-5"-71"16,-7 4-64-16,-10 7-35 15,-1 6-28-15,-1 15-52 16,7 8-21-16,10 15-56 15,9 1-16-15,19 5-18 0,7-4-3 16,23-7 8-16,12-2 7 16,22-11 12-16,8-6 2 15,7-15 46-15,-3-2-94 16</inkml:trace>
  <inkml:trace contextRef="#ctx0" brushRef="#br0" timeOffset="157584.7847">12684 14202 1166 0,'7'-6'507'16,"3"-2"-255"-16,11 1-154 0,5 3-24 15,6 5-41-15,0 4-10 16,-4 4-9-16,-7 6-2 16,-20 4 2-16,-6 2 1 15,-18 6 3-15,-3-1-1 16,-6-4 1-16,2-3 0 16,9-11-3-16,3-3-2 0,14-2-10 15,4-3-4-15,8 1 1 16,2-1 5-16,7 0 8 15,3 2 1-15,6 4-4 16,6 1-4-16,2 1-22 16,2-1-72-16</inkml:trace>
  <inkml:trace contextRef="#ctx0" brushRef="#br0" timeOffset="158016.7775">13383 13592 548 0,'-19'7'348'16,"-21"14"36"-16,-7 6-214 16,3 24-70-16,4 13-13 15,5 26-20-15,13 5-10 16,20 3-10-16,10-5-14 16,25-17-12-16,9-7-1 15,15-16-3-15,5-12-29 0,1-23-461 16</inkml:trace>
  <inkml:trace contextRef="#ctx0" brushRef="#br0" timeOffset="158251.0973">13404 14051 1287 0,'5'0'493'0,"14"1"-365"15,8 3-22-15,16 0-41 16,6 2-25-16,2-7-26 16,4 0 2-16,-2-3-234 0</inkml:trace>
  <inkml:trace contextRef="#ctx0" brushRef="#br0" timeOffset="158667.9459">13802 13800 848 0,'0'-11'363'16,"4"-10"-157"-16,6 3-48 16,10 7-36-16,3 3-13 0,10 8-47 15,4 3-26-15,0 6-12 16,-5 6 2-16,-14 3 4 16,-10 1 4-16,-20 9-4 15,-8 1-2-15,-8 2-8 16,0-1-5-16,12-11-10 15,9-5-15-15,18-13-15 16,10-1-2-16,16-2 2 16,1 0 9-16,4 11 8 15,-3 7-2-15,-11 7 1 16,-8 8-1-16,-17 2 10 16,-14-2 5-16,-21 0 9 15,-8-1 6-15,-11-11 0 16,4-4-22-16,12-10-71 15</inkml:trace>
  <inkml:trace contextRef="#ctx0" brushRef="#br0" timeOffset="158949.1312">14266 13610 1164 0,'17'1'496'0,"11"2"-251"0,10 21-132 16,6 14-19-16,-2 24-23 16,-1 8-12-16,-15 20-8 15,-13 2-1-15,-27-3-3 16,-11 4-55-16,-13-7-11 15,0-12-1-15,7-22-79 16,4-21-37-16</inkml:trace>
  <inkml:trace contextRef="#ctx0" brushRef="#br0" timeOffset="159402.137">14593 13380 740 0,'6'4'359'0,"1"11"-136"15,1 4-34-15,-3 9-65 16,-5 3-16-16,0-2-23 16,-6-4-13-16,0-9-25 15,-1-4-7-15,6-9-8 16,-1-3-4-16,12-11-7 15,2-6-4-15,3-11-11 16,8 0-5-16,-4-1-4 16,6 6 3-16,1 11 22 15,-4 8 14-15,-5 13 36 16,-3 9 11-16,-10 9 6 16,-4 1-6-16,-4 3-32 15,1-5-13-15,7-7-48 16</inkml:trace>
  <inkml:trace contextRef="#ctx0" brushRef="#br0" timeOffset="159792.6711">15289 13931 1084 0,'6'8'437'0,"4"17"-246"15,-7 6-68-15,-9 3-34 16,-10 0-12-16,-5-7-131 0</inkml:trace>
  <inkml:trace contextRef="#ctx0" brushRef="#br0" timeOffset="160323.8064">15882 13688 768 0,'9'5'397'15,"8"3"-135"-15,1 14-91 16,1 10-23-16,-9 9-50 16,-7 4-12-16,-3-1-29 15,-3-6-11-15,-2-12-16 0,4-5-5 16,2-11-3-16,3-13-1 15,6-12-4-15,3-13-1 16,5-10-7-16,1-4-4 16,4 1-3-16,0 4-3 15,-4 9-2-15,6 10-3 16,-7 11 2-16,-5 4 3 16,2 10 2-16,-1 8 4 15,-4 12 3-15,5 7 0 0,-4 10 0 16,-5-2 1-16,1 4 0 15,-5-8 11-15,1-7-112 16,3-6-326-16</inkml:trace>
  <inkml:trace contextRef="#ctx0" brushRef="#br0" timeOffset="160620.6018">16445 13605 994 0,'13'-1'428'16,"7"-3"-235"-16,9 9-87 15,6 5-10-15,2 3-24 0,-1 0-8 16,1 1-15-16,-7-5-8 15,-14 0-14-15,-5-2-3 16,-15 1 3-16,-7 1-2 16,-6 2-5-16,-10-2-4 15,9 2-11-15,1 0 2 16,4-2-143-16,9 2-124 16</inkml:trace>
  <inkml:trace contextRef="#ctx0" brushRef="#br0" timeOffset="160808.1745">16481 13919 1202 0,'7'0'459'0,"5"0"-337"15,9-3-25-15,16 4-49 16,1-1-13-16,17 0-20 15,1 3 2-15,2 4-214 16</inkml:trace>
  <inkml:trace contextRef="#ctx0" brushRef="#br0" timeOffset="161236.2976">17316 13628 761 0,'-9'-7'425'0,"-14"-6"-59"16,-3 2-134-16,-9 3-117 15,0 8-40-15,4 4-61 16,3 11-14-16,9 9-13 16,4 0-1-16,8 13 1 15,8 1 0-15,10 8 5 16,6 2 0-16,13-9 5 16,3-3 3-16,10-20 8 15,7-11 3-15,0-15 11 16,1-10 5-16,-12-11 3 15,-8-4 40-15,-17-4 57 16,-11 0 23-16,-15 3 25 16,-13-1-40-16,-16 10-71 15,-1 3-32-15,0 12-100 16</inkml:trace>
  <inkml:trace contextRef="#ctx0" brushRef="#br0" timeOffset="169874.2011">573 15620 297 0,'3'14'214'0,"10"8"50"16,9-4-53-16,9-18-56 15,9-12-17-15,8-27-49 16,2-13-18-16,8-26-22 15,-2-3-9-15,-9-16 14 16,-7-4 15-16,-20 1 10 16,-8-2 8-16,-14 13 1 15,-2 10 2-15,-9 25 23 16,2 16-4-16,-7 28-37 16,7 12-36-16,7 26-51 0,2 11-14 15,20 24-7-15,4 9 10 16,12 12 10-16,3 6 3 15,-6 2 13-15,5-1 4 16,-6-10 9-16,-1-8 4 16,-2-19-13-16,-6-8-28 15,-5-9-73-15,-6-12-62 16,-6-9-320-16</inkml:trace>
  <inkml:trace contextRef="#ctx0" brushRef="#br0" timeOffset="170014.8368">950 15414 1006 0,'-1'1'416'0,"2"0"-230"15,7 4-79-15,18-1-57 16,3-1-14-16,17 5-24 16,9 1 13-16</inkml:trace>
  <inkml:trace contextRef="#ctx0" brushRef="#br0" timeOffset="170374.0902">1350 15588 804 0,'14'9'309'16,"21"10"-205"-16,11-4 6 16,-1-15 18-16,3-6-28 15,-10-15-38-15,-3-4-11 16,-14-4-5-16,-11-1 0 0,-15 0-1 16,-12 1-2-16,-16 1-10 15,-8 4-6-15,-6 16-12 16,3 8-7-16,10 21-12 15,7 9-8-15,19 21-11 16,6 7-4-16,12 16 1 16,9 6 6-16,6 3 12 15,1-4 5-15,3-13 10 16,-1-5 9-16,5-15-136 16</inkml:trace>
  <inkml:trace contextRef="#ctx0" brushRef="#br0" timeOffset="170602.9808">1682 15401 1074 0,'-1'-9'470'0,"2"-4"-267"15,5 13-58-15,14 28-90 16,0 12-18-16,10 23-1 15,5 8 0-15,3 7-8 16,2 4-3-16,-3-6-2 16,0-5 1-16,-9-14-57 15,-2-6-28-15,-4-19-287 16</inkml:trace>
  <inkml:trace contextRef="#ctx0" brushRef="#br0" timeOffset="170787.3119">2087 15488 802 0,'-10'-4'482'15,"-10"1"23"-15,-13 10-307 0,-3 17-33 16,-11 19-43-16,-4 8-29 16,1 20-55-16,3 0-15 15,10-2 29-15,9-6-93 16,18-18-247-16</inkml:trace>
  <inkml:trace contextRef="#ctx0" brushRef="#br0" timeOffset="170943.9027">2247 15586 1745 0,'-4'2'621'0,"-4"5"-534"16,2 1-56-16</inkml:trace>
  <inkml:trace contextRef="#ctx0" brushRef="#br0" timeOffset="171510.8426">2877 15274 817 0,'-26'6'380'0,"-20"6"-150"16,2 8-131-16,8 5-40 15,15 8-52-15,10 3-22 16,22 1-12-16,8 2 2 0,19-9 23 15,6-11 10-15,7-15 20 16,0-8 10-16,-17-9 49 16,-9-2 15-16,-30-2 12 15,-15 2-7-15,-26 5-57 16,-7 1-21-16,2 7-109 16,5 2-108-16</inkml:trace>
  <inkml:trace contextRef="#ctx0" brushRef="#br0" timeOffset="171792.0322">3083 15310 891 0,'1'0'412'16,"0"2"-177"-16,-1 9-149 15,-2 4-35-15,-1 6-36 16,-3 3-5-16,5 6-5 15,5-3-5-15,6 4-2 0,6-2 0 16,4-8-1-16,1-1 3 16,7-6 2-16,-2-10 2 15,1-6 23-15,1-10 23 16,-8-8 35-16,-1-4 9 16,-5-3-13-16,-9-2-21 15,-5-2-57-15,-3 2-67 16,-4 3-280-16</inkml:trace>
  <inkml:trace contextRef="#ctx0" brushRef="#br0" timeOffset="172001.1198">3402 15312 836 0,'7'12'449'31,"3"8"-95"-31,8 8-188 0,-1 2-43 16,1-2-58-16,1 2-19 15,-4-9-19-15,3-6 5 16,-2-10 21-16,-3-2 11 16,2-11 23-16,-2-6 0 15,0-8-20-15,2-7-16 16,-1 0-31-16,-1 2-9 16,-3 6-126-16</inkml:trace>
  <inkml:trace contextRef="#ctx0" brushRef="#br0" timeOffset="172433.5624">3826 15329 887 0,'-4'12'333'0,"2"18"-204"16,9 12-89-16,13 0 19 16,7-1 29-16,10-12 27 0,0-8 1 15,-6-12-20-15,-1-5-17 16,-6-13-29-16,-1-7-5 0,-2-14-7 15,-4-11-6-15,-5-17-12 16,-4-13-3-16,-13-8-8 16,-13-8 2-16,-18 1 0 15,-11 4 2-15,-14 10 18 16,2 15 7-16,-1 27 1 16,6 14-6-16,18 24-34 15,11 9-25-15,23 15-20 0,13 9-1 16,22 4 14-16,13 2-19 15,17-4-183-15</inkml:trace>
  <inkml:trace contextRef="#ctx0" brushRef="#br0" timeOffset="172730.3403">4298 15309 896 0,'4'10'379'15,"1"10"-238"-15,-2 8-28 16,-2 0-7-16,-2 4-39 16,-5-7-10-16,0-10-23 15,0-2 5-15,4-13-2 16,2-4-3-16,4-11-16 16,4-4-11-16,7-9-10 15,4 1-6-15,8 5 3 16,-2 3-1-16,-3 15 0 15,2 6 6-15,-11 14 4 16,-5 8 4-16,-1 8 3 16,-7 4-3-16,0-3-6 15,-1-2-80-15</inkml:trace>
  <inkml:trace contextRef="#ctx0" brushRef="#br0" timeOffset="172870.9313">4404 14935 1329 0,'-5'-3'572'0,"-1"1"-342"15,2 6-107-15,5 19-27 16,5 4-148-16</inkml:trace>
  <inkml:trace contextRef="#ctx0" brushRef="#br0" timeOffset="173386.4421">4698 15355 783 0,'11'2'363'0,"11"5"-144"16,-2 4-58-16,-2 4-60 16,-8 5-25-16,-10 3-34 15,-3 2-16-15,-7-2-7 16,-1-7 1-16,3-9 1 16,2-3-5-16,6-11-13 15,2-8-6-15,11-9-12 16,2-9 1-16,3-1 11 15,0 4 3-15,-7 9 4 16,-3 7 8-16,-3 11 8 16,-3 5 0-16,-4 14 11 15,0 6-6-15,2 6-11 16,3 2 1-16,17-1-15 16,6-6-4-16,12-9-228 15</inkml:trace>
  <inkml:trace contextRef="#ctx0" brushRef="#br0" timeOffset="173834.3864">5332 15205 807 0,'-27'-9'444'0,"-23"-5"-35"16,4 10-288-16,8 4-38 0,13 6-52 15,7 3-24-15,14 4-27 16,5 0-3-16,10-3-2 16,6 2 8-16,2-4-57 15,-2 1-23-15,-9-1-5 16,-6 2-1-16,-14-1 66 31,-5 2 26-31,-5 7 17 0,-1-1 17 16,8 4 17-16,6 2 0 15,11-1-1-15,7-2-13 16,14-4-11-16,1-3 4 16,8-8 9-16,1-4 1 15,-1-1-3-15,4-7-3 16,2 1 0-16,1 0 12 16,-2 3 4-16,-6 1 2 0,-3 3 9 15,-7 6-3-15,-10 7 3 16,-3 3 1-16,-12 7-12 15,-3 0-11-15,-8-2-6 16,1 0 0-16,-1-8-57 16,-1-8-67-16</inkml:trace>
  <inkml:trace contextRef="#ctx0" brushRef="#br0" timeOffset="174052.7723">5893 15168 1234 0,'1'-4'612'0,"8"-3"-193"16,-9 6-266-16,-1 2-52 15,0 5-74-15,0-6-15 16,-1 0-104-16,1 0 172 15</inkml:trace>
  <inkml:trace contextRef="#ctx0" brushRef="#br0" timeOffset="174224.6056">5872 15443 1569 0,'0'1'642'0,"1"1"-407"16,-1-2-56-16,0 0-92 15,0 0-17-15,-1 0-627 16</inkml:trace>
  <inkml:trace contextRef="#ctx0" brushRef="#br0" timeOffset="176081.4147">7229 15317 434 0,'-1'-6'321'16,"-2"-5"24"-16,-7 11-123 16,-2 5-38-16,-3 14-64 15,-1 7-32-15,5 11-56 16,2 7-18-16,11 5-17 15,9-3-2-15,15-7 5 0,8-8 2 16,8-16 7-16,2-8 5 16,-2-13 6-16,-2-9 1 15,-7-13 3 1,-4-1-1-16,-11-8 0 0,-4 0-1 16,-14 0-4-16,0 1-1 15,-7 7-6-15,-3 5-4 16,3 16-9-16,-4 8-7 0,5 13-6 15,2 7-4-15,6 16 0 16,9 13 0-16,7 12 1 16,-2 6 5-16,-5 10 10 15,-8 0 3-15,-10-1 9 16,-5-2 3-16,-7-14 3 16,-3-13 5-16,-1-18 8 15,0-7 6-15,-5-24 6 16,2-4 0-16,-3-15-12 15,0-11-8-15,14-2-16 16,4-6-6-16,14 0 13 16,11 4-68-16,9 7-201 15</inkml:trace>
  <inkml:trace contextRef="#ctx0" brushRef="#br0" timeOffset="176623.2051">7637 15777 741 0,'3'1'338'0,"4"0"-136"16,13 4-111-16,6 3-13 15,14-3-28-15,-1 0-11 0,1-3-17 16,-4-1-2-16,-16 1-1 16,-4 1 0-16,-16 3-3 15,-3 2-2-15,-6 5-4 16,-9 1-1-16,-5 7-2 16,-6 2-1-16,-2 4-1 15,3-3-1-15,5-2-2 16,8-1 3-16,6-8 6 15,5 1 2-15,11-2 9 16,4-7 0-16,10 5-4 16,5-3-2-16,3-6-5 15,3 3-1-15,-1-4-41 16,-2-5-102-16</inkml:trace>
  <inkml:trace contextRef="#ctx0" brushRef="#br0" timeOffset="176779.4263">8017 15863 765 0,'-2'-2'462'0,"0"-2"-50"16,-1 7-244-16,3-3-48 15,0 1-81-15,3 22-16 16,7 31-7-16,-3-29-5 0,0-8-45 16,0-1-102-16</inkml:trace>
  <inkml:trace contextRef="#ctx0" brushRef="#br0" timeOffset="176935.9263">8015 15654 1038 0,'-3'-3'486'0,"-3"-2"-186"16,0 0-167-16,5 10-6 15,1 1 11-15</inkml:trace>
  <inkml:trace contextRef="#ctx0" brushRef="#br0" timeOffset="177529.2474">8398 15216 845 0,'-7'-7'392'16,"0"-6"-171"-16,1 14-102 15,-1 7-35-15,7 20-47 16,0 11-21-16,5 14-12 16,-2 12-3-16,3 4 3 0,-1-5 1 15,-2-9 6-15,2-14 4 16,-3-18 5-16,5-9 5 16,-3-13 11-16,-2-7 2 15,1-14-1-15,-3-9-2 16,0-15-13-16,-1-7-3 15,-2-8-5-15,2-2-2 16,-3 0-6-16,4 2-2 0,4 10-4 16,0 4-2-1,5 14-4-15,2 7-3 0,1 10-5 16,-1 3-2-16,8 9-1 16,6 3 3-16,9 2-65 15,12 8-110-15</inkml:trace>
  <inkml:trace contextRef="#ctx0" brushRef="#br0" timeOffset="177761.8559">8452 15697 992 0,'-1'5'384'0,"2"4"-234"15,12 1-53-15,16-6-26 16,6 1-11-16,16-2-38 0,3-3 61 16,2-3-502-16</inkml:trace>
  <inkml:trace contextRef="#ctx0" brushRef="#br0" timeOffset="177996.4314">8753 15438 1154 0,'6'-1'468'0,"11"1"-294"16,6 3-62-16,9 0-52 15,4 0-24-15,3-3 27 16,3 0-100-16</inkml:trace>
  <inkml:trace contextRef="#ctx0" brushRef="#br0" timeOffset="178427.8102">9131 15295 932 0,'10'-14'408'0,"13"-12"-198"31,7 5-30-31,6 16-48 16,-2 9-34-16,-1 18-52 0,-9 8-11 16,-12 14-6-16,-5 5-2 15,-17 5-3-15,-4 0 0 16,-13-7-2-16,-4-8 0 15,-1-15 3-15,-2-7-23 16,6-13-39-16,2-5-17 16,10-12-17-16,5-3 18 15,13-3 27-15,8 2 10 16,6 7 4-16,5 3-2 0,2 7 3 16,0 3 2-16,7 11 14 15,-4 2 5-15,3 5 7 16,-4-1 0-16,1-3-1 15,2-3-3-15</inkml:trace>
  <inkml:trace contextRef="#ctx0" brushRef="#br0" timeOffset="179005.798">9561 15161 487 0,'8'-3'278'0,"11"-2"-21"16,5 0-116-16,10 2-51 15,3 2-18-15,8 0-25 16,-4 0-11-16,-9 1-17 15,-6-3-2-15,-13 5-3 16,-4-2-1-16,-5 1-2 16,-7 3-1-16,-3 0-1 15,-3 4 0-15,-2 0-4 16,3 5-3-16,2 7 2 16,-1 6-1-16,11 11-1 15,-2 8 3-15,9 10-3 16,7 6 0-16,-2 1 5 15,2-5-1-15,-12-8 51 16,-2-4 9-16,-16-8 28 16,-3-2 14-16,-9-10-27 0,-6-8 4 15,-1-13-21-15,-4-5-14 16,9-12-26-16,1-4-25 16,20 0-142-16</inkml:trace>
  <inkml:trace contextRef="#ctx0" brushRef="#br0" timeOffset="179411.9889">10268 15401 753 0,'1'0'338'0,"0"0"-140"16,9 4-88-16,7-1-11 16,9-1-18-16,11 1-19 15,11-3-31-15,1-1-9 16,3-4 15-16,-2 1-96 15</inkml:trace>
  <inkml:trace contextRef="#ctx0" brushRef="#br0" timeOffset="179661.9375">10304 15540 855 0,'0'1'362'0,"0"0"-192"16,8 2-52-16,15 0-52 16,10-1-10-16,20 0-24 15,8-1-14-15,12-1 81 16,-3-1-135-16</inkml:trace>
  <inkml:trace contextRef="#ctx0" brushRef="#br0" timeOffset="180101.4496">11220 15333 544 0,'-3'-7'326'0,"-10"-7"-17"15,-2 1-22-15,-19 3-60 16,-5 6-47-16,-7 4-85 15,0 7-42-15,9 12-51 16,5 7-11-16,12 17-16 16,6 5 1-16,12 7 1 15,7 0 3-15,14-3 11 16,4-3 4-16,14-12 7 0,6-5 2 16,10-18 2-16,3-11 1 15,0-14-2-15,-9-15 3 16,-11-13 5-16,-6-2 6 15,-23-11 39-15,-7 3 26 16,-24 5 39-16,-8 2-1 16,-13 13-42-16,-3 7-33 15,-2 14-124-15,0 7-247 16</inkml:trace>
  <inkml:trace contextRef="#ctx0" brushRef="#br0" timeOffset="183775.4851">7115 16718 771 0,'-3'0'337'0,"-5"6"-169"16,4 8-53-16,0 18-61 16,4 5-17-16,12 4-27 0,2-3-10 15,12-10-4-15,4-6 3 0,7-21 6 16,8-1 4-16,-1-20 8 15,-2-7 3-15,-14-8 6 16,-11-7 6-16,-7 8 20 16,-9 2 15-16,-1 13 23 15,1 10-7-15,-3 15-32 16,2 11-22 0,0 19-31-16,2 9-6 15,4 16 4-15,-2 2 1 16,1 5 3-16,-5 3 3 15,-9-3 7-15,-2 0 2 0,-12-11 4 16,-2-8 2-16,-9-23 9 16,-1-4 3-16,1-22-2 15,2-11-3-15,4-17-15 16,5-14-10-16,11-10-7 16,5 1-4-16,12 8-4 15,6 0-7-15,8 20-108 0,6 6-99 16</inkml:trace>
  <inkml:trace contextRef="#ctx0" brushRef="#br0" timeOffset="184145.3212">7585 17068 688 0,'4'3'351'0,"1"-3"4"0,11 0-274 15,11 0-1-15,9-3 3 16,2-5-20-16,-1 2-26 16,-4 2-7-16,-16 3-7 15,-10 4 4-15,-9 12 3 16,-15 0 0-16,-10 13-3 0,-2 4-6 15,-6 0-9-15,3 4-2 16,8-7-8-16,6-4-1 16,12-10 6-16,6-4 4 15,10-7 4-15,8 1 1 16,7-1-7 0,6 0-4-16,6-3-4 15,-2-2-39-15,0-4-147 16</inkml:trace>
  <inkml:trace contextRef="#ctx0" brushRef="#br0" timeOffset="184313.6935">7975 17098 1305 0,'-4'4'515'0,"2"8"-358"16,1 6-46-16,1 9-63 15,3 2-18-15,3 1-23 16,-3 0 29-16,6 0-174 15,0-3-189-15</inkml:trace>
  <inkml:trace contextRef="#ctx0" brushRef="#br0" timeOffset="184445.6355">7955 16881 1335 0,'0'-1'495'0,"-2"-2"-394"16,2 4-68-16,0-1-148 16</inkml:trace>
  <inkml:trace contextRef="#ctx0" brushRef="#br0" timeOffset="184914.69">8363 16555 920 0,'-1'8'402'0,"-2"7"-175"15,3 19-130-15,0 9-1 0,0 23-22 16,1 6-19-16,-2 4-21 16,1-2-5-16,2-13-15 15,5-11-5-15,2-18-8 16,-1-14-12-16,0-23-19 15,-1-7 1-15,0-19 6 0,-1-6 16 16,-7-12 20 0,-9-12 3-16,-6-9 2 15,0-5-3-15,1 3 21 16,8 4 12-16,8 21 7 16,4 4 2-16,8 12-28 15,6 9-16-15,8 6-14 16,9 1-5-16,13 12-60 15,4-3-84-15</inkml:trace>
  <inkml:trace contextRef="#ctx0" brushRef="#br0" timeOffset="185131.1219">8510 17106 1100 0,'8'1'419'0,"15"1"-279"0,9-1-91 16,13-1-8 0,3-5 12-16,2-3-285 15</inkml:trace>
  <inkml:trace contextRef="#ctx0" brushRef="#br0" timeOffset="185347.1495">8691 16800 874 0,'1'-4'487'0,"8"-3"-2"16,12 3-309-16,16 4-104 15,4 0-17-15,11 3-41 32,-7 2-8-32,0 3-102 15,-1 0-92-15</inkml:trace>
  <inkml:trace contextRef="#ctx0" brushRef="#br0" timeOffset="185647.6907">9237 16788 732 0,'6'-7'367'0,"0"-12"-76"15,4 0-160 1,3-9-37-16,-1 3 0 0,1 7-1 15,3 1 6-15,-7 14-9 16,-1 1-11-16,-2 12-10 16,0 7-9-16,-3 16-1 15,-3 6-3-15,0 8-16 16,-3 4-11-16,2-5-19 16,4-2-4-16,2-13-84 0,2-8 64 15</inkml:trace>
  <inkml:trace contextRef="#ctx0" brushRef="#br0" timeOffset="186195.9459">9644 16468 687 0,'8'3'266'16,"14"0"-159"-16,11-3-36 16,10-2 9-16,4-4-17 15,-6-5-29-15,-8-1-8 16,-4 2-5-16,-8 2 1 16,-6 4-1-16,-6 3 2 15,-12 2 5 1,-3 4 7-16,-5 9 8 15,6 4-1-15,-1 10-11 16,0 2-8-16,7 5-17 16,0 5-4-16,11 8-2 15,4 4 2-15,3 5 6 16,2-2 2-16,-7-4 6 0,-2-4 7 16,-12-8 40-16,-7-6 20 0,-13-12 32 15,-7-1 10-15,-10-11-20 16,-1-1-19-16,0-5-36 15,5-1-23-15,13-1-56 16,1-1-72-16</inkml:trace>
  <inkml:trace contextRef="#ctx0" brushRef="#br0" timeOffset="186534.128">10465 16685 785 0,'5'4'356'0,"10"4"-122"16,5-1-81-16,19-1-33 16,9-3-31-16,5-3-58 15,2 1-12 1,-10-4-34-16,-6-1-84 15</inkml:trace>
  <inkml:trace contextRef="#ctx0" brushRef="#br0" timeOffset="186718.883">10535 16843 817 0,'13'0'339'0,"10"0"-204"16,17-3-91-16,8-1-5 16,8 2-31-16,3 1 9 15</inkml:trace>
  <inkml:trace contextRef="#ctx0" brushRef="#br0" timeOffset="187235.6477">11179 16813 728 0,'6'-19'337'15,"8"-13"-158"-15,0-2-32 16,-3 0-2-16,-1 4-6 15,-2-3 3-15,-6 10-9 0,6 4-17 16,-7 7-35-16,1 7-21 16,-4 5-49-16,-3 0-11 15,5 0-11-15,-1 0 0 16,2 24 5-16,7 37 2 16,-5-22 1-16,4 3 1 15,-1 8 1 1,0 0 1-16,-1-4 0 15,-5-1 1-15,-2-8 2 16,0-3 1-16,-7-5 1 16,-1-6 1-16,-1-2-7 15,-9-6-8-15,-5-5-4 16,-5-1 0-16,-1-9 6 16,2-1 4-16,14 0-4 0,7 0-9 0,11 1-11 15,12-1 0-15,13-2 0 16,8 3 7-16,1 3 11 15,-2 3 4-15,-9-3 6 16,0-1 5-16,-5-1 5 16,0-1 4-16,0-1 1 15,-5-3-1 1,-1-2-23-16</inkml:trace>
  <inkml:trace contextRef="#ctx0" brushRef="#br0" timeOffset="197059.1744">11912 15531 664 0,'9'5'323'0,"7"0"-79"0,23-5-149 15,19 0-12-15,18-4-32 16,7 2-23-16,6 1-17 15,-11 1-50-15</inkml:trace>
  <inkml:trace contextRef="#ctx0" brushRef="#br0" timeOffset="197408.9865">12002 15648 706 0,'0'0'342'16,"1"0"-137"-16,13-1-52 15,9-4-7-15,19 2-25 16,13 0-12-16,10-1-46 16,7 0-14-16,-1 1-25 15,-5-2 3-15,-7 2-145 16,-10 0-141-16</inkml:trace>
  <inkml:trace contextRef="#ctx0" brushRef="#br0" timeOffset="197768.5283">12343 15378 878 0,'8'5'331'0,"13"10"-247"15,11 4-44-15,13 6-15 16,5-1-9-16,4 2-5 15,-2-3 1-15,-9-2 3 16,-7-2 2-16,-15-10 2 16,-7 0-1-16,-15-3 84 15,-10 4 27-15,-15 3 42 16,-7 3 17-16,-13 10-73 16,-2 7-26-16,1 6-49 15,4 1 19-15</inkml:trace>
  <inkml:trace contextRef="#ctx0" brushRef="#br0" timeOffset="201756.0893">13430 15363 628 0,'-7'-4'354'0,"-16"-7"-36"15,-9 4-50-15,-9 5-72 16,-1 5-34-16,4 17-70 15,2 8-22-15,8 11-34 0,9 6-20 16,11 1-21-16,12 3-4 16,24-8 0-16,5-8 0 15,25-14 4-15,3-14 4 16,6-8-10-16,-6-12-31 16,-19-3-120-16,-12-1-151 15</inkml:trace>
  <inkml:trace contextRef="#ctx0" brushRef="#br0" timeOffset="202084.1308">13548 15775 471 0,'4'-5'254'16,"2"-4"-68"-16,8-5-59 15,-3-1-4-15,2-1-10 16,2 3 5-16,-9 4 5 16,-2 6 4-16,1 5-10 15,-3 7-10-15,2 13-6 16,-1 4-16-16,-5 10-18 15,0 2-9-15,2-3-28 16,2-4 0-16,3-14-75 0,2-3-38 16</inkml:trace>
  <inkml:trace contextRef="#ctx0" brushRef="#br0" timeOffset="202599.6408">14123 15120 591 0,'-15'4'304'15,"-25"6"-61"-15,-2 13-26 16,-11 21-38-16,4 9-29 0,15 24-53 15,10 0-20-15,27 3-43 16,19-2-3-16,24-16-15 16,14-6-3-1,6-23-49-15,-5-14-107 0</inkml:trace>
  <inkml:trace contextRef="#ctx0" brushRef="#br0" timeOffset="202834.2838">14122 15495 1014 0,'6'1'377'15,"7"1"-283"-15,10 1-28 16,16 0-29-16,8-2-8 16,10-5-17-16,7 0-30 15</inkml:trace>
  <inkml:trace contextRef="#ctx0" brushRef="#br0" timeOffset="203224.4912">14558 15342 1109 0,'-2'-9'426'0,"6"-10"-297"16,10 1-37-16,15 6-20 15,6 4-20-15,-2 10-21 16,-1 7-7-16,-11 11 0 16,-13 4 2-16,-8 12-3 15,-11 4-2-15,-11 4-3 16,1 0 0-16,-11-12-2 16,-1-8 1-16,8-12-3 0,3-8-9 15,10-4-11-15,10-3-7 16,8-4-4-16,9 1 5 15,12-1 6-15,3 1 4 16,5 6 2-16,-1 2 0 16,-5 6 0-16,0-1-26 15,-8-1-272-15</inkml:trace>
  <inkml:trace contextRef="#ctx0" brushRef="#br0" timeOffset="203459.0503">14869 15070 1329 0,'15'8'505'0,"17"21"-380"15,6 12-20-15,3 21-39 16,-14 9-19-16,-21 4-23 15,-12 5-1-15,-21-3 2 16,-2-6 13-16,-6-11-86 16,2-13-74-16</inkml:trace>
  <inkml:trace contextRef="#ctx0" brushRef="#br0" timeOffset="203797.4729">14968 14968 809 0,'8'1'443'0,"14"1"-75"15,9 0-147-15,13 8-110 16,-1-9-42-16,2 1-138 15,2-2-195-15</inkml:trace>
  <inkml:trace contextRef="#ctx0" brushRef="#br0" timeOffset="204297.4013">15392 14890 494 0,'-4'-2'353'16,"-3"-7"59"-16,1 1-139 16,8-7-120-16,5-4-47 0,9 1-57 15,5 1-12-15,4 6-7 16,2 7-2-16,-2 8-13 16,-4 8-1-16,-15 10 5 15,-6 5 2-15,-20 11 0 16,-4 3-2-16,-6-3-5 15,0-4-2-15,7-8-2 16,5-9-2-16,7-5-5 16,7-3-4-16,4-9-4 15,5-1-3-15,12-3 3 16,3-2 3-16,8 4 2 16,4 0 2-16,-2 2 1 15,-2 3 1-15,-10 3 1 16,-3-2 0-16,-8-1-42 15,-8-5-91-15</inkml:trace>
  <inkml:trace contextRef="#ctx0" brushRef="#br0" timeOffset="204906.5543">15788 15220 1141 0,'0'7'466'0,"1"10"-283"15,2 11-52-15,3 20-69 16,2 7-17-16,0 9-31 16,-2-4-2-16,-1-8 5 15,-4-7-16-15,0-15-122 16,-1-7-144-16</inkml:trace>
  <inkml:trace contextRef="#ctx0" brushRef="#br0" timeOffset="205055.0636">15655 15443 1016 0,'5'1'431'0,"12"5"-220"0,12 1-62 0,23-7-47 16,12-2-28-16,15-3-48 15,1 0-57-15</inkml:trace>
  <inkml:trace contextRef="#ctx0" brushRef="#br0" timeOffset="205479.1678">16694 15220 894 0,'-15'-10'475'0,"-13"-5"-106"16,-4 3-88-16,-8 3-106 16,-3 7-49-16,-4 6-74 15,-2 9-25-15,10 17-33 16,9 5-8-16,20 12-10 15,12 1 1-15,29-2 4 16,14-4 3-16,16-13 8 16,0-9 3-16,-1-16-104 15,-3-2-101-15</inkml:trace>
  <inkml:trace contextRef="#ctx0" brushRef="#br0" timeOffset="205791.5928">16755 15507 795 0,'6'-7'419'0,"3"-2"-35"16,9 3-262-16,5 1-7 15,6 6-27-15,1 4-20 0,-3 8-23 16,-5 3-5-16,-20 7-1 15,-7-2 0-15,-14 3-6 16,-5-2-7-16,1-1-9 16,3-1-3-16,11-11-7 15,5-3-4-15,12-5-4 16,4-1-1-16,7 0 1 16,4 1 0-16,5-3 0 15,2-1 7-15,1 2-177 16,-2-2-311-16</inkml:trace>
  <inkml:trace contextRef="#ctx0" brushRef="#br0" timeOffset="206213.3943">17236 14850 802 0,'-13'6'401'0,"-17"17"-102"16,-3 15-122-16,-1 27-78 15,4 14-21-15,11 20-42 16,5 7-16-16,18 2-15 15,17-11-1-15,18-24 1 16,14-16 9-16,10-25-95 16,0-4-49-16</inkml:trace>
  <inkml:trace contextRef="#ctx0" brushRef="#br0" timeOffset="206424.2652">17283 15345 1243 0,'6'3'562'15,"8"2"-239"-15,14 1-215 16,10 2-22-16,12 0-21 15,-2-1-92-15</inkml:trace>
  <inkml:trace contextRef="#ctx0" brushRef="#br0" timeOffset="206910.578">17647 15157 932 0,'14'-9'442'15,"9"-6"-199"-15,9 5-121 16,2 2-30-16,-3 6-43 16,-6 4-6-16,-12 3-4 0,-11 2-4 15,-10 8-17-15,-8 2-5 16,-6 0-6-16,3 3-1 15,6-6-8-15,10-2-5 16,14-2-2-16,7 0-3 16,14 5 3-16,0 2 4 15,-6 9 4-15,-5 5 1 16,-22 7 10-16,-16 2 4 16,-22-2 4-16,-9-3 2 0,-1-20-30 15,7-9-55 1,23-17-326-16</inkml:trace>
  <inkml:trace contextRef="#ctx0" brushRef="#br0" timeOffset="207144.8934">17911 14889 779 0,'7'-14'432'0,"9"-10"-60"15,6 16-124-15,4 29-94 16,5 19-41-16,1 28-60 16,1 12 0-16,-11 19-17 15,-5 6-5-15,-20 8-2 16,-8-4 0-16,-8-22 3 16,-5-17 0-16,9-28-16 0,-3-17-39 15,8-20-141-15,2-12-199 16</inkml:trace>
  <inkml:trace contextRef="#ctx0" brushRef="#br0" timeOffset="207427.9707">18140 14950 757 0,'8'-3'420'0,"14"-4"-59"15,8 1-165-15,14 6-96 16,6-1-43-16,11 3-62 15,-4 3-82-15</inkml:trace>
  <inkml:trace contextRef="#ctx0" brushRef="#br0" timeOffset="207771.6326">18499 14821 975 0,'-1'-9'440'0,"5"-11"-210"15,2 1-84-15,7 6-58 16,7 3-22-16,5 9-20 16,4 5-7-16,0 11-21 15,-4 5-1-15,-17 8 5 16,-8 1 1-16,-16 8 1 15,-7-2-2-15,3-5-5 16,4-2-1-16,12-11 0 16,3-6 0-16,4-6 4 15,6-4 5-15,4-4-2 16,10-1-1-16,6 1-8 16,1-1 17-16,4 1-137 15,-3 1 75-15</inkml:trace>
  <inkml:trace contextRef="#ctx0" brushRef="#br0" timeOffset="208240.4061">18781 15281 485 0,'0'1'313'0,"5"1"29"0,7-2-105 15,17 0-67-15,10-2-28 16,13 2-63-16,0 4-17 16,-6-3-35-16,-7 2-9 15,-9-4-34-15,1 1-63 16,-7-1-250-16</inkml:trace>
  <inkml:trace contextRef="#ctx0" brushRef="#br0" timeOffset="208521.4565">18836 15414 382 0,'0'3'229'0,"1"2"19"16,4 2-55-16,9-1-30 16,3-2-7-16,15 2-23 15,0-5-10-15,4 4-18 16,4-3-19-16,-2-2-45 16,2 1-16-16,-1-2-15 0,-7 1 5 15,-8 2-115-15</inkml:trace>
  <inkml:trace contextRef="#ctx0" brushRef="#br0" timeOffset="209068.2133">19707 15153 1035 0,'-16'-5'423'0,"-18"-1"-280"0,0 5-50 15,2 5-67-15,4 11-24 16,3 12-22-16,3 3-2 15,9 18 2-15,0 5 3 16,11 4 11-16,6 6 1 16,14-10 3-16,12-6 1 15,16-14 29-15,12-16 7 16,12-18 12-16,8-11 6 0,-8-21-10 16,-12-10 38-16,-25-13 80 15,-11-8 34-15,-28 1 17 16,-16-1-38-16,-31 17-90 15,-21 10-44-15,-9 21-40 16,5 16 327-16</inkml:trace>
  <inkml:trace contextRef="#ctx0" brushRef="#br0" timeOffset="211028.9883">11861 16831 932 0,'18'1'362'15,"15"1"-239"-15,31-2-71 16,19 0-4-16,19-3-21 16,7-2-15-16,-7 3-35 15,-10 1-85-15</inkml:trace>
  <inkml:trace contextRef="#ctx0" brushRef="#br0" timeOffset="211263.4443">12044 16943 876 0,'0'3'372'0,"3"7"-142"0,23 0-165 16,12-3-10-16,18-1-7 15,5-6-19-15,6-3-15 16,1 1 0-16,-7-10-57 16,-4-2-110-16</inkml:trace>
  <inkml:trace contextRef="#ctx0" brushRef="#br0" timeOffset="211427.6777">12533 16737 561 0,'11'0'307'0,"13"0"-46"16,6 4-90-16,3 12-65 16,-7 0 1-16,-9 13-5 15,-10 4 7 1,-16 4-10-16,-6 1-19 0,-14-5-31 15,-4-7 26-15,1-11-168 16</inkml:trace>
  <inkml:trace contextRef="#ctx0" brushRef="#br0" timeOffset="212021.9186">13520 16770 761 0,'-17'-6'390'0,"-18"-1"-100"15,-6 2-69-15,-3 8-68 16,2 4-42-16,7 13-57 16,2 7-24-16,11 10-28 15,12 3-6-15,13 3-7 0,11-1 0 16,16-7 8-16,6-7 3 16,12-11 2-16,8-7 8 15,-1-10-129-15,0-4-124 16</inkml:trace>
  <inkml:trace contextRef="#ctx0" brushRef="#br0" timeOffset="212287.7076">13657 17036 413 0,'-3'-1'269'0,"3"-6"25"16,1 1-101-16,4-2-66 15,1-2-14-15,-1 0-10 16,2 2 6-16,0 8-3 16,-4 0-18-16,3 11-40 15,-2 1-22-15,-3 6-12 16,2 9 2-16,-3 9 1 16,0 1 0-16,5-1-1 15,1-4-2-15,-1-14-16 16,3-3-80-16</inkml:trace>
  <inkml:trace contextRef="#ctx0" brushRef="#br0" timeOffset="212700.9643">14137 16502 973 0,'-19'0'421'16,"-30"8"-223"-16,-1 10-45 16,-2 23-58-16,2 11-26 15,20 16-38-15,11 10-17 0,27-2-14 16,16-4 0-16,26-17 2 15,4-13 0-15,12-17-12 16,0-8-45-16,-11-15-232 16</inkml:trace>
  <inkml:trace contextRef="#ctx0" brushRef="#br0" timeOffset="212919.7226">14208 16812 788 0,'0'5'380'0,"8"5"-105"0,2 1-121 15,17-6-59-15,8 0-30 16,7-10-84-16,9 3-147 15</inkml:trace>
  <inkml:trace contextRef="#ctx0" brushRef="#br0" timeOffset="213400.3989">14630 16691 1106 0,'1'-7'451'0,"7"-11"-285"16,-4-3-34-16,18 10-44 16,2 3-15-16,5 9-12 15,7 10-14-15,-9 13-17 16,-7 2-3-16,-13 10-7 16,-11 0 0-16,-15 2-1 15,-5-2 0-15,-6-4-4 16,-2-6 2-16,1-16-13 15,0-5-10-15,5-12-21 16,6-2-6-16,15-6-1 0,4 1 6 16,15 0 13-16,2 0 1 15,7 8 9-15,4 5 9 16,-3 10 10-16,1 9 1 16,-2 5 1-16,2 3-6 15,-3 1-5-15,2-1-67 16</inkml:trace>
  <inkml:trace contextRef="#ctx0" brushRef="#br0" timeOffset="213837.7953">14963 16457 1107 0,'18'11'458'16,"16"13"-270"-16,4 9-30 15,6 12-42-15,-8 4-8 16,-14 2-31-16,-8 4-8 15,-21 7-22-15,-7 1-13 0,-9-4-4 16,-3-6-3-16,-7-14-37 16,0-13-47-1,1-15-173-15</inkml:trace>
  <inkml:trace contextRef="#ctx0" brushRef="#br0" timeOffset="214860.8151">15202 16356 818 0,'1'2'391'0,"6"3"-149"16,6 3-45-16,11-3-68 31,7 2-26-31,12-2-40 16,1-3-17-16,1-4-24 15,-3-5-31-15,-9-6-180 16</inkml:trace>
  <inkml:trace contextRef="#ctx0" brushRef="#br0" timeOffset="215032.6503">15583 16231 537 0,'0'-2'360'0,"-5"0"28"0,6 0-146 16,-1 2-88-16,0 0-35 16,4 17-31-16,9 41-5 15,-8-22-18-15,-5 2-8 16,0-4-20-16,0-4-45 15</inkml:trace>
  <inkml:trace contextRef="#ctx0" brushRef="#br0" timeOffset="215595.0679">15939 16630 830 0,'0'0'441'16,"2"0"-92"-16,4 20-191 15,3 10-43-15,6 16-50 16,-3 5-17-16,1 7-21 16,-1-3-2-16,-7-8-1 15,-1-9-35-15</inkml:trace>
  <inkml:trace contextRef="#ctx0" brushRef="#br0" timeOffset="215754.4293">15769 16789 1165 0,'3'4'500'16,"10"3"-233"-16,8 0-105 15,24-2-43-15,13-1-29 0,16-9-49 16,5-3 24-16,2-5-132 16</inkml:trace>
  <inkml:trace contextRef="#ctx0" brushRef="#br0" timeOffset="216223.2203">16869 16672 990 0,'-18'-5'417'0,"-27"-7"-238"16,-1 9-38-16,3 10-52 15,1 4-25-15,14 16-37 16,0 5-12-16,12 12-19 15,9 6-4-15,21 3 4 16,10-6 4-16,20-10 10 16,9-8 2-16,7-14 2 15,4-8-28-15,-4-11-205 16</inkml:trace>
  <inkml:trace contextRef="#ctx0" brushRef="#br0" timeOffset="216562.8809">16991 17021 838 0,'5'-6'407'0,"5"-6"-141"15,8 3-135-15,1-2-16 16,5 10-35-16,6 8-11 0,-4 5-10 15,-7 10-8-15,-11 5-6 16,-12-1-7-16,-16 8-8 16,-3-7-2-16,-3 3-7 15,-1-3-2-15,3-13 0 0,2-4 1 16,9-11-5-16,8-4-7 16,6-6-9-16,8 0-6 15,8 1-5-15,5 0 2 16,7 5-2-1,1-1 39-15,6 6-189 16</inkml:trace>
  <inkml:trace contextRef="#ctx0" brushRef="#br0" timeOffset="216953.4746">17618 16601 747 0,'-8'-3'341'16,"-16"3"-135"-16,-6 2-34 16,-11 14-58-16,-7 7-9 0,6 14-50 15,1 7-12-15,18 15-29 16,14 9-12-16,21 7 2 15,13-3 0-15,18-9 9 16,2-13 0-16,-2-18-44 16,0-8-84-16</inkml:trace>
  <inkml:trace contextRef="#ctx0" brushRef="#br0" timeOffset="217156.4933">17615 16917 1029 0,'8'-1'427'16,"5"1"-242"-16,16 1-116 15,7 0-6-15,15 0-35 0,5-1-17 16,1-2-82-16</inkml:trace>
  <inkml:trace contextRef="#ctx0" brushRef="#br0" timeOffset="217521.3826">17987 16747 1054 0,'7'-9'405'0,"8"-5"-306"15,8 1-27-15,3 6-37 16,1 6-21-16,-6 3-9 0,-6 6 2 16,-7 6 5-16,-10 2 0 15,-12 5-2-15,0 3-2 16,5-4-5-16,3-1-6 15,13-7-4-15,8-4-3 16,12 0 1-16,7 1 4 16,3 6 3-16,-2 6 1 15,-17 4 3-15,-11 8 6 16,-25 5 12-16,-13-7 5 16,-18 0 6-16,-3-9-1 0,6-14-47 15,7-2-91-15</inkml:trace>
  <inkml:trace contextRef="#ctx0" brushRef="#br0" timeOffset="217754.9053">18324 16533 1200 0,'22'14'466'0,"23"24"-332"16,-2 8-12-16,-16 15-29 15,-8 9-23-15,-27 14-25 0,-14 3-7 16,-16 0-11-16,-5-8-2 16,1-20-26-16,7-10-63 15</inkml:trace>
  <inkml:trace contextRef="#ctx0" brushRef="#br0" timeOffset="218171.5455">18461 16281 882 0,'1'0'444'16,"9"-1"-101"-16,8 1-241 31,10 1-32-31,18 0-39 0,-4-1-13 0,3 1-97 16,0 4-107-16</inkml:trace>
  <inkml:trace contextRef="#ctx0" brushRef="#br0" timeOffset="218421.2259">18861 16234 604 0,'0'-10'360'0,"4"-7"-35"16,-1 1-145-16,3-1-20 16,1-3-31-16,-3 4-9 0,3 5-9 15,-3 2-4-15,-1 13-26 16,0 5-14-16,0 14-20 16,-1 9-12-16,5 14-7 15,0 4-3-15,-2 2-23 16,2-5-55-16</inkml:trace>
  <inkml:trace contextRef="#ctx0" brushRef="#br0" timeOffset="218812.0141">19094 16704 979 0,'0'0'436'0,"9"2"-192"16,8 1-98-16,17-1-50 15,13 2-34-15,12-2-39 16,5-2-7-16,-6 0-50 15,-5-2-88-15</inkml:trace>
  <inkml:trace contextRef="#ctx0" brushRef="#br0" timeOffset="218999.2186">19120 16856 828 0,'5'2'433'0,"7"4"-152"16,19 1-110-16,13-3-39 15,15-3-79-15,2 0-21 16,1-2-69-16,-6-3-389 16</inkml:trace>
  <inkml:trace contextRef="#ctx0" brushRef="#br0" timeOffset="219608.8152">19892 16768 452 0,'8'-12'287'0,"6"-12"-49"16,-3-3-33-16,2 4-8 16,-6 1-49-16,2 3-14 15,-7 7-24-15,-2 2-15 16,0 7-37-16,-2 3-25 16,2 7-33-16,-1-7-7 15,0 1-7-15,-1 25 0 16,-1 38 2-16,4-25 2 15,6 10 5-15,4 4 5 0,-8-3 2 16,1-1 3-16,-9-12 2 16,-1-6-1-16,-4-11 1 15,2-2 2-15,0-6-19 16,-7-9-2-16,-3-3-2 16,-2-6-3-16,0 1 16 15,5 0-1-15,9 4-5 16,6 0-1-16,13 1-1 15,5 1 2-15,10-1 7 16,6 0 7-16,-1 1 5 16,3 2 0-16,1-1 0 15,-2 0-4-15,-7-3 125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3:00:32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 15254 406 0,'-2'0'274'15,"-2"0"-18"-15,1 12-73 0,2 23-84 16,-2 11-34-16,3 22-22 16,0 1-8-16,4 11-20 15,-3-5-3-15,-1-11 5 16,0-10 2-16,-1-27-15 15,0-5-21-15,1-22-86 16,0-11-109-16</inkml:trace>
  <inkml:trace contextRef="#ctx0" brushRef="#br0" timeOffset="316.4361">362 15229 539 0,'-2'-11'266'0,"0"-12"-93"16,2 4-30-16,5 11-74 15,5 3-30-15,13 5-44 16,8 3-7-16,17-3 3 16,8 1 3-1,-1-5 7-15,-1-7 3 0,-9-3 5 16,-6 0 2-16,-13-1 4 16,-9 4 1-16,-9 4 18 15,-6 6 12-15,-4 9 4 16,-3 7-1-16,-4 16-18 15,0 7-10-15,3 13-9 16,5 3-2-16,6 7-4 0,4 1-3 16,6 5-1-1,1-1 4-15,0 0 5 0,0-9 1 16,-5-14-1-16,-3-8-64 16</inkml:trace>
  <inkml:trace contextRef="#ctx0" brushRef="#br0" timeOffset="638.903">1256 15440 755 0,'0'13'363'15,"-7"19"-123"-15,-3 3-47 0,-8 3-70 16,-3 3-28-16,-2 0-51 15,-1-5-8-15,-3-13-8 16,-3-7-1-16,1-16-48 16,-1-8-29-16,8-8-25 15,2-3-8-15,10-7 32 16,8 1 20-16,12 6 12 0,7-1 12 31,13 14 17-31,1 6 11 0,2 11 16 0,1 7-4 16,-4 11-3-16,0 4-4 15,-3 3-9-15,-4 2 0 16,-3-3-53-16,0-4-119 16</inkml:trace>
  <inkml:trace contextRef="#ctx0" brushRef="#br0" timeOffset="970.603">1521 15657 821 0,'7'9'404'0,"4"7"-77"0,3 1-236 16,6-6-15-16,-4-4-26 15,1-1-15-15,2-5-14 16,-4-2-1-16,1-8 4 16,-1-11-1-16,-6-10-10 15,-3-6-4-15,-11-1-9 16,-6 1 0-1,-12 8-3-15,-2 7 0 16,1 16-8-16,-2 10-6 16,6 16-7-16,-1 8-2 15,10 14 10-15,5 7 11 0,5 11 25 16,9 3 15-16,2-6 12 16,1 3 0-16,0-5-6 15,-2-3-9-15,-5-7-10 16,2-6-131-16</inkml:trace>
  <inkml:trace contextRef="#ctx0" brushRef="#br0" timeOffset="1540.8382">2173 15475 632 0,'-2'7'342'0,"-7"12"-98"16,-6 8-52-16,-6 13-72 16,-5 3-45-16,-7-4-27 15,-1-7-5-15,-5-21-13 16,1-12-4-16,4-24-28 16,8-4-11-16,12-5-13 15,6 2-1-15,10 6 4 0,8 7-5 16,12 7 1-16,6 4 11 15,14 22 19-15,-3 5 13 0,-7 9 12 16,0 12-5-16,-14-5-5 16,0 1-2-16,-2-3-19 15,1-7-81-15</inkml:trace>
  <inkml:trace contextRef="#ctx0" brushRef="#br0" timeOffset="2090.6154">2299 15501 898 0,'5'12'347'16,"4"1"-230"-16,12-4-72 15,10 0 3-15,9-11-13 16,5 0-9-16,-3-5-5 15,-11-5 2-15,-10-1 4 16,-12-3-5-16,-9 2-18 0,-4 7-6 0,-14 3-14 31,-10 4-1-31,-6 11 3 16,-1 6-1-16,7 6-2 16,10 11 0-16,11 8 13 0,6-1 5 0,14 2 7 31,5-13 6-31,8-15-3 0,9-4 2 15,0-11 6-15,-5-3 4 16,-4-11 5-16,-11-9 0 16,-3-6-7-16,3 2-6 15,-8 2-10-15,6 14-6 16,-7 5-3-16,0 6 2 16,2 17 8-16,-6 3 7 0,5 11 3 15,-2-2 1-15,-4-7-4 16,1-8 0-16,-5-16 6 15,3 1-1-15,-2-17-4 16,4-4-4-16,9-9-10 16,1-4-2-16,9 8-3 0,-1 1 1 15,1 12 3-15,-1 6 14 16,-3 12 15 0,-2 8 9-16,-3 23 5 15,-4 7-11-15,-6 6-38 16,-2 2 39-16</inkml:trace>
  <inkml:trace contextRef="#ctx0" brushRef="#br0" timeOffset="2622.6991">2979 15691 620 0,'5'5'301'0,"8"6"-68"16,2-2-96-16,4-7-30 15,8 2-17-15,5-8-38 0,0-4-11 0,-4-5-10 16,-10-7 2-16,-18-5 1 15,-3-3-1-15,-18-2-7 16,-5 2-5-16,-4 6-10 16,-4 5-8-16,5 11-12 15,10 12-8-15,3 12-8 32,6 10 1-32,14 17 8 0,-5-2 3 15,9 14 12-15,-1 1 5 16,-5-4 6-16,7 4 1 15,-1-8-1-15,3-1-2 16,1-13-79-16,1-6-127 16</inkml:trace>
  <inkml:trace contextRef="#ctx0" brushRef="#br0" timeOffset="3109.4388">3592 15644 790 0,'-7'-6'369'0,"-7"-18"-147"16,-5 5-43-16,-1 2-57 16,-1-1-20-16,-6 8-37 15,1 4-21-15,-5 8-32 16,1 7-12-16,7 12-16 0,2 5-2 15,10 7 0-15,6-2 3 16,12 2 2-16,8-7 4 16,10-10 4-16,6-3 3 15,-2-13 4-15,7-2 2 16,-6-5 2-16,-6-4 2 0,-1-2-8 16,-12-8 1-16,-7-7-1 31,-1 2 0-31,-3 4 7 15,-2 8 1-15,1 10 2 0,1 4 1 16,0 8 6-16,1 3 2 16,1 0-1-16,3 4-1 15,3 0 0-15,5-1 4 16,6 2 11-16,6-3 5 16,5-6 1-16,-5-5-4 0,-2-5-7 15,-7-9-2-15,-9-5-19 16,-1-3-46-16,-5-4-178 15</inkml:trace>
  <inkml:trace contextRef="#ctx0" brushRef="#br0" timeOffset="3209.5931">3639 15337 905 0,'-3'-4'486'0,"1"-5"-146"16,-4 7-159-16,1 3-57 15,2 9-92-15,1 4-55 0</inkml:trace>
  <inkml:trace contextRef="#ctx0" brushRef="#br0" timeOffset="3610.2061">3912 15511 860 0,'-2'-4'405'16,"1"-3"-190"-16,-3 13-92 16,4 10-32-16,1 26-49 0,7 18-4 15,3 17-18-15,-2 5-1 16,0-3-1-16,-4-6-2 15,-3-18-33-15,7-3-51 16</inkml:trace>
  <inkml:trace contextRef="#ctx0" brushRef="#br0" timeOffset="3780.0937">3988 15798 739 0,'-2'-1'323'16,"3"-2"-95"-16,16 6-223 16,11 1-11-16,15 2-101 0,3-1-200 0</inkml:trace>
  <inkml:trace contextRef="#ctx0" brushRef="#br0" timeOffset="4111.6835">4467 15545 954 0,'-14'-2'414'16,"-23"-4"-220"-16,-4 0-55 15,6 6-67-15,-1 2-30 16,8 1-40-16,10 6-9 16,13 2-13-16,10-2-2 0,18 7 5 31,2-7 3-31,11-3 9 15,-1-1-1-15,-10-8-35 16,-1 2-6-16,-18-2-6 16,-6-1-6-16,-10 4 35 15,-10 4 9-15,-8 0 10 0,-4 2 18 16,1 6 17-16,4 3 12 16,14 13 14-16,4 1-4 0,18 2-4 15,8-3-6-15,15-6-12 16,10-1-5-16,0-14-5 15,3-6-19-15</inkml:trace>
  <inkml:trace contextRef="#ctx0" brushRef="#br0" timeOffset="4596.8537">5527 15576 795 0,'-11'-7'390'0,"-12"-1"-136"15,-6 3-38-15,-9 0-75 16,4 11-38-16,-3 3-59 16,9 6-19-16,9 9-27 15,3-3-6-15,18 8-1 16,11 2 1-16,11-5 5 16,11 0 0-16,1-16 3 15,-4-5 4-15,4-5-27 0,-12-7-50 16,-3-9-279-16</inkml:trace>
  <inkml:trace contextRef="#ctx0" brushRef="#br0" timeOffset="4713.093">5463 15364 781 0,'-10'-12'411'0,"-8"-8"-109"16,-3 7-89-16,12 16-121 15,-3 4-44-15,7 4-136 16,16 8-174-16</inkml:trace>
  <inkml:trace contextRef="#ctx0" brushRef="#br0" timeOffset="5129.6242">5646 15533 1006 0,'10'7'417'0,"9"8"-260"0,8-2-79 15,3-3-14-15,6 5-36 16,1-10-7-16,-8-5-5 15,-1-1 3-15,-13-13-63 16,-2 3-28-16,-10-5-16 0,-7 0-5 16,-12 6 55-16,-4 8 22 15,-4 9 16-15,0 4 7 16,1 11 18-16,1 4 5 16,12 7 1-16,2 4-7 15,17 1-13 1,2-10-3-16,17-8-3 15,7-3 0-15,-3-16 3 16,-1-2 3-16,-7-13 2 16,-1-2-2-16,2-3-3 15,-2-6-7-15,-7-4-5 16,-7-3 1-16,-3 3 2 16,-4 4 6-16,-1 10 16 0,0 7 19 0,-6 6 35 15,3 14 10-15,-5 9-2 16,4 6-19-16,3 10-38 15,-3-3-10-15,9 0-37 16,4-3-169-16</inkml:trace>
  <inkml:trace contextRef="#ctx0" brushRef="#br0" timeOffset="5533.1714">6818 15513 981 0,'18'8'370'15,"12"0"-284"-15,8 0-14 16,7-8-21-16,2 0-20 0,5-3-18 16,0 2 1-16,-11-5-51 15,-9-3-84-15</inkml:trace>
  <inkml:trace contextRef="#ctx0" brushRef="#br0" timeOffset="5668.2999">7002 15525 520 0,'0'13'287'0,"-5"12"-59"16,9 1-121-16,-2 3-28 15,7 0-49 1,10 1-14-16,-2-7-106 16</inkml:trace>
  <inkml:trace contextRef="#ctx0" brushRef="#br0" timeOffset="5953.1555">7420 15601 644 0,'-9'-6'362'0,"-14"-7"-46"16,-2 5-82-16,-7 1-85 16,1 5-47-16,6 10-73 15,-4-2-20-15,13 13-24 16,8 2-5-16,13 7-3 31,10 4 3-31,14-5 7 16,7-1 6-16,-1-12 7 15,-2-10 2-15,0-9 10 0,-12-9 20 16,-4-14 43 0,-5-2 11-16,-20-4 7 0,1 5-19 15,-11 1-44-15,-6 3-67 16</inkml:trace>
  <inkml:trace contextRef="#ctx0" brushRef="#br0" timeOffset="6447.1781">8313 15510 500 0,'-11'-4'294'0,"-12"10"-28"16,-2 7-110-16,-13 0-74 16,5 14-31-16,6 1-34 15,6 5-11-15,20 11-12 16,3-4-3-16,18-8 3 15,7-5 2-15,10-17 12 16,4-10 7-16,1-3 12 16,-9-9 8-16,-17-6 29 15,-8 3 8-15,-21-6 0 16,-13-1-9-16,-11 11-36 16,-7 0-13-16,2 9-110 15,12 1-239-15</inkml:trace>
  <inkml:trace contextRef="#ctx0" brushRef="#br0" timeOffset="6685.6775">8527 15556 635 0,'-2'-4'383'0,"-1"5"22"16,-1 10-183-16,-3 4-102 15,-1 10-29-15,0 4-62 16,3-5-13-16,9 10-10 15,1-9-2-15,17-2-1 16,4 0 1-16,8-16 2 0,9-1 3 16,-5-13 5-16,1-5 1 15,-11-4 1 1,-3 0 4-16,-10 0-71 16,-8-3-70-16</inkml:trace>
  <inkml:trace contextRef="#ctx0" brushRef="#br0" timeOffset="6817.0611">8696 15309 1079 0,'-3'-5'501'15,"-5"1"-253"-15,2 5-75 16,-1 7-120-16,4 9-7 16,6 10-219-16</inkml:trace>
  <inkml:trace contextRef="#ctx0" brushRef="#br0" timeOffset="7334.0707">9105 15546 832 0,'-13'0'387'0,"-17"0"-177"16,-1 7-69-16,-3 11-87 0,2 1-30 16,7 10-26-16,3 2-5 15,15 10-7-15,8-2 1 16,14-4 9-16,9-1 7 15,13-16 12-15,-2-4 6 16,0-15 2-16,-2-9 3 16,-16-9 4-16,-5-3 1 0,-17-2-5 15,-11-1-5-15,-13 5-15 16,-9-1-15-16,2 8-127 16,6 6-258-16</inkml:trace>
  <inkml:trace contextRef="#ctx0" brushRef="#br0" timeOffset="7456.2921">9162 15617 469 0,'28'-4'263'0,"31"-3"-22"15,1 2-84-15,-6 2-59 16,-6 0-21-16,-11 3-43 16,-7-6-13-16,-10 4-64 15,-6 1-113-15</inkml:trace>
  <inkml:trace contextRef="#ctx0" brushRef="#br0" timeOffset="7603.7172">9349 15606 1123 0,'-2'11'441'0,"-3"18"-301"31,-3 1-38-31,10 11-47 16,-1 1-17-16,2-4-30 15,4-6-78-15</inkml:trace>
  <inkml:trace contextRef="#ctx0" brushRef="#br0" timeOffset="7858.0298">9562 15626 910 0,'8'2'433'0,"3"2"-156"15,3 10-99-15,-3 12-62 16,-6 2-20-16,-5 6-30 15,-4-3-16-15,-2-3-26 16,2-11-7-16,6-10-6 16,3-10-17-16,10-18-27 0,7-5-4 15,4-11-1-15,4 3 14 32,6 9 21-32,-5 5 1 0,-11 15-4 0,-1 5-1 0,-19 15 3 15,2 11 1 1,1 17 21-16,-7 5-66 0</inkml:trace>
  <inkml:trace contextRef="#ctx0" brushRef="#br0" timeOffset="8205.5238">10038 15500 1152 0,'-7'1'465'0,"-3"13"-300"16,-1 17-51-16,-2 26-68 16,5 14 5-16,2 26 2 15,-1 2-2-15,4-5-5 16,-1-5-12-16,4-25-12 0,5-13-47 16,5-20-127-16,2-15-149 15</inkml:trace>
  <inkml:trace contextRef="#ctx0" brushRef="#br0" timeOffset="8359.0442">10049 15777 944 0,'14'2'345'15,"10"1"-263"-15,9-1-75 16,2 0 1-16,7-1-74 15,0 2-177-15</inkml:trace>
  <inkml:trace contextRef="#ctx0" brushRef="#br0" timeOffset="8606.6042">10623 15693 714 0,'-2'9'392'0,"-10"13"-70"16,-6-1-80-16,-14 9-96 15,-3-3-38-15,-6-4-54 16,4-3-14-16,4-20-20 0,7-8-7 15,6-17-44-15,4-5-1 16,13-4-60-16,6 1-7 16,9 4 32-16,8 6-6 15,4 11 55-15,2 8 6 16,5 9 22-16,-1 6 7 16,1 12 10-1,-2 5 5-15,-7 7-13 16,-3 6-3-16,-11-3 11 15,-3-4-53-15</inkml:trace>
  <inkml:trace contextRef="#ctx0" brushRef="#br0" timeOffset="8738.3494">10524 15355 1151 0,'-1'-1'480'0,"-2"1"-277"15,2 6-123-15,1-6-135 16</inkml:trace>
  <inkml:trace contextRef="#ctx0" brushRef="#br0" timeOffset="9108.1539">11341 15377 977 0,'0'-8'432'0,"7"1"-228"16,0 16-44-16,0 37-62 16,4 17-28-16,0 21-18 15,1 8-13-15,3 0-11 0,-2 3-3 16,-1-7-18-16,-7-14-55 15,-5-18-157-15,0-18-126 0</inkml:trace>
  <inkml:trace contextRef="#ctx0" brushRef="#br0" timeOffset="9261.7835">11440 15752 1015 0,'12'0'356'15,"18"0"-317"-15,3 0-17 16,8 1-7-16,-1-2-57 16</inkml:trace>
  <inkml:trace contextRef="#ctx0" brushRef="#br0" timeOffset="9662.309">11916 15621 614 0,'-10'12'381'0,"-14"17"53"16,-5 6-182-16,-2-1-83 0,-1-5-35 0,9-10-77 16,-3-9-20-16,5-16-18 31,10-2-36-31,-1-18-62 0,11-5-22 0,9-5-15 16,-1 1 27-16,8 6 49 15,-1 6 18-15,8 22 19 16,-5 2 14-1,6 18 19-15,1 5 4 16,-3 1-3-16,5 0-9 16,1-2-12-16,1-3-2 15,1-13 1-15,-2-4 1 16,-1-12 1-16,1-6-1 0,-2-10-1 16,0-5-1-16,0 2-3 15,-3 3-2-15,4 17 23 16,-4 3 10-16,-4 13 13 15,0 8 11-15,-12 0-8 16,-3 10-4-16,-3 6-8 16,-12-2-4-16,-12-4-13 15,1 0-18-15,-11-16-523 16</inkml:trace>
  <inkml:trace contextRef="#ctx0" brushRef="#br0" timeOffset="10241.66">13191 15485 882 0,'-17'-2'383'0,"-17"-4"-209"15,-8 5-38-15,10 6-69 16,3 5-30-16,12 7-36 16,9 1-7-16,15 2-6 15,9 0 1-15,16-5 5 0,5 0 5 16,2-6 5-16,-8-4 2 15,-11-1 4-15,-11-4-3 16,-18 0-4-16,-2 4-2 16,-17 1-2-16,-5 7 1 15,-2 4 0-15,-5 0 0 16,13 2-1-16,6-2-1 0,17-1 4 16,7 1 9-16,16-1 7 15,14 0 3-15,2-7-3 16,-1-1-3-16,3-7-4 0,-12-3-25 15,-9-7-204-15</inkml:trace>
  <inkml:trace contextRef="#ctx0" brushRef="#br0" timeOffset="10379.3217">13191 15251 1061 0,'-3'-12'490'16,"-9"-14"-225"-16,9 20-145 15,-2 1-50-15,7 10-58 16,7 8 15-16,-5 3-161 0,4 7-111 16</inkml:trace>
  <inkml:trace contextRef="#ctx0" brushRef="#br0" timeOffset="10513.3694">13337 15482 500 0,'16'25'361'0,"17"25"43"0,6 12-102 16,4 12-121-1,-5 5-50-15,0 18-73 16,-12-8-15-16,-14-14-131 0,0-13-96 16</inkml:trace>
  <inkml:trace contextRef="#ctx0" brushRef="#br0" timeOffset="10680.5075">13683 15463 1080 0,'-17'2'493'16,"-13"6"-222"-16,-8 15-159 16,-7 9-24-16,-9 20-54 15,-6 3-14-15,0 17-12 16,8 6 0-16,13-1 12 16,10-5-78-16</inkml:trace>
  <inkml:trace contextRef="#ctx0" brushRef="#br0" timeOffset="11213.2462">13894 15513 746 0,'-19'-9'403'0,"-11"-9"-84"0,1 14-213 16,-1-4-29-16,8 12-69 16,6 9-15-16,9 3-8 15,10 5 0-15,13-1 3 16,7 1 4-16,8-7 8 16,1-2 1-16,-4-10 0 15,-7-4-1-15,-11-3 1 16,-4 3-1-16,-12 0 0 15,-4-1 0-15,-10 2-1 16,-5 1 0-16,-2 1 1 16,1 5 0-16,10 7-5 15,6-2-1-15,9 2-2 16,5-1 0-16,8-6 4 16,3 5 1-16,10-3 3 15,3 1 1-15,3-3 2 0,3-5 1 16,-2-4 1-16,2-3 1 15,-1-5 1-15,-9-7-1 16,-1-3 1-16,-4-4 0 16,-11-3 1-16,5 10 11 15,-12 4 51-15,0 12 14 16,-5 7 21 0,-5 7-7-16,5 12-52 15,-8 0-14-15,6 7-32 16,6 1-32-16</inkml:trace>
  <inkml:trace contextRef="#ctx0" brushRef="#br0" timeOffset="11713.5439">15051 15413 648 0,'-16'-3'322'0,"-13"-1"-97"16,-3 11-149-16,0 8-21 15,5 9-42-15,6 9-12 0,11 1-6 16,9-2-2-16,16 1 2 15,8-8 4-15,12-7 8 16,5-6 10-16,-6-13 12 16,2 1 8-16,-15-9 9 15,-14-2 1-15,-17-3-10 16,-14-3-6 0,-10 5-16-16,-1 2-8 15,3 4-84-15,5-2-322 16</inkml:trace>
  <inkml:trace contextRef="#ctx0" brushRef="#br0" timeOffset="11845.0582">15246 15483 764 0,'17'6'341'0,"21"0"-176"0,-7-5-65 16,-1 1-51-16,-2-2-26 15,-4 0-71-15,-1 0-154 16</inkml:trace>
  <inkml:trace contextRef="#ctx0" brushRef="#br0" timeOffset="11998.6187">15292 15491 790 0,'-8'8'350'0,"-5"20"-158"16,4 0-81-16,9 0-49 15,5 5-23-15,7-9-58 0,2-2-77 0</inkml:trace>
  <inkml:trace contextRef="#ctx0" brushRef="#br0" timeOffset="12267.3888">15680 15551 611 0,'-2'-7'336'0,"-4"-4"-25"0,-5-3-92 15,-9 0-67-15,2 6-32 16,-5 6-77-16,7 6-13 16,4 9-21-16,-4-2-9 15,7 9-6-15,-2-4-2 16,10 3 2 0,14 7 2-16,12-5 3 15,2-5 2-15,4-7 7 16,-6-9 13-16,-3-10 23 15,-6-3 5-15,-8-3 4 16,-8-6-12-16,-9 4-13 16,-1-2-60-16</inkml:trace>
  <inkml:trace contextRef="#ctx0" brushRef="#br0" timeOffset="12831.4507">16771 15433 472 0,'-25'-3'285'16,"-14"-3"11"-16,-5 11-195 16,8 10-48-16,14 14-28 15,1 3 7-15,24 7 12 16,2-1 15 0,17-3 20-16,14-6-13 15,8-12-17-15,7-4-12 16,-2-16-7-16,-4-6 1 15,-13-19 3-15,-10-6 0 0,-15-15-5 16,-13-8-3-16,-19-8-7 16,-7-4-4-16,-9 2-2 15,5 7-1-15,10 8-8 16,7 5-4-16,17 16-10 16,12 9-7-16,15 15-46 15,8 11-66-15</inkml:trace>
  <inkml:trace contextRef="#ctx0" brushRef="#br0" timeOffset="13202.497">17087 15350 1348 0,'-12'4'21'15,"3"-1"-9"-15,-3 5 16 0,2 3-22 0,13 3-6 16,10 3-2-16,11 0 2 16,2-2 2-16,9-2 4 15,-5-6 2-15,-8-5 3 16,-9-2 4-16,-14-2 0 16,-6 2-3-16,-12 2-3 15,-4 4-4-15,-13 2-1 16,-1 5 5-16,6-1 8 0,4 7 0 15,12-2 3-15,12 4-3 16,6-2 3-16,9-2 7 16,14 4 2-16,-3-6 0 15,7-4-8-15,4-3-5 16,4-7-56 0,3-6-104-16</inkml:trace>
  <inkml:trace contextRef="#ctx0" brushRef="#br0" timeOffset="13802.9123">17293 15130 764 0,'2'0'305'0,"6"-2"-186"16,12 2-31-16,15-4-16 15,13 4-11-15,3-4-24 16,1 3-7 0,-9-4-10-16,-13-5-5 15,-11 2-1-15,-11-5 1 16,-9 5-11-16,-2 7-3 16,-11 1-6-16,1 2-3 15,-1 6 0-15,-3 3 1 16,10 3 0-16,2 7-2 0,11 8 3 15,5-2 1-15,4 5 2 16,1-3 3-16,-5-3 3 16,0-2 1-16,-11-3 1 15,-4-4 0-15,1-3 1 16,-2 1-1-16,3 0 1 16,2 4 4-16,-4 3 1 15,4 4-1-15,8 10-2 16,2 3-3-16,0 5-2 15,-9-4 2-15,-15-9 4 16,-5 0 1-16,-10-14-63 16,2-6-35-16,2-14-79 15,4-10-51-15,16-9 50 16,5-6 41-16,12-3 104 16,12 0 55-16,5-2 15 0,13 4 16 15,10 1 56-15,-5 4 27 16,-4 7 44-16,-12 9-1 15,-11 11-58-15,-3 5-24 16,-4 16-37-16,-5-2-20 0,-2 11-23 16,-3-1-7-16,-2-4 3 15,0 2-52-15,-1-12-168 16</inkml:trace>
  <inkml:trace contextRef="#ctx0" brushRef="#br0" timeOffset="13949.4554">17884 15144 1308 0,'-2'-1'512'0,"-1"-1"-363"16,0 6-75-16,1-4-53 16,1 0-83-16</inkml:trace>
  <inkml:trace contextRef="#ctx0" brushRef="#br0" timeOffset="14303.3239">18534 15250 691 0,'1'-6'421'0,"4"3"-24"16,-2 16-211-16,1 37-120 15,-2 16-31-15,5 29-5 16,-1 4 4-16,-4-2 5 16,2 3 2-16,-6-11-9 15,1-3-4-15,-4-17-81 0,0-18-61 16</inkml:trace>
  <inkml:trace contextRef="#ctx0" brushRef="#br0" timeOffset="14452.0332">18676 15623 887 0,'5'-3'340'16,"13"1"-232"-16,6 1-83 15,12 1-91-15</inkml:trace>
  <inkml:trace contextRef="#ctx0" brushRef="#br0" timeOffset="14835.6073">19069 15378 760 0,'-14'-11'353'15,"-16"-12"-148"1,0 6-73-16,7 12-83 15,0 5-22-15,9 9-31 16,-2 1-3-16,7 4-2 16,12 3 0-16,12 2 4 15,6-2 3-15,2-3 3 16,-2-3 2-16,-4-2-7 16,-2-3-31-16,-6-4-33 0,-7-2-23 15,-12-5 1-15,-11 2 28 16,-3 3 63-16,-2 2 54 15,-2 9 66-15,7-1 32 16,10 11 18 0,-2-2-12-16,13 1-25 15,8 6-25-15,8-3-39 0,5 0-17 0,3-1-29 16,0-9-5-16,-5-13-19 16,0-7-41-16,3-13-248 15</inkml:trace>
  <inkml:trace contextRef="#ctx0" brushRef="#br0" timeOffset="14951.1451">19087 15128 924 0,'-3'-2'443'0,"-9"-9"-187"16,0 3-111-16,12 16-78 16,3 0-124-16</inkml:trace>
  <inkml:trace contextRef="#ctx0" brushRef="#br0" timeOffset="15335.7942">19265 15121 705 0,'17'-16'413'16,"11"-14"-94"-16,-4 28-115 15,-7 2-40-15,3 33-101 0,2 9-33 16,-2 17-8-16,-1 16 5 16,-17 3 11-16,-2-1 3 0,-1-7-7 15,-1-11-6-15,2-26-5 16,1-6-1-16,6-15-13 15,-1-11-23-15,-3-11-31 16,-4-13-5-16,-12-9 3 16,2 1 20-16,-5 6 22 15,-6 6-2 1,-11 16-1-16,-8 8 1 16,-8 15-1-16,2 9 5 15,8 2-16-15,10-3-89 16</inkml:trace>
  <inkml:trace contextRef="#ctx0" brushRef="#br0" timeOffset="15806.0292">19814 15506 398 0,'4'-8'280'16,"7"-8"-32"-16,-14-7-5 15,-3 1-12-15,-11-2-53 0,-7 2-26 16,-5 6-69-16,-1 5-31 0,2 11-45 15,5 8-10-15,8 13-8 16,2 6 0-16,8 5 1 16,3-3 2-16,7 1 4 15,6-8 1-15,7 0 4 16,4-6 3-16,7-13 2 16,2-5-1-16,8-13 0 0,-3-7-2 15,2-2 0-15,4 2 0 16,-11 2 2-16,-1 10 9 15,-4 13 11-15,-11 4 7 16,-10 7 12 0,4 10-4-16,-14-2-8 15,-1 1-6-15,-5-1-8 16,-3-2-3-16,-3-11 0 16,-3-2-15-16,7-7-123 15</inkml:trace>
  <inkml:trace contextRef="#ctx0" brushRef="#br0" timeOffset="16755.462">20732 15218 449 0,'6'6'262'16,"8"13"-14"-16,-1 16-84 16,-3 32-22-16,-1 12-18 0,-8 13-24 15,2 4-15-15,-8-8-40 16,-3-2-14-16,0 1-11 15,-4-14-1-15,9-13-2 16,2-15-27-16,5-28-246 16</inkml:trace>
  <inkml:trace contextRef="#ctx0" brushRef="#br0" timeOffset="17149.1394">20783 15612 795 0,'6'-6'305'0,"17"1"-207"16,9 5-65-16,9-3-23 0,2 4-1 15,9 2-4-15,1 0-1 16,10 6 0-16,-19-10 1 31,-22 1 0-31,1 0 3 0,54-14 2 0,-9-2 3 16,-20-14-3-16,-30 12 43 15,-22-7 32 1,-10-3 23-16,-9 5 38 16,-19-9-29-16,-1 12-19 15,-2 3-23-15,1 9-33 16,7 10-18-16,9 15-20 16,8 5-5-16,8 7-7 15,10 2 1-15,14 2 3 16,8-4 4-16,16-8 4 0,3-6 3 0,-13-20 3 31,-13 3 1-15,1 1-75-16,39-12-75 0,-20-18-244 15</inkml:trace>
  <inkml:trace contextRef="#ctx0" brushRef="#br0" timeOffset="17228.4582">21279 15156 754 0,'0'-5'327'15,"2"-1"-187"-15,2 6-66 31,-4 0-89-31,0 0-158 0</inkml:trace>
  <inkml:trace contextRef="#ctx0" brushRef="#br0" timeOffset="17442.07">21454 15416 927 0,'0'14'475'15,"6"10"-161"-15,5 7-123 16,-4-1-34-16,5-1-73 15,0 0-25-15,-5-13-24 0,4-3-10 16,4-9 0-16,-4-5-1 16,8-9-1-16,-1-3-3 0,-1-8-9 15,-3-2-18-15,-4-1-74 16,-8 0-63-16,1 7-352 16</inkml:trace>
  <inkml:trace contextRef="#ctx0" brushRef="#br0" timeOffset="17758.8466">21888 15457 612 0,'5'-7'295'0,"1"-12"-105"15,0 4-20-15,-2 4-37 16,-5 0-23-16,-8 3-15 15,3 7-14-15,-5 4-16 16,-5 7-10-16,-3 7-36 16,0 5-9-16,6 9-9 0,7 5 0 15,8 0 3-15,7-7 0 16,6-7 4-16,4-7 3 16,6-9 17-1,2-6 8-15,0-16 21 16,-6-5 3-16,-3-5-3 15,-4-4-4-15,-13 2-19 16,-8-2-8-16,-6 9-17 16,-8 2-16-16,-3 8-182 15</inkml:trace>
  <inkml:trace contextRef="#ctx0" brushRef="#br0" timeOffset="18329.3344">22642 15250 895 0,'3'0'425'16,"14"8"-169"-16,6 14-81 0,14 18-112 15,8 11-18-15,1 3-25 16,2-3-5-16,-1-4 0 16,-7-9 0-16,-10-15-44 15,-7-8-68-15</inkml:trace>
  <inkml:trace contextRef="#ctx0" brushRef="#br0" timeOffset="18513.9373">22972 15346 812 0,'-15'6'363'0,"-11"6"-173"0,-9 2-90 31,4 7-20-31,-6 9-42 15,-3-2-20-15,-2 10-13 16,0-2-1-16,6-2-56 0,8-2-344 16</inkml:trace>
  <inkml:trace contextRef="#ctx0" brushRef="#br0" timeOffset="18854.4176">23119 15664 732 0,'2'-8'277'0,"5"-7"-161"16,2-2-22-16,-2-9 13 15,1 1 13-15,-3-7-23 16,-4-8-9-16,-4-10-22 16,-4-3-15-16,-4-1-20 15,0 0-6-15,6 15-6 16,2 7-4-16,6 4-6 0,5 5-7 0,8 6-6 16,3-1-4-16,10 4-4 15,10 9 15-15,9-6-110 31,5 3-69-31</inkml:trace>
  <inkml:trace contextRef="#ctx0" brushRef="#br0" timeOffset="19083.4974">23130 15646 832 0,'1'1'347'0,"9"9"-206"16,9-5 1-16,17 3-8 16,8 2-48-16,8-3-46 15,-6 0-22-15,-5-8-248 16</inkml:trace>
  <inkml:trace contextRef="#ctx0" brushRef="#br0" timeOffset="19415.8161">23367 15356 790 0,'9'8'349'0,"5"7"-178"15,1 16-66-15,-4 1 4 0,-2 2-21 16,-9-6-9-16,-10-10-22 16,8 0-13-16,-7-13-13 15,10 1-2-15,2-7-6 16,2-11-7-16,5-7-16 16,-2-9-4-16,11-5-4 15,-2-1 1-15,6 7 5 16,-1 1 2-16,0 14 9 0,-4 7 5 15,-4 14 10-15,-1 10 5 16,-4 7-7-16,0 6-2 16,2-1-7-1,-1 1-12-15,-1-4-162 16</inkml:trace>
  <inkml:trace contextRef="#ctx0" brushRef="#br0" timeOffset="19832.5408">23664 15197 748 0,'6'-4'340'0,"5"-5"-120"16,9 4-80-16,7 1-51 31,-1 2-8-31,7 3-33 16,-5-3-6-16,0 1-9 0,-1 2-8 0,-9-2-12 15,-1 4-4-15,-7 3-7 0,1 2-1 16,-4 8-1-16,1 2-2 16,-1 3 2-1,-2 1 0-15,7 7 0 16,-6 0 0-16,4 8 0 15,2 3 0-15,-5 0 0 16,0 0 0-16,-5-2 3 16,-4-7 0-16,-11-8 3 15,-8-4 2-15,-7-4 3 16,-2 0 1-16,-3-9 2 0,2 1 0 16,-7-14-1-16,7-7-1 15,6-2-121-15,7 2-167 16</inkml:trace>
  <inkml:trace contextRef="#ctx0" brushRef="#br0" timeOffset="20904.2589">921 16793 536 0,'2'18'267'0,"-4"21"-66"15,-6 5-35-15,-12 0-39 16,-6-3-30-16,-8-11-52 16,-7-11-9-16,0-16-6 15,4-6-18-15,2-21-71 16,12-4-14-16,12-10-13 0,2-4 11 16,14 9 72-16,7 4 23 15,5 13 40-15,7 10 18 16,6 14 10-16,-2 7-14 15,4 14-29-15,1 2-14 0,1 11-17 16,0-5-2-16,-4-2 3 31,-3 2-35-31</inkml:trace>
  <inkml:trace contextRef="#ctx0" brushRef="#br0" timeOffset="21051.6024">783 16578 1057 0,'-3'0'390'15,"-3"-1"-269"-15,12 10-157 16,4 1-169-16</inkml:trace>
  <inkml:trace contextRef="#ctx0" brushRef="#br0" timeOffset="21352.4446">1209 16931 943 0,'17'16'366'15,"9"8"-230"-15,3-11-91 16,-3-6-1-16,-3-14 1 16,-2-4-6-16,-7-16-9 15,-4-4-5-15,-20-6-20 16,-9-1-16-16,-19 8-21 0,-5 3-4 15,-2 16 3-15,2 9 6 16,15 19 2-16,1 7-4 16,19 18-2-16,-1 3 2 15,16 5 7-15,8 5 7 16,7-9 26 0,9 3 13-16,-1-7 11 15,-3-4 2-15,1-4-11 16,-3-7-45-16</inkml:trace>
  <inkml:trace contextRef="#ctx0" brushRef="#br0" timeOffset="21652.8477">1808 16793 1060 0,'-11'20'463'15,"-13"16"-241"-15,-8-1-112 16,-1-4-15-16,-2-14-46 0,3-5-21 16,1-12-47-16,3-6-35 15,-1-4-68-15,5-7-6 16,6-1 35-16,5 0 28 16,9-3 67-16,7 5 18 15,18 9 28-15,2 2 21 16,9 10 23-1,4 7-1-15,3 10-11 16,5 7-11-16,-1 10-25 16,-8-5-7-16,-10 2-16 15,-6-5 0-15</inkml:trace>
  <inkml:trace contextRef="#ctx0" brushRef="#br0" timeOffset="22169.9241">3028 16766 695 0,'-26'0'391'0,"-17"0"-78"16,-9 14-151-16,-7 4-30 15,15 11-77-15,11 1-29 16,23 5-28-16,12-6-4 0,30 2 2 16,11-5 4-16,11-15 13 15,2-4 4-15,-6-12 7 16,-10-9 4-16,-19-7 12 16,-11-3 1-16,-20-14-1 15,-5 0-4-15,-14-3-11 16,-8-2-4-1,-9-5-8-15,-2-6-4 16,14 10-11-16,12 2-9 16,25 9-62-16,14 7-45 15,15 2-103-15,5 4-114 0</inkml:trace>
  <inkml:trace contextRef="#ctx0" brushRef="#br0" timeOffset="22493.0047">3439 16685 649 0,'-9'7'312'16,"-16"4"-73"-16,-1 4-31 15,-6 1-17-15,-2-2-45 16,8 0-87 0,9-2-32-16,11-4-27 15,8 0-5-15,11-4-3 16,8-3 2-16,11-1 4 15,-2-2 2-15,-2-1-16 16,-12-4-9-16,-11 5-5 16,-5 2-3-16,-18 2 17 15,-6 9 11-15,-15 4 4 0,-4 1 8 0,4 6 17 16,8 2 6 0,15 4 19-16,9-3 2 0,15 3 13 15,8-7 6-15,15-3-2 16,5-4-5-16,9-13-25 15,0-2-11-15,-3-10-50 16</inkml:trace>
  <inkml:trace contextRef="#ctx0" brushRef="#br0" timeOffset="22910.2897">4189 16781 975 0,'8'-1'368'0,"10"1"-210"15,18 35-147-15,8 8-4 16,17 24 24-16,2 6-6 0,-10 0 1 16,-8-1 2-16,-16-12-75 15,-8-8-126-15</inkml:trace>
  <inkml:trace contextRef="#ctx0" brushRef="#br0" timeOffset="23094.6204">4605 16721 975 0,'-12'4'433'0,"-18"11"-201"15,0 15-85-15,-16 23-73 16,-6 9-21-16,-10 12-28 16,-7-4-13-16,9-2-6 15,6-7-1-15,22-12-64 16,13-9-93-16</inkml:trace>
  <inkml:trace contextRef="#ctx0" brushRef="#br0" timeOffset="23442.597">4694 16937 863 0,'5'7'371'0,"7"8"-143"16,6-5-127-16,10 6 12 16,1-8-17-16,1-5-27 15,-1-7-32-15,-5-10-8 16,1-2-7-16,-4-8-3 16,-12-7-4-16,-6 0-3 0,-12-5-23 15,-4 5-7-15,-10 11-12 16,-4 8-5-16,-3 14 14 15,-1 5 0-15,4 16 3 16,4 7 3-16,8 10-1 16,4 4 0-16,13 9 3 15,4-5 2-15,7 4 12 0,4 1 9 0,-2-4 7 16,-2 1 3-16,-2-10-22 16,1-3-115-16</inkml:trace>
  <inkml:trace contextRef="#ctx0" brushRef="#br0" timeOffset="23959.6434">5270 16727 932 0,'-13'-6'417'0,"-7"-3"-200"0,-3 8-130 16,-2 5-25-16,5 7-49 16,1 1-13-16,12 6-8 15,6-6-3-15,8 5-1 16,8-2 3-16,8-4 5 16,0 1 1-16,0-9-13 15,-6-1-14-15,-10-3-13 16,-3 1-12-16,-9 3-6 15,-6-1 13-15,-12 0 14 16,-4 4 13-16,1 3 21 16,-2 2 0-16,11 1 5 15,4 3 9-15,12 4 19 16,8 1 8-16,14 1 1 16,3 0-2-16,7-14-10 0,0-3-3 15,7-5-5-15,1-7-3 16,-4-4-3-16,3-3-2 15,-8-9-4-15,-9-1-1 16,-6-3-10-16,-5 0 1 16,-5 5-1-16,3 3 7 15,-6 13 42-15,-8 6 23 0,-1 14 29 16,6 9 0-16,1 9-29 16,1 6-22-16,3-3-29 15,1 0 13-15,5-14 368 0</inkml:trace>
  <inkml:trace contextRef="#ctx0" brushRef="#br0" timeOffset="24461.1184">6017 16755 640 0,'-4'5'326'0,"-8"6"-102"16,-10 11-56-16,-3 8-15 0,-9 4-46 15,1 0-26-15,-9-16-45 16,-1-6-9-16,7-16-13 15,9-6-7-15,16-9-11 16,5-6-8-16,9-3-1 16,4 1 3-16,6 5 0 15,4 8-1 1,8 15 5-16,1 8 6 16,5 20 6-16,-2 5 5 15,-7 6-2-15,-1-1-3 0,-7-7-74 16,-3-4-118-16</inkml:trace>
  <inkml:trace contextRef="#ctx0" brushRef="#br0" timeOffset="24615.301">5890 16572 1248 0,'-5'-8'459'15,"1"-2"-364"-15,-6-1-66 16,10 11-75-16,4 0-107 15</inkml:trace>
  <inkml:trace contextRef="#ctx0" brushRef="#br0" timeOffset="24916.2977">6149 16519 598 0,'-3'-26'377'16,"0"-17"-1"-16,10-6-238 15,1 3-38-15,9 11-61 16,0 8-9-16,-5 16-7 16,3 10 4-16,-10 16 7 15,-5 11 2-15,2 27 7 16,-2 6-4-16,8 10-12 16,6 4-8-16,8-2-11 15,5 7-2-15,3 9 1 0,-3 2 2 16,-19-6 3-16,-8-5 3 15,-17-18 4-15,-11-11 1 16,0-17 4-16,-1-12 4 16,-2-25-42-16,1-15-39 0,7-18-124 31,4-2-167-31</inkml:trace>
  <inkml:trace contextRef="#ctx0" brushRef="#br0" timeOffset="25472.4507">6845 16688 452 0,'-7'-3'250'0,"-10"1"-22"0,-8 2-118 16,-2 1-34-16,-3 7-3 16,0 2-14-16,5-1-18 15,11 5-41-15,6-4-1 16,12 8-3-16,8-1 1 16,10-2 4-16,2-4 1 0,2-11 4 15,2 2 1-15,-5-4 6 16,-6 1 3-16,-17 1-1 15,-5-1-2-15,-22 1-3 16,-5 1-3-16,-6 4 4 16,-3 3 12-16,14 8 32 15,4 0 15 1,13 7 17-16,8 1-7 0,11 2-23 16,5-6-13-16,15-1-19 15,6-3-4-15,7-5-9 16,6-1-1-16,-7-16-65 15,2-7-89-15</inkml:trace>
  <inkml:trace contextRef="#ctx0" brushRef="#br0" timeOffset="25649.2857">6933 16760 996 0,'1'0'361'0,"10"2"-280"16,1-4-30-16,20 2-12 31,5 0-6-31,6-3-21 16,6 3-5-16,-6 0-1 15,-4-4-24-15,-11 2-238 16</inkml:trace>
  <inkml:trace contextRef="#ctx0" brushRef="#br0" timeOffset="25802.3638">7081 16763 557 0,'-4'9'281'0,"-7"11"-96"16,8 4-74-16,4 3-77 16,2-2-16-16,10 1-9 15,1-3-2-15,3-8 16 16,7 0-68-16,8-13-220 16</inkml:trace>
  <inkml:trace contextRef="#ctx0" brushRef="#br0" timeOffset="26218.5202">7579 16818 899 0,'-1'7'412'0,"-8"11"-191"16,-7 5-58-16,-13 5-75 31,-6 0-32-31,-3-5-32 16,7 0-5-16,2-12-4 15,7-6 0-15,2-13-12 16,6-4-8-16,8-11-19 15,7-1-4-15,13 1 3 16,0-6 7-16,2 9 12 0,0 2-2 16,3 15 8-16,-5 5 9 0,6 15 5 15,0 9 7-15,-1 8 3 16,6 6-3-16,-3-4-2 16,-2-3-1-16,0-9-5 15,1-13-3-15,1-9-35 16,-2-10-34-16,3-18-35 15,-1-1-1 1,-6-13 34-16,2 1 31 16,-6 1 30-16,-1 1 1 15,-2 16 26-15,-4 6 10 16,-2 15 31-16,-2 11 7 0,4 10-18 16,-1 3-9-1,1 2-30-15,5 2-7 0,-1-3-36 16,-3 1-67-16</inkml:trace>
  <inkml:trace contextRef="#ctx0" brushRef="#br0" timeOffset="26634.6321">8721 16775 1023 0,'10'-1'430'0,"4"-1"-230"15,-1 22-132-15,2 14-20 16,-1 19-17-16,1 7-4 15,-3-5-5 1,-10-5-1-16,2-14-71 16,-4-6-128-16</inkml:trace>
  <inkml:trace contextRef="#ctx0" brushRef="#br0" timeOffset="26865.8144">9060 16766 937 0,'-15'6'387'16,"-10"9"-227"-16,-14 8-91 16,-3 7-3-16,1 3-31 15,2-5-11-15,17-1-15 16,7-8-5-16,15-7 7 16,6-3 3-16,18-8-1 15,11-1 1-15,18 0-8 0,10-1 9 16,4-5-148-1,-1-2-181-15</inkml:trace>
  <inkml:trace contextRef="#ctx0" brushRef="#br0" timeOffset="27150.8474">9488 16862 945 0,'-1'16'433'15,"-2"12"-207"-15,-12 2-97 16,-2 2-25-16,-9-3-51 15,1-4-18-15,-2-9-9 16,-2-10-1-16,-3-13-5 16,3-6-2-16,3-10-8 0,4-2-5 15,10-3-9-15,3-2-6 0,15 6-4 16,3 3 0-16,5 9 1 16,3 6 3-16,-1 13 8 15,9 10 6-15,3 14 10 16,-4 0 3-16,3 10-2 15,-7-7-2 1,-2 1-3-16,0-5-12 16,-10-7-506-16</inkml:trace>
  <inkml:trace contextRef="#ctx0" brushRef="#br0" timeOffset="27266.9868">9360 16567 1314 0,'-2'2'485'0,"-4"6"-359"16,2 5-103-16,3 13-424 15</inkml:trace>
  <inkml:trace contextRef="#ctx0" brushRef="#br0" timeOffset="27968.738">9653 16840 664 0,'-1'0'311'0,"1"0"-108"16,8 7-110-16,16 8-74 16,6-2 1-16,15-2-10 15,-4-7-1-15,-8-7 2 16,1 0 2-16,-16-6 2 0,-1 0 0 15,-13 1-9-15,-5 1-5 16,-9 7-8-16,-9 3-3 16,-4 13-1-16,2 4 1 0,-2 7 2 15,4 4 0-15,8 0 3 16,8 2 14-16,8-9 28 31,11-2 7-31,16-9 11 0,-6-10-10 16,10-6-18-1,2-7-3-15,-5-8-5 16,2-5-1-16,-6-3-4 0,-5-4-1 16,-7-1-2-16,-2 6-3 15,-7 8 10-15,-1 10 11 16,-7 11 31-16,-2 8 9 0,0 11-9 16,0 2-10-16,7 9-32 15,5-2 17-15,8-9-231 16</inkml:trace>
  <inkml:trace contextRef="#ctx0" brushRef="#br0" timeOffset="28538.8738">10993 16969 699 0,'0'12'262'0,"-1"13"-173"16,-3 1-22-16,-4-7 13 16,-3-2-7-16,-2-12-23 15,-1-5-8-15,4-5-7 16,1-7 0-16,2-10-9 0,8-6-6 16,7-10-14-16,6-2-6 15,12 4 7-15,3 0 16 16,8 12 30-16,1 7 9 15,-5 12 4-15,1 11-10 16,-13 20-20-16,-3 9-6 0,-6 6-13 16,-9 1-5-16,4-4-2 15,-5 0-33-15,6-9-184 32</inkml:trace>
  <inkml:trace contextRef="#ctx0" brushRef="#br0" timeOffset="29109.389">11554 16831 797 0,'-10'-3'347'0,"-17"1"-203"16,1 2-28-16,-2 7-68 15,3 1-26-15,10 5-22 16,6 2-4-16,10-3-3 0,9 3 0 15,10-3 3-15,4-3 3 16,5-7 4-16,-3-2 1 16,-5-2-2-16,-6-2-2 0,-15-1-5 15,-4 5-1-15,-15 7 0 16,-6 1 1-16,-5 8 7 31,-4-2 10-31,8 0 11 16,4 0 6-16,16-1 11 15,5-1 6-15,11-1 4 16,11 4-1-16,8-4-9 0,9-3-12 16,7 0-15-16,-1-2-1 15,1 0 0-15,2 0 2 16,-6-3 0-16,-4-3 0 0,-4-4-1 16,-3-6 0-16,-6-7-1 15,-1-5-1-15,-7-7-3 16,-9 4-2-16,-13-5 0 15,-9 2-1-15,-12 4-3 16,2 5-2-16,1 12-8 16,-2 6-2-1,13 20-5-15,-1 7 2 0,5 9 2 16,3 4 5-16,4 7 8 16,1-2 1-16,2 3 3 15,9 7 0-15,-6-10-2 16,-4 1 2-16,7-2 27 15,-7-9-89-15</inkml:trace>
  <inkml:trace contextRef="#ctx0" brushRef="#br0" timeOffset="29288.0259">12004 16823 1421 0,'-1'2'518'0,"-3"12"-417"16,-3 5-26-16,7 18-31 16,-2 2-9-16,2 4 14 15,0-1-68-15</inkml:trace>
  <inkml:trace contextRef="#ctx0" brushRef="#br0" timeOffset="29805.044">12426 16807 546 0,'-13'-2'325'0,"-14"4"-6"16,-7 3-142-16,3 11-84 15,2 4-33-15,6 2-45 16,12 6-14-16,4-1-7 16,7 3-1-16,12-3 2 15,2-6 2-15,15-5 5 16,3-11 4-1,2-8 6-15,-1 3 2 16,-13-12 5-16,-10 1 1 16,-17 3-3-16,-13-8-4 15,-14 6-8-15,-2 7-3 16,-1-3-18-16,16 6-90 0</inkml:trace>
  <inkml:trace contextRef="#ctx0" brushRef="#br0" timeOffset="30143.5619">12772 16830 592 0,'-11'-10'387'15,"1"-2"-19"-15,-6 0-196 16,-4 3-42-16,3 8-85 15,-7 1-24-15,2 12-18 16,-2 2-5-16,5 9-6 16,8 8-1-1,4 4 1-15,10 1 2 16,12 0 4-16,9-4 2 16,5-13 3-16,7-1 1 0,0-16 3 15,-4-4 2 1,-5-10 5-16,-12-9 1 0,-15 0 2 15,-7-3 0-15,-16 3-6 16,-4 6-2-16,-6 3-5 16,-7 4-17-16</inkml:trace>
  <inkml:trace contextRef="#ctx0" brushRef="#br0" timeOffset="30594.1508">13209 16879 735 0,'-4'-3'323'31,"-5"-9"-149"-31,-7-1-9 0,-11 1-21 15,-6-2-8-15,-5 6-32 16,-5 3-29-16,4 10-52 16,6 3-13-16,12 12-16 15,4 1-3-15,17 12 2 16,3-1 0-16,14 1 3 16,6-4 2-16,11-6 2 15,8-1 2-15,1-10 3 0,4-3-29 16,-12-17-120-16</inkml:trace>
  <inkml:trace contextRef="#ctx0" brushRef="#br0" timeOffset="30730.8516">13100 16607 1082 0,'-9'-3'459'0,"-6"-7"-290"15,4 9-53-15,7 6-87 31,6 5-21-31,10 6-367 0</inkml:trace>
  <inkml:trace contextRef="#ctx0" brushRef="#br0" timeOffset="31215.0712">13367 16826 735 0,'8'0'292'0,"9"1"-165"16,6 2-68-16,11 5-12 15,5 0-13-15,8 0-21 0,0-2-4 16,-9-5 2-16,-10-4 1 0,-12-4-13 16,-4 1-13-16,-19-3-8 15,-2 4 0-15,-21 2 13 16,-13 3 20-16,-4 7 33 15,1 9 15 1,11 6 14-16,8 1-5 0,16 11-12 16,5-6-9-16,10-2-11 15,8 4-5-15,16-10-14 0,7-5-6 16,14-3-3-16,4-7 4 16,-1-5-101-16,3-4-167 15</inkml:trace>
  <inkml:trace contextRef="#ctx0" brushRef="#br0" timeOffset="31831.3108">13980 16781 959 0,'-20'-3'378'0,"-20"-1"-277"15,1 3-28-15,10 5-44 0,7 1-22 0,13 6-14 16,7 0-1-16,10 4-2 15,8 1 1-15,9-1 4 16,7-3 1-16,5-4 3 16,-2-2-1-16,-4-4-19 15,-8-1-2-15,-11 3-4 32,-9-4 1-32,-11 3 19 15,-5 2 2-15,-10 2 5 0,-2 4 13 16,-3 5 18-16,2-1 3 15,5 4 5-15,5-3-12 16,10-1-13-16,6 1 8 16,10-2 10-16,10-4 4 15,9-8 0-15,9 3-11 0,5-6-14 16,-5-1-3-16,2 2-3 16,-5-3 0-16,-7 3 0 15,-2 1 0-15,-11 2 1 16,-4-3-1-16,-1 0-1 15,-2 1 1-15,1-5-2 16,7 4 0-16,2-2 0 0,3-6 0 0,-1-3 1 16,-5-1 2-16,-6-9 0 15,-3 3 2-15,-5-1 0 16,-8-12-1-16,-9 4-1 16,-7-2-2-16,1 9-7 15,0 10-1-15,8 12-5 16,0 7 1-1,3 13 8-15,2 7 3 16,3 10 22-16,7 7 14 16,-5-1 11-16,2-1 2 15,3 1-14-15,-1-2-13 16,8 7-10-16,5 7-4 16,-6-3-12-16,0-3-63 0</inkml:trace>
  <inkml:trace contextRef="#ctx0" brushRef="#br0" timeOffset="32294.7282">14699 16862 574 0,'-17'-4'342'0,"-13"-3"-66"0,6 7-95 16,-6 4-41-16,8 6-79 15,4 3-30-15,0 8-22 16,8 3 0-16,10 5 13 0,6 0 4 31,13-2 2-31,8-5-3 16,9-8-8-16,2-2 0 15,-3-18 5-15,2-2 13 0,-9-8 23 16,-11-9 7-16,-18-2 5 16,-16-4-15-16,-24-2-28 15,-1 7-13-15,-9 10-73 16</inkml:trace>
  <inkml:trace contextRef="#ctx0" brushRef="#br0" timeOffset="32764.1994">15611 16721 853 0,'-16'0'395'0,"-15"3"-192"16,-4 6-39 0,-7 9-84-16,7 10-37 0,11 11-28 15,11 7-3-15,20 8 3 16,12-8 3-16,16-9 1 16,8-9-1-16,1-20 3 15,-1-4 2-15,-15-11 4 16,-6-8 1-16,-18-6-2 15,-8 0-2-15,-14-2-12 16,-12 1-3-16,-10 5-8 16,-5 3-11-16,2 7-492 0</inkml:trace>
  <inkml:trace contextRef="#ctx0" brushRef="#br0" timeOffset="33081.0991">15706 16790 735 0,'7'0'305'0,"12"-1"-165"15,13 1-44-15,16 0-30 0,7 0-21 16,5 0-37-16,-3 0-1 16,-11-1 14-16,-12 1-82 15,-14 1-272-15</inkml:trace>
  <inkml:trace contextRef="#ctx0" brushRef="#br0" timeOffset="33218.775">15897 16830 673 0,'-2'13'292'16,"1"13"-132"-16,8 8-94 15,5 2-10-15,7-1-21 16,-1-11-13-16,4-3-41 15,0-9-273-15</inkml:trace>
  <inkml:trace contextRef="#ctx0" brushRef="#br0" timeOffset="33504.841">16151 16841 957 0,'3'5'416'0,"0"12"-215"15,4 7-66-15,2 10-62 0,-8 0-19 16,-3-6-24-16,-6-5-2 15,2-13 0-15,-3-3-2 16,9-16-11-16,2-9-5 16,9-11-11-16,8-6-6 0,6 3 3 15,4 3-1-15,1 13 1 32,1 6-2-32,-6 14 2 15,-1 9 5-15,-12 16 8 0,0 5 3 0,-6 8 2 16,-4 0-3-16,-2-9-1 15,-2-4-3-15,2-12-157 16,0-11-288-16</inkml:trace>
  <inkml:trace contextRef="#ctx0" brushRef="#br0" timeOffset="33735.2225">16531 16815 796 0,'0'4'406'16,"7"8"-115"-16,2 12-162 15,4 11-37-15,-6 0-29 16,1 6-3 0,-3-8-1-16,-5-10 2 15,4-7-13-15,1-10-6 16,0-14 0-16,6-4 8 16,3-12 12-16,-1-9 0 0,0-4-10 15,-3-1-10-15,-5 7-26 16,1 6-19-16,0 12-107 15</inkml:trace>
  <inkml:trace contextRef="#ctx0" brushRef="#br0" timeOffset="34267.8453">17704 16801 688 0,'-3'11'334'0,"-2"11"-23"15,-15 19-184-15,-4 7 0 16,-8-1-16-16,-3-6-48 15,2-13-38-15,-2-6-1 16,4-17 0 0,3-9-1-16,3-21-9 15,8-7-6-15,10-13-10 16,7 0-5-16,12 3-1 16,8 5 1-16,1 13 1 15,-1 5 1-15,-1 16 4 16,-3 7 1-16,2 18 0 15,3 7 0-15,2 7 0 0,-2 6 0 0,-5 2 42 16,-3-5-78-16</inkml:trace>
  <inkml:trace contextRef="#ctx0" brushRef="#br0" timeOffset="34584.4229">17861 16914 718 0,'0'2'390'16,"0"8"-8"-16,0 4-235 16,2 16-92-16,-2-1 0 15,-2-5-32-15,-4-3-5 0,0-11 2 16,0-3 2 0,5-6-1-16,2-5-3 0,4-17-9 15,1-12-8-15,7-8-4 16,7 1-2-16,5 3 3 15,3 7 0-15,-3 9 17 16,-4 5 12-16,-5 17 25 16,1 9 7-16,-11 13 4 0,4 12-8 15,-7 6-19-15,-4 0-6 0,2 3-15 16,-1-7-2-16,-2-7-66 16,2-7-91-16</inkml:trace>
  <inkml:trace contextRef="#ctx0" brushRef="#br0" timeOffset="34918.8908">18476 16928 1140 0,'3'4'435'0,"-5"2"-308"15,2 7-49-15,-8-1 5 16,-2 1-18-16,-2 4-15 15,-7-2 0-15,-11-8-12 16,-4 4-10-16,-4-8-11 0,5-3-2 16,8-1-4-16,0-7-1 15,3-13-5-15,5 5-3 16,7-8-28 0,9-5-7-16,12 5-5 15,8-6 1 1,7 8 27-16,3 7 7 0,-3 9 19 15,1 9 4-15,2 15 1 16,-3 8 1-16,0 12-13 16,-7-2-3-16,-7 1-1 15,-3 2 1-15,-6-9-35 16,-4-1-18-16</inkml:trace>
  <inkml:trace contextRef="#ctx0" brushRef="#br0" timeOffset="35069.6693">18389 16534 1417 0,'-4'-2'523'0,"-6"0"-425"16,6 6-54-16,4 10-78 0,8 6-64 16</inkml:trace>
  <inkml:trace contextRef="#ctx0" brushRef="#br0" timeOffset="35463.6608">18583 16854 502 0,'2'-8'358'15,"3"-7"17"1,0 15-149-16,-3 3-31 15,6 20-87-15,0 7-41 16,4 9-20-16,1 4-4 16,2-5-3-16,3-8-4 15,4-11-4-15,1-13-2 16,5-11-3-16,0-11-2 0,6-12-8 16,-4-8 1-16,-7-4-90 15,-6 1-78-15</inkml:trace>
  <inkml:trace contextRef="#ctx0" brushRef="#br0" timeOffset="35803.6084">18989 16887 711 0,'1'-4'350'0,"9"-2"-76"15,9 5-130-15,19 2-75 16,5 3-14-16,5 0-40 16,-5-4-5-16,-8-6 3 0,-7-3 1 15,-11-4 0-15,-8-2-2 16,-15 5-5-16,-10 0-3 16,-10 5-4-16,-1 5-1 15,-3 8-1-15,2 5-2 16,6 7 16-16,2 7 20 15,10 6 50-15,10 5 18 0,6-2 0 16,8-2-15-16,9-7-44 16,1-8-11-16</inkml:trace>
  <inkml:trace contextRef="#ctx0" brushRef="#br0" timeOffset="36204.8282">19412 16941 908 0,'11'11'372'0,"16"15"-187"31,-4 5-64-31,-10 2-21 16,-4-2-10-16,-9-7-39 0,-4-4-14 15,-2-11-8-15,5-2-2 16,-3-11-8-16,4-6-16 15,10-7-22-15,-9-10-10 16,14-2-3-16,3 2 9 16,2 0 13-16,6 8 4 0,-2 7 3 15,-4 10 0-15,-3 13 19 16,-7 2 6-16,-6 16 4 16,-1 0 2-16,-3 2-17 15,4 8-2-15,1-7-75 16</inkml:trace>
  <inkml:trace contextRef="#ctx0" brushRef="#br0" timeOffset="36907.0512">20116 16880 366 0,'-7'-9'245'0,"-19"-8"11"16,-4 5-113-16,-2 15-96 16,-8 8-19-16,12 18-14 0,5 0 19 15,17 13 22 1,9-2 14-16,12-6 8 16,3-6-13-16,8-14-11 15,1-4-8-15,-3-12-2 16,3-1-3-16,-17-12-5 15,-2-1-5-15,-17-9-12 16,-4 2-6-16,-8 2-6 16,-4-4-3-16,7 4 1 0,-4-3-49 15,13 5-53-15,10 7-3 16,10 11-5-16,8 1 51 16,10 10 55-16,-2 1 19 15,5 6 48-15,3 6 25 16,-10 2 44-16,0 7 0 15,-14-6-29 1,0-4-20-16,-8-10-39 16,-2-11-11-16,5-1-11 15,-3-5-5-15,11-9-10 16,6 0-10-16,7-9-15 16,6-5-4-16,5 7 2 0,-2 3 3 15,-5 10 9-15,-4 8 0 16,-11 8-1-16,2 8 1 0,-15 3 3 15,1 8 2-15,-2-3 5 16,-4 0 3-16,4 4 1 16,-2-6-1-16,-3-2-1 15,0-1-12-15,-5-9 6 16</inkml:trace>
  <inkml:trace contextRef="#ctx0" brushRef="#br0" timeOffset="37060.5415">20441 16680 1234 0,'3'0'534'16,"5"-3"-287"-16,-8 10-158 31,3 9-44-31,-7 5-25 0,3 8-52 16</inkml:trace>
  <inkml:trace contextRef="#ctx0" brushRef="#br0" timeOffset="37392.8784">21120 16720 1112 0,'-8'5'467'0,"-2"18"-236"15,6 16-110-15,4 30-68 16,8 11 2-16,3 3 4 0,2 0-2 15,-6-15 5-15,-2-5-10 16,-3-9-3-16,-2-12-65 16,3-17-131-16</inkml:trace>
  <inkml:trace contextRef="#ctx0" brushRef="#br0" timeOffset="37562.0701">21157 17043 1374 0,'11'-1'477'0,"20"-2"-420"0,6 0-26 16,12-2-2-16,-4 1-20 0,-7-6-117 16</inkml:trace>
  <inkml:trace contextRef="#ctx0" brushRef="#br0" timeOffset="38032.2987">21723 16849 869 0,'-8'9'351'16,"-15"16"-147"-16,-5 0-96 15,-9 5 13-15,-6-4-1 0,-3-8-53 16,6-1-12-16,6-11-36 31,10-6 1-31,10-13-5 16,2-10-4-16,6-9-8 15,1-2-5-15,11 6-7 16,3 2-3-16,10 10 2 0,5 8 5 16,7 10 25-16,4 11 12 15,0 12 11-15,-1 5-1 16,-2 0-16-16,-1-2-5 0,-3-11-3 15,-2-6 3-15,-1-16 4 16,-3-7-1-16,-1-13-7 16,3-7-6-16,0-5-8 15,3-1-2-15,1 7-3 16,-1 3-2-16,-4 15-3 16,-3 10-3-1,-2 12 1-15,-4 11 2 16,-2 11 7-16,-6 5 7 0,-6 6 10 15,-5-4 3-15,-11-3 0 16,-5-5-2-16,-2-16 1 16,-2-4 18-16,4-15-113 15,4-6-95-15</inkml:trace>
  <inkml:trace contextRef="#ctx0" brushRef="#br0" timeOffset="38195.2187">22350 16982 1638 0,'6'2'653'0,"-3"4"-443"16,1-3-45-16,-1-2-53 15,-3-2-46-15,0 0 257 16</inkml:trace>
  <inkml:trace contextRef="#ctx0" brushRef="#br0" timeOffset="38865.1883">24413 15546 1188 0,'-6'20'491'0,"-8"9"-263"15,-12 20-171-15,-8 9 15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3:13:46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6006 7106 199 0,'3'-4'164'0,"3"-7"43"16,4 4-40-16,6 3-36 31,4-2-11-31,10 4-21 0,2-1-11 0,-2 10-26 15,-3 11-14-15,-11 12-19 16,-8 10-6-16,-13 5-12 16,-2 6 0-16,-2-3 0 15,1-4 0-15,8-7 0 16,0-11-1-16,1-15 2 16,0-3 1-16,3-13 3 15,2-4 0-15,-2-5-3 16,3-3-2-16,-7 6-11 15,-2 8-4-15,-4 11-6 16,3 13-2-16,3 14 2 16,5 9 3-16,8 10 1 0,2 6 0 15,4 11 3-15,0 0-1 16,1 8 3-16,0-7 1 16,1-6 1-16,-4-4 4 15,-6-13 7-15,-8-4 6 16,-12-10 6-16,-6-7 3 15,-11-11 1-15,-4-7-4 16,-1-9-7-16,1-7-4 16,13-9-133-16</inkml:trace>
  <inkml:trace contextRef="#ctx0" brushRef="#br0" timeOffset="1452.7902">6783 7066 339 0,'1'-2'184'0,"-1"-1"-42"15,0-1-28-15,-1 4-52 16,0 0-18-16,1 0-12 15,0 9-1-15,4 20 7 16,11 36 6-16,-8-12 7 16,2 5-3-16,-2 4-7 15,0-2-11-15,0-9-17 16,-5-5-1-16,3-15 0 16,-2-4 1-16,1-18 8 15,2-4 5-15,-4-16 3 0,0-7-1 16,2-5-10-16,3-1-7 15,1-1-7-15,0 3-1 16,1 3-3-16,-4 0-2 16,-1 10-5-16,1 2-2 15,4 12-1-15,-1 5 1 16,2 10 4-16,3 2 2 16,-9-1 3-16,4-1 2 15,-3 0 3-15,2-1 0 16,3-6-179-16</inkml:trace>
  <inkml:trace contextRef="#ctx0" brushRef="#br0" timeOffset="1906.1786">7141 7181 480 0,'1'3'247'16,"-1"2"-53"-16,-2 15-104 16,-1 5-17-16,3 11-15 15,0 7-12-15,1 2-17 0,2 1-6 16,-3-6-7-16,0-8-3 15,-1-7 2-15,1-8 0 16,0-13 6-16,4-4 2 16,0-11 2-16,-4-3-2 15,0-12-7-15,0-3-2 16,-3-9-4-16,2-6-2 16,1-1-2-16,0 0-2 0,0 2-3 15,-2 6-1-15,2 9 3 16,0 0 2-16,-1 12 3 15,1 1-1-15,4 6-4 16,0 3-3-16,11-1-3 16,6 3-1-16,11 0-73 15,11 3-83-15</inkml:trace>
  <inkml:trace contextRef="#ctx0" brushRef="#br0" timeOffset="2166.0412">7178 7528 542 0,'13'4'262'0,"19"-1"-99"16,-1-2-41-16,6-2-64 16,-2-2-19-16,-8-1-145 0</inkml:trace>
  <inkml:trace contextRef="#ctx0" brushRef="#br0" timeOffset="2587.8171">7501 7250 513 0,'-7'-4'281'0,"-9"-1"-54"16,0 4-56-16,-4 2-82 15,2 5-32-15,3 7-47 16,-3 3-10-16,10 6-6 15,6 3-2-15,4-1 0 16,13 3 1-16,4-8 3 16,0-3 1-16,11-4 5 15,-4-12 5-15,4-8 13 16,0-6 25-16,-13-7 32 16,-6-2 10-16,-11 0-1 0,-6-2-23 15,-9 1-34-15,-4 3-12 16,1 2-119-16,3 8-219 15</inkml:trace>
  <inkml:trace contextRef="#ctx0" brushRef="#br0" timeOffset="3041.0177">7624 7137 695 0,'3'-1'307'0,"8"-5"-133"15,5 4-54-15,11 1-35 16,3 0-10-16,1 1-26 15,1 1-11-15,-2 0-17 16,-6-1-5-16,-4 0-6 16,-7 0-1-16,-8 4-3 0,-3 3-2 15,0 5-1-15,-1 6-2 16,-1 5-1-16,3 1 0 16,0 7-1-16,-2 4-1 15,3 5 0-15,2 1 1 16,-2 2 2-16,1 1 2 15,-5-10 4-15,-5 2 3 16,-9-10 21-16,-6-7 12 16,-9-9 9-16,-6-10-1 0,-3-8-20 15,5-3-13-15,10-3-6 16,10 1-72-16</inkml:trace>
  <inkml:trace contextRef="#ctx0" brushRef="#br0" timeOffset="3306.6025">8039 7311 756 0,'10'2'344'0,"8"-1"-159"0,10 1-48 15,4-2-54-15,0-1-30 16,4-3-32-16,-6 1-4 16,-2 0-197-16</inkml:trace>
  <inkml:trace contextRef="#ctx0" brushRef="#br0" timeOffset="3503.9025">8104 7429 694 0,'9'2'319'0,"8"3"-146"0,5-5-19 16,17-2-61-16,-5-1-30 15,2-1-38-15,-1 1 3 16,-3-1-168-16,-7-1-241 16</inkml:trace>
  <inkml:trace contextRef="#ctx0" brushRef="#br0" timeOffset="3754.0008">8490 7309 519 0,'5'-12'293'15,"2"-7"-52"-15,4-1-105 16,-2-3-29-16,-2 6-31 16,2-4-12-16,-4 5-4 15,-3 4 8-15,0 2 2 16,-4 3 0-16,-1 11-9 16,-1 2-13-16,1 12-21 15,1 4-10-15,4 7-1 16,3 7 0-16,5 5 2 15,3 4 1-15,-3 0-7 16,-1-5 0-16,-2-10-22 0,-6-4-72 16</inkml:trace>
  <inkml:trace contextRef="#ctx0" brushRef="#br0" timeOffset="4488.3872">6852 7744 444 0,'2'-1'268'0,"-1"1"-35"0,-1 5-93 16,-1-5-34-16,0 5-17 16,0 22 5-16,4 41-15 15,4-26-7-15,-1 5-21 16,2 3-8-16,-3-6-20 16,3-4-3-16,-4-6-4 15,0-8 0-15,-4-6 0 16,-4-12 2-16,4-8-3 15,-2-8-5-15,4-11-10 16,5-3-6-16,6-1-13 16,5 0 1-16,4 3 3 15,0 5 3-15,-1 3 9 16,2 7 2-16,-5 7 1 16,-3 0 0-16,-2 8 2 15,-3 4 2-15,-4 0 1 16,-3 4 1-16,-3 1 0 0,-5-4-1 15,4 3-25-15,-2 0-78 16</inkml:trace>
  <inkml:trace contextRef="#ctx0" brushRef="#br0" timeOffset="4889.9886">7232 7896 567 0,'-4'15'272'16,"-3"7"-101"-16,2 11-69 16,2 4-11-16,0 1-17 15,3-1-7-15,2-6-27 31,2-4-7-31,3-11-11 0,1-7-2 16,-2-9 3-16,0-6 0 0,-2-7 0 16,-3-6-3-16,-1-7-4 15,-4-4-2-15,-4-12-1 16,-1-1-1-16,-3-4-3 16,2 2-3-16,6 4-6 15,2 4-1-15,3 7-3 16,2 3-1-16,2 8-1 15,3 5-1-15,7 4-2 16,5 3 0-16,6 5-2 16,3 2-51-16,1 3-143 15,-1 0-185-15</inkml:trace>
  <inkml:trace contextRef="#ctx0" brushRef="#br0" timeOffset="5139.7836">7274 8148 698 0,'11'5'303'0,"17"0"-161"15,7-3-39-15,0-2-45 16,-1-3-23-16,-3-3-59 16,-5 2-125-16</inkml:trace>
  <inkml:trace contextRef="#ctx0" brushRef="#br0" timeOffset="5436.7118">7534 7973 476 0,'6'-12'252'16,"7"-16"-41"-16,-1 4-19 15,-2 2-25-15,-1 3-14 16,-3 9-43-16,-3 3-23 15,-1 9-36-15,0 3-13 16,-1 8-18-16,3 2-1 16,2 2 0-16,-1 6 2 15,-1 6 3-15,0-6-2 0,-4 2-6 16,0-3-4-16,3-6-30 16,2 2-71-1</inkml:trace>
  <inkml:trace contextRef="#ctx0" brushRef="#br0" timeOffset="5889.7562">7730 7793 726 0,'5'-2'328'0,"9"-5"-142"0,4 3-69 15,10 2-65-15,0-2-5 16,-1 4-17-16,3-3-10 16,-9 1-7-16,-1 0-1 15,-4-4 0-15,-8-1 0 16,3-1-1-16,-4 1-1 15,-3 4-4-15,-3 2-3 16,-1 5-3-16,-1-4-3 16,0 0-3-16,1 21 1 0,2 40 0 15,1-26 0-15,1 7 2 16,-2-1 1-16,4 0 2 16,-2 1 2-16,-4-7 22 15,0 2 19-15,-11-9 23 16,-2-2 8-16,-8-7-15 15,-3-2-13-15,-5-11-20 16,4-3-7-16,9-6-4 16,2-5-49-16,11-2-246 15</inkml:trace>
  <inkml:trace contextRef="#ctx0" brushRef="#br0" timeOffset="6201.8023">8117 7927 852 0,'10'0'385'0,"5"-1"-173"0,19-1-113 15,-1-1-16-15,7 2-42 16,2 1-18-16,-11 1-13 16,-4-1-1-16,-9 0-95 15,-8-1-142-15</inkml:trace>
  <inkml:trace contextRef="#ctx0" brushRef="#br0" timeOffset="6373.8765">8188 8025 484 0,'6'1'298'0,"10"0"27"16,7-1-105-16,10 2-59 15,5-1-31-15,-3-1-64 16,-2 2-27-16,-5-3-98 0</inkml:trace>
  <inkml:trace contextRef="#ctx0" brushRef="#br0" timeOffset="6748.8447">8669 7950 716 0,'0'4'318'0,"4"-2"-145"0,9 0-53 16,15-1-57-16,4 2-16 16,9-1-29-16,0-1-56 15</inkml:trace>
  <inkml:trace contextRef="#ctx0" brushRef="#br0" timeOffset="7217.1889">9163 7790 377 0,'-9'-4'206'16,"-7"0"-56"-16,-6-2-52 15,0 3-20-15,-1-2-11 16,5 2-9-16,4 1-23 16,0 0-5-16,7 4-32 15,2 4-4-15,2 6 6 16,3 4 2-16,1 2 9 16,0-2 7-16,3 1 9 15,-4-4 2-15,0-1-2 16,0-5-7-16,1-7-6 15,2 0-2-15,-3-1-4 16,0 0-4-16,10-4-5 0,9-1-4 16,34-3 0-16,-26 15 0 15,6 4 13-15,-5 2 22 16,-15 6 38-16,-8 2 9 16,-19 3-1-16,-5-4-16 15,-13 0-32-15,2-5-6 16,-3-7-10-16,3-2-3 0,12-8-135 15,1 3-134-15</inkml:trace>
  <inkml:trace contextRef="#ctx0" brushRef="#br0" timeOffset="7498.6116">9461 7575 814 0,'0'0'361'0,"-4"0"-188"16,-3 4-59-16,5 13-56 16,-6 4-8-16,-1 19 9 15,2 11-1-15,-9 16 15 0,3 8-5 16,-7 1-15-16,-5-8-5 15,8-13-29-15,-6-11-4 16,12-13-3-16,6-7-26 16,1-10-166-16</inkml:trace>
  <inkml:trace contextRef="#ctx0" brushRef="#br0" timeOffset="7935.7681">9763 7775 565 0,'-1'-4'301'0,"-14"-2"-64"16,3 1-51-16,-13 5-61 15,-3 3-25-15,2 7-40 16,-7 3-20-16,8 13-24 0,2 2-7 16,8 7-10-16,5 3-2 15,11 0 2-15,2-2 1 16,11-6 4-16,8-9 4 15,8-7 5-15,4-11 12 16,1-8 23-16,0 0 19 16,-16-13 32-16,-6 0 13 15,-18-7 7-15,-6 0-12 16,-16 5-35-16,-5 2-27 16,-8 13-38-16,-3 2-25 15,11 9-118-15</inkml:trace>
  <inkml:trace contextRef="#ctx0" brushRef="#br0" timeOffset="9123.2436">10437 7258 218 0,'-8'-1'170'0,"-8"-1"20"16,-7 11-61-16,-1 9-7 16,-2 10-54-16,9 13-29 0,9 1-33 15,12 1-9-15,16-5-4 16,6-7 3-16,11-12 5 16,1-10 4-16,-4-7 5 15,-5-3 2-15,-13-6 8 16,-9 1 2-16,-14 2 16 15,-9-2 4-15,-11-2-5 16,-4 3-4-16,7-3-21 16,6 1-33-16</inkml:trace>
  <inkml:trace contextRef="#ctx0" brushRef="#br0" timeOffset="9310.4428">10598 7344 638 0,'10'-1'285'0,"15"-4"-130"0,4 0-59 15,8 5-48-15,0-1-13 16,-9 1-18-16,0-1-3 16,-9-2-100-16,-7-2-230 15</inkml:trace>
  <inkml:trace contextRef="#ctx0" brushRef="#br0" timeOffset="9451.2898">10719 7340 518 0,'1'8'256'0,"1"13"-98"16,6 8-40-16,-2 0-56 15,0 0-25-15,2-2-19 16,-6-4-72-16</inkml:trace>
  <inkml:trace contextRef="#ctx0" brushRef="#br0" timeOffset="9724.8218">10891 7393 756 0,'2'11'300'0,"3"11"-193"15,0 3-32-15,-3-2-38 16,3-3-6-16,-4-9-14 0,4-4-1 16,3-13-1-16,0-2-1 15,2-10-3-15,2-5-4 16,2 3-4-16,-1-3-3 16,2 10-3-16,-7 4-3 15,5 10 15-15,-1 9 8 16,2 6 12-16,3 7 3 15,-10 0-10-15,-2 7 27 0</inkml:trace>
  <inkml:trace contextRef="#ctx0" brushRef="#br0" timeOffset="10117.7459">11409 7343 631 0,'-8'11'275'0,"1"20"-123"15,5 2-50-15,11-1-33 16,7 0 1-16,6-12-13 15,1-4-9-15,1-15-14 16,2-7-3-16,-3-13-5 16,-2-7-1-16,-5-9-3 15,-6-5-3-15,-10-7-3 16,-6-2-1-16,-19-7-2 16,-2 1-2-16,-13 2-4 15,-5 3-3-15,7 19-4 16,-1 9 1-16,10 21-1 15,6 7-3-15,10 11-4 16,11 6-4-16,11 3 1 0,15 1 15 16,24 3-190-16</inkml:trace>
  <inkml:trace contextRef="#ctx0" brushRef="#br0" timeOffset="10867.6273">11723 7227 473 0,'-8'6'214'0,"-11"4"-105"15,8 5-41-15,11 4-50 16,8 2-7-16,7 1-6 15,5-2-1-15,4-4 4 16,-4-5 0-16,2-5 4 16,-5-4 1-16,-5-3 4 15,-5-3 0-15,-11 2-4 16,-2 2-4-16,-9 5-6 16,0 6-3-16,0 6 10 0,4 4 5 15,2 0 1-15,0-1 1 16,9-2-9-16,0-2-2 15,8-3 6-15,11-2 3 16,-4-10 5-16,4-3 0 16,0-8-2-16,-4-6-2 15,6 0-3-15,-6-8-2 16,0 1-5-16,-3 1 0 16,-5 2-2-16,0 6 0 15,-6 5 1-15,-2 2 6 16,-4 10 19-16,0 3 9 15,-2 7 7-15,5 3-5 0,2 5-17 16,5 2-8-16,4-3-9 16,2-1 0-16,8-8 0 15,-4-4 1-15,3-7 4 16,0-3 1-16,-5-11 2 16,6-1 0-16,-5-9-3 15,0 1-3-15,-5-2-1 16,-5 2-2-16,-1 12-2 15,-4-1-2-15,-4 11-4 16,0 5-2-16,2 6-1 16,2 6 1-16,5 3 3 15,8 1 1-15,4 1 1 16,2-5 3-16,3-2 12 16,-2-6 9-16,1-8 18 15,1-1 6-15,-6-16-3 16,-1-1-6-16,-8-9-12 0,-6-5-7 15,-5 4-8-15,1 1-7 16,-7 10-105-16,5 4-140 16</inkml:trace>
  <inkml:trace contextRef="#ctx0" brushRef="#br0" timeOffset="11211.2609">12305 7446 644 0,'6'3'311'16,"3"0"-123"-16,5 4-58 15,3 1-16-15,0-2-26 16,2-3-17-16,-2-3-19 16,-1-3-6-16,1-10-20 15,-7-2-7-15,-6-7-6 16,4 0-3-16,-15 1-4 15,2 0-2-15,-10 2-2 16,-6 2-3-16,4 10-3 16,-1 4-2-16,7 10-4 15,-1 8 0-15,8 9 1 16,4 7 1-16,0 7 1 0,7 5 2 16,-3-1 3-16,2 1 2 15,-3-4 11-15,-3-2 2 16,0-2 2-16,0-4 22 15,6-11-292-15</inkml:trace>
  <inkml:trace contextRef="#ctx0" brushRef="#br0" timeOffset="11414.4398">12610 7242 1065 0,'-4'3'443'0,"-4"5"-255"16,-4 6-75-16,5 13-60 15,2 5-9-15,2 10-15 16,4 1-10-16,1-9-111 16,1-4-221-16</inkml:trace>
  <inkml:trace contextRef="#ctx0" brushRef="#br0" timeOffset="11555.0419">12550 7051 862 0,'-3'-4'390'16,"-6"-5"-189"-16,5 6-109 15,9 7-178-15</inkml:trace>
  <inkml:trace contextRef="#ctx0" brushRef="#br0" timeOffset="11898.4368">13019 7316 380 0,'-4'6'288'0,"-20"10"55"16,8 2-74-16,-8 3-105 16,-5-1-37-16,11-5-70 15,-10 0-21-15,0-9-21 16,3-4-5-16,5-9-12 16,3-7-15-16,6-6-8 15,7 2-1-15,4 0 3 16,4 1 10-16,10 7 2 15,1 1 0-15,9 11 2 16,1 4 1-16,1 14 26 16,-1 3 16-16,2 7 37 15,-1-2 12-15,-3 2-15 0,-1-4-12 16,-8-8-64-16,-5-2-91 16</inkml:trace>
  <inkml:trace contextRef="#ctx0" brushRef="#br0" timeOffset="13841.0516">4088 10340 206 0,'3'-6'149'0,"1"-9"41"16,2-4-14-16,2-9-15 15,-2 2-14-15,7-4-41 16,-2 4-18-16,5 11-41 0,6 7-18 15,6 19-28-15,6 6-6 16,17 9 1-16,7 7 4 16,5-8 6-16,-2-1 3 15,-11-10 1-15,-14-8 0 16,-14-10-23-16,-7-3-9 16,-13-9-2-16,-4-1 0 15,-10-1 22-15,-8-1 4 16,3 6 1-16,6 4-1 0,-2 5-9 15,7 1-7-15,6 3-6 16,2 0-3-16,-2 0 6 16,20 5 5-16,42 10 6 15,-25-5 5-15,-3 4 36 16,-11-1 17-16,-14 3 56 16,-8 1 25-16,-11-1-9 15,-8-1-12-15,0-5-53 16,2-8-25-16,5-3-15 15</inkml:trace>
  <inkml:trace contextRef="#ctx0" brushRef="#br0" timeOffset="14771.1943">5029 10182 537 0,'1'0'267'0,"3"1"-65"16,-2 7-31-16,8 8-49 15,-3 9-15-15,3 9-45 16,-2 1-19-16,-6 1-20 16,-1-8-2-16,-1-10-5 15,-3-8 0-15,3-10-2 16,1-6-3-16,-1-11-4 0,4-4-5 16,6-9-3-16,1 0 0 15,10 4-3-15,0 3 1 16,3 14-2-16,-2 3 0 15,-4 7 24-15,0 5 10 16,-8 10 13-16,-1 7 2 0,-5 9-19 16,-3 4-6-16,-1-7-10 15,2-4 26-15,4-11-171 16</inkml:trace>
  <inkml:trace contextRef="#ctx0" brushRef="#br0" timeOffset="14977.2446">5426 10190 703 0,'10'-3'324'15,"7"-1"-120"-15,11 2-133 16,7 2-18-16,-5 0-26 15,-2 0-6-15,-2 3-367 16</inkml:trace>
  <inkml:trace contextRef="#ctx0" brushRef="#br0" timeOffset="15133.4577">5396 10342 687 0,'12'3'318'0,"8"1"-140"16,10-3-100-16,8 2-15 15,5-3-37-15,-1-1-24 16</inkml:trace>
  <inkml:trace contextRef="#ctx0" brushRef="#br0" timeOffset="15602.133">5979 10278 274 0,'-10'-6'185'0,"-14"-8"30"16,7-1-70-16,1-11-64 15,8-4-17-15,14 2-14 16,2-2 14-16,13 11 31 16,0 4 11-16,4 11-9 15,5 11-16-15,-6 10-7 16,-2 12 9-16,-19 9 6 0,-8 0-8 15,-14 9-27-15,-6-3-16 16,-5-7-19-16,-2-2-4 16,-2-19-3-16,3-2-2 15,3-14-10-15,9-6-11 16,10-6-8-16,7-5-2 16,14 1 4-16,10 4 8 15,7 7 2-15,-1 4 2 16,6 9 13-16,-5 8 4 0,-2 3 5 15,-2 3 1-15,-5-2-27 16</inkml:trace>
  <inkml:trace contextRef="#ctx0" brushRef="#br0" timeOffset="16192.4918">6821 10158 693 0,'-20'2'354'0,"-12"3"-109"0,-3 6-121 15,10 7-37-15,3 4-56 16,6 2-19-16,17 7-18 15,6-1-4-15,21-4 3 16,8-4 4-16,6-14 4 16,-3-5 5-16,-5-4 5 15,-7-5 3-15,-19 0 7 16,-8 1 1-16,-22 0-4 16,-12-1-3-16,-8 1-12 15,2 1-30-15,12 0-209 16</inkml:trace>
  <inkml:trace contextRef="#ctx0" brushRef="#br0" timeOffset="16348.6958">6975 10191 824 0,'12'0'362'15,"13"-2"-195"-15,5 2-65 16,3-2-67-16,-4 1-17 15,-10 1-150-15</inkml:trace>
  <inkml:trace contextRef="#ctx0" brushRef="#br0" timeOffset="16520.8268">7001 10213 755 0,'0'13'349'15,"1"13"-145"-15,7 6-72 16,0 2-25-16,3 0-40 16,-3-8-29-16,4-6-62 15,0-11-86-15</inkml:trace>
  <inkml:trace contextRef="#ctx0" brushRef="#br0" timeOffset="16770.8243">7203 10236 730 0,'7'5'397'0,"5"-2"-76"16,1 14-170-16,-3 1-39 16,-4 4-48-16,-5 3-18 15,-2-10-23-15,-4-4-6 16,1-9-5-16,1-4-4 16,3-9-5-16,4-1-3 15,8-9 0-15,3 2-3 16,4-1 1-16,2 2-2 15,0 14-1-15,-4 3 0 0,-2 18 2 16,-5 7 1-16,-5 7 2 16,0 5 3-16,-4-6 314 15</inkml:trace>
  <inkml:trace contextRef="#ctx0" brushRef="#br0" timeOffset="17317.2166">7939 10105 802 0,'-3'15'308'0,"-8"17"-214"16,9 5-41-16,8 1-8 15,5 0 3-15,13-8 2 16,6-3-1-16,12-17-16 16,-6-8-5-16,-1-13-5 15,-4-10-1-15,-8-12-1 16,3-11-1-16,-12-7-4 15,-7-2-1-15,-20 0-2 16,-11 6 0-16,-20 5-4 16,-8 5-2-16,-1 14-7 15,5 8-2-15,11 18-8 16,10 13-3-16,10 4-1 16,10 4-1-16,17 1-36 15,8-4-55-15,22 2-294 16</inkml:trace>
  <inkml:trace contextRef="#ctx0" brushRef="#br0" timeOffset="18043.6947">8435 10098 583 0,'-15'-2'288'0,"-9"-3"-100"16,-2 5-60-16,4 6-77 16,10 4-23-16,8 4-30 15,5 0-3-15,10 2-1 16,1-2 2-16,3-3 4 16,5 0 2-16,0-7 2 15,-3-4 1-15,-8-1-1 16,-1-3 0-16,-13 1-1 15,0 3-2-15,-8 5 1 16,-4 3-1-16,5 5 0 16,-2-2 1-16,7 6 13 15,3 2 10-15,-1 1 6 16,9 0 1-16,1-1-4 16,6-4-2-16,7-6 1 15,0-6 0-15,3-5-7 0,5-3-7 16,-3-7-6-16,-3-2-4 15,-6-3-9-15,-4-5-2 16,-3 3 0-16,-2 2 2 16,-3 9 7-16,-2 6 1 15,-2 4 1-15,-1 4 0 16,2-6 2-16,0 0 2 16,-1 7 5-16,0 9-1 15,2 32 0-15,8-31-2 16,4-4-3-16,2-5 1 0,-3-9 2 15,2-6 1-15,4-8 0 16,2-2-1-16,0-6-2 16,3 0-1-16,-9 2-2 15,-1 3 2-15,-7 1-2 16,-4 6 0-16,-1 6-1 16,-3 4 1-16,0 14 3 15,3 3 3-15,0 6 4 16,4 4-1-16,7-3-5 15,2-4-1-15,4-6-2 16,1-8 3-16,0-8 21 16,-1-5 4-16,-2-8 3 15,2-2-1-15,-9 0-22 16,0 3-13-16,-3 5-137 16</inkml:trace>
  <inkml:trace contextRef="#ctx0" brushRef="#br0" timeOffset="18366.002">8909 10310 868 0,'3'0'438'15,"7"1"-124"-15,3 2-159 16,1-2-31-16,4 3-44 16,1 1-17-16,-3-4-34 0,5-1-7 15,-4-6-9-15,0-5-4 16,-6-8-5-16,-2-3-24 15,-7-2-9-15,-1 2 1 16,4 2 0-16,-17 1 25 16,-12 2 4-16,-7 2 0 15,-12 8-1-15,11 0-2 16,15 13-5-16,4 8-2 0,10 8-1 16,4 6 2-16,2 9 5 15,2 1 2-15,8 4 1 16,-2 0 1-16,4-6-1 15,1-2 0-15,0-10-115 16,4-2-118-16</inkml:trace>
  <inkml:trace contextRef="#ctx0" brushRef="#br0" timeOffset="18542.3208">9214 10093 998 0,'-3'-1'452'0,"-3"-1"-212"15,-2 8-94-15,4 16-79 16,3 4-24-16,1 10-20 16,1-3-10-16,0 1-95 15</inkml:trace>
  <inkml:trace contextRef="#ctx0" brushRef="#br0" timeOffset="18713.8615">9167 9869 1319 0,'-9'3'521'0,"-6"4"-331"16,4 6-148-16,7 3-42 15</inkml:trace>
  <inkml:trace contextRef="#ctx0" brushRef="#br0" timeOffset="19292.2094">9562 10122 470 0,'0'8'291'0,"-9"6"0"0,6 13-138 16,-15 1-48-16,-8 2-41 15,-5-1-27-15,-3-13-31 16,5-3-30-16,7-16-149 16,7-9-104-16,7-12-75 15,1-8 35-15,7-3 277 16,2-2 166-16,6 7 186 15,3 7 28-15,5 14-75 16,3 8-38-16,5 10-70 16,4 9-28-16,-1 13-45 15,0 6-22-15,-16 7-35 16,9-3-7-16,-5-9-63 16</inkml:trace>
  <inkml:trace contextRef="#ctx0" brushRef="#br0" timeOffset="24082.7225">16418 11438 822 0,'0'5'358'0,"8"17"-174"16,10 9-56-16,17 19-58 16,8 6-17-16,11 0-27 15,4 7-10-15,5-10 0 16,2-9-46-16,6-15-330 15</inkml:trace>
  <inkml:trace contextRef="#ctx0" brushRef="#br0" timeOffset="24379.1783">16889 11727 501 0,'8'3'246'0,"17"6"-76"15,7 3-63-15,5 10-19 16,-6 5 9-16,-17 6-3 15,-9 3-4-15,-14-4-28 16,-6-4-23-16,-8-12-13 16,-2-6 13-16,4-11-194 15</inkml:trace>
  <inkml:trace contextRef="#ctx0" brushRef="#br0" timeOffset="25014.8534">17311 11752 620 0,'10'5'312'0,"12"8"-93"16,11 17-79-16,0 5 1 16,-2 17-35-16,-8 7-19 15,-15 7-44-15,-6 3-14 0,-16-9-34 16,-3-13-37-16,-9-13-94 15,-2-17-33-15,3-14-15 16,-1-7 29-16,13-25 83 16,8-2 31-16,10-20 32 15,7-3 22-15,4 1 54 16,5 3 28-16,2 5 49 16,-2 1-1-16,2 5-27 15,0 0-18-15,-5 16-45 16,-3 7-17-16,-7 18-25 15,-4 10-7-15,-2 12-5 0,8 7-1 16,5 0 2-16,-3-1 0 16,6-7-122-16,-1-2-143 15</inkml:trace>
  <inkml:trace contextRef="#ctx0" brushRef="#br0" timeOffset="25327.2807">17866 11835 542 0,'-7'11'305'16,"-5"9"-34"-16,-7-1-180 16,-3-2-32-16,-3-3-31 15,-1-8-5-15,5-3-9 16,2-5-7-16,8-6-31 15,4-1-18-15,6-7-21 16,1 2 0-16,9-1 23 16,4 0 15-16,4 6 18 15,4 4 2-15,4 5 30 16,2 3 21-16,-2 10 47 16,0 5 6-16,-6 7 4 15,-2 0-16-15,-7 0-40 16,-3-2 4-16</inkml:trace>
  <inkml:trace contextRef="#ctx0" brushRef="#br0" timeOffset="25905.3121">18340 11707 517 0,'9'0'292'0,"10"6"-32"0,5 8-81 16,-4 14-66-16,-2 5-23 16,-11 6-41-16,-7 2-9 15,-1-8-14-15,-5-9-7 16,3-10-5-16,-3-9 0 16,6-11-5-16,0-7-10 15,4-12-20-15,7-2-8 16,6-4-4-16,3-1 8 15,3 7 14-15,-2 3 3 16,-3 11 1-16,3 11 0 0,-4 13 32 16,-1 5 11-16,-7 11 13 15,-5 5 4-15,-2 0-29 16,3 4-9-16,3-16-100 16</inkml:trace>
  <inkml:trace contextRef="#ctx0" brushRef="#br0" timeOffset="26311.6737">18762 11699 711 0,'10'5'365'0,"9"0"-140"0,14 0-92 15,10 1-29-15,4-4-63 16,1 2-12-16,-15-1-10 15,-9 0-6-15,-12 0-4 16,-4 1-1-16,-9 0-2 16,-3 4 0-16,-11 6 0 15,-10 3 0-15,-11 8-1 16,-3 3 0-16,0-1-1 16,5-3-1-16,17-8-5 15,7-8 2-15,14-8-147 16</inkml:trace>
  <inkml:trace contextRef="#ctx0" brushRef="#br0" timeOffset="33128.3162">19367 11696 351 0,'-10'-4'230'15,"-15"0"2"-15,-2 0-63 16,4 5-66-16,0 8-34 15,5 9-45-15,4 2-11 16,8 13-16-16,9 5-4 0,14 4 1 16,6 0 1-16,11-11 7 15,3-9 2-15,8-15 6 16,6-7 3-16,-10-18 14 16,3-6 19-16,-19-20 44 15,-16-2 32-15,-16-3 38 16,-18 1-4-16,-16 17-38 15,-9 3-35-15,-7 21-54 16,0 8-20-16,15 10-103 16,15 4-417-16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3:01:21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14859 4284 320 0,'-4'-10'156'16,"-4"-9"-55"-16,9-2-36 16,5 2-5-16,10-4-1 15,5 1-2-15,12 0-8 16,11-1-4-16,13 5 2 15,5 1-4-15,14 10-11 16,5 5-7-16,15 7-19 16,14 3-6-16,2 5 0 0,2 5-1 15,-2 6-1-15,-6 3 2 16,-11-2 3-16,-6-2 2 16,-12-11 5-16,-5-8 4 15,-2-12 36-15,-2-8 14 16,-11-15 19-16,-5-3 6 15,-17-7-24-15,-10-2-15 16,-12 8-21-16,-6 3-64 16</inkml:trace>
  <inkml:trace contextRef="#ctx0" brushRef="#br0" timeOffset="587.3059">16575 4010 341 0,'4'-1'192'15,"5"7"-27"-15,-3 5-60 0,6 10-27 16,1 2-4-16,5 0-6 16,7-1-5-16,13-5-14 15,7-2-9-15,12-8-2 16,11-11 0-16,10-12 18 16,10-6-3-16,17-12-14 15,13 4-6-15,18-4-31 16,8 0-2-16,18 5-6 15,-1 5 2-15,5 16 8 16,-4 9 0-16,-10 21 4 0,0 4-3 16,-8 9-5-16,-1-1 1 15,-11-3 2-15,-4 2 2 16,-11-3 3-16,-14-1 1 0,-17 3-2 16,-15 2-4-16,-28 8-19 15,-13 5-33-15</inkml:trace>
  <inkml:trace contextRef="#ctx0" brushRef="#br0" timeOffset="1103.8287">16426 2599 712 0,'6'-6'329'0,"0"-8"-136"15,-1 7-65-15,-3 14-72 16,-2 8-23-16,0 25-21 16,-1 12-2-16,0 30 3 15,1 10 2-15,3 4-4 0,4 0-1 16,10-20-19-16,-2-2-84 15</inkml:trace>
  <inkml:trace contextRef="#ctx0" brushRef="#br0" timeOffset="1443.1619">16545 3628 906 0,'2'-1'391'0,"3"-3"-208"16,-1 4-52-16,-4 0-70 15,0 0-10-15,0 0-446 16</inkml:trace>
  <inkml:trace contextRef="#ctx0" brushRef="#br0" timeOffset="1755.3989">16809 2685 858 0,'0'-11'353'0,"-1"-10"-193"16,-1 6-31-16,-3 8-46 15,-1 7-24-15,1 15-59 16,-4 8-23-16,8 23-13 15,1 20 3-15,11 22 15 16,5 9 11-16,7 6-76 16,0-10-140-16</inkml:trace>
  <inkml:trace contextRef="#ctx0" brushRef="#br0" timeOffset="2067.7034">16962 3575 1117 0,'-1'5'506'0,"1"2"-225"16,0-5-97-16,3 1-79 16,-3-3-24-16,0-1 56 15</inkml:trace>
  <inkml:trace contextRef="#ctx0" brushRef="#br0" timeOffset="4286.2705">919 6871 898 0,'-17'2'381'0,"-5"3"-202"0,-13 19-113 16,2 6-32-16,4 16-27 16,-1 10-8-16,23 9-9 15,12 3 2-15,20 0 4 16,6-4 1-16,18-18 6 16,10-6 3-16,6-28 7 15,7-11 3-15,-8-22 7 16,-10-13 5-16,-10-14 27 15,-9-7 11-15,-19-5 33 16,-9 0 6-16,-21 4-18 16,-12 0-10-16,-16 7-45 15,-4 4-18-15,-8 15-43 16,-2 12-54-16</inkml:trace>
  <inkml:trace contextRef="#ctx0" brushRef="#br0" timeOffset="4426.5233">836 7140 669 0,'4'5'385'0,"7"6"-10"16,18-2-267-16,16 1-22 0,26-1-16 16,6-3-102-1</inkml:trace>
  <inkml:trace contextRef="#ctx0" brushRef="#br0" timeOffset="4921.3823">1583 7090 602 0,'-16'0'325'16,"-14"0"-51"-16,4 8-185 15,3 1-66-15,9 4-31 16,10 4-10-16,12-3-6 16,14 5 5-16,8-3 11 15,1-6 8-15,2-2-61 16,-8-3-23-16,-9-5-15 16,-4 0 2-16,-14 0 69 0,-4-4 25 15,-13 4 59-15,-5 0 25 16,-11 3 38-16,-4 1 11 15,3 2-33 1,4 4-24-16,9 4-41 0,9 5-11 16,13 2 2-16,6-1 1 15,13 1 4-15,10-3-1 0,9-1-11 16,0-2-12 0,3-7-227-16</inkml:trace>
  <inkml:trace contextRef="#ctx0" brushRef="#br0" timeOffset="5374.4272">1776 7130 581 0,'-8'-3'295'15,"-7"-2"-77"-15,2 10-143 16,3 5-22-16,0 10-18 15,5 3-1-15,5 6-10 16,3 0-4-16,11 1-14 16,2-4-3-16,7-5 5 15,-2-5 4-15,-2-12 7 16,2-4 5-16,-5-13 4 0,3-7-1 16,0 0-2-16,-6-5-4 15,-5-2-4 1,-1 2-2-16,-8 2 11 0,0 8 10 15,-4 11 1-15,-4 4-4 16,1 10-19-16,2 4-14 16,6 8-6-16,5 2 1 15,9 5 2-15,3-1 3 16,8-5 6-16,5 0 19 0,1-13 29 16,-5-6 9-16,-2-9 26 15,-11-9-2-15,-4-8-10 16,8 0-3-16,-11-5-24 15,2 0-14-15,-7 4-24 16,-6 3-44-16,0 9-148 16</inkml:trace>
  <inkml:trace contextRef="#ctx0" brushRef="#br0" timeOffset="5733.9456">2207 7376 1021 0,'2'2'444'0,"9"5"-215"0,2-3-89 15,12-3-40-15,-2-3-20 16,3-8-24-16,3 0-14 16,1-7-16-16,7-4-7 15,-7-4-2-15,-5-4-5 16,-7 2-3-16,-12 1-3 15,-11 0-12-15,-2 6-1 16,-19 0-1-16,-7-1 1 0,-2 10-4 16,-1 6-1-1,10 11-13-15,8 13-6 0,5 13 11 16,1 2 9-16,9 18 15 16,3 10 10-16,9 5 3 15,3 4-4-15,-4 0-1 16,-2-4 0-16,-6-1-1 15,0-12-8-15,2-15 414 16</inkml:trace>
  <inkml:trace contextRef="#ctx0" brushRef="#br0" timeOffset="6367.2614">2716 7099 779 0,'-6'0'376'16,"-8"-4"-148"-16,3 13-135 15,1 6-43-15,4 11-36 16,4 6-2-16,5 3 8 16,10 2 11-16,8-6 11 15,9-4 3-15,0-13 4 16,-1-9 0-16,-3-9 0 16,-5-5-1-16,-2-9-3 15,-4-4-3-15,-6-3-15 16,-6-3-5-16,-3 5-9 15,0 1-3-15,-5 9-4 0,0 0-3 16,-2 8-12-16,2 6-7 16,2 5-8-16,3 7-1 15,4 2 6-15,1 0 7 16,9 4 15-16,3-2 9 0,6-2 15 16,5 1 5-16,-1-8 3 15,-5-5 0-15,-1-3-3 16,-3-4-5-16,-6-7-7 15,4 2-1-15,-4-6-31 16,-9-2-59-16,-2-3-267 16</inkml:trace>
  <inkml:trace contextRef="#ctx0" brushRef="#br0" timeOffset="6494.4398">2989 6929 871 0,'-5'-7'475'0,"-2"-9"-95"16,-2 4-101-16,7 9-144 15,0 2-51-15,2 7-69 16,0-6-53-16</inkml:trace>
  <inkml:trace contextRef="#ctx0" brushRef="#br0" timeOffset="6900.5527">3819 7110 853 0,'17'-4'352'0,"26"0"-207"15,7 0-43-15,3 0-34 16,-2 4-17-16,-7 0-23 16,-5 0-7-16,-12 4-66 15,-3 1-91-15</inkml:trace>
  <inkml:trace contextRef="#ctx0" brushRef="#br0" timeOffset="7072.1105">4018 7143 506 0,'-1'11'281'15,"-3"6"-60"-15,3 6-82 16,5 2-18-16,2 2-54 0,5 2-23 16,3-6-10-16,-3-1-64 15</inkml:trace>
  <inkml:trace contextRef="#ctx0" brushRef="#br0" timeOffset="7384.9147">4467 7182 879 0,'-7'-10'457'16,"-8"-7"-129"-16,-5-3-152 15,-4 4-34-15,-5 1-69 16,4 2-28-16,3 12-40 16,2 2-14-16,9 12-21 15,0 4-3-15,9 9-2 16,4 4 5-16,12 2 10 16,8-4 6-16,7-7 12 15,2-4 3-15,1-14 10 16,-3-4 3-16,-7-11 23 15,-5-1 11-15,-12-11 12 16,-6-1 1-16,-18-1-23 16,-4 0-32-16,-6 9-120 15</inkml:trace>
  <inkml:trace contextRef="#ctx0" brushRef="#br0" timeOffset="7915.9362">5627 7116 795 0,'-11'8'367'0,"-12"15"-148"16,-2 4-57-16,-7 2-66 16,5 5-21-16,3-9-33 15,-5-8-11-15,11-11-2 16,1-11 1-16,2-12-51 0,6-3-20 16,-1-7-20-16,5 4-5 15,3 0 39-15,4 5 10 16,6 9 10-16,0 2 8 15,11 12 17-15,2 1 14 16,6 7 9-16,-3 5-5 16,5 5-9-16,-5 2-9 15,3 5-9-15,-1 0-17 0</inkml:trace>
  <inkml:trace contextRef="#ctx0" brushRef="#br0" timeOffset="8212.4787">5782 7212 989 0,'0'6'400'16,"1"4"-226"-16,1 2-114 16,2 1-10-16,-4-8-11 15,0 1-7-15,1-5-1 16,-1-2-1-16,0 0-4 15,0 0-5-15,0-15-11 16,8-38-6-16,2 28-5 0,8 3-4 16,0 4 38-16,6 4 19 15,1 5 22-15,-10 6 6 16,1 7-38-16,-4 6-15 16,-6 13-21-16,6 6-3 15,-10 5 26-15,4 1-77 16,3 0-225-16</inkml:trace>
  <inkml:trace contextRef="#ctx0" brushRef="#br0" timeOffset="8524.8938">5933 7029 779 0,'5'-24'372'0,"12"-21"-113"15,11 6-31-15,7 11-48 16,6 15-38-16,-1 18-82 15,-10 12-22-15,6 18-25 16,-3 4 2-16,-5 8 11 16,-1-3 3-16,-10 1 0 15,-5-2-3-15,3-11-9 16,3-4-1-16,-2-19-3 16,3-10 0-16,-6-14 1 15,-6-6-11-15,-1-4-15 16,-6 0-9-16,-8 8-11 15,-5 4 1-15,-18 15 4 16,-1 10 4-16,-11 12 13 0,-4 10-3 16,5 0 22-1,4 1-44-15</inkml:trace>
  <inkml:trace contextRef="#ctx0" brushRef="#br0" timeOffset="9196.611">6823 7187 528 0,'-7'-10'361'0,"-7"-15"1"16,-5 1-168-16,-3 5-38 16,-6 2-57-16,-3 9-21 15,0 6-37-15,0 2-22 16,3 12-28-16,6 0-7 16,6 11-6-16,7-1 2 15,9 2 1-15,7 3 4 16,9-4 7-16,6-2 6 15,7-6 6-15,1-9 4 16,4-9 4-16,3-3 2 0,-6-10 1 16,0 1 0-16,-10-5 1 15,-4-2-1-15,-7 0-4 16,-2 6 20-16,-11 6 22 16,-2 6 5-16,-5 6 11 15,-7 0-21-15,8 8-28 16,0 1-9-16,11 5-11 15,7 4 0-15,10-1 3 16,4 1 3-16,2-6 3 16,1-4 3-16,-2-6 3 15,2-3 3-15,-8-7 4 16,3-5 1-16,-7-7 1 16,-12-5-25-16,3 4-123 15,-7-2-113-15</inkml:trace>
  <inkml:trace contextRef="#ctx0" brushRef="#br0" timeOffset="9306.2437">6920 6928 1025 0,'-4'-6'501'15,"-5"-6"-190"-15,9 8-92 16,-9 4-134-16,9 5-47 16,3 8-60-16,1 4-74 15</inkml:trace>
  <inkml:trace contextRef="#ctx0" brushRef="#br0" timeOffset="9649.7594">7356 7083 872 0,'-12'-8'452'0,"-6"-2"-152"15,-4-4-83-15,-1 13-127 16,3 1-43-16,-3 8-39 16,-1 7-11-16,3 2-14 15,0 10-1-15,2 8 0 16,18-3 3-16,14 1 6 16,8-5 2-16,23-17 7 15,-5 2 2-15,-10-14 11 0,3-3 2 16,-14-4 11-16,-12-6 6 15,-6 0 25-15,-15-2 3 16,-14 3-10-16,-11 0-7 16,-3 4-62-16,0-1-44 15</inkml:trace>
  <inkml:trace contextRef="#ctx0" brushRef="#br0" timeOffset="9930.8208">7449 7007 942 0,'15'4'338'0,"20"1"-280"16,8 0-26-16,10 3 4 16,2-6 0-16,-7-1-3 15,-4 1 2-15,-14-4 3 16,-5 2-49-16,-11-2-188 16,-8-6-167-16</inkml:trace>
  <inkml:trace contextRef="#ctx0" brushRef="#br0" timeOffset="10071.4049">7667 7053 613 0,'-1'9'317'16,"-3"17"-88"-16,3-1-45 15,5 3-48-15,1 3-29 16,5-3-37-16,0-2-22 16,3-5-24-16,-1-5-78 0</inkml:trace>
  <inkml:trace contextRef="#ctx0" brushRef="#br0" timeOffset="10704.2234">8084 7068 978 0,'-12'-9'419'0,"-15"-6"-237"16,1 0-72-16,2 10-79 15,7 4-20-15,9 5-21 16,1 5-9-16,11 5-4 16,6 2 2-16,5 1 9 15,7 2 6-15,1-4 7 16,-1-4 2-16,-5-2 3 16,-2-2 0-16,-10-1 3 0,-5-2 0 15,-8-3 0-15,-5 1-2 16,-7 3 14-16,0 4 12 15,2 2 6-15,5 2-1 16,6 1-19-16,3-1-13 16,10-4-6-16,3 0 3 15,13-6 5-15,6 1 2 16,4-5 2-16,3-4-1 16,4-2-6-16,-1-1-1 0,0 5-1 15,-4 2 14-15,-2 2 8 16,-6 2 4-16,-2-1 2 15,-4-2-12-15,0-3-3 16,-5-3-1-16,-1-5 0 16,-1-2-1-16,-1-3-1 15,-3-1 0-15,-8-4 0 16,0-1-1-16,-9-3-3 16,-6 2-3-16,3 6-10 15,-5 6-5-15,2 12-4 16,-2 1-1-16,1 10 2 15,1 3 1-15,3 3 1 32,6 5-1-32,-1 6 1 0,0 6 3 0,0 7 7 15,4 8 0-15,3 4 5 16,3 3-1-16,0-1 0 16,-1-5 5-16,-3-10-32 15,-3-8-482-15</inkml:trace>
  <inkml:trace contextRef="#ctx0" brushRef="#br0" timeOffset="11206.6705">8829 7047 782 0,'-8'-8'437'16,"-7"-3"-99"-16,-2-2-128 16,-5 1-50-16,-2 5-67 15,0 1-33-15,0 13-51 16,7 9-8-16,7 9-23 15,4 8 0-15,9 0 11 16,9-1 8-16,12-6 14 16,7-4 5-16,10-10 6 0,-5-8 12 15,-2-10 8-15,-5-11 8 16,-14-9 4-16,-8 1-7 16,-14-5-13-16,-6 3-12 15,-8 4-71-15,-2-1-31 16</inkml:trace>
  <inkml:trace contextRef="#ctx0" brushRef="#br0" timeOffset="11810.5368">9840 7024 587 0,'-7'0'366'0,"-11"0"-6"0,2 7-147 16,-4 6-110-16,0 2-42 15,8 9-49-15,4 5-8 16,9 1-2-16,14 8 3 15,9-7 9-15,1-5-1 16,4-14 3-16,-5-7 5 16,-1-7 15-16,-4-8 7 0,-12-6 13 15,-10-5 0-15,-20 0-11 16,-3 1-10-16,-2 10-20 16,-4 0-9-16,7 8 5 15,3 0-79-15</inkml:trace>
  <inkml:trace contextRef="#ctx0" brushRef="#br0" timeOffset="12107.3421">10046 7057 913 0,'3'-3'468'16,"-4"-4"-132"-16,2 4-175 15,-1 3-52-15,0 0-61 16,0 0-22-16,1 9-18 0,6 14-3 16,17 33 0-16,-7-29-2 15,12-2 2-15,1-6 1 16,5-11 8-16,-3-6 8 16,-7-10 25-16,0-5 10 15,-13-6 1-15,1 0-4 16,-10-2-25-16,-4 1-13 15,-6 1-119-15,-8 1-100 16</inkml:trace>
  <inkml:trace contextRef="#ctx0" brushRef="#br0" timeOffset="12217.0273">10223 6772 1244 0,'0'0'536'0,"0"-4"-312"16,0 4-81-16,0 0-112 15,0 0 19-15,0 0-181 16</inkml:trace>
  <inkml:trace contextRef="#ctx0" brushRef="#br0" timeOffset="12575.9769">10659 7006 911 0,'-14'0'390'16,"-14"-2"-230"-16,-1 4-57 15,4 10-78-15,4 0-19 16,8 12-14-16,3-1-2 0,11 5 3 15,5 1 3-15,11-3 12 16,5 0 9-16,4-9 17 16,-1-4 9-16,-5-9 36 15,-5-2 15-15,-13-6 7 16,-7-3-4-16,-13-5-31 16,-5-2-20-16,-3 0-21 15,3 0-5-15,4 7-118 16</inkml:trace>
  <inkml:trace contextRef="#ctx0" brushRef="#br0" timeOffset="12755.7564">10765 7081 1072 0,'12'-2'446'0,"19"-3"-262"16,13 6-71-16,0-2-59 15,-4-1-20-15,-12 2-19 16,-8-1-13-16,-9 3-145 16,3-1-307-16</inkml:trace>
  <inkml:trace contextRef="#ctx0" brushRef="#br0" timeOffset="12896.303">10924 7102 938 0,'-6'9'526'16,"-4"4"-75"-16,3 6-288 0,7 3-55 16,8 1-70-1,3 1-15-15,2-4-89 0</inkml:trace>
  <inkml:trace contextRef="#ctx0" brushRef="#br0" timeOffset="13349.1778">11149 7024 1011 0,'8'3'444'0,"12"6"-238"16,2 7-55-16,-6 9-69 16,-1 4-18-16,-9 1-16 15,-6-4-3-15,0-7-7 16,-2-1-10-16,-2-13-7 15,4-2-1-15,6-10-13 16,2-7-14-16,5-6-20 16,1-2-12-16,2 3 2 0,7-1 7 15,5 5 11-15,-3 6 7 16,-4 8 3-16,-9 3 2 16,-7 14 12-16,-4 0 5 15,-2 7 5-15,1 3 1 16,-1-2-18-16,1 0-85 15</inkml:trace>
  <inkml:trace contextRef="#ctx0" brushRef="#br0" timeOffset="13568.0131">11598 6959 1096 0,'0'12'475'16,"-6"5"-200"-16,11 19-210 16,7 13-7-16,5 5 22 15,0 7-1-15,-2 9-7 16,-4-3-4-16,-8 0-46 16,2-3-7-16,-1-17-7 15,-1-8-17-15,-3-22-134 16</inkml:trace>
  <inkml:trace contextRef="#ctx0" brushRef="#br0" timeOffset="13755.5128">11663 7230 985 0,'7'-6'422'0,"10"-3"-219"15,0-1-107 1,6 5-57-16,-2 2-18 0,0 3-70 16,3 4-93-16</inkml:trace>
  <inkml:trace contextRef="#ctx0" brushRef="#br0" timeOffset="14098.8812">12307 7050 832 0,'-8'3'416'0,"-9"10"-116"16,-9-5-155-16,6 13-69 16,-8-6-21-16,-4-5-18 15,3 0-5-15,-9-11-13 0,7-1-3 16,3-6-5-16,-6-2-3 15,16-5-10-15,0-3-7 16,7 1-8-16,19 1-2 16,2 8 0-16,6-1 2 15,7 6 12-15,-2 6 9 16,3 8 21-16,5 12 13 16,-5 5 22-16,1 4 9 15,-2 5 8-15,-8-2-4 16,-2-3-22-16,-5-4-15 0,-3-13 423 15</inkml:trace>
  <inkml:trace contextRef="#ctx0" brushRef="#br0" timeOffset="15389.5431">5411 8074 776 0,'-26'0'363'0,"-36"5"-142"15,2 3-66-15,3 9-64 16,6 3-20-16,19 6-37 15,8 1-12-15,21 6-21 16,9-6-6-16,27 8-5 16,10-4 2-16,32 10 5 15,3 1 3-15,1-1 1 16,-13 0 2-16,-26-8 2 16,-12 6-1-16,-26-2 49 15,-12 4 27-15,-29-3 19 16,-16-8 6-16,-22-8-40 15,-3-10-24-15,6-13-14 16,7-7-3-16,31-9-14 16,9-5-13-16,25 0-93 15,10 2-84-15</inkml:trace>
  <inkml:trace contextRef="#ctx0" brushRef="#br0" timeOffset="15899.2881">5674 8593 1085 0,'8'-4'468'15,"-8"-3"-254"-15,1 12-47 16,-1 8-75-16,-1 12-28 0,3 12-40 16,-2-2-4-16,2 11-7 15,-4-3-2-15,1 1-1 16,3-7-2-16,4-11 1 15,-6-6 0-15,6-17-4 16,-2-3-8-16,-3-16-15 16,10-3-4-16,-7-9-4 15,6 1 5-15,2 3 8 16,3 8 0-16,7 6-1 16,1 6-2-16,1 10 2 15,1 1 1-15,-6 14 7 16,-7-1 2-16,-4 8 6 15,-8 0 3-15,-16-4 5 16,0 0 1-16,-19-10 3 16,3-4 1-16,-6-11-65 15,4-7-71-15</inkml:trace>
  <inkml:trace contextRef="#ctx0" brushRef="#br0" timeOffset="16180.7661">6406 8446 1463 0,'-5'-1'609'0,"4"1"-371"16,1 3-89-16,0-3-99 15,0 0-22-15,0 0-10 16,0 0-51-16,0 0-160 16,0 0-163-16</inkml:trace>
  <inkml:trace contextRef="#ctx0" brushRef="#br0" timeOffset="16359.9628">6430 8673 927 0,'2'0'574'0,"-4"-1"17"16,3 1-293-16,-1 0-147 15,-1 0-47-15,1 0-60 16,0-1-19-16,0 0-322 16</inkml:trace>
  <inkml:trace contextRef="#ctx0" brushRef="#br0" timeOffset="17518.9423">7298 8373 491 0,'-8'4'303'0,"-13"11"-9"15,3 9-164-15,-2 12-107 16,7 4-13-16,11-1-10 16,6-4 0-16,19-5 3 15,3-7 2-15,12-12 7 16,1-6 2-16,-6-14 5 16,0-9 0-16,-6-7 3 15,-10-7 0-15,-3 2 20 16,-7 0 16-16,-14 0 32 15,1 6 17-15,-6 10-13 16,2 9-14-16,4 18-41 16,-2 13-22-16,1 14-17 15,4 5-8-15,3 16-3 16,6 1 3-16,12 12 4 16,-3 0 4-16,-1-9 7 15,-6-5 0-15,-11-15 27 16,-7-7 9-16,-10-12 9 15,2-3 3-15,-4-11-18 16,-5-7-7-16,-4-10-14 16,-5-9-23-16,2-13-105 0,11-7-88 15</inkml:trace>
  <inkml:trace contextRef="#ctx0" brushRef="#br0" timeOffset="20615.6241">7753 8283 592 0,'0'-8'328'0,"-3"-4"-57"0,-2 7-51 15,1 19-70-15,-4 11-41 16,2 27-63-16,6 11-7 16,-2 4-13-16,3 4-6 15,-2-11 2-15,2-5 0 16,3-12-4-16,0-12 0 15,5-22 4-15,-4-14 1 16,6-20-3-16,3-14-1 16,-6-18-8-16,0-7-2 15,-9-8 0-15,-5 5-1 0,-2 1 0 16,-6 6-2-16,6 15-6 16,4 7-2-16,7 15-10 15,13 9-5-15,6 4-4 16,6 6 1-16,16 5-29 15,4-1-43-15,15 5-240 16</inkml:trace>
  <inkml:trace contextRef="#ctx0" brushRef="#br0" timeOffset="20834.0649">7797 8765 633 0,'9'5'304'0,"5"-1"-116"0,6 0-84 15,10-3-73-15,-4-3-26 16</inkml:trace>
  <inkml:trace contextRef="#ctx0" brushRef="#br0" timeOffset="21162.2952">7985 8493 635 0,'9'6'321'15,"6"1"-65"-15,1 11-118 16,-5 2-7-16,-4 4-16 16,-1 3-19-16,-6-2-41 15,-2-1-14-15,1-6-12 16,0-9 1-16,1-12-10 16,5-10-5-16,4-12-14 15,5-1-10-15,0-6 0 16,4 6 2-16,3 2 5 15,-5 0 0-15,5 18-4 16,-3 5 8-16,-10 12 28 0,3 17 8 16,-7-1 8-16,1 6-8 15,6 0-22-15,0-5-19 16,15-1-259-16</inkml:trace>
  <inkml:trace contextRef="#ctx0" brushRef="#br0" timeOffset="21562.8157">8398 8214 798 0,'14'0'324'0,"19"-2"-192"0,-1-2-26 16,2 0-41-16,-2-2-13 16,-11-1-30-16,-6-1-4 15,-12 3-4-15,3 3-5 16,-5 3-9-16,-1-1-1 16,0 0-6-16,-1 10 0 15,-1 16-1-15,2 40-1 0,0-18-1 16,0 3-1-16,9 11 4 15,-16-1 2-15,16-3 5 16,3-4 3-16,-9-7 3 16,8-5 25-16,-21-10 51 15,-6-1 15-15,-14-8 13 16,-2-7-16-16,-5-11-45 16,-1-10-9-16,13-12-182 15,2-6-351-15</inkml:trace>
  <inkml:trace contextRef="#ctx0" brushRef="#br0" timeOffset="21890.8726">8935 8282 762 0,'4'-3'374'0,"1"-1"-131"16,1 11-46-16,2 17-81 15,4 14-15-15,1 13-29 16,0-2-21-16,3 4-26 16,-2-10-6-16,-3-5-1 15,-1-2-23-15,-7-14-181 16</inkml:trace>
  <inkml:trace contextRef="#ctx0" brushRef="#br0" timeOffset="22062.4389">8842 8486 782 0,'2'-1'417'0,"18"5"-65"15,6-3-207-15,16 3-29 16,5 3-51-16,19-4-21 16,12 3-58-16,-8-9-309 15</inkml:trace>
  <inkml:trace contextRef="#ctx0" brushRef="#br0" timeOffset="22589.1802">9639 8260 602 0,'-6'-17'291'16,"-6"-13"-93"-16,13-3-142 15,12 0-31-15,15 6-18 16,4 5 11-16,12 13 16 16,-1 9 11-16,-2 12 24 0,-2 7-3 15,-17 6 0-15,-12-1-1 16,-13 10-9-16,-16-2-3 15,-23 3-10-15,1 3-6 32,-7-6-18-32,3 0-8 0,22-4-10 0,6-10-2 15,22-5-4-15,15 0 0 16,11-6 3-16,9 2 2 0,3-6 1 16,0-2 1-16,-1-2 4 15,-6-1-15-15,-5-2-246 16</inkml:trace>
  <inkml:trace contextRef="#ctx0" brushRef="#br0" timeOffset="22823.495">9545 8574 655 0,'-9'1'365'0,"-4"-1"-63"15,-1 6-103-15,27-5-54 32,13 4-25-32,29-2-17 0,10-5-14 0,14-2-35 15,8 4-12-15,0 1-21 16,-3 2-3-16,-5 0-31 16,-9-3-31-16,-18 2-116 0,-12 5-114 15</inkml:trace>
  <inkml:trace contextRef="#ctx0" brushRef="#br0" timeOffset="23245.141">9611 8823 796 0,'3'-6'319'0,"6"-3"-179"0,18-3-74 16,10 1-15-16,11 2-3 16,6 3-11-16,-2 7-22 31,-1 4-1-31,-6 2-1 0,-13 1 1 0,-13-1 2 16,-14 2-1-16,-18 3-1 15,-6 2-1-15,-9-2-5 16,-6-8-2-16,10-4-23 15,4 0-10-15,14-4-17 16,14 2-2-16,9-3 15 16,2-2 7-16,17 9 16 15,-3 3 9-15,5 12 25 0,-3 6 23 16,-28 5 41-16,6 3 14 16,-24 2 18-16,-11-1-8 15,-10-6-26-15,-22-5-18 16,-3-15-29-16,7-4-9 15,3-12-97-15,15-8-96 16</inkml:trace>
  <inkml:trace contextRef="#ctx0" brushRef="#br0" timeOffset="23885.5802">10473 8378 844 0,'-1'0'394'16,"-3"2"-147"-16,2 11-92 15,-1 13-69-15,-2 3-6 16,5 6-18-16,-3-5-14 15,3-11-23-15,5 6-8 16,14-13-4-16,-3-1 1 0,13-3 1 16,2-13 0-16,-5-6-4 15,9 0-2-15,-13-7-5 16,-3 6-1-16,-10-5-2 16,0 0 0-16,-8-3 0 15,-1-2-1-15,5 12-1 16,-7-1-7-16,1 11-6 15,0 3-1-15,0 7-2 16,3 11 2-16,7 9 4 16,-1 4-1-16,3 8 3 15,4 1 2-15,0 7 2 16,-2 8 1-16,-9 8 6 16,-5 2 4-16,-7 5 11 15,-8-8 6-15,-10-9 3 16,-6-7-1-16,-19-24-2 15,4-2 0-15,-2-20-2 16,1-13-17-16,15-14-100 16,5-7-78-16</inkml:trace>
  <inkml:trace contextRef="#ctx0" brushRef="#br0" timeOffset="24410.6968">11016 8253 626 0,'1'4'292'0,"-4"5"-103"15,5 12-44-15,-5 19-43 16,-2 11 1-16,10 12-8 15,-9-7-6-15,3-8-14 16,2-11-12-16,-4-17-27 16,7-3-4-16,-4-16 7 15,0-6 1-15,4-13-1 16,-7-5-3-16,6-12-15 16,-4-5-4-16,-10-10-4 15,2-6-4-15,-4-1-3 16,3 4-2-16,8 11-4 15,3 7-3-15,9 7-7 0,10 7-2 16,9 2-3-16,4-2 1 16,17 10 1-16,-3-4 0 15,4 2-28-15,7 10-57 16</inkml:trace>
  <inkml:trace contextRef="#ctx0" brushRef="#br0" timeOffset="24629.395">11057 8672 627 0,'4'1'326'15,"5"4"-98"-15,8-1-91 16,7 1-35-16,8 2-50 16,0-4-22-16,0-3-108 15</inkml:trace>
  <inkml:trace contextRef="#ctx0" brushRef="#br0" timeOffset="25007.0574">11262 8384 768 0,'2'0'339'0,"5"5"-134"16,0 6-66-16,2 8-13 15,2 11 9-15,-5-1-5 16,2 3-15-16,-5-5-37 15,-8-10-20-15,2-6-28 16,-2-7-1-16,1-8-5 16,7-7-7-16,5-9-22 15,3-7-14-15,11 1-10 16,-2-6 1-16,2 6 13 16,4 6 4-16,-4 6 2 15,0 9-1-15,-6 14 2 16,-3 5 4-16,-10 16 9 15,4 2 5-15,-3 0 1 16,-9 4-2-16,14-15-33 16,-1 1-95-16</inkml:trace>
  <inkml:trace contextRef="#ctx0" brushRef="#br0" timeOffset="25194.5791">11682 8515 908 0,'10'-3'366'0,"7"-5"-192"16,13 6-74-16,11 2-20 16,-3-2-15-16,2-1-29 15,-9-2-68-15</inkml:trace>
  <inkml:trace contextRef="#ctx0" brushRef="#br0" timeOffset="25491.1121">12097 8470 828 0,'6'-14'362'16,"2"-11"-180"-16,8-2-52 16,-5-4-10-16,-3-4-11 15,-4 2-12-15,-4 2-20 0,2 6-8 16,-2 12-8-16,2 7-10 16,-6 12-16-16,-1 4-8 15,3 22-16-15,-1 4-2 16,6 16-3-16,6 6-2 15,0-7-1-15,6-1 14 16,-4-15-124-16,3-7-131 16</inkml:trace>
  <inkml:trace contextRef="#ctx0" brushRef="#br0" timeOffset="25967.2089">12338 8105 1129 0,'7'0'400'0,"9"0"-330"15,9-1-14-15,-1 1-3 16,10-2 4-16,6 2-12 0,-5 0-9 16,5 0-10-16,-14-2-4 15,-12-4-5-15,-6-1-3 16,-3 3-6-16,-2 4-4 16,2 3-7-16,-4 3-4 15,-1-6-3-15,0 0-1 16,1 26-2-16,6 39 1 15,-4-19 2-15,-2 5 1 16,4 11 7-16,3 4 2 0,1-3 2 16,3-6 3-16,-11-15 2 15,-2-7 1-15,-8-11 2 16,-11-1 1-16,-4-8 3 16,-13-4-2-16,-7-7 1 15,-2-3 1-15,3-2-72 16</inkml:trace>
  <inkml:trace contextRef="#ctx0" brushRef="#br0" timeOffset="26366.9999">13186 8233 837 0,'-4'1'382'0,"3"7"-173"16,-10 5-88-16,4 23-90 0,14 16-9 15,1 9-9-15,5 5-3 0,0-14 5 16,-8-13-9-16,7-9-212 16</inkml:trace>
  <inkml:trace contextRef="#ctx0" brushRef="#br0" timeOffset="26540.9461">13014 8431 664 0,'0'5'368'16,"7"-2"-27"-16,8 4-152 16,23 0-87-16,9-7-2 15,14-2-28-15,14 0-23 0,-1-1 5 16,0-3-70-16</inkml:trace>
  <inkml:trace contextRef="#ctx0" brushRef="#br0" timeOffset="26982.3594">13985 8169 640 0,'0'-18'350'0,"0"-19"-63"16,0 3-58-16,-2 9-67 31,1 9-22-31,-1 8-50 0,2 7-34 0,3 11-50 16,3 10-17-16,3 14-7 31,1 12 5-31,-1 11 8 16,-1 6 5-16,-2 3 5 15,-2-6 2-15,3-5-51 16,2-13-86-16</inkml:trace>
  <inkml:trace contextRef="#ctx0" brushRef="#br0" timeOffset="27193.8864">13745 8543 766 0,'1'-4'397'16,"8"-3"-48"-16,14 6-198 15,19 1-49-15,12 3 13 0,23 2-6 16,4 1-20-16,12-1-32 16,-2-1-21-16,-6-5-104 0,-2-1-91 15</inkml:trace>
  <inkml:trace contextRef="#ctx0" brushRef="#br0" timeOffset="27790.247">14162 8929 461 0,'8'0'231'0,"5"-5"-58"15,-5-8-22-15,1-8-16 0,-8-6-2 16,-4-7-14-16,3 7-21 16,-17-2-39-16,-4 6-10 15,-6 14-23-15,-6 2-7 16,4 12-17-16,-2 3-4 16,3 2-7-16,6 7-2 15,9 3 0-15,9 4 1 16,10 3 4-16,7-4 4 15,8-5 4-15,8-4 2 16,2-10 0-16,-4-8-2 16,2-3 0-16,-7-4 0 0,-2 6-2 15,-1 4-2-15,-6 9-3 16,-4 8 0-16,-6 12 11 16,4 8 5-16,-8 3 5 15,2 3 3-15,-5 2 5 16,-9-5 22-16,-6-2 33 15,-7-7 9-15,-16-14 1 16,-4-6-18-16,-9-16-26 16,3-8-8-16,13-7-14 15,9-2-5-15,16 0-84 16,8 1-55-16</inkml:trace>
  <inkml:trace contextRef="#ctx0" brushRef="#br0" timeOffset="28555.4312">14646 8305 741 0,'2'11'309'16,"-7"8"-175"-16,10 12-26 16,-5 3-22-16,4 2-11 15,8-4-17-15,-5-13-9 16,13-4-11-16,0-8-4 16,8-7-4-16,-2-2-2 15,-6-14-3-15,0-3-1 16,-7-8-6-16,-1-2-2 0,-9 0-2 15,-3-1-2-15,-7 7-3 16,-1 6-3 0,-1 8-13-16,1 9-7 0,4 12-9 15,4 11-2-15,5 20 1 16,4 8 2-16,11 16 12 16,-1-2 12-16,7 6 11 15,-3 0 7-15,-15-5 6 16,-5 6 2-16,-18-15 16 15,-8-3 4-15,-14-16 1 16,-9-12-6-16,-2-14-14 16,-3-12-5-16,6-15-17 15,11-6-12-15,19-14-66 16,7-7-50-16,24-6-126 16,8-4-106-16</inkml:trace>
  <inkml:trace contextRef="#ctx0" brushRef="#br0" timeOffset="28914.7223">15162 8270 725 0,'-4'4'351'0,"2"7"-113"0,-4 17-91 16,-1 8-9-16,5 14-27 15,-3-1-23-15,-2-7-43 16,-2-9-12-16,2-12-12 16,2-7-1-16,2-10 12 15,4-5 6-15,4-7 0 16,1-9-1-16,-5-15-14 16,-1-8-5-16,-2-16-5 15,-10-3-2-15,5 4-5 16,4 5-2-16,3 12-4 15,5 4-3-15,5 6-3 16,4 4-3-16,-2-1-4 16,17 7-2-16,10 4 16 15,3-4-59-15,14 3-143 16</inkml:trace>
  <inkml:trace contextRef="#ctx0" brushRef="#br0" timeOffset="29149.3425">15144 8614 785 0,'5'0'306'15,"7"0"-171"-15,6 0-88 16,5 4-5-16,13 3-4 16,0-4-13-16,8 5-49 15,-4-8-118-15</inkml:trace>
  <inkml:trace contextRef="#ctx0" brushRef="#br0" timeOffset="35461.051">15436 8340 853 0,'12'6'227'16,"-5"2"-45"-16,12 11-53 16,-2 4-30-16,-6 6-44 15,-2-2-11-15,-9-3-11 0,0-3-4 16,-3-8-9-16,-2-2-1 16,2-7 0-16,0-4-1 15,3-5-6-15,0 4-3 16,3-6-7-16,9-24-2 15,24-38-2-15,-13 36-1 16,1 2 0-16,3 10 8 16,-10 12 11-16,6 9 4 15,-11 15 19-15,-3 11-3 0,0 12-4 16,-11 2-1-16,1 0-14 16,1-5-7-16,-2-10-36 15,6-5-77-15</inkml:trace>
  <inkml:trace contextRef="#ctx0" brushRef="#br0" timeOffset="35680.0632">15841 8421 1024 0,'8'-5'430'0,"16"-2"-231"0,8 4-64 16,11-6-52-16,4 6-25 16,-2 0-13-16,2 3-62 15</inkml:trace>
  <inkml:trace contextRef="#ctx0" brushRef="#br0" timeOffset="36205.7198">16445 8434 474 0,'-15'4'274'16,"-12"3"-56"-16,1-16-34 15,5-9-15 1,8-8-42-16,6-8-19 0,17 1-77 16,7 5-19-16,11 4-22 15,4 3-4-15,1 14 16 16,3 6 13-16,-7 6 34 16,-4 10 22-16,-13 10 17 15,-8 6 0-15,-13 11-23 16,-9 2-16-16,-16-3-25 15,-8 1-7-15,-3-10-2 16,2-13-19-16,17-5-26 16,2-13-10-16,16-5-17 0,6-5 13 15,11 3 15-15,5-6 6 16,12 7 14-16,4 5 10 16,4 2 25-16,3 12 4 15,-7 0 2-15,-5 2-6 16,-5 0 9-16,2-4-60 15</inkml:trace>
  <inkml:trace contextRef="#ctx0" brushRef="#br0" timeOffset="36653.8039">16703 8144 644 0,'13'-6'354'0,"21"0"-30"16,6-2-104-16,11 4-58 16,0 1-27-16,-7-1-56 15,-5 3-29-15,-18 3-32 16,-3 1-5-16,-10 5-6 15,-2 3-1-15,-6 0-4 32,-3 2 1-32,3 4-2 15,-3 1-1-15,5 8-2 16,3 5-2-16,-9 8-1 16,4 9-1-16,1 7-1 15,0 6 1-15,13-2 2 16,-7-9 3-16,0-12-6 15,-5-10 2-15,-5-8 0 16,-8 0 2-16,-13-9 14 0,-3-3 2 16,-14-8 1-16,2-3 0 15,5-2-6-15,1-1-21 16,16 1-106-16,5 1-107 16</inkml:trace>
  <inkml:trace contextRef="#ctx0" brushRef="#br0" timeOffset="36981.8463">17429 8364 784 0,'11'0'385'0,"7"0"-88"16,9 0-102-16,4 0-39 15,6 0-27-15,17 4-60 0,-4-4-24 16,5 1-15-16,-14-1-55 15,-12-1-150-15,-7 1-146 16</inkml:trace>
  <inkml:trace contextRef="#ctx0" brushRef="#br0" timeOffset="37169.6663">17488 8532 742 0,'4'2'391'0,"6"3"-58"16,6-1-110-16,16 8-58 15,2-7-23-15,18-1-54 16,4-4-30-16,2-3-48 16,-4-3-70-16</inkml:trace>
  <inkml:trace contextRef="#ctx0" brushRef="#br0" timeOffset="37632.9318">18402 8238 853 0,'10'3'398'15,"5"0"-146"-15,13 14-137 16,9 8-14-16,15 12-29 15,10 8-11-15,0-1-31 16,-4-2-7-16,-13-10 7 16,-15-12-69-16</inkml:trace>
  <inkml:trace contextRef="#ctx0" brushRef="#br0" timeOffset="37835.6806">18821 8231 901 0,'-15'0'403'16,"-13"0"-178"-16,-4 10-124 15,-4 8-23-15,-2 12-28 16,-6 6-7-16,3 9-28 16,1-1-5-16,4-5-3 0,9-1-2 15,5-10-49-15,5-11-69 16</inkml:trace>
  <inkml:trace contextRef="#ctx0" brushRef="#br0" timeOffset="38226.2526">19024 8328 606 0,'-6'18'300'16,"-4"8"-93"-16,0 9-66 15,-1-4-7-15,7-2-38 16,8-3-22-16,-2-13-38 16,3-3-8-16,6-10 1 15,-5-9 2-15,2-9-1 16,-4-7-2-16,-12-14-9 15,1 0-2-15,-5-5-4 16,2-2-2-16,-4-4-1 16,0 1-1-16,4 2-4 15,7 5-3-15,14 9-5 0,4 0-3 16,10 7-4-16,-5-2-1 16,0 9-3-16,9 11 2 15,-3 8 2-15,4 3 3 16,1 6 5-16,1 0-33 15,5-3-252-15</inkml:trace>
  <inkml:trace contextRef="#ctx0" brushRef="#br0" timeOffset="38487.3167">19007 8540 469 0,'6'0'290'0,"20"10"-10"15,-3-7-50-15,16 2-82 16,6 4-37-16,0-4-60 15,3 1-19-15,-10 0-76 16,-10-6-136-16</inkml:trace>
  <inkml:trace contextRef="#ctx0" brushRef="#br0" timeOffset="38856.8735">19314 8235 872 0,'3'5'356'16,"6"10"-218"-16,-2 2-39 16,-3 8-23-16,2 4 1 15,-4 0 0-15,2 0-12 16,-3-11-24-16,-1-3-10 0,0-8-8 15,0-10 0-15,9-8-4 16,3-6-2-16,5-13-8 16,4 0-4-16,-4-6-5 15,2 3-2-15,3 10-2 16,-3 4 0-16,-3 13-3 16,2 9 13-16,-9 9 17 15,-2 8 5 1,2 8 11-16,0 3-13 15,-2 0-13-15,6 1-5 16,1-5-94-16,-4-8-364 0</inkml:trace>
  <inkml:trace contextRef="#ctx0" brushRef="#br0" timeOffset="39310.155">19741 8035 924 0,'11'-4'396'0,"16"3"-215"16,3 0-49-16,6 2-41 0,-3 1-16 15,-1 0-19-15,0-2-12 16,-9-1-21-16,-2 1-4 16,-10-1-6-16,-1 1-4 15,-9 5-7-15,2-2-2 16,-4 3-3-16,-1-6 0 16,1 0 0-16,0 7-1 15,2 20-2-15,13 35-1 16,0-22 0-16,-3 3 0 0,4 8 3 15,5 7 2-15,-4-4 3 16,1 2 2-16,-11-14 2 16,-7-8 1-16,-13-9 8 15,-13-9 5-15,-13-11 11 16,-5-5 0-16,-1-8-5 16,5-3-7-16,2-4-4 15,12 10-45-15</inkml:trace>
  <inkml:trace contextRef="#ctx0" brushRef="#br0" timeOffset="40548.2678">22842 7452 998 0,'-3'-3'429'15,"3"6"-220"-15,-6 25-148 16,-1 9-36-16,1 28-22 16,-2 6-1-16,2 27 0 31,5 8 1-31,1 0-12 0,5-7-98 16</inkml:trace>
  <inkml:trace contextRef="#ctx0" brushRef="#br0" timeOffset="40782.5878">22799 8532 1005 0,'0'-2'423'0,"-4"-4"-262"16,5 6-49-16,-2-1-74 16,0 0-21-16,1 0-89 15,0 0-367-15</inkml:trace>
  <inkml:trace contextRef="#ctx0" brushRef="#br0" timeOffset="40985.6649">23053 7492 909 0,'5'-17'411'16,"4"-13"-189"-16,0 7-51 0,-4 20-81 16,1 11-32-16,-5 33-44 15,-1 10-15-15,-1 25-2 16,-1 17 0-16,0 18 3 15,2 13 0-15,-1-3-61 16,-3-13-102-16</inkml:trace>
  <inkml:trace contextRef="#ctx0" brushRef="#br0" timeOffset="41157.5008">23152 8606 1499 0,'-1'-2'641'0,"-1"2"-378"16,-2-1-81-16,3 0-110 0,0-1-45 15,0 1-146-15,0 0-172 16</inkml:trace>
  <inkml:trace contextRef="#ctx0" brushRef="#br0" timeOffset="41777.045">18455 8780 705 0,'3'7'295'0,"0"12"-159"15,11 3-93-15,8 4-38 16,6-5 22-16</inkml:trace>
  <inkml:trace contextRef="#ctx0" brushRef="#br0" timeOffset="41964.5021">19022 8975 878 0,'1'-1'328'15,"9"3"-216"-15,6 5-116 16,3 1-2-16,12 3 6 15,-5-6 4-15,3 1-178 16</inkml:trace>
  <inkml:trace contextRef="#ctx0" brushRef="#br0" timeOffset="42105.0951">19477 9007 959 0,'11'7'379'16,"1"-3"-253"-16,4 3-64 15,0-5-47-15,-3-2 5 0,5-6-130 16,4 4-275-16</inkml:trace>
  <inkml:trace contextRef="#ctx0" brushRef="#br0" timeOffset="42230.0663">19829 8985 686 0,'8'-1'383'16,"9"0"-9"-16,-2-7-302 15,6 3-31-15,4-1-21 16,-2-3-65-16</inkml:trace>
  <inkml:trace contextRef="#ctx0" brushRef="#br0" timeOffset="42386.2796">20197 8773 1107 0,'4'-8'444'0,"5"-6"-269"16,4 3-134-16,1 1-19 16,4 6-18-16,-4-1-3 15,1 5-228-15</inkml:trace>
  <inkml:trace contextRef="#ctx0" brushRef="#br0" timeOffset="42526.966">20474 8507 913 0,'-1'-7'379'0,"-1"-7"-228"15,2-2-72-15,0 2-201 16</inkml:trace>
  <inkml:trace contextRef="#ctx0" brushRef="#br0" timeOffset="42653.426">20473 8183 593 0,'-5'-7'307'0,"4"-2"-36"16,0-1-220-16</inkml:trace>
  <inkml:trace contextRef="#ctx0" brushRef="#br0" timeOffset="42811.0637">20385 7889 996 0,'-5'-6'383'16,"-9"-9"-275"-16,1 0-57 0,5 3-61 16,-2-3-77-16</inkml:trace>
  <inkml:trace contextRef="#ctx0" brushRef="#br0" timeOffset="42938.2184">20072 7687 601 0,'-6'-5'256'0,"-9"-4"-142"16,2 0-54-16,5 1-36 15,-1-1-26-15</inkml:trace>
  <inkml:trace contextRef="#ctx0" brushRef="#br0" timeOffset="43063.2383">19757 7575 597 0,'-6'-3'238'15,"-8"-5"-157"-15,4 6-40 16</inkml:trace>
  <inkml:trace contextRef="#ctx0" brushRef="#br0" timeOffset="43281.9476">19363 7535 446 0,'-7'-1'170'0,"0"4"-122"15,1-1-29-15,5 1-22 16,0-1-3-16,0-3-16 16,0 0-19-16,-1 0-1 15,1 0 2-15</inkml:trace>
  <inkml:trace contextRef="#ctx0" brushRef="#br0" timeOffset="43469.3172">18920 7630 813 0,'-17'-5'338'0,"-7"5"-178"0,-4 4-125 16,-2 0-17-16,6 8-12 15,1-8-84-15</inkml:trace>
  <inkml:trace contextRef="#ctx0" brushRef="#br0" timeOffset="43656.8483">18412 7876 389 0,'-18'13'177'16,"-13"3"-41"-16,7 5-214 16</inkml:trace>
  <inkml:trace contextRef="#ctx0" brushRef="#br0" timeOffset="43844.3272">18240 8153 385 0,'-7'7'153'0,"-8"6"-95"15,5 3-41-15,5 1-17 16,2-3-56-16</inkml:trace>
  <inkml:trace contextRef="#ctx0" brushRef="#br0" timeOffset="43993.3993">18264 8474 592 0,'-1'12'280'0,"0"14"-122"15,0-2-68-15,2-8-56 16,3-1-17-16,2-1-34 0,3 1-128 0</inkml:trace>
  <inkml:trace contextRef="#ctx0" brushRef="#br0" timeOffset="44129.4086">18409 8746 604 0,'12'10'233'16,"9"13"-154"-16</inkml:trace>
  <inkml:trace contextRef="#ctx0" brushRef="#br0" timeOffset="49520.2042">20819 8234 584 0,'-5'1'216'0,"-2"1"-130"16,8-1-28-16,19-1 27 16,13-3 15-16,30-3-4 15,19-3 2-15,40 1-6 16,14 2-6-16,26 4-20 15,7 3-13-15,-16 2-26 16,-8 1-7-16,-33-4-1 16,-17 2-1-16,-37-4-80 15,-16-2-179-15</inkml:trace>
  <inkml:trace contextRef="#ctx0" brushRef="#br0" timeOffset="50019.7411">21150 8052 820 0,'-5'-2'338'0,"-11"12"-176"16,-15 2-57-16,-19 15-38 15,-5 7-3-15,-6-5-27 16,4 2-14-16,11-3-11 16,6-7-2-16,17-7-2 0,9-5-2 15,16-7 1-15,9-3-2 16,22-1 21-16,4-1 16 15,18 6 29-15,6 8 15 16,4 14 0-16,-2 1-11 16,-15 6-27-16,-10-4-10 15,-20-5-45-15</inkml:trace>
  <inkml:trace contextRef="#ctx0" brushRef="#br0" timeOffset="68697.4821">716 9611 527 0,'-17'14'239'16,"-22"24"-100"-16,5 5-70 15,7 15-22-15,14 7-4 16,16 5-5-16,11-1-6 0,21-13-18 16,-3-10 12-16,19-24 19 15,4-9 7-15,17-27 10 16,8-14-13-16,-5-21 21 15,-5-13 14-15,-27-11 32 16,-14-1 19-16,-33-1-18 16,-20 3-15-16,-20 16-34 15,-14 6-27-15,-8 21-29 16,12 11-11-16,4 9-13 16,12 8-38-16,16 3-158 15,5 8-167-15</inkml:trace>
  <inkml:trace contextRef="#ctx0" brushRef="#br0" timeOffset="68837.9965">670 9792 635 0,'12'7'342'0,"5"4"-104"16,22-4-94-16,8-5-27 15,26-2-72-15,10-3-4 16,6-1-412-16</inkml:trace>
  <inkml:trace contextRef="#ctx0" brushRef="#br0" timeOffset="69291.0848">1528 9790 419 0,'-2'-2'257'0,"-12"-9"0"16,-4 7-57-16,-8 3-61 15,-7 1-19-15,0 8-52 16,4 6-28-16,13 3-38 15,8 0-9-15,14 3-2 16,7-4 3-16,12-5 7 16,7 0 6-16,2-9 1 15,1-1 3-15,-13-4-11 0,-3-2-4 16,-19-1-5-16,-7 0-3 16,-14 6 7-16,-9 2 3 15,-8 12 9-15,-1 3 10 16,7 3 13-16,10 8 3 15,13 0-6-15,6-4 3 16,14 2 0-16,0-13 2 16,21 1 2-16,5-3-9 0,8-6-7 15,-1-2 0-15,-13-8-55 16,-7-11-83-16</inkml:trace>
  <inkml:trace contextRef="#ctx0" brushRef="#br0" timeOffset="69415.9604">1444 9578 1076 0,'-9'-1'463'0,"-4"3"-274"15,5 0-77-15,11 7-86 16,6 0-23-16,16 5-120 16</inkml:trace>
  <inkml:trace contextRef="#ctx0" brushRef="#br0" timeOffset="69759.4031">1632 9831 578 0,'4'2'265'0,"11"4"-105"16,8-4-76-16,8 0 13 15,9-2-25-15,-8-1-16 16,5-4-20-16,-4-1-9 16,-9-6-6-16,-1 2 2 0,-17 0 4 15,-8 3-3-15,-16 10-1 16,-6 7 2-16,-3 11 21 16,1 7 3-16,2 3-3 15,5 6-12-15,7 3-32 16,6-3-6-16,17 1-5 15,8-8 2-15,8-15 6 16,5-5 0-16,7-12-48 16,2 0-68-16</inkml:trace>
  <inkml:trace contextRef="#ctx0" brushRef="#br0" timeOffset="70150.1767">2064 9877 963 0,'-8'4'413'0,"-8"5"-228"0,2 6-61 16,5 7-71-16,8 5-20 16,2 1-23-16,8 3-5 15,5-6-4-15,0-3 1 16,9-5 4-16,-4-8 1 16,7-5 7-16,-3-9 3 15,-5-9 3-15,3-2 0 16,-11-13-5-16,1 6-1 15,-8-2-4-15,-2 4-2 0,-2 12 0 16,-1 0-4-16,-2 10-7 16,-3 0-5-16,5 8-4 15,2 8 1-15,4 4 3 16,7 3 2-16,4-4 3 16,18-5 3-16,-11-12 27 15,-5 0 16-15,3-10 32 16,-14-6 12-16,11-4-9 15,5-2-9-15,-13-5-22 16,-6 4-12-16,-7-3-17 16,-3-2-21-16,2 6-132 15</inkml:trace>
  <inkml:trace contextRef="#ctx0" brushRef="#br0" timeOffset="70556.1678">3157 9742 736 0,'4'7'358'0,"15"16"-85"16,10 11-148-16,17 15-65 15,15 5-2-15,2-3-20 16,-3-5-7-16,-17-14-23 16,-12-4-76-16</inkml:trace>
  <inkml:trace contextRef="#ctx0" brushRef="#br0" timeOffset="70727.8931">3551 9784 1124 0,'-13'7'478'16,"-22"13"-267"-16,2 9-74 16,-15 12-77-16,-2 3-24 15,8 6-25-15,0-4-5 0,10-11-14 16,9 0-47-16,7-18-161 15</inkml:trace>
  <inkml:trace contextRef="#ctx0" brushRef="#br0" timeOffset="71071.8199">3763 9945 890 0,'-8'12'410'0,"-7"14"-169"16,3 3-54-16,-3-1-63 15,3-8-31-15,9-7-43 16,0-4-14-16,3-11-2 16,4-2 0-16,-1-6 0 15,1-10-2-15,-3-10-13 0,-3-3-4 16,-4-11-6-16,-2-5 0 15,-2-2-1-15,5 2-5 16,0 2-3-16,3 3-2 16,9 11-6-16,0-3 0 15,11 12-8-15,0-5-11 16,4 8-20-16,10 2-14 16,3-1-40-16,9 12-15 0,6 3-56 15,-1 8-63-15</inkml:trace>
  <inkml:trace contextRef="#ctx0" brushRef="#br0" timeOffset="71305.8845">3736 10062 704 0,'-6'9'319'0,"-3"4"-138"16,16-2-70-16,18-6-45 15,12-5-17-15,17 1-22 0,4-1-5 16,-2-4-71 0,-9 2-169-16</inkml:trace>
  <inkml:trace contextRef="#ctx0" brushRef="#br0" timeOffset="71630.2919">3960 9777 1011 0,'7'7'403'0,"8"11"-245"15,-3 6-32-15,-8 8-18 16,5 0-15-16,-7 2-40 15,0-8-12-15,-2-11-15 32,1-3-1-32,3-17-5 0,3-3-2 15,-5-18-26-15,-1-5-18 16,7-7-14-16,3-4-1 16,14 13 17-16,4 6 10 15,-3 14 10-15,0 11 9 16,-11 14 20-16,-7 6 5 0,0 15 4 15,-7-1-8-15,5 4-16 16,-3-10-5-16,3-7-125 16</inkml:trace>
  <inkml:trace contextRef="#ctx0" brushRef="#br0" timeOffset="71973.9399">4292 9606 891 0,'19'-4'378'0,"14"-2"-215"16,7 5-65-16,1 1-9 15,-8 0-35-15,-8 0-16 16,-5 8-22-16,-5 4-7 0,-5 4-4 15,-1 7 1-15,-9 1-2 16,-1 6-1-16,-2 11-2 16,3 4-1-16,2 9-1 15,4 6-1-15,1-1-30 16,-3-5 69-16,-5-7 25 16,-7-5 11-16,-9-9 50 15,-7-8-62-15,-8-12-12 16,-11-13-8-16,2-9-18 15,7-7-23-15,17-1-132 16</inkml:trace>
  <inkml:trace contextRef="#ctx0" brushRef="#br0" timeOffset="72328.107">4899 9885 817 0,'-2'-1'377'0,"2"-1"-161"16,8 2-57-16,19 5-83 0,10-3-11 16,17 2-26-16,6 2-13 15,-3-4-8-15,-4 2-37 16,-17-1-169-16</inkml:trace>
  <inkml:trace contextRef="#ctx0" brushRef="#br0" timeOffset="72500.2937">4959 10046 916 0,'11'2'406'0,"20"2"-205"15,13 3-28-15,8-6-65 16,8-1-34-16,1-5-53 16,-4 2-72-16</inkml:trace>
  <inkml:trace contextRef="#ctx0" brushRef="#br0" timeOffset="73031.0737">5905 9812 1038 0,'-26'-2'450'0,"-31"1"-247"16,-6 9-61-16,27 18-93 15,6 10-24-15,20 9-19 16,20 3-5-16,10-2 5 16,11-5 2-16,17-10-1 15,3-8 0-15,-6-14 6 16,-2-7 2-16,-11-12 9 16,-8-5 3-16,-10-14 1 0,-6-8-1 15,-17-12-7 1,-3-5-1-16,-14-10-4 0,-6 0-1 15,-5 4-6-15,2 6-2 16,18 12-10-16,9 4-7 16,22 13-9-16,5 5-3 15,13 9-25-15,5 7-34 16,8 4-92-16,5 1-75 16</inkml:trace>
  <inkml:trace contextRef="#ctx0" brushRef="#br0" timeOffset="73390.3453">6266 9836 359 0,'-6'23'241'0,"-4"26"14"16,2 0-37-16,1 2-83 15,-22-5-38-15,28-7-49 16,1-4 5-16,1-18 15 15,29-1 13-15,-24-17 8 16,2-3-15-16,-1-17-10 16,-4-7-5-16,1-5-13 15,-3-6-5-15,-1-11-14 16,-3-10-9-16,-7-13-6 16,0-2-3-16,-2 9-5 15,7 8-4-15,6 18-6 0,6 8-4 16,9 12-8-1,2 7-1-15,11 11-4 0,2-1 4 16,10 10 7-16,5 1-42 16,3 5-136-16,4 3-161 15</inkml:trace>
  <inkml:trace contextRef="#ctx0" brushRef="#br0" timeOffset="73640.2873">6262 10141 617 0,'0'5'325'0,"13"6"-7"16,8-3-177-16,17 1-54 15,3-2-6-15,0-1-40 16,-4-3-16-16,-6-4-96 16,0 1-269-16</inkml:trace>
  <inkml:trace contextRef="#ctx0" brushRef="#br0" timeOffset="73953.0921">6520 9862 1068 0,'7'12'424'15,"3"17"-276"-15,2 5-18 16,-7 1-19-16,0 0-8 16,-3-2-27-16,-2-5-16 0,4-11-29 15,-5-7-9-15,4-10-5 16,3-10-1-16,2-12-4 15,6-1-5-15,-4-17-9 16,4 4-3-16,-6 2-4 16,12 0 0-16,0 17 1 15,-1 3 1-15,7 19 5 16,-14 9 6-16,-5 14 5 16,0 6 3-16,-4-2-3 15,3 3-4-15,3-8-73 16,0-6-72-16</inkml:trace>
  <inkml:trace contextRef="#ctx0" brushRef="#br0" timeOffset="74359.0827">6871 9716 937 0,'10'-4'428'0,"9"-7"-174"15,15 6-143-15,4-3-20 0,7 5-27 16,0 3-9-16,-11 6-23 16,-5 0-11-16,-8 2-10 15,-5 2-1-15,-5 1 2 16,-4 4 2-16,-1 0-2 15,-5 5-1-15,-1 7-7 16,-1 5-1-16,-3 13-3 16,-17 4 1-16,21 4-1 15,0-5 0-15,4-3 2 16,16-9-1-16,-21-8 4 16,-4 1 1-16,-9-8 8 15,-4-1 0-15,-12-10 9 16,-3-4 1-16,-11-11-8 15,11-1-12-15,10-5 123 16</inkml:trace>
  <inkml:trace contextRef="#ctx0" brushRef="#br0" timeOffset="75265.2256">7810 10126 589 0,'-4'11'343'0,"-7"18"-63"0,-12 2-68 16,-6 0-99-16,-3-3-47 15,-1-14-97-15,9-10-92 16</inkml:trace>
  <inkml:trace contextRef="#ctx0" brushRef="#br0" timeOffset="75634.4981">8393 9973 660 0,'-3'10'306'0,"-12"6"-116"15,-1 6-44-15,-7-3-58 16,-10-5-20-16,-5-3-37 16,-1-3-11-16,-1-7-7 15,5-2-2-15,16-7-3 16,2-11-3-16,13-3-6 0,0-2-4 0,12-1-7 16,5 2-1-16,11 10 33 15,6 3 16-15,3 11 22 16,2 11 11-1,-4 8-14-15,4 8-7 0,-10 3-13 16,0 0-7-16,-10-2-10 16,-2 0 5-16,4 2-191 15</inkml:trace>
  <inkml:trace contextRef="#ctx0" brushRef="#br0" timeOffset="75806.336">8265 9728 1072 0,'-3'-2'467'15,"-3"-2"-269"-15,7 5-84 16,-1-1-98-16,2 1-15 16,22 10-131-16</inkml:trace>
  <inkml:trace contextRef="#ctx0" brushRef="#br0" timeOffset="76150.0051">8585 10056 498 0,'4'4'318'0,"16"6"16"16,2 0-164-16,10-1-32 15,-4-2-11-15,-1-5-10 16,-2-2-18-16,-2-8-45 16,-2 0-18-16,-7-9-14 15,-1-2-1-15,-12-3-3 16,-9-8-2-16,-8 5-8 16,-14-4-2-16,-6 11-7 0,4 11-4 15,-6 9-6 1,6 14-3-16,14 12-2 0,1 8 0 15,14 6 3-15,4 2 2 16,8 1 2-16,7-2 4 16,6 0 5-16,-1 2 1 15,-5-7 47-15,-2-4-99 16</inkml:trace>
  <inkml:trace contextRef="#ctx0" brushRef="#br0" timeOffset="76518.6638">9311 9968 895 0,'-8'12'419'0,"-9"20"-161"15,-7-4-77-15,-5-3-87 16,-3-4-17-16,-5-8-36 16,-1 1-11-16,6-13-8 15,1-5-23-15,8-13-40 16,3-6-18-16,5-3-30 0,10 7 12 16,7 4 24-16,7 0 10 15,11 8 44-15,3-3 21 16,10 12 43-16,6 10 19 15,1 5 0-15,-1 7-7 16,-10 1-27-16,-4 0-12 31,-7 0 4-31,-5-4-42 0</inkml:trace>
  <inkml:trace contextRef="#ctx0" brushRef="#br0" timeOffset="80697.1308">10224 9910 563 0,'-6'2'322'16,"-3"5"-32"-16,-6 14-134 16,-2 0-33-16,5 13-40 15,5 1-16-15,13 0-44 16,6 0-7-16,13-11-5 15,-1-6-1-15,8-15 2 16,1-7 2-16,-4-15 1 16,-2 0 2-16,-6-7-1 15,-5-3 1-15,-7 1-2 16,-1 0-1-16,-9 1-6 16,0 10 2-16,-6 15 6 15,-4 5 0-15,6 27-1 16,3 6-6-16,3 16-11 15,9 10-3-15,-2 5 3 16,-1 6 1-16,-3 3 6 0,-11-7 2 16,-11-9 5-16,-7-9 2 15,-7-17 3-15,-6-12 2 16,-6-14 0-16,-6-15-3 16,4-14-6-16,6-4-25 15,18-21-61-15,16 1-64 16</inkml:trace>
  <inkml:trace contextRef="#ctx0" brushRef="#br0" timeOffset="81103.2853">10584 9827 493 0,'1'1'301'0,"-1"8"-4"16,0 11-89-16,0 19-51 15,-2 7-2-15,-2 9-22 16,1-1-24-16,-3-9-58 16,-1-6-15-16,8-14-19 15,-1-11 0-15,1-15 4 0,4-8 0 16,-6-14 2-16,1-4-3 15,-16-9-6-15,9-2-3 16,-4-12-3-16,-3-6-2 16,17 0-2-16,-9-3-3 15,5 4-4-15,7 4-3 16,10 9-4-16,4 3-1 16,16 16 0-16,2 4-2 15,8 6 1-15,4 9-16 16,-2 4-111-16,3 3-91 15</inkml:trace>
  <inkml:trace contextRef="#ctx0" brushRef="#br0" timeOffset="81321.9766">10626 10169 848 0,'3'6'366'0,"12"6"-201"16,13-1-35-16,8-3-63 16,7 2-24-16,-1-7-40 15,-1-1-100-15</inkml:trace>
  <inkml:trace contextRef="#ctx0" brushRef="#br0" timeOffset="81645.4374">10906 9877 876 0,'11'7'412'15,"3"2"-163"-15,4 17-99 16,-3 4-18-16,-9 3-34 16,-6-2-19-16,-2-6-34 31,-3-10-14-31,2-5-16 0,3-4-4 16,4-13-9-16,5-1-10 15,2-20-13-15,3-1-3 16,5 2 5-16,4 0 7 15,3 17 6-15,-1 4 2 16,-8 10 2-16,1 10 9 0,-5 9 7 16,1 4 0-16,5 10 0 15,-6-2 30-15,-3-11-157 16</inkml:trace>
  <inkml:trace contextRef="#ctx0" brushRef="#br0" timeOffset="82067.3253">11214 9718 883 0,'15'-2'346'15,"15"-5"-213"-15,6 2-24 16,7-2-16-16,-4-1-5 16,1 3-33-16,-8 3-19 15,-4 6-26-15,-4 1-3 0,-10 4-3 16,-2-2 0-16,-12 5-1 16,0 5-1-16,0 9-2 15,0 8-1-15,0 11-1 16,1 1-1-16,3 10 0 15,2-1 1-15,0-7-1 16,0 1 27-16,-6-10 32 16,-4-4 10-16,-8-6 20 15,-9-5-22-15,-8-10-22 16,-2-4-9-16,2-10-15 16,6-6-23-16,10-6-149 15,9 0-161-15</inkml:trace>
  <inkml:trace contextRef="#ctx0" brushRef="#br0" timeOffset="82348.4597">11878 9923 867 0,'8'0'443'0,"10"2"-82"0,15 4-217 16,7-4-6-16,10 4-46 15,3-2-25-15,-2-4-42 16,-3 6 14-16,-6-6-152 15,-13-4-155-15</inkml:trace>
  <inkml:trace contextRef="#ctx0" brushRef="#br0" timeOffset="82551.2098">11956 10116 871 0,'13'4'424'16,"7"-4"-158"-16,17 2-88 0,9 3-42 15,0-5-55-15,3 0-29 16,-11 1-50-16,-7-1-74 16</inkml:trace>
  <inkml:trace contextRef="#ctx0" brushRef="#br0" timeOffset="83410.5912">12721 9470 864 0,'-6'-1'376'0,"-3"10"-192"15,-5 13-50-15,0 23-61 16,10 18-17-16,2 15-26 15,0 8-9-15,4 5-8 0,0-5-2 16,6-12-1-16,0-17 0 16,0-23 2-16,5-7 1 15,-9-20 4-15,7-2 3 16,0-10 2-16,-11-14-3 16,7 0-7-16,-6-10-7 15,3-2-9-15,13 5-4 16,-3 0-3-16,11 8 2 15,3 11-1-15,-4 5 2 16,-1 14 0-16,-6 5-1 0,-7 5 7 16,-2 7 1-16,-1 2 1 15,-3-2 3-15,0 2 0 16,2-5 10-16,-5-6-161 16</inkml:trace>
  <inkml:trace contextRef="#ctx0" brushRef="#br0" timeOffset="83801.1744">13170 9903 847 0,'-2'14'345'0,"-6"17"-196"16,6 6-23-16,2 2-18 0,0-2-9 15,10-5-33-15,-4-3-20 16,-2-8-25-16,-2-5-4 16,1-10 4-16,-1-6 1 15,-2-11-1-15,0-5-1 16,-11-12-7-16,0 0-2 16,-2-11-3-16,-3-9-1 15,3-6-2-15,-1-6 0 0,2-1-3 16,1 5-1-16,12 14-3 15,6 2-3-15,9 10-4 16,9 6-3-16,3 7-2 16,4 8 0-16,5 8 2 15,-2-1 1-15,4 2-113 16,3 0-101-16</inkml:trace>
  <inkml:trace contextRef="#ctx0" brushRef="#br0" timeOffset="84050.8604">13185 10190 912 0,'0'1'364'16,"6"5"-200"-16,4-2-55 16,9-2-7-16,7 0-16 15,6 0-45-15,5 3-18 16,0 1-112-16,-2 2-223 16</inkml:trace>
  <inkml:trace contextRef="#ctx0" brushRef="#br0" timeOffset="84379.264">13427 9907 803 0,'3'9'366'0,"5"10"-149"16,1 6-52-16,-4 5-52 15,-5-4-12-15,-5 1-31 16,-3-4-21-16,3-11-22 16,5 1-7-16,0-18-7 15,4-1-11-15,9-9-29 16,3-11-18-16,8-7-4 0,2-5 7 16,1 4 27-16,-4 5 4 15,-4 16 57 1,-3 6 18-16,-8 14 37 0,1 11 21 15,-4 9-47-15,-4 4-18 16,8 2-36-16,-1-3 20 16,7 1-169-16</inkml:trace>
  <inkml:trace contextRef="#ctx0" brushRef="#br0" timeOffset="84816.5947">13794 9703 697 0,'2'-6'422'15,"4"-3"1"-15,14 3-272 16,7 1-39-16,12 4-43 15,3 2-10-15,5 4-28 16,2 1-8-16,-9-2-11 16,-8-4-1-16,-8-1-2 15,-15-2-2-15,-3 3-5 16,-7 2-2-16,-5 6 0 0,2 5-1 16,-7 3 0-16,7 3-1 15,4 9-1-15,-2 7-1 16,10 12-1-16,0 5 0 15,2 3 3-15,7 0 2 16,-7-8 0-16,-3-8 2 16,-9-4 25-16,-6-3 10 15,-11-6 14-15,-8 2 2 16,-10-12-18-16,-8-9-10 0,2-7-62 16,11-4-68-16</inkml:trace>
  <inkml:trace contextRef="#ctx0" brushRef="#br0" timeOffset="85378.6778">14962 9877 700 0,'12'1'326'0,"14"11"-141"15,-7 3-53-15,-5 18-21 16,-7 5-4-16,-17 2-12 16,1 4-1-16,-13-9-49 15,0-6-19-15,8-10-14 16,3-8-5-16,12-8-21 15,5-10-7-15,12-8-7 16,5-5 1-16,5-2 18 16,1-1 4-16,-10-4 3 15,-5-1 1-15,-1 5 0 16,-6-1 1-16,-3 14 1 16,2 9-1-16,-13 2 8 15,5 14 3-15,-3 9 7 16,-2-5 4-16,14 12-2 15,-2-4-2-15,8-4-4 16,6 0-2-16,4-6-50 16,-1-6-94-16</inkml:trace>
  <inkml:trace contextRef="#ctx0" brushRef="#br0" timeOffset="85832.7319">15520 10090 818 0,'-2'8'362'16,"-11"6"-178"-16,-4 1-38 16,-7-6-65-16,-3-1-18 0,0-6-31 15,-1-3-10-15,7-1-8 16,-1-14-4-16,10-1-7 16,3-7-3-16,8-7-6 15,5 4-3-15,10 4-1 16,-1-2 0-16,5 13 3 15,0 6 5-15,-4 7 19 16,1 6 13-16,0 15 18 16,2 3 2-16,1-1-11 15,0 5-12-15,4-4-15 16,-4-7-3-16,-3-1-2 16,7-4-1-16,-4-11 1 15,6 3-19-15,1-10-21 16,-5-6-8-16,-3-10-6 15,-2-1 20-15,1-1 18 16,-4-5 10-16,-3 5 7 0,-6 4-5 16,-6 5 46-16,1 9 17 15,-5 13 31-15,2 6 10 16,2 10-41-16,3 5-17 16,1-1-35-16,2 0-7 15,11-2-87 1,0 2 112-16</inkml:trace>
  <inkml:trace contextRef="#ctx0" brushRef="#br0" timeOffset="86351.3495">16553 9919 997 0,'-3'18'385'16,"-15"16"-277"-16,14 11-16 0,4-2 7 15,0-6-7-15,21-3-7 16,-2-10-11-16,9-13-27 16,3-8-12-16,2-13-11 15,-1-15-3-15,0-9-4 16,-4-9 0-16,-11-12-2 15,-5-5-1-15,-17-17-5 16,-9 3-4-16,-24-9-2 16,-4 11-2-16,0 13 1 15,1 10-3-15,11 31-9 16,3 13 1-16,9 26-7 16,1 2 1-16,14 10 4 15,8 7-2-15,16 3 5 16,20 5 2-16,13-8 6 15,9 0-35-15,5-10-154 0</inkml:trace>
  <inkml:trace contextRef="#ctx0" brushRef="#br0" timeOffset="86625.9813">17172 10062 1048 0,'-5'7'451'16,"-13"8"-248"-16,3 6-66 15,-8-6-74-15,1-1-14 16,0-9-15-16,-3-7-4 0,7-11-6 16,1-1-7-16,6-12-13 15,3 1-16-15,3-10-23 32,5 1-3-32,5-1-4 0,5 5 12 15,3 15 16-15,-6 7 16 16,12 25 38-16,-4 7 12 15,6 17 22-15,-1 0-5 16,-3-3-23-16,0 0-9 16,8-5-21-16,5-3-58 15</inkml:trace>
  <inkml:trace contextRef="#ctx0" brushRef="#br0" timeOffset="87409.4127">18250 9819 571 0,'-4'-6'285'0,"-8"-6"-72"15,-4 5-90-15,-13 7-42 16,0 3-6-16,0 11-15 16,5 2-11-16,15 4-28 15,0 2-13-15,15 1-14 16,7-3-1-16,12-2 5 15,9-3 3-15,0-8 4 16,-3-1 2-16,-13-4-17 16,-7-5-9-16,-16 0-6 15,-9 1-3-15,-13 2 18 16,3 6 19 0,13-2 19-16,-1 1 10 0,-29 15 9 0,9 6-8 15,10-2 0-15,23-2 3 16,13 3 2-16,4-5 0 15,17 2-10-15,2-7-10 16,5-17-5-16,4 0 0 16,3-12-3-16,-4-9-1 15,-7-1-2-15,-6-4-2 16,-16-2 1-16,-2 0-1 16,-14 2-2-16,-6 1-1 15,-1 14-3-15,3 13 0 0,-1 14-3 16,-3 2-2-16,5 9 0 15,3 1-3-15,3 4 0 16,6 5 2-16,1-8 1 16,-4-1 1-16,5-6-105 15,-4-6-105-15</inkml:trace>
  <inkml:trace contextRef="#ctx0" brushRef="#br0" timeOffset="87549.9712">18450 9648 1296 0,'1'-2'485'0,"-2"-5"-374"16,3 5-66-16,-2 2-113 16,0 0-79-16</inkml:trace>
  <inkml:trace contextRef="#ctx0" brushRef="#br0" timeOffset="87784.4684">18518 9798 941 0,'9'12'391'15,"12"15"-238"-15,1 2-31 16,11 8-56-16,-2 1-20 16,-4-3-23-16,-2-3-8 0,-8-12-2 15,-3-4 3-15,-1-15 5 16,3-1 14-16,2-7 11 15,1-7 4-15,-2-2 18 16,-1-5-7-16,-5 3-11 16,-4-3-9-16,-7 0-26 15,-3 3-42-15,-4-2-136 16,4 8-117-16</inkml:trace>
  <inkml:trace contextRef="#ctx0" brushRef="#br0" timeOffset="88299.7964">19173 9911 1075 0,'-9'14'447'0,"-11"11"-257"0,-2 3-40 16,2-3-54-16,2-5-23 15,2-3-33-15,2-5-14 16,-4-10-9-16,4 2-1 15,1-10-21-15,-4-13-21 16,6 0-52-16,4-8-14 16,6 3 5-16,3 4 15 15,9 6 44-15,-3 3 11 16,3 12 18-16,2 7 9 0,-1 11 27 16,-1 2 10-16,6 2 3 15,8 3-4 1,5-1-21-16,2 0-7 0,0-8-8 15,-2-3-1-15,-1-11 1 16,4-3-1-16,1-7-9 16,-1-5-7-16,-2-6-3 15,-2-4 0-15,-12-9 8 16,-4-6 5-16,0 9 1 16,-13-1 0-16,2 17 16 15,-2 11 12-15,-1 12 12 16,0 6 10-16,0 9 5 15,1 7 0-15,0-1 5 16,1-1-2-16,6 0-14 16,-4-8-6-16,-3-8-16 15,6 2-6-15,-3-12-3 0,1 1-4 16,2-8-28-16,-3-3-53 16</inkml:trace>
  <inkml:trace contextRef="#ctx0" brushRef="#br0" timeOffset="94331.2347">5603 11110 321 0,'3'0'247'15,"-1"-1"38"-15,4 17-72 16,1 11-30-16,3 22-40 16,3 17-30-16,0 11-46 15,-1 7-11-15,-2-3-20 16,-4-3-6-16,-8-11-10 16,4-15-2-16,-4-16 0 15,-2-13 2-15,3-22 2 16,-1-5-3-16,5-25-8 15,1-8-6-15,12-12-9 16,1 0-1-16,9 9 1 0,4 4 0 16,4 20-2-16,-3 5-2 15,-2 19-1-15,-6 8 3 16,-7 10 7-16,0 7 4 16,-6 2 3-16,-3-3 0 15,2 4-3-15,0-10 0 16,4-6-87-16,3-3-147 15</inkml:trace>
  <inkml:trace contextRef="#ctx0" brushRef="#br0" timeOffset="99594.122">13038 10218 443 0,'-1'-5'251'0,"-1"-3"-33"16,-3 4-38-16,3 6-62 15,-4 4-22-15,3 6-47 16,1 8-15-16,1 6-16 16,1 2-9-16,5 7 2 15,-4-5 0-15,4 0 3 16,-3-5 0-16,-2-11 0 16,-1-6 0-16,1-6 4 15,0-4 0-15,3-7-3 16,5-1-3-16,7-8-10 15,6 4-3-15,6 11-7 16,-1 3-2-16,3 11 0 16,-6 5 2-16,-2 6 3 15,-2 5 3-15,-13-3 2 16,-2 1 1-16,-11-4 10 0,-8-5 7 16,-13-10 17-16,-7-2 3 15,-4-10-7-15,2 1-8 16,14 5-20-16,7-3-1 15</inkml:trace>
  <inkml:trace contextRef="#ctx0" brushRef="#br0" timeOffset="100609.8562">6173 11639 583 0,'0'0'295'0,"-1"0"-85"15,-2 7-67-15,3-7-67 16,-1 16-18-16,2 44-25 16,0-26-11-16,1 0-9 15,-1 0-1-15,-1-4-2 0,2-5 1 16,-1-13 5-16,-1-9 1 16,1-7 3-16,1-13-2 15,6-5-8-15,4-1-5 16,3 0-5-16,3 4-4 15,0 8-7-15,2 8 0 16,4 10 0-16,2 7 1 16,-1 6 6-16,-1 4 3 0,-10 0 2 15,-11 0 3-15,-10-1 7 16,-11-5 4-16,-11-4 9 16,-3-8 1-16,-4-11-3 15,0-3-5-15,11-7-13 16,6 4-4-16,12 2-41 15,6 3-94-15</inkml:trace>
  <inkml:trace contextRef="#ctx0" brushRef="#br0" timeOffset="101031.3811">6484 11403 565 0,'1'12'256'15,"-3"13"-104"-15,0 9 7 16,-1 10-5-16,1 0-4 15,-1 2-24-15,0-3-49 16,-1-9-39-16,1-6-12 0,4-15-3 16,4-9 0-16,5-14 2 15,-1-10-1-15,-1-10-5 16,-6-2-2-16,-11-10-2 16,1 0 0-16,-12-11-1 15,8 0-3-15,4 2-6 16,4 2-3-16,13 14-5 15,-4 5-2-15,12 7-4 16,-3 2-1-16,5 3-2 16,11 2 0-16,10 2-61 15,0 1-66-15,12 1-272 16</inkml:trace>
  <inkml:trace contextRef="#ctx0" brushRef="#br0" timeOffset="101265.6065">6482 11752 809 0,'8'5'356'0,"2"0"-174"0,17-2-98 16,6-1-12-16,11-3-38 16,12 1-16-16,0-3-52 15,-2-1-164-15</inkml:trace>
  <inkml:trace contextRef="#ctx0" brushRef="#br0" timeOffset="101617.2497">6734 11450 730 0,'4'0'324'0,"6"7"-162"16,2 5-33-16,0 2-38 15,0 6-27-15,-3 1-25 0,-4 0-7 16,-3 2-8-16,-2-5-3 16,1-6 0-16,-1-11-1 15,4-13-5-15,5-4-4 16,0-16-9-16,11 4-2 16,7 2-2-16,-7-5-1 15,4 17-2-15,-3 4-1 16,-6 15-1-16,-4 13 0 0,-3 10 5 15,-5 5 2-15,-1 2 2 16,6 6 1-16,-2-12-143 16</inkml:trace>
  <inkml:trace contextRef="#ctx0" brushRef="#br0" timeOffset="102026.1868">7080 11227 653 0,'12'-7'283'15,"4"-1"-126"-15,16-3-71 16,7 3-2-16,10 4-16 15,-2-1-15-15,-2 7-29 16,-11-2-7-16,-15 6 1 16,-3 3 9-16,-14 2 8 15,1 6 0-15,-6 6-9 16,5 6-11-16,-2 13-9 16,0 8 0-16,3 8 5 15,-3-1 15-15,8 1 25 0,-6-5 13 16,-3-7 19-16,-1-2-8 15,-5-9-12-15,-9-7-9 16,3-9-14-16,-6-11-6 16,-10-15-15-16,9-3-35 15,5-11-151-15</inkml:trace>
  <inkml:trace contextRef="#ctx0" brushRef="#br0" timeOffset="102401.1004">7955 11317 629 0,'-4'5'382'0,"-3"7"-12"15,-4 16-233-15,14 11-40 16,-1 7-35-16,5 5-1 15,4-3-11-15,-1-4-10 16,-2-8-14-16,1-6 2 16,-1-9-114-16,-4-8-109 15</inkml:trace>
  <inkml:trace contextRef="#ctx0" brushRef="#br0" timeOffset="102541.6895">7787 11537 759 0,'15'2'332'0,"22"2"-187"16,12 0-41-16,15-4-52 15,-1-1-26-15,4 1-16 16</inkml:trace>
  <inkml:trace contextRef="#ctx0" brushRef="#br0" timeOffset="103135.4721">8822 11350 226 0,'-6'8'151'0,"-18"-2"13"16,-7-5-10-16,-6-13-12 16,-4-9-1-16,6-15-15 15,11 0-19-15,16-2-53 16,8 0-15-16,20 7-28 15,9 3-4-15,15 12 5 16,1 8 2-16,-1 13 8 16,-4 13-1-16,-16 15 12 15,-7 8 9-15,-28 12 11 16,-4 3 1-16,-15 1-17 0,-7-6-8 16,4-10-12-16,-3-11-3 15,10-17-7-15,11-6-5 16,18-9-6-16,11 1-2 15,16-2-1-15,7 3 1 16,10 6 2-16,-2-5 1 0,3 3-97 16</inkml:trace>
  <inkml:trace contextRef="#ctx0" brushRef="#br0" timeOffset="103354.1196">8547 11647 912 0,'10'0'360'0,"20"2"-244"16,9-4-25-16,23 2-2 15,5 0-30-15,7 2-27 16,-1 2-8-16,-5 3-12 15,-5 0-20-15,-6-7-187 16</inkml:trace>
  <inkml:trace contextRef="#ctx0" brushRef="#br0" timeOffset="103744.538">8661 11847 563 0,'10'-5'283'0,"9"-3"-98"0,9-4-61 15,7-1-14-15,9 0-42 16,1 2-20-16,4 7-24 16,-3 5-4-16,-15 9-6 15,-9 2-1-15,-25 9 3 16,-11 3-1-16,-15 0-4 15,-1 3-3-15,1-10-10 16,6-4-4-16,18-6-7 16,4-5 1-16,17 0 2 15,7 0 1-15,8 6 2 16,6 2 4-16,-4 10 24 16,-7 3 28-16,-22 5 32 15,-10-1 8-15,-26-3-9 16,-11-1-22-16,-11-14-23 0,-3-3-9 15,2-17-79 1,9-13-68-16</inkml:trace>
  <inkml:trace contextRef="#ctx0" brushRef="#br0" timeOffset="104275.9473">9402 11054 666 0,'-3'-1'342'0,"-3"1"-129"16,3 10-39-16,0 22-92 15,1 9-29-15,1 20-7 16,1 14 8-16,1 11 0 15,3 3 1-15,-1-13-13 16,1-8-12-16,-4-22-9 16,3-11-2-16,1-13-1 0,1-9 2 15,4-11 1-15,-3-9-1 16,2-12-4-16,3-5-5 16,2-7-10-16,7 3-1 15,7 7-5-15,-3 1-1 16,6 13-2-16,-3 3 0 15,-6 11 0-15,-1 12 4 0,-9 6 12 16,-3 4 6-16,-5 3 4 16,-1-1-1-16,1-2-22 15,-1-6-68-15</inkml:trace>
  <inkml:trace contextRef="#ctx0" brushRef="#br0" timeOffset="104713.3507">9837 11740 459 0,'-4'3'303'0,"-3"9"48"16,0 4-111-16,2 8-56 0,-1 4-22 15,2 4-55-15,3 1-41 16,-3-7-40-16,0-4-9 16,6-6-5-16,3-7 1 15,4-8 3-15,-5-8 0 16,-3-10-1-16,1-5-4 16,-2-3-5-16,13 5-3 15,-4-1-4-15,6 4-2 16,5 6-4-16,-2 4-3 15,5 9 3-15,-3 5 1 0,1 6 1 16,-1 5 3-16,-6-2 0 16,-5-1 0-16,-9 2 2 15,-7 0 0-15,-12 0 5 16,-5 2 1-16,-9-8 2 16,3-3 0-16,5-7 3 15,2-8-39-15,15-2-167 16</inkml:trace>
  <inkml:trace contextRef="#ctx0" brushRef="#br0" timeOffset="105275.4227">10193 11311 600 0,'-2'0'301'0,"-2"4"-73"16,-1 11-63-16,1 21-74 16,2 8-8-16,0 12-16 15,2 2-3-15,0 0 1 16,-2-8-2-16,2-10-22 15,1-3-10-15,3-18-8 16,0-6 2-16,2-14 4 16,-1-11 1-16,0-11-1 15,-6-8-5-15,-6-7-6 16,-3-2-3-16,-11-10-1 16,1-5-2-16,-5-9-5 0,5 2-2 15,7 1-7-15,7 4-5 16,13 16-5-16,5 2-3 15,13 18-1-15,1 7 0 16,6 4 27-16,3 7-72 16,0 5-106-16,4 4-143 15</inkml:trace>
  <inkml:trace contextRef="#ctx0" brushRef="#br0" timeOffset="105494.3847">10237 11661 850 0,'8'4'94'16,"0"-1"-34"-16,9-2 57 15,7 5-39-15,13-5-49 16,-1-3-11-16,7 3-57 16</inkml:trace>
  <inkml:trace contextRef="#ctx0" brushRef="#br0" timeOffset="105853.7892">10449 11438 751 0,'8'5'332'0,"10"13"-164"16,2 6-3-16,-4 2-29 16,-2 3-22-16,-11-1-34 15,-3-5-14-15,-1-5-28 16,-6-4-6-16,1-10-11 15,8-7-2-15,-4-10-7 16,6-7-7-16,7-12-19 16,1 3-10-16,9 0-5 15,2 4 3-15,1 10 10 16,-2 5 4-16,-2 12 5 16,-4 10 0-16,-11 11 6 15,7 5 1-15,-4 5 5 16,2-3 0-16,10-5-25 15,-7-7-98-15</inkml:trace>
  <inkml:trace contextRef="#ctx0" brushRef="#br0" timeOffset="106078.9304">10872 11536 969 0,'16'0'415'0,"17"-3"-245"16,4 0-18-16,0 3-78 16,-3-4-29-16,-1 8 17 15,-5-2-96-15</inkml:trace>
  <inkml:trace contextRef="#ctx0" brushRef="#br0" timeOffset="106360.0941">11272 11492 790 0,'5'-6'339'15,"-1"-16"-174"-15,5-1-14 0,9-3-33 16,-9-10-13-16,0 0-31 16,0 0-5-16,-4 9-1 15,6 9 5-15,-5 15-1 16,-3 8-9-16,-9 10-19 16,-5 6-14-16,10 22-5 15,1 3 4-15,9 11-6 16,2-3-3-16,-2-9-9 15,0-8 18-15,-2-13-129 16,0-2-13-16</inkml:trace>
  <inkml:trace contextRef="#ctx0" brushRef="#br0" timeOffset="106947.4984">11550 11103 541 0,'11'0'305'15,"11"-2"-23"-15,8 2-176 16,4 2-12-16,-2-2-37 0,0 3-9 16,-6-1-26-16,-1-2-6 15,-2 0-1-15,-5 0 0 16,-3-4 1-16,-4 0-1 15,-8-1-2-15,0-1-2 16,-3 4-3-16,0 2-2 0,0 0-3 16,-2 0-1-16,1 0 3 15,0 0 1-15,0 6 2 16,1 9-2-16,3 33-3 16,2-21-2-16,3 10-3 15,2 4 0-15,7 12 0 16,0 5 0-16,-1 3 2 15,0-1 2-15,-4-12 0 16,-3-4-2-16,-7-8 3 16,-5-6 1-16,-11-4 11 15,-2-5 6-15,-15-9 7 16,-2-3 2-16,-2-9-8 16,-2-6-6-16,10-1-89 15</inkml:trace>
  <inkml:trace contextRef="#ctx0" brushRef="#br0" timeOffset="107369.6106">12452 11297 725 0,'-2'8'342'0,"-2"20"-132"15,-2 16-89-15,5 13-51 0,4 9-25 16,-1-8-19-16,4-7-3 15,6-6-3-15,-4-10 1 16,4-9-126-16</inkml:trace>
  <inkml:trace contextRef="#ctx0" brushRef="#br0" timeOffset="107556.7369">12265 11555 984 0,'17'5'389'0,"23"-4"-265"16,14-1-19-16,25 0-39 15,1-3-20-15,-5-7-22 16,3 8 183-16</inkml:trace>
  <inkml:trace contextRef="#ctx0" brushRef="#br0" timeOffset="108072.2453">13183 11344 687 0,'4'-25'288'0,"2"-29"-141"16,1 5-19-16,-3 14-9 15,-2 5-1-15,-3 10-17 16,5 10-12-16,-4 8-32 16,-1 6-21-16,1 20-34 15,4 13-9-15,2 16-3 16,9 15 3-16,7 6 6 16,-5-10 3-16,7-3 5 15,-1-11-1-15,-6-17-182 0</inkml:trace>
  <inkml:trace contextRef="#ctx0" brushRef="#br0" timeOffset="108251.5592">13014 11609 401 0,'11'0'240'0,"12"0"21"0,19 3-146 16,10-2-3-16,18-1-18 15,5-4-27-15,12 7-32 16,-4-2-10-16,-13 0-56 31</inkml:trace>
  <inkml:trace contextRef="#ctx0" brushRef="#br0" timeOffset="108780.1943">13367 11944 422 0,'8'-4'235'0,"6"1"-41"15,-2-3-26-15,-4-7-52 16,-3 0-24-16,-5-5-38 16,-5-4-18-16,-7 3-19 15,-6 1-6-15,-12 0-8 16,-3 5-3-16,-4 10-2 0,1 3-3 16,5 7-1-16,7 3-2 15,9 5-1-15,8 4 0 16,11-1 2-16,7-1 1 15,9 1 5 1,-3-7 1-16,13 1 1 0,-6-8 1 16,5-4-1-16,2 0-1 15,-6 0-2 1,3 11-1-16,-9 7-5 16,-4 10 1-16,-9 9 1 15,-2-5 3-15,-4 3 19 16,-8-7 14-16,-13-7 24 15,-7-1 16-15,-11-9 5 16,-2-4-7-16,0-9-18 16,7-5-18-16,6-5-23 0,13 2-6 15,0-4-66-15,15 5-155 16</inkml:trace>
  <inkml:trace contextRef="#ctx0" brushRef="#br0" timeOffset="112499.4508">13868 11029 687 0,'-2'-4'323'0,"-4"-3"-132"0,3 12-104 15,0 5-27-15,3 22-30 16,0 7-3-16,5 26-4 16,0 8-5-16,0 13-1 15,3 5-3-15,-2-11-3 16,0-7 3-16,-4-21 0 15,1-12 1-15,-3-20-1 16,1-8 7-16,0-13 2 16,0-11-1-16,5-12-5 15,1-6-10-15,9-7-7 16,2 3-2-16,5 2-3 16,2 7-2-16,0 17-2 15,1 8 6-15,-7 20 9 16,0 7 8-16,-7 7 10 0,-6 3-5 15,3-2-5-15,-4 1-4 16,3-9 3-16,2-7-49 16</inkml:trace>
  <inkml:trace contextRef="#ctx0" brushRef="#br0" timeOffset="112999.5313">14283 11566 772 0,'-3'0'335'0,"-2"9"-166"16,1 7-68-16,0 16-56 15,2 10-4-15,2 6-11 16,0 2-9-16,3-1-5 16,0-6-4-16,2-6-3 15,2-12-1-15,1-10 3 0,2-10 3 16,-4-11 2-16,0-9 0 15,2-10-4-15,3 4-4 16,2-6-5-16,5 10-2 16,-1 7-3-16,2 3-3 15,0 8-2-15,2 7 1 16,0 4 3-16,-14 3 2 31,-4-9 3-31,0 3 3 0,-3 24 4 0,-8-1 1 0,-19 1 3 16,-7-16-1-16,-1-6-2 15,3-4-9-15,11-10-92 16,7-8-158-16</inkml:trace>
  <inkml:trace contextRef="#ctx0" brushRef="#br0" timeOffset="113514.875">14637 11311 569 0,'-2'9'265'0,"1"20"-79"16,2 10-44-16,0 14-23 15,0 4-19-15,4-3-43 16,-5-6-14-16,3-13-15 15,1-4-6-15,-3-16-6 16,2-7 3-16,1-10 7 16,4-10 1-16,-5-10 1 15,-2-8-4-15,-3-7-6 16,-7-5-2-16,-8-17-2 16,-1-3 0-16,1-5-5 15,1 5 1-15,11 14-6 16,8 11-3-16,10 12-5 15,6 5-5-15,5 5-2 16,4 3 1-16,10 5 4 16,3 2 1-16,11 2-34 15,4 0-52-15</inkml:trace>
  <inkml:trace contextRef="#ctx0" brushRef="#br0" timeOffset="113733.8068">14724 11672 442 0,'1'3'274'0,"8"2"43"16,3-2-154-16,16 3-64 15,5-4-11-15,10 1-42 16,5-1-20-16,-2 0-231 16</inkml:trace>
  <inkml:trace contextRef="#ctx0" brushRef="#br0" timeOffset="114092.8144">14975 11412 665 0,'7'14'304'0,"4"9"-138"16,0 7-49-16,3 4-23 15,-10-7-28-15,0 0-17 16,-4-10-23-16,-1-2-4 15,1-5 2-15,-4-6-1 16,5-8-8-16,-1-11-11 16,5-13-15-16,8-5-7 15,3-4-2-15,1 2 7 0,9 14 3 16,-7 2 16-16,-2 17 29 16,2 10 8-16,-12 13 22 15,1 7-9-15,-1 3-19 16,2-1-7-16,0-4-24 15,5 1-73-15</inkml:trace>
  <inkml:trace contextRef="#ctx0" brushRef="#br0" timeOffset="114311.5249">15370 11501 637 0,'6'-6'377'0,"18"-1"36"0,7 5-255 16,12 0-81-16,7 5-14 16,-8 2-34-16,0-3-44 15</inkml:trace>
  <inkml:trace contextRef="#ctx0" brushRef="#br0" timeOffset="114686.4389">15820 11276 700 0,'15'-3'302'0,"20"-2"-162"16,4 6-3-16,-5 14-21 15,-5 5-12-15,-20 10-9 16,-7 8-13-16,-20 6-25 15,-11 1-11-15,-9-3-24 16,-7-8-4-16,7-10-7 16,8-4-3-16,15-9-8 15,11-1-3-15,13-7 0 0,8-3 2 16,13-4 3-16,4 0 3 16,8 4-1-1,1 1-3-15,0 1-39 0,-9 0-94 16</inkml:trace>
  <inkml:trace contextRef="#ctx0" brushRef="#br0" timeOffset="115139.442">16135 11142 920 0,'16'-2'355'0,"23"-2"-242"16,9 4-10-16,0 0-16 16,1 3-12-16,-7-2-27 15,-9-2-12-15,-5 1-15 16,-12-5-2-16,-8 7-3 15,-7-1-7-15,-5 7-6 16,-3 1-3-16,0 8-5 0,-1 4 1 16,2 7-1-16,3 4 1 15,-1 11-1 1,5 9 2-16,3 4 0 0,4 5 1 16,1-9 2-16,0-6 2 15,-2-9 2-15,-3-4 1 16,-4-4 3-16,-11-7 6 15,-10-2 10-15,-7-6 1 16,-12-7 0-16,4-2-5 0,1-5 7 16,8-3-51-16,12-8-425 15</inkml:trace>
  <inkml:trace contextRef="#ctx0" brushRef="#br0" timeOffset="115600.3473">16838 11372 515 0,'8'5'288'16,"8"0"-86"-16,15 2-47 0,11 1-33 16,11-1-57-16,-1-2-21 15,4-1-21-15,-9-6-5 16,-6 0-51-16,-5-3-46 15,-16-1-179-15</inkml:trace>
  <inkml:trace contextRef="#ctx0" brushRef="#br0" timeOffset="115852.8567">16942 11552 689 0,'12'1'333'0,"23"1"-115"16,-2-3-18-16,16 2-53 15,2 0-28-15,-4 1-52 16,1 6-21-16,-17-7-28 0,-9 0 4 15,-11-1-142-15</inkml:trace>
  <inkml:trace contextRef="#ctx0" brushRef="#br0" timeOffset="125594.9079">17953 11430 840 0,'-20'-3'348'0,"-21"3"-204"0,-4 6-46 15,9 14-61-15,5 7-5 16,18 7-6-16,10-1-3 16,19 2-1-1,9-8 0-15,18-9-6 16,13 1-1-16,3-14 2 15,-2-7 2-15,-12-10 6 16,-15-11 5-16,-18-7 28 16,-7 1 18-16,-22-11 24 15,-3 1 6-15,-8-4-19 0,1-2-18 16,9 6-30-16,-1-2-13 16,7 3-16-16,8 3-7 15,11 2-9-15,8 6-31 0,16 4-112 16,3 5-104-16</inkml:trace>
  <inkml:trace contextRef="#ctx0" brushRef="#br0" timeOffset="126003.0506">18346 11434 578 0,'-7'15'299'0,"0"20"-73"16,-2 0-47-16,4 2-40 31,3-3-31-31,2-2-43 15,2-3-17-15,3-13-18 16,4 0 1-16,1-18 7 0,-1-11 0 0,-5-10 34 16,-4-10 9-16,-7-12 5 15,-2-1 1-15,-5-17-37 16,-3-4-17-16,3 4-12 16,1-3 2-16,5 18 7 0,3 5 2 15,6 11-7-15,8 8-7 16,11 2-17-16,6 1-2 31,12 3-8-31,-1 0-1 0,10 7-61 16,6 5-61-16,10 2-186 15</inkml:trace>
  <inkml:trace contextRef="#ctx0" brushRef="#br0" timeOffset="126271.0729">18408 11670 688 0,'6'5'316'0,"8"4"-112"15,3 1-65-15,10-1-43 16,1-2-18-16,8 0-38 16,8 2-15-16,3-5-125 15</inkml:trace>
  <inkml:trace contextRef="#ctx0" brushRef="#br0" timeOffset="126646.2381">18586 11355 864 0,'4'5'386'0,"14"7"-177"16,1 10-99-16,1 5-9 15,-3 3-19-15,-8-1-11 16,-8-5-24-16,-1-3-12 16,0-7-13-16,-1-5 2 15,1-9-1-15,5-4-1 0,2-12-10 16,3-8-9-16,6 0-10 16,-1-8-3-16,6 9 2 15,-1 1 1-15,0 9 3 16,2 13 4-16,-7 6 19 15,-1 13 14-15,-3 7 12 16,-2 3-1-16,0 5-16 16,0-1-9-16,4-4-42 15,-4-2-97-15</inkml:trace>
  <inkml:trace contextRef="#ctx0" brushRef="#br0" timeOffset="127110.4273">18985 11152 983 0,'2'-4'415'0,"8"-6"-227"16,5 3-75-16,14 0-45 0,5 0-2 15,8 4-11-15,3-1-15 16,0 3-23-16,-5 2-5 16,-11 0-6-16,-3 5-1 15,-15 2-6-15,-3 3-1 16,-4 6-2-16,-2 1 0 15,1 10 1-15,1 1 1 16,2 8 1-16,2 5-1 16,0 11 1-16,3 3 0 0,2 1 1 15,0-4 0-15,-5-11 2 16,-5-6 1-16,-5-12 1 16,-6-1 1-16,-6-7 2 15,-6 2 3-15,-12-6 9 16,-7-4 1-16,-3-3 2 15,0-5-3-15,8-3-27 16,9-5-58-16</inkml:trace>
  <inkml:trace contextRef="#ctx0" brushRef="#br0" timeOffset="128119.7877">19844 11371 633 0,'14'2'261'0,"19"2"-150"15,6 0-46-15,9 1-29 16,4-1-9-16,2 1-10 15,-2-2-102-15</inkml:trace>
  <inkml:trace contextRef="#ctx0" brushRef="#br0" timeOffset="128307.244">19892 11495 767 0,'6'0'355'15,"5"0"-142"-15,16 0-96 16,8 3-11-16,19 0-45 16,5 3-21-16,9-5-96 15</inkml:trace>
  <inkml:trace contextRef="#ctx0" brushRef="#br0" timeOffset="128885.5046">21360 10507 751 0,'-12'-17'346'0,"-13"-14"-157"15,-6 2-60-15,1 17-71 16,-4 6-31-16,4 18-34 15,2 11-7-15,7 15-4 16,2 7 0-16,3 4 2 16,9 10 2-16,7 5 3 15,8 16 3-15,7 12 5 16,-1-3 3-16,-5-4 3 16,-10-12 2-16,-19-16 12 15,-11-1 6-15,-13-13 13 16,-3-3 5-16,7-12-6 15,6-6-7-15,18-9-18 16,9-5-19-16,14-5-145 16,13 2-245-16</inkml:trace>
  <inkml:trace contextRef="#ctx0" brushRef="#br0" timeOffset="129229.2878">20885 11381 579 0,'5'-3'314'0,"-1"-4"-27"0,6 11-186 16,5 12-11-16,-1 14-2 15,4 10-2-15,-4 12-19 16,0 6-16-16,-8 12-25 16,-10 6-11-16,0 18-8 15,-3 1-1-15,6 4 0 16,1-5 1-16,4-13 0 16,2-4 0-16,3-14 0 15,9-6 1-15,8-16 1 16,6-15 2-16,9-19-11 15,4-16-63-15</inkml:trace>
  <inkml:trace contextRef="#ctx0" brushRef="#br0" timeOffset="129853.7656">21821 10759 465 0,'-7'-11'266'0,"-2"-12"-24"16,5-3-60-16,8-6-66 16,5 3-14-16,-3-4-32 15,0 6-6-15,3 8-9 0,-3 8-11 16,-4 6-18-16,-5 3-7 16,4 17-13-16,-7-3-3 15,9 24-1-15,4 8 1 16,-1 1 2-16,6 4 1 15,-6-4 4-15,-1-1 1 16,-8-8 3-16,0-7 2 16,-1-8 2-16,-5-12 2 0,-2-8-2 15,-4-2-1-15,2-5-6 16,6 0-7-16,7 4-10 16,7 2-4-16,9 3-4 15,5 3-21-15,11 2-133 16,1-4-164-16</inkml:trace>
  <inkml:trace contextRef="#ctx0" brushRef="#br0" timeOffset="129994.3473">22335 10891 496 0,'0'0'318'0,"4"11"35"15,2 5-133-15,-6 10-77 16,1 8-10-16,-4 1-47 15,-5-6-23-15,0-1-24 16,1-4-68-16</inkml:trace>
  <inkml:trace contextRef="#ctx0" brushRef="#br0" timeOffset="130509.8546">22767 10572 674 0,'4'-5'294'16,"6"2"-143"-16,2 13-78 16,0 9-15-16,2 17 5 15,-6 5 16-15,-8-1 3 16,-2 3-5-16,-7-7-15 15,4-3-16-15,0-15-19 16,8-5 1-16,5-13 1 0,2-10-2 16,11-9-4-16,-6-7-7 15,3-5-9-15,-5-2-1 16,0 5-6-16,3-1 0 16,2 14-3-16,2 3-1 15,-5 10-5-15,-5 3-2 16,-7 12 8-16,-2 6 8 15,-1 8 14-15,4 7 5 16,1-1-5-16,2-2-4 16,7-2-10-16,2-5-58 15</inkml:trace>
  <inkml:trace contextRef="#ctx0" brushRef="#br0" timeOffset="130744.1737">23203 10676 519 0,'8'0'302'0,"9"-3"12"15,9 0-171-15,8 3-71 16,0 0-9-16,10 3-34 0,3 5-7 15,-3-1 10-15,-1-1-100 16</inkml:trace>
  <inkml:trace contextRef="#ctx0" brushRef="#br0" timeOffset="130931.634">23271 10764 604 0,'0'1'317'0,"6"3"-67"16,1-3-76-16,12 1-68 16,4 1-25-16,8 0-41 15,6 1-12-15,7-1-14 16,1 2-3-16,-1-3-158 16</inkml:trace>
  <inkml:trace contextRef="#ctx0" brushRef="#br0" timeOffset="131329.9328">23985 10603 769 0,'-13'-9'375'0,"-11"-3"-143"16,-3 6-86-16,-3 3-87 15,8 8-30-15,-2-1-28 16,2 8-3-16,3 7-4 16,4 7 0-16,9 11 6 15,6 3 3-15,6 0 4 16,1 1 1-16,17-2 2 15,1-7 2-15,17-10 5 16,3-14 4-16,-4-19 6 16,6-9 17-16,-13-12 64 15,-9-5 28-15,-20-8 31 0,-9-1-11 16,-23-6-60-16,-7 8-31 16,-10 8-45-16,3 9-13 15,9 16-103-15,4 8 214 16</inkml:trace>
  <inkml:trace contextRef="#ctx0" brushRef="#br0" timeOffset="131966.1818">21769 11826 849 0,'-12'-10'356'0,"-10"-6"-211"15,-1 3-48-15,-3 8-69 0,0 6-19 16,2 13-23-16,1 6-3 16,8 12 7-16,5 9 5 31,9-1 6-31,9 5 4 15,14-9 2-15,5-5 0 0,18-4 5 16,3-10 2-16,0-9 13 16,-2-10 8-1,-17-18 41-15,-4 0 20 0,-13-12 22 16,-8-4 1-16,-12-7-41 16,-15-8-23-16,-9 3-36 15,-3 6-11-15,8 14-92 16,9 11-83-16</inkml:trace>
  <inkml:trace contextRef="#ctx0" brushRef="#br0" timeOffset="132137.9318">22169 12026 475 0,'6'12'276'0,"4"10"-28"16,-18-2-104-16,-4 3-24 16,-13-6-29-16,1 0-17 15,7 2-22-15,0-10-49 16</inkml:trace>
  <inkml:trace contextRef="#ctx0" brushRef="#br0" timeOffset="132684.7766">22602 11752 620 0,'3'4'254'0,"4"11"-122"0,2 10-42 16,-1 17-5-16,-1 8 3 16,-6 3-14-16,-6-5-8 15,-3-17-11-15,-1-9-10 16,6-17-10-16,3-3-4 16,9-8-11-16,6-16-4 15,7-15-13-15,5-6-2 0,7-6 0 16,0 7-1-1,-5 12-1-15,1 7-1 0,-15 14 14 16,-2 9 18-16,-7 20 24 16,-9 3 3-16,-4 15-4 15,0 4-15-15,-1 2-19 16,3-2-4-16,9-4-29 16,2-12-48-16,8-8-221 15</inkml:trace>
  <inkml:trace contextRef="#ctx0" brushRef="#br0" timeOffset="132903.2503">22990 11803 869 0,'14'4'335'0,"6"0"-198"15,13 3-91-15,5-2 6 16,8 2 10-16,7 0-11 16,-8-3-14-16,-4 1-6 15,-11-3-13-15,-11-4-67 16,-1 1-257-16</inkml:trace>
  <inkml:trace contextRef="#ctx0" brushRef="#br0" timeOffset="136646.0713">23091 12043 438 0,'-2'0'248'0,"-2"4"2"15,4-4-83-15,0 0-45 16,0 0 6-16,30 3-33 15,65 3-19-15,-33-8-36 16,3 1-11-16,-10-2-113 16,-8-2-74-16</inkml:trace>
  <inkml:trace contextRef="#ctx0" brushRef="#br0" timeOffset="136876.0573">23334 11709 556 0,'2'-9'271'16,"-2"-1"-91"-16,1 9-94 15,-9 3-5-15,2 21-10 16,-6 10-10-16,-11 23-3 15,-1 16-7-15,-9 4-26 16,3 0-3-16,7-8-6 16,1-15-26-16,11-14-146 15</inkml:trace>
  <inkml:trace contextRef="#ctx0" brushRef="#br0" timeOffset="137329.3212">23846 11725 522 0,'0'-3'260'0,"-11"-5"-68"16,-4 5-51-16,-13 7-50 16,-3 6-36-16,3 15-52 15,-4 3-7-15,8 12 2 16,8 8 2-16,18 7 4 15,11 0 17-15,24-12 26 16,10-11 9-16,15-19 11 16,8-13-10-16,0-13 21 15,-6-11 18-15,-26-20 34 0,-15-5 24 16,-41-12-21-16,-20 4-27 16,-23 13-51-16,-6 8-33 15,7 22-105-15,1 9 96 16</inkml:trace>
  <inkml:trace contextRef="#ctx0" brushRef="#br0" timeOffset="141756.5209">9823 11564 258 0,'1'0'226'0,"-1"-1"25"0,-1-1-64 16,0 1-28-16,-1 1-44 15,1-1-12-15,1 1-18 16,0 0-3-16,0 0-6 15,4 19-9-15,2 44-16 16,-8-27-11-16,1 8-15 16,5 0-40-16</inkml:trace>
  <inkml:trace contextRef="#ctx0" brushRef="#br0" timeOffset="166528.0314">640 12472 942 0,'4'10'372'15,"8"15"-242"-15,13 16-53 0,15 21-25 16,11 7-18-16,12 10-19 16,4-2-4-16,-1 0 2 15,-5-5 3-15,-15-15-63 16,-5-4-76-16</inkml:trace>
  <inkml:trace contextRef="#ctx0" brushRef="#br0" timeOffset="166786.2712">1166 12502 1031 0,'-8'-5'430'0,"-1"6"-264"15,-4 13-22-15,-9 15-33 16,1 16-21-16,-21 16-25 0,-6 9-20 15,-9 11-32-15,0-3-5 16,8-5-2-16,3-11 3 16,16-14-38-16,3-10-30 15,11-19-125-15,9-5-181 0</inkml:trace>
  <inkml:trace contextRef="#ctx0" brushRef="#br0" timeOffset="167179.1935">1551 12872 699 0,'-15'14'305'0,"-17"20"-163"16,-11 1-47-16,-4-9-52 16,4 1-7-16,7-19-5 15,6-10 5-15,12-15-4 16,1-3-11-16,10-6-12 15,7 4-9-15,9 6 18 16,6-3 11-16,9 9 19 16,2 7 10-16,7 11-8 15,5 11-7-15,-5 8-12 16,3 7-9-16,-6 3-26 16,-1-1-113-16</inkml:trace>
  <inkml:trace contextRef="#ctx0" brushRef="#br0" timeOffset="167538.2672">1761 12978 890 0,'9'1'378'0,"7"15"-193"0,0-10-111 16,4 5-2-16,-2-6-28 15,2-5-10-15,4-1-11 16,-3-9-1-16,0-4 2 16,-6-5-1-16,-12-8-1 15,-3 2-1-15,-14 7-4 16,-4 3-2-16,-12 6-8 16,0 1-6-16,1 11-9 15,1 5-7-15,11 13-10 16,1 7 1-16,9 13 16 15,4-1 8-15,8 11 26 16,6 7 6-16,0-5-3 16,3 0-3-16,-2-5 22 15,-6-9-81-15</inkml:trace>
  <inkml:trace contextRef="#ctx0" brushRef="#br0" timeOffset="168100.636">2402 12828 411 0,'3'7'300'0,"1"3"-1"16,-12 16-104-16,-7 2-12 15,-14 5-65-15,2 1-22 16,-3-6-17-16,-1-11-30 15,0-11-18-15,-1-8-5 16,4-19-14-16,9 6-5 16,7-3-7-16,0-8-4 15,14 11-8-15,3-4-9 16,13 12-10-16,7 7-1 16,3 8 17-16,4 8 15 15,-2 6 21-15,-8-1 10 0,1 5-7 16,-3 2-4-16,-6-1-97 15,8 7-210-15</inkml:trace>
  <inkml:trace contextRef="#ctx0" brushRef="#br0" timeOffset="168428.6897">2613 12851 931 0,'8'2'395'16,"6"5"-207"-16,6 7-122 16,-9 2-13-16,-5 4-19 15,-6 3-6-15,-6 1-4 0,-2-1-3 16,-4-7-2 0,2-6 3-16,4-14-8 0,6-5-5 15,1-11-9-15,7-3-6 16,3-2 1-16,-6-3 2 15,6 11 3-15,-5 3 1 16,-6 11 17-16,-2 4 11 16,1 15 14-16,-8-2 2 0,8 13-12 15,1-4-10-15,3-3-17 16,11 2-3-16,7-7-1 16,5-1-52-16</inkml:trace>
  <inkml:trace contextRef="#ctx0" brushRef="#br0" timeOffset="168803.7407">2889 12828 575 0,'-4'-1'321'0,"-1"0"-90"16,12 3-97-16,10 0-97 16,16 4-29-16,4-4-2 15,-5-2 0-15,2-1 2 16,-9-2 1-16,-7-1 6 0,-3 2 2 16,-9 1 6-16,-6 1 0 15,-12 6 10-15,-2 4 9 16,-12 3 12-16,2 2-1 15,9 8-19-15,6 1-15 16,6-2-23-16,6-3-4 16,12 2 4-16,2-8 2 15,12 3 5-15,-1-3 3 0,-3-10 11 16,1 5-50-16</inkml:trace>
  <inkml:trace contextRef="#ctx0" brushRef="#br0" timeOffset="168944.4051">3411 12963 1097 0,'2'0'499'0,"5"6"-229"16,-5-9-87-16,-2 2-84 15,1 2-74-15</inkml:trace>
  <inkml:trace contextRef="#ctx0" brushRef="#br0" timeOffset="169663.147">3853 12768 775 0,'0'5'307'0,"0"15"-183"16,0 8-58-1,1 11-25-15,3 6-1 0,3-4-12 16,2-5-4-16,-3-14-2 16,5-6 0-16,-5-13-38 15,-5-9-39-15,0-12-32 16,-3-9-3-16,0-12 34 16,-2-3 35-16,3 1 27 15,5 4 15-15,7 5 25 16,3 5 8-16,9 13 11 15,-2 4-9-15,-3 12-14 16,2 8-1-16,-3 14-6 16,-3 6-4-16,-4 10-8 15,0 4-5-15,-7-4-5 16,5 1 2-16,2-13-148 16</inkml:trace>
  <inkml:trace contextRef="#ctx0" brushRef="#br0" timeOffset="169928.3419">4467 12871 716 0,'-4'-6'379'16,"-13"-9"-80"-16,-9 1-63 15,-15-4-77-15,-2 1-36 16,2 12-63-16,10 5-29 0,11 14-38 15,0 1-12-15,16 9-6 16,-1-1 3-16,10 8 11 16,6-3 8-16,15-8 5 15,5 1 3-15,6-12 1 16,4-3 2-16,-4-5-56 16,-6-4-81-16</inkml:trace>
  <inkml:trace contextRef="#ctx0" brushRef="#br0" timeOffset="170272.2572">4393 12618 598 0,'3'-14'389'0,"8"-6"1"16,5 1-146-16,4 4-116 16,10 14-40-16,0 3-40 15,0 12-11-15,6 16-9 0,-2 4-2 16,0 14-4-16,-2 4-3 15,-10 3-6-15,-3 0-2 16,-8-8-2-16,-1-7 1 16,3-9-2-16,0-2 1 15,-4-14-2-15,-1-7 3 16,-3-6 6-16,-5-11-16 16,-2-6-50-16,-1 5-33 15,-4-9-45-15,3 5 12 16,-10 9 39-16,0 3 28 0,-2 8 32 15,-5 10 6-15,3 7 11 16,-4 3 1-16,0-3 7 16,6-6-39-16</inkml:trace>
  <inkml:trace contextRef="#ctx0" brushRef="#br0" timeOffset="170615.6798">4950 12812 585 0,'-6'6'299'0,"-2"5"-92"16,7 11-57-16,3 6-8 16,5 6-29-16,4 0-23 15,7-5-38-15,-2-3-16 16,15-13 6-16,4-1 13 16,1-16 23-16,4-15 13 15,-9-9 3-15,-8-7-7 0,-13-4-15 16,-3 2-13-16,-10 3-21 15,-8 4-61-15,-4 15-161 16</inkml:trace>
  <inkml:trace contextRef="#ctx0" brushRef="#br0" timeOffset="171178.0388">5397 12810 661 0,'-7'1'326'16,"4"6"-124"-16,-9 3-72 16,12 12-83-16,1 1-21 15,0 5-17-15,14 2-5 0,0-9-2 16,9 5 0-16,4-11 5 15,-2-1 4-15,-1-12 8 16,-8-10 4-16,7-4 5 16,-9-10 0-16,-4 1-1 15,-5-5-2-15,-10-1-7 16,-2 1-2-16,-4 8 28 16,4 8 4-16,-4 12-8 15,3 6-4-15,3 9-37 16,6 7-8-16,0-4 6 15,9 5 4-15,8-2 5 16,-3-9 4-16,12 8 19 16,-2-9 7-16,-6-10 9 15,2 4 3-15,-6-10-10 16,-7-10-4-16,0-6 6 16,-3-1-47-16,-6-6-147 15,-2 8-114-15</inkml:trace>
  <inkml:trace contextRef="#ctx0" brushRef="#br0" timeOffset="171287.6318">5608 12670 650 0,'-7'-13'392'16,"-6"-11"-25"-16,4 5-82 15,3 10-121-15,3 1-43 0,3 6-80 16,2 4-12-16</inkml:trace>
  <inkml:trace contextRef="#ctx0" brushRef="#br0" timeOffset="171740.7787">5871 12782 741 0,'2'4'319'15,"6"9"-164"-15,-3 3-32 16,4 10-18-16,1 2-18 16,1 2-22-16,5 4-10 0,-7-9-15 15,0-7-5-15,1-10 15 16,-4-8 14-16,1-7 20 16,4-4 5-16,-3-12-10 15,1-1-15-15,-1-5-26 16,-2 0-10-16,1 5-65 15,-3 1-76-15</inkml:trace>
  <inkml:trace contextRef="#ctx0" brushRef="#br0" timeOffset="172033.4121">6229 12792 497 0,'-2'-1'355'15,"-3"-5"19"-15,-4 10-197 16,0 7-56-16,-1 7-74 16,1 5-21-16,4 5-16 15,8 2-5-15,12 2-3 16,4-5 5-16,14-9 16 15,-2-1 9-15,1-13 15 16,3-2 6-16,-5-7 11 0,-10-16-1 16,-3-1-6-1,-10-5-7-15,-4-4-3 0,1 5-63 16,-2 1-221-16</inkml:trace>
  <inkml:trace contextRef="#ctx0" brushRef="#br0" timeOffset="172267.8322">6523 12695 829 0,'-2'0'451'16,"0"2"-63"-16,6 14-248 16,4 8-54-16,10 16-31 15,0 11-7-15,-2 15-22 16,-3 7-5-16,-6 2-11 15,-4 3-1-15,1-6-3 16,-2-7-1-16,0-6-3 16,1-7 3-16,-3-17-69 15,-2-8-66-15</inkml:trace>
  <inkml:trace contextRef="#ctx0" brushRef="#br0" timeOffset="172454.9289">6634 12952 1003 0,'3'-2'416'0,"1"-8"-249"16,9 3-78-16,6 6-20 15,10-3-33-15,6 4-14 16,10 5-61-16</inkml:trace>
  <inkml:trace contextRef="#ctx0" brushRef="#br0" timeOffset="172892.6311">7222 12820 606 0,'-4'-8'350'0,"-1"-6"-76"15,-11 1-60-15,-6 2-26 16,-9 2-65-16,-3 4-30 16,1 5-63-16,3 5-20 15,9 10-19-15,6 2-8 16,3 5-4-16,10 1-1 16,8 1 1-16,7-1 4 0,13-3 13 15,1-9 10-15,3-8 22 16,0-7 7-16,-2-3 8 15,-7-8 0-15,-7-1-10 16,-8-1-4-16,-7-1-65 16,-3 5-92-16</inkml:trace>
  <inkml:trace contextRef="#ctx0" brushRef="#br0" timeOffset="173126.9063">7684 12763 1320 0,'0'3'572'0,"-2"-3"-319"0,0 0-85 15,2 0-102-15,0 0-32 16,0 0-50-16,0 0-59 16,0 0-209-16</inkml:trace>
  <inkml:trace contextRef="#ctx0" brushRef="#br0" timeOffset="173267.5833">7697 12951 1301 0,'2'4'589'0,"2"-1"-276"16,-2-2-108-16,-2-1-110 15,0-1-27-15</inkml:trace>
  <inkml:trace contextRef="#ctx0" brushRef="#br0" timeOffset="178739.3663">8690 12773 833 0,'5'3'364'15,"9"5"-170"-15,11 19-120 16,4 8-25-16,7 23 1 16,3 8-1-16,-9 8-3 15,-6 4-1-15,-12 3-16 16,-19-8-3-16,-10-13-10 15,-3-9-11-15,-2-19-19 16,-1-10-14-16,-3-18-9 16,-1-9 5-16,-3-23 8 15,11-4 10-15,12-14 8 16,5-8 3-16,13-7 15 16,10-5 10-16,10 2 25 15,3-2 7-15,7 6-1 16,-2 5-9-16,-2 7-24 15,0 10-8-15,-6 17-5 0,-8 3-54 16</inkml:trace>
  <inkml:trace contextRef="#ctx0" brushRef="#br0" timeOffset="179686.816">9213 12665 315 0,'-4'-8'232'0,"2"-9"46"15,6 1-59-15,9-1-66 16,10-2-15-16,4 3-35 16,6 5-18-16,2 8-28 0,-5 7-17 15,-2 12-24-15,-11 6-3 16,-14 9 1-16,-5 5 2 15,-20 2 1-15,-4 0 0 16,-2-5 0-16,0-5-1 16,13-13 1-16,7-5-2 15,8-12-10-15,6-2-5 16,10-4-7-16,-1-1-8 16,8 2-68-16,10 4-85 0</inkml:trace>
  <inkml:trace contextRef="#ctx0" brushRef="#br0" timeOffset="179905.2481">9814 12744 711 0,'1'-5'440'15,"-1"-5"4"-15,0 10-288 16,0 8-39-16,-4 13-47 15,9 11-15-15,-3 15-13 16,-1 5-14-16,5 5-15 16,-4-1-3-16,4-11-3 15,0-9 2-15,-3-11-50 16,-5-12-61-16,1-6-327 16</inkml:trace>
  <inkml:trace contextRef="#ctx0" brushRef="#br0" timeOffset="180045.8476">9656 12963 833 0,'8'0'377'15,"25"0"-158"-15,5-1-85 0,7-5-51 16,9 4-18-16,-8-9-30 16,7 11 18-16</inkml:trace>
  <inkml:trace contextRef="#ctx0" brushRef="#br0" timeOffset="180655.0802">10634 12775 349 0,'-11'-5'179'0,"-12"-7"-12"15,0-6-6-15,4-10 30 16,7-5-8-16,12-1-48 15,7-1-24-15,16 4-32 16,7 6-3-16,6 12 1 16,5 8 2-16,-1 18-27 15,-8 7-12-15,-13 8-15 16,-17 7-6-16,-12 9-3 16,-17 1 1-16,-10 1-4 15,-1 0-1-15,0-16-4 16,12-5-6-16,18-10-17 15,8-7-4-15,24-3-3 16,7-3 3-16,8-3 15 16,2 0 1-16,2 1 3 0,-2 6 0 15,-8-5-70-15,-4 0-113 16</inkml:trace>
  <inkml:trace contextRef="#ctx0" brushRef="#br0" timeOffset="180873.7783">10434 13044 905 0,'-5'-4'386'0,"7"-2"-199"16,15 6-57-16,23-2-33 15,16-1-17-15,22 5-30 16,0-6-16-16,-5 2-19 15,-2 2 8-15,-9 2-110 16,-4 8-82-16</inkml:trace>
  <inkml:trace contextRef="#ctx0" brushRef="#br0" timeOffset="181295.5443">10612 13191 686 0,'-4'-3'357'16,"0"-3"-70"-16,4-1-117 16,14-5-73-16,7 4-18 15,14 5-31-15,4 1-15 16,-2 2-15-16,4 4-4 15,-10 0-9-15,-3 1 0 0,-7 8-3 16,-10 0-4-16,-13 1-15 16,-11-2-1-16,-2 4 1 15,-7-4 6-15,9 0 11 16,1-2 0-16,6-2-7 16,6 0-3-16,7 1-4 15,7 5 2-15,4 1 6 16,7 8-2-16,-6 4 11 15,-3 6 13-15,-20 1 30 16,-9-1 16-16,-17-7 12 16,-10-8-8-16,2-15-21 15,-8-6-13-15,6-10-25 16,13-1-50-16,13-11-156 16</inkml:trace>
  <inkml:trace contextRef="#ctx0" brushRef="#br0" timeOffset="181743.1942">11197 12826 1212 0,'3'0'467'0,"15"8"-323"0,-3 10-52 15,11 24-41-15,7 13-1 16,-3 4-14-16,-4 5-3 16,-16 4-8-16,-6 0-7 15,-17 10-16-15,-9-7-22 16,-3-11-21-16,-11-13-21 15,-3-21-37-15,0-14 5 0,-5-15-11 16,11-11 20-16,8-15 45 16,13-3 16-16,19-16 36 15,11-2 7-15,19-10 21 16,7-3 16-16,14 2 34 16,-1-7 11-16,-1 5 3 15,1 9 0-15,-26 5-18 16,0 16-9-16,-25 17-21 15,-9 2-18-15,-10 14-71 16,-9 0-64-16</inkml:trace>
  <inkml:trace contextRef="#ctx0" brushRef="#br0" timeOffset="182159.756">12009 12829 882 0,'-4'-2'400'0,"0"1"-191"16,-2 5-100-16,3 18-80 15,-5 10-14-15,10 19 11 16,0 3 0-16,1 2 1 16,8-7 2-16,-9-15-1 15,-1-5-59-15,-1-13-248 16</inkml:trace>
  <inkml:trace contextRef="#ctx0" brushRef="#br0" timeOffset="182300.339">11889 13032 950 0,'14'-3'385'0,"21"-1"-229"15,9-7-82-15,15 4-40 16,4 1-12-16,0 1-4 16,-5 5-79-16</inkml:trace>
  <inkml:trace contextRef="#ctx0" brushRef="#br0" timeOffset="182628.6122">12797 12812 685 0,'6'-16'348'0,"1"-21"-95"16,3 0-52-16,-4 3-41 15,-3 2-12-15,2 14-19 16,-4 3-15-16,-4 3-45 16,0 6-26-16,-3 6-41 15,-3 11-10-15,4 15-11 16,-1 8 2-16,6 13 7 15,6 1 4-15,6 8 5 16,2 1 1-16,1-2-59 16,-3-9-63-16</inkml:trace>
  <inkml:trace contextRef="#ctx0" brushRef="#br0" timeOffset="182831.4719">12493 13091 699 0,'2'-5'340'15,"13"2"-121"-15,12-4-88 16,26 5-73-16,9 2-19 16,17 0-12-16,2 4-3 0,-1-4 0 15,-2 0-4-15,-6 4-61 16,-6 0-56-1</inkml:trace>
  <inkml:trace contextRef="#ctx0" brushRef="#br0" timeOffset="183425.2233">12871 13395 387 0,'13'4'244'0,"12"-2"-1"0,-2-4-59 16,0-4-46-16,-2-5-17 15,-7-2-29-15,-4-2-14 16,-10-4-31-16,-10-2-12 16,-13 1-16-16,-5 4-5 15,-15-1-6-15,0 7-4 0,-5 5-7 16,9 5-6-16,4 7-4 16,4 5-3-16,17 9 0 15,4 2 0 1,10 3 3-16,17 2 2 0,0-7 7 15,1-6 2-15,12-6 4 16,-4-3 1-16,9-9-10 16,0-1-7-16,-5-2 0 15,-3-3-2-15,-8 5 24 16,-7 4 13-16,-3 5 15 16,-7 8 6-16,-1 10-4 15,-1 9-6-15,-3 6-7 16,-1 3-6-16,-3-1 5 15,-6-7 22-15,-3-4 19 16,-8-10 5-16,-6-7-1 16,1-4-18-16,-4-10-19 15,2-5-4-15,4-7-11 16,0-3-5-16,6-5-30 0,1-1-60 16</inkml:trace>
  <inkml:trace contextRef="#ctx0" brushRef="#br0" timeOffset="184659.1713">647 14141 572 0,'-3'-2'317'15,"8"-1"-24"-15,9 2-224 16,29 2-76-16,20-1 11 15,40-1 32-15,19-4 10 0,40 0-7 16,12 0-4 0,1 0-11-16,1 2-5 0,-24 1 9 15,-22 0-45-15,-31 2-195 16</inkml:trace>
  <inkml:trace contextRef="#ctx0" brushRef="#br0" timeOffset="184893.4796">2092 13922 596 0,'1'1'364'15,"2"3"-33"-15,-3 12-166 16,4 14-21-16,0 14-40 0,-3 4-10 15,1 7-21-15,-2-3-32 16,0-8-18-16,5-6 10 16,3-16-128-16,6-11-86 15</inkml:trace>
  <inkml:trace contextRef="#ctx0" brushRef="#br0" timeOffset="185018.7365">2202 14041 892 0,'-1'1'391'0,"3"12"-193"16,3 9-85-16,3 10-65 16,6 6-17-16,3 5-14 15,2-7 16-15</inkml:trace>
  <inkml:trace contextRef="#ctx0" brushRef="#br0" timeOffset="185237.1572">2480 14132 1035 0,'23'0'363'16,"8"-6"-283"-16,36 3-24 15,17 1 21-15,22 1 14 16,10 0-9-16,-1 2-46 0,-7-1-10 15,-15-7-108-15,-8-1-82 16</inkml:trace>
  <inkml:trace contextRef="#ctx0" brushRef="#br0" timeOffset="186002.8209">4088 13966 768 0,'-9'-2'326'0,"-16"0"-192"16,-3 4-39-16,9 7-54 16,5 7-17-16,8 0-14 15,9 5-4-15,2-9-2 16,3-2 0-16,14-3 4 15,5 0 0-15,0-6 3 16,-4 1-4-16,-8-1-9 16,-11-4-7-16,-12 0-5 15,-9-2 2-15,-8 6 7 16,-3 3 2-16,2 4 11 16,3 5 12-16,4 3 27 0,2-2 10 15,15 10 3-15,2 2-8 16,10-1-23-16,12 4-6 15,3-10-10-15,9-1 1 16,6-14-19-16,3-6-51 16</inkml:trace>
  <inkml:trace contextRef="#ctx0" brushRef="#br0" timeOffset="186518.463">4234 13675 826 0,'7'0'298'16,"5"0"-213"-16,16 1-95 15,8 2 1-15,16 1 10 16,3 1 5-16,3-5 6 16,-5-1 0-16,-8-5 2 15,-6 3-14-15,-16-4-24 16,-7 4-8-16,-22 1-6 16,-7 1 13-16,-7 6 30 0,-4-1 13 15,0 4 10-15,9 4 3 16,4 0-7-16,9 7-7 15,7 4 1-15,0 3 0 16,16 8-3-16,1 2-2 16,8 7-1-16,-4 2 14 15,-9-2 22-15,-4-3 6 16,-14-12 5-16,-5 1-9 0,-16-3-16 16,-4-3-6-16,-5 4-12 15,1-6-3-15,9-4-4 16,-1-2 2-16,6-9 2 15,0-4 0-15,8-1-5 16,2-2-2-16,5-1-31 16,4-3-54-16,-3 4-203 15</inkml:trace>
  <inkml:trace contextRef="#ctx0" brushRef="#br0" timeOffset="186721.5705">4373 13970 1068 0,'11'5'413'15,"12"1"-267"-15,8-5-54 16,17 0-26-16,7 0-16 15,9 0-71-15,0 1-367 16</inkml:trace>
  <inkml:trace contextRef="#ctx0" brushRef="#br0" timeOffset="186998.5376">4899 14028 795 0,'-5'13'356'15,"-2"12"-143"-15,4 13-127 31,-9-4-19-31,7 4-22 16,3-3-3-16,2-7-213 16</inkml:trace>
  <inkml:trace contextRef="#ctx0" brushRef="#br0" timeOffset="187139.3774">4901 13768 930 0,'5'3'376'0,"-3"-1"-186"16,0 11-260-16</inkml:trace>
  <inkml:trace contextRef="#ctx0" brushRef="#br0" timeOffset="187451.5589">5195 14055 685 0,'-13'0'312'0,"-15"0"-138"16,1 4-60-16,6 9-73 15,5 0-22-15,10 12-19 16,6 1-1-16,10 0 7 16,8 0 7-16,10-8 10 15,-1-7 6-15,3-9 34 16,-6-4 18-16,-13-11 28 16,-3 3 2-16,-18-5-29 15,-6 5-23-15,-10 5-59 16,-5-2 138-16</inkml:trace>
  <inkml:trace contextRef="#ctx0" brushRef="#br0" timeOffset="188107.6559">5438 14048 670 0,'-4'3'296'0,"-3"10"-143"15,6 4-75-15,0 10-52 0,1 3-2 16,6-2 4-16,-1 1 5 15,4-3 0-15,-3-6-3 16,14-5-3-16,-8-9-2 16,9-9 5-16,2-7 1 15,-11-8-3-15,6 3-1 16,-10-9-5-16,0 4 6 0,-8-3 24 16,-8 0 11-16,1 13 3 15,-1-1-9-15,0 12-39 16,4 4-17-16,1 1-16 15,1 7-4-15,8 6 5 16,6 5 3-16,5 2 4 16,4-3 4-16,6-8 9 15,1-3 15-15,-1-10 26 16,1-6 13-16,-7-10 18 16,-4-5-6-16,-8-2-11 15,-3 3-11-15,-6-4-22 16,-3 4-7-16,-4 2-51 15,-3-2-57-15,5 6-384 16</inkml:trace>
  <inkml:trace contextRef="#ctx0" brushRef="#br0" timeOffset="188451.6454">6069 14115 567 0,'0'-9'318'16,"0"-7"-62"-16,-2-3-42 15,-1 10-69-15,-2-2-28 16,-11 0-41-16,4 6-20 0,-6 2-38 16,-3 1-11-16,5 12-13 15,-10-3-3-15,9 9-3 16,7 7-1-16,6 1-2 15,4 4 1-15,11 2 4 16,-6-8 4-16,10-4 6 16,11 0 5-16,-8-11 8 15,3-3 8-15,-10-7 16 16,-8-6 2-16,-3-2-2 16,-4-2-8-16,-11-3-16 15,3 2-16-15,-8-2-101 16,2 0-95-16</inkml:trace>
  <inkml:trace contextRef="#ctx0" brushRef="#br0" timeOffset="188794.9891">6145 14110 745 0,'12'7'415'0,"10"2"-96"15,-6 7-109-15,-2 2-51 16,-5-3-66-16,-5 1-29 16,-1-5-35-16,-2 0-5 15,-2-8-1-15,0-6-3 16,1-8-33-16,1-5-20 0,7-9-22 16,4 0-2-16,5 0 24 15,6 4 12-15,3 12 10 16,-4 1 1-16,-6 9 28 15,-4 3 21-15,-8 11 24 16,0 7 10-16,0 6-16 16,-4 6-16-16,4 0-16 15,2 0-8-15,-9-3-7 16,4-2-4-16,-1-12-43 16,-4-4-52-16</inkml:trace>
  <inkml:trace contextRef="#ctx0" brushRef="#br0" timeOffset="189029.3173">6963 14042 1131 0,'-2'-4'479'16,"2"4"-286"-16,-1-1-47 16,1 1-84-16,0 0-28 0,0 0-30 15,0 0-63-15</inkml:trace>
  <inkml:trace contextRef="#ctx0" brushRef="#br0" timeOffset="189185.8835">6924 14223 808 0,'2'2'488'0,"2"4"11"15,5-3-190-15,1-3-95 16,-1-2-52-16,2-1-84 16,-3-2-27-16,1 0-246 15</inkml:trace>
  <inkml:trace contextRef="#ctx0" brushRef="#br0" timeOffset="190273.3489">7785 13937 894 0,'5'-5'404'0,"1"0"-203"0,9 9-47 0,10 26-84 15,9 14-18-15,13 21-20 16,6 12-9-16,-4 13-3 15,-10 5-3-15,-21 1 0 16,-17-8 3-16,-21-18-19 16,-12-11-10-16,-9-22-26 15,-4-11-6-15,2-20-5 16,5-12 5-16,9-20 16 16,11-8 1-16,17-12 24 15,11-4 7-15,16-13 25 16,2-5 12-16,9-7 2 15,1-1 0-15,10 13-18 16,-3 6-11-16,0 16-8 16,-7 5-3-16,-15 15-54 0,-7-3-92 15</inkml:trace>
  <inkml:trace contextRef="#ctx0" brushRef="#br0" timeOffset="190585.4229">8217 13870 612 0,'7'-10'314'0,"10"-17"-68"16,6 7-41-16,8 6-77 15,0 7-17-15,-4 14-47 16,3 11-18-16,-13 7-10 15,-8 7-3-15,-13 5-3 16,-11-6 0-16,-6 0-1 16,-3-8-4-16,9-5-7 15,1-4-5-15,12-10-7 16,4-3-4-16,10-6-2 16,4 0-2-16,6 7 0 15,4 2-8-15,3 3-115 16,0 2-123-16</inkml:trace>
  <inkml:trace contextRef="#ctx0" brushRef="#br0" timeOffset="190788.838">8731 13911 586 0,'0'-9'383'0,"-2"-7"29"15,-1 6-125-15,3 12-106 16,0 11-39-16,-1 17-73 15,6 10-12-15,1 3-25 16,-2 3-10-16,5 1-11 16,-5-1-3-16,1-2-4 15,-4-3 1-15,1-13-53 16,0-8-49-16,-2-13-224 16</inkml:trace>
  <inkml:trace contextRef="#ctx0" brushRef="#br0" timeOffset="190944.703">8619 14135 996 0,'4'-4'423'0,"13"1"-217"16,8-2-65-16,16 3-61 16,1 2-14-16,-3 0-35 15,4 0-14-15,-6 6-110 0</inkml:trace>
  <inkml:trace contextRef="#ctx0" brushRef="#br0" timeOffset="191517.5577">9540 13927 706 0,'-10'1'282'0,"-17"-2"-177"15,0-7-22-15,-4-9-21 16,3-7 1-16,11-9-16 16,-1-4-11-16,15 0-9 15,5 2-2-15,7 11 23 0,13 6 17 16,13 10 1-16,2 8 1 15,11 8-5-15,-2 8-5 16,-6 7 6-16,-12 6-1 16,-20 8-16-16,-8 1-7 15,-19 3-12-15,-3 1-9 16,-13-4-6 0,0-6-1-16,4-4-2 15,-1-16-2-15,21-4-3 16,5-8-4-16,11-8-3 15,12 3-2-15,8-7-1 16,11 6 1-16,7 1 0 16,-2 0 3-16,-2 4-91 0,-3 2-38 15</inkml:trace>
  <inkml:trace contextRef="#ctx0" brushRef="#br0" timeOffset="191767.5009">9373 14140 339 0,'-11'2'242'0,"-6"5"60"16,4-2-109-16,13-2-8 16,9 3-13-16,20-6-38 15,18 3-18-15,14-8-56 16,11 0-25-16,8 2-22 15,-1-2-4-15,-14 5 14 16,-8 1-53-16,-18 4-140 16,-14-1-24-16,-12 3-173 15</inkml:trace>
  <inkml:trace contextRef="#ctx0" brushRef="#br0" timeOffset="192153.4649">9416 14305 608 0,'-1'-1'265'0,"2"-4"-103"15,11 2-40-15,15-2-15 16,6 3-17-16,11 2-45 16,1 0-21-16,0 10-19 15,-9-1-1-15,-13 4-1 16,-7 5 2-16,-19-1 4 0,-7 2 2 15,-14-2 0-15,-5-7 0 32,5-3-5-32,3-4-1 15,17-6-8-15,8-1-3 0,17-3-4 16,8 4 0-16,10 7 5 16,-4 7 1-16,-6 11 8 15,-9-3 7-15,-17 7 49 16,-3 1 14-16,-18-4 34 15,-8 3 10-15,-14-11-36 16,-9-4-10-16,0-7-35 16,4-3-16-16,19-6-70 15,9-10-100-15</inkml:trace>
  <inkml:trace contextRef="#ctx0" brushRef="#br0" timeOffset="192668.8653">10116 13944 1172 0,'8'10'469'0,"9"15"-327"16,6 10-38-16,20 23-47 15,-2 2-20-15,-3 9-6 16,1 9-3-16,-22 5-6 16,-13-3-4-16,-6-4-30 15,-19-17-33-15,-9-18-66 16,-3-7-32-16,-10-23-22 16,2-5 23-16,0-20 63 15,3-6 33-15,13-8 81 16,9-4 29-16,16-6 19 15,13-9 1-15,21-18-36 16,11-6-22-16,16-1-3 16,0 6 10-16,-7 10 14 0,0 13 7 15,-19 8-14-15,-8 3-9 16,-12 23-29-16,-12-4-30 16</inkml:trace>
  <inkml:trace contextRef="#ctx0" brushRef="#br0" timeOffset="193090.487">10840 13932 979 0,'3'2'392'15,"-3"4"-260"-15,0 12-45 16,4 14-60-16,-1 5-6 16,2 7-11-16,3 3-2 15,0-1 0-15,-7-8 2 16,0-9-61-16,0-12-81 15</inkml:trace>
  <inkml:trace contextRef="#ctx0" brushRef="#br0" timeOffset="193215.8189">10770 14108 502 0,'6'-4'298'0,"20"1"-26"15,13 4-146-15,11 0-94 16,6-3-16-16,10 2 3 15,-7-6-102-15</inkml:trace>
  <inkml:trace contextRef="#ctx0" brushRef="#br0" timeOffset="193512.2627">11514 13967 673 0,'-5'-14'336'16,"1"-12"-105"-16,-2-10-42 15,4 0-41-15,2 5-16 16,0 3-20-16,-3 9-10 16,1 11-28-16,0 2-17 15,0 6-31-15,-2 1-13 16,4-1-19-16,-1 0-5 15,1 15-2-15,3 42 1 0,9-16 3 16,1-2 4 0,6 4-28-16,-4 3-43 0,-6-8-100 15,-3-3-86-15</inkml:trace>
  <inkml:trace contextRef="#ctx0" brushRef="#br0" timeOffset="193715.3439">11301 14164 638 0,'12'0'279'16,"14"-1"-107"-16,13 0-108 16,8-1-2-16,14 0-4 15,4 2-10-15,-5-1-20 16,-6 0-5-16,-4 1-8 15,-7 0-24-15</inkml:trace>
  <inkml:trace contextRef="#ctx0" brushRef="#br0" timeOffset="194246.7051">11590 14517 255 0,'12'-1'205'0,"11"-2"43"16,-1-3-14-16,-3-3-25 15,-1 1-36-15,-7-3-54 16,-1-3-24-16,-10-4-46 15,-5-2-13-15,-1 0-15 16,-6 2-6-16,-7 1-9 16,-1 3-3-16,-17 5-6 15,4 6-3-15,-3 10-4 16,0 5 0-16,10 10 0 16,4 2 2-16,9 0 0 0,9 3 2 15,11-8 1-15,4 0 1 16,12-9 4-16,1-2 1 15,4-8 2-15,-1-2-3 16,1 3-4-16,-3-1-2 16,-5 5-1-16,3 8 0 15,-9 2 0-15,5 6 1 16,-3 3 2-16,-2 2 2 16,-3-1 2-16,-10 0 2 15,-11-5 3-15,-6 0 16 16,-13-4 16-16,-1-4 10 0,-3-2 10 15,-5-7-11-15,5-4-15 16,2-7-12-16,12-1-62 16,6-2-83-16</inkml:trace>
  <inkml:trace contextRef="#ctx0" brushRef="#br0" timeOffset="194652.9487">12139 14108 669 0,'8'0'384'0,"5"-3"-10"16,10 3-239-16,9-2-98 16,3 1-9-16,14 3-18 15,3 3-2-15,-9-3-76 16,0 4-123-16</inkml:trace>
  <inkml:trace contextRef="#ctx0" brushRef="#br0" timeOffset="194840.0809">12218 14240 687 0,'3'0'319'16,"3"-1"-151"-16,13-1-34 15,13-3-62-15,14 5-33 16,12 0-29-16,2 0-40 15</inkml:trace>
  <inkml:trace contextRef="#ctx0" brushRef="#br0" timeOffset="195215.0725">13030 14065 847 0,'-8'-2'383'0,"-15"-10"-191"15,-5 2-35-15,-1 7-78 16,-3-6-27-16,6 15-35 16,-3 0-14-16,1 13-13 15,4 9-1-15,-1 1-1 16,11 9 3-16,14 3 1 15,9 1 2-15,20-5 5 16,3-3 1-16,8-13 8 16,5-9 4-16,6-12 6 15,-1-12 4-15,-4-13 57 16,-8-3 34-16,-20-11 52 0,-11-1 17 16,-18 0-34-16,-16 0-31 15,-13 11-60-15,-7 4-24 16,-5 3-57-16,7 12-84 15</inkml:trace>
  <inkml:trace contextRef="#ctx0" brushRef="#br0" timeOffset="196714.646">13872 14266 530 0,'-4'-8'258'0,"1"-11"-98"16,3-2-37-16,11-4-56 16,8-6-21-16,13-1-21 15,15 2 13-15,17 2 13 16,5 11-1-16,12 9-7 16,5 9-23-16,20 22-22 15,9 7-3-15,16 19 2 16,2 4 2-16,2-2 4 15,-1-1 3-15,-12-20 4 16,-3-7 1-16,-22-19 4 16,-8-5 0-16,-30-8 5 15,-17-8 6-15,-32-6 1 16,-11-4 0-16,-21-2-7 16,-7-1-8-16,-3 8-9 15,-4 0-3-15,13 12-6 16,4 7-2-16,10 3-6 0,9 4-2 15,12 7 3-15,12 0 1 16,17 2 5-16,6 3 2 16,2-1 1-16,-2 0 2 15,-1 1 19-15,-6-2 10 16,-7 0 21-16,-7-3 13 16,-20-5 27-16,-11-1 7 15,-12 3-9-15,-7 1-11 16,-9 5-44-16,7 3-13 0,-8-8-104 15</inkml:trace>
  <inkml:trace contextRef="#ctx0" brushRef="#br0" timeOffset="197257.0203">14235 13696 538 0,'8'7'260'0,"8"3"-73"0,8 3-15 15,6-7-36-15,1-4-26 16,-2-5-54-16,-3-10-17 15,-8-7-13-15,-5-3-3 16,-12-3-1-16,-4 2-3 16,-13-1-6-16,-7 5-4 15,-3 9-9-15,-3 2-5 16,0 10-7-16,6 8-4 0,6 11-5 16,8 7 2-16,12 15 0 15,9 2 3-15,8 12 8 16,-1 2 4-16,-3 0 6 15,-3 2 3-15,-4-16 12 16,-5-8-44-16,-1-18-196 16</inkml:trace>
  <inkml:trace contextRef="#ctx0" brushRef="#br0" timeOffset="197428.8953">14576 13550 1126 0,'4'11'422'0,"0"8"-310"15,-2 7-37-15,1 5-16 16,2-2-10-16,-2 2-20 0,1-1-5 16,4-6-126-16,-10-5-149 15</inkml:trace>
  <inkml:trace contextRef="#ctx0" brushRef="#br0" timeOffset="197553.9148">14559 13373 930 0,'-6'-8'367'0,"5"-4"-245"16,-3 6-45-16</inkml:trace>
  <inkml:trace contextRef="#ctx0" brushRef="#br0" timeOffset="197897.402">14838 13557 911 0,'1'-14'394'0,"2"-28"-198"16,2-5-60-16,5-11-55 15,-3-7-18-15,0-1-25 16,2 5-8-16,-3 17-7 16,-2 11-2-16,-4 23 2 15,-2 10-3-15,-2 20-5 32,2-11-3-32,-1 2-8 0,0 48 3 0,6 29 4 15,10 12 4-15,13-11-2 0,3-4 1 16,-2-10 0-16,-10-3 0 15,-17-8-1-15,-7-4-1 16,-19-13 3-16,-4-14 2 16,-7-18-16-16,-4-17-27 15,11-19-126-15,7-4-88 0</inkml:trace>
  <inkml:trace contextRef="#ctx0" brushRef="#br0" timeOffset="198413.0856">15248 13589 568 0,'0'-2'347'0,"-4"-8"-13"16,-3 8-112-16,-9 0-102 15,-2 2-38-15,2 4-53 0,0 2-17 16,11 6-15-16,0-3-3 16,9 2-1-16,4 2 1 15,6-1 5-15,1-4 1 16,-3 0-28-16,-5-4-6 16,-7-1-9-16,-6-2 0 15,-8 0 27-15,1 2 8 16,1 5 5-16,-1 6 0 15,1 1-3-15,8 1 1 16,-1-2 0-16,12 1 1 16,8 1 4-16,-6-6 3 15,14-7 10-15,-8-4 5 0,8-12 8 16,6-1-3-16,-1-7 21 16,6 0 1-16,-1 1 13 15,1 3 12-15,0 12-27 16,-3 4 8-16,-8 10-3 15,-2 12 2-15,-12 2 18 16,-6 6-9-16,-8 2-12 16,-10-6-10-16,-4 3-16 15,-4-13-3-15,-1-9-52 16,0-6-75-16</inkml:trace>
  <inkml:trace contextRef="#ctx0" brushRef="#br0" timeOffset="200599.884">16375 13874 1053 0,'0'-8'428'0,"-2"-6"-304"16,2 16-12-16,0 35-61 16,7 15-19-16,16 30-6 15,7 10-10-15,5 9-9 16,3 11-1-16,-21-13 1 16,1-2 3-16,-20-21-13 15,-7-12-2-15,-9-19-13 16,-11-13-23-16,-7-17-2 15,-6-15-4-15,3-12 9 16,6-12 19-16,18-10 13 16,7-13 1-16,19-7-1 15,11-9-1-15,21-11 14 16,5-1 9-16,4 1 18 16,4 9 3-16,-17 10-10 15,0 17-7-15,-15 16-15 0,-14 3-4 16,-7 18-76-16,-4-2-122 15</inkml:trace>
  <inkml:trace contextRef="#ctx0" brushRef="#br0" timeOffset="201131.0735">16715 14533 749 0,'1'-5'350'16,"2"-5"-132"-16,2-4-70 16,3-8-51-16,2 2-18 0,3-5-16 15,0 2-5-15,-4 5-1 16,-1 1 3-16,-7 7-5 16,1 10-2-16,-3 13-9 15,1 8-8-15,3 17-13 16,-1-4-6-16,4 6-10 15,-1 1-3-15,2-11 27 16,4 1-67-16,0-17-136 16</inkml:trace>
  <inkml:trace contextRef="#ctx0" brushRef="#br0" timeOffset="201380.9163">17067 14105 951 0,'11'1'402'0,"6"-1"-187"15,26 7-140-15,1-5-13 16,13-1-16-16,0-1-16 0,-7 0-44 16,-3-3-81-16</inkml:trace>
  <inkml:trace contextRef="#ctx0" brushRef="#br0" timeOffset="201599.2525">17115 14236 606 0,'2'5'349'16,"7"5"-69"-16,13-5-81 16,10 1-11-16,12-5-45 15,-9-1-23 1,-18 0-49-16,0 1-25 0,42-3-72 15,-4-2-89-15</inkml:trace>
  <inkml:trace contextRef="#ctx0" brushRef="#br0" timeOffset="201935.8719">17678 14215 872 0,'-4'-1'414'0,"2"0"-164"16,6 3-40-16,-4-2-62 15,13 1-28 1,57 7-41-16,-21-6-31 0,5 1-32 16,-4-6-7-16,0 1-67 15,-10-3-87-15</inkml:trace>
  <inkml:trace contextRef="#ctx0" brushRef="#br0" timeOffset="202345.4637">18250 13882 837 0,'7'-28'355'0,"6"-17"-177"16,15 9-78-16,3-1 18 15,11 20 1-15,2 7-19 0,-7 10-26 16,-1 12-31-16,-13 8-34 15,-13 5-2-15,-13 11 0 16,-9 4 1-16,-19 8 3 16,-4 0-2-16,-4-5-2 15,2-12-2-15,21-11-5 16,10-9-1-16,27-9-1 16,3 0 1-16,9-7 1 15,4 1 2-15,-2 3-2 16,3 0 1-16,-4 6-76 15,-7-2-94-15</inkml:trace>
  <inkml:trace contextRef="#ctx0" brushRef="#br0" timeOffset="202579.662">18258 14203 853 0,'10'-3'413'0,"10"-2"-150"15,21 3-121-15,11 1-14 16,2 0-52-16,3 1-21 0,1 0-29 16,-5-3-10-16,0 3-34 15,-8-4-43-15,-14 3-145 16,-4-2-158-16</inkml:trace>
  <inkml:trace contextRef="#ctx0" brushRef="#br0" timeOffset="203032.7095">18369 14373 768 0,'-3'-2'357'0,"1"-4"-117"16,5-3-99-16,19-2-36 15,8-2-3-15,6 3-33 0,12 5-16 16,-3 9-41-16,-4 1-7 16,-3 12-6-16,-17-3 1 15,-18 4 4-15,-9 4 3 16,-22-4 3-16,-1 6-2 15,-2-6-4-15,-1-3-2 16,12-5-5-16,5-7-4 16,10-2-6-16,9-2 0 0,9-3 2 15,4 8 4-15,5-6 6 16,8 8 0-16,1 6 12 16,-1-1 6-16,-6 10 7 15,-9-1 8-15,-15 3 8 16,-7 0 5-16,-19 0 14 15,-8-6-2-15,-10-4-13 16,3-4-5-16,-6-11-16 16,-1-3-5-16,8-9-10 15,2 2-13-15,22-2-92 16,9 0-83-16</inkml:trace>
  <inkml:trace contextRef="#ctx0" brushRef="#br0" timeOffset="206511.6735">19396 14194 836 0,'4'10'364'16,"-4"5"-142"-16,-8 17-169 16,-9 4-13-16,-11 5-10 15,1-1-27 1</inkml:trace>
  <inkml:trace contextRef="#ctx0" brushRef="#br0" timeOffset="206925.8135">19939 14049 760 0,'-9'-2'351'0,"-22"-5"-159"15,1 7-71-15,3 8-70 16,1 8-26-16,13 5-20 16,10 3-3-16,19 10 3 15,3-6 4-15,19 2 5 16,-2-12 1-16,-5-9 2 16,6-5 4-16,-19-14 8 15,-1-3 2-15,-8-10 1 16,-9-10-4-16,-9-10-7 15,-6-5-3-15,-5-25-4 0,1-4-2 16,5 1-6-16,5 2-3 16,5 22-4-16,8 16-5 15,12 14-7-15,-6 7-2 16,15 19-116-16,-3 3-152 16</inkml:trace>
  <inkml:trace contextRef="#ctx0" brushRef="#br0" timeOffset="207115.9888">20203 14033 762 0,'4'7'347'0,"0"3"-147"15,3 13-28-15,0 2-36 16,-1-2-33-16,-4 3-51 15,0-7-16-15,0-1-19 16,-2-3-28-16,3-8-359 16</inkml:trace>
  <inkml:trace contextRef="#ctx0" brushRef="#br0" timeOffset="207459.3273">20459 14119 612 0,'2'7'313'16,"2"7"-77"-16,-1 1-105 16,-4-2-22-16,1 0-25 15,3-3-12-15,-3-8-35 16,-3 0-6-16,3-7-8 0,-1 3-2 15,0 1-9-15,-3-16-4 16,-6-41-6-16,14 34-2 16,6 0-3-16,3 4 6 15,8 10 25-15,-7-1 12 16,6 17 15-16,-3 7 1 16,-6 7-18-16,4 4-10 15,-5 3-10-15,0-2-6 16,1 1-109-16</inkml:trace>
  <inkml:trace contextRef="#ctx0" brushRef="#br0" timeOffset="207818.6166">20770 13968 688 0,'-1'-29'343'16,"-2"-25"-133"-16,13 10-50 16,9 5 5-16,7 9-23 15,12 8-18-15,-9 18-33 16,3 9-26-16,-4 28-37 16,-12 11-1-16,4 18 7 0,-12 3 2 15,-1-1-2-15,-3-8-7 16,-1-19-13-1,7-4-3-15,-4-23 1 0,2-4 0 16,-9-13-5-16,-5-8-7 16,-8-3-5-16,-2 2-4 15,0 7-2-15,-12 1 1 16,-2 12-2-16,-3 2-1 16,7 13 3-16,7 2-12 15,13-4-128-15,8-2-147 0</inkml:trace>
  <inkml:trace contextRef="#ctx0" brushRef="#br0" timeOffset="211594.3775">21158 14071 462 0,'7'-1'288'0,"4"-2"-58"16,4 8-50-16,-1 9-19 15,-5 5-66-15,-5 4-24 16,-8-1-24-16,-3-3-8 15,2-7-9-15,2-5-2 16,8-11-9-16,5-12-5 16,10-7-11-16,4-3-3 15,4 4-1-15,3 12-1 0,-12 6 6 16,5 13 3-16,-16 4 5 16,-1 6 4-16,-4 10 3 15,-5-5 0-15,5 5-2 16,-3-5 0-16,1-8-4 15,0-4-7-15,1-7-141 16</inkml:trace>
  <inkml:trace contextRef="#ctx0" brushRef="#br0" timeOffset="211765.9964">21393 13741 1059 0,'0'-2'487'15,"-7"-7"-220"-15,6 11-162 16,-4 4-37-16,1 7-55 16,4 9-10-16,4 7-69 0,6 5 125 15</inkml:trace>
  <inkml:trace contextRef="#ctx0" brushRef="#br0" timeOffset="212198.6857">22029 14131 653 0,'6'7'241'16,"10"8"-149"-16,2-3-15 15,6-2 2-15,3-4-4 16,1-7-39-16,0-8-7 16,-7-7-6-16,-9-3-2 0,-11-1-6 15,-3-1-3-15,-15 0-11 16,-4 5-3-16,-8 5-13 15,-1 7-4-15,5 13-1 16,2 10 2-16,7 12 23 16,6 5 13-16,9 10 34 15,0-4 20-15,10 11 14 16,-1 2-3-16,3-5-20 31,-1-1-19-31,-3-15-21 16,1-4-28-16,-4-17-425 15</inkml:trace>
  <inkml:trace contextRef="#ctx0" brushRef="#br0" timeOffset="212370.4582">22373 14043 992 0,'-6'0'421'16,"6"6"-221"-16,-7 7-106 0,-1 8-66 15,6 11-7-15,0 1-7 16,4 4-3-16,0-4-123 16</inkml:trace>
  <inkml:trace contextRef="#ctx0" brushRef="#br0" timeOffset="212526.6695">22375 13728 1288 0,'-1'-5'493'16,"1"-6"-343"-16,0 8-126 15,0 0-2-15,1 7-179 16</inkml:trace>
  <inkml:trace contextRef="#ctx0" brushRef="#br0" timeOffset="212854.4176">22713 13590 1658 0,'9'-27'33'0,"-4"7"-8"15,8-19 24-15,-2 14-12 0,-7 14-25 16,-1 11-11-16,-6 12-11 15,-2 9-10-15,1 22-3 16,1 6 3-16,4 25 5 16,1 12 5-16,5 14 8 15,4 7 2-15,-3-14 7 16,-1-6 2-16,-12-21 3 16,-10-12 3-16,-9-9 2 15,-3-11 2-15,-1-17-3 16,-4-14-31-16,6-16-111 15,6-6-144-15</inkml:trace>
  <inkml:trace contextRef="#ctx0" brushRef="#br0" timeOffset="213198.354">23088 14179 686 0,'-19'9'318'16,"-21"11"-143"-16,1-5-35 16,-1-12-32-16,11 0-32 15,9-11-31-15,1-7-9 16,6-8-20-16,0-3-9 15,11-1-14-15,6 3-3 0,17 12-5 16,4 5 9-16,8 12 23 16,-2 5 14-16,0 12 22 15,1 3 2-15,-5 10-2 16,-4-1-6-16,-8 1-13 16,-5-5-6-16,-3-8-48 15,0-7-449-15</inkml:trace>
  <inkml:trace contextRef="#ctx0" brushRef="#br0" timeOffset="213494.8929">23669 13410 1038 0,'-3'-3'443'0,"2"-5"-249"0,0 17-124 16,2 13-33-16,-1 16-25 15,0 11 1-15,0 19 4 16,-2 7-2-16,2 15-2 15,0 2-1-15,0-4-101 16</inkml:trace>
  <inkml:trace contextRef="#ctx0" brushRef="#br0" timeOffset="213682.3455">23724 14312 2408 0,'0'2'6'0,"-5"-1"-25"0,2 4 72 16</inkml:trace>
  <inkml:trace contextRef="#ctx0" brushRef="#br0" timeOffset="216556.9125">19918 14534 810 0,'-32'16'374'0,"-21"11"-157"16,-10 25-120-16,4 7-28 16,20 27-33-16,13 11-10 15,29-5-13-15,12 0-4 16,28-27-58-16,15-16-43 16</inkml:trace>
  <inkml:trace contextRef="#ctx0" brushRef="#br0" timeOffset="216915.9605">20084 14839 419 0,'2'4'236'0,"1"12"-21"16,-3 5-69-16,0 14-51 15,-5-2-11-15,-4-4-27 16,1-3-17-16,4-8-14 0,1-7 0 16,4-10 0-16,-1-13-2 15,3-12-11-15,4-6-9 16,4-11-5-16,11 8-4 15,3 0-3-15,2 7-2 16,6 19-2-16,-4 5 3 16,-5 17 13-16,-3 9 7 15,-9 9 6-15,-2 5 0 16,-5-2-5-16,-3-2-12 0</inkml:trace>
  <inkml:trace contextRef="#ctx0" brushRef="#br0" timeOffset="217191.8967">20509 14943 505 0,'-10'-10'273'0,"4"-5"-62"0,-13-2-67 15,-4 4-22-15,8 10-38 16,-1 6-23-16,1 12-38 16,-1 0-17-16,5 12-10 15,1-5-1-15,17 4 5 16,16 6 6-16,7-13 7 16,1-4 1-16,-2-13 2 15,-5-3 4-15,-3-9-183 16</inkml:trace>
  <inkml:trace contextRef="#ctx0" brushRef="#br0" timeOffset="217551.4466">20566 14727 736 0,'14'-16'352'0,"10"-11"-143"15,5 5-88-15,1 7-18 16,2 13-42-16,-2 7-16 16,-1 15 2-16,-3 7 7 0,-10 17 0 15,-4 9-1-15,-9 5-19 16,-3 4-7-16,3-7-10 16,2-9-1-16,8-17 0 15,3-8 2-15,2-19 0 16,-2-8-3-16,-4-14-20 15,-5-8-10-15,-11-9-13 16,1 1-2-16,-11 7 8 16,-6 7 2-16,-5 18-2 15,-7 6 1-15,-6 15 2 16,2 10 4-16,4 0-130 16</inkml:trace>
  <inkml:trace contextRef="#ctx0" brushRef="#br0" timeOffset="217894.8453">20888 14705 745 0,'16'-12'330'16,"21"-5"-177"-16,1 5-34 15,0 19-32-15,0 11-14 16,-4 13-4-16,-3 13 5 0,-13 10-6 16,-6 8-16-16,-10 1-18 15,-3-9-4-15,-3-22-9 16,2-10-1-16,2-17-2 16,2-5-2-16,4-6-33 15,-4-13-30-15,-2-9-44 16,-1-2-9-16,-8-2 24 15,-4 7 25-15,-10 13 30 16,-2 12 11-16,-5 20 18 16,-1 8 5-16,8 13 9 15,-1-5-1-15,11-5-107 16</inkml:trace>
  <inkml:trace contextRef="#ctx0" brushRef="#br0" timeOffset="218223.2573">21541 15029 771 0,'-15'8'360'16,"-18"7"-143"-16,3 0-93 15,4-9-78-15,3-6-11 16,3-13-19-16,4-9-9 16,3-8-25-16,4-3-20 0,13-3-15 15,8 2 1-15,8 8 17 16,5 10 15-16,-3 15 16 16,-5 6 12-16,4 25 34 15,2 7 9-15,-2 8 2 16,0 0-8-16,-6-11-8 15</inkml:trace>
  <inkml:trace contextRef="#ctx0" brushRef="#br0" timeOffset="218707.1537">21739 15006 454 0,'-6'14'237'16,"-3"5"-45"-16,1 3-96 16,2-5-21-16,5-3-27 15,0-2-18-15,1-12-4 16,-1-9 1-16,1-13-1 15,3-6-5-15,4-10 4 16,6 2 8-16,3-3 40 16,1 2 23-16,6 17 4 15,-3 8-8-15,-1 14-41 16,0 13-24-16,-7 8-15 16,-1 4-1-16,3 10-3 15,-6-6 1-15,7 0-67 16,7-2-126-16</inkml:trace>
  <inkml:trace contextRef="#ctx0" brushRef="#br0" timeOffset="219004.3243">21904 14764 715 0,'11'-13'307'15,"26"-11"-145"-15,-1 2-25 0,6 14-14 16,1 7-23-16,-8 16-23 15,2 12 1-15,-11 18 4 16,-4 8 0-16,-13 14-21 16,-5-3-11-16,-4-11-17 15,2-8-9-15,2-24-7 16,5-3-2-16,1-13-11 16,-2-5-21-16,-3-12-33 15,-6-10-6-15,-11 0 4 16,-7-6 17-16,-7 11 24 15,-4 8 0-15,-2 12-2 16,1 8-1-16,4 8 5 16,3 1-37-16</inkml:trace>
  <inkml:trace contextRef="#ctx0" brushRef="#br0" timeOffset="219301.0249">22480 15024 350 0,'-1'-6'246'16,"-4"-13"32"-16,0 2-29 16,-6 4-40-16,-1-1-27 15,-6 7-59-15,-4 1-29 0,-2 7-48 16,2 6-24-16,-2 6-23 15,4 8-4-15,17 10-1 16,3-1 2-16,16 0 5 16,3-7 4-16,5-12 4 15,1 0 1-15,2-5 3 16,-3-5 2-16,-7-9-75 16,-2-8-76-16</inkml:trace>
  <inkml:trace contextRef="#ctx0" brushRef="#br0" timeOffset="219410.1166">22471 14792 359 0,'-1'-10'296'0,"1"-10"79"16,0 9-102-16,4 11-126 15,1 0-54-15,5 8-72 16,0 2-64-16</inkml:trace>
  <inkml:trace contextRef="#ctx0" brushRef="#br0" timeOffset="220269.3152">22602 14922 657 0,'7'1'248'0,"11"0"-158"0,6 3-17 15,11 6-2-15,5-6-14 16,1 4-40-16,-2-4-4 15,-6-1-2-15,-5 3 0 16,-16-8 1-16,-6-2 0 16,-13-4-3-16,-2-1-2 15,1 9-4-15,-10 0-2 16,-6 3-1-16,-6 2-1 16,-4 4-2-16,8 5 1 15,8 2 0-15,4 4 3 0,9-1 15 16,5 0 9-16,7 4 8 15,6-3 2-15,6-1-10 16,7 1-3-16,0-17-5 16,4 3 0-16,-3-12-2 15,2-1-1-15,-4-5 1 16,-1-3-2-16,-6-5 0 16,-9 2-4-16,2 10-9 15,-7-2 17-15,3 15 25 16,-6 0 10-16,-5 6 15 15,1 3-19-15,-6 1-23 16,4 2-8-16,2-3-7 16,-4-7 1-16,3-6 2 15,7-1-2-15,-3-8-2 16,8-4-3-16,4-2-6 16,-1-8 0-16,8 3-2 0,7 6 1 15,0 7-2-15,-2 4 1 16,-5 8 2-16,-4 8 4 15,-7 2 11-15,1 3 3 16,-1 7 0-16,-3-5-5 16,-2 2-47-16,2 1-100 15</inkml:trace>
  <inkml:trace contextRef="#ctx0" brushRef="#br0" timeOffset="220612.9699">23166 14952 790 0,'10'0'305'0,"16"-5"-181"16,5 4-54-16,14 5-19 15,-2-1 0-15,-9-1-27 16,-4-3-6-16,-9-5-7 15,2 0-2-15,-8 1-1 16,-4-2 0-16,-9 0-2 16,-7 0-2-16,-1 7-1 0,3 7 11 15,-6 7 23-15,-3 2 14 16,-2 2 9-16,-4-3-6 16,10 5-21-16,0-2-11 15,6 3-10-15,7 7-4 16,-1-8-6-16,-1 0 0 15,11 0 1-15,2-7-34 16,12-6-142-16</inkml:trace>
  <inkml:trace contextRef="#ctx0" brushRef="#br0" timeOffset="220909.7611">23823 15067 613 0,'0'1'271'0,"0"0"-90"15,0 1-79-15,-1-2-7 16,0 0 7-16,0 0-16 16,-5 7-16-16,-16-1-30 15,-39 30-10-15,17-36-17 16,4-4-4-16,5-7-5 16,1-9-2-16,13 0-2 15,6 0-5-15,15 6-3 16,9 4-2-16,12 7 1 15,1 3 11-15,-1 2 24 16,0 4 13-16,-2 3 28 16,3 10-2-16,0 9-7 0,-6-5-10 15,-1 7-23-15,-5-9-7 16,-5 1-30-16,3-3 172 16</inkml:trace>
  <inkml:trace contextRef="#ctx0" brushRef="#br0" timeOffset="221498.1182">24312 14875 788 0,'-5'-12'349'0,"-16"-24"-161"0,12 1-33 0,7 0-44 16,2-2-27-16,17 10-51 16,6 4-14-16,12 9-20 15,7 9-4-15,-2 9 7 31,-4 9 6-31,1 18 5 16,-12 1 5-16,-18 18 9 16,-12 0 4-16,-33-3 2 15,-9 6-2-15,-10-14-11 0,4-2-6 16,13-9-7-16,12-5-2 16,17-7-7-16,7-7-3 15,16-2 0-15,-2-11 0 16,16-2 5-16,4 1 0 15,15 4 0-15,4 1 0 16,2 0-1-16,-5 6-18 16,-14-13-459-16</inkml:trace>
  <inkml:trace contextRef="#ctx0" brushRef="#br0" timeOffset="221810.5395">24751 14327 671 0,'24'18'291'0,"19"12"-107"16,12 36-85-16,0 10 16 16,-7 16 27-16,-10 6-12 15,-36 2-36-15,-17 3-26 16,-33-10-32-16,-7-6-5 16,-8-24-11-16,13-9-34 15,19-15-82-15</inkml:trace>
  <inkml:trace contextRef="#ctx0" brushRef="#br0" timeOffset="224921.6982">677 15563 506 0,'4'0'280'0,"5"0"-45"15,-1-3-23-15,5-11-57 16,0-7-37-16,3-18-61 15,3-3-22-15,-1-15-19 16,3-3-3-16,-4-9-1 16,-2-2 7-16,-8 4 23 15,-3 12 9-15,-3 21 7 16,-1 8-2-16,-1 21-32 16,-2 10-15-16,0 8-19 15,3 16-12-15,1 16 7 0,5 6 5 16,19 24 8-16,2 1 5 15,15-1 4 1,1-2 3-16,-7-16 7 16,1-5 3-16,-11-12 19 15,0-7-49-15,-13-19-80 16,-7-12-95-16</inkml:trace>
  <inkml:trace contextRef="#ctx0" brushRef="#br0" timeOffset="225044.1635">838 15399 454 0,'2'0'245'0,"5"2"-20"0,18 4-122 16,9 2-16-16,16 2-28 15,1 8-23-15,-7-2-25 32,-5-1-97-32</inkml:trace>
  <inkml:trace contextRef="#ctx0" brushRef="#br0" timeOffset="225191.1047">682 15259 947 0,'-5'0'394'16,"-5"2"-245"-16,5 2-59 0,5 10-68 16,6 3-14-16,16 1-74 15,7 1-164-15</inkml:trace>
  <inkml:trace contextRef="#ctx0" brushRef="#br0" timeOffset="225792.4677">1838 15410 785 0,'-6'13'397'15,"-6"6"-100"-15,-5 5-171 16,-3 1-16-16,-7-5-49 0,-1-2-20 16,3-7-20-16,2-8 1 15,3-5-75-15,3-11-30 16,6-5-13-16,3-4-5 15,11 1 65-15,3 2 38 16,9 7 46-16,3 4 16 0,9 12 37 16,4 10-2-16,7 13-24 15,2 4-10-15,-4 1-28 16,-3 3-7-16,-10-5-20 31</inkml:trace>
  <inkml:trace contextRef="#ctx0" brushRef="#br0" timeOffset="228631.8944">1339 15522 429 0,'9'8'253'0,"12"5"-28"16,2-3-37-16,3-2-71 15,7 0-24-15,-9-11-38 16,2-3-14-1,-4-13-15-15,-13-11-2 0,-2-1-4 16,-2-2 0-16,-13 4-1 16,-2 5 8-16,-11 13 1 15,-17 3-3-15,0 16-9 16,-5 7-14-16,13 15-10 16,8 8-2-16,15 4-4 15,7 11 3-15,14 6 21 16,10 1 11-16,7 7 12 0,8-6 3 15,-12-7-14-15,-7-10-3 16,-6-16-22-16,-7-6-89 16</inkml:trace>
  <inkml:trace contextRef="#ctx0" brushRef="#br0" timeOffset="229719.2414">4946 15355 640 0,'6'-6'306'0,"-3"-1"-131"16,0 7-33-16,2 25-41 16,-3 10-18-16,7 25-14 15,0 13-13-15,-4 10-20 16,-3-2-7-16,1 4-7 16,0-9 0-16,-2-14-1 15,7 1 0-15,-9-36-1 0,1-8 3 0,0-25-5 16,-1-11-5-16,5-13-8 15,2-5-7-15,8-3-5 16,5-1-1-16,11 10-1 16,3 2-2-16,6 23-3 15,-13 4 6-15,-1 21 22 32,-7 10 10-32,-13 8 14 15,0 6 0-15,-5 1-13 0,0-6-6 16,3-13-8-16,3-11-21 15,2-16-177-15</inkml:trace>
  <inkml:trace contextRef="#ctx0" brushRef="#br0" timeOffset="230220.3335">5421 16025 549 0,'-2'4'278'0,"2"0"-40"16,9 16-81-16,-9 3-49 15,3 4 2-15,0 11-33 0,-8-1-18 16,-1 0-24-16,5 0-7 16,0-6-12-16,1-3-4 15,6-9-3-15,-3-6-3 16,-2-16-12-16,8-4-5 16,-1-12-4-16,-4-3 1 15,3 0 9-15,-6-3 3 0,2 8 0 16,2 1-1-16,5 8-5 15,5 6-2-15,3 5-3 16,5 7 1-16,2 9 5 16,0-1 5-16,-10 3 9 15,-6-1 6-15,-14 0 12 0,-9-1 5 16,-6-4 6 0,-11-5-2-16,2-8-8 15,0-3-8-15,7-6-16 16,8 0-53-16</inkml:trace>
  <inkml:trace contextRef="#ctx0" brushRef="#br0" timeOffset="230737.3428">5830 15654 436 0,'-2'1'229'0,"2"13"-42"15,-5 1-40-15,0 20-37 16,1 9 7-16,-2 14-11 16,2 2-16-16,2 1-36 15,0-6-14 1,2-23-17-16,2-8-3 15,2-19 8-15,3-7 2 16,-6-15 5-16,-1-5 1 0,-2-14-8 16,-8-9-1-16,-1-7-6 15,-1-1-3 1,-1 0-6-16,1 2-4 0,10 11-7 16,3 5-1-16,8 7-6 15,5 3-4-15,7 2-2 0,5 5-4 16,13 10 1-16,3 0 1 15,11 2-61-15,1-1-80 16</inkml:trace>
  <inkml:trace contextRef="#ctx0" brushRef="#br0" timeOffset="230974.7956">5851 16032 486 0,'7'2'259'0,"16"7"-20"15,7 3-106-15,1-10-52 16,12 2-15-16,-3-6-37 15,-2-4-12-15</inkml:trace>
  <inkml:trace contextRef="#ctx0" brushRef="#br0" timeOffset="233799.1861">6168 15765 331 0,'1'0'205'0,"4"-1"-2"16,1 4-3-16,-6-3-16 0,2 4-23 16,7 26-53-16,4 35-26 15,-20-35-45-15,1-3-14 16,0-12-9-16,3-11-11 16,5-18-21-1,5-11-7-15,7-17-4 16,1 0 7-16,7 7 16 15,4 10 3-15,0 18 10 16,-2 8 12-16,-4 16 20 16,-15 3 8-16,-5 7 2 15,4 4-10-15,-9-6-17 16,8-2-6-16,5-7-51 0,-8-9-85 16</inkml:trace>
  <inkml:trace contextRef="#ctx0" brushRef="#br0" timeOffset="234250.0343">6529 15573 585 0,'10'-5'299'16,"8"-6"-82"-16,5 2-107 16,3 6-24-16,1-7-35 15,-2 1-12-15,2 8-24 16,-5-4-4-16,-10 4-3 16,-1 1 0-16,-9 8 2 15,-1 1 0-15,-3 6 0 0,-3-2-4 0,3 6-5 16,2 1-3-16,7 17-6 15,2 7 0-15,4 8 3 16,-1 5 3-16,-2-4 4 16,2 0 4-16,-8-12 11 15,-1-5 7-15,-5-8 15 16,-13-9 6-16,-10-6 25 16,-8-1 0-1,-8-5-5-15,-1-3-6 16,5-4-34-16,6-2-11 15,12-1-17-15,6 2-45 0,13 1-104 16,3 4-163-16</inkml:trace>
  <inkml:trace contextRef="#ctx0" brushRef="#br0" timeOffset="234562.26">7047 15810 679 0,'11'4'352'0,"8"1"-118"16,14-2-88-16,3-2-22 15,8-1-65-15,3 0-24 16,-2-1-20-16,-5-2-4 16,-11-3-103-16,-9-2-154 15</inkml:trace>
  <inkml:trace contextRef="#ctx0" brushRef="#br0" timeOffset="234812.2612">7117 15991 806 0,'0'2'313'0,"12"1"-192"15,5 3-25-15,15 0 4 16,8-5-7-16,7 3-31 16,-1-3-13-16,-7 2-18 15,-2 4-9-15,-11-4-84 0</inkml:trace>
  <inkml:trace contextRef="#ctx0" brushRef="#br0" timeOffset="235765.1014">8226 15691 706 0,'-11'-10'371'0,"-15"-5"-107"0,-5 5-40 16,-10 10-86-16,-4 3-42 16,0 16-51-16,0 5-18 15,12 7-26-15,6 11-3 16,22 6 4-16,2 1 2 15,16-2 9-15,14-3 2 16,4-16-2-16,13-5-1 16,8-9 0-16,-1-11 3 15,2-14-96-15,-5-6-109 0</inkml:trace>
  <inkml:trace contextRef="#ctx0" brushRef="#br0" timeOffset="239859.8834">8502 16040 406 0,'-15'-1'210'0,"-11"8"-43"15,-1 2-65-15,2 5-43 16,12 11-22-16,0-3-32 15,6 2-3-15,13 3 1 16,-2-5 4-16,11-4 9 16,11-3 6-16,5-13 16 15,7-4 16-15,-1-15 78 16,-12-6 39-16,-13-6 51 16,-14-3 5-16,-13 6-62 15,-6 8-42-15,-12 4-72 16,2 5-26-16,9 9-90 15,5-1-80-15</inkml:trace>
  <inkml:trace contextRef="#ctx0" brushRef="#br0" timeOffset="242723.7598">8764 15693 395 0,'0'-9'281'0,"14"2"18"16,-2 3-90-16,5 22-81 16,12 12-22-16,-1 27-16 15,5 15-14-15,-2 8-26 16,-5 6-6-16,-12-4-12 16,-8-5-5-16,-13-9-5 15,-4-3-24-15,-11-20-61 16,2-5-51-16,-9-27-55 15,0-8 10-15,4-21 53 16,1-14 49-16,16-13 68 16,8-11 28-16,3-14 61 15,8-1 26-15,12-8 22 16,3 1-4-16,15 2-45 16,-1 5-27-16,0 11-36 15,-3 6-18-15,5 20-18 0,-4 2-27 16,-5 19-374-16</inkml:trace>
  <inkml:trace contextRef="#ctx0" brushRef="#br0" timeOffset="243035.8459">9103 16108 250 0,'2'-6'164'0,"8"-9"26"16,1 0-72-16,6 0-1 16,1-2 15-16,-4 1 15 15,0 1 0-15,-2 7-22 16,1 5-20-16,-3 7-29 15,-6-3-10-15,-4 10-17 16,0 3-1-16,1 7 0 16,3 7-7-16,-1 3-12 15,-3 1-5-15,-2-3-10 16,-1-6-3-16,3-10-53 16,0-6-75-16</inkml:trace>
  <inkml:trace contextRef="#ctx0" brushRef="#br0" timeOffset="243520.1703">9344 15446 687 0,'10'2'344'15,"0"-2"-131"-15,4 13-55 16,-3 3-22-16,-7 11-35 15,4 5-18-15,-9-1-14 16,0 3-10-16,-1-11-19 16,2-5-8-16,-1-10-9 15,1-8-1-15,8-11-8 16,-1-7-4-16,14-2-8 0,0-6-3 16,-1 2-1-16,2 3 0 15,-4 9-1-15,-3 2-2 16,1 20 4-16,-5 5 4 15,-3 7 8-15,0 6 1 16,-4-3-4-16,-3-1-5 16,3 3-57-16,-1-1-110 15</inkml:trace>
  <inkml:trace contextRef="#ctx0" brushRef="#br0" timeOffset="243879.4008">10029 15667 935 0,'-2'2'401'0,"2"10"-190"0,-1 7-57 16,2 10-30-16,5 11-5 15,-1 6-34-15,6 8-19 16,-1 4-31-16,-1-9-11 15,-2-11-11-15,0-5-14 16,-7-16-59-16,0-5-49 16,-1-7-283-16</inkml:trace>
  <inkml:trace contextRef="#ctx0" brushRef="#br0" timeOffset="244051.4907">9835 15920 757 0,'9'0'340'0,"14"0"-89"16,16 3-107-16,17-5-18 15,10-1 5-15,8-1-46 16,-2-3-20-16,-21-1-36 16,-4 0 10-16,-19-3-143 15</inkml:trace>
  <inkml:trace contextRef="#ctx0" brushRef="#br0" timeOffset="245707.0993">10585 15729 367 0,'10'2'218'0,"13"9"22"16,5 11-114-16,3 20-9 16,-8 4 11-16,-10 6 2 15,-10-1-19-15,-4-12-44 16,-2-2-13-16,0-13-25 16,3-10-7-16,1-18-18 15,8-13-16-15,10-18-22 16,1-10-6-16,3-5 7 15,8-2 13-15,-2 8 19 0,8 12 8 16,-4 17 27-16,-9 11 19 16,-12 20 36-16,-8 11 11 15,-8 14-9-15,-4 10-13 16,-1-2-33-16,-1-3-16 16,10-11-17-16,5-9-4 15,12-11-14-15,7-7-45 16</inkml:trace>
  <inkml:trace contextRef="#ctx0" brushRef="#br0" timeOffset="250764.0688">11470 15785 531 0,'-6'-3'282'0,"-9"-7"-36"15,-3 1-55-15,-8-2-40 16,-2 0-21-16,-6 4-56 16,7 7-17-16,0 11-31 15,1 4-15-15,10 20-11 16,-1 7-6-16,20 12 0 15,0 3 3-15,10-15 1 16,6-5 1-16,11-16 2 16,11-11 5-16,11-10-51 15,3 0-80-15</inkml:trace>
  <inkml:trace contextRef="#ctx0" brushRef="#br0" timeOffset="251138.6536">11626 16110 396 0,'1'-8'265'15,"4"-7"-11"-15,-3 2-50 16,-2 3-27-16,5 9-52 16,-3 4-26-16,0 5-43 15,-2 5-14-15,1 10-1 16,4 5 5-16,0 6-8 15,3 3-3-15,-10-10-4 16,4-3 0-16,-5-15-122 16,-1-2-277-16</inkml:trace>
  <inkml:trace contextRef="#ctx0" brushRef="#br0" timeOffset="251638.7669">11878 15734 761 0,'1'-4'350'0,"8"4"-160"16,1 6-58-16,10 27-53 16,8 15-14-16,12 24-8 15,1 7-7-15,-5 6-11 16,-12-2-7-16,-21-3-8 15,-12 2 0-15,-15-8-14 16,-2-7-7-16,-6-26-4 16,4-11-6-16,-1-25-9 15,2-12-1-15,8-15-5 16,1-8 0-16,16-14 16 16,3-6 3-16,19-13 6 15,6-8 15-15,16-17 32 0,12 2 18 16,1-4 16-16,2 8-8 15,-24 15-26-15,-5 14-18 16,-18 22-21-16,-7 8-5 16,-2 23-101-16,-10 4-101 15</inkml:trace>
  <inkml:trace contextRef="#ctx0" brushRef="#br0" timeOffset="252083.2605">12306 16125 289 0,'1'-3'190'0,"-1"-10"26"0,5 3-32 16,3-2-13-16,-2-3-17 16,2 4-33-16,-3-1-6 15,-1 7-20-15,3 11-8 16,-1 16-5-16,-6-1-12 16,1 20-19-16,-2-1-6 0,-3-1-18 15,4 6-5-15,2-15 9 16,3-6-46-16,7-15-184 15</inkml:trace>
  <inkml:trace contextRef="#ctx0" brushRef="#br0" timeOffset="252585.8063">12421 15481 573 0,'5'2'295'0,"0"-2"-65"15,0 9-64-15,2 7-57 16,-2-1-14-16,-1 12-27 0,-2 1-5 16,-2 0-11-16,-3-1-9 15,1-5-14-15,0-11-6 16,2-8 0-16,0-3 0 15,8-19-4-15,6-2-1 16,8-5-12-16,3-2-2 16,4 2-3-16,-2 2 0 15,-6 4 22-15,-1 6 10 16,-5 16 23-16,-6 12 11 16,2 14-10-16,-8 1-8 0,-4 3-19 15,-2 0-9-15,0-3-46 16,4 3-60-16</inkml:trace>
  <inkml:trace contextRef="#ctx0" brushRef="#br0" timeOffset="259956.7102">13246 16091 814 0,'3'11'330'0,"-2"14"-183"15,-1 9-34-15,-14 0-18 16,-4-6-108-16</inkml:trace>
  <inkml:trace contextRef="#ctx0" brushRef="#br0" timeOffset="260456.81">13711 15757 720 0,'10'-4'354'0,"3"-5"-127"16,6 9-69-16,2 9-25 15,1 17-37-15,1 9-16 0,-6 12-20 16,-8 6-6-16,-9-7-9 16,-2-8-6-16,-5-10-10 15,-2-16 2-15,1-14-3 16,4-1-5-16,3-25-12 15,3-4-10-15,13-11-8 16,3-6 0-16,7 7-1 16,6 9 0-16,-1 11-3 15,1 9-1-15,0 18 0 16,-8 8 0-16,-3 21 1 16,-9 5 4-16,-8 5 5 15,-1 5 3-15,-2-14-94 16,2-2-121-16</inkml:trace>
  <inkml:trace contextRef="#ctx0" brushRef="#br0" timeOffset="260768.8618">14303 15648 892 0,'9'6'318'0,"13"5"-246"16,4 1-27-16,10 4 13 15,-1-3-7-15,2 0-23 16,-4 0-8-16,-1-4-8 16,-10-1-1-16,-17-4-1 15,1 0 0-15,-18 4-1 16,-6 1 1-16,-13 1-2 15,-12 1-1-15,-2 0 0 16,7 3-2-16,13-4-4 16,8-1-2-16,15 0-10 15,3 2-9-15,14 2-160 16</inkml:trace>
  <inkml:trace contextRef="#ctx0" brushRef="#br0" timeOffset="260956.6609">14316 16024 986 0,'-3'3'365'0,"-3"-1"-261"16,11-2-56-16,-5 0 2 15,23 0-4-15,53 4-10 16,-11 2-23-16,2-1-18 15</inkml:trace>
  <inkml:trace contextRef="#ctx0" brushRef="#br0" timeOffset="261471.8464">15106 15684 589 0,'-18'-7'360'0,"-10"-7"-45"15,-10 9-170-15,1 5-37 16,5 16-73-16,-3 6-14 15,14 15-22-15,6 4-9 16,13 9-5-16,13 7 3 0,18-9 12 16,9-3 22-16,15-22 23 15,0-15 6-15,-3-16 12 16,-1-8 19-16,-18-19 40 16,-10-4 8-16,-21-11 17 15,-19-5-33-15,-18 6-57 16,-9 7-14-16,-3 17-51 15,1 8-78-15</inkml:trace>
  <inkml:trace contextRef="#ctx0" brushRef="#br0" timeOffset="272869.545">6923 17189 798 0,'6'6'365'0,"6"3"-163"16,19 3-95-16,11-1-18 15,21-4-41-15,6-2-17 16,3-3 1-16,0 0-69 16</inkml:trace>
  <inkml:trace contextRef="#ctx0" brushRef="#br0" timeOffset="273088.4911">6989 17358 590 0,'3'5'305'0,"10"6"-62"16,7-2-43-16,20-1-39 16,9-3-36-16,16-5-62 15,6 0-13-15,-8-3 20 16,-4-1-112-16</inkml:trace>
  <inkml:trace contextRef="#ctx0" brushRef="#br0" timeOffset="273645.6522">8204 17060 774 0,'-23'-1'413'16,"-20"0"-126"-16,-4 5-110 15,0 6-38-15,3 10-72 16,6 7-23-16,13 13-28 15,4 5-5-15,16 7-4 0,8 0-1 16,16-4-2 0,12-4 0-16,13-13-1 0,7-9 13 15,10-17-104-15,4-6-138 16</inkml:trace>
  <inkml:trace contextRef="#ctx0" brushRef="#br0" timeOffset="274051.6742">8550 17356 436 0,'-5'-4'297'0,"-7"-5"38"15,-3-1-79-15,-6 5-71 16,-2 2-38-16,1 8-70 16,2 5-27-16,7 10-35 15,2-1-10-15,8 7-8 16,4-3-2-16,10-1-1 15,7 2 2-15,8-9 5 0,2-8 6 16,1-8 9-16,-6-10 29 16,-7-8 39-1,-7 2 13-15,-15-7 2 0,-6 0-29 16,-10 1-70-16,0-1-76 16</inkml:trace>
  <inkml:trace contextRef="#ctx0" brushRef="#br0" timeOffset="274504.8234">9186 16638 825 0,'-16'0'387'0,"-14"0"-152"16,-10 20-106-16,-5 12-35 16,-3 28-49-16,0 18-29 0,0 27-19 15,19 23-6-15,13 12-2 16,16 2 2-16,17-4 6 15,-1-16 3-15,19-25 4 16,1-15-11-16,19-31-127 16</inkml:trace>
  <inkml:trace contextRef="#ctx0" brushRef="#br0" timeOffset="274739.3134">9102 17343 1044 0,'16'7'395'0,"29"3"-304"0,6-3-15 15,1-5-39-15,-4-3 1 16,-4-5-283-16</inkml:trace>
  <inkml:trace contextRef="#ctx0" brushRef="#br0" timeOffset="274957.74">9490 17394 798 0,'16'2'341'16,"17"0"-172"-16,19-6-96 16,7-2 6-16,7 0-34 15,-10-2-18-15,-10 1-65 16,-8 0-173-16</inkml:trace>
  <inkml:trace contextRef="#ctx0" brushRef="#br0" timeOffset="275176.6846">9694 16926 767 0,'-6'-11'405'16,"-3"-3"-82"-16,-1 0-89 15,4 14-99-15,2 14-35 16,1 18-61-16,1 10-21 0,4 20-10 16,1 7 37-16</inkml:trace>
  <inkml:trace contextRef="#ctx0" brushRef="#br0" timeOffset="275707.5308">9518 17497 754 0,'7'-3'319'16,"14"-7"-127"-16,9 2-75 15,16 6-17-15,5 2-10 16,-5 7-41-16,-7 4-6 16,-19 11-1-16,-14 3-3 0,-16 8-3 15,-8 3-7-15,-17-5-10 16,0-1-1-16,-1-16-6 16,8-6-11-16,15-13-15 15,11-5-4-15,18-4-3 16,10-2 6-16,13 5 12 15,4 5 3-15,-1 7 4 16,-5 7 7-16,-14 9 32 16,-14 8 23-16,-13 9 17 15,-11 4 2-15,-15-1-20 16,-8-6-18-16,-14-9-18 16,-1-8-18-16,7-16-112 15,8-6-87-15</inkml:trace>
  <inkml:trace contextRef="#ctx0" brushRef="#br0" timeOffset="276113.6774">9951 16689 1090 0,'4'0'470'16,"4"0"-248"-16,19 22-127 15,9 19-43-15,17 34-26 16,7 16-7-16,-10 18 0 16,-6 4 2-16,-29 3 5 15,-15-3-4-15,-23-2-28 16,-8-3-21-16,-9-20-23 15,0-9 0-15,4-29-43 16,2-17-60-16</inkml:trace>
  <inkml:trace contextRef="#ctx0" brushRef="#br0" timeOffset="276613.5626">10267 16724 950 0,'4'2'354'0,"3"6"-265"15,0 3-25-15,-1 11-18 0,-5 0-4 16,0 4-16-16,0-3-4 16,-1-12-3-16,3-2 1 15,5-12 1-15,0-9-1 16,3-9-4-16,1-7-6 16,2 1-7-16,5 5 3 15,1 12 14-15,1 8 15 16,-8 10 35-16,-2 7 13 0,-7 15 0 15,-2 2-14-15,-1 3-28 16,-2-4-15 0,5-10-134-16</inkml:trace>
  <inkml:trace contextRef="#ctx0" brushRef="#br0" timeOffset="277082.207">10875 17066 925 0,'1'-1'408'0,"-1"1"-189"16,0 9-76-16,3 15-72 15,-2 11-13-15,1 9-27 16,4 3-15-16,2 4-4 16,0-5 0-16,1-12-43 15,-4-6-56-15,1-15-387 16</inkml:trace>
  <inkml:trace contextRef="#ctx0" brushRef="#br0" timeOffset="277233.5187">10739 17292 915 0,'8'2'420'15,"0"-2"-171"-15,24 1-136 16,9-1-14-16,18-3-49 15,8 1-18-15,5-4-54 16,-4-2 117-16</inkml:trace>
  <inkml:trace contextRef="#ctx0" brushRef="#br0" timeOffset="278264.792">11488 17117 766 0,'2'-4'352'0,"4"6"-125"0,1 5-78 15,4 18-66-15,-2 9 5 16,-1 10-25-16,-3 1-9 15,-4 2-11-15,-2-5-11 16,-3-13-11-16,3-8-3 16,1-17 5-16,0-5-2 15,3-20-17-15,2-9-7 0,10-13-15 16,10-2-1-16,6 2 11 16,2 5 5-16,-2 11 8 15,-4 5 8-15,-9 15 13 16,-2 7 6-16,-1 20 15 15,0 9-2-15,-7 6-5 16,-2 9-4-16,-6-2-17 16,-4-2-3-16,2-4-26 15,7-11-59-15</inkml:trace>
  <inkml:trace contextRef="#ctx0" brushRef="#br0" timeOffset="278764.6227">12380 17157 631 0,'-2'-8'346'0,"-5"-5"-54"15,-4 3-48-15,-12 3-61 16,-6 2-29-16,-6 5-54 16,-6 5-24-16,3 15-35 15,2 7-17-15,4 9-21 16,5 7-9-16,15 7-6 15,9-2-2-15,24-3 4 16,12-7 4-16,11-15 7 16,7-8 4-16,2-14-58 0,4-1-81 15</inkml:trace>
  <inkml:trace contextRef="#ctx0" brushRef="#br0" timeOffset="279065.5757">12455 17529 529 0,'3'-4'309'0,"0"-8"-49"0,6 0-108 16,5-3-21-16,1-4-42 15,3 4-13-15,-2 1-1 16,-3 4 3-16,-5 6-4 16,-3 4 8-16,-7 9-4 15,5 11-7-15,-1 8-9 16,-1 5-16-16,1 4-21 16,-2-6-7-16,-2-6-8 15,0-9-6-15,4-5-134 0</inkml:trace>
  <inkml:trace contextRef="#ctx0" brushRef="#br0" timeOffset="279505.9555">13269 16607 493 0,'-13'-1'304'0,"-16"-9"-17"16,-16 16-107-16,-2 16-33 15,-16 24-49-15,0 31-26 0,10 41-43 16,8 16-8-16,23 25-9 15,19 1-6 1,26-12-1-16,13-6 1 0,17-28 3 16,11-20-57-16</inkml:trace>
  <inkml:trace contextRef="#ctx0" brushRef="#br0" timeOffset="279771.3047">13200 17339 933 0,'17'4'406'0,"4"-1"-217"16,22 4-103-16,10 0-6 16,6-4-51-16,8 2 3 15,-7-4-297-15</inkml:trace>
  <inkml:trace contextRef="#ctx0" brushRef="#br0" timeOffset="280036.8674">13671 17360 899 0,'10'-2'349'15,"11"-3"-219"-15,24 0-83 16,14 1 6-16,18 0-6 16,5 4-12-16,-8 0-12 15,-7 0-8-15,-18 3-77 16,-7-5-170-16</inkml:trace>
  <inkml:trace contextRef="#ctx0" brushRef="#br0" timeOffset="280240.2061">13917 16934 946 0,'-2'-6'422'16,"0"-7"-222"-16,2 9-79 15,1 6-25-15,0 10-54 16,1 11-23-16,1 19-18 15,-2 5 0-15,3 16 44 16,-4 2-94-16</inkml:trace>
  <inkml:trace contextRef="#ctx0" brushRef="#br0" timeOffset="280677.3738">13728 17555 1040 0,'4'-5'383'16,"12"-8"-267"-16,3-3-23 15,15 8 4-15,7 0-20 16,5 8-52-16,6 8-16 15,-9 4-8-15,-7 5-1 16,-23 6 2-16,-14 1 0 16,-22 3-14-16,-7-1-12 15,-5-5-6-15,5-4 0 16,9-6 10-16,8-9 4 0,15-3 2 16,6-5-1-16,16-1 8 15,6 6 12-15,8 2 8 16,4 3 3-16,-9 10 8 15,-4 1 10-15,-16 5 45 16,-15 6 15-16,-29 0 29 16,-14 1-4-16,-23-8-41 15,1 0-18-15,8-12-28 16,6-9-63-16,25-4-147 16</inkml:trace>
  <inkml:trace contextRef="#ctx0" brushRef="#br0" timeOffset="281083.8492">14286 16685 822 0,'8'-5'402'15,"5"-1"-156"-15,15 21-116 16,11 16-25-16,13 45-54 16,5 18-9-16,-2 27 3 15,-5 13-1-15,-33 0 7 16,-16-1-4-16,-25 1-43 16,-18-11-25-16,-3-16-34 15,2-11-11-15,-1-34-72 16,9-16-99-16</inkml:trace>
  <inkml:trace contextRef="#ctx0" brushRef="#br0" timeOffset="281568.0334">14652 16621 533 0,'0'-9'276'0,"1"-1"-32"16,6 7-34-16,-1 2-41 15,2 12-24-15,4 15-62 16,-8 3-11-16,-4 9-14 16,0-2-7-16,-10-8-16 15,2-4-7-15,4-11-5 16,1-6 1-16,10-9-3 15,4-10-2-15,4-12-7 0,0-6-5 16,3-2-6-16,-1 4-1 16,2 8-2-16,4 10 7 15,-8 9 10-15,-3 5 10 16,-3 15 9-16,-2-1-8 16,1 5-6-16,1 2-9 15,2-3-85-15,3 2-60 16</inkml:trace>
  <inkml:trace contextRef="#ctx0" brushRef="#br0" timeOffset="281927.0878">15248 17328 1113 0,'7'15'485'15,"0"18"-249"-15,-5 0-51 16,-12 4-68-16,-6 1-25 16,-3-10-89-16</inkml:trace>
  <inkml:trace contextRef="#ctx0" brushRef="#br0" timeOffset="282605.2647">15774 17102 710 0,'4'-4'350'16,"11"4"-105"-16,4 11-85 16,1 10-63-16,0 14 3 0,-9 5-6 15,-10-3-8-15,-10 0-21 16,-5-7-17-16,0-10-20 15,5-6-5-15,4-17-5 16,4-11-3-16,9-6-5 16,4-10-5-16,9-4-2 0,5-1-1 15,4 6 4-15,1 7 11 16,-1 13 14-16,-7 9 8 16,-6 12 2-16,-1 4-7 15,-10 6-13-15,2 3-6 16,-7-1-3-16,2 1 0 15,-11-5-73-15,8 2-106 0</inkml:trace>
  <inkml:trace contextRef="#ctx0" brushRef="#br0" timeOffset="282902.0886">16157 16953 778 0,'9'-5'329'0,"15"3"-168"0,6 2-41 16,14 13-30-16,3 11-24 16,5-2-37-16,2 7-10 15,-1-1-3-15,-15-11-1 16,-12 1-1-16,-7-6 2 15,-11-10 1-15,-1 5 2 16,-7-10-4-16,-1 6-4 16,-14-1-6-16,-1-2-3 0,-13 8-2 15,-2 0 0-15,2 12-19 16,0-3-54-16</inkml:trace>
  <inkml:trace contextRef="#ctx0" brushRef="#br0" timeOffset="283105.5121">16324 17362 772 0,'-3'0'320'15,"0"0"-174"-15,16 1-63 16,7-1 4-16,20 0-19 15,9 2-18-15,8-2-27 16,0 2-8-16</inkml:trace>
  <inkml:trace contextRef="#ctx0" brushRef="#br0" timeOffset="283589.4155">17176 17088 697 0,'-4'-12'349'0,"-11"-14"-98"15,-7-1-29-15,-5 10-33 16,-10 1-45-16,-3 16-75 16,-7 7-26-16,0 10-37 15,4 10-10-15,15 9-8 16,10 9 1-16,20 7 4 15,9 1 4-15,19-1 7 0,12-2 4 16,12-18 7-16,1-9 4 16,3-25 7-16,-6-17 1 15,-11-19 4-15,-3-7-3 16,-21-7 23-16,-12 1-1 16,-23 2-10-16,-10 9-2 15,-9 9-40-15,2 11-1 16,7 9-112-16,8 4-92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3:06:11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 3675 814 0,'0'-2'390'0,"-1"2"-154"16,-1 15-46-16,3 30-76 15,2 18-24-15,7 33-32 16,7 11-21-16,-5 7-18 16,1-3-6-16,-3-15-3 15,-2-17 3-15,5-24-54 16,4-19-45-16</inkml:trace>
  <inkml:trace contextRef="#ctx0" brushRef="#br0" timeOffset="453.0303">1461 4183 818 0,'-15'-3'395'0,"-22"3"-161"16,4 8-49-16,-3 9-88 15,3 4-38-15,9 13-48 16,4 4-13-16,17 5-14 16,10 3 0-16,15-12 8 15,2-7 6-15,12-16 5 16,6-10 3-16,-4-7 7 16,0-5 6-16,-27-6 13 15,-14-2 9-15,-28 2 15 16,-12 0-4-16,-9 6-15 0,0 1-5 15,15-1-168-15,9-1-282 16</inkml:trace>
  <inkml:trace contextRef="#ctx0" brushRef="#br0" timeOffset="593.6413">1549 4254 687 0,'13'10'416'0,"11"5"-12"0,3 13-265 15,7 9-48-15,5 10-60 16,1 10-15-16,-4 2-60 16,-7 4-123-16</inkml:trace>
  <inkml:trace contextRef="#ctx0" brushRef="#br0" timeOffset="796.6988">1830 4237 884 0,'-20'17'473'15,"-11"10"-97"-15,-1 18-204 16,-7 13-46-16,2 3-64 0,1 5-25 16,4 4-36-16,11-5-80 15</inkml:trace>
  <inkml:trace contextRef="#ctx0" brushRef="#br0" timeOffset="1187.2322">1979 4223 788 0,'-8'-1'390'0,"1"3"-140"15,-7 10-95-15,8 11-92 16,6 8-28-16,7 9-24 16,5-8-4-16,9-4-3 15,4-6 2-15,1-15 8 16,6-4 5-16,-5-12 8 16,-1-8 4-16,-6-6 1 0,-7-6-2 15,-7-2-4-15,-4-1-4 16,-7 3-44-16,-1 3-67 15,-11 6-392-15</inkml:trace>
  <inkml:trace contextRef="#ctx0" brushRef="#br0" timeOffset="1296.9504">2087 3989 816 0,'-2'0'392'0,"2"9"-156"16,-1 2-123-16,7 4-143 15</inkml:trace>
  <inkml:trace contextRef="#ctx0" brushRef="#br0" timeOffset="1921.6708">2491 4237 884 0,'-11'-5'416'16,"-11"-3"-171"-16,-1 3-64 15,-1 5-99-15,4 9-34 16,9 4-50-16,4 5-10 16,9 2-4-16,10 0 3 15,10 1 8-15,3-5 4 16,3-6 3-16,-3-2 1 0,-9-8-29 16,-4 0-13-16,-8-3-9 15,-1-4 0-15,-15-1 31 16,-5 2 12-16,-10 7 19 15,-6 3 8-15,4 10 4 16,0 1-2-16,13 4-17 16,3 1-8-16,11 4-8 15,7-2 0-15,12-2 4 16,6 3 3-16,5-12 3 16,3 2 3-16,-6-12 2 15,3-9 1-15,-3-6 0 16,3-6 0-16,1-11-53 15,-3 0-17-15,-3-7-21 16,-5-2 1-16,-3 8 54 0,-6 2 20 16,-6 12 58-16,0 7 19 15,-5 18 50-15,-3 4 9 16,5 15-14-16,-4 6-13 16,3 0-45-16,2 6-14 15,5-4-22-15,3-9-2 16</inkml:trace>
  <inkml:trace contextRef="#ctx0" brushRef="#br0" timeOffset="2932.3061">4261 3721 735 0,'3'-2'337'0,"0"2"-167"16,4 11-40-16,5 28-65 16,0 20-15-16,9 26-11 15,4 15-11-15,0 9-13 16,-2-5-2-16,-7-13 1 16,-5-13 3-16,-3-25 5 15,2-15 2-15,-7-19 11 16,-2-9 7-16,-1-18 1 15,0-10-5-15,4-13-16 16,3-2-13-16,6-4-13 16,4 0-3-16,3 9-7 15,4 6-3-15,1 17 0 16,-2 8 1-16,-7 14 10 16,1 10 6-16,-10 3 11 15,-5 1 1-15,-2-1 1 16,-2-6-26-16,2 0-200 0</inkml:trace>
  <inkml:trace contextRef="#ctx0" brushRef="#br0" timeOffset="3463.6951">4731 4496 579 0,'0'6'306'16,"3"7"-47"-16,-1 6-144 15,4 12-26-15,-1 9-26 16,-3 1-18-16,3 7-20 16,-4 0-6-16,-1-4 0 0,0-6 0 15,0-13 0-15,0-9 4 16,1-15 4-16,-1-7-1 15,2-10-5-15,5-3-3 16,0-11-14-16,3 1-4 16,7-2-3-16,-4 3-5 15,9 12-4-15,4 4-2 16,0 15-1-16,3 6 1 0,-6 7 5 16,-7 1 2-16,-5 9 4 15,-11 1 2-15,-11 0 4 16,1 4 6-16,-19-12 6 15,-1-9 3-15,-2-10 3 16,-2-8-30-16,19-9-215 16</inkml:trace>
  <inkml:trace contextRef="#ctx0" brushRef="#br0" timeOffset="3916.7927">5064 4093 897 0,'-1'7'370'16,"-3"18"-210"-16,1 8-34 16,3 18-36-16,1 10-18 15,2 0-32-15,2-3-9 16,1-13-9-16,-5-15-2 0,5-16 4 16,-3-8 6-16,-1-15 5 15,3-4-1-15,-5-12-6 16,0-3-7-16,-9-10-6 15,-3-2-2-15,2-8-5 16,1-2-2-16,9 0-6 16,0 2-3-16,9 8-4 15,3 2-3-15,9 8-2 16,5 1-1-16,7 10-1 16,-1 2-41-16,9 12-123 15,5 5-144-15</inkml:trace>
  <inkml:trace contextRef="#ctx0" brushRef="#br0" timeOffset="4150.7624">5118 4467 936 0,'10'3'359'0,"12"5"-257"16,8 3-34-16,14-8-24 16,2-3-12-16,4-4 172 15</inkml:trace>
  <inkml:trace contextRef="#ctx0" brushRef="#br0" timeOffset="4572.8697">5595 4170 774 0,'-16'-5'449'0,"-15"-4"-76"16,0 9-171-16,9 6-59 15,-6 4-81-15,7 6-32 16,8 5-38-16,-7 4-9 16,22 10-2-16,6 1 3 15,6-3 9-15,13-2 4 0,-2-17 6 16,3-9 4-16,4-12 9 16,-3-10 2-16,-4-10 6 15,-9-5 6-15,-12-4 2 16,-8-2 0-16,-8 7-9 15,-6 2 2-15,-2 7-120 16,5 7-273-16</inkml:trace>
  <inkml:trace contextRef="#ctx0" brushRef="#br0" timeOffset="5150.7892">5769 4037 718 0,'12'0'336'0,"13"-4"-114"15,5-3-69-15,7 0-47 16,-2-1-22-16,-7 8-42 16,-1 0-15-16,-11 1-15 15,-3 4-5-15,-9 2-3 16,1 6-2-16,-3 7-2 16,-2 5-1-16,3 12-2 15,-1 6 1-15,3 5 1 16,1 5 1-16,-1 3 0 15,1-2 1-15,-5-5 1 16,-1-4 1-16,-6-11 4 0,-2-8 0 16,-11-7 60-16,-1-4 21 15,-4-13 18-15,-9-3 5 16,9-7-56-16,-1-3-22 16,2-4-56-16,9 3-63 15</inkml:trace>
  <inkml:trace contextRef="#ctx0" brushRef="#br0" timeOffset="5572.3101">6413 4207 530 0,'5'0'302'0,"7"2"-51"16,17 0-99-16,11 2-22 15,7-3-56-15,-3-1-25 0,3 1-28 16,-5-1-1-1,-6 2-134-15,-4 1-195 0</inkml:trace>
  <inkml:trace contextRef="#ctx0" brushRef="#br0" timeOffset="9514.2412">6629 4028 691 0,'0'0'390'0,"-2"4"-60"0,-3 16-135 16,0 15-45-16,-5 23-51 15,2 10-30-15,3 7-40 16,0-4-11-16,13-18-51 16,9-11-48-16</inkml:trace>
  <inkml:trace contextRef="#ctx0" brushRef="#br0" timeOffset="10029.4655">7244 4064 652 0,'-14'-4'347'0,"-17"-7"-85"15,7-4-71-15,4-10-105 16,15-8-38-16,22 3-59 16,7 1-3-16,23 11 3 15,-9 9 2-15,1 13 14 16,-2 11 4-16,-14 13 21 15,-9 4 12-15,-21 11 4 16,-17 0 0-16,-23 7-16 16,-1 2-9-16,-1-14-3 15,12-9-9-15,30-17-5 0,9-9-3 16,32-8-5-16,7 1 3 16,10-3 0-16,-3 2 25 15,-10 5-161-15</inkml:trace>
  <inkml:trace contextRef="#ctx0" brushRef="#br0" timeOffset="10264.0657">7049 4474 1124 0,'7'-2'400'0,"16"2"-318"16,17 0-54-16,33-6 1 15,10 6 4-15,5-3-5 16,-8 2-5-16,-20 1-42 16,-6 3-59-16</inkml:trace>
  <inkml:trace contextRef="#ctx0" brushRef="#br0" timeOffset="10638.9466">7200 4658 851 0,'0'-6'385'16,"10"-5"-175"-16,8 2-91 15,15 2-76-15,6 3-13 16,6 3-12-16,-2 1-8 16,-10 5 0-16,-8 5 3 15,-17 5 2-15,-5 4 0 0,-14 3-2 16,-10-4-3-16,-2-3 0 16,-1-4-4-16,12-7-11 15,7 2-3-15,12-2-6 16,9-1-1-16,8 4 8 15,2 3 1-15,2 7 5 16,-10 3 23-16,-12 7 33 16,-6 2 10-16,-23-1 16 15,-1 0-17-15,-20-9-19 16,-8-8-8-16,2-12-70 16,4-8-52-16</inkml:trace>
  <inkml:trace contextRef="#ctx0" brushRef="#br0" timeOffset="11216.6848">7865 3855 676 0,'-1'-4'341'0,"0"0"-134"16,-5 11-65-16,10 28-94 16,-2 12-24-16,3 21-6 15,-1 6-4-15,-4 5-2 16,0-2 3-16,-4-4 3 15,1-8 3-15,0-24 4 16,0-11 2-16,3-19 12 0,5-10 5 16,1-14 0-16,4-8-6 15,4-11-21-15,2-3-11 16,6 4-14-16,7 11-4 16,-1 11 9-16,-2 11 6 15,-2 18 16-15,-6 5 10 16,-7 10 7-16,-5 0-4 15,-5 3-6-15,-1 1-6 0,6-11-17 16,1-6-52-16,1-13-269 16</inkml:trace>
  <inkml:trace contextRef="#ctx0" brushRef="#br0" timeOffset="11635.6306">8280 4541 803 0,'-4'8'400'16,"-6"8"-85"-16,7 12-182 15,-2 3-25-15,8 8-32 16,-1-1-24-16,-1 3-36 15,3-4-1-15,-6-12-1 16,-1-5 1-16,3-12 1 16,-2-8-2-16,2-10-9 15,3-5-2-15,2-9-6 16,4-2-3-16,5 0-3 0,-4 2-2 16,10 10-5-16,2 9 0 15,-4 7 2-15,6 7 1 16,-8 3 6-16,2 1 0 15,-8 6 4-15,-5 2 3 16,-15 4 5-16,-13-3 4 16,-3-1 4-16,-4-5-1 15,3-12-1-15,4 0-28 16,7-9-117-16,10 1-153 0</inkml:trace>
  <inkml:trace contextRef="#ctx0" brushRef="#br0" timeOffset="12070.0101">8563 4165 928 0,'-3'0'414'0,"0"8"-192"0,-2 9-55 16,3 14-88-16,0 10-9 16,2 13-28-16,1 4-12 15,1 0-12 1,-1-8-2-16,0-15-3 15,4-9 0-15,-1-16 9 16,-1-10 4-16,2-7 6 16,-3-9 0-16,-3-17-7 15,1 3-5-15,-8-20-3 16,2-6-1-16,-3-5-5 0,1-7-2 16,8 9-9-16,0 5-3 15,12 13-8-15,1 5-3 16,11 7-1-16,7 8-1 0,12 8-12 15,2-2-46-15,8 16-158 16</inkml:trace>
  <inkml:trace contextRef="#ctx0" brushRef="#br0" timeOffset="12299.8104">8603 4534 946 0,'0'4'410'0,"-1"-1"-180"0,16 2-176 16,15-4-25-16,16 1-14 31,1-2 1-31,2-2-32 15,-2 0-126-15</inkml:trace>
  <inkml:trace contextRef="#ctx0" brushRef="#br0" timeOffset="12502.6254">8837 4307 910 0,'4'2'385'0,"6"1"-170"16,8 4-159-16,-3-2-26 15,19 0-1-15,0 0-4 16,6-3-24-16,2-1-108 16</inkml:trace>
  <inkml:trace contextRef="#ctx0" brushRef="#br0" timeOffset="12659.0325">9244 4200 1052 0,'-2'7'509'15,"-6"3"-162"-15,5 13-205 16,3 4-39-16,0 5-49 16,6 3-20-16,-1-2-31 15,-3 0-73-15</inkml:trace>
  <inkml:trace contextRef="#ctx0" brushRef="#br0" timeOffset="13111.8609">9403 4003 1104 0,'6'2'405'0,"11"3"-314"16,4-3-55-16,11 5-16 15,-2-6-4-15,-17 4-4 16,19-3 0-16,-5-3-2 15,-1 1 1-15,10-2-3 16,-22 3-1-16,-6 3-3 16,-2 3-1-16,-3 4-2 15,-5-1 3-15,2 13 5 16,0 6 5-16,2 9 6 16,3 3-1-16,0 9-4 15,0 2-1-15,-4-5-5 16,0 2 1-16,-3-16 5 15,-5-2 7-15,-4-8 20 16,-6-4 17-16,-8-10 23 16,-4 1-3-16,-5-6-21 15,3-4-22-15,6 0-63 16,6-3-71-16</inkml:trace>
  <inkml:trace contextRef="#ctx0" brushRef="#br0" timeOffset="14606.215">10226 4087 662 0,'3'-1'363'0,"0"1"-94"16,2 6-68-16,-5-6-96 15,2 30-40-15,3 51-34 16,-4-17-5-16,1 0-8 16,0-3-1-16,1-12 21 15,0-10-55-15,4-18-154 16</inkml:trace>
  <inkml:trace contextRef="#ctx0" brushRef="#br0" timeOffset="14762.7664">10055 4255 602 0,'-2'5'363'0,"-2"2"-24"15,14 1-202-15,12 2-39 16,21-6-42-16,11-1-5 16,8-3-19-16,4-2 3 15</inkml:trace>
  <inkml:trace contextRef="#ctx0" brushRef="#br0" timeOffset="15231.4047">10815 4158 615 0,'11'-12'281'0,"8"-9"-98"16,3-6-68-16,-2-8 1 15,-2-1 11-15,-2 1-10 16,-6 3-30-16,0 10-9 16,-6 7-13-16,-4 5-12 0,0 14-25 15,-6 5-17-15,5 20-31 16,1 10-3-16,4 11 8 15,8 8 5 1,2-7 12-16,2-5 4 0,-2-13-48 16,-5-5-99-16</inkml:trace>
  <inkml:trace contextRef="#ctx0" brushRef="#br0" timeOffset="15402.9093">10760 4329 1024 0,'4'1'365'0,"16"4"-281"15,13-2-27-15,15-3 0 16,19 0-1-16,15-4-24 16,-2-1-8-16,-5 5-38 15,-6 0-94-15</inkml:trace>
  <inkml:trace contextRef="#ctx0" brushRef="#br0" timeOffset="15902.7897">11010 4623 523 0,'11'-1'281'16,"5"-3"-50"-16,4-3-115 15,9-3-14-15,-10-5-27 16,-4 2-10-16,-13-2-17 16,-5-1-6-16,-14 5-14 15,-8-2-7-15,-7 11-9 16,-5 3-3-16,0 13-3 15,2 1-2-15,5 1-7 16,9 6-5-16,7-5-1 16,6-1 0-16,11-2 4 15,6-6 4-15,6-4 4 16,6-4 2-16,2-5 0 16,1-1-2-16,4 5-5 0,0 1-3 15,1 8-2-15,-5 3 0 16,-1 8 2-16,0 6 4 15,-7 2 10-15,-2 5 13 16,-12 1 21-16,-4-3 12 16,-19 0 28-16,-3-5 12 15,-12-6 9-15,-5-4-5 16,0-9-25-16,-3-8-21 0,8-8-29 16,6-5-9-16,13-7-31 15,12 2-47-15,17 0 32 16</inkml:trace>
  <inkml:trace contextRef="#ctx0" brushRef="#br0" timeOffset="16496.4143">11602 3757 736 0,'-3'-2'346'0,"0"2"-166"16,-1 2-57-16,4-2-77 15,0 30-37-15,10 82-14 16,-1-29 1-16,0 3 11 15,-2-4 8-15,-9-7 10 16,-2-6 1-16,-2-18 0 16,0-8 1-16,6-20 3 15,0-13 8-15,0-10 6 16,4-10-3-16,4-13-13 16,1-1-13-16,11-4-18 15,1 6-5-15,0 7-7 16,0 6-4-16,-3 13 6 15,-1 7 11-15,-4 11 24 16,-3 4 8-16,-5 0 2 16,3 4-7-16,-6-4-15 15,2-5-44-15,0 1-135 0,-2-7-283 16</inkml:trace>
  <inkml:trace contextRef="#ctx0" brushRef="#br0" timeOffset="17043.4052">11957 4276 550 0,'-3'2'278'0,"0"8"-73"15,1 5-71-15,2 12-48 16,1 7-2-16,1 7-12 16,2 6-6-16,8-9-11 15,-11 4-17-15,-1-14-14 0,7-12-1 16,-15-7 0-16,8-7 0 16,1-6 1-16,-5-2-3 15,8-2-6-15,-2-5-5 16,-4 3-10-16,13-1-4 15,4 4-6-15,7 5-3 16,11 1 1-16,-8 4 0 16,-3 7 5-16,-2 2 3 0,-11 10 7 15,-8-2 8-15,-12-1 28 16,-10-4 12-16,-5-9 7 16,-16-3-2-16,20-9-25 15,8-8-38-15,14-5-210 16</inkml:trace>
  <inkml:trace contextRef="#ctx0" brushRef="#br0" timeOffset="17537.0719">12363 3937 797 0,'-4'10'343'0,"-1"8"-151"16,1 14-127-16,-3 7-19 15,3 13 13-15,1 7 1 16,3 1-4-16,0-4-3 16,2-12-16-16,-1-13-5 15,4-13 3-15,1-9 9 16,-2-20 10-16,1-6-1 15,-5-19-9-15,0-6-10 16,-8-9-12-16,-2-3-2 16,-8-4-6-16,0-2-3 0,9 7-9 15,4 4-6-15,12 7-12 16,9 7-5-16,11 9-7 16,7 4 0-16,12 13 6 15,6 3 5-15,14 6-71 16,2 5-94-16</inkml:trace>
  <inkml:trace contextRef="#ctx0" brushRef="#br0" timeOffset="17787.0104">12393 4334 640 0,'1'3'359'0,"2"2"1"16,16 0-266-16,5 1-20 16,10-3-27-16,9 0-6 15,3-3-25-15,6 1-94 16</inkml:trace>
  <inkml:trace contextRef="#ctx0" brushRef="#br0" timeOffset="17990.4043">12645 4103 722 0,'10'0'351'16,"7"4"-85"-16,14 2-207 15,4 1-10-15,6-1-22 16,4 1-12-16</inkml:trace>
  <inkml:trace contextRef="#ctx0" brushRef="#br0" timeOffset="18365.3445">12948 4036 682 0,'14'-9'333'0,"7"-7"-97"16,4-3-73-16,27 16-56 16,-12 8-22-16,-7 8-33 15,-1 10-11-15,-11-1-3 16,-16-4-1-16,-3 7-5 16,-16-2-1-16,-9 2-7 15,-4 7-4-15,-4-8-5 16,6-1-6-16,10-8-4 15,8-4-3-15,9-8-1 16,7-1 0-16,10-1 2 16,-1-1 1-16,9 0-2 15,-2-2 1-15,6 1-76 16,4-1-87-16</inkml:trace>
  <inkml:trace contextRef="#ctx0" brushRef="#br0" timeOffset="18786.7698">13261 3874 927 0,'12'0'371'0,"18"2"-238"15,11 3-21-15,1 1-36 16,-1 0-9-16,-8-1-23 16,-1 1-5-16,-5-4-9 15,-4 1-7-15,-9 1-7 16,-4-4-3-16,-5 7-9 16,-3-3-3-16,-1 10-5 15,0 8-2-15,-1 0-2 16,5 13 1-16,-3-3 0 15,-2-2 1-15,8 7 3 16,-4-4 1-16,3 5 2 16,4 5 1-16,-11-4 10 15,-3-1 11-15,-14-2 20 16,-10-7 19-16,-8-7 9 16,-3-5-6-16,3-14-12 15,5-3-18-15,10-8-96 0,9-3-35 16</inkml:trace>
  <inkml:trace contextRef="#ctx0" brushRef="#br0" timeOffset="19239.7847">13941 4043 842 0,'8'-3'368'0,"20"0"-176"0,5 3-82 15,15 0-50-15,3 0-10 16,-5 0-14-16,-3-3-12 16,-10 2-7-16,-2 1 9 15,-7 2-120-15,-4 0-99 16</inkml:trace>
  <inkml:trace contextRef="#ctx0" brushRef="#br0" timeOffset="19536.5894">14049 4138 282 0,'-2'0'209'0,"-4"3"39"16,6 3-28-16,4-4-47 16,6 2-27-16,10-3-41 15,6-1-26-15,13 3-22 16,6 0-2-16,1-2-11 0,-2-1-5 16,-12 0-10-16,-7-1-6 15,-10-2 0-15,-4 1-2 16,-5-2-136-16</inkml:trace>
  <inkml:trace contextRef="#ctx0" brushRef="#br0" timeOffset="24253.4814">14978 4044 587 0,'-15'-1'352'0,"-18"-1"-48"15,-5 4-84-15,2 6-118 0,0 3-42 16,11 5-49-16,3 0-14 16,18 6-14-16,5 3-1 15,19 3 5-15,13 3 6 16,12-9 9-16,10-1 3 16,2-16 5-16,-6-5 3 15,-13-10 9-15,-12-6 11 16,-20-8 13-16,-9-8 22 15,-17-3 23-15,-14-9-5 16,-10-10-8-16,-4-6-27 0,8-6-33 16,11 3-9-16,17 8-13 15,12 8-7-15,14 10-10 16,9 4-4-16,15 9-39 16,1 5-61-16</inkml:trace>
  <inkml:trace contextRef="#ctx0" brushRef="#br0" timeOffset="24675.6177">15277 3773 696 0,'1'3'325'0,"-1"6"-120"0,0 8-63 16,2 20-51-16,-2 7-3 15,0 11-13-15,0 2-12 16,0-3-22-16,0-6-8 16,3-11-15-16,1-7 1 15,0-18 10-15,0-8 8 16,1-11 8-16,-1-6 0 15,-1-9-9-15,-2-5-6 0,-2-7-7 16,-6-7-2-16,-3-13-3 16,-1-6-4-16,0-6-5 15,6 3-4-15,5 12-8 16,0 6-2-16,8 13-5 16,-1 2-3-16,8 8-5 15,7 13-2 1,-10 4-1-16,-1 1 1 15,44-6-53-15,10 12-52 0,5 4-206 16</inkml:trace>
  <inkml:trace contextRef="#ctx0" brushRef="#br0" timeOffset="24925.2245">15325 4210 688 0,'5'1'350'0,"5"3"-54"15,15-1-199-15,7 0-29 16,14 1-21-16,-2 0-12 0,0 0-42 15,-4 3-110-15</inkml:trace>
  <inkml:trace contextRef="#ctx0" brushRef="#br0" timeOffset="25284.4888">15704 3872 1104 0,'-9'-1'446'0,"-7"-2"-292"16,-6 2-49-16,3 11-67 15,-1 5-22-15,3 8-26 16,4 6-7-16,10 4-2 0,5 3 1 15,13-1 9-15,7 0 5 16,6-11 7-16,4-8 5 16,9-11 9-16,3-7 4 15,-1-13 12-15,-4-4 5 16,-18-16 44-16,-8 0 21 16,-22-5 17-16,-9-3-3 15,-19 10-54-15,-4 1-31 0,0 14-35 16,3 8-35-1,15 10 250-15</inkml:trace>
  <inkml:trace contextRef="#ctx0" brushRef="#br0" timeOffset="25737.4993">15954 3683 922 0,'11'-1'379'0,"15"-1"-221"0,1 2-52 15,1 2-45-15,1-1-2 16,-5 3-12-16,-4-2-5 15,-4-1-11-15,0 3-5 16,-7-2-6-16,-2-2-4 16,-2 1-7-16,-3 2-4 15,-2 2-5-15,0-5-2 16,0 0-3-16,1 10-4 16,4 20-2-16,3 35 0 15,1-12 5-15,-1 1 2 0,2 1 4 16,1-5 2-16,-4-8 1 15,0-2 2-15,-15-9 35 16,-9-3 21-16,-14-6 32 16,-7-5 6-16,-3-3-27 15,-2-2-20-15,4-11-23 16,4 0-42-16,15-6 63 16</inkml:trace>
  <inkml:trace contextRef="#ctx0" brushRef="#br0" timeOffset="26112.4076">16606 3913 983 0,'3'-2'390'0,"20"2"-259"15,7-5-35-15,18 0-43 16,10 1-16-16,-1 0-22 16,0 3-1-16,-12 1-33 15,-10 0-61-15,-16 1-225 16</inkml:trace>
  <inkml:trace contextRef="#ctx0" brushRef="#br0" timeOffset="26284.4257">16681 4053 864 0,'13'-2'363'0,"18"2"-204"0,9-2-36 15,12 1-48-15,2 1-19 16,-2 1-8-16,-1 2-92 15</inkml:trace>
  <inkml:trace contextRef="#ctx0" brushRef="#br0" timeOffset="26706.0212">17276 3743 960 0,'1'-11'433'0,"2"-12"-188"15,-5 0-40-15,2 12-59 16,-3 6-35-16,-2 7-65 16,4 11-26-16,1 12-26 15,0 6-1-15,5 22 2 16,2 10 1-16,-3 6 3 15,3 0 1-15,-1-15 4 16,-4-11 1-16,2-11 1 16,-4-8 0-16,0-7 4 0,-6-1 2 15,-9-9 5-15,-3-2 2 16,-10-6-2-16,-3-6-3 16,1 2-9-16,4 2-3 15,13 2-8-15,3 1-6 16,12 1-1-16,7 2 0 15,14 0 4-15,9-1 5 16,7-2 3-16,6 0 1 16,-2-2 19-16,-2 0-47 15</inkml:trace>
  <inkml:trace contextRef="#ctx0" brushRef="#br0" timeOffset="27261.0695">18123 3914 587 0,'5'0'301'15,"9"-2"-26"-15,17 2-204 16,9 0-15-16,28 7 0 16,6 1 1-16,-1-1-1 0,-3-3-1 15,-9 0-7-15,-5-3-10 0,-8-1-48 16,-7-2-63-16,-19-2-183 16,-9 2-154-16</inkml:trace>
  <inkml:trace contextRef="#ctx0" brushRef="#br0" timeOffset="27483.072">18196 4018 693 0,'-1'2'341'0,"6"-2"-137"0,8 1-86 16,18-1-72-16,10 0-9 15,16 0 14-15,1 5-5 16,4-1-11-16,2 2-9 16,-8-2 17-16,2-4-69 15,-10-3-219-15</inkml:trace>
  <inkml:trace contextRef="#ctx0" brushRef="#br0" timeOffset="27686.2686">18648 3815 563 0,'17'8'288'15,"13"6"-84"-15,0 10-91 16,-2 1-8-16,-7 3 4 16,-3 1 0-16,-11-3-20 15,-7 0-17-15,-9-7-94 16,-9-3-105-16</inkml:trace>
  <inkml:trace contextRef="#ctx0" brushRef="#br0" timeOffset="28029.8195">18185 3804 559 0,'-18'7'241'0,"-18"12"-108"15,0 2-19-15,6 3-10 16,3 3-20-16,8 2-13 16,4 1 8-16,13 1-4 15,8 2 22-15,9-9-7 16,10-1-13-16,10-6-20 16,4-3-13-16,12-9-9 15,-1-5-17-15</inkml:trace>
  <inkml:trace contextRef="#ctx0" brushRef="#br0" timeOffset="29341.7548">7849 5111 299 0,'15'-16'127'15,"23"-27"-67"-15,8-9-30 16,20-22 22-16,11-13 11 15,28-19 7-15,15-4-12 16,24-17-42-16,14-1-9 0,6-7-6 16,4-4 0-16,-1 19 1 15,-13 9 0-15,-31 27 4 16,-19 20 2-16,-47 27-1 16,-16 11-58-16,-25 16-93 15,-9 3-16-15,-7 0 4 16,-5-3 61-16,-2-1 123 15,-4-1 29-15,1-1 15 16,2 1-2-16,3 4-33 16,1 1-18-16,2 1-24 15,4 6-12-15,-1-3-17 16,-1 2-6-16,0 1-3 16,0-1 7-16,0 0 21 15,0 1 31-15,0-1 65 16,0 1 22-16,0 0 35 15,0 0-9-15,7 2-38 16,0 1-19-16,-2 1-32 0,25 32-3 16</inkml:trace>
  <inkml:trace contextRef="#ctx0" brushRef="#br0" timeOffset="29701.0418">9898 3357 551 0,'-12'7'214'0,"4"15"-141"15,1 3-69-15,7 3-14 16,6 1 4-16,3-6 22 15,7-1 29-15,13-7 28 16,6-8 5-16,4-13-3 16,-1-10-11-16,-1-14 22 15,-5-1 12-15,-6-12 21 16,-10-1 5-16,-20 0-3 16,-12 1-14-16,-20 9-31 15,-7 7-18-15,-5 14-55 16,7 6-9-16,2 13-9 15,7 5-51-15,11 10-154 0,0 1-194 16</inkml:trace>
  <inkml:trace contextRef="#ctx0" brushRef="#br0" timeOffset="29904.1362">10136 3237 492 0,'-1'0'266'0,"-9"8"-29"16,-5 8-71-16,-7 11-51 15,-5 10-4-15,-3 2-37 16,0-1-23-16,6-4-32 16,8-6-10-16,13-8-81 15</inkml:trace>
  <inkml:trace contextRef="#ctx0" brushRef="#br0" timeOffset="30497.8686">13376 3174 675 0,'-23'18'256'0,"-27"45"-189"0,-6 22-48 15,-21 36-21-15,-13 23-3 16,-33 40 3-1,-22-4 3-15,-28 47 4 0,-2-3 1 16,6-26 38-16,19-3 9 16,49-67 6-16,21-21 2 15,34-40-32-15,11-14-34 16,11-26-172-16</inkml:trace>
  <inkml:trace contextRef="#ctx0" brushRef="#br0" timeOffset="30977.2372">13263 3175 462 0,'9'-3'175'0,"10"-6"-108"15,8-3-69 1,4-6 1-16,7-2 23 16,4 1 19-16,-6 5 38 15,-10 2 24-15,-10 8 14 16,-4 5-11-16,-12 6-33 15,-2 8-24-15,-9 6-38 16,-5 1-5-16,6 7-4 0,3-4 0 16,10-4-17-16,8-1-83 15</inkml:trace>
  <inkml:trace contextRef="#ctx0" brushRef="#br0" timeOffset="31305.5138">13760 2859 462 0,'-6'0'188'16,"-5"4"-92"-16,2 8-91 16,1 7-7-16,5 4 2 15,6 1 9-15,11 4 35 16,6-5 11-16,13-5 14 15,3-7-2-15,10-11-12 16,0-4 7-16,-2-12 33 16,-6-4 21-16,-13-7 37 15,-3-3 9-15,-22-7-5 16,-4 1-18-16,-25 0-54 0,-14-1-26 16,-6 13-46-16,-3 6-14 15,6 11-15-15,10 9-7 16,6 7-69-16,6 8-59 15,11 6-356-15</inkml:trace>
  <inkml:trace contextRef="#ctx0" brushRef="#br0" timeOffset="31524.2205">13945 2828 565 0,'0'-2'313'0,"0"-2"-67"16,-3 3-59-16,2 1-83 16,0 0-34-16,-17 16-37 15,-32 43-7-15,31-20-11 16,3-3-5-16,7-5-81 16,4-1-320-16</inkml:trace>
  <inkml:trace contextRef="#ctx0" brushRef="#br0" timeOffset="33472.6675">19318 3425 575 0,'3'-8'287'0,"4"-2"-76"15,-3 3-47-15,0 16-46 16,-4 12-19-16,-3 18-35 16,-3 12-12-16,0 20-22 15,-1 11-6-15,2 11-10 16,0 4-2-16,3-9-1 15,-1-15 1-15,5-23 3 16,2-11 1-16,-2-24 6 16,5-5 3-16,4-15 1 15,3-9 1-15,5-16-5 16,1-4-7-16,1-6-6 16,-5 2-5-16,2 11-4 0,-1 7-4 15,-5 13-7-15,-1 5 2 16,-2 18 2-16,-6 2 6 15,2 11 7-15,-4-1 1 16,-1 2 1-16,5 0-1 16,-3-4 2-16,-4 1-17 15,2-9-159-15,-2-5-191 16</inkml:trace>
  <inkml:trace contextRef="#ctx0" brushRef="#br0" timeOffset="33982.9214">19694 4044 593 0,'0'0'301'0,"0"6"-76"15,-2 9-69-15,0 12-66 16,2 6-21-16,-2 11-33 16,0 4-3-16,-2 6-5 15,-2-2-1-15,3-3-2 16,-2-4-7-16,3-17 1 15,2-6 0-15,-2-15 6 16,1-9 0-16,1-12-4 16,0-2-2-16,5-9-14 0,3-2-3 15,8-2-5-15,4 2-3 16,4 6-1-16,4 6-1 16,-3 9-1-16,2 6-1 15,-4 7 0-15,-2 8 3 16,-12 9 12-16,-9 0 7 15,-17 3 15-15,-10-2 3 16,-8-6-2-16,3-5-2 16,5-13-59-16,6-5-73 0</inkml:trace>
  <inkml:trace contextRef="#ctx0" brushRef="#br0" timeOffset="34451.6452">20064 3693 792 0,'0'5'366'0,"-10"13"-136"0,5 12-68 15,-2 17-52-15,-2 7-14 16,6 7-31-16,-2-4-28 16,6-10-17-16,-1-11-5 15,3-13-1-15,1-9 0 16,-1-12 11-16,4-2 3 15,-5-13 3-15,2-2 0 16,-7-12-9-16,-4-15-3 16,-2-11-4-16,-1-6-3 0,1-4-4 15,6 9-2-15,-1 10-6 16,3 6-3-16,3 15-5 16,4 3-2-16,11 7-6 15,6 5-3-15,13-1 1 16,8 2 1-16,9 3-47 15,5 2-46-15,0 2-216 16</inkml:trace>
  <inkml:trace contextRef="#ctx0" brushRef="#br0" timeOffset="34701.4963">20126 4078 722 0,'17'1'342'0,"14"5"-129"15,7-3-139-15,4 6-29 0,-7-8-81 16,-4-1-307-16</inkml:trace>
  <inkml:trace contextRef="#ctx0" brushRef="#br0" timeOffset="35101.9766">20502 3800 521 0,'-9'-7'320'0,"-8"-1"-43"15,-6-1-98-15,1 11-115 0,4 5-36 32,0 9-30-32,1 6-7 0,9 10-3 15,6 2 3-15,11 1 8 16,7 0 5-16,9-9 17 16,1-9 8-16,10-10 30 15,3-6 21-15,-8-16 26 16,-2 2 14-16,-23-17 5 15,-9-5-11-15,-15 2-34 16,-8-6-24-16,1 9-35 16,2 2-28-16,12 12-159 0</inkml:trace>
  <inkml:trace contextRef="#ctx0" brushRef="#br0" timeOffset="35585.8882">20675 3643 708 0,'12'-5'327'16,"10"2"-134"-16,11 4-74 16,3 1-9-16,6 2-18 15,2-4-13-15,-8 0-26 16,-5 0-11-16,-11-2-13 16,-6 0-5-16,-7-2-2 15,-3 3-2-15,-7-2-10 16,2 1-6-16,0 2-8 15,0 0-5-15,0 0 0 0,0 7 0 16,-2 16-1-16,-3 32 1 16,8-13 1-1,2 3 1-15,8 8 2 0,3 0 3 16,0-2 2-16,-4-8 2 16,-6-11 4-16,-5-5 11 15,-10-14 22-15,-8-3 5 0,-7-4 7 16,-4-4-8-16,1 0-19 15,4 1-5-15,2-5 0 16,5-6-48-16,14 1-194 16</inkml:trace>
  <inkml:trace contextRef="#ctx0" brushRef="#br0" timeOffset="35929.5569">21287 3778 615 0,'7'-1'328'15,"16"1"-75"-15,2-3-52 16,11 2-67-16,5 1-31 16,9 0-46-16,3 5-14 15,-6-2-24-15,-4 1-3 16,-19-2-69-16,-6-2-66 0</inkml:trace>
  <inkml:trace contextRef="#ctx0" brushRef="#br0" timeOffset="36148.2578">21370 3892 467 0,'1'5'324'0,"6"4"24"16,-7-4-84-16,17 0-93 16,9 0-40-16,6-5-53 15,19 0-20-15,3-6-27 16,-2-1-8-16,-2 3 13 16,-2 1-64-16,-13-1-174 0</inkml:trace>
  <inkml:trace contextRef="#ctx0" brushRef="#br0" timeOffset="36683.4141">22020 3702 613 0,'4'-17'374'0,"5"-11"-57"16,-9 0-94-16,0-1-33 16,0 13-70-16,-1 4-29 15,-2 7-55-15,2 5-23 16,1 10-24-16,-3 1-7 15,3 16 2 1,3 9 5-16,3 10 8 16,3 7 1-16,-1-1 3 15,-1 3 0-15,-1-5 5 16,0-4 0-16,-4-12 3 16,1-10 1-16,-4-11-1 15,-4-5 0-15,0 0 0 16,-4 4-1-16,-6-6 0 15,-4 1-1-15,-10-4-2 16,2-3 1-16,6 4-1 16,3-4-2-16,12 0-4 15,2 0-5-15,10-1-4 0,-6 0 0 0,14 1 3 16,49-3 2-16,-22-5 4 16,1 5 1-16,3 2 2 15,-3-2 2-15,-5 3 2 16,-6-2 2-16,-14-8-97 15,0 7-408-15</inkml:trace>
  <inkml:trace contextRef="#ctx0" brushRef="#br0" timeOffset="37747.5588">18958 2974 508 0,'1'-2'241'16,"3"9"-106"-16,-4 18-52 0,7 38-71 15,0 24 3-15,1 59 3 16,5 24-1-16,6 43 0 15,-5 8-5-15,0-13 1 0,-5-12 4 16,-7-45-1-16,3-20 4 16,-3-37 4-16,-1-19 3 15,-2-20-14-15,0-13-145 16</inkml:trace>
  <inkml:trace contextRef="#ctx0" brushRef="#br0" timeOffset="38249.8573">18813 3022 325 0,'16'2'113'0,"35"-3"-94"16,17-6-19-16,50-5 39 16,28-8 44-16,54 3 53 15,29 2 12-15,32 2-33 16,22 9-51-16,12 4 5 15,-3 3-6-15,-2 7 2 16,-26-1 11-16,-41-8-54 16,-27 0 0-16,-60-10 0 15,-18-2-1-15,-30 1 31 16,-7-1-80-16,-13 5-196 16</inkml:trace>
  <inkml:trace contextRef="#ctx0" brushRef="#br0" timeOffset="38718.6274">22343 2879 464 0,'1'-10'220'16,"1"-7"-102"-16,8 29-92 15,-5 13-36-15,7 43-43 16,-2 22 1-16,-1 48 27 16,3 28 9-16,-10 34 29 15,-1 14 11-15,-3-10 4 16,-2-9 3-16,1-33-6 15,3-24-8-15,0-34-2 16,1-21 4-16,3-29 6 0,-5-13 2 16</inkml:trace>
  <inkml:trace contextRef="#ctx0" brushRef="#br0" timeOffset="39244.863">18950 4791 787 0,'18'0'269'16,"34"1"-246"-16,27 3-37 15,52-2 28-15,32-2 19 0,55 0 25 16,19-1 9-16,47-2-28 15,15 0-11-15,16-2-10 16,5-7-5-16,-24-4 0 16,-19-3-2-16,-49 1-4 15,-32 8-1-15,-67 7 5 16,-33 7-54-16</inkml:trace>
  <inkml:trace contextRef="#ctx0" brushRef="#br0" timeOffset="41045.4338">1036 5755 686 0,'10'-8'311'0,"19"-7"-140"15,-4 4-40-15,4 6-44 16,0 6-24-16,-8 14-25 15,-5 10-2-15,-11 16-5 16,-8 4-1-16,-6 2-6 16,0-3-2-16,-3-15-4 15,9-7-2-15,3-14-6 16,0-5-4-16,6-5-5 16,-1-7 0-16,7-8-1 0,1-3-1 15,2-11-10-15,5-4-4 16,-1-5-4-1,-1 2 0-15,-3 6 10 0,-4 8 6 16,-7 14 3-16,-4 8 2 16,-8 12 3-16,0 11 1 15,-1 11 3-15,2 4-1 16,7 2-5-16,4 0-3 16,14-9-1-16,0-3 0 15,9-7-48-15,2-8-73 16</inkml:trace>
  <inkml:trace contextRef="#ctx0" brushRef="#br0" timeOffset="41435.9709">1685 5832 734 0,'0'2'367'0,"-1"6"-126"16,-8 5-63-16,-6 8-83 16,-6 5-32-16,-5-2-32 15,-5-1-6-15,-1-7-6 16,4-5-2-16,4-11-26 15,9-6-26-15,13-12-27 16,4-1-6-16,12-7 13 16,3 2 21-16,5 2 15 15,4 4 1-15,0 11-1 16,-1 7 6-16,5 15 32 0,-2 7 10 16,1 7 14-1,-2 2-4-15,-4-3-19 16,5-7-3-16,-9-7 0 0,-6-5 2 15,-3-12 2-15,-6-3 0 16,4-12 0-16,3-8-2 16,-3 0-3-16,-3-2 0 15,-2-2-5-15,-2 1-3 0,0 6-7 16,3 7-7-16,0 14-2 16,1 8 3-16,3 13 13 15,1 7 10-15,4 2 5 16,-2 3 0-16,0-4 5 15,-1-2 543-15</inkml:trace>
  <inkml:trace contextRef="#ctx0" brushRef="#br0" timeOffset="42328.1703">4358 5415 648 0,'1'-13'328'0,"0"-12"-98"16,2 9-29-16,-2 10-81 0,0 7-42 15,3 19-58-15,0 12-22 16,8 23 2-16,-2 10 4 16,5 20 8-16,-2 4 4 15,-1 4-2-15,-4-8 0 16,1-21 2-16,2-12 2 15,-5-27 3-15,4-7 0 16,-2-15 8-16,-2-7 1 16,0-10-1-16,2-6-3 15,-1-12-10-15,0 0-8 0,3 0-9 16,0 6-3-16,4 10-11 16,4 9-1-16,-3 9 0 15,1 11-1-15,0 12 6 16,-3 2 4-16,-4 13 5 0,-5-3 2 15,-2 4 8-15,2-2-35 16</inkml:trace>
  <inkml:trace contextRef="#ctx0" brushRef="#br0" timeOffset="42799.8316">4816 5955 1003 0,'-5'5'364'0,"6"18"-287"15,-2 2-33-15,9 14 11 16,2 8-2-16,-2 3-8 0,0 3-4 16,-7-6-19-16,1-6-1 15,-2-13-1-15,1-6-1 16,0-16-3-16,-2-7-4 16,-1-11-7-16,1-6-2 15,0-5-3-15,3-2 0 16,6-2-2-16,7 3-4 15,2-1-2-15,6 6-2 16,0 6-1-16,-1 5 0 16,-1 10 0-16,-2 4 0 15,-8 10 3-15,-3 4 3 16,-7 6 5-16,-5 4 4 0,-9 0 5 16,-7-2 3-16,-6-6 2 15,2-6 1-15,-6-11-24 16,7-4-74-16</inkml:trace>
  <inkml:trace contextRef="#ctx0" brushRef="#br0" timeOffset="43247.2968">5207 5737 881 0,'0'4'363'16,"0"11"-186"-16,0 13-65 15,0 16-11-15,0 8 3 16,0 3-25-16,-1-1-13 0,-1-15-35 16,2-6-7-16,-4-14-3 15,7-10 4-15,-2-10 5 16,4-4 0-16,0-14-2 16,-9 1-5-16,3-13-7 0,-4-8-2 15,4-9-3 1,2-8-2-16,-3-3-3 0,-1-1-3 15,3 6-5-15,0 8-4 16,12 5-3-16,4 5-3 16,11 10-1-16,9-3 0 15,11 9-48-15,5 4-42 16,0 9-150-16</inkml:trace>
  <inkml:trace contextRef="#ctx0" brushRef="#br0" timeOffset="43497.0695">5256 6094 609 0,'5'5'315'0,"10"2"-77"0,10 2-65 16,19-2-69-16,3-5-34 15,4 0-39-15,-7-4-53 16</inkml:trace>
  <inkml:trace contextRef="#ctx0" brushRef="#br0" timeOffset="43809.7228">5588 5906 901 0,'4'-9'381'0,"8"-13"-207"15,0-4-48-15,9 0-53 16,-2 1-15-16,-4 3-27 16,-3 3-5-16,-6 3 11 15,-2 6 3-15,2 4-3 16,1 5 0-16,-15 11-20 16,8 8-4-16,6 12-3 15,0 7-4-15,19 9 0 16,-9 4-1-16,0-4 5 0,-2-5-20 15,-2-8-162-15</inkml:trace>
  <inkml:trace contextRef="#ctx0" brushRef="#br0" timeOffset="44247.085">5913 5609 682 0,'10'-3'327'0,"8"-4"-119"16,7 4-74-16,4 2-61 15,2 0-17-15,3 1-20 16,-4 1-10-16,-5 2-14 16,-4 1-3-16,-8 3-3 15,-1 2-2-15,-6 5-4 16,-3 4-1-16,3 10-1 16,-9 2-1-16,10 10 0 0,5 7 1 15,-1 3 1-15,6 2 5 16,-7-5 9-16,-4-3 1 15,-6-9 51-15,-19-1 11 16,2-12 17-16,-10-3 5 16,-8-9-44-16,13-9-13 15,-9-1-16-15,13-2-42 16</inkml:trace>
  <inkml:trace contextRef="#ctx0" brushRef="#br0" timeOffset="44648.1769">6666 5723 800 0,'8'8'365'16,"5"3"-149"-16,2 18-111 15,0 6-11-15,-4 10-26 16,2 7-17-16,-6-6-16 0,-2-8-6 16,-4-9-7-16,-2-9 19 15,-2-8-117-15,0-4-92 16</inkml:trace>
  <inkml:trace contextRef="#ctx0" brushRef="#br0" timeOffset="44804.3635">6535 5893 678 0,'7'2'328'0,"16"1"-80"16,7-1-69-16,18 1-50 15,10-1-17-15,8-1-52 16,-2 1-18-16,-5-2-77 15</inkml:trace>
  <inkml:trace contextRef="#ctx0" brushRef="#br0" timeOffset="45382.4845">7452 5691 442 0,'-10'0'270'15,"-1"0"-7"-15,-6-11-91 16,1-3-25-16,7-9-41 15,2-2-31-15,12 3-54 16,4-1-21-16,9 9-6 16,2 1-2-16,8 13 7 15,3 11 3-15,-2 7 4 16,-3 6 3-16,-17 10 7 16,-12-2 3-16,-17 9 3 15,-6 1 1-15,-8-5-1 16,3-7-2-16,8-13-4 15,4-7-4-15,15-10-12 16,9-3-3-16,11-2-8 16,7-2-1-16,12-3 7 15,5 3 1-15,-2 1 4 0,12 3 0 16,-8 4-31-16,-7 1-107 16</inkml:trace>
  <inkml:trace contextRef="#ctx0" brushRef="#br0" timeOffset="45585.4252">7372 5993 833 0,'0'0'370'0,"2"0"-171"0,19 0-73 15,3-4-11-15,23-4 5 16,10-6-10-16,18 2-35 15,1 2-20-15,-6 2-33 16,-8 6-40-16,-15 2-127 16,-12-5-134-16</inkml:trace>
  <inkml:trace contextRef="#ctx0" brushRef="#br0" timeOffset="45970.3791">7459 6156 688 0,'4'-3'323'16,"4"-10"-117"-16,2 0-54 16,16 4-50-16,8 2-13 15,11 6-34-15,7 2-15 16,-2 6-20-16,-11 4-7 15,-13 8-4-15,-13 3 1 16,-26 4-26-16,-9 0-29 16,-16-3-42-16,6 0-15 15,3-9 9-15,10-6 24 0,18-10 33 16,-2-3 12-16,22-2 47 16,7 3 16-16,10 6 32 15,7 3 11-15,-9 11-19 0,-3 3 15 16,-20 7-10-16,-9 6-1 15,-22 1 0-15,-16 0-24 16,-20-7-8-16,-8-7-9 16,3-15-31-1,9-4-40-15,19-14-193 16</inkml:trace>
  <inkml:trace contextRef="#ctx0" brushRef="#br0" timeOffset="46595.4793">8224 5421 574 0,'2'-4'292'0,"2"3"-91"16,2 8-54-16,4 24-59 15,3 16-21-15,2 22-18 16,7 9 2-16,-14 7-5 15,-2 1-1-15,-5-8-5 16,-6-12-7-16,7-21-7 16,-2-13 1-16,0-22 4 15,1-3 0-15,-1-14-3 16,0-9-4-16,2-7-13 16,2-9-5-16,10 1-9 15,-2 2-3-15,9 13-9 16,1 10-3-16,-2 12 2 15,3 9 1-15,-5 7 11 16,2 8 4-16,-10-2 4 0,2-1 3 16,-7-6-1-16,1-5 3 15,3-5-117-15</inkml:trace>
  <inkml:trace contextRef="#ctx0" brushRef="#br0" timeOffset="47090.71">8669 6034 876 0,'0'-1'361'0,"0"2"-224"16,0 4-30-16,0-5-46 15,0 8 5-15,2 22-7 16,7 44-7-16,-9-32-9 16,0 0-18-16,0-7-6 15,-1-7-3-15,3-9-1 16,2-8 1-16,2-12 4 15,-1-6 1-15,3-11-3 16,2-2-2-16,0-4-10 16,2 0-3-16,3 5-3 15,3 4-3-15,-3 5-5 16,2 7-1-16,-2 7 0 16,0 7-3-16,0 6 8 15,-4 1 2-15,-10 6 2 0,-7-5 4 16,-5 1 1-16,-4 0 2 15,-4-10 2-15,-2 1 0 16,-1-10-8-16,-1-6-27 16,11-4-178-16</inkml:trace>
  <inkml:trace contextRef="#ctx0" brushRef="#br0" timeOffset="47599.7512">9047 5825 884 0,'-2'0'359'0,"-1"13"-214"16,1 9-53-16,1 16-36 16,2 10 22-16,1-3 14 15,16 0-12-15,-17-8-19 16,0-7-16-16,0-10-19 15,-11-5-4-15,11-11 6 16,-1-7 1-16,0-7-3 16,-5-11 0-16,-1-9-10 15,-2-2-3-15,-1-13-3 16,0 1-2-16,0-13-3 16,3 0-3-16,7 6-3 15,3 0-3-15,9 17-4 16,6 5 0-16,-3 7-1 15,-9 4-1-15,19 3 1 16,1 0-2-16,16 4-48 0,18 5-38 16,-15 4-113-16,-1 2-102 15</inkml:trace>
  <inkml:trace contextRef="#ctx0" brushRef="#br0" timeOffset="47818.2317">9076 6148 881 0,'-4'5'327'0,"23"1"-243"15,6 1-37-15,19-1-15 16,14-1-6-16,-18-5-86 16</inkml:trace>
  <inkml:trace contextRef="#ctx0" brushRef="#br0" timeOffset="48142.352">9578 5891 843 0,'-9'-11'356'0,"-13"-11"-197"15,-2 4-41-15,0 17-69 16,-3 6-12-16,3 12-28 16,1 3-9-16,8 9-6 15,2-2-4-15,12 7-5 16,6-1 4-1,16-7 5-15,6-1 4 16,10-14 9-16,-8-3 4 16,9-11 34-16,-2-6 6 15,-12-6 25-15,4-11 5 16,-30-4-19-16,-9-4-4 0,-20-2-29 16,-8 7-11-16,-6 4-42 15,5 5-66-15</inkml:trace>
  <inkml:trace contextRef="#ctx0" brushRef="#br0" timeOffset="48567.2155">9727 5704 876 0,'16'-3'374'0,"3"-9"-191"15,6 9-111-15,-1 2-24 16,-3 1-16-16,6 7-8 16,-7 0-9-16,1 1-3 15,-4 1-5-15,-1 1 0 16,-4 1-1-16,-4 0 1 15,4 3-2-15,-3 2-1 16,6 7-4-16,0 5 0 16,-4 13-2-16,2 1 2 0,-7 3 0 15,2-2 12-15,-2-11 15 16,-6 1 6-16,7-11 39 16,-24-1 4-16,-16-10 2 15,-4-1 0-15,-16-8-33 16,13-1-15-16,13-3-45 15,11-3-56-15</inkml:trace>
  <inkml:trace contextRef="#ctx0" brushRef="#br0" timeOffset="48965.2729">10524 5710 849 0,'-1'0'406'16,"-3"7"-163"-16,4 6-87 15,0 13-109-15,0 17-9 16,7 5-4-16,3 8-4 0,2-4-3 15,2-10 0-15,-6-8-5 16,-2-9 0-16,-3-13-102 16,-3-8-79-16</inkml:trace>
  <inkml:trace contextRef="#ctx0" brushRef="#br0" timeOffset="49105.9443">10375 5883 829 0,'7'1'426'15,"4"3"-126"-15,22-1-148 16,6-5-28-16,27-2-66 16,7 1-21-16,1-3-32 15,1 4 423-15</inkml:trace>
  <inkml:trace contextRef="#ctx0" brushRef="#br0" timeOffset="49586.8606">11279 5753 645 0,'3'-13'306'0,"13"-11"-112"16,-3-7-29-16,1-3-45 16,1 2-18-16,-8-3-31 15,1 4-9-15,-10 3-19 16,2 7-8-16,-3 9-16 16,0 4-15-16,-1 16-12 15,-4-1-7-15,11 20-9 16,-3 6 1-16,10 13 6 15,4 5 4-15,0-1 12 16,5 1 3-16,-4-4-55 16,1-1-135-16</inkml:trace>
  <inkml:trace contextRef="#ctx0" brushRef="#br0" timeOffset="49774.3955">11160 6016 601 0,'0'-1'324'16,"8"-2"-56"-16,14 2-154 15,16 0-74-15,5-7-8 16,18 1 2-16,-1 0-8 0,14 5-8 16,4 7 0-16,-13-3-44 15,-2-2-85-15</inkml:trace>
  <inkml:trace contextRef="#ctx0" brushRef="#br0" timeOffset="50331.7002">11474 6237 514 0,'11'1'290'0,"11"-1"-41"15,1-2-67-15,4-3-76 16,-7-3-21-16,-1-1-25 16,-4-3-8-16,-9 1-6 15,-6-2-4-15,-12 2-16 16,-7-3-11-16,-11 2-13 31,-9 10-2-31,-7 2-6 16,1 8-1-16,2 5-3 15,11 2 0-15,12 2-3 0,8 2 0 16,13-1 2-16,5-3 3 16,16-2 7-16,2-9 1 15,10-4 3-15,3 0 0 16,-1-6-1-16,0 3-1 15,-5 3-1-15,-6 1-3 16,-10 11-1-16,-2 6 2 16,-8 6 7-16,-3 2 5 15,-2 4 6-15,-6-3-2 0,-2 0 2 16,-2 4 3-16,-7-6 6 16,-7-2 6-16,-12-6 11 15,-2-6-1-15,-5-6-5 16,0-4-5-16,15-2-18 15,3-9-21-15,19 1-112 16,6-3-347-16</inkml:trace>
  <inkml:trace contextRef="#ctx0" brushRef="#br0" timeOffset="50909.3809">11990 5440 612 0,'0'12'259'15,"0"9"-90"-15,1 20-118 16,10 6 6-16,-4 21 29 16,-3 5 0-16,2 7-6 15,1 6-9-15,-2-16-19 16,-2-4-13-16,-1-27-12 16,1-12 0-16,-2-16 3 15,2-8 4-15,1-8-2 16,0-10-3-16,8-11-12 15,3-7-9-15,6-4-7 16,2 2-4-16,0 6-4 0,-1 10-3 16,-4 14 2-16,-1 8 3 15,1 14 9-15,-5 8 9 16,-2 6 3-16,-3 0 1 16,-6 0-2-16,-1-2-4 15,0-5-78-15,5-1 42 16</inkml:trace>
  <inkml:trace contextRef="#ctx0" brushRef="#br0" timeOffset="51331.1635">12396 5897 935 0,'0'1'354'0,"-2"9"-257"15,-1 11-33-15,0 16-12 16,1 5 18-16,0 5 8 16,2 1-10-16,2 0-25 15,1-5-16-15,3-8-10 16,0-5-2-16,3-15-1 15,-2-5 0-15,1-12-9 16,-4-5-7-16,10-11-10 0,-7-4-9 16,2-2 0-16,4-1 1 15,-1 9 3 1,10 8 0-16,3 8 2 0,4 7 1 16,-2 8 5-16,-7-1 4 15,-9 8 5-15,-5-3 2 16,-18 2 6-16,-3 1 2 15,-18-7 3-15,-6-2 0 16,-1-10-50-16,-1-4-71 16</inkml:trace>
  <inkml:trace contextRef="#ctx0" brushRef="#br0" timeOffset="51893.5306">12820 5627 530 0,'-2'-1'301'0,"-4"-2"-58"16,2 3-38-16,-1 13-81 15,-2 9-32-15,2 19-40 16,5 11 3-16,2 13-7 16,3 2-6-16,-1-2-8 15,-4-13-8-15,6-19-6 16,-1-12 0-16,1-17 8 16,2-3 5-16,-4-14 2 15,0-8-1-15,0-15-10 16,-4-10-4-16,-6-15-3 15,-2-2-1-15,-4-2-5 16,0 4-4-16,4 15-7 16,2 2-3-16,6 15-5 15,7 4-2-15,4 5-4 16,7 6-1-16,7-1-25 16,3-1-23-16,14 6-92 15,5-3-96-15</inkml:trace>
  <inkml:trace contextRef="#ctx0" brushRef="#br0" timeOffset="52148.5688">12842 6050 510 0,'6'6'278'0,"12"0"-50"16,9-2-70-16,16-2-76 16,4-2-28-16,8 0-54 0,-3-3-166 15</inkml:trace>
  <inkml:trace contextRef="#ctx0" brushRef="#br0" timeOffset="52428.2423">13051 5783 943 0,'2'-4'373'0,"12"1"-245"15,4-2-56-15,16 3-44 16,6 2-10-16,4 1-2 15,8 4-62-15</inkml:trace>
  <inkml:trace contextRef="#ctx0" brushRef="#br0" timeOffset="52709.1542">13502 5599 607 0,'3'-2'334'0,"-1"-6"-89"15,2 8-92-15,2 6-44 16,-4 1-36-16,2 9-7 16,0 7-6-16,1 5 2 15,-1 7-10-15,-2 3-9 16,2 10-11-16,-1-2-7 0,1 0-9 15,4-6 0-15,-5-16-47 16,3-5-49-16</inkml:trace>
  <inkml:trace contextRef="#ctx0" brushRef="#br0" timeOffset="53131.1931">13743 5545 898 0,'10'-1'363'0,"12"-1"-206"16,8 2-100-16,7 0-9 15,3 0-7-15,-2 2-8 16,-6-1-11-16,-4-1-2 16,-11 0-3-16,-2 3-4 15,-9-2-6-15,-4 1-5 16,1 6-4-16,-3-2-3 16,0 12-1-16,2 7 0 0,5 9-1 15,-4 8 0-15,4 6 1 16,2 5 1-16,-7 2 4 15,3 2 23-15,0-6 25 16,0-6 6-16,-5-17 11 16,-11-6-16-16,-13-9-14 15,-11-6 1-15,-4-6-8 16,1-4-7-16,7-7-76 16</inkml:trace>
  <inkml:trace contextRef="#ctx0" brushRef="#br0" timeOffset="53521.7936">14463 5715 502 0,'5'0'311'0,"13"0"1"15,7 0-157-15,15 2-85 16,6-1-29-16,1-1-28 16,-1 0-3-16,-3-2-60 15,-5-2-139-15</inkml:trace>
  <inkml:trace contextRef="#ctx0" brushRef="#br0" timeOffset="53724.5396">14541 5857 696 0,'7'1'373'0,"7"1"-55"16,9-1-178-16,10-1-21 16,6 0-37-16,0 0-21 15,7-2-42-15,-2-3-72 0</inkml:trace>
  <inkml:trace contextRef="#ctx0" brushRef="#br0" timeOffset="54312.9486">15456 5701 592 0,'-22'-7'367'16,"-14"-5"-41"-16,-8 4-168 16,-1 5-61-16,7 10-71 15,7 6-19-15,12 10-19 16,6 1-4-16,14 10 4 16,9 4 4-16,20 4 10 15,5 2 7-15,12-14 3 0,5-11 2 16,-4-16 8-16,2-3 5 15,-18-15 6-15,-6-8 4 16,-17-17 0-16,-9-7-3 0,-15-5 1 16,-4 0-4-1,-10-2-7-15,-3-1-4 16,6 3-14-16,-1 2-5 0,17 12-6 16,9 7-6-16,12 8-8 15,9 5-3-15,13 9 4 16,5 4-36-16,6 6-129 15,5 9-260-15</inkml:trace>
  <inkml:trace contextRef="#ctx0" brushRef="#br0" timeOffset="54672.2136">15754 5853 315 0,'-2'19'259'0,"-4"9"27"16,4-2-76-16,4-6-23 16,-2-11-33-16,3-4-12 15,-2-10-22-15,-2-7-8 16,1-8-23-16,-3-8-13 15,3-7-18-15,3-1-9 0,-2-9-20 16,0-2-7-16,-2-8-9 16,-4-9-2-16,-1 1-6 15,-1-3-2-15,6 9-4 16,4 8-4-16,5 11-4 16,7 10-3-16,2 13-6 15,1 2-2-15,8 11 0 16,3 2-41-16,7 7-139 15</inkml:trace>
  <inkml:trace contextRef="#ctx0" brushRef="#br0" timeOffset="54953.3882">15732 5957 556 0,'3'-1'308'15,"12"3"6"-15,3-2-125 16,18 5-35-16,5-1-26 15,10 1-61-15,-2-3-30 0,-5-1-54 16,1 2-82-16</inkml:trace>
  <inkml:trace contextRef="#ctx0" brushRef="#br0" timeOffset="55281.2129">16071 5702 735 0,'4'-13'379'16,"3"-7"-104"-16,1-6-145 15,0 1-29-15,2-3-36 16,-1 2-12-16,2 5-16 0,-3 6-3 15,-6 13-18-15,-3-1-6 16,-4 14-7-16,-3 4-7 16,5 18 0-16,5 10 2 15,5 4 5-15,6 2 5 16,-1-6 9-16,-5-3 3 16,3-8 2-16,-7-7 0 15,3-13 1-15</inkml:trace>
  <inkml:trace contextRef="#ctx0" brushRef="#br0" timeOffset="55875.0906">16318 5429 583 0,'3'-8'302'16,"9"-5"-73"-16,4 5-86 16,15-2-66-16,5 3-5 15,2 1-3-15,0-1-16 0,-6 5-16 16,-6 1-8-16,-11 1-11 15,-6 1-4-15,-6 3-6 16,-5 2-3-16,-1 8-6 16,0 3-1-16,-1 5-3 15,4 7-3-15,4 9-1 16,-2 4-1-16,1 5 1 16,3 5 1-16,-4 0 7 15,7 4 13-15,-1-1 12 16,-4-5 4-16,-1-10 4 15,0-5-9-15,-12-13 1 16,-9-11 2-16,-6-4 2 16,-8-13-4-16,2-4-7 15,8 0-5-15,7-4-12 16,11 7-38-16,9-3-143 16</inkml:trace>
  <inkml:trace contextRef="#ctx0" brushRef="#br0" timeOffset="56156.3343">16933 5614 747 0,'3'-2'334'16,"4"0"-138"-16,18 2-116 15,2 0-22-15,12 2-9 16,6 3-7-16,5-5-22 16,6 2-6-16,-9-1-9 15,-3-3-81-15</inkml:trace>
  <inkml:trace contextRef="#ctx0" brushRef="#br0" timeOffset="56359.0843">16974 5725 713 0,'0'0'336'16,"6"1"-137"-16,8 2-53 15,10-1-63-15,7-1-25 16,12-1-27-16,5-3-12 16,12 0-70-16,-4-1-206 15</inkml:trace>
  <inkml:trace contextRef="#ctx0" brushRef="#br0" timeOffset="56796.753">17864 5445 735 0,'-7'-9'331'0,"-11"-11"-162"16,-8 3-48-16,-8 11-72 16,-3 5-21-16,-4 14-26 15,1 7-5-15,-1 8-7 16,8 9-3-16,9 3 9 16,2-3 4-16,21 8 12 0,-2-4 5 15,8-1-1-15,14-2 1 16,13-9 17-16,11-5 3 15,19-14 6-15,4-5 1 16,-4-19 15-16,-3-8 21 16,-18-12 47-16,-13-8 17 15,-21-3 1-15,-9 0-14 0,-25-7-45 16,-8 3-19-16,-15 7-38 16,-3 3-17-16,5 21-56 15,7 6-69-15</inkml:trace>
  <inkml:trace contextRef="#ctx0" brushRef="#br0" timeOffset="57334.8529">18469 5582 646 0,'10'1'270'0,"8"-2"-133"16,12 0-10-1,21-2 10-15,6-1-11 0,21 2-41 16,0 1-23-16,-3-2-39 16,-8-5-72-16</inkml:trace>
  <inkml:trace contextRef="#ctx0" brushRef="#br0" timeOffset="57572.179">18560 5649 536 0,'14'-2'288'0,"9"-2"-38"15,19 4-150-15,0-2-23 16,17 2-29-16,5 1-12 15,-3 0-21-15,2 2-45 16</inkml:trace>
  <inkml:trace contextRef="#ctx0" brushRef="#br0" timeOffset="57728.4038">19081 5552 621 0,'15'13'335'16,"6"3"-31"-16,-1 8-211 15,-1 2-21-15,-15-1-14 16,-5 3-3-16,-21-10-7 16,-5-1-45-16,-10-10-395 15</inkml:trace>
  <inkml:trace contextRef="#ctx0" brushRef="#br0" timeOffset="57947.0952">18558 5489 626 0,'-18'8'320'0,"-14"8"-112"15,13 11-67-15,2 0-10 16,12 5-20-16,-2-4-12 15,17 2-29-15,10-1-23 16,20-6-38-16,16-5-9 16</inkml:trace>
  <inkml:trace contextRef="#ctx0" brushRef="#br0" timeOffset="59774.9216">9825 5372 444 0,'-3'3'195'0,"-9"7"-87"0,-4 7-54 15,-11 17-18-15,-6 3-4 16,-17 17-7-16,-6 12-2 16,-17 21-18-16,2 15 0 15,-6 11-3-15,-2-3 1 16,4-7 2-16,-2-12 1 0,15-11 1 16,8-9 0-1,16-11-1-15,6-6 1 0,4-15 0 16,5-8 0-16,2-10 0 15,1-7 1-15,6-6-1 16,1-2 0-16,3-6-5 16,6 0-3-16,-4-4-7 15,3-4-2-15,5 3 1 16,3 1 3-16,1 0 6 16,1-2 0-16,-3 1 2 15,-4-4-1-15,5 5 1 16,-3 3 1-16,-1 1-2 15,0 0 5-15,0 0 23 16,-1 0 4-16,-2 14 8 16,-8 39-4-16,9-31-17 15,0-7-4-15,12-8 35 16,0-8 6-16,12-11-1 16,7-3-1-16,7-4-51 0,-1-1-117 15</inkml:trace>
  <inkml:trace contextRef="#ctx0" brushRef="#br0" timeOffset="60274.6701">8672 6914 367 0,'-1'-5'165'0,"-2"-8"-42"15,-4-2-8-15,0-3 18 16,0 3 5-16,0 7-21 15,2 8-22-15,0 8-37 16,-1 9-21-16,5 12-29 16,4 5-5-16,7 5-3 15,3-8 0-15,3 0 3 16,-5-8 3-16,-1-6 4 16,-1-3 1-16,-5-10 8 0,-3-1 2 15,-8-4-2-15,-6-1-1 16,-5 1-10-16,-8-2-4 15,6 3-4-15,5 4-1 16,6 1-5-16,6-1-1 16,6-1-4-16,5 0 0 15,12-2 13-15,10 1 8 16,13-2 7-16,8 0 4 0,-8-6-8 16,-3 1-2-1,-6-2-89-15</inkml:trace>
  <inkml:trace contextRef="#ctx0" brushRef="#br0" timeOffset="60899.7516">13675 5210 615 0,'-18'21'245'0,"-11"18"-152"15,-27 40-71-15,-8 16-8 16,-16 27-11-16,-1 16-1 0,0 3 0 16,-3 0 1-16,4-12 7 15,-6-17 3-15,12-24 2 16,10-14 1-16,21-17-3 16,11-14-3-16,11-17-176 15</inkml:trace>
  <inkml:trace contextRef="#ctx0" brushRef="#br0" timeOffset="61180.7188">12708 6461 187 0,'2'0'96'0,"-14"-6"-29"16,14 8 12-16,-4 2 16 16,2 7 19-16,9 9 0 15,-4-1-38-15,-4 1-19 16,1-5-18-16,1 0 5 16,7-10 19-16,13-1 5 15,0-4-14-15,2-7-10 16,0 0-2-16,-1-2-154 15</inkml:trace>
  <inkml:trace contextRef="#ctx0" brushRef="#br0" timeOffset="61634.0975">12642 6740 522 0,'-15'5'204'0,"-18"13"-131"0,7 4-12 15,3 10-26-15,8 6-8 16,15 1-24-16,7 0-3 16,17-6 33-16,6-9 25 15,12-8 47-15,3-4 22 16,-2-15-19-16,-6-7 20 15,-17-16-19-15,-7-7-5 0,-10-4 6 16,-6-1-38-16,-16 2-26 16,-12 5-19-16,-17 9-25 15,2 8-21-15,8 10-118 16,7 4-133-16</inkml:trace>
  <inkml:trace contextRef="#ctx0" brushRef="#br0" timeOffset="61774.3165">12786 6824 665 0,'-12'13'338'16,"-4"8"-131"-16,-19 9-77 16,-2 4-43-16,-2 3-34 15,-2-4-97-15</inkml:trace>
  <inkml:trace contextRef="#ctx0" brushRef="#br0" timeOffset="67210.9322">19816 5348 498 0,'2'-13'271'0,"0"-15"-45"16,2 6-46-16,-2 11-65 15,-2 7-33-15,0 15-58 16,0 11-16-16,-1 23-22 16,1 10 1-16,0 19 3 15,0 8 2-15,0-3 11 16,-2 2 4-16,2-9 4 15,-1-11 2-15,1-10 4 16,2-16 3-16,0-21 10 0,5-7 4 16,0-21-1-16,3-8-3 15,5-12-12-15,-1-6-5 16,4 6-9-16,-6 6-3 16,2 16-13-16,-4 8-5 15,5 12 0-15,0 6 1 16,-2 6 12-16,2 4 4 15,-7 2 2-15,0 1 0 0,-3 1 1 16,-3 0-1-16,0-3 4 16,3-3 0-16</inkml:trace>
  <inkml:trace contextRef="#ctx0" brushRef="#br0" timeOffset="67721.0841">20162 5779 699 0,'0'-2'346'0,"-1"0"-133"16,-2 6-87-16,2-4-83 15,-1 12-21-15,-5 54 0 16,5-26-4-16,2 7 0 16,0 0-3-16,1-6-3 15,3-8 2-15,2-10 3 16,1-7 1-16,0-14-18 15,0-2-11-15,-1-12-10 0,1 1-1 16,-2-7 14-16,2-1 8 16,0 1 2-16,1-4 7 15,3 12 2-15,-1 3 0 16,4 13-4-16,1 4-7 16,6 6-3-16,-1 5 2 15,-2-2 1-15,-3 0 2 16,-12 0 1-16,-3-2 1 15,-12-1 3-15,-7 1 2 16,-12-5 2-16,-3-5 1 16,5-6 0-16,9-3-4 0,11-4-115 15</inkml:trace>
  <inkml:trace contextRef="#ctx0" brushRef="#br0" timeOffset="68783.4674">20569 5489 262 0,'-1'-7'218'0,"-6"-8"44"16,5 8-67-16,0 14-101 15,1 4-26-15,-1 17-25 16,2 8 2-16,1 10 7 16,-1 6-1-16,2 0-12 15,-2 3-3-15,0-3-11 16,1-6-4-16,0-8 0 0,1-15 1 16,1-15 15-16,2-9 4 15,2-20 1-15,-2-8 0 16,-2-14-14-16,-2-6-5 15,-5-6-4-15,-5-2-3 16,-5-4-6-16,-1 4-1 16,6 9-4-16,1 7-2 15,9 18-4-15,4 7-6 16,4 6-9-16,5 2 0 16,12 8 0-16,4-3 4 15,18 2-26-15,6 1-44 0,5 2-159 16</inkml:trace>
  <inkml:trace contextRef="#ctx0" brushRef="#br0" timeOffset="69033.2731">20629 5885 569 0,'15'5'297'0,"10"-2"-83"16,14 3-127-16,4-1-31 15,2-1-50-15,0 0-101 16</inkml:trace>
  <inkml:trace contextRef="#ctx0" brushRef="#br0" timeOffset="69330.0779">20939 5708 478 0,'5'-9'290'0,"4"-13"-3"15,0 0-103-15,-3 0-70 16,-1 3-13-16,-2 4-20 16,-9 0-11-16,6 10-21 15,-6-3-16-15,4 10-27 16,6 12-7-16,0 8-5 15,2 8 6-15,2 7 2 16,2-1 2-16,0 4 3 16,1-1 6-16,2-8-121 15,-2-4-138-15</inkml:trace>
  <inkml:trace contextRef="#ctx0" brushRef="#br0" timeOffset="69814.361">21162 5467 689 0,'13'-2'311'0,"14"-5"-133"16,7 6-44-16,3-2-33 16,-1-1-5-16,-6 4-12 15,-7-6-8-15,-10 0-20 16,-4 4-14-16,0 4-26 16,-4 4-10-16,-1 9-9 15,2 1-1-15,-6 5-1 16,3 2 0-16,0 7-1 15,-3 2 1-15,0 7 2 16,-1 0 1-16,2 4 3 16,6 3 3-16,4-5 1 0,0-5 2 15,-2-7 1-15,-9-10 1 16,1-9 4-16,-5-2 2 16,-5-8 1-16,2 0 1 15,-20-6-4-15,-2-1-3 16,-6-1-5-16,-4 1-5 15,11 7-56-15,5 4-77 16</inkml:trace>
  <inkml:trace contextRef="#ctx0" brushRef="#br0" timeOffset="71298.3655">21856 5571 668 0,'25'-7'302'0,"20"0"-128"16,5 1-93-16,1-3-15 0,-1 9-26 15,-5 1-11-15,-17 1-48 16,-5 9-37-16,-14-6-153 15</inkml:trace>
  <inkml:trace contextRef="#ctx0" brushRef="#br0" timeOffset="71501.6776">21888 5666 499 0,'4'0'295'0,"9"-1"-25"15,6 1-95-15,17 0-91 16,6 1-26-16,10 1-36 0,2-2 1 16,-9 3-373-16</inkml:trace>
  <inkml:trace contextRef="#ctx0" brushRef="#br0" timeOffset="71814.162">22413 5617 832 0,'5'0'365'0,"9"1"-165"15,11 1-32-15,17-2-26 16,6-1-35-16,12 0-55 15,-1-4-17-15,-6 3-122 16,-7-3-173-16</inkml:trace>
  <inkml:trace contextRef="#ctx0" brushRef="#br0" timeOffset="72353.0016">23135 5302 633 0,'-7'-18'311'0,"-4"-20"-113"0,6-2-62 0,16 6-92 31,10 6-16-31,15 7-10 0,4 8 3 0,3 14 11 15,0 6 8-15,-1 16-4 32,-4 8-5-32,-23 1-10 0,-9 1-3 0,-26 4 0 15,-11-3 2-15,-4-1 2 0,-8-4-3 16,5-12-1 0,6-5-2-16,12-6-6 0,11-1-1 15,13-2 7-15,9-1 5 31,9-3 9-31,4 0 0 0,7 0-11 0,2-2-7 32,5 2 14-32,3-1-69 0,0-1-415 15</inkml:trace>
  <inkml:trace contextRef="#ctx0" brushRef="#br0" timeOffset="72605.7435">23118 5595 683 0,'1'0'316'0,"9"-1"-99"15,12 1-51-15,20-3-21 16,11 2-22-16,11-1-51 15,10-3-14-15,4 5-19 16,-2-2-8-16,-8-1-8 16,-12 1-7-16,-24-1-50 15,-11 1-48-15,-18 3-392 16</inkml:trace>
  <inkml:trace contextRef="#ctx0" brushRef="#br0" timeOffset="73089.6431">23187 5810 798 0,'1'-4'341'0,"9"-4"-152"16,9 1-61-16,8-2-21 16,3 3 1-16,12 7-28 15,4 5-14-15,-1 9-35 16,1 3-10-16,-19 4-14 16,-10 0-2-16,-22 0 0 15,-13-5 1-15,-14-2 2 16,-2-1-18-16,3-8-21 15,8-2-2-15,20-2-13 16,4 0 15-16,15-3 16 16,8 3 0-16,5 1 2 15,0 2 2-15,4 17 2 16,-5-4 1-16,-11 7 12 16,-5 0 10-16,-20-2 18 15,-14-3 5-15,-16 0 5 16,-7-2-2-16,-6-13-12 15,2 2-1-15,-1-14-10 16,7 2-2-16,14-9-71 16,6 0-122-16</inkml:trace>
  <inkml:trace contextRef="#ctx0" brushRef="#br0" timeOffset="73699.2411">19375 4968 301 0,'4'11'128'0,"10"30"-71"15,5 21-45-15,3 45-14 16,2 33-1-16,-9 26 11 16,-8 13 6-16,-7-3 8 15,-8-15 2-15,-10-17-3 16,5-10-12-16,-9-21-1 15,3-12-1-15,6-14 21 16,-4-19 10-16,7-20-34 16</inkml:trace>
  <inkml:trace contextRef="#ctx0" brushRef="#br0" timeOffset="74214.5098">19460 5005 526 0,'16'-6'179'0,"29"-6"-168"16,14-3-16-16,35-1-3 16,20 5-1-16,40 0-4 15,23 3 6-15,48 5 70 16,25 0 21-16,42 1 14 0,17 1-4 16,20-8-21-1,11-4 31-15,19-2 19 0,1-3 0 16,-17 7-41-16,-15 7-46 15,-42 6-27-15,-22 6 0 16,-38 7-2-16,-22 2-35 16</inkml:trace>
  <inkml:trace contextRef="#ctx0" brushRef="#br0" timeOffset="74667.6171">24132 4873 866 0,'0'12'277'15,"6"30"-280"-15,3 22-41 16,7 26 17-16,-3 22 6 16,-11 28 7-16,-3 9 4 15,-16 24 6-15,-4-3 1 16,1-7 3-16,-1-5 1 16,10-14 27-16,9-3 8 15,8-20 7-15,4-13 6 0,3-14-13 16,3-14-97-16</inkml:trace>
  <inkml:trace contextRef="#ctx0" brushRef="#br0" timeOffset="75261.0155">19372 6656 960 0,'16'0'319'0,"27"3"-316"15,10 2-11-15,25-2 0 16,25 5-1-16,41-6-4 16,29 3 1-16,48-5 3 15,17-1 4-15,26-3 5 16,26-6 0-16,24-3 40 15,2-2 24-15,15 2 53 16,-18-1 22-16,-14 4-12 16,-5 4-20-16,-14 0-45 15,-10 5-21-15,-17 3-24 0,-11-1-4 16,-25 7-59-16,-19 3-70 16</inkml:trace>
  <inkml:trace contextRef="#ctx0" brushRef="#br0" timeOffset="78374.9404">722 7912 410 0,'2'15'265'15,"3"7"-44"-15,9-8-38 16,5-11-20-16,8-14-48 15,5-12-15-15,12-22-31 16,2-9-16-16,6-16-21 16,-6-2-7-16,-18-2-1 15,-2 8-3-15,-16 7-2 0,-1 6 0 16,-6 12-6-16,-10 5-4 16,-1 21-9-16,-7 9-9 15,7 23-15-15,8 11-2 16,5 17-6-16,10 12 5 15,7 7 11-15,2 7 4 16,10 0 12-16,7 0 3 16,4-7 7-16,0-13 6 15,-15-18-80-15,-12-12-69 0</inkml:trace>
  <inkml:trace contextRef="#ctx0" brushRef="#br0" timeOffset="78507.3989">1039 7766 470 0,'17'10'230'16,"13"3"-87"-16,11 3-52 16,-2-5-50-16,-3-5-6 15</inkml:trace>
  <inkml:trace contextRef="#ctx0" brushRef="#br0" timeOffset="78681.8643">739 7522 844 0,'-11'-4'424'0,"-1"-1"-165"15,4 3-128-15,14 10-126 16,14 8-18-16,10-1-10 15,8 2-65-15</inkml:trace>
  <inkml:trace contextRef="#ctx0" brushRef="#br0" timeOffset="79025.2301">1507 7896 552 0,'11'1'304'0,"13"7"-36"16,2-7-80-16,0-3-77 15,5-1-19-15,-11-15-38 16,0 3-12-16,-6-8-6 16,-14-7 1-16,-4 6 13 15,-8-2 2-15,-7 4-3 16,-3 3-7-16,-2 5-28 15,-3 3-14-15,8 14-29 16,5 12-9-16,3 16-1 16,8 12 14-16,2 12 21 15,6 4 7-15,11 6 7 16,-1-5-5-16,1-5 1 16,-1-2 0-16,-7-13 27 15,-2-7-65-15</inkml:trace>
  <inkml:trace contextRef="#ctx0" brushRef="#br0" timeOffset="79431.3457">2185 7788 547 0,'-7'4'235'0,"-9"12"-116"16,-5 1-25-16,-9 7-20 15,-6-1-20-15,-7-5-33 16,-3 2 17-16,-1-11 23 15,6-4 7-15,6-15 15 16,9-8-13-16,12-11-35 16,5-7-12-16,9 6-2 15,8 2 2-15,17 10 23 16,12 9 18-16,12 10 10 16,-4 10 1-16,-2 17-14 15,-6 8-10-15,-9 5-18 16,0-2-8-16,-9-9 26 15,-3-7-61-15</inkml:trace>
  <inkml:trace contextRef="#ctx0" brushRef="#br0" timeOffset="87983.2456">4349 7716 459 0,'1'-2'239'0,"0"4"-74"16,-1 10-52-16,-2 21-60 15,2 12-15-15,1 24-13 16,8 15-6-16,6 13-9 15,3 1 3-15,-9-4 5 16,-2-13-2-16,-4-18 1 16,0-9 2-16,5-19 2 15,-1-14-2-15,1-14 4 16,3-10-2-16,3-21-7 16,3-4-4-16,3-8-7 15,3 2-3-15,3 9-5 0,3 10-4 16,0 19-5-16,-6 7 2 15,-11 13 29-15,-10 2 23 16,-6 4 17-16,-5 1 2 16,2 3-22-16,5-1-15 15,9-8-107-15</inkml:trace>
  <inkml:trace contextRef="#ctx0" brushRef="#br0" timeOffset="88717.1513">4832 8383 468 0,'-2'3'270'16,"-2"5"-22"-16,3 10-106 15,-2 10-18-15,3 10-26 16,0 5-28-16,1 2-23 16,-1-1-4-16,3-6-23 15,1-4-4-15,1-12-3 16,2-8 0-16,-1-14 0 15,2-8-1-15,6-13-3 16,0-5-3-16,-1-5-4 16,4 4-2-16,-3 5-4 15,1 6-2-15,2 11-5 16,0 5 1-16,1 11 3 16,1 5 3-16,-7 10 6 15,-10 2 2-15,-5 4 8 0,-10-1 5 16,-8-7 5-16,-3-7 4 15,1-10 0-15,0-5-4 16,9-7-18-16,6-1-21 16,9-6-162-16</inkml:trace>
  <inkml:trace contextRef="#ctx0" brushRef="#br0" timeOffset="89185.7727">5202 8173 532 0,'0'-4'329'0,"2"3"-47"15,-2 5-75-15,-1-4-92 0,0 15-31 16,0 54-16-16,1-24-11 16,1 3-19-16,1 3-8 15,-2-17-9-15,3-7-2 16,-1-14-1-16,1-8 3 15,-3-7 2-15,2-5-1 16,-4-12-2-16,-1-8-6 16,2-10-3-16,-4-8 1 15,-1-4-1-15,2-2-1 0,-2-2-5 16,4 9-2-16,2 4-5 16,2 3-3-16,7 8-7 15,4-3-2-15,11 9-3 16,8 2 1-16,15 9-3 15,0 3-58-15,7 8-217 16</inkml:trace>
  <inkml:trace contextRef="#ctx0" brushRef="#br0" timeOffset="89451.3342">5358 8497 474 0,'9'2'312'0,"6"3"-32"15,15-5-105-15,9 1-42 16,4-1-78-16,5 0-20 16</inkml:trace>
  <inkml:trace contextRef="#ctx0" brushRef="#br0" timeOffset="89904.35">5712 8213 494 0,'-5'-3'336'0,"-16"-7"14"0,-1 3-99 16,0 3-118-16,-1 4-48 16,5 6-67-16,3 4-16 15,6 8-20-15,3 4-3 16,11 9 4-16,6 4 2 15,13 1 7-15,5-5 5 16,3-10 5-16,1-9 4 16,4-13 8-16,-4-7 5 15,-6-17 20-15,-3-1 26 0,-25-9 32 16,-12-1 0-16,-27 5-17 16,0 2-28-16,-2 15-43 15,4 5-30-15</inkml:trace>
  <inkml:trace contextRef="#ctx0" brushRef="#br0" timeOffset="90560.6822">5962 8016 667 0,'6'2'290'0,"11"1"-135"15,7-3-54-15,4-2-24 16,6 1-17-16,6-2-27 16,-10 2-9-16,-7-1-9 15,-3-4-1-15,-27 6-4 16,17 0-1-16,-5 2-4 16,-5 8-1-16,13-2-4 15,-22 7 0-15,0 5-2 16,2-2-4-16,1 13-2 15,9 4 1-15,5 9 4 0,2 5 6 16,5 3 10-16,-3 2-1 16,-5-4 31-16,-2-2 11 15,-25-12 20-15,5-10 19 16,-8-11-4-16,-7-9 0 16,11-6-16-16,-14 0-15 15,3-8-31-15,6-4-14 16,12-2-86-16,0-1-62 0</inkml:trace>
  <inkml:trace contextRef="#ctx0" brushRef="#br0" timeOffset="90966.6043">6603 8140 865 0,'3'6'349'16,"4"0"-198"-16,7-3-30 15,14-1-10-15,6-5-19 16,17 3-41-16,-3-2-16 0,5 2-21 15,-9 0 11-15,-14-1-138 16,5 4-113-16</inkml:trace>
  <inkml:trace contextRef="#ctx0" brushRef="#br0" timeOffset="91185.2954">6651 8264 516 0,'-1'2'276'0,"8"6"-26"16,5 3-48-16,12-5-21 16,15-1 2-16,8-5-28 15,-2-5-25-15,1 1-52 0,-7 2-21 16,-12 2-33-16,-6 0-32 15</inkml:trace>
  <inkml:trace contextRef="#ctx0" brushRef="#br0" timeOffset="95680.2484">7843 8064 725 0,'-19'-3'377'16,"-12"1"-121"-16,-6 7-122 15,-5 3-44-15,6 18-59 16,2 5-13-16,10 8-19 16,9 4-4-16,16 5-2 15,8 1 3-15,20-8 4 16,8-1 5-16,13-17 6 15,7-9 2-15,-1-9-19 16,-3-7-81-16</inkml:trace>
  <inkml:trace contextRef="#ctx0" brushRef="#br0" timeOffset="96274.2487">8125 8407 902 0,'-2'2'393'16,"-21"3"-207"-16,3 4-61 16,-3 8-73-16,-4 0-27 15,18 4-28-15,4 2-4 16,13-5-3-16,8-1 3 0,7-1 5 15,10-9 3-15,1-13 9 16,2-2 4-16,-5-12 25 16,-10-3 28-16,-20 2 34 15,-11-3 4-15,-24 1-24 16,3 5-28-16,-1 5-69 16,7 2-7-16</inkml:trace>
  <inkml:trace contextRef="#ctx0" brushRef="#br0" timeOffset="96753.0953">8677 7707 571 0,'-26'18'278'0,"-19"20"-95"0,-5 36-98 15,1 15-30-15,8 30-25 16,9 12-8-16,20 5-4 16,13-2 7-16,31-14 9 15,15-23 4-15,14-24 0 16,3-13-4-16,2-27-131 16</inkml:trace>
  <inkml:trace contextRef="#ctx0" brushRef="#br0" timeOffset="96956.264">8703 8393 885 0,'13'2'391'0,"11"3"-183"16,15-3-132-16,6 0-8 16,8-2-38-16,-3 0 12 15</inkml:trace>
  <inkml:trace contextRef="#ctx0" brushRef="#br0" timeOffset="97205.8676">9148 8410 957 0,'20'2'390'15,"12"3"-245"-15,14-3-70 16,5 1-20-16,1-2-26 15,-4-1-8-15,-4-4-76 16,-3 0-94-16</inkml:trace>
  <inkml:trace contextRef="#ctx0" brushRef="#br0" timeOffset="97377.6969">9354 7896 932 0,'-3'-2'442'16,"-8"-3"-204"-16,3 12-66 16,4 18-108-16,1 11-29 15,7 23-19-15,2 7-3 16,6 11-6-16,0 4-15 16</inkml:trace>
  <inkml:trace contextRef="#ctx0" brushRef="#br0" timeOffset="97794.1267">9132 8659 959 0,'-2'-2'421'0,"1"-5"-215"16,8-2-83-16,15 0-70 16,11 0-18-16,14 7-16 15,1 2-10-15,-1 4-7 16,-9 5 0-16,-15 1-1 16,-3 5 2-16,-20 1 2 15,-4-2 1-15,-12 0 2 16,-3-5-1-16,1-8-1 15,6-1-4-15,10-8-13 16,6 0-4-16,13 5-7 16,0 0 2-16,9 9 11 15,-2 10-1-15,-6 11 30 0,-7 5 13 16,-14 13 29 0,-16-3 8-16,-14-7-14 0,0-5-7 15,-6-19-36-15,4-9-53 16</inkml:trace>
  <inkml:trace contextRef="#ctx0" brushRef="#br0" timeOffset="98211.3819">9599 7632 882 0,'6'-2'398'0,"18"4"-200"15,11 16-71-15,21 34-101 16,9 24-8-16,2 34-5 16,-7 9-1-16,-19 14 2 15,-16 0 3-15,-27-11-17 16,-14 0-48-16,-14-21-17 15,0-14-26-15,1-22 18 16,8-18 46-16,5-24-24 0,1-12 1 16,8-15-55-16,2-4-93 15</inkml:trace>
  <inkml:trace contextRef="#ctx0" brushRef="#br0" timeOffset="103345.4434">10095 7509 510 0,'-14'5'284'15,"-1"-1"-64"-15,-3 11-118 16,-2 0-38-16,6 6-56 16,-2 7-11-16,10 8-12 15,5 2 0-15,15-1 6 16,6-1 4-16,15-14 9 16,9-11 4-16,7-18 45 15,3-10 48-15,-17-18 84 16,-11-1 42-16,-22-8 29 15,-15 2-30-15,-16 8-77 16,-14 4-46-16,-10 12-79 16,3 10-24-16,7 9-78 15,7 6-107-15</inkml:trace>
  <inkml:trace contextRef="#ctx0" brushRef="#br0" timeOffset="104423.3153">10548 8114 870 0,'-4'6'362'15,"-6"5"-184"-15,9 24-111 16,0 9-22-16,3 16-9 16,8 4-10-16,-5-4-8 15,1-3 1-15,1-21-49 16,-1-7-77-16</inkml:trace>
  <inkml:trace contextRef="#ctx0" brushRef="#br0" timeOffset="104563.91">10410 8321 528 0,'0'0'321'15,"8"-3"-18"-15,7 3-100 16,13 0-108-16,15 0-15 15,23 0-28-15,9 0-18 16,3-2-31-16,1 0 51 16</inkml:trace>
  <inkml:trace contextRef="#ctx0" brushRef="#br0" timeOffset="105485.8373">11423 8054 661 0,'-16'-2'322'0,"-13"7"-129"16,0 6-63-16,5 8-93 31,1 9-23-31,9 8-25 16,1 8-8-16,10 10-3 15,12 8 3-15,8-3 12 16,11-6 5-16,12-21 9 16,10-11 5-16,8-21 5 15,0-9 4-15,-3-19 7 16,-10-10 9-16,-18-10 77 0,-12-10 28 0,-20 3 30 31,-15 5-4-31,-17 8-77 16,-8 11-35-16,-7 19-48 15,0 1-10-15,11 11-65 16,4 3-8-16</inkml:trace>
  <inkml:trace contextRef="#ctx0" brushRef="#br0" timeOffset="106325.3806">11934 8301 901 0,'-1'1'453'0,"-4"3"-128"16,1-2-84-16,3-2-100 15,1 0-43-15,0 0-63 16,0 0-23-16,0-2 226 16</inkml:trace>
  <inkml:trace contextRef="#ctx0" brushRef="#br0" timeOffset="108519.6394">12524 8104 933 0,'-16'0'421'16,"-21"-5"-201"-16,-6 6-55 15,-3 9-80-15,1 3-30 16,8 14-40-16,10 1-13 0,8 6-10 16,9 2-4-16,11 1-5 15,6-2 3-15,25-5 6 16,8-10 6-16,24-11-45 16,7-8-59-16</inkml:trace>
  <inkml:trace contextRef="#ctx0" brushRef="#br0" timeOffset="108785.2048">12643 8409 717 0,'0'-8'317'0,"7"-2"-152"0,1 0-36 15,1-2-31-15,1 5-9 16,-2 0-13-16,-5-1-7 16,5 10-14-16,0 7-7 15,-1 11-7-15,4 6 5 16,-10 9 0-16,2-2-1 16,-3-3-9-16,-7-3-9 15,9-7-14-15,-1-7-78 16</inkml:trace>
  <inkml:trace contextRef="#ctx0" brushRef="#br0" timeOffset="109316.5297">13291 7590 463 0,'-17'3'271'15,"-6"3"-33"-15,-13 18-73 16,-11 8-27-16,-3 36-37 16,-1 23-25-16,9 30-39 15,14 13-3-15,26 19-15 16,11-9-6-16,26-5-4 15,6-11-1-15,12-25 0 16,2-11 5-16,6-33-108 16</inkml:trace>
  <inkml:trace contextRef="#ctx0" brushRef="#br0" timeOffset="109566.5538">13301 8260 999 0,'5'5'387'0,"16"5"-265"16,9 2-51-16,20-3-28 15,5 0-10-15,3-8-58 16,-5-1-60-16</inkml:trace>
  <inkml:trace contextRef="#ctx0" brushRef="#br0" timeOffset="109800.9177">13718 8280 764 0,'23'0'323'0,"17"1"-164"15,20-1-54-15,5-2 1 16,8 2-23-16,-4 0-16 15,-15-1-31-15,-8-4-51 16</inkml:trace>
  <inkml:trace contextRef="#ctx0" brushRef="#br0" timeOffset="110003.9343">13948 7752 1073 0,'-7'0'434'0,"-2"2"-288"16,2 14-62-16,8 22-78 15,7 17-5-15,6 21-1 16,3 1 0-16,3 1-10 16,-4-5 104-16</inkml:trace>
  <inkml:trace contextRef="#ctx0" brushRef="#br0" timeOffset="110410.1954">13725 8542 1224 0,'5'-6'436'16,"11"0"-375"-16,7 0-28 16,16 1-29-16,6 3-1 15,6 2-3-15,0 3 1 16,-14 6-1-16,-10 4 1 0,-22 3-1 16,-10 2-1-16,-16-2-11 15,-5 0-2-15,3-4 0 16,3-4-1-16,19-8 3 15,7 0 2-15,18-3-7 16,7-2 5-16,11 11 10 16,-4 1 9-16,-7 11 32 15,-10 6 19-15,-22 5 48 16,-13 5 4-16,-27 1-8 16,-8-5-18-16,-15-11-35 15,3-8-50-15,11-19 77 16</inkml:trace>
  <inkml:trace contextRef="#ctx0" brushRef="#br0" timeOffset="110831.5964">14229 7527 816 0,'6'9'358'0,"16"26"-166"16,10 14-84-16,20 48-49 16,7 17-15-16,-2 19-17 15,-6 5-7-15,-30-4-1 16,-14-6-1-16,-22-10 8 15,-12-9-28-15,-6-26-18 16,-3-11-5-16,4-27-49 16,2-15-42-16</inkml:trace>
  <inkml:trace contextRef="#ctx0" brushRef="#br0" timeOffset="111300.2357">14657 7458 536 0,'-7'8'233'0,"-1"12"-89"0,3-2-53 16,7 4 2-16,9 1 14 16,7-5-2-16,6 2-7 15,13-11-35-15,-2-9-13 16,2-7-17-16,-5-10 3 16,-15 0 9-16,-5-9 8 15,-19-4-2-15,-10 4-6 16,-16-4-22-16,-1 11-18 15,-3 8-25-15,1 5-54 0</inkml:trace>
  <inkml:trace contextRef="#ctx0" brushRef="#br0" timeOffset="111542.1677">14816 7454 609 0,'-7'6'333'16,"-14"7"-74"-16,-4 6-46 0,-4 5-101 16,-1-1-37-16,12 7-45 15,3-3-85-15</inkml:trace>
  <inkml:trace contextRef="#ctx0" brushRef="#br0" timeOffset="112076.1249">15176 8091 798 0,'3'2'376'16,"7"4"-149"-16,20-1-112 15,0-5-19-15,25 2-47 0,4-3-18 16,5 1 0-16,-1 0-67 15,-15 0-175-15,-15 0-175 16</inkml:trace>
  <inkml:trace contextRef="#ctx0" brushRef="#br0" timeOffset="112342.083">15239 8248 597 0,'10'1'327'16,"8"0"-83"-16,14 1-67 15,8-2-19-15,8 0-28 16,3 0-19-16,-4 0-40 15,-9-1-20-15,-10-2-34 16,-9-1-53-16</inkml:trace>
  <inkml:trace contextRef="#ctx0" brushRef="#br0" timeOffset="116122.6421">11618 8148 604 0,'-11'10'294'16,"-14"16"-79"-16,-8 9-71 16,-8 17-41-16,0 5-26 0,2 3-43 15,4-3-13-15,12-13-161 16</inkml:trace>
  <inkml:trace contextRef="#ctx0" brushRef="#br0" timeOffset="116825.6228">10202 7532 360 0,'-1'4'268'0,"-11"7"61"15,-1 6-96-15,-12 12-74 16,-2 1-29-16,0 3-59 15,2 2-28-15,11-6 23 16,2-5-80-16</inkml:trace>
  <inkml:trace contextRef="#ctx0" brushRef="#br0" timeOffset="119320.4101">16493 7985 449 0,'0'-4'263'0,"-7"-1"-14"0,-10 3-30 15,-19 4-56-15,-5 6-23 16,-9 9-52-16,1 3-15 16,9 13-35-16,9 7-1 15,15 6-10-15,13 3-8 16,21-2-5-16,17-4-6 15,21-11-17-15,8-7-54 16</inkml:trace>
  <inkml:trace contextRef="#ctx0" brushRef="#br0" timeOffset="119757.9961">16778 8362 396 0,'-5'-4'285'0,"0"-3"33"15,-9 2-109-15,-6-1-28 16,-4 5-43-16,-9 2-29 16,7 10-61-16,8 9-20 15,4 5-20-15,9 2-5 16,9 3-2-16,4-2 1 15,11-8 4-15,7-4 2 16,6-16 10-16,-1-8 6 0,-1-6 32 16,-4-6 19-1,-16-8 14-15,-8 0 0 0,-14-5-33 16,-7 3-21-16,-2 7-43 16,4 1-65-16</inkml:trace>
  <inkml:trace contextRef="#ctx0" brushRef="#br0" timeOffset="121486.6957">17180 8118 432 0,'7'0'288'0,"12"0"33"15,6 0-115-15,22-1-83 16,8-3-28-16,7-1-49 16,0 3-15-16,-11 2-17 15,-13 0-25-15,-14 6-119 16,-3-2-126-16</inkml:trace>
  <inkml:trace contextRef="#ctx0" brushRef="#br0" timeOffset="121674.4013">17251 8205 251 0,'-6'2'206'0,"-3"3"46"16,3-2-49-16,13 1-53 16,6-2-16-16,20-2-28 15,13 1-23-15,11-1-38 16,8 1-15-16,-5-1-67 15,-1-2-162-15</inkml:trace>
  <inkml:trace contextRef="#ctx0" brushRef="#br0" timeOffset="122189.6634">18032 8070 409 0,'4'-16'265'15,"-1"-14"6"-15,0 6-34 16,-7 2-53-16,1 8-22 16,-3 7-51-16,-4 0-28 15,5 15-51-15,-1 5-20 16,5 11-16-16,2 8-4 0,1 8 0 16,1 2 2-16,0 7 4 15,1-3 2-15,-1-4 2 16,3 0 2-1,-3-10 3-15,1-4 1 0,-2-10 5 16,-5-5 2-16,-5-9 3 16,-7-4 0-16,-5-2-5 15,4 1-4-15,-1-1-6 16,4 0-3-16,6 2-6 16,5-2-2-16,12 4 0 15,5 1 2-15,15-2 5 16,7-1 1-16,8-6-16 15,8-2-66-15</inkml:trace>
  <inkml:trace contextRef="#ctx0" brushRef="#br0" timeOffset="122621.7407">18834 8113 641 0,'-2'0'322'0,"9"0"-106"16,11 0-71-16,23 1-73 15,13 2-4-15,20 1-5 16,9 4-8-16,11-2-22 16,2 2-2-16,-11-3-4 15,-12 0-2-15,-19-5-130 16,-14-5-92-16</inkml:trace>
  <inkml:trace contextRef="#ctx0" brushRef="#br0" timeOffset="122887.2961">18942 8245 452 0,'-1'0'256'0,"-6"-1"-48"16,12 1-81-16,11-1-12 15,16 1-25-15,16 2-9 0,16 1-28 16,11 0-15-16,9-1-16 16,-2-2-5-16,-9 0-4 15,-9-7-24-15,-17-4-140 16,-11-2-72-16</inkml:trace>
  <inkml:trace contextRef="#ctx0" brushRef="#br0" timeOffset="123043.2627">19465 8089 200 0,'-8'-9'206'15,"-9"-7"26"-15,11 8-35 16,9 8-39-16,6 0-57 16,3 7-21-16,16 4-21 15,11 6-10-15,1 1 12 16,-1-2 14-16,-19 9 24 16,-15-7 6-16,-14 6-25 15,-13 2-16-15,-11-7-33 16,3 4-9-16,0-5-23 15,8-5-76-15</inkml:trace>
  <inkml:trace contextRef="#ctx0" brushRef="#br0" timeOffset="123543.1526">20693 7959 646 0,'-18'-1'351'0,"-15"-1"-81"15,-7 11-121-15,0 7-24 16,2 10-47-16,-1-1-17 16,14 7-31-16,0 1-9 15,20 3 5-15,16 4 1 16,12-5 2-16,18-2 0 16,13-16-14-16,2-7 0 15,7-6-46-15,-2-2-54 16,-13-2-245-16</inkml:trace>
  <inkml:trace contextRef="#ctx0" brushRef="#br0" timeOffset="123808.7111">20948 8236 547 0,'-2'-7'348'16,"-4"-1"-34"-16,-6 0-100 15,0-1-39-15,-10 7-72 16,0 2-33-16,1 4-44 15,4 9-16-15,5 3-14 16,7 0-4-16,10 8 1 16,8-1 1-16,9-1 7 15,6 0 2-15,3-14 7 16,0-4 3-16,-6-10 7 16,-6-8 2-16,-12-7 31 15,-10 1 4-15,-11-3-6 16,-5 2-3-16,-9 3-38 15,5-1-66-15</inkml:trace>
  <inkml:trace contextRef="#ctx0" brushRef="#br0" timeOffset="124074.3073">21164 8052 836 0,'13'-4'374'16,"12"4"-172"-16,15 0-94 15,8 1-5-15,2 5-32 16,-6-6-16-16,-7 5-24 15,-9-2-9-15,-2 2-41 16,-4-1-53-16,-6 1-279 16</inkml:trace>
  <inkml:trace contextRef="#ctx0" brushRef="#br0" timeOffset="124277.3455">21207 8144 684 0,'-1'2'359'0,"-1"2"-79"16,20 1-141-16,10-2-25 15,15-1-40-15,5-2-18 16,4 0-32-16,6-1-9 0,-1-4-110 16,-3 5-340-16</inkml:trace>
  <inkml:trace contextRef="#ctx0" brushRef="#br0" timeOffset="124746.0167">21794 7924 639 0,'4'-18'365'0,"3"-16"-50"15,-5 6-61-15,-1 13-86 16,-1 7-39-16,-3 10-58 0,3 10-25 16,-5 13-32-16,5 13-5 15,3 11-5-15,3 3-1 16,9 2-1-16,1-6 1 15,-1-4 1-15,1-6 0 16,-5-8 3-16,-11-7-1 16,-1-7 2-16,-7-5 2 15,-3-2-1-15,4-1 1 0,-4-1-1 16,-2 1-1 0,-3-7-2-16,2 3-2 15,4-3 0-15,2 0-1 0,9 0-3 16,8-2 0-16,9-4-1 15,7-1 1-15,9 3 0 16,1 3 8-16,5 1 14 16,3 5 2-16,-6-1 0 15,-3 0-5-15,-8-2-22 16,-10-3-35-16,-6-5 213 16</inkml:trace>
  <inkml:trace contextRef="#ctx0" brushRef="#br0" timeOffset="126386.272">807 9743 509 0,'12'-5'259'0,"27"1"-67"0,5 5-62 15,0 20-39-15,-3 10 9 16,-21 18 10-16,-14 9-3 16,-16 2-28-16,-6 0-20 15,-7-20-29-15,4-4-5 16,2-21-1-16,5-7 1 15,6-13-7-15,6-11-5 16,9-9-11-16,5-10-2 0,9 1 0 16,0-1 0-16,-2 3 3 15,-3 4 1-15,-6 9 1 16,-11 4 0-16,-6 16-3 16,-3 8 1-16,-10 8 3 15,-2 6 3-15,5 7 4 16,-2-1-2-16,15 1-9 15,6-5-3-15,16-2-5 16,5-4 2-16,11-6 4 16,3-3 1-16,5-13-21 15,2-4-28-15,5-8-80 16,1-4-36-16,-7-6-48 16,1-1 26-16,-8-1 80 15,-2 1 43-15,-8 8 132 16,-3 5 46-16,-14 13 69 15,-6 8 20-15,-8 11-28 16,-6 3-31-16,-12 3-55 0,-5-2-19 16,-7 1-27-1,0-3-7-15,12-11-12 0,2-4-7 16,5-12-9-16,5-4-6 16,-3-13-8-16,9-3-5 15,11-6-9-15,2-1-1 16,1 6 2-16,0 7 2 0,2 9 4 15,2 8 0-15,10 12-2 16,5 5 0-16,0 12 3 16,0 3 3-16,0-1 5 15,-7-3 3-15,4-5 3 16,-4-10 1-16,-2-7 5 16,6-3 2-16,-10-15 3 15,2 1 1-15,-11-8-2 16,-2-1 0-16,-6 0-4 15,-5 4-3-15,5 7-5 16,-1 6-13-16,2 10 24 16,5 7 9-16,0 13 21 15,2 3 19-15,0 4-25 16,-2-3-7-16,6-4-25 16,1-5 45-16</inkml:trace>
  <inkml:trace contextRef="#ctx0" brushRef="#br0" timeOffset="127214.2758">4509 9661 711 0,'0'-10'334'0,"0"-9"-117"15,0 8-42-15,-4 11-60 16,0 5-30-16,5 20-51 16,-1 10-11-16,10 31 2 15,-1 14 1-15,1 14-1 16,0 4-3-16,-5-8-6 0,1-9-3 15,-3-19 0 1,3-11 1-16,0-26 0 0,-4-9 4 16,-1-16 2-16,2-11-3 15,2-16-24-15,5-6-17 16,8-9-27-16,6 1-3 16,5 9 19-16,-2 7 6 15,-3 16 16-15,-3 9-1 0,-6 17 22 16,-3 11 12-16,-7 11 21 15,-5 4 4-15,-6 0-14 16,1-5-8-16,4-12-34 16,0-11-53-16</inkml:trace>
  <inkml:trace contextRef="#ctx0" brushRef="#br0" timeOffset="127662.4355">4984 10190 566 0,'0'-10'358'15,"0"-5"-3"-15,2 7-133 16,-2 14-95-16,3 11-27 15,-1 13-35-15,-7 7-10 16,8 10-27-16,-1 4-10 16,-2-1-8-16,1-2-2 15,-1-13 2-15,0-6 0 16,3-13-1 0,-2-8 0-16,-2-10-4 15,-1-4-3-15,2-10-4 16,2-1-5-16,3-6-3 15,0-1 1-15,8 5-1 0,6 5 2 16,7 11 0-16,0 3 1 16,2 6 1-16,-4 3 2 15,-4 7-4-15,-5 5 3 16,-15 1 2-16,-9 2 3 0,-14 2 9 16,-5 2 0-16,-6-6 3 15,5-4-1-15,3-14-27 16,7-5-63-16</inkml:trace>
  <inkml:trace contextRef="#ctx0" brushRef="#br0" timeOffset="128172.0442">5465 9835 947 0,'-6'6'396'0,"-1"16"-219"16,-3 5-54-16,-1 21-37 15,7 0-9-15,4 7-28 0,0 0-6 16,10-9-27-16,-1-4-5 16,0-19-3-16,-1-6 0 15,-5-17 8-15,1-7 3 16,-2-12 3-16,-2-4 1 15,-4-10-7-15,-4-8-2 16,-2-2-3-16,3-5-3 16,-5 0-4-16,9 0-2 0,3 4-3 15,0 0-3-15,12 10-5 16,4 7-2-16,9 0 10 16,10 9-46-16,5 5-92 15,0 4-75-15</inkml:trace>
  <inkml:trace contextRef="#ctx0" brushRef="#br0" timeOffset="128406.3647">5465 10289 646 0,'6'2'320'0,"16"0"-89"0,9-2-84 16,16 1-69-16,4 1-23 15,-1-3-32-15,5 1-36 16</inkml:trace>
  <inkml:trace contextRef="#ctx0" brushRef="#br0" timeOffset="128796.9729">5813 10078 646 0,'8'-5'308'0,"8"-10"-112"16,0-5-46-16,2-3-56 15,0 2-22-15,-3-4-36 16,-3 4-11-16,0 5-13 0,-12-5-3 16,0 14 20-16,7 3 6 15,-8 9 14-15,6 13 6 16,-3 7-7-16,-1 11-3 16,4 5-13-16,-1 2-5 15,6 2-13-15,2-6-3 16,1-10-91-16</inkml:trace>
  <inkml:trace contextRef="#ctx0" brushRef="#br0" timeOffset="129276.1759">6164 9756 679 0,'6'-6'326'0,"12"-3"-106"0,5 1-129 15,3 2-21-15,8 5-27 16,-2 1-10-16,-5 4-14 16,1 2-3-16,-10 3-7 15,-4 2-1-15,-3-1 0 16,-5 3 0-16,0-1-1 16,-4 0 0-16,1 4-3 15,-4-1-2-15,1 8-2 16,5 5-1-16,1 4-3 15,5 3 15-15,-3 3 20 0,3 4 9 16,-10-1 34-16,-5-1 2 16,-3 1 26-16,-5-4 5 15,-3-3-18-15,-5 2-14 16,-1-12-36-16,-6-6-11 16,1-7-11-16,11-10-31 15,0-9-116-15,7-6-432 16</inkml:trace>
  <inkml:trace contextRef="#ctx0" brushRef="#br0" timeOffset="129682.3424">6837 9957 811 0,'4'3'341'16,"11"0"-183"-16,5 1-41 16,17-4-39-16,8-3-22 15,6-3-32-15,4 5-8 16,-11 1-53-16,-5-5-88 0</inkml:trace>
  <inkml:trace contextRef="#ctx0" brushRef="#br0" timeOffset="129869.9677">6915 10105 793 0,'12'5'377'0,"12"-2"-138"16,4 2-33-16,10-3-61 15,2 1-36-15,-7 0-56 16,7-1-17-16,-12-3 21 16</inkml:trace>
  <inkml:trace contextRef="#ctx0" brushRef="#br0" timeOffset="136230.5068">7937 9914 586 0,'-11'-6'363'0,"-3"-2"-54"0,-6 8-93 16,-14 2-37-16,0 19-75 15,-4 4-32-15,-5 9-42 16,13 1-11-16,9 4-12 15,14 3-3-15,21-3-1 0,15-1-2 16,21-11-1-16,-3-8 1 16,12-8-51-16,-1-4-93 15</inkml:trace>
  <inkml:trace contextRef="#ctx0" brushRef="#br0" timeOffset="136686.5381">8302 10212 580 0,'0'-1'326'0,"-11"-5"-34"0,-6 3-53 15,-9 2-68-15,-10 1-32 16,6 9-65-16,-2 2-27 15,10 4-34-15,8 4-11 16,10 4-9-16,0 1-3 16,16 0 1-16,8-4 3 15,14-10 6-15,7-6 1 0,-5-12 11 16,-2-5 4 0,-11-10 6-16,-6-2 3 0,-4-2-2 15,-11-3-3-15,-6-1-46 16,-1 3-54-16</inkml:trace>
  <inkml:trace contextRef="#ctx0" brushRef="#br0" timeOffset="137108.0239">8909 9457 640 0,'-27'22'285'0,"-32"37"-117"15,-4 13-37-15,-3 39-36 16,10 17-14-16,11 21-41 15,15 11-15-15,29-11-18 16,7-13-2-16,37-20-1 16,14-18 1-16,8-24-14 15,9-7-95-15</inkml:trace>
  <inkml:trace contextRef="#ctx0" brushRef="#br0" timeOffset="137357.9612">8889 10188 669 0,'8'2'356'15,"16"2"-54"-15,7 0-187 16,12 2-71-16,10-3-19 0,12 2-36 16,-1-1-149-16</inkml:trace>
  <inkml:trace contextRef="#ctx0" brushRef="#br0" timeOffset="137537.7716">9344 10217 587 0,'7'-1'323'0,"16"1"-7"16,10 0-198-16,17 0-31 15,10 1-19 1,7 1-26-16,0-1 27 0</inkml:trace>
  <inkml:trace contextRef="#ctx0" brushRef="#br0" timeOffset="137728.2051">9525 9712 1068 0,'-3'2'423'0,"-4"8"-277"16,4 8-58-16,5 22-56 16,5 13-10-16,4 13-15 15,1 8-2-15,-2 1-52 0</inkml:trace>
  <inkml:trace contextRef="#ctx0" brushRef="#br0" timeOffset="138118.5419">9378 10451 1047 0,'6'-5'398'0,"14"-2"-300"16,4-2-37-16,18 7-36 15,2 1-11-15,3 3-8 16,-3 2 0-16,-19 3-1 16,-6 6 2-16,-22 4-18 15,-7 4-20-15,-17 0-34 16,6-8-18-16,-4-2-1 16,10-2 18-16,15-9 28 15,-1 0 16-15,19-2 42 16,7 1 25-16,8 4 42 15,9 11 17-15,-11 11 29 16,-14 5 0-16,-21 14-15 0,-18-1-13 16,-21-8-43-16,-2-8-19 15,-7-18-32-15,6-11-48 16,9-16-175-16</inkml:trace>
  <inkml:trace contextRef="#ctx0" brushRef="#br0" timeOffset="138587.3229">9852 9411 767 0,'10'11'364'0,"7"9"-131"16,34 32-129-16,15 16-26 15,20 28-18-15,1 8-1 16,-16 15-14-16,-14 6 2 16,-41-3-11-16,-14-3-5 15,-27-6-12-15,-10-5-1 0,-13-12-3 16,-5-11-1-16,11-19-1 15,1-12-4-15,11-26-63 16,5-10-37-16,8-24-166 16</inkml:trace>
  <inkml:trace contextRef="#ctx0" brushRef="#br0" timeOffset="139024.7388">10290 9564 654 0,'1'0'327'0,"0"-1"-98"15,8-4-41-15,-2-7-58 16,5-4-29-16,3-12-42 15,-2-3-15-15,2-1-13 16,-2-2-4-16,-4 3 1 16,2 4 6-16,-11 8 20 15,1 8 6-15,-5 20-2 16,-2 10-10-16,1 20-28 16,-1 4-7-16,7 3-10 15,5 1 38-15,10-3 142 16</inkml:trace>
  <inkml:trace contextRef="#ctx0" brushRef="#br0" timeOffset="139524.4813">11045 9825 522 0,'1'-5'378'16,"2"-8"19"-16,-3 17-191 16,0 12-34-16,0 19-67 15,-2 7-19-15,-15 16-37 16,19-2-20-16,7-1-19 0,2-2-1 16,18-18-21-16,-18-1-49 15,-5-18-247-15</inkml:trace>
  <inkml:trace contextRef="#ctx0" brushRef="#br0" timeOffset="139696.1573">10870 10053 771 0,'10'0'361'0,"20"0"-118"15,9-3-105-15,19-1-61 16,10-1-21-16,2 0-5 15,5 2-74-15</inkml:trace>
  <inkml:trace contextRef="#ctx0" brushRef="#br0" timeOffset="140118.2833">11693 9965 470 0,'5'-10'282'0,"-1"-23"-9"16,6-2-61-16,-5-5-60 15,-2 2-16-15,4 13-34 16,-3 7-14-16,0 13-33 16,0 5-15-16,-3 15-23 15,6 6-11-15,-2 16-6 16,4 10 0-16,-2 10 3 15,0 6 6-15,-4 1 4 16,-2-7 4-16,7-4 0 16,-3-12-2-16,10-20-46 15,-1-9-76-15</inkml:trace>
  <inkml:trace contextRef="#ctx0" brushRef="#br0" timeOffset="140321.0108">12214 10018 1421 0,'-1'0'548'16,"-4"-1"-407"-16,2 4-58 15,3-3-148-15</inkml:trace>
  <inkml:trace contextRef="#ctx0" brushRef="#br0" timeOffset="140883.3779">12764 9934 656 0,'-11'0'396'0,"-20"-2"-34"15,-9 0-83-15,-3 12-120 16,-1 3-43-16,8 14-65 15,9 0-13-15,19 4-17 16,10 1-3-16,21-2-4 16,13 7-4-16,6-11-5 15,1-8-2-15,5-6-38 16,-9-10-73-16</inkml:trace>
  <inkml:trace contextRef="#ctx0" brushRef="#br0" timeOffset="141180.5504">12947 10249 428 0,'4'-6'287'0,"1"-2"-1"0,9-5-111 16,3 3-32-16,-5-1-28 16,-5 0-6-16,-1 7-19 15,-4-1 10-15,-1 12 10 16,-1 6 0-16,0 6-9 16,0 9-22-16,-1 4-42 15,1 0-13-15,0 6-14 16,1-6-4-16,4-12-28 15,-2-6-32-15</inkml:trace>
  <inkml:trace contextRef="#ctx0" brushRef="#br0" timeOffset="141648.8239">13639 9435 690 0,'-26'7'323'0,"-23"21"-143"15,-8 18-48-15,4 37-55 16,10 23-18-16,8 34-7 16,7 14-3-16,24 12-11 15,12-5-9-15,27-22-17 16,14-16-3-16,17-25-16 16,-5-20-40-16,2-27-201 15</inkml:trace>
  <inkml:trace contextRef="#ctx0" brushRef="#br0" timeOffset="141867.8255">13689 10172 910 0,'9'3'338'0,"19"3"-258"15,10 0-48-15,19-3-19 16,3 1-16-16</inkml:trace>
  <inkml:trace contextRef="#ctx0" brushRef="#br0" timeOffset="142102.2026">14116 10118 833 0,'4'-4'325'15,"13"5"-191"-15,5-1-54 16,20 4-11-16,8 3 3 15,3-4-22-15,9 4-19 16,-2-2-18-16,-1-2 28 16,0-2-371-16</inkml:trace>
  <inkml:trace contextRef="#ctx0" brushRef="#br0" timeOffset="142289.5189">14348 9653 889 0,'-1'-2'402'16,"-2"2"-205"-16,1 3-81 16,2-3-85-16,0 23-17 0,6 61-2 15,3-18-4-15,5 14 29 16,0 4-16-16</inkml:trace>
  <inkml:trace contextRef="#ctx0" brushRef="#br0" timeOffset="142737.0417">14163 10346 846 0,'-2'-5'389'0,"1"-6"-160"0,3 1-128 16,15 4-67-16,11 2-13 16,12 4-5-16,5 2-9 15,5 8-5-15,-5 1-1 16,-13 8-1-16,-5-1 3 0,-23 3 3 15,-9 0 1-15,-16-2-8 16,-6 0-1-16,-1-9-5 16,2-5-1-16,15-8-1 15,7-4-2-15,15-2-4 16,10 7-1-16,7 2 7 16,3 6 12-16,2 16 6 15,-7-1 24 1,-2 9 43-16,-5 5-1 15,-22 0 34-15,-7 4-17 16,-25 0-32-16,-13-3-5 16,-10-9-30-16,0-8 6 15,6-19-103-15,9-6 108 16</inkml:trace>
  <inkml:trace contextRef="#ctx0" brushRef="#br0" timeOffset="143174.4672">14609 9493 802 0,'13'10'360'15,"15"19"-149"-15,1 9-78 16,20 33-44-16,4 17-2 16,-5 26-10-16,-4 11-15 0,-24 11-17 15,-16-1-11-15,-23-4-30 16,-6 5-20-16,-10-14-8 16,1-5-13-16,0-24 5 15,0-18 11-15,7-29-74 16,2-20-21-16,14-26-142 15,9-9-153-15</inkml:trace>
  <inkml:trace contextRef="#ctx0" brushRef="#br0" timeOffset="143658.9609">15011 9599 556 0,'1'-5'305'15,"1"-3"-62"-15,7-8-126 16,4 2-28-16,-1-9-21 16,-1-3 1-16,-2-1 14 15,-2-1 8-15,0 15 16 16,-5 4-13-16,-2 24-11 16,0 13-8-16,0 11-37 15,2 11-1-15,3-3-17 16,0 0-10-16,8-7 293 15</inkml:trace>
  <inkml:trace contextRef="#ctx0" brushRef="#br0" timeOffset="144111.983">15436 10001 650 0,'13'0'355'0,"4"-2"-49"16,18-2-205-16,4 4-20 15,5 0-50-15,-1-3 1 16,-2 4-217-16</inkml:trace>
  <inkml:trace contextRef="#ctx0" brushRef="#br0" timeOffset="144330.7143">15471 10101 554 0,'-1'5'305'0,"5"3"-15"16,8 0-95-16,12 4-49 15,5-4-13-15,8-1-53 16,-3-3-24-16,10-1-38 16,3 0-33-16</inkml:trace>
  <inkml:trace contextRef="#ctx0" brushRef="#br0" timeOffset="144729.1452">16087 10098 960 0,'6'1'370'0,"18"3"-260"15,5-4-30-15,22 5-34 16,11 0-15-16,12 1 26 0</inkml:trace>
  <inkml:trace contextRef="#ctx0" brushRef="#br0" timeOffset="145262.9421">16799 9802 647 0,'-12'-11'348'0,"-10"-18"-77"16,7-3-67-16,17-4-93 16,10 1-37-16,19 7-45 15,10 6 2-15,8 12-5 16,3 10 1-16,-8 14-5 16,-6 8-10-16,-22 12-2 15,-10 2 2-15,-26 3 3 16,-12 0 3-16,-15-2-3 15,-7-9-2-15,16-6-3 16,8-3-3-16,21-13-8 16,15 1-2-16,21-6-4 15,10-4 0-15,13 3 5 16,0-4-2-16,-2 4-51 16,-3 6-79-16</inkml:trace>
  <inkml:trace contextRef="#ctx0" brushRef="#br0" timeOffset="145492.1697">16717 10065 557 0,'5'0'345'0,"7"-3"31"0,8 1-199 15,25 1-76-15,9 0-2 16,16-2-22-16,3 4-18 16,-9 1-29-16,-4-4-10 15,-7 2-48-15,-4-4-77 16</inkml:trace>
  <inkml:trace contextRef="#ctx0" brushRef="#br0" timeOffset="145914.1453">16848 10217 891 0,'0'0'381'0,"0"-1"-195"16,10-2-66-16,16 1-42 15,6 0-10-15,17 4-21 16,-2 3-16-16,-1 4-21 16,-5 3-4-16,-18-1-4 15,-6 6 1-15,-25 0-10 0,-8 2-17 16,-11 4-26-16,-7-8-7 16,7-4-16-16,4-4-2 15,13-7-3-15,11 2 5 16,16 0 24-16,6-2 18 15,7 3 38-15,-3 2 4 16,-1 8-2-16,1 3 34 16,-9 11 25-16,-10 3 23 15,-16 3 26-15,-16-2-28 0,-16-6-17 16,-9-4-18-16,-13-12-15 16,0-7-5-16,4-9-16 15,14-2-15-15,26-11-141 16</inkml:trace>
  <inkml:trace contextRef="#ctx0" brushRef="#br0" timeOffset="146304.6742">17835 9863 859 0,'8'-1'367'0,"12"-2"-180"0,20 1-118 16,12-1-23-16,20 0-10 16,8 2 4-16,7-1 1 15,4 3 1-15,-7-1-9 16,-14 0-9-16,-13 0-126 15,-15-2-78-15</inkml:trace>
  <inkml:trace contextRef="#ctx0" brushRef="#br0" timeOffset="146554.4281">17975 10003 451 0,'1'-1'265'0,"2"-1"-26"15,19 2-87-15,2 0-17 16,25 2-28-16,8 2-16 16,12-3-33-16,5 1-15 15,-1-2-16-15,-16-1-10 16,-4 0-87-16,-13-6-161 15</inkml:trace>
  <inkml:trace contextRef="#ctx0" brushRef="#br0" timeOffset="146765.2584">18458 9764 678 0,'17'9'283'15,"7"10"-168"-15,3 9 8 16,4 2 17-16,-13 5 8 16,-4-4-9-16,-6 0-55 15,-8-2-26-15,-11-6-31 16,-10-5-3-16,-7-5-5 16,-5-3-3-16,-4-4-11 0,8 2-54 0</inkml:trace>
  <inkml:trace contextRef="#ctx0" brushRef="#br0" timeOffset="147252.3953">19520 9734 869 0,'-17'-4'392'0,"-10"0"-177"15,-11 1-50-15,-4 8-50 16,6 6-26-16,-5 6-39 15,6 7-18-15,11 14-28 16,6 7-4-16,21 9-4 16,14 0 0-16,22-12 5 15,10-5 3-15,6-16 1 16,9-1-15-16,-3-14-117 16</inkml:trace>
  <inkml:trace contextRef="#ctx0" brushRef="#br0" timeOffset="147732.1141">19694 10176 700 0,'0'-5'316'15,"1"-2"-131"-15,5-6-79 16,0 0-7-16,0-1 8 16,1-4-1-16,-1 3-7 15,-4 2 4-15,-2 6-18 16,0 10-6-16,-1 12-17 15,1 9-17-15,0 11-12 16,5 4-7-16,-2 3-12 16,-1-1 5-16,2-7-104 15,-2-9 23-15</inkml:trace>
  <inkml:trace contextRef="#ctx0" brushRef="#br0" timeOffset="148138.5705">20050 9791 891 0,'8'-1'347'0,"15"1"-227"16,6 0-40-16,13 2-18 15,5 1-12-15,0-1-21 0,-3-1-8 16,-12-1-9-16,-4 1 4 16,-12-1-155-16,-2 0-242 15</inkml:trace>
  <inkml:trace contextRef="#ctx0" brushRef="#br0" timeOffset="148372.8509">20090 9949 534 0,'7'3'300'15,"5"7"-69"-15,12-5-43 16,7 1-13-16,13-2-34 16,1-8-23-16,0 6-47 15,-6-2-18-15,-16 2 4 16,-3 5-89-16</inkml:trace>
  <inkml:trace contextRef="#ctx0" brushRef="#br0" timeOffset="158484.1227">20844 9772 395 0,'3'-13'268'0,"7"-19"20"0,-1-1-44 15,-8-1-64-15,2 2-22 16,-7 13-33-16,3 9-20 16,0 13-37-16,1 8-17 15,-3 8-36-15,3 8-11 16,0 12-4-16,4-1-2 15,4 9 2-15,-1 3 1 16,4-3 3-16,1 7 1 16,-4-17 2-16,-3-7 1 0,-5-10-1 15,-7-5-8-15,-7-10-12 16,-5 4 0-16,-9-9-1 16,-1-6 8-16,5 2 8 15,2-3-1-15,17 7-7 16,7 0-4-16,18 0 1 15,12 2 3-15,14-1 6 16,3-2 4-16,5 1 1 16,-3 0-2-16,-10-2-92 15</inkml:trace>
  <inkml:trace contextRef="#ctx0" brushRef="#br0" timeOffset="159952.6179">985 11747 520 0,'-19'-5'303'0,"-23"-2"-36"16,-5 7-60-16,2 14-91 0,1 10-33 15,6 20-52-15,10 7-16 16,17 17-20-16,8 3-6 15,23 9-4-15,9-2 3 16,14-12 7-16,14-7 3 16,13-35 4-16,-1-17 3 15,3-29 7-15,-6-16 4 0,-20-23 8 16,-7-9-3-16,-26-7 57 16,-13 1 26-16,-27 1 29 15,-13 4 11-15,-26 8-60 16,-9 7-29-16,0 27-48 15,4 12-12-15,25 21-50 16,12 9-78-16</inkml:trace>
  <inkml:trace contextRef="#ctx0" brushRef="#br0" timeOffset="160337.0237">1413 12233 740 0,'2'1'348'16,"3"-1"-142"-16,0-1-82 15,-5 1 6-15,0-1-39 16,0 0-17-16,5-7-34 16,8-18-12-16,13-34-16 15,-13 27-3-15,2 2-6 16,-1 1-3-16,-2 7-1 16,6 12 0-16,-2 10-6 15,-4 5 0-15,6 18 4 0,-7 3 4 16,-2 20 10-16,-2 6 4 15,-3-3-1-15,-1-4-2 16,8-18-22-16,2-11-90 16</inkml:trace>
  <inkml:trace contextRef="#ctx0" brushRef="#br0" timeOffset="160633.8904">1987 12098 769 0,'2'-7'384'0,"-1"-5"-124"16,-5-1-50-16,-7 1-60 16,-6 4-19-16,-11 4-25 15,1 1-14-15,-6 5-38 16,4 2-20-16,11 9-32 15,3 4-9-15,12 9-11 16,4 3-1-16,0 1 2 16,7 0 3-16,8-8 5 15,6-6 3-15,10-11 6 0,3-7 3 16,-5-10-61-16,-4-5-65 16</inkml:trace>
  <inkml:trace contextRef="#ctx0" brushRef="#br0" timeOffset="160759.1214">1915 11887 1165 0,'-10'-4'489'0,"-2"-1"-304"15,3 5-82 1,8 0-132-16,9 8-2 0</inkml:trace>
  <inkml:trace contextRef="#ctx0" brushRef="#br0" timeOffset="161196.4544">2169 11971 1072 0,'1'7'415'0,"-1"-2"-293"0,10 4-45 16,7-2-30-16,7-2-10 15,6-3-8-15,4-3-9 16,7 0-5-16,-8-10 0 15,-2 4 4-15,-11-1-9 16,-18 1-16-16,-6 7-5 16,-22-2-8-16,-3 6 6 0,-2 6 9 15,-1 1 0-15,9 11-1 16,4-1 0-16,6 4 0 16,6 2 1-16,11-1 0 15,10 2 0-15,6-5 1 16,11-4 0-16,13-4 3 15,3-4 22-15,8-6-152 16,-3-4-238-16</inkml:trace>
  <inkml:trace contextRef="#ctx0" brushRef="#br0" timeOffset="161555.8518">2774 11917 810 0,'-9'-2'415'0,"-11"0"-123"16,-4 4-85-16,-2 4-109 16,4 5-34-16,3 1-52 0,10 5-16 15,10-2-13-15,5-1 0 16,12 2 6-16,0-13 4 16,6 7 6-16,-1-7 1 15,-6-5-30-15,2 6-14 16,-12-9-8-16,-4 1-5 15,-6 1 27-15,-8 3 14 16,-6 4 9-16,-7 2 6 0,-3 4 4 16,3 0 10-16,6 7 26 15,0-4 6-15,14 6 16 16,5 2-1-16,9 0-4 16,11 3 1-16,3-6-6 15,1-4-6-15,1-8-16 16,0-6-6-16,2-11-47 15</inkml:trace>
  <inkml:trace contextRef="#ctx0" brushRef="#br0" timeOffset="162440.4476">5924 11689 576 0,'1'-5'291'0,"8"-4"-92"16,-5 6-60-16,1 8-53 16,5 10-7-16,2 21 0 15,6 16 2-15,-1 25-11 16,0 9-9-16,-2 9-20 16,-6-3-5-16,-2-7-12 15,-3-8-4-15,-3-19-1 16,-1-14 1-16,0-19 3 15,-1-8 3-15,1-17 7 16,0-5-3-16,6-14-9 16,2-5-4-16,8-11-19 15,6 2-4-15,4 1-1 16,-3 4-1-16,1 14-1 16,-3 7-1-16,-5 11-1 15,3 10 4-15,-11 11 7 16,-2 1 5-16,-2 5 2 15,2 0 0-15,8-9-19 16,3-2-58-16,6-10-223 16</inkml:trace>
  <inkml:trace contextRef="#ctx0" brushRef="#br0" timeOffset="162903.2921">6460 12283 739 0,'0'-1'378'0,"-2"-8"-116"15,-3 14-118-15,5 8-30 16,-2 6-43-16,5 8-14 15,1 6-33-15,-4 0-8 16,1-2-9-16,2 2-1 0,1-9 2 16,-4-4 1-16,4-5 2 15,-3-7 0-15,3-7-14 16,4-2-5-16,-6-6-7 16,2-7-2-16,4-1 7 15,4 7 2-15,3-5-3 16,4 7-1-16,4 7 0 15,-1 0 0-15,4 12 5 16,-5 3 3-16,-11 6 6 16,-6 2 4-16,-12 1 6 15,-7 1 2-15,-10-9 4 16,-2-2 2-16,2-12-5 16,8-3 2-16,3-5-66 15,3-6-63-15</inkml:trace>
  <inkml:trace contextRef="#ctx0" brushRef="#br0" timeOffset="163356.3152">6868 12099 815 0,'1'7'369'0,"0"8"-140"16,-2 8-66-16,1 17-28 16,-2 4-7-16,0 12-43 15,-2-1-14-15,-3-13-40 16,4-7-10-16,2-17-7 15,5-9 2-15,2-11 6 16,4-4 1-16,-2-15 1 16,-5-5-2-16,0-14-1 15,-7-12-1-15,-9-10-2 16,0-1-2-16,-5 3-8 16,-2 5-4-16,11 7-5 0,2 6-3 15,13 1-3-15,6 2-3 16,10 6-5-16,5-3-2 15,3 8-22-15,4 3-21 16,8 8-70-16,1 5-54 16,4 11-294-16</inkml:trace>
  <inkml:trace contextRef="#ctx0" brushRef="#br0" timeOffset="163575.2212">6954 12396 739 0,'0'5'365'0,"2"8"-88"16,11 1-130-16,15-3-76 15,6-4-9-15,7-4-29 16,1-2 0-16</inkml:trace>
  <inkml:trace contextRef="#ctx0" brushRef="#br0" timeOffset="163950.3227">7129 12067 1094 0,'2'-1'451'0,"12"2"-265"16,6 7-53-16,7 11-44 15,4 4-15-15,-9 8-26 16,-4 0-8-16,-11-1-16 15,-2-4-5-15,-5-11-6 16,0-4 1-16,3-14-26 16,1-8-15-16,4-11-13 15,1-6-3-15,4-3 21 16,2 2 12-16,2 11 3 16,-2 3-1-16,-1 10 15 15,-1 9 10-15,-4 14 15 16,1 9 5-16,-3 12-12 15,-2-2-8-15,1 2-38 16,-1-2 284-16</inkml:trace>
  <inkml:trace contextRef="#ctx0" brushRef="#br0" timeOffset="164496.6703">7541 11864 596 0,'-1'-4'299'0,"5"-3"-89"15,5 0-61-15,9 0-67 16,4 3-9-16,8-1-18 15,1-1-15-15,-2 5-17 16,4 1-6-16,-8 7-5 16,-5 3 1-16,-3 8 3 0,-5 4 0 15,-6 4-3-15,0 0-2 16,2 9-7-16,-2 4-4 16,5 9 3-16,-2 8 14 15,1 0 15-15,1 2 9 16,-3-2 9-16,-7-6-8 15,-5-11-6-15,-7-7-2 16,-12-15 3-16,1-4 0 16,-12-11 2-16,-5-7-6 15,2-4-15-15,6-3-7 16,10 1-67-16,8 3-14 16</inkml:trace>
  <inkml:trace contextRef="#ctx0" brushRef="#br0" timeOffset="164887.5193">8273 12080 765 0,'4'0'358'0,"2"-3"-114"0,13 6-148 16,7 1-13-16,5-2-29 15,7-2-18-15,-1-2-23 16,-1-2-14-16,-1 5-146 16,-5 1-173-16</inkml:trace>
  <inkml:trace contextRef="#ctx0" brushRef="#br0" timeOffset="165121.5244">8309 12219 707 0,'4'3'356'0,"6"0"-79"16,6 0-88-16,9 1-24 0,9 1-21 16,8-4-47-16,7 3-29 15,-1-3-76-15,-3-1 451 16</inkml:trace>
  <inkml:trace contextRef="#ctx0" brushRef="#br0" timeOffset="172884.5598">9431 11517 587 0,'-12'4'304'0,"-17"9"-58"31,-7 9-51-31,-13 27-73 0,-4 16-19 0,1 46-41 15,10 15-12-15,23 27-10 16,17 6-6-16,26-16-20 16,13-4-5-1,12-30-1-15,7-16-21 0,-3-29-126 16,0-21-184-16</inkml:trace>
  <inkml:trace contextRef="#ctx0" brushRef="#br0" timeOffset="173137.8064">9538 12241 903 0,'5'0'378'15,"-4"-2"-200"-15,22 0-90 16,14 0-29-16,20-2-19 16,17 4-17-16,1-4-114 15</inkml:trace>
  <inkml:trace contextRef="#ctx0" brushRef="#br0" timeOffset="173418.6487">9984 12189 975 0,'15'-1'402'0,"13"-3"-241"16,25 1-89-16,5 0-9 16,6 0-32-16,-1 2-13 15,-15-1-1-15,-6-1-37 16,-12-1-189-16</inkml:trace>
  <inkml:trace contextRef="#ctx0" brushRef="#br0" timeOffset="173622.0245">10206 11733 825 0,'-4'-3'393'0,"-9"-1"-161"16,4 4-89-16,9 14-97 16,-2 9-30-16,10 22-22 15,6 13-1-15,2 15 10 16,5 7-79-16</inkml:trace>
  <inkml:trace contextRef="#ctx0" brushRef="#br0" timeOffset="174039.8921">10046 12399 995 0,'2'-3'407'0,"-2"-3"-234"0,7-1-81 16,7-5-23-16,20 8-14 16,12-2-13-16,5 6-24 31,-2 4-6-31,-16 1-6 0,-9 5-2 16,-18 3 2-16,-5 7-1 15,-14 0-14-15,-8 0-6 16,-2-6-5-16,1-4-5 15,12-5-10-15,8-4 1 16,10 2-1-16,9-2 3 0,7 2 23 16,7 2 2-16,0 4 6 15,-7-2 10-15,-7 11 27 16,-10 8 36-16,-19 8 27 16,-10 6 0-16,-20-6-14 15,-16-7-31-15,-5-12-26 16,0-8-18-16,16-13-89 15</inkml:trace>
  <inkml:trace contextRef="#ctx0" brushRef="#br0" timeOffset="174539.5982">10500 11504 909 0,'16'18'389'15,"18"15"-204"-15,22 33-104 16,5 12-18-16,4 31-23 16,-7 5-5-16,-29 9-15 0,-15-2 2 15,-26-10 3-15,-9-7 0 16,-4-21-4-16,1-12-3 16,5-20-6-16,2-10-19 15,9-16-60-15,-2-10-38 16,6-11-119-16,4-6-93 15</inkml:trace>
  <inkml:trace contextRef="#ctx0" brushRef="#br0" timeOffset="174971.34">10883 11569 440 0,'5'-5'285'0,"9"-3"22"15,0 4-65-15,2 5-65 16,0 2-16-16,-3 8-41 15,-5 3-25-15,-5 5-37 16,-3 2-15-16,-6-1-19 16,-2-4-2-16,1-8 1 0,1-7-6 15,6-9-19-15,1-3-11 0,8-10-19 16,4 2 0-16,4 3 11 16,-7-6 5-16,12 15 7 15,2 0 1-15,4 7-1 16,7 11 1-16,-13 8 15 15,-5 7 5-15,-9 7 6 16,-5 2 1-16,-3-4-48 31,0-2-69-31</inkml:trace>
  <inkml:trace contextRef="#ctx0" brushRef="#br0" timeOffset="175377.8347">11586 11959 799 0,'-4'-4'402'0,"-2"1"-137"15,3 6-91-15,-3 20-91 0,3 5-23 16,0 8-14-16,4 6-7 16,8 8-17-16,0 1-5 15,3-4-7-15,0-4-1 16,-3-18-11-16,-1-5-48 16,-5-11-163-16,-3-5-223 15</inkml:trace>
  <inkml:trace contextRef="#ctx0" brushRef="#br0" timeOffset="175533.9762">11384 12164 741 0,'2'-1'345'0,"13"1"-111"16,7 0-43-16,24 2-64 16,13 0-12-16,15-2-57 15,2 2-19-15,-2-2-35 16,-9-5-81-16</inkml:trace>
  <inkml:trace contextRef="#ctx0" brushRef="#br0" timeOffset="177678.2749">12210 12011 492 0,'0'-3'302'0,"5"-4"-26"16,-2 6-66-16,10 13-83 15,-1 2-32-15,-1 21-25 16,0 7-7-16,-7 6-19 16,-3 3-4-16,-4-15-15 15,-3-9-3-15,5-15-6 0,0-9-9 16,8-15-26-16,8-7-7 15,4-17-3-15,7-2 4 16,-1-1 19-16,2 4 3 16,-2 11 2-16,-2 5 0 15,-6 14 14 1,-9 8 12-16,-1 13 27 16,-3 13 11-16,-4 18-6 15,1 4-9-15,-3 2-25 16,2-7 21-16,10-14-139 15</inkml:trace>
  <inkml:trace contextRef="#ctx0" brushRef="#br0" timeOffset="178110.5553">13129 11518 742 0,'-24'12'321'0,"-31"20"-166"0,-3 14-40 15,-2 35-39-15,6 23-8 0,9 35-21 16,8 18-6-16,24 14-20 15,4-8-8-15,22-16-3 16,14-15 0-16,21-27-30 16,15-13-95-16</inkml:trace>
  <inkml:trace contextRef="#ctx0" brushRef="#br0" timeOffset="178349.3193">13039 12314 1007 0,'19'2'372'0,"11"0"-270"0,19 3-89 16,7-2-6-16,2 4 0 15,4 0-38-15</inkml:trace>
  <inkml:trace contextRef="#ctx0" brushRef="#br0" timeOffset="178549.2893">13606 12283 1066 0,'11'-3'378'0,"21"1"-323"16,4 2-11-16,5 4-12 31,9 4-5-31,-7 1-10 0,-2-1-32 15</inkml:trace>
  <inkml:trace contextRef="#ctx0" brushRef="#br0" timeOffset="178749.5609">13728 11804 881 0,'-6'4'367'16,"-3"5"-208"-16,6 20-75 16,1 13-29-16,9 21-18 15,-1 5-12-15,2 4 18 0,7 1-66 0</inkml:trace>
  <inkml:trace contextRef="#ctx0" brushRef="#br0" timeOffset="179150.7337">13552 12487 1022 0,'4'-7'404'0,"3"-6"-246"0,17 6-113 16,6-3-16-16,6 6-7 16,0 4-2-16,0 3-13 15,-3 4-4-15,-10 5 0 16,-6 3 0-16,-21 3 2 16,-7 1 0-16,-9 1 2 0,2 1 0 15,4-9-2 1,4-5-4-16,7-6-4 15,3-2-3-15,13 1-2 16,4 1 3-16,14 7 8 16,5 4 1-16,-2 6 32 15,-3 7 8-15,-23 6 33 16,-12 1 10-16,-24 1-19 16,-9 1-4-16,-13-13-32 0,-3-8 5 15,6-17-103-15,4-11 337 16</inkml:trace>
  <inkml:trace contextRef="#ctx0" brushRef="#br0" timeOffset="179599.0698">14128 11587 646 0,'7'3'353'15,"7"7"-10"-15,18 24-232 16,11 17-11-16,15 42-17 16,3 15-3-16,-10 20-28 31,-15 7-11-31,-33-5-9 0,-16-5-10 15,-22-2-4-15,-7-10 0 16,0-18-5-16,0-16-14 16,11-29-83-16,3-13-70 15,11-22-327-15</inkml:trace>
  <inkml:trace contextRef="#ctx0" brushRef="#br0" timeOffset="180200.3688">14430 11541 559 0,'7'0'318'0,"8"2"-37"16,1 4-95-16,-1 12-76 15,-1 6-23-15,-10 6-35 16,-4-2-10-16,-3 2-15 15,-3-9-3-15,2-7-4 16,3-1 0-16,4-16-3 16,1-9-2-16,9-5-6 15,2-5-5-15,4-4-4 16,1 6-2-16,0 4 1 16,0 5-1-16,-6 9 5 15,-1 4 9-15,-8 10 23 0,-2 5 12 16,-3 11 5-16,0-1-8 15,2 3-19-15,-3-1-4 16,7-2-109-16</inkml:trace>
  <inkml:trace contextRef="#ctx0" brushRef="#br0" timeOffset="184296.5401">15112 12250 688 0,'8'2'304'0,"12"-1"-159"0,9-1-7 16,14 0-54-16,9 0-29 15,6-3-35-15,-3 1-33 16,-9-1-345-16</inkml:trace>
  <inkml:trace contextRef="#ctx0" brushRef="#br0" timeOffset="184465.4581">15186 12416 679 0,'11'5'338'0,"21"1"-104"0,3 0-67 0,21-3-69 16,0-3-31-16,-2 0-100 15</inkml:trace>
  <inkml:trace contextRef="#ctx0" brushRef="#br0" timeOffset="184982.8693">16282 11737 839 0,'-19'11'371'0,"-33"23"-173"15,-4 19-46-15,5 36-48 16,-2 11-20-16,13 25-36 15,13 3-13-15,24-7-22 16,21-7-4-16,22-27-5 0,8-19-1 16,14-23-19-16,0-12-66 15</inkml:trace>
  <inkml:trace contextRef="#ctx0" brushRef="#br0" timeOffset="185514.9658">16317 12193 644 0,'4'0'348'15,"10"4"-55"-15,5 7-94 16,4 11-62-16,0 9-23 16,-9 8-31-16,-6 4-12 15,-12-2-24-15,-4-6-7 0,-2-16-14 16,-2-8-3-16,7-11-3 16,3-10-4-16,6-16-17 15,6-7-11-15,11-10-9 16,7 0 0-16,3 10 10 15,0 7 5-15,-5 13-4 16,-4 7 20-16,-9 12 12 0,-1 9 8 0,-8 12 19 16,-4 5-20-16,0 9-9 15,-2-2-6-15,2-3 13 16,2-3-62-16,5-14-377 16</inkml:trace>
  <inkml:trace contextRef="#ctx0" brushRef="#br0" timeOffset="185737.6316">16868 12155 980 0,'1'0'442'0,"3"8"-172"16,2 10-104-16,3 12-76 15,1 6-6-15,0 9-40 16,0 2-13-16,-2 0-16 16,-4-4-5-16,0-9-30 15,-2-11-55-15,-2-13-212 0</inkml:trace>
  <inkml:trace contextRef="#ctx0" brushRef="#br0" timeOffset="185885.0672">16757 12317 961 0,'16'-1'432'15,"14"-4"-179"-15,19 4-174 0,5-1-16 16,0 2-34-16,0 1-8 16,-11-1-61-16,-1 0-92 15</inkml:trace>
  <inkml:trace contextRef="#ctx0" brushRef="#br0" timeOffset="186132.9337">17222 12300 789 0,'6'-6'374'16,"4"-10"-133"-16,0-1-45 31,2-5-48-31,-3-6-16 0,0 7-30 15,-3 3-6-15,-2 10-22 16,-3 9-7-16,-1 12-12 16,1 6-14-16,2 15-13 15,3 6-6-15,2 10-10 16,3 3-3-16,-5-7-34 16,3-5-74-16</inkml:trace>
  <inkml:trace contextRef="#ctx0" brushRef="#br0" timeOffset="186518.8157">17516 11730 909 0,'15'9'402'15,"16"18"-168"-15,13 45-121 0,8 14-25 16,0 35-18 0,-10 3-18-16,-22-1-26 15,-17-1-3-15,-22-9-5 16,-12-11-2-16,-12-26-10 16,3-12-6-16,7-29-51 15,4-13-64-15</inkml:trace>
  <inkml:trace contextRef="#ctx0" brushRef="#br0" timeOffset="186972.8672">18407 11547 644 0,'-13'5'301'0,"-15"14"-112"16,-14 19-78-16,-5 38-37 15,2 29-6-15,6 39-13 16,10 18-7-16,23 17-20 15,8-8-11-15,20-13-8 32,11-9-1-32,10-36 2 15,9-13 9-15,15-28-333 0</inkml:trace>
  <inkml:trace contextRef="#ctx0" brushRef="#br0" timeOffset="187284.8983">18399 12435 766 0,'24'0'405'0,"15"-1"-99"0,7 0-193 16,1-2-40-16,-7-4-90 31,-1 4-183-31</inkml:trace>
  <inkml:trace contextRef="#ctx0" brushRef="#br0" timeOffset="187503.802">18804 12400 643 0,'11'-1'355'0,"23"-4"7"16,7 1-242-16,10 2-62 15,-3-1-11-15,-2-1-33 16,-1 1-5-16,-5-1-69 16,0-2-155-16</inkml:trace>
  <inkml:trace contextRef="#ctx0" brushRef="#br0" timeOffset="187706.6713">18995 11932 825 0,'-1'-4'423'0,"-7"-3"-139"16,1 6-112-16,6 19-118 15,-4 14-32-15,11 20-23 16,8 12-3-16,-4 8 11 16,4 7-74-16</inkml:trace>
  <inkml:trace contextRef="#ctx0" brushRef="#br0" timeOffset="188144.4401">18798 12629 1089 0,'1'-5'412'0,"11"-5"-283"16,7-1-56-16,21 0-23 15,5 0 0-15,6 9-16 16,0 2-17-16,-10 8-14 16,-8 4-2-16,-22 3 0 15,-11 3 1-15,-19 4-7 16,-6 1-1-16,-7-5-6 16,-2-4 0-16,14-9 2 15,3-5-9-15,18-2 0 16,15-1-1-16,1 0 2 15,9 3 9-15,8 6 3 0,-3 4 12 16,2 7 32-16,-12 9 28 16,-19 6 39-16,-13 6 3 15,-22 5-16-15,-9-8-23 16,-11-13-29-16,-3-10-12 16,4-18-78-16,8-6-33 15</inkml:trace>
  <inkml:trace contextRef="#ctx0" brushRef="#br0" timeOffset="188560.9343">19306 11609 949 0,'9'8'387'0,"24"27"-218"16,5 19-75-16,13 52-34 15,3 21-14-15,-10 28-24 16,-3 15-10-16,-26-1-4 16,-9-1 2-16,-26-13 5 15,-9-12 1-15,-6-28 3 16,-1-20-1-16,15-32-38 0,2-21-76 15,12-35-259-15</inkml:trace>
  <inkml:trace contextRef="#ctx0" brushRef="#br0" timeOffset="188998.1618">19627 11672 511 0,'4'0'312'0,"3"1"-8"16,0 7-83-16,0 8-92 16,-2 4-24-16,-5 6-44 15,0-1-16-15,-1 0-19 16,-3-5-5-16,4-9-3 16,2-9 0-16,8-15-2 15,8-6-2-15,6-15-6 0,3-1-2 16,2 2-4-16,-6 1-1 15,-4 21 9-15,-1 8 10 16,-8 16 31-16,-5 11 13 16,-3 13 2-16,-2 7-8 15,0 2-28-15,8 1-12 16</inkml:trace>
  <inkml:trace contextRef="#ctx0" brushRef="#br0" timeOffset="189342.1633">20352 12369 828 0,'9'7'394'15,"5"16"-104"-15,2 13-102 16,-10 11-56-16,-6 6-14 16,-15-7-48-16,-9-8-56 15</inkml:trace>
  <inkml:trace contextRef="#ctx0" brushRef="#br0" timeOffset="189810.5004">20761 12130 885 0,'5'-4'407'0,"13"10"-160"15,8 7-97-15,2 22-68 16,0 9-16-16,-14 10-25 0,-14 0-10 16,-8-5-8-16,-6-6-2 15,6-16-2-15,1-12 1 16,7-16-3-16,6-16-4 15,8-16-12-15,2-8-6 16,8-9-4-16,0 5 0 16,-1 3 5-16,5 4 2 15,0 11 2-15,-6 4 5 16,-2 19 13-16,-4 10 7 0,-11 18 12 16,-2 11-1-16,-4 15-6 15,0 8-7-15,-2 4-8 16,-3-6-5-16,7-12-57 15,5-14-77-15</inkml:trace>
  <inkml:trace contextRef="#ctx0" brushRef="#br0" timeOffset="190169.7613">21315 12047 845 0,'11'4'413'0,"9"2"-64"15,13 3-243-15,6 2-9 16,10 3-20-16,4 4-25 16,0-3-31-16,-4-2-7 15,-15-3-1-15,-12-8-2 16,-19 1 3-16,-9-1-1 15,-14 0-5-15,-9 4 0 16,-12 3-4-16,-6 2-1 16,3 6-1-16,5-1-1 0,9 2-1 15,8-1-1-15,6-3-2 16,8-1-6-16,13-5-3 16,12-2-15-16,13-3-76 15,6-3-56-15,13 4-127 16,0-1-182-16</inkml:trace>
  <inkml:trace contextRef="#ctx0" brushRef="#br0" timeOffset="190435.3253">21440 12445 561 0,'-4'1'236'0,"-10"2"-95"15,15 0-53-15,9-1 22 16,12 0 24-16,12-2-5 16,12-2-47-16,3-1-28 15,9 3-23-15,0 2-8 16,-10 2-29-16,-3 2-195 15</inkml:trace>
  <inkml:trace contextRef="#ctx0" brushRef="#br0" timeOffset="190872.8762">22217 12133 747 0,'-19'-11'384'16,"-23"1"-96"-16,0 7-125 15,-3 8-115-15,3 9-16 16,7 9-33-16,4 6-8 16,15 8-2-16,6 6 3 15,14 3 12-15,10-2 12 16,22-4 30-16,8-10 11 15,18-17 11-15,4-8 0 16,-5-23-10-16,-3-8-4 0,-29-17 27 16,-14-7 7-16,-28 3-9 15,-15 2-9-15,-8 16-50 16,-5 8-44-16</inkml:trace>
  <inkml:trace contextRef="#ctx0" brushRef="#br0" timeOffset="192075.746">8309 13608 603 0,'5'0'329'0,"10"-5"-56"15,10-1-105-15,20-1-97 16,9-1-20-16,11 2-32 15,0 0-8-15,-7 3-73 16,-5 3-104-16</inkml:trace>
  <inkml:trace contextRef="#ctx0" brushRef="#br0" timeOffset="192294.2703">8422 13681 616 0,'-2'6'362'16,"-5"1"-50"-16,10 0-96 15,16 1-25-15,8-7-30 16,10 0-21-16,14 1-58 16,3-3-29-16,0 1-40 15,-8-4-49-15</inkml:trace>
  <inkml:trace contextRef="#ctx0" brushRef="#br0" timeOffset="193460.0265">9633 13144 370 0,'-10'-5'269'0,"-10"-5"26"16,-9 3-110-16,-14 1-105 16,-5-3-28-16,-8 2-31 15,7 2-15-15,10 4-11 16,5 2-4-16,12 6-4 15,6-2-2-15,11 2-5 16,9 2-1-16,4-4 5 16,5 0 2-16,-1-2 11 15,-6-1 2-15,3 2 1 16,-11-3 2-16,0 2 1 16,4 3 1-16,-3-6-1 15,0 0 0-15,0 0 0 16,-1 0 1-16,1 0 0 15,0 0 10-15,0-1 21 16,0 0 7-16,0 1 17 0,0 0-4 16,-2 10-9-16,2 20-3 15,1 88-19-15,6-27-6 16,-2 20-13 0,0 12-2-16,-4 3 1 15,0 2 3-15,5-6 1 16,-5-13 0-16,4-14 0 15,0-10-1-15,-3-21 0 16,8-2 1-16,-3-16 2 16,-5-12 1-16,-6-11 2 15,-5-4-13-15,-11-19-14 16,4 1-1-16,2-1-6 0,3-1 13 16,12 1 6-16,-2-1-3 15,2-3-2-15,0 4-1 16,0 0 1-16,9 1 3 15,21 5 1-15,29 3 1 16,-14-3 2-16,2 1 5 16</inkml:trace>
  <inkml:trace contextRef="#ctx0" brushRef="#br0" timeOffset="193944.6233">10021 13358 306 0,'1'-2'232'0,"-7"-1"6"16,-6 12-35-16,-15 23-48 15,-7 14-39-15,-4 27-31 16,2 10-28-16,11 16-48 16,6 1 1-16,19-2 27 15,8-9 5 1,13-19 9-16,9-9-6 0,10-16-22 15,10-5-87-15</inkml:trace>
  <inkml:trace contextRef="#ctx0" brushRef="#br0" timeOffset="194319.568">10055 13706 755 0,'9'2'332'16,"16"9"-135"-16,6 6-52 16,7 15-30-16,-3 4-17 15,-11 1-41-15,-9-3-17 16,-7-8-15-16,-2-6-3 15,-4-11 1-15,5-3 2 16,-2-19-6-16,-2-6-4 0,2-21-15 16,1-1-10-16,-1 1-6 15,8 3 1-15,-3 15 4 16,1 7 2-16,-1 14 1 16,3 9 1-16,-4 11 7 15,-1 3 6-15,5 9 5 16,-4-1-1-16,1 1-4 15,1 1 19-15,-7-9-118 16,-4-8-82-16</inkml:trace>
  <inkml:trace contextRef="#ctx0" brushRef="#br0" timeOffset="194529.662">10586 13675 965 0,'-1'4'426'0,"1"7"-178"0,1 4-94 15,5 14-50-15,4 6-21 16,3 5-44-16,4 2-16 16,-2-2-18-16,-5-10-37 15,-3-4-145-15,-1-6-334 0</inkml:trace>
  <inkml:trace contextRef="#ctx0" brushRef="#br0" timeOffset="194672.9603">10512 13853 1102 0,'8'1'417'0,"18"-1"-301"0,12-1-61 15,16-5-20-15,-1-1-13 16,-9 4-17-16,-3-1-46 15</inkml:trace>
  <inkml:trace contextRef="#ctx0" brushRef="#br0" timeOffset="194906.933">11013 13801 677 0,'0'-12'331'0,"5"-15"-102"16,2-1-32-16,1 3-39 15,0 2-15-15,-4 9-28 16,-3 5-12-16,-3 10-27 16,-2 8-13-16,1 13-18 15,-3 4-5-15,7 16-9 16,3 1-7-16,3 2-13 16,2 1-4-16,0-8-67 15,2-3-65-15</inkml:trace>
  <inkml:trace contextRef="#ctx0" brushRef="#br0" timeOffset="195203.9953">11144 13212 1202 0,'24'11'451'0,"22"26"-332"16,5 22-38-16,8 32-25 16,-8 11-6-16,-10 16-12 15,-11 1 0-15,-29 0-6 16,-7-4-2-16,-17-11-9 15,-2-11-4-15,0-27-17 16,-1-13-49-16,6-33-76 16</inkml:trace>
  <inkml:trace contextRef="#ctx0" brushRef="#br0" timeOffset="195688.0074">11951 13150 764 0,'-13'5'311'0,"-17"17"-180"15,-7 19-30-15,-4 38-32 16,6 23-12-16,11 41-32 16,9 15-9-16,16 4-9 15,7-1-1-15,14-20 1 0,9-14 1 16,7-34 9-16,3-18-45 15</inkml:trace>
  <inkml:trace contextRef="#ctx0" brushRef="#br0" timeOffset="195906.6984">11929 13925 1058 0,'13'2'424'16,"7"0"-248"-16,24 4-141 16,10-3-13-16,6-3 37 15,2-3-95-15</inkml:trace>
  <inkml:trace contextRef="#ctx0" brushRef="#br0" timeOffset="196094.3731">12346 13846 931 0,'7'-1'350'0,"18"0"-222"0,3 1-28 15,22 0-11-15,6 0-7 16,2 2-45-16,2 3-18 16,-14 0-8-16,-9 0-14 15</inkml:trace>
  <inkml:trace contextRef="#ctx0" brushRef="#br0" timeOffset="196297.232">12522 13377 1082 0,'-2'3'408'0,"0"12"-310"16,4 11-46-16,7 22-47 15,2 8-1-15,2 16-2 16,-4-1 43-16</inkml:trace>
  <inkml:trace contextRef="#ctx0" brushRef="#br0" timeOffset="196703.7739">12429 14010 758 0,'8'-4'400'0,"7"-7"-55"0,13 5-234 15,6 2-14-15,7 6-41 16,-1 0-12-16,-12 7-24 16,-6 0-7-16,-16 3-3 15,-10 2-4-15,-10 1-24 16,-4 0-11-16,-7-3-21 15,3 0-3-15,8-6 15 16,7-1 7-16,19-3 18 16,7-2 3-16,13 1 10 15,6 3 7-15,-3 12-5 16,-3 6 34-16,-13 11 23 16,-12 1 10-16,-19 0 25 15,-11-2-27-15,-24-3-18 16,-7-6-9-16,-9-10-16 15,6-7-7-15,16-10-7 16,11-7-41-16,29-5-489 16</inkml:trace>
  <inkml:trace contextRef="#ctx0" brushRef="#br0" timeOffset="197156.7704">12834 13243 878 0,'14'13'382'0,"19"36"-183"15,10 15-89-15,22 37-33 16,-2 16-20-16,-5 12-22 0,-12 3-9 16,-31 4-3-16,-16-9 0 15,-33-13 0-15,-9-2 0 16,-11-32-3-16,-2-9-12 16,11-33-102-16,7-16-99 15</inkml:trace>
  <inkml:trace contextRef="#ctx0" brushRef="#br0" timeOffset="197578.1874">13196 13256 812 0,'5'0'356'0,"3"7"-176"16,0 9-34-16,0 16-42 15,-3 8-11-15,-4 6-23 16,-1-3-15-16,-3-14-22 15,1-8-8-15,2-16-6 16,4-5-3-16,6-13-6 0,0-10-4 16,3-12-5-16,1-4-2 15,3 3-1-15,3 4 2 16,-3 12-1 0,-2 8-3-16,-8 16 5 0,-3 11 10 15,1 19 12-15,-3 7 5 16,-2 5-1-16,3 1-9 15,4-6 2-15</inkml:trace>
  <inkml:trace contextRef="#ctx0" brushRef="#br0" timeOffset="198320.1931">13740 13219 738 0,'12'-6'315'0,"15"-1"-168"16,7-2-35-16,2 4-46 15,7 2-18-15,-2 2-26 16,-2 1-8-16,-8 0-1 16,-11 0 1-16,-13-3 3 15,-4 3-1-15,-5 0-3 16,1 0-4-16,-1 0-6 15,1 0-2-15,-1 3 1 16,-8 16 0-16,-15 39 1 16,21-20 0-16,4 17-3 15,3 10-2-15,6 17-1 16,3 8 0-16,-3 8 3 16,-1 3 2-16,-2-1 2 15,0-4 1-15,-2-5-9 16,-1-6 47-16,-8-5 13 15,-3-4 0-15,1-14 11 0,4-4-48 16,5-19-11-16,3-3-1 16,3-10-1-16,-3-5-1 15,5-2-1-15,-5-8 0 16,-5-9 11-16,-2-2 5 31,-19-8 5-31,-10-2 1 0,-17 0-10 16,-9-2-4-16,4 3-7 15,5 2-2-15,14 0-1 16,8 2-27-16,13 4-118 16</inkml:trace>
  <inkml:trace contextRef="#ctx0" brushRef="#br0" timeOffset="198836.5522">14372 13771 622 0,'10'-9'345'15,"9"-5"-40"-15,-2 9-167 16,-1 6-21-16,-7 17-20 16,-3 6-9-16,-7 14-21 15,-5 6-10-15,1 0-27 16,1-3-11-16,4-6-12 15,4-8-1-15,4-9-1 0,4-6 1 16,7-14 0-16,4-6-1 16,6-13-11-16,-2-9-15 15,1-8-23-15,-4-6-1 16,-9 3 12-16,-4 2 12 16,-8 12 22-16,-3 6 3 15,-2 16 8-15,2 9 6 16,1 15 6-16,2 6-1 15,5 12-9-15,2 1-5 16,0 2-7-16,0-2 1 16,3-8-38-16,-3-5-95 15</inkml:trace>
  <inkml:trace contextRef="#ctx0" brushRef="#br0" timeOffset="199195.8393">14892 13658 1002 0,'-1'5'400'0,"-3"15"-233"15,3 10-66-15,0 12-21 16,-1 9-2-16,2 3-23 16,0 2-11-16,0-7-18 15,1-10-8-15,2-16-3 0,3-10 0 16,2-17 3-16,-1-4 0 15,-2-17 0-15,-1-2-2 16,-4-11-3-16,-4-7-1 16,-4-8-1-16,-5-8-1 15,0-1-3-15,3 1-1 16,4 5-6-16,4 5-1 16,6 4-4-16,6 8-2 15,6 7-1-15,2 4 0 16,5 10-3-16,8 4-2 15,4 6-34-15,3 2-36 0,4 6-125 16,-3 1-140-16</inkml:trace>
  <inkml:trace contextRef="#ctx0" brushRef="#br0" timeOffset="199445.7798">14952 14065 905 0,'8'2'366'0,"17"3"-240"16,9 0-23-16,8-4-53 0,3 3-15 15,-5-3-43-15,-2-1-99 16</inkml:trace>
  <inkml:trace contextRef="#ctx0" brushRef="#br0" timeOffset="199789.668">15176 13709 821 0,'3'1'381'0,"10"9"-135"15,1 3-78-15,1 15-35 16,-3 4-24-16,-4 6-41 16,-9 2-17-16,-4-6-26 15,-3-8-3-15,0-11-3 16,4-10-4-16,4-12-17 15,3-10-5-15,4-11-9 16,2-4 1-16,7-5 9 16,3 3 3-16,3 9-1 15,2 5 5-15,-4 17 18 16,-1 4 6-16,-4 16 12 16,-1 5 1-16,-5 8-15 15,-2 4-6-15,-1-2-17 0,-4 3-62 16</inkml:trace>
  <inkml:trace contextRef="#ctx0" brushRef="#br0" timeOffset="200258.0896">15458 13468 816 0,'15'-5'378'16,"14"-3"-142"-16,7 2-138 15,-1 1-22-15,-1 0-25 16,-4 2-11-16,-7-3-21 15,0 3-5-15,-6 2-7 16,-4 0 0-16,-7 5-4 16,-1 0-3-16,-2 10 0 15,-2 3-1-15,1 8-1 16,-2 1-1-16,0 11-1 0,0 2 1 16,4 12 0-16,0 1 2 15,8 10 1-15,0 6 0 16,2-1 22-16,0-1 5 15,-7-14 5-15,-4-10 3 16,-6-11-10-16,-9-1 1 16,-12-10 4-16,-7-5 3 15,-5-8-7-15,3-5-4 16,4-4-11-16,7 1-13 0,3-4 37 16</inkml:trace>
  <inkml:trace contextRef="#ctx0" brushRef="#br0" timeOffset="205252.8688">744 14842 450 0,'-17'1'245'0,"-17"7"-49"16,1 10-57-16,7 14-50 16,0 6-16-16,10 16-21 15,8 7-7-15,11 5-20 16,14 4-5-16,13-6-5 16,7-8 7-16,13-17 19 15,5-16 11-15,9-24 13 0,2-14-5 16,-2-27-2-16,-9-10 14 15,-20-14 19-15,-13-1 19 16,-35 6 40-16,-20 3-15 16,-28 12-29-16,-13 7-27 15,-1 8-61-15,7 8-16 16,19 10-16-16,12 2-26 16,24 8-162-16</inkml:trace>
  <inkml:trace contextRef="#ctx0" brushRef="#br0" timeOffset="205424.9185">576 14622 1057 0,'3'4'424'0,"5"11"-262"16,1 6-110-16,10 9-61 15,2 4 74-15</inkml:trace>
  <inkml:trace contextRef="#ctx0" brushRef="#br0" timeOffset="205737.4143">1210 15043 1064 0,'-1'11'422'0,"-2"24"-267"15,6 15-32-15,2 18-11 16,1 4-22-16,7 3-30 16,-4-4-23-16,0-3-6 15,2-2-42-15,-9-15-88 16,2-6-88-16</inkml:trace>
  <inkml:trace contextRef="#ctx0" brushRef="#br0" timeOffset="205924.9108">1283 15335 966 0,'13'0'331'0,"18"-3"-304"0</inkml:trace>
  <inkml:trace contextRef="#ctx0" brushRef="#br0" timeOffset="206393.2406">1511 15074 762 0,'-4'8'337'15,"-4"7"-147"-15,6 15-122 16,4 4-16-16,5 1-16 16,2 4-7-16,8-7-10 15,4-2-4-15,-3-7-2 16,5-11 2-16,-5-18 5 16,-2-10 1-16,-1-12-1 15,0 4-1-15,-3-5-6 16,-11-2-3-16,0 9-4 15,-4-1-4-15,-7 16-5 16,2 10-4-16,1 15-4 16,0 6 0-16,5 4 2 15,3 5 4-15,3-5 2 16,4-3 2-16,4-5 1 0,5-5 2 16,3-14 4-16,1-3 1 15,0-18 2-15,0-5 1 16,-2-5-2-16,-4-7-2 15,-1 5-2-15,3 0-2 16,2 7 13-16,3 10 15 16,8 15 13-16,-4 8 15 15,4 12-1-15,-7 1 2 16,-6 10 18-16,-6 3-7 16,-17 3-2-16,3 3-10 0,-22-15-11 15,-5-7-42-15</inkml:trace>
  <inkml:trace contextRef="#ctx0" brushRef="#br0" timeOffset="206939.9724">2622 15196 831 0,'10'3'400'0,"13"11"-135"16,4 0-78-16,1 14-81 15,-4 3-19-15,-9 1-36 16,-5 0-11-16,-4-12-8 15,-6-6-2-15,-1-13 2 16,-3-2-4-16,3-13-11 16,1-7-8-16,4-10-17 15,5 0-4-15,4 0 1 16,0 2 1-16,6 11 2 16,0 2 0-16,3 17-1 15,3 10 8-15,-9 20 18 16,-4 7 7-16,-9 8 3 15,-3 2-3-15,-2-9-14 16,1-3-50-16</inkml:trace>
  <inkml:trace contextRef="#ctx0" brushRef="#br0" timeOffset="210323.1886">3537 15088 624 0,'1'-10'314'0,"1"-8"-85"16,0 3-33-16,7 16-64 15,-2 5-29-15,2 24-51 16,-3 11-8-16,1 12-9 15,-6 4-8-15,1-8 1 16,2-11-53-16,-1-17-151 16</inkml:trace>
  <inkml:trace contextRef="#ctx0" brushRef="#br0" timeOffset="210526.6276">3715 15066 461 0,'-7'1'240'15,"-7"8"-53"-15,-1 5-52 16,-2 4-42-16,0 3-15 16,4 6-22-16,2-4-8 0,10 2-20 15,8-1-3-15,12-10-10 16,4-1-8-16,13-4-1 16,2-7 0-16,8-4-92 15,3-3-219-15</inkml:trace>
  <inkml:trace contextRef="#ctx0" brushRef="#br0" timeOffset="210838.9739">3906 15207 482 0,'1'10'264'0,"1"0"-31"16,7 5-85-16,9 1-49 15,3-1-9-15,5 2-26 16,8-5-18-16,-1-10-20 15,-2-4-3-15,-5-13 1 16,-7 0 1-16,-9-10-2 16,-5-5-1-16,-9-4-7 0,-9-1-2 15,-15-2-3-15,-6 3 0 16,-2 10-8 0,3 9-6-16,6 18-5 0,9 15-3 15,7 23 13-15,7 8 10 16,4 21 17-16,1 0 4 15,6 0-7-15,-3-4-2 16,5-10-11-16,3-3-2 0,2-11-52 16,2-8-147-16</inkml:trace>
  <inkml:trace contextRef="#ctx0" brushRef="#br0" timeOffset="211332.9888">4360 15121 778 0,'-12'-8'373'16,"-11"-2"-160"-16,-1 10-101 15,-4-2-30-15,9 19-53 16,6 4-14-16,6 9-19 16,7 7-3-16,1-1-4 15,3-2 3-15,13-7 5 16,2-6 2-16,11-12 6 16,-11-15 3-1,-10 3 6-15,1 1 1 0,21-26-4 16,-6-5-3-16,-9-9-6 15,-15 12 0-15,-6 7 0 0,3 7 2 16,-12 9 12-16,1 8 2 16,5 7-1-16,0 6 0 15,12 11-15-15,5-4-2 16,7 7 2-16,7-2 3 16,1-6 21-16,3-3 14 15,4-5 24-15,-3-10 8 16,-5-11-4-16,-4-3-6 15,-6-11-13-15,-7-2-6 16,-2-2-11-16,-5-7-8 0,-2 4 8 16,-3 1-70-16,1 9-151 15</inkml:trace>
  <inkml:trace contextRef="#ctx0" brushRef="#br0" timeOffset="211676.9127">4829 15127 613 0,'-10'0'386'16,"-8"-5"-54"-16,-3 10-143 0,2 5-56 15,1 9-91-15,4 7-25 16,6 3-20-16,7 2-4 16,6 1 0-16,7-1 0 15,8-2 2-15,3-4 1 16,5-14 4-16,-3-7 7 16,-2-8 9-16,-3-5 12 15,-13-7 31-15,-5 0 4 16,-19-5-3-16,-9 0-11 0,-7 6-76 15,-4 2 24-15</inkml:trace>
  <inkml:trace contextRef="#ctx0" brushRef="#br0" timeOffset="212239.0294">4951 15118 696 0,'7'1'291'16,"5"1"-163"-16,7 3-33 15,11-1-22-15,1-1-23 16,10-3-26-16,-1-2-6 16,-7-5-4-16,-8 1-1 15,-14-1-44-15,-10-1-19 16,-14 8-10-16,-4 3 0 15,-14 10 39-15,-3 7 20 0,2 7 24 16,7 2 10-16,10 1 5 16,8-1 4-16,13 2-5 15,2-6-2-15,18-2 4 16,2-4-4-16,4-11-10 16,4-4-5-16,-8-7-3 15,-4-5 1-15,-6-11-2 16,-2-3-1-16,-5-1-5 15,-2 0-3-15,-4 4-2 16,-3 6 0-16,-2 7-7 16,-1 9 2-16,-2 9 8 15,3 6 0-15,6 10 6 16,2 1-5-16,7-1-103 16</inkml:trace>
  <inkml:trace contextRef="#ctx0" brushRef="#br0" timeOffset="212436.3652">5430 15127 1028 0,'3'3'441'16,"2"3"-212"-16,1 10-161 16,3 10-16-16,1 5-18 0,-7 6-6 15,-1 5-6-15,0-4-12 16,-2-3-152-16,5-6-229 15</inkml:trace>
  <inkml:trace contextRef="#ctx0" brushRef="#br0" timeOffset="212889.3945">5606 15190 616 0,'0'-3'305'0,"-3"-1"-102"15,-5 4-53-15,-11 11-45 16,-1 4-15-16,-4 4-23 15,3 1-14-15,10-1-28 16,-2-2-4-16,14-2 6 16,8 1 2-16,11-7-6 15,7 0-4-15,8-3-11 16,-2 2-3-16,1-7-41 16,-4-2-55-16,-2-11-90 15,-5-5-9-15,0-5 43 16,-5 2 55-16,-1 2 123 15,1 6 48-15,-3 7 61 16,-4 4 23-16,3 9 0 16,-5 1-23-16,-8 10-38 15,2 2-23-15,-7 4-29 16,1-3-14-16,3-10-22 16,0-5-5-16,2-13-9 0,-1-6-10 15,11-10-16-15,-3-8-1 16,9 1 5-16,3 0 8 15,-2 5 13-15,3 6 0 16,-5 9-1-16,-4 9-2 16,-4 18 21-16,-3 4 6 15,-5 13 5-15,1 5 0 16,-2 2-19-16,1 5 13 0,-1-11-126 16,-1-3-153-16</inkml:trace>
  <inkml:trace contextRef="#ctx0" brushRef="#br0" timeOffset="213061.5675">5896 14777 1105 0,'-3'2'527'15,"-1"5"-175"-15,-2 14-237 16,3 12-52-16,4 7-45 15,1-2-43-15</inkml:trace>
  <inkml:trace contextRef="#ctx0" brushRef="#br0" timeOffset="213634.7628">7062 15115 651 0,'-6'14'312'0,"-13"16"-124"15,2 6-31-15,-6-5-52 16,-2-1-32-16,3-9-31 16,2-6-12-16,-2-15-11 15,6-7-3-15,-1-15-4 16,1-8-3-16,10-2-4 15,4-4 6-15,6 5 18 16,7 4 10-16,9 18 14 16,2 7 0-16,4 18-12 0,1 13-10 15,-2 9-13-15,2 7-5 16,1 2-18-16,-4-4-72 16</inkml:trace>
  <inkml:trace contextRef="#ctx0" brushRef="#br0" timeOffset="213942.1524">7266 15151 886 0,'3'12'326'0,"3"16"-233"15,-6 1-2-15,-6-3-16 16,-4-3-2-16,-2-12-27 15,1-10-19-15,6-3-9 16,2-7-2-16,-1-13-9 16,7-4-5-1,7-7-3-15,1 0-2 16,11 3 8-16,-1 5 15 16,2 10 41-16,1 7 16 0,-5 13 16 15,-1 11-4-15,-7 16-31 16,-4 5-11-16,-3 6-22 15,-2 3-20-15,7-6-134 16</inkml:trace>
  <inkml:trace contextRef="#ctx0" brushRef="#br0" timeOffset="214223.3503">7745 15231 417 0,'-1'-11'264'0,"-2"-11"12"0,-4 0-46 15,-7-3-23-15,-3 0-13 16,-12 0-28-16,-2 6-13 16,1 8-51-16,0 9-25 15,4 7-45-15,8 3-23 16,6 6-21-16,8 5-3 15,11 8 2-15,4 0 6 16,15 1 7-16,-2-7 4 0,9-8 2 16,0-2 0-16,-6-9-29 15,2-4-58-15</inkml:trace>
  <inkml:trace contextRef="#ctx0" brushRef="#br0" timeOffset="214364.3163">7610 14757 2069 0,'2'5'4'15,"0"2"0"-15,7 12-22 16,5 4 23-16</inkml:trace>
  <inkml:trace contextRef="#ctx0" brushRef="#br0" timeOffset="214892.3523">7944 15016 964 0,'4'2'380'0,"10"11"-246"16,1 7-77-16,-3 11-28 16,0 9-9-16,-12 5-6 15,0-2 1-15,-6-10-59 16,2-6-32-16,0-16-41 16,0-10-13-16,7-10 46 15,5-12 28-15,3-10 38 16,3-2 12-16,-3-4 14 15,-2 2 19-15,-2 8 38 16,0 5 22-16,-5 14 27 16,-2 2-9-16,-4 9-32 15,-3 10-20-15,0 9-35 16,2 8-7-16,7 5-11 0,4-1-1 16,14-2-1-16,3-7 10 15,12-9-107-15</inkml:trace>
  <inkml:trace contextRef="#ctx0" brushRef="#br0" timeOffset="215220.4056">8359 15182 943 0,'0'6'396'0,"5"3"-199"15,5 3-117-15,3 0-27 16,6-2-11-16,-4-7-15 15,1-2-3-15,-2-8-5 16,-3-4-2-16,0-9-3 16,-5-4-3-16,-6-5-7 15,-6 0-7-15,-7 3-8 16,-8 3-2-16,-3 4-5 16,-2 9 5-16,0 11-1 15,7 9-2-15,3 17 4 16,2 9 3-16,8 13 18 15,-2 1 10-15,11 7 12 16,2-1 3-16,5-2-7 16,3-2-5-16,-6-10-9 0,6-3-13 15,-10-12-204-15</inkml:trace>
  <inkml:trace contextRef="#ctx0" brushRef="#br0" timeOffset="215423.7445">8678 15009 1138 0,'-5'8'483'15,"-4"7"-240"-15,3 22-131 16,2 8-24-16,4 9-29 15,2-1-26-15</inkml:trace>
  <inkml:trace contextRef="#ctx0" brushRef="#br0" timeOffset="215907.9293">9009 15040 851 0,'-16'-3'363'0,"-15"4"-205"16,-2 1-62-16,8 17-61 15,3 4-22-15,8 6-16 16,7 2 5-16,13 0 30 16,15-1 20-16,10-11 17 15,7-2-4-15,-1-14-18 16,-8-2-12-16,-14-7-1 16,-10-3 0-16,-13-1-6 15,-8-4-6-15,-10-1-43 16,1 2-65-16</inkml:trace>
  <inkml:trace contextRef="#ctx0" brushRef="#br0" timeOffset="216204.5415">9171 15080 751 0,'8'0'408'0,"9"8"-30"16,-2 5-196-16,-8 5-75 15,-3 7-23-15,-5 2-43 16,-6-3-14-16,1-3-10 16,1-9-6-16,3-11-13 15,2-8-9-15,8-9-10 16,2-4-1-16,5-5 8 16,7 5 8-16,-3 2 6 15,2 4 1-15,-3 14 16 16,-3 5 11-16,-2 10 30 15,-6 8 8-15,-2 7-9 16,-5 0-10-16,-4 9-45 16,3-4-48-16</inkml:trace>
  <inkml:trace contextRef="#ctx0" brushRef="#br0" timeOffset="220432.3938">5491 16163 699 0,'0'-1'320'0,"-1"1"-139"16,1 14-46-16,4 24-65 16,2 15-17-16,3 21-31 15,7 15-7-15,-6 10-1 16,-2 0 3-16,-1-5 3 16,-6-12 2-16,5-25-3 15,-1-13 2-15,-2-26-1 16,0-10 1-16,-2-16-8 15,2-8-13-15,3-13-16 16,3-8-8-16,7-6 0 16,4 0 9-16,3 3 12 15,3 12-3-15,0 17-2 16,-2 11 5-16,-4 23 3 0,-4 8 3 16,-5 13 8-16,1 5-4 15,-4-2-1-15,-1-4 2 16,1-9 24-16,-2-4-67 15</inkml:trace>
  <inkml:trace contextRef="#ctx0" brushRef="#br0" timeOffset="220838.3679">6058 16431 616 0,'-3'5'281'0,"-1"19"-58"16,0 10-89-16,4 23-6 15,-1 12 9-15,1 7-42 16,1 3-32-16,-1-13-36 15,0-12-5-15,0-23-1 16,0-11-1-16,4-18 2 16,0-10-1-16,-4-16-2 15,0-8-1-15,-2-17-3 16,-3-5-1-16,-3-13 0 0,-4-8-2 16,-1-1-3-16,0 4-4 15,9 9-6-15,6 11-3 16,7 12-4-16,7 8-3 15,8 12-5-15,5 8-1 16,17 7 32-16,2 3-84 16</inkml:trace>
  <inkml:trace contextRef="#ctx0" brushRef="#br0" timeOffset="221072.7721">6077 16936 1083 0,'17'3'371'0,"19"1"-343"15,7-1-16-15,2-3-5 16,-4-2-76-16</inkml:trace>
  <inkml:trace contextRef="#ctx0" brushRef="#br0" timeOffset="221400.9848">6248 16567 994 0,'8'10'402'0,"6"9"-250"0,3 15-50 15,-1 3-5-15,-3 2-27 16,-5-2-17-16,-6-8-28 16,-2-5-4-16,-1-12-9 15,1-12-23-15,5-15-36 16,3-10-5-16,7-9 1 15,1-3 20-15,6 2 30 16,0 3-1-16,1 14 28 16,-1 7 16-16,-3 19 22 15,-2 7 13-15,-4 19-14 16,0 3-12-16,-6 8-17 16,0 1-8-16,-5-7-66 15</inkml:trace>
  <inkml:trace contextRef="#ctx0" brushRef="#br0" timeOffset="221838.1266">6545 16314 872 0,'7'-4'363'0,"9"-4"-187"15,8 5-83-15,12 1-42 16,1 2-11-16,6 0-25 16,-5 0-6-16,-6 1-1 15,-7 1 0-15,-11 1 0 16,-5-1 0-16,-7 3-3 15,-2 2-1-15,-5 5-3 16,-3 6-1-16,-1 9-4 16,1 4-2-16,5 17-3 15,6 1 1-15,6 10 8 16,2 6 11-16,2-3 19 16,-5 1 11-16,-6-6 31 15,-2-4 2-15,-10-11-3 16,-5-6-7-16,-10-14-24 15,-5-9-6-15,-5-8-10 16,3-5-5-16,9-5-91 0,8-3 90 16</inkml:trace>
  <inkml:trace contextRef="#ctx0" brushRef="#br0" timeOffset="222166.1717">7114 16571 1041 0,'10'0'434'0,"20"0"-281"16,11-3-24-16,12 1-63 16,2-1-32-16,-7 3-75 15,-8 1-105-15</inkml:trace>
  <inkml:trace contextRef="#ctx0" brushRef="#br0" timeOffset="222322.651">7135 16721 870 0,'12'5'430'0,"4"-2"-142"0,19 3-127 15,10-1-17-15,3-3-67 16,2 1-27-16,-10 2-42 16</inkml:trace>
  <inkml:trace contextRef="#ctx0" brushRef="#br0" timeOffset="225692.2213">7757 16112 733 0,'-4'-6'349'0,"0"-4"-144"15,-2 12-59-15,-1 15-63 16,2 12-23-16,4 24-19 16,1 14-8-16,12 18-20 15,3 11-5-15,3 3-5 16,0-6 4-16,-5-8 6 15,-6-15 4-15,-2-29 3 16,4-11-1-16,-5-23 6 16,3-9 1-16,-2-17-1 15,0-7-3-15,8-12-12 16,-2 0-4-16,5 1-6 16,4 7-3-16,-4 12-4 15,2 11-1-15,0 20 3 16,-9 6 3-16,-7 19 4 0,-1 2 2 15,-4 3 2-15,1-1-2 16,4-15-91-16,5-9-205 16</inkml:trace>
  <inkml:trace contextRef="#ctx0" brushRef="#br0" timeOffset="226129.6717">8216 16571 692 0,'-3'23'344'15,"-1"19"-101"-15,0 12-76 16,0 8-26-16,0 4-36 15,3-3-29-15,1-5-52 16,2-6-5-16,3-16-5 16,1-11 4-16,1-15-42 15,-3-13-5-15,0-18-2 16,-4-1-3-16,2-9 35 16,-1 0 2-16,5 6-2 0,0-5-1 15,1 12-2-15,8 7-5 16,2 11-3-16,1 5-1 15,7 8 2-15,-9 1 5 16,-6 6 4-16,-3-2 3 16,-10 4 5-16,-7 1 2 15,-9-1 1-15,-3 0 2 16,-8-9-3-16,4-4 11 0,6-15-240 16</inkml:trace>
  <inkml:trace contextRef="#ctx0" brushRef="#br0" timeOffset="226582.7325">8507 16409 757 0,'-1'7'374'0,"-3"10"-104"0,1 13-83 16,2 13-41-16,1 7-28 15,2 11-46-15,2-3-15 16,-2-7-34-16,2-7-4 15,0-18-2-15,0-6 1 16,-2-19-1-16,-2-9-3 16,-3-14-2-16,-1-2-3 15,-5-11-1-15,1-3-1 16,-4-10-1-16,3-5-2 0,2-2-2 16,4 4-2-16,5 9-1 15,4 4-2-15,6 11-2 16,1 3-1-16,6 7-3 15,4 1-1-15,7 3-48 16,6 2-30-16,7 1-111 16,3 4-104-16</inkml:trace>
  <inkml:trace contextRef="#ctx0" brushRef="#br0" timeOffset="226832.4049">8514 16868 1018 0,'13'1'400'15,"22"-1"-295"-15,8 1-5 16,14-1-52-16,0 0 3 16,-6 1-242-16</inkml:trace>
  <inkml:trace contextRef="#ctx0" brushRef="#br0" timeOffset="227199.5757">8791 16464 886 0,'11'7'379'0,"8"18"-186"16,-4 4-20-16,-4 13-20 15,-9 3-30-15,-8-4-51 16,0-2-23-16,4-18-23 0,1-10-4 16,3-16-11-16,3-11-6 15,4-15-9-15,9-5-4 16,5-4 3-16,5 0 4 16,0 14 1-16,-4 6-1 15,-2 14-1-15,-5 11 9 16,-5 17 16-16,-4 8 6 15,-8 13 5-15,-2 5-8 0,2-3-36 16,0-5 437-16</inkml:trace>
  <inkml:trace contextRef="#ctx0" brushRef="#br0" timeOffset="227670.5388">9099 16329 910 0,'8'0'366'0,"9"-3"-209"15,6 0-34-15,11-1-19 16,-1-4-14-16,0-1-41 16,4-1-16-16,-11 1-16 15,0 2-4-15,-5 3-4 16,-7-1-3-16,-6 5-2 16,-7 9-1-16,-3 10-2 15,-2 3-1-15,3 8-2 16,0 2-3-16,3 9-1 15,8 7 1-15,-4 6 1 16,5 2 4-16,-4 0 1 0,-3-3 3 16,-4-4 2-16,-5-6 3 15,-7-9 4-15,-5-6 2 16,-5-12 6-16,-2-8-2 16,-2-8-2-16,-1-4-5 15,2-7 2-15,6 1-47 16,6-2-184-16</inkml:trace>
  <inkml:trace contextRef="#ctx0" brushRef="#br0" timeOffset="229024.1294">9878 16365 850 0,'-4'6'374'16,"-6"1"-156"-16,8 18-132 15,1 4-12-15,7 17-6 16,3 9-10-16,0 9-18 16,5-2-6-16,-3-9-17 15,0-9-54-15</inkml:trace>
  <inkml:trace contextRef="#ctx0" brushRef="#br0" timeOffset="229180.4576">9762 16541 1203 0,'14'0'457'0,"22"0"-334"0,12 3-67 16,9-2-33-16,8-1-6 15,1-5-35-15</inkml:trace>
  <inkml:trace contextRef="#ctx0" brushRef="#br0" timeOffset="229773.9993">10799 16453 595 0,'-14'7'335'0,"-11"7"-38"16,-13-7-192-16,-8-5-23 16,-5-9-35-16,2-8-4 15,5-15-12-15,9-7-9 16,17-12-12-16,10-3-7 15,18 5-4-15,10 6 6 16,15 17 13-16,10 9 11 16,7 25 10-16,2 15-4 15,-10 21-1-15,-13 7 1 16,-19 6 4-16,-13 8-1 16,-19 5-2-16,-9-1-7 15,-18-4-10-15,-4-15-11 0,-2-25-62 16,6-13-33-16,11-22-41 15,9-6 3-15,14-13 56 16,9-2 30-16,13-5 61 16,4 0 22-16,12 15 26 15,2 3 9-15,11 16-9 16,6 9-16-16,3 10-24 16,-1 5-8-16,-6 8-8 15,-3 1-20-15</inkml:trace>
  <inkml:trace contextRef="#ctx0" brushRef="#br0" timeOffset="230289.2432">11022 15952 817 0,'-4'6'358'16,"-3"8"-152"-16,2 26-134 16,2 17-19-16,4 28-18 15,6 11-10-15,3 9-13 16,-3-4 1-16,-1-11 3 16,0-10 1-16,0-27 2 15,1-8-2-15,-1-33 0 16,-1-10 0-16,-2-8-3 15,-3-13-2-15,2-11-5 16,1-3-3-16,4-8-2 16,5 0 1-16,6 10-2 0,4 4 4 15,5 12 8-15,-1 11 0 16,0 9 2-16,-4 8-3 16,-9 14-6-16,-2 1 0 15,-8 7 31-15,-2 1-67 16,4-6-355-16</inkml:trace>
  <inkml:trace contextRef="#ctx0" brushRef="#br0" timeOffset="230789.3899">11415 16537 869 0,'-6'7'346'0,"-4"17"-191"15,-1 9-87-15,4 11-20 16,4 7-5-16,3 1-23 16,2-2-7-16,-1-6-4 0,1-8 0 15,-1-16 9-15,-1-8-39 16,1-12-7-16,0 0 0 16,1-9-10-16,3-1 39 15,4-1 5-15,2-3 2 16,4 5 2-16,5 1 0 15,6 5-2-15,0 3-4 16,1 8-4-16,-3 2 0 0,-13 10 3 16,-5 2 4-1,-16 0 7-15,-10-1 1 0,-12-1 3 16,-1-8 0-16,0-8-4 16,7-4-3-16,14-9-14 15,8-1-71-15</inkml:trace>
  <inkml:trace contextRef="#ctx0" brushRef="#br0" timeOffset="231289.2218">11822 16360 747 0,'-4'11'336'0,"1"9"-136"0,-3 21-122 16,2 6 1-16,0 20-14 16,1 0-8-16,3 0-16 15,3-3-5-15,4-21-15 16,0-11-3-16,1-21 2 16,-1-13 2-16,-4-18 1 15,-3-7 1-15,-3-13-4 16,-3-6 8-16,-4-7 12 15,-2-4 2-15,2 1 3 16,2 5-12-16,3 1-20 16,5 7-6-16,8 0-9 15,4 4-4-15,12 10-4 16,0 0 0-16,7 13-4 16,3 3-2-16,7 9-63 15,5 4-48-15,7 7-259 16</inkml:trace>
  <inkml:trace contextRef="#ctx0" brushRef="#br0" timeOffset="231507.7125">11850 16839 952 0,'5'3'342'0,"13"5"-261"16,5 2-31-16,7-2 2 16,5-4-12-16,6-1-173 15</inkml:trace>
  <inkml:trace contextRef="#ctx0" brushRef="#br0" timeOffset="231851.7397">12077 16499 1048 0,'10'8'384'0,"10"9"-307"0,-3 11-8 16,-8 9-22-16,-7 3-5 16,-5 3-14-16,-5-10-7 15,1-14-6-15,4-9-3 16,3-16-9-16,4-9-5 16,10-15-7-16,0-6 1 15,9-2 6-15,-2 3 3 16,-3 12 25-16,4 8 10 15,-5 15 22-15,-1 7 9 16,-3 14-5-16,-5 11-9 0,-2 9-18 16,-4 1-10-16,3-7-53 15</inkml:trace>
  <inkml:trace contextRef="#ctx0" brushRef="#br0" timeOffset="232054.4538">12419 16592 1220 0,'14'1'465'0,"20"-1"-362"0,8 0-12 16,4-2-42-16,-3-3-26 15</inkml:trace>
  <inkml:trace contextRef="#ctx0" brushRef="#br0" timeOffset="232453.7134">12812 16508 673 0,'4'-12'387'16,"3"-10"-64"-16,-3 3-157 16,2 4-23-16,-1 5-44 15,0 4-18-15,2 12-10 16,-3 7-13-16,1 15-2 0,-1 10 10 16,-1 15-11-16,0 7 3 15,0 6-10-15,-1-5-8 16,3-12-5-16,1-12-12 15</inkml:trace>
  <inkml:trace contextRef="#ctx0" brushRef="#br0" timeOffset="232969.5622">13112 16221 686 0,'15'-2'294'0,"9"-4"-117"0,3 6-128 16,-4 1-2-16,-1 6-3 15,-2 1-8-15,-6 3-13 16,-3 2-4-16,-8 2-5 15,-2 4-3-15,-1 1-5 16,0 5-1-16,0 3-5 16,5 2 9-16,4 7 21 15,1 0 8-15,8 14 18 16,-2 1-5-16,-2 8-10 0,-3-5-5 16,-7-12-8-1,-6-5-2-15,-11-18 4 0,-13-5 1 16,-12-12 1-16,0-8-3 15,-1-8-11-15,9-2-7 16,14-2-56-16,5 2-83 16</inkml:trace>
  <inkml:trace contextRef="#ctx0" brushRef="#br0" timeOffset="233297.5787">13692 16347 1001 0,'10'3'427'0,"14"-1"-249"0,9 5-24 16,10-3-74-16,1 1-30 15,4 0-28-15,-6-3-45 16,-7-2-168-16</inkml:trace>
  <inkml:trace contextRef="#ctx0" brushRef="#br0" timeOffset="233527.0554">13700 16487 758 0,'3'4'387'0,"9"1"-123"0,10 1-83 16,8 3-2-16,15 1-63 16,3-5-33-16,1 5-47 15,-1-5 7-15,-7-5-122 16</inkml:trace>
  <inkml:trace contextRef="#ctx0" brushRef="#br0" timeOffset="237041.6418">7037 17650 621 0,'7'-1'310'0,"18"0"-79"0,3 1-107 16,21 0-62-16,11 5-17 15,2-1-23-15,3-3-33 16</inkml:trace>
  <inkml:trace contextRef="#ctx0" brushRef="#br0" timeOffset="237291.9163">7069 17844 522 0,'2'-3'306'0,"12"-3"58"16,4 2-167-16,23 1-38 15,10 3-1-15,9 0-63 16,5 0-32-16,-11 2-78 15</inkml:trace>
  <inkml:trace contextRef="#ctx0" brushRef="#br0" timeOffset="239254.7135">8022 17276 397 0,'-5'-1'238'0,"-10"7"20"0,-4 12-25 15,-10 19-35-15,-2 11-22 16,1 26-62-16,3 14-15 16,12 19-20-16,11 3-4 15,16-15-15-15,16-13-21 0,17-28-1 16,7-15-72-16</inkml:trace>
  <inkml:trace contextRef="#ctx0" brushRef="#br0" timeOffset="239817.0421">8279 17629 708 0,'5'13'323'0,"0"17"-132"16,1 7-35-16,-6 6-48 15,-1-4-22-15,-1-6-42 16,-2-7-11-16,3-12-12 15,1-7-2-15,1-14 2 16,5-11-2-16,3-6-4 16,3-7-4-16,4-6-9 15,-1 3 12-15,3 1 19 16,3 7 7-16,-4 14 12 16,2 10-7-16,-1 12-8 15,-2 11-4-15,1 9-7 16,-1-1-4-16,-5 3-9 15,-4-2-2-15,-2-3-11 16,-4 0-47-16,-3-8-203 16</inkml:trace>
  <inkml:trace contextRef="#ctx0" brushRef="#br0" timeOffset="240082.4515">8736 17603 792 0,'0'-4'436'0,"0"-3"-75"0,1 15-193 16,2 12-35-16,1 17-48 15,0 8-11-15,1 7-33 16,0 1-9-16,-1-9-14 15,1-1-6-15,-1-15-29 16,-4-3-56-16,-3-15-248 16</inkml:trace>
  <inkml:trace contextRef="#ctx0" brushRef="#br0" timeOffset="240238.6676">8633 17800 906 0,'7'4'406'0,"11"3"-185"16,7-2-67-16,10 0-66 16,6-2-29-16,1-3-40 15,0 0-7-15,-4-3-140 0</inkml:trace>
  <inkml:trace contextRef="#ctx0" brushRef="#br0" timeOffset="240504.5317">9034 17773 651 0,'3'-6'329'0,"2"-9"-81"15,3-4-99-15,2-6-54 16,0 1-14-16,-1 1-19 16,0-1-6-16,-3 11 12 15,0 1-1-15,-3 9-8 16,0 3-2-16,-2 3-26 15,-1-3 3-15,0 0 7 16,2 27 4-16,5 39 9 16,-2-25-9-16,-2 8-12 15,1-1-10-15,-2-7 9 16,0-3-75-16</inkml:trace>
  <inkml:trace contextRef="#ctx0" brushRef="#br0" timeOffset="240895.0488">9334 17201 972 0,'10'14'410'16,"15"10"-188"-16,9 33-112 16,6 13 10-16,-3 18 3 15,-11 13-17-15,-22 6-40 16,-8 5-23-16,-18-14-20 16,-4-13-8-16,1-26-85 15,-1-15-87-15</inkml:trace>
  <inkml:trace contextRef="#ctx0" brushRef="#br0" timeOffset="241301.2012">9924 17122 787 0,'-18'7'379'15,"-14"1"-153"-15,-4 27-81 16,1 8-19-16,-1 27-45 16,2 10-9-16,5 26-10 15,8 12-3-15,20 2-8 16,13-1-11-16,23-20-19 15,8-15-7-15,2-18-76 0</inkml:trace>
  <inkml:trace contextRef="#ctx0" brushRef="#br0" timeOffset="241644.5835">9959 17671 990 0,'9'1'432'16,"9"2"-219"-16,14 1-123 16,8-3-18-16,13 1-43 0,-2-2-32 15</inkml:trace>
  <inkml:trace contextRef="#ctx0" brushRef="#br0" timeOffset="241847.9803">10352 17683 1015 0,'13'0'400'0,"10"0"-239"16,10 0-76-16,14 1-15 16,-1-2-19-16,8 1-37 15,-4 0 21-15</inkml:trace>
  <inkml:trace contextRef="#ctx0" brushRef="#br0" timeOffset="242051.1">10473 17276 852 0,'-6'0'397'0,"-5"-1"-184"15,5 16-107-15,4 10-41 16,3 15-48-16,2 10-10 15,4 5 14-15,1 6-59 16</inkml:trace>
  <inkml:trace contextRef="#ctx0" brushRef="#br0" timeOffset="242488.3734">10321 17811 1164 0,'3'-4'460'16,"10"0"-302"-16,4 2-89 15,11 7-15-15,9 4-23 16,-4-5-11-16,5 4-9 15,1 0-3-15,-12-2-3 16,-6 5 1-16,-14 0-12 16,-7-1-13-16,-13 1-10 15,-5-2-1-15,-2-3 10 16,0-2 10-16,12-1 8 0,8 1-1 16,12 0 0-16,6 3 0 15,6 3 3-15,1 1 3 16,-7 10 7-16,-6 4 4 15,-23 11 14-15,-15-1 6 16,-24-3 1-16,-6-7-1 16,0-14-14-16,11-8-8 15,18-16-49-15,11-3-65 16</inkml:trace>
  <inkml:trace contextRef="#ctx0" brushRef="#br0" timeOffset="242878.8406">10800 17225 915 0,'10'8'420'0,"6"5"-151"16,15 26-161-16,10 15-3 15,4 23-9-15,-1 12-10 16,-22 10-23-16,-12 10-13 16,-21-10-20-16,-8-40-3 31,10-29-7-31,1 0-4 0,-28 63-26 0,-2-20-42 0,11-27-118 16,19-43-80-16</inkml:trace>
  <inkml:trace contextRef="#ctx0" brushRef="#br0" timeOffset="243300.7009">11131 17288 843 0,'8'5'388'16,"5"3"-157"-16,0 7-53 16,-5 7-44-16,2 3-26 15,-11 0-39-15,-1 1-10 16,-6-6-20-16,-3-8-9 15,9-2-11-15,-2-9-5 16,7-12-11-16,0-5-4 16,8-10-9-16,7-3 1 0,4 0 4 15,3 4 3-15,2 12 0 16,-9 7-1-16,-2 13 9 16,-1 10 10-16,-4 9 9 15,-2 1 2-15,-1 3-7 16,-4-1-7-16,-4-5-47 15</inkml:trace>
  <inkml:trace contextRef="#ctx0" brushRef="#br0" timeOffset="243821.1718">11659 17594 924 0,'-5'10'349'0,"-4"19"-247"0,0 10-22 16,5-3-20 0,4 8-8-16,3-7-24 15,5-5-7-15,11-5-4 16,-3-15 1-16,3-14 1 15,3-7 0-15,-2-13-2 16,-2-1-2-16,2-5-4 16,-5-3 1-16,-6-6-1 15,-2-1-1-15,-2 6-3 16,-5 4 2-16,2 22 17 0,-2 5 9 16,0 21 15-16,0 9 0 15,-1 9-15-15,4 7-8 16,4-2-12-16,0 1-5 15,5-5-35-15,-2-5-53 16</inkml:trace>
  <inkml:trace contextRef="#ctx0" brushRef="#br0" timeOffset="244321.1949">12116 17510 576 0,'0'12'274'0,"0"8"-74"16,0 18-81-16,0 4 14 15,2 7-9-15,-2 2-24 16,0-6-44-16,-1-6-18 16,-1-10-21-16,-2-10-3 15,3-12 4-15,0-7 1 16,-4-17 2-16,3-5 1 15,-7-10-6-15,0-8-2 0,-2-8-3 16,-2-1-1 0,4-3 3-16,2 5 1 0,6 3-1 15,4 5-1-15,7 5-8 16,4 1-4-16,8 3-3 16,4 3-2-16,5 3-4 15,2 2 0-15,3 9-3 16,1 5-35-16,7 8-108 15,6 3-132-15</inkml:trace>
  <inkml:trace contextRef="#ctx0" brushRef="#br0" timeOffset="244555.1529">12199 17865 739 0,'2'2'334'16,"11"4"-111"-16,1-1-104 15,2-1-26-15,7 1-23 0,3-2-43 16,3-2-12-16,6-1-120 15</inkml:trace>
  <inkml:trace contextRef="#ctx0" brushRef="#br0" timeOffset="244898.8329">12341 17566 1056 0,'8'0'412'0,"14"8"-273"15,2 5-23-15,-1 11-19 16,-2 6-24-16,-17 8-39 16,-4-4-8-16,-7-6-7 0,-1-6-2 15,2-16-3-15,5-6-4 16,5-14-4-16,6-6-2 15,6-8-4-15,4-2 2 16,4 8 0-16,-1 6-2 16,-3 14 21-16,-3 9 11 15,-8 10 13-15,3 5 6 16,-4 7-16-16,0-4-11 16,5-1-43-16,2-4-71 15</inkml:trace>
  <inkml:trace contextRef="#ctx0" brushRef="#br0" timeOffset="245352.1337">12734 17411 660 0,'12'-5'315'0,"9"-4"-145"15,3 0-44-15,8-1-4 16,0 6-56-16,-1 3-25 15,-3 2-21-15,-2 2-6 16,-9 6-11-16,-3 3-1 16,-7 9 0-16,-5 3-1 15,1 4 0-15,-2 6 0 16,5 5-1-16,2 7-4 0,1 10 34 16,1-2 17-16,-6 4 20 15,-3-4 9-15,-8-12-28 16,-8-2-13-16,-9-16-13 15,-4-8 0-15,-6-14-3 16,0-5-2-16,9-13-81 16,6-3-67-16</inkml:trace>
  <inkml:trace contextRef="#ctx0" brushRef="#br0" timeOffset="245695.5121">13452 17419 687 0,'-2'2'392'0,"-4"0"-34"0,2 19-205 16,2 12-31-16,4 15-45 15,7 9-20-15,0 10-25 16,2-4-4-16,-4-5-10 15,-1-8-2-15,-3-21-91 16,-3-7-135-16</inkml:trace>
  <inkml:trace contextRef="#ctx0" brushRef="#br0" timeOffset="245851.7271">13345 17646 914 0,'14'1'415'16,"10"1"-189"-16,13 5-98 16,7-1-22-16,10-1-48 15,3 0-25-15,2-1-33 16</inkml:trace>
  <inkml:trace contextRef="#ctx0" brushRef="#br0" timeOffset="246523.8048">14318 17527 567 0,'-22'13'290'0,"-12"6"-63"16,-7-7-103-16,-1-9-16 15,2-7-13-15,-3-12-11 16,11-10-20-16,3-6-9 16,21-5-20-16,12 0-10 15,18 4-14-15,8 5 2 16,7 11 13-16,2 10 8 15,3 15 4-15,-4 9 1 16,-2 17 3-16,-6 6 1 16,-23 10 1-16,-8 1-6 15,-26 8-10-15,-10-2-6 0,-3-4-9 16,-7-7-4-16,-3-17-10 16,5-10-5-16,6-16-6 15,8-6-1-15,18-9 0 16,10-7 1-16,16-5 3 15,7-3 2-15,13 1 5 16,3 3 1-16,4 11 1 16,-1 8 5-16,0 13 8 15,-3 7 5-15,-5 13 4 16,-2 1-4-16,-11 1-6 16,-3-1 34-16,-6-12-103 15</inkml:trace>
  <inkml:trace contextRef="#ctx0" brushRef="#br0" timeOffset="255550.7714">14453 17546 377 0,'9'-9'255'16,"6"-8"-3"-16,7 10-78 15,5 5-10-15,0 9-30 16,-4 8-20-16,-5 11-31 16,-11 4-15-16,-7 11-31 15,-3 0-6-15,-9-9-11 16,2-8 0-16,4-22-7 15,4-11-5-15,10-23-8 16,8-8-5-16,7-7 0 16,3 2 2-16,-2 9 3 15,-1 10 0-15,-7 12-4 16,1 10 6-16,-7 20 14 16,-4 11 11-16,-1 16 12 15,-4 3-6-15,3 1-11 16,1-2-6-16,4-12-17 0,2-8-59 15</inkml:trace>
  <inkml:trace contextRef="#ctx0" brushRef="#br0" timeOffset="256019.4169">15360 16914 744 0,'-17'10'320'15,"-25"21"-152"-15,-6 15-26 16,2 33-23-16,1 15-13 16,6 30-44-16,10 14-12 15,17 13-25-15,12-10-12 0,22-21-10 16,11-14 1 0,14-35 5-16,8-9-34 0,10-27-408 15</inkml:trace>
  <inkml:trace contextRef="#ctx0" brushRef="#br0" timeOffset="256253.7345">15279 17595 896 0,'4'4'398'16,"6"5"-169"-16,20 1-112 0,10 1-13 15,17-7-38-15,5-4-29 16,-3-3-76-16,-5-5-296 16</inkml:trace>
  <inkml:trace contextRef="#ctx0" brushRef="#br0" timeOffset="256441.5988">15700 17559 1136 0,'10'3'428'0,"12"-5"-314"15,12 4-15-15,11 2-7 16,-1-1-31-16,5 6-40 15,1-1-6-15,-10-8-59 16,-3-4-97-16</inkml:trace>
  <inkml:trace contextRef="#ctx0" brushRef="#br0" timeOffset="256644.2667">15878 17141 915 0,'-6'-1'409'0,"-3"0"-203"15,-1 13-112-15,6 16-33 16,2 19-41-16,0 10-6 16,5 11-4-16,-1 2-33 15</inkml:trace>
  <inkml:trace contextRef="#ctx0" brushRef="#br0" timeOffset="257050.4259">15674 17753 852 0,'4'-9'395'16,"2"-10"-98"-16,19 3-210 16,17 5-12-16,7 5-20 15,8 6-25-15,-5 7-21 16,-6 6-2-16,-17 6-1 16,-11 1 1-16,-27 3-1 15,-12 1-5-15,-13 0-13 16,-4 0-7-16,0-14-3 15,5-6 2-15,15-7 5 16,9-4 2-16,15-1-1 0,11 1-1 16,9 1 6-16,4 3 7 15,4 10 15-15,0 1 8 16,-11 15 32-16,-10 3 8 16,-25 6 10-16,-20 4 2 15,-18-5-24-15,-6-3-9 16,4-16-50-16,6-12-57 15</inkml:trace>
  <inkml:trace contextRef="#ctx0" brushRef="#br0" timeOffset="257425.3329">16185 16929 910 0,'12'-11'410'0,"17"1"-197"0,4 18-69 15,17 42-61-15,4 23 0 16,-2 44-1-16,-9 14-9 16,-27 26-35-16,-17 4-4 15,-25-12-9-15,-4-14-4 16,3-32-32-16,3-18-27 15,9-29-102-15,4-13-72 0</inkml:trace>
  <inkml:trace contextRef="#ctx0" brushRef="#br0" timeOffset="258097.3152">16537 16895 435 0,'0'-4'297'0,"4"-6"30"15,1 5-114-15,14 15-84 16,-4 5-28-16,-1 12-37 15,-2 7-11-15,-12 0-8 16,0-3-8-16,-4-7-8 16,-6-11-3-16,9-12-6 15,0-7-5-15,3-21-12 16,13 3-4-16,3-13-7 16,4 2 2-16,2 13 5 15,-2 3-2-15,-6 19 3 0,-2 4 6 16,-5 14 12-16,-2 4 6 15,0 12 0-15,-1 1-4 16,-2-4-8-16,3 3-4 16,-1-12-48-16,2-6-157 15</inkml:trace>
  <inkml:trace contextRef="#ctx0" brushRef="#br0" timeOffset="258284.5066">16922 16978 904 0,'12'3'411'0,"14"-9"-156"16,9 6-130-16,-1-2-67 15,-3-5-17-15,-4 7-47 16,-2 1-128-16</inkml:trace>
  <inkml:trace contextRef="#ctx0" brushRef="#br0" timeOffset="258560.2489">17276 16893 553 0,'1'-8'314'0,"4"-13"-7"0,1-2-109 0,2-3-49 16,4-1-18-16,1 3-39 16,-3 1-12-16,-2 11-4 15,-4 2-3-15,-4 11-4 16,-1 9-5-16,-2 15-16 16,3 8 1-16,3 18-4 15,0 2-2-15,1 0-10 16,-1-2-12-16,4-9 12 0,1-3-71 15</inkml:trace>
  <inkml:trace contextRef="#ctx0" brushRef="#br0" timeOffset="259138.0191">17397 17477 834 0,'13'-8'351'0,"14"-4"-167"0,-1 7-79 15,-10 11-32-15,-4 5-7 16,-8 8-25-16,-3 3-5 15,-1 7-12-15,-4-3-6 16,-4 4-11-16,2-2-2 16,6-4-2-16,7 4 0 15,5-9-2-15,6-5 1 16,0-7 1-16,5-8 1 0,-4-11 0 16,0-5-4-1,4-10-18-15,-4-5-8 0,6-4 0 16,-3 5 4-16,-9-3 21 15,1 6 6-15,-9 4 3 16,-5 3 8-16,-2 19 17 16,-4 9 8-16,0 20 15 15,4 9-3-15,4 9-15 16,3-1-9-16,9-4-15 16,2-3 3-16,8-11 133 15</inkml:trace>
  <inkml:trace contextRef="#ctx0" brushRef="#br0" timeOffset="259622.4305">17980 17400 707 0,'0'15'308'0,"2"24"-149"15,-7 5-68-15,5 12-16 16,1-1 7-16,-1-8 7 15,-1-1-27-15,1-16-31 16,-8-8-5-16,6-17 5 16,2-9 2-16,0-12-2 15,-2-7 0-15,-1-10-10 16,-5-1-4-16,-7-6 23 16,-2-6 5-16,-4-12 8 15,4-4 5-15,5-5-27 16,10 6-8-16,11 10-15 15,5 5-7-15,12 16-4 16,1 0-2-16,2 8-1 0,-6 1 1 16,-6 5-3-16,3 4-1 15,-1 5-79-15,15 6-44 16,8-2-215-16</inkml:trace>
  <inkml:trace contextRef="#ctx0" brushRef="#br0" timeOffset="259872.3989">18027 17765 834 0,'13'2'353'0,"15"0"-195"15,6 0-39-15,9 1-29 16,-2-3-37-16,4 3-447 16</inkml:trace>
  <inkml:trace contextRef="#ctx0" brushRef="#br0" timeOffset="260226.4356">18283 17459 779 0,'6'2'311'0,"7"8"-148"16,2 3-56-16,2 9-1 16,-4 4-1-16,-7 2-46 15,-6-1-15-15,-4-4-19 0,-3-4-5 16,4-18-3-16,2-1 0 16,4-19-3-16,8-7-2 15,6-7-7-15,3-5-1 16,5 4-4-16,-2 4 14 15,2 17 17-15,-2 10 11 0,-4 18 14 16,-2 10-8-16,-11 8-6 16,-1 12-12-16,-3 3-9 15,-2-6-10-15</inkml:trace>
  <inkml:trace contextRef="#ctx0" brushRef="#br0" timeOffset="260538.7613">18648 17560 959 0,'12'0'377'16,"19"2"-224"-16,7-1-41 15,12 0-2-15,2-1-36 16,1 1-9-16</inkml:trace>
  <inkml:trace contextRef="#ctx0" brushRef="#br0" timeOffset="260882.82">19113 17610 648 0,'10'-5'267'0,"8"-15"-102"16,4 0-48-16,-7-11 4 15,-2 1 8-15,-5-5-22 16,-2 1-1-16,-6-3 7 0,0 0 2 15,-4 17-16-15,1 10-11 16,-1 22-36-16,2 10-18 16,0 17-23-16,2 10-6 15,2 9-2-15,4 4-1 16,-1-5 0-16,0-5 2 16,2-12-62-16</inkml:trace>
  <inkml:trace contextRef="#ctx0" brushRef="#br0" timeOffset="261421.4609">19479 17147 860 0,'6'-4'322'0,"14"-3"-197"0,1-1-29 16,11-2-1-16,3 4-4 15,1-1-46-15,0 0-12 16,-9 4-1-16,-6-4-1 16,-8 2-7-16,-6 5-5 15,-6 4-16-15,-2 1-3 16,1 12 0-16,0-1 1 16,1 10-2-16,5 11-2 15,-3 13-3-15,4 7 1 16,-1 17 2-16,1 0 2 0,2-4 3 15,1-8 1-15,2-10 2 16,-4-8 0-16,-5-7 3 16,1-5 0-16,-10-16 6 15,-3 2 5-15,-15-12 1 0,-10-3 0 16,-6 4-4-16,-6-6-4 16,5 6-5-16,0-2-1 15,13-4-7-15,10 0-9 16,18-3-50-16,6-3-127 15</inkml:trace>
  <inkml:trace contextRef="#ctx0" brushRef="#br0" timeOffset="261736.2631">20197 17713 1215 0,'-2'0'563'0,"-4"0"-189"15,2 0-280-15,4 0-24 16</inkml:trace>
  <inkml:trace contextRef="#ctx0" brushRef="#br0" timeOffset="268583.5565">9942 15120 625 0,'4'1'278'15,"3"0"-89"-15,21 5-116 16,10 1-23-16,19-3 1 15,13 1-12-15,0-1-23 0,-3-1-2 16,-17-2 1 0,-11-1 0-16,-19-6 0 15,-6-2-1-15,-13-4-8 16,-3 1-4-16,-10 0-4 16,-8 3-2-16,-7 9 4 15,0 0 3-15,-3 15-1 16,4 5-2-16,7 7-3 15,4 3-7-15,12 0-1 16,7 0-1-16,16 0-60 16,7-1-85-16</inkml:trace>
  <inkml:trace contextRef="#ctx0" brushRef="#br0" timeOffset="269021.3262">10646 15259 368 0,'1'-12'285'0,"-1"-10"18"15,-7 3-79-15,-3 4-34 16,-10 5-52-16,-2 1-32 16,-1 6-46-16,-1 3-19 15,1 6-33-15,3 3-8 0,5 3-7 16,5-1-2-16,8 7-6 16,5 3 0-16,12 0 2 15,5 0 1-15,12-6 5 16,3-4 0-16,1-8-2 15,0-6-9-15,-8-8-6 16,-7-5 3-16,-11-7 7 16,3 1 12-16,-11-4 13 15,1 4 5-15,-7 3 19 16,-8 3 7-16,3 10-2 16,-2 4-9-16,6 5-30 15,5 8-8-15,7 4-10 16,6 6 4-16,6 4 7 15,1-4 2-15,3-1 4 16,-2-7 1-16,6-7 9 16,-4-2 5-16,4-7 16 0,-2-4 32 15,-9-6 17-15,0-4 5 16,-11-6-6-16,-6 2-33 16,-9 1-22-16,-4 1-19 15,-4 6 169-15</inkml:trace>
  <inkml:trace contextRef="#ctx0" brushRef="#br0" timeOffset="269521.2032">11815 15141 1251 0,'-7'12'92'16,"-8"9"-9"-16,-10 14 65 16,-3 2-57-16,-1 1-32 15,2-11-26-15,1-8-4 16,1-16-6-16,1-13-3 15,5-12-14-15,5-3-5 16,11-8-7-16,6 6-2 0,9 0 0 16,4 5 1-16,5 9 7 15,-3 5 3-15,9 18 3 16,-3 6 0-16,2 14-3 16,-3 3-1-16,-2 2 6 15,1-2-36-15</inkml:trace>
  <inkml:trace contextRef="#ctx0" brushRef="#br0" timeOffset="269864.5408">11990 15316 573 0,'4'2'279'0,"9"4"-51"0,7 2-82 15,9-1-8-15,-3-6-18 16,3-3-41-16,-6-6-20 16,-7-7-21-16,3-1-5 15,-11-6-5-15,-2-4-5 16,-10 0-7-16,-12-2-3 16,-12 4-7-16,-4 5-4 15,-4 14-12-15,4 10-5 16,2 20-8-16,7 7 0 0,5 14 5 15,5 6 5 1,11 9 13-16,2 5 9 0,5 1 6 16,8-7 1-16,4-10-2 15,3-6 26-15,2-15-233 16</inkml:trace>
  <inkml:trace contextRef="#ctx0" brushRef="#br0" timeOffset="270067.5921">12300 15139 972 0,'4'10'385'15,"2"5"-215"-15,10 16-117 0,7 7 9 16,2 9-8-16,0 7-11 15,-7 2-7-15,-3 6-90 16</inkml:trace>
  <inkml:trace contextRef="#ctx0" brushRef="#br0" timeOffset="270255.0548">12464 15158 937 0,'-16'11'476'16,"-15"6"-133"-16,-7 14-177 16,0 9-45-16,-3 18-55 15,3 6-24-15,9 8-26 16,3-8-9-16</inkml:trace>
  <inkml:trace contextRef="#ctx0" brushRef="#br0" timeOffset="270583.0826">12635 15107 837 0,'-4'0'389'0,"0"6"-146"15,0 10-104-15,2 11-83 16,2 10-13-16,3 2-21 16,4 5-1-16</inkml:trace>
  <inkml:trace contextRef="#ctx0" brushRef="#br0" timeOffset="270973.64">12761 15149 918 0,'5'0'470'15,"-5"0"-67"-15,4 10-321 16,0 5-36-16,-2 13-22 16,5 3-4-16,-2 9-6 15,1 2 1-15,-7-5-18 0,-3-3-42 16,-1-13-145-16,2-7-73 15,5-14-148-15,2-8 11 16,4-12 143-16,1-5 78 16,6-6 189-16,4-2 67 15,5 3 85-15,-4-2 50 16,-5 8 46-16,-3 5-7 16,-11 10-49-16,-1 9-33 0,-9 9-38 15,-6 4-15-15,1 4-29 16,4 3-22-16,6-5-37 15,8 2-14-15,10 1-11 16,2-3-3-16,14-2-57 16,2 1-116-16</inkml:trace>
  <inkml:trace contextRef="#ctx0" brushRef="#br0" timeOffset="271442.645">13353 15278 559 0,'0'-8'285'0,"-7"-11"-76"0,0 4-28 16,-13-5-32-16,-1-2-10 15,-6 1-27-15,-2 0-24 16,4 12-43-16,2 5-18 15,7 14-27-15,-5 1-8 16,9 9-7-16,2 2 2 16,4 4 5-16,14 5 3 15,4-2 5-15,3-1 2 0,6-9 3 16,-5-7 2-16,9-12 3 16,3-7 0-16,-1-10 0 15,3-4-1-15,-8-5 0 16,-6 0 0-16,-4 4 1 15,-5 5 0-15,-4 11 6 16,0 4 3-16,-3 8 0 16,-3-2-1-16,3-4-10 15,0 0-4-15,4 14-2 16,19 36-1-16,-9-34 1 16,2-2 0-16,1-4 3 15,2-3 2-15,1-4 6 16,-1-3 3-16,-5-8 2 15,-3-3-3-15,-5-7-39 16,0-1-60-16</inkml:trace>
  <inkml:trace contextRef="#ctx0" brushRef="#br0" timeOffset="271567.2274">13419 14935 704 0,'-5'-5'411'16,"0"0"-65"-16,1-1-126 15,1 6-139-15,3 6-45 16,5 10-47-16</inkml:trace>
  <inkml:trace contextRef="#ctx0" brushRef="#br0" timeOffset="272067.3717">14258 15074 828 0,'-9'-1'410'0,"-10"-4"-150"15,-4 5-107-15,1 8-37 16,0 7-61-16,10 10-25 16,5 8-26-16,4 4-6 0,9 2-3 15,1 1 1-15,23-5 2 16,10-4 2-16,5-13 3 16,-1-7 6-16,-17-14 10 15,-12-6 5-15,-15-8 4 16,-7-2-3-16,-21 0-10 15,-5 0-9-15,-2 7-45 16,-1 0-38-16</inkml:trace>
  <inkml:trace contextRef="#ctx0" brushRef="#br0" timeOffset="272363.9201">14469 15122 690 0,'-5'-2'361'0,"-1"6"-82"0,2 3-145 15,-4 4-83-15,7 10-14 16,2 5-11-16,3 3-6 16,9 3-4-16,1 2-1 15,6-10 1-15,4-1 3 16,2-10 15-16,2-9 19 15,-6-11 34-15,1-8 9 16,-10-9-1-16,-5-7-17 0,-6-1-34 16,-6-4-15-1,1 6-47-15,-4 1-56 0</inkml:trace>
  <inkml:trace contextRef="#ctx0" brushRef="#br0" timeOffset="272676.3531">14920 15081 868 0,'-12'0'379'16,"-11"-1"-182"-16,1 10-124 15,4 6-30-15,2 7-26 0,7 8-7 16,6 2-11-16,6 6-1 16,10-3 2-16,2-6 0 15,8-7 6-15,3-9 18 16,-2-9 34-16,0-8 15 16,-10-11 22-16,-3-1-8 15,-13-6-18-15,-12-2-13 16,-10 7-25-16,-7 0-12 0,0 8-55 15</inkml:trace>
  <inkml:trace contextRef="#ctx0" brushRef="#br0" timeOffset="272973.1488">15097 15099 1030 0,'9'-1'391'0,"14"-2"-290"0,3-1-35 15,11 3-29-15,-2 0-11 16,-1-3-13-16,-3 4-3 16,-3-3-47-16,-9 2-104 15</inkml:trace>
  <inkml:trace contextRef="#ctx0" brushRef="#br0" timeOffset="273098.1202">15248 15113 782 0,'1'6'424'16,"0"2"-49"-16,5 13-265 16,3-1-27-16,3 7-47 15,1-1-10-15</inkml:trace>
  <inkml:trace contextRef="#ctx0" brushRef="#br0" timeOffset="273543.9205">15498 15108 640 0,'13'-1'370'0,"9"1"10"16,-1 7-259-16,1 8-17 16,-13 4-9-16,-5 5-9 0,-6 6-18 15,-7-4-9 1,0 0-24-16,2-8-8 0,0-12-4 15,9-4-5-15,2-10-9 16,5-6-6-16,6-9-8 16,-4-3-1-16,7 4 3 0,2-2 2 15,1 15 5-15,-1 5 3 16,2 13 4-16,-9 8 1 16,-1 9-2-16,-4 4-1 15,-9 1 1-15,-1 0-3 16,-2-7-119-16</inkml:trace>
  <inkml:trace contextRef="#ctx0" brushRef="#br0" timeOffset="273718.1113">15670 14851 1385 0,'0'0'520'0,"-2"1"-407"15,2 9-53-15,3 12-57 16,6 5 13-16</inkml:trace>
  <inkml:trace contextRef="#ctx0" brushRef="#br0" timeOffset="274046.4313">15988 15030 989 0,'0'-7'428'0,"-2"-2"-248"15,1 10-70-15,1 25-69 16,1 11-26-16,8 22-4 16,-1 3 4-16,7 23 0 15,-3-2 4-15,-4-4 8 16,-2-2-36-16</inkml:trace>
  <inkml:trace contextRef="#ctx0" brushRef="#br0" timeOffset="274218.006">16024 15323 1217 0,'15'0'429'15,"8"-6"-355"-15,12 6-69 16,-3 1-35-16,4 0-69 16</inkml:trace>
  <inkml:trace contextRef="#ctx0" brushRef="#br0" timeOffset="274483.5594">16543 15168 937 0,'-15'12'385'16,"-9"9"-230"-16,-14 2-70 16,-3 0-13-16,-4-8-25 15,0-6-11-15,11-15-19 16,5-7-5-16,14-11-12 16,5-6-5-16,11 0-4 15,7 3 1-15,9 4 8 16,3 5 7-16,6 11 26 15,8 12 13-15,0 12 18 16,2 11-4-16,-3 15-19 16,-7-4-9-16,-11 7-14 15,-3-3 335-15</inkml:trace>
  <inkml:trace contextRef="#ctx0" brushRef="#br0" timeOffset="274889.7235">16606 15041 888 0,'13'0'367'16,"3"-8"-175"-16,20 12-161 15,3-4-9-15,7 3-6 16,5 3-2-16,-10-2-6 16,-3 0-1-16,-12-5 4 15,-9 0 1-15,-10-3 3 16,-6-1-5-16,-9 1-9 15,-6 2-2-15,-8 3-8 0,-2 4 2 16,1 8 2-16,5 4 3 16,6 3 2-16,5 5 1 15,12 5 1-15,4-4-1 16,16 4 0-16,8 1 7 16,6-7-119-16,0-2-99 15</inkml:trace>
  <inkml:trace contextRef="#ctx0" brushRef="#br0" timeOffset="275218.0297">17301 15145 424 0,'-3'-12'285'0,"-10"-9"-1"15,-6-1-27-15,-15 8-63 16,-4 4-45-16,-2 4-66 16,0 6-31-16,18 11-51 15,3 7-7-15,13 4-2 16,8 0 2-16,10-2 6 15,2 0 3-15,10-9 3 16,5-4 2-16,-1-9 2 16,9-6 1-16,-5-7 0 15,4 0-2-15,-1-1-5 16,3 2 24-16,3 11 33 16,-11-2 9-16,-9 12 17 15,-10 1-18-15,-9 9-23 16,-3 6-8-16,-9 4-9 15,-5 2-3-15,-11-9-6 16,1-2-18-16,-7-14 16 0</inkml:trace>
  <inkml:trace contextRef="#ctx0" brushRef="#br0" timeOffset="275795.983">18341 14993 881 0,'-7'6'379'0,"-3"12"-175"0,1 10-124 15,10 11-31-15,8 6 2 16,13-3 0-16,5-3 3 16,0-15-5-16,2-8-7 15,0-17-8-15,1-9-3 16,-9-24-4-16,-1-5-4 16,-5-6-6-16,-12-13-2 15,-4-2-10-15,-18-13-4 16,-14-9-3-16,3 6-1 0,-11 13 1 15,9 18 0-15,-3 22-5 16,-1 14-5-16,9 20-9 16,5 5 0-16,18 18 1 15,8 1 1-15,22 14 10 16,9 7 1-16,17-4 6 16,-2 1 1-16,10-13-10 15,1-5-51-15,-4-11-164 16,7-1-239-16</inkml:trace>
  <inkml:trace contextRef="#ctx0" brushRef="#br0" timeOffset="276030.0692">18940 15123 626 0,'0'10'362'0,"-6"11"-79"16,-6-2-71-16,-10-3-111 16,1 0-38-16,-4-9-23 0,-2-7-7 15,2-11-9-15,5-6-6 16,1-4-11-16,8-3-6 15,8 0-8-15,3 4-2 16,13-1-2-16,2 2 2 16,6 14 4-16,-2 3 8 15,3 16 24-15,-1 5 6 16,0 12 8-16,0 1-5 16,-3 3-15-16,4 2-3 15,7-6-52-15</inkml:trace>
  <inkml:trace contextRef="#ctx0" brushRef="#br0" timeOffset="276666.6102">19810 14901 459 0,'-7'-2'264'15,"-15"-7"-6"-15,-5 9-62 16,-11 5-49-16,-4 0-27 16,5 9-57-1,9 0-29-15,18 8-24 16,11 7-9-16,22-1-2 16,8-5 1-16,14-5 3 15,0-6 2-15,-1-5 0 16,-5-1-18-16,-20-8-12 15,-8-3-3-15,-18-3-3 16,-6 0 18-16,-10 2 9 0,-5 1 3 16,-3 7 10-16,0 5 10 15,5 3 6-15,7 7-2 16,8-4-8-16,8-2-3 16,13 8 6-16,7-1 6 0,12-4 9 15,4-4 0-15,3-10-3 16,6-7-1-16,-7-7-6 15,-1 4-3-15,-6-5-5 16,-9-2-1-16,-1-2 0 16,-3-4-3-16,-5 4-4 15,-4 0-4-15,-5 7 6 16,1 13-1-16,1 14-2 16,0 1 1-16,7 18-8 15,-1-6 1-15,-5-5-68 16,4 5-69-16</inkml:trace>
  <inkml:trace contextRef="#ctx0" brushRef="#br0" timeOffset="276822.472">19974 14631 1162 0,'-5'-6'487'0,"4"-4"-273"15,2 12-168-15,3 6-33 16,3 10-290-16</inkml:trace>
  <inkml:trace contextRef="#ctx0" brushRef="#br0" timeOffset="277197.3766">20148 14933 900 0,'4'-2'398'0,"13"4"-219"0,0 6-45 15,7 20-45-15,3 6-20 16,-4 3-8-16,1 3 1 16,-8-15-16-16,1-1-8 15,-1-9-6-15,-1-9 1 16,3-11-1-16,-2-6 0 15,-2-7-6-15,-5-2-4 16,-6-2-8-16,-4-1-33 0,-2 0-82 16</inkml:trace>
  <inkml:trace contextRef="#ctx0" brushRef="#br0" timeOffset="277681.9201">20838 14998 961 0,'-13'12'418'16,"-9"10"-209"-16,-13 1-103 15,-6-8-14-15,1-1-28 16,4-1-6-16,4-10-31 16,9 2-5-16,0-13-6 15,-1-7-3-15,14-1-11 16,-5-9-4-16,16 4-8 15,8 1-2-15,1-2-2 16,8 5 2-16,4 12-4 0,0 5 1 16,4 16 3-16,1 11 0 15,3 5 15 1,-2-4 5-16,0-2 7 0,3-3 2 16,-5-8-3-16,2 3-1 15,2-10 1-15,-7-12 0 16,3-7-2-16,-8-10-1 15,-3-3-2-15,0 0 0 16,-7-10-2-16,6 5-1 0,-5 4-2 16,2 9-3-16,-2 12-5 15,-6 7 4-15,0 15 10 16,0 4 6-16,-1 8 14 16,3-1-2-16,2-2-5 15,-2-2-2-15,3-7-5 16,1-2-18-16,-1-10-120 15,-2-6-204-15</inkml:trace>
  <inkml:trace contextRef="#ctx0" brushRef="#br0" timeOffset="277900.6206">21417 14879 1365 0,'-2'-1'561'0,"2"-3"-326"15,-2 5-173-15,2-1-27 16,0 0-33-16,0 0-7 16,0 0 199-16</inkml:trace>
  <inkml:trace contextRef="#ctx0" brushRef="#br0" timeOffset="278025.5216">21398 15104 1217 0,'2'2'640'0,"5"3"-174"0,-6-5-270 16,2 0-56-16,0-6-115 15,-3 5 337-15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48:32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1483 4011 873 0,'-9'4'370'0,"-10"10"-183"16,-8 24-91-16,-6 17-25 15,-2 21-21-15,-1 8-13 16,6 0-31-16,6-6 1 16,10-24 3-16,5-19-4 0,11-26 1 15,6-16-1-15,15-23-6 16,-1-13 3-16,7-19-1 16,2-3 1-1,-7-4 3-15,3 4 2 0,-7 6-1 16,-2 10 15-16,-9 7 24 15,-3 4 16-15,-5 14 26 16,-2 1-10-16,1 17-24 16,2 8-23-16,5 13-30 15,8 14-9-15,8 12-4 16,7 12 2-16,-1 17 4 16,-2 4 4-16,-2 4 4 15,-5-4-12-15,6-13-179 16</inkml:trace>
  <inkml:trace contextRef="#ctx0" brushRef="#br0" timeOffset="265.6223">1965 4244 739 0,'-5'0'405'0,"-2"5"-33"15,-4 16-258-15,2 10-40 0,-1 12-34 16,5 2-12-16,13-6-16 16,8-4-2-16,15-16 8 15,6-7 9-15,4-11 11 16,-2-9 0-16,-4-6-5 16,-5 0-4-16,-10-3-7 15,-7 4 0-15,-10-1-29 16,-3-2-62-16</inkml:trace>
  <inkml:trace contextRef="#ctx0" brushRef="#br0" timeOffset="390.5329">2061 4006 834 0,'-2'-6'464'0,"-2"-7"-102"16,-1 2-93-16,9 8-153 15,-2 3-52-15,7 10-58 16,5 7-59-16</inkml:trace>
  <inkml:trace contextRef="#ctx0" brushRef="#br0" timeOffset="656.095">2312 4255 898 0,'4'0'408'0,"10"7"-190"16,6 8-73-16,4 14-48 16,4 7-25-16,-2 8-19 15,-5-2-10-15,-1-11-11 16,-1-6 15-16,1-23 35 16,2-3 15-16,-3-20 10 15,-1-7-17-15,-5-9-37 16,2-4-17-16,-5 2-20 15,1 2 27-15,0 10-186 16</inkml:trace>
  <inkml:trace contextRef="#ctx0" brushRef="#br0" timeOffset="984.1428">2993 4372 635 0,'5'-8'368'0,"3"-9"-51"16,-2-2-143-16,-4-3-21 16,-7 0-7-16,-2-1 10 15,-13 3-10-15,-11 3-19 16,-9 9-47-16,-3 8-25 0,4 8-41 15,9 13-11-15,14 11-11 16,9 5-3-16,9 10 0 16,8-9 2-16,14-12 2 15,7-6 1-15,14-15 6 16,-4-5 0-16,-8-7-10 16,-4-6-41-16,-13-4-176 15</inkml:trace>
  <inkml:trace contextRef="#ctx0" brushRef="#br0" timeOffset="1202.9913">3073 4276 1006 0,'7'0'525'16,"3"-2"-127"-16,5 9-225 16,0 5-54-16,0 11-43 0,-2 7-11 15,-3 6-26-15,2 1-7 16,-2-8-12-16,0-10-3 15,3-16 4-15,1-10 1 16,3-20 1-16,-1-3-2 16,-2-9-9-16,0 2-6 15,-5 6-94-15</inkml:trace>
  <inkml:trace contextRef="#ctx0" brushRef="#br0" timeOffset="1640.2521">3541 4254 735 0,'4'4'287'0,"11"0"-164"0,11 0-65 15,11-4-9-15,3-5-4 16,-2-2-21-16,-9-1 2 15,-13 7 1-15,-9 1 2 16,-14 4-5-16,-5 5-5 16,-15 7 5-16,-4 4 10 15,4 9 28-15,2 6 4 16,16-2-9-16,7 1-16 16,12-2-34-16,13-5-4 0,14-7-1 15,-3-4 1-15,12-9-17 16,3-4-52-16,4-10-270 15</inkml:trace>
  <inkml:trace contextRef="#ctx0" brushRef="#br0" timeOffset="2030.7838">4122 4311 751 0,'2'0'453'16,"0"0"-55"-16,-7 15-157 16,-6 8-70-16,-12 8-73 15,0 1-32-15,1 0-37 16,-5-9-6-16,5-9-4 15,-1-13-1-15,-3-13-38 16,8-2-17-16,4-13-19 16,4 2-7-16,11 0 26 15,7-1 5-15,9 14-4 0,6 9 3 16,1 12 8-16,-3 12 7 16,2 9 25-16,-2 2 6 15,-1 1 7-15,0-4 1 16,-2-13-3-16,1-7-2 15,5-14 1-15,-1-9 2 16,3-10 2-16,-5-6 15 16,1-4 4-16,1 1 2 15,2 9 3-15,6 8-20 16,2 16-7-16,3 10-4 16,-2 12 2-16,-8 4 9 0,-5 4 8 15,-12-3 4-15,-19 5 0 16,-10-5-3-16,-22-3 10 15,-5-1-67-15</inkml:trace>
  <inkml:trace contextRef="#ctx0" brushRef="#br0" timeOffset="2374.7251">5086 4276 714 0,'13'-1'426'0,"9"0"9"0,16 0-301 15,6 1-35-15,6 0-48 16,-2-2-18-16,-7 0-15 16,-7 1 1-16,-15 1-142 15,-7 3-213-15</inkml:trace>
  <inkml:trace contextRef="#ctx0" brushRef="#br0" timeOffset="2515.1845">5278 4344 1144 0,'-3'12'454'0,"-1"16"-306"16,3 6-55-16,6 2-61 15,0-4-10-15,9-6-13 16,7-1-45-16</inkml:trace>
  <inkml:trace contextRef="#ctx0" brushRef="#br0" timeOffset="2780.6845">5728 4433 764 0,'-11'-4'490'15,"-15"-11"48"-15,-4 4-253 16,-4-3-120-16,-1 1-41 15,5 10-70-15,7 3-26 16,8 15-29-16,9 3-10 16,8 10-5-16,6 4-1 0,12-1 5 15,4-3 0-15,12-11 2 16,-3-6 3-16,4-12 9 16,-3-6 3-16,-10-15 15 15,-5-4 5-15,-17-4 3 16,-12-3 1-16,-17 9-26 15,-8 1-42-15</inkml:trace>
  <inkml:trace contextRef="#ctx0" brushRef="#br0" timeOffset="3440.9812">7019 4435 442 0,'-9'5'295'15,"-15"5"-8"-15,-5-3-58 16,-13-9-91-16,1-5-24 0,-1-16-2 31,0-13-18-31,15-11-22 16,4-6-13-16,23 2-48 16,12 7-4-16,20 8 2 15,9 9 3-15,10 14 12 0,3 7-2 16,-7 20-12-1,-5 11 4-15,-22 19 13 0,-13 9 2 16,-24 21 3-16,-13 6-4 16,-16-2-11-16,-7-9-4 0,-2-22-3 15,4-15-4 1,11-21-9-16,10-7-5 0,15-19-12 16,10-3-1-16,16-5-4 15,7-1-1-15,17 7-3 16,7 6 1-16,6 10 6 15,0 12 4-15,-5 13 12 16,-5 5 3-16,-5 9 6 16,-4-3-52-16</inkml:trace>
  <inkml:trace contextRef="#ctx0" brushRef="#br0" timeOffset="3612.6258">7225 4418 1176 0,'12'9'421'0,"18"14"-360"0,2 6-24 15,0 7-21-15,0-2-5 16,-7-3-2-16,-7-2 18 16,-1-9-262-16</inkml:trace>
  <inkml:trace contextRef="#ctx0" brushRef="#br0" timeOffset="3753.2809">7428 4537 1056 0,'-18'11'472'0,"-29"11"-232"16,0 2-89-16,7-2-106 16,3-2-21-16,15-2-38 15,6-4-90-15</inkml:trace>
  <inkml:trace contextRef="#ctx0" brushRef="#br0" timeOffset="4190.4929">7796 4418 1046 0,'-17'-4'446'16,"-20"-10"-251"-16,2-2-73 15,0-15-57-15,9-5-24 16,19-7-36-16,10-1-13 16,25 6-18-16,6 6-11 15,12 14 17-15,1 9 12 16,-1 17 14-16,-3 9 6 15,-17 16 7-15,-11 8 14 0,-24 17 15 16,-6 6 1-16,-20 7-9 16,-8-7-13-16,3-14-14 15,-3-12 0-15,13-21-3 16,8-11-12-16,14-12-16 16,4-4-5-16,10-3-6 15,6-1 9-15,11 7 10 16,9 0 5-16,12 4 14 15,-4 3 10-15,3 8 9 16,-6 4 2-16,-13 6-7 16,-1 0-5-16,-13-1 24 15</inkml:trace>
  <inkml:trace contextRef="#ctx0" brushRef="#br0" timeOffset="4815.3158">8864 4364 1026 0,'-17'0'425'0,"-9"5"-269"0,2 9-74 16,8 8-89-16,8 6-18 15,13 6-12-15,9 0 4 16,17-1 14-16,3-6 7 16,-1-16 14-16,-1-4 7 15,-12-9 59-15,-4-3 43 16,-16-2 39-16,-11-3 9 15,-19-3-46-15,-4 2-42 0,-11-2-45 16,6 7-15 0,13 2-160-16,9-1-305 0</inkml:trace>
  <inkml:trace contextRef="#ctx0" brushRef="#br0" timeOffset="5080.8841">9135 4395 817 0,'0'-1'442'0,"0"1"-101"15,-2 0-103-15,1 0-135 16,0 0-39-16,1 10-52 16,0 15-6-16,9 35-3 15,-1-26 0-15,3-9 0 16,5 0 12-16,7-10 40 0,3-7 19 15,6-8 28-15,-6-3-2 16,-6-11-29-16,-2-5-16 16,-10-1-24-16,-4-4-17 15,-6-3-145-15,0 2-137 16</inkml:trace>
  <inkml:trace contextRef="#ctx0" brushRef="#br0" timeOffset="5206.1317">9216 4139 983 0,'-3'-6'544'0,"-2"-2"-128"16,2 1-132-16,6 11-173 16,3 4-59-16,10 7-52 15,4 5-45-15</inkml:trace>
  <inkml:trace contextRef="#ctx0" brushRef="#br0" timeOffset="5565.1507">9704 4412 854 0,'-6'-7'421'0,"-6"-7"-134"0,-7 4-53 15,-7 3-87-15,-4 5-33 16,-5 9-65-16,2 5-30 16,4 12-31-16,7 8-7 15,12-1 1-15,6 2 0 16,14-2 5-16,12-5 2 0,12-8 5 16,5-5 6-16,1-13 15 15,-4-3 23-15,-7-6 45 16,-11-5 11-16,-18-2 18 15,-14-1-18-15,-22-1-45 16,-11 4-14-16,-1 2-78 16,5 3-9-16</inkml:trace>
  <inkml:trace contextRef="#ctx0" brushRef="#br0" timeOffset="5830.704">9781 4359 844 0,'5'-2'357'16,"9"-4"-174"-16,4 6-63 15,16 2-40-15,4 3-6 16,9 1-28-16,1-3-7 16,-2-2-7-16,-4-1-6 15,-9-3-117-15,-10-2-139 16</inkml:trace>
  <inkml:trace contextRef="#ctx0" brushRef="#br0" timeOffset="5971.3309">9981 4403 449 0,'-1'11'317'16,"-2"12"6"-16,3 3-115 16,4 5-22-16,3 3-50 15,1-2-24-15,4-5-44 16,5-3-21-16,2-11-115 16</inkml:trace>
  <inkml:trace contextRef="#ctx0" brushRef="#br0" timeOffset="6268.0995">10316 4422 797 0,'0'6'344'0,"0"5"-169"0,3 5-47 16,-5 0-18-16,2 5-4 15,-3-5-21-15,-3-5-9 16,4-3-29-16,-3-9-12 15,6-5-19-15,2-5-7 16,7-6-13-16,3-4-4 16,3-1 1-16,3 3-4 0,1 4 30 15,2 7 21-15,-1 11 52 16,-3 5 25 0,-3 10-4-16,-3 1-12 0,-3 6-43 15,0 2-19-15,-1-2-54 16,0 0 420-16</inkml:trace>
  <inkml:trace contextRef="#ctx0" brushRef="#br0" timeOffset="6658.6316">10770 4254 933 0,'0'9'380'0,"2"12"-198"0,-2 27-154 16,1 17 5-16,6 16 34 16,-3 4 14-16,4-1 6 15,-2-3-11-15,4-6-36 16,3-9-13-16,3-23-126 15,3-11-164-15</inkml:trace>
  <inkml:trace contextRef="#ctx0" brushRef="#br0" timeOffset="6830.4697">10843 4556 742 0,'20'-6'344'0,"12"-3"-114"16,9 3-185-16,9-3-19 16,2 9-34-16,4 0-95 15</inkml:trace>
  <inkml:trace contextRef="#ctx0" brushRef="#br0" timeOffset="7064.7994">11363 4497 428 0,'1'1'327'16,"-5"6"60"-16,-6 8-97 15,-9 2-118-15,-8 1-41 0,-7-5-60 16,-4-6-19-16,-5-10-19 16,1-4-3-16,8-11-13 15,4-5-9-15,11-6-15 16,9-6-8-16,17 5-15 16,7 3 5-16,16 8 24 15,3 15 11-15,6 18 46 16,3 7 11-16,-8 13 16 15,3 4 3-15,-12-6-15 16,-5-2-9-16,0-3-1 16,-3-7 392-16</inkml:trace>
  <inkml:trace contextRef="#ctx0" brushRef="#br0" timeOffset="7904.0193">12474 4320 793 0,'-12'-5'409'0,"-21"-2"-117"15,0 2-81-15,0 6-107 16,4 4-45-16,14 7-62 16,2 1-18-16,17 4-11 15,5 0 1-15,16 4 9 0,9 1 8 16,-1-4 11-16,4-3 3 15,-12-7 8-15,-4 4 2 16,-13-4 3-16,-14 1 1 16,-13 4-4-16,-12-2 1 15,-10-1-2-15,4 2 1 16,4-1 1-16,11 0-6 16,16 4-9-16,6-4-9 0,14 4-1 15,4-2 0-15,11 0 9 16,7 1 3-16,2-6-16 15,-1 1-79-15</inkml:trace>
  <inkml:trace contextRef="#ctx0" brushRef="#br0" timeOffset="8060.2526">12402 4111 1274 0,'-7'-13'521'15,"-6"-5"-303"-15,9 16-179 16,4 2-40-16,3 11 41 16,6 5-129-16,9 7-193 15</inkml:trace>
  <inkml:trace contextRef="#ctx0" brushRef="#br0" timeOffset="8208.1352">12635 4309 361 0,'18'20'275'0,"17"25"15"0,2 10-97 15,-2 12-120-15,-2 1-35 16,-3 6-22-16,3 3-3 16,-8-1 11-16,0-4 3 15,-6-19-45-15,-3-20-128 16</inkml:trace>
  <inkml:trace contextRef="#ctx0" brushRef="#br0" timeOffset="8398.3684">12971 4456 843 0,'-10'-1'476'0,"-12"-6"-67"16,-5 21-221-16,0 8-33 15,-9 12-67-15,-2 11-27 16,0 10-25-16,-6 3-7 0,-3 11-13 16,1-3-4-16,2-11-46 15,12-4-71-15,13-22-213 16</inkml:trace>
  <inkml:trace contextRef="#ctx0" brushRef="#br0" timeOffset="9070.0813">13274 4563 920 0,'-1'-11'421'0,"-1"-13"-173"15,1-2-67-15,-4-2-60 16,-1 1-7-16,-3-2-26 0,-7 2-13 16,2 9-35-16,-8 4-20 15,2 14-27-15,-7 5-6 16,-3 12-12-16,8 8 2 15,5 8 7-15,9-2 0 16,11 3 10-16,9-6 1 16,9-11 4-16,6-1 2 15,7-12 1-15,-3-5 4 0,-2-11 1 16,1-3 1 0,-11-8 2-16,1-1-1 0,-7-3-2 15,-8-3 0-15,-4 3-1 16,-1 1-2-16,-5 9-2 15,-1 7-5-15,-1 9-14 16,0 3-1-16,4 11-5 16,4 4 3-16,5 7 9 15,3 1 0-15,11 5 6 16,0-2 2-16,9-4 4 16,-3-5 2-16,3-14 5 15,0-5 2-15,-4-8 5 16,3-4 0-16,-6-14 3 15,-1-4-1-15,-5-5-1 16,-1-6 24-16,-8 3 24 16,-6 2 10-16,-2 9 9 15,-6 8-27-15,0 18-35 0,4 10-15 16,-1 24-16-16,4 9-3 16,4 18 6-16,1 5 3 15,5 3 2-15,-2-2 2 16,-4-8 1-16,3-3 2 15,-3-12-1-15,2-8-21 16,1-15-85-16,1-9-24 16,-2-14-469-16</inkml:trace>
  <inkml:trace contextRef="#ctx0" brushRef="#br0" timeOffset="9226.422">13649 4577 1126 0,'6'-2'487'16,"5"-5"-222"-16,14 3-205 15,6 4-17-15,2-2-29 16,2 1-16-16</inkml:trace>
  <inkml:trace contextRef="#ctx0" brushRef="#br0" timeOffset="9659.0705">14156 4228 847 0,'-9'-6'391'15,"-14"-5"-160"-15,-3 3-76 16,-2 7-88-16,3 1-27 0,3 7-47 16,10 3-17-16,11 5-10 31,3 3 0-31,14 6 11 16,6-2 10-16,5 1 14 0,-2-3 6 15,-1-9 5-15,-4 1 3 16,-12-11-11-16,1-1-8 15,-16-4-18-15,-5-3-3 16,-3 5 8-16,-8 2 13 16,3 2 29-16,-1 9 9 15,1 4 19-15,2 2 0 0,10 8-5 16,5-3-1-16,12 3 1 16,7-6 2-1,5-5-6-15,4 0-4 0,1-10-19 16,-1 0-7-16,0-4-85 15,-4-8-118-15</inkml:trace>
  <inkml:trace contextRef="#ctx0" brushRef="#br0" timeOffset="9940.0641">14741 4269 1478 0,'2'0'574'16,"4"-2"-418"-16,-6 1-63 15,0 1-75-15,0 0-12 16,0 0-51-16,0 0-90 0</inkml:trace>
  <inkml:trace contextRef="#ctx0" brushRef="#br0" timeOffset="10127.5208">14719 4511 1202 0,'-1'1'603'0,"2"3"-178"16,0-4-140-16,-1 0-143 16,0 0-44-16,0 0-20 15,0 0-69-15</inkml:trace>
  <inkml:trace contextRef="#ctx0" brushRef="#br0" timeOffset="10689.8987">15966 4347 426 0,'-8'-6'296'0,"-15"-7"37"15,-6 4-53-15,-14 9-75 16,-2 7-43-16,0 13-82 16,1 13-27-16,13 10-38 15,7 4-9-15,14 1-2 0,10-4-3 16,21-7 5-16,9-7 5 15,20-8 6-15,6-10 1 16,6-8 31 0,-3-4-79-16,-14-3-425 0</inkml:trace>
  <inkml:trace contextRef="#ctx0" brushRef="#br0" timeOffset="11283.5335">16443 4526 708 0,'3'-3'434'0,"11"-1"-7"16,2-3-188-16,14 7-119 16,0-2-31-16,3 1-43 15,3 2-14-15,-4-3-19 16,5 4-6-16,-6 1-58 15,-5 1-48-15,-8 1-243 16</inkml:trace>
  <inkml:trace contextRef="#ctx0" brushRef="#br0" timeOffset="13993.8936">16112 4854 98 0,'1'1'145'0,"1"0"38"0,2-6 24 16,-4 4-14-16,0 0-26 15,4-14-18-15,18-38-11 16,-13 26-3-16,2 6-13 15,-6 3-1-15,-3 10-17 16,-1 8-15-16,-7 9-33 16,3 8-17-16,-6 18-23 15,1 7-3-15,5 2-5 16,3 3 1-16,8-15-21 16,2-8-106-16</inkml:trace>
  <inkml:trace contextRef="#ctx0" brushRef="#br0" timeOffset="14306.3052">16482 4650 552 0,'0'1'323'0,"0"3"-31"15,7-1-71-15,17 2-75 16,4 0-13-16,19-2-28 15,7-3-11-15,2-4-29 16,4 2-19-16,-13 2-82 16</inkml:trace>
  <inkml:trace contextRef="#ctx0" brushRef="#br0" timeOffset="25035.7339">17217 4234 902 0,'-4'5'362'0,"-8"14"-212"15,-2 6-32-15,-8 18-28 16,5 5-16-16,3 0-41 16,10-6-13-16,8-11-13 15,11-9-1-15,19-13-2 16,3-3 1-16,10-13-37 15,-2-5-50-15,-11-6-233 16</inkml:trace>
  <inkml:trace contextRef="#ctx0" brushRef="#br0" timeOffset="25203.539">17381 4259 814 0,'0'0'387'0,"0"0"-141"16,-2 5-73-16,2-5-68 15,-3 30-19-15,2 59-17 16,1-25 3-16,-1 6-11 16,1 4-3-16,-1-18-21 15,4-4 28-15,11-18-478 16</inkml:trace>
  <inkml:trace contextRef="#ctx0" brushRef="#br0" timeOffset="25453.4836">18028 4670 1046 0,'2'4'432'16,"5"7"-229"-16,-7 9-77 0,-12 8-51 15,-7 6-10-15,-15 0-65 16,0-7-461-16</inkml:trace>
  <inkml:trace contextRef="#ctx0" brushRef="#br0" timeOffset="25867.5098">18948 4335 741 0,'-7'-11'436'16,"-6"-5"-52"-16,-13 6-152 15,-10 5-31-15,-14 12-70 16,1 8-39-16,1 17-52 16,5 7-20-16,18 10-21 15,13 3-5-15,21-5-5 0,17-1-2 16,25-16-3-16,10-5 16 16,11-12-98-16,-1-3-81 15</inkml:trace>
  <inkml:trace contextRef="#ctx0" brushRef="#br0" timeOffset="26182.8684">19115 4630 999 0,'10'-2'425'0,"10"-4"-231"16,4 6-44-16,1 4-38 16,-4 6-19-16,-7 5-20 15,-9 0 2-15,-15 4-12 0,-6 1-4 16,-10 2-17-16,0 0-15 16,8-2-14-16,3-3-7 15,15-6-6-15,7-2-1 16,11-4-5-16,5-2-2 15,6-4-38-15,3-5-57 16,7 1-251-16</inkml:trace>
  <inkml:trace contextRef="#ctx0" brushRef="#br0" timeOffset="26433.0364">19453 4444 847 0,'3'0'412'0,"5"1"-108"15,11 3-139-15,13 3-89 16,8-4-1-16,11 0-29 15,1 1-14-15,-5-1-18 16,-3-5-52-16,-12 1-276 16</inkml:trace>
  <inkml:trace contextRef="#ctx0" brushRef="#br0" timeOffset="26620.2699">19530 4573 784 0,'3'3'398'16,"8"1"-98"-16,6 1-76 16,15 1-76-16,2-2-43 15,6-3-67-15,-1 5-17 16,-3-3-49-16,1 1-75 0</inkml:trace>
  <inkml:trace contextRef="#ctx0" brushRef="#br0" timeOffset="27770.8394">20131 4471 964 0,'9'0'408'16,"15"0"-240"-16,7 1-57 15,21 5-65-15,6-3-21 16,0 1-10-16,-2-3-99 0</inkml:trace>
  <inkml:trace contextRef="#ctx0" brushRef="#br0" timeOffset="28372.1977">21007 4452 375 0,'4'-4'271'0,"7"-8"43"0,-3 0-64 15,-7-9-64-15,-1-1-15 16,-10-2-31-16,-9-4-16 16,-4 5-33-16,-5 2-22 15,-6 11-38-15,2 5-18 16,-6 14-21-16,-3 6-8 16,13 11-7-16,5 4-1 15,18 2-3-15,8 1-3 16,17-5-13-16,7-5-12 0,8-9-6 15,2-14 6-15,-4-3 27 16,-5-9 18-16,-10-1 18 16,0 4 3-16,-11-1 4 15,0 3-5-15,-6-2 27 16,-4 4-3-16,5 8-7 16,1 6 1-16,3 10-33 15,4 5-2-15,3 5 0 16,1 5 0-16,2 6 4 15,-6-2 2 1,-13 0 2-16,-9-2 4 16,-15-6 7-16,-7-5 8 0,-5-10 23 15,-4-7 15 1,-3-10 34-16,1-6 0 0,7-3-25 16,6 1-17-16,12 1-91 15,9 3-82-15</inkml:trace>
  <inkml:trace contextRef="#ctx0" brushRef="#br0" timeOffset="41741.7578">1218 6039 611 0,'7'10'314'0,"4"4"-107"0,13-14-67 15,5-10-25-15,9-25 2 16,5-8 3-16,3-21-19 16,-2-9-14-16,-8-10-29 15,-10 1-2-15,-18 0 4 16,-8 5-2-16,-4 24-14 16,-3 7 0-16,3 32-14 15,0 14-8-15,0 27-8 16,3 15-14-16,11 28-9 15,11 11 2-15,6 12 3 16,5 0 4-16,4-12 1 16,-1-10 2-16,5-26-3 15,-5-13-9-15,-4-19-35 16,-9-13-39-16,-10-19-149 0,-10-6-296 16</inkml:trace>
  <inkml:trace contextRef="#ctx0" brushRef="#br0" timeOffset="41882.3492">1415 5832 798 0,'13'10'352'0,"10"5"-152"0,15 0-102 16,5-5-16-16,5-2-18 16,-2-5-7-16</inkml:trace>
  <inkml:trace contextRef="#ctx0" brushRef="#br0" timeOffset="42023.289">1334 5722 1279 0,'-1'0'494'0,"-4"4"-360"15,7 1-94-15,10 5-58 16,11 1 34-16</inkml:trace>
  <inkml:trace contextRef="#ctx0" brushRef="#br0" timeOffset="42329.3597">1956 6070 1009 0,'5'0'388'15,"14"3"-236"-15,5-2-70 16,11-4-15-16,4-4-1 16,-6-10-24-16,-4-3-5 0,-13-10 2 31,-3 1 1-31,-15-2 0 16,-3 2-2-16,-12 4-10 15,-12 0 12-15,-3 9 9 16,0 5-1-16,8 18-5 15,6 12-18-15,4 13-25 0,1 9-3 16,9 8-4-16,7 5 0 16,11 4 4-16,4-4 3 15,7-3 5-15,-9-7-37 16,7-10-265-16</inkml:trace>
  <inkml:trace contextRef="#ctx0" brushRef="#br0" timeOffset="46452.3713">2653 5836 675 0,'-3'13'310'16,"-7"16"-128"-16,-6 4-28 16,-15 9-51-16,-5 0-29 15,-10-11-41-15,-1-8-2 16,9-14-4-16,5-10-19 16,16-20-44-16,9-5-13 0,15-11-13 15,13 1 15-15,10 10 42 16,3 3 9-16,3 16 29 15,-6 7 9 1,-4 15 39-16,0 12 4 0,-10 7 2 16,1 4-5-16,-5-5-33 15,-2-2-40-15</inkml:trace>
  <inkml:trace contextRef="#ctx0" brushRef="#br0" timeOffset="47610.7985">4965 6818 472 0,'0'6'208'16,"-5"12"-74"-16,-1 10-52 15,4 15-11-15,1 5-4 16,12 0-21-16,2-5-11 16,4-19-4-16,2-9 3 0,5-23 7 15,5-8 2-15,2-15 11 16,-2-9 12-16,-9-4 19 15,-7-3 9-15,-8 2-16 16,-5 9-14-16,-4 15-31 16,1 13-18-16,-4 21-17 15,2 12-7-15,3 21-12 16,3 7-1-16,10 19 7 16,2 4 3-16,2 10 12 15,-1 2 4-15,-7-3 12 16,-6-9 15-16,-9-18 22 15,-8-7 11-15,-12-19 17 16,-5-8-3-16,-3-17-7 16,-2-10-7-16,5-20-24 15,11-3-16-15,11-4-33 16,14 5-12-16,15 3-8 16,2 1-57-16,19 3-209 15</inkml:trace>
  <inkml:trace contextRef="#ctx0" brushRef="#br0" timeOffset="47954.4668">5377 7248 807 0,'3'0'380'0,"4"2"-136"16,3 2-112-16,15-2-75 15,-1 2 2-15,2-3-5 16,7 3-7-16,-9 1-11 16,0 1-5-16,-11 3-8 15,-8 1-1-15,-10 9-1 16,-7 0-2-16,-8 7-5 16,-4 0-4-16,3 2-4 15,3 1-2-15,6-2-2 16,8-1-2-16,-1-9 0 15,4-7-1-15,9-4 1 16,6-5 1-16,13-2 2 16,4-2 1-16,9-1 19 15,-1-1-72-15</inkml:trace>
  <inkml:trace contextRef="#ctx0" brushRef="#br0" timeOffset="48126.3016">5766 7358 1037 0,'2'1'456'16,"2"5"-214"-16,-1 4-72 15,6 9-79-15,-3 3-19 16,3 4-39-16,-3-1-14 16,-5-8-7-16,0 2-75 0</inkml:trace>
  <inkml:trace contextRef="#ctx0" brushRef="#br0" timeOffset="48251.6458">5800 7086 1214 0,'-1'0'516'16,"-1"-6"-239"-16,3 10-227 15,-1-4-67-15</inkml:trace>
  <inkml:trace contextRef="#ctx0" brushRef="#br0" timeOffset="48698.883">6202 6745 971 0,'-11'15'336'16,"3"27"-303"-16,-1 7-30 15,7 20 1-15,4 1 5 16,-2-4 15-16,0-3-4 15,0-17 2-15,0-9 2 16,6-21 2-16,4-14 3 0,0-19 7 16,3-16 7-16,-9-16 32 15,-8-8 7-15,-5-13 3 16,-3 0-4-16,-5 2-35 16,4 8-9-16,4 16-11 15,3 11-7-15,11 11-11 16,2 1-10-16,16 7-17 15,9 1-3-15,20 3 1 16,9 1 6-16,14 2-117 16,5 7-194-16</inkml:trace>
  <inkml:trace contextRef="#ctx0" brushRef="#br0" timeOffset="48933.2135">6240 7246 979 0,'18'4'380'0,"13"1"-279"16,13 1-46-16,8-3-7 15,-3-3-42-15,2 0-393 16</inkml:trace>
  <inkml:trace contextRef="#ctx0" brushRef="#br0" timeOffset="49276.8837">6527 6983 895 0,'3'7'400'16,"1"6"-175"-16,-1 5-114 16,-1 3-13-16,-3 1-25 15,1-2-13-15,0-5-27 16,-1-2-6-16,3-12-4 15,5-2-4-15,3-15-15 16,5-4-6-16,5-7-12 0,-2-3 0 16,1 5 8-16,1 1 3 15,-2 14 0-15,0 4 7 16,-1 11 28-16,-6 5 12 16,-1 12 13-16,0 3-6 15,3 2-22-15,0 1-11 16,1-7-93-16</inkml:trace>
  <inkml:trace contextRef="#ctx0" brushRef="#br0" timeOffset="49683.0395">6850 6734 1089 0,'11'-5'431'0,"17"-3"-291"16,-3 1-44-16,10 5-45 16,-2 2-17-16,-3 0-22 15,4 1-2-15,-10 3-1 16,-7 1-2-16,-5 6-4 0,-7 3-3 15,-2 6-2-15,-1 3-4 16,-2 11-2-16,0 3 1 16,1 9 0-16,0 1 2 15,5 0 2-15,1 4 0 16,2-9 4-16,-5-2 1 16,0-5 5-16,-4-9 3 15,-11-5 48-15,-4-5 16 16,-20-7 27-16,-6-7 2 0,5-5-46 15,7-4-10-15,12-2-139 16</inkml:trace>
  <inkml:trace contextRef="#ctx0" brushRef="#br0" timeOffset="50073.6126">7494 6978 492 0,'6'-1'237'0,"10"1"-86"16,6 0-65-16,18 1-42 15,6 2-22-15,7-2-15 16,0-1 0-16,-9-1 13 16,-6-1-117-16</inkml:trace>
  <inkml:trace contextRef="#ctx0" brushRef="#br0" timeOffset="50354.7512">7541 7119 429 0,'6'1'263'0,"7"3"13"16,16-2-118-16,9-1-1 15,12-1-8-15,1-6-16 16,0 6-36-16,-10 0-11 16,-12 4-35-16,-6 3-15 15,-17-6-47-15,-2 2-53 16</inkml:trace>
  <inkml:trace contextRef="#ctx0" brushRef="#br0" timeOffset="55208.266">8398 6766 602 0,'4'0'300'0,"7"-2"-78"0,3 12-118 16,-10 10 1-16,-4 16 1 15,-8 11-3-15,-8 9-33 16,0 1-28-16,10-6-29 15,6-10-5-15,14-17 1 16,12-8 0-16,15-18 0 16,7-5 1-16,5-5-80 15,-2-6-140-15</inkml:trace>
  <inkml:trace contextRef="#ctx0" brushRef="#br0" timeOffset="55380.0915">8686 6810 720 0,'-2'8'376'0,"-2"8"-64"16,4 18-177-16,3 3-35 15,2 14-15-15,0 1-11 16,-3 2 0-16,-2 4-2 16,-1-7-21-16,-1-5-15 15,2-10-38-15,4-9-167 16</inkml:trace>
  <inkml:trace contextRef="#ctx0" brushRef="#br0" timeOffset="55739.391">9378 6642 952 0,'-19'0'461'0,"-13"0"-181"15,-16 15-120-15,-3 13-41 16,-7 24-61-16,4 19-15 16,16 21-25-16,13 7-1 15,25 4 7-15,15-6-1 16,22-13-2-16,9-6-4 16,11-24 19-16,1-12-88 15</inkml:trace>
  <inkml:trace contextRef="#ctx0" brushRef="#br0" timeOffset="56161.1655">9374 7082 980 0,'-3'0'427'0,"1"1"-217"0,7 5-127 15,15 1-40-15,20 1-26 16,9-5-1-16,20 0-2 15,2-3 69-15</inkml:trace>
  <inkml:trace contextRef="#ctx0" brushRef="#br0" timeOffset="56598.5834">9845 7090 640 0,'-5'-16'351'15,"-3"-12"-62"-15,13-4-135 0,4 2-38 16,13 6-13-16,3 3-18 15,6 18-32-15,7 6-8 16,-3 16-19-16,-7 7 4 16,-15 10 13-16,-8 2 1 15,-22 1-8-15,-5-1-6 16,-14-2-10-16,-3-4-3 16,4-7-1-16,3-5 0 15,9-11-22-15,3-4-19 16,9-7-32-16,0-4-9 0,15-1 6 15,6-1 12-15,9 2 25 16,10 6 11-16,0 2 27 16,5 8 14-16,1 5 7 15,-1 4-3-15,-10 1-7 16,-6-2 3-16</inkml:trace>
  <inkml:trace contextRef="#ctx0" brushRef="#br0" timeOffset="56864.1156">10112 6644 845 0,'16'3'452'0,"11"6"-10"16,17 23-355-16,1 15-11 15,8 29-15-15,-7 8-1 16,-19 0-12-16,-7 3-6 16,-32-5-6-16,-7 2-5 15,-13-2-9-15,-3-6-2 16,2-24-3-16,-3-14-10 16,9-20-148-16,2-13-290 0</inkml:trace>
  <inkml:trace contextRef="#ctx0" brushRef="#br0" timeOffset="57254.6595">10344 6392 907 0,'2'2'438'0,"4"6"-141"16,2 9-133-16,0 10-93 16,-8-1-12-16,-1 2-21 0,1-7-7 15,-1-8-5-15,1-2-3 16,3-11 5-16,-2-5 3 15,9-10-5-15,3-4-3 16,6-12-18-16,5 2-6 16,0 6-8-16,2 4-3 15,-3 16 6-15,-4 4 9 16,-4 15 23-16,-2 2 10 0,-7 10 7 16,-2 0-4-16,-4-4-16 15,2 0-5-15,1-4 429 16</inkml:trace>
  <inkml:trace contextRef="#ctx0" brushRef="#br0" timeOffset="58515.8601">10745 7178 654 0,'1'-3'314'16,"10"-5"-110"-16,5 3-47 16,18-3-55-16,17 1-20 0,25 1-40 15,12-1-9-15,-2 6-5 16,-10 1-51-16</inkml:trace>
  <inkml:trace contextRef="#ctx0" brushRef="#br0" timeOffset="59182.4501">11767 7079 860 0,'2'-5'409'0,"-2"-7"-163"15,4 0-60-15,4-3-79 16,4-2-20-16,2-4-10 16,-7-5 1-16,-11-8 5 0,-6 4-8 15,-10 0-28-15,1 7-14 16,-12 15-27-16,-5 5-11 15,-2 15-14-15,-4 5-5 16,16 11-3-16,7 2 2 16,18 2 4-16,12-2 5 15,13-4 12-15,6-7 2 16,11-5 2-16,-6-9 0 16,-2-7 1-16,-4-5 0 0,-14-5 6 15,2 3-1 1,-5 3-2-16,-3 5-4 0,3 6-8 15,-1 5-5-15,-2 9-1 16,3 5 1-16,-3 10 7 16,2 7 3-16,-8 1 4 15,-6 1 3-15,-12-2 7 16,-14-8 5-16,-6-5 11 16,-3-11 8-16,-1-17 5 15,3-8 0-15,3-14-13 16,-1-2-10-16,11 5-16 15,5 1-27-15,9 9-140 16,6 3-253-16</inkml:trace>
  <inkml:trace contextRef="#ctx0" brushRef="#br0" timeOffset="60197.576">12492 6644 763 0,'-14'0'390'0,"-27"10"-127"16,-2 13-67-16,-6 29-126 15,2 20-21-15,14 28-27 16,12 7-14-16,21 4 1 15,17-5 0-15,29-16 2 16,11-9 2-16,19-21-12 16,3-14-77-16</inkml:trace>
  <inkml:trace contextRef="#ctx0" brushRef="#br0" timeOffset="60431.8745">12550 7109 1088 0,'3'1'435'0,"4"3"-255"15,19 0-117-15,11 0-29 16,9-2-1-16,6-2-5 15,2 0-22-15,0-5-89 16</inkml:trace>
  <inkml:trace contextRef="#ctx0" brushRef="#br0" timeOffset="60806.7775">12948 6959 901 0,'9'-8'393'16,"3"-7"-176"-16,12-1-122 16,6-1-30-16,2 10-24 15,1 7-17-15,-2 12-24 16,-4 8-2-16,-16 4 2 15,-2 6 1-15,-14 1 4 16,-5-3 2-16,3-4 3 0,-2-8 0 16,10-9-3-16,11-4-3 15,10-3-6-15,6 0-5 16,7 4-1-16,-2 3-1 16,-13 3 24-16,-11 4 31 15,-18 7 45-15,-16-1 12 16,-12 6-11-16,-11-3-23 15,-7-8-35-15,6-4-10 16,5-7-109-16,14-2-105 16</inkml:trace>
  <inkml:trace contextRef="#ctx0" brushRef="#br0" timeOffset="61103.7692">13314 6624 1208 0,'7'-2'488'0,"12"4"-311"15,5 12-80-15,12 27-80 16,3 15-1-16,2 29-6 0,-4 10 0 15,-14 3 0-15,-11 0-1 16,-24-2 0-16,-15 2-2 16,-12-9 2-16,-5-10 1 15,6-30-10-15,6-19-54 16,9-17-279-16</inkml:trace>
  <inkml:trace contextRef="#ctx0" brushRef="#br0" timeOffset="61634.9043">13551 6418 967 0,'1'-3'421'0,"5"-6"-210"0,4 9-67 16,7 15-59-16,-1 6-23 15,1 10-30-15,-1 3-5 16,-8-9 2-16,-3 1 1 16,-5-14 3-16,-4-6 0 15,7-3 5-15,-1-8 1 16,8-3-6-16,1-9-4 15,0-8-18-15,4 1-7 0,-1-1-7 16,5 6-4 0,-2 9-7-16,4 4-3 0,-3 13 0 15,-3 7 3-15,-1 13 12 16,-5 4 5-16,-3 3 6 16,-3-2 0-16,2-6 33 15,1-2 440-15</inkml:trace>
  <inkml:trace contextRef="#ctx0" brushRef="#br0" timeOffset="62103.5229">14328 7276 501 0,'7'12'316'0,"2"16"-13"15,-10 9-34-15,-21-2-89 16,-8 1-50-16,-2-4-67 0,1-14-30 16</inkml:trace>
  <inkml:trace contextRef="#ctx0" brushRef="#br0" timeOffset="62650.2804">14771 7045 564 0,'7'-1'349'0,"7"2"-7"16,4 7-156-16,3 15-131 15,-3 8-12-15,-6 6-8 16,-6 3 0-16,-11-4 6 16,-2-7-1-16,0-9-8 0,1-6-1 15,4-13 7-15,2-3-5 16,7-16-13-16,5-3-7 15,8-9-16-15,6 1-3 16,2 2-1-16,5 4-2 16,-1 13 4-16,-4 5 5 15,-8 7 24-15,-3 10 12 16,-9 4 11-16,-3 6-2 16,1 2-17-16,0 0-8 15,-3-1-10-15,7-2 2 16,-7-4-95-16,-1-5-108 0</inkml:trace>
  <inkml:trace contextRef="#ctx0" brushRef="#br0" timeOffset="62962.696">15263 6963 1206 0,'8'4'432'0,"15"8"-356"16,10 0-34-16,14 8-13 15,2-3-1-15,0-2-5 16,-7 1-2-16,-16-6 3 0,-1 2 1 16,-14-9 0-16,-8 0 1 15,-1-2-6-15,-6-1-3 16,3 0-10-16,-1 0-5 15,-25 6-3-15,-37 12-2 16,25-5-1-16,6-1 1 16,5 0 0-16,8 1-20 15,12-3-123-15,7-1-109 0</inkml:trace>
  <inkml:trace contextRef="#ctx0" brushRef="#br0" timeOffset="63197.0252">15318 7301 914 0,'-2'1'403'0,"1"2"-208"15,7 0-86-15,-6-3-82 16,27 3-12-16,52 7-4 16,-25-5 0-16,5 1-78 15</inkml:trace>
  <inkml:trace contextRef="#ctx0" brushRef="#br0" timeOffset="63629.4018">16157 7084 851 0,'-6'-9'410'16,"-7"-8"-154"-16,-8 0-42 16,-4 3-89-16,-3 5-37 15,2 7-61-15,-3 6-21 16,5 14-25-16,1 2-7 16,3 6-3-16,5 9 2 15,14 5 7-15,6 4 7 16,17 0 9-16,9-1 5 0,6-15 8 15,5-7 1-15,3-16 5 16,0-13 2-16,4-17 5 16,-8-4 1-16,-17-11 87 15,-14 2 35-15,-28-1 29 16,-11 2 5-16,-12 4-93 16,2 4-40-16,6 10-57 15,8 7-76-15</inkml:trace>
  <inkml:trace contextRef="#ctx0" brushRef="#br0" timeOffset="67909.4311">7553 8423 662 0,'-3'3'321'0,"2"4"-106"0,5 0-56 16,15 1-51-16,16-3-23 15,24-3-35-15,6-2-11 16,13-2-16-16,-7 2-1 15,-15-2-48-15,-9 0-104 0</inkml:trace>
  <inkml:trace contextRef="#ctx0" brushRef="#br0" timeOffset="68128.2181">7617 8593 913 0,'10'3'386'0,"20"1"-195"16,10-1-25-16,20-1-29 16,2 1-23-16,-5 1-52 15,-7 3-14-15</inkml:trace>
  <inkml:trace contextRef="#ctx0" brushRef="#br0" timeOffset="68591.48">8587 8038 867 0,'-2'2'375'0,"-6"10"-218"15,-1 20-60-15,-1 28-88 31,5 26-10-31,8 40-1 0,4 7 2 16,3 13 7-16,-1-9 7 16,-6-17 6-16,4-14-1 15,1-25-44-15,-2-17-77 16,5-24-292-16</inkml:trace>
  <inkml:trace contextRef="#ctx0" brushRef="#br0" timeOffset="68857.0349">8662 8050 705 0,'7'-2'299'0,"15"0"-165"16,9-4-47-16,14 1-54 16,10 1-10-16,10-4-50 0</inkml:trace>
  <inkml:trace contextRef="#ctx0" brushRef="#br0" timeOffset="69185.3896">8724 9193 847 0,'9'5'391'0,"14"3"-182"15,7 1-43-15,5-1-66 16,4-2-31-16,5-6-25 16,1 0-8-16</inkml:trace>
  <inkml:trace contextRef="#ctx0" brushRef="#br0" timeOffset="69669.4959">9186 8433 496 0,'3'5'331'15,"0"3"-24"-15,-7 7-75 0,-7-1-28 16,-5 4-71-16,-1 6-37 16,6 3-46-16,4 2-17 15,14 0-25-15,9-9-5 16,17 5 1-16,4-5 3 15,4-7 7-15,2 1 2 16,-5-8-44-16,-2-4-59 16</inkml:trace>
  <inkml:trace contextRef="#ctx0" brushRef="#br0" timeOffset="69888.0759">9419 8353 891 0,'-1'0'422'0,"-1"4"-188"16,0 11-66-16,2 21-101 16,1 9-16-16,0 16 4 15,3 3-4-15,0 2 0 16,0 1-3-16,0-4-14 16,-4-5-5-16,2-9-8 15,2-9 0-15,-2-12 20 16,6-8-72-16</inkml:trace>
  <inkml:trace contextRef="#ctx0" brushRef="#br0" timeOffset="70341.0694">10053 8253 849 0,'-15'3'386'0,"-26"6"-176"16,-5 13-45-16,3 25-65 15,2 12-23-15,13 19-38 16,13 5-8-16,17 3-16 16,9-2-4-16,19-2-4 15,2-6 0-15,8-20 4 0,5-13 6 16,5-22-107-16,2-12-139 16</inkml:trace>
  <inkml:trace contextRef="#ctx0" brushRef="#br0" timeOffset="70544.4855">10055 8627 923 0,'-2'3'377'0,"6"2"-223"16,8 5-59-16,16 0-53 15,14 1-12-15,16-3-19 16,4-3-2-16,2-5-106 16</inkml:trace>
  <inkml:trace contextRef="#ctx0" brushRef="#br0" timeOffset="70950.4521">10548 8648 816 0,'-14'-11'404'16,"-11"-18"-140"-16,3-3-84 16,17 3-119-16,10 1-33 15,14 4-35-15,13 10-7 16,11 9 13-16,6 10 4 15,-5 12 5-15,-9 6 6 16,-16 14 32-16,-9-2 9 0,-16 10 8 16,-11 0-3-16,-15-5-26 15,-9-4-8-15,2-10-2 16,7-5 0-16,10-18-17 16,5-4-13-16,11-9-30 15,5-4-11-15,-3 0 3 16,12 0 6-16,6 5 10 15,1 4 3-15,15 9 2 16,-7 6 2-16,6 8 9 16,-3 4 4-16,-1 4 6 15,4-3 7-15</inkml:trace>
  <inkml:trace contextRef="#ctx0" brushRef="#br0" timeOffset="71200.2464">10770 8227 1281 0,'12'-2'517'0,"10"-1"-309"15,14 22-128-15,10 12-28 16,9 29-10-16,0 10-7 0,-7 11 5 15,-16 0-4-15,-25-3-7 16,-12 3-6-16,-18 3-9 16,-2-4-3-16,3-12-64 15,2-14-49-15,10-28-229 16</inkml:trace>
  <inkml:trace contextRef="#ctx0" brushRef="#br0" timeOffset="71590.9362">11017 8072 870 0,'9'2'362'16,"6"8"-190"-16,4 4-36 16,-8 9-29-16,-4 0-13 15,-4-1-37-15,-3-4-10 16,-2-9-10-16,0-3 1 16,2-12-5-16,4-7-6 15,5-12-15-15,2-2-10 0,7-2-9 16,2 6-1-16,1 7 0 15,1 9 5-15,-6 11 23 16,-2 6 12-16,-4 12 18 16,-4 3 3-16,0 5-16 15,2 2-9-15,-2-2-15 16,1-3-62-16</inkml:trace>
  <inkml:trace contextRef="#ctx0" brushRef="#br0" timeOffset="72011.8277">11408 8667 999 0,'10'3'403'0,"11"-3"-235"0,26 3-51 32,18-1-1-32,9-2-24 15,4 4-27-15,-11-1-95 0,-11 2-299 0</inkml:trace>
  <inkml:trace contextRef="#ctx0" brushRef="#br0" timeOffset="72620.9674">12378 8572 386 0,'4'-11'309'15,"4"-5"40"-15,-2-5-92 16,-4-5-35-16,-6-9-45 16,-7-5-29-16,-6-3-51 15,-4 5-21-15,-4 10-45 16,-2 11-16-16,1 16-24 16,-2 6-6-16,4 12-6 15,2 5 0-15,8 7 2 16,6 2 1-16,8-1 1 15,8 4 4-15,10-8 1 16,1-4 1-16,12-10 4 16,-2-7 2-16,-1-9 5 15,3-1 3-15,-6-1 3 16,-1-3-1-16,-4 5-1 16,-4 1-4-16,-7 4-7 0,-2 5-7 15,4 12-7-15,-8 9 0 16,4 8 2-16,-1 8 4 15,-8 3 8-15,-3 1 7 16,-18 4 22-16,-6-4 38 16,-12-9 25-16,-1-6 4 15,2-19-6-15,2-7-29 0,7-17-23 16,1-9-8-16,6-13-98 16,7-3-53-16</inkml:trace>
  <inkml:trace contextRef="#ctx0" brushRef="#br0" timeOffset="73089.6072">12944 8145 597 0,'-21'7'299'0,"-23"14"-87"16,-2 10-47-16,6 17-72 15,3 17-28-15,16 25-36 16,11 4-4-16,13 4 10 15,18-4 2-15,17-13-5 16,8 0 0-16,12-16-2 16,-1-8-13-16,-4-20-105 15,1-9-324-15</inkml:trace>
  <inkml:trace contextRef="#ctx0" brushRef="#br0" timeOffset="73323.9288">13002 8623 947 0,'10'-1'348'15,"16"2"-274"-15,10 2-22 16,13 1-13-16,4 1-11 16,4-4-101-16</inkml:trace>
  <inkml:trace contextRef="#ctx0" brushRef="#br0" timeOffset="73708.7819">13313 8487 584 0,'0'-6'322'15,"4"-11"-51"-15,5-1-156 0,16 4-75 16,5 0-6-16,9 2 3 15,6 7-1-15,0 7-9 16,-3 5-8-16,-21 5-5 16,-7 0 0-16,-20 2 2 15,-10 2 0-15,1-1-1 16,-1-1-2-16,10-6-8 16,6-5-5-16,14 1-7 15,10 2-5-15,11 5-3 16,5 8 2-16,-5 1 23 15,-11 3 26-15,-18 4 47 16,-9 1 17-16,-17 5 0 16,-12-4-16-16,-13-7-30 0,-2-3-12 15,1-15-47-15,8-3-81 16</inkml:trace>
  <inkml:trace contextRef="#ctx0" brushRef="#br0" timeOffset="73989.9651">13754 8100 1212 0,'12'6'464'0,"14"12"-325"16,9 15-55-16,5 28-36 15,4 16 1-15,-5 16-6 16,-7 6-9-16,-22 1-6 16,-15-8-5-16,-20-5-6 15,-7-6 3-15,0-20 2 16,1-16 4-16,6-18-64 16,5-11-80-16</inkml:trace>
  <inkml:trace contextRef="#ctx0" brushRef="#br0" timeOffset="74427.3613">14062 8049 858 0,'4'-2'382'0,"11"3"-174"16,-4 5-84-16,-3 9-59 15,-2 3-2-15,-9 3-6 16,-1-5-3-16,-2-1-8 15,-3-4-11-15,5-7-7 16,5 1-1-16,2-14-4 16,6-1-3-16,0-7-14 15,0-6-8-15,10 3-6 16,0-1 0-16,6 7 2 16,-6 4 8-16,0 10 14 15,-8 2 7-15,-3 9 26 16,-1 8 8-16,-7 4 2 15,3 3-3-15,-3-2-23 0,2-3-12 16</inkml:trace>
  <inkml:trace contextRef="#ctx0" brushRef="#br0" timeOffset="75141.0627">14619 8072 374 0,'12'2'178'0,"11"-2"-64"16,11 0 1-16,4 0 21 16,7-2 11-16,0 2-6 15,-9 0-43-15,-6-1-24 16,-14 0-25-16,-5-1-5 15,-7-2 2-15,-3 4-7 0,-1 0-14 32,-1 0-9-32,0 0-22 15,-1 0-4-15,0 6-2 0,-3 16-1 16,-5 39 0-16,10-23 1 16,0 17-2-16,7 11 2 15,8 11 0-15,1 1 1 16,9-1 8-16,1-6-53 15,-1 1 114-15,-5-3 7 16,-13-3 6-16,-7-6 58 0,-9-10-98 16,-8-3 0-16,-10-13 4 15,-8-2-2-15,-12-7 1 16,-4-5 7-16,2-3 18 16,2-5 3-16,12-7-4 15,6-4-10-15,15-7-38 16,11-1-37-16,14-3-108 15</inkml:trace>
  <inkml:trace contextRef="#ctx0" brushRef="#br0" timeOffset="75734.6737">15191 8464 638 0,'15'-7'374'16,"8"-5"-70"-16,7 11-131 15,-2 4-40-15,-5 12-45 16,-3 6-15-16,-7 10-14 16,-6-3-14-16,-7 3-21 15,-2 4-7-15,-3-6-5 16,0 4-2-16,5-7 0 15,4-6-2-15,6-9 0 16,5-2-1-16,8-9 0 16,0-6-1-16,4-8 0 15,-2-5-1-15,-2-5-4 16,-2-2-1-16,-5-3 0 16,-3-2-3-16,-9 1 2 15,2 7 0-15,-3 6-1 0,0 8-1 16,0 10-1-16,-3 0-2 15,-1 5 4-15,0-6 1 16,0 0 7-16,-2 16 4 16,1 45 4-16,8-27 0 15,1-2 2-15,2-4 0 16,1-7-1-16,1-3-5 16,-1-8-123-16,-2-1-408 15</inkml:trace>
  <inkml:trace contextRef="#ctx0" brushRef="#br0" timeOffset="76109.5914">15799 8506 831 0,'0'13'348'0,"-3"12"-202"15,0 6-13-15,1 4-34 16,2-2-13-16,2 2-23 15,2-4-12-15,2-6-17 16,-4-4-5-16,0-11 3 16,-1-2 5-16,-1-12 4 15,0-7 0-15,0-5-8 16,-2-7-7-16,-5-6-6 16,-1-3-2-16,-6-12 1 15,-3-6-2-15,-4-16-4 0,4-2-2 16,3 4 10-16,7 7 8 15,10 18 6-15,1 5 2 16,13 10-21-16,7 4-13 16,9 6-16-16,7 4-6 15,12 7 3-15,1 1 3 16,-1 8-28-16,-5 2-64 16,-9 4-386-16</inkml:trace>
  <inkml:trace contextRef="#ctx0" brushRef="#br0" timeOffset="76375.15">15808 8807 1089 0,'2'4'442'0,"6"4"-269"15,8 3-34-15,12-1-32 16,6-1-23-16,6-4-34 0,4 1-13 16,-8-9-17-16,0 1-88 15</inkml:trace>
  <inkml:trace contextRef="#ctx0" brushRef="#br0" timeOffset="76765.6923">16096 8502 864 0,'4'0'419'0,"4"-1"-139"16,-2 1-97-16,6 12-95 15,-7 0-16-15,3 9-27 16,2 3-5-16,-8-4-3 16,-1-4 0-16,0-4-4 15,-1-3-3-15,-2-9 4 16,4 0 1-16,4-8-4 15,0-5-5-15,9-5-14 16,-4-4-6-16,4-6-8 16,4 4-4-16,1 7-2 15,5 3-4-15,-5 9-1 0,-2 8-3 16,-7 11 4-16,-4 4 6 16,-1 9 7-16,-2 1 5 15,2-1 2-15,3 4-2 16,1-7-67-16,1-2-78 15</inkml:trace>
  <inkml:trace contextRef="#ctx0" brushRef="#br0" timeOffset="77281.1892">16543 8298 711 0,'7'-2'334'0,"10"-3"-115"15,0 0-91-15,16 0-33 16,1 0 11-16,10 1 1 15,6 2-12-15,-8 0-30 16,-3 0-13-16,-10 3-15 0,-9-1 2 16,-10 4-9-16,-4 3-5 15,-8 6-10-15,-1 6-9 16,-1 12-9-16,-1 5-2 16,2 8-1-16,-1 3-1 15,2 6 4-15,0-6 3 16,2 0 1-16,0-2 4 15,1-10 3-15,1 0 1 16,-2-15 5-16,-2-4 2 0,-5-9 5 16,-5-4-1-16,-7 0-4 15,-7 4-3-15,-16-4-1 16,-4 3 1-16,-7-6 5 16,8-1 1-16,17-4-1 15,11 0-3-15,19-1-14 16,-2-2-11-16,10 2-74 15,-3-1-79-15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4T15:27:12.2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9092 5552 46,'0'-24'40,"0"0"0,0 24-8,0 0-8,0 29-8,4 16-4,-4 9-7,0 9-5,11 5-39,-11 5-2,0-10-2,0 1 0</inkml:trace>
  <inkml:trace contextRef="#ctx0" brushRef="#br1" timeOffset="5702.3212">9169 5385 3,'13'0'32,"-7"14"0,-3 25-8,0 18-5,-3 14-2,10 17 0,-10 6-4,6 0-5,-6-11-3,9-10-1,-6-28-2,3-21 0,-6-24-1,4-47 0,-4-23 0,6-16 0,-6-13 1,6-8-1,-6 5 3,2 10 0,-2 12 0,0 28 1,0 25-2,0 27 1,-8 41-1,2 22 0,-4 12-3,-2 18 1,0 3-1,-3-3 0,5-14 1,-3-21-1,4-29 0,9-29 0,-13-32 1,13-32-2,4-22 2,6-15-1,-1-8 0,3 7 0,-2 13 2,1 15-2,-7 35 1,-4 39 0,-16 27-1,-5 47 1,-4 30 0,-4 12-1,-1 9 1,-4 1-1,9-19-1,4-25 2,7-36-1,14-46 0,-3-39 0,16-36 0,5-26 0,4-17 0,6-1 0,0 6 0,-6 15 1,-1 28-1,-8 38 1,-10 42-1,-9 38 0,-7 37 1,-12 24-1,-2 15 1,-1 9-1,0-10 0,9-23 1,0-32-1,9-46-1,8-35 1,6-45 1,8-37-2,7-23 1,2-16 1,1 4-1,-1 16 0,-2 22 1,-7 32-1,-8 45 0,-4 44 2,-15 41-2,-5 33 0,-5 18 0,-6 3 0,1-9 0,5-17 0,1-37 0,8-37-1,10-45 2,6-42-1,9-24 0,9-17 1,1-2-2,2 11 1,-4 19 1,-3 28-1,-10 35 0,-4 41 1,-9 30-1,-4 19 0,-7 11 0,3-6 0,1-14-1,7-18 1,9-27 0,0-23 0,21-35 0,0-10 0,5-5 0,2 10 1,1 20 0,-5 20-2,-8 20 1,-5 21 1,-4 18-1,-7 10 0,0-1 1,-7-8-1,0-26 0,7-34 1,-15-14-1,13-31 0,2-19-1,4-13 2,2-5-1,5 4 0,3 16 0,-2 25 0,0 29 1,-3 25-1,-9 22 0,0 19 0,-6 7 0,-3 1-1,-2-6 2,-3-16-2,-1-26 1,2-18 0,1-25 1,0-22-1,-2-13 0,-1-5 1,-3-5-2,5 11 2,-3 8-1,1 13 1,3 19-1,2 16 0,7 13-1,3 7 1,7 7 0,2-2-1,4-2 1,2-7 1,-2-7-1,1-6-1,-4-7 1,-1-3 1,-9 10-2,9-3-2,-2 18-3,-4 9-11,12 12-26,3 15 0,8 9-1,8 18 0</inkml:trace>
  <inkml:trace contextRef="#ctx0" brushRef="#br1" timeOffset="7074.1675">9675 8231 20,'-19'-20'32,"7"4"3,-4-9 1,1-4-19,9 7-3,0-11-3,12 4 1,-2-2-4,13 15-1,0 4-1,7 12-1,1 10-2,-1 11 0,-2 11-1,-6 2-1,-6-1 0,-7-2 0,-7-8 0,-8-10 0,-11-19 0,-7-11-1,-4-19 0,-1-10 0,5-8 1,2-5 0,6 1-1,14 9 1,8 14 0,15 15 1,9 20 0,1 16-1,6 10 1,-3 13-2,-6 2 2,-4 7-2,-9-4 2,-9-12-3,-12-14 2,-6-11-1,-12-14 1,-9-14-1,-8-15 1,2-12-1,1-7-1,7 4 1,15 2 0,13 8 0,21 17 0,16 15 1,10 16-1,10 19 0,3 13 0,-2 11 0,-3 1 1,-11 1-1,-11-5 0,-8-9 0,-16-10 0,-6-16 1,-19-12-1,-6-16 0,-11-10 1,-2-9-1,3-5 0,9-2 0,11 2-1,15 12 1,16 8 0,17 16 0,13 18 0,3 10 1,2 11-1,-3 10 0,-4 6 1,-11 0-1,-11-1 1,-12-14-1,-11-11 0,-9-12 0,-8-13 0,-13-10 0,0-18 0,-1-8 0,7-7-1,12 1 1,13 6 0,13 5-1,17 15 1,10 13 1,10 14-1,-1 10 0,0 14 1,-8 4-1,-8 7 1,-11-1 0,-16-9-2,-10-5 1,-13-14 1,-12-10-1,-9-17 0,-5-8-1,-3-15 1,8-5-1,7-4 1,15-6 0,15 5 0,18 8 0,19 9 0,10 13 0,7 13 1,2 9 0,-3 14-1,-10 11 1,-9 10 0,-17 3-2,-10-5 2,-20-6 0,-11-11-1,-12-11 0,-10-14 0,-3-11 0,4-16-1,8-10 1,8-8-2,17 1 2,19 2-1,12 1 2,17 10-1,4 9 1,4 17-1,1 10 1,-5 14-1,-7 9 0,-11 9 1,-12 3-1,-9-2-1,-10-4 1,-9-5 0,-3-13 0,-6-9 1,3-14-1,3-5 0,7-8 0,8-1 0,10-2-1,10-5-2,6-2-14,11-2-26,5-5-1,-2-8-1,3-7 1</inkml:trace>
  <inkml:trace contextRef="#ctx0" brushRef="#br1" timeOffset="8777.8315">12053 5679 43,'0'0'35,"-18"-12"-5,18 12-5,-11 0-4,11 0-6,11 8-4,7-8-6,13 12 0,4-7-4,5 2 2,1 1-2,-4-3 1,-3-5-2,-6 6 1,-13-4 1,-15-2-2,0 0 1,-21-5-1,-4-3 1,-9 0-1,-7-1 1,-1-3-2,4 1 1,4-2 1,11 5-2,11 8 2,12 0-1,22 8 1,10 1 0,8 1 1,1-1-1,2 4 0,-3-4 1,-5-3-1,-11-1 1,-11-1-1,-13-4 0,-10 10-1,-15-5 2,-12-5-2,-7-6 1,-8-3-1,-4-1 0,7 1 0,7 4-1,8-8 2,15 6-2,19 7 2,10 7-1,18 0 1,7 4 0,4-2 0,-1-3 0,-1 3 0,-9 0 0,-9-4 0,-19-5 0,0 10 0,-22-10-1,-9 5 1,-6-5 0,-4 3-1,0-3 1,5 0-1,7 0-1,13 4 1,16-4-1,0 0 0,29 12 1,2-9 1,6 4-2,3-5 1,-2 5 1,-4-7-2,-8 8 3,-8-8-2,-18 0 0,0 0-1,-21-11 2,-8 2 0,-7 0 0,-3-4-1,-1-1 0,2 4 0,9 5 0,6-3 0,12 8 0,11 0 0,18 14-1,6-2 1,7 1 1,4-2-1,1-2 0,2 0-1,-10-9 1,-3 6 0,-12-6 1,-13 0 0,0 0-1,-26 0 0,-2-5 1,-3 5-1,-2 0 1,1-2-1,2-1-1,8 3 1,11 0 0,11 0 0,0 0 0,23-5 0,-5 1 0,4 4 0,2-5 0,0 5 0,-4-3 1,-4-1-1,-6 1-3,-10 3-9,0 0-30,0 0 0,0 12-1,0-2-1</inkml:trace>
  <inkml:trace contextRef="#ctx0" brushRef="#br1" timeOffset="9640.4192">11992 5998 57,'-13'-3'37,"13"3"2,18 12-6,1-9-19,12 5-6,5-2-1,7 0-1,0 0-1,1-3-2,-8-3 0,-4 0-1,-11-5-1,-9-2 2,-12 7-3,-12-7 0,-13 1 1,-9-1 0,-9-3 0,-4 3-1,1 4 0,3 3-1,7-7 1,10 5-1,12 2 1,14 0 0,14 2 0,9-2-1,7 0 1,5 0 1,1-5-1,0 5 1,-5-2 0,-3-2 0,-9 4 1,-7-8 0,-12 8-1,-12 0-1,-12 0 1,-5 0-1,-8-4 0,-3 0 0,5-3-1,0 7 0,9-8 1,12 1 0,14 7 0,10 0 0,13 0-1,10 0 1,2 0 0,5 0 0,-5 0 0,-4 0 1,-7 0-1,-11 0 1,-13 0 0,0 0 0,-30 0-1,3 1 1,-6-1 0,-2 0-2,2 0 1,3-1 0,9-2-1,10 3 1,11 0 0,11-4-1,10 4 0,3 0 1,6 4-1,-5 0 1,-1 0 0,-9-4 1,-15 0-1,0 0 2,0 0-2,-18 6-1,3 2-4,0 2-29,2-2-9,7 3 0,6-1 0</inkml:trace>
  <inkml:trace contextRef="#ctx0" brushRef="#br1" timeOffset="11599.1282">12147 7867 47,'0'0'35,"9"-10"1,-9 10-5,0-13-17,13 9-4,5-1-4,7 5-2,3 0-1,4 0 0,1-3-1,-1 3 1,-1 0-2,-7 0 0,-8 0 0,-7 0 0,-9 0 0,0 0 0,-9-15 0,-7 10-1,-8-4 2,-2-1-1,-4 2 1,5 1 0,0 0-1,6 7 1,10-3 0,9 3-1,13 0 1,5 0 1,7-3-2,9 3 1,0 0-1,-3-4 1,-4 0 0,-5 4-1,-9-5 0,-13 5 0,0 0 0,-9-15 0,-10 1 0,-3-2-1,-6-2 0,0-1 1,4 3-1,5 0 0,4 6 0,15 10 0,0 0 0,0 26 0,18-2 0,-2 2 1,0 2-1,2 1 1,-3-2 0,-5-3-1,-4-8 1,-6-6-1,-13-5 1,-2-5-1,-8 0 0,-1-4 0,-4 0 0,4-4 0,2 3 0,9 3 0,13 2-1,10 0 1,11 5 0,7 1 0,6-2 0,4 4 0,-1-2 0,-6-2 0,-9 0 1,-9-4-1,-13 0 0,0 0 0,-20 0 1,-8-4-1,-8 4 0,-5-6 0,-2 0 1,2 3-2,6 0 1,6 3 1,13 0-2,16 0 2,10 9-2,15 3 0,8-1 0,7-3 2,-2 2-1,2-6 0,-6 1 0,-7-5 0,-11 0 1,-16 0-1,0 0 1,-6-16-1,-16 10 0,-9 2 0,-7-1 0,-4-2 0,4 4 1,4-1-2,6 4 1,11 4 0,17-4-1,0 0 1,17 11-1,8-5 1,4-6 0,1 7 1,1-7-1,-5 0 0,-5-5 0,-6 5 1,-15 0-1,9-7 0,-9 7 1,-21 0-1,-2-2 1,-1 2-1,-3 0 0,2 4-1,-3-1 1,7-3 1,5 2-2,16-2 0,0 10 1,10-6 0,7 0-1,5 1 1,3-5 0,0 4 0,-1-4 0,-6 0 0,-1 0 1,-17 0-1,12-3 0,-12 3 1,-12-2-1,-1-3 1,-2 5 0,-1-3-1,-2 3 0,3 0 0,2 0 0,3 0 0,10 0 0,0 0-1,0 0 0,10-9 2,2 9-1,1 0 0,-1 0 0,3 0-1,-1 5 2,-7-5-2,-7 0 2,11 3 0,-11-3-1,0 0 0,-4-9 0,4 9 0,-9-8 1,9 8-1,-12-7 0,12 7 0,-10 0-1,10 0 1,0 0-3,-11 0-1,11 0-11,0 0-29,11-8 0,-11 8 0,17-15 0</inkml:trace>
  <inkml:trace contextRef="#ctx0" brushRef="#br1" timeOffset="12469.9342">12228 8148 54,'0'0'38,"-12"0"1,12 0-3,15 3-17,-3-3-7,13 0-5,0 5-1,6-1-2,0 1-1,0 0-1,-9-3 0,-1-2-1,-12 3 0,-9-3 0,0 0-1,-12-5 1,-9 0-2,-8 0 2,-2 1-1,1-2 0,2-1-1,3 3 1,10 4 0,15 0 0,0 0 0,0 0-1,30 0 2,-2 0-2,1 5 2,5-2 0,-7-3 0,-2 0 0,-7 0 0,-8 0 0,-10 0 0,0 0 0,-15-15-1,-4 10 1,-9-4-1,-3-1 0,-3-3-1,3 1 2,3 5-1,7 2-1,11 5 1,10 0 0,0 0 0,24-4 0,1 7 0,3 1-1,1-4 1,-2 0 0,-5 2 1,-4-2-1,-8 6 1,-10-6-1,0 11 0,-13-6 1,-5-3-1,-10 4 1,1-6-2,-4 5 1,3-5 0,3 0 0,5 0 0,10 0 0,10 0 0,0 0-1,26 0 1,-7 0 0,3 0 0,3-3 0,-1 3 0,-6 0 0,-2-4 1,-7 2-1,-9 2-1,0 0-2,0 0-8,0 0-30,-12 10-3,9 0 1,3-10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56:59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1082 6907 343 0,'1'-12'259'0,"-3"-14"80"15,-6 0-43-15,-12 5-30 16,-9 0-34-16,-18 12-81 16,-7 6-31-16,-9 14-58 0,5 6-21 15,15 12-42-15,8 1-20 16,23 7-25-16,7-1-4 16,20-2 9-16,8-4 9 15,16-11 15-15,7-2 6 16,6-8 9-16,2-5 3 15,-9-2 5-15,-7-2 1 16,-24-8 10-16,-11 5 0 0,-24-1 2 16,-14 1 1-16,-12 6-10 15,-11-1 1-15,3 8-5 16,4 6-3-16,12 10-7 16,14 6-11-16,16 10-13 15,5-1-3-15,17 5 1 16,7-1 8-16,17-4 16 15,1-9 6-15,14-16 8 16,4-9 2-16,2-16 0 16,1-9 1-16,-9-13 1 15,-9-6 1-15,-11-5 8 16,-4 1 3-16,-18 13 24 16,-1 8 12-16,-7 13-5 15,-5 7-5-15,3 17-28 16,-3 3-15-16,0 12-7 15,10 5 0-15,7 0-1 16,4-4 0-16,8-6-30 0,0-6-58 16,2-13-300-16</inkml:trace>
  <inkml:trace contextRef="#ctx0" brushRef="#br0" timeOffset="140.6492">1233 6911 1335 0,'-3'0'497'0,"-3"-4"-390"16,2 7-78-16,5 8-134 15,2 5-190-15</inkml:trace>
  <inkml:trace contextRef="#ctx0" brushRef="#br0" timeOffset="374.9228">1439 7150 1071 0,'1'7'428'0,"6"13"-279"16,5 6-33-16,3 5-36 16,4 6-20-16,2-8-25 15,3-3-5-15,-4-13 24 16,3-12 9-16,0-13 22 15,-5-9 4-15,1-11-27 0,-5-3-11 16,-3 2-29-16,1 3 2 16,-3 4-177-16,4 7-203 15</inkml:trace>
  <inkml:trace contextRef="#ctx0" brushRef="#br0" timeOffset="812.3099">2058 7157 916 0,'-4'13'467'0,"-15"17"-147"15,-7 0-105-15,-5 3-109 16,-5-4-38-16,3-8-28 16,4-9-8-16,4-13-17 15,6-10-33-15,8-10-51 16,4-2-17-16,7-4-5 15,0 3 25-15,3 6 35 16,4 2 3-16,5 9-4 16,7 4-1-16,7 10 2 15,3 6 6-15,2 6 14 16,2 2 5-16,-1 0 13 16,-3-1 4-16,-4-4 7 15,-3-5 2-15,-5-8-2 16,4-7 0-16,1-12 2 0,-6-6 0 15,0-7-1 1,-3 2 0-16,-6 1-4 0,0 5-6 16,-5 8 34-16,0 7 4 15,1 12 34-15,0 10 22 16,0 14-25-16,2 3-4 16,5 5-34-16,3 0-17 15,7-7-89-15</inkml:trace>
  <inkml:trace contextRef="#ctx0" brushRef="#br0" timeOffset="2098.2401">3595 7665 482 0,'-3'15'279'0,"-7"12"-62"15,10 5-61-15,5 4-21 16,6-1-56-16,7-5-23 15,5-12-13-15,4-10 2 16,3-15 8-16,2-9 1 16,-4-16 1-16,-3-4 0 15,-8-7 9-15,-2 1 6 16,-9 0 2-16,-4 4 2 16,-3 12-11-16,-2 7-4 0,-2 17-23 15,0 8-15-15,4 21-22 16,1 11-14-16,9 25 5 15,3 11 2-15,2 12 7 16,1-2 1-16,-7-2 4 16,-5-10 5-16,-8-12 4 15,-10-7 5-15,-6-19 13 16,-7-10 8-16,-3-17 10 16,-2-8 1-16,1-14-14 15,5-6-13-15,9-4-30 16,8-2-17-16,12 1-68 15,11 6-50-15,13 3-249 16</inkml:trace>
  <inkml:trace contextRef="#ctx0" brushRef="#br0" timeOffset="2425.9128">3982 7916 969 0,'4'-2'413'0,"0"-3"-232"0,13-1-95 15,7 1-23-15,6 0-33 16,1 2-5-16,1 3-3 16,-4 1 2-16,-14 5 8 15,-5 3 4-15,-14 8 1 16,-6 4-3-16,-9 2-8 15,1 4-7-15,-2-2-12 16,5-2-5-16,6 3-4 16,1-8-2-16,12-2-2 15,2-1 1-15,10-8 1 16,7-1 2-16,6-7 0 16,1-3 5-16,1-4-209 15</inkml:trace>
  <inkml:trace contextRef="#ctx0" brushRef="#br0" timeOffset="2582.1059">4372 7963 1085 0,'-3'1'492'0,"-3"1"-224"16,3 13-148-16,-1 1-46 16,3 9-47-16,-2 1-10 15,7 4-20-15,-2-2-67 16</inkml:trace>
  <inkml:trace contextRef="#ctx0" brushRef="#br0" timeOffset="2723.0375">4370 7671 1292 0,'-4'0'489'16,"-7"-2"-338"-16,10 10-79 15,-1 2-180-15</inkml:trace>
  <inkml:trace contextRef="#ctx0" brushRef="#br0" timeOffset="3082.0281">4672 7597 885 0,'0'10'377'0,"-1"13"-189"0,1 10-68 16,1 16-15-16,1 6-18 16,0 0-19-16,2-1-15 15,-1-12-20-15,2-16-3 16,0-14 7-16,-1-14 8 15,3-20 3-15,-6-6-1 16,-2-17-12-16,-4-6-8 16,-7-4-4-16,0-3-2 15,1 4-9-15,1 3-6 0,7 5-9 16,4 3-7-16,12 0-13 16,4 3-5-16,14 5-7 15,7 3 0-15,16 12-95 16,4 7-116-16</inkml:trace>
  <inkml:trace contextRef="#ctx0" brushRef="#br0" timeOffset="3280.6083">4714 8031 1073 0,'10'4'398'16,"15"3"-308"-16,10-1-52 15,25-6-11-15,-9-1-9 16,-1-1-188 0</inkml:trace>
  <inkml:trace contextRef="#ctx0" brushRef="#br0" timeOffset="3611.3392">4910 7655 718 0,'3'0'432'0,"5"1"25"16,3 10-273-16,5 6-84 15,1 6-9-15,-5 9-18 16,-4-1-3-16,-8-2-16 15,-1-2-15-15,-3-13-16 16,2-5-3-16,2-13-3 16,4-7-3-16,5-15-12 15,3-5-3-15,10 0-8 16,-1 3 0-16,4 11 2 16,-2 6 2-16,-6 11-1 15,-2 4 4-15,-8 12 3 16,-1 6 2-16,-6 9 3 15,1 3-1-15,2-1-19 16,4-2-117-16</inkml:trace>
  <inkml:trace contextRef="#ctx0" brushRef="#br0" timeOffset="3970.5602">5256 7489 1009 0,'12'-6'473'0,"5"-3"-176"0,17 4-184 16,-2 1-27-16,1-2-48 16,1 5-15-16,-10 0-12 15,5 1-3-15,-9 9-6 16,-1 1-1-16,-5 9-4 15,-6 4-1-15,-2 6 1 16,-5 3-1-16,3 9 2 16,6 3 1-16,1 7 1 15,5 2 1-15,-7 0 3 16,-6-2-5-16,-11-4 62 16,-8-8 21-16,-14-15 30 15,-2-5 10-15,-6-17-50 16,-1-2-18-16,5-9-64 15,1-6-66-15</inkml:trace>
  <inkml:trace contextRef="#ctx0" brushRef="#br0" timeOffset="4329.6431">6136 7593 978 0,'-2'0'417'15,"-2"1"-220"-15,2 19-123 16,2 7-32-16,2 19-25 16,3 4-4-16,2 6-7 15,0 3 5-15,-1-12 1 16,3-7-73-16</inkml:trace>
  <inkml:trace contextRef="#ctx0" brushRef="#br0" timeOffset="4470.6059">6004 7745 1306 0,'2'-1'565'0,"1"-4"-305"15,25 4-152-15,7 0-54 16,27-4-42-16,15 3-4 15,7 1-58-15</inkml:trace>
  <inkml:trace contextRef="#ctx0" brushRef="#br0" timeOffset="4907.6071">6999 7276 1092 0,'13'-1'355'0,"18"1"-363"0,7 0-6 15,1-2 14-15,4 0 4 16,1-7 5-16,-3-1 3 16,-11-3 8-16,-7 0 3 15,-16 5 10-15,-10 6-3 16,-12 11 10-16,-9 8 12 15,-7 20-2-15,3 12 2 16,-3 19-15-16,17 1-15 0,13 5-12 16,5-4 0-16,22-11-1 15,-8-3 3-15,5-20-28 16,3-12-38-16,-4-20-232 16</inkml:trace>
  <inkml:trace contextRef="#ctx0" brushRef="#br0" timeOffset="5079.4656">6979 7516 1067 0,'7'0'397'0,"11"2"-291"16,12-2-33-16,29 1-16 16,11 6-13-16,19-1-29 15,-4 5-5-15,-9 2-89 16,-12 1-362-16</inkml:trace>
  <inkml:trace contextRef="#ctx0" brushRef="#br0" timeOffset="5313.7642">6688 7903 837 0,'5'1'399'0,"6"-1"-68"0,42-1-251 16,14-6-10-16,42-8-10 15,17 0-21-15,9-2-11 16,7 1-3-16,-15 3-3 16,-11 3-2-16,-27 0-118 15,-16 2-147-15</inkml:trace>
  <inkml:trace contextRef="#ctx0" brushRef="#br0" timeOffset="5548.0791">7002 8082 565 0,'2'-4'303'0,"0"0"-49"0,3 1-29 15,-5 3-43-15,0 0-35 16,11 30-64-16,10 39-8 16,-18-16-20-16,-3 4-8 15,-5 2-12-15,3-3-12 16,2-11-33-16,2-8-86 16</inkml:trace>
  <inkml:trace contextRef="#ctx0" brushRef="#br0" timeOffset="5891.7422">7298 8256 945 0,'-12'-5'483'16,"-7"-4"-64"-16,10-4-321 16,9 0-26-16,15 0-29 15,10-3-13-15,11 9-24 16,5 4-3-16,7 10-6 15,-5 9-3-15,-6 11 1 16,-14 5 1-16,-23 17 4 16,-11 4 2-16,-19 5 7 15,-6-2 5-15,-8-17 5 16,4-11 3-16,-5-18 5 16,2-4-2-16,11-11-3 15,3-2-5-15,19-5-17 16,9-5-7-16,14-1-15 0,15 0 1 15,9 4 7-15,2 4 4 16,-2 10 8-16,-2 5 0 16,0 7-3-16,3 3 64 15,-3 2-265-15</inkml:trace>
  <inkml:trace contextRef="#ctx0" brushRef="#br0" timeOffset="6532.2194">7972 7777 823 0,'3'-3'348'0,"-2"-2"-208"0,0 5-41 15,-1 0-36-15,0 0-11 16,3 15 3-16,16 41 6 16,2-31-3-16,4 0-11 15,6-9-15-15,7-5-7 16,5-18-3-16,1-10 2 16,-4-12 6-16,-10-8 3 15,-16-2 1-15,-8-2 0 0,-13 3-6 16,-8 1-3-16,-5 3-10 15,-1 8-10-15,3 14-18 16,5 7-11-16,4 17-17 16,4 5-2-16,10 15 6 15,3 10 4-15,9 13 21 16,4 11 17-16,-7 8 32 16,-5-1 10-16,-11-4 16 15,-13-6-7-15,-12-11-13 16,-6-6-2-16,-4-14 0 15,0-10 2-15,4-21 4 16,4-8-3-16,6-17-22 16,6-6-16-16,13-2-36 15,8-1-41-15,15 6-96 16,7 4-72-16</inkml:trace>
  <inkml:trace contextRef="#ctx0" brushRef="#br0" timeOffset="6860.6374">8405 8009 806 0,'8'-1'345'0,"11"1"-174"16,8 1-78-16,2 1-39 15,0 4 2-15,-5-1 1 16,-6 2-2-16,-11 2-13 16,-6 3-7-16,-9 6-13 15,-4 1-4-15,-8 1-5 16,0-3-3-16,3-3-5 16,2-1-1-16,8-3-3 15,5 1-1-15,3-3-5 16,5 1-3-16,5-1 1 15,3-1-1-15,7 0 4 16,1-2-28-16</inkml:trace>
  <inkml:trace contextRef="#ctx0" brushRef="#br0" timeOffset="7016.4772">8721 8116 614 0,'0'-9'390'0,"0"-3"24"0,0 2-128 15,0 9-119-15,1 6-46 16,1 8-79-16,0 3-25 16,2 8-12-16,-1 1 1 15,-2 0-74-15,1-1-115 0</inkml:trace>
  <inkml:trace contextRef="#ctx0" brushRef="#br0" timeOffset="7157.4326">8710 7879 1432 0,'-2'-3'500'0,"-3"0"-465"16,5 3-68-16</inkml:trace>
  <inkml:trace contextRef="#ctx0" brushRef="#br0" timeOffset="7672.5801">9027 7623 827 0,'-1'-1'326'0,"-5"1"-222"16,1 9-43-16,-2 15-6 15,1 8 14-15,2 17 28 16,1 5 1-16,3 1-5 16,-1-1-25-16,1-12-26 15,2-10-8-15,-1-13 5 16,0-12 10-16,-1-15 30 16,-4-7 4-16,-5-19 0 15,-1-4-9-15,-5-15-28 16,4-7-8-16,-1-3-11 15,1-2-4-15,5 7-11 16,-1 3-4-16,7 7-10 16,6 0-4-16,5 8-10 15,7 4-6-15,6 9-5 0,6 8-1 16,10 10 3-16,10 2-47 16,13 11-161-16,3 2-202 15</inkml:trace>
  <inkml:trace contextRef="#ctx0" brushRef="#br0" timeOffset="7906.9002">9032 8006 988 0,'5'4'415'16,"4"0"-218"-16,15 0-126 16,8 0-16-16,12-3-27 15,4 1-10-15,1 0-190 16</inkml:trace>
  <inkml:trace contextRef="#ctx0" brushRef="#br0" timeOffset="8219.5948">9290 7706 984 0,'6'1'405'16,"4"6"-231"-16,3 4-44 15,-8 6-38-15,-2 6-18 16,-1 2-31-16,-4-1-11 15,2-3-3-15,1-6-1 0,0-12-1 16,3-4-1-16,-2-14-10 16,6-8-6-16,6-6-11 15,3-1-5-15,5 5-2 16,-1 7 1-16,1 8-2 16,-4 7 6-16,-3 10 9 15,-1 7 7-15,-7 8 9 16,-1 4-5-16,0 2-5 15,-2-1 27-15,8-2-161 16</inkml:trace>
  <inkml:trace contextRef="#ctx0" brushRef="#br0" timeOffset="8418.8765">9658 7723 1074 0,'18'0'407'0,"18"1"-310"15,6 2-28-15,0 2-30 32,-8-1-2-32,-7 0-179 15</inkml:trace>
  <inkml:trace contextRef="#ctx0" brushRef="#br0" timeOffset="8606.0008">9988 7639 721 0,'-4'-9'446'0,"1"-5"31"0,0 2-229 15,-1 0-113-15,4 17-37 16,1 12-52-16,0 6-19 15,6 25-3-15,-7-8-2 0,1 6-10 16,1 1 40-16,5-13-170 16</inkml:trace>
  <inkml:trace contextRef="#ctx0" brushRef="#br0" timeOffset="9051.9668">10223 7326 1128 0,'8'-4'474'0,"1"-8"-258"0,12 5-112 16,7 6-61-16,0 0-16 15,8 1-17-15,-1 2-4 16,-2 0-1-16,-6 1 0 16,-9 2-3-16,-5 4-1 15,-10 4-1-15,0 2-3 16,-5 8-1-16,-2 2-1 16,-3 7-3-16,1 5-2 15,1 6-2-15,4 3-1 0,2 6 3 16,3 3 3-16,4 2 7 15,2 0 3-15,0-1 6 16,-3-3 0-16,-11-7 28 0,-6-12 22 16,-15-7 28-16,-7-9 6 15,-10-11-10-15,-3 0-21 16,-3-8-33-16,2 0 15 16,12 1-129-16</inkml:trace>
  <inkml:trace contextRef="#ctx0" brushRef="#br0" timeOffset="9585.8307">11077 7610 580 0,'2'-10'403'0,"2"-12"78"16,-1 7-188-16,2 21-147 15,0 3-45-15,4 24-90 16,1 11-12-16,4 14 3 16,-4 7 0-16,-2-1 6 15,-1-9 4-15,-1-16-101 16,-1-6-109-16</inkml:trace>
  <inkml:trace contextRef="#ctx0" brushRef="#br0" timeOffset="9718.9087">10897 7789 782 0,'5'-1'449'16,"8"-10"-34"-1,10 3-240-15,23-1-114 16,11 1-28-16,22 7-22 15,-2 1-6-15,-6 7-89 16</inkml:trace>
  <inkml:trace contextRef="#ctx0" brushRef="#br0" timeOffset="9993.8622">11949 7563 867 0,'1'-29'439'15,"3"-21"-146"-15,6 0-117 16,2 2-28-16,2 14-26 16,-3 6-12-16,-3 14-25 15,-4 3-26-15,-1 12-53 16,-1 10-15-16,1 23-15 0,4 11 3 15,5 16 11-15,3 2 5 16,3 0-61-16,-2-1-102 16</inkml:trace>
  <inkml:trace contextRef="#ctx0" brushRef="#br0" timeOffset="10212.5174">11702 7797 1033 0,'6'0'386'0,"11"2"-276"15,16 2-31-15,33 0-27 16,14 0-3-16,25-2 6 16,2 0 4-16,-8 1 3 15,-4-3-4-15,-19-5-116 16,-7-3-132-16</inkml:trace>
  <inkml:trace contextRef="#ctx0" brushRef="#br0" timeOffset="10587.4297">11825 8197 850 0,'8'-16'348'15,"5"-13"-217"-15,3-6-10 16,0 1-12-16,-3 5 12 16,-5 5 2-16,-3 12-17 15,-5 6-9-15,-4 16-55 16,0 8-21-16,-2 17-29 16,4 8-2-16,3 8 11 15,3 1 2-15,6-1 2 16,0-2-11-16,6-11-230 15</inkml:trace>
  <inkml:trace contextRef="#ctx0" brushRef="#br0" timeOffset="10946.9905">12089 8175 1000 0,'-1'-10'451'15,"5"-13"-204"-15,7-2-87 16,19 3-30-16,1 4-34 16,3 11-30-16,3 7-16 15,-2 13-32-15,2 8-5 16,-5 6-7-16,-7 5-2 16,-17 4-4-16,-9-2 1 0,-18 4 2 15,-6 2 1-15,-9-4 9 16,1-5 4-16,2-17 4 15,3-9-1-15,11-11-9 16,4-6-10-16,12-2-7 16,3-3-5-16,9 2 4 15,3 2 7-15,6 11 1 16,2 3 6-16,8 14-4 16,1 6-1-16,2 3-2 15,0 0-20-15</inkml:trace>
  <inkml:trace contextRef="#ctx0" brushRef="#br0" timeOffset="11737.8284">13258 7518 697 0,'0'3'267'15,"0"3"-163"-15,0 8-96 16,-1 6-1-16,1-4 0 15,0-3-3-15,4-7-11 16,-1-5-105-16</inkml:trace>
  <inkml:trace contextRef="#ctx0" brushRef="#br0" timeOffset="14677.1929">12949 7526 507 0,'0'-6'313'0,"3"-8"-6"15,-4 6-88-15,-1 8-106 16,1 7-39-16,-2 12-63 0,5 7-15 16,6 12-1-16,-11 3 1 15,15 5 4-15,4-5 3 16,2-10 2-16,16-4 0 16,-7-17 2-16,5-10 1 15,2-14 6-15,-4-12 3 16,-5-13 4-16,-3-4 2 15,-6-3 25-15,-2 3 12 16,-5 6 7-16,-2 8 3 16,-2 12-21-16,-2 5-18 0,-2 10-21 15,-1 7-12-15,-1 13-17 16,-4 9 0-16,5 11 4 16,0 6 1-16,-1 11 7 15,2 5 2-15,-4 14 5 16,-3-4 3-16,-3 2 8 15,-3-8 4-15,0-11 8 16,-10-5 7-16,-12-19 10 16,-5-8 6-16,-12-21 0 15,0-7-7-15,3-19-37 16,7-6-38-16,17-8-125 16,13-1-77-16</inkml:trace>
  <inkml:trace contextRef="#ctx0" brushRef="#br0" timeOffset="15255.038">13341 8159 571 0,'5'0'310'0,"10"-1"-35"0,3-2-112 15,7 3-64-15,3-2-18 16,-1 1-32-16,-5 1-9 16,-3 6-8-16,-11 1-5 15,-12 9-7-15,-9 5 0 16,-14 5-1-16,-6 7-4 16,1 4-5-16,2 0-2 15,7-6-2-15,8-4-2 16,10-11 11-16,5-3 12 15,13-6 12-15,5-3 2 0,8-4-9 16,2-2-13-16,5-6-27 16,-1-1-58-16</inkml:trace>
  <inkml:trace contextRef="#ctx0" brushRef="#br0" timeOffset="15411.5021">13700 8244 1173 0,'-1'5'504'16,"-4"3"-261"-16,-2 13-160 16,3 4-34-16,-2 8-33 15,6 4-7-15,-1-2-9 16,2-4-53-16</inkml:trace>
  <inkml:trace contextRef="#ctx0" brushRef="#br0" timeOffset="15552.0293">13708 8061 1263 0,'-4'-5'519'16,"-1"-3"-320"-16,-1 6-111 16,5 3-103-16,1 6-83 15</inkml:trace>
  <inkml:trace contextRef="#ctx0" brushRef="#br0" timeOffset="16051.9972">14015 7463 793 0,'-4'-3'357'0,"-2"-1"-186"0,-2 7-58 15,-4 19-62-15,0 11-31 16,2 19-16-16,3 7-2 16,7 7 2-16,0-4 3 15,8-8 7-15,0-8 2 16,2-21 4-16,1-13 8 0,-2-19 21 16,0-11 8-16,-5-18 11 15,-4-4-2-15,-8-13-6 16,-7-5-2-16,-7 0-5 15,-1-5-6-15,3 5-20 16,5 5-9-16,13 7-18 16,3 8-10-16,15 12-16 15,7 4-11-15,21 13-5 16,11 1 7-16,6 8 31 16,2 2-87-16,1 2-209 15</inkml:trace>
  <inkml:trace contextRef="#ctx0" brushRef="#br0" timeOffset="16255.1436">13998 7966 901 0,'13'4'351'16,"17"0"-252"-16,8-1-36 16,7-1-33-16,0-2 14 15</inkml:trace>
  <inkml:trace contextRef="#ctx0" brushRef="#br0" timeOffset="16614.0931">14349 7595 938 0,'6'2'368'0,"8"0"-231"16,1 2-56-16,-4 16-30 15,-3-1 0-15,-7 12-12 16,-4 5-4-16,-6-3-2 15,-1-2-4-15,1-9-7 16,1-5 1-16,6-15 3 16,2-5-6-16,4-17-11 15,8-4-10-15,12-6-12 16,3 2-1-16,5 6 2 0,1 6 2 16,-4 10 12-16,0 6 7 15,-6 10 9-15,-3 3 6 16,-7 8-8-16,-2 1-3 15,-7 2-2-15,2 5-10 16,-3-3-83-16</inkml:trace>
  <inkml:trace contextRef="#ctx0" brushRef="#br0" timeOffset="16801.5406">14761 7714 1177 0,'12'-2'421'0,"15"-1"-360"16,5 2-30-16,12 2-24 16,2 3-22-16</inkml:trace>
  <inkml:trace contextRef="#ctx0" brushRef="#br0" timeOffset="17145.4239">15040 7624 644 0,'0'-17'381'0,"2"-12"11"16,17 8-252-16,6 6 6 15,10 10-46-15,-2 5-18 16,4 11-43-16,-5 3-13 16,-14 9-3-16,-4 4 5 0,-23 6 12 15,-8 4 3 1,-11 1-4-16,-3-2-8 0,-3-3-6 16,3-9-3-16,1-8-5 15,7-7-3-15,11-6-15 16,3-2-9-16,18-1-13 15,4-2-2-15,15 0 3 16,2 2 5-16,-1 6 9 16,0 3 4-16,-3 7 4 15,-2 2-23-15,4-3-243 16</inkml:trace>
  <inkml:trace contextRef="#ctx0" brushRef="#br0" timeOffset="17535.7401">15442 7420 923 0,'17'-5'419'0,"9"-7"-172"15,12 6-160-15,0 2-20 16,-4 3-24-16,1 3-6 16,-6 1-7-16,-4 3-1 15,-3 3-13-15,-6-1-6 0,-9 6-7 16,0 4-4-16,-6 6-4 16,0 9-1-16,0 9 0 15,-1 2 2-15,-2 9 1 16,0 0 2-16,2 5 5 15,-1 2 2-15,-6-10 31 16,-5 1 16-16,-12-16 31 16,-3-11 11-16,-1-9-22 15,-1-9-12-15,7-11-55 16,2-4-66-16</inkml:trace>
  <inkml:trace contextRef="#ctx0" brushRef="#br0" timeOffset="17895.084">16106 7647 871 0,'10'-2'388'15,"6"1"-157"-15,13 1-152 16,8 0-21-16,10 4-26 16,8-2-11-16,3 3 24 15,0 2-83-15</inkml:trace>
  <inkml:trace contextRef="#ctx0" brushRef="#br0" timeOffset="18129.3591">16158 7788 820 0,'3'0'363'15,"9"2"-132"-15,6 1-92 16,12 4-48-16,8-1-17 0,12 0-51 15,5 0-13 1,10-1-39-16,-2 0-146 0</inkml:trace>
  <inkml:trace contextRef="#ctx0" brushRef="#br0" timeOffset="18530.8738">17246 7546 906 0,'-7'-11'389'0,"-8"-8"-214"15,-3 0-42-15,-6 5-44 16,-1 5-15-16,-1 6-28 15,0 1-20-15,2 5-26 16,-2 8-15-16,-1 8-8 16,0 5-1-16,2 12-3 15,5 2-1-15,10 7 2 16,9 5 3-16,12 2 5 16,6 0 4-16,12-3 7 15,4-10 2-15,9-14 7 16,7-8 6-16,1-19 11 0,2-11 4 15,-9-15 55-15,-4-12 29 16,-16-6 52-16,-11-2 18 16,-18 1-35-16,-12 6-26 15,-17 10-64-15,-5 5-26 16,0 8-68-16,4 8-86 16</inkml:trace>
  <inkml:trace contextRef="#ctx0" brushRef="#br0" timeOffset="18780.9758">17277 7582 869 0,'-3'0'518'0,"-11"2"-45"16,-6 7-207-16,-13 22-143 15,-6 5-48-15,-11 19-48 16,-1 6-8-16,8 7 414 16</inkml:trace>
  <inkml:trace contextRef="#ctx0" brushRef="#br0" timeOffset="19874.3021">18179 7635 759 0,'-3'0'378'0,"0"0"-95"0,13 5-137 15,15 2-13-15,35-2-31 16,25 0-27-16,36-3-29 15,15-1-12-15,10 1-11 16,-12 4-3-16,-12 2-67 16,-18 1-75-16</inkml:trace>
  <inkml:trace contextRef="#ctx0" brushRef="#br0" timeOffset="20217.9742">18514 7469 664 0,'-17'0'284'0,"-15"3"-127"16,-19 6-119-16,-6 4-10 15,-6 6 3-15,3 2-2 0,16 7-2 16,10-2 7-16,20 3-7 16,13 4 1-16,18-1 42 15,15 1 2-15,25-6 0 16,15-3-2-16,14-6-104 15</inkml:trace>
  <inkml:trace contextRef="#ctx0" brushRef="#br0" timeOffset="20749.0945">19913 7403 950 0,'-23'4'369'0,"-26"12"-261"16,-3 10-66-16,12 16-48 16,8 8-11-16,21 9 1 15,15 3 6-15,25-9 55 16,13-3 21-16,24-18 26 16,2-11 9-16,3-28 8 15,-3-11 11-15,-17-19 7 16,-10-6 13-16,-32-7-27 15,-20-5-24-15,-35-7-37 16,-10 0-24-16,-4 11-35 0,1 7-48 16,21 28-167-16,11 13-214 15</inkml:trace>
  <inkml:trace contextRef="#ctx0" brushRef="#br0" timeOffset="20952.45">20176 7529 1227 0,'-3'7'433'0,"0"11"-378"16,3 10-34-16,2 27-24 16,3 7 6-16,3 25 13 15,-2 6-5-15,0-7 45 16,1-6-88-16,-1-27-235 15</inkml:trace>
  <inkml:trace contextRef="#ctx0" brushRef="#br0" timeOffset="21124.0361">20297 7770 1173 0,'10'-3'414'0,"16"-3"-358"0,8 0-41 16,10 2-17-16,2 0-35 15</inkml:trace>
  <inkml:trace contextRef="#ctx0" brushRef="#br0" timeOffset="21592.6514">20701 7610 915 0,'-14'-10'417'0,"-21"-3"-193"16,-2 5-70-16,0 6-83 15,0 7-30-15,12 8-43 16,6 6-9-16,15 9-5 16,7 0 2-16,18 1 20 15,6-6 12-15,13-8 12 16,5-5 3-16,1-12-1 15,-5-5-4-15,-10-11-3 16,-5-3-3-16,-10-2-8 16,-5-1-1-16,-5 1-3 15,1 2-1-15,0 7-10 16,2 7-2-16,5 12-1 16,0 8 1-16,1 14 6 15,3 6 1-15,1 12-4 16,-4 7 0-16,-6 7 3 15,0 6 2-15,-11-2 2 16,-8-5 2-16,-14-15 3 0,-9-9 0 16,-8-20 1-16,2-11-5 15,6-10-9-15,7-9-5 16,19-14-7-16,9-6 3 16,24-15 1-16,9-8 2 15,13-5 1-15,2 1 0 16,-2 10 2-16,-3 7 0 15,-8 15 4-15,-1 6-38 16</inkml:trace>
  <inkml:trace contextRef="#ctx0" brushRef="#br0" timeOffset="21733.6134">21265 7739 1592 0,'2'0'625'0,"2"1"-451"16,-2 2-64-16,-2-3-148 16</inkml:trace>
  <inkml:trace contextRef="#ctx0" brushRef="#br0" timeOffset="22295.6073">21953 7504 678 0,'-16'0'319'0,"-17"-3"-122"16,3 3-68-16,9 6-79 16,6 4-23-16,12 4-22 15,5 1 1-15,17-2 7 16,9 1 5-16,7-3-4 0,-3 0 0 16,-11-9 1-1,-10 1 4-15,-15-2-5 0,-7-1-4 16,-11 7-6-16,-10-4-4 15,-4 3 5-15,2 4 10 16,4 4 2-16,12 6 1 16,14 3-2-16,4-2 1 15,18 1 4-15,8-2 3 16,7-6-2-16,7-2-5 16,1-12-83-16,1-5-140 15</inkml:trace>
  <inkml:trace contextRef="#ctx0" brushRef="#br0" timeOffset="22811.1628">22032 7165 862 0,'13'-1'300'16,"12"-1"-243"-16,19 2-74 16,10 0 2-16,13 5 8 15,1 2 5-15,-11 0 7 16,-10-1 6-16,-17-4 4 16,-9-1 3-16,-14-3 1 15,-8-2 0-15,-12-2 5 0,-4-1 12 16,-1 0 11-16,4 1-3 15,7 4-12-15,4 2-16 16,7 9-20-16,2 7-4 16,4 10 0-16,3 4 0 15,-2 10 2-15,2 3 2 16,-3 6 4-16,-2 2 1 16,-5-2 5-16,-4-7 2 0,-7-7 2 15,-6-3 0-15,-2-9 2 16,-3 5 0-16,-4-7-1 15,0 1 0-15,-6-1-1 16,-3-6 1-16,-3-6-1 16,4-2-1-16,7-7-14 15,9-3-16-15,12-3-28 16,3 0-4-16,11 4 9 16,4 2 8-16,3 2 21 15,3 5-26-15</inkml:trace>
  <inkml:trace contextRef="#ctx0" brushRef="#br0" timeOffset="23014.1843">22209 7438 1019 0,'9'1'383'16,"24"2"-289"-16,9 3-39 16,18-1-15-16,11 1-18 15,-3 0-24-15,-4 3-119 16</inkml:trace>
  <inkml:trace contextRef="#ctx0" brushRef="#br0" timeOffset="23248.687">22744 7555 985 0,'-1'1'463'0,"-6"4"-171"16,2 11-141-16,0 10-92 15,-2 4-18-15,6 8-24 16,-4 1 1-16,0-1-13 16,1-2-65-16</inkml:trace>
  <inkml:trace contextRef="#ctx0" brushRef="#br0" timeOffset="23381.5924">22751 7321 1216 0,'0'-8'444'0,"4"-4"-373"16,1 10-25-16,8 13-299 15</inkml:trace>
  <inkml:trace contextRef="#ctx0" brushRef="#br0" timeOffset="23680.8061">23099 7562 852 0,'-9'-10'450'0,"-8"-8"-119"0,-5 6-190 16,-2 4-47-16,-3 8-76 15,4 7-24-15,2 9-15 16,6 13-2-16,13 6 7 15,2 2 11-15,17-2 18 16,6-5 10-16,7-6 14 16,4-9 4-16,-7-13 8 15,-2-4 3-15,-16-12 6 16,-7-4-5-16,-11 0-21 16,-6 2-12-16,-2 4-160 15</inkml:trace>
  <inkml:trace contextRef="#ctx0" brushRef="#br0" timeOffset="24133.5632">23280 7539 857 0,'-1'-2'408'0,"3"0"-173"16,-4 7-145-16,1-5-39 16,0 3-24-16,-2 23 13 15,7 32 17-15,6-29 3 0,8-3-6 16,1-7-4-16,1-11-9 16,1-3-2-16,-2-11-1 15,3-5 0-15,-1-9-7 16,-2-5-3-16,-4 0-4 15,-5-3-4-15,-10 6-8 16,-5 1-5-16,-4 8-14 16,1 13-6-16,1 5-9 15,2 10-1-15,4 7 5 16,-1 1 6-16,6 4 8 16,8 0 4-16,12-4 25 15,4-5 11-15,4-9 21 16,0-6 17-16,-2-8 3 15,-4-8-4-15,-8-9-14 16,-2-1-14-16,-10-4-24 0,-5 2-46 16,-5 6-159-16,-7 2-168 15</inkml:trace>
  <inkml:trace contextRef="#ctx0" brushRef="#br0" timeOffset="24492.8639">24000 7534 858 0,'-8'-9'427'16,"-5"-10"-164"-16,-3 8-133 15,3 4-43-15,-1 8-73 16,0 4-14-16,5 11-18 16,-1 6-2-16,5 5 2 15,1 6 4-15,4-1 12 16,5 0 2-16,3-9 7 16,5-3 4-16,-4-12 11 15,-3-8 7-15,-8-7 8 16,-7-5 9-16,-9-5 1 15,0 1-7-15,0 1-13 16,6 4 40-16,8 7-294 0</inkml:trace>
  <inkml:trace contextRef="#ctx0" brushRef="#br0" timeOffset="24844.358">24079 7563 811 0,'13'-4'420'0,"13"2"-133"32,2 8-80-32,-3 13-113 15,-4 3-29-15,-6 5-25 16,-8-1-2-16,-7 1-3 0,-3-1 1 16,-5-6-1-16,1-6-1 15,1-11 6-15,6-4 2 16,2-10-9-16,5-6-7 15,11-8-18-15,3 0-8 16,3-2-3-16,-2 1-1 16,-2 6-2-16,3 4 1 15,-1 10 1-15,6 6 4 0,-9 11 1 16,-8 2 6-16,-6 12 18 16,-7 1 17-16,0 8 15 15,3 0 1-15,-2-5-7 16,0-3-23-16,1-9-122 15,0-6-334-15</inkml:trace>
  <inkml:trace contextRef="#ctx0" brushRef="#br0" timeOffset="28980.7721">9294 8621 760 0,'-5'-6'367'0,"4"2"-140"15,-1 4-61-15,2 12-94 16,3 17-22-16,-5 27-26 16,5 19-8-16,2 23 1 15,1 3-3-15,4-1-5 16,-4-5 2-16,-2-14 12 0,4-10-31 15,-3-20-117 1,3-13-81-16,-3-21-245 0</inkml:trace>
  <inkml:trace contextRef="#ctx0" brushRef="#br0" timeOffset="29215.1387">9286 9402 475 0,'-14'-7'274'16,"-14"-9"-35"-16,3-1-49 15,10 6-64-15,7-2-9 16,8 6-25-16,3 2-11 0,5 6-15 15,-1 6-14-15,6 8-1 16,2 4 6-16,0 8 11 16,4 3 0-16,-4 0-8 15,-4-7-7-15,5-11-7 16,-4-9 10-16,7-15 11 16,7-4-1-16,0-13-11 15,4 0-13-15,-5 4-21 16,-5 3-8-16,-10 12-51 15,-4 6 405-15</inkml:trace>
  <inkml:trace contextRef="#ctx0" brushRef="#br0" timeOffset="30043.0158">4946 10032 597 0,'5'0'319'15,"-1"3"-10"-15,10 13-206 16,9 9-14-16,11 26 11 15,11 13-4-15,5 21 11 16,-4 4-17-16,-7 1-16 16,-11-4-10-16,-17-9-32 15,-10-6-5-15,-13-3-7 16,-10-2-8-16,-14-20-19 16,-1-7-7-16,-6-21-15 0,7-17-2 15,10-16 5-15,3-14 3 16,16-23 11-16,4-8 6 15,15-14 21-15,9 0 10 16,5-11 13-16,9 0 18 16,10 0-9-16,4 1-7 15,9 16-11-15,-1 10-18 16,-18 22-6-16,-5 12-3 0,-21 16-22 16</inkml:trace>
  <inkml:trace contextRef="#ctx0" brushRef="#br0" timeOffset="30386.6853">5523 9873 1028 0,'11'-14'443'0,"14"-11"-237"16,8 11-57-16,2 15-51 15,-2 10-14-15,-14 12-22 0,-8 3-6 16,-15 9-26-16,-6 2-5 16,-14-3-6-16,-3 0-2 15,0-8-6-15,1-5-3 16,16-5-6-16,2 0-2 15,8-2-3-15,9-1-2 16,8-4 0-16,7-1 3 16,13-7 0-16,5-1 2 15,4-2 46-15,-3-5-85 0</inkml:trace>
  <inkml:trace contextRef="#ctx0" brushRef="#br0" timeOffset="30902.189">6342 10156 807 0,'3'4'420'15,"-3"4"-114"-15,2 25-154 16,1 14-54-16,-3 21-51 16,4 3-20-16,0 3-13 0,0-9-2 15,0-16 7-15,5-7-57 16</inkml:trace>
  <inkml:trace contextRef="#ctx0" brushRef="#br0" timeOffset="31042.8945">6176 10395 1118 0,'4'5'479'0,"13"0"-246"16,10-2-63-16,26-6-61 31,9-7-27-31,12-1-42 16,6-1 24-16,-17 4-418 15</inkml:trace>
  <inkml:trace contextRef="#ctx0" brushRef="#br0" timeOffset="31495.9768">7162 10039 923 0,'23'-2'363'0,"31"0"-252"0,12 2-34 31,3-4-45-31,-3 3-5 16,-14-6-6-16,-10-3-7 0,-16-2-3 0,-9 1 0 0,-14-1-2 31,-5 4-1-31,-11 3-3 0,-3 3-1 0,-2 4-3 32,2 6-1-32,5 9 21 15,1 6 8-15,7 14 8 0,3 6 4 0,2 15-14 16,6 2-7-16,1 6-2 15,-2-3-4-15,0-8-5 16,-1-11 21-16,-4-18-232 31</inkml:trace>
  <inkml:trace contextRef="#ctx0" brushRef="#br0" timeOffset="31667.9175">7230 10314 970 0,'18'0'418'0,"31"-2"-224"0,11-1-39 16,20-6-46-16,2-2-22 31,8 6-31-31,-3-1-18 16,-19 6-41-16,-7 0-75 15</inkml:trace>
  <inkml:trace contextRef="#ctx0" brushRef="#br0" timeOffset="31917.8508">7052 10619 1036 0,'9'-3'405'0,"14"-4"-270"16,16-1-23-16,39 1-18 0,10-3-16 0,22 1-35 31,1 1-10-31,-7 4-20 16,0 1-25-16,-25 3-334 15</inkml:trace>
  <inkml:trace contextRef="#ctx0" brushRef="#br0" timeOffset="32152.2009">7329 10730 880 0,'0'18'416'0,"-1"14"-159"0,6 27-116 15,-5 7-6-15,-4 8-19 16,1 3-15-16,-2-7-36 16,5-4-19-16,4-13-53 31,4-11-63-31</inkml:trace>
  <inkml:trace contextRef="#ctx0" brushRef="#br0" timeOffset="32573.7066">7576 11021 959 0,'-16'-8'421'0,"-15"-9"-189"0,9-9-73 16,22-16-83-16,13-2-23 15,26-6-33-15,15 5 8 16,11 12 14-16,2 11 5 16,-8 26-3-16,-12 12-2 15,-24 24 3-15,-15 12 5 16,-21 13-5-16,-12 0-9 16,-18 3-12-16,-6-5-7 15,-6-7-7-15,-4-3 0 16,11-23-3-16,5-7-6 0,19-23-14 15,9-5-5-15,13-15-6 16,7-5 5-16,14-7 9 16,7 0 3-16,9 9 2 15,2 8 0-15,4 13 4 16,1 8 1-16,0 10 0 16,-1 6 4-16,-9 4 4 15,-2-1-7-15</inkml:trace>
  <inkml:trace contextRef="#ctx0" brushRef="#br0" timeOffset="33073.5781">8404 10186 917 0,'8'9'418'16,"8"9"-200"-16,14 32-76 16,7 14-15-16,11 23-29 15,5 2-10-15,-6-4-20 16,-9-4-7-16,-27-5-23 16,-16 1-12-16,-27-11-7 15,-5-6-1-15,-4-22-5 16,-1-14-6-16,5-22-22 15,7-5-21-15,4-23-21 16,6-8 1-16,10-18 18 16,4-13 18-16,19-6 19 15,4-4 1-15,17 1-2 16,9-5 10-16,16 4 12 16,5 2 2-16,1 14 3 15,-7 17-11-15,-23 20 43 0,-7 9-91 16</inkml:trace>
  <inkml:trace contextRef="#ctx0" brushRef="#br0" timeOffset="33472.1948">9403 10174 683 0,'0'-3'385'0,"0"3"-66"0,0 5-52 0,0-5-118 16,2 30-30-16,11 56-46 16,-1-25-19-16,0 1-21 15,0-4-4-15,-3-15-12 16,-2-8-3-16,-1-12-59 15,-2-9-108-15</inkml:trace>
  <inkml:trace contextRef="#ctx0" brushRef="#br0" timeOffset="33630.7878">9237 10424 1021 0,'9'0'440'16,"12"0"-226"-16,9-3-32 15,22-5-29-15,8-3-28 16,15 1-49-16,7 1-20 16,-3 4-34-16,-6 3-59 15</inkml:trace>
  <inkml:trace contextRef="#ctx0" brushRef="#br0" timeOffset="34036.95">10602 10098 579 0,'7'-25'314'0,"7"-17"-110"16,-6-12-14-16,0 1-28 15,-1 7-20-15,-1 4-11 16,-4 22-17-16,-1 9-20 15,-2 20-50-15,1 14-20 16,5 28-24-16,2 8 0 16,10 12 1-16,0 3 1 0,3-7 0 15,-5-6 3-15,0-10-155 16</inkml:trace>
  <inkml:trace contextRef="#ctx0" brushRef="#br0" timeOffset="34240.0548">10336 10433 665 0,'4'4'352'0,"16"-1"-30"16,15 3-140-16,26-6-47 15,16-4-21-15,12-6-43 16,4 2-19-16,9-1-21 15,-6 2-5-15,-1 1 30 16,-5 3-104-16,-29 2-369 16</inkml:trace>
  <inkml:trace contextRef="#ctx0" brushRef="#br0" timeOffset="34599.3129">10359 10905 750 0,'6'-12'318'0,"11"-13"-150"15,7-5-43-15,4-7-13 16,4-2 3-16,-7 0-10 15,-4 1-9-15,-2 7-16 16,-7 3-11-16,-5 11-4 16,-2 7-6-16,-14 16-4 15,1 9 0-15,-2 21-15 16,9 7-5-16,14 20-14 16,-2 7-3-16,9 5-7 15,-3 3-3-15,-2-19-2 16,0-7-1-16,-1-17-42 15,-2-11-52-15</inkml:trace>
  <inkml:trace contextRef="#ctx0" brushRef="#br0" timeOffset="35021.096">10810 10887 1070 0,'-3'-22'417'0,"9"-22"-291"16,11-1-24-16,24 10-21 16,5 8-2-16,5 17-3 15,2 9-13-15,-5 14-17 16,-4 9-3-16,-16 15-6 15,-15 7-6-15,-23 12-10 16,-12 2-1-16,-21-3-4 16,-6-4-2-16,-9-13-3 15,2-5-2-15,8-18-3 16,27-16 2 0,9 1-36-16,2 0-7 0,-10-21-3 15,13-5-6-15,23-10 33 16,14 11 5-16,9 5 3 0,1 10 1 15,-6 12 1 1,4 14 2-16,-3 12 9 0,-5 2 3 16,2 7 2-16,-10-3-2 15,-8-3-9-15,-1-4-24 16</inkml:trace>
  <inkml:trace contextRef="#ctx0" brushRef="#br0" timeOffset="36958.5069">11894 10263 753 0,'29'1'332'0,"24"1"-163"0,18 3-105 16,2 2-27-16</inkml:trace>
  <inkml:trace contextRef="#ctx0" brushRef="#br0" timeOffset="37192.7238">11867 10515 850 0,'-1'-5'382'0,"10"-4"-151"0,13-1-75 16,29 1-62-16,14 1-15 16,19 3-44-16,-2 5-16 15,-2 1-70-15</inkml:trace>
  <inkml:trace contextRef="#ctx0" brushRef="#br0" timeOffset="37661.1015">13138 9994 748 0,'-30'-6'388'16,"-19"-6"-113"-16,-9 13-146 0,-3 14-48 16,9 14-53-1,3 6-13-15,19 16-5 0,11 7 10 16,24 13 6-16,16 8 3 16,25-2-4-16,9-7-11 15,17-24-4-15,2-14 0 16,4-31 1-16,0-14 2 15,-5-30 3-15,-5-10 2 16,-14-17 68-16,-15-5 32 16,-35 5 52-16,-16 5 22 15,-41 19-47-15,-10 8-33 0,-12 20-58 16,-3 8-21-16,14 14-88 16</inkml:trace>
  <inkml:trace contextRef="#ctx0" brushRef="#br0" timeOffset="38449.625">13385 10133 757 0,'-13'1'366'0,"-18"9"-111"31,-6 9-72-31,-12 16-68 0,-5 15-25 16,-11 12-49-16,2 6-16 15,3-6-14-15,12-12-2 16,31-26-134-16</inkml:trace>
  <inkml:trace contextRef="#ctx0" brushRef="#br0" timeOffset="38873.7308">14500 10237 678 0,'0'0'374'0,"5"-2"-15"16,27 2-267-16,17-3-25 15,39 0-26-15,18 2 3 0,36 0 6 16,19 2 5-16,21 3 1 15,-4-1-10-15,-13 1-39 16,-22-4-55-16,-43-6-220 16</inkml:trace>
  <inkml:trace contextRef="#ctx0" brushRef="#br0" timeOffset="39201.7712">14778 10069 590 0,'0'0'269'16,"-6"7"-113"-16,-7 6-35 16,-18 8-44-16,-11 0-15 15,-10 2-12-15,1 1-1 16,11 0-2-16,13 0 2 16,25-4 41-16,14-4 13 15,27-1 16-15,2 0-3 16,13-2-57-16,4 7-23 0,-5-8-139 15</inkml:trace>
  <inkml:trace contextRef="#ctx0" brushRef="#br0" timeOffset="39670.6085">16446 10047 946 0,'9'-3'449'16,"4"-3"-193"-16,11 24-90 16,4 16-35-16,8 25-56 15,6 10-21-15,5 12-31 16,5-1-7-16,-2-7 9 16,-2-9-79-16</inkml:trace>
  <inkml:trace contextRef="#ctx0" brushRef="#br0" timeOffset="39857.8665">16775 10066 1058 0,'-14'10'421'0,"-20"17"-273"0,0 8-50 15,-3 16-36-15,-6 7-15 16,-6 13-17-16,-4 4-6 15,-9-5-9-15,9-11-2 16,17-21-104-16,7-10-136 16</inkml:trace>
  <inkml:trace contextRef="#ctx0" brushRef="#br0" timeOffset="40170.2924">17248 10099 950 0,'-13'9'434'0,"-20"10"-188"16,-5-1-58-16,1 1-84 16,3-4-30-16,3-8-46 15,6-6-11-15,1-12-6 16,6-4-3-16,9-5-8 15,2-3-5-15,18 2-4 16,2-2-1-16,9 1 1 16,2 9-1-16,-1 12 1 15,4 8 1-15,-7 13 2 16,2 4 3-16,0 5 3 0,0-1 2 16,6 2-78-16</inkml:trace>
  <inkml:trace contextRef="#ctx0" brushRef="#br0" timeOffset="40498.3405">17409 10131 1119 0,'5'5'494'0,"2"0"-232"0,16 4-150 16,6 0-20-16,6-3-34 15,-4-3-11-15,0-3-20 16,-3-7-5-16,-8-3-7 15,1-5-2-15,-16-7-3 16,-5 3-6-16,-21-6-8 16,-1 2-3-16,-5 4-4 15,-6 3 0-15,4 10 2 16,1 8 1-16,0 15-2 16,3 6 2-16,13 11 2 15,9 3 1-15,8 9 3 16,6 5 2-16,4 3 0 15,-3 5 3-15,1-8 1 16,-1-3-1-16,-4-15-71 16,4-5-92-16</inkml:trace>
  <inkml:trace contextRef="#ctx0" brushRef="#br0" timeOffset="40810.7934">18073 10073 1106 0,'-10'9'505'0,"-6"6"-248"0,-8 4-109 16,-9-1-42-16,-5-1-56 16,2-1-14-16,0-10-21 15,4-6-5-15,8-7 1 16,2-7-29-16,9-9-21 15,7-5-6-15,10-2-9 16,6-2 28-16,10 11 17 16,6 11 4-16,5 12 6 15,1 10 10-15,1 10 14 16,-4 2 4-16,-6 5-1 16,6 3-9-16,-6-3 40 15,0-4-68-15</inkml:trace>
  <inkml:trace contextRef="#ctx0" brushRef="#br0" timeOffset="41185.7374">18264 9947 1083 0,'9'6'502'16,"10"12"-216"-16,-3 6-75 16,-7 5-103-16,-5 3-34 0,-14-6-40 15,-3-3-8-15,0-4-7 16,2-6-5-16,9-5-8 16,2-7-4-16,7-12-23 15,6-4-3-15,3-9-1 16,2-2 2-16,2 1 22 15,-4 5 1-15,-2 5 2 16,-4 6-1-16,-6 11-1 16,-4 2-3-16,-3 11 27 15,3 7 5-15,6 3 4 16,5 3 5-16,9-3-28 16,8-4 12-16,2-7-142 15,8-3 40-15</inkml:trace>
  <inkml:trace contextRef="#ctx0" brushRef="#br0" timeOffset="41544.9698">18700 9950 629 0,'-6'-3'356'0,"-1"-3"-4"0,15 7-272 16,10 2-28-16,16 2-22 15,6-3-3-15,7-2-9 16,0-4-3-16,-10-3-8 16,-7 0-3-16,-19-1-4 15,-10 2-2-15,-10 6-2 16,-12 4 2-16,-11 6 2 15,-2 5 6-15,-2 5 30 16,8 1 12-16,12 2 19 16,11 3 9-16,8-5 2 15,7 2-3-15,10-2-14 16,3-3-12-16,7-2-29 16,2-1 42-16,5-7-109 15</inkml:trace>
  <inkml:trace contextRef="#ctx0" brushRef="#br0" timeOffset="41696.7141">19228 10096 1363 0,'1'1'595'0,"0"-2"-305"16,0 2-99-16,-1-1-99 16,0 0-35-16,0 0-65 15,0 0 66-15</inkml:trace>
  <inkml:trace contextRef="#ctx0" brushRef="#br0" timeOffset="42301.9433">19971 9769 495 0,'2'-5'275'0,"-7"-6"-34"0,-13 4-47 15,-7 10-54-15,-8 4-30 16,-1 4-49-16,6 2-13 16,10 3-16-16,11 0-10 15,14 3-13-15,11 1-3 16,5-2 0-16,3-6-1 16,1-4-1-16,-5-2-1 0,-11-7-23 15,-6 0-4-15,-11-4-4 16,-8 4 0-16,-9 7 23 15,-5 1 3-15,0 8 6 16,1 0 10-16,12 3 12 16,6 3 4-16,15-5 20 15,6 1-3-15,13-3-7 16,6-5-3-16,3-3-20 16,7-1-44-16</inkml:trace>
  <inkml:trace contextRef="#ctx0" brushRef="#br0" timeOffset="42890.0345">20118 9454 986 0,'0'1'376'0,"3"3"-257"16,15-1-51-16,28 5-27 15,10-5-4-15,18-2-16 16,4 0-8-16,0-1-6 15,-10 0-1-15,-20-3-1 0,-12 1 0 16,-26-5 2-16,-10 4-1 16,-14 3-1-16,-10 0-1 15,-1 9-1-15,-3-5 0 16,11 8-1-16,8 3 0 0,7-2-2 16,5 5 1-16,4-3 0 15,2-1 0-15,0-3 0 16,-2 1-1-1,-10-8 2-15,-3 3 0 0,-13-2 0 16,2-3 0-16,3 2-2 16,5 4-1-16,9 5-2 15,2 9-1-15,13 13 1 16,-2 2 2-16,5 14 1 16,-3 2 0-16,-5 8 1 15,-5 2 0-15,-16-8 32 16,-4 0 4-16,-14-12 5 15,-7-2 2-15,-1-5-29 16,-2-9-4-16,9-4-5 16,8-8 3-16,15-15-98 0,9-7-113 15</inkml:trace>
  <inkml:trace contextRef="#ctx0" brushRef="#br0" timeOffset="43046.48">20410 9803 830 0,'11'-2'387'15,"9"-4"-166"-15,12 7-137 16,7 5-37-16,11 4 27 16,0 3-148-16</inkml:trace>
  <inkml:trace contextRef="#ctx0" brushRef="#br0" timeOffset="43249.3284">20859 9807 1068 0,'0'3'455'0,"0"9"-247"16,0 8-50-16,-4 13-66 15,0 9-28-15,2 3-40 16,-6-1-9-16,5-11-68 16,1-1-93-16</inkml:trace>
  <inkml:trace contextRef="#ctx0" brushRef="#br0" timeOffset="43381.7322">20852 9631 1073 0,'3'-5'442'0,"-2"-8"-257"0,6 13-138 16,-2 7-46-16</inkml:trace>
  <inkml:trace contextRef="#ctx0" brushRef="#br0" timeOffset="43689.3129">21170 9796 633 0,'-5'-4'361'0,"-8"-2"-66"0,-7 0-79 15,-4 9-99-15,1 4-33 16,1 7-42-16,8 8-10 15,13 10-25-15,1 4-3 16,19 4-2-16,1 2 0 16,9-12 4-16,2-10 1 15,-2-11 5-15,-2-9 4 16,-9-10 3-16,-4-1 2 16,-17-10-4-16,-14-1-3 0,-10-4-8 15,-2 1-3-15,4 8 237 16</inkml:trace>
  <inkml:trace contextRef="#ctx0" brushRef="#br0" timeOffset="44204.8414">21452 9771 515 0,'-8'-3'312'0,"3"-1"-28"16,-6 7-141-16,4 10-22 16,0 17-27-16,1 5-8 15,8 15-23-15,1-4-12 16,13-5-19-16,-1-7-1 15,7-13 1-15,2-3 0 16,0-17-1-16,1-1-4 16,-3-16-7-16,-2-2-2 15,-5-9-6-15,-6-6-2 16,-4-2-2-16,-4 0-3 0,-6 6-2 16,1 7-2-16,-2 13-3 15,-1 5-2-15,5 13 4 16,-2 4 5-16,4 11 11 15,6 3 7-15,8-1 15 16,7 5 9-16,9-10 20 16,3-3 11-16,4-3 9 15,-4-12-3-15,-5-4-14 16,-10-10-13-16,-7-13-24 16,-3 1-8-16,-8-10-14 15,0 0-6-15,-7 2-78 16,-3 4-72-16</inkml:trace>
  <inkml:trace contextRef="#ctx0" brushRef="#br0" timeOffset="44486.0089">22087 9797 911 0,'-1'-9'421'16,"-5"-6"-199"-16,-2 2-69 16,-7 7-93-16,1 8-29 15,-1 8-25-15,1 8-5 16,7 12-4-16,3 6-1 0,7 4 4 16,2-3 1-16,0-7 3 15,0-5 2-15,-1-15 4 16,-1-7 2-16,4-10 1 15,0-3-2-15,5-10-96 16</inkml:trace>
  <inkml:trace contextRef="#ctx0" brushRef="#br0" timeOffset="47948.7829">22273 9863 564 0,'7'-6'298'0,"8"-2"-63"0,-1 6-44 0,-4 12-32 15,-3 8-21-15,-4 11-34 0,-3 7-16 16,-6 0-36-16,-2-4-12 16,0-4-15-16,0-9-5 15,9-9-3-15,3-8-1 16,7-15-1-16,4-8-1 15,7-11-5-15,4-4-3 16,1 4-4-16,1 2-1 16,-3 13-1-16,-1 6 0 0,-5 13 6 15,-4 9 16-15,-9 15 31 16,-4 6 8-16,-3 7 4 16,-3-3-14-16,1-2-25 15,2-4-19-15</inkml:trace>
  <inkml:trace contextRef="#ctx0" brushRef="#br0" timeOffset="57452.6246">645 11752 936 0,'-1'21'387'0,"-2"19"-214"16,1 25-105-16,5 17-10 16,3 18-22-16,0-3-11 15,6-1-8-15,-1-13 2 16,1-26 16-16,0-6-71 15</inkml:trace>
  <inkml:trace contextRef="#ctx0" brushRef="#br0" timeOffset="57687.1966">584 11890 737 0,'15'-28'402'0,"19"-25"-61"15,5 4-141-15,16 15-108 16,-5 13-25-16,6 19-43 16,-3 11-6-16,-23 24 4 15,-11 14 2-15,-31 15 5 16,-14 4-2-16,-6-5-4 16,-1-7 1-16,6-16-120 15,4-16-132-15</inkml:trace>
  <inkml:trace contextRef="#ctx0" brushRef="#br0" timeOffset="57921.232">1094 12113 805 0,'-1'0'389'0,"-2"7"-123"16,3 9-129-16,2 14-85 16,0 7-2-16,5 8-12 15,-3-1-6-15,0-5-32 16,-2-7-38-16</inkml:trace>
  <inkml:trace contextRef="#ctx0" brushRef="#br0" timeOffset="58046.5813">1132 11967 807 0,'-2'-6'403'0,"0"-6"-107"16,0 6-200-16,4 6-271 15</inkml:trace>
  <inkml:trace contextRef="#ctx0" brushRef="#br0" timeOffset="58405.8754">1332 12101 486 0,'0'-14'250'16,"13"-21"-57"-16,5-3-87 15,12-12-48-15,7-1 0 0,-5-4 11 16,-3 6 17-16,-13 8 25 16,-4 8 7-16,-12 13-4 15,2 9-12-15,-2 11-30 16,-2 10-21-16,2 16-24 16,-3 11-13-16,16 23-13 15,7 10 0-15,7 13-1 16,7 6 0-16,-14 6 1 15,0 3 2-15,-13 6 2 16,-14-11 2-16,-10-14 4 16,-10-10 6-16,-12-18 10 15,-6-9 7-15,-4-25-74 16,1-17-124-16</inkml:trace>
  <inkml:trace contextRef="#ctx0" brushRef="#br0" timeOffset="58987.6965">1996 12073 956 0,'-10'0'402'16,"-11"1"-235"-16,6 5-81 15,8 5-70-15,8 5-17 16,15 4-10-16,4-5 3 16,5-5 10-16,4-3 6 15,1-6 5-15,-7 1 3 16,-5-5 10-16,-11-1 3 0,-18 0-4 15,-2 3-5-15,-17 1-12 16,-6 5-2-16,-3 6 13 16,-1 3 7-16,8 8 3 15,6-2-3-15,12 0-17 16,10 0-7-16,7-4-4 16,7 0 0-16,9-2 3 15,2-1 3-15,9-10 7 16,-1-3 2-16,3-13 2 31,4-6-1-31,-4-13-4 0,6-1-2 16,0 0-5-16,1 1-3 15,3 13-2-15,0 5 1 16,0 12-2-16,-3 7 5 0,-8 10 27 16,-10 5 10-16,-18 8 17 15,-3 2-1-15,-15 0-17 16,-3-2-8-16,-9-8-6 15,1-2 1-15,5-10-68 16,4-4-66-16,10-4-452 16</inkml:trace>
  <inkml:trace contextRef="#ctx0" brushRef="#br0" timeOffset="59190.6187">2715 12082 1318 0,'0'0'582'15,"3"1"-283"-15,-3-1-79 16,0 0-100-16,0 0-40 16,0 0-58-16,0 0 5 15,0 0-134-15,1 0-118 16</inkml:trace>
  <inkml:trace contextRef="#ctx0" brushRef="#br0" timeOffset="59365.0766">2727 12294 1517 0,'-2'-1'650'16,"-3"1"-363"-16,-1-1-82 0,5 1-108 15,0 0-41-15,1 0-52 16,0 0-67-16</inkml:trace>
  <inkml:trace contextRef="#ctx0" brushRef="#br0" timeOffset="60911.5106">3988 11991 1050 0,'0'2'375'15,"6"5"-287"-15,8 24-91 0,4 18-16 16,14 28 19-16,3 14 13 16,1 17-2-16,-10 1 0 15,-14-4 6-15,-12-7 4 16,-13-13 2-16,-6-10 1 16,-6-28 7-16,-1-12 2 15,2-35-17-15,-1-16-11 0,12-36-16 16,4-19-6-16,9-16 35 15,13-5 29-15,8-3 39 16,9 4 15-16,16 6-18 16,-1 7-21-16,10 20-35 15,-3 7-13-15,-9 15-111 16,-3 11-147-16</inkml:trace>
  <inkml:trace contextRef="#ctx0" brushRef="#br0" timeOffset="61223.9602">4450 12510 747 0,'4'-7'375'16,"4"-9"-119"-16,-1-7-76 16,-1 1-74-16,2-2-30 15,0 9-29-15,2 4-11 16,1 11-12-16,-9 9 1 16,4 16 2-16,-5 1 2 15,-1 12 4-15,7-1-5 0,-7-1-11 16,-2 3-2-16,2-11 6 15,0-5-39-15</inkml:trace>
  <inkml:trace contextRef="#ctx0" brushRef="#br0" timeOffset="61520.922">4855 12166 1073 0,'19'-1'410'15,"20"-4"-312"-15,1 1-25 16,8 2-35-16,-4 2-15 16,0 1-8-16,-1 2-40 15,-12 2-263-15</inkml:trace>
  <inkml:trace contextRef="#ctx0" brushRef="#br0" timeOffset="61739.6935">4880 12348 357 0,'6'6'234'0,"15"1"65"16,8-1-91-16,9-5-35 15,10-1-19-15,4-5-62 16,0 1-25-16,-6-3-24 15,-10-2-8-15,-15 3-5 16,-10 0-24-16,-11 0-426 16</inkml:trace>
  <inkml:trace contextRef="#ctx0" brushRef="#br0" timeOffset="62395.8152">5641 12262 992 0,'0'2'434'0,"3"2"-202"15,9-2-70-15,16 0-53 16,10-2-19-16,24-1-43 16,5-2-17-16,5-2-5 15,-4 3-82-15</inkml:trace>
  <inkml:trace contextRef="#ctx0" brushRef="#br0" timeOffset="62676.7141">6213 12284 712 0,'0'-5'399'0,"1"-1"-39"15,13 1-213-15,10-2-34 16,19 3-39-16,8 1-13 16,8-1-27-16,6 3-9 0,-1 1-9 15,-3 6-3-15,-2 1-7 16,-9-2-64-16,-7-3-234 16</inkml:trace>
  <inkml:trace contextRef="#ctx0" brushRef="#br0" timeOffset="62957.9048">6488 12089 864 0,'0'-16'427'0,"-5"-29"-149"16,3-4-49-16,-3-7-72 16,3-1-39-16,5 14-31 0,-1 7-18 15,4 19-24-15,-1 7-17 16,-2 17-35-16,1 13-8 16,6 24-6-16,-1 8 10 15,3 11-11-15,-1 2-55 16</inkml:trace>
  <inkml:trace contextRef="#ctx0" brushRef="#br0" timeOffset="63239.0756">6493 12461 1167 0,'0'4'460'0,"-2"3"-285"16,-3 4-23-16,-4 8-26 15,-2 0-9-15,-6 7-47 16,2 0-21-16,12-2-31 16,0 2-10-16,12-7-8 15,5 1 0-15,10-5-2 16,4-4 0-16,4-1 0 15,4-7-9-15,-5-3-98 0,-4-3-73 16,-6-11-282 0</inkml:trace>
  <inkml:trace contextRef="#ctx0" brushRef="#br0" timeOffset="63395.2928">6679 12531 789 0,'-4'3'407'15,"1"12"-101"-15,2 2-57 16,1 14-80-16,0 5-27 15,0 10-39-15,-2 2-21 16,-3 7-26-16,1 2-8 0,3-8-25 16,-1-5 1-16,8-18-393 15</inkml:trace>
  <inkml:trace contextRef="#ctx0" brushRef="#br0" timeOffset="63728.3953">7502 12253 1056 0,'5'3'437'0,"7"13"-219"15,0 10-61-15,-2 15-37 16,-7 9-15-16,-10 7-56 15,-4-4-34-15</inkml:trace>
  <inkml:trace contextRef="#ctx0" brushRef="#br0" timeOffset="64228.2809">8153 12128 1052 0,'13'0'405'0,"15"5"-276"15,11 12-46-15,8 25-10 16,2 13 8-16,-4 26-4 16,-6 5-11-16,-21 5-17 15,-12-2-11-15,-18-4-11 16,-12 1-1-16,-7-14-10 15,-3-5-1-15,-4-28 5 16,5-11-17-16,8-27-32 16,5-14-8-16,20-20-13 15,5-14 13-15,17-18 28 16,9-9 6-16,12-8 46 16,-1-7 9-16,2-8 6 15,1 1 2-15,1 6-41 0,0 15-10 16,-4 27-8-16,-10 12 5 15,-14 26-115-15,-4 6-165 16</inkml:trace>
  <inkml:trace contextRef="#ctx0" brushRef="#br0" timeOffset="64618.8212">8669 12578 850 0,'4'-9'414'0,"11"-13"-117"16,7-3-86-16,11 12-84 16,1 1-28-16,-4 14-52 15,-6 9-14-15,-11 10 7 16,-4 4 0-16,-15 1-3 15,-4 4-3-15,-11-4-11 16,-6-3-2-16,-2-6-3 16,7-3 0-16,1-12-2 15,10-2-2-15,15-8-13 32,-1 4-4-32,-1 0-10 0,14-16-1 0,17 7 2 15,-1-2 2-15,-9 17 1 0,0 5 2 16,-11 6 4-16,6 5 2 15,-3 0 7-15,0-1-70 16</inkml:trace>
  <inkml:trace contextRef="#ctx0" brushRef="#br0" timeOffset="64884.6986">9218 12283 870 0,'5'-1'414'0,"15"1"-145"16,9 0-112-16,9 1-64 15,0 0-25-15,6 0-33 16,-1 1-11-16,1 1 8 16,0 0-74-16</inkml:trace>
  <inkml:trace contextRef="#ctx0" brushRef="#br0" timeOffset="65118.7325">9254 12497 643 0,'4'0'370'0,"10"1"-37"16,5 0-101-16,17-2-70 15,6-1-34-15,12 1-50 16,-2 0-18-16,-5 1-29 15,-6 5-10-15,-14-5-22 16,-6 3-70-16</inkml:trace>
  <inkml:trace contextRef="#ctx0" brushRef="#br0" timeOffset="66493.3863">9959 12438 972 0,'0'3'402'16,"6"0"-219"-16,14-2-38 15,24 3-61-15,13-4-12 16,13-1-47-16,-1-2-9 15,-7 2-40-15,-9 0-82 16</inkml:trace>
  <inkml:trace contextRef="#ctx0" brushRef="#br0" timeOffset="66774.5644">10629 12423 917 0,'1'1'404'0,"7"5"-184"16,11 0-38-16,17-5-74 15,7-1-11-15,19-1-43 0,2-1-15 16,7 2-17-16,0 0-4 16,-8-6-5-16,-6-2 16 15,-14-4-127-15,-7-3-98 16</inkml:trace>
  <inkml:trace contextRef="#ctx0" brushRef="#br0" timeOffset="67040.4247">10872 12149 583 0,'-5'-24'364'0,"-4"-28"12"15,7-3-131-15,6-3-91 16,6 6-13-16,2 10-11 15,1 13-39-15,-7 17-16 16,-1 13-19-16,-5 27-32 16,-2 14-17-16,2 20-5 15,-1 3 0-15,3 6 10 16,6-5-69-16</inkml:trace>
  <inkml:trace contextRef="#ctx0" brushRef="#br0" timeOffset="67555.6238">10764 12647 915 0,'6'-1'370'0,"4"-5"-221"15,6-3-12-15,3 0-25 16,7-2-10-16,13 8-37 16,1 6-22-16,0 9-31 15,-9 7-3-15,-19 9 2 16,-12 3 2-16,-20 5 3 15,-12 1 2-15,-4-6-4 16,-1-2 0-16,7-12-3 16,10-7 0-16,12-6-7 15,5-4-2-15,8-2-4 16,2-2-4-16,16 3 2 16,7 1 1-16,6 5 0 15,2 4 1-15,-6 2 0 16,-2 8-1-16,-10 4 1 0,-9 0 2 15,-15 5 2-15,-15-2 7 16,-15-6 13-16,-9-3 20 16,-8-10 30-16,3-5 8 15,5-3-4-15,11-5-20 16,9-3-32-16,8 1-12 16,3-4-82-16,2 2 90 15</inkml:trace>
  <inkml:trace contextRef="#ctx0" brushRef="#br0" timeOffset="70643.3186">12200 12328 961 0,'9'1'364'16,"3"0"-225"-16,36 6-87 0,19-1-9 15,52-2 16-15,25-3-11 16,36-2-18-16,8-1-4 16,-14-4-4-16,-12 0-77 15,-37 3-199-15</inkml:trace>
  <inkml:trace contextRef="#ctx0" brushRef="#br0" timeOffset="70955.7695">12443 12192 882 0,'-15'10'330'0,"-22"14"-245"15,-8 8-32-15,-5 11-19 16,-2 2 1-16,17 0-1 16,16-1-2-16,27-8 17 15,19-5 6-15,26-13-3 0,14-3-2 16,14-4-14-16</inkml:trace>
  <inkml:trace contextRef="#ctx0" brushRef="#br0" timeOffset="71393.2649">14158 12156 896 0,'-3'3'388'0,"9"15"-186"0,6 13-55 15,18 26-47-15,13 14-10 16,10 7-34-16,2 2-11 16,-10-10-15-16,-11-7-32 15,-13-17-180-15</inkml:trace>
  <inkml:trace contextRef="#ctx0" brushRef="#br0" timeOffset="71596.5567">14478 12135 892 0,'-2'9'380'0,"-17"25"-163"31,10-17-59-31,1 0-20 0,-35 67-21 0,-19 16-61 16,-1 6-17-16,18-43-24 15,3-6-4-15,11-19-6 16,2-11-7-16,17-16-64 15,5-10-47-15,21-9-165 16</inkml:trace>
  <inkml:trace contextRef="#ctx0" brushRef="#br0" timeOffset="71893.0193">14931 12265 1045 0,'-13'12'438'16,"-19"19"-259"-16,-7 2-34 16,-6 2-53-16,0-3-22 15,8-13-30-15,5-9-8 16,10-16-18-16,6-9-6 16,10-11-13-16,5-4-7 0,10 1-4 15,6 0-1-15,6 11 7 16,7 5 3-16,-1 13 25 15,2 8 9-15,1 11 13 16,-2 7 2-16,-5 5-20 16,-5 2-7-16,1-3-47 15,-2-5-93-15</inkml:trace>
  <inkml:trace contextRef="#ctx0" brushRef="#br0" timeOffset="72189.8232">15041 12391 1097 0,'7'2'450'0,"11"8"-283"16,9-4-21-16,-1-1-61 15,2-3-18-15,-2-6-28 0,-6-5-9 16,-3-8-10-16,0 0-3 16,-9-9-2-16,-1-1-2 15,-11-3-4-15,-11-1-2 16,-2 8-5-16,-9 4-2 15,1 15-3-15,3 5-3 16,1 14-2-16,4 5 0 16,8 13 0-16,2 6 0 15,8 11 4-15,7 1 1 0,7 3 2 16,5-2 1-16,-3-5 1 16,-6-3 2-16,-3-10-115 15,-1-5-197-15</inkml:trace>
  <inkml:trace contextRef="#ctx0" brushRef="#br0" timeOffset="72339.2159">15536 12421 746 0,'0'-2'460'0,"0"2"-4"0,-1 3-262 0,0-3-121 16</inkml:trace>
  <inkml:trace contextRef="#ctx0" brushRef="#br0" timeOffset="72870.4981">15925 12368 732 0,'21'10'373'0,"10"5"-129"0,14-4-98 16,-3-6-32-16,-6-9-59 15,0-5-21-15,-12-10-14 16,-3-4 0-16,-12-5-1 15,-9-3 0-15,-14 3-4 16,-8-1-2-16,-15 4-3 16,-1 7-4-16,-7 11-5 15,3 11-3-15,6 19-8 16,5 8-2-16,16 15 1 16,11 8 7-16,17 6 10 15,13 5 8-15,1-7 6 16,3 0 0-16,-6-10-2 15,-9-4-3-15,-4-9 19 16,-6-7-52-16</inkml:trace>
  <inkml:trace contextRef="#ctx0" brushRef="#br0" timeOffset="73073.4224">16373 12213 1115 0,'-5'10'513'0,"-7"8"-224"15,3 9-104-15,4 8-95 16,3 1-33-16,5 1-19 16,4-4-64-16</inkml:trace>
  <inkml:trace contextRef="#ctx0" brushRef="#br0" timeOffset="73214.0097">16414 12052 624 0,'-4'-5'251'0</inkml:trace>
  <inkml:trace contextRef="#ctx0" brushRef="#br0" timeOffset="73501.8977">16428 11794 1109 0,'-6'-1'474'0,"-5"1"-265"15,0 11-94-15,7 18-72 16,1 6-47-16</inkml:trace>
  <inkml:trace contextRef="#ctx0" brushRef="#br0" timeOffset="73927.9252">16739 12144 658 0,'14'-20'369'0,"11"-16"-34"16,-1-11-209-16,-1-5-21 16,-10-14-20-16,-6-2-3 15,-9 6-3-15,-4 4-4 16,-3 28-18-16,-2 9-15 16,-1 28-29-16,-1 14-11 15,5 25-11-15,4 18 0 16,14 20 4-16,1 2 2 0,10 11 3 15,2-1 0 1,-5 4 1-16,-2 1 3 0,-11-13 0 16,-6-6 1-16,-14-23 2 15,-2-10 2-15,-9-16-8 16,-3-14-23-16,2-19-60 16,-1-11-43-16,12-21-202 15</inkml:trace>
  <inkml:trace contextRef="#ctx0" brushRef="#br0" timeOffset="74396.9234">17267 12158 704 0,'-12'-7'321'0,"-14"-4"-152"0,2 4-56 15,1 6-72-15,4 4-26 16,8 12-26-16,0 2-3 16,9 6 4-16,2 3 4 15,4-4 5-15,0 1 1 16,1-5 3-16,-5-1 1 15,-4-4 1-15,1-1 1 0,1-7 3 16,4-2 1-16,2-11-1 16,7-4-2-16,4-1-5 15,3 2-2-15,2 6-2 16,-4 1 1-16,-5 4 0 16,-3 1 4-16,-2 5 7 15,-1-1 3-15,-3 1 1 16,-2-2-3-16,1 0-5 15,-1-4-1-15,0 0-2 16,0 0-1-16,0 0-1 16,0 0 0-16,0 0 1 15,0 0 0-15,0 0-149 16</inkml:trace>
  <inkml:trace contextRef="#ctx0" brushRef="#br0" timeOffset="75083.8921">17629 12177 509 0,'-9'-2'322'0,"-16"-1"0"16,-1 3-87-16,1 2-95 15,-1 1-39-15,13 6-63 16,8-1-21-16,9 2-20 15,4 4-4-15,9 2 0 16,2 3 3-16,13 8 4 16,6 4 9-16,1 8 17 15,-8-1 45-15,-19-7 64 16,-12 0 27-16,-23-14 26 16,-3-3-37-16,-13-15-58 15,2-8-35-15,2-5-85 16,0-2-72-16</inkml:trace>
  <inkml:trace contextRef="#ctx0" brushRef="#br0" timeOffset="78389.8924">663 13972 358 0,'0'0'228'0,"-4"0"-1"0,2 2-59 16,2-2-49-16,0 0 5 16,0 0 15-16,9-1-1 15,11-8-10-15,36-34-19 16,-24 0-40-16,-1-7-17 0,-2-15-24 15,-4 0-5-15,-6 0-5 16,-8-2 0-16,-8 11-4 16,-6 6 9-16,-6 20 2 15,-1 9-1-15,-1 18-10 16,5 4-19-16,8 14-22 16,1 5-5-16,14 13-3 15,4 8 4-15,9 13 16 16,9 5 6-16,-3 13 13 15,3-2 8-15,-6-5 1 16,-5-8 2-16,-1-22 7 16,-8-12-43-16,-1-17-131 15,-9-12-186-15</inkml:trace>
  <inkml:trace contextRef="#ctx0" brushRef="#br0" timeOffset="78522.1217">820 13783 660 0,'6'4'321'0,"3"4"-85"16,21 0-158-16,10-1-18 15,11-2-26-15,8-1-11 16,-4-1-96-16</inkml:trace>
  <inkml:trace contextRef="#ctx0" brushRef="#br0" timeOffset="78665.0709">742 13652 1022 0,'-2'1'371'0,"0"2"-318"0,7 2-47 16,-5-5-10-16,23 3-144 16</inkml:trace>
  <inkml:trace contextRef="#ctx0" brushRef="#br0" timeOffset="78977.5377">1337 13920 764 0,'17'3'359'16,"9"-1"-147"-16,19-2-98 16,6 0-21-16,-7-8-36 15,-7 0-10-15,-13-7-12 16,-13-4 3-16,-5-2 2 15,-5-3 0-15,-14-3-6 16,-6 4-4-16,-14 4-5 16,-2 6-4-16,2 13-7 15,3 10-5-15,10 19-14 16,5 6-4-16,12 13-2 16,3 2 0-16,9 2 8 15,2-1 4-15,3-3-1 0,2-3 2 16,3-7-22-16,-2-7-78 15</inkml:trace>
  <inkml:trace contextRef="#ctx0" brushRef="#br0" timeOffset="79274.3032">1996 13809 1029 0,'-9'9'462'0,"-12"13"-202"16,-6 5-94-16,-4 2-65 16,-4-2-31-16,7-10-37 15,3-5-8-15,6-13-27 16,8-7-31-16,-3-6-38 16,2-2-4-16,6-3 17 15,5-1 23-15,5 3 22 16,6 2 2-16,4 9 16 15,6 6 15-15,8 11 38 16,5 8 19-16,8 8-2 16,0 1-5-16,-6 2-25 15,-5-5 0-15</inkml:trace>
  <inkml:trace contextRef="#ctx0" brushRef="#br0" timeOffset="80055.3795">5962 14412 714 0,'0'9'326'0,"-4"10"-155"16,3 6-30-16,4 12-42 16,-3 1-30-16,8-2-31 15,4-3-10-15,3-10-11 16,7-8 0-16,8-15 5 16,0-9 2-16,1-15 3 15,-2-6-1-15,-8-4-1 16,-7-1-1-16,-11 0 5 15,-2 3 12-15,-3 12 19 16,-3 6 10-16,2 17-9 16,-2 12-16-16,4 15-30 15,3 9-16-15,11 16-8 16,4 6 0-16,3 13 5 0,-5 3 4 16,-10 4 8-16,-11-7 4 15,-13-11 7-15,-1 1 1 16,-13-28 9-16,0 0 6 15,-2-23 6-15,-5-15 4 16,10-12-8-16,5-14-9 16,7-8-19-16,5-2-9 15,13-6-12-15,6 3-6 0,17 4-6 16,13 5-5-16,13 10-125 16,6 1 26-16</inkml:trace>
  <inkml:trace contextRef="#ctx0" brushRef="#br0" timeOffset="80570.8783">6452 14709 739 0,'3'4'316'0,"8"-2"-145"16,2-2-68-16,16 1-24 0,1-3-9 15,4 0-22-15,-2-1-5 16,-11 3-7-16,-7 5-4 16,-13 9-8-16,-6 3-2 15,-16 10-5-15,-3 0-3 16,-1 5-3-16,-3 2-2 15,7-5-2-15,11-1-2 16,4-8 14-16,6-4 12 16,11-9 22-16,2-1 7 0,13-5-9 15,4-3-11-15,-1-4-21 16,2-2-6-16,-1-5-24 16,-4 1-33-16,5 0-94 15,-6-3-68-15,-4 1-58 16,-4-2 21-16,-6-3 91 15,2 0 72-15,-9 2 142 16,-1 2 67-16,-3 9 62 16,-3 3 22-16,-2 11-36 15,2 7-43-15,3 8-57 16,0 3-23-16,8 1-35 16,-2-2-8-16,1-2-36 15,-2-4-79-15</inkml:trace>
  <inkml:trace contextRef="#ctx0" brushRef="#br0" timeOffset="80711.8074">6808 14592 1369 0,'0'0'540'15,"0"0"-383"-15,-5 0-65 16,5 0-46-16,0 0-90 15</inkml:trace>
  <inkml:trace contextRef="#ctx0" brushRef="#br0" timeOffset="81211.3581">7164 14404 787 0,'0'3'359'16,"0"16"-163"-16,0 7-49 15,4 20-45-15,1 6-22 16,4 6-26-16,-3 0-5 16,0-9-15-16,-1-4-4 15,-2-15-5-15,1-9-1 16,0-18 8-16,0-7 2 0,-2-17 2 15,0-7-1-15,-4-12-6 16,-2-5-6 0,-6-7-5-16,-2-2-2 0,-1-4-7 15,1 3-2-15,10 3-7 16,4 3-2-16,15 12-6 16,6 7-5-16,15 8-5 15,7 7 0-15,4 7 6 16,2 4-53-16,1 8-238 15</inkml:trace>
  <inkml:trace contextRef="#ctx0" brushRef="#br0" timeOffset="81445.9164">7281 14836 1025 0,'9'4'453'0,"7"-3"-203"16,15 0-166-16,7-2-18 16,5-4-40-16,1 3-14 15,-4-3-93-15</inkml:trace>
  <inkml:trace contextRef="#ctx0" brushRef="#br0" timeOffset="81742.4821">7499 14562 1296 0,'7'6'107'0,"4"3"-27"16,-2 7 79-16,0 2-14 15,-6 4-42-15,-3 3-21 16,-4-8-28-16,0 0-14 16,0-12-17-16,2-5-4 15,2-12-12-15,5-11-8 16,8-7-10-16,7-3-1 16,7 3 2-16,1 6 2 15,1 11 2-15,-2 9-1 0,-5 11 8 16,-7 10 11-1,-11 11 9-15,-2 6 3 0,-2 4-4 16,3 0-20-16</inkml:trace>
  <inkml:trace contextRef="#ctx0" brushRef="#br0" timeOffset="82133.0159">7794 14324 853 0,'15'-4'413'15,"10"-7"-143"-15,9 6-153 0,-3-1-30 16,6 2-42-16,-3 2-9 15,-6 1-1-15,-2 2 0 16,-13 9-5-16,-4 2-6 16,-4 8-13-16,-2 0-3 15,3 8-5-15,1 5-3 16,2 8 0-16,2 3 1 16,-1 5 2-16,0 1 3 0,-5 1 2 15,-4-2 5-15,-12-4 25 16,-7-1 9-16,-9-10 10 15,-6-5 0-15,-4-15-18 16,-1-12-8-16,12-13-15 16,0-11-28-16,21-5 4 15</inkml:trace>
  <inkml:trace contextRef="#ctx0" brushRef="#br0" timeOffset="82471.9147">8494 14492 968 0,'9'2'428'0,"16"4"-219"0,9-3-49 15,14 1-68-15,4-2-36 16,1-2-37-16,-5 0-6 15,-10-2-93-15,-5-3-113 16</inkml:trace>
  <inkml:trace contextRef="#ctx0" brushRef="#br0" timeOffset="82675.0744">8523 14652 858 0,'6'6'426'0,"13"4"-130"16,5-3-45-16,17-3-56 15,7 0-29-15,2-3-59 16,5 0-25-16,-17-1-47 16,-5-1-37-16,-11-1-493 15</inkml:trace>
  <inkml:trace contextRef="#ctx0" brushRef="#br0" timeOffset="83205.8977">9762 14365 789 0,'-16'-8'398'0,"-25"-5"-113"16,-10 3-41-16,-7 12-82 16,-1 6-20-16,8 19-55 15,8 5-24-15,18 6-38 0,15 6-15 16,22-4-12-16,16-1-2 16,21-5 4-16,7-6 1 15,6-9 4-15,-1-5-13 16,-9-5-103-16,-10-6-95 15</inkml:trace>
  <inkml:trace contextRef="#ctx0" brushRef="#br0" timeOffset="83461.7341">9841 14688 604 0,'1'-2'327'0,"11"-1"-69"15,1-4-32-15,2-2-64 0,0-2-30 16,-4-1-40-16,1 3-5 16,-5 3-8-16,-2 5-2 15,-4 6-2-15,2 8-8 16,-1 9-7-16,3 7-3 16,2 8-12-16,1-2-5 15,3 1-17-15,-3-5-5 16,1-10-48-16,0-7-77 15</inkml:trace>
  <inkml:trace contextRef="#ctx0" brushRef="#br0" timeOffset="83924.607">10621 13889 879 0,'-37'18'335'0,"-39"27"-211"15,5 15-32-15,22 36 27 0,8 18 26 16,27 30-7-16,12 8-13 16,26 5-50-16,14-10-29 15,11-20-24-15,5-13-1 16,3-28-3-16,-2-18-26 16,1-29-156-16,-3-14-352 15</inkml:trace>
  <inkml:trace contextRef="#ctx0" brushRef="#br0" timeOffset="84221.4044">10634 14572 933 0,'0'3'383'0,"5"0"-207"16,7 6-24-16,15-9-31 15,8 1-16-15,12-8-53 16,7-4-19-16,7 1-66 15,-3-3-87-15</inkml:trace>
  <inkml:trace contextRef="#ctx0" brushRef="#br0" timeOffset="84455.7307">11107 14511 1012 0,'2'1'400'0,"12"0"-241"15,10 2-86-15,20 5-34 16,3-6 0-16,10-2-15 16,3 2-10-16,-2-2-6 15,-2 2 30-15,-12-1-228 16</inkml:trace>
  <inkml:trace contextRef="#ctx0" brushRef="#br0" timeOffset="84643.1819">11302 14085 1169 0,'-1'-5'496'15,"-5"-4"-284"-15,5 9-52 16,5 14-82-16,0 10-30 16,3 18-36-16,0 8-2 15,-1 11-18-15,2 6-70 16</inkml:trace>
  <inkml:trace contextRef="#ctx0" brushRef="#br0" timeOffset="84925.6951">11266 14722 1175 0,'-10'6'466'16,"-14"9"-309"-16,-4 2-32 0,-3 9-38 15,5-1-15-15,17 0-26 16,13 1-8-16,16-10-17 16,8-1-7-16,10-7-6 15,4-5-2-15,0 0-19 0,1-5-90 16,-8-4-178-16,-9-7-231 16</inkml:trace>
  <inkml:trace contextRef="#ctx0" brushRef="#br0" timeOffset="85050.7137">11418 14731 960 0,'-2'8'456'16,"-4"17"-175"-16,1 8-66 15,0 15-71-15,-1 7-30 0,4 2-45 16,0 0-11-16,2-12-25 16,3-8-36-16</inkml:trace>
  <inkml:trace contextRef="#ctx0" brushRef="#br0" timeOffset="85441.2077">11730 13934 1139 0,'9'0'439'16,"16"12"-286"-16,7 18-75 15,25 27-19-15,5 15-3 16,5 29 2-16,-5 8 0 16,-28 10-10-16,-20 3 3 15,-37-2-17-15,-14-5-6 16,-11-9-10-16,2-11-2 0,13-26-8 16,7-14-11-16,6-26-53 15,5-9-32-15,4-22-130 16</inkml:trace>
  <inkml:trace contextRef="#ctx0" brushRef="#br0" timeOffset="85863.0044">12010 13913 833 0,'10'3'437'0,"11"1"-100"16,0 15-155-16,-1 2-33 15,-3 4-44-15,-6 2-21 16,-6-7-33-16,-4-3-6 15,-7-9-9-15,-1-8-6 16,0-9-6-16,4-11-5 16,6-16-10-16,5-2-8 0,10-1-6 15,2 7-1-15,2 15-6 16,1 11 2 0,0 14 2-16,-2 9 0 0,1 10 6 15,-6 3 4-15,-3 2 9 16,-5 0-2-16,-1-3 4 15,-1-6-4-15,-3-4-81 16,2-2 34-16</inkml:trace>
  <inkml:trace contextRef="#ctx0" brushRef="#br0" timeOffset="86253.5123">12704 14326 1038 0,'-1'11'429'0,"1"19"-259"15,0 9-51-15,4 11-42 16,0-2-21-16,6-3-18 15,-4-2-6-15,-4-11-8 16,4-2-8-16,-3-10-146 16</inkml:trace>
  <inkml:trace contextRef="#ctx0" brushRef="#br0" timeOffset="86409.7294">12515 14561 1140 0,'4'-3'498'0,"15"2"-232"0,8 0-87 16,21 1-50-16,9 4-36 15,11-3-51-15,4 0 1 16,2-1-87-16</inkml:trace>
  <inkml:trace contextRef="#ctx0" brushRef="#br0" timeOffset="86815.8739">13623 14396 818 0,'-22'-7'483'0,"-16"-5"-44"15,-8 15-246-15,-4 5-50 16,5 15-76-16,2 3-26 16,15 10-31-16,6 3-5 15,11-1-2-15,11 4-1 16,20-6 2-16,9-3 2 16,24-8 0-16,6-6 22 15,2-10-128-15,-3-5 58 16</inkml:trace>
  <inkml:trace contextRef="#ctx0" brushRef="#br0" timeOffset="87159.5591">13740 14714 833 0,'5'-1'401'0,"9"-6"-125"16,1 5-121-16,5 3-64 16,2 2-11-16,-3 12-18 15,-5 0-8-15,-14 8-11 16,-7 3-11-16,-16 3-14 16,-4-1-4-16,-1-2-4 15,2-3-1-15,7-13 1 16,2-4-3-16,10-10-4 0,6-5-1 15,9-3-3-15,6-2-2 16,10 3 2-16,4 2-1 16,4 8 0-16,2 2 0 15,-9 13 1-15,-2 2 0 16,-8 3-5-16,-2-1-16 16</inkml:trace>
  <inkml:trace contextRef="#ctx0" brushRef="#br0" timeOffset="87643.84">14539 13929 773 0,'-33'21'356'0,"-23"16"-153"0,-5 29-103 16,2 21-26-16,18 46 24 15,9 13 22-15,21 19 9 16,21 4-13-16,25-29-46 16,15-12-30-16,21-30-22 15,-3-22-57-15,-4-23-332 16</inkml:trace>
  <inkml:trace contextRef="#ctx0" brushRef="#br0" timeOffset="87908.7836">14511 14699 1007 0,'19'2'451'0,"16"3"-214"16,14-4-139-16,9-1-18 15,7-2-55-15,-6 0-74 16</inkml:trace>
  <inkml:trace contextRef="#ctx0" brushRef="#br0" timeOffset="88221.5509">15052 14686 814 0,'12'2'396'0,"18"0"-117"0,9 0-79 15,25 4-74-15,8-1-36 16,14-1-56-16,0 0-15 15,-22-3-39-15,-4-1-80 16</inkml:trace>
  <inkml:trace contextRef="#ctx0" brushRef="#br0" timeOffset="88439.9022">15261 14204 1014 0,'4'-12'467'16,"5"-11"-229"-16,-3 11-85 15,0 10-39-15,-1 13-60 16,-1 15-24-16,1 18-19 16,1 13-4-16,-2 16-9 15,1 6-65-15</inkml:trace>
  <inkml:trace contextRef="#ctx0" brushRef="#br0" timeOffset="88820.7319">15148 14933 1104 0,'2'-5'425'0,"7"0"-292"15,4-3-27-15,16 2-30 16,5 2-19-16,14 8-35 16,1 4-9-16,-3 6-7 15,-6 2-2-15,-18-1 0 16,-11 5 1-16,-20 1 3 16,-11 0 1-16,-12-5 1 15,-5-4-1-15,7-8-28 16,9-4-10-16,19-1-13 15,8-3-2-15,17-6 20 16,10 9 6-16,9 1 8 0,2 10 1 16,-7 7 4-16,-9 2 0 15,-18 10 33-15,-15 1 10 16,-28 5 11-16,-15-1 6 16,-20-7-26-16,4-9-7 15,8-18-80-15,10-11-300 16</inkml:trace>
  <inkml:trace contextRef="#ctx0" brushRef="#br0" timeOffset="89236.4118">15729 14101 909 0,'16'11'376'0,"26"25"-197"15,6 17-72-15,18 44-24 16,-1 11-14-16,-7 20-26 16,-18 6 1-16,-27-5-4 15,-19-2-4-15,-32-8-9 16,-9-8-3-16,-9-17-6 15,1-8-2-15,17-23-72 16,12-22-96-16</inkml:trace>
  <inkml:trace contextRef="#ctx0" brushRef="#br0" timeOffset="89657.8511">16052 14047 543 0,'9'-5'362'0,"8"-4"51"16,-2 6-178-16,-1 14-91 16,-9 1-32-16,-5 13-48 15,0 3-14-15,-6 1-9 16,-2 2-4-16,2-9-12 16,-3-8-2-16,5-14 0 15,8-7-2-15,6-13-4 16,6-4-4-16,7-3-8 15,2-1 1-15,-1 7 24 16,1 5 11-16,1 17 17 16,-6 10 10-16,-2 13-14 15,-5 5-6-15,-4 3-6 0,-1 3-64 16</inkml:trace>
  <inkml:trace contextRef="#ctx0" brushRef="#br0" timeOffset="90017.1484">16826 14744 959 0,'11'13'420'0,"3"19"-216"0,-5 5-48 16,-17 2-58-16,-12-2-22 16,-10-7-51-16,-1-10-182 15</inkml:trace>
  <inkml:trace contextRef="#ctx0" brushRef="#br0" timeOffset="90463.637">17333 14507 797 0,'6'4'397'0,"11"10"-114"16,0 8-108-16,-3 9-63 16,-6 4-26-16,-12 0-32 15,-5 2-9-15,-2-10-11 16,-1-8-7-16,7-15-3 15,5-8 0-15,7-18-7 16,7-5-1-16,10-4-10 16,6 0-3-16,4 6 4 15,-3 5 4-15,-3 11 15 16,-5 5 9-16,-8 13 6 16,0 7 7-16,-10 11-7 15,-2 5-7-15,-3 6-7 16,-4-1-29-16,4-5-308 15</inkml:trace>
  <inkml:trace contextRef="#ctx0" brushRef="#br0" timeOffset="90853.8404">17817 14368 1031 0,'3'-1'449'0,"10"3"-228"15,3 5-64-15,9 8-66 16,9 4-26-16,4 0-34 16,0 1-7-16,5-3-12 15,-5-5-2-15,-10-4-25 16,-4-4-1-16,-21-2-7 16,-6 0-3-16,-23 0 23 15,-2 4-2-15,-11 7 4 16,-5 0 1-16,8 6 5 15,0 0-35-15</inkml:trace>
  <inkml:trace contextRef="#ctx0" brushRef="#br0" timeOffset="91135.313">17912 14736 1071 0,'10'1'453'0,"12"1"-260"15,5 3-29-15,10 3-49 16,5 5-40-16,11 1 3 16,3-3-81-16</inkml:trace>
  <inkml:trace contextRef="#ctx0" brushRef="#br0" timeOffset="91610.8795">18725 14462 968 0,'-24'-18'474'16,"-17"-12"-193"-16,0 15-138 15,4 12-63-15,12 17-66 16,1 9-15-16,9 12-13 16,7 5-1-16,8 4-1 15,7 2 2-15,14-3 9 16,7-1 3-16,15-11 9 16,10-4 4-16,6-22 12 15,-2-8 0 1,-9-17 45-16,-10-10 25 0,-27-8 36 15,-14-3 5-15,-35-10-46 16,-11 1-30-16,-13 5 342 16</inkml:trace>
  <inkml:trace contextRef="#ctx0" brushRef="#br0" timeOffset="104744.4397">900 15646 606 0,'-17'-5'378'0,"-14"-3"-57"15,-13 6-73-15,-4 3-28 16,-6 15-81-16,3 8-36 0,5 16-59 16,10 12-24-16,17 9-19 15,13 2-4-15,30 0-2 16,7-8-1-16,17-10 5 16,1-8 2-16,1-16 5 15,6-8 3-15,-3-18 4 16,-3-6 2-16,-14-21-18 15,-11-2-38-15,-17-11-151 16,-8-4-157-16</inkml:trace>
  <inkml:trace contextRef="#ctx0" brushRef="#br0" timeOffset="104869.3811">637 15531 612 0,'-14'-8'392'16,"-7"-3"-29"-16,5 2-158 15,8 6-62-15,8 3-90 0,3 4-33 16,15 11-195-16</inkml:trace>
  <inkml:trace contextRef="#ctx0" brushRef="#br0" timeOffset="105150.5741">1247 15863 999 0,'-3'5'460'0,"-7"11"-203"16,2 12-76-16,2 17-64 15,0 7-22-15,5 19-31 16,1 8-11-16,7 4-31 16,3 0-8-16,5-22-41 15,0-13-73-15</inkml:trace>
  <inkml:trace contextRef="#ctx0" brushRef="#br0" timeOffset="105291.5141">1320 16083 1069 0,'17'-5'383'0,"11"0"-298"16,12-2-93-16</inkml:trace>
  <inkml:trace contextRef="#ctx0" brushRef="#br0" timeOffset="105838.2084">1541 15875 783 0,'-3'13'370'16,"-5"4"-128"-16,9 13-129 16,-1 5-11-16,5-1-30 15,8 1-15-15,0-5-26 16,9-5-2-16,6-11-9 16,0-8 0-16,2-10 4 15,1-10 1-15,-13-12 1 16,-3-1-1-16,-9-6-5 0,-6 1-3 15,-5 9-5-15,-2 1-4 16,-4 15-8-16,3 9 2 16,1 14 3-16,2 5-1 15,9 8 5-15,2-3-6 16,10-3-1-16,4-2 1 16,7-16 3-16,3-4 2 15,-1-8 5-15,-2-12 2 16,-1-1 2-16,-2-9 0 0,-2-2-6 15,3 4-4-15,0 9 23 16,3 9-1-16,0 9 5 16,-1 8 5-16,1 5 6 15,-5 6 4-15,-4 5 26 16,-8 0 8-16,-14 1 0 16,-9-2 10-16,-11 0-18 15,-4-5-9-15,-4 1-14 16,-3-3-52-16</inkml:trace>
  <inkml:trace contextRef="#ctx0" brushRef="#br0" timeOffset="106869.0789">4778 16222 621 0,'1'-14'333'0,"1"-10"-68"16,1 9-36-16,-7 13-72 15,0 10-29-15,-6 17-58 16,-1 9-25-16,5 12-30 15,5 6-11-15,8-1-2 16,8-1 0-16,10-12 2 16,6-6 2-16,3-26 5 15,4-4 2-15,-5-17 3 16,-3-12 1-16,-7-2 2 16,-11-10-1-16,-5 0-1 15,-7 0-1-15,-3 7-5 16,1 3-4-16,-1 17-10 15,3 7-6-15,-3 15-2 16,3 17 3-16,5 18 6 16,1 8 2-16,6 14 0 15,3 1 3-15,-8 6 21 16,-3 1 6-16,-11 3 7 0,-6-3 2 16,-9-11-13-16,-8-11 2 15,-4-23 6-15,-4-13 2 16,-3-28-6-16,8-6-6 15,10-19-20-15,5-8-4 16,18-1-69-16,12-1-59 16</inkml:trace>
  <inkml:trace contextRef="#ctx0" brushRef="#br0" timeOffset="107290.6842">5157 16543 742 0,'5'0'370'0,"7"0"-53"16,10 3-141-16,11-3-46 15,5 0-11-15,2 0-48 16,-1-1-14-16,-9 1-20 16,-9 0-10-16,-13 2-14 0,-6 4-3 15,-11 7-5-15,-5 4-1 16,-11 6 0-16,-5 0-2 16,3 2 0-16,2 1 0 15,9-4-1-15,5-2 0 16,10-5 0-16,2-1-1 15,13-6 2-15,1-2-1 16,11-4 2-16,4-1 1 16,3 2-1-16,5-3 0 0,-4-1 19 15,-7-2-65-15,-3-1-142 16,-6-4-82-16,-2 0-280 16</inkml:trace>
  <inkml:trace contextRef="#ctx0" brushRef="#br0" timeOffset="107431.2942">5558 16621 472 0,'0'-8'343'0,"1"-4"10"16,-1 3-40-16,0 9-125 16,0 5-44-16,2 11-59 15,2 6-24-15,2 11-36 16,2 2-9-16,-1-4-17 16,-2-1-87-16</inkml:trace>
  <inkml:trace contextRef="#ctx0" brushRef="#br0" timeOffset="107572.0481">5549 16390 1489 0,'-1'0'539'15,"1"0"-454"-15,0 0-52 0,0 0 0 0</inkml:trace>
  <inkml:trace contextRef="#ctx0" brushRef="#br0" timeOffset="107969.6336">5844 16195 1082 0,'1'13'416'0,"1"17"-277"15,-2 12-62-15,0 14 7 16,0 5-10-16,1 4-23 16,3-4 0-16,-4-13-30 15,1-11-1-15,-1-15 2 16,0-11 2-16,2-20 3 15,0-8-1-15,3-16-4 16,0-5-5-16,0-12-1 0,-5-8 0 16,-4-7-1-16,-4-6-1 15,4 2-6-15,1 4-6 16,6 18-1-16,6 12 0 31,3 15-4-31,4 7 0 0,9 5-4 16,6-1-1-16,12 10-14 15,5 2-31-15,8 5-271 16</inkml:trace>
  <inkml:trace contextRef="#ctx0" brushRef="#br0" timeOffset="108175.4912">5970 16691 1363 0,'10'3'523'0,"24"-1"-396"16,10-2-25-16,5-8-45 16,5 3-24-16,-9 2 445 15</inkml:trace>
  <inkml:trace contextRef="#ctx0" brushRef="#br0" timeOffset="108597.0034">6203 16416 727 0,'6'-4'357'0,"13"1"-69"15,10 3-142-15,21 1-70 16,5 2-10-16,6-1-41 15,0-4 21-15</inkml:trace>
  <inkml:trace contextRef="#ctx0" brushRef="#br0" timeOffset="109013.814">6725 16474 847 0,'-13'-8'345'16,"-5"-3"-211"-16,6-13-60 15,5-9-6-15,16-7-20 16,7-3-4-16,18 10 18 0,8 8-1 15,6 22-6-15,-5 10-15 16,-18 22 10-16,-6 14 8 16,-26 11 13-16,-8 7 7 15,-19-5-36-15,-10-6-10 16,-3-11-11-16,-6-12-1 16,8-15-23-16,3-5-13 15,10-8-17-15,13-3-4 16,13-7 12-16,8-1 6 0,11 2 4 15,3 1-1-15,13 14 3 16,1 5 5-16,6 9 12 16,3 5 3-16,0 0 5 15,4 0-1-15,-5-8-102 16</inkml:trace>
  <inkml:trace contextRef="#ctx0" brushRef="#br0" timeOffset="109445.5937">7007 16198 1073 0,'6'0'423'0,"9"-4"-285"0,11 1-32 15,8-3-37-15,7-1-20 16,2 4-28-16,0-2-5 16,-3 1-3-16,-9 0 0 15,-13 1-2-15,-7 0-2 16,-10 3-4-16,3 8-2 0,-6 5-4 16,-2 1 0-16,-3 11-3 15,3 1 0-15,-1 9-2 16,5 5 0-16,5 7 1 15,-2 5 1-15,7-5 3 16,4 5 1-16,-6-10 4 16,-4-1-1-16,-11-2 39 15,-12-6 29-15,-17-5 28 0,-9-2 9 16,-6-15-32-16,-2-4-29 16,17-9-32-16,11-5-20 15,16 0-104-15</inkml:trace>
  <inkml:trace contextRef="#ctx0" brushRef="#br0" timeOffset="109789.2667">7693 16344 721 0,'10'4'346'0,"12"1"-105"0,6 2-96 16,12-2-45-16,1 0-35 16,2-5-44-16,4 1-5 15,-5-1-67-15,-3-4-171 16</inkml:trace>
  <inkml:trace contextRef="#ctx0" brushRef="#br0" timeOffset="109961.1397">7749 16516 960 0,'10'0'405'0,"14"-2"-242"16,16 6-24-16,7-5-65 15,4-1-25-15,5-2-29 16,-9-6-36-16</inkml:trace>
  <inkml:trace contextRef="#ctx0" brushRef="#br0" timeOffset="110585.9612">8359 16489 622 0,'3'-9'280'0,"9"-9"-120"0,-1-6 2 16,5-10-14-16,2-2-13 16,0-4-29-16,-1 4-10 15,-6 8-8-15,-2 6 4 16,-9 11 1-16,0 3-7 15,-1 9-29-15,-4 6-12 16,4 9-21-16,1 6-6 16,3 16-3-16,7 8 0 15,1 14 7-15,1 6 5 0,-6-6 4 16,-4-1-1-16,-3-15-7 16,-4-6-1-16,4-13-5 15,1-8-2-15,6-12 17 16,5-5-49-16</inkml:trace>
  <inkml:trace contextRef="#ctx0" brushRef="#br0" timeOffset="111632.8626">8979 16439 440 0,'10'1'312'0,"9"2"12"15,13 1-140-15,12 2-45 0,12-3-75 16,3-3-31-16,-2 0-20 16,-10-3-36-16</inkml:trace>
  <inkml:trace contextRef="#ctx0" brushRef="#br0" timeOffset="111913.7639">9055 16577 508 0,'5'6'362'15,"3"-3"3"-15,11 7-117 0,7-4-43 16,12-3-65-16,5 3-26 16,2-6-52-16,-3 0-15 15,-1-2-24-15,-9-1-8 16,-6-3-47-16,-1-1-81 16</inkml:trace>
  <inkml:trace contextRef="#ctx0" brushRef="#br0" timeOffset="113054.1194">10216 16290 675 0,'-22'2'382'16,"-16"4"-101"-16,-15 9-81 15,-1 5-31-15,4 10-73 16,5 2-28-16,18 4-22 15,13 2-13-15,17-3-13 16,16 0-1-16,22-7-11 16,9-4-1-16,6-13 1 15,3 1 0-15,-8-7 31 16,-9-4-71-16,-7-2-146 16,-6-3-248-16</inkml:trace>
  <inkml:trace contextRef="#ctx0" brushRef="#br0" timeOffset="113324.8459">10421 16583 628 0,'0'0'338'16,"2"-2"-67"-1,2-1-72-15,-4 2-57 16,0 0-25-16,0 0-33 15,3-7-13-15,3-5-12 16,17-28 5-16,-21 35-6 16,0 6-5-16,0 16-15 15,0 4-10-15,1 11 7 16,-1 1 6-16,1 6 5 16,2 1-1-16,-3-5-10 0,1-3-2 15,-2-13-9 1,1-4-3-16,0-11-30 0,2-3-80 15</inkml:trace>
  <inkml:trace contextRef="#ctx0" brushRef="#br0" timeOffset="113804.2242">11076 16028 634 0,'-20'15'327'0,"-26"15"-89"16,-6 14-24-16,-1 20-76 16,5 15-39-16,12 24-46 15,15 5-14-15,25 4-3 16,14-7 2-16,35-13-8 0,11-4-7 16,15-26-1-16,5-9-45 15</inkml:trace>
  <inkml:trace contextRef="#ctx0" brushRef="#br0" timeOffset="114054.1765">11077 16574 1078 0,'5'3'450'16,"5"4"-233"-16,21 6-142 15,10-5-11-15,16 0-27 16,0-5-15-16,5-10-42 16,-4-2-188-16</inkml:trace>
  <inkml:trace contextRef="#ctx0" brushRef="#br0" timeOffset="114398.128">11603 16590 784 0,'9'0'422'0,"13"2"-34"15,9-1-188-15,11 3-63 16,-3-2-33-16,5 0-57 16,2-1-18-16,-1-3-16 15,2 1-19-15,-8-7-131 16</inkml:trace>
  <inkml:trace contextRef="#ctx0" brushRef="#br0" timeOffset="114647.7764">11801 16194 785 0,'0'-4'440'16,"-1"-5"-77"-16,-6 9-110 15,0 17-115-15,-4 7-51 16,4 23-59-16,0 7-12 16,0 11-11-16,7 2-20 0</inkml:trace>
  <inkml:trace contextRef="#ctx0" brushRef="#br0" timeOffset="114923.5538">11762 16744 972 0,'-4'3'505'15,"-5"0"-65"-15,0 10-345 16,-1 2-22-16,6 7-42 15,4 0-7-15,11-3-3 16,6 0-2-16,4-9-4 16,7-1-3-16,0-8-6 15,1 0-15-15,-3-6-115 16,-4-3-75-16,-6-3-209 16,-6-6-39-16</inkml:trace>
  <inkml:trace contextRef="#ctx0" brushRef="#br0" timeOffset="115032.8314">11927 16781 640 0,'-5'11'393'16,"-2"7"-54"-16,-1 13-110 0,2 7-45 16,2 6-54-16,-1-1-23 15,3-2-45-15,2 1-22 16,3-9-68-16,3-3-56 16</inkml:trace>
  <inkml:trace contextRef="#ctx0" brushRef="#br0" timeOffset="115407.5629">12273 16142 1075 0,'18'18'396'0,"29"24"-302"0,1 15 9 15,-6 25 11 1,-8 7 10-16,-30 7-2 0,-12 6-13 16,-22-3-21-16,-5-3-31 15,0-14-40-15,5-18 15 16,12-27-109-16,5-19-128 16</inkml:trace>
  <inkml:trace contextRef="#ctx0" brushRef="#br0" timeOffset="115673.3737">12467 16083 1074 0,'18'1'446'15,"9"1"-252"-15,17 1-135 16,2 0-24-16,2-1 38 16,2 2-123-16</inkml:trace>
  <inkml:trace contextRef="#ctx0" brushRef="#br0" timeOffset="116016.7838">12746 15997 507 0,'-2'-9'354'16,"9"-12"56"-16,8 3-146 15,10 2-90-15,10 6-39 0,-2 17-61 16,1 9-16-16,-12 10-20 16,-6 0-2-16,-17 0 2 15,-10 0-2-15,-17-4-8 16,-2 2-4-16,-4-6-10 16,3-5-3-16,11-3-4 15,7-7-4-15,10-3-4 16,4 0-3-16,12-1-1 15,7 1 0-15,9 5 5 16,4-1 0-16,0 7 0 16,0 0 1-16,-2 3 7 15,-2 0-51-15</inkml:trace>
  <inkml:trace contextRef="#ctx0" brushRef="#br0" timeOffset="116391.7506">13420 16183 1105 0,'2'4'471'0,"4"16"-264"16,-2 9-64-16,-1 20-75 15,-1 7-23-15,-2 7-27 16,-1 2-2-16,0-12-3 16,-2-6-3-16,3-15-15 15,0-5-57-15</inkml:trace>
  <inkml:trace contextRef="#ctx0" brushRef="#br0" timeOffset="116563.5295">13244 16491 1280 0,'17'0'497'15,"22"-3"-343"-15,8-1-23 16,26 1-39-16,1-4-26 16,3 6-40-16,-2-3 0 0</inkml:trace>
  <inkml:trace contextRef="#ctx0" brushRef="#br0" timeOffset="116948.8756">14432 16236 696 0,'-15'-5'362'0,"-23"-1"-69"16,-7 5-56-16,-5 9-65 16,-2 6-25-16,8 14-68 0,8 5-22 0,17 11-42 31,15 1-3-31,21-2-3 0,14-5 3 0,22-14 4 0,8-4-4 16,11-12-1-16,-8-4-13 15,-12-4-182-15</inkml:trace>
  <inkml:trace contextRef="#ctx0" brushRef="#br0" timeOffset="117261.3027">14505 16549 814 0,'5'-4'481'0,"6"-3"19"0,6 5-355 31,6-1-27-31,6 7-45 16,0 2-19-16,-7 0-20 0,-5 6-6 0,-12 1-12 15,-4-1-2-15,-6 9-4 16,-10-1 0-16,-3 2 0 16,-8-1 0-16,1-6-1 15,3 2-2-15,6-10-1 16,7-4-2-16,11-3-1 31,7-1-1-31,10-3-2 16,4 1 1-16,7 3-1 0,5 0 44 0,2 3-18 15</inkml:trace>
  <inkml:trace contextRef="#ctx0" brushRef="#br0" timeOffset="117651.838">15222 15907 857 0,'-21'8'361'0,"-13"11"-201"0,-12 18-76 15,-3 11-6-15,-7 26-13 16,1 12 13-16,10 38 9 31,7 6 6-31,32 0-10 0,14-10-22 0,34-23-33 0,12-9-5 16,10-19-7-16,-2-9-2 15,1-21-41-15,-2-9-407 16</inkml:trace>
  <inkml:trace contextRef="#ctx0" brushRef="#br0" timeOffset="118104.8601">15240 16484 1011 0,'-2'4'440'0,"1"8"-213"16,16-3-114-16,5-1-8 15,23-4-50-15,10-1-25 16,9-4-30-16,-1-5-71 15</inkml:trace>
  <inkml:trace contextRef="#ctx0" brushRef="#br0" timeOffset="118308.9633">15720 16474 976 0,'-3'-1'401'16,"6"-2"-219"0,12 1-82-16,22 0-22 15,13-1-10-15,19 2-21 16,3 1-8-16,-7-1-17 16,-2-2-5-16,-16 0-119 15,-9-2-379-15</inkml:trace>
  <inkml:trace contextRef="#ctx0" brushRef="#br0" timeOffset="118480.8078">15870 16063 969 0,'-3'-1'415'15,"-2"-2"-225"-15,3 6-75 16,2-3-55-16,2 6-31 0,10 24-27 15,30 48-1-15,-16-27 51 16</inkml:trace>
  <inkml:trace contextRef="#ctx0" brushRef="#br0" timeOffset="118844.758">15747 16676 767 0,'3'-12'350'0,"5"-6"-139"0,15-1-76 16,3 4 0-16,15 8-37 31,-1 0-28-31,3 11-45 0,0 7-13 16,-18 0-7-16,-10 7 1 15,-22-3-1-15,-13 2 1 16,-8 1 0-16,0-1 0 15,5-7-6-15,8-4-2 16,20-6-4-16,14-3 0 16,19 1 2-16,8 2 3 0,-3 5 1 15,-1 4 0-15,-12 12 1 16,-4 4-3-16,-17 11 34 16,-15-1 7-16,-13 5 6 15,-20-5 7-15,-19-8-32 16,-7-10-4-16,-8-18-34 15,11-6-72-15</inkml:trace>
  <inkml:trace contextRef="#ctx0" brushRef="#br0" timeOffset="119235.2934">16131 15896 1008 0,'14'7'383'0,"23"16"-256"15,15 18-65-15,21 26 6 16,6 14-6-16,-2 20 25 16,-4 13 6-16,-30 1-2 15,-18 0 5-15,-32-9-37 16,-19-8-14-16,-19-6-16 15,-12-14-4-15,-3-22-7 16,1-17-20-16,14-24-150 16</inkml:trace>
  <inkml:trace contextRef="#ctx0" brushRef="#br0" timeOffset="119563.6494">16556 15865 774 0,'2'-4'426'0,"11"-4"-58"16,3 1-136-16,10-2-110 16,12 0-42-16,15 3-59 15,-1 1-35-15</inkml:trace>
  <inkml:trace contextRef="#ctx0" brushRef="#br0" timeOffset="119903.4796">16997 15711 817 0,'5'-7'386'0,"11"-3"-164"0,6 7-37 16,1 6-64-1,2 11-29-15,-2 7-28 0,-5-1 2 16,-17 7 4-16,-5 3 2 16,-11 4-6-16,-8 4-10 15,-2-3-23-15,4 0-12 16,1-13-13-16,11-7-2 15,10-4-1-15,4-6 2 16,13 0 26-16,1 1 7 0,10-2 1 16,6 1 0-16,7-6-25 15,3-2-6-15,-4 0-31 16,-4-2-50-16</inkml:trace>
  <inkml:trace contextRef="#ctx0" brushRef="#br0" timeOffset="122128.5629">4791 17278 871 0,'-7'1'416'0,"-5"4"-159"15,1 24-126-15,0 9-48 16,8 12-45-16,3 5-19 16,10-5-16-16,10-4-2 15,8-18 2-15,9-15 3 0,13-21 5 16,-3-19 2-16,-3-12 4 16,-7-5 0-16,-15-8 0 15,-6 0-1-15,-7 3-1 16,-7 3-3-16,0 12-8 15,-2 14 9-15,-2 20 1 16,5 10 0-16,6 23 7 16,8 13-10-16,9 18-3 15,-2 4-1-15,-8 10 8 16,-10 3 9-16,-14 5 13 16,-10 0 4-16,-12-6-5 15,-2-6-8-15,-4-22-5 16,1-12-2-16,4-28-4 15,3-18-9-15,9-24-35 16,10-12-12-16,14-9-36 0,5 0-33 16,14 10-77-16,1 7-122 15</inkml:trace>
  <inkml:trace contextRef="#ctx0" brushRef="#br0" timeOffset="122622.7191">5328 17730 964 0,'9'0'399'16,"7"-1"-202"-1,13 2-135-15,4 1-1 16,4-1-20-16,-3 3-12 15,-8-1-15-15,-6 3-2 16,-16 4 2-16,-5 3-1 0,-16 9 2 16,-4 2 0-16,-6 6-5 15,-3 3-2-15,7-8-3 16,-2-3-3-16,15-5-2 16,4-3 0-16,7-4 4 15,11 3 1-15,10-4 4 16,-2-1 1-16,9-3-5 15,0 1 1-15,-2-10-1 16,6 2 0-16,-3-17-24 16,1-7-3-16,-3-6 0 15,-4-5 2-15,-8 6 25 16,-8 5 16-16,-4 12 47 16,-4 8 17-16,0 12 26 15,-1 5-4-15,-2 7-42 16,3 5-18-16,3-1-30 15,0 0-8-15,4 2 31 0,1-6-81 16,-2-6-169 0,0 0-333-16</inkml:trace>
  <inkml:trace contextRef="#ctx0" brushRef="#br0" timeOffset="122747.6917">5686 17580 893 0,'0'-7'502'0,"-2"-4"-25"16,2 3-332-16,3 8-81 16,2 5 459-16</inkml:trace>
  <inkml:trace contextRef="#ctx0" brushRef="#br0" timeOffset="123247.9358">6094 17371 887 0,'-2'0'361'16,"-5"7"-186"-16,-2 15-45 15,0 19-44-15,-3 10-14 16,8 17-51-16,2 4-7 0,6-1-2 15,4-5 3-15,0-20 0 16,2-15 0-16,-2-20 5 16,2-11 4-16,-6-19 3 15,-4-6 1-15,-5-13-6 16,-5-9-2-16,-1-4-4 16,-6-6-3-16,-1 0 0 15,3-1-1-15,6 4-3 16,9 1-2-16,14 8-7 15,5 5-4-15,22 7-7 16,10 11-1-16,15 6-43 16,8 8-56-16</inkml:trace>
  <inkml:trace contextRef="#ctx0" brushRef="#br0" timeOffset="123450.1082">6126 17828 1174 0,'4'3'435'16,"15"7"-330"-16,9-2-38 15,16-3-14-15,10 0-16 16,2-6-11-16,-7-4-63 15</inkml:trace>
  <inkml:trace contextRef="#ctx0" brushRef="#br0" timeOffset="123637.7127">6383 17594 1272 0,'8'-5'449'0,"11"2"-406"16,10-1-7-16,13 3-12 16,3 5-13-16,4-8-21 15,-2 4-107-15</inkml:trace>
  <inkml:trace contextRef="#ctx0" brushRef="#br0" timeOffset="123789.2144">6820 17400 1091 0,'-3'7'530'16,"0"6"-162"-16,3 13-207 16,0 4-27-16,4 13-55 15,2 3-28-15,5 1 5 16,-3 5-76-16</inkml:trace>
  <inkml:trace contextRef="#ctx0" brushRef="#br0" timeOffset="124326.2054">7052 17262 1025 0,'9'-2'397'0,"11"-3"-278"15,10 2-46-15,14-4-25 16,4 2-18-16,3-5-15 16,-2-2-1-16,-21 1 1 15,-6 0 0-15,-14 7-4 16,-5 4-3-16,-4 6-4 16,-5 6-2-16,-6 4 0 0,2 5-2 15,4 4-4-15,4 5-2 16,8 7-4-16,2 5 0 15,8 4 0-15,3 6 4 16,-1 4 4-16,-3 2 2 16,-8 7 29-16,-7-3 7 15,-13-4 49-15,-4-3 23 16,-18-13 2 0,-6-9 1-16,-7-23-40 15,1-4-23-15,12-18-28 16,11-5-53-16</inkml:trace>
  <inkml:trace contextRef="#ctx0" brushRef="#br0" timeOffset="124672.1868">7765 17505 888 0,'7'5'392'16,"6"-2"-169"-16,14 6-131 15,3 4 2-15,17-9-43 16,3-2-23-16,0-6-26 16,-1 0-92-16</inkml:trace>
  <inkml:trace contextRef="#ctx0" brushRef="#br0" timeOffset="124875.5648">7810 17688 959 0,'-1'4'433'0,"-3"1"-175"16,5 3-136-16,13-5-60 15,7 1-19-15,8-2-21 16,11-1-10-16,12-3-45 16,0-1-141-16</inkml:trace>
  <inkml:trace contextRef="#ctx0" brushRef="#br0" timeOffset="125189.9582">8511 17434 1181 0,'-29'-5'523'0,"-23"0"-260"16,5 7-156-16,5 3-31 16,10 15-61-16,4-2-16 15,17 17-14-15,4 4-2 16,16 5 0-16,13 7 2 15,6-3 5-15,7-5 4 16,10-14 6-16,-1-12 3 16,9-22 6-16,-2-12 6 15,-6-18 12-15,-5-8 3 0,-21-8 56 16,-12 0 15-16,-28 2 7 16,-13 7-3-16,-16 13-69 15,-6 12-25-15,2 22 23 16</inkml:trace>
  <inkml:trace contextRef="#ctx0" brushRef="#br0" timeOffset="125783.5611">9204 17567 888 0,'12'0'413'0,"21"0"-156"16,6 5-112-16,14 1-65 16,2-3-28-16,1-3-31 15,0-2-6-15,-11 0-66 16,-7-3-109-16</inkml:trace>
  <inkml:trace contextRef="#ctx0" brushRef="#br0" timeOffset="125971.0214">9292 17701 1128 0,'3'4'449'16,"0"3"-256"-16,6 2-68 15,13 0-20-15,11-1-14 16,20-3-43-16,3-4-12 15,2-1 162-15</inkml:trace>
  <inkml:trace contextRef="#ctx0" brushRef="#br0" timeOffset="126564.6215">10463 17534 832 0,'-17'-2'416'16,"-22"-2"-132"-16,-2 7-59 15,-4 9-90-15,3 8-41 16,12 11-58-16,6 4-21 0,13 5-20 15,7 3-6-15,15-1-4 16,10 0 3-16,16-9 7 16,7-5 5-16,7-13 5 15,-3-9 4-15,1-12 3 16,-2-6-1-16,-7-10-11 16,-5 2-3-16,-12-3 0 15,-6-1-1-15,-12 7 11 16,-6 1 1-16,-6 11-6 15,-4 7 0-15,1 9 5 16,-1 3 5-16,4 9 20 16,1 2 5-16,6 9 0 15,3 2-3-15,2-4-14 16,1-1-4-16,-1-6-6 16,3-7-2-16,2-9-53 15,0-5-127-15</inkml:trace>
  <inkml:trace contextRef="#ctx0" brushRef="#br0" timeOffset="127095.754">11303 17276 837 0,'-25'22'393'15,"-36"31"-146"-15,-9 14-83 16,13 18-71-16,8 9-14 16,32 15-30-16,17-4-6 0,35-3-18 15,10-11-4-15,16-28 0 16,4-8-2-16,-5-19-87 15,-2-8-184-15</inkml:trace>
  <inkml:trace contextRef="#ctx0" brushRef="#br0" timeOffset="127455.0369">11330 17789 1102 0,'1'4'404'0,"10"2"-330"16,9 1-28-16,16-2-22 15,12-5-13-15,13-5-89 16</inkml:trace>
  <inkml:trace contextRef="#ctx0" brushRef="#br0" timeOffset="127688.8406">11803 17768 832 0,'8'-1'378'16,"4"-3"-60"-16,21 0-256 15,10-3 7-15,18 1 16 16,6 1-17-16,1 4-30 0,-8-1-10 16,-12 2 37-16,-7 2-96 15</inkml:trace>
  <inkml:trace contextRef="#ctx0" brushRef="#br0" timeOffset="127876.4012">12026 17436 710 0,'-4'-13'394'0,"0"-9"-34"16,3 7-122-16,2 15-101 15,5 8-40-15,-1 21-72 16,2 6-20-16,-2 10-1 16,-2 8-19-16</inkml:trace>
  <inkml:trace contextRef="#ctx0" brushRef="#br0" timeOffset="131381.7002">11997 17906 746 0,'-6'4'365'0,"-5"0"-139"0,-4 10-79 16,-4 5-31-16,2 8-50 15,3 6-24-15,11-1-35 16,6-4-7-16,13-11-4 15,7-3 1-15,10-11-22 16,4-3-45-16,-1-8-164 16,-1-1-192-16</inkml:trace>
  <inkml:trace contextRef="#ctx0" brushRef="#br0" timeOffset="131506.3394">12120 17950 620 0,'-5'4'381'16,"-9"8"-49"-16,2 13-137 15,4 2-30-15,1 14-72 16,6-1-28-16,6 1-27 0,2-1-13 16,5-6-19-16,5-5-93 15</inkml:trace>
  <inkml:trace contextRef="#ctx0" brushRef="#br0" timeOffset="131850.4823">12339 17219 1138 0,'7'7'427'0,"15"21"-298"15,7 19-21-15,13 36-13 16,5 13-8-16,2 17-37 16,-5 4-14-16,-24-4-8 15,-18 0-5-15,-26-20-3 16,-9-15 1-16,-4-24-10 15,4-19-35-15,6-24-146 0,4-12-119 16</inkml:trace>
  <inkml:trace contextRef="#ctx0" brushRef="#br0" timeOffset="132397.5931">12609 17394 1109 0,'3'3'418'0,"8"1"-303"16,13 2-40-16,7-4-20 16,10 3-18-16,-1-1-24 15,-3-2-28-15</inkml:trace>
  <inkml:trace contextRef="#ctx0" brushRef="#br0" timeOffset="132547.9112">12930 17205 921 0,'-1'0'421'0,"2"10"-145"15,2 6-110-15,3 15-67 16,1 7-15-16,6 9-44 16,-2-2-29-16</inkml:trace>
  <inkml:trace contextRef="#ctx0" brushRef="#br0" timeOffset="132924.3547">13414 17497 800 0,'0'0'423'0,"0"5"-96"16,2 13-114-16,3 17-126 15,1 7-21-15,2 11-35 16,1 5-14-16,-1-4-4 16,2-3 6-16,-2-15-146 15</inkml:trace>
  <inkml:trace contextRef="#ctx0" brushRef="#br0" timeOffset="133089.8753">13295 17707 1321 0,'7'1'494'16,"18"-1"-367"-16,11 1-17 0,22-2-32 15,13-4-23-15,5 4-50 31,1 0 472-31</inkml:trace>
  <inkml:trace contextRef="#ctx0" brushRef="#br0" timeOffset="133495.8009">14431 17535 680 0,'-14'-8'396'0,"-18"-8"-43"15,-8 4-59-15,-7 10-92 16,2 8-47-16,3 10-71 31,10 9-34-31,11 12-36 16,2 4-11-16,21 8-10 15,1-3-1-15,16-1 1 16,10-7 1-16,13-14-3 16,8-4-43-16,8-16-226 0</inkml:trace>
  <inkml:trace contextRef="#ctx0" brushRef="#br0" timeOffset="133802.6927">14521 17821 999 0,'0'-10'394'0,"3"-10"-254"15,11 3-27-15,11 6-19 16,1 6-5-16,1 6-29 16,-1 5-9-16,-10 7-17 15,1 5-7-15,-16 7 13 16,-2 5 4-16,-13 2 1 0,-3 1-2 15,-4-5-18-15,-4-5-5 16,4-5-10-16,9-9-5 16,10 0-5-16,10-6-3 15,12-5-1-15,-3 2 2 16,9-2 2-16,-2 2-1 16,4 5 1-16,2-5 6 15,1 4-86-15</inkml:trace>
  <inkml:trace contextRef="#ctx0" brushRef="#br0" timeOffset="134177.6173">15277 17283 939 0,'-12'-2'407'15,"-16"2"-190"-15,-9 11-67 16,-4 23-47-16,-8 10-11 16,-3 27-30-16,2 6-16 0,15 17-22 15,14 16-6-15,35 5-9 16,17-1-3-16,26-15 4 16,8-16-11-16</inkml:trace>
  <inkml:trace contextRef="#ctx0" brushRef="#br0" timeOffset="134474.4203">15385 17756 1187 0,'8'3'410'16,"13"1"-353"-16,11 2-41 15,13-1 8-15,6-2-2 16,4-5-85-16,3-5-197 15</inkml:trace>
  <inkml:trace contextRef="#ctx0" brushRef="#br0" timeOffset="134677.7973">15867 17715 1070 0,'4'-2'386'0,"11"-5"-291"16,11 1 9-16,20 4 19 15,6-1-14-15,5 5-48 16,-5 2-22-16,-10 2-20 16,-1 1-9-16,-10-3-183 15</inkml:trace>
  <inkml:trace contextRef="#ctx0" brushRef="#br0" timeOffset="134864.9452">16083 17313 752 0,'-4'-5'430'16,"-5"-4"5"-16,8 11-305 15,1 18-85-15,2 11-20 16,6 18-19-16,-1 9-6 15,4 5 28-15,-4 1-84 16</inkml:trace>
  <inkml:trace contextRef="#ctx0" brushRef="#br0" timeOffset="135224.265">15897 17884 1105 0,'7'-9'433'0,"15"-7"-305"15,6 2-38-15,11 8-41 16,5 4-24-16,-14 3-17 16,-1 7 2-16,-16 3 0 15,-10 3 0-15,-4 2 0 16,-13 1-1-16,-9 1-1 15,2 0-4-15,7-2-10 0,14-8-6 16,10 1-2-16,5 0 1 16,7 4 8-16,3-2 2 15,1 3 2-15,-13-1 0 32,-8-7 11-32,2 1 7 0,-2 19 22 0,-13 7 12 15,-23-8-1-15,-8-13-1 16,-12-10-20-16,5-3-14 0,12-7-136 15</inkml:trace>
  <inkml:trace contextRef="#ctx0" brushRef="#br0" timeOffset="135648.259">16318 17369 924 0,'2'-6'440'0,"11"4"-169"16,5 9-92-16,21 28-70 15,7 16-21-15,6 23-8 16,-4 13-15-16,-15 11-15 15,-10 3-5-15,-24 2-19 16,-3-11-5-16,-22-14 4 16,0-15-35-16,0-28-108 15,0-8-68-15</inkml:trace>
  <inkml:trace contextRef="#ctx0" brushRef="#br0" timeOffset="135897.9073">16687 17287 971 0,'13'1'414'0,"10"3"-233"16,10-1-101-16,12 3-7 15,5-4-43-15,-1-4-8 0</inkml:trace>
  <inkml:trace contextRef="#ctx0" brushRef="#br0" timeOffset="136086.9883">17080 17140 1034 0,'-1'-4'462'0,"0"1"-235"16,1 2-45-16,0 1-51 16,0 2-31-16,2 28-26 15,6 54-1-15,-7-27-28 16,3 3 35-16,0-10-414 15</inkml:trace>
  <inkml:trace contextRef="#ctx0" brushRef="#br0" timeOffset="139999.0007">18187 15775 758 0,'14'-12'309'0,"16"-5"-197"15,-4 16-29-15,-9 35-29 16,-5 25 0-16,-18 37-6 0,-10 16-4 16,-6 16-21-16,0 0-5 15,12-7-4-15,9-11-1 16,15-28-3-16,7-18-1 15,9-33 2-15,3-12 0 16,-2-16 5-16,-5-3 1 16,-7-3-2-16,-4 2-5 15,-1 15-12-15,5 14-5 16,1 36-4-16,5 15 3 16,7 22 7-16,1 10 1 15,6 6-47-15,-4 6-7 0,-19-2-2 16,-11-4 2-16,-18-15 56 15,-12-10 14-15,-9-15 24 16,-4-11 13-16,-13-20 4 16,1-15-7-16,9-26-123 15</inkml:trace>
  <inkml:trace contextRef="#ctx0" brushRef="#br0" timeOffset="140406.9471">19007 16672 1002 0,'13'-3'345'0,"13"-4"-295"0,33 5-31 16,21 2 10-16,27-1 7 16,8 2-3-16,-1 0-15 15,-6-1-2-15,-11 0-106 16,-6-2-144-16</inkml:trace>
  <inkml:trace contextRef="#ctx0" brushRef="#br0" timeOffset="140743.826">19196 16755 723 0,'-3'2'268'0,"3"4"-187"0,12 1-8 15,25 1 3-15,15-1-8 16,23-6-14-16,11-1-2 15,10-8-1-15,-3-4-5 16,-1-3-22-16,-9-1-10 16,-24-1-10-16,-14-1-2 15,-25 0-5-15,-8 0 1 0,-9 0 1 16,-3 1-1-16,2 10 0 16,0 1-2-16,7 10 5 15,3 6 15-15,4 11 20 16,0 4 13-16,-6 11 38 15,-6 4 3-15,-20 2-4 16,-5-1-9-16,-10-12-120 16</inkml:trace>
  <inkml:trace contextRef="#ctx0" brushRef="#br0" timeOffset="141262.5377">21266 16363 984 0,'22'-18'380'0,"33"-14"-254"0,3 14-30 15,4 23-8-15,1 21-16 16,-25 27-19-16,-14 13 2 15,-40 10 4-15,-25-3-2 16,-27-3-15-16,-12-13-12 16,-7-7-13-16,5-9-3 15,14-21-21-15,14-11-13 16,28-23-16-16,8-10-6 16,21-9 7-16,13-2 10 0,14 6 12 15,9 8 10-15,12 13 22 16,2 8 7-16,5 18 21 15,-3 12 5-15,-12 17-2 16,-2 11-2-16,-14 2-15 16,0-5-7-16,2-12-54 15,-3-12-74-15</inkml:trace>
  <inkml:trace contextRef="#ctx0" brushRef="#br0" timeOffset="141424.7277">21840 16696 1368 0,'12'3'468'0,"12"10"-409"15,6 8-32-15,2 11 4 16,-2 4 4-16,0 8-14 16,-4-2 35-16,-10-5-186 15</inkml:trace>
  <inkml:trace contextRef="#ctx0" brushRef="#br0" timeOffset="141596.3403">22125 16654 1169 0,'-11'0'508'0,"-19"6"-251"16,-6 8-86-16,-8 14-93 15,-6 5-22-15,-1 9-43 16,0 0-7-16,5 1-34 15,15-7-81-15</inkml:trace>
  <inkml:trace contextRef="#ctx0" brushRef="#br0" timeOffset="142064.9743">22396 16564 1047 0,'-6'-24'417'0,"5"-22"-260"16,6-1-48-16,21 12-12 15,12 8 3-15,8 16-19 16,6 11-10-16,6 23-42 15,-3 11-16-15,-11 9-9 16,-9 1 1-16,-35 0 3 16,-13 1 1-16,-33 2 5 15,-12 5 0-15,-12-1-1 16,-3-4 0-16,11-6-8 16,10-8 5-16,21-15-27 15,8-8-4-15,26-10-2 16,12-7-8-16,25-9 28 15,13-3 11-15,12 2 39 16,4 5 13-16,6 15 2 0,-3 8-5 16,-21 6-28-16,-12 0-7 15,-22-6 26-15,-10-3 13 16,-7-2 6-16,0-3-2 16,0 0-29-16,-1-3-15 15,0 0-64-15,0-1-15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59:26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1188 3804 886 0,'-4'9'412'16,"-3"7"-170"-16,-5 33-116 15,-7 12-43-15,0 26-35 16,-2 2-13-16,0-6-21 15,10-3-3-15,6-23-1 16,5-12-1-16,9-29-3 16,3-18-2-16,3-32-3 15,-3-11 2-15,9-19 2 16,-1-4 2-16,-2-4 1 0,0 2 2 16,-10-1 3-1,-6 1 0-15,-1 9 18 0,1 2 11 16,0 25 13-16,-1 13 1 15,1 23-23-15,3 19-15 16,7 25-18-16,9 16-2 16,8 18 2-16,4-1 0 15,2 0 2-15,1-7 4 16,1-15-15-16,-1-5-94 16</inkml:trace>
  <inkml:trace contextRef="#ctx0" brushRef="#br0" timeOffset="296.8441">1649 4100 744 0,'-2'0'403'0,"-6"5"-95"15,1 7-102-15,2 14-122 16,4 7-29-16,1 2-26 16,6 7-8-16,9-6-2 0,0-6 0 15,11-8-1-15,4-12 2 16,2-14 1-16,1-6 1 16,-6-12-1-16,-2-2-2 15,-13-6-25-15,-1 1-48 16,-11 4-244-16</inkml:trace>
  <inkml:trace contextRef="#ctx0" brushRef="#br0" timeOffset="406.1506">1737 3943 806 0,'-2'-9'429'0,"-1"-11"-160"0,4 8-108 16,3 6-50-16,1 7-40 15,5 8-135-15</inkml:trace>
  <inkml:trace contextRef="#ctx0" brushRef="#br0" timeOffset="671.8208">1999 4146 1140 0,'3'5'434'0,"5"13"-309"16,3 6-59-16,4 5-28 16,1 5-11-16,6 0-15 0,-6-4 1 15,1-12 30-15,-1-7 17 16,-5-17 42-16,5-7 10 16,-1-14-13-16,-2-3-14 15,-1-4-39-15,-5 1-17 16,-2 5-50-16,1 4-89 15</inkml:trace>
  <inkml:trace contextRef="#ctx0" brushRef="#br0" timeOffset="1015.3908">2606 4132 738 0,'-8'-6'365'0,"-8"-9"-112"16,-5 2-47-16,-8 4-55 16,-4 3-31-16,-5 8-48 15,2 6-26-15,5 6-32 16,8 5-9-16,11 8-10 15,7 3 3-15,12 2 1 16,11-1 0-16,12-9 8 0,7-5 12 16,4-14 13-16,2-6 3 15,-2-11 1-15,-6-5-7 16,-5-5-10-16,-9-4-31 16,-11 3-192-16</inkml:trace>
  <inkml:trace contextRef="#ctx0" brushRef="#br0" timeOffset="1243.8001">2712 4103 730 0,'8'6'391'0,"6"5"-97"0,4 9-130 0,-4 3-24 16,-4 6-45-16,-1 1-11 15,-4-1-40-15,4-4-16 16,3-11 6-16,1-8 30 15,1-11 35-15,1-9 8 0,3-9-7 16,-1-6-28-16,1-4-39 16,-6-3-12-16,3 6-36 15,-2 2-84-15</inkml:trace>
  <inkml:trace contextRef="#ctx0" brushRef="#br0" timeOffset="1635.0185">3040 4090 463 0,'5'-2'262'0,"7"-1"7"16,5-2-108-16,12 2-52 16,3 0-9-16,5-3-35 15,2 2-16-15,-7-2-16 16,-3-2-3-16,-7 0-4 16,-6 0 1-16,-8 1 4 15,-5 4-1-15,-14 1 2 16,-3 5-3-16,-4 4-6 15,-2 2-2-15,2 8-10 16,2 3 0-16,4 6-3 0,5 3-2 0,11 1 1 16,3-5-2-16,10-4-1 15,-1-4 1-15,12-6 25 16,2-3-71-16</inkml:trace>
  <inkml:trace contextRef="#ctx0" brushRef="#br0" timeOffset="2082.8629">3741 4109 1025 0,'-5'6'455'16,"-17"13"-222"-16,3 2-56 0,-10 2-71 16,-3 2-24-16,2-4-36 15,5-4-11-15,3-5-13 16,3-9-2-16,2-3-4 15,1-5-7-15,2-13-11 16,2 3-9-16,9-3-12 0,1-2 0 16,11 6-4-16,6 2 2 15,0 4 1-15,5 5 2 16,-2 8 7-16,-1 5 4 16,8 9 9-16,-3-1 2 15,3-2 0-15,1-1 3 16,-1-7 0-16,0-4 2 0,-1-5 3 15,-2-6 0-15,-2-9 4 16,-3-4 0-16,4-3-3 16,-2-1-2-16,8 2-7 15,1 4-6-15,-1 7 1 16,0 8 0-16,-9 7 5 16,2 9 13-1,-8 4 18-15,1 2 7 0,-8 3 11 16,-4 1-2-16,-11-3-8 15,-5 0-2-15,-10-4-9 16,-3-1 28-16,-2-7 376 16</inkml:trace>
  <inkml:trace contextRef="#ctx0" brushRef="#br0" timeOffset="2684.9144">4694 4241 884 0,'13'11'420'0,"9"7"-153"16,-8 17-74-16,-13 6-25 15,-16 4-37-15,-7 0-32 16,-5-11-95-16</inkml:trace>
  <inkml:trace contextRef="#ctx0" brushRef="#br0" timeOffset="3239.453">6084 4026 577 0,'0'-7'365'0,"-1"-9"-43"16,-11 3-73-16,-6 2-27 15,-10 6-64-15,-6 7-28 16,-4 12-59-16,-4 7-26 0,3 6-27 16,5 3-11-16,18 9-11 15,15 1-2-15,21 0 2 16,7-2 4-16,16-11 2 15,1-6 4-15,2-13 2 16,1-6 1-16,-6-7-1 16,-3-4-25-16,-11-2-146 15,-2-1-175-15</inkml:trace>
  <inkml:trace contextRef="#ctx0" brushRef="#br0" timeOffset="3540.6676">6185 4389 595 0,'5'-8'288'15,"9"-11"-96"-15,2 0-43 0,4-2-26 31,-3 0 6-31,-2 6 19 16,-4 3 0-16,-2 6-14 16,-4 7-20-16,-4 11-32 15,-1 4-16-15,0 13-22 16,0 3-8-16,0 4-17 0,2 2-7 16,-2-8-6-16,1-2 1 15,2-8-15-15,2-6-67 0</inkml:trace>
  <inkml:trace contextRef="#ctx0" brushRef="#br0" timeOffset="3798.907">6542 4082 1009 0,'10'-2'418'16,"7"-1"-222"-16,17-2-133 16,7 4-22-16,10-2-17 15,-1 2-9-15,-4 1-14 16,-4 0-69-16</inkml:trace>
  <inkml:trace contextRef="#ctx0" brushRef="#br0" timeOffset="3974.2083">6627 4203 971 0,'6'3'435'15,"13"-1"-182"-15,13-1-51 0,17-1-68 16,6 0-25 0,4 0-60-16,-2-1-18 0</inkml:trace>
  <inkml:trace contextRef="#ctx0" brushRef="#br0" timeOffset="4389.2511">7605 3809 857 0,'3'-25'428'15,"1"-20"-127"-15,0 6-115 16,0 5-69-16,-1 12-8 15,-1 6-21-15,-2 10-25 16,0 1-14-16,-2 10-35 0,-1 10-13 16,3 16-11-16,0 11-1 15,5 17 6-15,6 4 2 16,4 1-47 0,4-1-90-16</inkml:trace>
  <inkml:trace contextRef="#ctx0" brushRef="#br0" timeOffset="4621.4046">7382 4183 1115 0,'2'0'446'0,"13"0"-269"16,10 0-55-16,22-4-22 15,16 1-6-15,19 0-27 16,3 3-19-16,-4 2-27 16,-6 1-4-16,-16-3-155 15,-6 0-126-15</inkml:trace>
  <inkml:trace contextRef="#ctx0" brushRef="#br0" timeOffset="4891.521">7657 4343 863 0,'-4'3'393'0,"-3"5"-107"16,-1 7-185-16,1 2-9 15,3 6-1-15,0 0-10 16,5-1-35 0,-5 5-7-16,19-6-12 15,7-4-9-15,9-3-9 16,12-6-1-16,-8-3-70 16,1 1-43-16</inkml:trace>
  <inkml:trace contextRef="#ctx0" brushRef="#br0" timeOffset="5075.7832">7870 4362 985 0,'-4'10'398'0,"-1"9"-240"16,2 11-45-16,2 11-12 16,3 1-3-16,3 3-17 15,-1-1-13-15,-3-5-32 16,-1-5-11-16,0-9-56 0,0-4-376 15</inkml:trace>
  <inkml:trace contextRef="#ctx0" brushRef="#br0" timeOffset="5423.3336">8529 4180 827 0,'7'5'424'16,"5"10"-123"-16,-5 2-83 16,-15 5-98-16,-12 1-29 15,-15-1-42-15,-3-1-48 16</inkml:trace>
  <inkml:trace contextRef="#ctx0" brushRef="#br0" timeOffset="5878.0719">9367 4041 548 0,'-12'-5'335'0,"-19"1"-13"15,-4-1-97-15,-1 11-87 16,-3 3-1-16,7 7-35 15,4 7-18-15,18 4-29 0,6 4-31 16,16 0-13 0,9-2 0-16,10-6 2 15,7-4 0-15,2-9-4 16,5-5 47-16,1-3-197 16</inkml:trace>
  <inkml:trace contextRef="#ctx0" brushRef="#br0" timeOffset="6225.7972">9448 4243 829 0,'8'-4'379'0,"9"-1"-148"16,5 4-72-16,4 5-68 16,1 3-10-16,-2 3-25 0,-5 4-10 15,-10 4 5-15,-9 3-1 16,-13 3-7-16,-7 3 0 16,-8-2-15-16,-1-2-6 0,7-5-8 15,4-6-3-15,12-3-7 16,3-3-2-16,8-2-2 15,5-2-1-15,9-4-4 16,-5 2-3-16,22-7-52 16,4 2-69-16</inkml:trace>
  <inkml:trace contextRef="#ctx0" brushRef="#br0" timeOffset="6463.9582">9852 4096 752 0,'2'-2'363'15,"7"1"-113"-15,5-2-107 16,17 2-68-16,7 1-12 15,9 1-22-15,1 2-17 0,-5 1-12 16,-3 0-28-16</inkml:trace>
  <inkml:trace contextRef="#ctx0" brushRef="#br0" timeOffset="6633.2706">9927 4209 810 0,'-2'4'400'0,"4"1"-126"16,8 2-80-16,14 0-89 0,6-2-18 15,12-2-39-15,0 0-17 16,3-3 4-16</inkml:trace>
  <inkml:trace contextRef="#ctx0" brushRef="#br0" timeOffset="7081.541">10470 4142 925 0,'-2'0'459'0,"-1"1"-168"16,8 1-110-16,-5-2-102 31,19 0-28-31,60 1-22 15,-23 0-4-15,5 1-26 16,3 0-76-16</inkml:trace>
  <inkml:trace contextRef="#ctx0" brushRef="#br0" timeOffset="7350.9295">10994 4139 993 0,'10'-1'381'0,"24"-3"-250"15,9 1-29-15,21 3-21 16,5 0 12-16,10 0-15 15,1 2-9-15,-2-2-25 16,-2-3-16-16,-12 0-19 16,-12-4-20-16,-18 2-85 15,-4 2-95-15</inkml:trace>
  <inkml:trace contextRef="#ctx0" brushRef="#br0" timeOffset="7613.7639">11364 3913 882 0,'-3'-26'419'16,"-2"-18"-174"-16,6-4-85 16,-1 7-19-16,4 5-37 15,-4 4 29-15,-4 11-38 16,2 4-17-16,-2 11-23 15,3 4-52-15,1 10-12 16,4 7-5-16,0 13 1 16,4 9 2-16,7 23-76 15,-2 7-69-15</inkml:trace>
  <inkml:trace contextRef="#ctx0" brushRef="#br0" timeOffset="8130.3553">11210 4345 741 0,'0'-1'343'16,"3"0"-119"-16,8-4-100 0,8 1-10 0,10-1 7 15,7 2-9-15,5 4-40 16,3 4-19-16,-4 13-28 16,-11 3-6-16,-14 4-10 15,-6 0 0-15,-18 2 0 16,-8 0 2-16,-10-6 5 15,-7-2 1-15,7-11 3 0,8-6-1 16,11-3-5-16,8 0-6 16,13-3-9-16,7 1-3 15,10-1 0-15,3 4 4 16,3 0 0-16,-1 5 0 16,-4 10-2-16,-2 1 1 0,-12 4 2 31,-8 2 5-31,-18-5 25 15,-15-2 22-15,-26 2 46 16,-10-6 19-16,-9-6-2 16,7-1-19-16,12-5-44 15,8-5-20-15,17 0-104 16,1-3-7-16</inkml:trace>
  <inkml:trace contextRef="#ctx0" brushRef="#br0" timeOffset="9440.6144">12193 4058 1012 0,'-1'0'509'0,"0"0"-187"0,2 5-159 15,-1-5-60-15,0 0-73 16,-1 0-34-16</inkml:trace>
  <inkml:trace contextRef="#ctx0" brushRef="#br0" timeOffset="9991.5168">13044 4133 921 0,'9'-10'392'0,"10"-10"-205"16,12-12-114-16,4-7-32 16,6-17-22-16,-8-6 16 0,-9-6 41 31,-7 5 15-31,-14 1 21 16,0 7-18-16,-12 6-36 0,0 6-14 0,0 19-20 15,-5 6-7-15,6 23-18 16,0 8-6-16,4 19-8 15,6 15-1 1,15 20 6-16,6 13 2 0,13 7 6 16,9 0 2-16,2-10 3 15,4-14-7-15,-8-20-216 16</inkml:trace>
  <inkml:trace contextRef="#ctx0" brushRef="#br0" timeOffset="10173.4149">13072 3859 907 0,'8'11'375'0,"3"6"-201"16,20 12-136-16,3-2-10 0,10-2-16 31,2-3 0-31,-1-6 58 16,0-5-116-16</inkml:trace>
  <inkml:trace contextRef="#ctx0" brushRef="#br0" timeOffset="10342.593">13027 3851 875 0,'-5'-5'342'0,"-1"-3"-250"15,6 6-63-15,18 6-73 16,10 5-70-16</inkml:trace>
  <inkml:trace contextRef="#ctx0" brushRef="#br0" timeOffset="10659.1788">13731 4124 607 0,'8'0'341'16,"5"-5"-44"-16,3 2-148 15,-2-3-25-15,1-6-40 0,-1-3-16 16,-8-4-27 0,-1-5-7-16,-15-3-3 0,-9 2-2 15,-10-4-3-15,-4 5-5 16,4 10-20-16,4 9-5 0,10 24-14 15,2 10-1-15,12 16 12 16,-2 1 2-16,5 2 5 16,4 3 4-16,-5-2 32 15,0 0 3-15,1-2 5 16,3-7-4-16,-2-12-25 16,9-4 12-1,-4-21-125-15,0-5-261 16</inkml:trace>
  <inkml:trace contextRef="#ctx0" brushRef="#br0" timeOffset="10943.9877">14158 4033 777 0,'2'4'423'0,"-3"3"-132"15,-3 8-72-15,-11 3-38 16,-8 0-69-16,-7-3-28 15,-7-3-32-15,2-6-12 16,0-6-18-16,9-3-6 16,6-9-13-1,7-1-6-15,9-5-15 16,2-1-5-16,9 6-3 16,4 5-2-16,4 7 9 15,1 5 5-15,3 9 24 16,5 6 10-16,6 4 6 15,-2 3-1-15,5 2-13 16,-3-3-18-16</inkml:trace>
  <inkml:trace contextRef="#ctx0" brushRef="#br0" timeOffset="11418.4842">14820 3979 754 0,'7'-6'311'0,"8"-9"-175"16,10 4-12-16,9 2-21 0,8 0-5 0,6 2-26 16,4 4-17-16,-9 3-23 15,-9-3-8-15,-13 2 0 16,-11-3 1-16,-13-1-5 15,-6 6-4-15,-12 4-12 16,-2 7-8-16,-3 9 5 16,3 7 1-16,7 5 3 15,7 2 3-15,15 1-8 16,9-5 0-16,11-1 1 16,5-5 1-16,11-8 9 15,-1-5-52-15,7-11-390 16</inkml:trace>
  <inkml:trace contextRef="#ctx0" brushRef="#br0" timeOffset="11741.3551">15524 3964 787 0,'-16'-5'393'16,"-18"-7"-136"-16,-5 7-95 15,4 7-99-15,3 4-24 16,11 5-24-16,7 1-7 15,16 3-7-15,7 1-2 0,14-1 0 16,6 0 1-16,3-8 4 31,1-5 2-31,-4-1-6 0,-6-3-15 16,-11-4-34-16,-3 4-17 16,-12-5-1-16,-9 0 13 15,-9 5 33-15,-6-1 17 16,-3 3 37-16,8 10 12 15,9 3 3-15,7 4 1 16,13 3-25-16,7 1-10 16,9-5-1-16,6 2-2 0,2-6-3 15,-2-3 6-15,3-4-149 16</inkml:trace>
  <inkml:trace contextRef="#ctx0" brushRef="#br0" timeOffset="12074.0878">15617 3764 895 0,'9'-15'399'0,"17"-16"-177"0,2 7-45 15,6 13-60-15,-2 7-19 16,-4 18-40-16,-4 9-16 16,-7 24-3-16,0 13 1 15,-9 14-1-15,-1 5-4 16,-3-11-13-16,0-10-3 0,4-14-4 15,0-13 0-15,1-14-2 16,0-3-2-16,-1-16-3 16,3-6 0-16,-4-7-15 15,-5-7-7-15,-10-7-19 16,-8 1-3-16,-7 4 2 16,-6 7-2-16,-4 13-1 15,1 9-3-15,1 12-2 16,3 6 9-16,8 7-26 15,6-3-79-15</inkml:trace>
  <inkml:trace contextRef="#ctx0" brushRef="#br0" timeOffset="12278.261">16128 3965 1004 0,'2'-6'465'16,"-1"1"-226"-16,5 9-73 15,-6 15-96-15,2 11-31 0,-3 6-19 16,-2 0-2-16,0-3-8 16,-2-2-10-16</inkml:trace>
  <inkml:trace contextRef="#ctx0" brushRef="#br0" timeOffset="12653.0867">16356 3942 1127 0,'4'0'469'0,"6"9"-270"15,-1 5-106-15,3 13-69 16,-2 2-6-16,-6-3-1 15,0 1-1-15,-3-5-4 16,-1-6-2-16,0 0-55 16,0-8-21-16,4-8-67 15,3-4-22-15,4-9 44 16,3-4 21-16,0-3 65 0,2 1 22 16,-3-1 8-16,-5 6 19 15,-6 6 53-15,-4 2 18 16,-11 8 28-16,0 2-12 15,-6 4-47-15,-1 4-18 16,5-1-30-16,5 0-9 16,9-2-7-16,6 1-4 15,13 1 0-15,5 1 0 16,7 2 2-16,-1-7-17 0,3 1-113 16,0 0-198-16</inkml:trace>
  <inkml:trace contextRef="#ctx0" brushRef="#br0" timeOffset="12949.8748">17006 4040 986 0,'1'-4'448'0,"1"0"-201"16,-5 4-46-16,2 0-52 16,0 0-32-16,-24 1-48 15,-36 38-18-15,21-29-28 16,2-3-8-16,1-4-4 15,6-1 1-15,5-11-2 16,5 3-6-16,8-10-10 16,4-2-5-16,13 5-6 0,0-4-1 15,11 5 0-15,5-1 2 16,3 3 2-16,4 2 3 16,-1 10 7-16,0 9-1 15,-1 11 2-15,-5 0 0 16,-4 1 3-16,1-1 0 15,-9-2-77-15,0-1 223 16</inkml:trace>
  <inkml:trace contextRef="#ctx0" brushRef="#br0" timeOffset="13121.9934">16901 3617 1155 0,'0'-6'543'0,"0"-8"-251"16,2 13-95-16,0 9-136 16,-2 7-38-16,1 16-25 15,2 2 74-15</inkml:trace>
  <inkml:trace contextRef="#ctx0" brushRef="#br0" timeOffset="14137.0954">3580 5799 833 0,'-2'-1'392'0,"-6"0"-179"16,2 11-70-16,2 21-95 15,0 8-25-15,7 14-18 16,-2 0-1-16,11-10-1 16,5-7 1-16,9-17 3 15,6-7 2-15,-3-19 9 16,3-6 3-16,-10-17 7 16,-8-5 2-16,-6-7-1 15,-8-10-1-15,0-2-5 16,1 3-4-16,-1 11-8 15,1 12-5-15,-1 21-10 16,1 7-3-16,-2 23-3 16,3 13-1-16,9 29 2 15,4 11 2-15,7 16 2 16,-7 4 2-16,-12 10 3 16,-9 1 3-16,-13-7 8 15,4-7 4-15,-19-21 6 16,-1-11 12-16,-3-19 36 0,-7-12 14 15,13-24 10-15,2-10-9 16,5-24-42-16,1-6-22 16,20-10-27-16,9-6-9 15,17-1-11-15,10 1-15 16,9 4-63-16,7 9-66 16</inkml:trace>
  <inkml:trace contextRef="#ctx0" brushRef="#br0" timeOffset="14636.9783">3969 6312 1028 0,'0'-4'422'0,"14"-2"-241"16,0-2-58-16,14 3-43 15,9 0-8-15,1 3-29 16,2 2-9-16,-9 7-18 16,-9 1-4-16,-15 7-6 15,-7 5 0-15,-12 5 1 16,-6 4 0-16,-7 0-1 0,2-2-1 15,4-4-1-15,4-5-1 16,6-6-2-16,5-3 0 16,2 0-1-16,7-6 0 15,11-2 0-15,3-2 1 16,9-7 2-16,2 1-2 16,-3-5 0-16,-11 2 1 15,6-6 1-15,-1-2 1 16,-4 3 2-16,7-2 0 0,-16 9 0 15,-5 1-2-15,-1 7-4 16,-1 7-2-16,3 14-3 16,-1-2 3-16,2 4 1 15,0 5 0-15,0-9-42 16,0 2-78-16</inkml:trace>
  <inkml:trace contextRef="#ctx0" brushRef="#br0" timeOffset="14793.1834">4326 6125 881 0,'-1'-6'512'0,"1"-5"-66"16,0 6-237-16,2 5-174 15,5 4 45-15,0 5-229 0</inkml:trace>
  <inkml:trace contextRef="#ctx0" brushRef="#br0" timeOffset="15230.7197">4637 5935 910 0,'-1'20'365'0,"-2"21"-240"16,3 7-25-16,3 12-1 15,-3-2-22-15,0 3-19 16,-5-3-9-16,3-11-22 15,0-9-6-15,2-21-4 16,0-8 5-16,6-19 9 16,2-9 8-16,-1-14 19 15,1-7 1-15,-7-11-2 16,-5-5-7-16,-4-3-15 0,-3-6-6 16,-3-4-2-16,2-1-3 15,9 1-9-15,4 8-5 16,13 17-7-16,2 8-3 15,6 13-3-15,1 2-3 16,16 9-5-16,8-1-1 16,17 11-92-16,7 2-85 15</inkml:trace>
  <inkml:trace contextRef="#ctx0" brushRef="#br0" timeOffset="15480.521">4687 6348 1080 0,'7'3'428'0,"15"3"-275"15,10-1-41-15,16-4-21 16,5 1-28-16,0 4-34 16,-9 1-15-16,-16-3-116 15</inkml:trace>
  <inkml:trace contextRef="#ctx0" brushRef="#br0" timeOffset="15824.5438">4943 6033 761 0,'4'2'462'0,"4"1"4"0,9 13-312 16,-12-2-39-16,3 4-41 16,-3 4-9-16,-9-4-17 15,4 4-9-15,-3-7-18 16,1-4-6-16,2-11-7 15,0-6-3-15,5-14-6 16,8-4-5-16,7-5-6 16,5-1 0-16,6 7 3 15,-5 1 3-15,-3 10 4 16,-3 7 2-16,-9 4 26 16,-2 11 15-16,-4 16 16 15,-3 1 2-15,1 4-23 16,3-3-15-16,1-5-59 15,8-4-4-15</inkml:trace>
  <inkml:trace contextRef="#ctx0" brushRef="#br0" timeOffset="16230.343">5285 5729 966 0,'14'-3'402'0,"12"0"-224"16,9-1-39-16,5 3-31 16,0 0-13-16,1 1-30 15,-5 0-15-15,-9-2-28 16,-5 1-4-16,-14-3-5 15,-1 4-1-15,-7 1 2 16,-2 3-2-16,2-4-2 16,-1 0-1-16,-1 18-6 15,-1 40-2-15,2-19-1 16,2 8 0-16,5 11-1 16,2 4 1-16,5-5 0 15,-4-5 0-15,-4-7 1 16,-4-6 0-16,-5 1 2 15,-6-2 11-15,-12-4 24 16,-3-3 14-16,-6-9 11 16,-2-6-11-16,6-14 7 0,0-4-66 15</inkml:trace>
  <inkml:trace contextRef="#ctx0" brushRef="#br0" timeOffset="16589.6361">5891 5997 879 0,'19'-1'390'15,"18"-1"-196"-15,8 3-121 16,1-1-34-16,-1 3-27 15,-7 0-2-15,-18 0-54 0,5 2-77 16</inkml:trace>
  <inkml:trace contextRef="#ctx0" brushRef="#br0" timeOffset="16771.7568">5917 6103 578 0,'4'3'401'16,"2"2"21"-16,16 2-141 15,3-2-27-15,17 1-44 0,5-3-31 16,-5 3-78-16,7-2-31 16,-11-4-53-16,-5 0 384 15</inkml:trace>
  <inkml:trace contextRef="#ctx0" brushRef="#br0" timeOffset="20072.9385">6863 6034 553 0,'-4'-2'345'16,"-3"-6"-39"-16,1-11-129 0,1-7-46 15,7-24-64-15,5-6-12 0,1-5-15 16,-1 2 3-16,-2 17 7 16,-4 11 4-16,3 19 5 15,-5 7-8-15,0 15-19 16,-1 10-13-16,0 18-19 16,3 8 0-16,10 14 0 15,-2 2 0-15,5-4 3 16,8-4 1-16,-4-17-73 15,10-7-325-15</inkml:trace>
  <inkml:trace contextRef="#ctx0" brushRef="#br0" timeOffset="20244.9679">6656 6168 807 0,'9'1'405'0,"7"1"-114"0,29 5-127 16,12 2-1-16,14 0-57 16,6-1-33-16,-1-7-39 15,-1-1-25-15</inkml:trace>
  <inkml:trace contextRef="#ctx0" brushRef="#br0" timeOffset="20532.8951">6923 6358 941 0,'1'-1'423'0,"4"0"-187"0,-10 3-106 15,4-2-51-15,-1 6-5 16,-7 24-13-16,-10 31-12 16,18-28-32-16,1 1-7 15,11-9-8 1,5-6-1-16,11-7 5 16,3-7-29-16,6-10-150 15,0-2-173-15</inkml:trace>
  <inkml:trace contextRef="#ctx0" brushRef="#br0" timeOffset="20660.8764">7130 6439 948 0,'-7'6'435'0,"-6"10"-191"0,3 9-55 16,4 10-84-16,6 6-19 16,1 9-33-16,4 2-15 15,0-3-16-15,6-2 34 16</inkml:trace>
  <inkml:trace contextRef="#ctx0" brushRef="#br0" timeOffset="21129.1887">7848 5500 941 0,'-19'14'365'0,"-19"25"-241"15,-8 21-51-15,1 42-24 16,3 20-1-16,12 23-15 16,14 10-6-16,21-8-9 15,20-12-6-15,18-25 1 16,9-17 33-16,10-32-212 16</inkml:trace>
  <inkml:trace contextRef="#ctx0" brushRef="#br0" timeOffset="23593.2428">7900 6170 1098 0,'0'-2'459'0,"10"-2"-254"0,12 4-61 0,16-4-68 0,14 3-21 15,10 1-25-15,1 0-37 32</inkml:trace>
  <inkml:trace contextRef="#ctx0" brushRef="#br0" timeOffset="23874.6901">8366 6194 984 0,'6'-1'438'0,"12"-2"-196"0,21 2-84 31,15 1-12-31,19 0-32 16,4 3-33-16,-4 1-42 0,-8-1-10 0,-16-3-110 15,-4-1-133-15</inkml:trace>
  <inkml:trace contextRef="#ctx0" brushRef="#br0" timeOffset="24108.75">8632 5765 866 0,'0'-1'444'0,"-2"5"-125"16,-1 7-131-16,1 27-126 15,-2 10-22-15,1 17-26 16,0 6-6-16,-8-3-71 16</inkml:trace>
  <inkml:trace contextRef="#ctx0" brushRef="#br0" timeOffset="24374.3618">8563 6406 1061 0,'-11'7'496'0,"-7"1"-198"15,-5 7-153-15,4 9-32 16,8-3-49-16,10 6-19 31,10-6-32-31,8-10-8 16,18 7-4-16,6-15 3 0,10-2-6 0,2-1-55 15,-9-10-180-15</inkml:trace>
  <inkml:trace contextRef="#ctx0" brushRef="#br0" timeOffset="24530.6707">8787 6425 614 0,'-1'8'381'0,"1"15"-8"16,-5 0-88-16,5 12-112 16,0-1-27-16,5 10-50 15,-1 2-22-15,2 4-23 32,-6-5-17-32,-2-13-38 0,0-5 472 0</inkml:trace>
  <inkml:trace contextRef="#ctx0" brushRef="#br0" timeOffset="24999.1607">9143 5604 951 0,'18'30'402'16,"13"22"-185"-16,11 40-117 31,3 15 18-31,-15 13 0 0,-11 5-24 0,-19-1-18 16,-17-6-35-16,-5-10-22 15,-6-12-4-15,6-26-5 16,5-10 2-16,2-16-66 16,7-11-30-16,3-16-94 15,4-8-114-15</inkml:trace>
  <inkml:trace contextRef="#ctx0" brushRef="#br0" timeOffset="25624.3809">9392 5534 949 0,'2'0'427'16,"5"2"-189"-16,2 11-57 15,0 6-61-15,-3 8-22 16,-5 4-39-16,-3-1-10 0,-5-2-18 16,4-6-7-16,3-13-11 15,5-7 0-15,9-13-3 16,1-8-2-16,6-9-2 16,1 1-3-16,2 1-3 15,-6 3 0-15,1 11-2 16,-3 6-2-16,-4 11 13 15,-2 8 10-15,-2 14 18 16,-3 2 6-16,-2 5-10 16,2 0-7-16,2-5-42 15,2-3-8-15</inkml:trace>
  <inkml:trace contextRef="#ctx0" brushRef="#br0" timeOffset="26525.0872">9938 6148 950 0,'5'0'404'0,"15"-1"-213"15,7-2-61-15,32-2-60 16,11 0-22-16,14-2 33 16,5 6-107-16</inkml:trace>
  <inkml:trace contextRef="#ctx0" brushRef="#br0" timeOffset="26879.3017">10867 5794 843 0,'4'-30'462'0,"-1"-25"-81"16,4 12-179-16,-6 10-31 0,-1 13-43 15,3 6-31-15,1 18-59 16,5 11-22-16,5 17-26 16,-1 9 1-16,3 17 7 15,-3 6 2-15,-3 3-17 16,-3-1-55-16,-7-12-199 16</inkml:trace>
  <inkml:trace contextRef="#ctx0" brushRef="#br0" timeOffset="27066.56">10722 6131 897 0,'9'-2'409'0,"18"-4"-175"0,3-1-116 15,26 4-74-15,5-2-18 16,8 5-15-16,4 5-2 15,-14 3-156-15</inkml:trace>
  <inkml:trace contextRef="#ctx0" brushRef="#br0" timeOffset="27472.8571">10754 6342 1003 0,'1'-4'390'0,"6"-4"-274"15,10-1-23-15,17 1-37 16,8 0-3-16,7 8-13 16,4 1-7-16,-9 8-10 15,-7 4-7-15,-20 2-1 16,-12 0 1-16,-22 1 1 15,-11-2 2-15,-3 0-5 16,2-4-2-16,14-5-12 16,9 2-6-16,15-4-5 15,8 5-2-15,12 4 7 16,6 2 0-16,4 10 3 16,-1 0 0-16,-13 5 13 15,-12 2 10-15,-26-2 28 0,-21 0 12 16,-24-4 6-16,-10-8-1 15,0-13-18-15,4-8-12 16,21-9-8-16,7-1-41 16,19-11-546-16</inkml:trace>
  <inkml:trace contextRef="#ctx0" brushRef="#br0" timeOffset="27941.3631">11816 5481 800 0,'-24'34'307'16,"-35"53"-198"-16,-4 27-24 0,10 36 12 16,7 10 13-16,29 21-16 15,23-7-8 1,29-23-31-16,9-8-14 0,4-32-5 15,3-20-5-15,7-28-126 16</inkml:trace>
  <inkml:trace contextRef="#ctx0" brushRef="#br0" timeOffset="28207.2077">11840 6242 918 0,'0'0'425'15,"10"4"-148"-15,7 3-119 16,17-3-53-16,14 0-25 15,16-8-41-15,3-4-9 16,-2-1-105-16</inkml:trace>
  <inkml:trace contextRef="#ctx0" brushRef="#br0" timeOffset="28410.2532">12409 6209 907 0,'8'-1'435'0,"16"0"-140"15,8 2-96-15,20 5-63 16,6 0-24-16,2 1-55 16,1-2-11-16,-9-3-13 15,-6-2-47-15,-12-5-185 16</inkml:trace>
  <inkml:trace contextRef="#ctx0" brushRef="#br0" timeOffset="28613.1021">12601 5792 1054 0,'-6'-7'505'15,"-2"-3"-250"-15,4 9-56 16,4 17-148-16,3 13-40 16,9 25-12-16,2 7-1 15,2 10-7-15,-1 0-68 0</inkml:trace>
  <inkml:trace contextRef="#ctx0" brushRef="#br0" timeOffset="29034.8541">12434 6487 1216 0,'3'-6'466'0,"9"-9"-319"15,9 0-45-15,13 0-39 16,10 7-5-16,6 11-25 0,-2 1-10 16,-10 12-10-16,-6-2-3 15,-18 2-4-15,-8 3-1 16,-16-4-7-16,-9 3-8 16,-5-2-10-16,0-2-4 15,3-6-4-15,10-3-2 16,13-2 5-16,6-1 5 15,17 4 6-15,-1-1 11 16,1 2 19-16,0 5 12 16,-11 7 28-16,-6 7 16 15,-16 7 10-15,-8-1 0 0,-25-1-10 16,-10-4-14-16,-14-16-18 16,-2-7-11-16,11-17-69 15,12-8-42-15</inkml:trace>
  <inkml:trace contextRef="#ctx0" brushRef="#br0" timeOffset="29519.4843">13004 5520 1038 0,'17'35'393'0,"23"58"-297"16,-3 22 7-16,0 29 20 15,-9 7-4-15,-28 4-5 16,-10-4-29-16,-32-12-48 16,-8-5-13-16,-5-27-11 15,5-9-3-15,13-31 0 16,5-14 18-16,13-23-97 16,1-17-77-16</inkml:trace>
  <inkml:trace contextRef="#ctx0" brushRef="#br0" timeOffset="30081.4828">13270 5488 1022 0,'1'1'447'0,"5"8"-228"0,5 4-55 16,-1 10-63-16,-2 3-22 15,-8 0-28-15,-2-1-8 16,1-11-11-16,1-4-5 16,6-9-3-16,0-6-2 15,2-15-6-15,6-1-6 16,8-9-6-16,2-1-4 16,5 10-3-16,-2 1-4 15,0 17-3-15,-1 7 8 16,-5 17 21-16,-4 6 14 0,-11 9 14 15,-2 5-7-15,-1 2 6 16,3 0 385-16</inkml:trace>
  <inkml:trace contextRef="#ctx0" brushRef="#br0" timeOffset="30456.7134">13980 6476 2288 0,'-15'13'38'15,"2"0"-13"-15,-12 9 15 16,1-6-44-16</inkml:trace>
  <inkml:trace contextRef="#ctx0" brushRef="#br0" timeOffset="30956.6465">14559 6012 898 0,'8'-2'464'16,"13"3"-149"-16,-2 12-77 16,-3 16-104-16,-1 5-37 0,-4 9-28 15,-7-3-11-15,0-1-19 16,-5-8-8-16,-2-10-10 15,4-7-2-15,-1-15-3 16,9-7 0-16,-1-13-4 16,3-7-2-16,9-5-6 15,-4-3-2-15,7 7-3 16,-3 3-2-16,-1 12-6 16,2 7-2-16,-6 12 4 15,-1 10 5-15,-9 10 10 16,1 6 6-16,-2 7 1 15,-2-2-3-15,3-1-5 16,2-7 0-16,5-9-43 16</inkml:trace>
  <inkml:trace contextRef="#ctx0" brushRef="#br0" timeOffset="31268.7028">15103 5933 1115 0,'8'0'446'0,"15"0"-275"16,8 4-59-16,18 11-31 15,2-2-6-15,0 3-19 16,-5 0-16-16,-13-7-17 15,-8 6-6-15,-19-8-4 16,-7-1-3-16,-18 3-3 16,-10-3-2-16,-11 6 0 15,-7-2 0-15,5 2-3 16,4-1-11-16,14-2-90 16,9 2-103-16</inkml:trace>
  <inkml:trace contextRef="#ctx0" brushRef="#br0" timeOffset="31487.4212">15133 6264 1070 0,'6'0'440'15,"17"-2"-265"-15,7 1-44 16,19 2-61-16,7-1-18 16,7 0-31-16,0 0-5 15,-10-2-106-15</inkml:trace>
  <inkml:trace contextRef="#ctx0" brushRef="#br0" timeOffset="31934.8048">16059 6010 824 0,'-15'-8'364'0,"-18"-4"-199"16,-2-2-63-16,-5 10-82 16,4 7-21-16,3 9-17 15,3 9-6-15,5 7 5 16,4 4 13-16,14 7 16 15,7-1 12-15,18 3 28 16,6-4 1-16,13-5 3 16,5-4 2-16,8-14-14 15,2-6-5-15,-5-18 51 0,-5-11 30 16,-10-14 60-16,-13-6 28 16,-17-2-33-16,-9 1-29 15,-28 2-70-15,-3 3-32 16,-5 9-50-16,1 7-55 15</inkml:trace>
  <inkml:trace contextRef="#ctx0" brushRef="#br0" timeOffset="32691.1237">5687 7746 620 0,'0'0'413'16,"5"1"8"-16,3 0-117 16,12 6-131-16,12-2-33 15,21-4-52-15,5-1-28 0,2-6-28 16,-7-1-9-16,-11-1-94 15,-7-1-96-15</inkml:trace>
  <inkml:trace contextRef="#ctx0" brushRef="#br0" timeOffset="32863.0082">5785 7901 717 0,'12'2'430'16,"8"1"-39"-16,16 0-194 16,6-3-45-16,9 0-76 15,-2 1 63-15</inkml:trace>
  <inkml:trace contextRef="#ctx0" brushRef="#br0" timeOffset="34581.3149">6991 7227 394 0,'3'-3'270'0,"1"-1"7"15,-5 3-73-15,0 1-110 16,-14 4-30-16,-55 14-40 15,19-10-11-15,0-2-6 16,5-3-1-16,13-1-7 16,11 0-4-16,12-1-4 15,7 1-2-15,3 0 3 16,0 0 1-16,0-2 4 16,0 0 8-16,0 0 20 15,-1 0 9-15,0 0 12 16,0 0-2-16,-1 0-9 15,0 2-5-15,1-1-5 16,0-1-1-16,0 0-5 0,0 0-3 16,1 0-7-16,1 5 0 15,9 24 0-15,10 42 0 16,-11 0-1-16,1 16-4 16,-3 26-5-16,-5 10 0 15,-3 14 3-15,-2 1 2 16,-5 3 3-16,0-5 1 15,1-21-1-15,-2-7 2 16,6-27-2-16,1-14 3 16,1-7-1-16,-2-8 2 0,-5-10 15 15,-5-3 14-15,2-10 19 16,2-6 11-16,7-8-7 16,11-4-16-16,2-7-19 15,7-3-12-15,8-1-10 16,4 0 0-16,8 2-3 15,0 0-1-15,-1 1 1 16,-2 0-15-16</inkml:trace>
  <inkml:trace contextRef="#ctx0" brushRef="#br0" timeOffset="35128.0678">7421 7902 533 0,'8'-12'302'0,"0"-20"-27"16,9-1-77-16,0-14-51 15,-7-3-7-15,0 2-17 16,-2 2-11-16,-8 14-19 15,1 7-12-15,-7 14-21 0,-1 10-12 16,1 13-22-16,-2 6-12 16,7 16-14-16,1 4-4 15,7 11 1-15,3 6 1 16,9 1 21-16,0-3-83 16</inkml:trace>
  <inkml:trace contextRef="#ctx0" brushRef="#br0" timeOffset="35331.1269">7229 8123 790 0,'10'2'391'16,"12"2"-101"-16,24-5-140 15,7-4-19-15,20-2-34 16,3-2-26-16,4 3-41 15,1 3-10-15,-11 2-36 16,-11 3-78-16</inkml:trace>
  <inkml:trace contextRef="#ctx0" brushRef="#br0" timeOffset="35612.3243">7504 8266 1098 0,'-3'5'407'0,"-2"2"-284"15,-3 6-83-15,0 4-7 16,4 4-1-16,-6 4-11 0,10 2-17 15,1 1-2-15,12-3-3 16,9-3-2-16,10-9 3 16,4-3 22-16,2-10-165 15</inkml:trace>
  <inkml:trace contextRef="#ctx0" brushRef="#br0" timeOffset="35768.5273">7704 8295 974 0,'-6'9'444'0,"-4"22"-190"16,0 7-75-16,5 14-39 15,1 4-17-15,3 2-32 16,1 1-4-16,1-5-51 16,6-5-12-16,4-16-39 15</inkml:trace>
  <inkml:trace contextRef="#ctx0" brushRef="#br0" timeOffset="36221.5548">8483 7531 527 0,'-16'0'350'16,"-13"-4"17"-16,-10 19-213 16,-4 17-50-16,-3 29-59 0,0 25-20 15,9 39-22-15,10 15-3 16,27 20-2-16,12-2 0 15,29-18 4-15,1-9 4 16,5-24 4-16,0-12 8 16,2-25-178-16</inkml:trace>
  <inkml:trace contextRef="#ctx0" brushRef="#br0" timeOffset="36471.8719">8444 8193 988 0,'-1'-1'425'16,"0"-4"-216"-16,11 3-134 15,10 0-34-15,18-3-27 16,4 3-6-16,15 2-51 16,0 0 6-16</inkml:trace>
  <inkml:trace contextRef="#ctx0" brushRef="#br0" timeOffset="36666.3728">8903 8153 1078 0,'6'-1'402'15,"15"-1"-296"-15,14 2-19 16,1 1-23-16,18 0-12 16,5 2-30-16,0 1-7 0,7-4-49 15,-13 0-107-15</inkml:trace>
  <inkml:trace contextRef="#ctx0" brushRef="#br0" timeOffset="36859.7456">9085 7730 1017 0,'-2'-6'468'15,"-5"-5"-207"-15,9 11-158 16,-7 5-44-16,16 20-46 16,6 8-9-16,4 17-1 15,8 7-21-15</inkml:trace>
  <inkml:trace contextRef="#ctx0" brushRef="#br0" timeOffset="37125.5948">9047 8422 1065 0,'-2'2'428'0,"-4"4"-263"16,-6 3-27-16,-5 6-35 15,1 5-16-15,2 3-41 16,7-1-17-16,12 1-20 16,2-7-6-16,19-4-3 15,-2 0 0-15,13-7 13 16,4 0-61-16,-6-6-181 16</inkml:trace>
  <inkml:trace contextRef="#ctx0" brushRef="#br0" timeOffset="37297.085">9228 8423 697 0,'-5'3'417'0,"-4"10"-24"15,0 11-129-15,1 7-113 16,4 11-26-16,4 9-48 16,3 2-23-16,4 2-25 15,-4-2-11-15,5-8-72 16,-1-9-26-16</inkml:trace>
  <inkml:trace contextRef="#ctx0" brushRef="#br0" timeOffset="37588.3712">9469 7629 1166 0,'10'11'454'0,"16"26"-281"0,6 23-43 16,7 44-14-16,0 6 5 16,-11 10-29-16,-11 11-31 15,-17-10-25-15,-7 0-14 16,-9-1-12-16,-2-20 13 15,-5-15-58-15,1-11-26 16,-5-22-96-16,0-11-85 0</inkml:trace>
  <inkml:trace contextRef="#ctx0" brushRef="#br0" timeOffset="38135.0933">9787 7600 711 0,'7'-3'438'16,"4"1"-6"-16,2 4-249 15,-1 10-47-15,-5 5-61 16,-4 4-19-16,-6 2-15 16,-1 1-4-16,2-9-7 15,1-3-7-15,3-12-5 16,3-6-1-16,6-9-1 15,4-6-3-15,5-2-6 16,2 0 3-16,-5 6 24 16,0 9 3-16,-4 10 15 15,-5 10 5-15,-3 13-18 16,-4 4-2-16,2 3-13 0,2-2-14 16</inkml:trace>
  <inkml:trace contextRef="#ctx0" brushRef="#br0" timeOffset="38588.1156">10229 8170 978 0,'11'0'460'15,"16"2"-160"-15,13 0-98 16,11-1-73-16,5-1-37 15,11 0-53-15,0 2-39 16</inkml:trace>
  <inkml:trace contextRef="#ctx0" brushRef="#br0" timeOffset="39525.3915">11232 7813 419 0,'1'-18'313'16,"0"-15"40"-16,-1-6-131 15,0 3-22-15,-1 6-44 16,-2 7-16-16,-1 15-45 16,3 8-23-16,1 22-44 15,0 9-25-15,4 20-8 16,5 8 3-16,1-2 6 16,4 0-62-16,-2-12-440 15</inkml:trace>
  <inkml:trace contextRef="#ctx0" brushRef="#br0" timeOffset="39712.8498">10987 8133 1051 0,'15'0'449'15,"29"0"-241"-15,16-1-44 16,16 1-55-16,6 0-26 15,1 1-42-15,-20-1-10 0,9 0-76 16,-7-1-142 0</inkml:trace>
  <inkml:trace contextRef="#ctx0" brushRef="#br0" timeOffset="40119.0449">11151 8341 1173 0,'6'-8'445'0,"9"-8"-332"16,5-3-28-16,14 4-44 15,2 8-10-15,5 9-18 16,1 6-6-16,-11 7-2 15,-12 0 1-15,-19 7 3 0,-14 3-21 16,-11 5-27-16,1-2-6 16,0-12-3-16,10-7 9 15,14-7 14-15,6-3 1 16,17 2 0-16,8 2 12 16,6 6 20-16,9 7 7 15,-10 9 19-15,-8 1 7 16,-20 4 13-16,-19-2 19 15,-29 0 9-15,-11 1-4 0,-15-11-14 16,2-4-20-16,9-14-27 16,6-9-12-16,23-11-124 15</inkml:trace>
  <inkml:trace contextRef="#ctx0" brushRef="#br0" timeOffset="40525.2069">12193 7460 854 0,'-17'13'371'0,"-30"24"-166"15,-9 17-95-15,-11 42-46 16,3 25-5-16,12 37-12 16,13 15-8-16,36 4-7 15,17-14-8-15,40-25-14 16,17-12 1-16,17-32 7 16,5-13-41-16</inkml:trace>
  <inkml:trace contextRef="#ctx0" brushRef="#br0" timeOffset="40790.7213">12026 8185 1153 0,'14'0'454'15,"21"0"-304"-15,10 2-63 16,15-1-42-16,5 0-17 0,3-2-23 16,-5-5-70-16</inkml:trace>
  <inkml:trace contextRef="#ctx0" brushRef="#br0" timeOffset="40978.3596">12651 8148 941 0,'7'0'441'16,"7"0"-145"-16,14 2-208 15,7 0-24-15,16 1-32 16,3-3-9-16,15 0-11 16,8-3-4-16</inkml:trace>
  <inkml:trace contextRef="#ctx0" brushRef="#br0" timeOffset="41196.9108">12799 7761 1011 0,'-2'-10'466'16,"1"-5"-223"-16,1 6-86 0,2 12-111 15,6 10-30-15,2 18-20 16,-2 10-1-16,-1 18-57 15,3 9 25-15</inkml:trace>
  <inkml:trace contextRef="#ctx0" brushRef="#br0" timeOffset="41587.4068">12661 8527 827 0,'9'-13'368'15,"9"-12"-141"-15,6 8-130 0,0 4-12 16,6 9-12-16,3 10-16 16,2 3-23-16,-4 4-7 15,-9 1-10-15,-9-1-1 16,-16 2-13-16,-6 0-16 15,-10-1-19-15,0 0-8 16,2-6-13-16,3-2 7 16,14-3 1-16,6-1 4 15,18-1 19-15,6 2 16 16,10 5 36-16,3 6 15 0,-4 9 9 16,-5 6 25-1,-26 8 21-15,-14 4 5 0,-36 5 1 16,-13-3-28-16,-9-15-40 15,-3-11-20-15,15-24-118 16,9-9-136-16</inkml:trace>
  <inkml:trace contextRef="#ctx0" brushRef="#br0" timeOffset="41879.6971">13241 7547 1332 0,'10'5'491'0,"15"17"-386"16,7 24-46-16,5 48-3 15,1 20 4-15,-6 31 1 16,-7 10-2-16,-20-4-33 16,-4-1-5-16,-9-14-8 0,-6-11-3 15,-3-23-13-15,-7-18 4 16,-6-31-75-16,-4-15-81 16</inkml:trace>
  <inkml:trace contextRef="#ctx0" brushRef="#br0" timeOffset="42410.7063">13519 7488 1121 0,'6'2'452'16,"4"5"-274"-16,4 8-63 16,-1 6-45-16,-7-2-8 15,-2 1-21-15,-4-10-5 16,3-4-9-16,3-5-4 15,5-8-5-15,3-4-2 16,1-12-6-16,0-5-3 16,5 3-4-16,-4-3-4 0,5 18 15 15,2 6 8-15,-2 12 18 16,-4 11 9-16,-4 3-11 16,-2 9-7-16,-5 1 2 15,3 4 400-15</inkml:trace>
  <inkml:trace contextRef="#ctx0" brushRef="#br0" timeOffset="43124.3349">14093 7503 775 0,'17'3'291'0,"10"3"-203"0,6-1-64 0,5 4 0 0,4-9 21 15,3 0 13-15,-1-2 18 16,-8-8 5-16,-12 0-6 16,-10 0-9-16,-10-2-13 15,-5 3-2-15,-7 4-2 16,0 4-2-16,-2 3-17 16,0 10-12-16,2 11-16 15,-1 1-6-15,3 21-5 16,3 9 1-16,1 25 1 15,5 21 1-15,2 11 4 32,2 4 1-32,5 0 2 15,-3-6 2-15,0 4 32 0,-3-3 6 0,-7-11 7 16,-5-5-1-16,-8-18 3 31,-2-3 3-31,0-8 1 0,-2-9 3 0,-1-18-21 0,3-3 5 16,0-8 18-16,2 1 5 15,3-5-7-15,-4-7-12 16,2-4-22-16,1-2-6 16,-4-9-4-16,-2-3 19 15,-2-12-107-15,-5-7-59 16</inkml:trace>
  <inkml:trace contextRef="#ctx0" brushRef="#br0" timeOffset="44355.2129">15335 8464 1027 0,'9'0'413'0,"21"3"-258"16,10-1-29-16,10 3-43 16,3 0-21-16</inkml:trace>
  <inkml:trace contextRef="#ctx0" brushRef="#br0" timeOffset="47704.595">14709 8181 733 0,'15'-8'300'0,"9"-11"-175"15,-2 4-6-15,-5 8 2 16,-7 5-29-16,-4 15-23 16,-6 6-9-16,-4 15-10 15,-3 8-4-15,-3 3-22 16,3 1-8-16,11-5-11 15,3-11-2-15,11-14 1 16,8-8 3-16,8-16 7 16,3-9 4-16,1-13 3 15,-3-7 1-15,-11-8-1 16,-1 2 0-16,-9 2-2 16,-3 5-5-16,-9 8 9 15,-4 6 7-15,-4 19 3 16,-5 6 2-16,3 22-9 15,0 6-13-15,8 14-7 0,3 1-3 16,17 3 32-16,7 0-75 16</inkml:trace>
  <inkml:trace contextRef="#ctx0" brushRef="#br0" timeOffset="48095.1303">15342 7963 767 0,'-2'-7'408'0,"0"-2"-101"0,-1 9-63 16,-4 16-95-16,1 15-29 15,-4 19-39-15,-3 10-19 16,0 13-19-16,1 5-9 15,6-2-15-15,6-8-4 16,11-21-83-16,4-19-81 16</inkml:trace>
  <inkml:trace contextRef="#ctx0" brushRef="#br0" timeOffset="48314.1735">15268 7918 1126 0,'15'-8'445'0,"26"-6"-283"15,15-3-42-15,21 4-46 16,0 6-20-16,-7 9 15 15,-6 8-104-15</inkml:trace>
  <inkml:trace contextRef="#ctx0" brushRef="#br0" timeOffset="48891.8229">15684 8190 799 0,'7'-1'345'0,"1"1"-153"16,7 7-65-16,1 8-4 15,-7 0-2-15,-2 1-17 16,-2 3-6-16,-10-2-35 16,-3-1-16-16,2-5-21 0,-5-5-2 15,9-9-8-15,3-8-3 16,9-6-14-16,11-3-8 15,8 0-5-15,6 0 1 16,2 6 5-16,4 4 1 16,-6 9-1-16,-5 5 13 15,-10 13 24-15,-10 9 10 16,-13 10 14-16,-2 4-11 0,2-1-4 16,3-4-70-16</inkml:trace>
  <inkml:trace contextRef="#ctx0" brushRef="#br0" timeOffset="49360.6143">16113 7946 898 0,'7'-11'410'0,"13"-5"-151"0,9 1-101 15,14 5-65-15,7 4-15 16,1 2-32-16,0 3-8 16,-10 4-5-16,-9 1-3 15,-13 5-14-15,-7 1-5 16,-7 2-3-16,-1 3-2 15,1 0-1-15,-3-1-1 16,-2-2-2-16,0 2-1 16,-2 3-3-16,2 7-4 15,0 8-2-15,3 4 0 16,5 11 3-16,-2 2 2 0,7 4 3 16,-1 4 2-16,-2-2 2 15,3-5 0-15,-11-9 3 16,-8-10 7-16,-15-10 10 15,-16-10 29-15,-16-12 24 16,-7-3-1-16,-1-13-10 16,7-1-29-16,18 0-32 15,12-1 114-15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2:17:19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16356 9555 742 0,'20'13'325'0,"34"13"-149"16,13 0-20-16,13-9-28 15,8-9-26-15,5-25-47 16,5-15-20-16,-1-32-12 16,-6-25-1-16,-10-34 1 15,-9-19 13-15,-11-37 10 16,-6-9-1-16,-15-19-2 16,-10-9-15-16,-11 4-14 15,-9-1-2-15,-10 23-5 16,-2 9 0-16,-7 11-2 15,5 13-2-15,10 9-2 16,9-1-3-16,24 15-8 0,9 6-3 16,23 14-5-16,10 14 0 15,26 18 2-15,9 8 2 16,10 18 7-16,-4 7 4 16,-16 11 4-16,-9 6 4 15,-23 3 2-15,-13 1 2 16,-32 1 5-16,-10 3 2 15,-16-3-2-15,-5 7-1 16,-7 3-6-16,-6-2-4 0,-9 4-9 16,-4-2-8-16,-6 2-5 15,-3-1 1-15,0-2 10 16,1-3 7-16,4 3 1 16,9 3-1-16,10 8-16 15,7 6-6-15,17 9-7 16,6 4-1-16,19 8 13 15,11 1 5-15,14-2 9 16,5 1 1-16,-2-4 4 16,-6-3 2-16,-14-5 3 15,-9-1 1-15,-14 2 27 16,-6 1 8-16,-15 9 27 16,-9 7 10-16,-17 8-23 15,-4 7-7-15,-8 5-29 16,3-3-36-16</inkml:trace>
  <inkml:trace contextRef="#ctx0" brushRef="#br0" timeOffset="531.1399">19403 5882 838 0,'-21'2'339'0,"-19"11"-223"16,0 3-36-16,12 8-55 0,8 9-17 0,18 2-18 31,10-1-3-31,23 4 13 0,11-9 5 0,17-9 18 0,-5-4 6 15,3-16 6-15,-4-4 0 16,-15-11 53-16,1-4 22 16,-26-4 28-16,-11-9 4 15,-24-9-53-15,-14-8-23 16,-14-17-39-16,2 4-7 16,1-6-11-16,7 6-7 0,19 11-10 15,9 3-3-15,19 12-8 16,9 3-3-16,17 7-36 15,6 9-63-15</inkml:trace>
  <inkml:trace contextRef="#ctx0" brushRef="#br0" timeOffset="901.3668">19770 5896 288 0,'3'23'202'0,"5"15"-8"0,4 7-18 16,0 4-37-16,3-6-45 15,-1-5-18-15,-3-13-3 16,-3-10 24-16,-5-15 51 15,-3-4 0-15,-4-16-26 16,-4-6-29-16,-5-15-57 16,-2-1-14-16,-1-16-10 15,0-5-2-15,-2-3-6 16,3-3-2-16,10 10-6 0,5 11-6 16,12 13-5-16,8 7-4 15,11 11-2-15,5 5-1 16,12 10 4-16,2 1 3 15,8 4-84-15,4 7-111 16</inkml:trace>
  <inkml:trace contextRef="#ctx0" brushRef="#br0" timeOffset="1135.7856">19885 6154 965 0,'5'5'403'0,"12"4"-240"16,3-3-49-16,8 1-52 15,6-2-25-15,0 1-24 16,1 2-12-16,-2-1-259 15</inkml:trace>
  <inkml:trace contextRef="#ctx0" brushRef="#br0" timeOffset="1458.8236">20118 5981 527 0,'3'0'304'15,"2"-2"-52"-15,3 6-118 16,0 3-14-16,0 9-48 16,-1 8-16-16,-7-4-18 0,0 1-11 15,-2-3-9-15,-3-4-1 16,2-10 4-16,-1-3 0 16,4-10-4-16,1-10-4 15,9-4-10-15,3-7-5 16,6 0-2-16,5 0 0 15,3 9 0-15,-2 4 4 16,0 15 16-16,-5 4 6 16,-3 12 18-16,-3 4 2 15,-4 8-11-15,0 3-6 0,-6 2 6 16,-3 1-84-16</inkml:trace>
  <inkml:trace contextRef="#ctx0" brushRef="#br0" timeOffset="1865.1575">20389 5666 846 0,'14'0'351'0,"16"-3"-218"16,2 1-32-16,1 0-44 16,4-1-14-16,-1 0-10 0,0 0-1 15,-5 0 6-15,-10-2 2 16,-11 4 0-16,-3 1-6 16,-7 13-19-16,0 4-7 15,0 12-9-15,0 3-1 16,1 14-1-16,1 7 0 15,5 7 1-15,1 2 0 16,6-6 2-16,1-4 2 0,-4-11 5 16,-5-6 2-16,-11-5 42 15,-9-6 6-15,-10-7 4 16,-3-2 0-16,-3-9-40 16,2-3-6-16,4-4-62 15,5-3-99-15</inkml:trace>
  <inkml:trace contextRef="#ctx0" brushRef="#br0" timeOffset="2099.3304">20972 5862 1110 0,'12'-1'452'0,"20"2"-288"0,7 3-65 15,7 3-44-15,2 2-25 16,-8-6-16-16,-4 2-1 16,-5-5-98-16,-5-2-160 15</inkml:trace>
  <inkml:trace contextRef="#ctx0" brushRef="#br0" timeOffset="2274.4598">21016 6041 829 0,'8'2'415'15,"19"3"-114"-15,7-3-60 0,13-1-52 16,8-1-36-16,-2 0-68 15,-3 0 5-15</inkml:trace>
  <inkml:trace contextRef="#ctx0" brushRef="#br0" timeOffset="2862.3992">22115 5202 762 0,'-18'-9'342'0,"-23"-8"-175"16,3 4-40-16,1 7-57 15,5 6-38-15,6 10-34 16,8 7-13-16,3 9-9 16,9 5-2-16,14 14 1 15,8 9 3-15,15 11 7 16,4 2 5-16,0-4 10 15,-4-2 4-15,-17-4 8 16,-11-6 6-16,-23-3 20 16,-11-5 6-16,-14-6 5 15,-7-4-1-15,-5-11-20 0,3-5-8 16,13-7-12-16,12-3-9 16,27-3-22-16,8-4-38 15,25 0-202-15</inkml:trace>
  <inkml:trace contextRef="#ctx0" brushRef="#br0" timeOffset="3190.43">21790 5982 604 0,'18'11'269'16,"12"7"-139"-16,-1 11-29 15,-5 4 16-15,-10 12-24 16,-14 7-5-16,-16 16-40 16,-9 11-15-16,-14 12-19 15,1 4-6-15,9 4-5 16,10-2-3-16,19 2-6 15,17-3 0-15,27-12 2 16,7-9 3-16,9-25 6 16,3-11 3-16,-2-17-21 0,4-7-124 15</inkml:trace>
  <inkml:trace contextRef="#ctx0" brushRef="#br0" timeOffset="3752.8203">22651 5508 384 0,'-3'-7'260'0,"-1"-10"46"16,0-6-89-16,4-5-66 15,2-4-20-15,1-6-48 16,-1 0-13-16,2 7-14 16,-1 4-6-16,-2 10-14 15,-1 8-4-15,0 9-23 0,-1 3-11 16,4 16-18-16,5 6 0 16,7 13 6-16,4 4 5 15,2-3 8-15,-3-2 2 16,-5-8 6-16,-9-4 1 15,-10-3 4-15,-10-2-1 16,-11-5 2-16,-4-4-2 0,1-4-1 16,6-2-2-1,10-4-7-15,8 1-2 0,13-1-7 16,7 0-1-16,15-2 2 16,5 1 1-16,6-2 4 15,-4 3 10-15,-2 0-142 16,-5 1-167-16</inkml:trace>
  <inkml:trace contextRef="#ctx0" brushRef="#br0" timeOffset="3924.6321">23151 5590 728 0,'8'3'362'0,"7"6"-111"16,2 5-72-16,-4 2-69 15,-6 5-35-15,-9 2-39 16,-10 0-12-16,-6 2 2 0,-3-3-80 16</inkml:trace>
  <inkml:trace contextRef="#ctx0" brushRef="#br0" timeOffset="4566.9401">23573 5316 527 0,'7'-1'268'15,"7"3"-66"-15,2 8-65 16,-1 16-58-16,-4 5-13 0,-2 3-16 16,-7 6-8-16,-3-6-5 15,-4-5 0-15,-2-6-9 16,4-9-3-16,0-14 2 15,3-1-1-15,3-18-4 16,6-5-3-16,4-9-11 16,4-5-3-16,1 1-5 15,2 2-2-15,3 11-2 16,-5 4-1-16,4 16-4 16,-7 4-2-16,-3 10 14 15,-2 9 7-15,1 11 14 16,2 1 5-16,-4 4-9 15,1 0-3-15,-4-6-4 16,-1 0 0-16,3-6 1 16,-1-1-8-16,-5-5-106 15,1-3-136-15</inkml:trace>
  <inkml:trace contextRef="#ctx0" brushRef="#br0" timeOffset="4770.2496">23977 5377 633 0,'15'0'315'0,"15"-5"-93"16,9 1-66-16,9 1-61 15,3 0-35-15,2 3-45 16,-5 1-6-16,-10 1-2 15,-7 1-38-15</inkml:trace>
  <inkml:trace contextRef="#ctx0" brushRef="#br0" timeOffset="4957.4747">24087 5507 551 0,'12'3'273'0,"17"-2"-80"16,7 1-67-16,12 1-51 15,-1 1-27-15,-3-2-33 0,0 2-6 16,-7 3-198-16</inkml:trace>
  <inkml:trace contextRef="#ctx0" brushRef="#br0" timeOffset="5301.1481">24742 5406 679 0,'2'-9'321'0,"-2"-12"-135"16,0 4-34-16,-9 2-42 16,-5 3-40-16,-6 6-39 15,-4 3-16-15,0 7-17 16,0 6-4-16,4 7-6 15,2 5-4-15,6 9 1 16,4 2-1-16,5 4 5 16,5 0 4-16,12-5 3 15,5-5 3-15,12-11 19 16,4-1 19-16,8-15 31 16,1-2 32-16,-7-12 15 15,-3-8 14-15,-15-7 4 16,-10-4-20-16,-12-10-22 15,-15-1-33-15,-9 2-38 16,-8 1-10-16,-5 16-138 16,2 7-464-16</inkml:trace>
  <inkml:trace contextRef="#ctx0" brushRef="#br0" timeOffset="5978.5155">22501 6752 524 0,'-12'-9'266'0,"-3"-8"-73"0,-2 5-127 16,-4 3-30-16,9 8-34 16,-5 2-6-16,8 7-13 15,3 3-3-15,2 5-3 16,6 7 0-16,7 7 7 16,4 2 4-16,9 0 7 15,3-6 20-15,10-10 51 16,3-7 27-16,0-15 56 15,-3-9 1-15,-8-10 6 16,-4-7-3-16,-15-4-28 0,-8-1-12 16,-17 1-51-16,-8 4-23 15,-9 7-34-15,0 4-7 16,4 9 8-16,6 7-78 16,11 7-240-16</inkml:trace>
  <inkml:trace contextRef="#ctx0" brushRef="#br0" timeOffset="6259.6906">23098 6857 713 0,'5'8'332'0,"5"13"-144"16,-2 4-62-16,-9 4-58 15,-2 6-29-15,-11-4-20 16,-1-3 3-16,1-6-357 0</inkml:trace>
  <inkml:trace contextRef="#ctx0" brushRef="#br0" timeOffset="6681.4742">23473 6674 1017 0,'4'5'407'0,"8"5"-244"16,-1 4-64-16,-6 5-13 15,-3 2-24-15,-4 2-29 16,-1-1-5-16,-3-3-5 15,2-6 0-15,3-7-1 16,2-6-2-16,3-13-8 16,2-3-6-16,5-10-11 15,-1-3-6-15,10 1-11 16,0 4-1-16,4 4 3 16,2 9 2-16,2 10 8 15,-3 3 1-15,-5 10 12 0,-4 4 11 16,-9 7 12-16,-2 1 6 15,-5 3-8-15,1-1-6 16,1-3-5-16,5 3-20 16,3-10-267-16</inkml:trace>
  <inkml:trace contextRef="#ctx0" brushRef="#br0" timeOffset="6931.4049">24034 6632 975 0,'13'2'419'0,"13"-2"-230"15,7 0-52-15,6 4-54 16,1-3-32-16,1 2-31 15,0 4-9-15,-4-5 27 16,-2 3-91-16,-7 0-274 16</inkml:trace>
  <inkml:trace contextRef="#ctx0" brushRef="#br0" timeOffset="7103.2399">24092 6768 594 0,'18'3'318'0,"12"-2"-93"15,11-1-103-15,1 0-23 16,-1 0-54-16,-6 0-12 16,-6 0 15-16,-3 1-128 0</inkml:trace>
  <inkml:trace contextRef="#ctx0" brushRef="#br0" timeOffset="7337.5718">24371 6453 405 0,'-2'-11'266'0,"-1"-7"48"16,-3 6-82-16,-2 15-68 15,3 9-26-15,-3 19-66 16,-2 10-4-16,-6 12 0 15,-3 6 1-15,-4 0-10 16,-6 1-9-16,2-4-18 16,3-3-7-16,9-12-10 15,10 0-3-15,8-17-49 16,7-6-77-16</inkml:trace>
  <inkml:trace contextRef="#ctx0" brushRef="#br0" timeOffset="7770.1531">24797 6582 666 0,'-9'-1'255'0,"-17"-4"-187"0,3 3-32 15,-3 5-28-15,0 3-9 16,5 10-8-16,-1 4-3 16,5 5 7-16,3 5 10 15,5 6 17-15,3-3 6 16,8 4 15-16,7-2 6 0,11-4 12 15,10 1 2-15,8-12 11 16,8-5 1-16,0-13 20 16,-5-8 21-16,-3-9 11 15,-9-7 5-15,-8-8 12 16,0 0-8-16,-14-3-12 16,-7-2-12-16,-13 2-47 15,-5 2-19-15,-5 0-30 16,2 2-8-16,10 7-30 15,-2 0-76-15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2:59:54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16114 4942 510 0,'-10'11'240'0,"-4"3"-85"15,11-4-49-15,13-16-16 0,10-9-5 0,23-10 5 16,12-12-1-16,37-18-9 15,12-17 1-15,19-24-23 16,2-3-12-16,8-1-23 16,-4 7-8-1,-10 10-1-15,-10 1 1 0,-28 13-3 16,-11 7-12-16,-17 20-49 0,-8 7-27 16,-19 13-55-16,-11 4-5 15,-17 7 23-15,-8 6 25 16,-14 2 51-16,-1 5 16 15,-5-2 22-15,3 2 0 16,9 0 3-16,3-5-2 0,11 0-3 31,5-3-5-31,13 0 3 16,7 1 7-16,9 1 27 16,1 4 25-16,-3-2 58 15,-5 8 25-15,-16 7 29 16,-7 4-10-16,-12 7-39 0,-3-4-28 15,-2 0-47-15,4-4-33 16</inkml:trace>
  <inkml:trace contextRef="#ctx0" brushRef="#br0" timeOffset="1034.4048">17523 3287 727 0,'6'-2'308'16,"7"0"-134"-16,24-3-106 15,19 0-18-15,22-7-5 0,13-1-17 16,8-5-9-16,-5 3 3 0,-19 5-75 16,-17 2-138-16</inkml:trace>
  <inkml:trace contextRef="#ctx0" brushRef="#br0" timeOffset="1235.246">17897 3203 466 0,'-2'4'263'0,"-5"16"-21"16,3 6-79-16,2 17-28 16,2 5-13-16,5 4-39 15,0-1-11-15,2-4-46 16,2-1-12-16,2-9-203 15</inkml:trace>
  <inkml:trace contextRef="#ctx0" brushRef="#br0" timeOffset="1551.1761">18155 3459 503 0,'-11'-2'305'15,"-4"2"-28"-15,-1 5-158 0,1 3-39 16,7 11-60-16,2 0-19 0,11 7-18 16,9-1-2-16,10-7 10 15,6 1 7-15,6-16 11 16,2-3 5-16,-1-12 14 15,-5-8 24-15,-17-4 46 16,-9 0 22-16,-21 3 7 16,-10 2-26-16,-8 10-53 15,0 1-46-15,7 2-256 16</inkml:trace>
  <inkml:trace contextRef="#ctx0" brushRef="#br0" timeOffset="1983.5179">19016 3346 788 0,'-20'-3'387'16,"-11"-1"-123"-16,-7 4-165 15,8 5-40-15,8 8-54 16,9 6-15 0,18 5-17-16,11-1 1 15,15 6 10-15,2-9 5 16,7-1 9-16,-3-3 4 0,-5-14 8 15,-3 2 5-15,-13-16 14 16,-9-5 5-16,-10-7 22 16,-9-10 9-16,-8-9 5 15,2-7-3-15,-6-16-24 16,4-3-14-16,6-1-24 16,5 3-10-16,13 15-13 15,4 12-6-15,10 20-118 16,5 13-129-16</inkml:trace>
  <inkml:trace contextRef="#ctx0" brushRef="#br0" timeOffset="2384.522">19306 3193 840 0,'-16'5'332'0,"-12"3"-204"16,16 8-110-16,5 4-17 0,14 2-11 16,7-1-2-16,9-4 7 15,5-5 5-15,1-7 5 16,2-3 4-16,-2-2 3 15,-8-4-1-15,-8-1 3 16,-12-2 0-16,-13 3 0 16,-7 1-2-16,-15 6 22 0,0 2 15 15,-3 7 26-15,8 2 12 16,12 5-6 0,4 3-12-16,10 3-27 15,3-1-10-15,8-1-23 16,5-4-6-16,12-7-1 15,5 1-1-15,8-12 4 16,2-4-47-16</inkml:trace>
  <inkml:trace contextRef="#ctx0" brushRef="#br0" timeOffset="3064.9791">19476 2978 712 0,'7'2'243'15,"10"5"-226"-15,6 1-17 16,8-2 0-16,1 0 2 15,0-4 5-15,-2 3 2 0,-7-4 6 16,-6 0 4-16,-7-1 5 16,-6-6 2-16,-4-2-6 15,-4 1-3-15,-2 0-12 16,1 5-5-16,1 4-8 16,-2 4-1-16,6 7 1 15,2 2 4-15,5 4 4 0,3 0 4 16,0 1 1-16,2-2 0 15,-4-4 3-15,-3-2 9 0,-5-4 35 16,-5 2 12-16,-3-6 14 16,0 3-6-16,4 2-37 15,4 4-14-15,10 8-22 32,5 1-3-32,8 10-3 0,1 4 3 15,0 7 4 1,-6 5 3-16,-13-6 9 0,-7 0 11 15,-22-9 15-15,-8-2 5 16,-8-7-1-16,1-12-12 16,9-12-26-16,6-7-11 15,14-9-18-15,9-2-4 0,11-4 6 16,7 1 4-16,10 4 7 16,3-3 3-16,7-1 5 15,1 3 2-15,3-2 1 16,-2 7 1-16,-2 7 15 15,-7 1 16-15,-9 10 21 16,-4 2 4-16,-7 4-11 16,2 7-13-16,-8-2-17 15,1 4-2-15,-2 2-5 16,-1-4-46-16,-2-3-306 0</inkml:trace>
  <inkml:trace contextRef="#ctx0" brushRef="#br0" timeOffset="3224.5656">19976 3052 1029 0,'0'-3'527'0,"-3"-2"-159"16,-1 9-200-16,1 12-58 0,-1 9-74 31,5 3-57-31</inkml:trace>
  <inkml:trace contextRef="#ctx0" brushRef="#br0" timeOffset="3687.494">20587 3183 915 0,'-2'0'395'15,"1"9"-214"-15,-5 3-72 0,6 33-48 16,3 12-13-16,2 20-7 16,3 10-7-16,0 3-10 15,0-14-9-15,1-6-134 16,1-11-184-16</inkml:trace>
  <inkml:trace contextRef="#ctx0" brushRef="#br0" timeOffset="3840.9251">20609 3448 877 0,'9'0'337'0,"11"-1"-224"16,8 2-85-16,11-5-21 15,0 1 11-15</inkml:trace>
  <inkml:trace contextRef="#ctx0" brushRef="#br0" timeOffset="4226.0425">21063 3229 638 0,'-7'-7'359'0,"-11"-9"-40"16,-2 1-108-16,-2 8-91 15,-1 5-34-15,1 9-59 16,5 4-16 0,4 7-19-16,7-1-7 15,9 5-5-15,5-1 1 16,9-5 7-16,3-1 5 0,2-11 7 16,2 1-9-16,0-5-58 15,-4-4-47-15,-9-1-152 16,-8-2-63-16,-11-2 39 15,-6 4 80-15,-10 3 232 0,-3 2 113 16,-2 5 97-16,6 6-4 16,7 5-43-16,7 6-29 15,8 2-69-15,3-1-30 16,13 1-40-16,5-6-8 16,6-9-2-16,1 1-4 15,-3-17-189 1</inkml:trace>
  <inkml:trace contextRef="#ctx0" brushRef="#br0" timeOffset="4357.0828">21007 3025 1341 0,'-13'-2'458'0</inkml:trace>
  <inkml:trace contextRef="#ctx0" brushRef="#br0" timeOffset="4812.0766">21229 3031 903 0,'9'-21'423'0,"6"-15"-189"15,9 3-80-15,4 3-14 16,1 15-52-16,1 10-24 15,0 22-19-15,-2 13-11 0,-2 21-11 16,-4 15-4-16,-8 12-5 16,-7 2-1-16,-4-7 0 15,3-6 0-15,-1-25 2 16,4-10 0-16,-1-18-14 16,-3-14-16-16,-4-20-35 15,-2-13-36 1,-17-14-35-16,-3-3 8 15,-6 9 30-15,0 6 35 16,4 18 44-16,0 10 7 16,-2 16 11-16,-2 14 2 15,-1 12 0-15,2 7-3 0,11 0-11 16,4-5 14-16,14-9-208 16</inkml:trace>
  <inkml:trace contextRef="#ctx0" brushRef="#br0" timeOffset="5207.1056">21876 3275 647 0,'-7'-7'366'16,"-11"-4"-70"-16,-7 4-107 15,-1 1-31-15,-9 6-55 16,3 7-26-16,6 7-50 16,5 3-21-16,8 7-21 0,7-1-4 15,10-3 3-15,3-1 4 0,7-11 4 16,1-5 5-16,6-11 2 16,0-9-3-16,8-9-2 15,-4-6-1-15,9 3-4 16,3 4 2-16,-2 6 2 15,1 11-1-15,-12 8 25 16,1 4 14-16,-13 15 30 0,2 8 16 16,-7 5-4-16,-7 6-5 15,-8-7-17-15,-6-2-8 16,-5-8-10-16,-2-11-58 16</inkml:trace>
  <inkml:trace contextRef="#ctx0" brushRef="#br0" timeOffset="5831.1518">22799 3077 766 0,'-11'-2'349'0,"-14"-5"-170"16,-5 4-54-16,-2 10-75 0,5 0-26 15,6 9-24 1,5 5-8-16,15-2-9 16,5 3 0-16,14-7 0 15,4-4 6-15,4-2 8 16,3-5 5-16,-4-1 6 16,-7-3 4-16,-9 0 6 15,-9 0 0-15,-15 0 0 16,-5 1-2-16,-11 6 13 0,-5 3 12 15,3 1 12-15,4 3 2 16,11 0-24-16,6 0-14 0,14 3-11 16,4-2-1-1,16 2 4-15,1-2 3 0,6-3 0 16,7 0-2-16,-5-8 11 16,-2-4-47-16,-6-9-417 15</inkml:trace>
  <inkml:trace contextRef="#ctx0" brushRef="#br0" timeOffset="5962.7914">22753 2849 1119 0,'-4'-3'426'0,"-3"-3"-325"16,0 6-62-16,6 5-121 15,2 5-156-15</inkml:trace>
  <inkml:trace contextRef="#ctx0" brushRef="#br0" timeOffset="6109.5543">22908 3069 522 0,'11'24'356'0,"16"26"47"15,2 12-161-15,9 8-138 16,-1 5-20-16,1 5-48 16,-4-4-9-16,-5-6-24 15,-4-10-23-15,-7-20-244 16</inkml:trace>
  <inkml:trace contextRef="#ctx0" brushRef="#br0" timeOffset="6295.0184">23136 3102 1140 0,'-10'8'443'0,"-17"15"-299"15,-2 6-40-15,-8 12-21 16,-1 5-12-16,2 9-31 16,3 5-9-16,11 1-63 15,-1-3-88-15</inkml:trace>
  <inkml:trace contextRef="#ctx0" brushRef="#br0" timeOffset="6896.8965">23421 3062 650 0,'-14'-2'371'0,"-10"-1"-26"16,-5 6-245-16,2 2-34 0,4 10-57 16,7-2-16-16,13 6-13 15,12 4 1-15,7-7 8 16,8 0 6-16,-4-8 10 16,3-2 6-16,0-6 4 15,-6-5 1-15,0 1 3 0,-9-3-2 16,-8-1-5-16,-6 2-3 15,-5 2-9 1,-7-1-1-16,3 7 0 16,-3-1-1-16,1 7-1 15,2 2-2-15,-2 4-3 16,7 5 0-16,5-3 14 16,5 6 7-16,5 0 9 15,6 0 3-15,-4-4-5 16,9-2-2-16,7-5-3 0,3-5 0 15,10-7-1-15,-1-8 2 16,1-12-48-16,-1-4-56 0,-3-7-95 16,-2-4-20-16,-9 1 45 15,-5 2 56-15,-8 9 135 16,-4 5 58-16,-5 10 60 31,1 8 19-31,0 12-23 16,0 3-32-16,6 13-56 0,0 3-23 15,5-4-22-15,4 8-6 16,1-7-45-16,5-1-137 16</inkml:trace>
  <inkml:trace contextRef="#ctx0" brushRef="#br0" timeOffset="7798.459">18028 4315 471 0,'-5'-4'308'0,"2"-6"-30"16,-5 14-141-16,2 5-27 15,4 21-83-15,2 10-25 16,4 17 9-16,3 2 0 0,3-5 4 16,-4-7 2-16,1-19 6 15,2-5 3-15,-5-23 9 16,-1-14-1-16,2-19-7 15,-5-12-5-15,0-6-14 16,0 1-2-16,-4 1-3 16,-1 4 0-16,3 9-3 0,2 4-1 0,-1 17-8 15,1 8-5-15,1 14-6 16,2 12-1-16,5 12 4 16,1 5 5-16,-3-1 6 15,3-1 5-15,-3-11 3 16,0 1 4-16,5-13 9 15,-3-9 2 1,4-14 3-16,0-13-1 16,2-8-7-16,1-6-2 15,-4-2-1-15,1 6-3 16,-6 2-2-16,0 12-4 16,-3 11-4-16,-2 8-2 15,2 17 4-15,0 13 2 16,5 17 2-16,0 3 3 0,8 7-2 15,2-3-1-15,9-8 3 16,6-5 0-16,9-12-14 16,1-8-36-16,0-13-153 15,-4-6-143-15</inkml:trace>
  <inkml:trace contextRef="#ctx0" brushRef="#br0" timeOffset="8037.3836">18649 4395 461 0,'0'-14'275'0,"-7"-14"-8"15,-4 4-16-15,-8 10-51 16,-3 4-33-16,4 13-68 16,1 8-40-16,5 8-40 15,4 9-17-15,3 3-15 16,10 5-4-16,2-3 1 0,3-4 6 16,13-11 4-16,-4-9 5 15,10-11 6-15,2-5 4 16,-7-10 10-16,-2-2 3 15,-13-8 7-15,-9-4-1 0,-15 1-3 16,-3 2-8-16,-8 9-70 31,2 9-133-31</inkml:trace>
  <inkml:trace contextRef="#ctx0" brushRef="#br0" timeOffset="8501.6594">18920 4307 738 0,'0'4'317'0,"2"7"-156"16,0 5-31-16,4 19-19 16,0 2-14-16,2 7-33 15,1-2-12-15,-3-12-28 0,0-2-5 16,0-15-1-16,-2-8 5 0,-4-8 6 15,4-9 0-15,-8-11-4 16,-4-6-5-16,-3-5-7 16,-11-7-3-16,2 5-4 15,6 2-3-15,3 8-8 16,10 6-4-16,3 10-8 16,4 7-6-1,7 8 0-15,2 3 0 16,8 10 4-16,1 3 4 15,5 3 7-15,-4 2 3 16,-1-1 5-16,-4 1 4 16,-6-11 4-16,1 2 0 15,-5-17 28-15,0-2 8 16,3-10 15-16,-1-12 13 0,-6-4-7 16,0-6-4-16,-6-1-12 15,0 4-13-15,-3 3-23 16,3 6-7-16,-4 10-29 15,0 6-41-15,0 9-186 16</inkml:trace>
  <inkml:trace contextRef="#ctx0" brushRef="#br0" timeOffset="8856.3478">19454 4304 441 0,'-5'-4'331'16,"-5"-2"61"-16,-3 3-114 0,-6 2-85 15,-1 2-51-15,-2 6-71 16,2 4-32-16,8 8-42 16,3 3-13-16,7 8-4 15,8 8 0-15,9-2 2 31,5 0 6-31,7-7 6 16,2-8 1-16,1-12 10 16,3-11 5-16,-4-12 11 15,-4-14 10-15,-7-7 23 0,-6-5 18 16,-18-4 35-16,0 2 12 16,-17 10-11-16,-12 3-23 15,-8 16-52-15,-10 5-22 0,8 9-153 16</inkml:trace>
  <inkml:trace contextRef="#ctx0" brushRef="#br0" timeOffset="9488.0682">18100 4885 789 0,'0'0'303'0,"2"1"-212"16,38-1-91-16,28 0-13 0,53-8 2 16,28-4 11-16,33-2 17 15,1 2 1-15,-3-1-82 16</inkml:trace>
  <inkml:trace contextRef="#ctx0" brushRef="#br0" timeOffset="9741.4447">18312 4978 526 0,'-9'7'207'0,"-6"0"-147"0,12-6-24 15,28 6-21-15,19-7 0 16,30 0 35-16,18 1 16 16,27-5 4-16,13-8-3 15,11-1-28-15,1 1-16 16,-4-6-20-1,-13 5-96-15</inkml:trace>
  <inkml:trace contextRef="#ctx0" brushRef="#br0" timeOffset="10320.1453">20518 4311 609 0,'3'-6'315'15,"-4"-7"-86"-15,9 12-54 16,5 10-89-16,2 10-27 16,22 20-38-16,1 2-5 15,13 7 2-15,2-3 4 0,-11-6 9 16,2-6-38-16,-15-12-166 16</inkml:trace>
  <inkml:trace contextRef="#ctx0" brushRef="#br0" timeOffset="10504.8518">20835 4306 964 0,'-9'1'396'0,"-17"7"-240"0,3 7-54 16,-5 12-50 0,-2 4-17-16,-2 7-23 15,-2-4-3-15,4-1-4 16,0-1-1-16,5-5-53 15,7-3-58-15,10-10-246 16</inkml:trace>
  <inkml:trace contextRef="#ctx0" brushRef="#br0" timeOffset="10858.9331">21028 4517 474 0,'0'13'245'0,"0"2"-51"16,2 5-31-16,-2-8-40 0,2-5-27 15,-1-6-31-15,0-6-9 16,3-3-7-16,-4-10-3 16,3-3-19-16,-2-7-6 15,-2-2-5-15,-2-2-1 16,-6-6-3-1,3 2-1-15,-8-7-7 16,4 3 0-16,3 9-3 16,-4 1-1-16,8 7-1 15,3 0-5-15,3 2-6 16,4 1-3-16,7 6-2 16,6 1 0-16,3 0 2 15,11 8 2-15,6-1-36 0,-1 5-43 0</inkml:trace>
  <inkml:trace contextRef="#ctx0" brushRef="#br0" timeOffset="11090.8964">21055 4591 540 0,'5'4'225'0,"11"7"-92"16,6-7-37-16,14-1-16 16,4 2-15-16,4-2-47 15,0-1 1-15</inkml:trace>
  <inkml:trace contextRef="#ctx0" brushRef="#br0" timeOffset="11429.3468">21203 4314 731 0,'4'1'331'16,"6"5"-119"-1,5 10-135-15,2 6-1 16,-1 6 0-16,-1-1-7 16,-5-2-14-16,-4-4-5 15,-6-11-20-15,0-3-4 16,-2-5 1-16,2-8-5 0,0-8-13 16,3-3-9-16,4-13-15 15,7 5 0-15,3 2 6 16,1-4 6-16,-6 13-1 15,3 6 1-15,-5 10 9 16,3 15 4-16,-5 5 7 16,-2 6 0-16,2 6-9 15,-3-2-1-15,4-2-37 0,1-5-129 16</inkml:trace>
  <inkml:trace contextRef="#ctx0" brushRef="#br0" timeOffset="11845.947">21475 4127 944 0,'10'-1'366'16,"1"-5"-220"-16,13 9-132 15,6-3 0-15,3 1 1 32,6 5 1-32,-3-5 2 15,-4 2 2-15,-6-2 0 0,-9-4-1 16,-8-1 0-16,-4 3-2 16,-7 2-9-16,-3 7-3 15,-2 5-5-15,-1 2-5 16,2 8-2-16,5 3-3 15,2 6-2-15,6 8 1 0,8 5 2 16,1 2 4-16,7 0 5 16,-3-7 2-16,-9-11 37 15,-2-5 15-15,-15-9 49 16,0 5 14-16,-18-8-13 16,-6-3-10-16,-5 2-48 15,-4-12-17-15,13 1-33 0,6 0-58 16</inkml:trace>
  <inkml:trace contextRef="#ctx0" brushRef="#br0" timeOffset="12162.7758">22254 3883 808 0,'1'-6'388'16,"0"-4"-164"-16,1 11-108 15,0 3-36-15,3 18-59 0,0 5-19 16,7 14 3-16,1 11 3 15,5 9 1-15,-2 4 0 16,-3 0-49 0,-1-6-113-16</inkml:trace>
  <inkml:trace contextRef="#ctx0" brushRef="#br0" timeOffset="12310.1146">22391 4568 1490 0,'-2'0'583'16,"2"2"-384"-16,0 3-72 15,0-5-51-15,0 0-22 16,0 0-78-16,0 0-63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2:27:09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1037 5926 800 0,'-21'12'363'16,"-29"22"-181"-16,4 18-50 15,11 20-89-15,9 10-18 16,30 13-15-16,15-6 1 16,25-16 12-16,14-13 10 15,7-38 42-15,5-17 22 0,1-28 39 16,-7-21 21-16,-10-25-3 16,-9-10-9-16,-28-11-29 15,-12 0-22-15,-25 16-29 0,-15 6-14 16,-15 18-31-16,-8 15-20 15,-1 25-59-15,2 11-75 16,7 19-264-16</inkml:trace>
  <inkml:trace contextRef="#ctx0" brushRef="#br0" timeOffset="133.1729">923 6205 922 0,'17'15'421'16,"15"10"-202"-16,17-1-109 15,7-3-21-15,14-9-51 32,5-6-48-32</inkml:trace>
  <inkml:trace contextRef="#ctx0" brushRef="#br0" timeOffset="518.2254">1820 6207 660 0,'-20'0'388'16,"-10"0"-6"-16,-5 7-263 16,2 3-45-16,8 6-50 15,4 2-19-15,15 3-15 0,8-2-2 0,12-2 3 16,6-2 5-16,5-5 7 15,1-5 4-15,1-5 4 16,-3-2 2-16,-10-4 3 16,-8-2 0-16,-16 1-3 15,-8 4-4-15,-10 6-5 16,-4 5 0 0,1 10 4-16,6 6 3 15,9 0 2-15,5 1-3 16,16-5-8-16,5-3-2 15,13 0-1-15,5-1 1 16,6-1 7-16,-1-5 4 16,-10-10-24-16,1-2-99 0</inkml:trace>
  <inkml:trace contextRef="#ctx0" brushRef="#br0" timeOffset="634.3361">1745 6012 868 0,'-7'-7'433'0,"-5"-2"-67"16,9 6-327 0,4 5-38-16,10 5-311 15</inkml:trace>
  <inkml:trace contextRef="#ctx0" brushRef="#br0" timeOffset="966.1123">1929 6259 556 0,'12'0'300'15,"16"0"-16"-15,7 0-152 16,11 2-55-16,-2-1-13 0,-5 1-31 16,-1-2-5-16,-14-2 0 31,-4-1-1-31,-8-5-4 15,-3 1-7-15,-7-5-20 16,-2 0-5-16,-6 4-9 16,-2 2-1-16,-2 9 17 0,-3 7 7 15,-1 10 16-15,-1 7 11 16,4 10-1-16,2 1-7 16,6 1-12-16,8 0-5 0,6-4-5 15,6-3 2-15,4-5-91 16,0-8-179-16</inkml:trace>
  <inkml:trace contextRef="#ctx0" brushRef="#br0" timeOffset="1416.4391">2523 6317 869 0,'-12'-7'464'0,"-11"-5"-95"16,-1 3-143-16,7 9-121 15,3 2-35-15,8 10-49 32,5 5-13-32,6 10-11 15,7 5-1-15,3-1 4 0,4 2 0 16,0-6 2-16,0-5 1 16,5-10 1-16,-2-3 0 15,2-12 3-15,-5-6 2 16,-9-8 4-16,-3-5 3 15,-4-2-1-15,-3-2-1 0,0 7-7 16,-1 1-3-16,-2 8-7 16,-1 8-6-16,3 7-9 15,-2 9-2-15,3 7 1 16,3 6 2 0,7 3 8-16,3-4 3 0,6-1 4 15,1-5 2 1,3-12 6-16,3-3 4 0,-3-16 14 15,-2 0 7-15,-2-12 38 16,-4-7 12-16,-2-6 3 16,-4-3-4-16,-8 0-41 15,-2 4-21-15,-7 9-184 16,-4 7-243-16</inkml:trace>
  <inkml:trace contextRef="#ctx0" brushRef="#br0" timeOffset="1798.861">3778 6272 826 0,'12'8'347'0,"10"9"-177"16,12 18-116-16,11 8-3 16,0 8-19-16,-3 0-6 15,-12-6-2-15,-7-4 1 16,-5-10-51-16,-2-6-109 16</inkml:trace>
  <inkml:trace contextRef="#ctx0" brushRef="#br0" timeOffset="1983.1916">4096 6337 1025 0,'-18'13'430'16,"-17"9"-249"-16,-5 10-113 0,-5 6-24 0,-7 5-31 15,2 1-6-15,6-6-5 16,9-4-11-16,22-7-182 15</inkml:trace>
  <inkml:trace contextRef="#ctx0" brushRef="#br0" timeOffset="2299.9014">4290 6495 811 0,'-3'13'370'0,"-5"13"-158"32,0 1-43-32,5-3-57 15,2-4-29-15,-14-11-35 16,17-7-4-16,4-10 4 16,-2-8 1-16,15-10-8 15,-18-6-7-15,-4-13-7 0,-5-6-3 16,-5-12-4-16,3 0-4 15,-2 6-11-15,4 6-5 0,8 15-12 16,-1 6-4-16,13 3-5 16,8 7-2-16,14 6 3 15,6 1 4-15,14 13-32 16,-4 2-89-16</inkml:trace>
  <inkml:trace contextRef="#ctx0" brushRef="#br0" timeOffset="2522.3773">4369 6669 565 0,'9'3'292'0,"5"0"-41"16,11 1-185-16,6-1-16 16,-1-2-22-16,2 0 5 15</inkml:trace>
  <inkml:trace contextRef="#ctx0" brushRef="#br0" timeOffset="2869.6659">4531 6341 910 0,'4'3'383'0,"5"12"-211"16,1 7-29-16,2 9-32 15,-5 7-16-15,-6-5-23 16,2-3-13-16,-3-9-17 15,5-9-6-15,4-7-5 0,-5-11 1 16,8-13-2-16,1-8-4 16,4-8-14-16,4-3-8 15,0 1-10-15,-4 8-1 16,1 13-7-16,2 7 1 16,-5 16 10-16,2 10 3 15,-6 11 8 1,-3 6 4-16,-1 1-5 15,-2 1-2-15,5-9-87 16,0-5-151-16</inkml:trace>
  <inkml:trace contextRef="#ctx0" brushRef="#br0" timeOffset="3254.4705">4890 6145 901 0,'15'-5'362'0,"16"-4"-235"0,2 1-32 15,5-1-36-15,0 2-18 16,0 2-19-16,-3-2-2 15,-12 6 3-15,-8-1 1 16,-9 6 1-16,-5 6 0 16,-3 3-10-16,-1 6-4 0,0 5-9 15,3 6-3-15,3 13-4 16,3 5 1-16,7 11 2 16,-1 1 6-16,-4-6 12 15,-2-4 6-15,-5-13 25 16,-4-9 18-16,-12-3 32 15,-5-8 7-15,-17-6-13 0,-1-4-21 0,4-8-34 16,3-1-59-16</inkml:trace>
  <inkml:trace contextRef="#ctx0" brushRef="#br0" timeOffset="3640.0413">5565 6348 764 0,'12'1'390'15,"10"0"-106"-15,16-1-181 16,11-2-25-16,12-3-48 16,-1-1-9-16,-7 3-75 0,-7 1-110 15</inkml:trace>
  <inkml:trace contextRef="#ctx0" brushRef="#br0" timeOffset="3802.6508">5615 6462 872 0,'4'4'381'0,"9"1"-173"0,8 2-69 0,16-2-48 0,5-3-22 16,15 2-42-16,2-4 5 16</inkml:trace>
  <inkml:trace contextRef="#ctx0" brushRef="#br0" timeOffset="4241.2496">6486 6373 893 0,'-16'-15'433'16,"-14"-9"-170"-16,-5 12-121 16,-4 8-41-16,-3 15-61 0,4 10-21 15,9 12-23-15,11 4 0 16,22 7 1-16,11 0 4 15,20-5 2-15,5 0 0 16,7-12 4-16,-3-5 2 16,-4-16 6-16,0-9 6 0,-16-14 14 15,-6-8 6-15,-19-11 5 16,-12-9-2-16,-13-23-9 16,-5-4-8-16,1-8-12 15,3 1-5-15,11 16-9 16,7 4-4-16,10 15-10 15,8 5-9 1,17 10-39-16,4 4-70 0</inkml:trace>
  <inkml:trace contextRef="#ctx0" brushRef="#br0" timeOffset="7497.4406">6701 6204 488 0,'-1'-3'268'0,"-1"6"-55"15,1 8-58-15,0 19-88 16,0 12-8-16,1 18-11 16,2 2-5-16,5-1-2 15,1-6-3-15,4-19-14 31,-2-8-6-31,3-20 4 0,0-8 4 16,-5-23 8-16,-3-12 4 16,-7-15 9-16,-2-8 3 15,-10-6 0-15,1 3 1 16,1 2-14-16,2 11-8 16,9 9-4-16,1 9-7 15,8 11-9-15,9 1-7 0,10 8-9 16,7 1-3-16,15 4 2 15,-1 2 1-15,11 3-92 16,0 2-111-16</inkml:trace>
  <inkml:trace contextRef="#ctx0" brushRef="#br0" timeOffset="7735.008">6799 6628 771 0,'10'0'329'15,"17"3"-178"-15,5 1-61 16,5-1-51-16,3 5-14 15,1-2-109-15</inkml:trace>
  <inkml:trace contextRef="#ctx0" brushRef="#br0" timeOffset="8051.6017">6982 6355 756 0,'4'2'320'0,"5"4"-164"16,2 8-39-16,2 9-32 15,0 2-12-15,-9 0-30 16,3 0-10-16,-2-8-14 16,-2-1-4-16,4-10-2 15,-1-6 2-15,2-14-1 0,5-11-2 16,5-5-6-16,1-2-5 15,3 6-1-15,-3 4 0 16,0 14 3-16,-1 6 8 16,-6 13 20-16,-1 10 7 15,-5 5 0-15,-2 2-6 0,0 0-18 16,4-3 0-16,3-10-156 16</inkml:trace>
  <inkml:trace contextRef="#ctx0" brushRef="#br0" timeOffset="8499.3488">7405 6073 1036 0,'12'-1'376'0,"14"-1"-305"0,9 2-33 16,3 0-15-16,0 0-7 15,-3-1-7-15,-6 0 0 16,-4 1 3-16,-5 0-1 16,-6 1 0-16,-6 4-1 0,-8 4-4 15,-4-1-1-15,-3 10-5 31,-16 2-1-31,16 7-3 16,3 9-2-16,4 8 0 16,17 5 1-16,-7 7 2 15,1-1 2-15,3-8 2 0,0-5 2 16,-7-12 26-16,-4-7 23 16,-12-10 41-16,-8-3 14 15,-19-5-7-15,-5-3-20 0,-4-2-44 16,2 0-15-16,17-4-25 15,3 1-26-15,21-2-144 16,10 2-331-16</inkml:trace>
  <inkml:trace contextRef="#ctx0" brushRef="#br0" timeOffset="8683.7785">8129 6531 1136 0,'11'5'502'0,"8"5"-268"15,-5 4-52-15,-8 13-90 0,-9 2-37 16,-18 11-126-16,2-2-203 16</inkml:trace>
  <inkml:trace contextRef="#ctx0" brushRef="#br0" timeOffset="9199.8547">8868 6352 632 0,'-14'-7'371'16,"-11"-6"-45"-16,-6 6-160 31,-6 3-50-31,1 15-71 16,4 7-28-16,11 14-36 15,10 6-5-15,14 5 0 16,9-2 2-16,15-12 10 0,8-2 6 0,8-14 19 31,0-9 12-31,-5-5 26 0,-1-9 10 0,-17-10 3 16,-9-3-4-16,-11-2-18 16,-8-3-7-16,-7-1-128 15,-1 0-209-15</inkml:trace>
  <inkml:trace contextRef="#ctx0" brushRef="#br0" timeOffset="9516.4288">9135 6484 796 0,'0'11'360'15,"-4"8"-176"-15,2 3-60 16,-5-6-76-1,2-5-17-15,2-1-9 16,0-9 0-16,2-12-1 16,1-5-2-16,4-13-9 15,2-1-5-15,6-3-6 16,5 1-3-16,9 5-5 16,4 2 1-16,3 10 12 15,-3 6 7-15,-3 13 21 0,-4 10 10 16,-5 10 3-16,-6 3-3 0,-4 3-12 15,-2 1-10-15,-4-1-10 16,4 2-30-16,-3-1-126 16,-3-5-177-16</inkml:trace>
  <inkml:trace contextRef="#ctx0" brushRef="#br0" timeOffset="9817.4377">9744 6556 550 0,'0'-8'329'0,"2"-15"-41"16,-4-1-36-16,-8-6-75 16,-4 1-22-16,-10 4-31 15,-3 4-16-15,-3 10-39 0,-4 5-23 16,6 10-34-16,1 7-10 15,7 7-15-15,6 1-3 16,7 6 8-16,6 3 3 0,8-3 8 16,8-2 4-16,8-6 1 15,6-3 0-15,3-4 2 16,5-2 1-16,-1-5 3 16,-5-4-42-16,-7-8-176 15</inkml:trace>
  <inkml:trace contextRef="#ctx0" brushRef="#br0" timeOffset="9954.9082">9665 6240 1004 0,'-6'-2'460'0,"-4"-2"-225"16,2 0-95-1,4 3-115-15,5 1-50 0</inkml:trace>
  <inkml:trace contextRef="#ctx0" brushRef="#br0" timeOffset="10316.9563">9935 6294 651 0,'5'0'335'0,"7"0"-77"16,5 4-121-16,10 3-70 15,3-1-24-15,4-4-26 16,1-2-4-16,-2-6 0 16,-6-3 1-16,-9-2 6 15,-7 0 0-15,-11 3-4 16,-8 4-5-16,-12 7-6 15,-3 4-4-15,-5 10 3 16,2 5 0-16,11 8-3 16,-1 4-1-16,10 1-3 0,7-4-3 15,-6-1 2-15,16-5 1 16,7-8 2-16,1 1 2 16,13-8-118-16,-6-4-127 15</inkml:trace>
  <inkml:trace contextRef="#ctx0" brushRef="#br0" timeOffset="10723.1124">10585 6310 549 0,'-13'-7'279'0,"-19"-8"-85"16,3 3-84-16,5 8-60 15,2 1-21-15,7 11-18 16,2 6-8-16,6 6-10 16,4 3-4-16,6 0-1 15,4 0 3-15,7-2 6 16,1-4 3-16,4-5 4 16,-2-9 3-16,-9-3 3 15,5-2-2-15,-9-5-23 16,-4-1-3-16,-1 0-4 15,-13 2 1-15,-8 2 23 16,-1 6 4-16,-2 7 1 16,2-1-1-16,2 9-5 0,5-1 4 15,10 3 34-15,6 3 23 16,9-3 33-16,8 4 7 16,3-5-2-16,4-1-9 15,5-8-14-15,-1-5-10 16,2-7-24-16,-2-4-38 15</inkml:trace>
  <inkml:trace contextRef="#ctx0" brushRef="#br0" timeOffset="11660.4041">11772 6020 698 0,'0'-2'313'15,"1"2"-144"-15,-4 8-93 16,4 14-23-16,-3 21-22 16,1 11-2-16,4 22-17 15,-2 7-4-15,7 6 2 16,0-5 1-16,2-17 3 15,-2-10 1-15,-3-21 1 0,4-7 0 16,-5-18 5-16,-2-7 3 16,5-12 3-16,-3-12 1 15,0-14-8-15,7-3-6 16,3-8-11-16,2 3-3 16,7 12-7-16,2 6-2 15,-4 21 1-15,-7 11 4 16,1 16 5-16,-5 1 6 15,-3 9 5-15,5-8 0 16,-10 1-2-16,0 4-1 0,2-8-3 16,1-5-1-16,5-5-76 15,1-6-329-15</inkml:trace>
  <inkml:trace contextRef="#ctx0" brushRef="#br0" timeOffset="12066.5522">12348 6303 548 0,'0'25'265'15,"0"27"-94"-15,-2 0-14 16,0 2-47-16,-1-7-21 16,-3-11-20-16,5-4-3 15,-3-17 2-15,2-5 4 16,1-12-14-16,1-7-5 16,0-13-14-16,-1-5-7 15,-4-14-9-15,-2-8-1 0,-3-9-8 16,2-7-4-16,4 7-2 15,-3 5-4-15,6 11 5 16,1 10-1-16,4 5-4 16,6 7-1-16,6 3-11 15,3 2-4-15,14 10-2 16,4 1 0-16,14 4 58 16,5 4-113-16,5 4-246 15</inkml:trace>
  <inkml:trace contextRef="#ctx0" brushRef="#br0" timeOffset="12363.4004">12376 6702 565 0,'-2'0'347'0,"-1"2"-2"16,7 3-192-16,-4-5-31 15,0 0-36-15,22 8-20 0,40 9-27 16,-24-15-9-16,10-2-25 15,4-1-88-15</inkml:trace>
  <inkml:trace contextRef="#ctx0" brushRef="#br0" timeOffset="12753.8957">12539 6367 633 0,'5'-2'313'0,"7"3"-84"16,2 10-71-16,6 12-50 0,-1 4-13 15,-8 6-24-15,-1-2-9 16,-8-9-17-16,2 1-8 15,-2-10-16-15,-2-4-2 16,4-5-1-16,-2-11 0 16,8-7-7-16,2-4-2 15,0-11-9-15,1 4-1 16,2-4-2-16,6 4 0 16,0 8-1-16,-1 8 0 0,-1 12 8 15,-8 6 9-15,-4 10 14 16,1 8 5-16,-4 4-5 15,-3 1-5-15,2-3-10 16,1-2-32-16</inkml:trace>
  <inkml:trace contextRef="#ctx0" brushRef="#br0" timeOffset="13206.9026">12921 6181 664 0,'11'0'297'0,"16"1"-135"0,7 2-40 16,13-1-40-16,0-2-17 15,-4 0-21-15,-7-3-7 16,-15-4-6-16,2 4-3 16,-13-3-5-16,2 5-1 15,-10 1-3-15,-8 0-5 0,4 8-5 16,-3 1-5-16,4 11 1 16,-1 0 1-16,-1 14 2 15,3 4 1-15,8 11 6 16,2 7 5-16,3-1 4 15,-1-3 0-15,-8-11-2 16,2-3-3-16,-6-6 12 16,-6-4 17-16,-5-3 17 15,-6-7 3-15,-8-8-6 16,-2-3-17-16,-10-11-21 16,5-5-9-16,8-8-94 15,7 2-56-15</inkml:trace>
  <inkml:trace contextRef="#ctx0" brushRef="#br0" timeOffset="13659.9251">13719 6225 588 0,'3'0'330'0,"-3"4"-51"15,6 6-85-15,2 11-101 16,-5 7-10-16,12 14-15 15,-7 5-5-15,5 2-9 16,-3-3-8-16,-6-7-20 16,0-5-8-16,-5-11-37 0,0-5-80 15</inkml:trace>
  <inkml:trace contextRef="#ctx0" brushRef="#br0" timeOffset="13816.3572">13597 6489 851 0,'15'2'374'0,"19"0"-175"15,6-2-67-15,13 0-55 16,1 0-24-16,6-2-32 16,2 2-23-16</inkml:trace>
  <inkml:trace contextRef="#ctx0" brushRef="#br0" timeOffset="14325.9778">14622 6096 417 0,'6'-3'272'0,"8"-5"37"16,-5 1-113-16,-6 6-68 16,-3-6-31-16,-8 5-58 15,-4-4-14-15,-7 1-14 16,-4 1-2-16,-3 4-10 15,1 0-6-15,4 4-29 16,3 8-2-16,2 3 4 16,-2 1 4-16,-1 0 28 0,3 0 2 15,0 0 4-15,1 2 15 16,5 1 15 0,-2-2 5-16,7-4 2 0,3-4-13 15,4-6-9-15,7-3-6 16,10 0-4-16,6-3-4 15,15 4-4-15,5 5 4 16,3 5 10-16,0 7 4 16,-8 6 7-16,-8-1-1 0,-14 8 20 15,-10-4 9-15,-12-2 10 16,-8 3 1-16,-7-7-24 16,-1-3-10-16,-5-13-49 15,-5-7-67-15</inkml:trace>
  <inkml:trace contextRef="#ctx0" brushRef="#br0" timeOffset="14544.6706">14252 6602 766 0,'15'2'365'16,"12"0"-140"-16,21-2-122 16,11 1-24-16,13-1-42 0,2-3-13 15,-2 3-13-15,-4 0 27 16,-8 2-237-16</inkml:trace>
  <inkml:trace contextRef="#ctx0" brushRef="#br0" timeOffset="14966.4485">14629 6840 896 0,'-7'-6'385'0,"-11"-5"-208"15,-10 3-45-15,-10 5-59 16,-1 4-22-16,0 13-32 16,5 5-11-16,10 8-18 15,0 7-4-15,11 7-5 16,7 3-1-16,11 1 6 15,9-3 3-15,11-10 7 0,4-3 3 16,8-12 4-16,3-5 3 16,3-12 9-16,-5-5-1 15,-13-11 41-15,-7-3 13 16,-21-4 51-16,-8-1 21 16,-22 1-28-16,-6 3-12 15,-10 7-59-15,4 6-23 16,12 7-105-16,9-1-104 15</inkml:trace>
  <inkml:trace contextRef="#ctx0" brushRef="#br0" timeOffset="15606.9103">15118 6077 734 0,'-1'-3'360'0,"1"0"-151"0,4 12-103 16,6 14-37-16,1 19-40 16,2 11 6-16,-6 17 10 15,-2 6 11-15,-2-1 3 16,-3-6-5-16,-4-16-16 16,2-10-10-16,-1-20-5 15,-2-4 0-15,0-15 3 16,3-6-1-16,2-11-9 15,5-4-5-15,8-4-11 16,4-2-2-16,7 2-4 16,2 2 1-16,1 4-2 15,-1 8 0-15,-3 10 1 16,-2 8 1-16,-7 7 13 16,-1 2 4-16,-4 2 4 15,-2-1 2-15,0 4-8 0,-3-2-2 16,-1-6-20-16,1 0-34 15,-1-5-214-15</inkml:trace>
  <inkml:trace contextRef="#ctx0" brushRef="#br0" timeOffset="15966.2327">15630 6435 591 0,'3'18'264'0,"-3"5"-102"0,5 11-44 16,1 2 2-16,-4-5-9 15,7 0-32-15,-9-10-26 16,2-3-13-16,2-9-16 16,-4-6 1-16,5-6 6 15,-1-6 4-15,-4-8 21 16,-4-2 1-16,-3-9 1 15,-7-7-3-15,6-6-26 16,-4-12-6-16,1-9-12 16,3 2-3-16,-3 2-5 15,5 7 2-15,5 15 1 16,4 5 4-16,6 9-1 16,3 6-6-16,8 5-6 0,0 2-6 15,11 4 0-15,10 5 3 16,3 3-71-16,8 3-83 15</inkml:trace>
  <inkml:trace contextRef="#ctx0" brushRef="#br0" timeOffset="16234.1858">15686 6699 887 0,'7'3'350'0,"12"2"-243"15,7 2-36-15,12 3-33 16,3-2-16-16,4-3-7 15,-1 1-53-15</inkml:trace>
  <inkml:trace contextRef="#ctx0" brushRef="#br0" timeOffset="16586.356">15950 6424 554 0,'5'3'318'0,"9"10"0"16,3 8-165-16,1 7-57 16,-4-2-17-16,-10-4-30 0,-3-1-15 15,-2-8-11-15,1-1-4 16,1-8-2-16,0-6 1 15,6-5 0-15,1-4-2 16,0-12-8-16,4 0-5 16,4-5-5-16,1 0-2 15,8 11 7-15,0 4 5 16,-1 14 23-16,-2 6 14 0,-8 14 19 16,-1 1 6-16,-4 5-16 15,-5-3-9-15,1-1-25 16,3-1-29-16,-1-3-204 15</inkml:trace>
  <inkml:trace contextRef="#ctx0" brushRef="#br0" timeOffset="16820.6649">16428 6442 735 0,'23'3'363'0,"15"3"-156"16,-1 0-89-16,-3 2-42 16,-6-2-59-16,-6-6-102 15</inkml:trace>
  <inkml:trace contextRef="#ctx0" brushRef="#br0" timeOffset="16976.8898">16678 6284 935 0,'0'4'447'0,"-4"5"-165"16,0 9-119-16,7 19-93 15,2 3-13-15,3 6-20 16,4 1-7-16,-2-11 12 15,0 1-72-15,2-12-300 16</inkml:trace>
  <inkml:trace contextRef="#ctx0" brushRef="#br0" timeOffset="17398.9757">16815 6084 810 0,'21'-1'390'0,"16"-3"-134"15,6 6-130-15,1 0-22 16,-6 0-25-16,-7-2-12 15,-5 2-23-15,-8-2-8 16,-10 2-18-16,0 5-6 16,-4 4-10-16,3 5-2 0,-3 8-4 15,-4 3 0-15,0 6 0 16,1 6 2-16,10 13 0 16,-2 1 2-16,4 7 1 15,-4-8 1-15,-4-13 3 16,3-2-2-16,-12-17 2 15,1 0 3-15,-12-5 3 16,-3 0 5-16,-3-2 0 16,-4-4 1-16,2-4-6 15,3-4-16-15,-1-3-138 16</inkml:trace>
  <inkml:trace contextRef="#ctx0" brushRef="#br0" timeOffset="17882.9172">17631 6118 919 0,'-2'-1'408'0,"0"0"-211"15,2 9-57-15,0 25-80 16,4 9-19-16,10 21-18 15,-5 5-4-15,6-9 0 16,-2 0-2-16,-5-19-26 0,2-6-41 16,-3-17-175-16</inkml:trace>
  <inkml:trace contextRef="#ctx0" brushRef="#br0" timeOffset="18030.4543">17541 6367 548 0,'19'3'301'0,"26"-3"-50"16,15-3-126-16,23 0-68 15,0-2-12-15,-7 5-31 16</inkml:trace>
  <inkml:trace contextRef="#ctx0" brushRef="#br0" timeOffset="18342.9956">18429 6260 465 0,'0'-25'337'0,"2"-27"58"15,4-2-121-15,-4 4-79 16,6 5-28-16,-6 12-39 15,-2 4-23-15,0 9-43 16,-2 5-18-16,4 8-33 16,-1 6-11-16,-1 8-12 15,1 9-5-15,3 18-2 16,6 6 3-16,10 17 5 16,2-1 4-16,-1-1 8 15,-1 2-33-15,-5-3-188 16,-3-4-211-16</inkml:trace>
  <inkml:trace contextRef="#ctx0" brushRef="#br0" timeOffset="18530.3184">18183 6479 785 0,'6'2'325'16,"15"3"-182"-16,7-5-65 15,23 3-33-15,9-3-18 16,12-2-18-16,5 2 0 16,3-3 3-16,-4 3 17 15,-2 1-248-15</inkml:trace>
  <inkml:trace contextRef="#ctx0" brushRef="#br0" timeOffset="18906.9235">18687 6606 823 0,'-19'-5'369'0,"-24"1"-164"16,-2 3-70-16,8 6-70 15,-3 5-20-15,11 9-37 16,2 4-8-16,4 13-9 16,9 7-2-16,9 4-3 15,5 7 0-15,19-2 5 16,8-4 5-16,7-10 6 0,6-9 4 16,1-14 10-16,-3-10 3 15,-6-16 29-15,-5-7 20 16,-21-11 53-16,-12-3 14 15,-23-4-7-15,-8-2-20 16,-7 6-60-16,-3 5-21 16,3 13-27-16,3 6-30 15,9 7-204-15</inkml:trace>
  <inkml:trace contextRef="#ctx0" brushRef="#br0" timeOffset="19508.8778">19096 5982 443 0,'-10'-15'280'16,"-10"-12"-25"-16,2 13-63 15,4 13-33-15,5 16-66 0,7 13-32 16,6 24-55-16,0 5-4 16,4 14 5-16,1 5 3 15,-2-2 8-15,-4-2 1 16,-1-12 0-16,-2-11-1 15,-2-17 1-15,4-11 1 16,1-13 8-16,-3-7 1 16,5-10 0-16,2-10-4 15,3-15-13-15,8 1-6 16,5-3-10-16,4 8-3 0,4 12 1 16,-3 2 0-16,-6 14 3 15,-3 6 3-15,-7 13 14 16,-4 6 4-16,-6-3 5 31,-1-12-2-31,0 2-10 0,3 29-2 0,-2-9-44 16,1-4-93-16</inkml:trace>
  <inkml:trace contextRef="#ctx0" brushRef="#br0" timeOffset="19883.6301">19567 6343 721 0,'-1'16'316'0,"-6"18"-157"0,-4-1-10 16,11 4-52-16,-5-4-16 15,5-8-34-15,4-3-13 16,-1-16-10-16,0-6 2 15,0-4 6-15,0-10 2 16,-2-8-3-16,-1-4-3 16,-7-21-5-16,-2-4-2 0,-5-8-2 15,7-1 0 1,-1 8 11-16,3 6 8 0,4 4 6 16,-1 2-1-16,8 8-21 15,2-2-12-15,8 5-13 16,7-2-6-16,9 4-2 15,11 2-2-15,9 5 1 16,3 8 1-16,2 10-45 16,-4 4-53-16,-8 18-314 15</inkml:trace>
  <inkml:trace contextRef="#ctx0" brushRef="#br0" timeOffset="20117.7955">19594 6549 786 0,'3'5'353'0,"3"1"-154"16,12 2-111-16,10 0-12 15,11-2-35-15,6-1-12 16,7 0-16-16,-3-3-33 0</inkml:trace>
  <inkml:trace contextRef="#ctx0" brushRef="#br0" timeOffset="20477.0885">19857 6249 919 0,'7'10'380'0,"7"12"-225"16,0 4-39-16,-8 3-38 15,-1-5-22-15,-1-3-28 16,-2-5-3-16,4-10-3 15,2-1 0-15,-2-15-1 16,1-5-2-16,1-8-4 0,0-7-3 16,7-2-9-16,8 3-4 15,1 4-4-15,3 8 11 16,-3 12 15-16,-7 5 15 16,-6 14 29-16,-5 5-9 15,-4 14-5-15,-1 2-12 16,2 1-26-16,3 3-4 15,7-10-35-15,0-6-57 16,7-8-219-16</inkml:trace>
  <inkml:trace contextRef="#ctx0" brushRef="#br0" timeOffset="20727.0206">20316 6302 931 0,'15'1'353'0,"19"0"-272"16,5 2-30-16,1 0-13 15,-2-2-96-15</inkml:trace>
  <inkml:trace contextRef="#ctx0" brushRef="#br0" timeOffset="21055.0855">20639 6213 655 0,'10'-5'332'0,"18"-2"-107"15,2 5-41-15,-1 8-67 16,0 3-26-16,-10 6-23 16,-6 0-5-16,-14-1 0 15,-10 2-5-15,-13 2-15 16,-7 2-10-16,-2 2-22 15,0 2-3-15,7 0-6 16,7 2-2-16,11-4 0 16,7-6-1-16,14-2 3 15,6-5 3-15,16-6 3 16,4-2 1-16,6-2-35 16,1-1-65-16</inkml:trace>
  <inkml:trace contextRef="#ctx0" brushRef="#br0" timeOffset="21492.4638">20933 5922 823 0,'17'0'373'16,"12"-1"-177"-16,13 1-81 16,5 0-2-16,1 0-16 15,3 2-6-15,-9-2-21 16,-6 0-22-16,-8 0-20 16,-11 0-8-16,-11 2-11 15,-2 2-5-15,-6 9-8 16,0 4-4-16,3 14-2 15,-1-1 1-15,0 11 1 16,4 2 1-16,-1 4 3 16,5 4 1-16,3 8 3 15,4 1 1-15,-5-1 1 16,0-6 4-16,-4-14 1 16,-5-3 1-16,-9-15 11 15,-7-2 13-15,-16-9 23 16,-7-5 4-16,-8-5 1 0,0-7-13 15,7-1-24-15,10-2-39 16,17 3-550-16</inkml:trace>
  <inkml:trace contextRef="#ctx0" brushRef="#br0" timeOffset="21945.4825">21636 6184 1038 0,'7'0'380'16,"14"-2"-296"-16,10 1-30 15,15 1-6-15,7 2-8 16,3 5-16-16,-2-1-3 16,-5 2-9-16,-7 1-24 0,-12-1-121 15,-8 0-146-15</inkml:trace>
  <inkml:trace contextRef="#ctx0" brushRef="#br0" timeOffset="22142.4304">21760 6305 697 0,'20'6'404'0,"16"2"-90"0,9 1-115 16,3 0-47-16,3-4-83 16,-1 0 1-16,-6-5-182 15</inkml:trace>
  <inkml:trace contextRef="#ctx0" brushRef="#br0" timeOffset="22563.9121">22599 6164 750 0,'-20'-16'422'0,"-11"-9"-78"15,-1 5-195-15,2 8-53 16,8 10-75-16,0 4-17 15,9 10-13-15,4 6-2 16,9 9 3-16,1 6-1 16,12 3 8-16,5 1 5 15,14 1 10-15,2-4 3 16,4-7 6-16,3-7 0 16,-7-14 5-16,-2-8 3 0,-3-12 4 15,-7-6 1-15,-11-11 2 16,-7-2-3-16,-14-8-5 15,-6-3-1-15,-10-4-10 16,-1-2-5-16,2-5-6 16,6 2-8-16,12 2-4 15,7-2-5-15,14 9-3 16,6 3-26-16,9 6-75 16,0 9-60-16</inkml:trace>
  <inkml:trace contextRef="#ctx0" brushRef="#br0" timeOffset="22939.0828">22925 6191 416 0,'0'17'204'15,"-2"19"-52"-15,2-1-49 16,0-7-16-16,-1-5 9 16,0-10 24-16,1-4 12 15,0-12-8-15,2-8-19 16,-2-10-31-16,-5-9-10 0,2-6-1 16,-1 0 0-16,-3-8-13 15,2-3-7-15,-7-13-5 16,2-2 14-16,5-4 1 15,3 7-1-15,5 14-17 16,5 10-24-16,0 10-15 16,5 7-8-16,12 8-10 15,4-2 1-15,17 12 0 16,-1 5 4-16,7 4-44 16,-1 6-36-16,-8 2-174 15</inkml:trace>
  <inkml:trace contextRef="#ctx0" brushRef="#br0" timeOffset="23220.0417">22974 6328 734 0,'4'5'332'0,"10"3"-144"16,6 1-57-16,8-2-46 16,4-2-28-16,1-1-33 15,3 0-9-15,-3-6-88 16,1 2-168-16</inkml:trace>
  <inkml:trace contextRef="#ctx0" brushRef="#br0" timeOffset="23594.9309">23198 6063 590 0,'2'2'353'0,"7"12"6"0,-1 1-140 15,-1 7-60-15,2 3-23 16,-4-2-37-16,-2 0-17 16,-3-8-30-16,0 0-8 15,-1-10-10-15,2-4-3 16,4-4-2-16,-5 2-5 15,0-1-8-15,9-19-4 16,14-38-6-16,-14 31-3 16,11 4-8-16,-8 4-4 15,11 12-1-15,2 5-2 0,-11 3 16 16,6 8 5-16,-8 4 8 16,-2 2 4-16,2 5-11 15,-2-3-4-15,0 0-44 16,-4 0-84-16</inkml:trace>
  <inkml:trace contextRef="#ctx0" brushRef="#br0" timeOffset="24104.2707">23572 5784 796 0,'11'-1'329'15,"15"-4"-199"-15,3 5-20 16,5 1-4-16,1 2-13 15,-8-1-3-15,2 1-2 16,-16-3-17-16,-2 0-5 16,0 3-15-16,-4-1-11 0,1 5-20 15,-5 0-11-15,2 7-12 16,-4 0-4-16,7 13-4 31,1 8 0-31,-3 9 0 16,-2 2 0-16,-6 2 4 0,-1-2 2 15,3 3 5 1,-3-1 0-16,0-1 4 0,1 1 1 16,1-7 0-16,3 1 0 15,-1-9 2-15,2-2-2 16,-14-14 6-16,-2-3 2 16,-5-8 6-16,-11-6 11 0,-11-5 28 15,-5-4 8-15,-1-5-5 16,7 5-11-16,21 3-89 15,8 1-86-15</inkml:trace>
  <inkml:trace contextRef="#ctx0" brushRef="#br0" timeOffset="35610.8808">931 7435 511 0,'0'-5'353'0,"3"-4"-9"16,11 9-158-16,11 10-48 16,19 20-76-16,8 13-14 15,17 17-32-15,7 9-10 16,-4 11 1-16,-2-2-26 0,-5 5-310 15</inkml:trace>
  <inkml:trace contextRef="#ctx0" brushRef="#br0" timeOffset="35860.9733">1654 7444 603 0,'-5'-11'347'0,"-1"-1"-40"16,-8 7-94-16,-5 22-70 15,-7 14-15-15,-20 22-32 16,-8 9-20-16,-9 11-35 16,-4 4-17-16,9-6-10 15,3-6 2-15,16-17-5 16,6-14 1-16,14-19-20 0,11-4-41 15,5-4-168-15</inkml:trace>
  <inkml:trace contextRef="#ctx0" brushRef="#br0" timeOffset="36204.496">1988 7788 680 0,'-16'16'318'0,"-20"22"-121"16,1 1-68-16,2-6-57 15,5-5-18-15,3-15-30 16,2-10-9-16,2-13-12 15,-2-9-4-15,6-8-10 16,2-4 4-16,7 4 0 16,3 3 13-16,5 10 25 15,4 5 7-15,6 10 16 16,5 8-7-16,11 9-18 16,-1 5-6-16,5 2-9 15,3 0-5-15,-2-2-63 0,6-5-178 16</inkml:trace>
  <inkml:trace contextRef="#ctx0" brushRef="#br0" timeOffset="36548.3359">2168 7935 643 0,'8'6'296'0,"14"5"-114"16,2-1-36-16,6-5-34 15,-5-1-23-15,1-9-34 16,-3-4-18-16,-8-7-5 16,4-5 0-16,-11-5 0 15,-5-2-2-15,-9 2 1 16,-13-1 1-16,-11 4 1 16,-3 6-6-16,-3 9-17 15,4 8-10-15,8 20-12 16,4 6-4-16,8 11 2 15,3 8 0-15,7 2 13 16,4 5 4-16,9 1 10 16,1-5 3-16,1-1-2 15,0-4-1-15,-2-8 2 16,-3-5-25-16</inkml:trace>
  <inkml:trace contextRef="#ctx0" brushRef="#br0" timeOffset="37157.3908">2808 7769 522 0,'5'-2'272'16,"2"1"-69"-16,0 3-43 15,-14 18-37-15,-4 3-9 16,-9 11-7-16,-5 0-9 16,-5-7-33-16,-1-1-12 15,-2-16-24-15,7-5-5 16,6-11-9-16,1-8-6 0,9-9-8 16,7-1-3-16,5 0-7 15,5 2-4-15,9 9 3 16,0 5 5-16,11 9 8 15,4 6 6-15,1 9 1 16,-2 7-1-16,-7 6 1 16,-3-1 0-16,-6-4-80 15,3-3-116-15</inkml:trace>
  <inkml:trace contextRef="#ctx0" brushRef="#br0" timeOffset="37508.9499">3029 7781 980 0,'7'5'411'0,"3"7"-239"0,-4 8-52 16,-8 5-51-16,-5 4-20 15,-2-2-23-15,0 0-8 16,3-4-8-16,4-7-4 15,2-9-22-15,4-6-14 16,4-15-24-16,5-3-5 16,7-7 16-16,1-5 15 15,-2 4 20-15,-9 2 8 0,-8 7 3 16,-2 2 3-16,-1 10 0 16,-5 4 7-16,-5 9 21 15,-2 10 8-15,0 2 6 16,4 2-9-16,14 1-23 15,6-6-12-15,12-2-5 32,6-1 0-32,3-3-53 0,1 2-101 15</inkml:trace>
  <inkml:trace contextRef="#ctx0" brushRef="#br0" timeOffset="37871.3556">3359 7761 596 0,'3'1'344'0,"13"3"-32"16,5 1-158-16,10-3-100 15,3 2-21-15,-4-3-20 16,-3-2 0-16,-6 0 0 15,-8 0 1-15,-6-5-2 16,-4 2-9-16,-10-2-10 16,-2-1-4-16,-5 6-5 0,-8 1 6 15,6 5 4-15,0 5-1 16,-1 7-2-16,8 1 1 16,5 9 22-16,3-1 9 15,5 8 16-15,3-3 6 16,7-1-12-16,2-2-3 15,3-11-10-15,5-2-5 16,2-13-55-16,2-4-193 16</inkml:trace>
  <inkml:trace contextRef="#ctx0" brushRef="#br0" timeOffset="38043.5309">3898 7965 653 0,'5'0'458'0,"4"2"45"16,-1 0-179-16,-4-2-161 15,-4-5-57-15,0 0-137 16,-2 4-464-16</inkml:trace>
  <inkml:trace contextRef="#ctx0" brushRef="#br0" timeOffset="38636.7968">4403 7687 510 0,'0'1'301'0,"6"10"-15"16,2 8-126-16,1 15-81 15,-1 7-5-15,-3 4-9 16,-2 0-12-16,-4-9-12 0,1-7-8 15,-1-16-7-15,0-10-1 16,0-12-3-16,1-12-3 16,1-14-8-16,0-5-3 15,4-6-5-15,2 1-3 16,2 10-4-16,8 7-5 16,4 9-7-16,2 11 0 15,2 10 16-15,-2 9 9 16,-4 10 17-16,-2 3 4 0,-4 13-8 15,-4 4-6-15,-1 5-5 16,-2-1-1-16,1-6-24 16,2-6-75-16</inkml:trace>
  <inkml:trace contextRef="#ctx0" brushRef="#br0" timeOffset="38886.8726">4989 7740 883 0,'-12'-8'417'0,"-8"-7"-173"16,-4 1-41-16,-6 9-82 16,5 5-34-16,1 9-50 15,3 8-18-15,12 10-19 16,8 3-4-16,16 2 1 0,10 0 1 15,6-4 3-15,3-6 3 16,-2-11 2-16,-3-5-18 16,-5-12-120-16,-6-5-101 15</inkml:trace>
  <inkml:trace contextRef="#ctx0" brushRef="#br0" timeOffset="39147.1372">4989 7619 337 0,'2'-20'246'16,"8"-24"22"-16,4 11 10 0,8 14-72 15,2 6-11-15,8 14-29 16,3 4-35-16,-2 15-41 0,2 3-14 16,-5 11-10-16,-4 4-3 15,-2 7-2-15,-6 4-6 16,-5-3-22-16,-3 2-6 16,-3-7-9-16,1-7-2 15,-3-15-4-15,-2-8 1 16,-3-10 4-1,-3-4 1-15,-7-5-2 16,-4 3-6-16,-9 5-9 16,-7 7-3-16,8 10-43 15,-7 3-47-15</inkml:trace>
  <inkml:trace contextRef="#ctx0" brushRef="#br0" timeOffset="39600.1559">5541 7727 666 0,'-2'3'323'0,"-3"9"-103"15,-6 2-80-15,3 13-57 16,1 5 0-16,7 5-4 16,5 0 10-16,14-7 21 15,4-5-5-15,8-12-10 16,6-4-11-16,0-11-26 16,-1-11-9-16,-9-11-9 15,-6-7-2-15,-12-4-7 16,-8 1-4-16,-12 3-31 15,-2 5-50-15,-3 12-164 16</inkml:trace>
  <inkml:trace contextRef="#ctx0" brushRef="#br0" timeOffset="40053.1634">5974 7766 729 0,'0'0'395'16,"-5"1"-91"-16,0 0-101 15,4-1-112-15,0 0-30 16,-3 22-29-16,-1 38-7 16,10-28-8-16,3 0-3 0,4-6-2 15,2-2-3-15,4-12 1 16,3-9 3-16,3-10 5 15,0-11 2-15,-2-10 3 16,-2-2-2-16,-9-5 18 16,-2 4 7-16,-5 6 14 15,-2 5 6-15,-2 13-18 16,-2 7-9-16,0 10-21 16,-2 1-10-16,7 10-5 15,7-1-2-15,5 0 1 16,5 3-2-16,3-4 2 15,-4-5 1-15,7-6 8 16,-3-5 11-16,-1-6 8 16,-2-1 2-16,-7-7-5 15,0-2-10-15,-5-4-8 16,-4-2-21-16,-2-3-118 16,-2 0-71-16,-7-4-256 0</inkml:trace>
  <inkml:trace contextRef="#ctx0" brushRef="#br0" timeOffset="40162.5943">6251 7563 695 0,'-4'-13'399'16,"-4"-10"-42"-16,1 5-38 16,2 13-114-16,2 4-53 15,3 5-95-15,1 8-18 16,4 6-590-16</inkml:trace>
  <inkml:trace contextRef="#ctx0" brushRef="#br0" timeOffset="40631.163">6467 7769 834 0,'2'5'368'16,"8"6"-182"-16,0 5-72 15,4 10-31-15,-1 1-5 0,-2 2 1 16,0-1-5-16,1-4-20 16,3-7-5-16,6-13 5 15,3-6 6-15,1-18-1 16,0-5 1-16,-1-10-11 15,-6-2-9-15,-7 11-13 16,-1-2-9-16,-8 7-103 16,-1 4-95-16</inkml:trace>
  <inkml:trace contextRef="#ctx0" brushRef="#br0" timeOffset="40959.2109">6942 7721 954 0,'-4'-3'420'15,"0"3"-216"-15,-2 4-64 16,1 4-83-16,3 7-13 15,-4 5-17-15,10 4-5 16,1 6-6-16,4 1-4 0,7 1-7 16,-1-1 0-16,8-10 1 15,2-5 2-15,2-12 29 16,0-7 14-16,2-11 13 16,-7-4 2-16,-5-10-25 15,-1 0-14-15,-21-5-75 16,12 6-88-16</inkml:trace>
  <inkml:trace contextRef="#ctx0" brushRef="#br0" timeOffset="41224.7612">7379 7699 1080 0,'2'2'475'0,"-1"3"-221"0,5 16-155 0,4 10-37 16,0 17 0-16,-4 6 2 15,3 12-14-15,-4 0-7 32,-6-5-26-32,2-4-7 0,-4-6-5 0,-1-5 0 15,3-5-2-15,-5-6-3 16,6-10-128-16,-3-8-60 0</inkml:trace>
  <inkml:trace contextRef="#ctx0" brushRef="#br0" timeOffset="41381.2443">7440 7979 678 0,'7'-5'386'0,"3"-2"-17"0,12 3-280 31,5 0-38-31,1 4-39 0,3 2-5 0,-2 2-88 31</inkml:trace>
  <inkml:trace contextRef="#ctx0" brushRef="#br0" timeOffset="41709.0418">7925 7774 787 0,'0'-9'391'0,"-9"-12"-104"0,-3 2-43 16,-6 3-70-16,-6 4-28 31,1 8-71-31,1 4-25 0,-2 8-33 0,4 7-13 16,3 7-12-16,1 5-3 0,11 6-1 15,7 4 4-15,14 0 4 16,5-5 4-16,10-12 3 16,-2-9 3-16,0-14 6 15,-1-6 3-15,-9-12 4 16,-2-3 1-16,-3-5-2 16,-8 1-3-16,-7 4-45 15,-7 5-73-15</inkml:trace>
  <inkml:trace contextRef="#ctx0" brushRef="#br0" timeOffset="42006.072">8485 7692 846 0,'-1'-4'557'0,"0"-2"9"0,1 1-327 15,-1 1-74-15,2 2-100 16,-1 2-27-16,0 0-30 15,0 0-5-15,0 0-89 16,0 0-101-16</inkml:trace>
  <inkml:trace contextRef="#ctx0" brushRef="#br0" timeOffset="42240.1583">8489 7928 950 0,'2'3'463'0,"1"-1"-166"0,-1 1-47 16,-2-3-98-16,0 0-47 15,0 0-64-15,0 0-8 16</inkml:trace>
  <inkml:trace contextRef="#ctx0" brushRef="#br0" timeOffset="46391.0384">9400 7596 886 0,'2'7'336'16,"6"7"-224"-16,6 28-71 15,5 14 1-15,8 29 11 16,-2 9-7-16,-3 5-6 15,-2-2-6-15,-7-12-10 16,-3-7-4-16,-11-12 1 16,-6-9-1-16,-6-23-1 0,-5-11 2 15,-4-24-14-15,-1-10-5 16,-5-22-6-16,3-8-4 16,3-12 7-16,7-3 0 15,15-5 0-15,4-2 4 16,23-4 24-16,5-2 8 15,14-3 5-15,9 3-4 16,4 14-21-16,1 9-9 16,-11 16-51-16,-12 9-90 0</inkml:trace>
  <inkml:trace contextRef="#ctx0" brushRef="#br0" timeOffset="46781.5669">9859 7510 721 0,'-2'-19'332'0,"4"-18"-134"16,7 3-40-16,11 7-55 16,5 8-17-16,4 16-38 0,3 10-17 15,-7 18-14-15,-4 6-2 16,-16 8 2-16,-8 4 2 16,-15-2-1-16,-4-2 0 15,-3-8 1-15,-1-9-1 16,8-14 0-16,6-6-1 15,14-9-11-15,10-5-3 16,13-1-5-16,6 1-3 16,1 1 1-16,2 7-4 0,1 7-148 15</inkml:trace>
  <inkml:trace contextRef="#ctx0" brushRef="#br0" timeOffset="47109.6135">10413 7599 559 0,'0'-4'339'0,"-2"-2"-47"16,3 16-135-16,0 8-35 16,0 17-50-16,4 7-11 15,3 12-24-15,0 3-12 16,2 1-8-16,0-5-2 15,-1-15-32-15,-1-7-61 16</inkml:trace>
  <inkml:trace contextRef="#ctx0" brushRef="#br0" timeOffset="47281.5844">10262 7799 747 0,'3'-2'383'0,"11"0"-102"15,12 0-85-15,19 4-81 16,7-1-29-16,5 0-40 16,-2 1-11-16,-5 3-5 15,-6-1-67-15</inkml:trace>
  <inkml:trace contextRef="#ctx0" brushRef="#br0" timeOffset="50167.0436">11356 7454 316 0,'-8'-1'161'15,"-6"-1"-43"-15,-5-1-68 16,0-2-19-16,-7-3-14 16,-1-1-6-16,-1-1-7 15,-3 1-1-15,6 5-3 16,0 1-3-16,5 7 26 16,7 4 9-16,8 7 34 15,1 2 14-15,4 6-10 16,1 0 3-16,0 0-16 15,-1-2-5-15,0 0-9 0,-2-3-8 16,-1-5-12-16,0 1-6 16,3-11-2-16,3-2 0 15,8-3-4-15,5-5-1 16,6-3-9-16,6 4-3 16,8 5 1-16,2 2 4 15,7 17 12-15,-2 1 12 16,-7 6 20-16,-5-1 5 15,-20 1 7-15,-9 1 1 16,-22-2-8-16,-3 1-5 0,-11-13-8 16,-9-5-7-16,0-13-11 15,-3-6-30-15,6-4-156 16,9-1-218-16</inkml:trace>
  <inkml:trace contextRef="#ctx0" brushRef="#br0" timeOffset="50385.7524">10932 7901 832 0,'4'-2'384'0,"17"-3"-139"16,14 4-72-16,35 1-54 0,13-4-20 15,17 1-39-15,5 0-21 16,-12 3 16-16,-5 3-91 16,-17 1-294-16</inkml:trace>
  <inkml:trace contextRef="#ctx0" brushRef="#br0" timeOffset="50787.6905">11464 8077 655 0,'-16'-9'363'0,"-11"-9"-101"0,-7 12-89 16,-5 4-46-16,-1 10-68 16,3 12-23-16,4 7-34 15,7 5-6-15,14 13-8 16,7 1-2-16,14 7 4 16,8-2 2-16,11-11 7 15,8-7 3-15,7-19 11 16,5-10 2-16,-3-16 9 15,-6-8 37-15,-25-12 44 16,-13-1 17-16,-27 0 5 16,-13 1-40-16,-11 10-53 15,-7 9-22-15,3 10-35 16,4 3-66-16</inkml:trace>
  <inkml:trace contextRef="#ctx0" brushRef="#br0" timeOffset="51334.4471">11956 7676 1067 0,'4'16'392'0,"15"25"-321"15,8 15-15-15,14 15-19 16,2 3-7-16,-9 1 2 0,-13-6 1 16,-20 1 1-16,-13 0-1 15,-18-6-12-15,-2 0-4 16,-8-21-27-16,-2-9-3 15,1-25-5-15,-1-14 0 16,6-25 12-16,10-13-2 16,20-17 0-16,12-7-1 15,20-5 9-15,8 0 16 16,14-7 50-16,10 4 23 0,0 10 20 16,-3 7-12-16,-12 23-46 15,-13 9-23-15,-14 14-74 16,-5 7-49-16</inkml:trace>
  <inkml:trace contextRef="#ctx0" brushRef="#br0" timeOffset="51951.9124">12806 7694 592 0,'2'-7'372'0,"1"-3"-67"0,-2 11-129 15,-1 11-50-15,-2 15-81 16,-2 11-14-16,6 14-15 16,-1 7-6-16,6 0 2 15,-3-7-23-15</inkml:trace>
  <inkml:trace contextRef="#ctx0" brushRef="#br0" timeOffset="52110.8419">12686 7868 1121 0,'15'-3'430'0,"24"-4"-309"15,8 1-44-15,12 5-41 16,12 1-11-16,9 1-33 15,-3 3-108-15</inkml:trace>
  <inkml:trace contextRef="#ctx0" brushRef="#br0" timeOffset="52407.2869">13587 7716 628 0,'2'-21'312'16,"6"-26"-94"-16,0 2-37 16,7 7-38-16,-5 2-13 15,-4 14-26-15,1 5-3 16,-8 7-33-16,2 10-22 15,-1 8-34-15,-2 9-12 0,2 14-11 16,2 6-2-16,3 14 4 16,7 2 3-16,1 7 8 15,1 0-49-15</inkml:trace>
  <inkml:trace contextRef="#ctx0" brushRef="#br0" timeOffset="52631.1853">13338 8064 649 0,'6'-4'338'15,"13"-6"-57"-15,9 4-156 16,25 2-64-16,11 4-19 15,10 4-28-15,4 4-6 0,-7 0-2 16,-2 2 1-16,-2-3-75 16</inkml:trace>
  <inkml:trace contextRef="#ctx0" brushRef="#br0" timeOffset="53167.5143">13811 8283 557 0,'-14'-9'354'0,"-9"-7"-28"0,-12 3-141 15,0 3-46-15,-1 8-68 16,1 3-24-16,-2 11-34 16,-1 8-11-16,0 11-8 15,1 7-4-15,15 11-1 16,7 1-2-16,15 3 1 16,12-3 2-16,17-12 4 15,4-5 4-15,15-15 19 16,3-8 10-16,0-12 11 0,-5-11-18 15,-11-5 71-15,-16-7 20 16,-19-8 43-16,-4 3 28 16,-28-8-80-16,-6 6-28 15,-15 11-56-15,-9 1 17 16,0 20-160-16</inkml:trace>
  <inkml:trace contextRef="#ctx0" brushRef="#br0" timeOffset="54928.4725">1298 9154 618 0,'2'2'295'0,"2"-1"-96"0,25 6-119 16,16-1-35-16,40 4-15 15,17-2-6-15,28-4-10 16,11-4-2-16,6-6 3 16,-7 0 12-16</inkml:trace>
  <inkml:trace contextRef="#ctx0" brushRef="#br0" timeOffset="55174.1091">2554 8991 595 0,'-2'-6'327'0,"2"6"-103"15,-3 9-72-15,3 15-96 16,8 10-33-16,0 9-9 16,2 4 0-16,2-3-2 15,1-1 2-15,2-13-140 16,1-8-228-16</inkml:trace>
  <inkml:trace contextRef="#ctx0" brushRef="#br0" timeOffset="55299.1383">2662 9041 801 0,'3'4'359'16,"2"13"-173"-16,8 3-69 15,1 13-58-15,0 1-13 16,0 7-12-16,-3 0-4 16</inkml:trace>
  <inkml:trace contextRef="#ctx0" brushRef="#br0" timeOffset="55595.8892">3273 9223 500 0,'13'2'280'0,"31"-1"-29"16,20-1-121-16,44-1-69 16,14-5-7-16,28 1 33 15,11 2 8-15,-2 0 0 0,-5 3-14 16,-43 0-114-16,-25-1-180 15</inkml:trace>
  <inkml:trace contextRef="#ctx0" brushRef="#br0" timeOffset="56298.8577">5068 9009 288 0,'-8'-5'245'0,"-8"-4"25"0,-12 8-79 16,1 3-42-16,-2 8-72 15,7 5-27-15,14 5-38 16,8 1-8-16,10-3-4 15,8 3 1-15,8-9 2 16,1-1 2-16,3-4 1 16,1-7 1-16,-5-1 1 15,-6-6 0-15,-14 0-1 16,-6-1-1-16,-20 4-4 16,-3 3-2-16,-10 1 0 15,0 8 0-15,4 4 15 16,5 4 23-16,12 5 23 15,7-1 12-15,14 3 11 16,10 0-13-16,14-4-14 16,5-5-9-16,14-7-22 15,-2-5-9-15,1-6-31 0,-2-2-95 16</inkml:trace>
  <inkml:trace contextRef="#ctx0" brushRef="#br0" timeOffset="56767.4933">5323 8690 673 0,'22'-2'325'15,"13"-1"-127"-15,7 3-88 16,7 4-27-16,-2 1-41 15,-3-3-14-15,-13-3-11 16,-7 1-2-16,-18-4-5 16,-5 3-3-16,-8-2-15 15,-8-3-5-15,-4-1-6 16,-1 1 1-16,5 6 3 16,2 0 3-16,13 14-1 15,-1 2 1-15,5 10 4 16,8 6 3-16,2 11 4 15,6 3 3-15,-1 1 17 16,-5 4 11-16,1-9 25 16,-6-2 8-16,-5-6-3 15,-4-3-5-15,-9-6-15 0,-1-4-7 16,-2 0-7-16,-3 0-5 16,-5-4-5-16,-2-2-2 15,0-6-2-15,-3-4-1 16,10-5-4-16,-5 0-5 15,10-3-6-15,4-2-4 16,5 2-3-16,10 0-45 16,9 1-103-16,1 1-103 15</inkml:trace>
  <inkml:trace contextRef="#ctx0" brushRef="#br0" timeOffset="57111.3267">5476 9019 582 0,'22'-2'337'0,"15"-5"-59"15,22 0-147-15,8-2-38 16,6 0-62-16,-3 4-15 15,-11 5-23-15,-12 2-119 16</inkml:trace>
  <inkml:trace contextRef="#ctx0" brushRef="#br0" timeOffset="57283.1672">5981 9045 821 0,'3'12'408'15,"-3"5"-153"-15,1 12-85 16,2 4-36-16,-3-3-59 16,1 4-24-16,-1-9-26 15,0-5-60-15</inkml:trace>
  <inkml:trace contextRef="#ctx0" brushRef="#br0" timeOffset="57408.1309">6001 8798 853 0,'-2'-5'426'0,"1"-8"-94"15,4 12-265-15,6 7 7 16</inkml:trace>
  <inkml:trace contextRef="#ctx0" brushRef="#br0" timeOffset="57767.2531">6417 9036 700 0,'-4'-11'378'15,"-6"-3"-107"-15,-6 0-97 16,-1 8-44-16,-8 11-64 16,-2 2-22-16,5 17-35 15,4-1-8-15,13 8-6 16,5 3-2-16,15-1 3 16,6-2 2-16,8-8 3 15,-1-6 3-15,-4-12 8 16,-5-5 12-16,-8-6 26 15,-8-5 4-15,-8-3-4 16,-10 1-12-16,-22 2-52 0,-1 2-199 16</inkml:trace>
  <inkml:trace contextRef="#ctx0" brushRef="#br0" timeOffset="58470.2135">6728 9051 570 0,'-1'-3'277'15,"-4"-3"-106"-15,-2 6-38 16,-5 5-48-16,-2 6-18 16,2 8-15-16,-1 1-5 15,11 9-4-15,5 3 1 16,14 1-1-16,6-6-3 0,6-7-8 15,5-6-4-15,1-11-3 16,-2-3-1-16,-6-9-3 16,-8-4-1-16,-7-9-2 15,-5 1-1-15,-8-3-4 16,0 1-2-16,-12 7-6 16,0 2-3-16,-4 9-6 15,1 4-2-15,7 5-4 16,6 8 1-16,6 5 5 15,11 4 6-15,4-1 24 16,7-1 17-16,3-4 32 16,1-2 7-16,9-9 0 15,-2-4-11-15,1-10-19 16,-7-7-9-16,-12-5-11 16,-7-1-5-16,-14 1-10 15,-5 1-6-15,-8 2-68 16,1 3-66-16</inkml:trace>
  <inkml:trace contextRef="#ctx0" brushRef="#br0" timeOffset="58767.3854">7436 9082 579 0,'-3'-11'355'16,"1"-10"-37"-16,-6 7-144 16,-4 2-47-16,0 6-65 15,-3 8-21-15,-2 10-31 16,0 5-7-16,3 9-8 16,3 1-4-16,8 5 1 15,4 2 2-15,14 0 9 16,3-2 9-16,2-10 8 15,-1-4 4-15,-5-15 0 16,5-2-2-16,-7-8 34 16,-2-3-106-16</inkml:trace>
  <inkml:trace contextRef="#ctx0" brushRef="#br0" timeOffset="59087.4321">7530 9108 274 0,'7'3'147'16,"6"9"-39"-16,4 3 7 15,-1 2 5-15,-4 0 13 16,-6-1 37-16,-6 2 6 16,-4-6-20-16,-3 1-26 0,3-5-52 15,4-4-34-15,5-10-30 16,5-3-3-16,9-10-5 15,0 1-3-15,7-1-1 16,0 3-3-16,-1 9 34 16,1 4 22-16,-3 5 43 31,-6 6 28-31,-4 8 8 0,-2 5-3 16,-5 7-28-16,1-4-22 15,-1 2-40-15,-2-1-17 16,2-8-57-16,7 0-77 15</inkml:trace>
  <inkml:trace contextRef="#ctx0" brushRef="#br0" timeOffset="59324.1926">8309 9081 1049 0,'1'-2'595'0,"4"-2"-60"15,-2 4-301-15,-3 0-141 16,0 0-43-16,0 0-34 0,4 0 0 16,3 2-132-16,-2-1-52 15</inkml:trace>
  <inkml:trace contextRef="#ctx0" brushRef="#br0" timeOffset="59449.3397">8366 9260 1317 0,'-2'-2'590'0,"4"-2"-292"0,1-2-177 15,-3 5-61-15</inkml:trace>
  <inkml:trace contextRef="#ctx0" brushRef="#br0" timeOffset="60089.6513">9336 8989 839 0,'5'-1'342'16,"8"5"-200"-16,7 24-65 15,6 16-8-15,15 27 27 16,4 10 12-16,1 20-7 16,-5 0-16-16,-17-1-33 15,-13-5-21-15,-20-17-11 16,-8-1-3-16,-13-12-3 15,-2-6-1-15,2-20 1 16,0-17-1-16,7-25-16 16,5-14-9-16,6-22-5 15,7-4 0-15,12-18 15 0,3-3 6 16,16-1 19-16,2-6 11 16,7-6 12-16,5 5 0 15,5 3-16-15,-3 5-11 16,-1 23-14-16,-4 5-33 15</inkml:trace>
  <inkml:trace contextRef="#ctx0" brushRef="#br0" timeOffset="60433.3074">9921 8882 655 0,'7'-13'333'0,"13"-12"-98"16,6 4-33-16,5 12-71 15,1 6-21-15,-6 15-39 16,-6 5-20-16,-15 15-14 15,-15 7-7-15,-12 3-9 16,-7 4-1-16,0-10-6 0,9-4-5 16,10-12-4-16,7-5-2 15,14-6-3-15,10-5 0 16,8-4-3-16,3-4-26 16,5 3-176-16</inkml:trace>
  <inkml:trace contextRef="#ctx0" brushRef="#br0" timeOffset="60620.7629">10393 9040 956 0,'-1'8'465'16,"-2"1"-153"-16,2 11-157 16,3 7-39-16,3 10-32 15,2 6-17-15,2 7-29 16,-2 1-10-16,-5 0-16 15,3-1-16-15,-5-17-102 16,0-10-76-16</inkml:trace>
  <inkml:trace contextRef="#ctx0" brushRef="#br0" timeOffset="60773.8241">10230 9228 981 0,'7'-3'445'0,"16"1"-201"16,10-2-82-16,24 0-81 16,8 0-28-16,15 1-36 15,1-2 4-15</inkml:trace>
  <inkml:trace contextRef="#ctx0" brushRef="#br0" timeOffset="61382.8042">11444 8929 509 0,'-8'0'217'0,"-15"0"-121"16,-4 2-44-16,-9 2-40 15,2-1-4-15,-4 1-5 16,5-4 0-16,8 4-3 16,4 3-3-16,12 4-2 15,2 2-1-15,5 2 1 0,-2 3 9 16,2 2 40-16,-3-1 13 15,1-1 19-15,-1 0-1 16,2-8-29-16,3-1-5 16,6-5-9-16,3-10-4 15,9-3-2-15,11 1 3 16,3 3 7-16,4 5 9 16,7 10 4-16,-6 4-4 0,-4 3-5 15,-4 4-6-15,-23 1 2 16,-10 0-1-16,-17 0-4 15,-7-2-2-15,-6-8-12 16,-2-5 5-16,0-7-145 16,4-2-161-16</inkml:trace>
  <inkml:trace contextRef="#ctx0" brushRef="#br0" timeOffset="61570.2542">10958 9337 671 0,'10'4'371'16,"2"-2"-59"-16,32 1-165 15,16-2-29-15,23-1-54 16,15-1-21-16,8-3-28 0,5 1-7 16,-3 2-45-16,-11 1-202 15</inkml:trace>
  <inkml:trace contextRef="#ctx0" brushRef="#br0" timeOffset="61945.1605">11429 9547 710 0,'-15'0'340'0,"-20"2"-138"16,-2 5-46-16,-3 6-80 16,8 5-28-16,9 6-34 15,3 5-6-15,17 8-3 16,0 0-2-16,12 5 0 15,14-2 1-15,10-8 9 16,7-5 11-16,6-17 27 16,-2-9 7-16,-8-13 18 15,-9-8 15-15,-27-5-4 0,-15-3-3 16,-23 0-23-16,-11 2-25 16,-3 0-26-16,6 6-9 15,17 3-75-15,9 6-97 16</inkml:trace>
  <inkml:trace contextRef="#ctx0" brushRef="#br0" timeOffset="62374.7917">11830 9190 1132 0,'6'8'426'0,"9"12"-310"16,11 10-53-16,6 21-14 16,10 4-10-16,6 9-11 15,0 0-8-15,-5-4-4 16,-8-1-3-16,-21-5-12 15,-11-3-15-15,-16-5-12 16,-11-6 3-16,-6-10 10 16,-4-7 16-16,-1-14 15 15,1-9-4-15,5-11 7 0,2-6 23 16,12-7 33-16,7-4 7 16,16-9-2-16,10-7-25 0,17-9-22 15,13-3 5-15,8-9 1 16,-2-2-1-16,-10 2-16 15,-14 2-13-15,-17 14-6 16,-10 11-49-16,-13 19-169 16</inkml:trace>
  <inkml:trace contextRef="#ctx0" brushRef="#br0" timeOffset="62772.4228">12680 9121 772 0,'-3'5'340'16,"3"8"-167"-16,0 9-43 15,7 13-63-15,-1 7-13 16,4 4-18-16,0 5-5 16,2-7-2-16,-3-9-4 0,2-10-108 15,-9-13-173-15</inkml:trace>
  <inkml:trace contextRef="#ctx0" brushRef="#br0" timeOffset="62913.3208">12627 9300 900 0,'11'-3'380'0,"25"-3"-230"16,6 1-53-16,16 3-60 15,8 0-22-15,2 2-80 16,2 0-158-16</inkml:trace>
  <inkml:trace contextRef="#ctx0" brushRef="#br0" timeOffset="63194.2073">13517 9209 717 0,'1'-18'344'15,"0"-19"-138"-15,1-4-58 16,0-5-68-16,0 0-8 15,1 12 7-15,-3 5 10 16,0 16 1-16,0 8-18 0,-1 7-38 16,1 7-14-16,2 15-20 15,5 11-1-15,4 10 1 16,1 0 1-16,4 2 1 16,-1-4 1-16,-2-5-67 15,0-2-109-15</inkml:trace>
  <inkml:trace contextRef="#ctx0" brushRef="#br0" timeOffset="63397.2728">13251 9406 576 0,'5'-3'311'0,"10"-4"-76"16,10 0-48-16,21-2-76 15,11 1-29-15,17 2-12 16,2 4-3-16,1 2-6 0,1 4-9 16,-7 4-31-16,-5-1 25 15,-16 1-226-15</inkml:trace>
  <inkml:trace contextRef="#ctx0" brushRef="#br0" timeOffset="63748.8775">13694 9598 508 0,'-5'-3'340'0,"-9"2"30"0,-1 0-178 16,-5 6-86-16,-8 5-32 15,2 7-29-15,0 8-15 16,6 6-14-16,6 4-3 16,10 10-4-16,7 0 0 15,12-2-2-15,8-3 0 16,10-11 5-16,2-8 12 0,-1-17 21 16,-5-5 22-1,-7-19 28-15,-9-7 11 0,-14-10 14 16,-9-3-13-16,-19 5-25 15,-5 4-21-15,-16 16-41 16,1 5-12-16,5 10-93 16</inkml:trace>
  <inkml:trace contextRef="#ctx0" brushRef="#br0" timeOffset="64150.6909">14223 9230 511 0,'22'0'342'0,"16"0"5"16,15 0-210-16,7 1-45 16,2 0-63-16,-2-1-12 15,-17 0-154-15</inkml:trace>
  <inkml:trace contextRef="#ctx0" brushRef="#br0" timeOffset="64338.262">14267 9361 545 0,'2'4'322'0,"11"4"-45"16,4 2-62-16,10-2-77 16,9 1-44-16,9-3-46 15,4 2-18-15,3-5 15 16,2-3-105-16</inkml:trace>
  <inkml:trace contextRef="#ctx0" brushRef="#br0" timeOffset="64728.6878">15150 9149 715 0,'-11'-8'327'0,"-9"-6"-142"16,-4-1-50-16,0 4-62 15,-2 5-23-15,-3 6-34 16,3 5-8-16,1 8-4 16,-1 2 5-16,4 6 11 15,4 3 2-15,9 8 0 16,9-1-6-16,10 8-9 15,10 1 0-15,12-1 3 16,7-3 3-16,0-12 5 16,7-5 2-16,-3-18 3 15,-5-5 3-15,-4-15 15 16,-8-10 22-16,-16-9 45 16,-7-6 11-16,-17-3 4 15,-11 0-23-15,-10 2-50 16,-1 7-19-16,12 10-31 15,4 11-1-15,15 17-290 0</inkml:trace>
  <inkml:trace contextRef="#ctx0" brushRef="#br0" timeOffset="67764.8204">1123 10612 471 0,'0'1'230'0,"8"-1"-46"16,11 0-57-16,33 4-42 15,13-3 11-15,40 0-10 16,19-1-8-16,10 0-15 15,9-1-8-15,-13 2-22 16,-8-1-30-16,-18 0-118 16,-19-1-125-16</inkml:trace>
  <inkml:trace contextRef="#ctx0" brushRef="#br0" timeOffset="67998.8027">2410 10422 948 0,'0'-2'386'15,"-1"2"-249"-15,2 12-66 0,2 14-50 16,2 6-11-16,3 12-1 15,0-3 1-15,2-2 14 16,0-3-81-16</inkml:trace>
  <inkml:trace contextRef="#ctx0" brushRef="#br0" timeOffset="68155.0419">2572 10433 1140 0,'-1'13'437'0,"4"22"-328"16,-1 5-29-16,8 10-37 15,1-2-5-15</inkml:trace>
  <inkml:trace contextRef="#ctx0" brushRef="#br0" timeOffset="68592.4043">3042 10605 481 0,'0'0'243'0,"3"3"-34"16,13 1-126-16,28 1-38 15,18-2 10-15,52-4 12 16,21-6 5-16,41-2 36 16,10-1-4-16,-15 0-22 0,19 6-11 15,-28-3-51-15,-16 1 1 16,-20 3-96-16,-46-4-150 15</inkml:trace>
  <inkml:trace contextRef="#ctx0" brushRef="#br0" timeOffset="69196.8591">5176 10685 438 0,'6'4'305'15,"3"2"14"-15,16 0-132 16,8-3-41-16,13-3-59 16,9-2-27-16,-8-8-26 15,-2-4-6-15,-19-8 1 16,-5-1 2-16,-14 0 0 0,-5 1 0 16,-14 0-8-1,-10 4-4-15,-9 10-13 16,-10-1-6-16,0 15-4 15,4 7-1-15,6 9-1 16,9 10-1-16,16 13-5 16,6 3 4-16,12 10 16 15,5 2 9-15,4-2 9 16,1-2-1-16,-4-12-5 16,0-11-1-16,-3-12-90 0,-3-9-108 15</inkml:trace>
  <inkml:trace contextRef="#ctx0" brushRef="#br0" timeOffset="69368.8759">5662 10543 1103 0,'-1'7'470'15,"0"0"-247"-15,1 16-110 16,0 3-15-16,0 8-33 15,2 4-15-15,-1-1-26 16,2-8-76-16</inkml:trace>
  <inkml:trace contextRef="#ctx0" brushRef="#br0" timeOffset="69509.2845">5685 10196 1320 0,'-8'-6'512'0,"-9"0"-385"16,9 4-43-16</inkml:trace>
  <inkml:trace contextRef="#ctx0" brushRef="#br0" timeOffset="69946.6794">6006 10191 838 0,'10'-20'322'0,"8"-23"-219"16,0 5-1-16,-4 15 26 15,-8 4 0-15,-6 11-14 16,0 7-20-16,-6 12-40 16,0 8-16-16,-1 22-22 15,-3 10-1-15,12 23-7 16,1 10 1-16,15 7 4 15,7 2 1-15,5-9 3 16,1-4 1-16,-7-5-3 16,-4-1-1-16,-17-8-1 0,-5-7 1 15,-11-18 7-15,-4-7 7 16,-6-24 11-16,-4-12 3 16,-1-16-7-16,1-6-11 15,6-7-69-15,10 0-66 16</inkml:trace>
  <inkml:trace contextRef="#ctx0" brushRef="#br0" timeOffset="70587.3745">6539 10467 663 0,'-10'-6'360'15,"-8"-4"-99"-15,-7 10-127 16,1 6-46-16,3 9-66 15,3 2-16-15,6 1-14 16,6 0-5-16,9 0 0 0,3 0 3 16,14-4 8-16,0-1 2 15,2-12-21-15,2-1-27 16,-10-7-39-16,0-2-11 16,-8-3 25-16,-6 3 27 15,-8 3 35-15,-6 2 11 16,-6 12 19-16,-4 2 23 15,7 6 28-15,2 3 1 0,9-1-16 16,6 1-9-16,6 0 1 16,1 0 6-16,9-4 7 15,0-6-9-15,9-9-19 16,5-6-6-16,0-10-8 16,5-6 0-16,0-4-5 15,4-3-3-15,2 1 18 16,4 6 10-16,-1 7 20 15,0 4 10-15,-10 11-5 16,-6 3 0-16,-4 11-4 16,-11 2-5-16,-9 4-11 15,-2-1-10-15,-14-1-13 16,0 0-4-16,-7-2-1 16,0-1-3-16,-4-2-23 15,5-3-35-15,2-5-102 16,5 1-93-16</inkml:trace>
  <inkml:trace contextRef="#ctx0" brushRef="#br0" timeOffset="70821.474">7510 10513 1088 0,'-2'-3'571'0,"-3"-2"-126"0,2 4-276 16,2 1-57-16,-1 0-74 16,1 0-20-16,1 0-39 15,0 0-60-15,0 0-211 16</inkml:trace>
  <inkml:trace contextRef="#ctx0" brushRef="#br0" timeOffset="70977.6877">7481 10663 1238 0,'3'0'660'0,"-3"-4"-166"16,0 1-277-16,0 2-68 15,0 0-89-15,0 1-74 16</inkml:trace>
  <inkml:trace contextRef="#ctx0" brushRef="#br0" timeOffset="72674.1985">8308 10265 824 0,'5'11'329'0,"6"28"-185"15,10 18-49-15,8 30-11 16,5 6-9-16,12 11-32 16,-3 0-6-16,-11-3-8 15,-8-4-1-15,-21-17 4 16,-8-11-2-16,-9-19 0 16,-3-8-5-16,-7-22-41 15,1-11-24-15,2-20-25 16,1-14-7-16,11-14 26 15,7-11 18-15,4-10 33 16,12-2 25-16,11-12 36 16,7 2 15-16,6-2-10 15,5 7-17-15,3 15-32 16,-2 5-12-16,5 15-52 0,-10 2-77 16</inkml:trace>
  <inkml:trace contextRef="#ctx0" brushRef="#br0" timeOffset="72986.9877">8828 10958 647 0,'3'-9'323'16,"3"-7"-115"-16,4-2-87 16,0-1-23-16,-3 1-11 15,1 5 2-15,-8 8 4 16,7 7-6-16,-5 12-1 16,-1 7-9-16,5 13-12 15,-6-4-5-15,2 10-29 16,-5-7-7-16,3-5 15 15,-3-1-67-15</inkml:trace>
  <inkml:trace contextRef="#ctx0" brushRef="#br0" timeOffset="73236.873">9205 10612 638 0,'9'-2'381'0,"20"2"3"15,5 0-209-15,5-4-87 16,2 6-31-16,1-2-35 15,0-2 8-15,-1-1-167 16</inkml:trace>
  <inkml:trace contextRef="#ctx0" brushRef="#br0" timeOffset="73455.6121">9292 10770 747 0,'9'0'390'0,"16"1"-91"0,4 0-52 16,16-1-85-16,1-1-40 16,-2 1-68-16,1 0-20 15,-14 0-84-15,-5 3-97 16</inkml:trace>
  <inkml:trace contextRef="#ctx0" brushRef="#br0" timeOffset="76240.9782">9878 10702 853 0,'8'0'410'0,"7"-2"-147"0,27-3-120 16,7 4-30-16,24-2-50 15,3 3-22-15,-10 3-90 16,-6 0-162-16</inkml:trace>
  <inkml:trace contextRef="#ctx0" brushRef="#br0" timeOffset="76475.3552">10435 10783 766 0,'10'-4'357'0,"23"-3"-116"0,9 3-91 15,14 0-39-15,4 4-18 16,-12 3-42-16,-2 1-15 15,-11 3-36-15,-8-5-89 16</inkml:trace>
  <inkml:trace contextRef="#ctx0" brushRef="#br0" timeOffset="76678.1839">10709 10341 922 0,'-4'-3'413'0,"0"3"-212"15,-7 10-55-15,4 25-82 16,-1 10-28-16,0 12-21 16,3 4-10-16</inkml:trace>
  <inkml:trace contextRef="#ctx0" brushRef="#br0" timeOffset="77084.5507">10541 10978 1101 0,'15'-5'408'0,"23"-2"-317"16,1-3-20-16,4 10-24 15,2 3-11-15,-7 9-19 16,-1 7-6-16,-15 2-1 16,-14-1 0-16,-15 4 1 15,-12-2 0-15,-13 1-2 16,1 2-2-16,-6-14 0 15,8 0-1-15,18-12-8 16,11-1-3-16,18-1-5 16,9 0-1-16,8 6 5 15,-1 0 3-15,-5 4 13 16,-7-1 9-16,-19 9 18 16,-4 4 4-16,-16 4-3 15,-11-2-3-15,-10-7 2 16,-6-5-58-16,-2-10-361 15</inkml:trace>
  <inkml:trace contextRef="#ctx0" brushRef="#br0" timeOffset="77302.9714">11402 10710 711 0,'8'11'402'0,"7"16"-44"15,0 10-162-15,-14 12-69 0,-3 2-26 0,-13 1-13 16,-2-1-69-16</inkml:trace>
  <inkml:trace contextRef="#ctx0" brushRef="#br0" timeOffset="77834.3556">12093 10601 1086 0,'7'0'440'0,"8"4"-277"0,4 16-48 0,9 22-49 31,0 12-8-31,-2 20 3 16,-5 4-1-16,-17 2-7 0,-5-5-4 0,-16-14-23 31,-6-4-5-31,-7-16-43 15,-2-7-19-15,-3-19-30 0,2-13-15 0,2-19 31 32,1-10 13-32,13-14 20 15,7-9 11-15,17-15 4 16,10-9 7-16,19-12 32 16,6 6 11-16,9 8 5 15,-2 10-6-15,-8 22-27 16,1 11-1-16,-14 15-150 15</inkml:trace>
  <inkml:trace contextRef="#ctx0" brushRef="#br0" timeOffset="78166.1858">12391 10877 605 0,'12'-9'394'15,"6"-6"3"-15,5 12-211 16,-1 1-36-16,-3 13-63 16,-5 5-12-16,-12 11-31 15,-8 1-7-15,-13 2-9 16,-5 0-4-16,-3-7-8 15,3-3-4-15,9-6-3 0,4-5-4 16,11-10-5-16,6 1 0 16,8-2-3-16,4 0 1 15,11 7 0-15,3-5 0 16,4 5-48-16,3-4-82 16</inkml:trace>
  <inkml:trace contextRef="#ctx0" brushRef="#br0" timeOffset="78447.3707">12904 10651 855 0,'21'-2'390'0,"24"-3"-180"15,2 1-56-15,-1 4-75 16,-18 0-26 0,-14 0-30-16,1 0-8 0,31 3-110 15,-4 4-71-15</inkml:trace>
  <inkml:trace contextRef="#ctx0" brushRef="#br0" timeOffset="78650.5941">12909 10790 635 0,'6'2'397'0,"3"4"-54"16,19-3-103-16,4 1-37 0,14-4-63 15,8 0-29-15,-11 1-47 16,-2 0-20-16,-14 0-27 16,-12-1-8-16,1 1-133 15,-9-1-361-15</inkml:trace>
  <inkml:trace contextRef="#ctx0" brushRef="#br0" timeOffset="80067.3019">13620 10771 957 0,'10'0'449'15,"10"0"-182"-15,15 3-144 0,9-2-35 16,20-1-51-16,3-1-15 16,9-2-147-16</inkml:trace>
  <inkml:trace contextRef="#ctx0" brushRef="#br0" timeOffset="80327.7284">14272 10816 875 0,'26'-4'387'0,"16"-4"-186"0,18 1-61 15,10-1-7-15,-7 2-28 16,0 2-21-16,-15 2-40 16,-9 0-16-16,-5 2-72 15,-5 0-89-15</inkml:trace>
  <inkml:trace contextRef="#ctx0" brushRef="#br0" timeOffset="80561.8728">14473 10339 906 0,'-3'-21'405'0,"-4"-17"-186"16,4 8-38-16,0 22-74 16,1 9-30-16,0 27-52 0,-2 17-23 15,4 23-7-15,1 8 2 16,4-1 9-16,1-1-45 16</inkml:trace>
  <inkml:trace contextRef="#ctx0" brushRef="#br0" timeOffset="81014.8914">14288 11102 895 0,'13'-11'360'0,"20"-8"-217"15,5 3-5-15,8 7-10 16,5 11-9-16,-7 8-36 16,-5 5-13-16,-14 11-31 15,-17-7-9-15,-19 11-5 16,-17 2-2-16,-20-4-1 15,-7 2-4-15,-6-15-3 0,7-5-11 16,7-10-45-16,10-7-20 16,15-5-17-16,9-2 5 15,17-4 35-15,3-1 15 16,14 6 10-16,3 0 11 16,6 9 30-16,7 7 19 15,2 8 41-15,1 8 15 16,1 9 10-16,-3 2 0 15,-5 3-21-15,-2-4-20 16,-14-11-30-16,2-6 3 0,-12-12-78 16</inkml:trace>
  <inkml:trace contextRef="#ctx0" brushRef="#br0" timeOffset="86187.0954">1113 12321 499 0,'13'-6'261'0,"4"-10"-79"16,10-11-57-16,0-7-13 16,2-16-20-16,-3-2-7 0,-4-5 0 15,-4-3 8-15,-12-4 2 16,-3 2 1-16,-3 9-4 16,0 11-5-16,-1 22-6 15,-1 10-13-15,0 15-34 16,1 8-20-16,6 19-29 15,5 8-3-15,13 19 5 16,10 6 4-16,12 6 6 16,5-2 3-16,-4-5 4 15,-9-8 4-15,-5-15-1 16,-6-6-90-16,-8-20-120 16,1-5-288-16</inkml:trace>
  <inkml:trace contextRef="#ctx0" brushRef="#br0" timeOffset="86327.6431">1373 12203 637 0,'20'0'298'16,"26"-1"-120"-16,4 0-77 16,2-3-55-16,-7 2-16 15,-17 2 20-15</inkml:trace>
  <inkml:trace contextRef="#ctx0" brushRef="#br0" timeOffset="86483.9054">1143 12005 952 0,'-11'-1'426'15,"1"0"-162"-15,4 3-219 16,4 2-30-16,23 8-22 15,2-2-22-15</inkml:trace>
  <inkml:trace contextRef="#ctx0" brushRef="#br0" timeOffset="86842.8542">1826 12241 754 0,'10'-2'347'0,"19"9"-153"0,2 0-48 16,4-6-72-16,3 3-15 16,-8-14-20-16,-2-4-2 15,-8-10-2-15,-8-1 1 16,-17-3-4-16,-8 1-5 15,-15 6-11-15,-9 2-5 0,-3 9-12 16,-6 3-8 0,10 11-14-16,6 11-4 0,13 13-6 15,8 8 2-15,4 9 8 16,5 4 3-16,6 4 9 16,1 0 3-16,3-3 7 15,4-6 1-15,2-13 7 16,3-7-29-16,-1-13-360 15</inkml:trace>
  <inkml:trace contextRef="#ctx0" brushRef="#br0" timeOffset="87155.2689">2429 12110 982 0,'-4'10'423'16,"-11"12"-228"-16,-6 2-53 16,-8 5-69-16,2-2-23 15,0-6-26-15,3-4-3 16,7-12-33-16,-4-6-30 16,7-10-36-16,0-4-6 15,7-4 26-15,6 2 25 16,1 3 62-16,7 5 18 0,5 5 30 15,5 4 13-15,5 12-10 16,3 2-6-16,9 8-13 16,0 1-8-16,9 3-20 15,-5-2 0-15</inkml:trace>
  <inkml:trace contextRef="#ctx0" brushRef="#br0" timeOffset="87920.7129">5517 12216 645 0,'-1'0'289'0,"1"7"-124"15,0 9-57-15,3 27-47 16,3 14 4-16,5 23-1 15,0 7-1-15,-1 0-8 16,2-7-10-16,-9-13-14 16,4-7-4-16,-2-17 0 15,-3-12 0-15,-1-16 2 16,-1-13 0-16,1-15-13 16,3-12-7-16,4-8-14 15,2-1-4-15,11 1-3 0,2 7-1 16,6 8-1-16,3 6 1 15,2 12 10-15,-2 3 8 16,-5 12 13-16,-7 3 5 16,-13 9 3-16,-5 4-4 15,-7 4-5-15,3 5-1 16,0-9-6-16,2-2-26 16,2-11-212-16</inkml:trace>
  <inkml:trace contextRef="#ctx0" brushRef="#br0" timeOffset="88335.3715">6037 12477 818 0,'-1'3'341'0,"-3"5"-170"0,8 14-100 15,0 7-11-15,3 11 2 16,2 3-9-16,-4 4-5 16,0 0 2-16,-3-2-8 15,-1-5-3-15,5-10-8 16,-3-7-7-16,2-14 1 16,-2-9 3-16,-2-12 3 15,3-6-1-15,-5-11-3 16,0-6-4-16,-7-6-3 15,-1-4-1-15,-3-7-6 16,-4-2-3-16,4-1-10 16,3 2-2-16,10 6-3 15,7 7-4-15,7 3 1 16,2 8-1-16,8 6-6 16,1 5-1-16,10 7-3 15,5 3 2-15,10 10-180 16,4 7-272-16</inkml:trace>
  <inkml:trace contextRef="#ctx0" brushRef="#br0" timeOffset="88585.6548">6144 12887 861 0,'2'10'389'16,"3"4"-180"-16,16-4-73 16,9-8-21-1,-15-1-46-15,1 0-26 0,54-5-31 16,0-3-91-16</inkml:trace>
  <inkml:trace contextRef="#ctx0" brushRef="#br0" timeOffset="88928.9831">6371 12615 932 0,'4'5'372'16,"7"9"-243"-16,2 6-39 15,-5 2-41-15,2 0-12 16,-5-5-14-16,-2-2-2 16,-2-8-3-16,-1-5 1 15,3-9-4-15,0-8-6 0,5-9-8 16,3-2-4-16,2-1-3 15,4 2 2-15,0 9 1 16,4 4 4-16,-2 13 21 16,2 10 12-16,-3 6 20 15,-1 5 1-15,-6 4-14 16,-2 0-8-16,-3 0-27 16,0-2-70-16</inkml:trace>
  <inkml:trace contextRef="#ctx0" brushRef="#br0" timeOffset="92144.8521">6845 12275 581 0,'3'2'253'0,"5"-1"-127"0,9 1-42 16,6-2-26-16,0-3-14 16,8-1-13-16,-1 0-3 15,-5-4 3-15,-1 2 5 16,-10 3 11-16,-3 3 6 16,-4 6-6-16,-4 6-5 15,-3 12-19-15,-1 4-7 16,2 10-11-16,2 3-2 15,8 8-3-15,1 2 1 16,1 2 0-16,2 1 2 0,-7-4 3 16,-1-2 0-16,-6-7 2 15,-4-4 0-15,-5-9 5 16,-6-3 35-16,-8-4 28 16,-6-8 5-16,-5-5 2 15,1-8-35-15,1-5-28 16,3-2-9-16,9-3-8 15,6 2-3-15,7 2-7 16,-1 4-30-16,2 4-124 16,4 4-145-16</inkml:trace>
  <inkml:trace contextRef="#ctx0" brushRef="#br0" timeOffset="92535.4157">7484 12584 697 0,'3'2'310'0,"5"2"-137"16,6-1-26-16,12-3-34 15,3-1-26-15,8-2-47 16,4-1-14-16,-2 3-10 16,-2-2-5-16,-6 0-36 15,-5 3-66-15</inkml:trace>
  <inkml:trace contextRef="#ctx0" brushRef="#br0" timeOffset="92816.6252">7523 12737 656 0,'7'0'302'0,"13"0"-133"16,8 1-5-16,7 0-30 16,4 3-27-16,-1-2-43 15,0 0-13-15,-7-2-22 16,-3-1-9-16,-10-1 10 16,-3 2-72-16</inkml:trace>
  <inkml:trace contextRef="#ctx0" brushRef="#br0" timeOffset="109803.392">8565 12505 480 0,'-9'-4'320'0,"-10"-2"24"16,-11-2-65-16,-7 8-72 15,3 2-35-15,-6 5-60 16,3 9-27-16,4 7-33 16,3 7-16-16,13 10-20 15,14 4-4-15,16 1-12 0,12-6 0 16,17-12-1-16,7-6 6 16,12-14-66-16,-4-5-65 15</inkml:trace>
  <inkml:trace contextRef="#ctx0" brushRef="#br0" timeOffset="110115.8192">8761 12894 455 0,'5'-8'311'0,"4"-13"55"16,-1 0-137-16,3 2-63 15,0 2-20-15,-4 9-36 16,1 7-12-16,-8 10-18 16,3 10-8-16,2 12-11 15,1 2-8-15,2 7-14 16,-5-1-4-16,-1-6-10 15,2-2-3-15,-3-15 3 16,-2-3-39-16</inkml:trace>
  <inkml:trace contextRef="#ctx0" brushRef="#br0" timeOffset="110912.5177">9545 12016 478 0,'-15'7'253'0,"-29"11"-31"15,-5 13-75-15,-7 25-22 16,-5 17-12-16,3 35-18 15,7 14-9-15,25 9-21 16,20 6-16-16,42-11-31 0,9-7-7 16,16-14-5-16,5-14 0 15,2-21 3-15,9-9 2 16,11-22-116-16</inkml:trace>
  <inkml:trace contextRef="#ctx0" brushRef="#br0" timeOffset="111534.2251">9512 12707 656 0,'6'5'312'15,"5"0"-93"-15,27-5-105 16,19 0-16-16,23-3-32 16,11-3-28-16,0 1-56 15,-10 2-225-15</inkml:trace>
  <inkml:trace contextRef="#ctx0" brushRef="#br0" timeOffset="111909.4695">10250 12429 799 0,'6'-22'364'0,"2"-29"-139"16,5 3-43-16,-7 10-44 15,-3 5-19-15,-3 18-53 16,0 6-11-16,-2 11-35 15,-2 8-13-15,8 14-14 16,1 10-2-16,6 13 3 16,3 4 3-16,1 1-23 15,1-5-66-15</inkml:trace>
  <inkml:trace contextRef="#ctx0" brushRef="#br0" timeOffset="112081.2233">10155 12712 817 0,'9'-2'391'0,"11"2"-131"16,18 0-180-16,8 0-17 16,9 3-43-16,3-2-8 15,-1 2-97-15</inkml:trace>
  <inkml:trace contextRef="#ctx0" brushRef="#br0" timeOffset="112493.6654">10178 12872 998 0,'9'-7'408'15,"15"-8"-250"-15,7 3-30 16,6 9-51-16,4 1-23 16,0 7-34-16,-2 5-9 15,-9 3-4-15,-7 6 2 0,-21 3-1 16,-6 4-3-16,-13-2-29 15,-4 0-15-15,3-12-36 16,0-5-21-16,11-1 13 16,9 0 11-16,14 4 30 15,4 0 25-15,13 1 14 16,-1-1 3-16,-4 4 23 16,-8 1 21-16,-17 6 45 15,-13 3 17-15,-22 1-4 16,-8 2-16-16,-12-8-41 15,-1-4-16-15,6-7-39 16,4-8-66-16</inkml:trace>
  <inkml:trace contextRef="#ctx0" brushRef="#br0" timeOffset="112821.6679">10617 12030 1138 0,'21'9'465'0,"15"11"-270"0,7 33-118 15,1 21-18-15,6 46-21 16,-9 10-14-16,-19 22-3 16,-14 8 2-16,-31-2 1 15,-9 4-46-15,-14-15-18 16,0-21-10-16,10-36-12 16,3-24-10-16,14-43-148 15,8-15-246-15</inkml:trace>
  <inkml:trace contextRef="#ctx0" brushRef="#br0" timeOffset="113212.0339">10969 12133 1016 0,'5'6'397'0,"2"7"-280"15,-1 6-31-15,-6 6-43 16,-2-1-3-16,0-3-9 15,-1-2-5-15,7-11-8 16,3-6-3-16,3-11 0 16,4-6-1-16,4-5-4 15,3-3-3-15,4 8 16 16,1 4 28-16,-5 11 40 16,-2 10 23-16,-9 12 8 15,-1 7-20-15,-5 6-37 16,-2 1-20-16,5-7-39 15</inkml:trace>
  <inkml:trace contextRef="#ctx0" brushRef="#br0" timeOffset="116560.8001">11473 12595 837 0,'1'2'391'15,"2"3"-155"-15,3 17-90 16,1 11-24-16,1 17-35 16,-3 9-23-16,-5 2-32 15,0-2-9-15,-5-11-8 16,3-10-11-16,0-18-145 16,1-10-187-16</inkml:trace>
  <inkml:trace contextRef="#ctx0" brushRef="#br0" timeOffset="116701.1949">11310 12796 683 0,'0'1'411'0,"1"2"-54"15,18 1-137-15,11-2-64 16,24-2-77-16,15-1-32 16,22-4-34-16,1 1 16 15</inkml:trace>
  <inkml:trace contextRef="#ctx0" brushRef="#br0" timeOffset="117013.6252">12382 12609 999 0,'-21'-4'438'0,"-21"2"-230"16,0 3-53-16,6 12-80 16,3 8-30-16,7 11-37 15,5 5-7-15,12 7-1 16,5-2 0-16,16 2 0 15,10-6 1-15,14-7 1 16,14-6 2-16,11-19-17 16,3-2-59-16</inkml:trace>
  <inkml:trace contextRef="#ctx0" brushRef="#br0" timeOffset="117326.419">12499 12899 653 0,'5'-11'322'0,"11"-9"-100"15,8 4-48-15,6 8-62 16,4 8-10-16,0 10-31 16,-3 8-16-16,-11 6-13 15,-8 6-4-15,-20 0 2 16,-4 0 1-16,-11 0-7 15,-7-6-7-15,0-5-11 16,-3-6-3-16,8-6-6 16,5 4-3-16,12-8-9 15,8 5-1-15,11-5 0 16,8-3 1-16,13-2 5 16,0-3-1-16,13 5-35 15,-3-4-78-15</inkml:trace>
  <inkml:trace contextRef="#ctx0" brushRef="#br0" timeOffset="117716.5827">13384 12129 702 0,'-14'3'305'0,"-22"1"-150"16,-9 14-15-16,-5 21-36 16,-15 18-19-16,-4 41-23 15,3 13-11-15,10 27-14 16,21 10-3-16,39-4-15 16,16-2-3-16,33-15-2 15,7-10 0-15,5-15-2 16,4-12 19-16,3-29-185 0</inkml:trace>
  <inkml:trace contextRef="#ctx0" brushRef="#br0" timeOffset="117951.1845">13296 12898 831 0,'11'0'376'0,"18"0"-155"16,9 1-96-16,17 3-59 16,8-3-22-16,0-1 24 15,-6-1-131-15</inkml:trace>
  <inkml:trace contextRef="#ctx0" brushRef="#br0" timeOffset="118154.1188">13843 12891 911 0,'22'6'417'0,"13"3"-209"16,19-1-77-16,5 1-40 16,1-4-49-16,-1 0-15 15,-12-7-47-15,-8-5-72 16</inkml:trace>
  <inkml:trace contextRef="#ctx0" brushRef="#br0" timeOffset="118341.5723">14022 12421 877 0,'-4'0'400'0,"-5"7"-203"16,-2 11-49-16,5 20-96 15,0 9-18-15,8 10-16 16,5 3 58-16</inkml:trace>
  <inkml:trace contextRef="#ctx0" brushRef="#br0" timeOffset="118732.2725">13824 13191 1111 0,'4'-9'416'15,"6"-7"-324"-15,10-2-26 16,13 7-38-16,5 2-4 16,8 9-8-16,-3 2-5 0,-4 12-5 15,-5 7-2-15,-22 5 4 16,-9 5 2-16,-30 5 3 15,-11 1-2-15,-14-4-4 16,-1-2-2-16,8-9-4 16,3-9-3-1,17-8-9-15,8-5-4 0,16-7-4 16,8 0 2-16,12 0 6 16,9 2 11-16,8 6 28 15,1 4 7-15,4 9 5 16,-2 2-5-16,-2 2-21 15,-3 2-14-15</inkml:trace>
  <inkml:trace contextRef="#ctx0" brushRef="#br0" timeOffset="119075.9798">14348 12135 1019 0,'24'14'437'0,"20"11"-232"0,18 44-119 16,8 20-19-16,0 27-21 15,-5 6-7-15,-22 10-4 16,-20 5 2-16,-32-9-11 16,-18-3-2-16,-15-17 17 15,-3-13 24-15,-6-12 22 16,0-13 0-16,6-20-21 16,8-16-32-16,22-21-110 15,11-11-30-15</inkml:trace>
  <inkml:trace contextRef="#ctx0" brushRef="#br0" timeOffset="119586.3734">14720 11984 796 0,'6'-3'409'0,"7"0"-109"16,-3 7-78-16,-4 13-92 16,-2 6-29-16,-11 2-45 15,2 5-13-15,-3-4-16 16,-2-4-5-16,10-10-7 15,2-8-2-15,7-10-3 16,3-10 0-16,7-7-4 16,3-4-3-16,3 3-3 15,3 10-3-15,-4 9-2 16,1 14 5-16,-7 12 23 16,-3 0 12-16,-4 8 10 15,-4-2-6-15,1-1-37 16,3 0 450-16</inkml:trace>
  <inkml:trace contextRef="#ctx0" brushRef="#br0" timeOffset="119951.7387">15467 12750 1080 0,'8'8'451'0,"12"17"-258"0,-4 11-31 16,-14 6-59-16,-2 3-26 15,-13-8-6-15,-6-8-107 16</inkml:trace>
  <inkml:trace contextRef="#ctx0" brushRef="#br0" timeOffset="120342.1152">15931 12464 1105 0,'4'10'460'0,"10"14"-265"15,1 6-54-15,-1 8-50 16,-1 1-21-16,-11-4-31 16,-1 0-10-16,-4-10-10 15,-4-8-1-15,3-11-1 16,2-7-3-16,7-16-12 15,5-11-15-15,5-8-26 16,5-2-7-16,0 5 1 0,1 4 14 16,1 13 18-16,1 5 5 15,-1 11 5-15,-1 10 10 16,-1 13 25-16,-5 1 8 16,-4 14 10-16,-4 0-8 15,-4 1-19-15,2 0-6 16,2-9-48-16,2-3-432 15</inkml:trace>
  <inkml:trace contextRef="#ctx0" brushRef="#br0" timeOffset="120654.3668">16438 12360 1021 0,'16'3'440'0,"26"9"-260"15,3 1-26-15,10 5-79 16,0-1-27-16,-3-1-26 16,0-2-6-16,-15-6-6 15,-8-1-2-15,-21 0-1 16,-12 6 1-16,-20-4 1 15,-8 7 1-15,-13 0 0 0,1-4-1 16,8 3-2-16,7-6-2 16,10-1-5-16,5 1 19 15,7-1-148-15,5 4-179 16</inkml:trace>
  <inkml:trace contextRef="#ctx0" brushRef="#br0" timeOffset="120857.7775">16536 12716 1006 0,'0'-1'386'0,"7"0"-287"16,11 0-23-16,17 1-31 15,10 1-19-15,19 2-17 16,3 1-5-16,5 3 0 15,-9-2-57-15</inkml:trace>
  <inkml:trace contextRef="#ctx0" brushRef="#br0" timeOffset="121232.6313">17404 12486 754 0,'-8'-11'406'0,"-7"-8"-105"16,-8 1-144-16,-4 4-49 16,-1 11-67-16,-5 3-18 15,4 17-25-15,0 5-5 0,2 14-3 16,5 4 0-16,8 3 3 15,5 4 2-15,9-4 1 16,12-3 1-16,12-9 1 16,8-5 0-16,14-14 3 15,7-9 3-15,6-15 4 16,1-11 2-16,-13-13 7 16,-16-7 14-16,-21-6 44 15,-14 0 23-15,-30-3 25 16,-11 7-14-16,-22 12-38 15,-7 8-76-15</inkml:trace>
  <inkml:trace contextRef="#ctx0" brushRef="#br0" timeOffset="135495.8409">548 14332 701 0,'-7'-6'349'15,"-11"-9"-119"-15,-1 9-40 16,-3 9-75-16,-3 6-32 16,3 11-48-16,-1 0-16 15,8 2-19-15,9 3-4 16,11 0-5-16,6-2 0 15,14-1 2-15,1-7 2 0,9-9 5 16,2 0 1-16,-2-11 6 16,-4-8 2-1,-11-4 6-15,-7-1 0 0,-13-5 34 16,-5 5 12-16,-16 1 21 16,-2-1 9-16,-9 11-29 15,-5 6-13-15,7 10-27 16,1 7-12-16,13 5-14 15,6 1-4-15,14-5-2 16,7 1 1-16,9-3 4 16,6-7 4-16,3-4 1 15,3-3 4-15,-8-6 4 16,-3 0 2-16,-11-3 25 16,-9-2 11-16,-9-1 26 15,-3 3 7-15,-11 0-17 16,-3 1-10-16,6 7-30 15,2 1-13-15,10 1-70 0,7 3-86 16</inkml:trace>
  <inkml:trace contextRef="#ctx0" brushRef="#br0" timeOffset="135964.4974">1014 14208 1033 0,'14'9'441'0,"13"19"-232"15,-5 9-24-15,-5 15-30 16,-9 3-14-16,-9-1-39 16,2 0-20-16,-3-14-41 15,0-11-11-15,1-16-8 0,-2-8-1 16,7-17-9-16,-3-5-6 15,8-13-14-15,2-7-7 16,1-2-6-16,8-1 1 16,-1 6 9-16,2 5 1 15,-2 14 6-15,-1 8 1 16,-4 14 17-16,-4 9 12 16,-4 14 25-16,-1 6 13 15,-3 9-9-15,-1-1-8 16,4-4-19-16,2-6-2 0,9-12-140 15</inkml:trace>
  <inkml:trace contextRef="#ctx0" brushRef="#br0" timeOffset="136261.2874">1529 14342 1045 0,'10'1'429'0,"16"2"-249"0,7 1-77 15,14-2-33-15,2 0-29 16,-3 3-78-16,0-2-105 16</inkml:trace>
  <inkml:trace contextRef="#ctx0" brushRef="#br0" timeOffset="136479.9878">1576 14494 734 0,'3'2'351'0,"7"4"-123"15,14 3-53-15,17-4-56 16,7 1-32-16,5-1-46 15,1-4-14-15,0 6-128 16</inkml:trace>
  <inkml:trace contextRef="#ctx0" brushRef="#br0" timeOffset="136948.6693">2328 14270 912 0,'-17'-1'432'15,"-14"-2"-172"-15,-4 3-136 16,-2 5-39-16,-2 13-52 16,10 5-17-16,4 11-22 15,10 7-6-15,14 2-3 16,-6 0 0-16,20-5 4 15,6-6 3-15,13-9 9 16,15-6 4-16,3-16 9 16,4-6 3-16,-1-19 5 15,-5-5 4-15,-20-11 40 16,-9-3 17-16,-24-1 39 0,-13 6 7 16,-21 8-36-16,-13 4-23 15,-9 12-82-15,4 4-28 16</inkml:trace>
  <inkml:trace contextRef="#ctx0" brushRef="#br0" timeOffset="137401.641">3058 14324 1115 0,'-5'0'609'0,"1"0"-154"15,4 3-232-15,-2-3-68 16,2 0-105-16,0 0-26 16,0-1-22-16,0-1-31 15,0 1-160-15,0 0-389 0</inkml:trace>
  <inkml:trace contextRef="#ctx0" brushRef="#br0" timeOffset="137620.3499">3068 14502 1504 0,'0'0'653'0,"-1"0"-357"16,1-1-64-16,0 1-115 15,0 0-44-15,0 0-46 16,0 0-30-16</inkml:trace>
  <inkml:trace contextRef="#ctx0" brushRef="#br0" timeOffset="141684.5243">24618 6166 472 0,'-2'-12'273'16,"0"-9"-44"-16,-1-5-87 16,0 3-17-16,2-3-34 15,0 7-17-15,1 10-27 16,2-1-14-16,1 16-22 15,0 0-5-15,1 11-9 16,1 11-2-16,1 5 2 16,1 6 1-16,-1 1 2 15,0-5 3-15,-4-5 3 0,-2-3 1 32,-1-10 3-32,-5 0 1 0,-4-9 3 15,-1-3 2-15,-11-5-3 16,-3-1-1-16,-4 1-6 15,-1 0-2-15,9 3-4 16,4 1-2-16,11 0-6 16,10 0-2-16,18 2 0 15,8-3 2-15,19 1 7 16,8 1 1-16,1-2 4 0,0 1 1 16</inkml:trace>
  <inkml:trace contextRef="#ctx0" brushRef="#br0" timeOffset="142200.0187">24810 5824 826 0,'-21'-11'347'0,"-31"-12"-190"15,-8 2-43-15,-23 13-42 16,-1 8-26-16,1 16-41 16,1 16-9-16,14 22-11 15,10 11-4-15,16 12-4 16,12 6 2-16,24 4 3 0,10 6 3 16,25 6 7-16,10-3 2 15,20-14 3-15,16-15 2 16,20-29 6-16,16-15 7 15,8-31 13-15,-4-19 25 16,-14-34 55-16,-14-15 32 16,-20-23 59-16,-21-6 4 15,-40 1-18-15,-18 10-28 16,-41 12-70-16,-3 9-33 0,-8 21-30 16,3 6-75-16,23 24 94 15</inkml:trace>
  <inkml:trace contextRef="#ctx0" brushRef="#br0" timeOffset="143755.2899">3233 14376 502 0,'9'-2'333'15,"7"-1"-1"-15,22-2-122 16,11 1-32-16,18 3-75 15,9 1-36-15,-1 3-45 16,-3 0-6-16,-11-2-101 16</inkml:trace>
  <inkml:trace contextRef="#ctx0" brushRef="#br0" timeOffset="144036.1691">3308 14541 642 0,'0'-2'297'16,"9"-3"-105"-16,8 2-29 15,25 3-16-15,9 0-15 0,20 0-41 16,9 0-25-16,0-9-35 16,3 3-12-16,-13 0 0 15,-8 4-43 1,-20 1-377-16</inkml:trace>
  <inkml:trace contextRef="#ctx0" brushRef="#br0" timeOffset="144351.9332">3752 14266 724 0,'-1'-2'376'16,"5"4"-72"-16,10 3-187 0,17 7-87 15,10 4-3-15,14 1-6 16,-1 2-5-16,-3 2-7 16,-5-3 0-16,-16 3-2 15,-6-2-1 1,-14-4 1-16,-7-1 0 0,-16 1 4 16,-8-1 1-16,-10 8 1 15,-3 4-1-15,-8 0 16 16,3 5-1-16,4-1-6 15,5-1-1-15,17 2-100 16</inkml:trace>
  <inkml:trace contextRef="#ctx0" brushRef="#br0" timeOffset="144776.9174">3434 13946 311 0,'5'-4'242'16,"5"-4"14"-16,-5-11-82 16,3-3-24-16,-1-7-37 15,1-2-11-15,11 2-17 16,-5-1-6-16,-5 5-12 16,-3 7 1-16,-9 7 1 15,2 7-6-15,1 12-17 16,1 7-11-16,5 15-20 15,-4 5-7-15,4 6-4 16,1 1-2-16,-1-1 1 16,5-7-14-16,-1-7-122 15,1-7-174-15</inkml:trace>
  <inkml:trace contextRef="#ctx0" brushRef="#br0" timeOffset="145167.4407">3574 13676 580 0,'-12'-8'315'16,"-21"-8"-72"-16,1 6-61 16,-10 10-92-16,-2 2-33 0,-4 13-43 15,6 5-9-15,5 9-8 16,7 10-4-16,12 9-1 15,3 8 0-15,15 2 0 16,9 6 1-16,12-5 3 16,11-4 0-16,15-7 6 15,7-7 3-15,14-11 5 16,2-10 1-16,9-17 1 16,-2-10 0-16,-4-28 4 15,-8-6 1-15,-16-13 53 16,-12-9 33-16,-28-2 55 15,-16-7 20-15,-36-4-13 16,-14 6-18-16,-18 13-45 16,-4 13-23-16,11 25-42 15,7 6-19-15,15 13-19 16,13 5-25-16,12 7-116 0</inkml:trace>
  <inkml:trace contextRef="#ctx0" brushRef="#br0" timeOffset="146276.5959">4728 13937 611 0,'3'-1'287'0,"2"7"-94"16,1 13-52-16,1 16-57 15,1 11-15-15,2 18-8 16,1 3-6-16,-4 9-2 15,-1 5 0-15,-2-11-29 16,1-10-4-16,0-16-6 16,1-8 0-16,-2-20-2 15,-1-1 1-15,3-16 4 16,0-11 1-16,5-12-3 16,4-6-3-16,7-3-8 15,0 2-2-15,5 11 2 16,-3 3 1-16,-5 12 10 15,1 5 10-15,-7 14 11 16,-2 4 3-16,-6 7-4 0,1 2-8 16,-1 1-13-16,-4-3-5 15,9-6-122-15,-3-2-381 16</inkml:trace>
  <inkml:trace contextRef="#ctx0" brushRef="#br0" timeOffset="146651.475">5271 14219 752 0,'0'13'341'15,"0"10"-154"-15,0 18-77 16,0 2-13-16,0 9-6 15,0 1-14-15,3-4-20 16,1-7-7-16,3-11-32 16,3-13-3-16,-1-12 3 15,-1-9 1-15,-3-16 1 16,-2-2 13-16,-3-9 10 16,-10-10 0-16,-5-8 2 15,-2-12-14-15,-7-10-18 16,8 3-4-16,4 10-3 15,5 8 6-15,11 13 4 0,3 9 0 16,11 5-8-16,8 4-8 16,15 10-4-16,5 3-2 15,10 6-52-15,6 8-351 16</inkml:trace>
  <inkml:trace contextRef="#ctx0" brushRef="#br0" timeOffset="146901.6744">5382 14651 973 0,'13'2'394'0,"15"0"-258"16,12-2-55-16,3-1-45 16,2 0-19-16,-2 0-86 15,-4 0-170-15</inkml:trace>
  <inkml:trace contextRef="#ctx0" brushRef="#br0" timeOffset="147236.6003">5775 14269 927 0,'-21'-7'416'0,"-18"-6"-186"15,7 9-144-15,0 4-35 16,8 8-37-16,7 5-10 0,6 10-1 15,6 1 1-15,13 12 3 16,7 0 1-16,12-1-3 16,5-4 0-16,4-15 3 15,3-1 2-15,0-15-4 16,-6-9 46-16,-4-7 24 16,-9-9 10-16,-18-7 21 15,-3 3-44-15,-19-4-25 16,-3 8-14-16,-1 6-22 0,1 3-45 15,8 9-140-15</inkml:trace>
  <inkml:trace contextRef="#ctx0" brushRef="#br0" timeOffset="147676.6678">5971 14103 803 0,'-3'-2'383'0,"4"2"-147"16,7-3-88-16,14 3-61 15,7-1-23-15,6-6-20 0,9 3-11 16,-4-4-17-16,1 4-4 15,-11 1-3-15,-7 4-1 16,-11 2-3-16,-5 4-2 16,-5 3-1-16,-5 0-2 15,1 11 1-15,-3 3-1 16,5 13-1-16,1 4-1 16,3 8 1-16,2 4 0 15,3 4 1-15,1-2 2 0,2-8 0 16,-4-3 31-16,-8-11 25 15,-4-2 21-15,-14-7 27 16,-7-6-21-16,-17-17-19 16,-5 0-19-16,0-8-29 15,3-1-8-15,17 1-24 16,9-2-63-16</inkml:trace>
  <inkml:trace contextRef="#ctx0" brushRef="#br0" timeOffset="148098.6869">6778 14210 803 0,'-2'-1'387'0,"2"6"-146"16,1 7-82-16,4 14-99 15,6 12-10-15,2 8-6 16,6 0-2-16,3 1-5 16,-6-5-5-16,-3-12-17 15,-4-1 13-15,-9-17-132 16,0-2-123-16</inkml:trace>
  <inkml:trace contextRef="#ctx0" brushRef="#br0" timeOffset="148254.6489">6619 14445 821 0,'16'2'419'0,"11"0"-144"15,23-4-106-15,13-3-29 16,3-2-68-16,5 4-22 15,-16-3-40-15,-9 2-11 16</inkml:trace>
  <inkml:trace contextRef="#ctx0" brushRef="#br0" timeOffset="148926.3641">7735 14018 355 0,'-4'2'247'0,"0"-3"-19"15,-10 4-79-15,-7-2-47 0,-8 2-49 16,-3-1-7-16,-5 0-9 16,6 5-5-16,7-2-12 15,5 5-10-15,9 2-12 16,1 1-1-16,3 3-1 15,0 0 4-15,2 5 20 16,3 0 6-16,-1 0 15 16,5 0 3-16,6-6-10 15,-1-8-1-15,8-6 10 16,3-4-1-16,7-7-6 16,3 5-3-16,16 0-22 15,7 5-5-15,4 8-1 16,4 5 2-16,-21 6 0 15,-13 4 3-15,-25 6 14 16,-13 2 7-16,-16-1 7 16,-4-3-1-16,-8-13-12 15,-1-6-10-15,5-11-32 0,4-2-56 16,13 0-310-16</inkml:trace>
  <inkml:trace contextRef="#ctx0" brushRef="#br0" timeOffset="149113.8877">7389 14556 937 0,'13'-2'403'0,"19"2"-189"16,14 0-66-16,27 0-37 15,6-1-24-15,9-6-47 16,-6 3-15-16,-14 1-77 15,-9-1-110-15</inkml:trace>
  <inkml:trace contextRef="#ctx0" brushRef="#br0" timeOffset="149483.8192">7818 14678 808 0,'-17'-1'386'0,"-17"-2"-163"0,-8 6-86 15,0 10-30-15,-2 9-53 16,6 3-21-16,13 11-26 15,6 4-4-15,19 4-5 16,10 2-1-16,16-6 1 16,10-5 1-16,10-16 2 15,5-4 2-15,2-15 4 16,-6-6 1-16,-15-5 6 0,-9-5 3 16,-23-5 41-16,-12-4 21 15,-23 0 13-15,-12-1-3 16,-11 7-42-16,2 5-24 15,8 2 21-15,15 4-106 16</inkml:trace>
  <inkml:trace contextRef="#ctx0" brushRef="#br0" timeOffset="150015.2974">8198 14063 669 0,'5'0'282'16,"4"7"-114"-16,3 13-36 16,-1 17-17-16,1 14 7 15,-5 14-21-15,1 3-10 16,-8-2-11-16,6-1-10 15,-1-13-27-15,0-9-9 16,1-18-15-16,-6-10-4 0,1-11 0 16,-3-8-1-16,8-11-3 15,5-7 0-15,2-9-8 16,8 3-3-16,0 2 0 16,-4 4-3-16,4 13 0 15,-3 4-1-15,-7 13 2 16,4 8-3-16,-10 11 22 15,-3 5 4-15,-1 4 2 16,0-4 4-16,3-4-21 16,1-5-28-16,5-8-159 15</inkml:trace>
  <inkml:trace contextRef="#ctx0" brushRef="#br0" timeOffset="150327.3503">8724 14470 805 0,'-2'13'384'0,"-1"11"-131"15,2 3-96-15,1 3-18 16,1-1-36-16,2-1-23 16,0-9-47-16,0-7-9 15,-1-12-3-15,0-7-1 16,-2-13 0-16,0-5-1 0,-3-5 1 15,-7-10 5-15,-2-11 1 16,-4-8-3-16,1-9-7 16,3 3-8-16,9 6-6 15,5 8-2-15,12 9-2 16,8 8-2-16,11 10-3 16,2 0 0-16,7 14-3 15,3 5-46-15,3 10-271 16</inkml:trace>
  <inkml:trace contextRef="#ctx0" brushRef="#br0" timeOffset="150546.3829">8766 14689 971 0,'3'3'402'0,"6"1"-209"0,13-2-88 15,12-1-39-15,6 1-17 16,7 0-37-16,-1 0-22 16</inkml:trace>
  <inkml:trace contextRef="#ctx0" brushRef="#br0" timeOffset="150749.4922">8952 14433 950 0,'5'0'405'0,"12"3"-228"16,9 2-64-16,13-1-58 15,5 1-25-15,-3-4 32 16,-2-2-111-16</inkml:trace>
  <inkml:trace contextRef="#ctx0" brushRef="#br0" timeOffset="150890.0413">9335 14256 1037 0,'0'7'504'0,"0"7"-176"15,4 13-147-15,0 4-35 16,7 10-60-16,-2-3-29 16,2 3-1-16,1-2-87 15</inkml:trace>
  <inkml:trace contextRef="#ctx0" brushRef="#br0" timeOffset="151342.7314">9498 14116 754 0,'10'-5'377'16,"8"-3"-100"-16,15 2-170 15,6-3-16-15,8 6-40 16,5-1-12-16,-10-2-20 0,-4 6-7 16,-15 0-4-16,-6 4-1 15,-7 9-2-15,-7-2-1 16,-3 14 1-16,-8 1 0 15,4 10-1-15,4 5 0 16,2 5-2-16,2 5-1 16,7 1 1-16,3 3 0 15,-3-8 2-15,3-2 19 16,-13-8 26-16,-5-7 10 0,-6-6 45 16,-10-4-8-16,-14-8-12 15,-6-9-12-15,-3-6-44 16,5-4-11-16,15-7-126 15</inkml:trace>
  <inkml:trace contextRef="#ctx0" brushRef="#br0" timeOffset="151717.6527">10428 14241 782 0,'2'0'412'0,"4"2"-127"15,-1 11-123-15,-2 9-42 16,2 16-69-16,-3 4-25 0,4 7-12 16,0-2-2-16,-1-8-5 15,1-6 21-15,0-16-212 16</inkml:trace>
  <inkml:trace contextRef="#ctx0" brushRef="#br0" timeOffset="151875.3929">10289 14432 1048 0,'15'-5'432'0,"19"-8"-251"16,9-1-49-16,19-2-53 15,4 3-24-15,3 6-38 16,-1 5-5-16</inkml:trace>
  <inkml:trace contextRef="#ctx0" brushRef="#br0" timeOffset="152242.0135">11106 14125 726 0,'6'-16'319'15,"4"-18"-141"-15,5 10-53 16,-3 11-9-16,-6 5 0 16,-1 14-4-16,-5 5-13 15,0 14-41-15,5 8-18 0,4 12-30 16,4 6-5-16,2 0-2 15,-3-2-20-15,1-8-444 16</inkml:trace>
  <inkml:trace contextRef="#ctx0" brushRef="#br0" timeOffset="152429.4629">10931 14509 1060 0,'24'0'412'16,"21"-1"-283"-16,26 0-82 16,9 1-11-16,9 0-17 15,-3 2-3-15,-5 1-6 16,-5 3-2-16,-9 1-27 16,-7-2-134-16</inkml:trace>
  <inkml:trace contextRef="#ctx0" brushRef="#br0" timeOffset="152788.7852">11338 14631 696 0,'-13'-2'315'0,"-11"-1"-137"16,-2 8-81-16,-4 10-54 16,3 6-19-16,-1 11-12 15,-1 2 6-15,10 6 19 16,6 3 5-16,19 4-3 16,13 1-6-16,12-6-16 15,11-8-4-15,3-15-1 16,0-9 0-16,2-13-7 15,-8-7 46-15,-11-9 32 16,-12-3 28-16,-24-7 58 16,-17-2-35-16,-23-1-22 15,-6 3-27-15,-10 10-53 16,3 7-15-16,9 11-34 0,9 5-68 16</inkml:trace>
  <inkml:trace contextRef="#ctx0" brushRef="#br0" timeOffset="153304.114">11818 14089 925 0,'7'7'322'0,"9"12"-287"16,1 6-13-16,-2 19 18 16,-2 5 19-16,-3 15 35 15,-5-1 6-15,-2-1-11 0,-3-2-14 16,-5-17-37-16,-1-7-8 16,1-19-13-16,1-8 0 15,5-9 0-15,5-12-1 16,7-10-5-16,3-4-4 15,8-5-7-15,5 3 24 16,2 11 24-16,-1 5 15 16,-2 15 27-16,-8 4-14 15,-8 11-10-15,-3 2-13 16,-7 1-22-16,3 6-12 0,4-7-37 16,1 0-56-1,0-7-216-15</inkml:trace>
  <inkml:trace contextRef="#ctx0" brushRef="#br0" timeOffset="153647.7854">12350 14457 560 0,'2'17'300'0,"-1"18"-76"15,3-2-45-15,-1 1-62 16,2-11-30-16,1-7-20 0,-2-6-39 16,1-7 24-16,-2-5 9 15,0-10 15-15,-3-6 6 16,-3-10-26-16,-4-6-5 16,-8-15-9-16,-1-8-5 15,-1-7-12-15,1-4-5 16,4 5-9-16,5 11-1 15,10 14-2-15,7 3-1 16,15 8-6-16,7 3-3 16,10 8-5-16,4 3-1 0,6 10-48 15,1 5-74-15</inkml:trace>
  <inkml:trace contextRef="#ctx0" brushRef="#br0" timeOffset="153882.2593">12366 14636 984 0,'8'5'452'15,"8"5"-115"-15,21-3-286 16,10-1-1-16,11-1-22 0,1 1 36 16,-5-4-294-16</inkml:trace>
  <inkml:trace contextRef="#ctx0" brushRef="#br0" timeOffset="154116.4163">12631 14440 1179 0,'4'0'439'0,"13"5"-344"16,7-1-26-16,14-3-26 15,9 1-18-15,4-4-18 16,0 2-19-16</inkml:trace>
  <inkml:trace contextRef="#ctx0" brushRef="#br0" timeOffset="154468.5073">12937 14349 808 0,'9'-11'379'0,"6"-7"-155"31,15 4-91-31,8 4-21 0,6 6-42 16,-6 6-14-16,-4 9-31 15,-5 3-2-15,-12 9 1 16,-3 3 2-16,-16 4 4 16,-10 1-2-16,-11 5-4 15,-4-4-3-15,-3-2-8 16,6-2-4-16,9-11-4 16,9 1-1-16,14-8-1 0,6-1 1 15,11-3 0-15,4-8-1 16,5-3-32-16,3-1-80 15</inkml:trace>
  <inkml:trace contextRef="#ctx0" brushRef="#br0" timeOffset="154952.7611">13519 14192 357 0,'4'-1'267'0,"8"-5"50"16,1 2-81-16,6-1-72 0,4-1-34 15,5 4-59-15,3-2-21 16,-2 4-29-16,-5 5-10 16,-8 5-8-16,-9 2-3 15,-4 5 0-15,-2 4 0 16,-1 6 0-16,5 8 0 15,5 4 1-15,-1 5-1 16,6 2 1-16,-2-1 3 0,-7 0 20 16,-3-3 31-16,-16-9 36 15,-4-1 19-15,-7-6 10 16,-5-3-20-16,-5-6-30 16,-1-6-17-16,2-11-30 15,8-1 8-15,20-10-149 16</inkml:trace>
  <inkml:trace contextRef="#ctx0" brushRef="#br0" timeOffset="155346.397">14184 14388 969 0,'9'2'399'0,"12"0"-249"15,9 1-28-15,8-2-51 16,4 0-24-16,7 4-25 16,-2-1-7-16,-5 2-9 15,-4-3-1-15,-8 1-109 16,-7-4-145-16</inkml:trace>
  <inkml:trace contextRef="#ctx0" brushRef="#br0" timeOffset="155767.8983">14253 14598 440 0,'0'-5'281'0,"-2"2"-24"16,0-1-47-16,2 3-90 15,0 1-32-15,0 0-29 16,0 0-9-16,10 0-14 16,11 0-5-16,39-1-17 15,-21 0-6-15,10 3-5 16,1-1-2-16,-2 3 1 15,-6 0 0-15,-14-2 1 16,-6 5 1-16,-17-3 0 16,-5-1 25-16</inkml:trace>
  <inkml:trace contextRef="#ctx0" brushRef="#br0" timeOffset="158525.8437">15096 14353 645 0,'3'-8'303'0,"4"-13"-114"0,1-3-27 16,5-1-27-16,-6-2-8 15,-2 5-15-15,-3 4-9 16,-2 6-24-16,-4 6-17 15,4 9-31-15,-2 0-15 0,0 8-17 16,4 3-4-16,-2 2-1 16,4 5 0-16,0 8 0 15,2 5 0-15,1 6 3 16,0 4 1-16,0-2 2 16,-4-8 3-16,4-4 1 15,-1-3 0-15,-4-11-1 16,4 5 1-16,-8-13 0 15,-4-3 2-15,1 6 2 16,-6-8 2-16,-2 3 0 16,-3-3-1-16,-7-7-4 15,4 5-1-15,0 2-4 16,4 3-2-16,3 2-1 16,5-1-1-16,7-1 0 15,7-3 1-15,18 1-1 16,1-4 2-16,7-5 1 0,7 0-1 15,5-1 2-15,-2 0 0 16,0 8 0-16,-7 2 2 16,-14-1-1-16,-10 6 2 15,-10-5 1-15,-6-1-50 16</inkml:trace>
  <inkml:trace contextRef="#ctx0" brushRef="#br0" timeOffset="160504.6102">15953 14320 778 0,'1'2'333'0,"14"3"-160"15,12 2-68-15,23-3-32 16,10 0-19-16,17-4-32 15,7-1-8-15,0-2-1 0,-4 1 5 16,-18 0-104-16,-18-3-90 16</inkml:trace>
  <inkml:trace contextRef="#ctx0" brushRef="#br0" timeOffset="160754.4623">16056 14468 392 0,'-4'2'271'16,"-3"-2"-8"-16,15 2-69 16,6 1-22-16,15-3-48 15,12 3-20-15,13-4-49 16,7-1-16-16,13 2-21 15,-7 0-7-15,-7 0-83 16,-2-4-106-16</inkml:trace>
  <inkml:trace contextRef="#ctx0" brushRef="#br0" timeOffset="161004.3121">16535 14254 771 0,'12'7'331'15,"8"6"-194"-15,4 6-42 16,5 1-50-16,-1-1-12 16,4 1-8-16,-8-4 0 15,-9-3-4-15,-10-3-2 16,-9-1-1-16,-5 0-3 15,-10 1-7-15,-3 3-4 0,-1 4-63 16,-2 0-146-16</inkml:trace>
  <inkml:trace contextRef="#ctx0" brushRef="#br0" timeOffset="161372.4839">16086 14238 480 0,'4'-2'291'15,"-2"-3"-41"-15,-7 7-76 16,4-2-10-16,-11 5-50 16,-55 30-21-16,25-9-41 15,4 2-17-15,8-1-22 16,12-1-8-16,14-4-1 16,7 0 13-16,17-6 36 15,10 1 21-15,13-2 22 16,3-2-8-16,-4 3-30 15,-3-5-14-15,-13-6-24 16,0 2 3-16,-7-8 24 0</inkml:trace>
  <inkml:trace contextRef="#ctx0" brushRef="#br0" timeOffset="162187.4814">9497 13726 554 0,'-13'12'250'0,"-17"30"-113"16,-6 16-28-16,-9 27-53 15,-10 15-14-15,-13 18-28 16,-4 8-7-16,-4 2-3 16,8 1-1-16,9-16 0 15,8-11 1-15,10-13 0 16,4-15-1-16,11-15-66 16,-1-12-39-16</inkml:trace>
  <inkml:trace contextRef="#ctx0" brushRef="#br0" timeOffset="162390.2486">8728 14946 489 0,'6'0'278'0,"9"0"-38"0,-1 11-54 16,0 14-68-16,-5 2-23 15,-4 10-43-15,0 0-8 16,-10-6-15-16,5-2-8 15,-1-13 36-15,3-8 11 16,12-11 3-16,2-10-3 16,9-7-53-16,2-2-86 15</inkml:trace>
  <inkml:trace contextRef="#ctx0" brushRef="#br0" timeOffset="162843.2666">8578 15288 407 0,'-11'-2'234'0,"-3"-3"-26"16,-12 8-98-16,-4 1-22 16,0 11-37-16,0 5-18 15,8 7-29-15,5 3-7 16,11 3 11-16,5 1 11 15,12 0 15-15,8-1 15 16,11-6 19-16,6-10 7 16,2-12 24-16,-3-8 6 15,-1-16 12-15,-7-7-1 0,-14-9-3 16,-8-7-9-16,-20 4-36 16,-9-1-16-16,-5 11-33 15,1 6-15-15,11 12-44 16,5 5-99-16</inkml:trace>
  <inkml:trace contextRef="#ctx0" brushRef="#br0" timeOffset="163093.294">8601 15338 360 0,'0'-3'269'0,"-1"3"-22"16,-10 12-22-16,-8 4-40 15,-11 14-76-15,-6 2-25 16,2 2-59-16,7 0 42 15</inkml:trace>
  <inkml:trace contextRef="#ctx0" brushRef="#br0" timeOffset="163994.1461">13134 13773 571 0,'2'-8'287'0,"2"-7"-111"15,-18 23-90-15,-14 18-19 16,-19 39-8-16,-13 22 5 16,-15 36 4-16,0 19-12 15,6 14-31-15,8-1-9 16,12-8-6-16,9-18 0 0,8-32-41 15,6-14-47-15,10-29-197 16</inkml:trace>
  <inkml:trace contextRef="#ctx0" brushRef="#br0" timeOffset="164228.4673">12371 14961 206 0,'4'-8'123'0,"7"-6"24"16,-1 8 24-16,-1 11 10 15,-2 7-12-15,-5 14-51 16,2 6-11-16,-2 3-11 16,5 0-16-16,5-8-18 15,3-8 2-15,11-14-10 16,6-5-6-16,9-13 2 0,3-5-111 15</inkml:trace>
  <inkml:trace contextRef="#ctx0" brushRef="#br0" timeOffset="164778.5435">12397 15297 696 0,'-3'-12'321'15,"-9"-15"-127"-15,1 5-15 16,-9 5-52-16,0 8-29 15,2 15-64-15,-6 6-17 16,3 15-19-16,-1 5-6 0,11 8-1 16,7 9-1-16,6-5 1 15,11 2 2-15,8-12 4 16,5-9 3-16,15-12 7 16,-1-13 3-16,2-11 7 15,-4-9 2-15,-12-10 4 16,-9-3 2-16,-15-3 10 15,-10-1-1-15,-14 6-8 16,-6 6-8-16,-3 11-18 16,0 7-28-16,3 8-91 15,6 6-103-15</inkml:trace>
  <inkml:trace contextRef="#ctx0" brushRef="#br0" timeOffset="164958.0497">12461 15325 729 0,'-3'-6'402'0,"-5"-5"-113"16,-10 11-97-16,-9 6-38 16,-12 13-73-16,-3 7-21 0,2 7-37 15,7 5-10-15</inkml:trace>
  <inkml:trace contextRef="#ctx0" brushRef="#br0" timeOffset="191721.1593">17299 13785 507 0,'2'14'280'0,"2"25"-57"15,-2 14-29-15,-2 18-43 16,-3 8-31-16,-6-2-28 16,-1 0-7-16,1-8-28 15,2-5-5-15,7-17-21 16,4-12-11-16,3-23-7 15,3-10 0-15,3-23 1 16,0-8-1-16,7-11-4 16,5-3-3-16,4 7-5 0,-1 7-6 15,0 18 30-15,-5 7 7 16,-4 17 13-16,-7 8 22 16,-9 10-22-16,-3 6-4 15,-4 1-9-15,-1-1-13 16,6-5-54-16,3-5-98 15</inkml:trace>
  <inkml:trace contextRef="#ctx0" brushRef="#br0" timeOffset="192096.0208">17797 14013 676 0,'-1'10'342'0,"-2"12"-75"15,0 7-94-15,2 15-59 16,1 1-25-16,1 6-46 16,2-4-11-16,1-3-16 15,1-6-5-15,-1-15-1 16,2-6-1-16,0-18 4 15,-3-10 0-15,-1-14 1 0,-2-9-2 16,-6-14-1-16,-3-5-1 16,-4-4-3-16,-1 0 0 15,4 5 19-15,2 5 8 16,11 4 9-16,5 7 1 16,13 7-24-16,5 3-8 15,15 11-11-15,9 8 43 16,6 11-194-16</inkml:trace>
  <inkml:trace contextRef="#ctx0" brushRef="#br0" timeOffset="192328.6893">17886 14440 672 0,'25'2'319'16,"13"1"-125"-16,14-3-120 15,-3-3-35-15</inkml:trace>
  <inkml:trace contextRef="#ctx0" brushRef="#br0" timeOffset="192672.0697">18327 14038 970 0,'-17'0'459'0,"-17"-5"-200"0,0 9-135 15,3 8-43-15,5 7-62 16,6 11-15-16,14 8-8 16,6 2 0-16,21 2 1 15,9-5 2-15,10-11 3 16,5-6 3-16,1-14 1 15,2-14-3-15,-13-15 51 16,-8-7 15-16,-17-12 37 16,-11 4 9-16,-21 2-45 15,-7-1-15-15,-5 9-41 16,0 4-31-16,17 9-156 16</inkml:trace>
  <inkml:trace contextRef="#ctx0" brushRef="#br0" timeOffset="193121.2665">18618 13831 696 0,'7'-2'340'16,"9"-6"-93"-16,7 0-79 16,8 3-39-16,3-1-27 15,4 6-44-15,-3 4-17 16,-8 4-22-16,-7 4-6 15,-12 8-6-15,-7 3-1 0,-3 7-1 16,-1 8-1-16,1 2-2 16,2 2 0-16,5 3 0 15,0-7-1 1,6 1 2-16,-3-2-1 0,-4-4 3 16,-3 0 17-16,-9-7 30 15,-1 1 2-15,-8-9 5 16,-5-6-15-16,-6-10-28 15,-2-7-3-15,4-7-36 16,4-4-61-16</inkml:trace>
  <inkml:trace contextRef="#ctx0" brushRef="#br0" timeOffset="193360.9063">19131 13974 901 0,'17'-4'427'0,"17"2"-177"0,12 1-150 15,3 3-29-15,3 3-50 16,-7-4-8-16,-12-3-44 15,-3-2-107-15</inkml:trace>
  <inkml:trace contextRef="#ctx0" brushRef="#br0" timeOffset="193552.7967">19226 14121 615 0,'3'2'382'0,"13"0"35"16,8-1-167-16,11-3-102 16,5 2-37-16,-2-4-74 15,0 1-20-15,-3 1-63 16,-5-4-114-16</inkml:trace>
  <inkml:trace contextRef="#ctx0" brushRef="#br0" timeOffset="194213.6456">19892 14021 414 0,'3'-21'286'16,"8"-13"-4"-16,-7-7-64 16,2 1-18-16,-4 1-25 15,-2 6-20-15,2 12-33 0,-2 6-18 16,0 15-38-16,-2 3-17 15,-2 15-23-15,0 3-11 16,-1 14-11-16,3 3-1 16,5 5-2-16,1 6 1 15,2-6-1-15,3 1 2 16,-2-5-1-16,-1-6 1 16,1-3 1-16,-7-5 0 15,1-7 1-15,-1-3 1 0,-13-7 0 16,0-1 2-16,-15-5-2 15,-1 1 1-15,0-1-3 16,4 0-2-16,12-1-2 16,7 1-1-16,20-2-2 15,12 0 1-15,14-6 1 16,5 1 1-16,-1 3 0 16,-3 0 1-16,-4-1 0 15,-1 3-1-15,-7-2-80 16,-5 0-99-16</inkml:trace>
  <inkml:trace contextRef="#ctx0" brushRef="#br0" timeOffset="195676.2239">17028 13514 472 0,'-4'0'214'15,"-7"18"-93"-15,1 17-11 16,6 39-56-16,3 25-11 16,7 35-30-16,3 18-5 0,2 12-2 15,0-4 3-15,-3-23 4 16,6-16 1-16,1-38-136 16</inkml:trace>
  <inkml:trace contextRef="#ctx0" brushRef="#br0" timeOffset="196113.6351">16979 13489 656 0,'4'3'225'16,"20"2"-205"-16,16 0-21 16,48-1-2-16,31-2 0 0,55 2-1 15,30 0 0 1,27 0-2-16,23-1 0 0,12 3 5 16,0-4 40-16,10 3 9 15,-24-4 39-15,-18-3 64 16,-14-4-22-16,-28 0 3 15,-18 4-36-15,-16 1-154 16</inkml:trace>
  <inkml:trace contextRef="#ctx0" brushRef="#br0" timeOffset="196482.7332">20315 13537 644 0,'-3'18'221'16,"-1"32"-205"-16,1 13-12 16,4 43 0-16,5 17 0 15,4 13 6-15,-2 4 2 16,2-14-1-16,1-12 9 15,-2-25 10-15,3-15 0 16</inkml:trace>
  <inkml:trace contextRef="#ctx0" brushRef="#br0" timeOffset="197014.2122">16813 14837 517 0,'5'4'188'0,"8"0"-139"0,39 1-52 16,16 0 0-16,45-3 19 31,-57-1 39-31,1 0 42 0,202 6 4 0,57 2-11 16,35 2-36-16,-67-4-34 15,2-5 45-15,15-11 51 16,-1-11 31-16,-4-10 51 15,2-1-17-15,-19 3-21 16,-12 4-29-16,-34 13-54 16,-23 4-31-16,-54 8-93 15</inkml:trace>
  <inkml:trace contextRef="#ctx0" brushRef="#br0" timeOffset="199165.3512">532 15813 420 0,'0'-7'283'0,"-1"-6"-20"16,-5 4-52-16,-7 1-26 16,-6 6-49-16,-7-4-25 15,-3 6-48-15,2 4-20 16,6 8-30-16,5 8-10 15,8 6-7-15,4 3-3 16,7 1 1-16,6-4 1 16,12-4 2-16,4-8 2 15,7-13 1-15,1-1 3 16,-1-12 4-16,-5-5 2 0,-13-3 0 16,-3-2 23-16,-14 0 17 15,-4 2 9-15,-6 5 23 16,-7-1-16-16,-5 8-15 15,-3 5-9-15,1 3-25 16,1 5-8-16,8 7-8 16,4-1-1-16,4 3-3 15,9 0-1-15,6 0 0 16,2-3 1-16,12 0 0 16,3-2 3-16,6-5 3 15,5-2 2-15,-1-3 3 16,-6-9 0-16,-11-1 2 15,-8-4 2-15,-10 0 0 16,-4 5-2-16,-12 1 21 16,-5 5 0-16,-6 4-4 0,-2 1 1 15,6 4-26 1,11 0-3-16,12 0 28 0,9-5-77 16</inkml:trace>
  <inkml:trace contextRef="#ctx0" brushRef="#br0" timeOffset="199644.6328">1135 15695 771 0,'9'8'367'0,"8"13"-121"16,2 7-65-16,-10 12-24 0,-4 5-21 0,-7 1-42 15,-7-1-19-15,0-16-43 16,3-10-10-16,4-17-5 16,4-8 1-16,5-16-4 15,1-6-1-15,7-9-9 16,-1-4-1-16,9 5-3 16,1 3-2-16,4 12 14 15,-2 13 22-15,-2 11 37 16,-4 11 17-16,-6 14 3 15,-2 5-17-15,-4 8-30 0,-3-1-16 16,5-3-14-16,1-7-5 16,4-8-87-16,2-5-91 15</inkml:trace>
  <inkml:trace contextRef="#ctx0" brushRef="#br0" timeOffset="199863.3979">1710 15746 1084 0,'15'-1'465'0,"23"-3"-249"15,7 2-92-15,10 0-68 16,2 2-25-16,-11 2-2 15,-5-1-79-15</inkml:trace>
  <inkml:trace contextRef="#ctx0" brushRef="#br0" timeOffset="200019.7135">1805 15938 820 0,'13'2'452'0,"12"2"-71"16,18-5-240-16,6-1-36 16,0-3-64-16,1 0-28 15</inkml:trace>
  <inkml:trace contextRef="#ctx0" brushRef="#br0" timeOffset="200451.4339">2458 15604 737 0,'4'-7'381'0,"1"-1"-101"16,-2-2-54-16,-1 9-89 15,-3 3-31-15,2 7-45 16,-7 0-7-16,10 12 4 16,5 9 3-16,1 9 0 15,11 15-7-15,-12 5-15 16,-1-3-10-16,-4-7-11 16,3-6-6-16,0-17-64 0,4-10-87 15</inkml:trace>
  <inkml:trace contextRef="#ctx0" brushRef="#br0" timeOffset="200955.6149">3082 15627 975 0,'-5'-4'488'0,"4"1"-139"16,-1 3-167-16,1 0-113 16,1 0-30-16,0 0-61 15,0 0-104-15</inkml:trace>
  <inkml:trace contextRef="#ctx0" brushRef="#br0" timeOffset="201123.9613">3089 15832 1408 0,'-5'1'595'0,"-5"4"-347"16,8 0-80-16,-6-5-96 15,8 0-32-15,8-4-79 16,5-3-80-16</inkml:trace>
  <inkml:trace contextRef="#ctx0" brushRef="#br0" timeOffset="201503.5257">3703 15598 592 0,'12'5'344'0,"1"1"-19"15,28 4-180-15,16-4-26 16,12-6-49-16,9-2-28 15,-3-3-24-15,-8-1-4 16,-14 3-231-16</inkml:trace>
  <inkml:trace contextRef="#ctx0" brushRef="#br0" timeOffset="201737.8739">3722 15764 682 0,'-6'1'363'0,"-4"3"-94"15,7 1-71-15,15-3-73 16,13-2-27-16,27-5-31 16,8-3-11-16,17-2-27 15,-4-1-10-15,-5 2-8 16,-2 1-3-16,-11 1-115 15,-1 1-164-15</inkml:trace>
  <inkml:trace contextRef="#ctx0" brushRef="#br0" timeOffset="201941.0906">4226 15543 901 0,'12'3'360'0,"8"1"-222"15,4 6-76-15,1-1 3 16,-4 5 7-16,-6 4 0 0,-9 4-11 16,-6 4-12-16,-15 7-24 15,-9 6-8-15,-12-5-6 16,-3 1-3-16,0-10-67 16,4-1-114-16</inkml:trace>
  <inkml:trace contextRef="#ctx0" brushRef="#br0" timeOffset="202293.3908">3817 15130 693 0,'3'-6'297'16,"5"-4"-161"-16,1 0-16 16,3-3-27-16,-3-3-12 15,-2 0 2-15,-3 2-4 16,-1 6-11-16,-3 6-7 15,-1 6-21-15,-2 5-9 0,3 12-9 32,5 6-2-32,5 7-7 15,3 5-4-15,1-1-2 0,1-5 9 16,-6-6-226-16</inkml:trace>
  <inkml:trace contextRef="#ctx0" brushRef="#br0" timeOffset="202686.6321">3925 14880 696 0,'-22'-2'333'0,"-29"2"-122"16,1 3-75-16,-4 8-82 15,5 1-13-15,8 8-32 16,3 3-10-16,15 10-10 16,5 5-5-16,11 11 12 15,8 2 7-15,12 5 26 16,11 4 14-16,16 0 11 16,2-7 5-16,15-9-1 15,10-12-5-15,5-23-6 16,6-6-5-16,-10-29-9 0,-6-11-3 15,-14-18-1-15,-13-8-26 16,-21-4 98-16,-17 0 22 16,-33 7 21-16,-16-1 33 15,-15 14-101-15,-11 11-25 16,-2 17-35-16,9 15-15 16,11 7-86-16,17 2 340 0</inkml:trace>
  <inkml:trace contextRef="#ctx0" brushRef="#br0" timeOffset="203464.5681">4937 15333 703 0,'3'0'337'15,"3"5"-112"-15,0 11-61 16,-3 21-67-16,2 12-2 16,-3 21-26-16,1 7-10 0,-2 9-12 15,0 0-5-15,2-9-8 16,-3-9-6-16,8-16-10 16,-1-10-5-16,4-16-3 15,1-12 2-15,0-20 1 16,1-7 2-16,-2-15 0 15,4 0-2-15,1-5-6 16,3 1-2-16,1 7-5 16,1 6 0-16,-3 15 10 15,-2 4 7-15,-5 16 19 16,-5 2 3-16,-3 9-4 16,0 0-8-16,0-1-15 15,2-1-4-15,5-10-89 16,5 2-185-16</inkml:trace>
  <inkml:trace contextRef="#ctx0" brushRef="#br0" timeOffset="203824.0598">5450 15739 602 0,'1'9'315'16,"3"14"-57"-16,-9 10-83 0,7 5-38 16,-2 4-21-16,5-3-39 15,2-5-19-15,-1-9-34 16,-2-9-2-16,-5-13 7 16,1-7 6-16,1-12 8 15,-3-6 6-15,1-9 1 16,-6-6-6-16,-6-15-11 15,2-5-7-15,-3-9-14 16,1-1-5-16,4 4-7 16,8 11 0-16,9 15-2 15,7 8-1-15,11 12-3 16,-5 1-2-16,15 6-2 16,4 6-1-16,6 10-116 15,12 3-122-15</inkml:trace>
  <inkml:trace contextRef="#ctx0" brushRef="#br0" timeOffset="204058.3459">5515 15994 1096 0,'3'0'448'0,"20"3"-293"15,9 1-41-15,19-3-65 16,4-3-25-16,1-4-109 16,-4 1-193-16</inkml:trace>
  <inkml:trace contextRef="#ctx0" brushRef="#br0" timeOffset="204354.8119">5848 15718 742 0,'2'-10'338'15,"5"-13"-131"-15,1-1-58 16,-1 2-32-16,1 2-2 16,0 10-12-16,0-1-6 15,0 8-10-15,-2 1-12 16,-1 6-10-16,-2 9 0 16,0 8 7-16,0 5 2 15,4 9-10-15,-5-2-12 16,6 5-24-16,1-2-10 15,-4-8-103-15,5 0 110 0</inkml:trace>
  <inkml:trace contextRef="#ctx0" brushRef="#br0" timeOffset="204802.5103">6147 15510 1148 0,'11'-3'433'0,"15"-5"-326"16,4-2-30-16,9 4-30 15,3-2-14-15,-4 0-17 16,1 4-4-16,-11 2-4 16,-5 2-2-16,-10 7-4 15,-8 6-1-15,-3 6 0 16,0 4 0-16,-1 10-1 16,-1 0 0-16,6 10 0 15,0 4-1-15,3 1 1 0,2 2 0 16,-1-4 28-1,-4-1 16-15,-6-7 19 0,-4-3 11 16,-13-11-4-16,-5-7-6 16,-3-5-11-16,-8-12-9 15,2-4-23-15,1-3-8 16,6-6-74-16,8 4-22 16</inkml:trace>
  <inkml:trace contextRef="#ctx0" brushRef="#br0" timeOffset="205150.1346">6915 15531 876 0,'3'4'381'16,"2"7"-199"-16,8 15-50 15,-5 14-39-15,5 5-23 0,-3 6-13 16,-4-2-4-16,1 0-13 16,-3-5-7-16,-4-9-70 15,0-10-104-15</inkml:trace>
  <inkml:trace contextRef="#ctx0" brushRef="#br0" timeOffset="205321.8193">6839 15739 1075 0,'6'2'468'0,"8"2"-234"16,9-1-58-16,21-3-73 15,7 0-33-15,20-6-46 16</inkml:trace>
  <inkml:trace contextRef="#ctx0" brushRef="#br0" timeOffset="205852.9486">7937 15384 469 0,'-7'0'226'15,"-4"-1"-73"-15,-12 1-104 16,-4 5-20-16,-10-2-19 16,0-1-3-16,0 3-7 15,5-1-1-15,10 11-5 16,6 3-2-16,2 6 0 16,1 1 1-16,4 2 1 15,1 3 22-15,3-4 31 0,2 5 20 16,0-10 28-16,3-7-13 15,5-8-9-15,4-7-11 16,13-5-8-16,7-1-1 16,14 1-2-16,3 4 5 15,3 5-5-15,-6 8-4 16,-8 6-9-16,-16 2-7 16,-16 6 5-16,-10 1 3 15,-21-3 1-15,0 0-1 0,-18-10-16 16,0-6-6-16,5-6-84 15,4-2-101-15</inkml:trace>
  <inkml:trace contextRef="#ctx0" brushRef="#br0" timeOffset="206056.0292">7523 15912 898 0,'-1'-1'398'0,"3"1"-178"16,11-1-55-16,21 3-38 15,16-1-14-15,24-1-40 16,9 4-16-16,5-4-29 0,-1 1 30 16,-9 2-195-1,-6-3-143-15</inkml:trace>
  <inkml:trace contextRef="#ctx0" brushRef="#br0" timeOffset="206402.6103">7952 16040 857 0,'-13'0'398'15,"-12"-8"-173"-15,-4 8-92 16,-1 12-25-16,-6 7-49 16,4 6-21-16,5 12-26 15,9-1-5-15,17 7-7 16,6-3 0-16,24 0-2 16,7-4 2-16,10-15 4 15,5-9 4-15,1-17 6 16,-3-11 4-16,-8-8-3 15,-14-1 37-15,-27-3 33 16,-17 0 9-16,-30 0 14 0,-9 3-40 16,-10 11-40-16,3 7-15 15,13 9-62-15,8 3-66 16</inkml:trace>
  <inkml:trace contextRef="#ctx0" brushRef="#br0" timeOffset="206902.3282">8460 15703 813 0,'0'3'355'0,"0"9"-158"16,2 7-54-16,4 21-43 0,-1 6-7 15,2 9-9-15,-4 1-12 16,2-11-14-16,-1-10-9 16,0-17-28-16,-2-2-4 15,-1-17 1-15,2-5 0 16,2-4-4-16,3-5-1 16,7-5-8-16,3-1-3 15,0 3-2-15,3 5-3 16,-2 11 3-16,2 4 9 15,-7 11 25-15,-2 0 15 0,-7 10 20 16,0 1-9-16,2 3-22 16,1 1-13-16,6-11-84 15,2-4-235-15</inkml:trace>
  <inkml:trace contextRef="#ctx0" brushRef="#br0" timeOffset="207292.8463">8872 15880 865 0,'-1'13'392'0,"1"17"-176"0,5 4-74 16,-1-10-67-16,1 4-23 16,-2-14-29-16,0-2-3 15,4-11 1-15,-2-10 1 16,2-8 1-16,-6-10-3 16,-5-10-6-16,-4-5-3 15,-6-16-2-15,0-3-1 0,-5 2-3 16,8 7 10-16,-1 10 10 15,11 8 1-15,9 10 0 16,3 1-12-16,16 7-16 16,6 2-5-16,15 5-2 15,6 1 1-15,9 9-57 16,-5-1-91-16</inkml:trace>
  <inkml:trace contextRef="#ctx0" brushRef="#br0" timeOffset="207527.1931">8937 16024 1193 0,'8'7'450'16,"17"6"-358"-16,9-3-13 16,14-10-41-16,6-4-17 15,3 1-127-15,-2-5-178 16</inkml:trace>
  <inkml:trace contextRef="#ctx0" brushRef="#br0" timeOffset="207839.7592">9446 15714 1028 0,'-21'0'465'15,"-19"0"-222"-15,4 3-133 16,9 7-43-16,9 8-46 15,4 2-11-15,12 9-1 16,2 4 1-16,9 1 1 16,11 1 0-16,3-9-2 15,7-7 0-15,5-16 7 16,0-5 9-16,4-17 30 0,-5-5 6 16,-15-7 3-16,-6-5-5 15,-18 8-33-15,-7-1 6 16,-10 3-118-16</inkml:trace>
  <inkml:trace contextRef="#ctx0" brushRef="#br0" timeOffset="208292.6109">9659 15558 747 0,'15'-7'285'0,"22"-4"-213"16,4 1-29-16,-7 1-31 15,-2 6 25-15,-8-1 20 16,-4 4 4-16,-4 4 11 16,-1 0-35-16,-5 9-23 15,-1-3-6-15,-8 4-3 16,-1 1-1-16,-1 4 0 0,-1 4 0 16,4 1-2-16,4 5-2 15,6 2 23-15,1 2 7 16,5 5 19-16,-1 0 13 15,-7 5 37-15,-6-2 10 16,-12 0 4-16,-9-8-2 16,-14-9-47-16,-6-5-7 15,-8-15-8-15,-1 0-7 0,5-13-16 16,7-4 19-16,20-7-165 16</inkml:trace>
  <inkml:trace contextRef="#ctx0" brushRef="#br0" timeOffset="208652.6492">10571 15522 849 0,'1'-3'409'16,"1"5"-163"-16,0 10-43 15,-1 16-61-15,3 9-35 0,4 8-37 16,4 4-18-16,3-1-21 16,-1-3-10-16,-2-5-42 15,-2-8-59-15</inkml:trace>
  <inkml:trace contextRef="#ctx0" brushRef="#br0" timeOffset="208793.2019">10373 15740 886 0,'11'-2'423'0,"28"-4"-136"15,14 1-138-15,25 0-80 16,6 1-23-16,8 7-87 16</inkml:trace>
  <inkml:trace contextRef="#ctx0" brushRef="#br0" timeOffset="209168.422">11343 15669 469 0,'4'-19'249'0,"3"-20"-28"16,-1-4-67-16,-1-3 0 15,1 4 3-15,1 2-7 16,-1 3-6-16,-5 17-35 15,-1 5-17-15,-5 17-41 16,-2 16-16-16,3 21-20 16,-1 10-9-16,4 16-3 15,3 0 0-15,5 0 0 16,4-4 1-16,9-8-88 16</inkml:trace>
  <inkml:trace contextRef="#ctx0" brushRef="#br0" timeOffset="209371.2031">11126 15891 887 0,'10'-1'371'15,"19"0"-167"-15,12-1-109 16,26 0-20-16,8-1-16 0,15 3-39 15,2 0-6-15,-7 0-8 16,1 3-29-16</inkml:trace>
  <inkml:trace contextRef="#ctx0" brushRef="#br0" timeOffset="209741.7129">11567 16009 785 0,'-10'-4'374'0,"-19"4"-124"16,0 3-88-16,7 9-42 31,12-5-26-31,-1 0-39 0,-29 28-18 0,9 7-23 31,6 9-6-31,29-9-8 16,7-1 0-16,16-1 0 15,7-5 0-15,12-15 3 16,7-7 1-16,1-15 3 16,-3-8 4-16,-16-11 10 0,-9-7 3 15,-26-6 52-15,-12-3 13 16,-30 3 4-16,-14 7-1 15,-11 13-55-15,4 7-18 16,20 7-48-16,17 1-76 16</inkml:trace>
  <inkml:trace contextRef="#ctx0" brushRef="#br0" timeOffset="210351.317">12014 15602 628 0,'2'-5'380'0,"2"-3"-5"16,-2 14-252-16,3 9-25 15,4 21-45-15,2 10 0 16,2 14-2-16,2 5 5 0,-4-2-4 16,-1-2-6-16,-3-9-16 15,1-14-9-15,-5-10-5 16,-1-15 1-16,-2-14 3 15,0-6 0-15,4-13-5 16,6 2-5-16,7-7-7 16,0-1-2-16,3-1-2 15,-1 2-2-15,3 17 2 16,-1 8 3-16,-6 13 9 16,-5 5 10-16,-4 6 5 15,-3 2-1-15,1 3-6 16,1-1-6-16,-4-5-2 15,1-7-39-15,5-10-243 16</inkml:trace>
  <inkml:trace contextRef="#ctx0" brushRef="#br0" timeOffset="210694.6499">12585 15865 601 0,'-2'16'348'0,"-2"15"-86"16,4 2-69-16,1 5-15 15,3-5-71-15,-2-9-13 16,2-1-38-16,-2-12-8 0,1-9-9 16,0-2-8-16,0-14 14 15,2-7 13-15,-5-9 8 16,0-5-1-16,-6-15-19 15,-4-4-13-15,-2-5-13 16,-2-2-5-16,7 10-5 16,4 9-5-16,12 16-6 15,7 4-4-15,8 10-5 16,4 4-1-16,6 4-2 16,5 0 2-16,0 8-149 15,2 2-183-15</inkml:trace>
  <inkml:trace contextRef="#ctx0" brushRef="#br0" timeOffset="210928.9331">12618 16076 1019 0,'6'1'427'0,"10"1"-243"15,11-1-41-15,17-3-30 16,8 4-47-16,3-1-52 16,-4-1-20-16</inkml:trace>
  <inkml:trace contextRef="#ctx0" brushRef="#br0" timeOffset="212038.0417">12891 15808 830 0,'10'2'384'0,"22"4"-146"16,7 2-108-16,14-5-72 15,7-3-17-15,-5-11-129 16</inkml:trace>
  <inkml:trace contextRef="#ctx0" brushRef="#br0" timeOffset="212350.4693">13327 15722 660 0,'0'-11'359'0,"5"-7"-50"0,1-4-133 15,8 0-69-15,1 2-22 16,0 1-9-16,0 4-1 16,-8 6-9-16,-3 6-2 15,-3 16-21-15,-1 9-10 16,0 17-5-16,0 8-2 16,2 5 12-16,0 1 0 15,0-4-4-15,0-7-2 16,1-14-21-16,1-4-18 0,3-15-90 15</inkml:trace>
  <inkml:trace contextRef="#ctx0" brushRef="#br0" timeOffset="212797.4773">13633 15495 888 0,'16'1'372'0,"6"-2"-212"0,6 3-37 16,5-2-50-16,-1-1-20 15,15 0-31-15,-4-2-7 16,-1 3-5-16,-10 1-2 16,-15 10-4-16,-5-5 0 15,-12 10 2-15,-5-2 5 0,-3 5 4 16,-1 9 0-16,2 1-4 16,1 10-6-16,4 0 23 15,3 4 11-15,4 0 18 16,5 2 7-16,-1-4-17 15,-3 1-3-15,-8-7 13 16,-8-3 11-16,-10-5 9 16,-4-8-2-16,-7-6-24 0,-2-5-13 15,8-11-22-15,3-9-20 16,17-10-133-16,10-3-425 16</inkml:trace>
  <inkml:trace contextRef="#ctx0" brushRef="#br0" timeOffset="213188.0116">14367 15647 888 0,'5'1'450'0,"2"-1"-138"16,19 2-149-16,11-1-33 16,15-1-64-16,6 1-25 15,-7-3-28-15,-5 0-5 16,-15 1-70-16,-8-3-61 16,-6 4-244-16</inkml:trace>
  <inkml:trace contextRef="#ctx0" brushRef="#br0" timeOffset="213469.1933">14435 15770 799 0,'0'2'348'0,"6"3"-166"15,10 1-21-15,15-2-21 16,7 1-13-16,11-3-39 16,-2-2-20-16,0 0-33 0,-3-2-16 15,-13-3 41-15,-5 3-81 16</inkml:trace>
  <inkml:trace contextRef="#ctx0" brushRef="#br0" timeOffset="218163.8613">2427 15976 661 0,'-6'2'383'15,"1"3"-95"-15,7-3-78 16,11 2-24-16,14-2-60 16,7-2-15-16,9 0-44 15,4-5-18-15,0 1-28 16,1-2-77-16</inkml:trace>
  <inkml:trace contextRef="#ctx0" brushRef="#br0" timeOffset="218661.7978">2511 15579 460 0,'0'0'332'16,"1"2"11"-16,-1 6-93 15,-2 1-21-15,-9 17-34 16,-7 2-22-16,-9 9-60 16,-4 3-27-16,-2-8-49 15,4-6-17-15</inkml:trace>
  <inkml:trace contextRef="#ctx0" brushRef="#br0" timeOffset="235353.0421">22930 4572 634 0,'3'0'327'0,"-2"1"-80"16,-1 11-64-16,-2 16-53 16,-7 10-32-16,2 22-45 15,2 9-18-15,4 2-23 16,1 0-3-16,5-20-28 15,-4-6-79-15</inkml:trace>
  <inkml:trace contextRef="#ctx0" brushRef="#br0" timeOffset="235571.4597">23135 4598 679 0,'-1'-8'416'0,"-2"-9"13"0,1 9-166 16,-2 14-135-16,0 10-26 16,1 27-64-16,-2 8-12 15,6 20-8-15,4 8-7 16,2-7-6-16,4-2 2 16,2-28-54-16,-3-10-103 15</inkml:trace>
  <inkml:trace contextRef="#ctx0" brushRef="#br0" timeOffset="236246.7846">22592 1713 741 0,'-15'-7'304'16,"-23"-7"-180"-16,-1 7-35 15,-4 9-26-15,3 3-21 0,-3 12-32 16,0 0-7-16,11 11-13 15,2 3-5-15,21 8-1 16,9 7 0-16,17 5 4 16,7-2 1-16,11 3 2 15,2-3 0-15,7 0 3 16,-3 2 4-16,-9-3 3 16,-6 1-9-16,-20-3 72 15,-9-4 23-15,-15 2 32 16,-6-1 23-16,-11-3-66 15,-3-2-22-15,-1-10-28 16,1-5-8-16,11-15-53 0,10 0-59 16</inkml:trace>
  <inkml:trace contextRef="#ctx0" brushRef="#br0" timeOffset="236640.5229">22380 2615 702 0,'17'7'282'0,"14"13"-179"0,5 15-22 15,-8 20-2-15,-11 14-30 16,-18 24 2-16,-19 6-3 16,-17 21-3-16,-5 9-2 15,-13 1-33-15,5-1-2 16,6-15-3-16,12-17-3 15,36-14-2-15,18-14 0 16,30-21 2-16,10-16 4 0,13-16 4 16,-2-7 10-16</inkml:trace>
  <inkml:trace contextRef="#ctx0" brushRef="#br0" timeOffset="237249.7551">23078 1988 511 0,'0'-15'251'0,"0"-26"-37"15,0-5-71-15,-1-2-37 16,-2 0 7-16,-1 15-13 16,1 9-5-16,-3 16-8 15,0 8-19-15,2 20-44 16,1 15-19-16,7 18-18 15,3 7 3-15,6-1 7 16,-2-6 3-16,-2-16 6 16,-2-5 2-16,-7-12 7 15,-2-5 4-15,-11-5 5 16,-3-5-2-16,-4-3-6 16,1-1-5-16,9-1-16 15,6 0-6-15,13-1-5 16,11 1-1-16,13 0 24 15,5-2-58-15,7-1-173 0,3 0-145 16</inkml:trace>
  <inkml:trace contextRef="#ctx0" brushRef="#br0" timeOffset="237374.7256">23452 1993 660 0,'3'4'346'15,"7"7"-94"-15,1 8-72 16,-2 7-62-16,-1 5-32 15,-8 5-35-15,-2-2-6 0,-1-3-59 16,-3-7-126-16</inkml:trace>
  <inkml:trace contextRef="#ctx0" brushRef="#br0" timeOffset="237746.0795">23897 1789 862 0,'2'-2'378'0,"2"8"-139"16,-2 9-114-16,5 17-50 15,-6 7-4-15,0 3-38 16,-1-3-6-16,-4-10-5 15,1-10-3-15,2-11-3 16,6-6 1-16,2-14-1 16,4-3-2-16,4-16-4 15,1-4-7-15,6 1-7 16,3 0-3-16,1 18 14 16,-2 6 18-16,-4 13 28 0,-3 13 11 15,-8 11-4-15,-1 5-16 16,-4 6-24-16,-3-1-6 15,5-7-14-15,-2-3-50 16,6-14-238-16</inkml:trace>
  <inkml:trace contextRef="#ctx0" brushRef="#br0" timeOffset="237933.7817">24286 1846 1005 0,'13'0'398'16,"10"-3"-268"-16,13 3-62 15,1-2-2-15,5 0-33 16,-1 3-12-16,-6-1-39 16,-4 3-70-16</inkml:trace>
  <inkml:trace contextRef="#ctx0" brushRef="#br0" timeOffset="238074.4232">24359 1988 616 0,'11'2'280'0,"6"1"-116"16,7 0-116-16,8-3-12 15,3 5-24-15,0-1-2 16</inkml:trace>
  <inkml:trace contextRef="#ctx0" brushRef="#br0" timeOffset="238372.1232">24908 1782 851 0,'-3'-8'442'0,"-8"-8"-108"15,-1 3-122-15,-2 10-91 16,-5 2-34-16,1 7-48 15,4 11-18 1,7-9-28-16,0 1-8 0,-16 41-1 16,7 6 2-16,12 8 4 15,11-25 1-15,14-8-1 16,2-7 2-16,13-16 8 16,3-8 5-16,2-14 25 15,0-10 26-15,-12-12 49 16,-5-6 15-16,-18-15 3 15,-12 0-17-15,-22 6-55 16,-7 7-42-16,-9 20-135 0</inkml:trace>
  <inkml:trace contextRef="#ctx0" brushRef="#br0" timeOffset="238903.2487">22959 3242 885 0,'-15'1'327'15,"-19"2"-252"-15,1 11-45 16,4 13-30-16,5 5-6 16,14 14-9-16,9-1 11 15,17-1 22-15,10-5 23 16,10-13 51-16,10-9 12 15,6-17 31-15,-1-8 2 0,-4-18-8 16,-12-5-9-16,-19-8-30 16,-10-6-14-16,-21 2-52 15,-9 3-49-15,-7 14-169 16</inkml:trace>
  <inkml:trace contextRef="#ctx0" brushRef="#br0" timeOffset="239075.221">23436 3466 962 0,'2'6'434'0,"-1"13"-163"16,-4 0-96-16,-9 5-72 15,0 1-24-15,-3-1-164 16</inkml:trace>
  <inkml:trace contextRef="#ctx0" brushRef="#br0" timeOffset="239481.2439">23741 3234 955 0,'11'4'410'0,"11"11"-191"16,1 8-91-16,-6 18-66 15,-3 3-2-15,-13-1-23 16,-1-1-7-16,-8-16-3 15,3-8 0-15,3-14-2 16,0-9-2-16,6-16-15 16,4-7-7-16,12-14-10 15,2 0-4-15,7 3 6 16,2 4 2-16,-4 17 4 16,0 6 5-16,-10 13 22 15,-7 10 7-15,-7 16 8 16,-2 6-5-16,0 11-17 0,-1-4-6 15,4-8-100-15,6-6-109 16</inkml:trace>
  <inkml:trace contextRef="#ctx0" brushRef="#br0" timeOffset="239676.3007">24279 3263 963 0,'16'0'398'16,"8"-4"-251"-16,14 4-63 0,2-3 3 16,3 2-51-16,1-2-18 15,-7 1-2-15,-8 1-54 16,-12 1-259-16</inkml:trace>
  <inkml:trace contextRef="#ctx0" brushRef="#br0" timeOffset="239834.5566">24357 3391 970 0,'12'2'391'0,"13"0"-263"16,8-1-24-16,4 2-32 15,0-3-31-15,-6-1-82 16,-4-5-184-16</inkml:trace>
  <inkml:trace contextRef="#ctx0" brushRef="#br0" timeOffset="240001.2036">24522 3061 1199 0,'-7'8'441'0,"-14"22"-331"15,-1 9-43-15,-2 23-5 16,-2 17 2-16,-1 8-12 15,4 0-14 1,8-15-6-16,3-12-73 16,18-23-281-16</inkml:trace>
  <inkml:trace contextRef="#ctx0" brushRef="#br0" timeOffset="240508.966">24891 3154 1097 0,'-11'-1'453'16,"-12"1"-265"-16,0 4-106 16,1 13-71-16,7 8-15 0,5 13-18 15,8 11 0-15,9 7 8 16,5-3 5-16,14-9 4 15,1-13 8-15,16-20 27 16,0-13 18-16,-1-22 66 16,2-9 10-16,-13-17 49 15,-9-5 17 1,-22-1-24-16,-14 3-11 0,-24 15-75 16,-7 10-36-16,-3 16-112 15,4 10-4-15</inkml:trace>
  <inkml:trace contextRef="#ctx0" brushRef="#br0" timeOffset="241525.9325">15353 15516 613 0,'-13'-3'365'16,"-11"-5"-86"-16,-6 7-62 0,-4 2-36 15,-1 13-86-15,4 7-29 16,9 12-49-16,8 6-14 16,11 11-8-16,5 3-1 0,16 4 3 15,7 0 0-15,18-14 2 16,7-8 1-16,13-25 3 16,4-16 2-16,-7-22 7 15,-3-11 3-15,-26-11 7 16,-13-5 21-16,-19-2 24 15,-15 3 10 1,-14 8-1-16,-6 9-22 16,-5 12-31-16,-3 3-19 15,8 14-38-15,5 4-54 0</inkml:trace>
  <inkml:trace contextRef="#ctx0" brushRef="#br0" timeOffset="241695.1559">15442 15534 1092 0,'-14'4'498'15,"-19"17"-243"-15,-3 4-50 16,-9 16-107-16,2 7-37 16,9 2-43-1,5-2 11-15,20-5-194 16</inkml:trace>
  <inkml:trace contextRef="#ctx0" brushRef="#br0" timeOffset="243584.3709">8519 16280 192 0,'-1'2'113'0,"0"4"-7"16,1 1-6-16,0 1 0 16,1 2 7-16,0 0 11 15,1 1-3-15,4 6-18 16,0-1-16-16,5 5-29 15,4-4-9-15,9-9-16 16,9-4-3-16,17-9-5 0,8-3-2 0,7-2-5 16,3-1-2-16,-6 4-5 15,-4 5 0-15,-9 3 1 16,-9 4 1-16,-13 1 9 16,-7 1 4-16,-11 0 1 15,-6 2-1-15,-3 5-10 16,-1 2-32-1</inkml:trace>
  <inkml:trace contextRef="#ctx0" brushRef="#br0" timeOffset="244132.0769">9149 16483 252 0,'0'-4'224'0,"0"2"34"0,5-6-57 16,3-4-27-16,9 0-46 15,3-8-23-15,11 3-36 16,3-1-15-16,8 7-29 16,4 6-10-16,7 7-10 15,4 12-2-15,5 2 0 0,0 3 1 16,2-1 1-16,-3 0 1 16,-11-10 0-16,-7-6 1 15,-10-7 2-15,-8-14 1 16,-4-3 1-1,-2 0 1-15,-4 1-3 16,-3 3-1-16,-4 10 0 16,-3 0-1-16,-4 3-65 15</inkml:trace>
  <inkml:trace contextRef="#ctx0" brushRef="#br0" timeOffset="245804.5184">9101 16816 142 0,'7'-9'119'0,"5"-10"12"0,1-6 9 16,3-5 10-16,-1-1 9 15,0 2 0-15,-8 10-23 16,-4 6-17-16,-6 13-39 16,-5 5-16-16,-3 13-26 15,0 3-11-15,4 4-13 16,-1 0-6-1,8-3-7-15,3 2-1 0,4-2 0 16,0 1 0 0,2 1 0-16,-1-3 2 0,-2-2 0 15,-2-4 2-15,-4-5 3 16,-4-2 2-16,-9-3 3 16,-3-1 0-16,-4-4-4 15,3-2-1-15,3 0-6 0,5-4-1 16,8 1-5-16,2 4-2 15,8-4 0-15,7 2 0 16,8 1 14-16,4-4 14 16,7 1 26-16,-1 4 8 15,-1-1-7-15,-8 2-9 16,-7 0-20 0,-4-1-16-16</inkml:trace>
  <inkml:trace contextRef="#ctx0" brushRef="#br0" timeOffset="246872.5681">12253 16247 236 0,'0'6'119'0,"0"14"-42"0,2 4 1 16,3 8-1-16,3 4-5 15,7-3-10-15,2-8-8 16,7-12 3 0,3-3 7-16,4-17 11 15,7-4 4-15,14-9-20 16,8-7-10-16,13 5-8 16,2 5-5-16,-4 15-13 15,-10 7-4-15,-18 16 4 16,-7 4 2-16,-11 2 3 15,-2-3-2-15,-1-10-9 16,-1-4-3-16,-5-6-31 0,-4-4-82 16</inkml:trace>
  <inkml:trace contextRef="#ctx0" brushRef="#br0" timeOffset="247370.8133">13035 16506 466 0,'-1'3'225'0,"-2"-4"-65"0,4-3-54 16,-1 3-35-16,6-3-17 15,24-9-25-15,34-42-5 0,-26 25 5 16,-3 2-1-16,3 8-7 15,0 5-6-15,3 15-12 16,1 7-2-16,5 14-1 16,1 8 2-16,1 2 0 15,3-2 2-15,0-13 1 16,0-8 1 0,0-18 30-16,-1-9 50 15,-5-13 56-15,-2-7 13 16,-13 0-5-16,-6-1-42 15,-14 13-53-15,-6 5-14 0,-7 10-26 16,-4 8-81-16</inkml:trace>
  <inkml:trace contextRef="#ctx0" brushRef="#br0" timeOffset="249214.6884">13221 16691 528 0,'-16'-3'333'15,"-11"-6"-11"-15,-9 9-148 16,-4 3-43-16,3 13-62 16,4 7-32-16,15 14-39 15,9 8-6-15,13 8 0 16,14-1 4-16,17-9 4 0,10-6 1 15,12-20 3-15,-3-7 2 0,-4-17 10 16,-7-13 5-16,-16-12 38 16,-10-8 28-16,-17-7 39 15,-8 3 3-15,-15 0-33 16,-7 6-31-16,-6 14-53 16,2 5-12-16,3 14-18 15,4 5-25 1,11 5-101-16,3 6-85 15</inkml:trace>
  <inkml:trace contextRef="#ctx0" brushRef="#br0" timeOffset="249415.2104">13258 16743 594 0,'-5'0'377'15,"-5"0"-43"-15,-6 10-88 0,-5 5-46 16,-4 13-69-16,-3 3-36 16,-3 2-49-16,8-1-18 15,9-13-50 1,10-4-92-16</inkml:trace>
  <inkml:trace contextRef="#ctx0" brushRef="#br0" timeOffset="250239.901">16175 15717 563 0,'7'1'236'0,"16"-1"-86"16,17 0-42-16,28-3 7 16,19-2-2-16,12 2-39 15,5-1-11-15,-14 4-21 16,-12 0-13-16,-20 3-104 15,-13 0-162-15</inkml:trace>
  <inkml:trace contextRef="#ctx0" brushRef="#br0" timeOffset="250474.1871">16350 15854 771 0,'7'0'308'15,"15"-1"-158"-15,10 1-64 16,19 0-15-16,3 0 2 16,5 4-32-16,1-2-9 15,-2-3-13-15,1-4 9 16,-5-6-180-16</inkml:trace>
  <inkml:trace contextRef="#ctx0" brushRef="#br0" timeOffset="250661.9277">16874 15624 624 0,'10'1'279'0,"17"5"-123"15,-1 5-21-15,-9 5-19 32,-9-8-6-32,2 2-25 0,20 28-13 0,-14 3-29 15,-6 2-19-15,-21-20-135 16</inkml:trace>
  <inkml:trace contextRef="#ctx0" brushRef="#br0" timeOffset="250896.1641">16234 15670 706 0,'-21'18'293'0,"-15"15"-145"0,18 7-50 15,9 1 3-15,26 4 11 16,15 1-10-16,24-10-44 16,15-7-4-16</inkml:trace>
  <inkml:trace contextRef="#ctx0" brushRef="#br0" timeOffset="251519.7393">17637 15420 370 0,'1'-14'288'0,"0"-12"62"16,-1 11-75-16,-2 15-93 16,-4 7-44-16,-1 22-71 15,1 8-27-15,2 16-26 16,2 7-3-16,3 10 4 16,-1 8 3-16,3 3 9 15,2 0 1-15,-3-13-4 16,2-14-2-16,2-19-6 15,1-10 0-15,0-20 4 16,3-5 1-16,-6-17 0 16,4-10-2-16,3-14-9 15,1-7-4-15,10 2-6 16,0 1-1-16,7 19-2 16,-3 6-2-16,-1 20 4 15,-5 4 3-15,-5 14 6 16,-2 7 3-16,-4 8-2 15,3 2-2-15,-2-3-4 0,1-4-11 16,-1-6-114-16,-2-8-129 16</inkml:trace>
  <inkml:trace contextRef="#ctx0" brushRef="#br0" timeOffset="251879.0381">18138 15830 520 0,'-2'18'254'0,"-3"19"-57"16,4 4-56-16,1-3-26 15,0-11-25-15,1-8-33 16,2-12 8-16,0-10 14 15,2-3 6-15,-3-11 4 16,-1-4-7-16,-5-18-7 16,0-1-5-16,-4-11-18 15,4 1-10-15,-4-2-12 16,-3 2-2-16,7 5-7 16,-5 1-7-16,13 8-6 15,4-5-4-15,9 8-4 0,3 1-1 16,13 10-8-16,3 8-1 15,10 7-3-15,5 5-26 16,4 10-167-16,-1 1-142 16</inkml:trace>
  <inkml:trace contextRef="#ctx0" brushRef="#br0" timeOffset="252113.6381">18176 16036 810 0,'14'5'382'15,"7"-5"-138"-15,15 1-147 16,6 1-23-16,5-3-41 15,2 1-13-15,-10-2-197 16</inkml:trace>
  <inkml:trace contextRef="#ctx0" brushRef="#br0" timeOffset="252441.4063">18461 15816 827 0,'1'-7'357'16,"4"-10"-174"-16,2-3-39 0,6-2-16 16,-1 1-9-16,-4-2-13 15,3 3 0-15,-4 5-17 16,-2 3-10-16,3 10-25 15,-3 2-13-15,0 9-15 16,-3 6-4-16,5 13 1 16,1 4-1-16,1 10-1 15,-1 2-1-15,1-3-7 16,-2-2 0-16,3-13-48 16,-6-9-61-16</inkml:trace>
  <inkml:trace contextRef="#ctx0" brushRef="#br0" timeOffset="252941.2846">18798 15467 628 0,'-1'-5'343'16,"4"-5"-55"-16,4 4-69 0,10 4-61 16,6 2-32-16,10 2-49 15,0 0-12-15,-1 0-24 16,1-1-11-16,-11-1-11 15,-2 2-3-15,-4 0-3 16,-3 0-1-16,-2 0-5 16,-3 0-3-16,1 10-3 15,-3 7 1-15,-6 7 2 16,1 1 1-16,-4 6-1 16,1-1-2-16,3 4-1 15,2 0 0-15,2-2 1 16,2-3-1-16,-1-2 2 15,3-1 0-15,-3-4 0 16,-5-4 3-16,-5 1 3 16,-9-1 3-16,-8-1 5 15,-2-1 0-15,-1-6-2 16,0-5-3-16,3-8-27 16,4-1-50-16</inkml:trace>
  <inkml:trace contextRef="#ctx0" brushRef="#br0" timeOffset="254347.2502">19447 15639 588 0,'7'1'314'0,"11"1"-38"16,11-1-129-16,18 2-73 16,4 1-20-16,7-4-40 15,-5 0-6-15,-11-2-75 16,-7-4-86-16</inkml:trace>
  <inkml:trace contextRef="#ctx0" brushRef="#br0" timeOffset="254620.6173">19516 15755 440 0,'-1'1'254'0,"2"4"-11"16,5-2-38-16,13 1-34 16,11-3-20-16,13-1-41 15,4 0-19-15,3-1-28 16,-5 0-15-16,-7 1-24 15,-6 0-9-15,-12 0 3 32,-6 0-66-32</inkml:trace>
  <inkml:trace contextRef="#ctx0" brushRef="#br0" timeOffset="255680.4412">20292 15749 768 0,'6'1'319'0,"14"-1"-131"15,9 0-61-15,22 0-30 16,8-1-13-16,8 1-60 0,3 1-48 16</inkml:trace>
  <inkml:trace contextRef="#ctx0" brushRef="#br0" timeOffset="256233.9859">21194 15284 358 0,'5'-2'234'0,"3"-1"-14"0,-8 2-17 15,-7 2-84-15,-9 1-38 16,-6 5-49-16,-3 0-7 15,-8-2-8-15,0 0-3 16,6-2-8-16,1 0-4 0,8 3-3 16,5-1-3-16,0 3 2 15,4 0 0-15,5 3 1 16,-1 3 5-16,0 3 15 16,4 3 6-16,1 1 12 15,0 0-4-15,8-5-8 16,0-4-1-16,9-6 0 15,-1-6 0-15,9-1-1 16,6 0 0-16,8 4 7 16,10 4 3-16,0 4 1 15,0 5-2-15,-17-4-15 16,-7 7 2-16,-21 0 16 16,-14-1 7-16,-19-2 5 15,-11 0-3-15,-15-9-16 16,2-1-9-16,1-6-9 15,8-5-48-15,18 3-179 0</inkml:trace>
  <inkml:trace contextRef="#ctx0" brushRef="#br0" timeOffset="256546.4538">20826 15815 805 0,'11'0'343'0,"18"-1"-161"16,15 2-42-16,11-2-16 16,13 1-22-16,12 0-45 15,-2 0-11-15,1 6-22 16,-11 1-5-16,-21 3-113 16</inkml:trace>
  <inkml:trace contextRef="#ctx0" brushRef="#br0" timeOffset="257140.0324">21236 16147 586 0,'-6'-8'314'0,"-7"-8"-77"16,-9-3-41-16,-7 4-71 15,-5 5-33-15,-4 10-44 0,-3 0-17 16,1 10-21-16,7 8-9 15,2 0-6-15,10 10-4 16,8 4-1-16,3 2 0 16,10 7 1-16,4 2 3 15,15-3 6-15,3-5 2 16,17-12 16-16,4-9 4 16,3-17 7-16,-3-5 1 15,-12-14 0-15,-7-4 18 16,-17-4 38-16,-10-3 14 0,-22 1 6 15,-9 3-17-15,-13 5-45 16,1 3-19-16,2 11-26 16,1 5-38-16</inkml:trace>
  <inkml:trace contextRef="#ctx0" brushRef="#br0" timeOffset="257700.2568">17186 14990 400 0,'1'1'225'0,"-1"15"-54"16,1 10-33-16,-5 31-71 16,0 24-23-16,6 49-10 15,-2 22-4-15,5 38-4 16,0 4 1-16,-5-15-9 16,5-6-3-16,3-36 2 15,4-17 1-15,11-34-47 16</inkml:trace>
  <inkml:trace contextRef="#ctx0" brushRef="#br0" timeOffset="258100.6985">17352 15149 3 0</inkml:trace>
  <inkml:trace contextRef="#ctx0" brushRef="#br0" timeOffset="258376.751">17298 15136 214 0,'1'-3'88'0,"8"-4"-46"0,5 1 1 0,15 0 10 16,10 0 2-16,22 4 2 16,13-5 3-16,36 3 22 15,28-1 15-15,45-1-6 16,31 4-14-16,44 1-44 16,14-2-22-16,28-2-9 15,4-2 0-15,15-4 58 16,0 2 26-16,-27 1 22 0,-1 1 2 15,-49 7-55-15,-25 6-23 16,-29 3-19-16,-33 4-17 16</inkml:trace>
  <inkml:trace contextRef="#ctx0" brushRef="#br0" timeOffset="258876.6376">21647 15160 657 0,'0'-3'304'0,"0"0"-121"16,0 16-122-16,0 11-32 15,4 32-29-15,3 16-9 16,5 29 9-16,0 14 1 16,-9 21 24-16,-6 3 5 15,-9 8 0-15,-1-2 7 0,10-11-12 16,4-13-2-16,14-23-4 15,3-17-1-15,3-30-16 16,2-8-125-16</inkml:trace>
  <inkml:trace contextRef="#ctx0" brushRef="#br0" timeOffset="259548.345">17175 16654 891 0,'12'0'331'16,"13"0"-208"-16,28 3-140 15,23 2-3-15,32-1 6 16,22-1 0-16,40 3-2 16,17-1 3-16,35 2 4 15,17-2 3-15,15 1 5 16,7-2 13-16,10-2 51 0,-2 1 21 16,-5-4 19-16,-4 0-11 15,-10-4-46-15,-10 0-21 16,-11-3-13-16,-76 1-1 31,-77 3-2-31,1 2 0 0,196-8-4 0,-16 0 0 16,-47 5-1-16,-113 2 0 15,-37 3-32-15,-21 0-14 16,-24 0-41-16,-6 0-58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2:31:44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970 4561 548 0,'11'-5'315'15,"8"-8"-63"-15,5-14-78 16,5-11-29-16,1-21-57 16,2-9-23-16,-2-15-18 15,-8-5 3-15,-8-4 0 16,-6 3 4-16,-8 16-7 16,1 13 14-16,-2 28 15 15,-4 19-4-15,3 26-15 16,-1 15-24-16,4 25-29 15,6 9-3-15,8 20-1 16,7 2 0-16,13 5 2 16,-1-7 1-16,1-19 5 15,3-6 0-15,-3-25-74 16,2-9-86-16</inkml:trace>
  <inkml:trace contextRef="#ctx0" brushRef="#br0" timeOffset="127.3945">1213 4400 794 0,'26'2'304'16,"25"-1"-221"-16,4-1-37 0,-2 0-205 16</inkml:trace>
  <inkml:trace contextRef="#ctx0" brushRef="#br0" timeOffset="299.2313">987 4226 1194 0,'-6'2'443'16,"-3"0"-329"-16,22 6-99 15,12 3-11-15,20 3-43 16,7 0-165-16</inkml:trace>
  <inkml:trace contextRef="#ctx0" brushRef="#br0" timeOffset="627.6746">1747 4447 689 0,'6'7'372'0,"12"2"-78"15,-1 0-120-15,10-7-101 16,1-2-23-16,-2-8-19 16,3-3-7-16,-12-14-1 15,-5-2 0-15,-17-8-3 16,-11 1-1-16,-13 5-6 16,-10 0-2-16,-7 13-6 15,4 8 2-15,7 19 1 16,4 14-1-16,16 21 0 15,0 3-5-15,13 11-3 16,6-1-1-16,5-3 1 16,8 0 1-16,-2-11 3 15,4-6 2-15,-2-10 30 16,0-12-77-16</inkml:trace>
  <inkml:trace contextRef="#ctx0" brushRef="#br0" timeOffset="939.7359">2349 4379 1109 0,'-15'17'509'0,"-15"14"-221"0,-6-3-173 16,-1-4-38-16,-7-10-47 15,7-5-10-15,13-10-11 16,0-5-4-16,15-5-34 16,5-4-6-16,4-6-4 15,5 2 0-15,11 5 23 16,-2 1 2-16,12 13 20 16,7 5 11-16,0 9 35 15,5 10 10-15,-9 4-9 16,-4-3-5-16,-7-3-31 15,-8-5-50-15</inkml:trace>
  <inkml:trace contextRef="#ctx0" brushRef="#br0" timeOffset="3076.3022">3564 3761 474 0,'-1'-5'308'0,"-2"4"-31"15,1 9-61-15,-3 32-104 16,5 13-39-16,0 25-17 16,0 8-10-16,-2 5-18 15,4 3 1-15,4-14-10 16,-2-8-1-16,5-23 2 15,-3-12-1-15,-3-20 2 16,2-12 4-16,-1-13 3 16,-1-13-1-16,1-13-6 15,8-7-8-15,0-3-7 16,2 5 4-16,2 13 5 16,-1 10 3-16,3 16 8 0,-3 4-3 15,-3 18-2-15,1 8 0 16,-8 7-4-16,2 5-1 15,-3-8-4-15,0-5 0 16,0-11-157-16,4-3-163 16</inkml:trace>
  <inkml:trace contextRef="#ctx0" brushRef="#br0" timeOffset="3423.7151">4076 4133 805 0,'-5'6'343'0,"-2"17"-166"15,1 7-61-15,3 12-44 16,3 7-9-16,0 3-31 16,-3-7-8-16,6-11-4 15,-3-9-1-15,2-20 12 16,2-4 10-16,-4-11 25 15,2-7 12-15,-3-15 14 16,-5-4-1-16,0-16-19 16,-5-5-13-16,3 0-33 15,-1-7-12-15,7 10-19 16,7 1-3-16,11 9-4 16,7 3-3-16,8 5 2 0,4 5-2 15,3 8 0-15,5 7-46 16,6 15-261-16</inkml:trace>
  <inkml:trace contextRef="#ctx0" brushRef="#br0" timeOffset="3648.4871">4120 4484 978 0,'9'4'385'15,"22"6"-265"-15,2-3-41 0,18-5-35 16,4-2-12-16,-2-5-434 16</inkml:trace>
  <inkml:trace contextRef="#ctx0" brushRef="#br0" timeOffset="3960.9242">4559 4147 909 0,'-13'-6'444'0,"-16"0"-158"15,2 3-93-15,5 12-114 16,2 7-33-16,9 11-43 16,4 6-8-16,10 6-3 15,10 3 0-15,9-2 4 0,3-4 3 16,0-18 17-16,3-7 18 16,-3-18 49-16,2-10 26 15,-4-11 13-15,-6-7-6 16,-11-4-37-16,-9 0-25 15,-15 3-30-15,-7 6-7 16,-5 12-114-16,6 7-89 16</inkml:trace>
  <inkml:trace contextRef="#ctx0" brushRef="#br0" timeOffset="4460.8059">4755 3959 757 0,'7'-4'388'0,"11"0"-111"0,9-1-102 15,11 0-94-15,5 3-24 16,-3 1-26-16,-3 0-6 16,-11 3-6-16,-7-2-4 15,-7 5-6-15,-8 2-3 16,-7 7-5-16,3 4-1 15,-5 5-3-15,1 7-1 16,1 8-2-16,-3 6 0 16,8 4 1-16,1 5 0 0,3 1 3 15,1 0 8-15,-5-6 30 16,1-10 13-16,-6-7 33 16,-7-11 17-16,-6-6 3 15,-7-6-2-15,-7-8-27 16,-6-4-24-16,0-7-33 15,3 4-10-15,9-7-130 16,14 4-97-16</inkml:trace>
  <inkml:trace contextRef="#ctx0" brushRef="#br0" timeOffset="4726.3635">5335 4162 1001 0,'4'2'393'15,"16"2"-247"-15,9-1-39 16,12-2-23-16,9 0-11 15,-1-2-31-15,1 0-12 16,-4-1-28-16,-6-2-84 0</inkml:trace>
  <inkml:trace contextRef="#ctx0" brushRef="#br0" timeOffset="4891.9284">5419 4314 995 0,'3'2'403'16,"13"1"-255"-16,9-2-67 15,13-4-49-15,5-2-12 16,9 1-11-16,-11 3-28 16</inkml:trace>
  <inkml:trace contextRef="#ctx0" brushRef="#br0" timeOffset="5152.8569">5999 4170 1032 0,'3'-15'444'0,"5"-20"-234"16,-2 1-42-16,3 6-56 15,-1-2-11-15,0 11-15 0,-2 4-7 0,-2 2-14 16,-3 9-18-16,-2 6-33 15,1 8-7-15,0 13-5 16,1 7 2-16,0 18 6 16,0 5 0-16,3 18-1 15,-1 0 0-15,-1-5 0 16,2-6 0-16,-4-23 0 16,3-5-12-16,1-20-464 15</inkml:trace>
  <inkml:trace contextRef="#ctx0" brushRef="#br0" timeOffset="5574.6205">6685 4173 1080 0,'7'2'410'0,"24"1"-293"16,13 0-21-16,21-1-5 31,11-2-5-31,4 0-21 0,-14 0-10 0,10 0-20 16,-5-2-11-16,-12-1-94 15,7-4-112-15</inkml:trace>
  <inkml:trace contextRef="#ctx0" brushRef="#br0" timeOffset="5777.7279">6818 4290 844 0,'6'0'351'0,"10"2"-200"16,9-1-43-16,22 0-21 15,6-1-6-15,8 0-17 16,14-1-8-16,0 1-25 16,-5 0-9-16,-6-2-135 15</inkml:trace>
  <inkml:trace contextRef="#ctx0" brushRef="#br0" timeOffset="5966.2954">7353 4118 848 0,'12'-1'386'31,"10"-3"-176"-31,1 11-93 0,-1 6-18 16,-4 9-10-16,-6 2 2 15,-13 6-15-15,-6 2-8 16,-10 0-20-16,-3 0-40 16,-6-8-209-16</inkml:trace>
  <inkml:trace contextRef="#ctx0" brushRef="#br0" timeOffset="6232.2095">6742 4163 761 0,'-22'9'372'16,"-13"5"-123"-16,14 9-104 15,7 6-63-15,19 8 11 16,6 3-6-16,20 1-12 16,12-5-14-16,12-13-23 15,-2-6-43-15</inkml:trace>
  <inkml:trace contextRef="#ctx0" brushRef="#br0" timeOffset="7294.1103">8319 4087 564 0,'-2'-6'321'0,"-11"-4"-36"15,-5 1-36-15,-12 9-61 16,-8 4-38-16,-2 9-72 16,-1 9-26-16,9 12-39 15,8 7-13-15,12 7-9 16,9 1-3-16,14-2 2 16,14-6 1-16,20-13 6 15,9-8 3-15,10-19-10 16,-4-6-62-16</inkml:trace>
  <inkml:trace contextRef="#ctx0" brushRef="#br0" timeOffset="7590.9449">8476 4451 622 0,'5'-6'316'0,"6"-5"-98"16,2-4-50-16,1-2-54 15,0 2-8-15,-4 3-1 16,-1 5-7-16,-1 8-24 16,-3 7-16-16,-3 14-24 15,-1 4-2-15,-1 4 5 16,3 4-2-16,-1-3-5 15,5-1-5-15,-4-8-8 16,0-4-2-16,-1-10-66 16,-4-3-47-16</inkml:trace>
  <inkml:trace contextRef="#ctx0" brushRef="#br0" timeOffset="7950.5488">9205 3668 619 0,'-30'10'340'0,"-19"7"-68"0,-8 24-146 16,-5 19-30-16,7 31-49 15,9 10-16-15,19 15-11 16,15 5 1-16,26-2-6 15,12-6 0-15,21-13-1 16,2-11 0-16,18-26-77 16</inkml:trace>
  <inkml:trace contextRef="#ctx0" brushRef="#br0" timeOffset="8184.5213">9076 4259 925 0,'3'2'411'15,"16"5"-188"-15,12 2-105 16,21 0-63-16,11-2-19 15,0-6-29-15,2 1-88 16</inkml:trace>
  <inkml:trace contextRef="#ctx0" brushRef="#br0" timeOffset="8387.908">9565 4296 1069 0,'12'0'446'16,"10"2"-252"-16,22 1-111 15,3 3-15-15,5 0-30 16,0-3-12-16,-7-6-62 16,-4-4-142-16</inkml:trace>
  <inkml:trace contextRef="#ctx0" brushRef="#br0" timeOffset="8559.4697">9781 3866 1174 0,'-3'0'456'15,"-5"10"-330"-15,1 11-67 16,7 21-66-16,0 7-1 0,9 10 8 15,4-4-39-15</inkml:trace>
  <inkml:trace contextRef="#ctx0" brushRef="#br0" timeOffset="8918.717">9601 4525 994 0,'10'-3'412'0,"12"-8"-246"16,4 3-83-16,10 7-57 16,2 1-12-16,-8 5-6 15,-3 1 0-15,-12 8 1 16,-13-3-3-16,-10 4-2 0,-9-1-2 15,-8-4 0-15,7 4-3 16,6-9-17-16,9-1-5 16,14-2-9-16,9 1 3 0,5 7 19 0,3 4 12 31,-6 4 24-31,-4 5 9 0,-9 3 31 0,-10 0 15 16,-17 2 9-16,-11-1-2 15,-14-8-22-15,-2-9-38 0,4-18-431 16</inkml:trace>
  <inkml:trace contextRef="#ctx0" brushRef="#br0" timeOffset="9262.386">10093 3757 886 0,'18'0'417'0,"12"1"-173"15,13 24-151-15,2 14-42 31,2 29-34-31,-8 10-1 16,-16 16 2-16,-8 7-2 16,-17 15-3-16,-6 3 0 15,-13-8 1-15,-3-10 5 0,-2-34 6 0,-2-11 4 16,0-21-10-16,-1-12-50 0,0-20-251 16</inkml:trace>
  <inkml:trace contextRef="#ctx0" brushRef="#br0" timeOffset="9684.1734">10431 3572 887 0,'-6'1'348'0,"-12"3"-245"0,6 4-48 15,5 7-40-15,3 4-3 31,10 3 16-31,6 2 7 16,12-2 14-16,6-1 12 16,10-9 7-16,5-7 3 0,-1-11 15 0,-4-8 0 15,-14-8 27-15,-10-3 18 0,-17-1 10 16,-13-1-8-16,-20 3-42 16,-6 5-29-1,-7 11-48-15,2 5-13 0,9 7-36 16,5 10-89-16</inkml:trace>
  <inkml:trace contextRef="#ctx0" brushRef="#br0" timeOffset="10225.7977">10893 4100 784 0,'1'-3'409'15,"0"0"-122"-15,-1 10-152 16,0-7-57-16,1 23-54 15,7 47-12-15,0-13-3 16,-2-2 2-16,6-3 7 0,-4-6 4 16,-4-20-118-16</inkml:trace>
  <inkml:trace contextRef="#ctx0" brushRef="#br0" timeOffset="10371.9977">10753 4297 1012 0,'8'0'436'16,"11"-1"-215"0,11 1-96-16,23 0-50 15,1-2-18-15,28 0-26 16,2 0-7-16,-8-4-109 16</inkml:trace>
  <inkml:trace contextRef="#ctx0" brushRef="#br0" timeOffset="10637.8">11788 4094 989 0,'-13'-6'456'16,"-21"-4"-193"-16,-2 0-83 15,-4 9-100-15,2 6-29 16,2 13-44-16,5 5-7 16,12 15-1-16,6 3 1 0,16 4 3 15,12 1 2-15,19-7 3 16,11-5 0-16,5-15 1 16,-2-8-20-16,0-14-147 15</inkml:trace>
  <inkml:trace contextRef="#ctx0" brushRef="#br0" timeOffset="10949.9764">11846 4353 977 0,'4'-6'409'16,"0"-3"-212"-16,13 3-101 15,8 4-16-15,2 7-23 0,6 4-20 16,-6 5-5-16,-4 2 8 16,-10 1 14-16,-12 2 7 15,-14 5-3-15,-7 1-7 16,-7 1-10-16,15-14-4 31,5-6-9-31,1 1-3 0,-10 11-7 0,9-6 0 16,14-6-1-16,8-6-2 15,11 0-5-15,3-1 11 0,4-1 412 0</inkml:trace>
  <inkml:trace contextRef="#ctx0" brushRef="#br0" timeOffset="11356.1317">12644 3553 707 0,'-17'-1'338'0,"-24"4"-105"0,-10 9-86 31,-8 36-80-31,0 19-21 0,8 55-43 0,5 13-3 0,25 21 8 16,13 5 0-1,24-20 1-15,19-6 2 0,14-28 4 16,10-10-2-16,5-19 18 16,0-13-72-16</inkml:trace>
  <inkml:trace contextRef="#ctx0" brushRef="#br0" timeOffset="11559.2122">12577 4398 1117 0,'10'-1'412'0,"23"3"-335"0,5 2-26 0,7-1-29 0,4 4-5 16,-2-3-98-16</inkml:trace>
  <inkml:trace contextRef="#ctx0" brushRef="#br0" timeOffset="11746.9335">13006 4372 1081 0,'6'-3'432'15,"4"0"-262"-15,20 2-111 32,7 1-16-32,12 2-5 0,4 0-3 0,0 2-10 15,-1-4 20-15,-3-6-269 32</inkml:trace>
  <inkml:trace contextRef="#ctx0" brushRef="#br0" timeOffset="11934.3542">13209 3891 1185 0,'-3'-5'488'0,"2"0"-316"0,-1 6-68 16,1-1-91-16,0 26-21 15,4 56-12-15,3-22 6 16,8 10-93-16</inkml:trace>
  <inkml:trace contextRef="#ctx0" brushRef="#br0" timeOffset="12262.1672">13014 4662 1087 0,'5'-12'448'15,"3"-10"-254"-15,19 3-127 16,9 4-21-16,7 9-14 16,-2 5-3-16,-4 10-15 31,-8 6-4-31,-14 6-1 0,-7 5 4 0,-21 2 6 16,-9 0 3-16,-12 4-2 15,-11-3-2-15,-2-8-3 16,4-5-4-16,12-10-14 15,12-4-12-15,20-5-16 16,9-3-1-16,17 1 14 16,7 4 15-16,5 5 20 15,2 5 9-15,-5 8-3 16,-3-1-5-16,-7 4-6 0</inkml:trace>
  <inkml:trace contextRef="#ctx0" brushRef="#br0" timeOffset="12668.5913">13537 3506 1461 0,'25'18'-16'0,"8"17"7"16,20 26-4-16,10 39 15 16,-4 16 13-16,-15 17 10 15,-9 7 5-15,-33 4 17 0,-15-6-1 16,-25-9-3-16,-7-6-4 16,-4-25-14-16,3-10 1 15,10-20-11-15,5-17-65 16</inkml:trace>
  <inkml:trace contextRef="#ctx0" brushRef="#br0" timeOffset="13058.8643">13926 3560 446 0,'-2'5'187'0,"2"12"-96"15,8 0-25-15,11 2 21 16,9-2 25-16,9-7 32 16,1-5 25-16,-2-11 24 0,-3-5-6 15,-18-11 3-15,-7-4-6 16,-15 1-40-16,-10 0-19 16,-14 9-58-16,-4 7-29 15,-3 9-44-15,3 2-5 16,17 11-178-16</inkml:trace>
  <inkml:trace contextRef="#ctx0" brushRef="#br0" timeOffset="13465.0093">14267 4196 744 0,'19'0'382'0,"9"0"-119"16,15 2-143-16,4 3-41 15,1 0-53-15,0 0 0 0,-9 0-130 16,-5-1-108-16</inkml:trace>
  <inkml:trace contextRef="#ctx0" brushRef="#br0" timeOffset="13699.3324">14251 4386 722 0,'10'0'419'16,"11"1"-51"-16,17-1-190 15,11-3-35-15,12 2-65 16,-1-3-25-16,-6 4 8 15,-7 0-81-15</inkml:trace>
  <inkml:trace contextRef="#ctx0" brushRef="#br0" timeOffset="14230.4757">15004 4083 909 0,'2'-12'459'16,"3"-16"-139"-16,-1 15-166 16,-1 4-38-16,2 7-71 15,1 5-26-15,-1 12-32 16,-1 5-7-16,2 11 4 0,1 5 4 15,1 5 8-15,4 4 3 16,-10 4 3-16,-2-1 3 16,-6-5 4-16,-4-6 1 15,-4-7 5-15,-3-7 0 16,-4-11 4-16,-2-1-1 16,4-10-3-16,7-1-4 15,9-2-13-15,7-4-5 16,13 1-5-16,10 2 1 15,10 0 8-15,3 5 3 0,-2 2 2 16,-7 2 2-16,-7 2 6 16,-2-3-60-16</inkml:trace>
  <inkml:trace contextRef="#ctx0" brushRef="#br0" timeOffset="16412.6138">15888 4162 602 0,'5'0'258'0,"7"3"-106"15,26 1-103-15,13-3-12 16,26-1-1-16,12-1-8 16,7 1-13-16,2 4-3 15,-16 4-95-15,-12 2-211 16</inkml:trace>
  <inkml:trace contextRef="#ctx0" brushRef="#br0" timeOffset="16631.1393">16014 4278 518 0,'14'-1'277'0,"18"-1"-45"16,10 2-120-16,24 2-59 15,3 3-12-15,14-1-16 16,-2 1 28-16</inkml:trace>
  <inkml:trace contextRef="#ctx0" brushRef="#br0" timeOffset="16771.8736">16675 4188 854 0,'3'12'345'0,"0"7"-220"15,-2 7-69-15,-3 2-9 16,-9 2-16-16,-8 1-5 16,-11-5-47-16,-6-3-157 15</inkml:trace>
  <inkml:trace contextRef="#ctx0" brushRef="#br0" timeOffset="17006.0232">16023 4072 698 0,'-29'7'342'16,"-18"9"-126"-16,9 7-141 16,11 5-15-16,25 10-29 15,11-4 14-15,29 7 0 16,12-2-4-16,17-9-187 16</inkml:trace>
  <inkml:trace contextRef="#ctx0" brushRef="#br0" timeOffset="17490.1444">17524 3974 885 0,'-17'-2'422'0,"-17"-1"-169"16,-13 10-116-16,-5 6-42 15,-1 12-49-15,3 1-16 16,17 7-28-16,12 4-1 15,21-2 4-15,11 0 4 0,23-8 9 16,10-5 1-16,16-12 0 16,-1-3-1-16,-6-7-150 15,-5-2-277-15</inkml:trace>
  <inkml:trace contextRef="#ctx0" brushRef="#br0" timeOffset="17771.327">17603 4336 514 0,'3'-2'323'0,"3"-3"7"16,6-1-75-16,4-3-74 16,1-2-34-16,3-4-59 0,-6-2-22 15,-1 1-16 1,-2 0-5-16,-5 6 7 0,-1 3 0 15,-5 7-20-15,0 4-7 16,-3 11-19-16,1 11-8 16,2 13 3-16,0 4 1 15,2 6 2-15,0-7 0 16,1-10 2-16,-1-4 22 16,2-19-118-16,2 0-111 15</inkml:trace>
  <inkml:trace contextRef="#ctx0" brushRef="#br0" timeOffset="18036.8906">18113 4011 775 0,'-2'-5'482'0,"1"-1"-10"16,1 6-280-16,0 0-140 16,2 18-30-16,15 49-6 15,-4-26 2-15,0 4-3 16,-2-1 1-16,-5-5 0 16,0-3 0-16,-4-14-28 15,-1-5-60-15</inkml:trace>
  <inkml:trace contextRef="#ctx0" brushRef="#br0" timeOffset="18177.6534">18012 4190 753 0,'1'-4'432'16,"13"1"-45"-16,1-2-208 0,23 2-131 15,10-1-20-15,10 2-18 16,10-1-3-16,-7 3-75 15</inkml:trace>
  <inkml:trace contextRef="#ctx0" brushRef="#br0" timeOffset="18536.776">18898 4065 668 0,'1'-6'388'0,"-2"-8"-44"0,-8-2-60 16,-14 0-88-16,-15 2-36 15,-9 4-60-15,-8 9-24 16,2 7-43-16,7 7-20 16,9 9-18-16,7 4-5 15,19 7 0-15,4 1 1 16,15 2 2-16,13 0 2 0,17-7 1 16,13-4 1-16,12-9-36 15,-1-6-44-15</inkml:trace>
  <inkml:trace contextRef="#ctx0" brushRef="#br0" timeOffset="18880.4364">18965 4253 928 0,'7'0'508'16,"2"1"-98"-16,6 1-225 0,1-2-47 15,-2 5-54-15,3 1-11 16,0 3-29-16,-6 4-10 16,-6-1-19-16,-9 6-5 15,-12 1-3-15,-6 5 1 16,-2 2 0-16,0-2-1 15,6-3-2-15,9-4 0 16,7-3-2-16,5-4 0 16,9-4-1-16,4-6 0 15,7-2-1-15,2-3-22 0,8-4-139 16,0-1-341-16</inkml:trace>
  <inkml:trace contextRef="#ctx0" brushRef="#br0" timeOffset="19177.2428">19257 4029 948 0,'5'-2'379'0,"12"-3"-234"0,10 4-18 15,17 2-22-15,5 4-12 16,7-2-30-16,6 3-16 16,-1-4-15-16,-4 0-7 15,-12-1-103-15,-12-1-97 16</inkml:trace>
  <inkml:trace contextRef="#ctx0" brushRef="#br0" timeOffset="19333.7827">19393 4131 1001 0,'8'-1'424'0,"8"2"-230"16,6-1-54-16,10 1-59 15,11 1-19-15,13-2-35 16,5 1 15-16,3 2-235 16</inkml:trace>
  <inkml:trace contextRef="#ctx0" brushRef="#br0" timeOffset="19810.5524">20146 3954 894 0,'2'-19'417'16,"2"-19"-155"-16,3 10-61 16,-2 11-57-16,-5 6-27 15,0 9-62-15,-2 3-28 16,1 15-39-16,-2 352-33 47,3-349 49-32,-2-11 7-15,-4-1 7 16,-2 6 2-16,-8-9 0 16,-6-4-1-16,-6-2-19 15,-3-4-1-15,6 0-7 16,10 3-2-16,6-1 1 15,6 1-4-15,11 1-3 16,9 2 0-16,15 0 11 16,6 4 6-16,3-2 16 15,-5 1 8-15,-2 2 17 16,-3 0 12-16,-5 0 12 16,-2-4-2-16,-7-2-13 15,-6-4-11-15,-2-1-19 16,1 3-41-16,-8-1-141 15,-1 2-450-15</inkml:trace>
  <inkml:trace contextRef="#ctx0" brushRef="#br0" timeOffset="21104.6885">3618 5135 744 0,'0'-1'338'16,"0"5"-155"-16,3 9-77 16,1 17-84-16,7 20 7 0,3 25 1 15,0 12 8-15,0 7 8 16,-5-11-8-16,-1-14-10 15,-2-11-2-15,-1-10-5 16,-2-9-1-16,3-15 2 16,-2-8-2-16,1-12 3 15,1-9 0-15,1-11-3 16,-1-5 1-16,0-10-10 16,6 0-3-16,1 1-6 15,2 2-2-15,3 13-7 16,-3 5-6-16,0 15-3 15,-1 6-1-15,-4 9 7 16,1 6 6-16,-4-2 7 16,-2 3-8-16</inkml:trace>
  <inkml:trace contextRef="#ctx0" brushRef="#br0" timeOffset="21463.6246">4186 5526 911 0,'-1'14'348'0,"1"17"-267"16,1 8 8-16,3 6-12 15,-2 0-14-15,2-6-1 16,-1-4-24-16,-1-17-7 15,1-6 18-15,-2-15 19 16,-1-7 12-16,-5-18 24 16,-1-5-3-16,-7-12-5 15,-5-9-11-15,-6-7-32 16,0-3-16-16,1-9-27 16,9 3-7-16,14 9-15 15,7 7-6-15,21 17-10 16,4 10-2-16,7 10 1 15,10 7 25-15,10 11-164 16,6 1 13-16</inkml:trace>
  <inkml:trace contextRef="#ctx0" brushRef="#br0" timeOffset="21682.6589">4236 5855 1812 0,'20'0'24'0,"7"0"-6"15,22 0 22-15,1-1-40 16,-2-1-77-16</inkml:trace>
  <inkml:trace contextRef="#ctx0" brushRef="#br0" timeOffset="21968.2608">4463 5543 983 0,'0'-12'454'16,"2"-12"-185"-16,6 0-76 16,2 7-78-16,1 1-25 0,0 11-45 15,-2 4-18-15,0 9-18 16,3 9-1-16,-1 9-1 15,3 4 4-15,-5 2 1 16,2-2-1-16,-2-4-2 16,0 1 0-16,4-5-38 15</inkml:trace>
  <inkml:trace contextRef="#ctx0" brushRef="#br0" timeOffset="22420.9573">4751 5244 1058 0,'10'0'409'16,"13"-3"-282"-16,5 1-68 16,16 2-39-16,1 0-1 15,-4 1-3-15,-7 3-2 0,-11 0-2 16,-8-2 0-16,-4 2-3 16,-3 0-1-16,-6 4-5 15,-2 4-1-15,-5 7-2 16,2 3-3-16,-1 14-3 15,4 4-1-15,4 13 6 16,-1-2 5-16,4 2 13 16,4 0 4-16,-6-5 6 15,-3 0 10-15,-2-8 15 16,-10-5 28-16,-6-12 27 16,-1-5-4-16,-10-14-11 15,2-4-28-15,3-14-49 16,1-1-71-16</inkml:trace>
  <inkml:trace contextRef="#ctx0" brushRef="#br0" timeOffset="22780.2226">5434 5520 909 0,'7'1'456'15,"9"3"-152"-15,10 0-128 16,7-4-42-16,10-1-62 16,2-1-23-16,-2-6-1 15,-4 3-82-15,-9 2-253 16</inkml:trace>
  <inkml:trace contextRef="#ctx0" brushRef="#br0" timeOffset="22991.6485">5486 5632 818 0,'1'3'405'15,"8"0"-119"-15,7 2-71 16,19-2-65-16,7-5-25 16,9 1-46-16,1 1-20 0,-7 0-29 15,-8 1 34-15,-16 3 93 16</inkml:trace>
  <inkml:trace contextRef="#ctx0" brushRef="#br0" timeOffset="25040.908">6175 5566 957 0,'7'2'370'0,"14"4"-258"16,12 1-61-16,24-5-34 15,4-1-11-15</inkml:trace>
  <inkml:trace contextRef="#ctx0" brushRef="#br0" timeOffset="25582.0164">6999 5166 431 0,'5'-1'284'16,"0"1"15"-16,-7 1-58 15,1-1-99-15,-2 0-37 16,-25 3-64-16,-28 4-17 16,30-7-12-16,1 0-2 0,3-3-8 15,2-2-3-15,2 5-12 16,6 0-2-16,7 8-1 16,1 5-1-16,-1 4 4 15,1 3 1-15,-3 5 10 16,0 2 11-16,4-4 14 15,3 0 3-15,4-8 3 16,7-7-4-16,5-8 2 16,2-5-1-16,5-4-10 15,4 1-9-15,4 6-9 16,4 4-1-16,5 13 2 16,-4 4 7-16,-10 8 18 15,-6 2 7-15,-21-1 16 16,-9 2 3-16,-16-10-4 15,-5-2-4-15,1-6-10 16,-7-9 10-16,6-3-131 16,4-5-128-16</inkml:trace>
  <inkml:trace contextRef="#ctx0" brushRef="#br0" timeOffset="25863.5498">6484 5691 661 0,'15'3'383'15,"15"0"-54"-15,29 1-146 16,16-4-19-16,23-5-40 15,1-4-20-15,0 1-35 16,-8 1-11-16,-8 1-34 16,-7 2-31-16,-17 1-126 15,-11 2-134-15</inkml:trace>
  <inkml:trace contextRef="#ctx0" brushRef="#br0" timeOffset="26327.0563">7127 5910 494 0,'-9'-4'322'16,"-16"0"22"-16,-4-2-73 16,-10 3-86-16,0 5-29 15,-8 3-69-15,6 7-39 16,5 12-40-16,3 6-10 15,9 9-13-15,2 3 2 16,14-1-2-16,8 1 1 0,23-3 4 16,3-3 0-16,15-12 8 15,0-9 4 1,2-15 10-16,2-8 8 0,-10-11 27 16,-8-4 28-16,-25-4 62 15,-12-1 13-15,-25 6-9 16,-7 0-29-16,-15 8-67 15,-1 6-20-15,4 6-23 16,8 2 4-16,17 7-25 16</inkml:trace>
  <inkml:trace contextRef="#ctx0" brushRef="#br0" timeOffset="26795.3896">7906 5702 669 0,'1'0'292'0,"15"1"-140"16,15 2-73-16,22 0-60 16,21-1-2-16,20 4-10 15,-1-2-2-15,2 1 3 16,-9 0 2-16,-21-4-126 15</inkml:trace>
  <inkml:trace contextRef="#ctx0" brushRef="#br0" timeOffset="27014.3966">8065 5835 522 0,'12'-1'301'0,"24"-1"-14"16,12 2-160-16,19 3-54 15,5 0-10-15,-3 1-12 16,-7-2-9-16,-8-1-21 16,-5-2-14-16</inkml:trace>
  <inkml:trace contextRef="#ctx0" brushRef="#br0" timeOffset="27170.2995">8677 5721 715 0,'8'0'350'0,"7"5"-92"16,-1 5-119-16,-5 6-55 16,-6 4-10-16,-11 6-25 15,-7-1-7-15,-16 3-19 0,-5 2-101 16</inkml:trace>
  <inkml:trace contextRef="#ctx0" brushRef="#br0" timeOffset="27373.5483">8209 5619 839 0,'-28'2'377'0,"-12"5"-228"15,-2 1-15-15,5 11-17 16,17 4-40-16,1 8 11 16,11 5-7-16,16 5-24 15,11 3-11-15,19-8-25 16,11-2 29-16</inkml:trace>
  <inkml:trace contextRef="#ctx0" brushRef="#br0" timeOffset="27966.9985">9665 5659 457 0,'-13'-6'343'0,"-19"-7"58"16,-3 5-94-16,-7 5-117 0,-4 7-45 16,2 12-75-16,3 3-24 15,14 10-35-15,6 3-7 16,16 8-3-16,5 4 0 15,16-3 5-15,12-2 2 16,18-12 2-16,-3-11 0 16,16-14 1-16,-1-3-15 15,-7-7-153-15</inkml:trace>
  <inkml:trace contextRef="#ctx0" brushRef="#br0" timeOffset="28263.7927">9746 6043 452 0,'3'3'302'16,"2"-3"-9"-16,3-4-67 16,0-2-32-16,3-9-45 15,3 2-30-15,-2-2-50 16,-2-2-16-16,-2 5-11 15,-1 0-1-15,-4 5-1 16,3 7-5-16,-7 5-7 16,-1 12-5-16,-1 9 1 15,-2 0 3-15,4 6 1 16,2 0 2-16,0-5-8 0,8 0-3 16,1-9-27-16,0-1 480 15</inkml:trace>
  <inkml:trace contextRef="#ctx0" brushRef="#br0" timeOffset="28763.6858">10547 5307 693 0,'-18'2'328'16,"-22"15"-107"-16,-9 12-57 15,-11 26-66-15,2 16-22 16,8 27-52-16,9 15-13 0,24 19-5 16,14 1 2-1,24-16 7-15,9-12 1 0,15-22 1 16,5-10 1-16,6-23-106 16,9-17 18-16</inkml:trace>
  <inkml:trace contextRef="#ctx0" brushRef="#br0" timeOffset="28982.3741">10444 5855 969 0,'12'0'405'16,"11"3"-226"-16,17 5-112 0,10-1-23 16,10 2-23-16,-4-1 26 15</inkml:trace>
  <inkml:trace contextRef="#ctx0" brushRef="#br0" timeOffset="29216.9071">10905 5859 1016 0,'10'-1'421'15,"5"0"-219"-15,19 1-121 16,9-2-15-16,13 2-9 15,5 0-9-15,-4-1-25 16,-4-1-8-16,-13-3-86 16,-5-2-136-16</inkml:trace>
  <inkml:trace contextRef="#ctx0" brushRef="#br0" timeOffset="29419.7707">11108 5529 737 0,'-3'-2'403'15,"-3"1"-109"-15,1 2-136 16,5-1-124-16,0 14-28 16,8 50-5-16,4-22-1 15,4 6 2-15,1 2 34 16</inkml:trace>
  <inkml:trace contextRef="#ctx0" brushRef="#br0" timeOffset="29779.0612">10968 6044 832 0,'4'-4'338'0,"8"-3"-202"16,5 5-37-16,10 4-40 15,6 5-17-15,10 3-26 16,-2 3-9-16,-5 2-2 16,-7-5 1-16,-19 1-1 15,-5 0-1-15,-11-2-5 16,-7 4-1-16,3-6 1 15,1-2 0-15,11-4-4 0,6-4 1 16,10-1 5-16,2 3 7 16,3 4 10-16,4 9 7 15,-11 10 18 1,-5 4 18-16,-21 10 31 0,-13 5 7 16,-20 4-15-16,-11-1-18 15,-9-16-16-15,-2-10-60 16,11-19-236-16</inkml:trace>
  <inkml:trace contextRef="#ctx0" brushRef="#br0" timeOffset="30099.0149">11485 5353 1172 0,'14'11'429'0,"17"26"-323"16,10 16-45-16,2 29 0 16,-3 11 14-16,-16 19-8 15,-12 8-4-15,-20 0-21 16,-10 1-16-16,-21-8-9 15,-4-7-2-15,-1-18-2 0,4-16 0 16,17-28-34-16,4-17-48 16,8-24-127-16,2-3-115 15</inkml:trace>
  <inkml:trace contextRef="#ctx0" brushRef="#br0" timeOffset="30492.1161">11717 5438 837 0,'0'-2'391'0,"1"-7"-157"16,1-4-44-16,6-1-60 16,1-4-21-16,3-4-32 15,0 0-12-15,2-1-16 16,-1-1-7-16,-3 2-10 16,-1 2-2-16,-6 7-3 15,0 4-1-15,-2 9-7 16,-4 4-8-16,3 12-7 15,2 7-3-15,7 14 1 16,4 5 1-16,0 7-1 16,0-4 1-16,-7-7-13 15,2-6-50-15</inkml:trace>
  <inkml:trace contextRef="#ctx0" brushRef="#br0" timeOffset="30960.6054">12403 5626 715 0,'2'1'374'0,"-1"8"-105"0,2 9-108 16,-1 19-108-16,-1 6-17 15,5 16-2-15,1 1 0 16,-1-5 0-16,-1-3 0 15,1-18-17-15,-2-12-82 16</inkml:trace>
  <inkml:trace contextRef="#ctx0" brushRef="#br0" timeOffset="31101.4341">12258 5842 942 0,'1'-2'454'16,"3"-2"-160"-16,13 3-168 15,8 0-40-15,21 1-40 16,9-2-10-16,23 1-22 16,-2-1-1-16,-5 0-127 15</inkml:trace>
  <inkml:trace contextRef="#ctx0" brushRef="#br0" timeOffset="31351.132">13239 5647 930 0,'-15'-4'439'0,"-13"-5"-180"16,-3 9-124-16,1 2-40 16,0 10-48-16,1 6-17 15,0 10-17-15,5 3-2 16,8 13-3-16,8 2 0 15,13 2 1-15,11 0 4 16,16-14 5-16,4-4 2 16,8-14 0-16,-2-5-19 15,-10-10-203-15</inkml:trace>
  <inkml:trace contextRef="#ctx0" brushRef="#br0" timeOffset="31663.5578">13326 5972 692 0,'7'-5'402'16,"5"-4"-14"-16,9 4-233 16,0 2-28-16,3 6-38 15,-5 3-18-15,-3 8-31 16,-3-1-8-16,-7 3-14 15,-6 1-3-15,-11 0-1 16,-1 4-2-16,-3-4-3 16,2 2-1-16,5-5-3 0,6 0-2 15,5-6 1-15,5-4 0 16,9 1 0-16,6-2 0 16,7 2-2-16,4 1 1 15,0-2 52-15</inkml:trace>
  <inkml:trace contextRef="#ctx0" brushRef="#br0" timeOffset="32116.5761">14114 5279 626 0,'-20'5'313'0,"-13"3"-80"16,-17 27-128-16,-5 20-20 15,-5 31-16-15,2 19-4 16,14 32-4-16,16 5 2 15,28-3-2-15,17-6-6 16,24-21-14-16,7-8-4 16,7-23-12-16,-1-10 0 0,-8-29-136 15,-1-14-154-15</inkml:trace>
  <inkml:trace contextRef="#ctx0" brushRef="#br0" timeOffset="32382.2763">14088 5951 827 0,'6'1'402'0,"3"-1"-98"16,18 6-228-16,3-3-31 15,15 2-26-15,6-1 6 16,3-1-136-16</inkml:trace>
  <inkml:trace contextRef="#ctx0" brushRef="#br0" timeOffset="32585.4157">14518 5945 843 0,'13'-2'332'0,"16"2"-229"16,5 0-33-16,10 1-39 15,1 3-11-15,6-2-13 16,1 0-15-16</inkml:trace>
  <inkml:trace contextRef="#ctx0" brushRef="#br0" timeOffset="32772.7846">14666 5522 770 0,'-1'-1'364'0,"-1"3"-159"0,-1 10-97 15,6 14-95-15,0 10-13 16,7 17 3-16,4 3-3 16,3 12-39-16</inkml:trace>
  <inkml:trace contextRef="#ctx0" brushRef="#br0" timeOffset="33131.9762">14515 6234 945 0,'3'-21'435'15,"2"-14"-144"-15,20 10-202 16,4 4-6-16,3 13-20 15,2 7-4-15,-5 12-39 16,3 8-13-16,-8 9-7 16,-3 4-1-16,-16 1 1 15,-11 4 3-15,-16 1 2 16,-10-1 0-16,-8-3 0 16,0-7-1-16,3-11-18 15,7-9-8-15,16-11-12 0,14-9-3 16,17-8 15-16,13 3 7 15,2-1 19-15,2 4 14 16,1 12 16-16,-4 5 4 16,0 15-7-16,-5 7-9 15,-3 4-14-15,0 3-2 16,-1-3-14-16,2-5-86 16</inkml:trace>
  <inkml:trace contextRef="#ctx0" brushRef="#br0" timeOffset="33405.1709">14921 5364 1033 0,'17'-5'447'15,"23"2"-251"-15,7 22-32 16,0 36-86-16,-3 21-22 16,-1 34-25-16,-1 18-10 15,-9 9 2-15,-8-1 1 16,-24-8-1-16,-12-12-1 0,-20-10-28 16,-5-8-59-16,-11-23-167 15,-4-22-138-15</inkml:trace>
  <inkml:trace contextRef="#ctx0" brushRef="#br0" timeOffset="33764.4641">15363 5459 528 0,'3'-12'320'15,"7"-13"-28"-15,2-2-70 16,4-4-96-16,0-1-30 15,-7 1-32-15,-2 2-1 16,-5 9 21-16,0 8 10 16,-5 13-23-16,0 9-11 0,-2 21-37 15,4 11-15-15,3 12 1 16,5-1-1-16,6-4 1 16,2-6 45-16</inkml:trace>
  <inkml:trace contextRef="#ctx0" brushRef="#br0" timeOffset="34186.3947">15770 5744 725 0,'5'0'372'0,"15"-3"-82"16,5 1-115-16,17 2-84 15,6-1-27-15,1 2-44 16,1 1-9-16,-10 2-38 15,-5-1-90-15</inkml:trace>
  <inkml:trace contextRef="#ctx0" brushRef="#br0" timeOffset="34373.7207">15778 5853 918 0,'7'2'404'0,"12"4"-177"0,9 1-38 16,18 0-44-16,3 1-22 15,8-1-55-15,0-1-24 16,-11-4 75-16</inkml:trace>
  <inkml:trace contextRef="#ctx0" brushRef="#br0" timeOffset="34857.9543">16462 5823 834 0,'8'0'425'0,"4"-2"-132"0,11 0-136 16,6 0-42-16,13 2-61 16,9 3-22-16,11-3-22 15,3-5 0-15</inkml:trace>
  <inkml:trace contextRef="#ctx0" brushRef="#br0" timeOffset="35414.1822">17285 5395 478 0,'-2'-1'221'0,"-6"-1"-99"15,0 2-49-15,-4-1-49 16,-2 0-11-16,-3 0-9 15,0-1-1-15,-4 1-2 16,0 0 0-16,3 2-2 0,2 2-2 16,7 3-3-16,-3 5 5 15,3 4 31-15,0 1 23 16,-2 7 31-16,0-1 10 16,3-3-2-16,-2 0-8 15,7-11-4-15,3 2-4 0,7-8-16 16,11 0-12-16,13-1-22 15,12 1-7-15,10 9-11 16,5 0-1-16,-2 11 1 16,-4 0-3-16,-20 3 6 15,-12 0 12-15,-28-8 26 16,-14-2 8-16,-18-4 2 16,-8-4-8-16,-5-7 3 15,3-3-81-15,15-4-174 16</inkml:trace>
  <inkml:trace contextRef="#ctx0" brushRef="#br0" timeOffset="35695.2535">16957 5839 851 0,'0'3'378'16,"12"4"-155"-16,8-1-53 16,16 0-28-16,13 0-21 0,25-6-51 15,9 0-22-15,15-2-26 16,-5-1-8-16,-18 3-69 15,-5 1-109 1</inkml:trace>
  <inkml:trace contextRef="#ctx0" brushRef="#br0" timeOffset="36155.4708">17334 6099 640 0,'-23'-1'351'15,"-28"-1"-78"-15,0 5-87 16,7 6-106-16,4 4-37 16,10 10-40-16,6 4-3 0,9 13 0 15,6 7 1-15,14 6 3 16,9 1 6-16,14-9 36 15,11-8 12-15,7-13 12 16,3-12 1-16,-8-16 17 16,-11-9 20-16,-25-15 40 15,-12-8 2-15,-31-4-44 16,-12 0-31-16,-1 9-51 31,4 7-13-31,10 14-34 0,2 4-75 16</inkml:trace>
  <inkml:trace contextRef="#ctx0" brushRef="#br0" timeOffset="37329.6875">18128 5671 605 0,'6'0'337'16,"12"0"-44"-16,15 2-79 15,26 3-54-15,16-2-45 16,14-2-55-16,-2-1-20 15,-7-3 11-15,-10 0-82 16,-16-2-193-16</inkml:trace>
  <inkml:trace contextRef="#ctx0" brushRef="#br0" timeOffset="37555.9132">18193 5799 718 0,'12'0'312'16,"9"0"-131"-16,25 0-86 16,15 1 9-16,11-1-17 0,6 1-18 15,1-3-37-15,-10 0-6 16,-11-4-171-16</inkml:trace>
  <inkml:trace contextRef="#ctx0" brushRef="#br0" timeOffset="37730.2406">18733 5679 473 0,'12'5'259'0,"13"8"-28"16,-2 4-31-16,-1 3-29 15,-9 2-15-15,-15 2-49 16,-10 1-25-16,-13 1-75 0,-6-3-81 16</inkml:trace>
  <inkml:trace contextRef="#ctx0" brushRef="#br0" timeOffset="37918.0084">18330 5619 598 0,'-18'1'312'0,"-22"4"-99"16,-3 2-53-16,10 14-73 15,2 3-21-15,18 7-17 16,10 7-7-16,19 2-19 16,13 3-5-16,12-6 42 15,9-6-90-15</inkml:trace>
  <inkml:trace contextRef="#ctx0" brushRef="#br0" timeOffset="39661.8987">19145 5700 1005 0,'19'0'413'16,"36"0"-253"-16,10 0-59 16,16 0-53-16,0-1-15 0,-10-1-142 15</inkml:trace>
  <inkml:trace contextRef="#ctx0" brushRef="#br0" timeOffset="40052.7105">19788 5483 744 0,'2'-32'414'16,"7"-35"-69"-16,-3-3-104 16,3 11-83-16,-3 12-16 15,-3 20-19-15,-2 9-19 16,0 19-50-16,-1 11-22 16,1 21-33-16,6 14-6 0,4 15 5 15,6 6 1-15,-1-3-70 16,1-5-103-16</inkml:trace>
  <inkml:trace contextRef="#ctx0" brushRef="#br0" timeOffset="40250.413">19722 5747 702 0,'14'0'401'16,"15"0"-5"-16,16 1-303 16,7 3-36-16,4 1-37 15,0-1-9-15,-7-1-233 16</inkml:trace>
  <inkml:trace contextRef="#ctx0" brushRef="#br0" timeOffset="40641.3481">19644 5942 928 0,'5'-6'366'15,"10"-1"-225"-15,4-2-58 16,12 4-37-16,6 5-6 16,6 7-20-16,1 5-12 0,-10 5-2 15,-6-2 0-15,-20-2 2 16,-9-1 1-16,-14 0-6 16,-7 2 0-16,2-5-3 15,2-3-5-15,15-3-2 16,8 1-1-16,15-3-2 15,9 9 2-15,0 1 12 16,-2 4 8-16,-8 7 30 16,-9-1 1-16,-19 9 9 15,-13-3 11-15,-24-1-11 16,-10-4 3-16,-1-11-7 16,-1-11-25-16,24-14-139 15</inkml:trace>
  <inkml:trace contextRef="#ctx0" brushRef="#br0" timeOffset="41003.6498">20518 5559 690 0,'-6'-10'409'0,"-4"-9"-64"0,-11 0-112 15,3 9-40-15,-12 5-70 16,0 6-33-16,-5 9-54 15,-3 3-17-15,12 16-15 16,-1-2 0-16,15 8 0 16,8 3 0-16,13-5 0 15,11 2-2-15,14-10-1 16,7-4-1-16,7-10-43 16,6-6-59-16</inkml:trace>
  <inkml:trace contextRef="#ctx0" brushRef="#br0" timeOffset="41253.602">20631 5815 522 0,'1'-8'324'0,"3"-7"-9"16,1-1-64-16,3 0-84 16,0 1-33-16,2 2-42 15,-2 2-3-15,-1 7-2 16,-4 6-1-16,-3 11-10 15,0 7-9-15,-1 11-16 16,-1 5-8-16,3 6-12 16,0 2-7-16,4-11-11 15,1-5-3-15,-1-14-76 16,1-3-490-16</inkml:trace>
  <inkml:trace contextRef="#ctx0" brushRef="#br0" timeOffset="41909.9364">20978 5737 617 0,'-2'0'390'0,"6"0"20"16,8 0-160-16,17 2-138 16,13-1-27-16,15 0-56 15,0-1-14-15,-1 0-104 16</inkml:trace>
  <inkml:trace contextRef="#ctx0" brushRef="#br0" timeOffset="42175.4868">21507 5731 906 0,'20'0'368'0,"22"-5"-226"16,11 4-25-16,8 2-31 16,-4-1-17-16,-7 3-22 15,-7-1-17-15,-16-3-31 16,-9 0-51-16</inkml:trace>
  <inkml:trace contextRef="#ctx0" brushRef="#br0" timeOffset="42378.3246">21665 5250 1042 0,'-3'-4'451'0,"-4"0"-261"16,3 5-90-16,7 25-70 0,3 13-30 16,8 22-2-16,4 14 2 15,1 2-47-15,1 1-374 16</inkml:trace>
  <inkml:trace contextRef="#ctx0" brushRef="#br0" timeOffset="42721.9859">21508 5987 1083 0,'9'-2'443'0,"16"-5"-264"15,5 1-53-15,8 6-41 16,2 7-20-16,-1 0-31 15,-2 9-14-15,-14 2-14 16,-10-5-1-16,-20 10 1 16,-15-6 2-16,-15 3 3 15,-8-2-1-15,19-11-3 32,13-3 1-32,0-1-1 0,-28 11-3 0,18-9-6 15,15-4-3-15,28-5-1 16,9-3 2-16,13 5 19 0,3 1 10 15,-1 6 15-15,-1 5 3 16,-10 0-12-16,-8 5-8 16,-13-3-29-16,-7-5-40 15</inkml:trace>
  <inkml:trace contextRef="#ctx0" brushRef="#br0" timeOffset="43222.1181">22289 5563 985 0,'-18'-2'425'16,"-23"7"-223"-16,-11 1-59 15,6 13-62-15,2 6-21 0,16 5-20 16,15 1-7-16,22 4-5 15,14-5-1-15,25-4-7 16,9-4-1-16,5-11-21 16,-4-3-54-16</inkml:trace>
  <inkml:trace contextRef="#ctx0" brushRef="#br0" timeOffset="43517.5549">22388 5834 653 0,'-2'-7'409'0,"12"-5"29"16,-1 3-193-16,13 2-97 16,12 8-22-16,-8 5-54 15,-3 3-18-15,-13 7-32 16,-10 3-5-16,-12 3 0 15,-11 2 2-15,-6 1-1 16,0 2-2-16,7-3-6 0,7-5-1 16,16-4 6-16,4-5 5 15,13-7 6-15,9 3-2 16,1-6-7-16,7 0-9 16,2-1-43-16,1-3 463 15</inkml:trace>
  <inkml:trace contextRef="#ctx0" brushRef="#br0" timeOffset="43861.238">22802 5567 857 0,'15'0'394'16,"16"-1"-179"-16,8 1-86 16,8 0-75-16,-2 1-24 15,-2 2-60-15,-8-2-89 16</inkml:trace>
  <inkml:trace contextRef="#ctx0" brushRef="#br0" timeOffset="44053.4518">22826 5671 757 0,'-3'1'439'0,"6"3"-23"16,-3-4-122-16,0 0-119 16,21 2-33-16,48 5-78 15,-15-4-22-15,3-2-26 16,-4-1-87-16</inkml:trace>
  <inkml:trace contextRef="#ctx0" brushRef="#br0" timeOffset="44506.5266">23377 5644 1050 0,'8'0'467'16,"22"0"-230"-16,12-1-77 16,12 0-77-16,7 1-29 15,-5-3-28-15,-5 2 4 16,-9-2-43-16</inkml:trace>
  <inkml:trace contextRef="#ctx0" brushRef="#br0" timeOffset="45037.6115">24243 5214 609 0,'3'2'307'0,"-4"-2"-112"15,-6 0-67-15,6 0-79 16,-14-2-26-16,-48 0-42 15,28 0-5-15,4 2-71 16,2 2-13-16,8 5 21 16,3 1 2-16,6 4 98 15,3 1 49-15,2 5 73 16,-3 3 25-16,3-1-4 0,0 2-27 16,4-5-60-16,0-5-17 15,8-6-16-15,4-6-4 16,11-4-8-16,3-4-5 15,7-2-11-15,4 1-5 16,6 5 9-16,3 6 6 16,1 13 16-16,0 7 7 15,-13 7 2-15,-14-3 0 16,-13-1 1-16,-13-5 3 16,-17-9-6-16,0-1-6 0,-17-7-28 15,2-6-63-15</inkml:trace>
  <inkml:trace contextRef="#ctx0" brushRef="#br0" timeOffset="45283.0665">23956 5624 848 0,'12'0'371'0,"20"-1"-176"16,7 1-36-16,17 5-30 15,4 1-16-15,13 0-34 16,8 1-18-16,-3-4-28 16,0 0-36-16,-22-1-163 15,-15-1-157-15</inkml:trace>
  <inkml:trace contextRef="#ctx0" brushRef="#br0" timeOffset="45908.1735">24326 5959 889 0,'-17'-15'418'15,"-19"-12"-170"-15,5 7-158 16,-8 3-42-16,-5 12-48 16,-2 10-8-16,-6 15-9 15,6 9 1-15,-3 13-2 16,12 0-5-16,19 7 1 16,6-4-1-16,31-1 9 15,11-4 10-15,22-7 18 16,8-7 9-16,2-15 13 15,-3-10 4-15,-17-14 40 16,-12-11 51-16,-24-9 59 16,-18-4 17-16,-29 5-21 0,-16 5-50 15,-14 8-73-15,-3 8-26 16,10 7-144-16,9 1-437 16</inkml:trace>
  <inkml:trace contextRef="#ctx0" brushRef="#br0" timeOffset="46995.5305">1026 7074 1064 0,'-7'1'459'0,"-10"16"-247"16,-7 16-63-16,-13 37-59 16,-2 17-26-16,3 20-26 15,4 3-6-15,11-12-10 16,7-13-4-16,7-29-8 15,7-13-3-15,12-32-2 16,2-14 1-16,3-31 3 16,5-12 4-16,2-16 3 15,1-6-2-15,-1-10 0 16,-7-8 0-16,-10 2-5 16,3 9-3-16,2 21-6 15,-2 14 3-15,-1 20 13 0,-3 11-1 16,2 19-4-16,0 14-6 15,13 25-13-15,-1 14 1 16,6 18 6-16,3 4 0 16,1-1 5-16,2-5 2 15,-1-12-75-15,0-5-85 16</inkml:trace>
  <inkml:trace contextRef="#ctx0" brushRef="#br0" timeOffset="47276.7055">1512 7588 1036 0,'-5'0'490'0,"-9"6"-198"15,2 5-102-15,2 8-114 16,2 4-26-16,11 6-30 15,5 1-7-15,8 1 0 16,8 0 4-16,3-10 21 16,3-6 10-16,2-12 12 15,-5-7 0-15,0-8-25 16,-10-2-12-16,-5-1-43 16,-6 4-64-16,-9-2-313 15</inkml:trace>
  <inkml:trace contextRef="#ctx0" brushRef="#br0" timeOffset="47401.706">1557 7340 1263 0,'1'-2'520'16,"-1"-4"-348"-16,0 6-74 16,0 0-114-16,0 0-85 0</inkml:trace>
  <inkml:trace contextRef="#ctx0" brushRef="#br0" timeOffset="47667.2374">1797 7639 1161 0,'3'2'496'16,"0"6"-252"-16,14 3-141 15,3 2-19-15,7 12-28 16,3-3-13-16,-11 4-19 16,-4-3-11-16,-3-8 59 15,1-7 26-15,2-10 32 16,3-13 13-16,-1-15-53 16,-2-2-24-16,1-6-34 0,-7 4-10 15,-4 9-69 1,0 2-14-16</inkml:trace>
  <inkml:trace contextRef="#ctx0" brushRef="#br0" timeOffset="48229.604">2563 7626 753 0,'-3'-7'364'16,"-10"-8"-124"-16,-4 3-26 15,-18-5-50-15,-4 6-14 16,-8 4-44-16,-1 6-34 0,21 10-46 16,-3 4-24-16,16 11-11 15,10 3-2-15,4 6 5 16,10 2 7-16,12-4 7 15,2-7 6-15,12-13 10 16,2-8 1-16,5-15-2 16,-5-4-23-16,-3-7-165 15</inkml:trace>
  <inkml:trace contextRef="#ctx0" brushRef="#br0" timeOffset="48463.9765">2612 7572 850 0,'3'8'387'0,"3"6"-176"16,4 8-39-16,3 4-26 15,2 4-15-15,6 4-27 0,-2-3-16 16,2-8-38-16,0-7-10 16,-5-15 28-16,2-4 7 15,1-16 11-15,-1-3 0 16,2-5-31-16,-5-2-10 15,-5 2-20-15,-3 3-22 16,-2 6-163-16</inkml:trace>
  <inkml:trace contextRef="#ctx0" brushRef="#br0" timeOffset="49213.7593">3037 7601 897 0,'5'-1'369'0,"10"-7"-205"15,11 2-65-15,16 0-42 16,0-1-10-16,-1 0-21 16,-1-2-5-16,-9 0 0 15,-7-3 2-15,-11 2 0 16,-12 5-5-16,-14 3-13 15,-5 3-4-15,-7 10-4 16,-2-1-1-16,-2 3 3 16,3 3 1-16,8 4 4 0,4 4 5 15,9 4 9-15,7 2-1 16,9-2-1-16,7-3-2 16,13-5-7-16,3-3 0 15,12-6 0-15,7-6-7 16,2-13-109-16,7-8-68 15,-3-11-47-15,-6-5 7 16,-7 2 110-16,-9 3 64 16,-13 6 163-16,-9 8 48 0,-11 12 72 15,-6 5 23-15,-16 13-93 16,-3 6-40-16,-9 5-67 16,-1 2-19-16,3-3-19 15,3-5-6-15,12-9-2 16,3-7 1-16,3-12-3 15,5-3-3-15,-1-9-6 16,1-2-5-16,8-2-6 16,0 0 0-16,6 1 0 15,-1 3-1-15,-1 4 3 16,-3 3-2-16,1 11-10 16,2 4 0-16,0 11 0 15,7 4 3-15,2 4 10 16,3 1 0-16,5-5 2 15,0-4-1-15,-3-9 2 0,6-5-1 16,-2-9 2-16,-1-2 2 16,9-8 0-16,-6-1 1 15,1 1-2-15,1 2-3 16,-12 5 11-16,0 10 5 16,-8 8 27-16,-4 4 12 15,-3 12-3-15,-6 2-3 16,-13 1-21-16,-6 4-7 15,-11-3-6-15,-1-6-33 16,-3-5-150-16,8-6-99 0</inkml:trace>
  <inkml:trace contextRef="#ctx0" brushRef="#br0" timeOffset="49589.027">4298 7837 1547 0,'4'12'619'0,"-5"11"-418"16,-18 6-60-16,-10 1-74 16,-8 0 338-16</inkml:trace>
  <inkml:trace contextRef="#ctx0" brushRef="#br0" timeOffset="53706.8218">6034 7971 1032 0,'-17'-1'476'0,"-24"3"-214"16,-5 7-71-16,-1 14-93 16,-1 7-33-16,8 10-39 15,10 2-11-15,30 1-10 16,17-6-1-16,33-10-4 15,9-7-2-15,15-18-19 16,-2-2-44-16,-13-8-182 16</inkml:trace>
  <inkml:trace contextRef="#ctx0" brushRef="#br0" timeOffset="54035.0221">6253 8481 592 0,'5'-4'364'16,"4"-9"-25"-16,4-2-103 0,1-5-94 15,1-6-22-15,-2-1-19 16,-3 0-3-16,-4 6-5 15,-3 4-5-15,4 15-15 16,-4 6-14-16,0 17-16 16,-2 10-5-16,-3 11-6 15,2 4-2-15,3-1-11 16,-2 0-5-16,3-13-6 16,-1-5 0-16,3-12-73 15,0-6-86-15</inkml:trace>
  <inkml:trace contextRef="#ctx0" brushRef="#br0" timeOffset="54300.5553">6639 8136 1094 0,'12'-1'438'16,"22"-2"-279"-16,11 2-53 16,9-1-37-16,-3 0-26 0,-5 2-27 15,-7-4-4-15,-2 2-108 16,0-3-183-16</inkml:trace>
  <inkml:trace contextRef="#ctx0" brushRef="#br0" timeOffset="54503.6366">6708 8291 856 0,'5'4'372'0,"16"3"-186"16,10-3-44-16,14-4-49 16,0-1-28-16,-4 0-42 15,-3 0-8-15,-13 0-54 16,2 0-166-16</inkml:trace>
  <inkml:trace contextRef="#ctx0" brushRef="#br0" timeOffset="55988.3119">7391 8136 833 0,'-2'1'415'0,"0"-1"-101"16,17 6-184-16,10-4-31 16,34 0-39-16,9 2-21 15,21-3 18-15,-1-1-100 0</inkml:trace>
  <inkml:trace contextRef="#ctx0" brushRef="#br0" timeOffset="56425.3646">8263 8135 797 0,'-14'-5'368'0,"-8"-2"-110"15,5-10-190-15,3-5-21 16,15-13-25-16,10-4-18 16,21 0-19-16,7 2-3 15,4 21 18-15,-4 12 16 16,-7 27 48-16,-5 14 21 16,-15 12 35-16,-12 2 10 15,-18 0-16-15,-10 1-16 16,-17 0-41-16,-3-1-24 15,-5-13-15-15,-1-7-1 0,13-21-3 16,11-10-8-16,20-20-14 16,8-5-9-16,14 0-7 15,9 2 2-15,11 12 8 16,8 4 5-16,3 15 7 16,0 7 2-16,-12 14 5 15,-3 3-2-15,-11 0-6 16,2 1-85-16</inkml:trace>
  <inkml:trace contextRef="#ctx0" brushRef="#br0" timeOffset="56585.4662">8866 8492 2090 0,'-6'20'102'16,"0"-4"68"-16,-5 8-44 0,-8 17-37 15,-8 6-52-15,-6-8-37 16,-1-9-551-16</inkml:trace>
  <inkml:trace contextRef="#ctx0" brushRef="#br0" timeOffset="57857.574">9945 8161 975 0,'-15'-9'454'0,"-14"-3"-185"16,-5 3-55-16,-3 9-78 15,0 8-29-15,-6 10-51 16,5 6-16-16,2 11-22 15,10 7-5-15,20 9-5 16,14 1 1-16,23-9-3 16,10-5-2-16,12-19-4 0,1-10 20 15,2-10-153 1,-1-6-393-16</inkml:trace>
  <inkml:trace contextRef="#ctx0" brushRef="#br0" timeOffset="58201.5109">10086 8487 1067 0,'2'-4'431'0,"8"-2"-273"16,5 0-43-16,6 4-59 15,6 8-7-15,-6 3-16 16,0 5-3-16,-10 3 8 16,-10-3 5-16,-10 8 7 15,-9-1 2-15,-8-1-8 16,-2 1-7-16,8-6-10 16,4-3-5-16,14-4-4 15,4 0-5-15,13-7-3 16,6-1-1-16,3 0-2 15,4-2-3-15,1 3 0 16,4 1-32-16,-2-2-114 16</inkml:trace>
  <inkml:trace contextRef="#ctx0" brushRef="#br0" timeOffset="58451.5359">10438 8245 1029 0,'12'-1'445'0,"21"0"-236"15,11-1-55-15,13 2-71 16,4 1-28-16,-5 2-36 15,-7 0-7-15,-9-2-105 16,-8-2-189-16</inkml:trace>
  <inkml:trace contextRef="#ctx0" brushRef="#br0" timeOffset="58654.5524">10502 8439 939 0,'7'3'421'0,"12"7"-198"0,12-5-41 15,16 0-60-15,2-3-27 16,-2-2-42-16,-2-2-14 16,-13-1-15-16,-7-4-32 15,-7 0-172-15</inkml:trace>
  <inkml:trace contextRef="#ctx0" brushRef="#br0" timeOffset="60922.813">11260 8157 930 0,'4'-6'376'0,"9"-5"-221"16,-1-1-26-16,17 0-29 15,8 1-12-15,7 5-38 16,11 5-16-16,2 8-19 15,-6 6-5-15,-13 4-3 16,-14 3 1-16,-28 5 1 16,-14-3 1-16,-16 3-1 15,-6-4 2-15,2-6-1 16,9-4 1-16,16-11-9 16,14 1-4-16,20-3-5 15,9-1-5-15,15 4 5 0,4 4 3 16,1 13 2-16,-6 6 2 15,-14 9 18-15,-11 4 12 16,-22 1 24-16,-11 2 9 16,-24-7 7-16,-9-5-1 15,-15-12-13-15,-3-7-7 16,11-9-17-16,7-3-9 16,18-4-11-16,11 1-4 0,9 1-8 15,7 1 1 1,10 1-101-16,3-1-503 0</inkml:trace>
  <inkml:trace contextRef="#ctx0" brushRef="#br0" timeOffset="62000.6916">687 10278 892 0,'0'10'354'0,"0"9"-238"16,7-4-48-16,8-14-15 15,5-9 4-15,10-26 3 16,3-11-3-16,-2-16-25 16,-2-3-5-16,-8-7 23 15,-4 1 9-15,-6-6 14 16,-9 0 10-16,-7 11-11 16,-4 10-6-16,-1 24-2 0,3 12-18 15,2 23-26-15,5 13-9 16,14 27-19-16,6 14 0 15,15 25 3-15,8 5 1 16,4 3 4-16,-2-6 1 16,-7-13 3-16,-5-5 1 15,-8-15 2-15,-5-8-27 16,-7-20-118-16,-6-8-112 0</inkml:trace>
  <inkml:trace contextRef="#ctx0" brushRef="#br0" timeOffset="62157.2461">951 10190 973 0,'13'3'380'0,"19"2"-241"16,8 4-74-16,8 2-26 16,-3-1-4-16,-7-3 39 15,-5 0-102-15</inkml:trace>
  <inkml:trace contextRef="#ctx0" brushRef="#br0" timeOffset="62313.4606">624 10052 1272 0,'-1'0'448'15,"3"7"-389"-15,7-1-56 16,14 10-17-16,11 0 14 15,17 3-440-15</inkml:trace>
  <inkml:trace contextRef="#ctx0" brushRef="#br0" timeOffset="62656.7911">1423 10256 993 0,'14'3'432'16,"9"-1"-207"-16,11 0-131 15,1-1-12-15,-6-6-32 16,-3-5-11-16,-9-7-7 16,-5-5 3-16,-11-2 4 15,-9 1-3-15,-15 1-9 16,-7 1-7-16,-10 4-13 15,-3 7-6-15,2 10-11 16,3 8-8-16,16 18-10 0,9 5-1 16,13 15 8-16,4 5 7 15,7 8 9-15,6-1 2 16,6-3 4-16,1-5 1 16,-1-11 6-16,0-7-23 15,1-14-260-15</inkml:trace>
  <inkml:trace contextRef="#ctx0" brushRef="#br0" timeOffset="62937.9734">2050 10181 853 0,'-2'6'485'0,"-5"9"-38"15,-6 7-188-15,-13 6-132 16,-4 1-32-16,-9-5-55 15,-1-4-9-15,6-18-8 16,10-3-8-16,2-15-43 16,6-6-19-16,4-3-22 15,3-2 1-15,10 3 28 16,4 3 14-16,6 10 21 16,-1 4 8-16,11 14 25 15,3 4 15-15,8 11 14 16,2 4 1-16,0 0-8 15,-2 1-9-15,-7-7 30 16,-2 0-34-16</inkml:trace>
  <inkml:trace contextRef="#ctx0" brushRef="#br0" timeOffset="63648.2262">5250 10040 796 0,'0'-1'364'0,"-1"0"-181"15,0 10-68-15,2 27-74 16,-1 11-10-16,1 34 9 15,3 15-2-15,1 7-9 16,0 0-2-16,7-19-7 16,1-14-2-16,3-22-2 15,-1-11 2-15,-5-22 9 16,5-8 6-16,-5-17 6 16,2-9-3-16,8-8-15 15,-5-6-9-15,6 3-12 16,1 3-1-16,-2 10-5 15,3 5-1-15,-8 9-3 16,2 8 2-16,-8 10 12 16,-2 5 7-16,-2 8 12 0,-5-1 1 15,2-3-6 1,1-2-4-16,-1-4-3 0,5-4 17 16,2-6-161-16</inkml:trace>
  <inkml:trace contextRef="#ctx0" brushRef="#br0" timeOffset="64023.2636">5920 10462 971 0,'-4'16'411'16,"-8"13"-234"-16,9 9-67 15,-4 0-15-15,8 4-34 16,5-2-16-16,1-6-28 16,0-4-3-16,1-15 1 15,-1-5 5-15,-4-14 9 16,0-4 1-16,-3-9 2 16,3-5-3-16,-7-9-6 15,-4-5 0-15,-4-7 5 16,-6-7-1-16,2-12-2 15,5-3-6-15,3-2-11 16,8 4-3-16,10 14-4 16,3 8-1-16,10 13-2 0,-5 6-4 15,3 11-6-15,4 3-1 16,9 8 1-16,7 0-17 16,10 8-276-16</inkml:trace>
  <inkml:trace contextRef="#ctx0" brushRef="#br0" timeOffset="64273.0586">5936 10750 740 0,'0'6'383'16,"0"2"-96"-16,11 0-133 15,5 0-38-15,17-3-39 16,10 0-16-16,8-6-35 16,-11-3-24-16</inkml:trace>
  <inkml:trace contextRef="#ctx0" brushRef="#br0" timeOffset="64616.7749">6158 10463 866 0,'3'2'400'16,"10"2"-166"-16,2 8-58 15,-2 7-59-15,-2 0-19 16,-9 6-34-16,-3-5-15 0,-3-3-20 16,-2-3-6-16,4-13-3 15,2-1 0-15,5-15-7 16,3 0-5-16,6-7-11 16,1-4-4-16,5 3 1 15,3 3 0-15,0 3 0 16,2 12 0-16,-6 6 3 15,-3 8 7-15,-2 13 18 16,-4 3 9-16,1 7 7 16,-7-2-5-16,-4 1-9 15,0-3-7-15,0-6-95 16</inkml:trace>
  <inkml:trace contextRef="#ctx0" brushRef="#br0" timeOffset="65038.8032">6471 10216 892 0,'15'-6'398'0,"11"-5"-189"0,13 2-92 15,4 0-23-15,5 0-41 16,0 3-22-16,-5 3-19 16,-1 3-3-16,-18 1-3 15,-5 3-1-15,-13 7-2 16,-2 1 0-16,-4 9-3 16,-2 3 0-16,0 14-2 15,-1 7 1-15,3 12 1 16,0 5 1-16,5-3 4 15,7-4 6-15,-5-9 10 16,4-3 6-16,-4-8 28 16,-5-3 10-16,-6-8 5 15,-9-4 0-15,-9-4-18 16,-5-2-16-16,-10-9-9 16,-1-2-5-16,1-7-9 15,7-5-22-15,10-6-126 16</inkml:trace>
  <inkml:trace contextRef="#ctx0" brushRef="#br0" timeOffset="65392.5273">7168 10458 878 0,'8'-3'390'0,"15"0"-161"16,10 1-98-16,12 2-48 15,6 1-18-15,3 7-35 16,-3-4-10-16,-10-1-6 16,-4 0-23-16,-13-6-196 15</inkml:trace>
  <inkml:trace contextRef="#ctx0" brushRef="#br0" timeOffset="65626.5927">7236 10571 865 0,'0'4'395'15,"6"2"-152"-15,10 0-55 16,16 4-34-16,5-5-14 16,4-4-37-16,5-1-19 15,2-6-36-15,2 4-16 16,-3 0-32-16,-14 2-13 16</inkml:trace>
  <inkml:trace contextRef="#ctx0" brushRef="#br0" timeOffset="66411.7703">8045 10537 846 0,'-2'-2'365'16,"3"2"-181"-16,5-2-28 15,-6 0-30-15,27 1-20 16,61-1-44-16,-19 1-14 16,5-1-25-16,0-3-22 0</inkml:trace>
  <inkml:trace contextRef="#ctx0" brushRef="#br0" timeOffset="66919.8083">8974 10537 598 0,'-7'7'309'0,"-15"0"-79"16,-1 0-68-16,-2-9-66 15,0-9-25-15,7-11-38 16,6-4-8-16,7-18-16 15,5-6-8-15,14-3-6 16,6-1 2-16,16 20 25 16,2 8 16-16,3 18 24 15,-2 13 3-15,-7 16 5 16,-2 11 2-16,-15 17 4 16,-11 4-2-16,-23 5-25 15,-12 0-13-15,-14-6-21 16,-3-2-2-16,-1-13-44 15,4-6-29-15,8-18-45 16,5-11-16-16,10-9 33 16,6-5 25-16,13-7 46 0,11 0 30 15,12 3 43-15,5 4 14 16,7 12 18-16,1 6 1 16,2 10-18-16,2 7-2 15,1 2-14-15,-3 1-14 16,-4-4-15-16,0-6-27 15</inkml:trace>
  <inkml:trace contextRef="#ctx0" brushRef="#br0" timeOffset="67435.6638">9771 9779 763 0,'-37'35'269'0,"-36"60"-207"15,-5 20-3-15,15 54 22 16,11 7 10-16,32 8-16 16,24 7-19-16,28-35 4 15,20-6-3-15,19-29-3 16,1-18-3-16,6-27-81 15,-1-22-387-15</inkml:trace>
  <inkml:trace contextRef="#ctx0" brushRef="#br0" timeOffset="67763.7086">9747 10638 803 0,'2'-4'414'0,"5"-2"-90"15,9 2-158-15,13-1-99 16,7 3-19-16,17-1-29 16,3 0-7-16,3 0 144 15</inkml:trace>
  <inkml:trace contextRef="#ctx0" brushRef="#br0" timeOffset="67997.8071">10204 10629 1091 0,'11'2'417'0,"14"0"-296"0,12 1-19 16,14 2-13-16,5 1-18 15,5-5-31-15,-1-1-11 16,-4-5-84-16</inkml:trace>
  <inkml:trace contextRef="#ctx0" brushRef="#br0" timeOffset="68200.7417">10395 10138 1005 0,'-4'-3'433'0,"-5"-1"-263"15,2 6-49-15,4 23-88 16,-1 11-25-16,5 24-7 15,3 12 0-15,5 12-61 16</inkml:trace>
  <inkml:trace contextRef="#ctx0" brushRef="#br0" timeOffset="68606.8974">10249 10913 909 0,'6'-7'410'0,"6"-7"-185"16,4 3-127-16,2 5-29 16,10 6-38-16,3 2-12 0,6 6-15 15,-3 3-1-15,-5 4 0 16,-6-3 6-16,-13 6-56 15,-10-2-41-15,-14 2-69 16,-6 3-42-16,-6-2 28 16,1-6 41-16,13-7 101 15,6-9 61-15,16-5 76 16,11 3 25-16,8 2 2 16,1 6-17-16,6 5-38 15,-3 1-25-15,-8 12-22 16,-4 1 4-16,-21 8 9 15,-16 2 3-15,-22-4-3 16,-10-3-9-16,-14-10-12 16,3-3 8-16,8-12-91 15,2-4-65-15</inkml:trace>
  <inkml:trace contextRef="#ctx0" brushRef="#br0" timeOffset="68957.7159">10574 9832 978 0,'15'-3'398'0,"26"15"-255"16,1 22-50-16,9 45-56 15,0 20-5-15,1 39 1 0,-4 12-5 16,-19 13-5-16,-13 4-1 16,-34-7-5-16,-16-5 1 15,-13-17-2-15,-7-11 1 16,2-27-2-16,1-15-1 15,7-28 10-15,-1-13-50 16,20-28-130-16</inkml:trace>
  <inkml:trace contextRef="#ctx0" brushRef="#br0" timeOffset="69803.695">11017 9787 614 0,'4'-6'342'0,"4"0"-63"15,1 6-85-15,2 15-74 16,2 13-23-16,-8 10-23 16,-2 6-13-16,-4-6-20 15,-1-8-12-15,3-15-10 16,1-10 0-16,6-11-3 15,1-8-1-15,6-12-4 16,3-1-3-16,-1-2-5 16,1 2-2-16,-4 15-3 15,-1 7 5-15,-3 15 27 16,-4 8 11-16,0 9 23 16,0 1-1-16,-2-4-20 15,6 3-9-15,-1-8-17 16,-2-1 41-16,-3-6-146 15</inkml:trace>
  <inkml:trace contextRef="#ctx0" brushRef="#br0" timeOffset="71361.0184">11664 10382 687 0,'-1'0'337'15,"0"2"-97"-15,-4 17-124 16,6 21-27-16,5 16-23 16,-4 4-13-16,7 5-25 15,-7-11-7-15,-2-8-85 16</inkml:trace>
  <inkml:trace contextRef="#ctx0" brushRef="#br0" timeOffset="71516.9411">11422 10626 973 0,'3'-2'412'15,"17"1"-219"-15,10 2-109 16,24-1-63-16,16 0-9 16,16-4-5-16,7-3-13 15</inkml:trace>
  <inkml:trace contextRef="#ctx0" brushRef="#br0" timeOffset="71933.0544">12276 10327 930 0,'8'-11'363'0,"15"-12"-238"16,8 7-47-16,12 10-27 15,0 5-10-15,2 12-22 16,-4 3-3-16,-16 6-3 16,-6 6 0-16,-25 3-1 15,-8-4 1-15,-4 2 0 16,-3-11 0-16,13-8-8 15,8-4-3-15,17-10-3 16,11 1-5-16,11 4 0 16,3 3 3-16,-5 13 14 15,-7 10 15-15,-12 7 37 16,-10 5 16-16,-26 1 5 16,-10 0-5-16,-34-5-22 0,-6-4-11 15,-6-15-15-15,4-9-4 16,22-15-120-16,15-6-80 15</inkml:trace>
  <inkml:trace contextRef="#ctx0" brushRef="#br0" timeOffset="72370.4377">13264 9899 530 0,'-14'3'322'0,"-20"21"6"0,-15 18-178 15,-6 35-56-15,-10 20-7 16,2 41-5-16,9 14-9 15,26 15-24-15,20-2-15 16,36-32-17-16,15-17-2 16,19-26-4-16,0-17 2 15,-13-26-29-15,-6-12-61 0</inkml:trace>
  <inkml:trace contextRef="#ctx0" brushRef="#br0" timeOffset="76054.9374">13171 10611 825 0,'-1'1'393'16,"-2"-1"-138"-16,14 5-125 16,5-3-32-16,21-2-33 15,16 0-13-15,20-2-28 0,8-2 32 16,0 3-511-16</inkml:trace>
  <inkml:trace contextRef="#ctx0" brushRef="#br0" timeOffset="76267.1527">13701 10609 721 0,'10'-5'384'31,"11"-3"2"-31,29 1-306 0,11 4-9 16,22 0-21-16,1 0-11 16,-13-1-168-16</inkml:trace>
  <inkml:trace contextRef="#ctx0" brushRef="#br0" timeOffset="76438.9919">13971 10074 970 0,'-4'8'364'0,"-1"18"-279"16,3 15-44-16,12 27-29 15,5 11-1-15</inkml:trace>
  <inkml:trace contextRef="#ctx0" brushRef="#br0" timeOffset="76801.0831">13771 10888 1067 0,'7'-13'424'0,"15"-10"-284"0,7 2-34 15,10 12-43-15,4 7-13 16,1 10-22-16,-6 9-4 16,-14 6-2-16,-10 5-5 15,-25-1-5-15,-12-2-1 0,-16 0-65 16,-8-5-34-16,2-4-84 15,3-8-80-15,15-8-68 16,8 0 29-16,18-7 90 16,7 7 138-16,10-2 230 15,8 6 40-15,6 10 57 16,1 0-30-16,4 7-77 16,-2-1-32-16,0 2-58 15,-1 2-25-15,-2 0-19 16,-8-8-229-16</inkml:trace>
  <inkml:trace contextRef="#ctx0" brushRef="#br0" timeOffset="77056.3226">14197 9833 1221 0,'23'17'442'0,"30"36"-368"15,7 23-36-15,12 43-7 16,-5 20 4-16,-15 17 15 16,-17 6 3-16,-42 2-5 15,-16-9-13-15,-34-18-20 16,-7-12-4-16,1-27-96 15,5-14-66-15</inkml:trace>
  <inkml:trace contextRef="#ctx0" brushRef="#br0" timeOffset="77558.4598">14600 9754 626 0,'4'4'344'16,"6"7"-53"-16,-3 9-116 15,-2 16-78-15,-2 1-21 16,-4 5-30-16,-3-4-8 15,4-16-16-15,0-8-2 16,2-15-3-16,8-13-2 16,4-12-4-16,5-7-5 15,4-8-4-15,6 3-2 0,1 12-5 16,-1 9 17-16,-2 18 42 16,-9 7 21-16,-10 20 36 15,-6 5-10-15,-4 10-36 16,-1 1-13-16,3-10-387 15</inkml:trace>
  <inkml:trace contextRef="#ctx0" brushRef="#br0" timeOffset="77980.2359">15387 10618 1091 0,'9'16'453'0,"3"21"-273"16,-12 3-16-16,-19 2-62 16,-10-3-33-16</inkml:trace>
  <inkml:trace contextRef="#ctx0" brushRef="#br0" timeOffset="78448.8741">15992 10319 812 0,'9'6'385'0,"16"14"-140"16,0 10-40-16,-9 16-54 16,-5 2-23-16,-14 3-43 15,-8-7-21-15,0-13-22 16,-1-3-13-16,8-18-13 15,5-3-3-15,3-18-6 16,11-8-2-16,3-15-8 16,3-5-1-16,9 0-1 15,-5-1 1-15,7 14-1 16,0 10-1-16,-4 15 2 16,-5 13 13-16,-10 18 22 15,-9 4 9-15,-9 5 4 16,-3 4-11-16,-5-6-16 15,1 1-7-15,12-6-80 0,8-10-39 16</inkml:trace>
  <inkml:trace contextRef="#ctx0" brushRef="#br0" timeOffset="78745.6909">16553 10257 1164 0,'6'4'448'0,"14"6"-294"15,8 3-43-15,23 3-22 16,4 3-17-16,5-1-39 16,-5-1-12-16,-17-1-10 15,-10-2 1-15,-17-1-4 16,-12-2-5-16,-24-1-6 15,-9 7-5-15,-16 0-1 16,-3 0 4-16,3 3 22 16,5-5-45-16,22-4-127 15,5-4-101-15</inkml:trace>
  <inkml:trace contextRef="#ctx0" brushRef="#br0" timeOffset="78933.1361">16588 10653 968 0,'4'0'366'16,"17"0"-263"-16,7 0-41 16,19 0-19-16,11 1-13 15,9 2-19-15,1-2-2 16,-3 3-104-16,2-4-302 0</inkml:trace>
  <inkml:trace contextRef="#ctx0" brushRef="#br0" timeOffset="79241.465">17585 10453 671 0,'-9'-16'364'0,"-7"-16"-97"0,-5-1-77 16,-9-1-27-16,-8 4-51 15,-1 9-29-15,-9 20-51 16,3 7-19-16,6 24-23 16,1 10-5-16,13 18 1 15,6-2 2-15,17 2 4 16,9-6 5-16,24-14 6 16,13-5 8-16,18-16 7 15,4-9 5-15,-8-23 15 16,-9-9 4-16,-23-15 37 15,-13-8 16-15,-16-11-5 16,-14-3-10-16,-18-2-87 16,-5 7 222-16</inkml:trace>
  <inkml:trace contextRef="#ctx0" brushRef="#br0" timeOffset="80095.0917">7061 12323 1032 0,'10'3'420'0,"20"1"-264"15,13 3-61-15,25-5-45 16,0-3-20-16,0-1-1 16,-4-3-83-16</inkml:trace>
  <inkml:trace contextRef="#ctx0" brushRef="#br0" timeOffset="80291.5447">7110 12466 983 0,'9'2'423'16,"20"3"-204"-16,14 1-49 16,19-4-49-16,6 0-26 0,0-3-45 15,-6-4-31-15</inkml:trace>
  <inkml:trace contextRef="#ctx0" brushRef="#br0" timeOffset="81043.7337">8666 11744 222 0,'-19'-2'129'0,"-16"0"-7"16,-18-2-82-16,-11 0-22 15,-6-2-12-15,-2-1 5 16,5 0-4-16,9 4-1 16,18 3-6-16,12 1-4 15,20 4 14-15,8 0 27 16,11-3 60-16,2 4 24 15,4 0 27-15,-2 0-1 16,-5 4-14-16,-3-1-12 0,-9 10-28 16,-10 6-21-16,-10 26-40 15,-7 18-16 1,1 30-17-16,2 20-3 0,9 26 2 16,6 8 2-16,6 16-5 15,1 6-2-15,2-19 1 16,1-8-1-16,0-17 9 15,1-14 2-15,-2-14 1 16,-2-13 1-16,-5-30 4 16,-2-16 1-16,4-26 17 15,2-11 24-15,9-11 16 16,7-7 9-16,9-3-1 16,10 4-11-16,22 5-13 15,12 5-10-15,11 7-16 16,4 1-14-16,-6-1-28 0</inkml:trace>
  <inkml:trace contextRef="#ctx0" brushRef="#br0" timeOffset="81449.8977">8518 12608 818 0,'1'4'373'0,"13"8"-152"0,4-3-90 0,33-1-64 16,12-8-17-16,20-10-24 0,11-4-79 15</inkml:trace>
  <inkml:trace contextRef="#ctx0" brushRef="#br0" timeOffset="81949.7827">9445 12701 484 0,'-2'2'271'0,"1"5"-21"0,-10 0-62 0,-10-6-66 31,-3-1-28-31,-11-9-57 16,1-6-15-16,-3-14-7 16,7-1-4-16,10-6-5 15,12-7-6-15,23 8 9 0,6 3 9 0,13 8 8 32,2 13 17-32,2 15 2 15,0 4-5-15,-3 17 1 0,-4 3-9 0,-19 11-6 16,-12 5 0-16,-27 3-2 0,-11 4-1 15,-16-1-5-15,-7-2-1 16,-6-9-6-16,0-4-4 16,17-19-11-16,11-8-5 15,25-11-4-15,13-9 0 16,17-6 3-16,13-1 1 16,18 2 9-16,9 6 6 15,-2 15 24-15,-1 9 12 16,-12 10 12-16,-4 4-3 0,-6 4 5 15,-4-2-34-15</inkml:trace>
  <inkml:trace contextRef="#ctx0" brushRef="#br0" timeOffset="82434.2724">10158 11902 805 0,'-26'14'347'0,"-33"24"-190"15,-1 17-51-15,5 35-49 32,5 23-7-32,13 34-11 15,4 10-7-15,21 20-14 0,11-10-8 0,17-10-7 16,20-11 0-16,22-23 0 16,7-14 1-16,29-29 4 15,4-12 4-15,3-31-54 16,4-13-63-16</inkml:trace>
  <inkml:trace contextRef="#ctx0" brushRef="#br0" timeOffset="82684.2796">10166 12762 773 0,'19'-3'382'0,"25"-1"-131"15,3-1-87-15,6-3-84 16,1-2-27-16,-1 1-176 15</inkml:trace>
  <inkml:trace contextRef="#ctx0" brushRef="#br0" timeOffset="82926.6802">10664 12672 1266 0,'11'-1'463'0,"22"-5"-352"16,17 4-22-16,21 0-12 15,8-1-18-15,7 3-38 16,-5-1 6-16,-18-2-213 15</inkml:trace>
  <inkml:trace contextRef="#ctx0" brushRef="#br0" timeOffset="83129.7514">10926 12133 1067 0,'-3'9'415'0,"-3"23"-284"0,2 12-42 16,8 20-38-16,4 9-16 15,8 2 16-15,6 1-94 16</inkml:trace>
  <inkml:trace contextRef="#ctx0" brushRef="#br0" timeOffset="83504.6995">10744 13035 926 0,'9'-11'378'0,"11"-17"-223"15,4 5-61-15,17 12-41 16,3 3-16-16,9 12-24 15,5 5-4-15,-10 2-1 16,-11 3 1-16,-24 0-1 16,-15 3 0-16,-24 4-4 15,-9-4-3-15,-7-3-8 16,3-7-2-16,11-7-2 16,14-2 0-16,24-2 2 0,10-3 0 15,19 1 6-15,5 3 14 16,5 6 37-16,0 11 21 15,-10 17 16-15,-9 4 16 16,-24 13-16-16,-18 1-15 16,-31 1-14-16,-12 1-24 15,-13-14-10-15,-2-12-49 16,12-25-174-16</inkml:trace>
  <inkml:trace contextRef="#ctx0" brushRef="#br0" timeOffset="83879.5715">11405 12122 961 0,'-2'-8'404'0,"2"-8"-230"0,5 13-43 16,12 23-50-16,6 22-14 15,14 51-19-15,4 22 1 16,-1 32-17-16,-7 18-5 15,-19 0-14-15,-10-7-4 16,-22-6-2-16,-2-18 2 16,-9-27 3-16,-1-11 1 15,0-36 5-15,2-16 5 16,2-24-126-16,1-15-90 16</inkml:trace>
  <inkml:trace contextRef="#ctx0" brushRef="#br0" timeOffset="84426.6984">11689 11911 563 0,'9'2'331'0,"3"8"-32"16,2 6-87-16,-7 20-79 16,-5 2-33-16,-1 1-44 15,-3 1-10-15,-4-13-19 16,0-7-5-16,3-16 0 15,2-7-3-15,8-15-9 16,3-2-3-16,9-7-8 16,-4-6-4-16,4 3 1 15,1 1 0-15,-1 13-5 16,2 12 7-16,-4 20 31 16,-3 13 14-16,-9 12 16 15,-1 5-6-15,1 0-15 16,1-1 141-16</inkml:trace>
  <inkml:trace contextRef="#ctx0" brushRef="#br0" timeOffset="85004.3067">11962 12808 662 0,'5'2'336'0,"18"-1"-66"16,12 1-95-16,22 3-31 16,11-2-21-16,11-3-40 15,3 0-24-15,-5-6-23 16,-6-5-3-16,-16-3-200 16</inkml:trace>
  <inkml:trace contextRef="#ctx0" brushRef="#br0" timeOffset="85214.7542">12240 12571 801 0,'4'10'378'0,"-3"14"-124"16,4 13-67-16,-4 19-46 15,-4 6-24-15,0 9-55 16,3-3-16-16,7-8-29 0,2-12-79 16</inkml:trace>
  <inkml:trace contextRef="#ctx0" brushRef="#br0" timeOffset="85732.6152">12793 12566 884 0,'6'-8'407'16,"6"-10"-184"-16,16 0-75 16,10 5-28-16,11 0-46 15,9 15-21-15,2 12-33 16,-8-5-6-16,-13 14-4 15,-10-5-1-15,-30 0-3 16,-6 7-1-16,-20-1-6 16,-6-6-5-16,5-8-6 15,5-4-6-15,21-8-3 16,10-4 1-16,23 3 2 16,2-1 5-16,7 9 12 15,0 7 4-15,-11 11 21 16,-2 7 11-16,-24 5 12 15,-9 1 3-15,-21 0-8 16,-13-3-4-16,-19-15-11 0,-8-5-5 16,4-13-42-16,8-8-60 15</inkml:trace>
  <inkml:trace contextRef="#ctx0" brushRef="#br0" timeOffset="86201.2583">13865 11940 720 0,'-31'23'281'16,"-25"51"-171"-16,-5 14-26 16,5 54-4-16,11 20 4 15,12 23-19-15,16 7-19 16,37-24-27-16,12-9-8 15,14-27-1-15,12-9 2 16,1-33 14-16,2-15-65 0</inkml:trace>
  <inkml:trace contextRef="#ctx0" brushRef="#br0" timeOffset="86451.4399">13867 12795 847 0,'24'-3'382'0,"15"-3"-148"15,18 6-167-15,2 0-13 16,1 0 17-16,-5 2-103 16</inkml:trace>
  <inkml:trace contextRef="#ctx0" brushRef="#br0" timeOffset="86662.1002">14362 12796 943 0,'7'-4'419'0,"6"-3"-196"15,24 2-103-15,15 1-25 16,15-1-35-16,2 0-17 16,6 4-22-16,-7-1-34 15,-9 2-289-15</inkml:trace>
  <inkml:trace contextRef="#ctx0" brushRef="#br0" timeOffset="86852.0846">14582 12326 1025 0,'-11'-2'400'0,"-6"4"-300"15,7 17-35-15,12 27-54 16,7 15-11-16,4 12-1 16,2 2 2-16,-2 0-125 15</inkml:trace>
  <inkml:trace contextRef="#ctx0" brushRef="#br0" timeOffset="87200.2849">14343 13150 1026 0,'12'-18'412'16,"8"-10"-256"-16,21 2-71 16,13 5-15-16,6 14-22 15,0 7-12-15,-9 14-19 16,-8 9-2-16,-14 7-2 15,-14 1 1-15,-17 9 1 16,-17-2 0-16,-16 2 0 16,-10-2-1-16,-13-10-7 15,3-4-4-15,6-18-25 16,10-7-17-16,25-17-16 16,12-4-2-16,23-3 20 15,11 0 12-15,19 10 27 0,-3 2 17 16,-6 13 15-1,0 8 2-15,-14 13-10 0,-3 6-12 16,2 9 5-16,-5-5-57 16</inkml:trace>
  <inkml:trace contextRef="#ctx0" brushRef="#br0" timeOffset="87512.7111">14816 12041 1207 0,'11'1'463'0,"25"14"-331"16,13 25-53-16,13 50-33 15,2 28-11-15,-1 38 6 16,-8 13 7-16,-24 2 5 16,-16-8-3-16,-29-11-18 15,-13-2-14-15,-32-22-44 16,-8-7-28-16,-8-31-72 16,-2-20-119-16</inkml:trace>
  <inkml:trace contextRef="#ctx0" brushRef="#br0" timeOffset="88028.2264">15099 11831 565 0,'6'4'299'0,"10"6"-62"16,-3 11-99-16,0 8-16 15,-4 2-37-15,-3 5-24 16,-9-9-25-16,0-5-8 15,4-9-6-15,-3-11-1 16,2-10-2-16,4-5-1 16,3-11-7-16,11 1-4 15,2 2-7-15,-1-2 5 16,4 18 33-16,-4 7 15 16,-4 20 34-16,-2 7 1 0,-5 1-29 15,-2-1-6-15</inkml:trace>
  <inkml:trace contextRef="#ctx0" brushRef="#br0" timeOffset="88762.4286">15674 11905 593 0,'13'-5'288'0,"21"-3"-148"15,9 4-2-15,15 4-77 16,0 3 6-16,3 1 13 15,-9 0-7-15,-12-3-31 16,-6-1-7-16,-22 0-5 16,-7-5-3-16,-4 5 2 0,-1-1 5 0,-1 1 9 31,0 0 3-31,0 0-10 16,0 0-11-16,-1 0-20 15,1 4-8-15,-1 24-7 16,5 42 0-16,1-14 0 0,-2 11 2 0,-3 19 4 31,2 19 2-31,10 20-4 0,-8 1 2 0,6 5 2 0,-4-5 0 16,-5-7 7-16,2-6 0 15,-3-18 0-15,0-14 1 32,-1-21 1-32,-4-11 2 0,7-18 4 0,-1-12 2 15,0-13 3-15,3-3-1 31,-5-5-4-31,1 1-2 16,0-1-8-16,-13 1 0 0,-59-2 1 0,17 5 1 16,-20-4 0-16,-10-7 1 0,16-4 0 15,16-2-2-15,24-4-10 16,14 2-39-16</inkml:trace>
  <inkml:trace contextRef="#ctx0" brushRef="#br0" timeOffset="89575.08">16538 12467 586 0,'3'-3'290'0,"10"-2"-69"0,5 5-48 15,0 5-47-15,9 6-18 16,-8 8-51-16,-1 1-18 16,-16 3-20-16,-9 7-2 15,-9 6 5-15,-4 5 3 32,10-1 8-32,5-6 4 15,7-9 3-15,11-6 5 16,9-15 2-16,10-3-2 0,5-15-7 0,0-8-4 15,-3-8-13-15,-9-7-2 0,-5-3-3 16,-5 2-4-16,-9 1-4 16,0 9-3-16,-6 12 2 15,-1 9 1-15,-1 18 0 16,-4-1-1-16,5 18-4 16,1 3-1-16,2 2 0 15,9 6 1-15,6-3-1 16,4-4 1-16,4-8-63 15,1-7-83-15</inkml:trace>
  <inkml:trace contextRef="#ctx0" brushRef="#br0" timeOffset="89949.6384">17239 12514 997 0,'-6'17'440'16,"-10"15"-224"-16,1 7-35 15,-1 0-76-15,3 0-29 16,4-4-43-16,2-4-12 16,7-10-9-16,1-8-2 15,9-13 5-15,-5-7 1 0,0-13 3 16,2-3-1-16,-13-13-4 15,-2-4-1-15,-5-11-3 16,-7-9 0-16,4-9-2 16,4-1-2-16,4 5-3 15,6 8-1-15,3 14-3 16,6 6-2-16,3 6-2 16,7 5-2-16,13 11-4 15,4 2-1-15,13 10 2 16,6 0 2-16,4 3-75 15,0 1-78-15</inkml:trace>
  <inkml:trace contextRef="#ctx0" brushRef="#br0" timeOffset="90191.603">17225 12762 1007 0,'16'0'419'0,"25"0"-248"16,7 1-63-16,10 4-53 15,-2 4-22-15,-14 3-7 16,-11-2-80-16</inkml:trace>
  <inkml:trace contextRef="#ctx0" brushRef="#br0" timeOffset="93087.1913">17502 12443 794 0,'6'-5'373'0,"9"1"-152"0,1 5-40 16,4 16-58-16,-2 7-24 15,-4 9-34-15,-6-2-15 16,-8-1-19-16,-5-1-6 15,-6-9-4-15,6-2-4 16,5-17-2-16,4-8-2 0,17-14-5 16,4-7-2-16,4-10-7 15,7 3-3-15,-4 3 0 16,-2 7-3-16,-5 22-1 16,-7 8 2-16,-6 15 18 15,-5 10 12-15,-8 6 15 16,-4 2 2-16,0 3-15 15,0-4-8-15,12-9-71 16,6-10 242-16</inkml:trace>
  <inkml:trace contextRef="#ctx0" brushRef="#br0" timeOffset="93540.5514">17974 12179 849 0,'6'-9'406'0,"11"-4"-123"16,17-1-158-16,9 8-21 15,11 2-33-15,0-2-20 16,2 8-25-16,-11-2-11 0,-9 11-7 16,-7 4-1-16,-21 2-3 15,-5 4 2-15,-10 4 0 16,-8 3-1-16,2 11-3 16,0 8-1-1,2 12-1-15,2 3 0 0,6-1 0 16,2-5 0-16,5-10 0 15,6 0 1-15,-4-9 1 16,1-4 2-16,-11-9 3 16,-10-6 2-16,-17-7 6 15,-8-3 2-15,-9-5 0 16,-3-3-1-16,13-4-8 16,8-3-2-16,19 4-109 15,8 2-162-15</inkml:trace>
  <inkml:trace contextRef="#ctx0" brushRef="#br0" timeOffset="93696.4014">18707 12814 1539 0,'-5'0'569'0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8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3.xml"/><Relationship Id="rId7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0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1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srgbClr val="000000"/>
                </a:solidFill>
              </a:rPr>
              <a:t>Συστήματα διακριτού χρόνου</a:t>
            </a:r>
            <a:endParaRPr lang="el-GR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srgbClr val="000000"/>
                </a:solidFill>
              </a:rPr>
              <a:t>Εξισώσεις διαφορών</a:t>
            </a:r>
            <a:endParaRPr lang="el-GR" sz="2100" dirty="0">
              <a:solidFill>
                <a:srgbClr val="000000"/>
              </a:solidFill>
            </a:endParaRPr>
          </a:p>
          <a:p>
            <a:endParaRPr lang="el-GR" sz="21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38480" y="1425600"/>
              <a:ext cx="7141680" cy="1897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800" y="1415880"/>
                <a:ext cx="7155000" cy="19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56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MATLAB</a:t>
                </a:r>
                <a:r>
                  <a:rPr lang="el-GR" dirty="0" smtClean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208680" y="1884960"/>
              <a:ext cx="1276560" cy="1078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3200" y="1870200"/>
                <a:ext cx="1307880" cy="11091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22" y="1166334"/>
            <a:ext cx="4233409" cy="5342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2273" y="1513499"/>
            <a:ext cx="4657725" cy="4648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2797521" y="1154901"/>
            <a:ext cx="579422" cy="110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561640" y="990068"/>
            <a:ext cx="5508358" cy="36808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 smtClean="0"/>
              <a:t>2 από αυτά θα «καταναλωθούν» στις αρχικές συνθήκες, άρα θα </a:t>
            </a:r>
            <a:r>
              <a:rPr lang="el-GR" sz="1200" dirty="0" err="1" smtClean="0"/>
              <a:t>παράξω</a:t>
            </a:r>
            <a:r>
              <a:rPr lang="el-GR" sz="1200" dirty="0" smtClean="0"/>
              <a:t> 8 δείγματα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8894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την απόκριση μηδενικής εισόδου του συστήματος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με αρχικές συνθήκες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97280" y="2444040"/>
              <a:ext cx="8591400" cy="4123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560" y="2434680"/>
                <a:ext cx="8611560" cy="41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5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84840" y="1271520"/>
              <a:ext cx="5738760" cy="201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40" y="1261440"/>
                <a:ext cx="5756040" cy="20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6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Σε περίπτωση πολλαπλής ρίζας  (πολλαπλότητας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 smtClean="0"/>
                  <a:t>), </a:t>
                </a:r>
                <a:r>
                  <a:rPr lang="el-GR" dirty="0" smtClean="0"/>
                  <a:t>μπορεί κανείς να δείξει ότι 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Α</a:t>
                </a:r>
                <a:r>
                  <a:rPr lang="el-GR" dirty="0" smtClean="0"/>
                  <a:t>ν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μια παραγοντοποίηση του χαρακτηριστικού πολυωνύμου, τότε η απόκριση μηδενικής εισόδου γράφεται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3394953" y="4143983"/>
            <a:ext cx="340468" cy="10894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882090" y="4143983"/>
            <a:ext cx="340468" cy="10894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5379" y="4920273"/>
                <a:ext cx="1702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>
                    <a:solidFill>
                      <a:srgbClr val="000000"/>
                    </a:solidFill>
                  </a:rPr>
                  <a:t>Οφείλεται στην πολλαπλή ρίζα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l-G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l-GR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79" y="4920273"/>
                <a:ext cx="170234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792" t="-3125" b="-1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67719" y="4945210"/>
            <a:ext cx="153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Οφείλεται στις υπόλοιπες ρίζες</a:t>
            </a:r>
            <a:endParaRPr lang="el-G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𝒛𝒔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Στην απόκριση μηδενικής κατάστασης, οι αρχικές συνθήκες του συστήματος είναι μηδενικές, και η έξοδος καθορίζεται μόνο από την είσοδο και τα χαρακτηριστικά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η συνολική έξοδος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καθορίζεται μόνο από την απόκριση μηδενικής κατάστασης, τότε το σύστημα είναι </a:t>
                </a:r>
                <a:r>
                  <a:rPr lang="el-GR" b="1" dirty="0" smtClean="0"/>
                  <a:t>Γραμμικό και Χρονικά Αμετάβλητο (ΓΧΑ)</a:t>
                </a:r>
                <a:endParaRPr lang="en-US" b="1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Αυτή η ιδιότητα θα αποβεί καθοριστική στην πορεία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θέλαμε να μπορούμε να βρούμε την απόκριση μηδενικής κατάστασης για οποιαδήποτε είσοδο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Ας φτάσουμε σε αυτό βήμα-βήμα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Ποιο είναι το απλούστερο σήμα που μπορεί να παρουσιαστεί στην είσοδο ενός συστήματος?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συνάρτηση Δέλτα </a:t>
                </a:r>
                <a14:m>
                  <m:oMath xmlns:m="http://schemas.openxmlformats.org/officeDocument/2006/math"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Κ</a:t>
                </a:r>
                <a:r>
                  <a:rPr lang="el-GR" b="1" dirty="0" smtClean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Όταν η είσοδος σε ένα ΓΧΑ σύστημα είναι η συνάρτηση Δέλτα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l-GR" dirty="0" smtClean="0"/>
                  <a:t>τότε η έξοδος του συστήματος ονομάζεται </a:t>
                </a:r>
                <a:r>
                  <a:rPr lang="el-GR" b="1" dirty="0" smtClean="0"/>
                  <a:t>κρουστική απόκριση</a:t>
                </a:r>
                <a:r>
                  <a:rPr lang="el-GR" dirty="0" smtClean="0"/>
                  <a:t> (</a:t>
                </a:r>
                <a:r>
                  <a:rPr lang="en-US" dirty="0" smtClean="0"/>
                  <a:t>impulse response)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Έχει </a:t>
                </a:r>
                <a:r>
                  <a:rPr lang="en-US" sz="1600" dirty="0" smtClean="0"/>
                  <a:t>“</a:t>
                </a:r>
                <a:r>
                  <a:rPr lang="el-GR" sz="1600" dirty="0" smtClean="0"/>
                  <a:t>νόημα</a:t>
                </a:r>
                <a:r>
                  <a:rPr lang="en-US" sz="1600" dirty="0" smtClean="0"/>
                  <a:t>”</a:t>
                </a:r>
                <a:r>
                  <a:rPr lang="el-GR" sz="1600" dirty="0" smtClean="0"/>
                  <a:t>: η απόκριση (έξοδος) σε μια κρούση (ένα σήμα που «ζει» μόνο σε μια χρονική στιγμή)</a:t>
                </a: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κρουστική απόκριση συμβολίζεται ως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γράψουμε επίσης ότι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δοκιμάσουμε να βρούμε την κρουστική απόκριση για ένα απλό σύστημα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χρησιμοποιήσουμε τις γνώσεις μας από την απόκριση μηδενικής εισόδου, και θα </a:t>
                </a:r>
                <a:r>
                  <a:rPr lang="en-US" dirty="0" smtClean="0"/>
                  <a:t>“</a:t>
                </a:r>
                <a:r>
                  <a:rPr lang="el-GR" dirty="0" smtClean="0"/>
                  <a:t>θεωρήσουμε</a:t>
                </a:r>
                <a:r>
                  <a:rPr lang="en-US" dirty="0" smtClean="0"/>
                  <a:t>”</a:t>
                </a:r>
                <a:r>
                  <a:rPr lang="el-GR" dirty="0" smtClean="0"/>
                  <a:t> ότι η συνάρτηση Δέλτα εισάγει (</a:t>
                </a:r>
                <a:r>
                  <a:rPr lang="el-GR" dirty="0" err="1" smtClean="0"/>
                  <a:t>ψευδο</a:t>
                </a:r>
                <a:r>
                  <a:rPr lang="en-US" dirty="0" smtClean="0"/>
                  <a:t>-</a:t>
                </a:r>
                <a:r>
                  <a:rPr lang="el-GR" dirty="0" smtClean="0"/>
                  <a:t>)αρχικές συνθήκες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λύσουμε την ομογενή εξίσωση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 !!!!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68" b="-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07989" y="2706790"/>
            <a:ext cx="4999172" cy="700392"/>
            <a:chOff x="1943658" y="2381531"/>
            <a:chExt cx="4999172" cy="700392"/>
          </a:xfrm>
        </p:grpSpPr>
        <p:sp>
          <p:nvSpPr>
            <p:cNvPr id="8" name="Rounded Rectangle 7"/>
            <p:cNvSpPr/>
            <p:nvPr/>
          </p:nvSpPr>
          <p:spPr>
            <a:xfrm>
              <a:off x="3853150" y="2381531"/>
              <a:ext cx="1177047" cy="7003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0000"/>
                  </a:solidFill>
                </a:rPr>
                <a:t>S</a:t>
              </a:r>
              <a:r>
                <a:rPr lang="el-GR" sz="2000" baseline="-25000" dirty="0" smtClean="0">
                  <a:solidFill>
                    <a:srgbClr val="000000"/>
                  </a:solidFill>
                </a:rPr>
                <a:t>ΓΧΑ</a:t>
              </a:r>
              <a:endParaRPr lang="el-GR" sz="40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239578" y="2713304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030197" y="2706907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43658" y="2542582"/>
                  <a:ext cx="12130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658" y="2542582"/>
                  <a:ext cx="1213089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13" t="-2174" r="-7035" b="-36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726600" y="2542582"/>
                  <a:ext cx="1216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600" y="2542582"/>
                  <a:ext cx="121623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23" t="-2174" r="-6533" b="-36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19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σύστημα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105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Ας βρούμε την κρουστική του απόκριση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Θέτουμε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και τότε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∙0=1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Αυτή είναι η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-)αρχική μας συνθήκη!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τώρα να προχωρήσουμε στη λύση της ομογενούς εξίσωσης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888160" y="1856520"/>
              <a:ext cx="3092760" cy="1616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3120" y="1848960"/>
                <a:ext cx="3108600" cy="163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ομογενές σύστημα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0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0,     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Ξέρουμε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χαρακτηριστική εξίσωση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Βρίσκουμε και τη σταθερά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 </m:t>
                      </m:r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22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42184" y="3978001"/>
            <a:ext cx="2976564" cy="2551351"/>
            <a:chOff x="6142184" y="3978001"/>
            <a:chExt cx="2976564" cy="2551351"/>
          </a:xfrm>
        </p:grpSpPr>
        <p:grpSp>
          <p:nvGrpSpPr>
            <p:cNvPr id="9" name="Group 8"/>
            <p:cNvGrpSpPr/>
            <p:nvPr/>
          </p:nvGrpSpPr>
          <p:grpSpPr>
            <a:xfrm>
              <a:off x="6142184" y="4103287"/>
              <a:ext cx="2976564" cy="2426065"/>
              <a:chOff x="6142184" y="4103287"/>
              <a:chExt cx="2976564" cy="24260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9155" t="6309" r="7793" b="6391"/>
              <a:stretch/>
            </p:blipFill>
            <p:spPr>
              <a:xfrm>
                <a:off x="6142184" y="4182701"/>
                <a:ext cx="2976564" cy="234665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016436" y="4103287"/>
                    <a:ext cx="1966510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6436" y="4103287"/>
                    <a:ext cx="1966510" cy="61093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185488" y="3978001"/>
                  <a:ext cx="6065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5488" y="3978001"/>
                  <a:ext cx="60658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92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μπορούσαμε να επαναλαμβάνουμε τη διαδικασία για κάθε σύστημα που περιγράφεται από εξισώσεις διαφορών, ανεξαρτήτως τάξης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σίγουρα κάτι τέτοιο είναι αρκετά χρονοβόρο και κουραστικό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Υπάρχει κάποια ευκολότερη μέθοδος;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άλλα λόγια, αν το σύστημα είναι της μορφής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2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 τότε τι κάνουμε για να βρούμε την κρουστική απόκριση εύκολα και γρήγορα?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γεγονός ότι το σύστημα είναι ΓΧΑ θα παίξει καθοριστικό ρόλο στην απάντηση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1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Όπως βλέπετε και από τη γενική σχέση</a:t>
                </a:r>
                <a:endParaRPr lang="el-GR" sz="16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6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1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ένα σύστημα που περιγράφεται από εξισώσεις διαφορών μπορεί να εξαρτάται από προηγούμενες τιμές τόσο της εισόδου </a:t>
                </a:r>
                <a:r>
                  <a:rPr lang="el-GR" u="sng" dirty="0" smtClean="0"/>
                  <a:t>όσο και της εξόδου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105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θεωρήσουμε ένα πολύ απλό σύστημα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0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θέλουμε να το υλοποιήσουμε ξεκινώντας από τη χρονική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παρατηρούμε ότι χρειαζόμαστε τις τιμές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 γενικότερη περίπτωση, θέλουμε τις τιμές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το παρακάτω σύστημα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με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η κρουστική απόκριση του συστήματος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θα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Επίσης, </a:t>
                </a:r>
                <a:r>
                  <a:rPr lang="el-GR" dirty="0"/>
                  <a:t>η κρουστική απόκριση του συστήματος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   </a:t>
                </a:r>
                <a:r>
                  <a:rPr lang="el-GR" dirty="0"/>
                  <a:t>θα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791320" y="1022400"/>
              <a:ext cx="2750040" cy="778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5560" y="1014120"/>
                <a:ext cx="2763720" cy="7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7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Ακολουθώντας την ίδια λογική, η κρουστική απόκριση του συστήματος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θα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της γραμμικότητας</a:t>
                </a:r>
                <a:r>
                  <a:rPr lang="en-US" dirty="0" smtClean="0"/>
                  <a:t> (</a:t>
                </a:r>
                <a:r>
                  <a:rPr lang="el-GR" dirty="0" smtClean="0"/>
                  <a:t>ομογένεια) μας επέτρεψε να γενικεύσουμε το πρώτο σύστημα στο δεύτερο, ενώ η ιδιότητα της χρονικής </a:t>
                </a:r>
                <a:r>
                  <a:rPr lang="el-GR" dirty="0" err="1" smtClean="0"/>
                  <a:t>αμεταβλητότητας</a:t>
                </a:r>
                <a:r>
                  <a:rPr lang="el-GR" dirty="0" smtClean="0"/>
                  <a:t> μας επέτρεψε να γενικεύσουμε το δεύτερο στο τρίτο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της γραμμικότητας (</a:t>
                </a:r>
                <a:r>
                  <a:rPr lang="el-GR" dirty="0" err="1" smtClean="0"/>
                  <a:t>αθροιστικότητα</a:t>
                </a:r>
                <a:r>
                  <a:rPr lang="el-GR" dirty="0" smtClean="0"/>
                  <a:t>) μας επέτρεψε ξανά να βρούμε το παραπάνω αποτέλεσμα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Και οι δυο ιδιότητες (ΓΧΑ) μας επιτρέπουν να γράψουμε τη γενικότερη απάντηση που βλέπετε παραπάνω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/>
                  <a:t>Βρείτε την </a:t>
                </a:r>
                <a:r>
                  <a:rPr lang="el-GR" dirty="0" smtClean="0"/>
                  <a:t>κρουστική απόκριση του </a:t>
                </a:r>
                <a:r>
                  <a:rPr lang="el-GR" dirty="0"/>
                  <a:t>συστήματος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4862" y="796439"/>
              <a:ext cx="8903880" cy="5519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582" y="789599"/>
                <a:ext cx="8922600" cy="55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1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24280" y="1262160"/>
              <a:ext cx="8618400" cy="3661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000" y="1252800"/>
                <a:ext cx="8634240" cy="36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28880" y="5426280"/>
              <a:ext cx="8660160" cy="823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400" y="5417640"/>
                <a:ext cx="8673120" cy="8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3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MATLAB</a:t>
                </a:r>
                <a:r>
                  <a:rPr lang="el-GR" dirty="0" smtClean="0"/>
                  <a:t>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43"/>
          <a:stretch/>
        </p:blipFill>
        <p:spPr>
          <a:xfrm>
            <a:off x="87281" y="1559519"/>
            <a:ext cx="6067425" cy="4873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184" t="5154" r="8288" b="4411"/>
          <a:stretch/>
        </p:blipFill>
        <p:spPr>
          <a:xfrm>
            <a:off x="4734266" y="395358"/>
            <a:ext cx="4360896" cy="34584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471680" y="2530440"/>
              <a:ext cx="5566680" cy="1877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440" y="2522520"/>
                <a:ext cx="5577480" cy="189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Παρατηρήσεις: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Αν η εξίσωση διαφορών 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τότε η κρουστική απόκριση θα 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Αν η εξίσωση διαφορών </a:t>
                </a:r>
                <a:r>
                  <a:rPr lang="el-GR" dirty="0"/>
                  <a:t>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τότε η κρουστική απόκριση θα 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l-GR" sz="9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l-GR" sz="9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l-GR" sz="9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90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το ΓΧΑ σύστημα που περιγράφεται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Βρείτε την κρουστική του απόκριση.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10960" y="925920"/>
              <a:ext cx="8795160" cy="5547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840" y="918720"/>
                <a:ext cx="8809920" cy="5562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6509443" y="4762123"/>
            <a:ext cx="2987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7360" y="982440"/>
              <a:ext cx="8548920" cy="5561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80" y="972720"/>
                <a:ext cx="8564040" cy="55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83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Οι τιμές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ονομάζονται </a:t>
                </a:r>
                <a:r>
                  <a:rPr lang="el-GR" b="1" dirty="0" smtClean="0"/>
                  <a:t>αρχικές συνθήκες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Περιγράφουν την αρχική κατάσταση του συστήματος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Χωρίς αυτές, η εξίσωση διαφορών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μοναδική λύση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Όταν οι αρχικές συνθήκες είναι μηδενικές, τότε λέμε ότι το σύστημα βρίσκεται σε </a:t>
                </a:r>
                <a:r>
                  <a:rPr lang="el-GR" b="1" dirty="0" smtClean="0"/>
                  <a:t>αρχική ηρεμία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Αυτό σημαίνει ότι το σύστημα δεν αποκρίνεται αν δεν το διεγείρουμε με μια είσοδο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Ένα σύστημα που </a:t>
                </a:r>
                <a:r>
                  <a:rPr lang="el-GR" sz="1600" b="1" dirty="0" smtClean="0"/>
                  <a:t>δε</a:t>
                </a:r>
                <a:r>
                  <a:rPr lang="el-GR" sz="1600" dirty="0" smtClean="0"/>
                  <a:t> βρίσκεται σε αρχική ηρεμία, μπορεί να παράγει </a:t>
                </a:r>
                <a:r>
                  <a:rPr lang="el-GR" sz="1600" dirty="0"/>
                  <a:t>έ</a:t>
                </a:r>
                <a:r>
                  <a:rPr lang="el-GR" sz="1600" dirty="0" smtClean="0"/>
                  <a:t>ξοδο χωρίς να διεγερθεί!!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Πώς μπορούμε να υπολογίσουμε την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συστήματος που περιγράφεται από εξισώσεις διαφορών δεδομένης μιας εισόδου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 smtClean="0"/>
                  <a:t>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έξοδος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μπορεί να γραφεί ως το άθροισμα δυο διαφορετικών «αποκρίσεων»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Της απόκρισης </a:t>
                </a:r>
                <a:r>
                  <a:rPr lang="el-GR" sz="1600" b="1" dirty="0" smtClean="0"/>
                  <a:t>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 smtClean="0"/>
                  <a:t> (zero input response)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Της απόκρισης </a:t>
                </a:r>
                <a:r>
                  <a:rPr lang="el-GR" sz="1600" b="1" dirty="0" smtClean="0"/>
                  <a:t>μηδενικής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 smtClean="0"/>
                  <a:t> (zero state response)</a:t>
                </a:r>
                <a:br>
                  <a:rPr lang="en-US" sz="1600" dirty="0" smtClean="0"/>
                </a:br>
                <a:endParaRPr lang="el-GR" sz="1600" dirty="0" smtClean="0"/>
              </a:p>
              <a:p>
                <a:pPr marL="384048" lvl="2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απόκριση </a:t>
                </a:r>
                <a:r>
                  <a:rPr lang="el-GR" b="1" dirty="0" smtClean="0"/>
                  <a:t>μηδενικής εισόδου </a:t>
                </a:r>
                <a:r>
                  <a:rPr lang="el-GR" dirty="0" smtClean="0"/>
                  <a:t>αποτελεί την έξοδο του συστήματος όταν η είσοδος είναι μηδενική, δηλ. αποτελεί την έξοδο του συστήματος παρουσία </a:t>
                </a:r>
                <a:r>
                  <a:rPr lang="el-GR" u="sng" dirty="0" smtClean="0"/>
                  <a:t>μόνο</a:t>
                </a:r>
                <a:r>
                  <a:rPr lang="el-GR" dirty="0" smtClean="0"/>
                  <a:t> των αρχικών συνθηκών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/>
                  <a:t>Επομένως: αν το σύστημα βρίσκεται σε αρχική ηρεμία, τότε η απόκριση μηδενικής εισόδου είναι μηδέν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απόκριση </a:t>
                </a:r>
                <a:r>
                  <a:rPr lang="el-GR" b="1" dirty="0" smtClean="0"/>
                  <a:t>μηδενικής κατάστασης </a:t>
                </a:r>
                <a:r>
                  <a:rPr lang="el-GR" dirty="0" smtClean="0"/>
                  <a:t>αποτελεί την έξοδο του συστήματος όταν οι αρχικές συνθήκες είναι μηδενικές, δηλ. αποτελεί την έξοδο του συστήματος παρουσία μόνο της εισόδου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Προφανώς η είσοδος πρέπει να είναι μη μηδενική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8305280" cy="597165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Επιστρέφοντας στην αρχική απλή εξίσωση διαφορών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αν θέσουμε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η έξοδος δίνεται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0+1=1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=1+0=1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1+1=2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=1+2=3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Παρατηρήστε ότι για το παραπάνω σύστημα η είσοδος είναι μηδενική, οπότε η έξοδος αποτελείται μόνο από την απόκριση μηδενικής εισόδου, δηλ.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απουσία εισόδου βλέπετε ότι δεν εμποδίζει το σύστημα να παράγει τιμές εξόδου</a:t>
                </a:r>
                <a:r>
                  <a:rPr lang="en-US" dirty="0" smtClean="0"/>
                  <a:t> (</a:t>
                </a:r>
                <a:r>
                  <a:rPr lang="el-GR" dirty="0" smtClean="0"/>
                  <a:t>οι οποίες μάλιστα μεγαλώνουν εκθετικά)!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Οι μη μηδενικές αρχικές συνθήκες προκαλούν αυτήν τη συμπεριφορά παραγωγής εξόδου άνευ εισόδου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</a:t>
                </a:r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8305280" cy="5971659"/>
              </a:xfrm>
              <a:blipFill rotWithShape="0">
                <a:blip r:embed="rId2"/>
                <a:stretch>
                  <a:fillRect l="-1981" t="-2041" b="-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94" t="6144" r="7547" b="6720"/>
          <a:stretch/>
        </p:blipFill>
        <p:spPr>
          <a:xfrm>
            <a:off x="6001007" y="1837854"/>
            <a:ext cx="3142994" cy="235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Θεωρώντας ότι η είσοδος είναι μηδενική, δηλ.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l-GR" dirty="0" smtClean="0"/>
                  <a:t>η εξίσωση διαφορών γίνεται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1400" dirty="0" smtClean="0"/>
              </a:p>
              <a:p>
                <a:pPr lvl="1">
                  <a:buClrTx/>
                  <a:buSzPct val="120000"/>
                </a:pPr>
                <a:endParaRPr lang="el-GR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εξίσωση αυτή ονομάζεται </a:t>
                </a:r>
                <a:r>
                  <a:rPr lang="el-GR" b="1" dirty="0" smtClean="0"/>
                  <a:t>ομογενής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 να δειχθεί ότι η λύση της παραπάνω εξίσωσης είναι της μορφής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l-GR" dirty="0"/>
                        <m:t>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−{0}</m:t>
                      </m:r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Αντικαθιστώντας παραπάνω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8812274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Δ</a:t>
                </a:r>
                <a:r>
                  <a:rPr lang="el-GR" dirty="0" smtClean="0"/>
                  <a:t>ηλ. πρέπει</a:t>
                </a: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Αναλύοντας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πολυώνυμο στην παρένθεση ονομάζεται </a:t>
                </a:r>
                <a:r>
                  <a:rPr lang="el-GR" b="1" dirty="0" smtClean="0"/>
                  <a:t>χαρακτηριστικό πολυώνυμο </a:t>
                </a:r>
                <a:r>
                  <a:rPr lang="el-GR" dirty="0" smtClean="0"/>
                  <a:t>και αν το θέσουμε ίσο με το μηδέν θα έχουμε τη </a:t>
                </a:r>
                <a:r>
                  <a:rPr lang="el-GR" b="1" dirty="0" smtClean="0"/>
                  <a:t>χαρακτηριστική εξίσωση </a:t>
                </a:r>
                <a:r>
                  <a:rPr lang="el-GR" dirty="0" smtClean="0"/>
                  <a:t>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Παραγοντοποιώντας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sub>
                          </m:sSub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τις </a:t>
                </a:r>
                <a:r>
                  <a:rPr lang="el-GR" b="1" dirty="0" smtClean="0"/>
                  <a:t>χαρακτηριστικές ρίζες</a:t>
                </a:r>
                <a:r>
                  <a:rPr lang="el-GR" dirty="0" smtClean="0"/>
                  <a:t> ή </a:t>
                </a:r>
                <a:r>
                  <a:rPr lang="el-GR" b="1" dirty="0" smtClean="0"/>
                  <a:t>φυσικές συχνότητες</a:t>
                </a:r>
                <a:r>
                  <a:rPr lang="el-GR" dirty="0" smtClean="0"/>
                  <a:t>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υπάρχουν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 το πλήθος διαφορετικά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ικανοποιούν την ομογενή!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8812274" cy="5971659"/>
              </a:xfrm>
              <a:blipFill rotWithShape="0">
                <a:blip r:embed="rId2"/>
                <a:stretch>
                  <a:fillRect l="-1936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Αυτά 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αντιστοιχούν στις εξόδους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l-GR" dirty="0"/>
                        <m:t>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 να δειχθεί ότι λύση της ομογενούς αποτελεί και το άθροισμα των παραπάνω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l-GR" dirty="0"/>
                        <m:t>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τελικά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Και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 τα βρίσκουμε από τις αρχικές συνθήκες!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την απόκριση μηδενικής εισόδου του συστήματος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με αρχικές συνθήκες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3675" y="2540070"/>
              <a:ext cx="8407800" cy="3907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435" y="2531790"/>
                <a:ext cx="8421480" cy="39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4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11765</TotalTime>
  <Words>463</Words>
  <Application>Microsoft Office PowerPoint</Application>
  <PresentationFormat>On-screen Show (4:3)</PresentationFormat>
  <Paragraphs>310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148</cp:revision>
  <dcterms:created xsi:type="dcterms:W3CDTF">2018-08-17T16:23:20Z</dcterms:created>
  <dcterms:modified xsi:type="dcterms:W3CDTF">2021-10-26T18:13:50Z</dcterms:modified>
</cp:coreProperties>
</file>