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256" r:id="rId2"/>
    <p:sldId id="268" r:id="rId3"/>
    <p:sldId id="269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7T11:24:47.2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18398 13409 980 0,'-22'-8'413'0,"-30"-4"-231"0,-3 4-54 16,-2 11-60-16,5 8-24 16,11 10-36-16,7 3-18 0,22 6-16 15,6 1-2-15,21 3 4 16,13-3 6-16,13-5 11 16,8-1 6-16,8-14 8 15,2-4 8-15,-6-10 12 16,-3-7 8-16,-19-6 25 15,-11-8 12-15,-20-13 6 16,-12-8-2-16,-26-23-22 16,-12-7-14-16,-6-7-19 15,4 2-9-15,14 14-12 16,11 4-6-16,19 2-3 16,9 2 1-16,24 6-7 15,9 8-3-15,25 19-4 16,8 8-3-16,2 18 8 15,-2 10 8-15,-11 20-143 16</inkml:trace>
  <inkml:trace contextRef="#ctx0" brushRef="#br0" timeOffset="536.7977">18766 13222 521 0,'-2'22'190'0,"0"37"-153"0,-1 12 12 15,-1 10 5-15,2-2-4 16,1-23 11-16,1-11 19 16,3-24 23-16,2-9 24 15,2-14 16-15,-2-11-18 16,4-18-28 0,-4-13-24-16,-5-20-35 15,-1-11-13-15,-5-7-6 16,-3 3-4-16,5 15-12 15,0 8-3-15,5 18-7 16,5 3-3-16,6 9-8 16,3 7-4-16,10 6-8 15,6 5 2-15,14 9-156 16</inkml:trace>
  <inkml:trace contextRef="#ctx0" brushRef="#br0" timeOffset="772.7052">18754 13710 574 0,'13'3'288'0,"21"9"-94"16,11-6-50-16,9-4-71 16,5-1-16-16</inkml:trace>
  <inkml:trace contextRef="#ctx0" brushRef="#br0" timeOffset="1166.3483">19053 13343 818 0,'10'6'376'0,"2"3"-184"15,0 14-68-15,-3 5-13 16,-5 4-35-16,-1 3-7 15,-4-5-21-15,1-5-8 16,-1-4-11-16,0-8-3 0,0-9 4 16,1-4 2-16,3-14-7 15,4-5-8-15,9-16-23 16,4-5-23-16,6 1-2 16,4 2 2-16,4 13 6 15,-3 5 14-15,-2 16 5 16,-3 6 10-16,-6 17 22 15,-1 5 6-15,-6 12 0 16,-1 2-7-16,-5 4-12 16,-3-4-3-16,2-2-48 15,-4-2-87-15</inkml:trace>
  <inkml:trace contextRef="#ctx0" brushRef="#br0" timeOffset="1400.6656">19517 13493 790 0,'5'-1'380'0,"12"-1"-113"16,9 2-70-16,13 1-28 15,7 3-41-15,6 3-66 16,-2-2-13-16,0 2-107 16,1-1-223-16</inkml:trace>
  <inkml:trace contextRef="#ctx0" brushRef="#br0" timeOffset="1822.4298">20056 13280 979 0,'4'2'448'0,"4"5"-198"16,3 14-145-16,-3 7-19 15,1 13-51-15,-2 2-12 16,-1-1-9-16,-3-5 0 16,2-8 2-16,2-6 3 15,0-10 2-15,-1-6 7 16,1-14 10-16,1-5-2 16,5-13-5-16,2-7-8 15,6-8-23-15,2-2-5 0,7 3-7 16,3 7-3-16,4 14 3 15,-3 8-2-15,-5 14 0 16,-8 8 4-16,-8 17 14 16,-7 2 8-16,-3 10 9 15,-3 3-3-15,-1-2-8 16,2 1 1-16,-1-8-145 16,7-2-57-16</inkml:trace>
  <inkml:trace contextRef="#ctx0" brushRef="#br0" timeOffset="2119.2347">20754 13600 594 0,'-14'-11'385'0,"-10"-8"-24"15,-2 0-140-15,-5 0-36 16,4 11-75-16,3-1-32 16,3 14-53-16,5 4-25 15,8 6-16-15,7 8-3 16,9 1 6-16,9-1 13 16,12-5 32-16,2-6 19 0,6-6 23 15,0-6 1 1,-11-3-13-16,-3-4-10 0,-15-5-58 15,-5 2-135-15</inkml:trace>
  <inkml:trace contextRef="#ctx0" brushRef="#br0" timeOffset="2591.839">20879 13032 810 0,'10'-8'380'0,"14"-1"-159"0,4-3-44 16,8 3-58-16,2 6-38 15,0-2-43-15,1 5-14 16,-12 0-15-16,-7 1-5 0,-10 6-5 16,-5 6-3-16,-5 4 2 15,-1 3 2-15,-3 3 0 16,-2 1 0-16,2 8-5 16,3 3 0-16,3 12-2 15,4 4-1-15,6 10 2 16,5 2 1-16,2-1 5 15,1-6 1-15,-2-17 12 16,-7-6 7-16,-5-10 26 16,-4-3 12-16,-9-4 8 15,-5-1 0-15,-15-4-20 16,-5-1-7-16,-11-4-11 16,2-3-5-16,3-3-5 0,5 0-19 15</inkml:trace>
  <inkml:trace contextRef="#ctx0" brushRef="#br0" timeOffset="3154.235">21537 13353 712 0,'24'-3'365'16,"13"-5"-137"-16,17 6-105 15,1 1-35-15,-7 2-61 16,-2 6-11-16,-21 0-72 16,-7 2-134-16</inkml:trace>
  <inkml:trace contextRef="#ctx0" brushRef="#br0" timeOffset="3326.0394">21512 13471 555 0,'14'4'368'0,"7"-2"28"15,19 1-200-15,8 0-13 0,11-1-76 16,0-1-34-16,-2-2-88 16,-7 0-137-16</inkml:trace>
  <inkml:trace contextRef="#ctx0" brushRef="#br0" timeOffset="3825.9413">22538 12641 508 0,'-18'-3'242'0,"-15"-6"-67"15,8 10-149-15,-3 0-25 16,10 13-17-16,3 5-5 16,4 7-2-16,10 2 2 15,6 7 8-15,10 3 11 0,9 8 32 16,2 4 7-16,9 2 6 16,1-2-5-16,-1-6-17 15,-2 1 0-15,-21-6 27 16,-7-1 20-16,-19 5 14 15,-7-5 2-15,-3 6-25 16,-5-1-18-16,2-4-13 16,-4-2-3-16,-1-12 0 15,4-9 3-15,0-12 0 16,7-6-4-16,10-4-112 16,11 1-54-16</inkml:trace>
  <inkml:trace contextRef="#ctx0" brushRef="#br0" timeOffset="4310.193">22409 13436 526 0,'7'2'248'15,"3"4"-44"-15,11 13-124 16,3 7 17-16,4 10 1 16,-3 5-16-16,-14 4-35 15,-11 4-19-15,-21 9-10 16,-8 9-3-16,0 11-4 15,-2 2-4-15,13-1-6 16,1-5-1-16,6-10 23 0,11-5 12 16,9-4 14-16,8-6 4 15,18-10-15-15,2-9-6 16,6-15 23-16,2-13-96 16</inkml:trace>
  <inkml:trace contextRef="#ctx0" brushRef="#br0" timeOffset="4966.2877">23063 12897 456 0,'2'-16'250'15,"1"-21"-58"-15,1 3-19 16,-2-1-50-16,0 2-21 15,-3 7-14-15,-1 7-9 16,-4 7-13-16,1 9-15 0,-2 4-41 16,4 8-15-16,2 9-22 15,3 8 1-15,7 8 12 16,5 4 7-16,1 5 7 16,-1 2 2-16,-2-4 5 15,-7-1 1-15,-4-8 3 16,-2-4 2-16,-6-4 4 15,-3-6 2-15,-4-6 5 16,-2-4 2-16,-1-8-2 16,1 0-1-16,6 0-13 15,6-4-9-15,8-2-9 16,7 0-4-16,8 0-1 16,3 5 2-16,6 1 18 15,4 3-83-15</inkml:trace>
  <inkml:trace contextRef="#ctx0" brushRef="#br0" timeOffset="5185.3537">23594 13086 562 0,'2'7'259'0,"2"6"-77"0,-7 8-104 16,-3 0-18-16,-4 4 0 15,-3-1-11-15,5-1-21 16,3-5-6-16,3-4-92 16</inkml:trace>
  <inkml:trace contextRef="#ctx0" brushRef="#br0" timeOffset="5762.9772">23827 12820 481 0,'0'-2'274'0,"4"-1"-84"0,2 9-65 15,1 6-26-15,0 9-59 16,1 11-7-16,0 2-15 16,0 2 0-16,-4-3 0 15,-4-3 1-15,-6-10 1 16,0-2 3-16,1-8 4 16,4-5 6-16,0-2 8 15,1-9 1-15,0 5-7 16,0 0-7-16,5-21-15 15,11-37-5-15,-6 19-5 16,3 0-2-16,3 2-1 16,4 6-2-16,-2 11-4 15,2 5-5-15,-5 14 6 16,-4 4 5-16,0 13 8 16,-1 5 8-16,7 9 3 15,1 2 1-15,2 1 5 0,-1 0 0 16,-2-3-1-16,-3-4-2 15,-6-4-5-15,-2-4 5 16,-4-4-182-16</inkml:trace>
  <inkml:trace contextRef="#ctx0" brushRef="#br0" timeOffset="6313.3741">24298 12791 732 0,'-2'-1'339'0,"2"1"-143"15,0 0-39-15,0 0-35 16,0 0-33-16,21 1-37 16,39 6-9-16,-29-6-15 15,1 0-8-15,-1-1-38 16,-8-2-117-16</inkml:trace>
  <inkml:trace contextRef="#ctx0" brushRef="#br0" timeOffset="6484.9353">24347 12884 506 0,'3'2'283'0,"6"-1"11"16,12 5-190-16,3-6-8 15,7 2-29-15,-1 1-28 16,-1 0-70-16</inkml:trace>
  <inkml:trace contextRef="#ctx0" brushRef="#br0" timeOffset="6875.4716">24664 12819 631 0,'4'4'309'0,"7"11"-104"16,0 11-33-16,-4 8-13 16,-1 7-28-16,-5-4-7 15,0-3-2-15,-3-12-26 16,2-5-10-16,0-5-30 16,0-9-14-16,6-2 1 15,-2-2-1-15,-4 0-4 0,0 0-6 16,13-29-14-16,10-35-6 15,-14 22-14-15,7 1-8 16,-1 9-9-16,4 5 1 16,-1 13 1-16,-3 6 5 15,-2 9-3-15,1 6-4 16,-2 12-2-16,0 4 2 16,-3 9 8-16,-2 3 6 15,-3 0 6-15,-4-2 4 0,4-4 2 16,0-3 1-16,0-4-111 15,7 0-130-15</inkml:trace>
  <inkml:trace contextRef="#ctx0" brushRef="#br0" timeOffset="7203.5204">25151 13098 687 0,'-3'-5'363'0,"-10"-3"-98"16,-2 0-76-16,-2 6-96 16,-2 1-38-16,3 3-48 15,4 5-14-15,4 7-11 0,3 2-1 16,5 3 9-16,6 3 4 15,11-1 14-15,4-4 13 16,11-4 35-16,1-5 16 16,0-9 24-16,-3-5 16 15,-12-7 2-15,-4-6-7 16,-13-5-24-16,-3 2-26 16,-14 1-38-16,-6 4-40 15</inkml:trace>
  <inkml:trace contextRef="#ctx0" brushRef="#br0" timeOffset="7843.9936">23007 13930 418 0,'-13'-6'238'16,"-9"-2"-54"-16,-4 7-91 15,-1 1-44-15,4 9-46 16,0 9-11-16,11 7-21 16,12 7 0-16,5 6 8 15,13 2 10-15,10-8 24 16,2-3 27-16,14-13 68 15,3-12 27-15,3-6 49 16,-5-12 8-16,-10-12-24 16,-9-2-11-16,-18-11-36 15,-10-4-25-15,-25-1-43 16,-8-1-24-16,-13 13-32 0,3 10 2 16,11 18-165-16,6 7-172 15</inkml:trace>
  <inkml:trace contextRef="#ctx0" brushRef="#br0" timeOffset="8031.4608">23490 14170 622 0,'12'8'298'0,"1"10"-137"16,-5 7-45-16,-14-2-33 16,-8 0-36-16,-5-5-7 15</inkml:trace>
  <inkml:trace contextRef="#ctx0" brushRef="#br0" timeOffset="8546.9499">24035 14071 327 0,'-7'11'231'0,"-10"15"1"16,-7 0-28-16,-4 0-83 16,-2-5-40-16,-1-8-43 15,1-8 0-15,4-14-50 16,3-9-11-16,6-7-21 16,11-2-17-16,8 0 32 15,9 4 4-15,12 1 15 16,2 2 18-16,2 11 19 15,1 5 13-15,-3 14 38 16,0 8 0-16,-4 14 0 0,-1 3-6 16,-4 4-35-1,1-1-9-15,2-6-72 0</inkml:trace>
  <inkml:trace contextRef="#ctx0" brushRef="#br0" timeOffset="8892.3465">24039 13801 778 0,'19'-14'375'0,"15"-10"-165"0,10 8-64 16,3 5-28-16,-3 16-61 15,-3 11-17-15,-9 23-11 16,-8 12 2-16,-6 24-3 15,-6 3-8-15,-2 2-6 16,1-6 1-16,-5-20 8 16,3-7 5-16,-4-24 16 15,0-7 15-15,0-21 13 16,-1-11-1-16,-4-14-54 16,0-6-45-16,-12-1-82 15,-4 3-24-15,-2 15 11 16,-5 8 19-16,-11 18 46 0,1 11 17 15,-10 7 23 1,-1 3-52-16</inkml:trace>
  <inkml:trace contextRef="#ctx0" brushRef="#br0" timeOffset="9237.4085">24371 13772 1068 0,'14'-13'437'0,"21"-12"-293"15,5 6-36-15,6 12-61 16,3 7-32-16,-1 18-9 16,-6 9 3-16,-11 20 9 15,-6 8 1-15,-10 13-9 16,-2 3-1-16,-1-9 4 15,-1-7 2-15,0-16 6 16,1-6 2-16,-6-13 7 16,0-7 4-16,-1-8 13 15,-5-7-8-15,-7-4-39 16,-1 0-15-16,-10 1-30 0,-7 3 0 16,-5 3 25-16,-5 1 10 15,2 1 9-15,4 1 1 0,12-4-40 0,4-1-31 16,12-5-75-16,3-1-84 15</inkml:trace>
  <inkml:trace contextRef="#ctx0" brushRef="#br0" timeOffset="9721.6577">25011 14186 519 0,'3'-8'295'0,"3"-6"-32"0,-5-2-102 16,-2-4-19-16,-7-2-32 15,-4 4-14-15,-7 2-68 32,-1 2-14-32,-3 5-19 0,-1-2-19 0,3 7 13 15,0 8-7-15,7 7-9 16,0 8-2-16,7 8 1 31,4-2 3-31,9 8 7 16,9-6 4-16,7-4 9 0,3-2 5 0,3-9 38 15,0-7 20-15,-4-5 22 16,1-7 4-16,-8-9-30 0,1-1-12 16,-4-3-20-16,-5-1-2 15,-1 3-8-15,-3 4-2 16,0 4-2-16,-1 7 1 15,-1 3 5-15,3 3 6 32,1 3 22-32,4-2 10 0,7 2 20 0,0 1 6 15,4-1-9-15,-1 0-8 0,-3-5-19 16,-3 0-9-16,-4-1-14 16,-6-2-2-16,-2-1-32 15,2-1-51-15,-5-4-195 16</inkml:trace>
  <inkml:trace contextRef="#ctx0" brushRef="#br0" timeOffset="9846.1658">25147 13664 898 0,'-1'-12'469'0,"-1"-10"-130"0,-1 7-121 0,3 18-153 15,1 7-41-15</inkml:trace>
  <inkml:trace contextRef="#ctx0" brushRef="#br0" timeOffset="10850.2541">21402 9112 496 0,'-3'5'210'0,"3"13"-110"0,-1 11-52 16,6 30-39-16,3 19-5 15,4 36-6-15,4 23 0 16,4 39 2-16,-5 14 2 16,-12 22 4-16,-4 5-2 15,-9-9 1-15,2-4 0 16,2-17-3-16,0-8 51 16,5-24 37-16,1-15 19 15,9-22 7-15,-2-60-45 16,-4-30-30-16,2 2-55 15</inkml:trace>
  <inkml:trace contextRef="#ctx0" brushRef="#br0" timeOffset="11866.9617">21460 9185 483 0,'-6'-1'264'0,"-10"-4"-57"15,2 5-61-15,3 4-71 16,-2-1-29-16,3 4-35 15,-3 1-11-15,6 4-14 0,7 1-4 16,9 2 2-16,10-1 6 16,0-6 32-16,4-3 15 15,-4-5 43-15,-4-1 25 16,0-5 24-16,-7-6-2 16,-3-6-25-16,2-3-21 15,-9-2-26-15,-3 1-4 16,-7 7-7-16,-8-1-7 0,-4 10-21 15,0 6-11-15,2 4-11 16,1 9-5-16,5 3-2 16,0-1 1-16,7 1 0 15,9-2 0-15,9 2-1 16,5 0 1-16,2-5 5 16,0 1 3-16,5-11 5 15,2 1 2-15,1-5 6 16,-2-6 3-16,-6-3 3 15,-4-5 1-15,-8 0 0 16,-2-1 0-16,-6 0-1 16,-1 3-1-16,-6 1-2 15,-7 5-1-15,6 2-4 16,-10 1-4-16,2 6-7 16,3 0-5-16,-4 8-5 15,9 4-1-15,2 4-2 16,2 2 0-16,9 2 1 0,5 2 2 15,7-3 5-15,5-1 4 16,0-3 3-16,-1-5 2 16,-2-3 5-16,3-5 2 15,0-6 8-15,-3-7 3 16,1-4 3-16,-11-3 2 16,-5-1 2-16,-4 1 1 15,-13-3 5-15,-3 2 0 16,-4 5-9-16,2 2-8 0,1 11-22 15,8 6-9-15,8 13-542 16</inkml:trace>
  <inkml:trace contextRef="#ctx0" brushRef="#br0" timeOffset="12694.886">21221 11936 640 0,'4'-3'260'16,"1"4"-166"-16,6 8-40 15,0 8-36-15,2 9 5 0,0 8 16 16,-3 2-1-16,-3-1-3 15,-2-4-2-15,-1-8-10 16,1-5-1-16,-2-15 10 16,0-4 3-16,-1-17 0 15,4-4-1-15,4-11-16 16,2-3-3-16,8 6 5 16,-1-2 7-16,0 9 9 15,0 7-5-15,-4 7-8 16,-3 7-9-16,0 6-9 15,0 7 2-15,-6 4 1 16,3 5 7-16,-5 6 11 16,-3-2 2-16,-1 0 0 15,3 0-6-15,-3-3-10 16,1-4-2-16,3 0 32 16,0-7-108-16</inkml:trace>
  <inkml:trace contextRef="#ctx0" brushRef="#br0" timeOffset="13163.5255">21772 12113 421 0,'0'-3'260'16,"0"-2"-45"-16,-2 3-61 16,1 2-29-16,0 0-44 15,-1 0-13-15,-1 0-16 16,-13 1-7-16,-34 7-18 15,32 2-11-15,-2 2-16 16,4 3-2-16,5-1-8 16,1-2-2-16,8 3-1 15,2 0 0-15,5 2 6 16,5-2 5-16,10-3 9 0,0-1 9 16,5-8 41-1,0-2 14-15,-2-8 37 0,-1-5 16 16,-6-5-13-16,0-3-3 15,-7 0-18-15,-4 2-14 16,-5 3-21-16,-8 2-10 16,-5 5-26-16,1 3-9 15,-2 4-96-15,-1 2 127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7T12:30:12.0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739 6990 1732 0,'11'-1'27'0,"-3"-4"10"0,9-6 75 15,-5-4 16-15,-5-4 10 16,-6 1-5-16,-11-5-40 15,-6 0-20-15,-14-4-22 16,0 3-15-16,0 5-24 16,4 7-9-16,10 8-14 15,2 7-9-15,6 13-9 0,4 4 1 16,4 9 7-16,4-1 6 16,7 0 9-16,2-3 1 15,5-10 5-15,-1-6 1 16,1-7 5-16,1-3 3 15,-6-7 7-15,-3-3 2 16,-10-5 2-16,-10-4-2 16,-7 4-6-16,-5 3-4 0,3 5-9 15,0 7-3-15,9 2-4 16,4 4-3-16,5 0 1 16,1 0-25-16,10-5-189 15</inkml:trace>
  <inkml:trace contextRef="#ctx0" brushRef="#br0" timeOffset="281.1701">747 6853 374 0,'-7'0'208'0,"-5"1"-21"0,-1 5-63 15,-1 0-38-15,5 7-4 16,2 4-1-16,3 1 2 16,4 0-4-16,3-2-12 15,4-4-24-15,2-8-8 16,7-6-2-16</inkml:trace>
  <inkml:trace contextRef="#ctx0" brushRef="#br0" timeOffset="884.4595">1459 6666 642 0,'-16'-5'370'0,"-22"-6"-57"16,5 6-81-16,-6 12-109 15,1 10-49-15,5 16-67 16,-1 12-23-16,27 16-15 16,11 8-1-16,23 7 13 0,10-9 7 15,13-16 12-15,6-17 5 16,11-22 13-16,0-10 18 15,-12-20 79-15,-4-10 28 16,-24-16 45-16,-15-8 1 16,-21-10-54-16,-16-6-27 15,-21 7-53-15,-7 2-23 0,0 21-32 16,3 15-8-16,18 21-140 16,12 10-97-16</inkml:trace>
  <inkml:trace contextRef="#ctx0" brushRef="#br0" timeOffset="1165.6498">1839 6817 1020 0,'-2'-1'422'0,"0"4"-265"0,0 16-51 16,6 23-71-16,3 13-9 15,0 19-7-15,-2 9-3 16,-1 7 2-16,-4 0 3 16,1-10 4-16,1-6 3 15,1-24-16-15,2-7-35 16,2-21-187-16</inkml:trace>
  <inkml:trace contextRef="#ctx0" brushRef="#br0" timeOffset="1322.2643">1901 7105 738 0,'-2'-6'433'15,"-4"-6"-24"-15,13 7-299 16,6 2-48-16,15 4-57 15,5 1-5-15,4 3-21 16,-4-1-90-16</inkml:trace>
  <inkml:trace contextRef="#ctx0" brushRef="#br0" timeOffset="1571.7966">2293 6973 745 0,'-3'-6'345'0,"-10"-6"-118"0,-4 4-37 16,-8 7-44-16,-3 1-27 16,1 10-70-16,3 4-25 15,10 8-32-15,3 2-11 16,10 4-3-16,5 1 3 16,12-7 7-16,7-3 7 15,11-11 7-15,2-6 8 16,-9-13 7-16,-2-1 4 15,-9-6 5-15,-8 0 1 16,-6-2 22-16,-4-3-77 0</inkml:trace>
  <inkml:trace contextRef="#ctx0" brushRef="#br0" timeOffset="1899.8441">2395 6893 989 0,'3'-2'413'0,"13"7"-227"16,11 14-88-16,5 12-55 15,9 11-13-15,-1 7-18 16,-9 4-4-16,-11 12 4 16,-10 4 0-16,-17 4 3 15,-4 4-2-15,-12-8 1 0,-6-9 2 16,-1-16 5-16,-4-17 9 15,2-21 11-15,3-9 1 16,4-23-4-16,3-8-6 16,15-19-2-16,7-10 2 15,15-8 1-15,13-4 10 16,12 1 6-16,10 6-3 16,5 6-6-16,-3 8-12 15,-4 10-29-15,-11 8-66 0</inkml:trace>
  <inkml:trace contextRef="#ctx0" brushRef="#br0" timeOffset="2519.5518">3081 6818 722 0,'-14'-2'370'0,"-18"-2"-120"15,1 4-56-15,1 3-101 16,3 5-42-16,17 3-53 16,4 4-15-16,14 2-7 0,8 2 1 15,6-1 13-15,7-3 7 16,0-3 7-16,-4-4 4 16,-4-7 6-16,-10-1 6 15,-13-7 5-15,0 4-2 16,-18-1-6-16,-6 3-6 15,-9 5-7-15,-11 4-2 16,7 2 2-16,6 4-3 0,16 0-5 16,10 0-6-16,14-1 6 15,9 4 4-15,10-4 15 16,2 1 8-16,5-3-3 16,-6-6-2-16,1 1 2 15,-8-4 1-15,-6-4-133 16</inkml:trace>
  <inkml:trace contextRef="#ctx0" brushRef="#br0" timeOffset="2660.1317">3023 6586 1032 0,'-7'-5'449'0,"-7"-12"-212"16,9 12-176-16,5 5-42 15,7 5-17-15,-1 8-132 16</inkml:trace>
  <inkml:trace contextRef="#ctx0" brushRef="#br0" timeOffset="2831.9853">3211 6816 482 0,'14'17'335'16,"9"21"22"-16,0 6-98 16,-7-5-105-16,-3-2-55 15,2-7-32-15,-4-9 7 0,2-11 54 16,4-3 17-16,2-17-16 15,0-8-14-15,1-9-57 16,-2-9-20-16,-6 1-20 16,-3 1-57-16,-1 6-377 15</inkml:trace>
  <inkml:trace contextRef="#ctx0" brushRef="#br0" timeOffset="3363.0905">3804 6788 774 0,'-13'-7'378'0,"-14"-7"-143"0,-4 3-64 15,-4 5-91-15,2 6-31 16,6 6-36-16,7 3-14 15,13 7-20-15,5 1-4 16,12 4 2-16,5 2 6 16,9 0 14-16,4-2 4 15,-3-5 6-15,-2-4 3 16,-12-8 4-16,-7-1 2 0,-7-3-3 16,-9 1-2-16,-11 1-5 15,-4 2-4-15,-6 5-2 16,7 2-1-16,9 7-6 15,3-2-4-15,12 0-4 16,3 0-1-16,11-2 4 16,11 3 3-16,7-6 9 15,6-2 4-15,-1-9 5 16,-2-6 5-16,-3-8 3 16,-3-4 0-16,-1-6-1 15,0-5-1-15,-3-1-2 16,-5-4 0-16,-10 4-3 15,0 4 14-15,-7 10 14 16,-1 8 5-16,-2 17 11 16,-5 6-14-16,2 12-19 15,2 6-7-15,6 4-8 16,3-2-17-16,1-1-307 0</inkml:trace>
  <inkml:trace contextRef="#ctx0" brushRef="#br0" timeOffset="3706.7737">4370 6893 561 0,'-6'6'345'0,"-7"9"-2"15,-4 4-106-15,-10 3-94 16,0 1-35-16,-3 0-57 15,1-5-16-15,1-5-15 16,1-2-2-16,4-11-2 16,1 0-3-16,2-12-8 15,4-6-6-15,1-7-8 16,6-2-4-16,10-1-4 16,4 3 0-16,15 5-8 15,6 5-1-15,7 15 5 16,4 12 10-16,-1 11 18 15,-1 5 9-15,-7 4 6 16,-1-6-2-16,-5-1 13 16,-5-6-74-16</inkml:trace>
  <inkml:trace contextRef="#ctx0" brushRef="#br0" timeOffset="3972.7191">4743 6809 780 0,'1'0'520'15,"1"-2"7"-15,-1 2-276 16,-1 0-67-16,0 0-103 16,0 0-32-16,0 0 0 15,0 0-77-15,1 0-210 16</inkml:trace>
  <inkml:trace contextRef="#ctx0" brushRef="#br0" timeOffset="4175.3994">4767 7067 1206 0,'-2'0'556'15,"2"-2"-245"-15,0 2-76 16,0 0-120-16,0-1-41 15,0 1 1-15,0 0-40 16</inkml:trace>
  <inkml:trace contextRef="#ctx0" brushRef="#br0" timeOffset="10025.3174">5617 6766 672 0,'4'0'339'16,"2"2"-93"-16,12 18-122 15,11 12-30-15,13 16-26 16,7 7-17-16,0 0-14 16,-3-5-4-16,-10-11-45 15,-2-9-100-15</inkml:trace>
  <inkml:trace contextRef="#ctx0" brushRef="#br0" timeOffset="10260.0057">5981 6812 898 0,'-9'4'399'16,"-13"8"-194"-16,-4 7-60 16,-11 11-67-16,-5 6-24 15,-8 3-30-15,2 1-8 16,1 0-6-16,4-4-2 16,17-9-20-16,4-8-58 15</inkml:trace>
  <inkml:trace contextRef="#ctx0" brushRef="#br0" timeOffset="10681.3967">6230 6901 553 0,'2'13'257'0,"-2"14"-98"16,0 6-3-16,-3 4-2 16,1-5-21-16,0-2-37 15,-1-5-14-15,3-11-28 0,-2-4-4 16,1-10 18-16,-1-4 3 15,-2-12-2-15,-4-5-8 16,-1-8-27-16,0-4-4 16,2-4-6-16,3-5-2 15,4-3-9-15,-1-3-5 16,7-2-7-16,3 3-2 16,7 3-3-16,4 4-1 15,1 11-5-15,-2 6-1 0,-2 11-4 16,2 7-4-16,1 7-5 15,4 5-45-15,5 6-174 16</inkml:trace>
  <inkml:trace contextRef="#ctx0" brushRef="#br0" timeOffset="10942.0525">6236 7156 557 0,'5'3'291'0,"9"4"-58"16,6-1-70-16,18-1-52 15,-1-4-25-15,4-2-42 16,-3-4-6-16</inkml:trace>
  <inkml:trace contextRef="#ctx0" brushRef="#br0" timeOffset="11332.191">6439 6853 870 0,'2'4'363'16,"6"14"-203"-16,2 3-36 0,-3 9-34 15,0 4-13-15,-6-4-26 16,-1-6-10-16,-3-10-14 15,5-3-5-15,2-8 3 16,1-8 1-16,2-9-9 16,-5-6-4-16,7-13-15 15,7 6-6-15,4-3 0 16,5 4 2-16,0 11 2 16,-2 5-1-16,-5 11 10 15,-4 8 8-15,-7 13 18 16,1 2 5-16,-2 7-3 15,-1 2-4-15,-8-7-11 16,4-2 9-16,3-4-136 16,-2-10-320-16</inkml:trace>
  <inkml:trace contextRef="#ctx0" brushRef="#br0" timeOffset="11800.8365">6778 6621 1017 0,'9'-6'417'0,"15"-1"-250"16,5 4-49-16,1 3-48 15,3 2-18-15,-6 2-27 16,-1-2-8-16,-5-2-7 16,0 3-1-16,-5-3-2 15,-3 1-2-15,-4 4-5 16,-4-3-1-16,-3 6-2 16,-2 1-1-16,-1 7-1 15,0 1 2-15,-1 7-2 16,2 5 0-16,3 9 1 15,3 5 1-15,3 3 3 16,-1 5 1-16,0-4 1 16,-3-8 1-16,-3-4 6 15,-2-7 2-15,-3-7 18 16,-3-1 19-16,-11-4 31 0,-4-5 9 16,-7-4 1-16,-5-4-16 15,-5-3-33-15,-2-5-14 16,8-1-14-16,9 4-63 15,10-5-468-15</inkml:trace>
  <inkml:trace contextRef="#ctx0" brushRef="#br0" timeOffset="12795.4507">7492 6971 548 0,'-5'0'218'0,"0"-3"-139"0,8 1-29 16,-3 2-10-16,21-2 17 16,62 6 16-16,-14 2 10 0,25 5 8 15,7 0-9-15,12-1-20 16,-1-1-11-16,3-1-23 15,-7-1-7-15,-9-7-5 16,-15-6 0-16,-2-3-3 31,-1 2-3-31,-17-1-6 16,1 5-6-16,-30 0-18 16,-12 2-7-16,-13 4-17 15,-8 0 7-15,-9-3 17 16,0 0 10-16,-2-5 20 15,-2 1-1-15,1-5-2 16,-2-1-2-16,-4-1-3 16,-2-4-1-16,0 2 1 0,-5-3 2 15,3 0 4-15,2 2 9 16,6 4 21-16,3 3 13 16,7 3 7-16,2 4-11 15,8 3-22-15,7 5-15 16,12 1-10-16,5 4 0 15,5-1 2-15,-1 0 2 16,-6-1 2-16,-2-1 2 16,-7 1 2-16,-9-4 0 0,-7 5 39 15,-7-1 13-15,-12 2 26 16,-2 2 13-16,-10 2-18 16,1-1-11-16,2-3-24 15,2 3-13-15,7-4-23 16,3-2-5-16,6-2-86 15,5-1-63-15</inkml:trace>
  <inkml:trace contextRef="#ctx0" brushRef="#br0" timeOffset="13529.6406">9284 6721 643 0,'3'-4'339'16,"-1"-7"-95"-16,-2 10-120 16,0 5-32-16,-6 12-57 15,-1 6-17-15,2 10-12 16,1 5 0-16,12 4 0 16,5 5 3-16,8-6 4 15,0-7 2-15,6-10 5 16,2-10 2-16,2-12 5 15,1-3 2-15,-4-19 0 16,-4-1 1-16,-10-14-3 0,-7-3-2 16,-8-1-4-16,-5-2 0 15,-4 12-11-15,-2 6-5 16,2 15-15-16,3 5-8 16,-1 15-3-16,3 6 0 15,5 18 7-15,2 3 1 16,12 16 4-16,1 5 4 15,-1-3 10-15,0 4 7 16,-10-12 11-16,-4 0 3 0,-12-8 6 16,-7-1 4-16,-9-8 5 15,-4-4 1-15,2-13 2 16,0-12-2-16,6-16-8 16,5-8-8-16,4-12-34 15,4-3-32-15,8-9-106 16,3-5-106-16</inkml:trace>
  <inkml:trace contextRef="#ctx0" brushRef="#br0" timeOffset="13904.5636">9803 6662 464 0,'2'0'324'0,"4"0"6"0,-5 6-85 15,-2-6-111-15,0 11-37 16,-7 58-28-16,3-20 5 16,5 14-7-16,-1 0-5 15,-1-9-12-15,4-27-20 32,-1-13-9-32,2-1 1 0,-1 14 15 0,3-10 8 15,2-18 9-15,-6-16 3 16,-1-14-11-16,-6-14-6 0,-3-15-10 15,-3-7-6-15,1 0-12 16,-1 4-5-16,1 15-8 16,0 7-4-16,3 5-4 15,7 11-2-15,7 6-7 16,4 5-4-16,12 7-9 16,2 2-4-16,9-1-3 15,9-1-18-15,16 10-114 16,-1 0-142-16</inkml:trace>
  <inkml:trace contextRef="#ctx0" brushRef="#br0" timeOffset="14154.4941">9816 7109 958 0,'4'1'362'16,"7"5"-247"-16,3-2-31 16,12 2-13-16,3-4-9 15,14-1-30-15,-1-1-10 0,1-3-218 16</inkml:trace>
  <inkml:trace contextRef="#ctx0" brushRef="#br0" timeOffset="14529.405">10018 6744 834 0,'4'1'363'0,"8"6"-181"16,2 9-35-16,-2 10-50 16,-1 7-8-16,-7 8-24 15,-1-4-6-15,-2-9-12 16,0-5-5-16,0-16-4 16,2-6 1-16,6-10-5 15,-1-9-3-15,9-10-13 0,-1-5-7 16,6-1-7-16,1 3-7 15,-2 12-1-15,2 4 0 16,-8 6-5-16,-1 8 9 16,-6 6 8-16,-1 4 8 15,-9 13 18-15,5 3 4 16,1 8-3-16,-4 0-5 16,7-2-13-16,-7-3-5 15,1-5-4-15,6-6-8 0,-3-7-113 16,5-2-229-16</inkml:trace>
  <inkml:trace contextRef="#ctx0" brushRef="#br0" timeOffset="14945.9144">10355 6590 588 0,'4'-3'323'0,"7"-1"-68"0,2-3-64 0,10 5-89 16,5-3-10-16,3-4-17 15,4 5-9-15,-2-5-20 16,-1 5-8-16,-6 5-13 16,-7-1-6-16,-6 7-7 15,-5 0-4-15,-5 8-4 16,-3 1-1-16,-1 2 0 15,0 3-2-15,-1 4-4 16,2 7-1-16,0 8 0 16,0 2 3-16,4 10 4 15,3 1 3-15,1 0 2 16,0 0 3-16,-4-16 2 16,-2-2 1-16,-4-13 6 15,-4-5 2-15,-8-8 14 0,-6-6 6 16,-13-6 3-16,0-5-2 15,-2-8-18-15,4-2-7 16,13-6-94-16,0 3-99 16</inkml:trace>
  <inkml:trace contextRef="#ctx0" brushRef="#br0" timeOffset="15242.7248">10920 6739 754 0,'10'-3'355'0,"13"2"-126"16,7 0-47-16,9 1-59 16,7 0-22-16,1-1-50 15,3 0-15-15,-6-1-22 16,-8 2-3-16,-3 2-121 0,-7 0-145 16</inkml:trace>
  <inkml:trace contextRef="#ctx0" brushRef="#br0" timeOffset="15445.7976">10991 6878 341 0,'-3'5'258'0,"3"4"70"16,4 0-77-16,19-2-43 15,11 5-6-15,13-8-32 16,7 2-24-16,-2-5-61 15,-5-6-23-15,-1 4-49 16,-6-6-77-16</inkml:trace>
  <inkml:trace contextRef="#ctx0" brushRef="#br0" timeOffset="16133.1455">11877 6808 313 0,'-17'-5'225'16,"-19"-4"-11"-16,13-12-9 16,9-5-10-16,3-15-64 15,12 0-25-15,7-8-72 16,10 4-9-16,22 11 14 15,2-1 9-15,14 18 14 16,-1 10 6-16,-1 21-16 16,-8 12 3-16,-24 16 9 0,-18 3 2 15,-34 4-6-15,-14 1-12 16,-10 3-20-16,-3-1-8 16,10-8-4-16,7-5 3 15,10-20 1-15,8-9-4 16,12-14-22-16,3-5-12 15,7-7-16-15,9 2-1 16,6 0 8-16,10 3 7 0,11 7 9 16,-3 1 1-16,5 10 5 15,-1 4 1-15,-1 5 1 16,-3 4 2-16,-7-6-75 16,-2 3-155-16</inkml:trace>
  <inkml:trace contextRef="#ctx0" brushRef="#br0" timeOffset="16336.2214">12223 6666 686 0,'1'-5'439'0,"4"3"7"15,5 5-243-15,10 11-131 16,5 9-18-16,5 7-9 15,5 5-6-15,-8 2-12 16,-1-1-8-16,-6-7-34 16,-6-3-58-16,8-11-424 0</inkml:trace>
  <inkml:trace contextRef="#ctx0" brushRef="#br0" timeOffset="16516.2287">12571 6666 1023 0,'-8'0'473'0,"-17"1"-205"32,-3 9-73-32,-16 10-98 15,-4 4-25-15,-2 9-39 16,1 0-12-16,8 5-12 0,8-1 3 16,13-7-118-16,8-1-167 15</inkml:trace>
  <inkml:trace contextRef="#ctx0" brushRef="#br0" timeOffset="16875.5179">12691 6712 812 0,'-2'10'350'0,"1"18"-183"16,2 5-12-16,-1 2-37 16,2 2-18-16,-1-8-36 15,-1-6-10-15,4-10-9 16,-2-10 5-16,1-12 8 16,-1-9-2-16,-4-14-13 15,-2-2-11-15,0-9-10 16,0-3-1-16,-5-6-6 15,1-3-2-15,1-1-6 16,-3 3-5-16,9 7-2 16,4 5-3-16,3 6-1 15,11 6-3-15,3 10-8 16,-2 2-4-16,16 12-7 0,2 1-1 16,18 7-106-16,8 3-128 15</inkml:trace>
  <inkml:trace contextRef="#ctx0" brushRef="#br0" timeOffset="17126.0439">12711 6924 723 0,'4'9'383'16,"6"7"-101"-16,14-5-82 15,1-3-24-15,10-6-54 16,2-2-35-16,1-4-42 16,1-3-40-16</inkml:trace>
  <inkml:trace contextRef="#ctx0" brushRef="#br0" timeOffset="17798.6581">12959 6660 643 0,'12'6'291'15,"10"10"-130"-15,1 11-13 16,-11 4-31-16,-5 2-11 16,-8 2-21-16,-4-6-12 15,-2-6-21-15,1-8-7 16,3-12-3-16,3-5-4 0,3-14-6 15,6-6-7-15,8-12-18 16,2 0-5-16,5 0-5 16,4 5 0-16,-4 12 10 15,-8 4 4-15,3 15 16 16,-5 4 9-16,-6 13 8 16,3 7 3-16,-11 2-11 15,-2 3-7-15,5-1-16 16,-1-3-3-16,7-7-47 15,4-5-83-15</inkml:trace>
  <inkml:trace contextRef="#ctx0" brushRef="#br0" timeOffset="18002.1262">13337 6698 925 0,'4'0'398'0,"11"0"-188"0,6 0-55 15,9 0-52-15,8-2-18 16,1-3-46-16,3 3-18 16,-3 2-143-16</inkml:trace>
  <inkml:trace contextRef="#ctx0" brushRef="#br0" timeOffset="18329.7755">13737 6719 541 0,'3'-10'355'15,"2"-10"-7"-15,1-3-164 16,1-5-32-16,2-4-55 16,0 1-7-16,-3 0 2 15,-1 8 4-15,-5 10 5 16,-2 7-13-16,0 11-43 16,-3 4-16-16,3 14-27 15,1 6-3-15,3 12 7 0,5 6 2 16,2-3-1-1,3 3 0-15,-1-6 0 0,-4-5 2 16,-1-6 0-16,1-7-10 16,-2-10-128-16,1-3-47 15</inkml:trace>
  <inkml:trace contextRef="#ctx0" brushRef="#br0" timeOffset="18751.5398">14010 6383 772 0,'8'-3'376'0,"8"-2"-121"15,7 5-101-15,6 2-82 16,0 1-16-16,0 0-25 15,-2 1-7-15,-4-1-3 16,1 0 0-16,-7-3-4 16,-3 0-1-16,-6 2-9 15,-5 3-5-15,-2 6-2 16,-2 2-2-16,-1 10 1 16,-6 0-2-16,3 11-1 15,1 3-2-15,0 4 0 0,4 5 2 16,-2-2 2-16,2 1 2 15,3-2 4-15,2 2 1 16,-5-2 4-16,0 0 3 16,-13-13 23-16,-4-5 17 15,-7-15 20-15,-4-7 5 16,-7-9-17-16,4-8-17 16,2-8-66-16,8 1-57 15</inkml:trace>
  <inkml:trace contextRef="#ctx0" brushRef="#br0" timeOffset="19126.4644">14739 6533 772 0,'0'-2'398'0,"4"1"-155"16,-6 10-100-16,1 11-51 16,-2 14-52-16,0 7-1 15,2 10 2-15,1-2-6 16,3-3-5-16,1-3-3 0,7-10-22 16,-1-8-42-16,-2-13-135 15</inkml:trace>
  <inkml:trace contextRef="#ctx0" brushRef="#br0" timeOffset="19298.4976">14541 6689 822 0,'4'0'386'0,"12"1"-140"16,6 1-82-16,15-2-63 15,15 3-4-15,15-3-21 16,4 0-14-16,2 0-13 15,-17 0-74-15</inkml:trace>
  <inkml:trace contextRef="#ctx0" brushRef="#br0" timeOffset="19673.5941">15338 6533 797 0,'9'8'361'15,"10"3"-131"-15,10 14-128 16,5 7-8-16,12 9-6 16,-3 3-17-16,-2-1-22 15,-13 0-9-15,-12-6-15 16,-1-4 5-16,-6-8-122 15,6-8-370-15</inkml:trace>
  <inkml:trace contextRef="#ctx0" brushRef="#br0" timeOffset="19877.3441">15706 6609 638 0,'-11'-8'389'16,"-13"-4"-25"-16,5 12-133 15,-11 10-102-15,0 8-33 16,-12 11-39-16,-7 0-17 16,-1 7-27-16,-4-2-4 0,12 3-2 15,8-3-2-15,17-10-23 16,8-2-50-16,13-15-114 16,10-6-123-16</inkml:trace>
  <inkml:trace contextRef="#ctx0" brushRef="#br0" timeOffset="20251.9455">15870 6771 416 0,'-2'11'252'0,"2"16"-20"15,0-1-23-15,0 1-50 0,-1-5-20 16,1-5-21-16,0-4-5 16,0-11 0-16,0-4-6 15,-2-16-17-15,-1-6-6 16,-1-9-26-16,1-4-2 16,-4-6-12-16,1 3-7 15,-2-5-13-15,0 0-6 16,8 5-7-16,0-3-2 0,6 7 2 15,3 3-1-15,5-5-3 16,1 5-4-16,4 5-6 16,4 3-4-16,4 9-6 15,3 2 0-15,1 8-2 16,1-1-2-16,2 9-55 16,-1 4-60-16,8 4-225 15</inkml:trace>
  <inkml:trace contextRef="#ctx0" brushRef="#br0" timeOffset="20533.1468">15840 6888 857 0,'1'5'338'15,"9"8"-198"-15,10-1-34 16,18 2-18-16,9 5-7 16,5-6-36-16,-1 1-17 15,-11-6-13-15,-5-3-8 16,-11-6-242-16</inkml:trace>
  <inkml:trace contextRef="#ctx0" brushRef="#br0" timeOffset="20892.4054">16124 6612 852 0,'4'3'368'0,"-2"5"-187"16,10 8-39-16,-8 4-21 16,1 2-17-16,1 2-26 15,-6-2-10-15,1-6-23 16,1-4-7-16,-3-9 0 16,2-3 0-16,5-9-5 15,-2-6-4-15,10-7-17 16,-1-5-9-16,3 0-10 0,7 5-8 15,1 1 2-15,5 8 2 16,-5 8 4-16,-2 4 4 16,-7 5-4-16,-3 5 2 15,-3 6 4-15,-2 2 1 16,-6 4 5-16,1 1 0 16,0 1 0-16,-2-4 10 15,2 0-111-15,-1-4-162 0</inkml:trace>
  <inkml:trace contextRef="#ctx0" brushRef="#br0" timeOffset="21361.0456">16530 6408 777 0,'12'0'339'0,"8"-3"-166"16,5 6-28-16,3 0-29 16,-2 1-14-16,0 2-32 0,-4 3-12 15,-6 2-21-15,-2-4-9 16,-7 6-8-16,2-2-5 15,-4-2-6-15,0 5-3 16,-3 5-5-16,-1-2-2 16,-2 7-3-16,0 6-2 15,-2 2 2-15,3 7 1 16,4 3 3-16,-1 1 0 16,3 2 3-16,-2-4 1 0,-7-2-1 15,1 1 0-15,-5-13 6 16,-2 0 3-16,-5-10 17 15,-3-2 12-15,-10-8 13 16,0-2 12-16,-2-5-2 16,0-7-5-16,7 6-11 15,0-9-18-15,12 5-14 16,6-1-51-16,0-2-123 16</inkml:trace>
  <inkml:trace contextRef="#ctx0" brushRef="#br0" timeOffset="22605.4111">5494 8101 352 0,'-14'-1'288'15,"-10"-1"37"-15,-7 2-74 16,-6 2-43-16,-7 5-69 16,-3 6-33-16,7 7-58 15,6 9-14-15,12 9-20 31,9 6-8-31,13 8-6 16,3 1 8-16,17-3 25 16,10-8 13-16,11-13 23 0,9-8-2 0,-4-12-15 15,-2-8-7-15,-7-7-14 0,0-6-64 16</inkml:trace>
  <inkml:trace contextRef="#ctx0" brushRef="#br0" timeOffset="22949.0911">5637 8166 779 0,'2'0'429'0,"6"-1"-69"0,7 8-212 31,5 5-57-31,12 11-32 16,0 3-7-16,11 11-15 15,-2 2-9-15,-8 0-11 16,-1 0-4-16,-9-10-48 0,-1-5-97 0</inkml:trace>
  <inkml:trace contextRef="#ctx0" brushRef="#br0" timeOffset="23183.688">6011 8183 831 0,'-5'-2'399'0,"-10"-3"-147"15,2 5-60-15,-7 6-69 16,4 4-22-16,-8 9-22 16,-5 1-8-16,-11 14-16 31,-6 2-12-31,2 4-22 0,5 4-8 0,12-7 5 31,5-5-49-31,15-9-167 0</inkml:trace>
  <inkml:trace contextRef="#ctx0" brushRef="#br0" timeOffset="23621.1858">6119 8162 671 0,'1'12'275'0,"1"17"-158"0,0 10 6 15,3 12-28-15,-4 3-1 16,0-5-23-16,-1-6-3 15,-1-14-4-15,1-8-1 16,-1-12 11-16,1-7 1 0,-3-15-10 16,-1-5-10-16,-4-15-25 15,-2-8-8-15,-1-8-9 16,1-4-2-16,2 1-6 16,0 0-3-16,4 7-6 15,1-1-5-15,7 8-3 16,8 2-1-16,5 4 1 15,6 4-2-15,0 4 0 16,5 3 2-16,0 4 4 16,-2 1 1-16,5 8-23 15,-4 2-36-15,5 7-106 16,5 6-117-16</inkml:trace>
  <inkml:trace contextRef="#ctx0" brushRef="#br0" timeOffset="23886.5542">6161 8495 814 0,'4'5'333'0,"-4"4"-174"16,14-1-35-16,10-2-20 15,6-1-14-15,17-4-43 16,-3 2-15-16,-7-4-67 16,-3-8-170-16</inkml:trace>
  <inkml:trace contextRef="#ctx0" brushRef="#br0" timeOffset="24276.9042">6348 8138 702 0,'6'0'384'15,"-3"-1"-60"-15,8 7-166 0,2 8-45 16,-3 5-29-16,0 8-15 16,-5 5-24-16,-6 0-4 15,1-2-11-15,-2-2-5 16,2-12-4-16,4-4-2 16,-1-14 7-16,0-6 0 15,1-11-4-15,2-5-4 0,1-3-13 16,8 0-5-16,2 6-7 15,-4 0 0-15,6 8-3 16,-1 5 1-16,0 8 0 16,2 4-1-16,-4 7 1 15,-1 4 2-15,-2 3 4 16,-2 8 3-16,-2 0 2 16,-1 2 4-16,4-1 9 15,-6-7-38-15,2-5-175 16</inkml:trace>
  <inkml:trace contextRef="#ctx0" brushRef="#br0" timeOffset="24761.1524">6713 7974 643 0,'20'-1'274'16,"17"-3"-141"-16,3 4-7 16,-5-2-15-16,-4 2-14 15,-6 5-31-15,-10-4-13 0,-4 0-18 16,-1 1-6-16,-9-1-9 15,7 4-5-15,-5-1-7 16,-3 2-4-16,1 3-2 16,-3-2 0-16,2 11 9 15,3 4 6-15,-2 5 3 16,-1 2 2-16,5 5-9 16,2 2-3-16,6 2-2 15,7 3 0-15,-8-1 1 16,-3-2 1-16,-5-3 2 15,0-4 1-15,-6-4 40 16,-5-4 18-16,-12-11 38 16,1 1 11-16,-8-10-15 15,-1-4-15-15,3-1-37 16,-2-1-14-16,4 0-27 16,2-2-23-16,1-1-143 0</inkml:trace>
  <inkml:trace contextRef="#ctx0" brushRef="#br0" timeOffset="25620.3256">7643 8282 465 0,'-7'-1'241'15,"2"-6"-62"-15,3 4-47 16,2 3-41-16,6-1-2 16,-6 1 0-16,0 0 15 15,9 0 1-15,20 1-8 16,50 4-26-16,-21-1-24 16,19-4-26-16,12 1-9 0,20 0-8 15,6-1 1 1,7 0 0-16,-6-1 0 0,-2-4 1 15,-6 3 1-15,-17 1 1 16,-11-1 0-16,-26-1-1 16,-9 0 7-16,-19-2-72 15,-3 3-25-15,-15-1-6 16,-5-2-9-16,-7-3 69 16,-5 0 23-16,-6-4 4 15,-4-3 1-15,2 3 1 16,-6-1-1-16,0 4-1 15,3 2 0-15,2 2 0 16,5 3 1-16,6 2-3 16,5 0-2-16,4 1-3 15,-2-1-1-15,0 0 7 16,17 7 2-16,43 17 3 0,-25-15 2 16,4 1-1-16,-3-1 1 15,-12-2 4-15,-4 0 22 16,-17-4 37-16,-4 3 22 15,-13 1 37-15,-5 2-1 16,-6 7-10-16,-4 0-12 16,-3 6-32-16,2 1-19 15,5 5-29-15,6-4-9 0,8-5-3 16,5-4-55-16</inkml:trace>
  <inkml:trace contextRef="#ctx0" brushRef="#br0" timeOffset="30014.738">9927 8213 529 0,'-14'5'271'0,"-17"-3"-60"16,-6-3-34-16,0-12-45 15,2-6-12-15,-3-15-26 16,12-2-13-16,13-3-27 16,11 0-13-16,19 2-25 15,5 5 5-15,9 9 0 16,7 10 0-16,5 19 3 15,2 4-8-15,-2 18 0 0,-10 4 1 16,-17 7 3 0,-13 7 2-16,-23 3 1 15,-10-1 0-15,-8 0-6 16,2-3-2-16,2-10 2 16,1-5-2-16,4-9 1 15,3-8-1-15,9-10-4 16,6-3-8-16,11-10-10 15,5-3-5-15,10-8-7 16,3-1 3-16,9 5 3 16,5 1 0-16,5 10 4 15,4 9 1-15,-6 8 9 16,-5 9 6-16,-7 5 6 0,-5 0 2 16,-4-3-4-16,-1-6-1 15,-3-5 1-15,-2-3-22 16</inkml:trace>
  <inkml:trace contextRef="#ctx0" brushRef="#br0" timeOffset="30483.3902">10479 8129 603 0,'-8'-2'371'0,"-15"-9"-17"0,-2 4-66 16,-8 3-107-16,-3-1-40 16,3 9-71-16,-3 1-28 15,12 10-36-15,0 5-12 16,8 5-4-16,10 5 0 15,3-1 4-15,16 4 6 16,12 2 2-16,3-3 5 16,10-7 10-16,-1-9 5 0,0-15 7 15,1-3 0-15,-6-10-3 16,-4-1 19-16,-5-4 402 16</inkml:trace>
  <inkml:trace contextRef="#ctx0" brushRef="#br0" timeOffset="30968.0446">10725 8110 574 0,'4'-3'318'0,"10"0"-58"16,-2 3-49-16,7 8-60 15,10 8-33-15,12 9-48 16,8 4-14-16,1 5-30 16,-6-2-6-16,-17-1-2 15,-5-2-9-15,-9-4-418 16</inkml:trace>
  <inkml:trace contextRef="#ctx0" brushRef="#br0" timeOffset="31171.9426">11109 8113 1003 0,'-16'1'444'15,"-23"3"-227"-15,-2 6-61 0,-6 8-88 16,4 6-23-16,-1 6-27 16,3 0-7-16,10-1-5 15,1-3-1-15,15-7-18 16,3-4-45-16,12-9-166 0,2-2-176 31</inkml:trace>
  <inkml:trace contextRef="#ctx0" brushRef="#br0" timeOffset="31533.6401">11237 8133 712 0,'-4'5'354'0,"-5"10"-105"16,-4 5-74-16,5 11-55 15,0-1-25-15,7 6-39 16,-1-2-11-16,6-4-25 16,4-3-4-16,-2-17 9 0,1-8 9 15,4-13 10-15,-4-8 3 16,0-12 6-16,0-3-1 15,-8-8 0-15,-9-3-4 16,-2-2-13-16,-8-8-10 0,-4-9-13 16,7 1-4-16,-3 0-7 15,9 6-1-15,7 16-2 16,4 6-2-16,14 12-11 16,8 7-5-16,12 6-7 15,6 3 0-15,12 7-58 16,10 3-58-16</inkml:trace>
  <inkml:trace contextRef="#ctx0" brushRef="#br0" timeOffset="31783.5689">11280 8347 721 0,'0'2'341'16,"7"3"-104"-16,6 5-92 16,14 2-31-16,2 0-32 15,5 1-44-15,0-5-12 16,-10-2-101-16</inkml:trace>
  <inkml:trace contextRef="#ctx0" brushRef="#br0" timeOffset="32111.6381">11476 8057 629 0,'8'5'364'15,"7"3"-66"-15,1 11-133 16,-2-2-28-16,-5 4-56 16,-5 0-15-16,-4 0-23 15,-3-1-8-15,2-6-9 16,-1-6 1-16,2-8 5 16,3-9-1-16,5-10-8 15,6-3-8-15,6-3-16 16,3 4-4-16,3 3-2 15,-2 3-2-15,0 10 3 0,-5 5 5 16,-8 9 10-16,3 9 8 16,-10 5 6-16,-3 2-3 15,5 1-7-15,-5-1-3 16,0-7-32-16,9-2-59 16</inkml:trace>
  <inkml:trace contextRef="#ctx0" brushRef="#br0" timeOffset="32322.4727">11920 8107 936 0,'14'2'444'16,"-2"-1"-177"-16,21-1-130 15,0 2-34-15,1 2-53 16,7-5-10-16,-13 3-140 0</inkml:trace>
  <inkml:trace contextRef="#ctx0" brushRef="#br0" timeOffset="32493.9108">12248 7989 1065 0,'-1'2'485'0,"-3"4"-212"16,4 8-115-16,0 15-86 16,0 2-2-16,1 10-12 15,1-1-11-15,5 0-25 16,1-4 19-16,6-6 60 16</inkml:trace>
  <inkml:trace contextRef="#ctx0" brushRef="#br0" timeOffset="32912.5583">12432 7718 894 0,'11'-1'404'0,"18"0"-185"16,7 1-66-16,8 5-72 16,1 2-23-16,-5 0-30 15,-4 1-6-15,-12-4-4 0,-7 1-3 16,-11-1-4-16,-3 0-1 16,-6-1-6-16,-1 4-3 15,0 5-1-15,-5 4-3 16,6 11-5-16,-5 2-3 0,8 15-1 15,5 5 0-15,5 3 4 16,5 1 3-16,-1-5 5 16,0-1 1-16,-6-4 3 15,-5-5 3-15,-5-6 14 16,-7-2 10-16,-3-8 25 16,-1 1 14-16,-9-9 6 15,-4-6-8-15,-4-6-20 16,-3-5-12-16,5-5-28 15</inkml:trace>
  <inkml:trace contextRef="#ctx0" brushRef="#br0" timeOffset="33318.944">13336 8001 803 0,'0'-1'417'16,"0"1"-99"-16,2 16-200 16,1 7-56-16,2 15-31 15,2 6 1-15,0 9 1 16,-3-4 0-16,-1 1-3 15,0-5-2-15,-1-14-40 16,3-4-101-16</inkml:trace>
  <inkml:trace contextRef="#ctx0" brushRef="#br0" timeOffset="33475.293">13198 8175 1004 0,'20'0'414'0,"28"0"-250"0,8 0-25 16,18-1-56-16,0 2-23 15,-6 2-59-15</inkml:trace>
  <inkml:trace contextRef="#ctx0" brushRef="#br0" timeOffset="33959.5715">14153 8075 832 0,'-13'-6'401'16,"-25"-3"-168"-16,1 3-55 0,-5 9-96 16,-3 8-27-16,8 13-30 15,7 4-9-15,15 6-7 16,9 8-5-16,13-3 1 15,7 2 3-15,11-3 16 16,9-5 6-16,12-9 4 16,-2-11-2-16,1-14-29 15</inkml:trace>
  <inkml:trace contextRef="#ctx0" brushRef="#br0" timeOffset="34271.8301">14465 8082 835 0,'5'2'363'0,"8"5"-175"15,7 8-53-15,7 6-45 16,1 4-18-16,5 6-35 16,-5-2-10-16,-3-1-13 15,2-2 1-15,-4-3-125 16</inkml:trace>
  <inkml:trace contextRef="#ctx0" brushRef="#br0" timeOffset="34490.2908">14733 8078 1111 0,'-14'2'457'0,"-13"4"-281"15,0 5-56-15,-7 2-69 16,4 5-19-16,-3 5-20 16,0 0-7-16,5 2-1 15,1 2-6-15,11-10-157 0,5 0-184 16</inkml:trace>
  <inkml:trace contextRef="#ctx0" brushRef="#br0" timeOffset="34865.2045">14909 8069 808 0,'-7'14'353'0,"-3"9"-175"0,1 10-77 16,1 4-21-16,5 1 2 15,3-1-7-15,3-5-17 16,-1-4-8-16,1-12-15 16,3-7 11-16,1-12 12 15,0-10 1-15,-1-10-4 16,-2-6-14-16,-5-9-15 16,-3-3-4-16,-8-10-5 15,-3-1-2-15,-1-5-6 16,1-1-3-16,3 8-5 15,7 4 1-15,5 14 1 16,3 5-3-16,10 11-6 16,4-1-6-16,12 5-6 0,8 1-2 15,10 2-28-15,6 5-51 16,0 5-308-16</inkml:trace>
  <inkml:trace contextRef="#ctx0" brushRef="#br0" timeOffset="35131.0444">14953 8356 930 0,'-1'3'400'16,"-3"3"-174"-16,10 1-110 16,9 1-18-16,8-2-3 15,5 1-21-15,5 1-39 16,0-1-15-16,1 3-15 16,1-3-69-16</inkml:trace>
  <inkml:trace contextRef="#ctx0" brushRef="#br0" timeOffset="35505.6881">15143 8053 556 0,'4'3'326'16,"1"6"-25"-16,-2 3-77 15,0 8-84-15,0 0-26 16,1 7-40-16,1-3-14 0,-5-4-13 16,-3-5-6-16,2-7-8 15,-2-4 5-15,5-7 3 16,6-4-1-16,0-10-6 16,6-4-12-16,5-4-16 15,-2 1-6-15,6 3-4 16,1 1-3-16,-1 6 2 15,0 3 1-15,-8 7-1 16,-3 3 3-16,-8 8 7 16,-1 6 7-16,-2 3 13 15,2 5-1-15,1 2-6 16,-1 0-4-16,3 0-6 16,1-3-7-16,3-5-162 15</inkml:trace>
  <inkml:trace contextRef="#ctx0" brushRef="#br0" timeOffset="35958.7078">15481 7777 912 0,'9'-2'403'0,"15"0"-181"16,3 0-83-16,3 1-43 15,0 1-11-15,-6 0-25 16,-1 1-15-16,-4 2-24 16,-6-3-7-16,-2 1-7 15,-2 4-1-15,-7 3-3 16,0 2-1-16,-1 5-1 15,-2 2 1-15,1 9-2 16,0 2-1-16,-2 9-2 16,4 5 1-16,2 5 0 15,2 2 1-15,5 0 1 16,1 0 0-16,4-7 2 16,-1 1 1-16,-1-6 0 15,-4-4 0-15,-3-5 1 16,-4-4 1-16,-9-7 4 15,-8-2 3-15,-17-5 6 0,-4-2 2 16,-11-10-3-16,0-2-3 16,5-5-14-16,1-1-14 15</inkml:trace>
  <inkml:trace contextRef="#ctx0" brushRef="#br0" timeOffset="36521.4695">16256 8092 686 0,'6'0'379'16,"2"0"-66"-16,11 1-152 16,12 3-40-16,14 1-36 15,6-1-20-15,11 0-25 16,-6 1-12-16,-13-3-14 16,-1 4-3-16,-17-1-55 15,-7-3-59-15</inkml:trace>
  <inkml:trace contextRef="#ctx0" brushRef="#br0" timeOffset="36833.8583">16321 8240 287 0,'-1'0'220'15,"2"0"47"-15,2-2-56 16,-3 2-48-16,0 0-9 16,26 5-20-16,40 10-15 0,-20-10-40 15,1-1-16-15,0-3-25 16,-7 1-8-16,-9-2-5 15,-4 0-1-15,-14 0 5 16,-6 0 2-16,-6 0-6 16,-4-3 4-16,2 2-22 15</inkml:trace>
  <inkml:trace contextRef="#ctx0" brushRef="#br0" timeOffset="37609.8866">17524 8060 558 0,'-12'0'284'0,"-21"-4"-74"16,-7 7-1-16,-11 3-65 16,0 4-31-16,14 8-66 15,8 1-31-15,20 4-17 16,10 3-3-16,14 2 3 16,12-1 4-16,11-1 14 15,5-2 11-15,4-4 19 16,-2-5 10-16,-8-7 7 15,-5-6-6-15,-7-5 29 0,-5-5 5 16,-10-1-1-16,-7-1-3 16,-3 3-44-16,0 4-18 15,0 0-23-15,0 3-5 16,0 0-68-16,0 0 297 0</inkml:trace>
  <inkml:trace contextRef="#ctx0" brushRef="#br0" timeOffset="38141.0215">18264 7594 855 0,'-30'6'358'16,"-23"8"-214"-16,0 16-46 15,2 14-33-15,11 29-23 16,8 14-20-16,20 20-6 16,6-1-3-16,20-13 1 15,8-4 4-15,14-13 4 16,11-6 0-16,13-13-3 16,8-12-1-16,4-21-76 15,-1-9-97-15</inkml:trace>
  <inkml:trace contextRef="#ctx0" brushRef="#br0" timeOffset="38687.7567">18668 8087 525 0,'-19'-5'356'0,"-15"-12"19"15,-3-1-102-15,9-10-107 16,5-2-43-16,14-8-54 16,9-1-23-16,5 3-35 15,6 6-9-15,5 11-13 16,1 5 2-16,9 11 3 16,1 4 3-16,4 14-1 15,1 10 0-15,-14 11 7 16,-4 9 4-16,-21 2 7 15,-12-1 1-15,-10-2-3 16,-6-5-1-16,1-2-5 16,6-4-1-16,10-7 1 0,5-5 0 15,9-8 1-15,4-2 1 16,6-8 4-16,-2-2 5 16,8-1 11-16,2-1 1 15,4 4-3-15,9 1-5 16,-1 3-11-16,-3 0-2 15,-2-2-1-15,-2-2 2 16,-7-3-95-16,2 0-144 0</inkml:trace>
  <inkml:trace contextRef="#ctx0" brushRef="#br0" timeOffset="38922.0763">18869 8038 1224 0,'7'4'460'0,"15"8"-337"16,2 5-65-16,12 10-25 16,-1 0 0-16,-4 1-5 15,0 1-3-15,-6-6-7 16,3-2 14-16,-5-7-119 15,1-8-108-15</inkml:trace>
  <inkml:trace contextRef="#ctx0" brushRef="#br0" timeOffset="39062.668">19160 8089 1007 0,'-11'0'466'15,"-14"6"-200"-15,-4 3-70 16,2 9-85-16,-3 7-27 15,0 2-40-15,-3 1-14 0,1-4-16 16,3-5-13-16</inkml:trace>
  <inkml:trace contextRef="#ctx0" brushRef="#br0" timeOffset="39718.7769">19385 7941 539 0,'0'-6'296'15,"-3"-9"-70"-15,5 16-103 16,-2 4-33-16,2 16-32 16,0 10-7-16,-2 8 7 15,1 8 6-15,-1-1 9 16,0-2-3-16,0-6 4 15,1-3-3-15,-2-14-16 16,1-5-6-16,0-10 12 16,0-8 10-16,4-11 1 15,-4-8-2-15,-4-16-22 16,0-5-16-16,-4-6-12 16,2-7-4-16,0-3-9 15,3 0-7-15,3 8-4 16,2 6-4-16,5 14-4 0,-3 8-1 15,8 7-5-15,2 5-1 16,2 6-2-16,7-1 0 16,8 5 4-16,5 0 1 15,13 4-58-15,3 1-70 16</inkml:trace>
  <inkml:trace contextRef="#ctx0" brushRef="#br0" timeOffset="39968.7169">19410 8244 732 0,'2'5'371'15,"3"2"-96"-15,9 0-128 16,3 1-29-16,5-3-45 16,1 0-27-16,12 0-30 15,0-4-19-15</inkml:trace>
  <inkml:trace contextRef="#ctx0" brushRef="#br0" timeOffset="40346.498">19627 7992 626 0,'6'3'324'15,"2"3"-86"-15,7 16-112 16,0 1-15-16,-3 7-25 15,-3 0-7-15,-6-8-12 16,-3-2-9-16,-1-5-17 16,-1-2-7-16,1-9-1 15,4-3 1-15,2-9-2 16,5-7-6-16,6-6-17 16,1-3-8-16,5 0-7 15,2 4-3-15,-3 5 2 16,1 6-1-16,-7 4-1 15,-3 9 0-15,-2 7 9 16,-8 3 6-16,1 7 8 0,-3-5 1 16,2 1-6-16,5-1-3 15,1 0-42-15,4-2 166 16</inkml:trace>
  <inkml:trace contextRef="#ctx0" brushRef="#br0" timeOffset="40533.9686">20025 8072 1027 0,'9'0'405'0,"13"2"-281"15,4 1-55-15,6-2-40 16,2 1-10-16,-3-2-186 15</inkml:trace>
  <inkml:trace contextRef="#ctx0" brushRef="#br0" timeOffset="40705.8154">20347 7889 1262 0,'0'-2'543'0,"-3"2"-321"16,-1 7-71-16,2 18-101 0,0 8-23 15,2 9-7-15,2 2-3 16,7-5-1-16,-4-6-2 16,5-4-23-16,2-5-69 15</inkml:trace>
  <inkml:trace contextRef="#ctx0" brushRef="#br0" timeOffset="41096.3215">20427 7712 632 0,'7'-5'356'0,"12"-2"-44"16,10 1-110-16,13 5-97 15,5 1-22-15,0 0-35 16,3 1-7-16,-12-1-7 15,-6-2-2-15,-9 1-6 16,-8 0-4-16,-10 1-16 16,-2 3-7-16,-2 5-8 15,2 4-2-15,-2 6 3 16,-1 6 0-16,0 12 0 16,1 6 1-16,2 15 3 15,3 2 1-15,6 3 3 16,-1-4 0-16,0-14 3 0,-4-5 0 15,-7-11 18-15,-10-5 24 16,-12-8 32-16,-6-4 8 16,-16-11-5-16,-1-1-22 15,2-8-12-15,9-2-55 16</inkml:trace>
  <inkml:trace contextRef="#ctx0" brushRef="#br0" timeOffset="41564.9733">21212 7710 756 0,'3'-4'403'0,"4"-5"-146"16,1 13-112-16,2 10-47 16,0 21-75-16,3 14-10 15,-4 18 7-15,1 4 2 0,0-2 1 16,-4-12-2-16,1-16-3 15,-3-12 1-15,-3-14-54 16,-1-6-101-16</inkml:trace>
  <inkml:trace contextRef="#ctx0" brushRef="#br0" timeOffset="41721.5741">21105 7905 982 0,'9'0'406'15,"8"0"-221"-15,12 1-122 16,10 10-16-16,11-1-21 16,2 2-9-16,5-5-2 15,2-4-28-15</inkml:trace>
  <inkml:trace contextRef="#ctx0" brushRef="#br0" timeOffset="41893.0092">21656 7811 664 0,'3'-6'407'0,"4"-1"14"15,12 9-270-15,7 8-46 16,8 14-49-16,5 3-21 0,0 13-18 16,-1 1-4-16,-7-3-3 15,-5-4 43-15,-3-10-184 16</inkml:trace>
  <inkml:trace contextRef="#ctx0" brushRef="#br0" timeOffset="42080.7919">21973 7867 939 0,'-9'0'470'15,"-10"-1"-155"-15,-5 8-164 16,7 7-50-16,-9 8-56 15,-4 5-16-15,4 1-17 16,-6 2-5-16,2-5-49 16,4 2-113-16</inkml:trace>
  <inkml:trace contextRef="#ctx0" brushRef="#br0" timeOffset="42415.9773">22082 8124 652 0,'0'3'325'0,"-1"2"-80"16,1-4-18-16,-1-2-41 15,1 0-16-15,0 0-43 16,0-13-39-16,0-42-28 15,-5 25-7-15,-6-12-13 16,-1-8-3-16,-1-6-11 16,-1 1-6-16,9 3-9 15,5 9-7-15,2 7-8 0,9 6-4 16,1 9-7-16,3 5-2 16,9 8-2-16,1 1-2 15,9 6-24-15,6 4-47 16,2 7-272-16</inkml:trace>
  <inkml:trace contextRef="#ctx0" brushRef="#br0" timeOffset="42668.943">22099 8123 774 0,'1'2'354'0,"8"2"-147"0,6 3-41 15,11-1-40-15,7-3-39 16,5 4-50-16,2-5-15 15,-4-1-48-15,-2 2-232 16</inkml:trace>
  <inkml:trace contextRef="#ctx0" brushRef="#br0" timeOffset="42996.6723">22322 7798 813 0,'7'14'397'16,"5"8"-169"-16,-2 13-84 16,3 5-40-16,-8-5-45 15,2 2-10-15,0-15-6 16,-3-4-2-16,-1-12-3 16,-1-4 5-16,3-6-2 15,3-6-1-15,3-12-8 16,2-4-10-16,1-6-13 15,0 2-6-15,7 7-4 16,-2 1-3-16,3 10 9 16,-4 1 5-16,-6 12 5 15,-4 6 1-15,-4 13-6 16,0 6-3-16,2 7-2 0,0 1 0 16,4-5 0-16,3-1-12 15</inkml:trace>
  <inkml:trace contextRef="#ctx0" brushRef="#br0" timeOffset="43402.8286">22595 7603 734 0,'10'0'377'0,"12"-1"-97"16,5 1-83-16,10-1-69 16,2 1-24-16,-4-4-31 15,-4 4-14-15,-8-1-22 16,-7 0-9-16,-9 1-11 16,-2 0-8-16,-6 2-10 15,1 3-2-15,-2-5-2 16,1 0 2-16,-1 9-1 15,-4 17-1-15,6 42 1 16,7-22 1-16,6 14 2 16,2 3 1-16,2 3 2 0,2-11 1 15,-6-16 2-15,-6-9 1 16,-9-17 10-16,-6 0 6 16,-7-6 8-16,-4-3-1 15,2 2-4-15,3-6-1 16,5-6-361-16</inkml:trace>
  <inkml:trace contextRef="#ctx0" brushRef="#br0" timeOffset="43678.3391">23117 7329 805 0,'13'11'342'0,"14"11"-136"15,13 32-150-15,6 16 14 16,-1 16 33-16,-8 6-1 16,-17 12-10-16,-9-1-17 15,-23-3-28-15,-8-8 4 0,-19-25-5 16,-8-6-3-16,0-22-2 15,5-10 1-15</inkml:trace>
  <inkml:trace contextRef="#ctx0" brushRef="#br0" timeOffset="44162.58">23627 7753 437 0,'11'3'291'0,"20"4"16"15,9-1-54-15,11-1-94 16,8-2-39-16,9-2-66 16,-4 2-18-16,-6-3-4 15,-12 0-47-15,-26-3-135 16,-12 3-194-16</inkml:trace>
  <inkml:trace contextRef="#ctx0" brushRef="#br0" timeOffset="44350.3789">23714 7939 569 0,'5'3'396'0,"10"4"-18"0,12 1-113 15,4-1-55-15,18-2-72 16,5 0-29-16,6-1-49 16,-2-1-21-16,-11 0-32 15,-11-5-37-15</inkml:trace>
  <inkml:trace contextRef="#ctx0" brushRef="#br0" timeOffset="44896.7812">16236 9255 481 0,'6'-3'319'0,"12"-1"21"15,10 1-153-15,14 3-88 16,8 0-28-16,10 0-32 16,-2 0-12-16,-3 0 15 15,-4-2-90-15</inkml:trace>
  <inkml:trace contextRef="#ctx0" brushRef="#br0" timeOffset="45084.2495">16350 9400 527 0,'18'4'355'0,"10"1"-30"15,17 0-99-15,7 2-47 16,1-4-83-16,-1-1-24 16,1-9-44-16,0-3-76 15</inkml:trace>
  <inkml:trace contextRef="#ctx0" brushRef="#br0" timeOffset="45498.4252">17384 9209 613 0,'-2'-4'313'15,"-9"-6"-55"-15,-12 3-37 0,-12 7-51 16,-9 2-20-16,-1 10-70 16,4 7-32-16,7 7-39 15,9 5-9-15,12 10-3 16,11 0 3-16,23 5 1 15,10-3 4-15,17-12 3 16,5-6 2-16,-7-10 20 16,0-4 1-16,-7-5 4 15,-6-5 4-15,-8-6 5 16,-5-1 4-16,-7-5 14 16,-5 0-52-16</inkml:trace>
  <inkml:trace contextRef="#ctx0" brushRef="#br0" timeOffset="46190.2276">17689 9262 627 0,'-1'0'301'0,"2"0"-84"16,0 15-122-16,4 8-28 15,8 16 14-15,2 4 0 16,12 2-5-16,2-7-2 0,3-14-20 16,5-3-9-16,0-18-11 15,-1-4-4-15,-9-14-2 16,-1-7-1-16,-13-8-4 16,-3-2-1-16,-10-2-8 15,-6 0-4-15,-8 5-8 16,0 5-9-16,3 16-23 15,-2 8-6-15,6 29-12 16,5 16 4-16,12 22 17 16,11 6 7-16,5 5 14 15,-5-8 6-15,-8-1 10 16,-9 2 9-16,-8-2 10 16,-12-4 4-16,-20-15 13 15,-7-10 0-15,-16-20 6 16,2-10 1-16,3-24-11 15,4-10-9-15,22-18-69 16,13-10-45-16,30-6-115 0,14-2-81 16</inkml:trace>
  <inkml:trace contextRef="#ctx0" brushRef="#br0" timeOffset="46549.5189">18238 9154 827 0,'0'1'370'16,"1"5"-142"-16,2 18-142 15,-1 9-33-15,-2 20-8 16,2 6 0-16,-2 6 9 16,1 2 3-16,2-13 0 15,1-10-9-15,0-20-12 16,0-14 23-16,0-14 29 15,-1-9 3-15,-3-15-4 16,-5-10-28-16,-11-13-32 16,-5-10-6-16,-3-6-7 15,-5-3-5-15,8 14-6 16,4 6-3-16,6 17-8 16,5 5-3-16,6 6-5 15,4 2-3-15,16 5-3 16,7 3 0-16,14 0-4 15,13 8 1-15,15 3-40 0,5 3-58 16</inkml:trace>
  <inkml:trace contextRef="#ctx0" brushRef="#br0" timeOffset="46789.675">18255 9563 416 0,'-4'-1'258'0,"6"6"55"16,6-3-86-16,20 4-62 15,13 2-16-15,12-3-82 0,1-2-25 16,-7 0-201-16</inkml:trace>
  <inkml:trace contextRef="#ctx0" brushRef="#br0" timeOffset="47144.8479">18484 9215 583 0,'6'4'302'16,"11"10"-66"-16,-3 5-65 16,-2 15-58-16,-3 6-16 15,-9 5-20-15,2 1-11 16,-3-15-10-16,5-2-7 0,-1-18-9 16,3-5 0-16,8-11 2 15,-5-12-3-15,7-13-13 16,-1-7-7-16,2-6-12 15,3 4-4-15,1 13-3 16,-1 7-2-16,-7 9-1 16,-4 4 3-16,-2 6 4 15,0 0 4-15,1 13 6 16,5 6-1-16,0 8-3 16,-2 5 0-16,2 4-4 15,-5-6 3-15,1-4-513 16</inkml:trace>
  <inkml:trace contextRef="#ctx0" brushRef="#br0" timeOffset="47527.5138">18870 9051 909 0,'11'-7'425'15,"10"-7"-172"-15,9 10-109 16,-4 4-91-16,-2 3-14 16,-4 3-18-16,-10-1-2 15,4 2-5-15,-5 2-2 0,-2-2-1 32,1 2-1-32,-1-2 1 15,1-1-2-15,2-3-4 16,-2 2-2-16,-3 5-6 15,0-1-2-15,7 15-1 0,0 2 0 16,3 6 4-16,4 5 1 16,-7 1 1-16,-1 5 0 15,-7-1 3-15,-5 1 3 16,-10-4 20-16,-7-5 14 16,-7-10 26-16,0-5 6 15,0-10-8-15,2-9-9 16,5-10-30-16,6-6-25 0</inkml:trace>
  <inkml:trace contextRef="#ctx0" brushRef="#br0" timeOffset="47951.9574">20087 9202 1015 0,'7'23'383'0,"4"15"-251"16,3 26-97-16,-2 6 27 0,-2-3 46 15,-2-6 23-15,-1-24 18 16,4-12 8-16,13-20 8 16,12-16-21-16,37-29-44 15,20-23-30-15,42-32-59 16,14-9-3-16,19 2-6 15,0 5 0-15,-31 23-5 16,-25 15-2-16,-59 16-34 16,-25 11 394-16</inkml:trace>
  <inkml:trace contextRef="#ctx0" brushRef="#br0" timeOffset="53752.9118">476 10719 373 0,'-6'-7'285'16,"-6"-6"29"-16,-3 0-112 16,2 4-33-16,-5 1-54 15,1 1-29-15,4 10-53 16,1 3-20-16,9 12-29 15,3 7-5-15,0 0 1 16,0 1 1-16,14 0 7 16,8-4 3-16,10-10 9 15,9-2 8-15,-4-16 11 16,-2-6 6-16,-7-5 33 16,-9-6 12-16,-8-1 20 0,-4-2 15 15,-16 1-6-15,-8 0-7 16,-13 4-9-16,-11 1-13 15,-5 10-28-15,2 7-13 16,10 6-28-16,7 10-12 16,14 7-13-16,7 1-3 15,7 7 2-15,6-4 3 16,13-6 9-16,5 1 3 0,12-10 8 16,6-1 2-16,-2-8 4 15,-7-3 5-15,-10-6 9 16,-8-5 3-16,-14-5 3 15,0 1 0-15,-11 1-6 16,-2-2-5-16,-10 10-5 16,-3 3-6-16,-4 5-9 15,-2 4-4-15,11 8-7 16,3 1 0-16,12 6 2 16,6-2 1-16,11-2 5 15,6-3 4-15,1-5 6 16,6-4 2-16,-6-5 6 15,-1-5 2-15,-6 0 3 16,-5-4 4-16,-10 3 1 16,-4 2 4-16,-13 4 8 15,-5 3-3-15,-4 3 4 0,3 4-5 16,10 1-14-16,10-1-5 16,19-7-3-16,11-1 23 15</inkml:trace>
  <inkml:trace contextRef="#ctx0" brushRef="#br0" timeOffset="54315.2752">1236 10680 834 0,'-15'16'368'15,"-8"10"-168"-15,-1 17-116 16,2 9-18-16,8 5-26 0,3 0-11 16,7-13-9-16,3-11 0 15,2-18 2-15,3-12 6 16,-1-19 2-16,6-11-2 15,-2-15-3-15,4-10-7 16,-2-10-6-16,-1-4 0 16,3 1-1-16,1 3-3 15,1 14 0-15,1 6 3 0,-3 18 1 16,1 14 11-16,0 18 7 16,4 12 1-16,4 20 4 15,0 9 3-15,7 19 1 16,1 6 1-16,8 9-3 15,2-6-10-15,-3-15 13 16,-3-11-58-16,-2-21-169 16</inkml:trace>
  <inkml:trace contextRef="#ctx0" brushRef="#br0" timeOffset="54487.11">1188 10774 904 0,'4'1'321'0,"10"0"-264"16,12 1-58-16,13 3-11 0,8-1 8 15,19 4-9-15,-5 1-138 16</inkml:trace>
  <inkml:trace contextRef="#ctx0" brushRef="#br0" timeOffset="54768.3047">1616 10875 644 0,'1'8'318'15,"6"14"-104"-15,5 2-63 16,7 6-61-16,4-3-6 16,7-3-13-16,2-5-3 0,-3-14-3 15,1 1 3-15,-5-15 10 16,-2-9 2-16,1-13-6 16,-2-9-13-16,-8-13-18 15,-6-4-6-15,-18-7-7 16,-11-2-2-16,-15-4-7 15,-10-2-4-15,-6 7-9 16,-2 8-1-16,7 31-13 16,3 14-1-16,18 28-9 15,1 5-12-15,18 14-3 16,14 6-3-16,19 1 6 16,18 7 10-16,16-3-52 15,-4-4-113-15</inkml:trace>
  <inkml:trace contextRef="#ctx0" brushRef="#br0" timeOffset="55096.3533">2080 11005 837 0,'12'3'379'15,"13"1"-176"-15,7-4-31 0,-6-6-55 16,1-4-20-16,-4-11-29 16,-4-1-10-16,-12-8-13 15,-6-3-9-15,-18-4-8 16,-10 4-4-16,-12 6-10 16,-7 6 0-16,5 16-8 15,5 9-2-15,10 25-3 16,12 10 5-16,9 18 15 15,2 7 11-15,16 4 14 16,-3 0-1-16,11-3-9 16,2-6-8-16,-1-5-55 15,10-5 359-15</inkml:trace>
  <inkml:trace contextRef="#ctx0" brushRef="#br0" timeOffset="55674.3301">2637 10899 710 0,'-13'-10'338'0,"-5"-9"-110"15,-5 3-22-15,-5 4-34 16,0 0-24-16,-7 10-56 16,0 2-30-16,3 7-45 15,8 10-17-15,13 9-12 16,8 6-4-16,14 2 0 16,4-3 5-16,15-6 6 15,1-7 4-15,6-9 7 16,2-8 3-16,-2-8-1 0,1-10-38 15,-5-8-93-15,-1-4-43 16,-8-4-40-16,-3 1 41 16,-8 4 106-16,-4-1 74 15,-8 6 125-15,-1 5 44 16,-3 11 31-16,-3 10-20 16,-1 16-73-16,-1 7-45 15,5 11-52-15,5 3-12 16,3 1-10-16,7-5-24 15,2-6-263-15</inkml:trace>
  <inkml:trace contextRef="#ctx0" brushRef="#br0" timeOffset="55955.5258">3091 10801 762 0,'-9'-7'482'15,"-7"-7"-27"-15,1 11-259 16,-5 2-68-16,4 9-84 16,-2 6-21-16,3 9-27 15,4 7-8-15,11 9-6 16,5 2-1-16,10-4 6 16,4-5 2-16,6-17 7 15,5-3 4-15,2-10 9 16,-2-4 5-16,-8-9 13 15,-6-8 5-15,-17 1 4 0,-10 0-1 16,-16 5-13-16,-10-4-8 16,7 5-35-16,-4-2-52 15</inkml:trace>
  <inkml:trace contextRef="#ctx0" brushRef="#br0" timeOffset="56392.9134">3202 10809 872 0,'14'5'463'0,"19"4"-125"16,5 0-101-16,6-2-130 16,1-2-36-16,-4-5-35 15,-6-5-8-15,-6-5-6 16,-6-4-10-16,-6-1-51 16,-3 0-12-16,-11 4-17 15,-7 0 4-15,-15 4 44 16,1 4 9-16,-6 5 20 15,-3 6 7-15,4 9 8 16,2 7 0-16,9 4-3 16,11 7-5-16,8 0-5 15,4-1 0-15,10-4-4 16,-2-7-1-16,3-4 2 16,0-7 3-16,0-7 7 15,2-5 2-15,3-10 4 16,-1-9-3-16,-4-10-3 0,-2-2-2 15,-6-5-2-15,-5 2 2 16,-4 3 0-16,-2 5-4 16,-3 12 48-16,-2 9 9 15,-3 12 7-15,0 6 5 16,5 15-48-16,2 4-10 16,2 3-11-16,5 1 20 15,2-7-107-15,2-3-367 0</inkml:trace>
  <inkml:trace contextRef="#ctx0" brushRef="#br0" timeOffset="56736.5848">3854 10755 984 0,'2'2'446'15,"1"13"-214"-15,2 6-91 16,6 15-64-16,-4 4-17 16,5 5-9-16,-4-9-1 15,-3-11-17-15,3-4-9 16,4-17-78-16,5-4-85 16</inkml:trace>
  <inkml:trace contextRef="#ctx0" brushRef="#br0" timeOffset="56924.0363">4101 10752 814 0,'-15'5'429'16,"-10"5"-124"-16,-6 7-122 15,-2 1-34-15,7 5-53 16,0-1-18-16,16 1-27 16,7 0-10-16,15 2-20 15,11-6-8-15,13 2-4 16,8-1-2-16,2-10-15 15,2 2-60-15</inkml:trace>
  <inkml:trace contextRef="#ctx0" brushRef="#br0" timeOffset="57173.9887">4476 10903 822 0,'1'-11'394'0,"-5"-9"-133"0,2-5-40 16,-5-3-52-16,-5-1-22 15,0 2-38-15,-11 2-17 16,-7 11-26-16,-2 5-9 16,-5 11-24-16,0 5-10 15,9 14-19-15,5 4-2 16,16 9 1-16,12 2 1 0,18 0 2 16,6-1 1-16,9-9 2 15,2-7 3-15,-3-9 5 16,-2-6 2-16,-13-16-24 15,-1-2-57-15,-10-15-186 16</inkml:trace>
  <inkml:trace contextRef="#ctx0" brushRef="#br0" timeOffset="57299.357">4388 10474 1134 0,'-7'-2'566'0,"-3"2"-231"16,2 9-120-16,7 7-178 15,1 6-34-15,9 9 446 16</inkml:trace>
  <inkml:trace contextRef="#ctx0" brushRef="#br0" timeOffset="58074.8936">4633 10731 575 0,'-2'-2'353'0,"4"-3"-65"0,10 5-113 15,11 2-64-15,12 3-55 16,8 1-2-16,8-4-23 15,-2-1-4-15,-5-2 0 16,-7-4 1-16,-24-2 5 16,-2 1-2-16,-16 0-11 15,-13 0-6-15,-12 6-14 16,-7 3-4-16,-2 11-10 16,4 4-4-16,12 10-8 15,3 8 3-15,18 7 21 16,6 3 5-16,14-3 15 15,9-5 4-15,6-20-3 16,6-9 1-16,-1-14 8 16,0-9 1-16,-8-7 1 0,-10-7-2 15,-4-2-7-15,-7-4 0 16,-1-1-7-16,-1 5-4 16,-5 12-7-16,0 5-13 15,0 14 8-15,-2 7 4 16,-2 10 9-16,0 5 13 15,-3 5-9-15,4 1-2 16,6-6-2-16,-1-2 1 16,4-12 5-16,0-4 6 0,-1-13 4 15,1-8 1-15,2-9-8 16,2-1-5-16,3 1-11 16,2 3-5-16,3 11 10 15,-3 7 6-15,-2 12 14 16,-4 10 10-16,-2 9-9 15,-5 7-4-15,7 1-13 16,0-2-8-16,4-7-119 16,6-3-387-16</inkml:trace>
  <inkml:trace contextRef="#ctx0" brushRef="#br0" timeOffset="58364.0882">5312 10749 993 0,'7'-3'408'0,"16"-5"-239"0,7 1-59 16,11 5-57-16,2-2-9 0,-1 5-22 15,-1 0-7-15,-11 1-3 16,-6-1 4-16,-15 0 8 16,-8 0 2-16,-13-1-1 15,-7-1-2-15,-7 2-8 16,1 3 3-16,4 7 6 15,1 3 2-15,12 10 0 16,4 4-3-16,8 6-10 16,6 8-3-16,5-4-1 15,1-2-2-15,13-10 6 16,0-7-41-16,11-17-230 0</inkml:trace>
  <inkml:trace contextRef="#ctx0" brushRef="#br0" timeOffset="58651.3239">6044 10807 736 0,'-6'9'398'16,"-4"7"-12"-16,-7 9-301 15,-2-1-7-15,-9-1-8 16,2 0-1-16,-10-9-20 16,-3-4-13-16,1-10-13 15,-3-6-2-15,14-13-24 16,6-3-7-16,12-4-18 15,5-5-8-15,15 8 3 16,6 3-1-16,12 9 4 0,2 5 9 16,0 12 45-16,1 8 21 15,-1 9 42-15,-5 5 11 16,-3 2-14-16,-1 0-10 16,-5-5-27-16,5-1-14 15,-7-6-83-15,-1-6-77 16</inkml:trace>
  <inkml:trace contextRef="#ctx0" brushRef="#br0" timeOffset="58870.4015">6443 10699 1227 0,'4'-3'586'16,"2"-4"-218"-16,-3 6-238 16,5 2-52-16,-4 1-60 15,1 1-13-15,1 3-67 16,-3 0-65-16</inkml:trace>
  <inkml:trace contextRef="#ctx0" brushRef="#br0" timeOffset="59057.4785">6476 10951 1366 0,'1'0'625'15,"1"4"-290"-15,2-3-73 16,-4-1-137-16,0 0-44 15,0 0-75-15,0 0 321 0</inkml:trace>
  <inkml:trace contextRef="#ctx0" brushRef="#br0" timeOffset="72526.9644">7448 10691 612 0,'0'-6'353'0,"-4"-5"-78"15,14 13-136-15,8 10-50 16,20 21-55-16,12 11-7 0,10 18-11 16,0 1 2-16,-12 0 19 15,-3-7-83-15</inkml:trace>
  <inkml:trace contextRef="#ctx0" brushRef="#br0" timeOffset="72748.4922">7899 10651 777 0,'-11'3'404'0,"-4"2"-111"15,-14 17-104-15,-4 8-37 16,-17 16-35-16,-8 9-16 16,-6 10-39-16,3 1-14 15,13-13-23-15,5-8-13 16,25-23-62-16,6-9-52 16,20-8-201-16</inkml:trace>
  <inkml:trace contextRef="#ctx0" brushRef="#br0" timeOffset="73045.2969">8016 11196 788 0,'0'1'398'15,"-2"-1"-139"-15,3-3-96 16,-1 2-37-16,0 0-62 16,4-8-23-16,5-17-21 15,13-29-4-15,-17 31 1 16,-2 5 4-16,-3 10 8 16,-3 7 4-16,-1 11 6 15,0 8-4-15,0 12-10 16,3 7-6-16,1 4-10 15,0 0-2-15,7-7-32 0,2-6-76 16</inkml:trace>
  <inkml:trace contextRef="#ctx0" brushRef="#br0" timeOffset="73435.8426">8314 10716 749 0,'0'0'424'0,"-6"3"-35"15,1 9-200-15,0 18-93 16,-4 13-11-16,4 15-16 16,4 6-14-16,4-3-16 15,-1-8-11-15,3-15-11 16,1-10-3-16,3-15 0 15,0-5 2-15,2-10 11 16,-6-8 3-16,-1-11 2 16,-1-7 0-16,-5-17-7 15,-5-6-1-15,-10-21-5 16,-5 2-4-16,-1 7-16 16,4 12-5-16,7 19-1 15,4 6-1-15,6 5 1 0,5 3-5 16,15 4-10-16,12 5-2 15,10 2-31-15,5 0-43 16,11 3-201-16</inkml:trace>
  <inkml:trace contextRef="#ctx0" brushRef="#br0" timeOffset="73654.5526">8323 11206 846 0,'10'2'361'0,"19"-2"-215"15,10-1-39-15,19-2-39 16,-2-2-30-16,-1 4-66 15</inkml:trace>
  <inkml:trace contextRef="#ctx0" brushRef="#br0" timeOffset="74013.8306">8555 10776 884 0,'0'3'398'0,"0"8"-145"16,8 13-116-16,0 10-18 16,0 13-4-16,-1 3-24 15,-6-2-36-15,0-9-14 16,4-9-20-16,-1-11-4 0,7-16 0 16,4-4 0-16,2-19-5 15,3-9-4-15,3-11-11 16,0-3-5-16,-1 3-1 15,-1 5 2-15,-3 14 2 16,-7 6-2-16,-6 15 11 16,-1 10 15-16,-4 12 23 15,4 6 11-15,-1 7-7 16,-1-3-12-16,9-2-21 16,-1-8-5-16,9-6-91 15,-2-8-108-15</inkml:trace>
  <inkml:trace contextRef="#ctx0" brushRef="#br0" timeOffset="74406.0687">8913 10587 985 0,'9'0'411'15,"5"1"-214"-15,7 1-74 16,9 2-41-16,-1-2-4 16,0-1-20-16,2-1-13 0,-6-2-14 15,-4-4-5-15,-6 5-12 16,-6-4-5-16,-8 10-9 16,-1 4-1-16,0 4-2 15,-2 6 0-15,2 10 0 16,0 6 1-16,3 10 0 15,4 6 2-15,5 3 1 16,3 2 1-16,2-3 1 16,0-4 1-16,-6-15 38 15,-9-5 19-15,-7-10 32 16,-8-6 12-16,-9 3-22 16,-6-2-14-16,-5-1-29 15,-2-1-12-15,-2-6-15 16,8-2-43-16</inkml:trace>
  <inkml:trace contextRef="#ctx0" brushRef="#br0" timeOffset="75195.3936">9740 10982 683 0,'-3'-2'344'0,"-1"0"-35"0,19 2-234 16,16 2-9-16,32-1-8 16,20-4 2-16,44-2-39 15,17 4-8-15,23 4 7 16,-3 4 2-16,-23 2 3 16,-12 0-2-16,-37-9-5 15,-10 1 0-15,-20-8 3 16,-12 1 2-16,-17-6-3 15,-10-4-6-15,-15 1-15 16,-6-3-9-16,-12 4-9 16,-8 1 1-16,-5 4 7 0,-7 1 5 15,-5-3 6-15,3 1 1 16,-4-2 4-16,2-1-1 16,6 3-2-16,4 0-1 15,12 8-3-15,8 2-8 16,6 5-2-16,8 2-1 15,15 9 4-15,5 1 9 16,14 6 9-16,6 2 5 0,0-2 4 16,-2-1 1-16,-12-7-1 15,-10 2-6-15,-22-6 78 16,-5 2 25-16,-24-3 28 16,-9-1 14-16,-16 6-47 15,-7 3-14-15,-2 4-19 16,2 2-10-16,18-6-34 15,11-1-15-15,19-4-23 16,14-6-23-16,17-7 367 16</inkml:trace>
  <inkml:trace contextRef="#ctx0" brushRef="#br0" timeOffset="76101.4301">8525 6264 482 0,'-7'-6'282'0,"-15"-7"-11"16,-10 3-26-16,-17 3-48 15,-9 3-11-15,-3 10-58 16,1 3-34-16,7 10-66 0,14 4-24 16,17 8-29-16,13 2-8 15,22 10 0-15,14 2 7 16,30 7 17-16,6-3 9 16,3-5 8-16,-4-1 5 15,-26-12 12-15,-11 0 21 16,-25-3 81-16,-19-9 21 15,-23-7 16-15,-12-9-15 0,-16-11-77 16,1-5-26-16,10-6-31 16,12 3-32-16,28 7-134 15,11 3-390-15</inkml:trace>
  <inkml:trace contextRef="#ctx0" brushRef="#br0" timeOffset="76767.5487">8583 7753 652 0,'-17'-11'372'0,"-27"-13"-56"16,-4 3-68 0,1 6-111-16,-1 8-37 15,8 8-64-15,3 6-19 16,7 11-29-16,4 1-11 0,11 9-11 16,11 7-3-16,18 9 4 15,8 5 8-15,22 2 15 16,-2-2 8-16,6-10 9 15,-1-7 4-15,-12-5 11 16,-9-2 11-16,-41-11 79 31,8-7 34-31,0 1 31 0,-41 17 1 0,-34-10-69 16,-7-5-36-16,30-15-43 16,11 1-12-16,31-2-33 15,10-4-47-15</inkml:trace>
  <inkml:trace contextRef="#ctx0" brushRef="#br0" timeOffset="77666.5055">10723 10302 535 0,'0'-3'312'0,"-14"-10"-24"16,-9 3-38-16,-22 5-66 0,-13-1-24 16,-4 7-60-16,1 4-25 15,12 8-45-15,5 0-22 16,19 7-25-16,10 3-9 16,18 4-5-16,10 4 0 15,17 2 7-15,7 2 5 16,18 0 10-16,8 1 4 15,-2-5 6-15,-4 0 6 16,-25-2 12-16,-13-3 20 0,-29-1 59 16,-15-1 19-16,-31-4 28 15,-10-1 0-15,-11-7-43 16,-4-7-17-16,20-8-37 16,14-3-20-16,21-5-24 15,17-2-9-15,15-2-66 16,6-1-50-16</inkml:trace>
  <inkml:trace contextRef="#ctx0" brushRef="#br0" timeOffset="79213.13">11731 10798 601 0,'-9'4'298'0,"-5"16"-86"0,3 10-59 16,4 17-68-16,6 9-17 15,5-3-37-15,5-3-5 16,9-14-3-16,7-9 3 16,5-18 8-16,6-7 6 15,-2-15 7-15,-4-4 1 16,-7-7 15-16,-9-7 15 0,-12-6 19 16,-2-3 4-1,-6-4-13-15,-1 6-17 0,0 13-30 16,2 12-13-16,4 24-24 15,1 13-7-15,10 20-7 16,11 10 1-16,11 5 5 16,4 1 3-16,-2 1 1 15,-11-5 3-15,-19-1 0 16,-11-2 3-16,-22-13 28 16,-7 1 18-16,-11-21 22 15,-1-8 5-15,4-20-24 16,6-13-16-16,18-11-31 15,9-6-34-15,21 2-92 16,7 5-53-16,13 12-135 16,10 13-94-16</inkml:trace>
  <inkml:trace contextRef="#ctx0" brushRef="#br0" timeOffset="79416.094">12168 11296 647 0,'9'-9'375'0,"6"-6"-74"15,-2-7-79-15,-5 0-23 16,-3 2-23-16,0 5-10 16,0 8-23-16,-3 7-32 15,-1 8-49-15,-1 5-22 0,-1 12-26 16,0 5 0-16,3 8-2 16,0 0-2-16,2-8-2 15,3-5 24-15,-3-18-121 16,4-7-25-16</inkml:trace>
  <inkml:trace contextRef="#ctx0" brushRef="#br0" timeOffset="79775.373">12463 10769 987 0,'-4'2'453'0,"-3"12"-182"16,2 11-102-16,-1 22-86 16,4 10-7-16,7 4-23 15,-1 4-10-15,0-13-16 0,1-11-4 16,-8-10-5-16,8-13 0 16,3-15 11-16,-2-3 5 15,2-15 7-15,-8-4 0 16,-4-13-10-16,-4-7-4 15,-5-15-7-15,-1-8-3 16,0-7-6-16,2-2-5 16,7 10-9-16,4 9-4 0,5 14-5 15,7 11-3-15,0 8-6 16,8 4-1-16,11 5-1 16,4 3-13-16,17 7-102 15,3 3-103-15</inkml:trace>
  <inkml:trace contextRef="#ctx0" brushRef="#br0" timeOffset="80017.1288">12542 11207 924 0,'5'0'401'0,"9"1"-165"16,10 3-103-16,12-1-57 16,-2-1-9-16,2 1-40 15,0-2 1-15,0 3-147 16</inkml:trace>
  <inkml:trace contextRef="#ctx0" brushRef="#br0" timeOffset="80360.7968">12728 10857 837 0,'3'2'368'0,"8"11"-158"0,0 6-36 15,-5 8-35-15,6 7-9 16,-2-4-42-16,-4-1-15 16,0-8-23-16,-2-6-13 15,0-9-13-15,-2-4 0 16,6-9 2-16,0-6-2 16,4-9-2-16,1-8-10 15,2-1-13-15,3 0-5 0,-2 6-5 16,0 9 0-16,-6 10-5 15,-3 8 5-15,1 14 15 16,-3 9 10-16,2 4 16 16,2 4-2-16,4 0-9 15,3-7-7-15,5-6-41 16,-2-4-23-16</inkml:trace>
  <inkml:trace contextRef="#ctx0" brushRef="#br0" timeOffset="80766.9513">13180 10617 822 0,'14'0'362'0,"5"0"-179"15,9 3-94-15,1 2-24 16,-3 1-22-16,2-1-5 16,-4 2 2-16,-3 1 0 15,-6 0-5-15,-6 0-8 16,-4 2-13-16,-3-2-6 16,-2 6-5-16,0 2-3 15,1 5 3-15,3 5 4 0,2 14 5 16,2 5 5-16,2 12 9 15,4-2 3-15,1-3 8 16,1-7-1-16,-3-10 49 16,-8-5 6-16,-13-9 6 15,-8 1 8-15,-18-10-47 16,-9-1-11-16,-6-8-17 16,0-1-11-16,11-5-1 15,7-4-44-15,23-3 239 16</inkml:trace>
  <inkml:trace contextRef="#ctx0" brushRef="#br0" timeOffset="81032.5337">13738 10836 866 0,'14'0'390'16,"18"0"-171"-16,13 2-65 0,10-2-55 16,3-1-31-16,0 1-38 15,-2 1-4-15,-12 3-149 16,-7 1-129-16</inkml:trace>
  <inkml:trace contextRef="#ctx0" brushRef="#br0" timeOffset="81235.5805">13801 10991 807 0,'-3'6'373'0,"-4"2"-141"15,10-3-44-15,18 4-39 16,7-4-11-16,19-3-40 16,7 3-27-16,4-8-41 15,-3 1-12-15,-13 0-9 16,-6 1-48-16</inkml:trace>
  <inkml:trace contextRef="#ctx0" brushRef="#br0" timeOffset="82329.0839">14729 10831 973 0,'-5'-18'433'0,"-9"-26"-215"0,14-2-58 16,14-3-80-16,6 6-20 15,17 10-16-15,1 8-8 16,12 25-14-16,2 6-3 16,0 24-15-16,-6 11-2 15,-31 10 8-15,-12 7 5 16,-28 13 8-16,-18-2 0 15,-8 0-4-15,-3-11-3 16,4-21-3-16,2-12 2 16,11-15 9-16,6-8 4 0,14-9-5 15,5-5-8-15,10-10-19 16,8-4-8-16,10-3-10 16,8 1-2-16,13 10 2 15,3 13 3-15,4 16 8 16,1 12 9-16,-8 8 8 15,-2 4 3-15,-10-8 0 16,-2-1 0-16,-1-5-34 16,-2-6-64-16</inkml:trace>
  <inkml:trace contextRef="#ctx0" brushRef="#br0" timeOffset="82555.3304">15233 10838 756 0,'5'0'434'0,"7"2"-39"16,8 12-188-16,8 15-113 15,4 7-24-15,4 3-28 16,-2-2-11-16,-4-3-14 15,-2-6 20-15,-7-6-172 16</inkml:trace>
  <inkml:trace contextRef="#ctx0" brushRef="#br0" timeOffset="82729.8781">15573 10834 1074 0,'-12'0'525'0,"-11"0"-198"15,-10 11-148-15,-4 7-50 0,-4 14-62 16,-6 2-23-16,0 7-29 16,5-2-7-16,4-5-24 15,7 0-64-15</inkml:trace>
  <inkml:trace contextRef="#ctx0" brushRef="#br0" timeOffset="83026.4414">15631 11206 544 0,'-2'-6'346'0,"-5"-5"-10"15,0-6-72-15,9 1-91 16,2-4-37-16,4 2-50 15,3-2-16-15,-4-4-29 0,1 6-7 16,-1 3 19-16,-3 9 1 16,-1 11-4-16,-2 8 0 15,4 12-21-15,-1 4 2 16,1 10 7-16,0 2-1 16,-1-3-12-16,0-3-7 15,0-12-21-15,2-4-60 16</inkml:trace>
  <inkml:trace contextRef="#ctx0" brushRef="#br0" timeOffset="83391.8958">15950 10760 829 0,'-1'-3'467'0,"0"1"15"16,1 16-372-16,2 9-27 16,4 20-16-16,-1 10-3 15,2 2-7-15,-1 0-5 16,0-13-12-16,-2-11-9 16,1-13-9-16,-1-3 2 15,-1-15 8-15,3-4 5 0,-6-12 3 16,-1-14-3-16,-5-11-9 15,-4-11-6-15,-9-19-4 16,0-4-3-16,-3-2-9 16,7 8-4-16,13 19-10 15,6 7-8-15,17 20-6 16,3 3-6-16,10 10 1 16,8 6 2-16,7 4-31 15,8 6-42-15,10 0-215 16</inkml:trace>
  <inkml:trace contextRef="#ctx0" brushRef="#br0" timeOffset="83648.1788">16076 11142 952 0,'-2'0'429'15,"0"2"-157"-15,8-1-126 16,-6-2-13-16,11 1-32 16,52 1-34-16,-17 0-47 15,0 2-4-15</inkml:trace>
  <inkml:trace contextRef="#ctx0" brushRef="#br0" timeOffset="83991.4604">16257 10780 1031 0,'5'0'440'16,"5"9"-236"-16,4 7-54 15,1 11-56-15,1 8-20 16,-5 1-30-16,-4 2-5 16,-2-11-11-16,-4-7-4 15,1-8-3-15,2-11 4 0,2-9 4 16,1-7-2-16,4-15-8 16,3-4-12-16,3-3-15 15,6 4-7-15,0 10-3 16,-1 8-2-16,-3 14 0 15,-3 6 7-15,-7 17 20 16,-2 6 13-16,2 9 9 16,-2 4-1-16,1-5-12 15,1-4-7-15,-2-9-34 16,1-8-511-16</inkml:trace>
  <inkml:trace contextRef="#ctx0" brushRef="#br0" timeOffset="84178.9168">16738 10913 660 0,'7'-2'444'0,"4"-3"13"16,13 5-201-16,5-1-50 15,9 1-85-15,1 1-34 16,1-2-60-16,-7 0 2 15,-10-4-127-15</inkml:trace>
  <inkml:trace contextRef="#ctx0" brushRef="#br0" timeOffset="84335.5238">17096 10752 867 0,'-3'1'432'0,"-1"7"-72"16,0 7-168-16,6 15-56 15,5 6-6-15,2 10-46 16,-1 2-26-16,-1-10-30 16,1-2 37-16,3-15-164 15</inkml:trace>
  <inkml:trace contextRef="#ctx0" brushRef="#br0" timeOffset="84741.2849">17238 10543 784 0,'10'-5'411'0,"5"-4"-69"16,17 9-183-16,8 5-37 15,7 5-32-15,0 1-21 16,-4 0-37-16,-6 1-8 15,-16-10-4-15,3 6-1 16,-13-9 1-16,-5-4 1 16,1 5-3-16,-8-4-4 0,3 4-14 15,-1 2-5-15,-1-2-11 16,0 0-2-16,-2 16 4 16,-5 41 4-16,5-16 3 15,1 5 2-15,8 14 4 16,-2 1 1-16,1 3 1 15,2-6 3-15,-5-17 23 16,-6-12 14-16,-4-16 30 16,-6-1 7-16,-9-10-11 15,-1 1-11-15,-18-8-26 16,-1-8 1-16,-6-3 382 16</inkml:trace>
  <inkml:trace contextRef="#ctx0" brushRef="#br0" timeOffset="85194.3237">18165 10575 809 0,'-1'-2'402'0,"1"4"-156"16,2 5-121-16,-2-7-95 16,9 30-24-16,18 60 30 15,-13-28 11-15,-1 4 14 16,1-1 1-16,-6-17-21 15,0-9-11-15,-5-20-25 16,-3-11-69-16,-8-14-359 0</inkml:trace>
  <inkml:trace contextRef="#ctx0" brushRef="#br0" timeOffset="85334.8821">18005 10750 883 0,'8'0'449'0,"6"0"-127"16,21 4-126-16,16-2-39 15,21-2-42-15,11 1-31 0,3-2-38 16,-3 2-15-16,-16 2-55 16</inkml:trace>
  <inkml:trace contextRef="#ctx0" brushRef="#br0" timeOffset="85678.5714">18782 10639 1109 0,'8'1'448'0,"7"1"-252"16,12 13-123-16,8 9 4 16,9 16 5-16,2 9-8 15,1 9-13-15,-9-4-8 16,-3-8-27-16,-1-6-26 0,-12-18-131 15,3-4-280-15</inkml:trace>
  <inkml:trace contextRef="#ctx0" brushRef="#br0" timeOffset="85850.7867">19220 10696 1017 0,'-6'-1'492'0,"-12"0"-182"16,-8 4-97-16,-12 12-119 15,-6 6-25-15,-3 11-35 16,-4 7-13-16,-3 3-10 16,6 1-4-16,3-10-24 15,13-4-74-15,26-13-229 16</inkml:trace>
  <inkml:trace contextRef="#ctx0" brushRef="#br0" timeOffset="86131.5824">19287 11133 547 0,'-3'3'345'0,"1"1"-61"16,2-4-8-16,0-1-18 16,0 0-79-16,0 0-40 15,5-14-51-15,40-33-11 16,-34 25-22-16,-2-2-13 0,-3 0-22 15,0 3-2-15,-4 9 7 16,-1 5-5-16,-1 20 1 16,-2 3-8-16,3 12-14 15,4 10 0-15,5-3 0 16,1 1 1-16,-1-5-22 16,-1-7-58-16,-2-8-163 15</inkml:trace>
  <inkml:trace contextRef="#ctx0" brushRef="#br0" timeOffset="86522.1038">19619 10653 1202 0,'-3'6'427'0,"0"15"-345"0,-2 9-32 16,5 14 7-16,3 7 5 16,2 6-9-16,3-5-1 15,-1-7-4-15,-1-11-8 16,-1-17-8-16,-2-10 6 16,1-14 10-16,-2-8 3 15,-1-17 0-15,-3-4-8 0,-6-15-11 16,-3-6-5-16,-2-12-6 15,-4-1-5-15,6 10-11 16,1 7-5-16,11 16-4 16,7 4-2-16,6 8-2 15,5 3-2-15,3 2-6 16,7 7-1-16,11 3 3 16,9 2 4-16,13 8-103 15,2 6-78-15</inkml:trace>
  <inkml:trace contextRef="#ctx0" brushRef="#br0" timeOffset="86756.4231">19682 11036 561 0,'16'0'396'0,"10"3"21"15,14 0-199-15,7 6-49 16,-3-1-86-16,-4-1-27 0,-6 3-8 16,-12-6-73-16</inkml:trace>
  <inkml:trace contextRef="#ctx0" brushRef="#br0" timeOffset="87083.2047">19877 10709 891 0,'3'3'425'15,"8"7"-145"-15,-7 5-78 0,6 5-58 16,0 6-26-16,-5 1-46 15,8 0-12-15,-1-2-20 16,-3-7-9-16,3-11-6 16,-7-9-1-16,5-13 0 15,2-5-2-15,2-8-5 16,5-3-4-16,3 2-9 16,-7 4-4-16,2 9-5 15,-2 5-2-15,-8 10-4 0,4 4 1 16,-4 9 2-16,-1 3 4 15,1 8 4-15,-3 2 2 16,3 8 1-16,-1 0-1 16,3-2-29-16,5-4-51 15</inkml:trace>
  <inkml:trace contextRef="#ctx0" brushRef="#br0" timeOffset="87488.119">20292 10513 625 0,'5'-6'393'16,"4"-2"-38"-16,9 5-134 16,2-3-52-16,10 5-57 15,-3-2-20-15,3 1-33 16,-3 2-10-16,-4 0-10 15,-2 1-6-15,-11 3-9 16,4 3-7-16,-9 9-14 16,-4 5-3-16,-1 6-2 15,-5 7-1-15,-3 12 1 16,6 5 0-16,4 21 1 16,3 4 1-16,5-1 3 0,-5-7 0 15,0-22 1-15,-1-12 25 16,-3-19 31-16,1-3 12 15,-13-9 35-15,-4-1-18 16,-12-7-28-16,-7 2-12 16,1 0-35-16,2 0-6 15,6 6-8 1,5-3-11-16,7 0-95 0,0 0-398 16</inkml:trace>
  <inkml:trace contextRef="#ctx0" brushRef="#br0" timeOffset="89526.7796">7335 11960 670 0,'-5'-8'452'0,"-2"-6"-13"0,17 14-214 16,8 14-65-16,20 15-102 15,9 9-32-15,14 4-11 16,-1 3-1-16,3 0 0 16,-7 0 0-16,-14-6-58 15,-2-3-93-15</inkml:trace>
  <inkml:trace contextRef="#ctx0" brushRef="#br0" timeOffset="89742.8597">7829 11877 815 0,'-12'7'449'16,"-11"4"-88"-16,-15 24-156 15,-10 5-44-15,-12 11-60 16,-3 7-31-16,1-4-33 16,5 3-12-16,15-12-12 0,4-9-4 0,16-13-41 15,4-10-55-15,22-11-103 16,4-5-117-16</inkml:trace>
  <inkml:trace contextRef="#ctx0" brushRef="#br0" timeOffset="90074.3144">7868 12316 956 0,'2'-10'369'0,"8"-12"-232"16,7 7-44-16,15 9-34 16,1 5-11-16,7 9-37 15,-6 5-5-15,-12 4 4 16,-10 6 7-16,-22 4 9 16,-11 5 3-16,-12 4-3 0,-1-4-5 0,14-6-9 15,0-4-7-15,20-10-2 16,4-4 7-16,14-2 4 31,12-2 4-31,9-1 2 16,-1-3-4-16,5-5-60 0</inkml:trace>
  <inkml:trace contextRef="#ctx0" brushRef="#br0" timeOffset="90429.0432">8276 12136 853 0,'-3'9'348'0,"1"16"-182"16,2 7-56-16,5 9-8 16,0 4-3-16,3-5-26 15,3-1-15-15,-5-14-25 0,3-9-4 16,-9-15 34-16,-1-9 10 15,-3-15 6 1,0-8-1-16,-1-10-33 16,-1-5-6-16,-12-9-1 15,-6-5-2-15,1-1-14 16,2 3-7-16,16 8-15 16,6 8-5-16,13 10-6 15,6 8-4-15,6 8 0 16,5 7-1-16,3 9 33 0,7 1-82 15,15 6-161-15</inkml:trace>
  <inkml:trace contextRef="#ctx0" brushRef="#br0" timeOffset="90660.3512">8316 12405 954 0,'10'2'415'0,"15"-1"-223"16,5-1-48-16,18-1-52 15,-1-3-38-15,0 0-31 16,1-1-7-16,-17 0-436 15</inkml:trace>
  <inkml:trace contextRef="#ctx0" brushRef="#br0" timeOffset="90992.0857">8515 12054 1100 0,'4'4'424'15,"9"10"-292"1,2 4-22-16,2 6-30 16,0 3-4-16,-4 2-20 0,-4-4-8 15,-3-8-14-15,0-1-7 16,-2-10-2-16,3-6 1 16,3-11 0-16,3-8-2 15,4-10-21-15,2-1-7 16,2 3-9-16,1 3-3 0,-5 7 5 15,-1 6-1-15,-8 11 8 16,-2 5 13-16,0 11 23 16,-2 3 12-16,9 5-3 15,-6 1-8-15,4-3-15 16,1-2-29-16</inkml:trace>
  <inkml:trace contextRef="#ctx0" brushRef="#br0" timeOffset="91361.6118">8879 11862 883 0,'15'-5'396'16,"16"-4"-194"-16,3 3-37 15,-1 2-49-15,-3 1-18 16,-7 3-24-16,-2 0-14 16,-6 4-26-16,-2 2-7 0,-5-1-10 15,-2 3-5-15,-1 6-9 16,-3 2 0-16,1 12-3 16,1 4 0-16,4 10 0 15,3 3-1-15,7-3 1 16,0 5 2-16,2-5 2 15,-5-1 7-15,-9-3 29 16,-6-7 22-16,-17-7 38 16,-7-4 8-16,-15-12-17 15,-6-6-21-15,1-9-46 16,4-3 359-16</inkml:trace>
  <inkml:trace contextRef="#ctx0" brushRef="#br0" timeOffset="92048.4174">9857 12234 743 0,'0'-1'332'0,"2"-1"-180"15,2-1-11-15,-4 2-41 16,22 0-13-16,66-1-7 15,-11 2-1-15,21 2-17 16,7-1-11-16,19 4-17 16,8-2-6-16,-5 1-11 15,2-3-3-15,-15-4 1 0,-15-3-44 16,-11-2-121-16,-19-3-44 16,-25 3-30-16,-20-1 40 15,-31-4 118-15,-12 2 58 16,-21-6 55-16,-6-1 12 0,3 6 15 15,3-1-13-15,16 6-34 16,10 4-12-16,16 4-16 16,9 4 1-16,19 8 29 15,6 1 12-15,12 2 53 16,-1 3 14-16,-14 1 17 16,-7 2 26-1,-24 2-1-15,-11-1-2 16,-25 2-36-16,-12-1-33 0,-9-5-19 15,4 0-74-15,10-13 70 16</inkml:trace>
  <inkml:trace contextRef="#ctx0" brushRef="#br0" timeOffset="92565.2224">10685 11583 601 0,'0'-11'382'0,"-4"-7"-52"0,-20-2-107 16,-7 3-50-16,-16 0-77 15,-4 5-21-15,2 8-37 16,-1 1-12-16,13 13-24 16,7 3-13-16,12 6-14 15,7 6-6-15,15-1 3 16,6 1 4-16,23 5 15 0,12 1 8 15,24 7 5-15,9 3 1 16,-6 4-1-16,-6 1 1 16,-17 3 0-16,-11-4 2 15,-20-9-1-15,-7-4 7 16,-32-11 24 0,-8-4 25-16,-27-8 38 15,-16-3 11-15,-14-11-3 16,-6-3-20-16,21-3-35 15,16-2-17-15,32-2-27 16,9-3-23-16,16-8-96 16</inkml:trace>
  <inkml:trace contextRef="#ctx0" brushRef="#br0" timeOffset="93282.1174">11640 12071 482 0,'-4'-7'337'0,"-2"-6"43"15,1 4-154-15,5 16-131 16,2 2-38-16,4 16-52 16,3 6-8-16,9 9 5 15,6-1 11-15,2-8 22 0,7-3 8 16,5-18 7-16,2-9 0 15,-1-12-6-15,-5-6 1 16,-14-10 2-16,-4-3-6 0,-15 0-10 16,-3-6-5-1,-7 8-9-15,-4 5-7 0,4 6-23 16,2 11-9-16,2 14-3 16,4 13 1-16,5 18 13 15,5 11 5-15,8 16 4 0,4 8 2 16,-3 12 13-16,0-2 9 15,-17-10 20-15,-5-10 5 16,-14-16 5-16,-7-9 2 16,-10-18-3-1,3-12 2-15,-5-17-6 16,2-12-7-16,9-16-19 16,2-4-11-16,24-5-59 15,0-8-40-15,16 7-132 16,10 1-94-16</inkml:trace>
  <inkml:trace contextRef="#ctx0" brushRef="#br0" timeOffset="93567.6591">12186 12422 877 0,'-6'-2'439'15,"-4"-4"-145"-15,10-1-149 31,3-4-43-31,11 1-62 0,13 5-22 16,-1 1-13-16,3 10-4 16,-2 7 0-16,-15 2 7 15,-12 11 15-15,-8 1 6 16,-19 0 8-16,4 3-6 16,-3-8-10-16,10-4-3 15,11-6-7-15,4-5 0 0,15-2-3 16,-3-5-2-16,15-1-3 15,5 2 2-15,0-5-56 16,6 4-69-16</inkml:trace>
  <inkml:trace contextRef="#ctx0" brushRef="#br0" timeOffset="93905.8817">12608 12220 673 0,'2'0'382'15,"2"0"-9"-15,7 13-209 16,-4 7-21-16,-3 11-30 16,-2 5-19-1,0 4-30-15,2 1 2 16,-2-9-6-16,-2-5-7 16,-2-19-8-16,1-5-1 15,-3-16 12-15,2-9 0 16,-4-13-7-16,-3-10-9 15,-1-6-19-15,-5-6-2 0,-5-12-5 16,2 4-2-16,1-2-8 16,6 2-3-16,7 11-1 15,4 2-1-15,7 13-1 16,7 10-2-16,12 14-6 16,3 5-1-16,13 7-1 0,3 5 36 15,11 5-137-15,4 4-78 16</inkml:trace>
  <inkml:trace contextRef="#ctx0" brushRef="#br0" timeOffset="94153.453">12688 12484 797 0,'4'6'410'0,"5"6"-119"0,12-5-109 32,7-3-32-32,10-3-67 15,5-1-33-15,-2-2-63 16,-5-6-99-16</inkml:trace>
  <inkml:trace contextRef="#ctx0" brushRef="#br0" timeOffset="94453.9105">12900 12101 1068 0,'3'0'441'0,"5"8"-263"16,4 5-48-16,2 10-41 15,-4 6-21-15,0 0-22 16,0-5-4-16,-3-5-9 0,1-5-4 16,-1-13-4-16,2-2 0 15,2-13 1-15,7-6-1 0,-2-4-7 16,2-1-5-16,-1 4-10 16,0 5-4-16,-5 10-12 15,-4 6 1-15,0 14 7 31,-3 2 5-31,2 9 11 16,-1 1 0-16,1 0-3 16,0 0-2-16,3-5-49 0,5-4-335 15</inkml:trace>
  <inkml:trace contextRef="#ctx0" brushRef="#br0" timeOffset="94808.0341">13235 11920 551 0,'13'0'311'0,"10"-5"-13"16,7 4-99-16,5 4-40 15,-5 2-13-15,-4 5-35 16,-6-1-18-16,-8 8-21 15,0-1-8-15,-3 2-15 16,-1 3-10-16,3 0-20 16,-2 5-9-16,1 4-7 15,3 7 0-15,1 7-2 0,1 0 1 16,2 5 1-16,-2 4-3 16,0 3 44-16,-6-3 10 15,-9-10 12-15,-9-8 11 16,-19-19-20-16,-8-8-5 15,-6-10-6-15,-2-10 6 16,8-11 338-16</inkml:trace>
  <inkml:trace contextRef="#ctx0" brushRef="#br0" timeOffset="95209.4993">13972 12164 1078 0,'0'0'427'0,"9"0"-293"15,13-1-35-15,20 0-59 16,9-2-9-16,16 0-12 0,2 1-5 16,-3-4-42-16,0 7-86 15</inkml:trace>
  <inkml:trace contextRef="#ctx0" brushRef="#br0" timeOffset="95372.3215">14080 12263 568 0,'0'2'400'0,"0"1"32"15,15 0-185-15,11 2-57 16,14-2-74-16,15 0-37 0,15-1-24 16,4 0 285-16</inkml:trace>
  <inkml:trace contextRef="#ctx0" brushRef="#br0" timeOffset="95989.3279">14963 12217 666 0,'-16'-4'288'0,"-18"-9"-132"0,0-7 4 16,11-16 18-16,6-6-24 16,13-13-45-16,4-7-29 15,12 0-64-15,10 4-8 16,14 20-6-16,6 18 6 15,10 26 10-15,2 21 3 16,-12 26 8 0,-8 12 3-16,-31 3 21 15,-16 1 4-15,-22-1-4 16,-14-8-9-16,-3 1-23 16,-1-10-5-16,8-11-2 15,6-11 0-15,9-21 6 16,4-6 2-16,9-17-10 15,10-3-7-15,12-2-12 0,6-4-8 0,16 4-2 16,3 4-3-16,11 7 2 16,6 9 1-16,0 11 5 15,-2 6 5-15,-5 7 4 16,-4 3 17-16</inkml:trace>
  <inkml:trace contextRef="#ctx0" brushRef="#br0" timeOffset="96189.5471">15336 12128 1242 0,'8'0'492'0,"13"6"-340"15,6 10-47-15,12 14-56 16,3 6-9-16,-7 6-6 15,-5 2-6-15,-13-2 24 16,-3-2-52-16</inkml:trace>
  <inkml:trace contextRef="#ctx0" brushRef="#br0" timeOffset="96343.6764">15713 12111 847 0,'-12'0'511'16,"-11"-1"-5"-16,-8 11-322 15,-2 12-48-15,-8 9-65 16,-4 6-23 0,2 8-22-16,-5-1-14 15,11-2-72-15,9-5 229 16</inkml:trace>
  <inkml:trace contextRef="#ctx0" brushRef="#br0" timeOffset="96644.3981">15714 12449 836 0,'-7'-6'463'0,"-1"-3"-51"16,16 3-296-16,4-6-39 15,16 9-50 1,0-1-6-16,0 3-10 15,3 9-3-15,-12 4-1 16,-2 5 0-16,-14 3 17 16,-9-4 12-16,-14 5 9 15,-6-2 1-15,1-4-14 16,5 3-14-16,18-10-8 16,8-3 1-16,20 2-1 0,9-1 0 15,12-1-4-15,1 0-37 0</inkml:trace>
  <inkml:trace contextRef="#ctx0" brushRef="#br0" timeOffset="97176.8582">16189 11842 598 0,'0'8'248'0,"1"6"-109"0,4 27-81 16,-2 9-30-16,3 15 64 15,-3 3 11-15,1 0 15 16,2-2-2-16,-2-10-40 16,2-9-13-16,1-17 5 31,-1-9 10-31,-2-21 29 0,0-8 8 15,-3-20-31-15,-2-10-15 16,-6-14-34-16,-4-3-10 16,-6-11-6-16,-4-2-5 15,4-3-8-15,2-1-3 16,10 14-14-16,10 7-4 16,12 17-6-16,9 9-3 0,11 10-1 15,5 5 1-15,17 4 6 16,8 5 5-16,8 2-40 15,3 2-63-15</inkml:trace>
  <inkml:trace contextRef="#ctx0" brushRef="#br0" timeOffset="97376.8911">16244 12418 758 0,'1'1'404'0,"7"0"-106"15,20-1-127-15,12-5-30 16,17 1-74-16,2 0-29 16,2-2-7-16,-9 1-65 15</inkml:trace>
  <inkml:trace contextRef="#ctx0" brushRef="#br0" timeOffset="97697.6655">16508 12092 950 0,'7'0'425'0,"6"0"-208"0,3 10-34 15,-2 10-80-15,0 2-18 16,-6 6-27-16,-1-1-3 15,-5-2-12-15,-2-2-6 16,2-7-15-16,-4-9-4 16,0-9 2-16,4-9 0 15,4-9-5-15,9-2-3 16,11-6-16-16,-3 3-5 16,5 3-4-16,-2 4-3 15,-5 10 3-15,0 6 8 0,-9 11 14 16,-3 7 9-16,-4 9 6 15,1 2-4-15,1 3-9 16,1-2-11-16</inkml:trace>
  <inkml:trace contextRef="#ctx0" brushRef="#br0" timeOffset="97869.7044">16942 12189 1040 0,'8'0'461'0,"6"-2"-197"16,10 3-170-16,2-1-19 15,2 0-34-15,4 4-11 16,-1-3-123-16,3 0-200 16</inkml:trace>
  <inkml:trace contextRef="#ctx0" brushRef="#br0" timeOffset="98021.94">17350 12067 1231 0,'-4'1'570'0,"-4"3"-254"15,0 8-169-15,2 9-62 16,4 10-49-16,3 4-6 16,7 5-15-16,3-3-3 15,1-6-45-15,-1-7-79 0</inkml:trace>
  <inkml:trace contextRef="#ctx0" brushRef="#br0" timeOffset="98381.2306">17479 11782 862 0,'16'-4'412'15,"12"-4"-184"-15,5 5-64 16,3-1-40-16,5 1-53 16,1 2-19-16,-10-1-26 15,-8 1-7-15,-12 1-8 16,-5 1-5-16,-4 5-6 16,-4-1-1-16,0 10-1 15,0 7-1-15,-1 12 0 0,0 12 0 16,0 10-1-16,2 6 1 15,0 0 2-15,5-2 1 16,2-3 1-16,-2-6 3 16,2-4 0-16,-6-11 0 15,-7-13 47-15,-4-3 11 16,-15-16 9-16,-4-4 6 16,-2-5-62-16,-2-8 456 15</inkml:trace>
  <inkml:trace contextRef="#ctx0" brushRef="#br0" timeOffset="98756.1425">18258 11883 774 0,'0'2'408'16,"4"13"-89"-16,-1 7-118 16,4 18-93-16,0 3-25 15,3 5-38-15,0-2-11 16,-2-8-15-16,-3 0-4 0,-3-14-32 16,-2-4-81-16</inkml:trace>
  <inkml:trace contextRef="#ctx0" brushRef="#br0" timeOffset="98905.7346">18092 12121 839 0,'13'-1'400'16,"17"-4"-124"-16,13 2-99 15,22 1-63-15,8 1-20 16,8 3-2-16,-5-1-45 0</inkml:trace>
  <inkml:trace contextRef="#ctx0" brushRef="#br0" timeOffset="99305.1841">18758 11975 954 0,'4'-5'429'16,"5"-10"-205"-16,9 19-94 16,5 10-28-16,12 14-50 15,7 12-26-15,-1 1-13 16,3 3-2-16,-8-5 17 0,-4-8-51 15</inkml:trace>
  <inkml:trace contextRef="#ctx0" brushRef="#br0" timeOffset="99461.5964">19223 11992 1147 0,'-16'0'485'16,"-23"5"-270"-16,-5 5-78 0,-8 13-84 15,2 3-15-15,2 0-23 16,2 2-7-16,10-5-8 16,3 1-51-16</inkml:trace>
  <inkml:trace contextRef="#ctx0" brushRef="#br0" timeOffset="99789.4592">19192 12311 598 0,'-9'-1'350'0,"-7"-6"-22"16,8 0-78-16,11-3-110 15,10 0-43-15,16 4-72 16,3 6-10-16,8 6-3 15,2 6 0-15,-12 10-4 0,-6 1-2 16,-16 9 21-16,-17-6 7 16,-19-1 12-16,-9 2 7 15,-1-10-11-15,8 0-4 16,19-4-13-16,11-7-6 16,19-5-9-16,11 3-4 0,11-7 1 15,1 6 3-15,-6 5-72 16,0-8-74-16</inkml:trace>
  <inkml:trace contextRef="#ctx0" brushRef="#br0" timeOffset="100148.7371">19618 12075 1084 0,'-3'0'459'0,"1"2"-239"15,-4 4-62-15,-1 17-76 16,0 3-2-16,-1 9-25 16,3 3-10-16,3 2-10 15,1-5-6-15,4-10-6 16,0-10-1-16,3-13 13 16,-4-7 9-16,1-16 9 15,3-4 0-15,-6-12-13 0,-1-4-6 16,-7-8-11-1,-5-4-3-15,-4-14-6 0,7-1-6 16,5 4-9-16,3 5-4 16,12 21-6-16,4 10-3 15,4 11 1-15,5 3-3 16,4 5-1-16,3 0 2 16,15 6-54-16,6 3-46 15,9 10-129-15</inkml:trace>
  <inkml:trace contextRef="#ctx0" brushRef="#br0" timeOffset="100383.0532">19576 12298 990 0,'12'-2'440'0,"21"-1"-212"15,7 1-52-15,13 2-64 16,4 0-40-16,-1 3-45 16,-6 1-25-16,-18-4-174 0</inkml:trace>
  <inkml:trace contextRef="#ctx0" brushRef="#br0" timeOffset="100711.1131">19876 12030 804 0,'1'-3'427'0,"10"6"-77"16,0 6-143-16,-2 10-86 15,3 7-17-15,-8 1-38 16,3-1-7-16,-5-4-24 15,1-6-9-15,1-6-6 16,-4-8 0-16,8-7 2 16,2-5 0-16,3-12-4 15,9 0-3-15,1-1-10 16,5 1-4-16,-1 6-3 16,-5 0-5-16,-5 6-2 15,-6 7 0-15,-4 10 14 16,-1 7 6-16,-3 9 12 15,4 2 1-15,0 1-10 16,3-2-4-16,1-2-44 16,-1-5 17-16</inkml:trace>
  <inkml:trace contextRef="#ctx0" brushRef="#br0" timeOffset="101101.636">20240 11797 787 0,'8'-7'471'0,"8"-9"-38"0,12 8-221 16,7 1-55-16,5 0-63 15,1 5-23-15,-3-1-39 16,-6 0-10-16,-9 2-7 15,-4 1-3-15,-8 0-6 16,-1 7-6-16,-4 9-4 16,-3 6-2-16,0 13 1 15,-3 6 2-15,0 11 1 16,0 3 1-16,4 4 1 16,3-2 0-16,1-5 2 15,2-3 0-15,-3-11 1 16,0-4 1-16,-7-8 0 15,-3-5 5-15,-13-5 20 16,-8-3 12-16,-10-8 22 16,0 0 1-16,-5-6-19 15,22-1-12 1,8 0-45-16,1 1 63 0</inkml:trace>
  <inkml:trace contextRef="#ctx0" brushRef="#br0" timeOffset="113043.9603">808 13999 642 0,'14'-2'282'0,"24"-10"-125"15,4-9-39-15,9-22-23 16,2-10-20-16,-8-22-31 16,-5-6-5-16,-16-8 1 15,-4 1 2-15,-14-3 15 16,-6 2 14-16,-10 14 23 15,-1 8 11-15,2 35 1 16,2 16-22-16,3 26-42 16,4 16-20-16,2 29-26 15,1 15 2-15,7 15 0 16,3 6 2-16,6 5 0 16,9-7 2-16,2-6 2 0,0-8-1 15,3-21 2-15,-3-11 0 16,-3-24 0-16,-6-8 4 15,-6-19-69-15,-4-6-82 16</inkml:trace>
  <inkml:trace contextRef="#ctx0" brushRef="#br0" timeOffset="113200.3732">940 13747 710 0,'18'4'311'0,"23"4"-181"16,4-2-20-16,3-3-56 16,4-3-17-16,0-5-184 15</inkml:trace>
  <inkml:trace contextRef="#ctx0" brushRef="#br0" timeOffset="113387.789">1417 13723 860 0,'8'7'409'0,"14"12"-162"16,1 8-49-16,3 4-79 16,-6-1-21-16,-1-6-20 15,-2-8-1-15,-1-14 20 0,3-4 11 16,-3-16 8-16,-2-5-12 16,-6-6-40-16,-1 2-21 15,-3 9-23-15,1 5 10 16</inkml:trace>
  <inkml:trace contextRef="#ctx0" brushRef="#br0" timeOffset="113856.2693">2527 13656 981 0,'11'5'410'16,"18"15"-242"-16,9 5-19 16,16 10-62-16,7 7-17 0,5 0-33 15,-3 0-7-15,-15-10-28 16,-3-7-72-16</inkml:trace>
  <inkml:trace contextRef="#ctx0" brushRef="#br0" timeOffset="114044.1345">2915 13682 657 0,'-12'4'430'0,"-17"3"62"16,-3 6-212-16,-2 14-107 16,-4 8-37-16,-4 12-70 15,2 6-30-15,4-1-25 16,4 1-4-16,11-15-63 15,7-9-83-15</inkml:trace>
  <inkml:trace contextRef="#ctx0" brushRef="#br0" timeOffset="114309.2875">3042 14123 759 0,'3'-3'444'0,"5"-4"-25"16,1-5-260-16,6-7-37 0,-1-7-59 15,-1 2-20-15,-2-4-21 16,-4 3 8-16,-1 10 22 16,1 4 4-16,-4 15 5 15,1 9-10-15,-3 13-25 16,0 5-7-16,3 10-7 15,-1 1-3-15,7 1-3 16,4-3-21-16,5-11-353 16</inkml:trace>
  <inkml:trace contextRef="#ctx0" brushRef="#br0" timeOffset="114715.4524">3443 13635 1020 0,'2'8'441'16,"0"14"-235"-16,3 7-47 15,-5 16-43-15,-1 2-29 16,-4 7-33-16,1-2-16 15,0-10-20-15,2-11-4 16,2-17-4-16,2-8 6 0,3-14 8 16,-1-4 3-16,-1-18 5 15,-2-8-5-15,-5-10-10 16,1-5 0-16,-7-1-3 16,-3 5-2-16,1 4-6 15,3 3-3-15,6 10-6 16,4 1-4-16,8 8-6 15,0 0-1-15,13 5-5 16,1 2 4-16,5 5-7 16,4 3-52-16,6 4-133 15,0 4-147-15</inkml:trace>
  <inkml:trace contextRef="#ctx0" brushRef="#br0" timeOffset="114934.1759">3520 14044 729 0,'8'-1'375'0,"7"0"-18"15,19-3-316-15,4 0-10 16,10 3-5-16,-8 0-29 0</inkml:trace>
  <inkml:trace contextRef="#ctx0" brushRef="#br0" timeOffset="115277.8092">3710 13657 900 0,'5'8'432'15,"3"6"-149"-15,3 12-148 16,-2 1-12-16,1 11-33 16,-3 0-13-16,-1-4-29 15,-1-2-12-15,-2-16-18 16,4-7-1-16,6-19-5 0,4-11-4 15,6-17-24-15,1-4-6 16,0 2-4-16,0 3 1 16,-4 13 16-16,-2 5-1 15,-6 18 5-15,-3 6 13 16,-1 14 24-16,-2 8 11 16,0 5 6-16,-1 3-9 15,-3-3-20-15,0-3 49 16,2-7 290-16</inkml:trace>
  <inkml:trace contextRef="#ctx0" brushRef="#br0" timeOffset="115637.0999">4054 13489 827 0,'15'-9'407'16,"8"-3"-135"-16,13 8-142 15,0 1-30-15,-1 6-33 16,-3 5-11-16,-6 3-21 16,-7 3-7-16,-5 1-14 15,-5-3 0-15,-5 0-4 16,-3 2-3-16,1 4-4 0,1 3-1 15,2 8-2-15,1 2-3 16,1 5 2-16,-1 5 1 16,-4 6 15-16,-2 2 29 15,-9-3 42-15,-5-3 18 16,-11-14 9-16,-3-3-17 16,-3-12-34-16,0-9-14 15,7-7-55-15</inkml:trace>
  <inkml:trace contextRef="#ctx0" brushRef="#br0" timeOffset="115996.4003">4787 13619 1042 0,'-2'7'440'0,"-1"8"-223"16,5 20-140-16,0 10-15 15,5 15-15-15,2 5-11 16,1-4-13-16,3-4-6 16,3-14-33-16,0-10-94 15</inkml:trace>
  <inkml:trace contextRef="#ctx0" brushRef="#br0" timeOffset="116155.5374">4611 13811 900 0,'1'0'456'0,"15"0"-74"16,8 3-221-16,36-3-68 15,15-3 0-15,9-2-27 16,11-2-13-16,-8-3 5 15</inkml:trace>
  <inkml:trace contextRef="#ctx0" brushRef="#br0" timeOffset="116546.071">5178 13618 1213 0,'7'5'448'0,"19"16"-348"16,13 11-50-16,16 17-24 15,3 6-2-15,0 5-4 16,-8-3-2-16,-13-8-27 15,-2-10-114-15</inkml:trace>
  <inkml:trace contextRef="#ctx0" brushRef="#br0" timeOffset="116702.4725">5618 13637 1222 0,'-16'4'540'16,"-23"10"-265"-16,-5 7-96 0,-5 15-95 15,-4 8-31-15,-9 8-38 16,6 3-8-16,9-4-21 16,6-7-59-16</inkml:trace>
  <inkml:trace contextRef="#ctx0" brushRef="#br0" timeOffset="117030.3666">5661 13998 1113 0,'5'-8'480'15,"-1"-7"-232"-15,23-1-163 0,11 4-30 16,14 11-29-16,3 2-6 15,-12 17-15-15,-7 2-3 16,-26 4 2-16,-13 4 2 16,-14 5 4-16,-12-5 3 15,-4 1 2-15,1-5-1 16,8-9-5-16,8-3-7 16,19-7-2-16,8-1 0 15,15-4-1-15,5 0 1 0,8 1 45 16,-1 2-85-16,0-1 231 15</inkml:trace>
  <inkml:trace contextRef="#ctx0" brushRef="#br0" timeOffset="117363.4459">6142 13744 860 0,'0'-1'451'15,"0"1"-57"-15,3 12-270 0,4 11-44 16,2 14-30-16,0 5-18 16,0 5-13-16,-4-7 0 15,-2-8-1-15,-1-8-2 16,0-18 15-16,-2-5 5 16,-1-19 4-16,-1-7 1 15,-3-12-16-15,1-9-5 16,-5-6-2-16,-1-1 12 0,-4-4 5 15,3 5-1-15,8 7-19 16,3 4-12-16,6 11-10 16,1 4-3-16,2 5 6 15,2 4-6-15,5 7 0 16,6 2-43-16,9 8-125 16</inkml:trace>
  <inkml:trace contextRef="#ctx0" brushRef="#br0" timeOffset="117589.9714">6271 14026 717 0,'17'0'327'0,"23"2"-163"16,3-8-41-16,2 1-64 16,-5-1-9-16</inkml:trace>
  <inkml:trace contextRef="#ctx0" brushRef="#br0" timeOffset="117967.407">6448 13673 946 0,'3'1'474'0,"1"5"-152"0,8 8-156 15,0 3-33-15,2 7-32 16,-3 0-13-16,-4 2-24 16,0-4-17-16,-2-10-26 15,1-2-5-15,1-15-3 16,1-10-2-16,7-7-6 16,2-2-5-16,3-3-3 15,-1 4-5-15,2 5 1 16,-1 4 2-16,-4 12 1 15,-1 3 5-15,-6 14 10 16,-2 2 4-16,-1 6 1 16,1 4-1-16,1-3-8 15,2-1 0-15</inkml:trace>
  <inkml:trace contextRef="#ctx0" brushRef="#br0" timeOffset="118342.3121">6800 13484 1285 0,'13'-4'516'0,"11"-5"-338"15,2 1-54-15,0 5-68 16,-3 3-20-16,1 4-22 15,-1 6-4-15,-6 2-4 16,-2 0-1-16,-5 4-2 16,-2 1-1-16,1 4 0 15,1 0 0-15,1 2-1 16,2 6 0-16,2 1 0 16,0 4 0-16,-1 8-1 15,-2-1 0-15,-11 2-1 16,-6-1 26-16,-14-7 39 15,-5-5 19-15,-9-7 28 16,0-9-20-16,4-9-34 16,5-7-19-16,9-10-69 15,6-1 31-15</inkml:trace>
  <inkml:trace contextRef="#ctx0" brushRef="#br0" timeOffset="119020.6894">7479 13842 1524 0,'15'-5'519'16,"8"-6"-453"-16,30 7-94 16,14 3 9-16,32-3 6 15,22-2 2-15,37-3 4 16,9 0 2-16,28 2 5 15,6 2 0-15,-10 5 13 16,3-2-33-16,-37-3-50 16,-27 3-42-16,-43-2-97 15,-32 5 23-15,-40 1 52 16,-14-1 45-16,-24-3 90 16,-5-4 13-16,-16-3 1 15,-5-3 4-15,1-4 10 16,-1-1 1-16,17-2-6 0,5 1-8 15,22 6-23 1,8 2-4-16,17 7 13 0,10 4 8 16,11 9 47-16,-1 5 45 15,-5 13 58-15,-11 2 37 16,-21 10 24-16,-5 6-30 16,-15-2-61-16,-4-2-39 15,-2-18-77-15,0-12-50 16</inkml:trace>
  <inkml:trace contextRef="#ctx0" brushRef="#br0" timeOffset="119520.5593">8681 13115 593 0,'-5'-10'400'0,"-8"-2"-2"16,-23-1-152-16,-9 4-51 16,-15 6-47-16,2-1-28 15,1 7-53-15,4-1-28 16,12 9-41-16,4 0-12 16,14 7-16-16,11 6-7 15,24 5 6-15,15 6 7 16,22 3 16-16,13 5 8 15,12-1 4-15,6 4 0 0,-6 0 4 16,-13-2 0-16,-34-11 48 16,-24-6 37-16,-35-7 46 15,-22-7 16-15,-22-4-29 16,-6-9-31-16,10-1-46 16,7-7-16-16,19-6-14 15,11 3-47-15,12-4-93 16</inkml:trace>
  <inkml:trace contextRef="#ctx0" brushRef="#br0" timeOffset="126181.131">10028 13772 563 0,'-8'-7'297'0,"-9"-11"-74"0,4-8-54 15,13-5-63-15,8-3-12 16,14 0 4-16,9 9-4 16,22 10-9-16,5 9-5 15,6 17-29-15,-4 4 3 16,-23 16 13-16,-9 9 5 16,-28 15 9-16,-11 10-6 15,-22 8-25-15,-12-3-10 0,-14-3-15 16,-3-12-2-16,5-16-5 15,8-11-5-15,14-25-13 16,8-8-11-16,9-24-8 16,7-1-1-16,12-6-6 15,11 5 2-15,15 7 4 16,4 0 3-16,15 13 15 16,5 3 6-16,1 10 7 15,0 10 2-15,-13 4 5 16,-10 6-2-16,-9 3 10 15,-3-2-42-15</inkml:trace>
  <inkml:trace contextRef="#ctx0" brushRef="#br0" timeOffset="126582.7939">10902 13274 847 0,'-13'2'417'0,"-19"19"-128"16,-5 10-38-16,-4 35-81 15,-2 15-34-15,7 22-71 16,8 17-22-16,26 4-32 15,14-4-9-15,27-19-7 16,14-17-4-16,11-24-73 16,6-10-43-16</inkml:trace>
  <inkml:trace contextRef="#ctx0" brushRef="#br0" timeOffset="126843.6811">11048 13661 1287 0,'13'7'472'0,"22"13"-374"15,10 9-21-15,4 11-25 16,4 5-11-16,-10 4-20 16,-4-2-1-16,-7-7-90 15,-4-9-356-15</inkml:trace>
  <inkml:trace contextRef="#ctx0" brushRef="#br0" timeOffset="127000.0907">11497 13663 963 0,'-18'2'531'0,"-12"1"-106"0,-8 16-203 16,-5 9-54-16,-10 15-80 15,-2 9-29-15,-2 7-40 16,5 0-9-16,17-11-84 16,10-9-79-16</inkml:trace>
  <inkml:trace contextRef="#ctx0" brushRef="#br0" timeOffset="127265.467">11508 14093 828 0,'1'-4'461'16,"2"-2"-103"-16,4-6-153 15,2-1-47-15,2-4-66 16,1-2-24-16,-2 6-29 16,1-4-8-16,-7 13-19 0,2 5-6 15,1 9 0-15,1 10 2 16,1 5 3-16,0-1 1 16,1 12-2-16,-2-5 0 15,1-2-65-15,4-3-38 16</inkml:trace>
  <inkml:trace contextRef="#ctx0" brushRef="#br0" timeOffset="127663.9641">11805 13670 1118 0,'-2'10'468'0,"-2"22"-271"16,1 6-20-16,3 13-61 15,-1 4-29-15,6 2-45 16,-2-5-13-16,2-11-12 16,2-11-1-16,-4-16 1 15,-1-8 8-15,-2-15 7 16,0-4 1-16,3-11-1 15,-3-10-8-15,0-11-5 0,-5-7-2 16,-8-6 1-16,3 3-8 16,2 7-4-16,6 5-6 15,3 11-7-15,3 0 3 0,4 6-8 16,0 0-2-16,9 4-9 16,5 2-2-16,8 1-4 15,6 10-20-15,9 6-85 16,1 7-50-16</inkml:trace>
  <inkml:trace contextRef="#ctx0" brushRef="#br0" timeOffset="127895.5574">11924 14088 1100 0,'12'5'428'0,"18"-3"-314"0,9 1-31 16,7-3-42-16,0-1-16 15,-9 5-100-15</inkml:trace>
  <inkml:trace contextRef="#ctx0" brushRef="#br0" timeOffset="128239.2376">12118 13751 1094 0,'6'4'439'0,"8"9"-276"16,3 4-42-16,-7 7-39 16,2 5-17-16,-10 2-25 15,-1-1-6-15,-4-8-6 16,1-5-4-16,-3-13-5 16,4-6-4-16,5-11-11 15,1-10-5-15,7-5-7 0,1-1-1 16,2 1 3-16,3 7 1 15,4 9 6-15,-5 7 8 16,1 17 38-16,-3 5 15 16,-4 13 11-16,1 2-4 15,0 2-32-15,2-1-14 16,0-11-39-16</inkml:trace>
  <inkml:trace contextRef="#ctx0" brushRef="#br0" timeOffset="128458.2458">12582 13778 1243 0,'0'1'481'0,"1"3"-307"16,8 0-49-16,9 7-23 15,8-2-8-15,4-1-35 16,0-5-23-16,1-3-2 16,-2-1-64-16</inkml:trace>
  <inkml:trace contextRef="#ctx0" brushRef="#br0" timeOffset="128629.7587">12911 13649 1271 0,'-1'8'530'0,"-1"3"-279"16,2 15-140-16,4 5-18 15,3 13-22-15,1 4-23 16,1 2-24-16,0-4-9 0,-1-15-130 16,1-5-487-16</inkml:trace>
  <inkml:trace contextRef="#ctx0" brushRef="#br0" timeOffset="129018.4275">13016 13537 973 0,'4'-2'450'0,"10"-3"-170"15,4 0-148-15,15 5-66 16,5 0-21-16,2-1-18 16,0 1-6-16,-8-2 1 15,-4-3 3-15,-8-3 3 16,-3 4 6-16,-8 4-2 16,-3 8-3-16,-3 9-1 15,-3 6-6-15,3 11-9 16,-1 0-1-16,5 13-8 15,2 4-2-15,4 3 0 0,-3 1 1 16,-2-8 5-16,-1-7 5 16,-7-8 25-16,-1-3 14 15,-9-9 26-15,-8-4 6 16,-8-7-13-16,-5-4-12 16,-3-8-26-16,0-5-32 15,5-3-24-15</inkml:trace>
  <inkml:trace contextRef="#ctx0" brushRef="#br0" timeOffset="129419.7706">13829 13580 1137 0,'-2'5'467'0,"-1"15"-259"16,1 9-74-16,3 13-62 15,4 9-13-15,5 3-39 16,2 1-6-16,2-12 11 0,-1-3-36 15</inkml:trace>
  <inkml:trace contextRef="#ctx0" brushRef="#br0" timeOffset="129544.7421">13680 13810 1319 0,'14'0'489'0,"35"-1"-375"16,8-4-31-16,35-4-20 15,8 1-20-15,-19 1-559 16</inkml:trace>
  <inkml:trace contextRef="#ctx0" brushRef="#br0" timeOffset="129936.3182">14295 13563 1098 0,'4'6'430'0,"15"14"-272"15,8 9-94-15,20 19-29 16,7 6-2-16,-2 11-8 15,-5-1-3-15,-12-8-36 16,-9-4-128-16</inkml:trace>
  <inkml:trace contextRef="#ctx0" brushRef="#br0" timeOffset="130107.9677">14665 13623 1245 0,'-9'0'523'0,"-20"7"-310"16,-5 8-45-16,-14 13-77 16,-9 9-30-16,-3 8-37 15,2 3-10-15,9 1-12 16,10-9-53-16,16-10-229 0</inkml:trace>
  <inkml:trace contextRef="#ctx0" brushRef="#br0" timeOffset="130420.3985">14669 13932 911 0,'-3'-9'429'0,"-5"-9"-164"15,11 0-95-15,17 5-95 16,11 5-29-16,16 10-37 15,3 9-8-15,-9 14 6 16,-14 3 12-16,-27 6 34 16,-10-1 8-16,-20 4 8 15,-3-9-6-15,3-9-26 16,7-2-8-16,15-14-19 16,5 2-5-16,17-4-6 15,6-1-3-15,15 0 4 16,5 0 3-16,3-1-97 15,-2-1-212-15</inkml:trace>
  <inkml:trace contextRef="#ctx0" brushRef="#br0" timeOffset="130753.2743">15188 13725 1093 0,'-3'5'457'0,"-6"9"-243"15,-2 10-89-15,9 14-46 16,-5 5-11-16,10 9-21 16,2-6-8-16,0-11-8 15,4-7-3-15,-7-17 5 16,0-7 15-16,1-14 15 16,-3-10 5-16,-3-14-5 15,1-6-12-15,-5-14-11 16,0-4-2-16,-7-7-3 15,3 0-6-15,-1 1-15 16,2 7-19-16,9 14-10 16,4 7-3-16,10 12-13 15,1 5 8-15,11 6-9 0,6 1-3 16,13 7-46-16,8 2-43 16,7 3 17-16</inkml:trace>
  <inkml:trace contextRef="#ctx0" brushRef="#br0" timeOffset="130972.3739">15181 14035 1393 0,'1'5'521'0,"11"5"-372"16,9-2-46-16,14-2-14 16,9 2-19-16,6-8-41 15,-2 1-9-15,-4-1 233 16</inkml:trace>
  <inkml:trace contextRef="#ctx0" brushRef="#br0" timeOffset="131284.4005">15392 13674 1071 0,'7'5'463'0,"2"2"-232"16,9 13-96-16,-3 5-1 16,-5 5-21-16,-2 2-21 15,-9-6-29-15,-4-3-14 16,2-11-17-16,1-7-4 15,5-11-10-15,4-10-7 16,6-10-16-16,6-2-7 16,3-1-4-16,7 3 4 0,2 11 5 15,-7 7 0-15,-3 11 12 16,-7 7 11-16,-9 7 21 16,-3 11 6-16,-2 7-6 15,0 0-10-15,0 2-50 16,7-9 250-16</inkml:trace>
  <inkml:trace contextRef="#ctx0" brushRef="#br0" timeOffset="131472.2086">15747 13774 871 0,'10'-3'430'0,"16"-2"-80"16,8 2-182-16,12 3-46 0,2 0-26 16,-4 1-51-16,-6 4 3 15,-15-3-13-15</inkml:trace>
  <inkml:trace contextRef="#ctx0" brushRef="#br0" timeOffset="131768.6711">16135 13679 1301 0,'1'1'525'0,"-1"4"-317"16,7 0-29-16,-3 2-41 16,3-1-14-16,4-4-31 15,-3-3-11-15,2-7-19 16,-3-5-10-16,-2-2-24 15,-3 2-9-15,-1 1-15 16,3 5-12-16,-4 8-12 16,1 7-1-16,1 20 3 15,-1 8 9-15,5 12 10 16,-4 5 2-16,3-4 1 16,1-6 0-16,2-16-13 15,6-12-351-15</inkml:trace>
  <inkml:trace contextRef="#ctx0" brushRef="#br0" timeOffset="132346.6619">16347 13499 950 0,'10'-5'390'16,"6"-3"-192"-16,13 5-144 16,5-2-7-16,8-2-9 15,0 2-9-15,-2-4-16 16,-10-3-2-16,-11 4-3 0,-3 4-6 15,-15 7-2-15,-1 9 10 16,-5 10 8-16,-1 2 4 16,1 11-4-16,5 1-12 15,0 9-8-15,8 3 0 16,9 7 3-16,8 3 7 16,8 0 6-16,-6-4 5 15,-6-8 21-15,-13-8 26 16,-19-13 62-16,-11-4 19 0,-17-15 0 15,-8-5-25-15,0-1-66 16,0-6-23-16,10-2-25 16,13 0-26-16,17-5-104 15,12 1-56-15</inkml:trace>
  <inkml:trace contextRef="#ctx0" brushRef="#br0" timeOffset="132682.5303">16787 13060 993 0,'18'15'412'0,"10"9"-208"16,23 35-112-16,6 20 4 15,0 27 22-15,-7 7-7 16,-26 0-5-16,-15-8-2 16,-30-6-43-16,-10-5-13 15,-15-17-24-15,-3-10-5 16,5-27-1-16,4-10 0 0,10-15 4 16,6-7 1-16,8-10-4 15,6-3-6-15,7-2-14 16,3 3-8-16,1 3-43 15,3-1 449-15</inkml:trace>
  <inkml:trace contextRef="#ctx0" brushRef="#br0" timeOffset="133444.3223">17616 13476 976 0,'-1'2'428'16,"1"14"-209"-16,0 14-71 0,6 21-97 15,3 8-2-15,1 7-23 16,5-1-5-16,-3-5-4 15,-2-7 0-15,-3-17-6 16,-6-8-49-16,-4-18-274 16</inkml:trace>
  <inkml:trace contextRef="#ctx0" brushRef="#br0" timeOffset="133600.3656">17525 13712 801 0,'5'-1'403'0,"7"-1"-118"15,3 2-88-15,14 3-83 16,12 2-17-16,24-2-30 16,12 0-19-16,4 0-77 15,-5 2-472-15</inkml:trace>
  <inkml:trace contextRef="#ctx0" brushRef="#br0" timeOffset="133843.1126">18262 13584 1151 0,'1'5'443'15,"10"9"-297"-15,9 6-88 16,15 15-27-16,8 3 0 16,1 7-8-16,-2 2-5 15,-13-1-7-15,-6-4-63 16</inkml:trace>
  <inkml:trace contextRef="#ctx0" brushRef="#br0" timeOffset="134020.2088">18638 13625 1172 0,'-19'2'526'15,"-18"5"-247"-15,-4 7-78 0,-10 3-87 16,-3 7-34-16,-7 7-44 16,-3 5-15-16,16 4-24 15,8 2-69-15</inkml:trace>
  <inkml:trace contextRef="#ctx0" brushRef="#br0" timeOffset="134270.0336">18615 14033 828 0,'9'-5'463'0,"7"-5"-109"16,-1-6-154-16,0-6-59 0,-2-6-60 15,-2 1-16-15,-2 2-25 16,-1 7-5-16,-4 12-26 16,-3 7-5-16,-1 18-2 15,0 5-3-15,1 7 4 16,4 5 0-16,3-2-1 16,-1 0 2-16,1-9-80 15,-2-4-66-15</inkml:trace>
  <inkml:trace contextRef="#ctx0" brushRef="#br0" timeOffset="134613.6913">18929 13611 1269 0,'-3'4'535'0,"-8"3"-285"16,7 15-156-16,-3 7-46 15,7 15-19-15,7 7-7 16,1 4-6-16,3-3 0 16,-4-13-1-16,-1-8 2 15,-2-19 18-15,-4-12 11 16,1-18 7-16,-4-7 1 16,-1-20-17-16,-2-1-10 15,-8-7-10-15,-1-5-1 0,-2 2-6 16,-2-10-3-16,9 4-10 15,7 1-5-15,7 6-5 16,10 15-5-16,7 11-6 16,5 9-1-16,7 13-5 15,2 4 3-15,10 11-42 16,6 6-47-16,8 7-67 16</inkml:trace>
  <inkml:trace contextRef="#ctx0" brushRef="#br0" timeOffset="134844.4933">18952 13984 1068 0,'-3'1'468'0,"4"9"-190"16,16-3-99-16,16 2-54 16,9 1-25-16,7-4-50 15,0 0-18-15</inkml:trace>
  <inkml:trace contextRef="#ctx0" brushRef="#br0" timeOffset="135384.4213">19209 13680 870 0,'10'3'396'0,"8"3"-172"0,1 14-123 16,-3 3-22-16,-6 4-21 15,-5 3-6-15,-6-6-7 16,-2-6-7-16,0-10-2 16,3-7-1-16,2-11-4 15,5-9-1-15,5-12-10 16,2 8-7-1,-7 12 0-15,1 0 3 0,28-26 17 16,1 10 5-16,-2 15 4 16,-19 21-1-16,-6 14-15 15,-1 4-5-15,-6 8-8 16,4-1-3-16,-2-3-20 16,7-2-65-16</inkml:trace>
  <inkml:trace contextRef="#ctx0" brushRef="#br0" timeOffset="139798.8641">19559 13416 707 0,'8'0'317'16,"16"0"-143"-16,8 1-63 16,14-1-51-16,5-1-14 15,3-6-7-15,-1-1 3 16,-7-2 6-16,-10-3 4 0,-14 6-2 16,-8 0-16-16,-14 14-10 15,-1 9-4-15,-11 15-13 16,-3 10 2-16,4 4-11 15,4 5-5-15,10 4-1 16,5 2 2-16,5-1 6 16,-5-1 3-16,-4-5 43 15,-2-2 15-15,-12-5 30 16,-11-6 27-16,-22-7-16 16,-12-5-9-16,-7-6-26 15,4-8-23-15,21-8-24 16,15-5-40-16,29-17-136 15,18-5-151-15</inkml:trace>
  <inkml:trace contextRef="#ctx0" brushRef="#br0" timeOffset="140013.3443">20328 13519 1084 0,'1'0'469'0,"-1"9"-246"16,1 14-74-16,-2 18-59 0,-3 11-28 15,2 15-4-15,-4 3-2 16,2 5-4-16,-1-1-7 16,2-19-49-16,3-12-46 15,2-24-130-15</inkml:trace>
  <inkml:trace contextRef="#ctx0" brushRef="#br0" timeOffset="140138.3107">20164 13807 776 0,'9'-3'421'0,"4"-6"-43"0,19 6-276 16,10 0-44-16,19 5-36 15,15 5-11-15,5-2-53 16</inkml:trace>
  <inkml:trace contextRef="#ctx0" brushRef="#br0" timeOffset="140481.9829">20784 13623 1097 0,'5'-1'404'0,"12"6"-301"16,6 6-33-16,8 12-4 16,3 6-12-16,-5 7-22 15,-3 6-6-15,-6-3 21 16,0 1-47-16</inkml:trace>
  <inkml:trace contextRef="#ctx0" brushRef="#br0" timeOffset="140669.2474">21116 13634 1235 0,'-23'2'503'16,"-15"2"-293"-16,-4 13-126 16,-7 9-25-16,-9 8-19 15,-4 8-13-15,-4 7-13 16,9-1-6-16,19-6-84 15,14-6-469-15</inkml:trace>
  <inkml:trace contextRef="#ctx0" brushRef="#br0" timeOffset="140961.704">21144 13936 867 0,'0'-2'444'0,"1"-5"-134"0,18 2-157 0,6 2-41 16,11 3-54-16,3 4-16 15,-8 5-20-15,-9 5-10 16,-19 4-3-16,-11-1 2 16,-16 5 6-16,-4 0 2 0,-3 1-2 15,2-3-2-15,11-5-6 16,5-1-1-16,13 0-3 15,7-2 1-15,12 0-2 16,4 1 1-16,2-3-3 16,4 2-3-16,0-3-37 15</inkml:trace>
  <inkml:trace contextRef="#ctx0" brushRef="#br0" timeOffset="141305.3513">21643 13717 1168 0,'-2'0'472'0,"-4"2"-300"15,0 7-53-15,1 20-60 16,-2 6-21-16,2 15-24 16,0 8-6-16,1-4-3 0,1-5 3 15,0-18 2-15,2-12 3 16,0-14 21-16,0-6 10 15,-2-14 25-15,1-9 4 16,0-17-19-16,2-8-7 16,0-16-24-16,0-4-3 15,-3-5-4-15,0 2-3 16,-2 7-9-16,3 5-5 16,3 14-12-16,8 9-4 0,6 15-9 15,6 10-2-15,9 8 4 16,6 3 3-16,12 4-52 15,8 5-70-15</inkml:trace>
  <inkml:trace contextRef="#ctx0" brushRef="#br0" timeOffset="141543.6479">21640 14053 1027 0,'8'2'417'0,"6"5"-236"15,18-2-125-15,8 0 2 16,9 2-25-16,0-4-9 0,-2 1-111 15</inkml:trace>
  <inkml:trace contextRef="#ctx0" brushRef="#br0" timeOffset="141881.8875">21938 13708 924 0,'4'2'414'15,"0"5"-183"-15,3 7-49 16,-2 9-46-16,3 2-32 16,1 4-49-16,0-1-13 15,-3-4-17-15,-6-7-5 0,-1-10-2 16,1-2 2-16,6-16 1 16,5-4-2-16,3-9-3 15,2-6-5-15,4 0-7 16,-2-1-2-16,4 4-2 15,-1 7-3-15,-3 9-5 16,0 7 6-16,-7 11 10 16,0 4 5-16,-2 12 12 15,-1 3-6-15,-1 6-9 16,1 0-3-16,-2-4-28 16,-2-4-66-16</inkml:trace>
  <inkml:trace contextRef="#ctx0" brushRef="#br0" timeOffset="142303.6583">22290 13487 935 0,'14'-4'418'0,"13"-7"-186"16,0 5-67-16,3 4-71 15,-4 4-20-15,1 4-36 16,1 2-10-16,-4 3-10 16,-1-2-2-16,-5 3-6 15,-3 0-3-15,-3 2-3 16,-3 0-1-16,-4-1-1 16,-3-1-1-16,-2 4 1 15,-1 1 0-15,1 6 0 16,1 0-1-16,1 7 1 15,2 5 0-15,-2 9-2 16,-1 5 1-16,0 4 1 16,-1-1-1-16,0-4 3 15,-3-5 0-15,-5-13 4 16,-3-3 24-16,-7-9 25 16,-5 1 11-16,-9-3 22 0,-2-4-8 15,-5-5-3-15,0-7-8 16,-7-4-22-16,-4-5-16 15,9 0-72-15,0-2 255 16</inkml:trace>
  <inkml:trace contextRef="#ctx0" brushRef="#br0" timeOffset="149287.7822">23045 13691 648 0,'-1'2'351'0,"7"2"-69"0,6 2-96 16,15 1-86-16,9 2-21 16,17 0-33-16,7-1-10 15,10 2 9-15,0-3-26 16,-6-2-432-16</inkml:trace>
  <inkml:trace contextRef="#ctx0" brushRef="#br0" timeOffset="149506.6003">23133 13940 737 0,'23'5'397'0,"31"1"-90"16,9 4-44-16,8-7-68 15,-7-2-40-15,-11 3-64 16,-8-1-26-16,-16 2-78 16,-7-5-431-16</inkml:trace>
  <inkml:trace contextRef="#ctx0" brushRef="#br0" timeOffset="150267.212">9298 15297 773 0,'13'8'325'0,"11"4"-190"16,21 2-65-16,10-1-22 15,11-5-17-15,1-4 16 16</inkml:trace>
  <inkml:trace contextRef="#ctx0" brushRef="#br0" timeOffset="150470.2942">9384 15497 865 0,'18'0'453'16,"15"0"-149"-16,9 2-131 16,10 0-39-16,1 0-74 15,-1 0 13-15,1 0-490 16</inkml:trace>
  <inkml:trace contextRef="#ctx0" brushRef="#br0" timeOffset="152063.0619">10571 15264 487 0,'-25'6'283'0,"-17"5"-67"0,-3-14-53 15,6-9-30-15,8-13-55 16,3-11-24-16,15-10-21 16,3-6-9-16,14 0 13 15,7 4 16-15,17 14 24 16,9 10 13-16,11 20-6 16,11 12-9-16,-1 26-17 15,-7 12-4-15,-21 16 11 16,-18 8-2-16,-32 9-13 15,-12 2-8-15,-12-4-21 16,-2-6-5-16,8-21-4 16,1-13 1-16,7-18-2 15,5-11-2-15,3-13-6 16,2-5-3-16,4-12-9 16,5-5-6-16,9 0-6 15,8-1-4-15,22 10 5 0,4 10 8 16,14 11 13-16,4 10 10 15,3 7 6-15,-1 3-1 16,-3 3-6-16,-6-2 9 16</inkml:trace>
  <inkml:trace contextRef="#ctx0" brushRef="#br0" timeOffset="152396.654">10886 15194 928 0,'11'1'417'15,"20"10"-215"-15,6 10-59 16,14 17-68-16,2 7-24 0,-3 9-13 16,-4-1-9-16,-19-5-121 15,-4-9-374-15</inkml:trace>
  <inkml:trace contextRef="#ctx0" brushRef="#br0" timeOffset="152562.8107">11277 15159 1359 0,'-17'4'573'0,"-24"11"-338"15,-9 9-65-15,-15 11-100 16,-1 10-26-16,4 8-33 15,10 2-5-15,16-5-59 16,10 0-89-16</inkml:trace>
  <inkml:trace contextRef="#ctx0" brushRef="#br0" timeOffset="152846.1063">11312 15587 687 0,'3'0'414'0,"0"0"-59"15,5-1-140-15,-1-4-50 16,7-4-70-16,0-4-25 16,-3-4-33-16,1 0-17 15,-5 3 22-15,0 3 1 16,-4 11 2-16,-1 6 7 15,-2 13-28-15,2 2-5 0,2 9-6 16,1 0-3-16,2 3-5 16,2-3 13-16,0-5-114 15,1-4-87-15</inkml:trace>
  <inkml:trace contextRef="#ctx0" brushRef="#br0" timeOffset="153223.2624">11700 15161 1282 0,'-6'0'556'0,"-8"2"-309"16,9 17-139-16,3 8-43 15,4 20-51-15,4 5-5 16,5 9-4-16,-5-1 0 15,0-6 1-15,-5-11 3 16,-4-21 2-16,3-9 5 16,0-15 9-16,-1-2-1 15,-3-14 0-15,2-7-5 16,1-14-8-16,-4-12-1 16,3-10 0-16,-11-10 0 0,-3-1-3 15,6-1-3-15,4 10-4 16,8 1-4-16,9 13-4 15,1 5-1-15,5 16-9 16,-5 6-2-16,11 10-5 16,4 7-1-16,12 5-65 15,12 7-83-15</inkml:trace>
  <inkml:trace contextRef="#ctx0" brushRef="#br0" timeOffset="153445.9803">11737 15551 995 0,'0'4'435'0,"9"5"-162"16,9 0-141-16,24-6-64 15,4-1-6-15,8-4-29 16,1-1-336-16</inkml:trace>
  <inkml:trace contextRef="#ctx0" brushRef="#br0" timeOffset="153976.9098">11994 15157 673 0,'10'4'355'0,"11"6"-83"0,6 12-152 16,-2 6-29-16,-8 10-42 15,-6 3-11-15,-11-2-12 16,-2-4 0-16,-1-11-4 16,0-6-2-16,6-16 5 15,0-7-2-15,8-17-5 16,-1-7-1-16,4-7-11 16,4-1-1-16,1 9 5 15,0 3 9-15,0 14 19 16,-5 8 6-16,-6 10 5 15,-3 10-5-15,-2 3-13 16,0 6-5-16,5 0-11 16,4-2-5-16,4-4-28 0,2-4-68 15</inkml:trace>
  <inkml:trace contextRef="#ctx0" brushRef="#br0" timeOffset="154131.5619">12428 15319 1045 0,'9'0'429'15,"17"-1"-283"-15,5-2-37 16,7-3-59-16,4 0-20 16,-4-3-74-16,-10-1-99 15</inkml:trace>
  <inkml:trace contextRef="#ctx0" brushRef="#br0" timeOffset="154265.7779">12714 15148 807 0,'4'3'463'15,"-2"13"-87"-15,4 7-92 16,-7 8-112-16,2 5-56 16,-1 2-54-16,5 0-23 15,1-6-39-15,-1 0-73 16</inkml:trace>
  <inkml:trace contextRef="#ctx0" brushRef="#br0" timeOffset="154656.3228">12865 14882 1177 0,'11'-5'475'16,"4"-6"-266"-16,13 7-166 16,7 2-16-16,5 2-11 15,4 4-4-15,-2 1-5 16,-7-1 0-16,-12 2 2 16,-5-1 0-16,-8 1-3 15,-2 1-1-15,-2 5-2 0,-5 3-1 16,-1 4 0-16,1 9 0 15,-1 4-1-15,4 5-1 16,-1 4 0-16,2-1 1 16,1 5-1-16,-3 0 0 15,-3 2 0-15,-5 3 2 16,-8-4 25-16,0 0 11 16,-9-8 15-16,-2-2 5 15,-4-10-10-15,-9-10-3 0,-5-7-6 16,-2-12-12-16,10-11 418 15</inkml:trace>
  <inkml:trace contextRef="#ctx0" brushRef="#br0" timeOffset="155031.225">13681 15036 1240 0,'4'12'480'15,"3"21"-344"-15,1 5-33 16,-1 11-47-16,-1 2-10 16,2 1-14-16,-8-5-7 15,4-6-6-15,-3-10-16 0,-1-19-163 16</inkml:trace>
  <inkml:trace contextRef="#ctx0" brushRef="#br0" timeOffset="155172.2178">13558 15197 1042 0,'20'-1'451'15,"13"0"-215"-15,21 1-143 16,10-5-13-16,11 5-40 15,0 0 8-15</inkml:trace>
  <inkml:trace contextRef="#ctx0" brushRef="#br0" timeOffset="155499.8759">14238 15022 1235 0,'12'3'468'0,"15"7"-343"16,12 11-56-16,12 14-17 16,6 4-8-16,-1 7 5 15,-4-1-6-15,-19 0-7 16,-7-3-1-16,-13-8-163 16,-5-9-123-16</inkml:trace>
  <inkml:trace contextRef="#ctx0" brushRef="#br0" timeOffset="155656.105">14643 15066 1158 0,'-17'2'565'0,"-16"-1"-193"16,-13 15-215-16,-6 5-58 16,-10 10-57-16,3 10-17 15,6 1-18-15,8 3-4 16,19 0-76-16,11-7-118 15</inkml:trace>
  <inkml:trace contextRef="#ctx0" brushRef="#br0" timeOffset="155890.4067">14658 15482 617 0,'9'-6'343'16,"11"-2"-90"-16,-5-8-65 15,1-4-20-15,-3-4-35 16,-1-5-13-16,2 7-26 16,-4 3-1-16,0 12-24 15,-7 7-6-15,-2 18-10 16,-2 11-16-16,1 11-12 16,0 9-6-16,1-4-12 15,6-1-22-15</inkml:trace>
  <inkml:trace contextRef="#ctx0" brushRef="#br0" timeOffset="156359.0343">15132 15096 1092 0,'4'7'390'0,"7"17"-299"16,-7 9-61-16,0 16 22 15,-4 7 23-15,-3 4 30 16,0-7-3-16,1-14-4 16,-2-38-14 15,2 1-24-31,1-2 13 0,1 0-22 0,-1-2 13 0,-4-29-41 16,-6-67-1-16,5 38-6 15,-1-1-3-15,-8 2-5 16,4 3-3-16,3 3-5 15,5 3-2-15,4 7-8 16,7 2-4-16,4 12-11 16,5 5-2-16,12 14 2 0,2 2 1 15,16 9-19-15,5 4-39 16,10 5-207-16</inkml:trace>
  <inkml:trace contextRef="#ctx0" brushRef="#br0" timeOffset="156575.4818">15169 15440 940 0,'1'5'465'16,"1"1"-130"-16,13-2-187 15,10 1-32-15,12-3-56 16,1 2-30-16,5-4-31 16,-4 0-69-16</inkml:trace>
  <inkml:trace contextRef="#ctx0" brushRef="#br0" timeOffset="156872.0983">15392 15128 1113 0,'5'9'454'0,"5"10"-301"15,-1 7-25-15,-2 6-42 16,-1 0-14-16,-7-5-9 16,0-1-9-16,0-13-23 15,1-3-9-15,8-15-5 0,4-8-1 16,9-13-1-16,2-6-1 15,3-4-7-15,0 4 1 16,-2 7 11-16,-6 9 7 16,-3 13 5-16,-11 4 2 15,-4 17-7-15,1 5-7 16,-3 11-5-16,6 0-4 16,5-1-29-16,0-3-54 0</inkml:trace>
  <inkml:trace contextRef="#ctx0" brushRef="#br0" timeOffset="157247.0149">15694 14843 1093 0,'10'-6'462'0,"11"-4"-252"15,5 5-103-15,1 8-52 16,1 5-9-16,0 6-8 16,-4-3-5-16,-3 4-13 15,0 0-3-15,-5-1-7 16,-2-1-2-16,-1-2-3 16,-1 0-1-16,1-1-2 0,0 6-1 15,1 6-1-15,-2 2-2 16,0 10-1-16,-2 0 1 15,-5 4 4-15,0 5 2 16,-11 2 30-16,-6 1 17 16,-15 2 19-16,-5-1 6 15,-4-5-14-15,0-7-12 16,5-19-13-16,1-10 3 16,13-16 363-16</inkml:trace>
  <inkml:trace contextRef="#ctx0" brushRef="#br0" timeOffset="157637.8357">16700 14967 926 0,'-4'-3'488'0,"-3"3"-153"16,4 19-166-16,2 6-55 15,1 21-70-15,3 6-8 0,4 5-13 16,3 1-2-16,2-7-6 16,-1-6-4-16,1-17-51 15,-3-9-63-15</inkml:trace>
  <inkml:trace contextRef="#ctx0" brushRef="#br0" timeOffset="157816.8972">16517 15167 794 0,'14'-6'431'0,"12"-2"-126"15,16 1-85-15,9 4-44 16,14-1-73-16,4 3-30 0,-2 2-42 15,-5 2-9-15,-17 4-23 16,-13-2-12-16</inkml:trace>
  <inkml:trace contextRef="#ctx0" brushRef="#br0" timeOffset="158515.7677">17915 15061 698 0,'-18'-7'355'0,"-17"-14"-109"15,4-7-33-15,14-13-50 16,12-6-34-16,17-3-36 15,11 5-6-15,22 13-37 16,5 11-8-16,6 19-24 16,2 10-5-16,-13 21-10 15,-8 9 0-15,-24 17 4 16,-15 8 1-16,-29 1 0 16,-14 1 0-16,-16-3 0 15,-7-6 0-15,5-5 0 16,5-8 1-16,20-20-13 15,11-10-7-15,16-17-10 16,10-6-6-16,13-9 6 16,9-1 3-16,16 0 17 15,9 4 6-15,11 10 15 16,-2 6 11-16,-4 13-1 16,-8 3-1-16,-16 5-8 0,-6 1-6 15,-7-4-48-15,-4-3-47 16</inkml:trace>
  <inkml:trace contextRef="#ctx0" brushRef="#br0" timeOffset="158719.2359">18352 14992 939 0,'5'0'498'16,"7"6"-60"-16,8 11-309 15,3 7-30-15,7 11-26 16,-4-3-7-16,0 7-29 16,-8-2-11-16,-4-2 46 15,0-3-104-15,1-14-547 16</inkml:trace>
  <inkml:trace contextRef="#ctx0" brushRef="#br0" timeOffset="158890.9558">18662 15003 924 0,'-16'4'506'15,"-11"5"-98"-15,-5 13-204 0,-4 3-58 16,0 7-75-16,-5-3-28 16,-6 3-32-16,4 0 27 15,8-3-111-15,12-3-102 16</inkml:trace>
  <inkml:trace contextRef="#ctx0" brushRef="#br0" timeOffset="159265.5927">18794 15069 732 0,'-1'7'435'15,"0"8"2"-15,-1 12-292 16,1 4-14-16,-2 8-45 16,1 1-19-16,1-5-19 15,0-6-13-15,0-12-13 16,-1-9 19-16,2-9 27 16,2-11 3-16,-1-12 3 15,1-5-21-15,-1-10-18 16,-1 0-1-16,-4-7-2 15,-2-4-2-15,-3-15-13 16,-1-8-5-16,6-1-9 16,0 5-3-16,5 17-4 0,5 13-4 15,1 15-4-15,6 4-3 16,10 12-8-16,7 3-1 16,21 8-43-16,3 4-48 15,8-1-176-15</inkml:trace>
  <inkml:trace contextRef="#ctx0" brushRef="#br0" timeOffset="159475.9022">18874 15342 1270 0,'14'6'495'0,"5"1"-335"16,13 3-116-16,6 1-1 15,-10-7 2-15,3-1-73 16</inkml:trace>
  <inkml:trace contextRef="#ctx0" brushRef="#br0" timeOffset="159790.6239">19031 15053 837 0,'8'1'434'16,"4"5"-126"-16,2 8-137 16,5 5-28-16,-7 7-43 15,-3-2-23-15,-6-1-13 16,-5-3-8-16,2-9-30 15,-1-5-3-15,3-14-3 16,11-4-4-16,1-12-5 16,8-2-5-16,5 0-4 0,-3 0-2 15,4 11 8-15,-1 4 6 16,-2 10 12-16,-5 7 7 16,-7 11 6-16,-5 5-5 15,-6 8-11-15,0 1-5 16,-2-2-59-16,1-4 443 15</inkml:trace>
  <inkml:trace contextRef="#ctx0" brushRef="#br0" timeOffset="159978.2673">19458 15106 1143 0,'6'-6'527'15,"5"-1"-237"-15,14 6-137 16,0 0-25-16,9 2-67 16,-1 0-25-16,-6 3-34 15,-4-2-57-15</inkml:trace>
  <inkml:trace contextRef="#ctx0" brushRef="#br0" timeOffset="160196.7775">19835 14931 976 0,'2'-14'471'0,"0"-11"-198"0,0 0-50 16,1 12-93-16,-1 9-35 16,1 19-26-16,2 9-16 15,-3 19-20-15,3 5 3 16,-4 2-4-16,0 0-4 15,1-8-11-15,1-4-4 16,1-9-10-16</inkml:trace>
  <inkml:trace contextRef="#ctx0" brushRef="#br0" timeOffset="160634.1643">20156 14692 863 0,'14'-3'330'0,"15"-7"-213"0,3 4-67 16,-1 1 0-16,0 4 14 16,0 1 15-16,0 3-1 15,-10 0-8-15,-5 0-16 16,-7 3-21-16,-5 2-2 16,2 9-4-16,-3 0-1 15,-2 11-4-15,3 3-7 16,2 15-5-16,5 6-4 15,8 9-2-15,-2-1-1 0,-3-10 1 16,-6-2 9-16,-9-12 31 16,-9-4 22-16,-9-6 23 15,-9-8-2-15,-9-9-25 16,-1-5-17-16,4-10-45 16,6-1-67-16</inkml:trace>
  <inkml:trace contextRef="#ctx0" brushRef="#br0" timeOffset="161508.9649">18553 15410 563 0,'0'-1'266'0,"3"-6"-62"16,11 0-35-16,7 4-18 16,6 3 13-16,8 15-30 15,-5 6-26-15,-12 11-36 16,-9 1-20-16,-20 1-18 15,-11-1-1-15,-13-4-4 16,-2-2-3-16,4-10-3 16,10-6 0-16,11-9-5 15,9-8-8-15,18-2-1 16,1-3 5-16,15 3 5 16,5 4 4-16,3 4-6 15,6 5-8-15</inkml:trace>
  <inkml:trace contextRef="#ctx0" brushRef="#br0" timeOffset="162517.498">21014 14847 926 0,'0'-4'455'16,"-3"2"-178"-16,-1 9-70 15,0 23-105-15,1 10-46 16,-1 17-36-16,8 4-8 16,0-5-3-16,-1-3-1 15,1-11-47-15,-1-9-98 16</inkml:trace>
  <inkml:trace contextRef="#ctx0" brushRef="#br0" timeOffset="162674.0781">20845 15024 1041 0,'-3'-8'513'0,"6"-1"-177"15,13 2-147-15,18 4-120 16,14 3-33-16,24 0-25 15,5-3 71-15</inkml:trace>
  <inkml:trace contextRef="#ctx0" brushRef="#br0" timeOffset="163053.0741">21409 14867 855 0,'0'-3'446'0,"-1"-3"-127"16,3 8-75-16,-2-2-109 16,4 24-53-16,60 52-61 15,-23-27-4-15,8 0-4 0,-2-9-2 16,0-9-80-16,-5-6-110 15</inkml:trace>
  <inkml:trace contextRef="#ctx0" brushRef="#br0" timeOffset="163209.3529">21796 14884 1158 0,'-20'11'520'0,"-17"9"-253"0,-12 10-128 15,1 7-37-15,-5 2-53 16,6-1-18-16,11-5-15 16,12-6-53-16</inkml:trace>
  <inkml:trace contextRef="#ctx0" brushRef="#br0" timeOffset="163537.3343">21791 15213 1007 0,'15'-6'415'0,"17"-6"-245"0,7 3-35 16,3 9-50-16,-3 2-18 15,-8 8-29-15,-7 5-11 16,-17 3 17-16,-8 2 8 16,-17 3 4-16,-8 2 0 15,-2 2-25-15,0 0-10 16,7-4-8-16,8-4-4 16,10-5-2-16,5-3-2 0,12-6-2 15,4 1 1-15,5-6 40 16,7 0-77-16,0-3 153 15</inkml:trace>
  <inkml:trace contextRef="#ctx0" brushRef="#br0" timeOffset="163896.6407">22237 15065 1523 0,'3'8'31'0,"0"3"13"15,-1 6 35-15,-1 10 3 16,-2-3 4-16,-4 2 2 16,0-2-6-16,0-10-21 0,1-3-5 15,1-13 26-15,1-7 4 16,-2-13 10-16,1-5-6 15,-1-7-47-15,0-4-10 16,-3-14-13-16,-2-9-4 16,-1-9-6-16,1-1-3 0,9 9-10 15,9 7-5 1,10 16-5-16,4 5-4 0,9 14-2 16,2 4-1-16,6 8-51 15,1 8-59-15,1 4-141 16</inkml:trace>
  <inkml:trace contextRef="#ctx0" brushRef="#br0" timeOffset="164140.5564">22276 15236 1035 0,'7'6'461'15,"7"3"-187"-15,12 1-169 16,12-4-9-16,3-1-40 16,-1-4-26-16,4 0-21 15,-7-1-59-15</inkml:trace>
  <inkml:trace contextRef="#ctx0" brushRef="#br0" timeOffset="164483.8913">22517 14897 815 0,'5'5'409'15,"8"11"-98"-15,4 5-86 16,1 12-63-16,-2 2-29 16,-8-4-54-16,-4-2-12 15,-7-8-16-15,0-5-4 16,-2-13-3-16,3-3-4 16,4-11-10-16,5-5-6 0,11-11-13 15,5-3-9-15,8-6-4 16,3 2-3-16,4 7-3 15,-3 6 4-15,-7 16 0 16,-5 10 4-16,-9 15 12 16,-6 4 4-16,-6 10 2 15,-1-1-2-15,-2-2 0 16,-1-1-58-16</inkml:trace>
  <inkml:trace contextRef="#ctx0" brushRef="#br0" timeOffset="164890.0455">22979 14659 751 0,'8'-7'452'15,"12"-6"-19"-15,4 3-198 16,4 4-135-16,3 3-31 16,-3 0-28-16,-1 2-5 15,-2 2-3-15,-6 3-7 16,-4 6-17-16,-3 3-2 0,-4 2-3 16,-1 2-2-16,-3 6-1 15,1 4 0-15,-2 11 9 16,3 8 1-16,-1 10 3 15,0 4-2-15,2-1-6 16,-1-4-1-16,-6-14 1 16,0-8-5-16,-11-12 51 15,-8-7 10-15,-12-5 13 16,-10-6 17-16,-8-3-37 16,0-1-8-16,6-8-9 15,6 2-38-15</inkml:trace>
  <inkml:trace contextRef="#ctx0" brushRef="#br0" timeOffset="165842.935">10482 15806 231 0,'0'10'86'0,"-1"9"-52"0,3 14-41 15,3 7 0-15,4 12 0 16,0 6 25-16,6-2 35 16,5 1 12-16,12-2 20 15,7-7-16-15,10-2-22 16,3-4-8-16,0-7-11 15,3-3-7-15,8-11 38 16,5-11 9-16,22-11 7 16,7-8-1-16,21-15-43 15,19-4-12-15,28-7-10 16,17-1 0-16,24 7 2 16,8 7 1-16,4 14-2 15,-1 8 0-15,-9 16 11 16,-19 8 16-16,-36 20 13 15,-20 9 1-15,-42 14-14 16,-16 0-13-16,-34-5-10 16,-14-7 1-16,-25-7 4 0,-5-9 4 15,-8-10-81-15,5-5-155 16</inkml:trace>
  <inkml:trace contextRef="#ctx0" brushRef="#br0" timeOffset="166401.4744">13574 16617 307 0,'-2'-23'247'16,"-2"-15"23"-16,13-12-82 16,7-1-36-16,15-4-59 15,10-5-19-15,17 10-24 16,4 9-7-16,12 19-24 16,3 11-16-16,9 15-7 0,-2 4 2 15,6 8 3 1,3 2 3-16,12 1-1 0,8-1 0 15,13-6-2-15,5-10-1 16,8-9 2-16,6-10 2 16,-6-11 4-16,-5-3 3 15,-20-2 6-15,-20-2 1 16,-36-2 5-16,-13 3 21 16,-30-7 3-16,-6 3-3 0,-5 1-24 15,-3-4-99-15</inkml:trace>
  <inkml:trace contextRef="#ctx0" brushRef="#br0" timeOffset="167041.9565">12667 17057 422 0,'-12'11'216'0,"-1"10"-70"0,7 10-74 16,6 4-29-16,14 2 17 15,-1-4 24-15,14-8 38 16,1-7 10-16,3-16-18 15,-1-5-20-15,-7-15-30 16,-2-6-8-16,-10-6-12 16,-3-1-5-16,-6 0-11 15,-3 1-6-15,-3 2-10 16,-1 3-4-16,2 9-18 16,3 8-10-16,5 16-12 15,3 7-4-15,7 19 8 16,2 8 5-16,1 13 7 15,2 10 3-15,-10 7 18 16,-4 5 13-16,-14-4 30 16,-10-1 51-16,-14-16 5 15,-4-5-4-15,-5-19-8 16,3-12-43-16,2-20-4 0,5-12-4 16,16-17-26-16,8-4-14 15,22-10-29-15,9 1-44 16,12 6-99-16,2 2-101 15</inkml:trace>
  <inkml:trace contextRef="#ctx0" brushRef="#br0" timeOffset="167260.8439">13098 17520 621 0,'4'-1'341'16,"1"-4"-72"-16,-1-3-93 15,2 3-16-15,-4-2-28 16,1 5-18-16,2 8-18 16,0 5-9-16,3 11-24 15,-3 2-7-15,2 8-29 16,-3 1-12-16,-3 1-5 16,-1-2 9-16,-1-10-58 15</inkml:trace>
  <inkml:trace contextRef="#ctx0" brushRef="#br0" timeOffset="167651.1759">13326 17193 822 0,'0'-5'411'15,"-1"1"-163"-15,-1 6-94 16,1-2-107-16,-2 16-27 16,-2 55 11-16,2-20 13 15,3 8 9-15,2-6-3 0,-2-8-14 16,0-13-6-16,2-18 5 16,1-7 10-16,3-20 6 15,-3-7-1-15,1-20 1 16,-4-6-1-16,-4-8 3 15,0-5-1-15,-8-6-13 16,0 2-12-16,2 2-19 16,5 6-8-16,8 10-11 15,6 3-4-15,13 17-13 16,6 7 0-16,12 14 3 16,6 5 69-16,6 12-164 15,2-2-96-15</inkml:trace>
  <inkml:trace contextRef="#ctx0" brushRef="#br0" timeOffset="167862.0117">13363 17535 977 0,'6'5'394'0,"12"5"-237"15,10-5-79-15,22-6-27 16,5-3-45-16</inkml:trace>
  <inkml:trace contextRef="#ctx0" brushRef="#br0" timeOffset="168192.6509">13642 17190 567 0,'7'-2'357'16,"6"-1"13"-16,1 12-226 15,-2 8-8-15,-1 10-34 16,-2 3-5-16,-3 5-23 15,-4 0-12-15,-1-7-19 16,-4-5-7-16,2-14 7 16,-1-9 3-16,5-12-7 15,2-8-4-15,9-11-24 16,5-3-8-16,3 2-4 16,3 3-1-16,-3 12-2 15,-5 4-6-15,-4 13 11 16,-4 10 7-16,-3 12 6 15,0 8 7-15,-1 5-9 16,2 2 22-16,5-8 440 0</inkml:trace>
  <inkml:trace contextRef="#ctx0" brushRef="#br0" timeOffset="168598.818">13920 17084 676 0,'7'-7'319'16,"3"-9"-108"-16,16 2-91 15,5-3-14-15,6-1-21 16,4 4-16-16,-3-3-19 16,-5 0-2-16,-9 7-9 15,-8 2-8-15,-7 11-20 16,-1 8-8-16,0 14-7 16,-2 7 0-16,1 13 4 15,6 7 5-15,2 7 7 16,7 6 1-16,-3 4-1 15,-3 0-1-15,-12-9-13 0,-10-4 54 16,-21-15 52-16,-4-12 14 16,-12-12 30-16,-5-9-51 15,-2-10-49-15,-4-9-16 16</inkml:trace>
  <inkml:trace contextRef="#ctx0" brushRef="#br0" timeOffset="170778.5498">17642 15983 119 0,'20'30'82'16,"30"35"-13"-16,6-9-13 15,18-8 108-15,8-9 3 16,22-18 9-16,6-12 11 15,25-24-95-15,7-11 23 0,13-13 33 16,11-3 11-16,3 0-48 16,11 5-33-16,4 19-52 15,-1 10-17-15,-6 25-10 16,-12 10-2-16,-23 15 2 16,-17 11 1-16,-21 6 5 15,-7 1 4-15,-19-9-6 16,-7-11-76-16</inkml:trace>
  <inkml:trace contextRef="#ctx0" brushRef="#br0" timeOffset="171257.1648">20416 16433 481 0,'9'-30'253'0,"3"-22"-64"16,11-4-56-16,6 3-12 16,10 6-38-16,6 7-26 15,5 10-42-15,6 7-15 16,8 13-11-16,3 4-3 16,8 12 2-16,8 1 2 15,21 2-26-15,23 2 62 0,32-5 25 16,28 0 25-16,26-3 59 15,8 0-57-15,8-3-16 16,-13-1-21-16,-18-3-26 16,-10-5-2-16,-22-4 0 15,-15-4 3-15,-37-11 7 16,-21-4-19-16,-42-8-126 16,-19-7-143-16</inkml:trace>
  <inkml:trace contextRef="#ctx0" brushRef="#br0" timeOffset="171913.2599">19020 17079 338 0,'3'8'154'16,"-2"3"-20"-16,8 18-138 15,-2 7-2-15,3 3 6 16,3 1 50-16,4-11 54 15,5-10 26-15,7-19 38 16,3-9-39-16,2-18-40 16,-4-8-25-16,-3-9 10 15,-2-2-3-15,-10-2 4 16,-7 4 6-16,-8 10-39 0,0 8-13 16,-5 24-38-16,2 11-16 15,0 27-23-15,3 15 10 16,10 20 26-16,1 7 12 15,1 11 36-15,-6 0 9 16,-10-10 44-16,-9-7 20 16,-18-24-4-16,-6-12-3 15,-9-20-27-15,-2-12-14 16,7-22-13-16,8-8-11 16,10-17-24-16,8-3-29 0,9-2-87 15,6 0-51-15,22 10-319 16</inkml:trace>
  <inkml:trace contextRef="#ctx0" brushRef="#br0" timeOffset="172205.2812">19494 17429 821 0,'-4'-9'348'0,"-1"-8"-198"16,3-2-50-16,11-4-53 15,8 3-23-15,10 9-17 16,3 5 3-16,0 13 3 16,-4 7 1-16,-9 11 7 15,-8 5 17-15,-16 5 21 16,-10 2 3-16,-8-2-7 16,0-2-15-16,-2-10-14 15,9-6-2-15,6-8-9 16,10-5-5-16,12-5-5 15,6 1-2-15,12-4 4 16,2 3-1-16,8 0 27 16,0-3-66-16</inkml:trace>
  <inkml:trace contextRef="#ctx0" brushRef="#br0" timeOffset="172526.8845">19901 17208 948 0,'2'-5'429'16,"2"-3"-224"-16,1 10-59 0,0 18-72 16,2 11-19-16,1 16 4 15,-1 8-4-15,-3 2-7 16,-3-3-3-16,-3-12-5 16,-5-11-1-16,0-18 13 15,-1-12 9-15,1-15 8 16,1-9-4-16,1-15-19 15,2-8-11-15,-3-14-15 16,0-5-4-16,-1-5-5 0,3 1-6 16,8 9-5-16,7 4-4 15,0 9-5-15,4 8 0 16,-4 9-8-16,1 8-2 16,6 14-6-16,5 5 4 15,14 6-76-15,3 5-58 0</inkml:trace>
  <inkml:trace contextRef="#ctx0" brushRef="#br0" timeOffset="172769.4864">19954 17516 951 0,'5'6'357'0,"11"9"-252"0,5-5-27 32,14-2-9-32,5-4-17 0,6 2-28 15,-2 2-25-15</inkml:trace>
  <inkml:trace contextRef="#ctx0" brushRef="#br0" timeOffset="173083.9879">20226 17231 649 0,'5'0'311'0,"6"4"-109"0,1 6-84 15,1 9-62-15,-2 4-5 16,-5 6 0-16,-5 0 5 16,-3-5 5-16,-3-7-11 15,3-10-7-15,2-7-2 16,3-14-6-16,4-3-5 0,7-9-18 16,2-2-8-16,7 6-4 15,3 5 9-15,1 10 30 16,-6 7 4-16,-6 13 20 15,-5 7 3-15,-7 13-18 16,2 4-2-16,-2 1-13 16,-3 0 11-16,0-13-146 15</inkml:trace>
  <inkml:trace contextRef="#ctx0" brushRef="#br0" timeOffset="173505.7635">20578 16997 851 0,'10'-9'446'0,"9"-13"-71"16,4 5-252-16,1 8-34 15,0-1-28-15,2 3-10 16,-2 7-19-16,-3 0-11 0,-4 9-17 16,-6-2-4-16,-5 7-5 15,-1 3 0-15,-3 6-1 16,0 4-1-16,2 4 17 16,0 2 4-16,3 8 4 15,0 5 4-15,6 7-16 16,-3 3-3-16,0 0 4 15,2-3 2-15,-7-9-15 16,-5-10 51-16,-8-9 33 16,-12-4 6-16,-16-7 22 15,-5 0-50-15,-11-1-33 16,-3-3-6-16,7-1-7 16,8-1-69-16</inkml:trace>
  <inkml:trace contextRef="#ctx0" brushRef="#br0" timeOffset="176108.6456">22854 17286 682 0,'-10'27'273'0,"-3"20"-164"16,6 29-18-16,2 5 5 15,9-4 18-15,5-11 3 16,14-34-12-16,15-23 4 16,99-102-20-1,-68 45 9-15,0 2 24 0,291-206 6 16,163-102 1-16,112-28-24 0</inkml:trace>
  <inkml:trace contextRef="#ctx0" brushRef="#br0" timeOffset="181381.0983">1030 16705 481 0,'-6'-15'299'15,"-14"-14"6"-15,-13 3-40 16,-21 11-71-16,-10 8-33 16,-4 13-66-16,5 5-27 15,15 18-28-15,10 9-15 16,20 12-25-16,14 8-12 15,21 0-9-15,13-2 4 0,22-9 13 16,8-12 6-16,9-16 8 16,6-11 1-16,-8-12 1 15,-7-4 1-15,-22-4 5 16,-13 1-6-16,-27 0-8 16,-13 5-4-16,-30 13-7 15,-16 2 3-15,-17 12 4 16,-1 3-1-16,12 5 0 15,13 4-1-15,25 8-10 16,12 1-4-16,20-1 0 16,16 1 1-16,20-5 13 15,8-8 6-15,18-12 4 16,3-10 4-16,1-17 4 16,-1-11 2-1,-15-13 5-15,-13-7 2 0,-12-10 0 16,-6 2 1-16,-13 3 4 15,-3 1-4-15,-7 13 12 16,-4 11 1-16,-1 16-20 16,3 9-5-16,5 18-24 15,6 3-6-15,8 7 6 16,4 2 6-16,3 0 8 16,1-3-2-16,-3-4-140 0</inkml:trace>
  <inkml:trace contextRef="#ctx0" brushRef="#br0" timeOffset="181540.0171">1194 16715 1151 0,'-6'-12'506'0,"-7"-8"-258"16,4 4-113-16,8 15-118 15,2 9-19-15,8 13-50 16,1-1-93-16</inkml:trace>
  <inkml:trace contextRef="#ctx0" brushRef="#br0" timeOffset="181711.752">1392 17028 1020 0,'15'23'508'16,"10"17"-179"-16,-3-2-152 15,1 2-43-15,-7-12-70 16,2-6-21-16,-1-16-2 15,-4-12 8-15,2-17-3 0,-3-6-4 16,3-2-33-16,-4-1-31 16,-1 7-117-16,4 0-124 15</inkml:trace>
  <inkml:trace contextRef="#ctx0" brushRef="#br0" timeOffset="182113.97">1957 16947 735 0,'3'13'491'0,"0"10"-19"16,-13 9-202-16,-7 5-61 16,-15 3-106-16,-6-2-31 15,-5-9-36-15,-1-7-6 16,7-15-8-16,6-6-6 16,12-10-37-16,5-8-30 0,10-3-26 15,4-4-4-15,12 2 23 16,5 2 22-16,7 1 16 15,5 10 0-15,3 9-1 16,2 5 3-16,0 18 8 16,1 5 8-16,-4 10 11 15,0 1 6-15,-4-3 4 16,-1-8 0-16,-1-18 0 16,0-10 3-16,-2-23 0 15,-1-8-2-15,2-15-6 16,-1-4-4-16,1 1-3 15,-3 4-1-15,-5 9-2 16,-4 9-1-16,-3 23 7 16,-2 4 8-16,-1 25 11 15,-2 10 0-15,2 13-6 16,0 8-9-16,3 2 424 0</inkml:trace>
  <inkml:trace contextRef="#ctx0" brushRef="#br0" timeOffset="182902.1176">3029 16945 1087 0,'3'-9'426'0,"9"-3"-330"16,8 19-24-16,23 41-54 15,13 18-12-15,11 30 29 16,-4 8 4-16,-22 2 8 16,-16 1 3-16,-25-14-6 15,-8-6-3-15,-17-26 0 16,-1-17-2-16,-3-36-73 15,3-23-72-15,5-36-132 16,5-18-3-16,5-16 78 16,5-1 81-16,16 0 125 15,9 6-1-15,24 12-22 16,10 5-20-16,16 14-7 0,1 7-1 16,-4 12 13-16,-8 4 5 15,-22 13 7-15,-11 3 2 16,-19 10 30-16,-6 8 23 15,-7 7 38-15,-1 4 9 16,3-1-32-16,5-3-26 16,10 1-45-16,7-3-12 0,13-4-3 15,5-1 1-15,3-11 9 16,0-5 5-16,-5-6 5 16,-6-4 3-16,-15-6 3 15,-10 3-1-15,-14-2-6 16,-8 1-3-16,-8 5-11 0,-3 5-5 15,2 11-10-15,5 3-9 16,10 19-9-16,7 6-2 16,9 16 2-16,4 8 5 15,5 16 26-15,-2 8 8 16,-2 10 30-16,-6 2 5 16,-2-8-11-16,-1-9-2 15,5-23-61-15,6-12-82 16</inkml:trace>
  <inkml:trace contextRef="#ctx0" brushRef="#br0" timeOffset="183186.1325">4319 16997 1245 0,'-21'20'474'0,"-24"25"-367"16,-2 4-20-16,0-10-38 16,5-10-13-16,11-22-10 15,5-12-10-15,14-18-45 16,3-9-13-16,9-4-11 0,4-5 7 16,2 7 30-16,10 11 21 15,6 12 38-15,6 11 17 16,7 17 40-16,-2 8-9 15,4 11-27-15,0 4-12 16,-3 5 412-16</inkml:trace>
  <inkml:trace contextRef="#ctx0" brushRef="#br0" timeOffset="183535.995">4503 16875 995 0,'4'-4'406'0,"2"5"-220"0,7 18-32 0,-1 34-34 15,1 12 8-15,1 31 0 16,-6 10-10-16,-3 4-28 16,-3-3-13-16,-2-16-41 15,3-15-8-15,2-24-77 16,4-8-1-16,5-30-219 15</inkml:trace>
  <inkml:trace contextRef="#ctx0" brushRef="#br0" timeOffset="183678.1851">4574 17179 901 0,'6'-1'385'0,"18"1"-192"0,8 0-128 16,12 3-58-16,7 0-2 15,-3-2 10-15,-3 0-44 16</inkml:trace>
  <inkml:trace contextRef="#ctx0" brushRef="#br0" timeOffset="183860.6242">4877 16830 1162 0,'-3'16'454'0,"-3"28"-326"0,1 11-44 16,9 22-7-16,0 10-9 16,7 9-2-16,-2 0-3 15,3-9-21-15,1-13-10 16,1-22-88-16,-1-11-75 16</inkml:trace>
  <inkml:trace contextRef="#ctx0" brushRef="#br0" timeOffset="184184.0388">4915 17200 913 0,'10'-3'468'0,"9"-1"-129"0,12 1-204 31,6 1-19-31,6 2-70 0,-2 0-20 0,-5 0-76 32</inkml:trace>
  <inkml:trace contextRef="#ctx0" brushRef="#br0" timeOffset="184348.8881">5238 16973 1318 0,'-1'16'547'0,"-3"22"-343"16,2 8-40-16,2 6-81 15,3-3-32-15,8-6 389 16</inkml:trace>
  <inkml:trace contextRef="#ctx0" brushRef="#br0" timeOffset="184866.3878">5502 16941 819 0,'1'0'387'0,"4"8"-158"15,-2 5-61-15,-1 16-53 16,-2 6-16-16,-5 11-21 15,-1 3-18-15,0-3-38 16,6-3-5-16,7-18-2 0,1-7-13 16,7-21-67-16,1-10-22 15,4-15-30-15,1-8 9 16,3-3 63-16,1 5 21 16,-1 1 27-16,-2 7 3 15,-10 11 8-15,-6 4 17 16,-12 15 10-16,-10 5 13 15,-7 5 9-15,-1 2-16 16,7 0-13-16,7-3-17 0,11-4-19 16,8-1-4-16,15-1-1 15,8-1 2-15,9 5-9 16,5 1-113-16</inkml:trace>
  <inkml:trace contextRef="#ctx0" brushRef="#br0" timeOffset="185147.5708">6137 17099 574 0,'5'-10'289'0,"2"-10"-69"16,-1-2-33-16,-6 2-28 16,-4-3-12-16,-12 1-2 15,-7 4 0-15,-11 8-18 16,-3 11-3-16,-1 13-47 15,1 5-28-15,11 8-38 0,5-5-11 16,19 3-3-16,6 0 3 16,11-2 11-16,7 6 4 15,6-4 0-15,3 0 1 16,7-7 2-16,-2-8 4 16,-6-11 16-16,-2-12-33 15,-10-15-89-15,-6-7-248 16</inkml:trace>
  <inkml:trace contextRef="#ctx0" brushRef="#br0" timeOffset="185272.7097">6017 16549 939 0,'0'0'471'0,"2"8"-140"16,4 9-150-16,1 16-107 15,1 12-28-15,0 7 190 16</inkml:trace>
  <inkml:trace contextRef="#ctx0" brushRef="#br0" timeOffset="185606.2961">6660 16106 1047 0,'6'-12'430'16,"2"-6"-288"-16,-5 15-49 15,-3 10-14-15,-3 21-45 16,-2 12-21-16,-2 35-2 31,2 17-4-31,2 26-4 16,0 6 3-16,6-2 3 16</inkml:trace>
  <inkml:trace contextRef="#ctx0" brushRef="#br0" timeOffset="185792.6929">6664 17284 1201 0,'6'-3'618'0,"1"-1"-51"16,4 0-440-16,2 1-262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7T12:33:35.8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811 6917 394 0,'0'-3'276'0,"-5"-2"24"0,-2-3-39 16,-7 3-69-16,-2 3-38 15,-1 2-70-15,-1 6-25 16,3 9-46-16,1 2-15 15,7 6-11-15,1 3-3 16,13-7-1-16,5 0 3 16,11-6 4-16,4-4 4 15,3-7 7-15,-2-3 6 16,0-11 6-16,-4-4 5 0,-3-8 4 16,-4-4 12-16,-14-1 17 15,-7 3 7-15,-17 5 33 16,-1 5 0-16,-8 10-10 15,-1 6-11-15,2 12-46 16,-2 4-18-16,10 3-18 16,17-4-4-1,1-8-2-15,2 1 0 0,9 15 5 16,11-1 3-16,11-7 5 16,0-13 4-16,-2-2 2 15,1-5 2-15,-3-7 5 16,-5 1 5-16,-7-4 6 15,-7-2 2-15,-11-3 1 16,-9 3-3-16,-8-1 9 16,-4 7 6-16,-5 7-1 15,3 4-4-15,4 17-25 16,4 0-11-16,8 5-11 0,8-2 2 16,9-3 5-16,5 0 4 15,10-4 6-15,0-4 1 16,-5-10 5-16,0-7 3 15,-5-6 5-15,0 0 2 16,-7 1 5-16,-4 1-3 16,-8 4 22-16,-2 1 6 15,-6 3 3-15,0 5 6 0,3 3-22 16,0 0-8-16,13 1-19 16,10-5-5-16,3-1 29 15,10-4-60-15</inkml:trace>
  <inkml:trace contextRef="#ctx0" brushRef="#br0" timeOffset="624.8517">1742 6714 850 0,'-22'-1'445'0,"-16"1"-149"15,-2 11-143-15,-3 8-40 0,6 20-92 16,7 12-22-16,16 14-17 16,12 6 1-16,20-2 2 15,10-5 3-15,15-16 3 16,11-12 2-16,12-26 10 15,8-16 12-15,11-25 21 16,-9-10 13-16,-18-11 32 16,-19-8 15-16,-39-5 32 15,-13-5 4-15,-47 3-27 16,-6 11-22-16,-19 20-61 16,1 15-22-16,29 25-51 15,9 8-83-15</inkml:trace>
  <inkml:trace contextRef="#ctx0" brushRef="#br0" timeOffset="874.794">2224 6893 1165 0,'0'6'517'0,"-4"5"-229"0,2 25-170 16,1 12-38-16,-1 24-24 15,1 9-8-15,1 15-22 16,0 2-8-16,4-15-5 16,3-11-47-16,5-26-127 15,4-13 8-15</inkml:trace>
  <inkml:trace contextRef="#ctx0" brushRef="#br0" timeOffset="1015.7104">2282 7121 1290 0,'6'-4'449'0,"12"-7"-400"16,9 2-18-16</inkml:trace>
  <inkml:trace contextRef="#ctx0" brushRef="#br0" timeOffset="1249.7059">2597 6960 1432 0,'-20'-8'597'16,"-17"-6"-368"-16,-1 4-85 15,9 12-125-15,8 11-34 0,12 13-34 16,12 6-3-16,17 8 15 16,10-5 13-16,12-5 16 15,-3-7 8-15,-2-17 5 16,-5-6 7-16,-4-16 9 16,-2-2 3-16,-11-4-7 15,-9-3-33-15,-15 3 362 16</inkml:trace>
  <inkml:trace contextRef="#ctx0" brushRef="#br0" timeOffset="1624.6177">2804 6898 1049 0,'7'0'471'0,"8"1"-200"15,15 18-198-15,5 11-36 16,7 14-17-16,-3 6 2 16,-16 12 11-16,-10 6-2 15,-11 13 0-15,-7-2 1 16,-17-7-3-16,-7-10 3 15,-15-22 0-15,-1-10 7 0,11-22 6 16,6-12-7-16,13-29-16 16,8-13-13-16,6-24-13 15,3-10 1-15,20-5 0 16,6 1 0-16,18 10-3 16,6 6-2-16,-2 12 3 15,-1 6 0-15</inkml:trace>
  <inkml:trace contextRef="#ctx0" brushRef="#br0" timeOffset="2218.2163">3556 6801 517 0,'-16'-3'348'0,"-17"0"4"16,-6 3-76-16,-6 7-122 15,6 3-52-15,10 9-76 16,8-1-26-16,21 5-28 15,8 1-5-15,25 0 8 16,4-6 9-16,5-9 16 16,2-2 9-16,-15-8 9 15,-4-1 7-15,-17-3 14 16,-9-2-1-16,-17 3-4 16,-11-2-7-16,-13 6-15 15,-4 1-2-15,-3 7-6 16,5 5-3-16,14 0-9 0,9 6-6 15,24 1 4-15,9-2 4 16,15 2 9-16,7-2 5 16,9-5 0-16,2-3 1 15,-2-4 5-15,-3-7-8 16,-12-11-477-16</inkml:trace>
  <inkml:trace contextRef="#ctx0" brushRef="#br0" timeOffset="2358.8402">3472 6581 1172 0,'0'-12'524'0,"-2"-9"-272"16,-6 6-94-16,10 19-131 15,-5 3-30-15,9 10-10 16,7 12-67-16,5 5-145 16,4 8-135-16</inkml:trace>
  <inkml:trace contextRef="#ctx0" brushRef="#br0" timeOffset="2499.3998">3683 6911 532 0,'13'18'383'0,"10"19"16"16,3-5-84-16,-4-8-139 16,-5-3-41-16,-2-11-17 15,-1 2 6-15,-6-12 11 16,2-8-15-16,4-10-46 16,-3-6-21-16,0-5-53 15,-2-2-65-15</inkml:trace>
  <inkml:trace contextRef="#ctx0" brushRef="#br0" timeOffset="2996.2974">4229 6811 808 0,'-14'-10'433'15,"-15"-11"-112"-15,1 4-98 16,0 8-133-16,5 6-43 16,3 8-51-16,9 5-15 15,10 11-14-15,3 0-2 0,16 4 7 16,3 3 7-16,10-6 16 16,-1-2 6-16,-6-5 9 15,-5-10 2-15,-13-4-10 16,-1-4-12-16,-5-2-16 15,-4 4-3-15,-12-3 13 16,-6 4 14-16,-5 4 28 16,3-1 2-16,11 10-10 15,6 0-5-15,11 4-21 16,2 4-2-16,13 0 5 16,4-4 5-16,1-5 3 15,6-1 4-15,0-12 5 16,2-2 2-16,3-10 3 15,1-6 1-15,-5-7 0 0,-4-9-1 16,-10-1-2-16,-3-2 1 16,-7 8-11-16,-5 8 29 15,-3 15 21-15,-3 9 2 16,-3 20 9-16,7 6-32 16,2 16-25-16,-1 2-6 15,6-3 0-15,-4-3 8 16</inkml:trace>
  <inkml:trace contextRef="#ctx0" brushRef="#br0" timeOffset="3522.1184">4977 6926 658 0,'-3'13'381'16,"-10"10"-69"-16,-4-1-131 16,-6-2-42-16,-13-6-44 15,1-4-12-15,-5-10-14 16,0-4-1-16,7-8-19 15,2-6-12-15,14 2-13 16,4-3-6-16,11 1-21 16,4 1-6-16,10 2-4 15,10 7 3-15,11 8 10 0,3 9 6 16,9 13 18-16,-4 7 3 16,-9 6 2-16,-5 0 0 15,-8-1-9-15,-3-8-11 16,-2-3-284-16</inkml:trace>
  <inkml:trace contextRef="#ctx0" brushRef="#br0" timeOffset="3694.3225">5403 6796 1659 0,'0'-3'641'0,"-3"-5"-468"16,0 2-88-16,3 4-97 16,-1 0-76-16</inkml:trace>
  <inkml:trace contextRef="#ctx0" brushRef="#br0" timeOffset="3850.1792">5418 7046 1844 0,'0'-2'787'0,"-4"-3"-438"0,4 1-105 15,0 3-140-15,0-1-34 16,0 1-48-16,3-7-42 16</inkml:trace>
  <inkml:trace contextRef="#ctx0" brushRef="#br0" timeOffset="4423.7261">6468 6812 1074 0,'11'8'436'15,"30"18"-262"-15,6 8-44 16,20 14-52-16,6-1-16 15,-9-3-33-15,-6-3-6 16,-21-6-16-16,-10-5-77 16</inkml:trace>
  <inkml:trace contextRef="#ctx0" brushRef="#br0" timeOffset="4626.8011">6914 6834 1319 0,'-17'7'526'0,"-28"9"-340"16,-2 7-52-16,-11 12-63 15,1 1-16-15,4 4-31 16,4-1-9-16,7-7-6 16,8 0-22-16,14-12-95 15,6-5-69-15,13-10-218 16</inkml:trace>
  <inkml:trace contextRef="#ctx0" brushRef="#br0" timeOffset="4970.4546">7108 7069 722 0,'-11'18'410'0,"-8"11"-105"16,7-3-88-16,5-2-63 16,6-11-64-16,2-5-2 15,5-13 1-15,0-10 5 0,2-12 10 16,0-7-14-16,-7-11-24 16,-2-1-9-16,-11-17-19 15,-6-9-8-15,-6-1-12 16,3-1-6-16,4 14-12 15,3 14-3-15,14 11-8 16,0 5-2-16,11 7-10 16,8 3-7-16,16 5-5 15,1 4 76-15,23 5-193 16,12 7-96-16</inkml:trace>
  <inkml:trace contextRef="#ctx0" brushRef="#br0" timeOffset="5189.1895">7101 7135 673 0,'9'2'369'0,"5"3"-24"15,15-3-217-15,6-2-23 16,10 1-36-16,2-1-21 16,-8-1-16-16,-2-1-128 15</inkml:trace>
  <inkml:trace contextRef="#ctx0" brushRef="#br0" timeOffset="5485.9437">7363 6823 919 0,'1'1'435'0,"1"10"-149"16,1 9-86-16,4 15-67 15,-5 1-11-15,1 2-38 16,0-4-22-16,2-12-28 16,4-7-7-16,-1-14 2 15,2-5 2-15,5-17-2 16,-3-6-2-16,3-13-11 15,1-5-5-15,2 3-7 16,1 2-3-16,-1 17-5 0,-2 8-8 16,-7 17-9-1,-2 14 3-15,-4 17 7 0,1 9 8 16,-3 3 9-16,1 0 0 16,5-11-82-16,4-6 109 15</inkml:trace>
  <inkml:trace contextRef="#ctx0" brushRef="#br0" timeOffset="5876.4877">7659 6558 1044 0,'7'-6'442'0,"9"-3"-238"15,6-1-59-15,11 10-59 16,4 0-13-16,-2 1-30 16,2 2-9-16,-10-3-14 15,-4 2-3-15,-3-2-1 16,-7 0 0-16,-5 1-8 16,-4 3-7-16,0 8-10 15,-5 5-4-15,-3 8 0 16,1 8 0-16,-2 12 1 15,-1 8 1-15,6 13 4 16,0 0 3-16,5-2 4 16,1-6 2-16,-4-13 4 0,-1-7-9 15,-8-13 62-15,-8-6 23 16,-7-9 25-16,-5-5 17 16,-9-6-57-16,0-4-20 15,0-5-44-15,8-1 93 16</inkml:trace>
  <inkml:trace contextRef="#ctx0" brushRef="#br0" timeOffset="6470.1074">8541 6842 806 0,'8'3'319'16,"23"2"-206"-16,20-2-61 15,35-2-35-15,20-4-7 16,38 1-19-16,5 0 44 15,4 1 13-15,-8 2 5 0,-34 1 19 16,-15 3-46-16,-31 1-5 16,-18-4 0-16,-28-4 8 15,-13-5-7-15,-21-8-8 16,-8-3-1-16,-15 2-10 16,2-3 4-16,3 1 2 15,3 5-4-15,23 0-15 16,7 7-6-16,17 10-15 15,10 2 2-15,-1 12 31 16,1 4 27-16,-14 6 88 16,-8 2 23-16,-15 3-3 15,-10-6-16-15,-3-8-96 16,-3-9 117-16</inkml:trace>
  <inkml:trace contextRef="#ctx0" brushRef="#br0" timeOffset="6907.4959">9327 6171 666 0,'-1'-11'409'0,"-1"-10"-73"0,-15 4-104 15,-10 3-55-15,-18 5-80 16,-9 3-24-16,-2 7-46 16,6 4-16-16,15 5-20 15,12 3-13-15,21 7-13 16,12 4-4-16,27 8 4 15,15 4 9-15,23 9 13 16,0 3 9-16,-2 4 24 16,-7 2 9-16,-26-8 8 15,-8-6 16-15,-36-8 26 16,-19-8 15-16,-24-9 15 16,-14-1-12-16,-25-11-34 15,0-3-19-15,6-5-22 16,10-5 13-16,33 0-114 15,16-3 8-15</inkml:trace>
  <inkml:trace contextRef="#ctx0" brushRef="#br0" timeOffset="8032.2301">10332 6732 958 0,'-4'4'390'0,"-8"10"-240"15,5 8-66-15,7 17-51 16,4 3 0-16,10-1 6 15,6-3-1-15,5-17-1 16,1-4 3-16,2-16 1 16,-6-3 2-16,-5-14 3 15,-4-8 0-15,-9-7-9 16,-4-5-4-16,-4 2-13 16,-3 6-8-16,1 13-28 15,2 9-12-15,8 21-17 16,6 14-2-16,6 21 13 15,6 13 7-15,5 7 16 16,-4 3 3-16,-9-3 12 16,-10-4 11-16,-21-2 14 15,-1-2 17-15,-14-11 32 16,-4-8 3-16,0-22 5 16,-6-9-8-16,0-21-27 0,5-9-8 15,6-23-24-15,8-9-12 16,12-14-62-16,15-3-41 15,16-1-107-15,8-1-90 16</inkml:trace>
  <inkml:trace contextRef="#ctx0" brushRef="#br0" timeOffset="8344.6446">10782 6773 1040 0,'0'4'446'0,"-6"6"-232"16,2 8-76-16,4 17-66 15,-6 8-7-15,2 9-21 16,4 3-4-16,0-6-15 16,0-6-7-16,5-12 1 15,-2-9 1-15,2-15 19 16,-1-8 9-16,-4-15 9 16,0-6 2-16,-5-14-2 15,4-3-4-15,-6-14-8 16,-6-7-4-16,2-10-21 15,-9-3-7-15,7 5-12 16,9 8-3-16,5 14-9 16,9 6-3-16,1 12-7 0,6 4-2 15,7 7-3 1,8 9-16-16,17 7-93 0,0-1-68 16</inkml:trace>
  <inkml:trace contextRef="#ctx0" brushRef="#br0" timeOffset="11317.495">10832 7163 420 0,'1'2'288'0,"6"5"68"16,4 2-125-16,9 3-71 15,6-1-25-15,5-4-65 16,4-2-26-16,0-11-16 16,0-7-77-16</inkml:trace>
  <inkml:trace contextRef="#ctx0" brushRef="#br0" timeOffset="11629.9195">10989 6822 902 0,'5'0'362'16,"8"6"-210"-16,3 8-39 15,6 12 4-15,-1 8 5 16,-5 5-14-16,-6 1-11 0,-6-8-31 16,-3-4-18-16,1-13-13 15,1-7 2-15,8-19-4 16,4-10-2-16,7-13-13 15,5-5-8-15,3 1-10 16,-2 2-3-16,-5 16-5 16,-3 8-3-16,-4 19 11 15,-7 10 6-15,-3 9 8 16,-6 10 4-16,-2 3-5 16,-1-3-3-16,6-4-73 15,7-4 16-15</inkml:trace>
  <inkml:trace contextRef="#ctx0" brushRef="#br0" timeOffset="11989.2214">11469 6584 787 0,'6'-3'359'16,"12"-9"-136"-16,6-1-90 15,9 5-41-15,6-1-2 16,2 4-11-16,-6-3-15 16,-4 1-23-16,-11 3-9 15,-13 3-23-15,-2 5 8 0,-9 11 1 16,0 6-1-16,1 17 4 16,-1 6-14-16,11 16-10 15,-2 6-2-15,9 7 2 16,-4 1 1-16,1-14 6 15,-4-6 4-15,-7-20 31 16,-4-11 30-16,-11-12 35 16,1-7 5-16,-15-13-21 15,-3-4-31-15,-7-8-39 16,1 0-15-16,14 5-68 16,9 2-56-16,20 6-200 15</inkml:trace>
  <inkml:trace contextRef="#ctx0" brushRef="#br0" timeOffset="12192.2883">12025 6812 1110 0,'7'-3'455'16,"11"-5"-275"-16,11 3-72 15,10 3-57-15,0 3-16 16,-5 4-17-16,-3 0-6 16,-7 1-75-16,-1-4-303 15</inkml:trace>
  <inkml:trace contextRef="#ctx0" brushRef="#br0" timeOffset="12333.2802">12070 6948 1255 0,'10'7'486'0,"17"2"-330"16,8 1-40-16,9-7-53 15,5-2-11-15</inkml:trace>
  <inkml:trace contextRef="#ctx0" brushRef="#br0" timeOffset="12692.1823">12614 6661 1042 0,'13'5'405'16,"10"4"-252"-16,9 19-105 15,9 6-9-15,7 15-3 16,-1 4-11-16,-7-1 0 16,-5-2-15-16</inkml:trace>
  <inkml:trace contextRef="#ctx0" brushRef="#br0" timeOffset="12864.3097">12997 6729 827 0,'-18'5'453'0,"-24"10"-62"0,-7 10-180 16,-7 19-107-16,-4 10-29 15,0 5-37-15,-1-5-15 16,10-10-6-16,11-13-8 16,24-17-99-16,14-11-114 15</inkml:trace>
  <inkml:trace contextRef="#ctx0" brushRef="#br0" timeOffset="13176.4343">13072 6427 1163 0,'0'-8'454'0,"6"-14"-311"16,9 6-40-16,11 3-48 15,5 8-17-15,-5 6-28 16,-2 9-7-16,-15 8-4 16,-9 5 1-16,-14 13 1 15,-7 2 4-15,0-2 1 16,4-6-4-16,14-9-2 15,12-5-3-15,16-3-2 16,8-1 3-16,15-3 25 16,0 1-40-16</inkml:trace>
  <inkml:trace contextRef="#ctx0" brushRef="#br0" timeOffset="13535.7235">13480 6609 729 0,'-5'3'370'0,"-5"11"-88"16,0 6-124-16,7 21-65 15,-2 4-5-15,4 10-6 16,1 4-10-16,4-4-21 16,-1-4-8-16,4-20-14 15,0-9-2-15,0-18 14 16,-1-6 7-16,-3-14 3 15,-2-8-2-15,-2-7-17 16,-1-9-7-16,-11-10-4 16,2-2-2-16,-6-8-3 15,0 2-4-15,8 9-11 16,4 1-3-16,9 5-6 16,3 3-4-16,10 1-3 15,6 5-2-15,9 6-7 16,6 6 0-16,9 6-2 0,3 6-50 15,9 7 209-15</inkml:trace>
  <inkml:trace contextRef="#ctx0" brushRef="#br0" timeOffset="13754.4208">13529 7051 966 0,'24'0'436'16,"15"-1"-215"-16,8 0-104 16,1 1-44-16,-4 0-39 15,-4 0-13-15,-6 0-11 16</inkml:trace>
  <inkml:trace contextRef="#ctx0" brushRef="#br0" timeOffset="14051.2355">13718 6683 913 0,'10'0'435'0,"6"6"-160"16,6 7-60-16,-3 10-68 0,-4 8-23 15,-7 3-44-15,-4 2-17 16,-5-4-23-16,-2-6-7 16,1-15-5-16,2-8 0 15,8-15-5-15,4-11-5 16,12-7-12-16,0-3-6 16,7 5-7-16,-1 5-1 15,1 9 0-15,-3 8 0 16,-6 9-1-16,-4 10 4 0,-13 10 9 15,-3 4 2-15,-4 6 5 16,0 0 3-16,5-7-183 16</inkml:trace>
  <inkml:trace contextRef="#ctx0" brushRef="#br0" timeOffset="14435.3578">14139 6449 984 0,'13'-7'449'0,"13"-3"-188"0,5 2-140 15,6 2-36-15,0 6-31 16,-3 0-14-16,-9 2-19 15,-5 4-5-15,-8 3-11 16,-5 6-5-16,-4 10-8 16,-3 6-2-16,-3 8 0 15,1 6 0-15,3 7 4 16,3 3 0-16,1 10 4 16,2-2-4-16,0-2 45 15,-3-7 15-15,-3-15 27 16,-4-6 22-16,-14-14-9 15,-4-4 4-15,-17-9-12 0,-1-2-11 16,-4-8-33-16,0-1-17 16,8 1-23-16,5-4-38 15</inkml:trace>
  <inkml:trace contextRef="#ctx0" brushRef="#br0" timeOffset="15182.1533">6492 8182 1076 0,'-19'-1'463'0,"-26"5"-249"16,-6 7-74-16,1 18-87 16,2 7-20-16,11 14-33 15,13 4 7-15,25-1 4 16,16-1-2-16,30-13 13 15,9-6 0-15,6-20 6 16,1-4 4-16,-4-11 10 16,-3-2-33-16</inkml:trace>
  <inkml:trace contextRef="#ctx0" brushRef="#br0" timeOffset="15478.5552">6779 8215 1199 0,'6'3'515'0,"5"4"-249"16,11 21-179-16,12 15-51 0,2 16-14 15,3 3-4-15,-2-2 0 16,-6-8-26-16,0-16-218 16</inkml:trace>
  <inkml:trace contextRef="#ctx0" brushRef="#br0" timeOffset="15666.3623">7061 8231 954 0,'-21'7'490'16,"-16"6"-139"-16,-6 15-191 15,4 4-47-15,-13 10-62 16,-1-1-17-16,5-3-24 15,-1-1-4-15,20-7-66 16,8-4-120-16</inkml:trace>
  <inkml:trace contextRef="#ctx0" brushRef="#br0" timeOffset="16009.9302">7235 8487 590 0,'-7'8'300'0,"-6"16"-47"15,0-1-75-15,6 2-45 16,4-1 10-16,2-9-35 16,1-6-25-16,1-9 45 15,1-2-9-15,-2-14 7 16,0-5 4-16,0-15-69 15,-1-4-16-15,1-7-18 16,-5-5-3-16,-4-8-2 16,0 0-6-16,-3 4-11 15,2 3-4-15,16 9-12 16,5 3-4-16,18 7-11 16,9 6-5-16,7 4 57 15,5 8-97-15,3 9-120 16,1 6-106-16</inkml:trace>
  <inkml:trace contextRef="#ctx0" brushRef="#br0" timeOffset="16228.7195">7217 8636 968 0,'16'4'401'0,"22"-4"-233"15,7 1-50-15,12-1-44 16,-3-4-22-16,-7 1-31 16,-3-3-94-16</inkml:trace>
  <inkml:trace contextRef="#ctx0" brushRef="#br0" timeOffset="16525.1835">7472 8245 894 0,'5'3'413'0,"5"6"-160"15,2 7-74-15,0 15-28 16,-3 5-18-16,-6 2-33 15,1 0-21-15,-4-14-37 0,0-4-10 16,4-16-5-16,-2-11-4 16,9-11-23-16,2-13-13 15,8-7-16-15,5 0-4 16,3 4 9-16,4 8 11 16,-6 12 2-16,0 9 0 15,-14 16 32-15,-5 8 13 16,-5 15 20-16,-1-9 5 31,0-12-26-31,-1 1 31 0,6 33 48 0</inkml:trace>
  <inkml:trace contextRef="#ctx0" brushRef="#br0" timeOffset="16915.717">7810 8024 837 0,'19'-2'403'16,"10"-5"-124"-16,17 6-163 15,2 1-21-15,-3 3-31 16,0 5-14-16,-15 4-28 15,-10 0 0-15,-9 3-2 0,-7 1-1 16,-6 6-1-16,-1 5-9 16,-4 10-7-16,-1 3-2 15,3 10-2-15,1 2 0 16,8 5 1-16,2-5 1 16,-2-5 3-16,4-7-1 15,-4-15 3-15,-2 1 33 16,-8-12 52-16,-11-3 15 0,-16-9 11 15,-7-7-30-15,6-5-51 16,-4 0-12-16</inkml:trace>
  <inkml:trace contextRef="#ctx0" brushRef="#br0" timeOffset="17556.2031">8773 8368 1133 0,'10'-5'389'0,"22"-1"-351"16,17 0-37-16,41 3 6 16,27 1 29-16,33 0 32 15,10 2 6-15,6 3-9 16,-17-1-18-16,-23-4-24 15,-17-4-1-15,-40-2-9 16,-14-2-24-16,-36-2-105 16,-17-2-47-16,-29-4-49 15,-14-1 20-15,-12-3 99 16,6 4 45-16,27 11 67 31,11 4 20-31,0-1 8 0,-17-2 1 0,23 13-15 0,7 6-17 16,18 9 30-16,4 1 18 15,-3 3 53-15,-4 3 16 16,-17 2-23-16,-11 1-15 16,-17-7-45-16,-2-7-22 15</inkml:trace>
  <inkml:trace contextRef="#ctx0" brushRef="#br0" timeOffset="18071.7083">9554 7600 351 0,'-2'-7'304'0,"-10"-6"70"0,-7 7-80 16,-20 6-139-16,-6 0-33 15,-7 6-50-15,3 1-8 16,2 2-15-16,7 5-16 15,13 2-19-15,2 3-8 16,26 1-7-16,10 3-3 16,26 6-2-16,8-1 0 15,21 7 9-15,10 6 5 16,3 4 5-16,4 7 3 0,-26-6 1 16,-14-4 0-16,-34-8 16 15,-19-5 23-15,-26-1 20 16,-27-9 6-16,-20-6 2 15,-2-4-19-15,-6-11-18 16,21-2-7-16,13-10-20 16,12 0-16-16,27-6-107 15,16-1-386-15</inkml:trace>
  <inkml:trace contextRef="#ctx0" brushRef="#br0" timeOffset="20638.2205">10874 7833 784 0,'-30'23'388'15,"-27"16"-133"-15,-3 22-133 16,4 14-40-16,15 16-43 16,13 9-18-16,37 10-8 15,19-6-2-15,31-19 3 16,13-18-63-16</inkml:trace>
  <inkml:trace contextRef="#ctx0" brushRef="#br0" timeOffset="21036.3164">11383 8197 678 0,'-11'-4'416'0,"-21"-4"-19"16,1 7-114-16,-8 7-108 15,-4 6-48-15,3 9-67 16,0 8-29-16,14 13-28 16,9 5-2-16,21 4-1 15,17-1 2-15,25-15 0 16,7-11 1-16,20-15 7 15,4-9-12-15,-4-13-82 16</inkml:trace>
  <inkml:trace contextRef="#ctx0" brushRef="#br0" timeOffset="21664.3536">11579 8193 972 0,'10'9'421'16,"10"4"-214"-16,8 12-112 0,10 6-2 15,6 7-30-15,0 1-6 16,0 1-21-16,-6-4-7 15,-9-11-140-15,-5-5-135 16</inkml:trace>
  <inkml:trace contextRef="#ctx0" brushRef="#br0" timeOffset="21836.0328">11964 8207 787 0,'-12'0'451'0,"-16"6"-48"15,-6 6-178-15,-8 14-115 16,1 8-35-16,-2 12-39 16,4-1-14-16,-1 1-23 15,4-7-24-15</inkml:trace>
  <inkml:trace contextRef="#ctx0" brushRef="#br0" timeOffset="22226.3734">12161 8309 681 0,'-1'16'307'15,"-9"17"-131"-15,3 8-12 16,2 1-32-16,-6-8-19 16,8-9-42-16,1-6-13 15,2-16-5-15,1-1 5 0,-1-13 13 16,-1-10 9-16,-5-10-10 16,-2-9-2-16,-3-9-4 15,2-2-6-15,0-4-6 16,7 3-8-16,4 3-21 15,5 1-8-15,6 9-13 16,0 2-4-16,4 8-7 16,0 4-4-16,2 7-6 15,2 4-1-15,2 7-47 16,5 2-57-16,5 4-304 16</inkml:trace>
  <inkml:trace contextRef="#ctx0" brushRef="#br0" timeOffset="22476.3014">12208 8529 847 0,'2'2'408'16,"4"1"-143"-16,10 0-56 16,6-2-87-16,7 1-28 0,9 3-51 15,-1-4-18-15,3-1-56 16</inkml:trace>
  <inkml:trace contextRef="#ctx0" brushRef="#br0" timeOffset="22788.7391">12295 8196 981 0,'8'3'403'0,"5"8"-240"15,7 6-24-15,-6 5-33 16,-5 3-15-16,-3-1-27 15,-5-1-12-15,0-8-15 16,0-5-5-16,3-10-1 16,3-10-4-16,8-10-14 0,3 0-5 15,7-3-9-15,3 1-3 16,0 7 1-16,-1 1 0 16,-2 10-10-16,-5 5 14 15,-8 11 26-15,-3 7 8 16,-8 9 14-16,1 3-12 15,0 0-10-15,6 0-15 16</inkml:trace>
  <inkml:trace contextRef="#ctx0" brushRef="#br0" timeOffset="23194.8952">12713 8070 1187 0,'5'-3'439'0,"10"-2"-349"15,4 2-45-15,9 1-28 16,6 2-1-16,6 2-1 15,1-1-1-15,-4-1-4 0,-4 0 0 16,-7 1 0-16,-9 5 0 16,-9-3-7-16,-4 3-2 15,-5 2-4-15,-1 1-3 16,1 10-2-16,1 4-3 16,4 8-5-16,-1 5 1 15,2 13 3-15,1 5 8 16,-1 4 13-16,-2 1 6 15,-8-13 11-15,-9-8 2 0,-16-10 7 16,-8-10 2-16,-15-9 3 16,1-3-4-16,8-15-8 15</inkml:trace>
  <inkml:trace contextRef="#ctx0" brushRef="#br0" timeOffset="23616.6718">13239 7822 1026 0,'9'4'428'0,"8"8"-220"0,12 36-121 15,9 15-46-15,12 22 23 16,3 5-5-16,-18 0-9 16,-10 6-4-16,-35-7-15 15,-18-9 1-15,-17-16 2 16,-4-16 3-16,9-21-23 16,6-10-57-16,15-17-220 15</inkml:trace>
  <inkml:trace contextRef="#ctx0" brushRef="#br0" timeOffset="24038.2078">13536 7822 1018 0,'9'-7'423'16,"16"-5"-247"-16,5 0-47 15,8 6-50-15,-4 6-18 16,-6 11-24-16,-7 3-4 15,-17 10 0-15,-6 2 1 0,-18 9 1 16,-5 4-7-16,-7-4-14 16,4-1-3-16,13-12-2 15,7-10 2-15,22-7 2 16,12-3 2-16,18-4-3 16,13 2-5-16,12 3-5 15,0-1 0-15,-10 6 4 16,-13 0 2-16,-28-2-6 15,-11 2-28-15,-21-2-76 16</inkml:trace>
  <inkml:trace contextRef="#ctx0" brushRef="#br0" timeOffset="48582.4816">14262 8241 1054 0,'4'3'421'15,"10"2"-252"-15,13-1-34 16,25-2-41-16,16 0-13 0,13-2-45 16,2 1-17-16,-15 2-54 15,-13-3-94-15</inkml:trace>
  <inkml:trace contextRef="#ctx0" brushRef="#br0" timeOffset="48785.2141">14318 8377 587 0,'-7'4'392'0,"-2"3"24"16,12 4-116-16,24-2-126 15,16-3-37-15,29-6-66 16,5-5-26-16,5-2-20 0,-6 0-65 15</inkml:trace>
  <inkml:trace contextRef="#ctx0" brushRef="#br0" timeOffset="49160.1349">15425 8172 1116 0,'-28'1'514'0,"-31"4"-232"16,-4 6-68-16,2 10-116 15,11 2-41-15,19 15-52 16,15 5-10-16,23 12-6 16,16 5 2-16,25-14 4 15,11-9 2-15,16-17 3 16,1-12-9-16,-8-8-166 0,-8-4-95 15</inkml:trace>
  <inkml:trace contextRef="#ctx0" brushRef="#br0" timeOffset="49514.0963">15512 7878 1004 0,'6'-13'420'0,"9"-14"-234"0,3 4-56 15,14 20-52-15,3 3-17 16,8 14-32-16,1 9 0 15,-14 3 5-15,-12 5 1 16,-21 3 6-16,-13-2-5 16,-17-1 9-16,-2-4 8 0,5-8 3 15,1-7-4-15,18-4-29 16,10 0-13-16,16-3-9 16,7 0-1-16,17 1 3 15,5 0 0-15,5 0 0 16,1-1 4-16</inkml:trace>
  <inkml:trace contextRef="#ctx0" brushRef="#br0" timeOffset="50013.9594">15989 8276 921 0,'7'4'423'0,"13"5"-188"16,12 10-59-16,12 14-83 16,7 7-26-16,-2 4-36 15,-4 2-6-15,-9-7 25 0,-8-9-80 16</inkml:trace>
  <inkml:trace contextRef="#ctx0" brushRef="#br0" timeOffset="50170.5083">16340 8265 1202 0,'-19'0'563'0,"-13"8"-247"0,-13 16-147 16,-3 11-53-16,-3 14-66 15,-2 0-24-15,2-2-17 16,4-7-15-16,14-12-180 16</inkml:trace>
  <inkml:trace contextRef="#ctx0" brushRef="#br0" timeOffset="50529.4629">16348 7924 860 0,'0'-14'431'0,"7"-14"-123"0,10 5-99 15,12 9-93-15,1 7-27 16,2 13-44-16,-5 2-12 16,-12 13-16-16,-13 4-3 15,-16 8-4-15,-8 5-2 16,-5 0 0-16,6-4-1 0,13-10-4 16,14-2 0-16,24-14-2 15,12 1-1-15,16-5 0 16,6 0 0-16,6 1-41 15,-2 3-237-15</inkml:trace>
  <inkml:trace contextRef="#ctx0" brushRef="#br0" timeOffset="50904.3884">16815 8272 1148 0,'-5'15'462'0,"2"19"-307"0,-2 8-41 16,4 5-60-16,1 0-17 16,0-9-14-16,5-5-3 15,-2-14 2-15,2-9 24 16,-3-8 39-16,-2-7 8 15,-2-12 4-15,-3-5-21 16,-3-12-34-16,-3-9-5 16,-7-11-7-16,1-7-4 15,2-3-15-15,5 4-7 0,11 12-10 16,6 5-3-16,7 5-3 16,3 6-1-16,6 4-6 15,3 5-4-15,10 13-2 16,2 4 32-16,11 8-143 15,-4 9-86-15</inkml:trace>
  <inkml:trace contextRef="#ctx0" brushRef="#br0" timeOffset="51139.0646">16867 8575 922 0,'6'5'419'0,"4"2"-179"16,19 1-140-16,5 0-24 15,11 2-36-15,-4 0-10 16,-6-3-44-16,0-2-98 15</inkml:trace>
  <inkml:trace contextRef="#ctx0" brushRef="#br0" timeOffset="51482.3645">17080 8301 479 0,'5'-6'344'0,"6"-3"48"15,4 8-104-15,4 11-70 16,0 7-48-16,-6 12-38 16,-3 6-27-16,-10 4-21 15,-5-3-13-15,-4-8-34 16,0-8-8-16,8-10-10 16,2-7-4-16,11-13-4 15,3-3-1-15,4-20-4 16,3-1-1-16,0-3-3 15,0 2-2-15,-3 13-2 16,0 6-1-16,-4 14 5 16,-2 4 5-16,-4 12 10 15,-3 8 2-15,-4 4-1 0,-1 3-3 16,-1 1-9-16,0-2-3 16,1-3 283-16</inkml:trace>
  <inkml:trace contextRef="#ctx0" brushRef="#br0" timeOffset="51919.76">17396 8071 1034 0,'13'-8'498'15,"9"-3"-199"-15,10 4-151 16,1 4-51-16,1 5-54 16,0 3-9-16,-4 1-11 15,0-1-2-15,-3 3-5 16,-5-4-3-16,-5 1-4 16,-3 0-2-16,-7-2-1 15,0 1-2-15,-4 1-3 16,1 3-1-16,-3 3-2 15,0 4-2-15,1 5 0 16,-2 6 0-16,5 8 1 16,-1 7 1-16,1 8 2 0,2 4 0 15,-1 0 2-15,-1-3 1 16,-2-12 28-16,-2-7 9 16,-6-9 38-16,-6-2 16 15,-11-3 12-15,-9 1 0 16,-14 0-32-16,-4-1-16 15,0-3-37-15,-1-5-5 16,9-3-79-16,4-2-448 0</inkml:trace>
  <inkml:trace contextRef="#ctx0" brushRef="#br0" timeOffset="54133.3585">18370 8244 897 0,'32'0'431'0,"21"0"-168"0,26-1-127 16,7 0-33-16,12-3-58 16,3 3-22-16,-13 1-26 15,-10 0-50-15,-28 0-171 16</inkml:trace>
  <inkml:trace contextRef="#ctx0" brushRef="#br0" timeOffset="54360.2236">18483 8418 496 0,'7'4'274'0,"13"-2"22"16,10-2-74-16,34-5-33 15,11-5-9-15,24 1-84 16,-2 2-25-16,-10 7-14 16,-15 2-77-16</inkml:trace>
  <inkml:trace contextRef="#ctx0" brushRef="#br0" timeOffset="54675.425">19062 7851 880 0,'-13'10'417'0,"-12"10"-167"0,-11 28-133 16,-12 12-36-16,-23 26 5 16,-2 9-5-16,0 10-13 15,12 0-9-15,19-15-44 16,11-13-3-16,13-28 1 16,5-11 0-16,4-17 7 15,1-8 3-15,2-7 5 16,0-6-1-16,-1 0-8 15,0-2 3-15,2 2-105 16,1 0 318-16</inkml:trace>
  <inkml:trace contextRef="#ctx0" brushRef="#br0" timeOffset="55331.529">20005 8188 726 0,'-8'-8'442'0,"-4"-6"-66"16,-11 5-112-16,-10 4-38 16,-12 8-84-16,-7 10-40 15,-7 14-62-15,7 5-27 16,18 14-17-16,13 5-3 0,27 2 1 15,18-1 2-15,28-14 4 16,11-8 4-16,9-17 7 16,-7-7 3-16,-14-8 1 15,-7-4 27-15,-20-9-3 16</inkml:trace>
  <inkml:trace contextRef="#ctx0" brushRef="#br0" timeOffset="55722.4415">20361 8214 526 0,'0'-2'341'0,"0"-2"2"16,2 1-68-16,-2 3-74 15,2 0-40-15,23 7-64 16,30 22-27-16,-22 1-48 16,1 4-10-16,-3 7-6 15,-1 0 0-15,-6-3-31 16,2-4-69-16</inkml:trace>
  <inkml:trace contextRef="#ctx0" brushRef="#br0" timeOffset="55925.1316">20716 8196 835 0,'-21'6'471'0,"-17"3"-77"15,-8 11-196-15,-1 7-47 16,-6 9-71-16,12 5-23 15,0 4-36-15,2-3-8 16,18-10-16-16,-1-10-88 16</inkml:trace>
  <inkml:trace contextRef="#ctx0" brushRef="#br0" timeOffset="56300.0316">20647 7804 843 0,'7'-7'376'15,"3"-8"-185"-15,18 4-53 16,8 5-11-16,12 4-34 16,4 7-21-16,-15 9-36 15,-7 3-10-15,-23 10-3 16,-14 1 3-16,-17 8 2 0,-10-2 2 16,-4-6-7-16,5-2-3 15,16-15-9-15,11 0-3 16,20-9-5-16,12 0-3 15,18-2-2-15,4 0-6 16,11 6-120-16</inkml:trace>
  <inkml:trace contextRef="#ctx0" brushRef="#br0" timeOffset="56659.3341">21057 8263 1025 0,'-3'13'425'0,"-3"23"-252"16,0 3-39-16,3 5-57 16,2-1-19-16,2-12-27 15,2-6-6-15,1-13 0 16,-2-6 8-16,2-6 28 15,-2-8 8-15,-2-12 3 16,-1-5-3-16,-5-16-11 16,-2-3-4-16,0-6-7 15,-4-2-7-15,1 2-20 16,2 3-8-16,1 8-10 16,6 5-2-16,5 8-9 0,6 4-5 15,9 0-9-15,8 2-3 16,15 12-3-16,4-3-15 15,14 13-112-15,-1 3-103 16</inkml:trace>
  <inkml:trace contextRef="#ctx0" brushRef="#br0" timeOffset="56909.2935">21122 8567 990 0,'9'3'396'0,"14"1"-242"15,11 2-60-15,7-3-28 16,7 2-21-16,-5 4-25 15,-5 0 1-15</inkml:trace>
  <inkml:trace contextRef="#ctx0" brushRef="#br0" timeOffset="57237.3222">21408 8221 1002 0,'1'1'442'16,"12"8"-211"-16,-3 5-79 16,2 13-61-16,-1 5-8 0,-7 5-17 15,-5 1-5-15,-2-8-14 16,-1-8-14-16,4-14-4 16,4-7 2-16,4-15 1 15,5-8-1-15,1-14-12 16,8-5-6-16,4 3-12 15,5 4-3-15,2 10-9 16,-8 9-4-16,-9 13 0 16,-5 8 3-16,-7 10 11 15,2 5 2-15,-2 8 6 16,3 1-2-16,-2 5-2 16,-4 2-25-16,-1-8-525 15</inkml:trace>
  <inkml:trace contextRef="#ctx0" brushRef="#br0" timeOffset="57612.242">21869 8035 729 0,'12'-2'397'15,"21"-4"-72"-15,5 3-123 16,1 5-113-16,2-1-22 0,-8 2-34 16,-5 1-6-16,-9-1 1 15,-3 2-1-15,-9 6-6 16,-2-3-4-16,-3 8-12 16,-2 4-4-16,1 6-1 15,1 9-1-15,1 5 1 16,4-4 0-1,-4-19 20-15,1 2 27 0,11 49 23 16,-1-6 15-16,-8-5 15 16,-12-33-2-16,-18-10 29 15,-12-2-3-15,-17-10-23 16,-9-2-24-16,3-3-26 16,3-2-59-16</inkml:trace>
  <inkml:trace contextRef="#ctx0" brushRef="#br0" timeOffset="58903.0709">23119 7330 1125 0,'12'-10'422'15,"13"-13"-261"-15,38 39-129 16,14 26-38-16,28 49 17 16,12 29-11-16,0 47-3 15,-5 5 1-15,-27 2 4 16,-15-4 0-16,-23-38 3 15,-3-15-45-15,-4-40-233 16</inkml:trace>
  <inkml:trace contextRef="#ctx0" brushRef="#br0" timeOffset="59153.0122">24317 7252 740 0,'-7'3'332'0,"-6"3"-141"15,-47 38-34-15,-25 19 27 16,-41 38-43-16,-24 20-43 16,-23 33-56-16,0 6-16 15,-10 4-12-15,16 1 0 0,39-32 1 16,14-16-7-16,54-32-67 15,15-21-76-15</inkml:trace>
  <inkml:trace contextRef="#ctx0" brushRef="#br0" timeOffset="63331.2342">844 9684 831 0,'-1'0'398'0,"-6"9"-153"16,-4 13-75-16,-12 29-88 15,0 12-26-15,-5 7-31 16,1-4-8-16,11-16-3 16,4-14 1-16,9-25 2 15,6-8 0-15,6-24-7 16,3-11-3-16,8-13-6 16,-2-10-1-16,0-1 4 15,-2 3 3-15,-5 4 0 16,-1 6 0-16,-6 14-2 15,0 8-3-15,-2 16-14 16,0 9-6-16,6 20-11 16,0 8-5-16,19 19 9 15,11 8 5-15,20 7 13 0,6 0 7 16,-6-9-1-16,-11-6-21 16,-20-17-6-16,-9-5-2 15,-19-6 13-15,-9-2 22 16,-20 0 19-16,-13-2 7 15,-20-5 6-15,-8-4 0 0,6-7-13 16,6-3-10-16,24-7-15 16,14-1-10-16,19-1-59 15,8-2-82-15</inkml:trace>
  <inkml:trace contextRef="#ctx0" brushRef="#br0" timeOffset="63909.2203">1526 9783 843 0,'-23'-3'403'15,"-12"-3"-163"-15,2 7-127 16,0 6-36-16,17 13-58 15,5 4-16-15,14 9-19 16,10 0-3-16,13-5 9 0,5-6 6 16,4-10 8-16,2-5 5 15,-14-7 6-15,-2-1 0 16,-14-3-1-16,-7 3-4 16,-12 2-6-16,-12 5-2 15,-13 7-2-15,-7 0 1 16,5 7-3-16,7 1-3 15,15 5-9-15,12 0-3 16,15 0 1-16,11-3 3 0,12-10 11 16,4-5 4-16,-1-14 10 15,-3-4 4-15,-2-10 5 16,-3-4 1-16,-8-1 31 16,-2-2 7-16,-11-4 12 15,-1 1 6-15,1 8-30 16,-3 4-10-16,2 12-26 15,0 9-7-15,3 15-7 16,2 2-1-16,5 14 5 16,0-2 0-16,1-2 1 15,0-3 1-15,1-11 3 16,0-8 19-16,-5-10 58 16,-1-8 22-16,1-10 23 15,-1-2-15-15,0-9-56 16,-2 1-20-16,-7 2-106 15,1 7-393-15</inkml:trace>
  <inkml:trace contextRef="#ctx0" brushRef="#br0" timeOffset="64549.1344">2817 9912 495 0,'-9'-4'311'0,"-18"-3"-25"0,-2 2-39 16,5 10-101-16,0 4-55 16,11 7-73-16,9 6-27 15,14 0-20-15,11 0 1 31,6-8 13-31,9 1 8 0,0-10 11 16,-5 0 4-16,-6-5 7 16,-9-1 5-16,-18-4-3 15,-9 0-2-15,-18 5-6 16,-5 0-6-16,-7 6 5 0,0 6 2 16,12 6-4-16,4 1-6 15,17 5-14-15,9 0-4 16,19 1 0-16,9-2 5 15,10-7 11-15,6-7 3 16,2-9 9-16,2-5 4 16,-4-10 10-16,-7-4 2 15,-11-7 16-15,-7 0 12 0,-11-4 2 16,-4-1 0-16,-11 1 1 16,1 2-7-16,0 14 3 15,-2 9-13-15,7 10-38 16,0 11-11-16,3 11-19 15,8 4 8-15,-2 7 17 16,-1-2-12-16,0-3-191 16</inkml:trace>
  <inkml:trace contextRef="#ctx0" brushRef="#br0" timeOffset="64705.6813">2979 9595 1259 0,'-1'-4'485'0,"-1"-1"-357"0,5 5-77 15,-3 0-52-15,0 0-83 16</inkml:trace>
  <inkml:trace contextRef="#ctx0" brushRef="#br0" timeOffset="64865.1585">3266 10071 940 0,'11'11'461'0,"10"6"-145"16,-2-6-108-16,8-9-50 15,-5-7-10-15,-4-12-28 16,-2-6-20-16,-4-4-58 16,-3-4-67-16,-6 4-32 15</inkml:trace>
  <inkml:trace contextRef="#ctx0" brushRef="#br0" timeOffset="65286.6772">3758 9990 1115 0,'-6'11'487'16,"-20"16"-253"-16,5 4-99 15,-16-2-81-15,2-4-18 16,3-10-9-16,6-9-2 15,15-13-45-15,3-9-40 16,15-7-42-16,1-5-8 0,0-2 36 16,5 5 31-16,-2 4 32 15,6 7 10-15,6 22 25 16,2 7 15-16,-1 15 15 16,1 0 2-16,-9 1-3 15,4 1-5-15,0-5-5 16,-1-2-7-16,10-13-10 15,-5-9 0-15,5-12 7 16,-5-6 1-16,-7-13 1 16,1 2-5-16,-9-5-8 15,4-4-6-15,-5 9-11 16,-1 0-1-16,2 17-1 16,-7 10 10-16,6 15 12 15,-2 7 3-15,-1 4 0 16,3 2-9-16,-1 1 28 15,1-1-53-15</inkml:trace>
  <inkml:trace contextRef="#ctx0" brushRef="#br0" timeOffset="65770.9247">5010 9992 640 0,'-14'-12'441'15,"-15"-13"-11"-15,0 7-182 16,-6 3-75-16,2 15-118 0,3 9-33 15,12 16-63-15,12 7-7 16,16 4 28-16,14-1 13 16,12-3 22-16,2-7 11 15,1-8-6-15,-3-8 0 16,-8-12 11-16,-2-6 7 16,-10-10 7-16,-2-3-21 15,-8-8-141-15,-4-4-125 16,-2-6-197-16</inkml:trace>
  <inkml:trace contextRef="#ctx0" brushRef="#br0" timeOffset="65927.138">5093 9821 270 0,'2'-10'283'0,"-1"2"-5"0,4-3 103 16,-2 7-36-16,1 15-92 15,0 15-55-15,5 20-89 16,3 13-37-16,9 11-51 16,-1 6-6-16,-5 9-9 15,-3 5-1-15,-7 6 1 16,-1-5 0-16,-8-10-2 15,12-17 7-15,3-23-96 16,-3-9-95-16</inkml:trace>
  <inkml:trace contextRef="#ctx0" brushRef="#br0" timeOffset="66083.6641">5256 10209 727 0,'0'-6'429'0,"8"-8"3"0,12-1-302 16,13 5-112-16,4-1-12 16,1 7-6-16,-5 0 0 15,-3 5-116-15,-2 2-195 16</inkml:trace>
  <inkml:trace contextRef="#ctx0" brushRef="#br0" timeOffset="66302.0619">5641 10052 766 0,'-3'-12'400'0,"-6"-13"-89"15,-5 1-45-15,-7 2-77 16,-2 6-45-16,1 10-86 16,-1 4-30-16,2 11-45 15,9 8-11-15,6 7 0 16,7 2-2-16,20-1 11 16,-1-3 4-16,10-8 9 15,2-4 5-15,-5-11 15 16,0-4 18-16,-12-10 22 15,-9-3 5-15,-17 0-10 16,-8-7-48-16</inkml:trace>
  <inkml:trace contextRef="#ctx0" brushRef="#br0" timeOffset="66770.6894">5762 9935 765 0,'8'-4'439'15,"6"-3"-18"-15,12 17-273 16,1 11-46-16,13 23-43 16,2 11-13-16,-7 12-17 15,-8 6 2-15,-21 15-5 16,-16 4-5-16,-22 0-2 15,-9-8-1-15,-7-29 6 16,4-17-1-16,12-32-22 16,10-16-9-16,16-34-21 15,11-13-2-15,19-23 13 16,6-7 20-16,8-3 36 0,3 2 19 16,-1 8 17-16,-2 12-11 15,0 15-26-15,-6 13-17 16,-11 17-50-16,-2 4-18 15</inkml:trace>
  <inkml:trace contextRef="#ctx0" brushRef="#br0" timeOffset="67398.0157">6386 9795 535 0,'-8'-3'311'0,"-5"2"-43"16,-2 5-143-16,5 8-112 16,4 7-21-16,7 6-13 15,9 1 4-15,9-1 16 16,3-3 6-16,-1-8 11 15,-6-4 3-15,-3-4 8 16,-8-5 7-16,-5-2-3 0,-6-1-3 16,6 0-12-16,-22-1-6 15,-44-1 1-15,30 8-3 16,8 7-7-16,9 4-2 16,12 4 0-16,7 1 11 15,8 0 19-15,9 1 2 16,9-1 1-16,1 0-3 15,5-3 7-15,-1-5 2 16,-2-7 2-16,-1-5-3 0,-2-9-7 16,-2-4-1-16,0-7 0 15,-6-4 0-15,-1-6-2 16,-5-2-1-16,-8-4 29 16,1 3 4-16,-2 8 15 15,-2 5 2-15,2 20-41 16,-2 5-11-16,2 15-24 15,2 9-4-15,2 3 1 16,2 6 2-16,0-7 3 16,3-4 1-16,1-12 4 15,6-5 13-15,-4-12 45 16,2-6 13-16,4-7 13 16,-6-6-8-16,4-3-43 15,-2-3-13-15,-2 2-21 16,-2-2-63-16</inkml:trace>
  <inkml:trace contextRef="#ctx0" brushRef="#br0" timeOffset="67866.6661">7175 9844 554 0,'-14'-2'349'0,"-17"0"-26"15,-3 3-110-15,5 12-129 16,3 0-42-16,13 10-42 15,6-2-10-15,13 5-8 16,4-1 3-16,14-9 7 16,7 0 6-16,0-10 8 15,1-5 5-15,-5-2 7 16,-7-4 2-16,-8-5 3 16,-10 2-3-16,-13 0-12 15,-11-1-5-15,-15 9-7 16,-4 2 6-16,3 8 17 15,2 9 6-15,14 3 2 0,5-2 15 16,16 6 18-16,5-3 2 16,11-2 10-16,6 2-20 15,10-4-27-15,-3-3-7 16,16-10 1-16,0-6-3 16,0-16 8-16</inkml:trace>
  <inkml:trace contextRef="#ctx0" brushRef="#br0" timeOffset="67991.9393">7184 9603 1005 0,'-9'-2'429'0,"-5"-3"-243"16,3 4-113-16,5 8-61 16,8 5-131-16</inkml:trace>
  <inkml:trace contextRef="#ctx0" brushRef="#br0" timeOffset="68272.8192">7426 9878 627 0,'-6'0'408'16,"4"1"-20"-16,-4 5-160 15,10 8-140-15,6 3-35 16,5 7-12-16,10 3 2 16,6 1-7-16,-3 3-5 15,-9-4-10-15,-13-4 3 16,-17-6 10-16,-10-7 2 16,-6-7 2-16,-3-3-5 15,3-10-14-15,9 0-41 0,10-2-162 16</inkml:trace>
  <inkml:trace contextRef="#ctx0" brushRef="#br0" timeOffset="68695.0055">7790 10110 1064 0,'0'2'546'0,"-1"-1"-144"0,7 5-74 16,-6-4-136-16,3 0-51 16,0-1-65-16,-5-1 284 15</inkml:trace>
  <inkml:trace contextRef="#ctx0" brushRef="#br0" timeOffset="73797.687">8374 9895 718 0,'-3'0'350'0,"-4"0"-100"0,25 1-168 16,24-1-32-16,37-2-19 15,22 3-3-15,17-1-13 16,4 0-5-16,1 4-1 15,-2-2 3-15,-10 0 14 0,-15 3-37 16</inkml:trace>
  <inkml:trace contextRef="#ctx0" brushRef="#br0" timeOffset="74021.1824">8552 10048 685 0,'-15'-9'341'0,"-8"-4"-111"15,18 5-130-15,8 3-35 0,34 5-31 16,16 1-10-16,28-1 2 16,14 0 3-16,12 1-12 15,3-1-3-15,0 0 6 16,-6-2-24-16</inkml:trace>
  <inkml:trace contextRef="#ctx0" brushRef="#br0" timeOffset="74206.2431">9329 9758 535 0,'18'9'252'16,"6"7"-68"-16,16 13-9 15,-3 3 8-15,-10 6 45 16,-9 2-24-16,-27 1-40 16,-14-1-18-16,-15-4-53 15,-5-4-10-15,4-17-31 16,5-3-32-16</inkml:trace>
  <inkml:trace contextRef="#ctx0" brushRef="#br0" timeOffset="74784.5676">10569 9833 924 0,'-25'-4'416'16,"-22"3"-208"-16,5 7-91 16,12 17-109-16,11 10-25 15,21 11-23-15,9 5 2 16,23-7 19-16,6-6 15 15,13-13 23-15,2-9 9 16,-7-13 14-16,-7-8 7 16,-21-18 11-16,-8-7 4 15,-21-24-4-15,-11-8-12 16,-17-11-17-16,-10-4-4 0,1 6-6 16,8 3-3-16,21 8-16 15,13 6-13-15,28 13-27 16,16 8-5-16,14 23 6 15,8 12-39-15</inkml:trace>
  <inkml:trace contextRef="#ctx0" brushRef="#br0" timeOffset="75286.6133">10998 9761 625 0,'-11'-2'317'0,"-10"1"-95"16,1 2-100-16,9 6-81 0,7 6-28 16,12 4-21-16,9-1-5 15,18 1 7-15,4-3 6 16,3-8 13-16,-3-4 5 0,-15-4 16 16,-12-5 4-16,-17-2-2 15,-10 3 9-15,-20-1 13 16,-2 5-1-16,-4 5-3 15,0 3-15-15,14 11-39 16,6 3-10-16,12 8-3 16,8 2 4-16,13 1 9 0,6-4 6 15,9-7 3-15,7-10 1 16,0-10 7-16,1-3 3 16,-2-12 5-1,-4-4 2-15,-6-4-3 16,-3-4-2-16,-6-1-6 15,-3 7-4-15,-3 7-9 16,1 13-4-16,-1 14-4 16,5 9-1-16,-3 14 2 15,1-2 4-15,3 2 1 16,-2-7 2-16,6-10-1 0,-3-4 44 16,5-12 43-16,0-8 23 0,3-16 30 15,1-6-27-15,-5-14-26 16,0 6-23-16,-8-2-25 15,-6 1-38-15,-3 13-507 16</inkml:trace>
  <inkml:trace contextRef="#ctx0" brushRef="#br0" timeOffset="75957.1299">12489 9804 462 0,'-5'-3'324'0,"-16"-10"3"0,-8 2-59 16,-3 10-115-16,-1 1-55 15,10 8-71-15,10 6-23 16,15 2-23-16,5 4-4 16,20 0 7-16,5-2 8 15,9-4 13-15,-1-6 5 16,-11-10 9-16,-6-2 7 0,-18-5-1 16,-9 1-5-16,-21 2-11 15,-8 0-8-15,-12 6-5 16,2 10-2-16,8 5-4 15,9 6-4-15,16 7-6 16,8-3 0-16,16 3 7 16,9-2 5-16,17-10 17 15,1-5 9-15,6-11 12 16,-1-7 4-16,-2-7-1 16,-3-4-2-16,-13-12-3 15,-2-3-1-15,-14-8-4 16,0 3 0-16,-10 11 13 15,-3 5 11-15,-4 22-10 16,-1 8-5-16,6 20-26 0,0 8-15 16,4 7 4-16,1 0 3 15,4-2-30-15,-1-8-73 16</inkml:trace>
  <inkml:trace contextRef="#ctx0" brushRef="#br0" timeOffset="76111.0456">12680 9447 1970 0,'3'10'-251'15</inkml:trace>
  <inkml:trace contextRef="#ctx0" brushRef="#br0" timeOffset="76273.5937">12907 9890 1277 0,'7'20'520'16,"9"22"-337"-16,2-7-70 0,1-14-74 0,0-8-7 16,-1-17 32-16,0-8 2 15,-4-13-4-15,5-2 22 0,-4-11-173 16,-4-2-93-16</inkml:trace>
  <inkml:trace contextRef="#ctx0" brushRef="#br0" timeOffset="76658.9746">13399 9856 1052 0,'-9'17'532'16,"-7"11"-188"-16,-14 0-169 15,-5 0-59-15,0-9-67 16,5-5-12-16,13-12-7 0,1-6 1 0,9-11-66 16,6-4-24-16,1-9-29 15,9-1-10-15,4-1 53 16,3 3 18-16,6 11 6 16,-1 6-4-16,4 21 18 15,-3 11 8-15,1 15 40 16,-2 3 18-1,-3-2-2-15,2-3-6 16,3-14-21-16,2-7-7 0,4-14 1 16,-1-6 4-16,-3-12 4 15,-5-6-1-15,-2-10-10 16,1 0-4-16,-8-3-9 16,4 10-5-16,-8 16-22 15,-1 10 14-15,-2 18 2 16,0 8 2-16,-2 10 19 0,-1 3-17 15,-1-2 33-15</inkml:trace>
  <inkml:trace contextRef="#ctx0" brushRef="#br0" timeOffset="77175.6189">14623 9686 775 0,'4'6'346'16,"12"20"-101"-16,4 15-212 15,13 31-12-15,0 11 4 16,-8 5 3-1,-2-1-11-15,-21-15 29 16,-6-4 0-16,-7-9 4 16,-6-10 9-16,-8-18-19 15,1-11 7-15,1-21 11 16,-1-12 0-16,9-23 0 16,3-11-12-16,9-13-12 15,12-3-1-15,13-7 1 0,9 0 3 0,13-2-13 16,1 5-6-16,7 19-22 15,-1 11-3-15,-8 21-103 16,-6 9-117-16</inkml:trace>
  <inkml:trace contextRef="#ctx0" brushRef="#br0" timeOffset="77460.9901">15007 9962 791 0,'14'9'404'0,"9"6"-139"15,11-3-125-15,-3-8-46 0,1-5-49 16,-1-3-11-16,-3-13-2 16,-1-3 1-16,-8-10 0 15,-6-4-3-15,-13-2-7 16,-10 3-8-16,-12 1-16 16,-6 4-1-16,-10 9-21 15,3 8-1-15,4 18-7 16,2 15-6-16,14 24 7 0,1 9-6 15,18 12 35-15,7 1 15 16,5-5 41-16,4-4 15 0,-7-3-17 16,-2-3-9-16,-3-7-21 15,-3-7 51-15,3-16-176 16</inkml:trace>
  <inkml:trace contextRef="#ctx0" brushRef="#br0" timeOffset="77761.4844">15715 9863 591 0,'-13'15'424'0,"-14"16"40"15,-7 5-174-15,-1-2-152 16,-3-4-48-16,-1-14-46 0,3-9-12 15,4-14-19-15,6-9-15 16,5-11-29-16,5-5-8 16,11-3-3-16,5 2 7 15,15 14 26-15,10 5 26 16,10 21 33 0,5 7 11-16,0 17-3 15,-1 7-22-15,-2 1-20 16,2 1 50-16</inkml:trace>
  <inkml:trace contextRef="#ctx0" brushRef="#br0" timeOffset="78130.4733">15943 9686 569 0,'5'5'321'0,"5"11"-51"15,0 15-62-15,-8 36-65 16,5 16-28-16,-5 16-16 16,3 6-16-16,-3-8-26 15,-2-6-4-15,-2-7-86 0,-3-12-88 0</inkml:trace>
  <inkml:trace contextRef="#ctx0" brushRef="#br0" timeOffset="78462.3149">15883 10050 1125 0,'10'-3'426'16,"17"6"-318"-16,9-3-58 15,10 2-37-15,4 1-3 16,-5-5-6-16,-2 0-44 16,-3-11-202-16,-3-5-112 15,-11-12-71-15,-3-8 70 0,-8-12 326 16,-4-3 186-16,-6 0 194 16,-1 5 12-16,-4 15-68 15,0 8-51-15,-1 21-133 16,-1 11-39-16,1 28-63 15,1 18-24-15,1 26 13 16,-1 11 1 0,0 5 3-16,-3-2 2 0,1-5 7 15,1-10-9-15,2-17-135 16,3-10-123-16</inkml:trace>
  <inkml:trace contextRef="#ctx0" brushRef="#br0" timeOffset="78631.8151">16357 10054 1038 0,'9'-1'406'16,"11"0"-291"-16,8 3-45 16,5-2-50-16,-1 0-10 15,5-2-52-15,-6-4-92 0</inkml:trace>
  <inkml:trace contextRef="#ctx0" brushRef="#br0" timeOffset="78747.315">16639 9931 525 0,'2'-6'401'16,"2"-5"23"-16,1 11-142 15,-3 5-48-15,2 16-96 0,-1 8-41 16,2 3-50 0,-4 3-21-16,0-2-15 15,0-4-32-15</inkml:trace>
  <inkml:trace contextRef="#ctx0" brushRef="#br0" timeOffset="78963.7237">16919 9866 988 0,'2'-3'431'0,"3"-5"-217"16,2 8-62-16,2 11-62 15,-1 9-22-15,-1 9-29 32,-3 5-16-32,-4 5-11 15,-3-2-1-15,1-4-53 16,-3-7-89-16</inkml:trace>
  <inkml:trace contextRef="#ctx0" brushRef="#br0" timeOffset="79148.4213">17081 9946 571 0,'4'-13'388'0,"4"-9"16"16,-8 3-101-16,-1 14-132 16,-9 5-41-16,-6 9-63 15,-3 4-24-15,-3 7-22 16,4 1-10-16,8-1-14 16,9-2-5-16,14 1-3 15,3-6 0-15,8-1 20 0,1 0-43 16,-3-6-132-1,-10-3-125-15</inkml:trace>
  <inkml:trace contextRef="#ctx0" brushRef="#br0" timeOffset="79433.1908">17436 9997 742 0,'7'-10'388'0,"9"-8"-102"0,-3-3-73 15,-4-1-92-15,3 1-14 16,-9 2 6-16,-3-1-4 15,-5 2-13-15,-12 2-12 16,-11 3-53-16,-6 4-18 16,-7 11-20-16,4 5-7 0,8 10-7 15,8 7-2-15,15 8 8 16,6 0 6-16,13 2 13 16,10-1 6-16,11-9 5 15,2-4 3-15,4-14 3 16,-3-2 4-16,-10-13 2 15,-5-7 1-15,-5-7-32 16,-3-12-60-16,-10-9-198 16,-8-7-257-16</inkml:trace>
  <inkml:trace contextRef="#ctx0" brushRef="#br0" timeOffset="79533.5284">17422 9538 604 0,'0'-12'357'0,"2"-10"-71"15,5 11-17-15,2 10-94 16,-1 1-58-16,6 13-64 15,-3 4-18-15,2 6-36 0</inkml:trace>
  <inkml:trace contextRef="#ctx0" brushRef="#br0" timeOffset="79749.6576">17955 10105 1092 0,'0'-2'476'0,"0"2"-265"15,1 1-94-15,-2-1-577 16</inkml:trace>
  <inkml:trace contextRef="#ctx0" brushRef="#br0" timeOffset="103057.2786">536 12586 421 0,'-6'-6'317'0,"-11"0"43"15,1 5-130-15,-1 8-126 16,1 9-38-16,4 8-46 16,3 4-11-16,14-1-9 15,6-4 0-15,18-12 5 16,4-7 6-16,4-12 8 16,3-7 1-16,-15-5 4 15,-2 0 5-15,-13-3 44 16,-7-1 23-16,-5 3 30 0,-9 1 8 15,-14 5-26-15,-3 5-15 16,-15 6-42-16,-2 10-20 0,5 10-33 16,3 6-15-16,17 11-4 15,9-4 2-15,20 1 2 16,8-4 0-16,18-9 0 16,8-2 3-16,0-7 7 15,-3-4 3-15,-8-5 8 16,-8-7 4-16,-9-6 10 15,1-2 3-15,-15-6 8 16,-4-1 1-16,-13-1-3 16,-10-4-2-16,-7 10-3 15,-3 2-3-15,-1 11-15 16,2 5-10-16,5 9-19 0,6 8-3 16,10 5 5-16,8 6 5 0,14-4 7 15,8-3 2-15,11-9 3 16,4-3 3-16,3-9 5 15,1-7 3-15,-4-7 4 16,-2-4 4-16,-13-4 5 16,-14 0 3-16,-3 4 5 15,-5 7 1-15,-12 3 8 16,2 8-1-16,-11 6-8 16,-5 1-5-16,11 5-18 15,7 1-6-15,11-4-8 16,11 2-1-16,12-9 6 15,2-2 3-15,1-7 6 32,-3-3 4-32,-3 0-58 0</inkml:trace>
  <inkml:trace contextRef="#ctx0" brushRef="#br0" timeOffset="103735.5356">1417 12448 694 0,'-1'11'363'16,"-10"22"-63"-16,-6 14-74 15,-15 30-82-15,-4 7-37 16,3 9-72-16,2-6-9 0,14-30-12 16,8-13-13-16,13-45-5 15,10-22-8-15,15-36 1 16,-2-18 12-16,1-15 9 16,-5-2 5-16,-7 3-1 15,1 5-2-15,0 17 3 16,2 11 4-16,-3 29 11 15,-5 21 5-15,2 40 5 16,-2 20-3-16,0 33-5 16,7 7-2-16,1 5-10 15,3-2-4-15,8-11-4 0,4-6-1 16,-1-26-4-16,3-13-40 16,-12-24-176-16</inkml:trace>
  <inkml:trace contextRef="#ctx0" brushRef="#br0" timeOffset="103860.6085">1326 12730 862 0,'13'1'319'16,"8"0"-212"-16,30-1-109 16,8 0 5-16,14-2-16 15</inkml:trace>
  <inkml:trace contextRef="#ctx0" brushRef="#br0" timeOffset="104157.3324">1875 12727 913 0,'5'17'415'16,"0"10"-160"-16,16 5-152 15,6-5-17-15,7-11-21 0,4-5-6 16,-2-16-6-16,-8-9 3 15,-5-12 3-15,-10-12-2 16,-4-12-8-16,-4-3-5 16,-15-13-12-16,-6-2-2 15,-21-15-11-15,-12-2 5 16,-2 16-38-16,-4 8-8 0,14 42 4 16,13 17-10-16,13 18 21 15,7 12-1-15,10 13-9 16,10 7-1-16,26 8-3 15,9 3-78-15</inkml:trace>
  <inkml:trace contextRef="#ctx0" brushRef="#br0" timeOffset="104524.0732">2300 12814 597 0,'7'7'317'0,"14"7"-63"16,5-6-61-16,15-8-50 16,-5-4-14-16,-4-12-19 15,-4-6-13-15,-12-6-24 31,-8-6-9-31,-12 3-16 16,-5 0-9-16,-19 2-13 0,-5 3-10 0,-10 12-21 16,-1 10-3-16,16 23-3 15,8 19 3-15,13 23 8 32,12-6 0-32,-3-27 0 0,2 0 1 0,17 87 5 15,6-4-1-15,11-15 18 16,-9-51 481-16</inkml:trace>
  <inkml:trace contextRef="#ctx0" brushRef="#br0" timeOffset="105026.6167">2871 12646 608 0,'-2'-4'375'0,"-8"-4"-50"15,-3 4-84-15,-5-2-27 16,-2 6-53-16,-3 1-32 16,-3 11-60-16,2 3-28 15,4 9-43-15,8 2-8 16,16 1-6-16,10-2 2 0,13-5 9 16,8-6 6-16,11-14 11 15,3-4 5-15,-9-12 8 16,-7-1 4-16,-23-3-17 15,-12-1-52-15,-12 4-341 16</inkml:trace>
  <inkml:trace contextRef="#ctx0" brushRef="#br0" timeOffset="105183.201">3105 12612 816 0,'0'8'533'15,"-1"11"3"-15,0 12-282 16,-5 2-70-16,2 7-102 16,4-2-11-16,3-11 30 15</inkml:trace>
  <inkml:trace contextRef="#ctx0" brushRef="#br0" timeOffset="105510.8777">3432 12573 796 0,'-18'2'431'0,"-19"9"-74"16,-1 2-181-16,12 10-126 15,5 2-20-15,16 10-29 16,9 3-3-16,14-4-3 16,10 0 5-16,11-16 9 15,2-6 7-15,-1-15 13 16,-8-8 7-16,-16-9 47 16,-8-1 33-16,-17 1 15 15,-13 1-5-15,-22 7-57 16,-9 5-69-16</inkml:trace>
  <inkml:trace contextRef="#ctx0" brushRef="#br0" timeOffset="106114.2867">3642 12601 820 0,'0'1'345'0,"4"2"-166"0,13 4-118 15,10 0-24-15,9-4-2 16,7-3-4-16,5-7-8 16,1-5-2-16,-8-2 0 15,-12-2 3-15,-16 6-3 16,-12 2-4-16,-16 7-12 15,-11 3-3-15,-15 9 4 16,-4 7 6-16,6 5 4 16,10 7-2-16,13 0-8 15,10 1-1-15,10-1 5 16,3-7 8-16,15-2 10 16,4-5 1-16,9-10 1 15,4-2-4-15,0-8-2 16,-3-7-1-16,-5-6-2 15,-6-4-1-15,-12-5-4 16,-1-1-3-16,-6 3-5 0,-1 7-5 16,-4 6-16-16,0 5-7 15,-2 16-10-15,-2 5 0 16,5 11 11-16,-1 8 32 16,5 1-180-16</inkml:trace>
  <inkml:trace contextRef="#ctx0" brushRef="#br0" timeOffset="106436.4599">4154 12556 1845 0,'2'-1'74'32,"2"1"-31"-32,4 3 50 0,0 14-30 15,2 12-36-15,-2 6-2 16,-1 12-9-16,-3-3-3 15,3-1-51-15,0-8-43 16,1-17-93-16,6-14-92 16,1-16-90-16,2-9 40 15,0-10 96-15,-1-2 98 0,-3-1 182 16,2 5 41-16,-1 7 90 16,-6 3 37-16,-1 14 7 15,-5 5-21-15,-4 7-74 16,-2 7-38-16,0 2-49 15,-2 2-18-15,6 0-24 16,5-2-11-16,8-1-79 16,5-6-104-16</inkml:trace>
  <inkml:trace contextRef="#ctx0" brushRef="#br0" timeOffset="106670.7951">4668 12743 536 0,'5'-8'312'15,"3"-5"-41"-15,-3-4-87 16,-2-1-22-16,-3 4 6 0,-3-3 0 16,-11 7-17-16,-6 2-18 15,-8 2-49-15,1 6-26 16,0 6-42-16,1 3-13 16,11 8-16-16,3 2-3 15,12 5-1-15,7 4 2 16,6-3 9-16,2 0 0 15,10-6 5-15,3-7 0 16,1-12-54-16,-2-3-46 0</inkml:trace>
  <inkml:trace contextRef="#ctx0" brushRef="#br0" timeOffset="106795.7767">4613 12409 1323 0,'-5'-2'558'0,"3"3"-340"15,1 10-86-15,3 9-104 16,7 7 3-16</inkml:trace>
  <inkml:trace contextRef="#ctx0" brushRef="#br0" timeOffset="107576.6192">4915 12537 599 0,'0'0'261'16,"10"4"-110"-16,9-1-106 15,4 1-17-15,15 0-7 16,5-4-2-16,-1-3-5 16,4 0 0-16,-8-2 3 15,-13-1 0-15,-15 3-32 16,-9-2-20-16,-12 3-21 16,-10 2-1-16,-14 2 28 15,-3 7 15-15,-1 6 30 16,6 6 13-16,10 6 13 15,6-2 3-15,15 6-6 16,2-2-11-16,14-5-2 0,8 0 6 16,9-11 6-16,6-5 5 15,3-11-1-15,-5-8-2 16,-5-6-7-16,-5-6 0 16,-6-3-5-16,1 1-7 15,-8 4-8-15,2 5-4 16,-5 12 6-16,0 5 8 15,-2 14 20-15,-5 6 6 0,-2 6 3 16,-3 2-6-16,-1-6-13 16,4-4-7-16,5-14-6 15,1-5 0-15,5-11-2 16,3-9-1-16,3-5-6 16,0-10-3-16,3 2-7 15,3 3-1-15,0 8-2 16,2 10 2-16,-3 16 19 15,-9 4 13-15,-1 14 14 16,-6 1 0-16,-2 7-15 16,4 3-10-16,3-2-59 15,3-1-46-15</inkml:trace>
  <inkml:trace contextRef="#ctx0" brushRef="#br0" timeOffset="107889.0446">5662 12547 500 0,'15'0'233'0,"10"-3"-43"16,11 3-145-16,5 0 5 15,1 0-7-15,-1 0-8 16,-9-2-12-16,-6-1-4 0,-20-3 17 15,-6 2 11-15,-11 0 42 16,-2-1 16-16,-3 9 8 16,-4-1-10-16,5 11-41 15,-4 3-6-15,4 5-9 16,8 7 0-16,5 2-10 16,4 0-12-16,15-1-18 15,4-4-5-15,1-8-1 16,6-5-31-16,2-11-209 15</inkml:trace>
  <inkml:trace contextRef="#ctx0" brushRef="#br0" timeOffset="108185.8501">6301 12629 867 0,'2'1'351'0,"-1"6"-190"16,-4 2-4-16,-16 6-12 0,-1 4-17 15,-12-1-51-15,-1-1-22 16,-2-7-21-16,-1-5-31 16,7-10-94-16,2-4-44 15,9-10-55-15,4-3 11 16,12-1 73-16,4 0 37 16,13 5 42-16,6 2 10 0,5 11 31 15,2 5 10-15,-3 13 31 16,2 3 17-16,-7 9 30 15,-2 1 16-15,-7 4-1 16,0 3-15-16,-6-4-48 16,3-2-2-16</inkml:trace>
  <inkml:trace contextRef="#ctx0" brushRef="#br0" timeOffset="108388.9157">6794 12630 1507 0,'-1'0'601'0,"-2"-1"-422"0,1 1-73 15,2 0-83-15,0 0-79 16</inkml:trace>
  <inkml:trace contextRef="#ctx0" brushRef="#br0" timeOffset="108529.5196">6768 12844 1737 0,'-5'0'676'0,"0"1"-491"16,4 0-75-16,1-2-135 15,0 0 372-15</inkml:trace>
  <inkml:trace contextRef="#ctx0" brushRef="#br0" timeOffset="116268.4658">7991 12558 648 0,'-1'-1'344'0,"4"-4"-94"0,11 9-74 16,17 14-93-16,14 5-20 16,22 21-24-16,3 6-7 15,-5 5-7-15,-9 2 5 16,-20-17-166-16</inkml:trace>
  <inkml:trace contextRef="#ctx0" brushRef="#br0" timeOffset="116471.7344">8458 12502 762 0,'-13'1'437'15,"-12"0"-96"-15,-10 19-132 16,-3 10-54-16,-15 15-77 16,-6 6-21-16,4 8-33 15,2-5-1-15,21-10-159 16,10-7-383-16</inkml:trace>
  <inkml:trace contextRef="#ctx0" brushRef="#br0" timeOffset="116752.7245">8541 12957 679 0,'6'-6'351'0,"2"-2"-105"0,3-6-126 15,4-2-29-15,1-3-48 16,0-3-8-16,-2 3 9 16,-5 4 8-16,-5 11 20 15,-5 4 2-15,-5 18-21 16,0 10-9-16,-1 15-23 16,2 4-3-16,7-5-8 15,5-2-6-15</inkml:trace>
  <inkml:trace contextRef="#ctx0" brushRef="#br0" timeOffset="117112.027">8921 12526 823 0,'-1'13'378'16,"-4"17"-167"-16,4 8-38 16,-7 11-38-16,4 1-12 15,1 4-5-15,0-3-30 16,7-13-32-16,1-5-13 16,4-24-10-16,4-10 0 15,1-22 2-15,-4-10 0 0,-7-16-2 16,-7-3-1-16,-13-11-4 15,-6-2-4-15,-3 1-11 16,6 3-8-16,6 14-8 16,6 5-3-16,11 10-12 15,5 2-5-15,22 7-7 16,12 3 0-16,19 5 58 16,9 5-80-16,5 3-197 15</inkml:trace>
  <inkml:trace contextRef="#ctx0" brushRef="#br0" timeOffset="117315.4076">9033 12947 934 0,'12'2'398'16,"23"3"-238"-16,1-2-54 16,1-3-54-16,4 0-7 15</inkml:trace>
  <inkml:trace contextRef="#ctx0" brushRef="#br0" timeOffset="117627.5198">9199 12599 916 0,'10'6'378'0,"9"9"-226"16,-2 4-29-16,4 5-18 16,-10 0-9-16,-4 1-22 15,0-4-4-15,-7-8-30 16,3-6-5-16,4-10-7 15,1-8-3-15,1-13-9 16,3-4-10-16,3-4-7 16,2 3-3-16,5 10-2 15,-5 6 0-15,-3 14-5 16,-4 6 5-16,-4 10 26 16,-3 5 11-16,-3 5 12 0,1 0-2 15,4 0 3-15,3-5-49 16</inkml:trace>
  <inkml:trace contextRef="#ctx0" brushRef="#br0" timeOffset="118027.5912">9611 12303 1092 0,'15'3'403'0,"19"-2"-323"15,3 3-19 1,1 1-26-16,-4-3-4 16,-9 0-5-16,1-2-4 15,-12-2-7-15,-1 1-2 16,-7 1-8-16,-6 3-2 15,-5 6-6-15,1 5-3 16,1 11-4-16,0 7-2 16,6 16 2-16,0 1 0 15,6 8 3-15,5 0 2 0,2-4 3 16,3 1 2-16,-4-6 0 16,-7-7 32-16,-13-7 72 15,-9-6 31-15,-15-7 45 16,-4-2-19-16,-14-12-68 15,-2-5-25-15,4-10-38 16</inkml:trace>
  <inkml:trace contextRef="#ctx0" brushRef="#br0" timeOffset="118636.8303">10317 12705 1056 0,'25'-4'365'16,"41"-6"-313"-16,24 2-75 16,30 2 5-16,16 4 27 15,22 2 22-15,-4 0 6 16,1-3 9-16,-7 2-21 16,-27-1-9-16,-11-2-1 0,-36 2-14 15,-15-3-46-15,-34-1-161 16,-14-2-94-16,-24-7-30 15,-15-3 61-15,-10-1 245 16,-2 0 146-16,5 10 125 16,8 4-1-16,14 10-87 15,13 8-52-15,16 7-74 16,10 6-4-16,11 4 28 16,-3-4 17-16,-7 0 16 15,-9-3-4-15,-11-7-23 16,-7-2-12-16</inkml:trace>
  <inkml:trace contextRef="#ctx0" brushRef="#br0" timeOffset="119086.3103">11309 11920 433 0,'-2'-19'309'0,"-5"-12"-20"15,-25 6-49-15,-11 5-14 16,-27 14-65-16,-10 6-31 15,-4 18-47-15,5 5-35 16,29 7-38-16,14 1-10 0,33 3-15 16,16 1-2-16,34-1 0 15,23 2 6-15,26-1 7 16,5 2 4-16,-6 0 6 16,-10-3 4-16,-37-2 12 15,-17-2 15-15,-41-1 35 16,-19 0 7-16,-30 0 2 15,-12-4-12-15,-16-9-31 16,0-6-8-16,12-16-16 16,17-6-17-16,35-13-127 15,15-3-133-15</inkml:trace>
  <inkml:trace contextRef="#ctx0" brushRef="#br0" timeOffset="119706.275">12336 12505 1037 0,'20'14'376'0,"12"10"-287"16,13 13-71-16,6 2 3 16,-5 5 7-16,-6-1 2 15,-11-4-175-15</inkml:trace>
  <inkml:trace contextRef="#ctx0" brushRef="#br0" timeOffset="119887.9996">12768 12504 837 0,'-11'3'398'15,"-25"9"-152"-15,-7 4-69 16,-20 13-62-16,-7 1-26 16,-5 5-40-16,3-1-9 15,22-5-44-15,8-7-37 0,27-12-201 16</inkml:trace>
  <inkml:trace contextRef="#ctx0" brushRef="#br0" timeOffset="120147.2337">12779 12895 949 0,'5'-4'431'0,"2"-5"-185"0,0-2-88 0,5-6-76 16,-4 1-16-16,1 0-29 16,0 0-15-16,-2 10-11 15,-2 7-2-15,-4 17 2 16,0 6 0-16,0 13 0 16,1 3-1-16,2 3 0 15,-2-6 1-15,5-12-17 16,1-6-38-16</inkml:trace>
  <inkml:trace contextRef="#ctx0" brushRef="#br0" timeOffset="120474.893">12870 12203 1007 0,'4'-7'427'16,"10"-8"-255"-16,10 3-49 16,16 8-66-16,7 5-27 15,-1 12-21-15,-6 5-5 16,-23 9 6-16,-16 5 3 0,-21 10 6 15,-8 0 2-15,2-1-4 16,3-6-2-16,21-15-5 16,6-7-1-16,25-14-7 15,14-5-1-15,11-2-40 16,5 2-90-16</inkml:trace>
  <inkml:trace contextRef="#ctx0" brushRef="#br0" timeOffset="120808.0036">13428 12536 690 0,'-4'15'330'15,"-4"21"-115"-15,-1 6-2 16,0 2-58-16,0 3-24 15,3-8-50-15,2-6-31 0,4-14-12 16,2-10 11-16,6-17 15 16,-3-8 12-16,2-13 5 15,0-6-11-15,-7-10-18 16,-1-3-14-16,-8-11-18 16,-4 0-5-16,-2 1-9 15,2 3-4-15,4 15 1 16,1 5-2-16,8 12-2 15,6 4-2-15,14 3-10 16,3 2-4-16,19 6 17 16,7 3-80-16,8 7-200 15</inkml:trace>
  <inkml:trace contextRef="#ctx0" brushRef="#br0" timeOffset="121033.7086">13392 12864 848 0,'5'2'373'0,"18"0"-129"15,12 1-101-15,24-7-34 16,4 1-18-16,-5-3-54 15,-5 0-14-15,-13 2-119 16</inkml:trace>
  <inkml:trace contextRef="#ctx0" brushRef="#br0" timeOffset="121345.7464">13676 12544 810 0,'9'6'415'0,"9"2"-124"16,2 12-101-16,-2 4-32 16,-5 0-29-16,-5 2-16 15,-4-7-38-15,-3-4-18 16,-1-6-13-16,1-7-1 0,2-9-9 16,5-7-7-16,5-12-3 15,2-1-58-15,4-1-6 16,-2 2 0-16,4 12-17 15,-4 6 47-15,-2 11 0 16,-4 9 4-16,-4 7 8 16,0 4 5-16,-1 2 5 15,1 2-2-15,0-1-42 16,1-3 170-16</inkml:trace>
  <inkml:trace contextRef="#ctx0" brushRef="#br0" timeOffset="121706.8291">14075 12324 1042 0,'9'-6'417'0,"16"-5"-281"0,6 4-46 16,-1 6-56-16,4 0-8 15,-2 1-6-15,-1 0-1 0,-2 2 8 16,-9 3 3-16,-14 4 5 16,-4 3 1-16,-5 10-9 15,-1 6-6-15,0 16-9 16,4 5-7-16,7 6-4 16,2 1 0-16,7-2 1 15,1-2 1-15,-5-7 6 16,-5-6 3-16,-11-12 23 15,-9-8 23-15,-14-13 21 16,-5-6 2-16,-8-14-22 16,1-3-23-16,6-5-86 15,7 1-36-15</inkml:trace>
  <inkml:trace contextRef="#ctx0" brushRef="#br0" timeOffset="121925.5106">14737 12544 746 0,'6'-1'334'15,"15"1"-117"-15,10 0-109 16,18 3-26-16,2 1 7 0,2 2-20 15,-4 0-11-15,-12-2-31 16,-7 2 7-16,-11-5-267 16</inkml:trace>
  <inkml:trace contextRef="#ctx0" brushRef="#br0" timeOffset="122066.5061">14805 12685 1043 0,'11'1'440'0,"20"0"-243"16,12-1-57-16,15-2-59 16,0-1-25-16,-1-2 26 15</inkml:trace>
  <inkml:trace contextRef="#ctx0" brushRef="#br0" timeOffset="122675.3464">15400 12421 773 0,'-7'8'340'0,"-4"16"-168"16,6 9-76-16,11 6-51 16,11 2-6-16,16-6 3 15,7-7 0-15,7-16 0 16,2-8-2-16,-4-15-3 16,-8-7 2-16,-17-12 0 15,-2-5-3-15,-17-9-3 16,-5 1-5-16,-7-3-5 0,-4 4 2 15,2 17-5-15,0 10-8 16,11 25-20-16,3 19-9 16,12 25-10-16,8 9 4 15,7 12 18-15,0-1 5 16,-11-2 14-16,-6-4 5 16,-20-1 8-16,-13-7 5 0,-13-13 8 15,-8-7 2-15,-6-24 1 16,2-10-3-16,4-15-14 15,8-11-12-15,22-13-75 16,13-5-75-16,21-5-343 16</inkml:trace>
  <inkml:trace contextRef="#ctx0" brushRef="#br0" timeOffset="122838.9772">15931 12746 763 0,'0'0'418'0,"-1"-2"-91"16,-4 4-155-16,4-2-54 16,0 0-51-16,-3 15-11 15,-2 40-22-15,8-27-3 0,1 0-8 16,0-3-3-16,6-9-67 16</inkml:trace>
  <inkml:trace contextRef="#ctx0" brushRef="#br0" timeOffset="123178.397">16120 12481 735 0,'-3'0'327'0,"3"5"-120"16,4 11-75-16,1 15-28 15,0 5 14-15,6 7-14 16,-9-1-16-16,3-8-31 15,-4-6-12-15,-1-13-10 16,1-6 10-16,-2-11 5 16,1-8-1-16,-7-13-5 15,0-7-12-15,2-12-13 16,-5-6-3-16,2-19-4 16,2-3-3-16,1-1-9 15,9 8-6-15,3 21-9 16,4 11-3-16,5 13-5 15,6 3-1-15,16 8 0 0,4 2 2 16,12 4-29-16,4 5-57 16</inkml:trace>
  <inkml:trace contextRef="#ctx0" brushRef="#br0" timeOffset="123397.4842">16157 12729 620 0,'-3'3'337'0,"8"7"-45"16,15-2-142-16,25 0-87 15,5-1-14-15,8-2-25 16,-2 2-7-16,-8-4-122 15</inkml:trace>
  <inkml:trace contextRef="#ctx0" brushRef="#br0" timeOffset="123693.9006">16394 12536 928 0,'6'-1'431'16,"2"1"-190"-16,7 11-75 0,3 4-39 15,0 5-31-15,-1 0-18 16,-5-2-30-16,-3 1-6 16,-4-10-7-16,-2-6 1 15,4-6 0-15,0-11-3 16,4-9-11-16,3-3-8 16,1-3-11-16,5 1-3 15,-5 8-5-15,1 9-5 16,-4 11-4-16,-1 6-3 0,-1 16 4 15,-3 2 3-15,0 7 8 16,-4 1 2-16,2-3-11 16,2 1-27-16</inkml:trace>
  <inkml:trace contextRef="#ctx0" brushRef="#br0" timeOffset="124037.5772">16716 12271 952 0,'9'-4'397'0,"15"-8"-227"16,6 0-17-16,11 4-58 16,2-3-6-16,1 5-33 0,-3 1-13 15,-12 5-20-15,-7 2-9 16,-8 6-13-16,-8 1-3 15,-6 11-6-15,1 1 1 16,-2 14 3-16,6 5 1 16,0 12-2-16,1 7 0 15,2-2 2-15,0-2 2 16,4-8 2-16,0-4 2 16,-8-7 22-16,-5-5 24 15,-11-11 51-15,-11-3 15 0,-7-13-8 16,-6-4-21-16,-10-8-40 15,7-7 229-15</inkml:trace>
  <inkml:trace contextRef="#ctx0" brushRef="#br0" timeOffset="124561.4483">8160 13742 822 0,'11'6'326'0,"21"16"-198"15,11 17-43-15,14 26-26 16,3 6-3-16,-3 3-16 16,-9-5-4-16,-11-10-50 15</inkml:trace>
  <inkml:trace contextRef="#ctx0" brushRef="#br0" timeOffset="124757.3281">8578 13764 832 0,'-10'-2'444'16,"-11"2"-95"-16,-8 10-119 0,-8 27-94 15,-7 8-36-15,-3 17-35 16,-4 1-12-16,1-7-23 16,3-5-6-16,10-12-60 15,7-8-65-15</inkml:trace>
  <inkml:trace contextRef="#ctx0" brushRef="#br0" timeOffset="125023.1204">8662 14142 946 0,'-6'-4'454'0,"-4"-6"-153"15,15 1-197-15,9 0-39 0,16 2-48 16,7 4-12-16,1 8-7 16,-4 7-2-16,-21 10 7 15,-11 2 4-15,-13 5 12 16,-8 2 11-16,9-5 6 16,4-4-2-16,8-9-8 15,15-4-11-15,7-8-12 16,13-1-5-16</inkml:trace>
  <inkml:trace contextRef="#ctx0" brushRef="#br0" timeOffset="125374.3537">9125 13886 680 0,'-2'0'406'0,"-3"8"8"15,1 12-236-15,3 16-104 16,1 11-8-16,1 4-16 16,1-3-11-16,-2-8-6 15,0-10 1-15,-2-16 9 16,2-6 8-16,-3-16 8 16,-1-9 2-16,-3-13-4 15,-1-6-7-15,-3-11-6 16,2-8 0-16,-6-18-1 15,1-2-11-15,4 1-14 16,1 6-8-16,11 22-17 16,4 6-2-16,8 13-10 15,6 8 3-15,12 7-15 16,2 5 4-16,9 7 60 16,4 7-117-16,3 6-94 15,2 1 75-15</inkml:trace>
  <inkml:trace contextRef="#ctx0" brushRef="#br0" timeOffset="125568.9967">9198 14143 705 0,'15'3'386'15,"8"0"-78"-15,10 2-193 0,5-3-37 16,-1-1-49-16,1-1-24 16</inkml:trace>
  <inkml:trace contextRef="#ctx0" brushRef="#br0" timeOffset="125850.1792">9373 13861 1032 0,'8'10'418'0,"8"15"-264"16,2 4 11-16,-5 5-41 15,-3-3-15-15,-6-8-36 16,2-7-16-16,-1-16-14 16,3-8-5-16,3-13-8 15,3-6-5-15,2-12-17 16,3-3-4-16,0 5-4 15,1 5-3-15,-2 19-5 16,0 9-2-16,-5 16 7 16,0 12 6-16,-2 15 11 15,-2 2 2-15,0 3-3 16,3-3 21-16,-2-12-325 16</inkml:trace>
  <inkml:trace contextRef="#ctx0" brushRef="#br0" timeOffset="126162.6184">9674 13658 888 0,'13'-3'422'0,"9"-5"-154"15,10 2-140-15,5 1-43 16,0 2-32-16,-5 2-15 15,-1 1-22-15,-3 1-6 0,-6 4-5 16,-5 2-4-16,-7 11-1 16,-2 4 2-16,-4 13 4 15,0 9 4-15,5 11 3 16,-1 8-1-16,3-1 0 16,-2 1 0-16,-10-13 22 15,-7-7 20-15,-13-13 28 16,-4-13 10-16,-5-11-13 15,-2-6-7-15,3-13 373 16</inkml:trace>
  <inkml:trace contextRef="#ctx0" brushRef="#br0" timeOffset="126600.1684">10518 14020 774 0,'0'2'314'15,"5"2"-185"-15,29-2-66 16,17 4-11-16,34-5 19 15,20 1 10-15,23 1-10 16,8-1-12-16,-6-1-22 16,-4-2-13-16,-11-6-8 15,-12-3-21-15,-20-2-81 16,-12 4-74-16</inkml:trace>
  <inkml:trace contextRef="#ctx0" brushRef="#br0" timeOffset="126709.3643">11678 13964 510 0,'-5'0'280'0,"-1"0"-66"16,6 9-103-16,6 5-20 16,3 4-16-16,1 7-3 15,-2 0-16-15,-1-3-4 16</inkml:trace>
  <inkml:trace contextRef="#ctx0" brushRef="#br0" timeOffset="127115.5063">11396 13388 443 0,'2'-12'283'0,"-7"-14"-22"16,-13 2-37-16,-19 8-61 15,-14 5-23-15,-14 11-25 16,-5 4-16-16,3 13-42 16,12 3-26-16,23 5-42 0,18 7-10 15,30 7-7-15,18 3 0 16,34 7 11-16,10-3 5 15,14-2 9-15,0-3 3 16,-19-3 10-16,-12-2 2 16,-40-4 34-16,-24-4 30 15,-44-11 19-15,-13-8 4 16,-23-10-28-16,-3-9-31 16,5-4-20-16,5-1-44 15</inkml:trace>
  <inkml:trace contextRef="#ctx0" brushRef="#br0" timeOffset="127599.7992">12203 13795 948 0,'3'4'384'0,"9"13"-218"16,9 15-109-16,14 25-39 15,6 7 1-15,2 1 2 16,-6-5 2-16,-4-13-114 16</inkml:trace>
  <inkml:trace contextRef="#ctx0" brushRef="#br0" timeOffset="127771.608">12572 13870 1148 0,'-25'5'516'16,"-20"3"-240"-16,-16 23-143 0,-4 7-32 16,2 7-53-16,1-1-23 15,16-8-22-15,6-5-56 16</inkml:trace>
  <inkml:trace contextRef="#ctx0" brushRef="#br0" timeOffset="128084.0284">12509 14150 848 0,'1'-4'368'0,"11"-11"-158"16,10 5-77-16,11 4-54 15,5 4-6-15,1 10-28 16,-8-1-14-16,-10 12 14 16,-15 0 6-16,-18 9 3 15,-10 1-2-15,-11-1-18 16,4-4-6-16,7-7-10 15,10-5-3-15,21-7-5 16,7 0-1-16,15-3-1 16,1-1-1-16,5-1 0 15,2-4-12-15,4-4-178 0</inkml:trace>
  <inkml:trace contextRef="#ctx0" brushRef="#br0" timeOffset="128365.2121">12701 13643 853 0,'2'-7'355'0,"5"-6"-201"16,4 1-39-16,9-1-37 15,9 2-10-15,7 5-19 16,1 6-21-16,-18 9 14 15,-12 6 9-15,-25 9 8 16,-12 3 0-16,-3 4-32 16,5 1-11-16,19-5-11 15,14-8-1-15,32-10-1 16,14-3-2-16,27-5-12 16,5 1-31-16</inkml:trace>
  <inkml:trace contextRef="#ctx0" brushRef="#br0" timeOffset="128708.8939">13238 13750 719 0,'-5'20'339'15,"-2"28"-120"-15,0 8-13 16,6 12-45-16,1-6-21 15,0-6-52-15,0-6-20 16,1-20-28-16,5-8 0 0,0-22 15 16,3-9 2-16,-1-19-1 15,-5-3-7-15,-6-18-16 16,-9-6-2-16,-4-13-3 16,-1-6-2-16,0 5-12 15,5 10-6-15,4 19-9 16,2 7-3-16,16 12-8 15,1 0-3-15,16 6-7 16,6 1-3-16,17 6 4 16,5 2 2-16,11 10-85 15,3 4-93-15</inkml:trace>
  <inkml:trace contextRef="#ctx0" brushRef="#br0" timeOffset="128912.2673">13201 14179 896 0,'3'5'373'15,"9"-1"-175"-15,8 1-96 16,25 1-30-16,5-3-13 15,15-1-32-15,-1 1-30 16</inkml:trace>
  <inkml:trace contextRef="#ctx0" brushRef="#br0" timeOffset="129208.7634">13517 13899 885 0,'3'0'383'0,"6"9"-177"15,5 8-62-15,-1 16-30 16,-2 0-3-16,-5 4-20 16,-6-6-15-16,0-8-28 15,-1-5-11-15,0-12-13 16,4-3-6-16,5-16-29 16,7-6-5-16,1-16-4 15,3-1 0-15,-3-1 19 16,2 5 0-16,0 16-6 15,-6 7 8-15,-1 16 9 0,-7 8 3 16,2 10 6-16,-1 6-6 16,4 5-6-16,0-5-2 15,3-1-534-15</inkml:trace>
  <inkml:trace contextRef="#ctx0" brushRef="#br0" timeOffset="129528.7782">13797 13680 1016 0,'14'-9'424'0,"16"-9"-262"16,-1 6-48-16,7 6-74 15,-1 4-16-15,-1 3-12 16,0 3 0-16,-10 2 4 15,-3 2 1-15,-7 4-3 16,-5 2-1-16,2 10 4 31,3 6 2-31,-7 11 7 0,6 9 2 16,-5 5-8-16,3 6-3 0,0-6-2 16,-3-9 5-16,-9-9 24 15,-12-10 12-15,-9-7 20 16,-9-5 1-16,-12-11-21 15,-3-6-10-15</inkml:trace>
  <inkml:trace contextRef="#ctx0" brushRef="#br0" timeOffset="129859.8996">14594 13841 831 0,'7'-1'362'0,"20"0"-203"15,-1-1 1-15,17 2-65 16,9 2-32-16,2 1-44 16,6 1 81-16</inkml:trace>
  <inkml:trace contextRef="#ctx0" brushRef="#br0" timeOffset="130016.1026">14654 13973 1134 0,'9'0'430'0,"19"0"-294"15,15 0-76-15,27 0-18 16,13 0-9-16</inkml:trace>
  <inkml:trace contextRef="#ctx0" brushRef="#br0" timeOffset="130547.2369">15370 13682 1067 0,'0'6'375'16,"-4"6"-296"-16,-5 15-77 16,0 8 10-16,8 10 33 15,5-4 20-15,12-7 15 16,6-10 2-16,5-18-13 16,5-7-16-16,-1-18-12 15,-2-6-4-15,-11-12-9 0,-3-1-2 16,-14 0-8-16,-1 2-2 15,-3 9-10-15,-2 7-6 16,5 16-28-16,1 9-10 16,10 25-9-16,-2 15 3 15,6 27 19-15,1 13 9 16,-3 6 16-16,-3-7 9 16,-10-15 11-16,-3-8 14 0,-9-18 10 15,-8-6 5-15,-12-21 10 16,-8-14-9-16,-13-20-11 15,1-12-12-15,6-15-71 16,7-1-51-16,19-2-324 16</inkml:trace>
  <inkml:trace contextRef="#ctx0" brushRef="#br0" timeOffset="130812.7998">15713 13981 812 0,'-4'-11'400'0,"4"-5"-139"16,3-1-43-16,10 7-101 15,11 5-36-15,4 8-54 16,3 7-23-16,-7 12-5 0,-9 2 12 16,-15 5 20-16,-10-1 7 15,-9-2 2-15,0-1-9 16,8-6-14-16,6-6-4 15,15-10-5-15,8-3-1 16,8-5-3-16,3-1-2 16,3 5-27-16,2 0-36 15</inkml:trace>
  <inkml:trace contextRef="#ctx0" brushRef="#br0" timeOffset="131140.8353">16159 13806 920 0,'-2'7'399'15,"-3"8"-193"-15,-1 16-97 16,2 3-4-16,2 8-20 16,1-3-7-16,-2-10-20 15,4-6-3-15,5-8-4 16,-3-9-2-16,2-16 4 15,-9-10-1-15,-9-23-9 16,3-6-11-16,-6-15-11 16,1 1-4-16,4-3-4 15,-8-2-2-15,13 16-8 16,4 6-4-16,3 10-10 0,6 7-6 16,8 11-14-16,4 4-4 15,19 13 1-15,14 7 4 16,12 3-25-16,12 7-52 15</inkml:trace>
  <inkml:trace contextRef="#ctx0" brushRef="#br0" timeOffset="131351.6954">16211 14074 818 0,'9'4'368'16,"15"3"-128"-16,9-2-153 15,11-3-31-15,5 3-17 16,-2-5-30-16,-3 0-70 16</inkml:trace>
  <inkml:trace contextRef="#ctx0" brushRef="#br0" timeOffset="131650.5767">16438 13739 976 0,'5'4'399'16,"4"12"-242"-1,1 8-29-15,-1 8-22 16,-3 0-14-16,-4-5-21 15,0-5-17-15,3-12-17 16,2-7-2-16,2-11-4 16,2-7 0-16,-1-9-11 15,-1-5-4-15,2 4-6 16,2 0-4-16,-7 10 4 0,3 5 0 16,-3 10 0-16,5 5 0 15,-1 13-8-15,-4 5-2 16,-1 7 0-16,-4 4 0 15,0-3-20-15,1-3-42 16</inkml:trace>
  <inkml:trace contextRef="#ctx0" brushRef="#br0" timeOffset="131993.9203">16630 13615 791 0,'2'-8'434'15,"-1"-4"-61"-15,14 2-233 16,10 3-28-16,11 1-44 16,7-3-8-16,3 6-22 15,-5-2-3-15,-6 4-4 16,-6 1 1-16,-13 1-9 16,-4 4-5-16,-5 8-8 15,-4-2-7-15,-1 11-3 16,-1 1-4-16,4 12-3 15,-1 9 2-15,5 11 0 16,-3 7 2-16,2 9 3 16,0-7 3-16,-1-6 1 15,0-10 41-15,-13-16 30 0,-5-6 21 16,-16-15 30-16,-9-8-33 16,-5-9-24-16,-1-5-22 15,1 0-58-15,5 5 144 16</inkml:trace>
  <inkml:trace contextRef="#ctx0" brushRef="#br0" timeOffset="132806.2286">882 15785 94 0,'-10'12'104'0,"-7"4"56"16,10-5 68-16,2-8 42 15,5-17 5-15,5-6-37 16,9-23-86-16,7-11-39 15,7-13-49-15,1-7-16 16,-1-12-21-16,-9 1-3 0,-8-2-8 16,-3 3-1-16,-6 25 4 15,0 16 6-15,2 28-7 16,-2 19-6-16,3 30-14 16,4 15-11-16,12 35 1 15,2 9 6-15,10 6 7 16,2-2 4-16,-3-17 7 15,3-10 3-15,-7-21 5 16,-2-12 1-16,-10-23-40 16,-12-7-64-16,-19-18-363 15</inkml:trace>
  <inkml:trace contextRef="#ctx0" brushRef="#br0" timeOffset="133056.1623">871 15628 549 0,'7'-7'267'16,"4"-4"-84"-16,26 6-97 15,14 5-15-15,6 0-14 16,3-3-1-16,6 3-21 0,-6-3 6 16,-2 8 3-16,-3 7-3 15,-13-1-3-15,-9 5-9 16,-6 3 16-16,-9 1 15 16,-7 0 22-16,-2-3 9 15,-6-7-2-15,2-6 9 16,2-11-1-16,5-7-7 15,7-14-20-15,1-4-23 0,-1-4-23 16,3 7-8-16,-6 11-5 16,-1 6-584-16</inkml:trace>
  <inkml:trace contextRef="#ctx0" brushRef="#br0" timeOffset="133431.0764">2568 15538 700 0,'6'-2'267'15,"3"2"-184"-15,9 7-21 16,13 14 20-16,9 10 6 0,14 14 8 15,5 3-4-15,-3 6-19 16,-8-3-14-16,-8-12-163 16</inkml:trace>
  <inkml:trace contextRef="#ctx0" brushRef="#br0" timeOffset="133587.4799">2976 15560 878 0,'-15'-4'471'0,"-16"4"-121"16,-7 10-123-16,-10 15-134 16,-3 11-37-16,-7 10-33 15,3-1-8-15,8 0-4 16,12-3-28-16,13-11-152 16</inkml:trace>
  <inkml:trace contextRef="#ctx0" brushRef="#br0" timeOffset="133774.777">3002 15865 901 0,'3'-3'441'0,"0"1"-169"16,-3 3-88-16,0-1-30 15,0 0-37-15,0 22-24 16,5 43-26-16,-4-28-14 0,7-3-6 15,-1-3-49-15</inkml:trace>
  <inkml:trace contextRef="#ctx0" brushRef="#br0" timeOffset="134266.9595">3397 15440 1029 0,'0'-1'404'0,"-3"1"-279"0,0 20-63 15,-7 20-40-15,-2 11-1 16,-3 18 13-16,-1-4 3 16,6-4 2-16,-1-8 0 15,8-22-5-15,3-12-4 16,1-20 4-16,1-13 2 0,-2-14-3 15,0-9-3-15,-6-13-11 16,-1 1-4-16,-4-8-3 16,1 6-3-16,3 3-4 15,1 1-3-15,6 6-7 0,2 0-3 16,12 9-11-16,6 4-4 16,15 12-5-16,10 2 0 15,12 7 9-15,2 4 113 16,10 5-233-16</inkml:trace>
  <inkml:trace contextRef="#ctx0" brushRef="#br0" timeOffset="134480.4235">3359 15889 945 0,'2'3'357'0,"15"2"-247"15,11 0-62 1,17-5-29-16,7-3 1 0,2-7-7 16,0-3-37-16</inkml:trace>
  <inkml:trace contextRef="#ctx0" brushRef="#br0" timeOffset="134763.9523">3636 15601 640 0,'6'1'308'0,"6"3"-90"16,0 7-73-16,3 12 2 15,-3 3-4-15,-5 7-14 16,-4-2-18-16,-1-7-43 15,-2-8-22-15,3-11-15 16,2-9-4-16,4-18-9 0,2-6-1 16,5-12-12-16,2 2-3 15,5 7-3-15,2 3-2 16,-1 16-6-16,-2 4 7 16,-6 13 14-16,-4 7 7 0,-4 11 11 15,2 6-5-15,0 2-10 16,2 2 7-16,1-7-545 15</inkml:trace>
  <inkml:trace contextRef="#ctx0" brushRef="#br0" timeOffset="135107.625">3992 15469 668 0,'5'-15'364'0,"5"-14"-68"16,5 6-149-16,9 3-85 16,2 5-33-16,11 3-24 15,2 6-1-15,-6 9 4 16,-6 4 3-16,-12 9 4 0,-7 1 3 16,-4 9 3-16,-3 4 2 15,4 6-2-15,0 6-3 16,8 0-7-16,1 4-3 15,0 5 5-15,-2-1 12 16,-6-4 31-16,-5-3 15 16,-8-7 32-16,-8-3 4 15,-15-10-12-15,-5-7-11 16,-8-17-38-16,3-10-16 0,13-8-105 16,11-4-70-16</inkml:trace>
  <inkml:trace contextRef="#ctx0" brushRef="#br0" timeOffset="135326.3083">4668 15467 1083 0,'-2'0'474'16,"0"8"-227"-16,3 15-138 15,2 6-28-15,8 10-14 16,3 0-10-16,2 5-18 16,2 1-7-16,-3 1-32 0,-1-3 0 15</inkml:trace>
  <inkml:trace contextRef="#ctx0" brushRef="#br0" timeOffset="135472.0161">4554 15676 1194 0,'21'-4'436'0,"23"-5"-304"15,8 3-59-15,6 1-9 16,-2 5-5-16,-4 12 45 16</inkml:trace>
  <inkml:trace contextRef="#ctx0" brushRef="#br0" timeOffset="135872.8927">5007 15552 1146 0,'7'1'443'0,"6"3"-286"15,21 15-126-15,10 7-11 0,17 13-5 16,5 5-3-16,-5-2 6 16,-9-1 6-16,-16-10-82 15</inkml:trace>
  <inkml:trace contextRef="#ctx0" brushRef="#br0" timeOffset="136029.262">5413 15529 1369 0,'-20'14'530'0,"-33"18"-390"15,-9 10-44-15,-5 10-52 16,3-4-21-16,20-9-53 15,8-5 67-15</inkml:trace>
  <inkml:trace contextRef="#ctx0" brushRef="#br0" timeOffset="136310.3009">5498 15851 828 0,'-1'0'427'0,"-1"0"-100"16,9-6-218-16,8-1-15 0,15-2-40 16,3 1-9-16,10 4-7 15,-2 3-14-15,-14 7-10 16,-14 4 6-16,-25 12 14 16,-12 6 5-16,-11 5 7 15,1 3-3-15,8-5-10 16,9-3-7-16,17-11-11 15,7-1-8-15,16-2-6 16,9-9 1-16,11-1-40 16,3-4-89-16</inkml:trace>
  <inkml:trace contextRef="#ctx0" brushRef="#br0" timeOffset="136632.9368">5949 15530 1115 0,'-6'4'426'0,"2"12"-305"16,1 8-48-16,1 6-32 15,7 13-1-15,-4 1-6 16,2 1-4-16,4 1-5 16,-6-9-3-16,4-14 2 15,-4-6 8-15,-1-21 9 16,0-7 0-16,-1-16-2 15,0-7-9-15,-3-8-10 16,1-6-1-16,-6-4 0 16,-2-6-1-16,7-3-9 15,-1-1-3-15,9-1-11 0,8 6-8 16,-1 14-3-16,6 9-4 16,8 15-3-16,2 7-1 15,10 7-44-15,1 5-35 16</inkml:trace>
  <inkml:trace contextRef="#ctx0" brushRef="#br0" timeOffset="136836.0193">5964 15890 836 0,'4'8'411'0,"15"6"-95"16,10-1-196-16,25-7-77 15,6-4-7-15,6-6-24 16</inkml:trace>
  <inkml:trace contextRef="#ctx0" brushRef="#br0" timeOffset="137299.4389">6255 15557 748 0,'0'-2'350'16,"2"-1"-164"-16,5 8-27 15,8 11-34-15,-1 4-24 0,4 15-14 16,-5 4-5-16,-12 1-18 15,0-3-18-15,-5-17-15 16,1-10-3-16,9-16-7 16,4-10-7-16,3-15-7 15,5-3-7-15,-1-6-3 16,1 5 0-16,7 16-2 16,-6 2 1-16,-4 17-6 15,-2 6 1-15,-12 13 3 16,1 7 2-16,1 13 5 15,-1 1 3-15,1-5 2 16,4-2-6-16</inkml:trace>
  <inkml:trace contextRef="#ctx0" brushRef="#br0" timeOffset="137658.7294">6659 15273 1038 0,'8'-4'378'16,"14"-4"-306"-16,5 2-47 15,9 2-21-15,0 2-1 16,-4-1 0-16,1-1 1 16,-13 1 5-16,-5 0 1 15,-6 3 6-15,-6 4 9 0,1 8 12 16,-7 3 5-16,7 15 1 15,-4 6-6-15,2 11-13 16,4 4-2-16,2 4-7 16,2 1-3-16,0-5-2 15,2 3-1-15,-8-6 36 16,-3-1 26-16,-8-2 49 16,-11-7 28-16,-14-12-8 15,-3-8-16-15,-13-18-45 16,1-4-30-16,11-9-54 15,8-2-44-15</inkml:trace>
  <inkml:trace contextRef="#ctx0" brushRef="#br0" timeOffset="138267.9503">7590 15643 717 0,'-4'0'333'16,"-2"0"-100"-16,27 4-214 15,18 0-33-15,39 0-7 16,18 0 8-16,35-5 42 16,17-3 17-16,13-4 32 15,6-4 3-15,-7 6-24 16,-13-4-13-16,-28-3-37 16,-21 2-30-16,-38-2-75 0,-18 4-39 15,-31 3-49-15,-12 5 27 16,-23-3 74-16,-8 2 52 15,-5-5 126-15,0-3 34 16,10-9 33-16,4 1-15 16,14-3-79-16,6 4-38 15,15 11-34-15,8 6-1 16,12 9 8-16,5 6 7 0,-5 7 18 16,0 2 17-16,-17 3 37 15,-8 1 8-15,-19-4-7 16,-4 0-23-16</inkml:trace>
  <inkml:trace contextRef="#ctx0" brushRef="#br0" timeOffset="138752.2416">8563 14938 614 0,'1'-10'367'16,"-6"-9"-66"-16,-10 0-57 15,-22 7-97-15,-5 3-35 16,-9 4-23-16,-2 5-15 16,9 10-29-16,0 0-15 15,11 5-25-15,10 1-10 0,17 3-15 16,12 7-4-16,25 4-1 16,13 3 3-16,13 0 10 15,8 1 4-15,1 4 8 16,-5-3 5-16,-19 0 6 15,-16 1 6-15,-39-6 28 16,-23 0 15-16,-25-7 14 16,-10-5-2-16,-3-9-27 15,5-7-14-15,10-7-19 16,12-1-3-16,20-3-10 16,13-1-12-16,25-4-30 15,10-3-43-15</inkml:trace>
  <inkml:trace contextRef="#ctx0" brushRef="#br0" timeOffset="141193.4055">9880 15061 727 0,'-20'8'354'0,"-18"5"-131"16,-13 27-83-16,-4 17-33 15,5 37-47-15,10 18-27 0,35 10-24 16,19-1-3-1,37-18 3-15,12-14 3 0,13-25 6 16,2-13-6-16,1-27-84 16,2-15-126-16</inkml:trace>
  <inkml:trace contextRef="#ctx0" brushRef="#br0" timeOffset="141380.8564">10042 15406 1070 0,'11'9'370'0,"25"18"-324"16,11 6-11-16,13 12 8 16,-1 2 2-16,-12-5-8 15,-6-2-3-15,-12-5-42 0</inkml:trace>
  <inkml:trace contextRef="#ctx0" brushRef="#br0" timeOffset="141537.0653">10450 15462 1252 0,'-28'9'501'0,"-29"19"-330"15,-4 6-68-15,-5 4-63 16,5 4-17-16,10-5-39 15,8 0-54-15</inkml:trace>
  <inkml:trace contextRef="#ctx0" brushRef="#br0" timeOffset="141771.5764">10471 15819 611 0,'10'-10'267'0,"5"-9"-116"16,1-3-13-16,-2 4 0 15,-5 2 9-15,-3 8-8 16,-5 7-24-16,-2 14-47 0,-1 8-17 16,5 15-28-16,6 5-5 15,5 1-5-15,5 5-1 16,-2-14-66-16,-3-3-58 15</inkml:trace>
  <inkml:trace contextRef="#ctx0" brushRef="#br0" timeOffset="142130.6727">10817 15424 998 0,'-3'18'367'16,"-4"7"-254"-16,11 23-27 16,-3 9 17-16,1 4 22 15,-2 0-21-15,0-9-36 16,0-8-15-16,3-15-20 16,-2-11 0-16,-1-18-1 15,0-12-5-15,-10-15-7 16,6-9-5-16,-1-5-4 15,-4-6 1-15,2-11 2 16,-2-3-1-16,2-10-8 16,6 3-5-16,10 12-7 15,-1 7-5-15,11 22-15 16,2 6-5-16,9 17-1 16,11 7 1-16,4 8 50 0,2 2-92 15</inkml:trace>
  <inkml:trace contextRef="#ctx0" brushRef="#br0" timeOffset="142333.7804">10867 15873 744 0,'20'7'393'16,"9"3"-67"-16,18-1-221 16,4-3-35-16,-3-6-36 15,-4-3-10-15</inkml:trace>
  <inkml:trace contextRef="#ctx0" brushRef="#br0" timeOffset="142598.98">11099 15523 994 0,'6'5'383'0,"6"13"-254"0,0 5-20 16,-4 7-3-16,-1 4-7 16,-6-10-29-16,1-3-17 15,0-11-25-15,3-5-3 16,6-13-12-16,1-7-6 15,9-9-7-15,0-4-3 16,0 1 2-16,3 10-1 16,-9 10 14-16,-6 7 23 15,-3 17 34-15,-6 8 12 0,0 12-8 16,-1 3-22-16,1 3 2 16</inkml:trace>
  <inkml:trace contextRef="#ctx0" brushRef="#br0" timeOffset="143129.1525">11461 15352 553 0,'13'-7'229'16,"13"-6"-127"-16,4 6-23 15,2 4-5-15,1 1 1 16,-2 5 13-16,-7-1 5 16,-8 6 7-16,-5 1-16 15,-10 1-29-15,-1 2-11 16,-6 1-22-16,-1 1-5 0,4 2-9 16,-2 4-3-16,5 7-6 15,3 8-3-15,8 10-2 16,3 2 2-16,5 4 4 15,-3-2 1-15,-5-7 7 16,-2-2 11-16,-17-8 56 16,-1-4 24-16,-13-9 27 15,-12-11-3-15,-5-13-45 16,-3-5-25-16,5-5-39 16,8 2-18-16,16 4-117 15,7 2-158-15</inkml:trace>
  <inkml:trace contextRef="#ctx0" brushRef="#br0" timeOffset="143379.0946">12029 15368 894 0,'2'-4'458'15,"2"4"-122"-15,3 16-179 16,2 29-103-16,5 8-18 0,1 7-2 16,0-3-3-16,1-4-4 15,-4-6 11-15,-4-9-41 16</inkml:trace>
  <inkml:trace contextRef="#ctx0" brushRef="#br0" timeOffset="143535.4979">11906 15617 1095 0,'16'0'455'15,"16"0"-230"-15,30 1-188 16,6-1-6-16,12-2-17 15,-1-3 13-15</inkml:trace>
  <inkml:trace contextRef="#ctx0" brushRef="#br0" timeOffset="143863.7459">12571 15433 968 0,'19'17'337'0,"24"22"-288"15,0 8 16-15,-1 5 17 16,-2-1-4-16,-15-8-23 16,1-3 3-16</inkml:trace>
  <inkml:trace contextRef="#ctx0" brushRef="#br0" timeOffset="144004.1363">12881 15457 1159 0,'-31'14'499'0,"-22"12"-248"16,-10 15-167-16,-4 8-29 15,1-2-29-15,5-3-16 16</inkml:trace>
  <inkml:trace contextRef="#ctx0" brushRef="#br0" timeOffset="144300.7396">12803 15714 1005 0,'5'-4'396'16,"1"-5"-234"-16,22 1-91 16,8 3-7-16,13 3-19 15,7 3-23-15,-9 8-16 16,-8 3 3-16,-24 4 14 16,-11 4 13-16,-22 3 5 15,-6 3-1-15,-3 6 1 16,0 0-7-16,19-7-8 15,8-4-3-15,26-12-16 16,14-1-7-16,14-9 159 16</inkml:trace>
  <inkml:trace contextRef="#ctx0" brushRef="#br0" timeOffset="144732.8142">13393 15549 855 0,'4'12'326'0,"1"10"-211"16,-2 11-66-16,-3-1 6 15,-3 2 23-15,-2-4 7 16,-1-10 10-16,-3-7 6 16,2-16-11-16,0-9-10 0,0-15-25 15,0-6-11-15,-5-14 3 16,0-3 8-16,-7-15 10 15,-3-5-1-15,6-4-25 16,5 3-17-16,13 17-28 16,12 9-14-16,14 19-15 15,6 8-4-15,11 11 1 16,7 7 6-16,8 5-62 16,0 1-87-16</inkml:trace>
  <inkml:trace contextRef="#ctx0" brushRef="#br0" timeOffset="144935.6369">13366 15752 701 0,'16'2'361'0,"14"1"-34"0,17 2-272 16,6 0-16-16,7-3 64 16,-7-2-152-16</inkml:trace>
  <inkml:trace contextRef="#ctx0" brushRef="#br0" timeOffset="145258.4403">13658 15471 952 0,'3'0'417'0,"5"-2"-178"0,-2 18-147 15,0 9-12-15,-2 5 12 16,-3 2-1-16,-3-5-10 16,-2-3-18-16,2-9-29 15,4-3-7-15,9-16-12 16,2-3-5-16,8-18-4 31,2-2-3-31,0-3-2 16,6-2-1-16,-1 14-1 15,-3 2-3-15,-5 16-6 0,-8 7 2 0,-7 15 5 16,-3 7 2-16,-2 3 7 16,-1 0 1-16,2-4-9 15,5-2 231-15</inkml:trace>
  <inkml:trace contextRef="#ctx0" brushRef="#br0" timeOffset="145602.1357">13964 15210 1040 0,'9'-8'426'0,"13"-6"-254"16,5 4-77-16,5 8-53 15,-3 5-1-15,-2 1 5 16,-1 3-1-16,-8 4 0 16,2-1-13-16,-12 1-20 15,-2 4-4-15,-2 3-3 32,-2-1-2-32,3 8-3 0,2 4-1 0,1 14-4 15,1 5 0-15,4 9 1 16,-2 2 1-16,0-6 3 15,-3-4 1-15,-9-10 5 16,-4-3 8-16,-12-13 31 16,-7-6 12-16,-9-14 8 15,-4-8-4-15,-1-10-44 16,2-6 450-16</inkml:trace>
  <inkml:trace contextRef="#ctx0" brushRef="#br0" timeOffset="145961.7519">14582 14926 1142 0,'19'14'376'0,"26"24"-371"15,4 22-26-15,-5 26 31 16,-3 12 17-16,-20 14 52 15,-20 0 15-15,-28-9-2 16,-12-10-5-16,-3-20-33 16,0-11-16-16,17-24-43 15,6-14-57-15</inkml:trace>
  <inkml:trace contextRef="#ctx0" brushRef="#br0" timeOffset="146305.0831">14873 14828 956 0,'9'-8'418'0,"12"-5"-194"15,8 9-111-15,8 10-75 16,0 6-11-16,-7 12-20 16,-6 2-1-16,-15 7 9 15,-9 5 9-15,-19-1 4 16,-5-1 1-16,-2-7-1 16,8-6-3-16,18-7 3 15,8-4 12-15,15-12 11 16,9 0 0-16,11-4-8 15,3 2-14-15,8 2 66 16,-3 0-103-16</inkml:trace>
  <inkml:trace contextRef="#ctx0" brushRef="#br0" timeOffset="146899.0593">15453 15418 393 0,'14'-1'181'0,"24"0"-52"16,5 0-53-16,8 2-11 16,2 1-20-16,-4 2-29 15,0 1-5-15,-11-2 1 16,-7 3-49-16</inkml:trace>
  <inkml:trace contextRef="#ctx0" brushRef="#br0" timeOffset="147072.5528">15529 15528 1009 0,'20'-2'441'0,"11"-4"-175"16,13 5-222-16,6-3-7 16,10 2-23-16,3 0 42 15</inkml:trace>
  <inkml:trace contextRef="#ctx0" brushRef="#br0" timeOffset="147653.4357">16285 15340 1004 0,'12'17'371'0,"24"25"-266"15,8 13-84-15,9 9 1 16,-1-4 2-16,-5-13 3 15,-10-10 65-15,-11-14-368 16</inkml:trace>
  <inkml:trace contextRef="#ctx0" brushRef="#br0" timeOffset="147822.1959">16652 15317 1151 0,'-18'3'495'0,"-14"4"-249"15,-10 21-135-15,-6 9-35 16,-11 10-32-16,-3 5-16 16,3-3-18-16,6-5-3 15,25-5-122-15</inkml:trace>
  <inkml:trace contextRef="#ctx0" brushRef="#br0" timeOffset="148072.5013">16675 15681 638 0,'0'3'340'16,"3"0"-102"-16,5 3-98 16,1 0-13-16,-1-4-48 15,0 0-11-15,-1-3-1 16,-2 0-6-16,-1 3-21 15,-1 4-10-15,-5 9-26 16,0 7-10-16,-1 8-1 16,-1 4 3-16,3 6 3 15,2-2 4-15,6-7-52 16</inkml:trace>
  <inkml:trace contextRef="#ctx0" brushRef="#br0" timeOffset="148462.6687">16741 15097 860 0,'6'-12'409'0,"16"-6"-177"15,2-1-46-15,11 17-101 16,4 6-39-16,-6 11-41 16,-4 4 1-16,-17 2 8 15,-10 3 5-15,-16 3 2 16,-4 0 0-16,-4-3-2 15,1-4-1-15,11-10-3 16,4-1-2-16,13-8-9 16,5-1-3-16,18 3-5 15,6 1-3-15,11 6-6 16,-3 5-78-16</inkml:trace>
  <inkml:trace contextRef="#ctx0" brushRef="#br0" timeOffset="148775.0959">17147 15294 816 0,'-7'15'324'0,"-3"13"-186"16,2 22-95-16,5 10 3 16,6 5 13-16,4-2 0 0,3-12 0 15,3-6 3-15,-1-13-4 16,-3-10 23-16,-2-14 23 15,1-10 5-15,-3-15-2 16,-4-8-25-16,-3-8-25 16,-8-6-9-16,-7-12-16 15,1-10-7-15,-4-14-8 16,6-5-5-16,8 7-12 16,6 9-6-16,18 20-14 15,7 11-6-15,13 11-2 16,3 8 1-16,6 7 27 15,2 5-64-15,5 14-151 16</inkml:trace>
  <inkml:trace contextRef="#ctx0" brushRef="#br0" timeOffset="148978.1791">17263 15681 897 0,'4'6'387'0,"4"3"-197"15,17 2-117-15,9 0-17 16,10-2-28-16,4 0 57 16,-5-7-399-16</inkml:trace>
  <inkml:trace contextRef="#ctx0" brushRef="#br0" timeOffset="149259.3573">17444 15453 1004 0,'4'-1'406'16,"4"0"-246"-16,0 10-84 16,5 7-34-16,-2 4-3 15,0 0-5-15,-7 0-9 16,2-4 0-16,-5-3-3 15,-1-4 0-15,4-9-1 16,-2-5-3-16,7-11-8 16,5-3-5-16,3-2-6 15,2 1 0-15,1 9 1 0,0 3 14 16,-5 11 19 0,1 10 5-16,-7 9 9 0,-2 0-11 15,1 5-16-15,-6-5-4 16,-1-1-27-16</inkml:trace>
  <inkml:trace contextRef="#ctx0" brushRef="#br0" timeOffset="149610.4754">17710 15302 833 0,'5'-10'325'0,"8"-12"-218"15,4 1 11-15,7 4-13 16,3 1-5-16,3 5-13 16,-1 3-21-16,-6 4-21 15,-6 1-6-15,-5 4-12 16,-5 3 0-16,-2 3-4 16,-1 2-3-16,3 4-8 15,2-1-4-15,2 0-2 0,0-2 0 16,-3-5 3-16,0 1 0 0,-3-4-1 15,3 4-4-15,-1 4-6 16,-2 5-6-16,0 13-3 16,-3 5 11-16,-4 14 21 15,-7 4 17-15,-2 1 25 16,6-1-8-16,6-6-12 16,5-2-12-16,3-6 147 15</inkml:trace>
  <inkml:trace contextRef="#ctx0" brushRef="#br0" timeOffset="150008.5299">18353 15166 935 0,'3'0'395'0,"4"7"-221"0,-2 10-77 15,1 22-69-15,-4 11-3 16,3 13 1-16,1 3 2 16,3-8 4-16,0-6-1 15,-4-21-57-15</inkml:trace>
  <inkml:trace contextRef="#ctx0" brushRef="#br0" timeOffset="150157.9199">18259 15383 1103 0,'30'-7'437'31,"26"-4"-240"-31,12 6-187 0,8 1-9 16,-2 7 105-16,-13-1-166 15</inkml:trace>
  <inkml:trace contextRef="#ctx0" brushRef="#br0" timeOffset="150501.7813">17844 15701 1296 0,'15'0'513'0,"22"2"-378"0,5 2-24 15,-1 0-28-15,0 1-471 16</inkml:trace>
  <inkml:trace contextRef="#ctx0" brushRef="#br0" timeOffset="151350.2429">19064 15293 467 0,'-3'-28'304'15,"-8"-18"-33"-15,12-10-125 16,9 0-22-16,10 7-40 15,10 5 22-15,10 21-8 16,7 15-10-16,0 28-40 16,-3 20-33-16,-16 22 0 0,-20 7 12 15,-35 9 13-15,-20 3 2 16,-22-8-4-16,-2-5-5 16,9-20-11-16,7-13-2 15,17-18-9-15,8-9-3 16,21-12-18-16,10-9-7 15,18-11-1-15,8-3-3 16,11 9 2-16,5 7-2 16,5 19 0-16,2 10 1 0,-1 12 13 15,-5 3 5-15,-11-3-1 16,-4 1-61-16</inkml:trace>
  <inkml:trace contextRef="#ctx0" brushRef="#br0" timeOffset="151522.2408">19487 15276 1229 0,'4'1'448'16,"6"3"-329"-16,6 23-110 16,10 9-1-16,5 17 6 15,-5 0 3-15,-4-6 30 16,-1-2-65-16</inkml:trace>
  <inkml:trace contextRef="#ctx0" brushRef="#br0" timeOffset="151688.0009">19769 15296 1042 0,'-14'0'467'15,"-20"5"-199"1,-4 10-118-16,-10 16-76 15,-1 8-19-15,1 8-31 16,1 3-9-16,8-5-2 16,6-9-30-16</inkml:trace>
  <inkml:trace contextRef="#ctx0" brushRef="#br0" timeOffset="151922.6332">19749 15635 582 0,'8'-9'318'0,"12"-9"-40"16,-1-2-63-16,0-1-55 16,-3 6-24-16,-3 8-52 15,-4 7-24-15,-2 16-21 16,-6 3-13-16,5 13-12 15,-1 3 4-15,3 4-1 16,5 0 3-16,-5-12-101 16</inkml:trace>
  <inkml:trace contextRef="#ctx0" brushRef="#br0" timeOffset="152453.4499">20127 15119 841 0,'-4'8'352'0,"-6"16"-196"16,-2 9-68-16,-2 22-32 15,1 7-10-15,3 6-1 16,5-4-3-16,3-13-2 16,5-12-1-16,5-21-2 15,0-7 2-15,6-18 6 16,-2-15 2-16,-3-15-4 16,-3-10-4-16,-6-12 6 15,-4 2 6-15,-8-7 0 16,-1 6-3-16,3 9-26 15,5 3-19-15,14 16-15 16,8 0-6-16,15 10-6 0,4 3 3 16,14 8 1-16,5 6-56 15,8 6-96-15,-2 9-129 16</inkml:trace>
  <inkml:trace contextRef="#ctx0" brushRef="#br0" timeOffset="152666.8053">20202 15531 787 0,'17'0'276'0,"24"3"-240"15,3-2-22 1,4-1 24-16,-4 0-307 0</inkml:trace>
  <inkml:trace contextRef="#ctx0" brushRef="#br0" timeOffset="152963.5902">20466 15255 889 0,'2'10'352'16,"0"5"-171"-16,-6 13-133 16,4 4 5-16,-2 2 10 15,-2-5-11-15,4-9-21 16,-3-7-2-16,3-16-6 16,3-5-4-16,10-12-5 15,0-9-5-15,7-2-6 16,3-3-1-16,4 8-12 15,-3 6 29-15,-4 14 24 0,-5 8 11 16,-12 14 35-16,0 9-27 16,-3 18-20-16,-2 3-8 15,-1 3-19-15,3-6 0 16,6-12-106-16</inkml:trace>
  <inkml:trace contextRef="#ctx0" brushRef="#br0" timeOffset="153291.6385">20714 15053 1111 0,'16'-3'422'0,"17"-8"-314"16,4 9-45-16,3 0-34 15,-4 0-12-15,-4 0-7 16,-5 3 0-16,-8 0 4 15,-7 4-2-15,-5 4-5 16,-7-2-3-16,-5 9-4 16,0 4-2-16,1 12-1 15,1 6 1-15,5 14 0 16,-1 5 1-16,-1 6 2 16,0 4 4-16,-2-4 7 15,-7-7 4-15,0-17 6 16,-6-10 5-16,-3-19 7 0,2-7 2 15,-7-16-31-15,7 0-39 16,7-7-259-16</inkml:trace>
  <inkml:trace contextRef="#ctx0" brushRef="#br0" timeOffset="153479.4826">21174 15240 898 0,'15'3'420'16,"10"3"-119"-16,11 17-217 15,7 7-9-15,-6 8-11 16,3 7-10-16,-11-1-14 16,-5 0 30-16,-2-9-274 15</inkml:trace>
  <inkml:trace contextRef="#ctx0" brushRef="#br0" timeOffset="153650.9333">21527 15243 876 0,'-6'0'457'0,"-11"5"-99"16,-4 9-107-16,-10 16-95 15,-10 9-20-15,-17 13-48 16,-9 4-23-16,-1 0-32 0,7-6-38 15</inkml:trace>
  <inkml:trace contextRef="#ctx0" brushRef="#br0" timeOffset="154088.3133">21587 15490 853 0,'8'-5'385'0,"14"1"-176"0,2 3-107 15,-5 6-74-15,-6 7-8 16,-15 6 4-16,-11 10 6 15,-12-2 5-15,-1 2-7 16,8-4-16-16,6-3-7 16,18-4-6-16,9-4-1 15,21-4 2-15,5-5 0 16,10 2 3-16,0-3-12 16</inkml:trace>
  <inkml:trace contextRef="#ctx0" brushRef="#br0" timeOffset="154431.9958">21983 15294 1019 0,'-8'1'420'16,"0"6"-208"-16,-8 22-161 16,-4 9-26-16,8 18 6 15,-1 1 5-15,8-6 7 16,2-6 3-16,4-18-2 15,-2-8-7-15,1-14-4 16,1-6 1-16,0-13-1 16,5-3-2-16,-5-21-8 15,1-8-4-15,-7-23-3 16,-7-8 0-16,5-9-1 16,-5 0-1-16,8 7-6 0,5 3-7 15,8 16-7-15,5 7-4 16,-2 15-8-16,-1 14-8 15,6 16-10-15,3 10 1 16,15 10 8-16,9 2-27 16,6 2-146-16</inkml:trace>
  <inkml:trace contextRef="#ctx0" brushRef="#br0" timeOffset="154642.7435">21915 15588 917 0,'11'3'372'16,"8"2"-218"-16,10-3-72 15,15 3-16-15,-2-5-26 16,7-4-69-16,-5-2-199 0</inkml:trace>
  <inkml:trace contextRef="#ctx0" brushRef="#br0" timeOffset="154926.4522">22150 15229 897 0,'5'0'375'0,"5"7"-161"16,1 5-101-16,-2 12-15 15,-2-1 2-15,-5 2-32 16,-2-3-9-16,0-8-19 16,0-5-6-16,6-9-11 15,3-5-4-15,7-14-12 16,4-3-5-16,8-5-4 0,-3-1-2 16,0 8 4-16,-3 7-1 15,-8 11 2-15,2 6 7 16,-8 12 10-16,1 5 6 15,-3 10-1-15,0 2-3 16,-5 2 3-16,0-1-47 16</inkml:trace>
  <inkml:trace contextRef="#ctx0" brushRef="#br0" timeOffset="155270.1211">22359 15016 1013 0,'7'-10'420'0,"10"-11"-231"15,4-1-76-15,16 2-36 16,-2 2-18-16,6 5-31 16,2 3-9-16,-11 4-9 15,-1 2-4-15,-14 5-6 16,-4 5-4-16,-13 7-4 15,0 6-2-15,-3 10 2 16,0 3 1-16,6 11-4 0,2 6 0 16,9 10 0-16,2 7 2 15,0 3 7-15,3-1 3 16,-12-7 7-16,-7-7 3 16,-17-17 46-16,-15-6 15 15,-14-12 10-15,-3-8 2 16,5-11-31-16,5-8-56 15</inkml:trace>
  <inkml:trace contextRef="#ctx0" brushRef="#br0" timeOffset="155645.0897">23042 15131 871 0,'-2'-3'470'15,"2"2"-120"-15,-1 8-176 16,1-7-142-16,4 27-23 16,13 49 0-16,-1-25 1 15,1 5 4-15,-4-5 4 16,-5-13-75-16,-1-8-277 15</inkml:trace>
  <inkml:trace contextRef="#ctx0" brushRef="#br0" timeOffset="155801.4125">22921 15318 908 0,'10'-2'462'0,"22"-2"-106"16,12 0-186-16,22 4-101 15,7 1-21-15,0 2 53 16,-5 2-67-16</inkml:trace>
  <inkml:trace contextRef="#ctx0" brushRef="#br0" timeOffset="156137.045">23458 15088 841 0,'9'2'355'0,"19"16"-186"16,3 8-86-16,5 16-38 0,4 10-1 15,-1 5-2-15,-3-1 0 16,-5-6-10-16,-3-9-431 15</inkml:trace>
  <inkml:trace contextRef="#ctx0" brushRef="#br0" timeOffset="156295.9631">23852 15164 1063 0,'-11'2'457'0,"-21"12"-242"16,-1 7-114-16,-20 15-75 15,-5 7-14-15,-6 7-4 16,0-1-9-16</inkml:trace>
  <inkml:trace contextRef="#ctx0" brushRef="#br0" timeOffset="156606.8791">23771 15529 1097 0,'3'-1'387'16,"8"-5"-342"-16,10 5-33 16,10-1-18-16,8 5 2 15,2 6 27-15,-7 6 10 16,-19 6 33-16,-17 1 12 15,-28 5-13-15,-8-4-3 16,-6 0-8-16,12-1 2 16,14-6-2-16,10 0-5 0,14-6-22 15,7-2-11-15,13-2-8 16,11-2-1-16,14-2-49 16,-3-2-42-16</inkml:trace>
  <inkml:trace contextRef="#ctx0" brushRef="#br0" timeOffset="156903.6731">23866 14807 600 0,'11'-4'331'0,"16"-3"-59"0,9 1-66 16,6 4-75-16,3 3-27 16,-10 8-29-16,-9 3-3 15,-18 6 10-15,-12 2 2 16,-22 12-16-16,-4 3-9 16,2 4-31-16,0-7-11 15,28-6-7-15,14-6-1 16,23-11-2-16,16 5-1 15,11-7-56-15,3 0-3 0</inkml:trace>
  <inkml:trace contextRef="#ctx0" brushRef="#br0" timeOffset="157356.7027">24358 15150 792 0,'-3'3'296'0,"0"15"-204"0,-1 6-55 16,-4 16 8-16,7 12 28 16,1 7 46-16,0-3 9 15,3-13 5-15,0-8-10 16,-4-27-17-16,1-7-9 16,-3-17-14-16,-2-14-10 15,1-12-27-15,-6-7-6 16,0-8-12-16,3 3-4 15,5 1-13-15,3-1-4 0,12 3-11 16,-1 1-7-16,11 4-8 16,12 11-2-16,3 8 2 15,4 7 0-15,1 17 1 16,-5 2-1-16,0 11-34 16,-1 5-38-16,-3 11-199 15</inkml:trace>
  <inkml:trace contextRef="#ctx0" brushRef="#br0" timeOffset="157582.0853">24320 15444 861 0,'-3'8'403'0,"-5"8"-153"0,17-1-121 15,15 0-27-15,21-2-31 16,9-8-15-16,11-1-29 16,-4-6 6-16,-16-10-127 15,-7 4-133-15</inkml:trace>
  <inkml:trace contextRef="#ctx0" brushRef="#br0" timeOffset="157863.2481">24626 15182 662 0,'4'2'334'0,"8"4"-98"15,-1 9-24-15,-3 8-68 16,-1 3-29-16,-6 4-50 0,-2-4-10 16,-5-7-12-16,2-7-6 15,-1-8-3-15,4-5-5 16,6-12-11-16,4-4-7 15,5-7-12-15,5 1-4 16,4 5 1-16,-5 3-4 16,-2 9 20-16,-2 6 8 15,-6 12 18-15,6 5 8 16,-5 10-11-16,-3 1-4 0,4 5-13 16,-2-3 4-16,2-8-71 15</inkml:trace>
  <inkml:trace contextRef="#ctx0" brushRef="#br0" timeOffset="158252.6139">24834 15029 712 0,'-1'-7'389'0,"6"-5"-55"16,11 9-124-16,16 3-106 15,9 1-23-15,2 5-44 16,1-6-14-16,-5 0-9 16,-4 0 0-16,-10 0-4 15,-5 0-2-15,-9 3-6 16,-4 1-3-16,-3 3-4 16,-2 5-3-16,-2 6-2 0,0 6 0 15,0 10-2-15,0 4 1 16,0 12 4-16,0 4 2 15,1 4 5-15,4 1 1 16,-1-10 5-16,3-5 4 16,-4-16 35-16,-8-10 32 15,-10-11 16-15,-10-1 1 16,-11-4-29-16,-2 3-31 0,1-2-21 16,2 2-4-16,11 3-10 15,5-2 3-15,12 4 238 16</inkml:trace>
  <inkml:trace contextRef="#ctx0" brushRef="#br0" timeOffset="159708.5613">15014 16909 1028 0,'13'-8'435'16,"10"-5"-213"-16,30 0-168 15,20 1-31-15,42 6-14 16,8 4-3-16,13 7-2 16,-4 7 0-16,-29 6-44 15,-10-1-110-15</inkml:trace>
  <inkml:trace contextRef="#ctx0" brushRef="#br0" timeOffset="159944.1587">15222 17084 902 0,'3'2'422'0,"11"-5"-161"15,11 2-127-15,21 6-79 16,18-4-1-16,17 1-4 15,4 2-12-15,4-6-20 16,-2 2-4-16,-8 0-83 16,-2-3 45-16</inkml:trace>
  <inkml:trace contextRef="#ctx0" brushRef="#br0" timeOffset="160225.3546">16026 16317 802 0,'-16'25'349'0,"-13"23"-140"16,-26 42-118-16,-16 23-1 16,-20 30 12-16,-3 4-7 15,0-2-24-15,7-8-9 16,13-23-31-16,9-15-12 15,24-21-6-15,12-17-2 0,19-30-15 16,3-16-8-16,8-14-6 16,2-6-1-16,4-7 10 15,-1 2 4-15,4 0-6 16,1 3-42-16</inkml:trace>
  <inkml:trace contextRef="#ctx0" brushRef="#br0" timeOffset="160742.8989">16511 16794 977 0,'10'11'348'0,"16"30"-284"0,11 14-23 0,6 20 9 32,2 5-3-32,0-10-2 0,-7-7-7 0,-5-14-69 0,2-11-10 15</inkml:trace>
  <inkml:trace contextRef="#ctx0" brushRef="#br0" timeOffset="160920.1593">16935 16913 1091 0,'-13'1'439'16,"-23"9"-266"-1,-5 11-112-15,-18 24-52 16,-2 4-3-16,0 10 0 15,0 3-2-15,10-6 14 16,6-3-52-16</inkml:trace>
  <inkml:trace contextRef="#ctx0" brushRef="#br0" timeOffset="161112.4277">16997 17234 732 0,'-2'19'345'0,"1"12"-105"0,1 14-149 15,0 4-15-15,3 1-25 16,-2-4-14-16,-2-13-12 16,0-7-63-16</inkml:trace>
  <inkml:trace contextRef="#ctx0" brushRef="#br0" timeOffset="161469.9961">17002 16683 891 0,'10'-15'360'16,"15"-11"-207"-16,-4 3-43 16,7 16-49-16,2 9-15 0,0 15-39 15,0 5-5-15,-19 10 10 16,-8 4 4-16,-18 3 2 15,-7 5 2-15,7-7-6 16,4-8-5-16,13-12-1 16,12-8 0-16,11-9 1 15,4-3 0-15,7-3-2 16,0 0 8-16</inkml:trace>
  <inkml:trace contextRef="#ctx0" brushRef="#br0" timeOffset="161818.2101">17522 16884 560 0,'-2'6'318'0,"0"21"41"0,0 8-204 15,-5 21-57-15,5 5 5 0,-1-3-43 16,3-3-14-16,-2-12-22 15,1-7-3-15,-3-19 2 16,4-8 6-16,8-16 9 16,1-8 3-16,-5-12 3 15,1-7 1-15,-12-8 7 16,-4-6 2-16,-2-12 5 16,-7-6-6-16,7-7-18 15,3 0-11-15,16 16-25 16,5 7-9-16,12 17-10 15,11 11-4-15,0 9 2 16,9 7 1-16,9 7-38 16,-1 5-56-16</inkml:trace>
  <inkml:trace contextRef="#ctx0" brushRef="#br0" timeOffset="162021.5229">17652 17314 1214 0,'8'-1'439'0,"13"-3"-338"15,6 4-95-15,14 0-7 16,1 0-2-16</inkml:trace>
  <inkml:trace contextRef="#ctx0" brushRef="#br0" timeOffset="162364.9418">17783 16954 894 0,'1'-7'377'0,"8"-2"-212"16,3 9-67-16,10 14-52 16,2 8-4-16,1 8 6 15,-4 5 3-15,-10 0 4 16,-4-4-2-16,-11-7-12 16,0-5-6-16,0-12 3 0,1-4 0 15,7-9-7-15,3-12-5 16,8-7-17-16,4-8-5 15,5 2-4-15,-2 3 4 16,2 14 10-16,-3 4 2 16,-5 11 8-16,-1 11 0 15,-7 5-7-15,0 9 0 16,-6 4-4-16,4 2-3 0,-2 0-72 16,-6-6-35-16</inkml:trace>
  <inkml:trace contextRef="#ctx0" brushRef="#br0" timeOffset="162693.0136">18088 16747 829 0,'8'-12'411'15,"13"-8"-73"-15,12 7-270 16,6-1-19-16,5 7-19 15,-1 2-7-15,-7 4-2 16,-2 3-1-16,-5 3-2 16,-7 2 1-16,-10 2 5 15,0 0 1-15,-4 11-5 16,1 3-3-16,-2 15-8 0,1 10-2 16,-2 14 0-16,1 2 0 15,4 0-1-15,1-6 0 16,-12-10 5-16,-7-6 4 15,-13-11 10-15,-6-6 7 16,-10-13 4-16,-3-4 1 16,-4-11 366-16</inkml:trace>
  <inkml:trace contextRef="#ctx0" brushRef="#br0" timeOffset="163044.598">18981 16775 1051 0,'0'3'395'16,"-1"1"-262"-16,4 32-111 15,0 15-27-15,4 21 16 16,-3 6 8-16,1-7 5 15,3-10 5-15,-8-16 25 16,5-7-79-16</inkml:trace>
  <inkml:trace contextRef="#ctx0" brushRef="#br0" timeOffset="163184.9863">18797 17041 887 0,'8'0'455'0,"22"0"-72"0,10 0-291 16,24 4-91-16,15-3 0 16,17 0 21-16,6 1-152 15</inkml:trace>
  <inkml:trace contextRef="#ctx0" brushRef="#br0" timeOffset="163497.2702">19478 16822 875 0,'7'3'426'0,"8"20"-100"15,23 17-246-15,7 20-81 16,2 7 3-16,-3-3 11 16,-8-11 2-16,-12-13-64 15,-6-10-143-15</inkml:trace>
  <inkml:trace contextRef="#ctx0" brushRef="#br0" timeOffset="163650.4197">19888 16876 1291 0,'-24'8'486'0,"-32"16"-364"0,-11 12-41 15,-13 11-39-15,7 5-10 16,10-6-14-16,13-3-18 15,15-12-513-15</inkml:trace>
  <inkml:trace contextRef="#ctx0" brushRef="#br0" timeOffset="163931.4461">19777 16547 708 0,'-3'-13'363'16,"-4"-8"-12"-16,17 8-295 16,10 2-5-16,20 6 0 15,7 5 1-15,2 7-24 16,-1 6-7-16,-19 12-2 16,-13 2 0-16,-22 3 6 15,-14 1 1-15,-4-1-2 16,0-2-4-16,12-6-6 15,11-6-2-15,16-7-5 16,6-4-3-16,20-2-31 16,4 0-65-16</inkml:trace>
  <inkml:trace contextRef="#ctx0" brushRef="#br0" timeOffset="164228.2616">20278 16712 890 0,'-1'2'382'15,"-2"12"-190"-15,-3 7-85 16,2 27-62-16,0 10-2 16,-2 15-5-16,1 3-3 15,0-14-3-15,1-8 0 0,5-18-9 16,6-11-1-16,4-17 20 16,-1-9 6-16,-1-16 5 15,-3-5 2-15,-4-12-21 16,-3-4-5-16,-8-16-8 15,-4-14-3-15,-3-16 0 16,3-7-4-16,10 2-5 16,7 13-3-16,21 15-10 15,4 8-3-15,9 24-12 16,-2 10-4-16,0 21 1 16,2 13-20-16,7 9-179 15</inkml:trace>
  <inkml:trace contextRef="#ctx0" brushRef="#br0" timeOffset="164414.5863">20314 17155 960 0,'14'7'382'16,"27"6"-268"-16,10 1-33 15,10-5-32-15,4-3-96 16</inkml:trace>
  <inkml:trace contextRef="#ctx0" brushRef="#br0" timeOffset="164703.6882">20517 16930 868 0,'8'8'384'0,"0"1"-198"16,7 10-98-16,1 3 3 15,-4-4-35-15,-1 5-8 16,-6-15-6-16,-4-1 4 16,2-9-7-16,1-6-5 15,6-9-12-15,3-4-13 0,4-6-9 16,4-2-1-16,7 10 14 15,2 6 4-15,-2 18 18 16,-5 7 12-16,-6 19-5 16,-8 3-4-16,-2 3-14 15,-2-2-7-15,-2-5-71 16</inkml:trace>
  <inkml:trace contextRef="#ctx0" brushRef="#br0" timeOffset="165049.9625">20856 16545 1247 0,'12'-6'453'16,"17"-2"-379"-16,0 3-26 15,0 4-26-15,-4 1-8 16,-3 4-8-16,0 1-1 15,-5 1-4-15,1 3-1 16,-8 5-5-16,-1 5-1 0,-4 8-1 16,-4 3 2-16,-1 11-1 15,0 1 1-15,2 11 5 16,3 8 2-16,0 4 5 16,-2 1 3-16,-6-6 1 15,-7-8 6-15,-7-13 33 16,-4-8 8-16,-3-13 12 15,-1-5 0-15,2-13-26 16,-4-5-12-16</inkml:trace>
  <inkml:trace contextRef="#ctx0" brushRef="#br0" timeOffset="165378.3726">21250 16830 890 0,'14'-3'382'0,"12"0"-155"0,15 3-172 16,4 2-6-16,9 3-16 16,0-1-11-16,-1 0-7 15,-2-4-43-15,-13-1-387 16</inkml:trace>
  <inkml:trace contextRef="#ctx0" brushRef="#br0" timeOffset="165534.2099">21321 16932 966 0,'9'6'421'0,"8"1"-237"16,16 1-45-16,31-6-69 0,14-3-34 15</inkml:trace>
  <inkml:trace contextRef="#ctx0" brushRef="#br0" timeOffset="166034.0914">21922 16661 1095 0,'2'1'365'0,"7"10"-350"16,-3 8-30-16,5 18-2 16,4 7 11-16,4 3 20 15,6 4 11-15,10-12 12 16,-4-11 6-16,4-18-3 16,-2-10-5-16,-5-20 1 15,-5-6-1-15,-9-10-6 16,-7-2-2-16,-7 0-7 15,-3 4-2-15,-3 8-3 0,-1 7-4 16,-2 17-18-16,1 6-8 16,2 26-13-16,5 13 1 15,6 29 13-15,2 10 9 16,-8 1 23-16,-10-4 8 16,-18-16 10-16,-8-5 2 15,-10-11-7-15,-3-8 2 0,4-20 4 16,7-16-9-16,5-20-89 15,15-10-60-15,18-7-226 16</inkml:trace>
  <inkml:trace contextRef="#ctx0" brushRef="#br0" timeOffset="166190.6651">22292 17058 507 0,'9'4'334'16,"9"3"-31"-16,-9 8-102 15,-1 10-55-15,-6 1-70 16,-2 8-29-16,-3 0-20 16,-4 0 50-16</inkml:trace>
  <inkml:trace contextRef="#ctx0" brushRef="#br0" timeOffset="166815.1763">22681 16792 575 0,'3'20'313'0,"1"18"-64"16,3 14-81-16,2 4-14 15,-2-6-38-15,0-8-23 16,-7-16-36-16,-2-6-4 16,-2-16 14-16,-3-7 1 15,-2-11-1-15,-2-4-9 16,3-13-25-16,2-5-5 16,6-14-8-16,0-10-4 15,7-5-7-15,4-1-4 0,10 6-5 16,3 6-2-16,3 7-2 15,0 0 1-15,-7 17-13 16,0 7-7-16,1 14 0 16,6 13-52-16,5 8-193 15</inkml:trace>
  <inkml:trace contextRef="#ctx0" brushRef="#br0" timeOffset="167010.9263">22674 17111 748 0,'11'3'417'16,"9"7"-2"-16,24 2-321 15,6 4-7-15,10-3-37 16,3-1-37-16</inkml:trace>
  <inkml:trace contextRef="#ctx0" brushRef="#br0" timeOffset="167559.8853">22922 16869 525 0,'7'12'204'0,"3"18"-129"15,-4 4-9-15,-7-2 18 16,-2-2 11-16,0-8 10 16,-5-7 0-16,2-7-16 15,3-1-16-15,-1-19-25 0,6-4-16 16,11-11-21-16,7-14-10 16,19 8-10-16,3 2 2 15,5 11 27-15,-7 13 14 16,-14 15 17-16,-7 12 5 15,-14 14-20-15,-8 3-6 16,-7 1-7-16,-4-4-4 16,2-9-184-16</inkml:trace>
  <inkml:trace contextRef="#ctx0" brushRef="#br0" timeOffset="167887.9323">23115 16579 842 0,'11'-8'360'0,"16"-7"-198"15,5 4-55-15,6 7-50 16,0 2-14-16,-6 0-6 16,-4 2 1-16,-9 2 2 15,-3 0-2-15,-6 3-15 16,-7-2-9-16,2 4-14 15,-8 1-5-15,7 13-4 16,5 6-2-16,-3 11-1 16,10 9 1-16,-7 8 10 0,-3 8 5 15,1 1 12-15,-7-3 3 16,-11-11 4-16,1-11 4 16,-6-15 5-16,0-9 1 15,-3-10-2-15,2-5-14 16,0-11-162-16</inkml:trace>
  <inkml:trace contextRef="#ctx0" brushRef="#br0" timeOffset="168096.2073">23731 16679 822 0,'7'-3'380'15,"4"2"-164"-15,-1 15-126 16,-1 11-34-16,-5 19-8 16,0 6 11-16,2 11-1 0,-2-4-3 15,3-4-3-15,-1-1-80 16,-4-22-423-16</inkml:trace>
  <inkml:trace contextRef="#ctx0" brushRef="#br0" timeOffset="168236.8514">23601 16836 1050 0,'4'-2'467'0,"15"0"-226"15,10 2-123-15,21 1-91 16,9 2-13-16,11-1 15 16,4-2-69-16</inkml:trace>
  <inkml:trace contextRef="#ctx0" brushRef="#br0" timeOffset="168775.2611">24056 16724 855 0,'-5'0'410'0,"-1"3"-152"16,-1 3-143-16,7 12-79 16,3 2-12-16,10 4 14 15,3 0 7-15,8-8 7 16,4-3-1-16,1-13-14 16,2-7-3-16,-6-9-4 0,-2-6-2 15,-7-2-6-15,-9 1-3 16,0 4-10-16,-3 7-10 15,-3 7-20-15,3 9-6 16,-1 17-5-16,-6 12 4 16,3 27 14-16,-3 10 3 15,-4 8 8-15,-2 1 3 16,-19-11 7-16,-8-5 1 16,-16-11 7-16,-1-6 5 15,-1-18 9-15,2-11 6 0,9-21 5 16,9-14-6-16,12-16-45 15,14-7-51-15,17-13-474 16</inkml:trace>
  <inkml:trace contextRef="#ctx0" brushRef="#br0" timeOffset="169509.4621">24582 16590 147 0,'2'8'141'0,"0"18"97"16,-4 7-7-16,-5 16 19 15,-3 8-23-15,1 11-85 16,-1-4-31-16,2-11-72 0,4-9 21 16,1-24 72-16,3-9 42 15,0-15 26-15,-2-8-17 16,-3-18-71-16,1-6-44 15,0-11-31-15,2-6-16 16,1-5-12-16,-5-7-1 16,2-10-2-16,1 0-3 15,9 0-15-15,11 9-8 16,11 20-11-16,5 15-9 0,8 29 3 16,0 9 5-16,1 25-44 15,-5 1-58-15,-3 8-151 16,2-1-182-16</inkml:trace>
  <inkml:trace contextRef="#ctx0" brushRef="#br0" timeOffset="169712.4081">24517 17066 982 0,'0'9'415'0,"14"3"-183"0,11 0-92 15,27-2-33-15,9-5-21 16,7-4-35-16,2 1-56 16</inkml:trace>
  <inkml:trace contextRef="#ctx0" brushRef="#br0" timeOffset="170199.037">24305 17213 457 0,'7'-3'248'15,"13"0"-49"-15,4 1-28 16,1 9-15-16,3 5-18 16,-12 7-26-16,-7 3 8 0,-23 4-25 15,-6 4-14-15,-11 0-21 16,-2-2-21-16,15-4-26 15,4-6-8-15,16-5-5 16,12-5 0-16,15-4 0 16,9-1 0-16,18-6-38 15,3-1 84-15</inkml:trace>
  <inkml:trace contextRef="#ctx0" brushRef="#br0" timeOffset="175743.4803">24757 16765 551 0,'3'6'249'0,"4"8"-85"15,-3 6-96-15,-4 7-3 16,-7-1-13-16,0-6-8 16,2-8-16-16,2-9 6 0,3-8-1 15,3-6-4-15,5-11-11 16,4-2-11-16,8-5-7 15,-1-2-2-15,8 9 4 16,2 6 11-16,-4 11 27 16,-3 10 23-1,-8 11 36-15,-10 6 2 0,-4 12-14 16,-2 9-23-16,-5 0-36 16,2 3-10-16,7-12 0 15,8-8-67-15</inkml:trace>
  <inkml:trace contextRef="#ctx0" brushRef="#br0" timeOffset="176196.4909">24999 16541 664 0,'7'-5'346'16,"11"-6"-51"-16,8 1-124 15,10 1-75-15,0 3-10 16,0 1-34-16,-3 5-10 16,-12-1-11-16,-2 1-3 15,-8 4-13-15,0-2-8 16,-4 7-7-16,-3 1-1 15,1 7-3-15,-4 0 2 16,0 4 1-16,-1 3 0 16,1 7-1-16,1 4 1 15,3 7-2-15,-2 7 1 0,-1 9 2 16,-2 5 0-16,0 0 0 16,-2-6 1-16,-6-15 1 15,4-5 10-15,-18-15 31 16,1 0 25-16,-15-6 36 15,-12-8 7-15,7-8-17 16,2-2-22-16,17-4-37 16,9 3-15-16,11 3-21 15,2 2-53-15</inkml:trace>
  <inkml:trace contextRef="#ctx0" brushRef="#br0" timeOffset="183637.7407">669 17255 679 0,'-7'21'312'0,"-13"28"-147"16,-3 17-70-16,-2 11-44 16,-6-2-28-1,7-7-12-15,3-14 3 16,11-19-1-16,6-13 3 16,9-22 3-16,6-10-3 0,9-19-3 15,3-7-5-15,-2-8-5 16,4-7 1-16,-7 1-1 15,-1-2 1-15,-2-7 3 16,-4 7-2-16,3 4 37 16,-6 6 24-16,-3 18 39 15,-5 7 13-15,-6 17-37 16,2 9-28-16,2 20-49 16,2 8-11-16,14 16-3 15,9 4 2-15,16 8 6 16,12-2 1-16,11-9 2 15,2-4 5-15,-10-14 4 0,-15-4 0 16,-19-7 1-16,-12 1 1 16,-28-7 7-16,-11-2 4 15,-30-6 4-15,-11-1-1 16,1-10-6-16,3-3-3 16,14-5-10-16,12-5-3 15,21 4-11-15,11 0-11 16,16 0-64-16,8-2-61 0</inkml:trace>
  <inkml:trace contextRef="#ctx0" brushRef="#br0" timeOffset="184215.7451">1384 17426 752 0,'-20'-5'395'16,"-13"-5"-63"-16,-3 10-209 15,0 3-28-15,12 9-47 16,3 4-29-16,16 7-33 16,5 1-9-16,12 3-1 15,12-3 7-15,10-5 17 16,4-5 6-16,-2-13-3 0,-8 0-4 15,-10-6-3-15,-14-3-4 16,-16 4 8-16,-9-3 5 16,-18 6 12-16,-5 2 12 15,1 6 8-15,5 4-1 16,15 5-19-16,6 3-15 16,13 0-15-16,6 0-2 15,9 1 5-15,9-3 5 16,11-4 5-16,8-4 5 0,4-10 7 15,6-8 4-15,-3-10 5 16,-2-4 1-16,-9-2 3 16,-8 0 1-16,-13-4 2 15,-5 3 19-15,-5 3 19 16,-5 5 9-16,1 14-8 16,0 6-23-16,7 16-25 15,0 2-15-15,4 8-1 16,3 5 0-16,1-8-1 15,6 2 0-15,-2-12 2 16,-1-9 3-16,-1-9 11 16,-1-12 7-16,-2-11 17 15,2-4 0-15,-3-4-9 16,-3 1-10-16</inkml:trace>
  <inkml:trace contextRef="#ctx0" brushRef="#br0" timeOffset="184866.0153">2727 17464 590 0,'-16'0'322'0,"-17"2"-65"16,1-2-43-16,0 2-84 16,7 3-36-16,8 2-62 15,13 5-27-15,13 2-25 16,7-2-4-16,18-2 10 16,-1-2 9-16,6-1 11 0,3-1 5 0,-13-3 4 15,-8-3 9-15,-19-4-2 16,-12 4-1-16,-22 2-5 15,-8 5-9-15,-8 11 3 16,6 2 2-16,11 2 0 16,9 6 3-16,16-1-8 15,0-1 1-15,20 4 4 16,9-7 0-16,14-8 7 16,10-6-2-16,7-10 0 15,1-8 0-15,-5-10 7 16,-2-6 3-16,-17-9 5 15,-5 2 0-15,-12 1-3 16,-13 4-2-16,-1 2 4 0,-12 8 9 16,-6 12 1-16,8 5-6 15,-4 15-18-15,13 5-16 16,6 4-7-16,-1 4 0 16,11 4-28-16,-2-3-80 0</inkml:trace>
  <inkml:trace contextRef="#ctx0" brushRef="#br0" timeOffset="185038.2578">2848 17192 1181 0,'-6'-4'499'0,"-7"-2"-300"15,7 10-113-15,6 11-97 16,6 3-5-16,12 9-73 15,5 0-65-15,14 6-220 16</inkml:trace>
  <inkml:trace contextRef="#ctx0" brushRef="#br0" timeOffset="185163.0195">3156 17647 675 0,'10'18'432'0,"6"14"-21"16,-1-19-155-16,0-2-36 15,0-17-64-15,0-7-34 16,-1-10-53-16,-1-6-27 15,-2-3-104-15,0-1 49 16</inkml:trace>
  <inkml:trace contextRef="#ctx0" brushRef="#br0" timeOffset="185564.983">3701 17558 1333 0,'-23'20'556'0,"-15"13"-335"16,1 0-127-16,0-8-19 16,7-12-43-16,7-9-7 0,6-12-25 15,5-5-22-15,11-8-54 16,0 0-16-16,7-2 9 16,1 3 12-16,8 10 38 15,2 0 13-15,5 19 39 16,0 0 16-16,-4 12 23 15,2 3 5-15,-3-2-24 16,4 5-10-16,0-6-11 16,-1-7-2-16,3-14-1 15,-1-9 0-15,-1-14-17 16,-1-6-2-16,-8-6-5 16,-1-2-2-16,-3 11 11 15,-2 9-5-15,3 17 10 16,1 9-4-16,-2 16 35 15,4 2 8-15,0 8-13 16,2 5 7-16,4-8-13 16,1-1-615-16</inkml:trace>
  <inkml:trace contextRef="#ctx0" brushRef="#br0" timeOffset="186397.4255">5169 17560 1151 0,'-21'19'470'0,"-23"25"-316"0,-4 1-43 0,7-10-57 16,-2-8-17-16,9-22-12 15,4-12-8-15,9-20-29 16,17-9-8-16,14-7-7 16,14-4 4-16,7 8 10 15,2 5 2-15,2 13 8 16,-7 17 3-16,0 17 8 15,-3 10 1-15,-6 13-2 16,3-3-1-16,-7 4 0 16,-1 1-1-16,1-7 1 15,0-5-1-15,7-17 2 16,3-5-7-16,8-15-69 16,9-5-23-16,-4-4-8 15,0-4 7-15,-6 10 70 16,-22 11 24-1,-4 1 38-15,0 0 17 0,10 2 18 16,-6 11-1-16,-4 0-22 0,-1-3-10 16,2-3-9-16,3-4-1 15,4-3-6-15,3-3-5 16,-1-1-7-16,3 0-2 16,-2-4 0-16,0 1-1 15,4-10-3-15,1-5-7 16,-2-9-22-16,-2-3-34 15,-10-5-5-15,-8-6 9 16,-17-7 25-16,-10-5 43 0,-14-4 53 16,-2 6 11-16,-1 22 23 15,0 12-5-15,10 30-50 16,2 10-17-16,22 18-32 16,12 4-7-16,30 4-1 15,19-4 1-15,28-6-31 16,17-5 489-16</inkml:trace>
  <inkml:trace contextRef="#ctx0" brushRef="#br0" timeOffset="186912.9133">5915 17623 826 0,'2'6'337'0,"6"5"-155"16,3 4-84-16,2 2-4 16,11 1-9-16,5-8-34 15,5-3-8-15,0-11-8 16,-4-6 1-16,-6-10 0 15,-6-7-1-15,-14-2-7 16,-6 2-4-16,-18-1-7 16,-3 7-5-16,-9 9-14 15,1 4-10-15,7 19 1 16,-2 9-2-16,11 12 6 16,6 7 4-16,3 10-5 15,8-1 1-15,3 8 5 16,4 1 2-16,3-7 4 15,0 1 1-15,3-15 16 0,-4-9-87 16</inkml:trace>
  <inkml:trace contextRef="#ctx0" brushRef="#br0" timeOffset="187256.5795">6455 17589 723 0,'-7'-9'395'16,"-5"-7"-68"-16,-9 6-157 16,-6 0-28-16,-7 6-48 15,-1 4-32-15,9 6-27 16,6 7-14-16,13 6-13 15,3 3 1-15,10 2-6 16,7-3 2-16,13-4 4 16,5-2 4-16,3-10 7 15,0-7 2-15,-8-7 1 16,1-2-1-16,-12-2-1 16,-5 3-1-16,-6 4-70 15,-3 2-119-15</inkml:trace>
  <inkml:trace contextRef="#ctx0" brushRef="#br0" timeOffset="187397.1797">6625 17543 1235 0,'-3'5'552'16,"1"10"-264"-16,-1 2-96 15,0 14-96-15,2 0-30 16,1 2-37-16,5 0-5 0</inkml:trace>
  <inkml:trace contextRef="#ctx0" brushRef="#br0" timeOffset="187850.2003">6998 17541 746 0,'-15'-1'419'15,"-17"2"-67"-15,-3 4-137 16,2 9-113-16,3 4-40 16,8 4-50-16,11 2-9 0,19 2-9 15,9 1 2-15,14-4 13 16,5-2 4-16,4-12 8 15,-2-7 2-15,-8-11 15 16,-8-5 10-16,-22-5 7 16,-13-4-2-16,-14 6-21 15,-9-1-13-15,-2 5-33 16,6 3-46-16</inkml:trace>
  <inkml:trace contextRef="#ctx0" brushRef="#br0" timeOffset="188256.3562">7092 17556 1102 0,'18'4'500'15,"11"1"-193"-15,17 3-217 16,5-4-27-16,-3-8-34 16,2 3-11-16,-12-9-4 15,-5-4-1-15,-4 0-34 0,-11-2-33 16,-8 0-53-16,0 5-5 15,-12 7 26-15,-3 1 28 16,-8 11 70-16,-8 2 27 16,-2 6 29-16,-2 3 10 15,5 2-12-15,5 1-21 16,9 2-21-16,6-1-8 0,8 2-10 16,6-2 1-16,8-5-2 15,2-1 0-15,5-9 4 16,-1-5 1-16,0-8 6 15,1-9-2-15,-1-6-14 16,-1-6-6-16,-2-1-3 16,-2-2-16-16,-8 3 15 15,-3 6 2-15,-6 9 16 16,-4 10 27-16,-5 13 8 16,1 6 2-16,-1 10-19 15,3-1-10-15,4 3 101 16</inkml:trace>
  <inkml:trace contextRef="#ctx0" brushRef="#br0" timeOffset="189047.3903">7916 17473 1032 0,'0'11'418'16,"1"7"-244"-16,-3 9-130 15,5 3-13-15,-3 0-18 16,0-1-3-16,3-7 6 16,-1-5 1-16,2-7-27 15,3-7-38-15,5-8-73 16,1 0-22-16,5-11-7 15,3 1 18-15,4-4 64 16,3-4 19-16,2 1 44 16,-3-1 29-16,-6 8 79 0,-8 4 31 15,-13 6 20-15,-12 5-4 16,-14 5-63-16,-5 3-23 16,-4 4-26-16,4-1-10 15,14 0-20-15,5 1-11 16,17 3-14-16,4-1-1 15,14 2 5-15,8-2 3 16,13-2 9-16,4 1 1 16,9-4-19-1,-1-2-21-15,-6-5-51 16,2-3-19-16,-13-6 22 16,-2-5 21-16,-5-6 53 15,-9 4 20-15,-5-3 13 16,-5 0 20-16,-9-2 43 15,-4-1 23-15,-13-5 51 0,-9 1 3 16,-8 5 0-16,-3 0-10 16,-7 12-55-16,3 6-26 15,4 11-48-15,8 8-20 16,17 6-10-16,8 6-1 16,16 0 4-16,6-2 3 15,9-1 5-15,4-7 1 16,0-9 4-16,0-1 0 0,-3-13 2 15,-5-6-23-15,-10-5-95 16,-3-10-69-16</inkml:trace>
  <inkml:trace contextRef="#ctx0" brushRef="#br0" timeOffset="189168.3568">8447 17158 764 0,'-3'-6'481'0,"-1"-4"-39"0,1 13-241 16,5 7-73-16,8 7-89 15,0 6-17-15,8 5-39 16,3-1 33-16</inkml:trace>
  <inkml:trace contextRef="#ctx0" brushRef="#br0" timeOffset="189324.2617">8861 17635 1568 0,'3'3'649'0,"5"0"-373"0,-4-2-132 15,2 2-54-15,-4-2-20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7T13:22:15.7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19928 17194 128 0,'1'-1'65'0,"0"0"-23"16,-1 2-27-16</inkml:trace>
  <inkml:trace contextRef="#ctx0" brushRef="#br0" timeOffset="455.017">19868 17240 444 0,'-1'0'298'16,"-1"1"-24"-16,0-3-86 16,2 1-36-16,0 0-63 15,4-9-24-15,8-12-33 16,42-26-15-16,-25 34-11 15,-2 4-1-15,-4 6 3 16,-4 8 2-16,-5 8 7 16,-3 8 2-16,-10 10 0 15,-1 5 0-15,-12 7-1 16,-7 1 0-16,-6-2-1 16,-1-4 0-16,-3-10 9 0,5-10 7 15,7-10 2-15,2-6-5 16,16-7-3-16,3 1-4 15,11-6-3-15,3 0 4 16,4 3-10-16,3 2-5 16,0 8 2-16,2 5 1 15,-2 8 1-15,-1 1-15 16,-5-2-144-16,-5-4-211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7T12:39:13.9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17541 10536 1301 0,'11'7'476'0,"21"19"-371"16,20 18-70-16,39 36-23 16,20 20 0-16,14 17 3 15,1-1-1-15,-14-11 2 16,-12-13 0-16,-9-11-1 0,-13-7 0 16,-20-14 0-16,-11-6-2 15,-24-13-80-15,-6 1-197 16</inkml:trace>
  <inkml:trace contextRef="#ctx0" brushRef="#br0" timeOffset="374.9113">18498 10664 1175 0,'-15'7'484'0,"-32"16"-282"16,-19 14-68-16,-27 33-47 15,-4 16-27-15,-7 14-40 0,5 1-5 16,22-12-13-16,10-9-2 16,32-20-8-16,20-17-42 15,30-24-85-15,16-19-175 16</inkml:trace>
  <inkml:trace contextRef="#ctx0" brushRef="#br0" timeOffset="593.9559">18898 11445 1541 0,'6'1'599'0,"0"-2"-432"16,-1-3-61-16,-3-1-109 16</inkml:trace>
  <inkml:trace contextRef="#ctx0" brushRef="#br0" timeOffset="1155.9933">19455 10784 1057 0,'-8'8'380'0,"-13"27"-316"16,-5 16-43-16,3 26-23 16,1 10 2-16,4 1 5 15,6-4 0-15,7-13 6 16,3-12 2-16,8-28 21 16,4-16 19-16,10-31 16 15,4-18 3-15,3-27-16 16,7-8-17-16,-2-18-15 15,-8-12-2-15,-1-15 3 16,-9-5 10-16,-8 17 9 16,-1 22 15-16,-7 40 28 0,0 19-12 15,1 29-19-15,-1 11-23 16,7 29-39-16,6 10-2 16,17 28 3-16,11 9 2 15,15-6 3-15,14 6-1 16,1-19 1-16,-4-9 1 15,-15-1-53-15,-13-10-87 16</inkml:trace>
  <inkml:trace contextRef="#ctx0" brushRef="#br0" timeOffset="1328.2087">19415 11012 1183 0,'16'1'492'16,"9"-1"-285"-16,26 7-133 16,15 8-17-16,26 3-38 15,14 3-4-15</inkml:trace>
  <inkml:trace contextRef="#ctx0" brushRef="#br0" timeOffset="1562.1402">20405 11447 1543 0,'-4'-5'660'0,"6"-2"-374"16,-2 0-137-16,10 4-171 16,5 1-46-16</inkml:trace>
  <inkml:trace contextRef="#ctx0" brushRef="#br0" timeOffset="1858.9436">17542 11670 956 0,'5'-1'478'0,"36"1"-32"0,37-1-407 15,72 1-50-15,43 0 10 16,63 4 2-16,46-1 0 16,56 6-28-16,11 2-100 15</inkml:trace>
  <inkml:trace contextRef="#ctx0" brushRef="#br0" timeOffset="2227.8473">17668 11900 1473 0,'27'6'487'0,"52"9"-477"16,28 4-23-16,64 0 14 15,26-1 3-15,64-3 0 16,33-6 1-16,27-13-2 16,44 6-5-16,16-2-12 15,-3 0-2-15,-5 15-7 16,-38-8 176-16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7T12:39:38.7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973 6629 791 0,'-1'-7'369'0,"-2"7"-158"15,-1 10-44-15,2 33-60 16,-1 21-26-16,0 24-33 16,2 9-13-16,2-2-18 15,5-10-4-15,0-24-1 16,3-14 2-16,-9-25 11 15,0-14 22-15,-2-25 12 16,-5-11 2-16,2-20-9 16,-1-9-22-16,3-1-16 15,2-3-4-15,-2 1-5 16,0 1 0-16,1 1-2 16,2 2 0-16,11 1-4 15,9 4-2-15,16 2-3 16,2 8-1-16,3 12-1 15,-1 7 0-15,4 15-1 16,2 6 6-16,-1 10-252 16</inkml:trace>
  <inkml:trace contextRef="#ctx0" brushRef="#br0" timeOffset="234.3547">1308 6948 650 0,'2'11'386'16,"1"6"-62"-16,-1 19-161 15,-2 9-45-15,-4 11-71 16,0-3-17-16,1-6-30 15,3-10-109-15</inkml:trace>
  <inkml:trace contextRef="#ctx0" brushRef="#br0" timeOffset="507.1056">1839 6992 845 0,'-6'16'479'15,"3"14"-98"-15,-19 8-157 0,-9 10-50 0,-4 0-74 16,-5-7-24-16,4-12-37 16,7-13-12-16,5-19-19 15,6-9-15-15,11-14-23 16,2-5-5-16,6-5-3 16,6 3 9-16,4 6 12 15,3 4 3-15,10 13 7 16,2 7 1-16,7 14 8 15,-1 15 4-15,-3 16 6 16,-3 9 2-16,-4-2-5 16</inkml:trace>
  <inkml:trace contextRef="#ctx0" brushRef="#br0" timeOffset="1197.1553">3090 6992 934 0,'-8'-3'428'0,"-8"-7"-181"16,-5 5-49-16,-1 1-54 16,-2 4-39-16,7 9-59 0,-2-2-25 15,12 8-29-15,7-3-5 16,18 6-1-16,10 1 2 16,5-7 5-16,4 0 1 15,-9-10 0-15,-8-3-5 16,-10 2 4-16,-8 0-1 15,-17 3 3-15,-6 3 6 16,-14 0-1-16,-2 5 1 16,6 5-9-16,-1 0-6 15,17 9-13-15,10 3 0 0,11 0 7 16,14 3 6-16,11-9 14 16,5-5 6-16,10-15 5 15,0-5 4-15,-1-15 2 16,0-7 0-16,-13-11-2 15,-4-6-2-15,-9-1 1 16,-7-1 1-16,-9 7 0 16,-4 7-1-16,-8 16-4 15,0 10-4-15,1 21-6 16,1 8 0-16,2 13 0 16,4 4 0-16,2 1 12 15,2-6-50-15,9-10-225 16</inkml:trace>
  <inkml:trace contextRef="#ctx0" brushRef="#br0" timeOffset="1337.4802">3254 6637 1353 0,'-6'-2'567'15,"-4"-2"-352"-15,3 5-98 16,8 16-53-16,5 1-132 15</inkml:trace>
  <inkml:trace contextRef="#ctx0" brushRef="#br0" timeOffset="1665.5315">3714 6991 968 0,'-19'-6'479'15,"-12"4"-183"-15,0 10-158 16,5 5-51-16,2 15-76 16,7 6-12-16,14 5-11 15,-2 3 0-15,19-2 6 16,9-7 2-16,9-13 4 15,10-7 4-15,-4-14 8 16,-14-9 34-16,-8-7 38 0,-9-4 6 16,-10 3 14-16,-8-1-33 15,-19 7-41-15,-3 2-25 16,1 8-165-16,8 2-240 16</inkml:trace>
  <inkml:trace contextRef="#ctx0" brushRef="#br0" timeOffset="5879.055">4141 7013 301 0,'0'-1'229'0,"-3"-4"47"16,-4 2-10-16,-11 5-57 15,-7 6-38-15,-3 12-84 16,-1 3-37-16,9 14-52 16,5-1-15-16,16 6-8 15,10-2-1-15,13-6 11 16,9-7 5-16,11-21 11 16,3-8 6-16,-2-21 14 15,-9-9 28-15,-25-8 46 16,-9-1 14-16,-17 7-2 15,-7 10-26-15,-7 14-57 16,-3 10-10-16,10 7-179 16</inkml:trace>
  <inkml:trace contextRef="#ctx0" brushRef="#br0" timeOffset="6253.9552">4648 7060 943 0,'-20'-6'444'0,"-15"1"-208"16,2 2-95-16,3 11-101 15,7 9-42-15,4 6-26 16,6 5-5-16,15 2-5 15,13 4 4-15,13-9 20 16,8-5 10-16,8-18 15 16,-3-5 11-16,-7-15 26 15,-7-6 42-15,-19-8 57 16,-9-6 7-16,-18-7-14 16,-7-4-38-16,-14-11-57 15,-4-8-13-15,7-3-22 16,14 2-15-16,23 10-25 15,18 8-8-15,27 17-66 16,5 4-51-16,20 19-285 16</inkml:trace>
  <inkml:trace contextRef="#ctx0" brushRef="#br0" timeOffset="6597.6352">5078 7047 630 0,'-7'-4'347'0,"-11"-5"-55"15,-5 4-80-15,-7 5-89 16,-3 7-39-16,8 10-62 15,1 4-27-15,12 11-22 16,12 5-5-16,12 2-3 16,14-1 14-16,13-11 29 15,6-10 21-15,6-14 33 16,-3-9 42-16,-11-13 32 16,-12-7 22-16,-18-9 20 15,-12-3-35-15,-24 0-37 16,-6 2-76-16,-8 3-509 15</inkml:trace>
  <inkml:trace contextRef="#ctx0" brushRef="#br0" timeOffset="7050.837">6425 6956 1031 0,'12'5'418'0,"24"12"-257"0,12 8-64 16,13 14-50-16,5 8-13 15,-9 6-18-15,-8 2-2 16,-16-5-40-16,-7-9-98 16</inkml:trace>
  <inkml:trace contextRef="#ctx0" brushRef="#br0" timeOffset="7230.6108">6824 6931 931 0,'-18'6'440'0,"-27"9"-184"16,2 14-80-16,-8 14-104 16,-3 5-29-16,6 6-32 31,1-1-4-31,11-2-17 0,8-9-93 15,14-15-224-15</inkml:trace>
  <inkml:trace contextRef="#ctx0" brushRef="#br0" timeOffset="7545.542">7005 7151 750 0,'-8'16'366'0,"-2"20"-139"16,2 0-56-16,5-12-83 15,7-3-15-15,0-20 26 16,4-3 11-16,-1-21 16 16,0-10-12-16,0-9-52 15,-6-7-17-15,-5-6-18 16,-11-4-5-16,0-7-9 15,1-4-5-15,6 6-8 16,4 8-3-16,8 17-6 0,2 7-3 16,7 11-7-16,9 4-1 15,8 5 1-15,13 1-43 16,11 3-120-16,12 2-94 16</inkml:trace>
  <inkml:trace contextRef="#ctx0" brushRef="#br0" timeOffset="7780.2521">7065 7234 785 0,'17'7'322'0,"18"4"-211"16,4-3-28-16,8-1-40 15,5-4 11-15</inkml:trace>
  <inkml:trace contextRef="#ctx0" brushRef="#br0" timeOffset="8076.6673">7278 6977 876 0,'10'2'401'0,"6"2"-175"16,-1 16-107-16,1 6-15 16,-9 2-23-16,-1 1-12 15,-5-5-19-15,-4-7-8 16,3-5-16-16,-4-8 3 0,3-10-2 15,5-3-4-15,5-14-8 16,3-6-12-16,5-1-9 16,5-4-3-16,5 8-3 15,2 7 2-15,-3 13 4 16,-5 8 1-16,-5 17 6 16,-2 6 1-16,-5 5 1 15,1 1 1-15,2-4-119 16</inkml:trace>
  <inkml:trace contextRef="#ctx0" brushRef="#br0" timeOffset="8435.9628">7629 6694 855 0,'18'-10'414'0,"11"-8"-134"16,17 3-176-16,5 5-35 16,-4 1-39-16,-2 6-11 15,-14 3-7-15,-9 1-2 16,-9 6 3-16,-7 5 4 16,-3 11 9-16,-3 3 0 0,-3 17-4 15,3 5-6-15,0 14-9 16,3 4-2-16,6-2-1 15,-1-1 0-15,-1-12 1 16,-5-3 1-16,-7-9 59 16,-5-8 23-16,-9-9 35 15,2-4 9-15,-10-17-48 16,0-6-24-16,-1-10-92 16,0-3 435-16</inkml:trace>
  <inkml:trace contextRef="#ctx0" brushRef="#br0" timeOffset="8998.3258">8422 7056 638 0,'-2'-3'275'0,"3"3"-144"16,16 0-48-16,29 3-22 16,25-2 7-16,36-2 23 15,14-4 4-15,22 3-15 16,1 3-12-16,-9 2-29 16,-6 1-17-16,-18-4-11 15,-17 0-1-15,-26-6 1 16,-18 4 6-16,-28 2-41 15,-17-3-16-15,-22 2-14 16,-9-2-5-16,-16-9 44 16,-2 0 14-16,7-6 15 15,9 6 1-15,15 6-8 16,8 0-3-16,13 9-4 16,7 4 4-16,4 6 12 0,7 3 4 15,1 1 36-15,-3 2 22 16,-9-2 36-16,-15 2 14 15,-9-5-24-15,-13-1-22 16,-1-3-73-16,0-5 308 16</inkml:trace>
  <inkml:trace contextRef="#ctx0" brushRef="#br0" timeOffset="9498.208">9284 6323 609 0,'-24'-1'352'0,"-33"-4"-59"0,-7 1-66 15,1 4-95-15,2-1-45 16,19 8-57-16,8 6-21 15,20 7-31-15,9 7-7 16,28 9 5-16,16 0 4 16,33 7 19-16,14-3 3 15,-2-1 3-15,-6 1 4 0,-31-7 21 16,-17 4 24-16,-30-3 69 16,-13-2 19-16,-27-6 11 15,-19-3-10-15,-23-11-60 16,-9-10-20-16,15-13-25 15,16-7-17-15,43-9-47 16,18-4-66-16</inkml:trace>
  <inkml:trace contextRef="#ctx0" brushRef="#br0" timeOffset="10154.2909">10103 6807 760 0,'-4'2'308'0,"-4"14"-205"16,-1 13-60-16,7 15-54 15,2 7-5-15,10-1 17 16,11-6 14-16,15-10 48 16,5-8 11-16,2-15 6 15,2-9 1-15,-12-16-27 16,-9-6-1-16,-5-9-7 15,-10-4-5-15,-7-3-7 16,-4-3-4-16,-7 0-4 16,-4 3-3-16,-2 14-15 0,5 12-11 15,3 27-14-15,1 16-3 16,11 24 3-16,1 10 8 16,2 7 10-16,3 4 7 15,1 1 11-15,-7 2 5 16,-5-15 7-16,-4-5 25 15,-15-22 24-15,0-12 7 16,-10-15 9-16,-8-12-23 0,-6-15-31 16,-2-9-25-16,7-17-114 15,8-4-104-15</inkml:trace>
  <inkml:trace contextRef="#ctx0" brushRef="#br0" timeOffset="10482.3517">10601 6932 796 0,'0'17'314'16,"0"9"-209"-16,2 14-10 16,-1 5 5-16,-1 5-4 15,-3 0-2-15,-4-7-49 16,0-7-14-16,3-15 1 15,0-11 9-15,1-10 30 16,-2-9 3-16,-2-17-4 16,-2-7-10-16,-4-15-29 0,-1-5-5 15,-2-11-8-15,-2-4-6 16,9-3-9-16,3 3-4 16,12 12-1-16,10 12 2 15,-6 20-4-15,7 3-1 16,12 12-9-16,5 2-5 15,28 5-48-15,2 4-72 16</inkml:trace>
  <inkml:trace contextRef="#ctx0" brushRef="#br0" timeOffset="10732.2796">10611 7255 815 0,'11'3'397'16,"6"1"-122"-16,18 1-182 15,7-3-17-15,2-1-45 16,-2-1-8-16,-6-2-92 15,-1-3-263-15</inkml:trace>
  <inkml:trace contextRef="#ctx0" brushRef="#br0" timeOffset="11029.0962">10810 6930 769 0,'5'-4'393'16,"9"2"-127"-16,2 8-74 0,2 17-85 15,-3 2-15-15,-5 9-8 16,-4-3-9-16,-9-7-23 16,2 0-11-16,-1-12-16 15,1-8-2-15,5-8-3 16,5-11-4-16,7-12-6 16,2-5-8-16,6-6-9 15,-2 6-5-15,8 10-1 16,4 9 3-16,-6 13 7 15,2 11 4-15,-12 10 3 16,-4 7 0-16,-7 4 0 16,1-1-1-16,-2-6-49 15,3-2-90-15</inkml:trace>
  <inkml:trace contextRef="#ctx0" brushRef="#br0" timeOffset="11357.1442">11217 6712 838 0,'13'-5'393'16,"19"-6"-162"-16,-1 0-73 16,1 6-71-16,-2 1-12 15,-5 5-17-15,-3 7-4 16,-5 5-9-16,-3 4-14 0,-6 12-15 15,-1 6-3-15,-1 13-7 16,0 3-1-16,0 7-2 16,1-2 0-16,1-4 0 15,-1-1 0-15,-4-11 3 16,-3-4 1-16,-2-10 35 16,-8-4 20-16,-5-8 24 15,-5-4 7-15,-13-11-26 16,0-6-20-16,3-8-75 15,7-2-125-15</inkml:trace>
  <inkml:trace contextRef="#ctx0" brushRef="#br0" timeOffset="11716.4234">11838 6841 676 0,'6'-2'354'0,"10"-3"-69"16,10 5-96-16,17 1-82 16,10 2-32-16,15 1-54 15,0-1-10-15,-11-1-43 16,-14-2-86-16</inkml:trace>
  <inkml:trace contextRef="#ctx0" brushRef="#br0" timeOffset="11857.2773">11942 7009 1712 0,'49'-2'25'0,"-4"1"-9"15,43-1 75-15,3 2 153 16</inkml:trace>
  <inkml:trace contextRef="#ctx0" brushRef="#br0" timeOffset="12154.079">12549 6743 1035 0,'23'6'466'16,"14"5"-164"-16,13 26-245 15,10 11-30-15,1 12-15 16,-3 4-2-16,-8-6-2 16,-15-4 2-16,-13-13-39 15,-4-8-46-15,-7-16-407 16</inkml:trace>
  <inkml:trace contextRef="#ctx0" brushRef="#br0" timeOffset="12302.1487">13002 6830 909 0,'-22'0'504'16,"-13"4"-86"-16,-15 18-263 16,-1 8-52-16,-3 12-70 15,-2 4-12-15,-2-1-14 16,0 0 16-16,11-7-150 16</inkml:trace>
  <inkml:trace contextRef="#ctx0" brushRef="#br0" timeOffset="12617.442">12927 6475 777 0,'-3'-12'405'0,"3"-3"-118"16,1 3-102-16,26 3-97 15,11 9-41-15,8 4-37 16,7 3-4-16,-14 12-6 16,-10 2-2-16,-19 8 0 15,-10 2 2-15,-15-6 10 16,-4 1 4-16,-1-9 11 16,4-3 4-16,8-6-4 15,11-4-5-15,20-4-13 16,6-2-7-16,16 2-78 15,1 0-150-15</inkml:trace>
  <inkml:trace contextRef="#ctx0" brushRef="#br0" timeOffset="12945.468">13363 6792 506 0,'0'19'258'0,"3"12"-73"15,5 18-42-15,-1-2-10 16,2 3-33-16,-1-8-28 16,-4-11 16-16,3-5 21 15,-4-16 36-15,-2-1 24 0,-1-9-22 16,-2-7-25-16,-1-6-39 16,0-6-24-16,-4-7-36 15,0-6-6-15,-2-10-5 16,-1-10-1-16,2-15-2 15,0-1-1-15,1-1-5 16,3 7-2-16,4 17-5 16,2 8-5-16,7 15-13 15,7 5-4-15,11 11-6 16,12 5 2-16,15 6-53 16,2 3-74-16</inkml:trace>
  <inkml:trace contextRef="#ctx0" brushRef="#br0" timeOffset="13163.1607">13409 7104 628 0,'0'7'370'15,"6"3"-7"-15,11 3-146 16,21-4-99-16,6-1-34 16,6-2-58-16,-4-3 30 15,-6-3-200-15</inkml:trace>
  <inkml:trace contextRef="#ctx0" brushRef="#br0" timeOffset="13475.5995">13662 6878 611 0,'7'-3'341'0,"9"1"-65"15,0 7-60-15,1 8-87 16,-2 7-25-16,-4 7-17 16,-3 2-10-16,-9-4-6 15,-3-1-8-15,-2-11-19 16,1-5-4-16,1-9-6 15,2-5-2-15,2-10-10 16,3-4-6-16,7-8-14 16,3-2-3-16,7 3-7 15,3 1-4-15,2 11 3 0,2 7 3 16,-6 6 10-16,-3 13 5 16,-6 12 2-16,-4 5-2 15,-4 5-5-15,0-2-1 16,-3-7-63-16,4-6-83 15</inkml:trace>
  <inkml:trace contextRef="#ctx0" brushRef="#br0" timeOffset="13850.5201">13998 6612 960 0,'11'-7'438'0,"13"-2"-216"16,6-2-55-16,8 10-81 16,-6 2-28-16,-6 5-18 15,1 8-3-15,-10 0-5 16,3 3-8-16,-2 4-10 16,-6-1-5-16,-3 2-3 15,-4 1-1-15,-1 5-2 16,-7 2 0-16,6 8-2 15,-2 5 0-15,3-1 0 16,2 1 1-16,-4-6 0 0,3-4 0 16,-5-4 0-16,0-1 2 15,-2-6 14-15,-13-5 26 16,-5-2 39-16,-4-6 11 16,-6 0-11-16,0 0-23 15,1-5-34-15,-1-2-11 16,2-4-55-16,4-4 431 15</inkml:trace>
  <inkml:trace contextRef="#ctx0" brushRef="#br0" timeOffset="14751.3467">1198 8706 1071 0,'-17'2'413'16,"-20"-1"-274"-16,20-1-57 15,22 1-57-15,19 1-17 16,40-1-36-16,31 1-4 15,52-2 18-15,18 0 7 16,37 0 7-16,2 1 5 0,8 3-89 16</inkml:trace>
  <inkml:trace contextRef="#ctx0" brushRef="#br0" timeOffset="15079.4675">2855 8482 752 0,'-4'4'298'0,"1"5"-182"15,5 19-99-15,6 7-24 16,7 21-1-16,-1 6 5 16,0 8 7-16,1-1 7 15,-4-17-105-15,1-14-197 16</inkml:trace>
  <inkml:trace contextRef="#ctx0" brushRef="#br0" timeOffset="15207.1289">3085 8562 788 0,'-3'6'428'16,"-5"15"-94"-16,2 16-111 0,-1 23-106 15,3 7 20-15</inkml:trace>
  <inkml:trace contextRef="#ctx0" brushRef="#br0" timeOffset="15722.2453">3910 8679 639 0,'-6'4'224'0,"4"10"-193"15,12-2-22-15,33-5 15 16,24-3 2-16,41-5 2 16,26-3 28-16,27-5 75 0,24 1 33 15,14 0 24-15,-3 0-26 16,2 4-90-16,-18 0-33 16,-22 2-22-16,-15-3 1 15,-43 4 2-15,-22 1 2 16,-44 2-26-16,-21 4-65 15</inkml:trace>
  <inkml:trace contextRef="#ctx0" brushRef="#br0" timeOffset="16441.186">6544 8546 633 0,'6'-4'338'0,"10"2"-80"0,8 6-103 16,14 20-106-16,11 11-13 15,15 14-14-15,3 7-2 16,-13-1 8-16,-3-5 14 16,-19-11-195-16</inkml:trace>
  <inkml:trace contextRef="#ctx0" brushRef="#br0" timeOffset="16636.1158">7004 8576 764 0,'-9'0'360'16,"-14"-2"-166"-1,-3 10-79-15,-2 7-36 16,-8 6-42-16,-1 4-7 15,-10 6-17-15,-3 3-2 16,2-3-5-16,5 0-1 16,14-9-25-16,8-6-56 15</inkml:trace>
  <inkml:trace contextRef="#ctx0" brushRef="#br0" timeOffset="17005.263">7239 8809 463 0,'-10'17'300'0,"-9"12"1"15,6 2-165-15,1-8-34 16,6-8-26-16,4-5 12 15,2-17 9-15,1-6 4 0,0-15-2 16,-2-9-20-16,-10-4-20 16,1-4-11-16,1-1-16 15,-1 1-7-15,6 0-10 16,1 3-5-16,2 3-8 16,3-2-2-16,3 4-3 15,4-1-4-15,8 3-7 16,6 4-2-16,18 2-2 15,5 4 0-15,6 5-17 16,2 5-62-16,-2 8-229 16</inkml:trace>
  <inkml:trace contextRef="#ctx0" brushRef="#br0" timeOffset="17247.4526">7194 8990 839 0,'6'0'353'0,"21"2"-199"31,7 4-71-31,10-5-44 0,3 5-16 16,-6-4-12-16,2-2-18 16</inkml:trace>
  <inkml:trace contextRef="#ctx0" brushRef="#br0" timeOffset="17609.1904">7421 8649 807 0,'5'0'360'0,"4"-1"-164"16,7 4-60-16,4 13-54 16,-3 2-8-16,2 8-16 15,-7 2 3-15,-5-1-2 16,-1-1-6-16,-6-7-14 15,1-5-6-15,-1-8-6 16,0-6 0-16,2-13-5 16,4 1-6-16,9-16-16 15,3-4-6-15,5-3-3 16,1-3 0-16,5 12 3 0,-3 6-2 16,-2 16-3-16,-4 9 1 15,-11 16 10-15,-1 5 4 16,-3 9 8-16,-4-2 0 15,0 1-3-15,3-4-32 16</inkml:trace>
  <inkml:trace contextRef="#ctx0" brushRef="#br0" timeOffset="17828.2781">7925 8732 1081 0,'17'0'446'0,"18"0"-280"16,1 1-27-16,5 1-60 16,-3 3-28-16,-2 0-28 15,-3-2-68-15</inkml:trace>
  <inkml:trace contextRef="#ctx0" brushRef="#br0" timeOffset="18234.0351">8323 8625 752 0,'6'0'386'0,"6"4"-111"16,4 7-100-16,-3 9-77 15,-2 3-16-15,-8 6-11 16,-5 0 0-16,-1 2-19 16,-2-1-12-16,0-7-17 15,5-4-5-15,-1-15 5 16,2-5 0-16,7-16-5 15,-2-7-2-15,8-5-14 16,-3-2-2-16,3 3-2 16,4 5-2-16,4 6 0 15,0 5-1-15,-2 11 1 16,-4 2 5-16,-6 11 8 16,1 3 2-16,-2 8 1 15,-3-1-5-15,1 8-4 16,-5 2 1-16,-2 1-16 15,0 4-65-15,-1-9-462 16</inkml:trace>
  <inkml:trace contextRef="#ctx0" brushRef="#br0" timeOffset="18530.8495">8924 8899 559 0,'-12'-6'357'0,"-9"-5"-15"0,-2-1-157 16,1 4-44-16,-2 3-62 16,0 5-26-16,4 6-35 15,3 7-6-15,8 4 6 16,6 5 11-16,15 2 23 15,4-1 11-15,9-5 15 16,3-4-2-16,-1-13-13 16,0-1-10-16,-2-8-25 15,-6-6-89-15</inkml:trace>
  <inkml:trace contextRef="#ctx0" brushRef="#br0" timeOffset="18983.8551">9033 8364 770 0,'15'-8'386'0,"12"-6"-121"0,7 4-155 15,3 5-30-15,1 5-38 16,-1 5-5-16,-7 6-11 16,-2 5-6-16,-9 5-10 15,-6 1-3-15,-5 5-3 16,-2-1 1-16,-7 5 0 15,2 4 0-15,-1 1-3 16,-5-1-2-16,5 6 0 16,-4 1 0-16,4 3 1 15,1 6 0-15,6-4 20 16,-1-2 13-16,3-7 22 16,-5-7 16-16,-3-10 19 15,4-6 3-15,-10-8 10 16,-5-1-11-16,-13-8-33 0,-12-5-15 15,-6-4-86-15,-1 0 456 16</inkml:trace>
  <inkml:trace contextRef="#ctx0" brushRef="#br0" timeOffset="19843.0264">9814 8713 743 0,'4'-1'280'15,"10"-1"-186"-15,24 0-78 16,21 2 9-16,39-2 57 15,16 1 24-15,24 1 39 16,21 0-5-16,5 0-50 16,6 0-20-16,-2-1-41 15,-24-1-14-15,-30 1-60 16,-23-2-26-16,-39 1-49 16,-15 1-26-16,-24-4-1 15,-10 1 12-15,-20-8 45 0,-6-2 30 16,-6-2 60-16,1 1 25 15,8 1 27-15,3 3 1 16,10 0-9-16,1 3-23 16,12 6-30-16,6 2-3 15,10 7 16-15,2 3 24 16,-2 7 58-16,1 1 30 16,-11 6 48-16,-4-1 9 15,-11 1-26-15,-8-4-24 0,-2-6-53 16,3 0-19-16,-1-10-25 15</inkml:trace>
  <inkml:trace contextRef="#ctx0" brushRef="#br0" timeOffset="20390.0035">10827 7962 641 0,'-8'-8'352'16,"-11"-12"-72"-16,0 4-67 15,-19 7-81-15,-7 2-27 16,-19 10-40-16,-6 4-13 0,9 9-33 16,9 5-11-16,19 0-14 15,10 1-6-15,13 2-11 16,8-1-3-16,16 2 7 15,11 2 4-15,28-1 16 16,15 3 6-16,18 2 2 16,0 2 1-16,-8 1-1 15,-12-3 4-15,-25 2-4 16,-14 0 23-16,-30-2 62 16,-19 1 18-16,-18-3 21 15,-14-2-13-15,-16-12-49 16,-4-4-14-16,-6-6-16 15,6-5-8-15,24-5-21 16,15-4-13-16,25-9-111 16,10-8-78-16</inkml:trace>
  <inkml:trace contextRef="#ctx0" brushRef="#br0" timeOffset="23994.7663">11920 8430 675 0,'-7'8'324'15,"-6"7"-119"-15,3 11-127 16,1 10-30-16,5 8-35 15,8 2-8-15,6 1-4 16,7-3 0-16,10-10 1 16,-1-10 3-16,11-19 6 15,6-8 4-15,-2-18 10 16,3-10 2-16,-15-8 4 16,-12-3 1-16,-9-1 22 15,-5 3 12-15,-8 6 22 16,0 4 6-16,-3 13-26 15,-1 11-21-15,6 21-41 16,2 14-13-16,4 19-16 16,10 9 3-16,4 12 9 0,-2 3 5 15,-3 4 11-15,-9-2 5 16,-18-9 7-16,-9-6 1 16,-11-13 5-16,-7-8 3 15,-3-19 6-15,9-11 1 16,2-24-13-16,6-10-27 15,13-17-73-15,1-5-66 16,15-10-366-16</inkml:trace>
  <inkml:trace contextRef="#ctx0" brushRef="#br0" timeOffset="25072.6392">12520 8009 991 0,'-8'1'458'16,"-11"18"-201"-16,-16 15-96 15,-17 26-117-15,-2 15 32 16</inkml:trace>
  <inkml:trace contextRef="#ctx0" brushRef="#br0" timeOffset="25697.508">12616 8426 640 0,'0'5'309'0,"-3"2"-103"0,2 22-99 16,-2 12-43-16,1 21-5 16,-2 10-5-16,2 4-8 15,1-6-3-15,-1-15-11 16,2-11-5-16,2-20-3 16,0-13 7-16,-2-18 13 15,3-9 2-15,-5-21 1 16,-1-3-8-16,-6-12-15 15,-6-8-3-15,0 2-6 16,0 3-4-16,8 10-9 16,6 7-3-16,8 10-11 15,8 4-6-15,14 7-10 16,7 2-1-16,13 10 4 16,5 3 6-16,5 2-41 0,1 6-49 15</inkml:trace>
  <inkml:trace contextRef="#ctx0" brushRef="#br0" timeOffset="25932.0118">12663 8967 690 0,'20'-1'363'15,"13"-4"-119"-15,12 1-108 16,-1-1-38-16,5-1-60 16,-4 2-32-16</inkml:trace>
  <inkml:trace contextRef="#ctx0" brushRef="#br0" timeOffset="26259.8708">12855 8595 801 0,'2'1'347'0,"9"9"-157"0,1 6-76 16,2 12-33-16,1 5-10 15,-8 0-24-15,-2 5-9 16,-2-7-10-16,3-5-5 16,2-9-4-16,-4-13 3 15,9-15-3-15,0-9-1 16,2-10-7-16,3-3-5 0,-3 0-3 16,1 4 0-16,2 6 0 15,-6 6-1-15,-1 8-5 16,-4 5 5-16,-4 15 6 15,2 5 1-15,3 10 5 16,3 3-6-16,2-3 3 16,7-3-66-16</inkml:trace>
  <inkml:trace contextRef="#ctx0" brushRef="#br0" timeOffset="26666.0278">13202 8429 743 0,'9'-2'364'0,"11"0"-117"0,8 2-121 15,12 0-69-15,2-1-19 16,2-1-17-16,-2-1-2 15,-5-2 0-15,-11 0 1 16,-11 2-5-16,-5 0-3 16,-10 9-8-16,-3 4-3 15,-4 9-2-15,-3 3-2 0,0 8-6 16,4 3-2-16,6 9-3 16,2 4 1-16,7 7 4 15,4 2 4-15,-1-1 6 16,0-5 5-16,-4-5 6 15,-3-10 3-15,-11-12 61 16,-7-4 19-16,-14-16 16 16,-7-2 2-16,-4-13-60 15,2-5-3-15,12-2-142 16,9-2-440-16</inkml:trace>
  <inkml:trace contextRef="#ctx0" brushRef="#br0" timeOffset="26963.1789">13851 8554 585 0,'16'3'306'0,"24"-1"-74"16,13 5-62-16,7-6-82 15,0 2-23-15,-8 0-33 16,-7-3-8-16,-11 0-126 15</inkml:trace>
  <inkml:trace contextRef="#ctx0" brushRef="#br0" timeOffset="27165.9005">13920 8652 569 0,'-1'5'365'15,"0"4"-28"-15,17-3-119 16,14-2-38-16,23 0-45 0,3-2-23 16,1-1-36-16,-3-1-19 15,-11-2-48-15,-5 0 140 16</inkml:trace>
  <inkml:trace contextRef="#ctx0" brushRef="#br0" timeOffset="27527.7857">14653 8394 795 0,'6'-1'324'15,"15"3"-200"-15,4 11-42 16,13 15-38-16,11 10 16 16,6 8 18-16,0 2-4 15,-6 1-6-15,-8-4-36 16</inkml:trace>
  <inkml:trace contextRef="#ctx0" brushRef="#br0" timeOffset="27715.4342">14980 8370 1104 0,'-24'14'432'0,"-26"21"-311"16,-7 8-20-16,-2 10-43 15,2-2-12-15,12-4-4 16,7-3-29-16</inkml:trace>
  <inkml:trace contextRef="#ctx0" brushRef="#br0" timeOffset="28043.2896">14970 8019 998 0,'0'-9'447'0,"1"-6"-223"0,14 1-127 16,10 7-46 0,8 11-39-16,7 7-9 0,-6 12 2 15,-6 2 2-15,-17 5 2 16,-11 0 3-16,-13 5 6 15,-6 1 2-15,0-8 0 16,11-6-3-16,6-12-6 16,8-4-3-16,13-6-4 15,2-3-1-15,18-2 0 16,4-2-24-16,8 3-150 16</inkml:trace>
  <inkml:trace contextRef="#ctx0" brushRef="#br0" timeOffset="28402.5691">15470 8432 770 0,'-2'30'377'0,"-3"20"-146"15,0 5-104-15,-1 1-35 16,0-9-41-16,4-8-8 16,2-17 12-16,5-12 16 0,1-18 22 15,-1-10 13-15,0-15-9 16,-5-7-12-16,-4-7-16 16,-4-4-14-16,-8-14-22 15,-1-4-6-15,-1-6-15 16,0 3-6-16,9 13-10 15,8 8-8-15,11 10-8 16,9 6-3-16,11 10-3 16,4 4 2-16,7 12 62 15,1 4-122-15,4 7-181 16</inkml:trace>
  <inkml:trace contextRef="#ctx0" brushRef="#br0" timeOffset="28652.5101">15427 8762 1269 0,'1'3'471'16,"15"13"-368"-16,12-1-16 16,19-3-43-16,5-1-7 0,2-7-15 15,4-4-23-15</inkml:trace>
  <inkml:trace contextRef="#ctx0" brushRef="#br0" timeOffset="29230.4986">15731 8422 945 0,'12'5'377'0,"11"4"-253"16,-4 8-28-16,-5 8-39 16,-6-1-10-16,-8 5-10 15,-1-5-1-15,-7-6-3 16,2-1 1-16,5-14-1 15,1-4-1-15,6-11-7 16,4-8-6-16,8-8-15 16,4 3-6-16,4 3-5 15,4-1-2-15,5 16-2 16,-2 1 11-16,-3 10 23 16,-3 6 15-16,-9 5 22 15,-4 2-6-15,-7 3-17 16,-3 3-10-16,1-2-13 15,-5 3-9-15,0-3-148 16</inkml:trace>
  <inkml:trace contextRef="#ctx0" brushRef="#br0" timeOffset="29418.0354">16157 8482 1095 0,'9'0'441'0,"17"-1"-262"16,10-2-57-16,13 3-47 15,5 1-16-15,2 3-37 16,2 2-13-16,-10-3-501 16</inkml:trace>
  <inkml:trace contextRef="#ctx0" brushRef="#br0" timeOffset="29761.6359">16584 8310 847 0,'8'6'387'0,"10"12"-173"16,1 5-55-16,-1 12-52 15,-7 3-22-15,-9-5-24 0,-2 1-5 16,-2-12-14-16,-4-10-7 16,6-5-5-16,0-6-1 15,5-11-5-15,7-6-3 16,0-13-7-16,4-6-4 16,6-3-7-16,0 1-3 15,4 9-4-15,-1 6 3 16,-2 18 18-16,-5 9 11 15,-6 16 14-15,-4 6 0 0,-5 14-12 16,-3-1-7-16,4 0-7 16,2-3-10-16,5-11-63 15</inkml:trace>
  <inkml:trace contextRef="#ctx0" brushRef="#br0" timeOffset="30074.0505">17142 8565 909 0,'-7'-5'411'0,"-12"-3"-177"16,-7 0-51-16,-1 3-69 0,0 8-27 15,5 2-57-15,9 7-13 16,4 7-2-16,7-1 7 16,9 5 27-16,9-1 14 15,11-5 15-15,0-3-2 16,0-10-11-16,-4-4-7 16,-8-11 3-16,-1-2-56 15,-8-3-612-15</inkml:trace>
  <inkml:trace contextRef="#ctx0" brushRef="#br0" timeOffset="30527.0797">17259 8118 835 0,'6'-3'377'0,"10"2"-165"16,7-3-61-16,12 6-39 16,6 1-1-16,3-3-7 15,-7 2-17-15,-5-2-31 0,-2 0-16 16,-13 3-22-16,3 0-5 15,-13 2-6-15,-4 0-5 16,-1 12-4-16,-4 3-4 16,2 13-3-16,0 8 1 15,-1 15 1-15,1 7 2 16,0 4 5-16,0-5 0 16,6-8 4-16,-3-10 0 15,-1-11 2-15,4-4 1 16,-4-11-2-16,-3-3 30 0,0-7 33 15,-9-4 8-15,-11-1 9 16,-2-2-30-16,-14 0-35 16,0 1-9-16,0 2-10 15,5 3 2-15</inkml:trace>
  <inkml:trace contextRef="#ctx0" brushRef="#br0" timeOffset="41807.5503">842 9969 906 0,'3'7'387'0,"5"8"-195"0,17 27-97 15,6 13-37-15,18 16-14 16,4 3-8-16,-3-5 2 16,-9-9-54-16,-6-24-300 15</inkml:trace>
  <inkml:trace contextRef="#ctx0" brushRef="#br0" timeOffset="41995.0072">1326 9961 1153 0,'-7'8'459'0,"-8"15"-298"15,-3 13-58-15,-8 18-52 16,2 10-12-16,-1 21-20 15,-1 6-6-15,7-3-2 0,2-8-6 16,6-25-163 0</inkml:trace>
  <inkml:trace contextRef="#ctx0" brushRef="#br0" timeOffset="42299.7658">1581 10511 800 0,'-6'12'329'0,"-4"14"-194"15,-3 5-56-15,4-3-28 16,2-5-7-16,1-14 7 16,3-9 0-16,2-19-10 15,-1-6-5-15,9-18-24 16,6 0-9-16,5-6-9 15,6-3-4-15,2 15 18 16,1 6 22-16,5 20 42 16,-2 11 14-16,-5 19 2 15,-5 8-13-15,-9 14-30 16,0 2-9-16,-6-4-23 0,4-1-61 0</inkml:trace>
  <inkml:trace contextRef="#ctx0" brushRef="#br0" timeOffset="42568.0776">2088 10393 856 0,'0'-10'392'0,"-11"-12"-165"15,-7 2-47-15,-1 5-60 16,-11 5-25-16,-4 13-49 15,8 11-16-15,-3 18-30 16,6 6-7-16,16 3 0 0,8-2 2 16,21-6 10-16,6-9 6 15,12-11 7-15,-2-8 4 16,-2-15-14-16,-3-4-56 16,-12-13-283-16</inkml:trace>
  <inkml:trace contextRef="#ctx0" brushRef="#br0" timeOffset="42833.6398">2054 10249 380 0,'-3'-16'262'0,"2"-21"59"16,7 6-82-16,17 8-57 16,1 1-8-16,10 9-51 15,2 5-35-15,5 8-18 16,-1 5-3-16,-6 18 25 16,-4 7 12-16,-10 20-11 15,0 10-11-15,-4 7-37 16,-1 2-18-16,-1-11-13 15,1-13-2-15,-4-20-1 16,2-12 2-16,-6-14 13 16,-1-4 3-16,-7-13 0 15,-7-4-1-15,-9-8-15 16,-6-1-5-16,-11 15-18 16,3 13-9-16,-9 28-4 0,1 14 1 15,16 9-20-15,0 0-353 16</inkml:trace>
  <inkml:trace contextRef="#ctx0" brushRef="#br0" timeOffset="43333.5271">2711 10340 816 0,'-14'-5'337'15,"-14"0"-213"-15,3 5-65 16,9 15-55-16,2 4-12 15,13 12-8-15,5 5 4 16,15 3 14-16,7 1 12 16,12-16 29-16,-2-5 8 15,9-19 6-15,-2-8-2 16,-10-9-7-16,1-10 1 0,-25-4-12 16,-7-4-37-16,-16-2-170 15,-6 3-198-15</inkml:trace>
  <inkml:trace contextRef="#ctx0" brushRef="#br0" timeOffset="43677.2031">2976 10279 471 0,'18'15'287'0,"17"22"17"16,4 6-25-16,-8 8-53 16,-2 6-32-16,-10 7-90 15,-11 3-35-15,-15 2-36 16,-5-2-9-16,-10-4-4 15,-4-13-12-15,-4-17-49 16,-3-15-30-16,-2-29-41 16,5-11-3-16,10-24 35 15,3-8 24-15,19-7 30 0,7-4 17 16,14 2 28-16,10 2 19 16,8 5 24-16,5 3 0 15,2 7-18-15,-5 2-14 16,-6 13-18-16,-7 4-4 15,-11 12 2-15,-9 8 2 16,-4 10 6-16,-3 4 3 16,1 11-1-16,3 5-3 0,-2 10-5 15,1 7-1-15,3 2 2 16,-3-1-39-16</inkml:trace>
  <inkml:trace contextRef="#ctx0" brushRef="#br0" timeOffset="43911.5115">3300 9955 624 0,'-5'-5'350'15,"-3"-4"-71"-15,1 0-66 16,4 2-17-16,-2-1-45 16,3 2-34-16,4 3-65 0,2-1-26 15,-4 4-528-15</inkml:trace>
  <inkml:trace contextRef="#ctx0" brushRef="#br0" timeOffset="44270.8048">3580 10035 533 0,'5'-25'247'0,"6"-27"-65"16,-4 8 14-16,-2 15 32 16,-5 9-23-16,-3 25-83 15,3 12-28-15,2 23-57 16,4 8-18-16,11 17-2 16,6 7-3-16,12 9-2 15,-2 8 1-15,-13 4 1 16,-6-3 2-16,-24-11 4 15,-5-9 1-15,-13-14 3 16,-4-12 4-16,0-24-27 16,1-9-57-16</inkml:trace>
  <inkml:trace contextRef="#ctx0" brushRef="#br0" timeOffset="44708.1979">3926 10272 565 0,'4'-5'334'0,"3"-5"4"15,-4 4-33-15,-7 7-72 16,-4 8-43-16,-2 10-105 16,-1 8-27-16,8 8-31 15,4 3-9-15,11-1-7 16,1-6-2-16,9-7-2 15,3-11 1-15,2-7 8 16,1-8 5-16,-10-15 9 16,1-7 3-16,-8-12-4 15,-3 1-3-15,-1-3-10 16,-7 6-4-16,-3 11-11 16,-1 5-6-16,-3 15-17 15,3 6-4-15,-1 16-3 16,5 7 5-16,4 9 12 15,4 0 4-15,11-1 7 0,1-4 1 16,4-14 3-16,2-2 4 16,-3-15 8-16,0-5 9 15,2-11 5-15,-3-12 6 16,-6-10 6-16,-1-1-3 16,-15-3-4-16,-5-1-12 15,-12 8-103-15,1 4-489 16</inkml:trace>
  <inkml:trace contextRef="#ctx0" brushRef="#br0" timeOffset="45676.97">5226 10089 517 0,'7'3'332'16,"16"5"31"-16,8 3-176 15,16 0-59-15,0-3-38 16,2-7-44-16,2-4-7 16,-12-10-9-16,2-3-3 15,-16 1-44-15,-10-2-40 16,-16 6-103-16,-11 6-33 15,-19 5 31-15,-2 8 33 0,-12 13 94 16,1 9 43 0,6 8 39-16,3 1 15 0,18 7 27 15,7-1 4-15,22 1 1 16,10-3-1-16,16-11-11 16,4-7-8-16,-1-19-23 15,4-5-6-15,-1-19-8 16,-1-8-3-16,-6-12-5 15,-6 0-3-15,-12-1-9 16,-6 1-4-16,-7 11-10 16,-3 6-3-16,-2 13-16 15,1 9-1-15,-2 15 12 16,0 6 5-16,-2 12 20 16,0 6 4-16,-1-1-4 15,1-2 0-15,4-12-3 0,1-9 1 16,6-14 4-16,1-11 2 15,3-14 1-15,1-6 0 16,1-10-9-16,0 0-4 16,2 2-8-16,1 4-5 15,-1 11-12-15,4 8-4 16,-6 15-7-16,2 12 3 16,-5 13 14-16,-2 8 7 15,-3 5 13-15,-2 1 3 0,-1-9-1 16,2-4 1-16,5-17 7 15,-1-9 5-15,2-11 14 16,-1-8 7-16,-2-11 6 16,1-1-1-16,-2-1-14 15,4 3-10-15,-1 12-22 16,3 4-10-16,1 16-5 16,-2 6 3-16,-3 9 8 15,1 8 4-15,1 4 1 16,1 2-3-16,0-6-2 15,6-4 5-15,1-18 8 16,-2-7 10-16,5-18 16 16,-3-10 10-16,-2-8 13 15,0-2-8-15,-6 0-17 16,1 6-20-16,-7 10-244 16</inkml:trace>
  <inkml:trace contextRef="#ctx0" brushRef="#br0" timeOffset="46364.0748">7273 10169 737 0,'-3'2'372'0,"-4"-1"-138"0,3 7-102 15,4 7-108-15,1 2-21 16,13 10 1-16,1-1 5 15,4 1 6-15,7-7 5 16,0-14 7-16,9-7 3 16,-7-20 7-16,-3-5 2 15,-7-3-1-15,-13-3-3 16,-5 4-11-16,0 5-5 16,-6 10-11-16,4 7-8 0,-4 11-10 15,1 9-6-15,2 18-6 16,3 11-1-16,15 27 18 15,3 10 13-15,3 5 23 16,-5-2 9-16,-17-11 3 16,-6-6-3-16,-16-2 15 15,-2-5 6-15,-10-11 12 16,-3-6 0-16,-10-22-15 16,-1-6-6-16,4-19-18 15,6-7-8-15,8-18-29 16,16-8-14-16,15-13-57 15,8-5-43-15,28-9-310 16</inkml:trace>
  <inkml:trace contextRef="#ctx0" brushRef="#br0" timeOffset="46723.3604">7743 10161 680 0,'5'15'344'0,"-1"14"-118"15,2 20-36-15,-4 6-17 16,-2 8-52-16,-2 0-35 0,1-12-42 16,-1-14-7-16,0-15-3 15,2-11 21-15,0-18 22 16,0-6 9-16,0-23 3 15,2-5-19-15,-4-18-25 16,-2-7-12-16,-4-2-15 16,-4-4-5-16,2 8-8 15,3 5-2-15,3 4-5 16,7 7-3-16,8 3-6 16,4 3-8-16,12 11-15 15,7 1-2-15,9 11 1 16,10 2-37-16,10 14-133 15</inkml:trace>
  <inkml:trace contextRef="#ctx0" brushRef="#br0" timeOffset="46957.981">7808 10520 1087 0,'10'2'440'0,"12"4"-280"16,6-3-39-16,16 3-43 16,3-1-24-16,2-2-23 15,-4 0-27-15</inkml:trace>
  <inkml:trace contextRef="#ctx0" brushRef="#br0" timeOffset="47308.7486">8006 10195 736 0,'8'0'396'0,"13"3"-75"16,2 8-95-16,0 6-67 16,-7 3-38-16,-8 1-42 0,-6 1 0 15,-3-3-20-15,-1-2-5 16,0-11-14-16,-3-5-5 16,5-13-14-16,3-5-9 15,9-7-22-15,4-3-10 16,8 3-1-16,5 5 1 15,0 7 7-15,5 6 4 16,-5 8 1-16,-3 2 3 0,-9 11 14 16,-5 4 4-16,-8 8 4 15,1 4 1-15,0-2-24 32,-5-2-49-32</inkml:trace>
  <inkml:trace contextRef="#ctx0" brushRef="#br0" timeOffset="47498.8635">8477 10240 873 0,'18'0'487'0,"6"-1"-35"15,23 1-310-15,7 1-28 0,1 1-54 16,-2 0-14-16,-17 4 199 16</inkml:trace>
  <inkml:trace contextRef="#ctx0" brushRef="#br0" timeOffset="48045.6318">8925 10138 581 0,'4'-1'385'0,"6"1"14"15,1 4-197-15,1 16-105 16,-1 6-32-16,-4 7-9 16,-1 6-6-16,-3-4-8 15,-3-5-3-15,0-12-9 16,0-5-3-16,1-14 5 16,4-9-2-16,4-14-6 15,4-7-4-15,5-6-17 16,2 1-5-16,9 6-6 15,0 4-1-15,-1 18 1 16,0 7 4-16,-8 15 12 16,-3 9 4-16,-4 6 6 0,-4 6-1 15,-1 4-7-15,0-5 12 16,4-3-126-16,0-10-316 16</inkml:trace>
  <inkml:trace contextRef="#ctx0" brushRef="#br0" timeOffset="48326.8076">9498 10387 682 0,'-3'-4'399'15,"-2"-5"-46"-15,-7 3-132 16,-2 0-44-16,-5 3-56 15,-2-1-33-15,0 4-59 16,7 2-11-16,4 8-15 16,5 2 1-16,10 4 9 15,4-5 10 1,-4-5 18-16,1-1 5 0,27 11 2 16,2-2-6-16,3-11-37 15,-12-13 60-15</inkml:trace>
  <inkml:trace contextRef="#ctx0" brushRef="#br0" timeOffset="48748.5726">9615 9899 746 0,'11'-6'415'0,"6"-7"-53"0,15 4-196 15,6 1-33-15,1 2-41 16,-1 1-18-16,-6 3-35 16,-1 2-11-16,-5 1-12 15,0 3-2-15,-10-1-6 16,-6 2-4-16,-6 4-7 15,-3 1-3-15,-2 10-2 16,-3 2-2-16,4 11-3 16,0 4 0-16,5 7 2 15,3 6 1-15,1 0 6 16,3 1 3-16,3-3 4 16,-3-4 4-16,-3-5 2 15,-6-4 2-15,-11-3 7 16,-7-1 16-16,-14-3 19 0,-5-5 4 15,-5-8-2-15,-3-6-15 16,6-9-22-16,4-1-48 16</inkml:trace>
  <inkml:trace contextRef="#ctx0" brushRef="#br0" timeOffset="49155.1112">10301 10127 811 0,'19'-1'400'0,"14"-3"-159"15,13 4-85-15,3 1-38 16,3 2-51-16,-3 0-14 16,-7 1-24-16,-6-2-6 15,-8-2-47-15,-5 0-87 16</inkml:trace>
  <inkml:trace contextRef="#ctx0" brushRef="#br0" timeOffset="49444.1665">10339 10282 393 0,'6'0'275'0,"12"2"26"16,10-1-52-16,10-1-58 16,7 1-20-16,6-1-25 15,1 0-19-15,-6 0-40 16,-2 2-21-16,-17 1-37 16,-2-3-11-16,-7 1-65 0,-8-1-60 0</inkml:trace>
  <inkml:trace contextRef="#ctx0" brushRef="#br0" timeOffset="56019.353">11267 10069 565 0,'0'0'310'0,"15"7"-56"0,4 5-72 16,19 11-82-16,8 4-12 15,3 13-25-15,2 3-10 16,-8 5-14-16,-4 0-5 16,-9-11-110-16</inkml:trace>
  <inkml:trace contextRef="#ctx0" brushRef="#br0" timeOffset="56207.2062">11635 10053 1082 0,'-16'6'462'0,"-26"8"-256"15,-4 11-55-15,-10 16-79 16,-5 4-21-16,5 11-31 16,3-3-6-16,18-9-25 15,10-6-67-15,16-22-266 16</inkml:trace>
  <inkml:trace contextRef="#ctx0" brushRef="#br0" timeOffset="56519.2465">11694 9871 713 0,'0'-17'392'16,"-2"-18"-69"-16,7 6-110 0,2 6-85 15,6 8-35-15,5 12-46 16,0 4-18-16,5 15-23 16,-7 6 1-16,-12 9 8 15,-5 6 2-15,-8 4 1 16,-1-3-1-16,10-5-6 15,5-10-1-15,17-16 1 16,15-4 0-16,13-11 14 16,9-1-53-16</inkml:trace>
  <inkml:trace contextRef="#ctx0" brushRef="#br0" timeOffset="56878.5302">12200 10022 514 0,'-1'17'331'0,"-4"10"18"16,5 15-185-16,3 8-24 15,0 2-37-15,-1 1-14 16,8-9-37-16,-6-9-16 15,4-17 5-15,5-13 7 16,-9-20 12-16,6-11 19 16,-8-16 25-16,-4-6 1 0,-9-6-4 15,-4 0-20 1,-4-6-43-16,-1-4-14 0,4-1-18 16,1 2-6-16,6 11-6 15,5 11-6-15,14 10-14 16,5 5-4-16,13 10-3 15,7 4 3-15,9 9-58 16,8 3-70-16</inkml:trace>
  <inkml:trace contextRef="#ctx0" brushRef="#br0" timeOffset="57128.5181">12259 10344 990 0,'12'5'399'16,"20"7"-262"-16,8 1-4 15,11-3-57-15,2-1-19 0,-4-8-32 16,-1-1-23-16</inkml:trace>
  <inkml:trace contextRef="#ctx0" brushRef="#br0" timeOffset="57529.4268">12578 10029 926 0,'7'-1'396'16,"13"3"-190"-16,6 9-42 0,1 10-37 15,-1 6-19-15,-9 3-39 16,-8 0-9-16,-9-3-12 16,-2-1-6-16,-2-9-8 15,3-4 0-15,1-13 1 16,0-6-5-16,3-15-22 16,5-5-7-16,6-9-22 15,1-4-6-15,7 7 8 16,2 0-2-16,4 14 3 15,1 13 0-15,-4 13 17 16,-7 11 7-16,-10 14 20 16,-4 5 6-16,-5 7-8 15,0 0 13-15,6-7 424 16</inkml:trace>
  <inkml:trace contextRef="#ctx0" brushRef="#br0" timeOffset="57763.8113">13108 10149 943 0,'6'1'420'0,"8"1"-183"15,8-2-91-15,11 2-45 16,8-2-29-16,13 0-33 16,4 0-1-16</inkml:trace>
  <inkml:trace contextRef="#ctx0" brushRef="#br0" timeOffset="58107.4295">13545 10006 799 0,'12'8'382'16,"8"10"-137"-16,-2 11-27 16,-3 10-62-16,-9 2-11 15,-5-1-37-15,0-4-21 16,1-11-35-16,1-5-10 15,6-13-6-15,-2-9 2 0,0-14-3 16,8-8-4-16,-4-10-12 16,0-2-7-16,4-1-18 15,-3 2-5-15,4 9-9 16,6 5-4-16,-4 18 1 16,-1 7 0-16,-6 15 9 15,-5 6 7-15,-5 6 10 16,-1 3 6-16,0-1 2 15,1 2 27-15,9-4 389 16</inkml:trace>
  <inkml:trace contextRef="#ctx0" brushRef="#br0" timeOffset="58388.6138">14203 10259 785 0,'-11'-9'416'15,"-15"-15"-95"-15,-4 2-66 16,-7 7-102-16,-4 4-37 16,5 13-57-16,3 6-25 0,16 10-16 15,11 5-4-15,19 4 1 16,9 1 4-16,12-5 9 15,4-3 3-15,-2-9 1 16,0-5 0-16,-6-10-34 16,-1-5-38-16</inkml:trace>
  <inkml:trace contextRef="#ctx0" brushRef="#br0" timeOffset="58810.3907">14325 9761 1073 0,'8'-3'406'0,"13"-1"-281"0,12 2-22 16,19 2-20-16,4 0 3 15,0 2-29-15,-4 1-11 16,-14-2-18-16,-6 2-6 16,-13-2-4-16,-6 2-4 15,-12-1-7-15,-2 2-3 16,-6 6-4-16,0 3 0 16,0 12-6-16,5 8-3 0,4 15-3 15,6 4-1-15,9 8 5 16,-2-2 4-16,1-6 5 15,-4-3 4-15,-5-10 2 16,-4-6 2-16,-15-6 27 16,-7-5 23-16,-13-10 33 15,-3-4 8-15,-7-8-21 16,1-3-22-16,4-4-33 16,6-2-12-16,18-2-277 15</inkml:trace>
  <inkml:trace contextRef="#ctx0" brushRef="#br0" timeOffset="61575.3627">18930 8220 396 0,'18'-12'234'0,"17"0"-28"16,6 8-99-16,-11 26-44 15,-4 22 0-15,-7 34 16 16,-8 16 9-16,-3 8-25 15,-4-4-12-15,-1-17-21 16,6-15-1-16,6-14 7 16,5-10 6-16,3-22 12 15,-1-11 3-15,-1-18 2 16,0-12-1-16,-13-10-10 16,-6 2-9-16,-7 10-30 15,-6 6-17-15,-4 35-30 16,0 17-5-16,7 41 6 15,4 20 11-15,11 24 16 0,10 16-7 16,2-4 13-16,-2-6 8 16,-9-18 15-16,-8-15 23 15,-17-15 6-15,-6-10-5 16,-15-17 1-16,-2-14-3 16,-1-21-4-16,2-7 9 0,17-17-26 15</inkml:trace>
  <inkml:trace contextRef="#ctx0" brushRef="#br0" timeOffset="61872.4163">19891 8987 1170 0,'3'-3'456'0,"5"11"-334"0,-1 14-62 16,1 19-70-16,-1 9 0 15,-3 5 13-15,-3-4 59 16,-1-8-189-16</inkml:trace>
  <inkml:trace contextRef="#ctx0" brushRef="#br0" timeOffset="62009.1096">19886 8649 1032 0,'0'-8'433'0,"0"-5"-271"0,2 4-76 16,7 15-86-16,-3 3-111 16</inkml:trace>
  <inkml:trace contextRef="#ctx0" brushRef="#br0" timeOffset="62345.121">20340 9026 710 0,'-8'6'340'0,"-15"7"-104"0,-3 6-62 0,-3 6-73 32,5 4-33-32,13 4-61 0,10 2-7 0,15-3 4 15,7-5 4-15,8-12 11 16,3-5 3-16,-1-17 12 15,-2-7 8-15,-10-12 33 16,-1-9 9-16,-13-7 8 0,-6-8-2 16,-7-14-29-16,-9-9-9 15,-4-8-18-15,0 4-8 16,6 12-15-16,10 12-11 16,16 14-20-16,12 9 2 15,11 15-153-15,3 11-81 31</inkml:trace>
  <inkml:trace contextRef="#ctx0" brushRef="#br0" timeOffset="62508.0062">20648 9041 585 0,'3'8'331'0,"0"7"-61"0,2 7-164 15,-2 5-33-15,1 3-47 16,-2-2-7-16</inkml:trace>
  <inkml:trace contextRef="#ctx0" brushRef="#br0" timeOffset="62807.0669">20976 9113 885 0,'3'6'406'0,"-3"10"-165"0,-3 5-9 15,-14-1-34-15,-3-1-37 16,-11-3-65-16,-6-5-23 16,0-11-31-16,-1-6-7 15,8-9-31-15,10-6-23 16,13-2-47-16,7 0-9 0,10 1 10 15,6 3 16-15,9 6 27 16,-1 5 25-16,5 11 34 16,0 11 17-16,-4 14 26 15,2 4-13-15,-4 5-19 16,-8 1-11-16,-3-2-4 16,2-5 394-16</inkml:trace>
  <inkml:trace contextRef="#ctx0" brushRef="#br0" timeOffset="63894.3603">910 13442 858 0,'14'-10'350'0,"19"-22"-198"0,12-15-42 16,0-34-26-16,1-10-21 15,-5-15-13-15,-15 0 4 16,-11 6 11-16,-5 4 3 16,-15 11-15-16,-3 14-8 15,0 26-6-15,-4 15-6 16,7 27-43-16,4 13-18 16,6 28-26-16,8 14-3 15,11 24 33-15,3 12 13 16,9 11 14-16,2-2 5 0,0-4 4 15,-1-11 3-15,0-16 7 16,1-10 6-16,-4-27-96 16,-3-8-99-16</inkml:trace>
  <inkml:trace contextRef="#ctx0" brushRef="#br0" timeOffset="64050.5938">1115 13022 807 0,'8'4'337'0,"18"9"-151"15,10-2-132-15,15 6-24 16,8-6 3-16,0-5-91 16</inkml:trace>
  <inkml:trace contextRef="#ctx0" brushRef="#br0" timeOffset="64191.1812">973 12917 1005 0,'-7'0'401'0,"-5"0"-203"0,15 6-213 16,15 6 15-16</inkml:trace>
  <inkml:trace contextRef="#ctx0" brushRef="#br0" timeOffset="64503.5811">1669 13233 668 0,'11'12'399'16,"6"11"7"-16,12-4-250 15,2-7-17-15,-3-12-44 16,2-9-20-16,-7-15-21 15,-3-6-2-15,-9-9-8 16,-10 1-5-16,-13 1-6 16,-5 0-4-16,-17 9-10 15,-4 9-9-15,2 12-18 16,-1 13-10-16,20 22-19 16,4 8-6-16,14 21 5 0,6 11 7 15,9 8 19-15,5 1 12 16,-2-7 8-16,-2-7 5 15,7-18 2-15,-5-10 6 16,-4-19-103-16,1-13-47 16</inkml:trace>
  <inkml:trace contextRef="#ctx0" brushRef="#br0" timeOffset="64784.7652">2316 13140 772 0,'-3'20'400'16,"-7"13"-140"-16,-18 9-78 16,-4 2-18-16,-9-11-74 15,4-7-27-15,7-21-28 16,5-10-14-16,11-21-49 16,-1-11-14-16,12-8-14 15,4 0 2-15,2 5 26 16,11 9 3-16,8 14 41 15,4 6 30-15,8 18 50 16,2 7 19-16,-3 21-26 16,-3 10-22-16,-3 12-32 15,-2 3 1-15</inkml:trace>
  <inkml:trace contextRef="#ctx0" brushRef="#br0" timeOffset="65128.435">3107 13086 858 0,'25'0'345'16,"14"-4"-224"-16,20 1-47 15,12 3 12-15,10-4-22 16,-3 1-11-16,-10 1-8 15,-14-4-1-15,-23-2-60 16,-11-3-92-16</inkml:trace>
  <inkml:trace contextRef="#ctx0" brushRef="#br0" timeOffset="65253.4098">3392 13160 524 0,'6'15'277'16,"5"20"-52"-16,1 0-71 15,7-2-74-15,-1-1-20 16,-2-7-86-16,5-5-225 16</inkml:trace>
  <inkml:trace contextRef="#ctx0" brushRef="#br0" timeOffset="65518.9676">3865 13144 651 0,'-7'-5'379'0,"-14"-1"-47"16,-9 3-64-16,-2 4-104 16,-2 7-46-16,8 10-76 15,6 1-29-15,13 9-35 16,7 3-6-16,14 4 7 16,6-1 7-16,6-10 11 15,8-8 5-15,5-19 31 16,4-13 25-16,-7-14 45 15,-9-5 11-15,-20-2-11 16,-14 2-22-16,-17 5-53 16,-5 3-57-16</inkml:trace>
  <inkml:trace contextRef="#ctx0" brushRef="#br0" timeOffset="65979.6983">4865 13159 689 0,'-16'-2'383'0,"-17"2"-97"16,-1 2-57-16,4 9-124 15,7 8-53-15,12 8-54 16,6 3-12-16,8 9-7 16,10-3 4-16,15 0 10 15,7-5 5-15,13-11 21 16,-2-9 9-16,-14-11 18 16,-7-3 19-16,-21-11 10 15,-14 1-3-15,-19 0-18 16,-12-2-24-16,-17 5-55 15,8 2-65-15</inkml:trace>
  <inkml:trace contextRef="#ctx0" brushRef="#br0" timeOffset="66239.531">5106 13203 803 0,'-4'1'451'16,"-3"0"-59"-16,-2 6-208 15,-4 6-48-15,4 0-57 16,-2 5-25-16,10 4-41 16,5 2-10-16,8 5-5 15,9-1 1-15,6-1 3 16,4-3 2-16,3-12 5 0,2-8 4 16,-1-8 9-16,-5-9 6 15,-10-9 8-15,-6-1 1 16,-10-7-8-16,-3 4-25 15,-5 0-132-15,-5 0-302 16</inkml:trace>
  <inkml:trace contextRef="#ctx0" brushRef="#br0" timeOffset="66348.8793">5202 12911 885 0,'-1'1'459'0,"-3"4"-142"15,1 11-125-15,3 9-138 16,0 4 23-16</inkml:trace>
  <inkml:trace contextRef="#ctx0" brushRef="#br0" timeOffset="66911.2359">5619 13174 723 0,'-10'0'376'16,"-18"4"-101"-16,-2 6-64 15,-2 5-105-15,1 5-34 16,11 5-54-16,7 8-18 0,7 5-3 16,8 4 0-16,12-4 7 15,9-10 11-15,16-11 18 16,3-13 6-16,3-11 9 15,-11-4 0-15,-4-9-8 16,-10-1-3-16,-20-2-44 16,-1 4-24-16,-25 1-75 15,-3 5-63-15,-4 2-104 16,1-4 14-16,14 4 58 16,12-4 55-16,14 3 204 15,4 4 58-15,9 0 54 16,3 3 21-16,12 2-38 15,6 1-42-15,11 1-33 16,1 1-14-16,-4-2-18 16,-2 1-7-16,-9-1-13 15,-9-4-17-15,-6 0-135 0</inkml:trace>
  <inkml:trace contextRef="#ctx0" brushRef="#br0" timeOffset="67051.8279">5976 13223 1047 0,'-4'13'477'16,"-7"24"-228"-16,4 4-76 15,6 8-95-15,-2 2-32 0,8-12-118 16</inkml:trace>
  <inkml:trace contextRef="#ctx0" brushRef="#br0" timeOffset="67508.7414">6167 13169 683 0,'12'6'337'0,"14"10"-118"16,3 9-21-16,-5 14-61 15,-5 1-28-15,-16 1-39 0,-3-4-17 16,-7-10-12-16,0-10 2 0,4-17-6 31,2-9-6-31,7-20-23 0,7-4-13 0,7-9-19 16,4 1-5-16,2 9 4 16,3 7 1-16,-6 14 6 15,0 9 3-15,-9 17 4 16,-1 7 4-16,-5 14 8 15,-5 0 4-15,1 4 94 16,-2-2-147-16</inkml:trace>
  <inkml:trace contextRef="#ctx0" brushRef="#br0" timeOffset="67698.6861">6624 13086 1094 0,'0'13'445'0,"6"21"-251"16,1 14-61-16,3 24 16 15,1 13-15-15,-7 4-27 16,0 0-36-16,2-7-36 16,-1-6-13-16,2-15-21 15,1-9-64-15,-4-24-115 16</inkml:trace>
  <inkml:trace contextRef="#ctx0" brushRef="#br0" timeOffset="67854.9019">6802 13365 880 0,'19'-4'319'16,"11"-4"-260"-16,2 2-41 15,-2 2-6-15</inkml:trace>
  <inkml:trace contextRef="#ctx0" brushRef="#br0" timeOffset="68120.4617">7363 13195 916 0,'-20'12'421'0,"-28"16"-195"15,-14 0-36-15,-2-9-75 16,4-3-34-16,16-16-37 16,12-5-13-16,11-13-51 15,6-5-14-15,12-2-15 16,3-3-5-16,15 2 30 16,7 5 7-16,11 8 42 15,4 10 21-15,6 15 45 16,0 8 8-16,-1 16-27 15,-4 8-17-15,-9 5-2 16,-7-2 420-16</inkml:trace>
  <inkml:trace contextRef="#ctx0" brushRef="#br0" timeOffset="68839.0438">8538 13082 847 0,'-18'-6'423'15,"-14"-7"-133"-15,-3 13-176 16,5 1-50-16,9 11-58 16,5 6-19-16,16 2-14 15,3 4 2-15,13 1 9 16,8 1 11-16,5-4 12 16,4-6 5-16,-5-7 6 15,-5-5 2-15,-13-4 8 0,-7-3-3 16,-15-3-18-16,-9 1-7 15,-12 0-17-15,-1 4 3 16,3 0 8-16,6 1 3 16,12 2-11-16,6 2-6 15,11 4-7-15,6 2-2 16,13 5 13-16,4 1 5 16,7 4 8-16,1-4 3 0,2-5 5 15,3-4 1-15,-1-10 6 16,-1-6 2-16,-4-10 2 15,-3-3 1-15,-8-5 0 16,-4 1-1-16,-9 2-2 16,-3 2 5-16,-5 11 22 15,-2 5-3-15,-1 13-5 16,0 10-6-16,1 6-25 16,0 6 0-16,3 4 2 15,1 1 1-15,3-2 28 16,-3-7-66-16</inkml:trace>
  <inkml:trace contextRef="#ctx0" brushRef="#br0" timeOffset="68979.6234">8717 12793 1203 0,'-2'-12'480'0,"-2"-14"-334"0,3 13-69 16,2 14-45-16,4 6-108 15</inkml:trace>
  <inkml:trace contextRef="#ctx0" brushRef="#br0" timeOffset="69167.0903">8890 13029 652 0,'5'9'453'16,"10"14"34"-16,5 2-150 0,7 10-155 15,2 1-59-15,1 5-75 16,-5-2-17-16,-2-6-9 15,1-7 7-15,5-21 18 16,6-10 0-16,6-19-2 16,2-6-4-16,-7-8-16 15,-12 1 16-15,-13 3-102 16,-8 6-48-16</inkml:trace>
  <inkml:trace contextRef="#ctx0" brushRef="#br0" timeOffset="69745.0918">9731 13136 968 0,'-13'10'426'0,"-17"13"-229"15,-7 6-73-15,-7 1-60 16,2-1-22-16,5-11-5 15,6-6 6-15,9-17-7 16,3-6-3-16,13-10-21 16,1-4-14-16,8 0-20 15,5 0-5-15,6 4 5 16,4 6 3-16,4 9-1 16,4 6-3-16,3 14 21 15,1 4 8-15,3 6 21 16,2 2 12-16,-1 2-8 15,0-6-2-15,-2-7-4 16,-1-9 0-16,-2-12-1 16,3-8-2-16,-9-10 2 15,-3 0-2-15,-8-6-3 0,-4 0-3 16,-2 9-8 0,-1 1-4-16,-3 13-10 0,-2 7-7 15,0 13 16-15,0 8 8 16,4 11 18-16,1 4 8 15,5 1-9-15,2-4-2 16,7-7 435-16</inkml:trace>
  <inkml:trace contextRef="#ctx0" brushRef="#br0" timeOffset="70193.3027">10958 12686 1098 0,'16'5'472'0,"38"24"-249"0,10 17-105 16,19 37-76-16,5 7-10 15,-11-4-11-15,-10-3-1 16,-20-18 6-16,-10-8 58 16,-11-11-154-16,0-12 145 15</inkml:trace>
  <inkml:trace contextRef="#ctx0" brushRef="#br0" timeOffset="70412.0141">11625 12743 1046 0,'-25'1'486'16,"-17"3"-203"-16,-12 18-161 15,-4 13-55-15,-10 26 4 16,-1 8-6-16,-12 11-10 15,-1-2 13-15,2-11-49 16,7-6-5-16,23-11-51 16,10-11-48-16,23-17-142 15,11-12-69-15</inkml:trace>
  <inkml:trace contextRef="#ctx0" brushRef="#br0" timeOffset="70592.8004">11836 13302 850 0,'-3'3'363'0,"0"1"-192"15,-1-1-87-15,3-3-22 16,1-1-27-16,0 0-56 15</inkml:trace>
  <inkml:trace contextRef="#ctx0" brushRef="#br0" timeOffset="71014.572">12301 12819 713 0,'-12'25'336'0,"-14"15"-122"16,4 24-37-16,-1 2 11 0,-1 2-44 15,0 0-40-15,2-13-58 16,4-7-15-16,13-16-4 16,7-15 0-16,16-20 4 15,4-10 0-15,-1-22-2 16,3-5-3-16,-9-14-5 15,-2-4-4-15,-6-21-4 16,-3-4-2-16,3-2-6 16,-5 6-5-16,9 29-5 15,-1 18-12-15,0 29-14 16,7 16-3-16,6 31-6 16,11 14 6-16,6 23 14 15,2 4 9-15,-2-6 15 16,-4-6 6-16,-7-17 8 15,-5-7 1-15,-9-11 1 16,-1-6 1-16,-5-11-17 0,-3-5-43 16,-1-10 133-16</inkml:trace>
  <inkml:trace contextRef="#ctx0" brushRef="#br0" timeOffset="71171.0553">12165 13100 1243 0,'11'0'464'0,"13"1"-359"16,15 3-43-16,26 3-43 15,9-2-6-15,14 8-9 16,-2 1 67-16,-20 3-209 16</inkml:trace>
  <inkml:trace contextRef="#ctx0" brushRef="#br0" timeOffset="71342.8165">13070 13264 1374 0,'-1'0'663'15,"1"0"-283"-15,-4 0-203 16,2 0-6-16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7T12:41:10.8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838 6800 565 0,'2'17'280'0,"-4"13"-65"0,5 28-122 15,-1 12-9-15,-1 21-27 16,5 1-11-16,0-11-26 16,2-10 6-16,2-31 7 31,1-15 8-31,-1-30 44 0,-3-17 6 15,-3-29 4-15,-4-20-3 16,-10-23-51-16,-6-7 17 16,-4-10 14-16,5 3-4 15,10 21-11-15,8 7-26 16,19 36-37-16,7 14-12 16,23 17 2-16,5 9-3 0,11 4-62 15,7 6-143-15</inkml:trace>
  <inkml:trace contextRef="#ctx0" brushRef="#br0" timeOffset="200.2244">1166 7014 1037 0,'-1'0'404'0,"6"14"-271"15,4 3-59-15,2 12-35 16,2 7-6 0,-4-4-8-16,0 0-37 15,-1-5-170-15</inkml:trace>
  <inkml:trace contextRef="#ctx0" brushRef="#br0" timeOffset="484.9551">1726 7059 861 0,'2'10'426'0,"-5"13"-111"16,-7 11-77-16,-13 11-58 16,-4 1-43-16,-6-2-68 15,3-7-18-15,2-21-16 16,1-10-2-16,8-15-17 15,-2-5-10-15,8-11-17 16,3 0-6-16,10 0-5 16,4 0 0-16,13 8-3 15,8 4-7-15,6 16 2 16,5 9 3-16,-4 14 13 16,-1 7 10-16,3 6 489 0</inkml:trace>
  <inkml:trace contextRef="#ctx0" brushRef="#br0" timeOffset="1187.2509">3019 7084 660 0,'-7'-5'382'15,"-7"-7"-42"-15,-5 3-103 0,-5 5-115 16,2 8-35-16,-4 4-60 16,4 8-17-16,9 5-24 31,6 1-5-31,18 2-1 15,8-2 4-15,15-7 9 16,-1-5 6-16,0-6 6 16,-3-4 3-16,-10-6 8 0,-6-1 3 15,-9-2 4-15,-10 1-1 16,-15 4-9-16,-4 4-7 16,-16 4-7-16,2 4-5 0,3 8-6 15,9 0-4-15,18 5-9 16,9 4 1-16,18-1 5 15,9-1 5-15,5-5 12 16,9-7 3-16,-2-5 5 16,-2-6 1-16,-2-6 4 15,-6-6 2 1,-4-8 1-16,-1-4-5 0,-9-7-7 16,-2 1-1-16,-10-1-1 15,-3 6 3-15,-3 9 26 16,-5 5 8-16,4 11 4 15,-1 4 3-15,4 14-22 16,4 3-7-16,2 9-6 16,0 2-2-16,4-1-9 0,-3-2-47 15</inkml:trace>
  <inkml:trace contextRef="#ctx0" brushRef="#br0" timeOffset="1334.7739">3189 6787 1270 0,'-2'-6'565'16,"-3"-5"-262"-16,5 18-233 15,1 9-54-15,9 14 302 16</inkml:trace>
  <inkml:trace contextRef="#ctx0" brushRef="#br0" timeOffset="1719.4537">3728 7061 588 0,'-5'-4'278'0,"-8"1"-102"31,-3 3-31-31,-10 8-42 16,-3 6-23-16,-1 6-42 15,14 0-16 1,8-10-22-16,0 0-8 0,-7 33 20 15,9-2 32-15,17-5 57 0,16-22 20 16,7-13 9-16,3-1-17 16,-7-7-19-16,-8-3 1 0,-15-1-8 15,-9 0-11-15,-19-1-31 16,-3 5 2-16,-2 3-142 16</inkml:trace>
  <inkml:trace contextRef="#ctx0" brushRef="#br0" timeOffset="2067.2203">4087 7134 774 0,'-4'-2'371'0,"-4"-5"-140"0,-2 2-55 16,-8 6-67-16,2 0-24 0,-4 10-42 16,1 1-25-16,5 7-27 15,6 5-7-15,5 3-1 16,6 3 3-16,6-3 6 16,4-2 2-16,6-9 10 15,2-9 22-15,5-11 48 16,1-9 26-16,-4-10 24 15,-3-2-11-15,-12-5-40 16,-8 1-24-16,-13 3-95 16,-3 3-29-16</inkml:trace>
  <inkml:trace contextRef="#ctx0" brushRef="#br0" timeOffset="4999.3858">4415 7136 71 0,'2'-1'35'0,"16"-1"-10"15,1 1-32-15,2-2-12 16,3 1 8-16,-10-1 87 15,-2-1 55-15,-6 1 91 16,0 2 21-16,-12 1-26 0,-4 2-24 16,-9 12-64-16,-5-1-22 15,2 15-56-15,5 2-18 16,15 4-24-16,11-1-5 16,20-12 8-16,2-10 2 0,11-15 8 15,2-8 3-15,-8-16 11 31,-5-3 5-31,-24-11 37 16,-14-3 12-16,-18-4-2 16,-12-3 0-16,-9-2-34 15,1-1-14-15,10 9-21 16,10 8-11-16,25 7-26 0,8 8-11 16,28 4-5-16,12 2 2 15,14 13-14-15,3 6-72 0</inkml:trace>
  <inkml:trace contextRef="#ctx0" brushRef="#br0" timeOffset="5531.9159">4978 7130 845 0,'-15'0'371'15,"-19"-1"-208"-15,0 1-57 0,6 10-82 16,6 1-22-16,19 9-10 16,10 2-2-16,16-3 10 15,12 1 2-15,2-9 10 16,2-1 18-16,-6-12 60 16,-4-3 31-16,-9-14 51 15,-10-2 14-15,-16-3-24 0,-12-5-25 16,-6 7-59-16,-2 5-33 15,1 8-79-15,3 6 424 16</inkml:trace>
  <inkml:trace contextRef="#ctx0" brushRef="#br0" timeOffset="6102.1445">6376 7047 1021 0,'15'10'406'16,"5"4"-253"-16,24 14-117 15,9 9-6-15,5 8-16 16,2 5 2-16,-9-3-7 0,-8-3-68 31</inkml:trace>
  <inkml:trace contextRef="#ctx0" brushRef="#br0" timeOffset="6302.772">6799 7050 817 0,'-12'-1'439'0,"-21"1"-125"15,-3 5-109-15,-4 14-125 0,-8 3-40 16,-1 10-26-16,2 5-7 15,-2 3-6-15,7 1 1 16,10-6-77-16,5-7-110 0</inkml:trace>
  <inkml:trace contextRef="#ctx0" brushRef="#br0" timeOffset="6652.5959">6977 7107 431 0,'2'13'223'0,"-4"18"-20"0,2 5-40 16,-2-5-43-1,1 3-7-15,2-11-36 0,0-7-15 16,0-12 32-16,-1-8 7 15,0-16 11-15,2-6-2 16,-4-16-33-16,-3-2-9 16,-6-11-23-16,-6 0-7 15,1-2-18-15,1-3-8 16,9 8-5 0,4 0 1-16,11 14-2 15,6 8-6-15,8 10-11 16,6 5-5-16,6 3-33 15,5 5-77-15</inkml:trace>
  <inkml:trace contextRef="#ctx0" brushRef="#br0" timeOffset="6904.0909">6975 7350 792 0,'13'8'337'0,"5"4"-209"15,17 3-44-15,6 3-17 16,4-6-36-1,4 0-7-15</inkml:trace>
  <inkml:trace contextRef="#ctx0" brushRef="#br0" timeOffset="7220.184">7237 7069 922 0,'10'7'379'0,"11"12"-226"16,-4 2 9-16,-5 5-9 16,-4 2-18-16,-6-4-38 15,-3-5-22-15,0-6-35 16,0-7-2 0,1-13-4-16,6-6-4 15,0-14-11-15,3-2-13 16,3-5-12-16,9 6-3 15,1 6-1-15,1 3-1 16,-2 13 1-16,-6 4-1 16,-3 11 11-16,-2 8 5 0,1 6 6 15,-1 5 4-15,-1 1-7 16,2-3-4-16,-1-4-46 16</inkml:trace>
  <inkml:trace contextRef="#ctx0" brushRef="#br0" timeOffset="7621.4591">7637 6715 914 0,'17'-4'364'15,"16"-2"-234"-15,6 4-22 16,-6 2-25-16,-2 2-10 16,-5-1-20-16,-2-1-18 15,-11 4-21-15,-2-1-3 0,-5 3-9 16,-3 5-2-16,2 7-6 16,-3 2 0-16,-3 13 0 15,4 1 0-15,1 12 2 16,2 1-1-16,6 2 2 0,0 2 0 15,1-5 2-15,-3 0 1 16,-5-7 5-16,-8-2 2 16,-8-8 33-1,-8-4 24-15,-11-4 36 0,-1-4 11 0,-10-8-23 32,0-3-25-32,6-7-24 15,2-8-44-15</inkml:trace>
  <inkml:trace contextRef="#ctx0" brushRef="#br0" timeOffset="8222.7008">8609 7054 750 0,'15'7'266'16,"11"5"-186"-16,31 2-98 16,17-5 3-16,28-2 34 0,15 0 32 15,23-1 68-15,7-2 26 0,14 0-10 16,-4 0-27-16,-14-8-59 15,-13-1-24-15,-31-2-25 16,-13-3-13-16,-28 5-25 16,-13-1-19-16,-23-2-51 15,-14-1-22-15,-26-4 9 16,-14-3 21 0,-19-6 74-16,-2 2 53 15,7-5 37-15,8 5 2 16,22 6-22-16,12 1-30 15,20 13-41-15,12 8-8 16,15 13 40-16,3 8 36 16,-5 3 86-16,-7 0 46 0,-22 2 7 15,-12-5-18-15,-15-6-61 16,-4-5-29-16,-8-12-55 16</inkml:trace>
  <inkml:trace contextRef="#ctx0" brushRef="#br0" timeOffset="8688.8182">9705 6289 799 0,'-24'-6'364'0,"-31"-4"-187"15,-13 2-38-15,-10 9-85 16,5 2-16-16,13 9-16 15,9 3-6-15,15 8-21 16,12 3-8-16,19 8-11 16,11 3-4-16,25 4 5 15,14 4 4-15,24 0 13 16,12 2 10-16,16 0 24 16,-5-4 7-16,-25-5 30 15,-20-1 22-15,-44-6 35 16,-22-1 15-16,-40-7 1 15,-17-6-15-15,-18-17-42 16,3-7-18-16,15-14-26 16,13-2-15-16,34-8-86 15,16 0-54-15</inkml:trace>
  <inkml:trace contextRef="#ctx0" brushRef="#br0" timeOffset="9407.3895">10692 7019 945 0,'6'0'394'0,"11"5"-221"15,2 5-40-15,4 10-36 16,-5 7-6-16,-12 6-19 16,1 3-9-16,-12-6-19 15,-4-2-4-15,2-12-5 16,-2-9 4-16,6-12-3 15,3-10-8-15,9-12-15 16,7-6-11-16,12-4-12 16,9 4-1-16,9 9 0 15,-2 3 1-15,-9 14 7 16,-4 7 7-16,-14 12 26 16,-16 4 10-16,1 6 7 15,-6 6-4-15,-4 1-15 16,12-1-6-16,-4-4-21 15,2-7-51-15,11-9 223 16</inkml:trace>
  <inkml:trace contextRef="#ctx0" brushRef="#br0" timeOffset="9657.7413">11325 6979 939 0,'15'9'386'0,"18"10"-227"16,12 4-29-16,10 9-36 15,-4-3-20-15,-6 4-31 16,-5-2-10-16,-12-6-76 15,-5-3-92-15</inkml:trace>
  <inkml:trace contextRef="#ctx0" brushRef="#br0" timeOffset="9830.501">11704 6977 910 0,'-18'2'525'16,"-14"3"-53"-16,-12 12-279 0,-7 5-55 15,-4 8-72-15,-3 0-23 16,5 3-28-16,6-1-5 16,16-7-31-16,6 3-74 15,14-14-238-15</inkml:trace>
  <inkml:trace contextRef="#ctx0" brushRef="#br0" timeOffset="10158.5485">11652 6644 841 0,'2'-7'375'0,"8"-6"-187"15,6 5-39-15,13 8-65 16,5 4-21-16,0 6-29 16,-3 2-10-16,-16 5-11 15,-14 5 5-15,-14 6 6 16,-10 3 3-16,-4-3-4 16,1-2-5-16,11-10-10 15,11-4-5-15,13-10-3 0,12 0-2 16,14-2 2-16,9 0-5 15,8 4-70-15</inkml:trace>
  <inkml:trace contextRef="#ctx0" brushRef="#br0" timeOffset="10494.7696">12152 6830 890 0,'-5'25'405'0,"3"34"-180"16,0 4-24-16,2 4-75 15,2-5-26-15,-2-11-42 16,2-7-22-16,1-18-6 16,5-8 3-16,-2-20 15 15,0-9 5-15,-1-17 0 16,-4-7-5-16,-4-14-17 15,-2-2-5 1,-7-15-7-16,-2-6-2 0,-2 1-10 16,1 1-4-16,6 20-7 15,6 9-6-15,8 17-8 16,7 5-6-16,10 9-6 16,4 1 0-16,13 7 55 15,10 2-104-15,17 6-153 16</inkml:trace>
  <inkml:trace contextRef="#ctx0" brushRef="#br0" timeOffset="10747.3157">12190 7242 1080 0,'10'3'424'0,"17"1"-304"16,12 2-16-16,-1-4-56 16,8 2-15-16,-3 0-19 15,-9-4 25-15</inkml:trace>
  <inkml:trace contextRef="#ctx0" brushRef="#br0" timeOffset="11059.7396">12434 6952 792 0,'2'3'368'0,"25"9"-153"15,1 5-38-15,4 10-43 16,4 1-18-16,-19-3-13 16,-4-3-9-16,-11-7-33 15,-1-4-3-15,0-4-17 16,1-2-1-16,5-12-7 0,-1-8-4 16,3-10-10-16,4-7-13 15,5 8-8-15,-3 2-4 16,2 14-10-16,-6 7 2 15,-6 5 4-15,3 13 7 16,-9 1 7-16,4 7 4 16,-1 1 3-16,4-2 17 0,7-6-362 15</inkml:trace>
  <inkml:trace contextRef="#ctx0" brushRef="#br0" timeOffset="11497.1356">12854 6684 643 0,'11'-2'328'0,"15"1"-90"15,8-1-84-15,8 0-27 16,0 2-19-16,-1-1-13 16,-7-1-23-16,-6 1-38 0,-8 1-11 15,-9 2-16-15,-6 4-2 16,-8 3-5-16,-2 1 0 16,-3 10-2-16,-1 2-5 15,0 14-7-15,8 12-2 16,1 12 1-16,2 6 5 15,13 1 9-15,-4-9 4 16,4-9 8-16,0-8 1 16,-7-9 34-16,2-6 24 15,-11-9 46-15,-12-4 20 0,-17-7-7 16,-11-4-22-16,-17-3-43 16,3 1-29-16,5 0-25 15,8 1 40-15,19 0 343 16</inkml:trace>
  <inkml:trace contextRef="#ctx0" brushRef="#br0" timeOffset="12200.1065">1058 8780 681 0,'-13'0'240'16,"-7"-1"-210"-16,26 0-52 15,19 1-11-15,46-1-13 16,20 2 3-16,51-1 11 15,29-1 9-15,26 3 47 16,11 2 8-16,-4 5 14 16,-13 0 4-16,-28 0-26 15,-21-5 2-15,-41-2-48 16</inkml:trace>
  <inkml:trace contextRef="#ctx0" brushRef="#br0" timeOffset="12418.7929">2847 8607 404 0,'-1'22'224'16,"1"29"-51"-16,2 9-52 15,1-2-71-15,4-2-10 0,3-11-23 16,0-13-156-16</inkml:trace>
  <inkml:trace contextRef="#ctx0" brushRef="#br0" timeOffset="12559.4178">2997 8656 883 0,'4'18'379'0,"5"21"-216"16,5 7-63-16,-3 6-67 16,-6-1 89-16</inkml:trace>
  <inkml:trace contextRef="#ctx0" brushRef="#br0" timeOffset="13043.6595">3653 8697 559 0,'0'3'196'0,"8"5"-163"15,14 0-22-15,25-3 37 16,23 2 18-16,34-7 32 16,19-2 4-16,36-1-22 15,2-1-6-15,18 4-7 0,2 2 5 16,-1 0 17-16,1-2 0 15,-18-6-16-15,-12 0-16 16,-37-3-30-16,-21 1-5 16</inkml:trace>
  <inkml:trace contextRef="#ctx0" brushRef="#br0" timeOffset="13606.0272">6227 8522 794 0,'3'5'325'0,"12"10"-190"16,13 9-78-16,17 12-37 16,7 2 5-16,7 7 4 15,-5-3 0-15,-3 3-4 16,-5-3 2-16,-13-11-56 16,-2-8-101-16</inkml:trace>
  <inkml:trace contextRef="#ctx0" brushRef="#br0" timeOffset="13824.7453">6639 8536 802 0,'-9'-2'351'0,"-10"2"-158"0,-5 8-56 15,-12 5-46-15,3 7-11 16,-10 8-37-16,-4-1-8 15,-2 8-18-15,-5 0-9 16,7-4-4-16,-3 2-1 16,24-8-2-16,7-1 2 15,11-8-107-15,14-7-114 16</inkml:trace>
  <inkml:trace contextRef="#ctx0" brushRef="#br0" timeOffset="14168.3939">6802 8849 219 0,'0'17'182'0,"1"7"64"15,4-3-46-15,2-13 27 16,-1-12-17-16,-3-12-32 16,-1-9-13-16,-3-10-71 15,0-6-19-15,-8-7-27 16,-5-4-12-16,-5-9-18 0,-9 1-3 16,4-7-6-16,-1 2-4 15,-3 4-7-15,23 5-6 16,13 14-6-16,10 4-5 15,34 16-10-15,-6 4 2 16,13 13 3-16,2 5-41 16</inkml:trace>
  <inkml:trace contextRef="#ctx0" brushRef="#br0" timeOffset="14449.5825">6841 8900 332 0,'11'4'240'0,"7"-1"66"16,6 3-100-16,6 0-57 16,0-3-34-16,7 1-65 15,0-3-20-15,2-6-15 0,-4-1-106 16</inkml:trace>
  <inkml:trace contextRef="#ctx0" brushRef="#br0" timeOffset="14824.4765">7079 8584 843 0,'9'1'383'15,"5"1"-179"-15,1 11-100 16,-1 2-32-16,-13 12-12 15,8 2 3-15,-11 4-5 16,3-2 0-16,5-5-20 16,-11-3-8-16,10-12-3 15,-3-7 5-15,5-12 3 16,6-11-3-16,-2-11-8 16,5-3-10-16,4-4-10 15,3 1-4-15,4 11-2 16,-3 3-4-16,-2 13 0 15,-6 9 1-15,-6 11 15 16,-2 9 10-16,-7 12 10 16,1 4 3-16,-1 0-9 15,2 2 26-15,10-8-228 0</inkml:trace>
  <inkml:trace contextRef="#ctx0" brushRef="#br0" timeOffset="15059.001">7563 8705 1007 0,'8'3'465'0,"16"-2"-153"15,11 1-147-15,13-2-38 16,5-2-30-16,-2-3-1 16,-4 3-63-16</inkml:trace>
  <inkml:trace contextRef="#ctx0" brushRef="#br0" timeOffset="15596.9155">7936 8581 856 0,'5'0'357'15,"13"4"-213"-15,2 9-76 16,2 8-56-16,2 5-3 0,-10 4 16 16,-6 0 9-16,-6-2 12 15,-5-3-1-15,-3-4-8 16,4-8-4-16,2-12 5 16,0-3-1-16,2-17-5 0,4-5-5 15,6-5-22-15,3-4-7 16,8 3-9-1,4 6-1-15,3 7 1 0,-1 9 1 16,-7 8 0-16,-3 6-2 16,-9 11 2-16,-2 2 1 15,1 7 8-15,-2 2 1 16,-1 0 6-16,2-3 59 16</inkml:trace>
  <inkml:trace contextRef="#ctx0" brushRef="#br0" timeOffset="15916.4798">8522 8854 617 0,'-5'-6'305'16,"-12"-5"-88"-16,-3 2-23 0,-8-2-37 16,1 4-19-16,1 4-48 15,6 2-23-15,5 9-39 16,6 3-5-16,15 9 19 16,0 3 5-16,11 3 12 15,0-3 4-15,4-4-11 16,6-8-2-16,-3-11-2 15,1-3-3-15,-8-11-8 16,-2-3-46-16</inkml:trace>
  <inkml:trace contextRef="#ctx0" brushRef="#br0" timeOffset="16385.3689">8632 8273 767 0,'18'-1'330'16,"26"-1"-173"-16,5 2-14 15,0 0-47-15,-6 0-22 16,-6 0-37-16,-2-2-14 16,-13 4-7-16,-2-1 0 0,-12-1-2 15,-5 3 0-15,-4 1-5 16,0 0-3-16,0-4-5 16,0 0-2-16,-1 4-6 15,-4 16 0-15,-2 43 1 16,11-24 2-16,4 10 4 15,3 2 2-15,2 3 1 16,2-1 2-16,0-1 2 16,-5-1 2-16,-3-7 2 15,-6-3 2-15,-5-6 47 16,-5-6 12-16,-15-11 29 16,-5-6 11-16,-11-12-38 15,1-4-11-15,-1-6-30 16,9-4 36-16,8-2-631 15</inkml:trace>
  <inkml:trace contextRef="#ctx0" brushRef="#br0" timeOffset="17056.8351">9621 8672 803 0,'7'-7'350'0,"6"-1"-120"16,24 0-223-16,11 2-18 16,23 6-7-16,12 1 13 15,27 6 52-15,12 0 31 16,21 1 21-16,7-1-6 16,0-4-42-16,2-1-28 15,-8-8-32-15,-2-3-16 16,-20-6-78-16,-13-1-28 0,-37 2-15 15,-22-2 11-15,-36 4 57 16,-19 2-3-16,-25-3 3 16,-3 7 0-16,-8-5 24 15,2 0 43-15,12 2 63 16,6 2 1-16,16 6-15 16,10 3-11-16,14 11-5 15,1 1 22-15,7 10 68 16,-1 0 33-16,-17-1 45 15,3 4 11-15,-19-3-35 16,-12-3-28-16,-3-3-68 16,-7-6-13-16,1-9 394 15</inkml:trace>
  <inkml:trace contextRef="#ctx0" brushRef="#br0" timeOffset="17619.1918">10712 7981 598 0,'-15'-9'304'0,"-25"-7"-103"16,-8-1-42-16,-11 6-71 15,-1 7-23-15,4 4-22 16,6 5-23-16,14 5-22 16,5 0-6-16,16 6-9 15,7-1-5-15,13 7 1 16,12 3 13-16,14 1 24 16,11 4 13-16,19 0 9 15,8 2-7-15,5 5-10 0,-5 0-5 16,-18 0-1-16,-18 0 0 15,-20-5-9-15,-13 0 57 16,-22-5 44-16,-17-2 14 16,-35-9 34-16,-7-4-49 15,-7-12-40-15,7-5-13 16,19-8-26-16,10-3-9 16,23-4 12-16,8-2-59 0,21-5-108 15</inkml:trace>
  <inkml:trace contextRef="#ctx0" brushRef="#br0" timeOffset="23170.786">11898 8467 635 0,'13'-3'381'16,"4"-4"-46"-16,5 13-145 16,-4 9-42-16,-9 13-49 15,-4 5-17-15,-8 10-13 16,-4-2-12-16,-5-2-17 15,2-7-7-15,4-13-16 0,4-6-4 16,8-13-1-16,4-9-2 16,8-18-4-16,7-6-2 15,11-10-4-15,8-2 0 16,4 10-1-16,-6 2 0 16,-8 17-2-16,-11 9-1 15,-10 12 19-15,-2 13 14 16,-11 8 18-16,-1 8 8 15,-4 11-17-15,-4-4-10 0,7-2-11 16,2-9 4-16,15-18 7 16</inkml:trace>
  <inkml:trace contextRef="#ctx0" brushRef="#br0" timeOffset="23482.4497">12503 8422 888 0,'23'8'436'0,"16"7"-156"16,17 9-108-16,9 9-26 15,-6 2-58-15,-5 1-26 16,-9-1-29-16,-10 0 40 16,-7-5-160-16,-8-5-168 15</inkml:trace>
  <inkml:trace contextRef="#ctx0" brushRef="#br0" timeOffset="23654.3121">12918 8417 847 0,'-18'8'465'16,"-14"8"-110"-16,-9 13-153 15,-3 10-62-15,-6 6-74 16,-3 0-26-16,4 1-19 15,4-4-42-15,15-12-397 16</inkml:trace>
  <inkml:trace contextRef="#ctx0" brushRef="#br0" timeOffset="23997.5853">12880 8157 890 0,'9'-7'398'15,"14"-12"-188"-15,12 5-50 16,12 10-85-16,2 4-17 0,-8 8-33 15,-10 6-9-15,-17 11 14 16,-15 3 6-16,-19 7 5 16,-5 1 1-16,-3-6-16 15,8-8-7-15,14-7-11 16,8-7-5-16,21-8-2 16,11-1 0-16,11-9 40 15,2 3-65-15</inkml:trace>
  <inkml:trace contextRef="#ctx0" brushRef="#br0" timeOffset="24372.4838">13491 8271 851 0,'-3'15'393'0,"-2"27"-156"0,1 9-31 16,5 14-67-16,3 4-22 16,3-7-53-16,2-3-21 15,1-15-20-15,-1-11-2 16,0-17 9-16,0-9 8 16,-5-15 8-16,-4-10 1 15,-3-14-6-15,-5-3-8 0,-3-10-9 16,-3-9-3-1,-6-10-8-15,2-5-6 0,8-2-7 16,6 8-4-16,11 10-4 16,7 7 2-16,6 13-3 15,0 3-1-15,6 7-6 16,1 2-3-16,7 8-1 16,5 5-10-16,6 9-123 15,4 6-148-15</inkml:trace>
  <inkml:trace contextRef="#ctx0" brushRef="#br0" timeOffset="24575.7634">13577 8814 997 0,'20'0'458'16,"26"-3"-212"-16,7 1-80 15,2-4-100-15,-5 3 18 16</inkml:trace>
  <inkml:trace contextRef="#ctx0" brushRef="#br0" timeOffset="25137.9397">13857 8424 743 0,'8'-3'350'15,"8"3"-145"-15,3 4-51 16,3 18-85-16,-3 9-3 16,-8 5-4-16,-4 3-17 0,-7-9-4 15,-1-2-8-15,2-13-7 16,0-8 5-16,5-11 0 15,2-13-3-15,4-10-5 16,4-4-9-16,5-3-10 16,2-1-3-16,3 9-4 15,0 1-3-15,-6 18-6 16,-2 10 5-16,-9 15 17 16,-2 10 8-16,-5 6 13 15,5 5-2-15,1-4-12 16,0-4 43-16,11-5-144 15</inkml:trace>
  <inkml:trace contextRef="#ctx0" brushRef="#br0" timeOffset="25325.4179">14340 8527 811 0,'15'-3'418'0,"11"-1"-119"16,16 4-158-16,6 2-28 16,-3 1-65-16,1 2-20 15,-12 1-52-15</inkml:trace>
  <inkml:trace contextRef="#ctx0" brushRef="#br0" timeOffset="25663.583">14692 8341 950 0,'4'15'415'15,"4"8"-193"-15,5 15-96 0,1 6 3 16,-5 1-9-16,-6-7-14 16,-2-4-37-16,-2-6-15 15,2-14-24-15,4 1-1 16,3-21-1-16,1-4-3 15,3-14-3-15,0-7-7 0,3-8-7 16,0-2-3 0,4 3-4-16,-1 2-2 0,2 19-9 15,1 7-3-15,-4 15-3 16,-1 11 10-16,-5 10 17 16,-2 6 8-16,-4 1 12 15,-2 2-7-15,-3 2-9 16,-5-2 16-16,2-4-98 15,0-4 11-15</inkml:trace>
  <inkml:trace contextRef="#ctx0" brushRef="#br0" timeOffset="25975.9203">15221 8619 946 0,'-13'-5'451'0,"-16"-6"-197"15,4 4-70-15,2 13-107 16,11 5-35-1,6-5-20-15,2 0 4 0,0 28 21 16,4 1 15-16,19-3 18 16,7-13 6-16,1-14-8 15,4-5-8-15,-10-10-17 16,-2-5 27-16,-6-8-24 16</inkml:trace>
  <inkml:trace contextRef="#ctx0" brushRef="#br0" timeOffset="26444.8071">15342 8226 821 0,'9'-8'454'0,"8"-6"-84"0,11 6-214 16,4 3-51-16,11 6-67 15,3 5-13-15,-6 1-17 16,-3 0 0-16,-14 1-2 16,-8-1 0-16,-3 4-2 15,-5 2 0-15,-4 3-4 16,-1 4 0-16,-2 11-4 15,0 7-2-15,1 13-2 16,4 2 3-16,2 0 2 16,-2 0 3-16,0-8 3 15,1-5 4-15,-2-10 32 16,0-9 16-16,-4-10 38 16,-1-3 15-16,-14-4-4 15,-6-1-8-15,-1 3-20 16,-4 1-14-16,1 2-21 15,3 0-8-15,-3-9 21 16,7-5-722-16</inkml:trace>
  <inkml:trace contextRef="#ctx0" brushRef="#br0" timeOffset="31461.6436">699 9839 657 0,'5'-6'309'16,"11"1"-127"-16,9 8-28 16,22 20-72-16,13 12-12 0,19 21-29 15,-4 7-12-15,-22 6-6 16,-7 2-21-16</inkml:trace>
  <inkml:trace contextRef="#ctx0" brushRef="#br0" timeOffset="31664.7206">1320 9759 1017 0,'-8'-2'472'16,"-6"-1"-208"-16,-4 22-137 16,-2 15-40-16,-5 33-40 15,-10 14-5-15,-1 22-4 16,-5 5-6-16,4 2-9 15,10-7-6-15,11-23-89 16,11-14-84-16</inkml:trace>
  <inkml:trace contextRef="#ctx0" brushRef="#br0" timeOffset="31977.1586">1494 10390 318 0,'0'10'206'0,"0"18"19"15,-4 1-5-15,-5 0-23 16,3 0-30-16,-2-7-68 16,4-6-15-16,5-16-29 15,5-8-11-15,9-25-12 16,-1-13-2-16,7-11-15 15,3-4 5-15,-2 10 10 16,2 12 0-16,-2 21 6 16,-6 12-1-16,-1 20 13 15,1 12 1-15,-8 18-2 16,-2 8-7-16,2-1-21 16,-1-2-44-16,8-13-307 15</inkml:trace>
  <inkml:trace contextRef="#ctx0" brushRef="#br0" timeOffset="32211.4795">2009 10414 774 0,'1'-9'338'16,"0"-13"-173"-16,2-2-5 16,-6 0-47-16,-6 3 1 15,-7 8-19-15,-12 3-14 16,-8 13-32-16,-3 8-17 15,7 16-27-15,6 4-12 0,16 7-3 16,8-2 6-16,10-3 13 16,9-7 20-16,19-17 11 15,10-6 2-15,2-20 0 16,2-2-21-16</inkml:trace>
  <inkml:trace contextRef="#ctx0" brushRef="#br0" timeOffset="32664.4853">2300 10003 792 0,'11'-16'389'16,"12"-8"-158"-16,4 15-58 15,11 34-57-15,-4 14 9 16,0 31 28-16,-5 13-17 15,-8 15-40-15,3 0-28 0,-13-22-37 16,-2-15-8-16,0-31-9 16,-7-15 0-16,6-20-1 15,3-6-3-15,-8-21-9 16,-4-3-2-16,-9-4-16 16,-12-4-1-16,-8 14-5 15,-6 12-5-15,-15 25 0 16,-3 15 0-16,2 21 8 15,7 2 4-15,19-12-85 16,14-5-109-16</inkml:trace>
  <inkml:trace contextRef="#ctx0" brushRef="#br0" timeOffset="32930.0594">2789 10319 657 0,'-10'3'363'0,"-4"1"-49"15,0 12-232-15,0 7-43 16,14 10-53-16,6 4-7 16,11-3 3-16,6-2 6 15,11-13 13-15,5-13 9 16,5-13 76-16,2-14 1 0,-18-16 119 0,-9-2 20 0,-20-4-43 31,-20 4 2-31,-23 15-115 0,-10 12-65 0</inkml:trace>
  <inkml:trace contextRef="#ctx0" brushRef="#br0" timeOffset="33457.9296">3181 10271 1253 0,'6'10'444'0,"13"18"-372"0,5 13-60 15,8 22-5-15,-2 2 10 16,-15 7 18-16,-12-1 3 15,-13-3 1-15,-10-1-8 16,-10-15-46-16,0-16-20 16,-8-29-60-16,1-14-25 0,15-27 19 15,6-9 13-15,22-14 54 16,10-4 28-16,14-2 36 16,13 3 1-16,4 3 35 15,4 5 0-15,1 9-22 16,-5 2 4-16,-10 13-28 15,-1 7-6-15,-18 10-13 16,-6 12-1-16,-12 16-5 16,-7 8-3-16,-7 19 8 15,0 4 9-15,6 5-126 16</inkml:trace>
  <inkml:trace contextRef="#ctx0" brushRef="#br0" timeOffset="33614.3151">3605 10092 1210 0,'-9'-4'576'0,"-4"-2"-237"0,4 9-172 16,5 10-108-16,0 4-116 15</inkml:trace>
  <inkml:trace contextRef="#ctx0" brushRef="#br0" timeOffset="33926.5665">3769 10122 562 0,'6'-27'302'0,"4"-40"-89"16,2-1-46-16,-4 1-37 15,-4 5-21-15,-1 21 3 16,-4 12 3-16,-4 22-39 16,0 10-26-16,4 17-39 15,6 19-19-15,28 20-5 16,16 13 6-16,8 4 6 16,3-2 2-16,-22-6 1 15,-18-1 0-15,-20 4 2 16,-15-2 1-16,-23-4 12 15,-11-10 7-15,-14-22-43 0,0-12-56 16</inkml:trace>
  <inkml:trace contextRef="#ctx0" brushRef="#br0" timeOffset="34348.3395">4173 10225 908 0,'-5'-4'446'0,"-2"0"-169"15,-3 3-90-15,4 9-116 16,1 5-36-16,4 13-34 16,7 5-1-16,4 4-1 15,4 1 0-15,7-8 0 16,-3-6 1-16,4-15 4 15,5-9 3-15,-4-13 7 16,0-7 1-16,-5-7 3 16,-5 1-1-16,-7 1-3 15,-4 5-3-15,-5 10-7 16,-4 8-5-16,-1 9-7 16,0 7-1-16,4 9 1 15,4 2 3-15,10 2 3 16,10-1-1-16,7-8 4 15,4-3 5-15,2-12 15 16,-2-1 9-16,-9-14 39 0,-5-2 0 16,-6-9 28-16,-8-5 5 15,-6-1-29-15,-5-3-5 16,-8 11-52-16,-7 2-53 16</inkml:trace>
  <inkml:trace contextRef="#ctx0" brushRef="#br0" timeOffset="34723.4406">5256 10235 877 0,'35'1'401'0,"21"0"-187"16,4 1-121-16,3-1-37 15,-16-2-31-15,-7-4 1 16,-12-4-59-16,-12-3-84 16</inkml:trace>
  <inkml:trace contextRef="#ctx0" brushRef="#br0" timeOffset="34879.8286">5426 10284 515 0,'3'9'344'15,"4"9"-25"-15,2 3-91 16,-1-3-45-16,-1 1-78 16,-1 0-29-16,2-4-64 15,0 2 158-15</inkml:trace>
  <inkml:trace contextRef="#ctx0" brushRef="#br0" timeOffset="35301.2394">5845 10284 578 0,'3'-5'299'0,"-4"-4"-51"16,-10 5-19-16,-10 1-44 15,-6 3-26-15,-1 2-76 16,-3 3-36-16,12 7-47 16,5 5-13-16,4 6-12 15,17 3 4-15,8 3 14 16,11-4 10-16,14-6 25 16,-1-9 15-16,-1-16 45 15,-3-6 24-15,-16-16 18 16,-6-2 4-16,-14-3-32 15,-10-1-27-15,-12 11-37 16,-7 6-38-16,-4 10-457 16</inkml:trace>
  <inkml:trace contextRef="#ctx0" brushRef="#br0" timeOffset="35967.7356">6803 10258 512 0,'2'18'171'0,"2"18"-163"16,9 7 5-16,9-4 20 16,2-4 25-16,7-14 33 15,-2-11 11-15,1-16 4 16,-4-9-19-16,-8-15-15 15,-4-4 5-15,-10-8 12 16,-4 1 7-16,-6 4 7 16,-1 4-12-16,-3 16-33 15,1 7-24-15,3 14-49 16,5 14-14-16,10 20-5 16,8 12 6-16,11 25 17 15,3 2 3-15,-5 1 6 0,-8-3 2 16,-17-13 8-16,-8-2 3 15,-17-7 31-15,-9-7 15 16,-10-9 11-16,-1-12 3 16,-5-20-22-16,1-10-16 15,8-21-21-15,5-7-16 16,27-12-54-16,12-5-48 16,26-5-192-16</inkml:trace>
  <inkml:trace contextRef="#ctx0" brushRef="#br0" timeOffset="36328.5372">7312 10163 669 0,'2'0'328'0,"9"6"-112"15,-1 9-46-15,-6 18-46 16,-2 11-8-16,-7 18 2 15,-6 3-19-15,-7-1-38 16,7-9-9-16,3-20-32 0,4-12-6 16,8-21 18-16,1-8 8 15,6-15 26-15,-1-13 11 16,-2-15-13-16,-1-8-7 16,-9-14-23-16,-10-1-8 15,-6 3-10-15,-5-1-6 16,4 14-7-16,6 1-3 15,7 12-6-15,6 10-2 16,8 7-8-16,7 10-2 0,16 8-3 16,9 6 0-16,18 3-54 15,8 5-55-15,-4 3-423 16</inkml:trace>
  <inkml:trace contextRef="#ctx0" brushRef="#br0" timeOffset="36562.8511">7343 10604 924 0,'17'-2'434'16,"11"-5"-202"-16,9 2-110 0,5 5-38 16,0 0-59-16,-1 1-16 15</inkml:trace>
  <inkml:trace contextRef="#ctx0" brushRef="#br0" timeOffset="36906.5361">7613 10226 961 0,'10'9'372'0,"10"12"-265"16,5 8-23-16,-3 9-16 15,-6 1-1-15,-10-2-5 16,-5-5-4-16,-3-13-23 15,-2-7-1-15,3-15-3 16,1-9-1-16,5-14-6 16,2-11-8-16,6-3-12 15,5-1-4-15,4 8 6 16,2 5 13-16,4 15 50 16,-5 8 22-16,-6 13 31 15,-3 11-2-15,-11 12-40 16,2 6-17-16,2 4-37 15,-3-4-4-15</inkml:trace>
  <inkml:trace contextRef="#ctx0" brushRef="#br0" timeOffset="37156.6589">8114 10316 1196 0,'24'-1'520'0,"31"-3"-286"16,0 1-50-16,-3 3-97 15,-7 1-14-15,-20 4-561 16</inkml:trace>
  <inkml:trace contextRef="#ctx0" brushRef="#br0" timeOffset="37718.8365">8562 10197 919 0,'5'2'375'0,"10"8"-223"16,5 5-42-16,-2 10-44 15,-2 4-12-15,-5 5-6 16,-9 0 2-16,-4-4 1 16,-4-5-4-16,-1-13-16 15,1-7-1-15,4-11 1 16,1-9 0-16,3-13-9 16,7-4-7-16,9-3-13 15,3 2-3-15,7 6 0 16,2 6 5-16,-3 9 15 0,2 6 7 15,-12 9 14-15,-6 9 0 16,-5 12-1-16,-1 5-1 16,-3 7-14-16,2 2-6 15,-2 0-10-15,1-1-10 16,2-10 232-16</inkml:trace>
  <inkml:trace contextRef="#ctx0" brushRef="#br0" timeOffset="38000.0058">9076 10468 631 0,'0'-2'369'15,"0"-1"-58"-15,-5 3-136 16,4-1-30-16,0 1-38 15,-18 4-7-15,-30 14-45 16,29-5-27-16,12 4-31 16,3-1-8-16,10 0-1 15,9 3 12-15,8-9 36 16,3-4 22-16,4-9 40 0,-2-6 8 16,-9-5-15-1,-4-1-18-15,-14-7-42 0,-1 0-85 16</inkml:trace>
  <inkml:trace contextRef="#ctx0" brushRef="#br0" timeOffset="38609.2498">9320 9972 702 0,'10'0'296'0,"18"0"-157"0,2 3-6 15,8-3-16-15,-1-2-1 16,-6 2-19-16,-4-1-7 15,-11 1-19-15,-6 0-11 16,-7 3-17-16,1-2-12 16,-7 1-19-16,2-2-4 15,-1 0-8-15,0 8 0 0,0 12-1 16,-2 29-2-16,5-20-1 16,4 1-1-16,-1 14 3 15,5 2 2-15,0 6 4 16,-2 3 3-16,3-2 5 15,-6-1 1-15,-4-7 9 16,-7-8 22-16,-9-7 54 16,-9-7 14-16,-10-9 8 15,-2-4-18-15,-1-9-54 16,2-4-18-16,14-9-39 16,3-1-59-16</inkml:trace>
  <inkml:trace contextRef="#ctx0" brushRef="#br0" timeOffset="39211.3226">9992 10180 910 0,'4'2'394'0,"10"-2"-205"15,6 0-45-15,21 0-51 32,9 0-17-32,14 0-33 15,-3 2-11-15,-5 0-16 16,-6-2 1-16,-18 0-175 16</inkml:trace>
  <inkml:trace contextRef="#ctx0" brushRef="#br0" timeOffset="39448.1677">10076 10302 509 0,'4'1'336'15,"0"3"-29"-15,18-2-54 16,8-2-9-16,20 0-39 15,9-1-19-15,-3 0-66 16,2-1-29-16,-18 2-49 16,-9 0-15-16,-16 3-14 15,-14 1-22-15</inkml:trace>
  <inkml:trace contextRef="#ctx0" brushRef="#br0" timeOffset="43927.318">11295 9615 580 0,'-22'13'337'0,"-37"26"-39"16,-6 18-89-16,0 37-88 15,9 12-25-15,35 14-32 16,18 1-17-16,27-15-18 15,18-3-8-15,19-24-2 16,14-7 44-16,7-29-260 16</inkml:trace>
  <inkml:trace contextRef="#ctx0" brushRef="#br0" timeOffset="44349.093">11458 10086 770 0,'4'6'341'16,"3"15"-153"-16,-5 5-23 16,-5 15-37-16,-5-1-16 15,-3-1-36-15,3-6-28 16,7-14-22-16,1-7 3 0,11-23-1 16,4-9-3-16,7-15-3 15,5-5-10-15,7 4-11 16,1 5-1-16,0 14 4 15,0 7 3-15,-14 10 28 16,-4 10 13-16,-9 10 2 16,-6 6 1-16,-2 7-24 15,0 4-9-15,3 0-4 16,1-5-13-16,7-12-171 16</inkml:trace>
  <inkml:trace contextRef="#ctx0" brushRef="#br0" timeOffset="44583.4036">11944 10193 1172 0,'20'0'505'16,"22"-4"-293"-16,10 4-44 16,7-3-81-16,-7-1-38 15,-8 2-98-15,-4-3-430 0</inkml:trace>
  <inkml:trace contextRef="#ctx0" brushRef="#br0" timeOffset="44989.5709">12339 10068 662 0,'4'-1'332'0,"7"2"-96"16,7 2-63-16,7 14-56 16,0 5 2-16,0 7 8 15,-8 5-10-15,-14-1-22 0,-3 0-21 16,-1-7-33-16,-2-5-7 16,3-13-1-16,4-7 1 15,2-16-9-15,5-7-5 16,2-10-14-16,4-4-6 15,4 4-7-15,3 3-2 0,6 11-4 16,-4 5-1-16,-5 13 1 16,-6 8 0-16,-12 16 8 15,0 7 3-15,-3 11 6 16,0-1 4-16,0-1-47 16,5-1 98-16</inkml:trace>
  <inkml:trace contextRef="#ctx0" brushRef="#br0" timeOffset="45286.4592">12949 10252 948 0,'-13'-3'409'0,"-24"1"-227"0,11 3-47 16,4 12-70-16,6 6-16 15,14 8-6-15,8 0 5 16,14 1 31-16,8-5 9 16,12-10 11-16,2-6-8 15,-7-10-21-15,-4-7-9 16,-13-5-15-16,-9 0-20 15,-11-2 397-15</inkml:trace>
  <inkml:trace contextRef="#ctx0" brushRef="#br0" timeOffset="45528.7622">13013 9620 1193 0,'12'-4'475'0,"25"9"-319"16,9 15-62-16,13 33-59 15,7 20-6-15,-7 24-6 16,-9 8-2-16,-28 1-9 16,-22-5 3-16,-32-7 8 15,-9-9 4-15,-4-18 5 16,4-14-3-1,16-21-26-15,2-13-58 0</inkml:trace>
  <inkml:trace contextRef="#ctx0" brushRef="#br0" timeOffset="46030.9318">13673 10086 600 0,'8'-1'360'16,"14"0"-50"-16,11 10-134 15,7 11-43-15,16 15-68 16,-1 6-28-16,-1 6-9 0,-8-1 40 15,-8-8-169-15</inkml:trace>
  <inkml:trace contextRef="#ctx0" brushRef="#br0" timeOffset="46187.1456">14096 10091 886 0,'-28'8'444'0,"-21"3"-134"0,-12 15-188 15,3 6-47-15,2 9-48 16,4 5-10-16,16-2-8 16,6-4-12-16,15-14-238 15</inkml:trace>
  <inkml:trace contextRef="#ctx0" brushRef="#br0" timeOffset="46515.1925">14030 9768 712 0,'3'-12'432'0,"7"-14"12"16,22 10-287-16,4 2-41 15,5 11-58-15,-5 5-21 16,-11 11-37-16,-7 5-2 16,-18 6 4-16,-2 6 4 15,-19 4 8-15,1 0 0 16,6-7-5-16,1-6-4 16,20-10-4-16,9-6-2 15,19-6-2-15,7 1 2 0,11 0-10 16,5 4-62-16</inkml:trace>
  <inkml:trace contextRef="#ctx0" brushRef="#br0" timeOffset="46858.8608">14560 10000 768 0,'-4'9'371'0,"1"12"-114"15,1 7-93-15,2 13-28 16,2 4-14-16,-2 7-16 16,0 2-20-16,-1-4-35 15,1-6-7-15,2-17-14 16,0-8 4-16,0-18 18 16,-2-8 3-16,-2-17 0 0,1-6-6 15,1-13-21-15,-2-4-4 16,-3-7-2-16,-2-5-3 15,-3-2-37-15,1 2-1 16,2 6-5-16,2 4-1 16,5 11 26-16,3 3-3 15,5 8-13-15,4 5-5 16,9 10-6-16,5 1 7 16,9 9-128-16,3 4-74 15</inkml:trace>
  <inkml:trace contextRef="#ctx0" brushRef="#br0" timeOffset="47108.8032">14539 10433 1117 0,'8'2'434'0,"16"5"-284"15,9 1-53-15,9 1-28 16,6-1-18-16,-1-6-30 16,0-1 526-16</inkml:trace>
  <inkml:trace contextRef="#ctx0" brushRef="#br0" timeOffset="47436.851">14820 10096 834 0,'7'-3'413'0,"10"3"-151"15,4 5-85-15,5 13-76 16,-1 7-22-16,-8 9-6 15,-5 4-11-15,-12-1-14 16,-3-3-7-16,-3-10-10 16,3-8-4-16,5-16 5 15,2-13-4-15,10-13-7 16,2-10-4-16,10-3-17 16,1 2-2-16,3 7-2 15,-2 7-2-15,-9 18 14 16,-2 5 21-16,-13 13 19 15,1 8 7-15,-4 4-10 16,0 7-18-16,4-2-19 16,3-2-46-16</inkml:trace>
  <inkml:trace contextRef="#ctx0" brushRef="#br0" timeOffset="47640.0602">15405 10187 981 0,'1'0'443'0,"13"0"-161"16,12 0-127-16,15 2-74 15,3 2-6-15,-2-3-33 16,-3 0-18-16</inkml:trace>
  <inkml:trace contextRef="#ctx0" brushRef="#br0" timeOffset="47999.2305">15715 10050 860 0,'6'4'390'16,"2"3"-151"-16,7 12-110 16,1 6-10-16,-4 8-7 15,-2 4-11-15,-9 0-27 0,-1-7-10 16,-3-7-18-16,0-7-9 16,3-13 0-16,5-3-1 15,3-17-3-15,1-6 0 16,2-9-16-16,-1-1-6 15,2 2-6-15,1 1-3 16,4 8-3-16,0 3 1 16,4 12 8-16,-1 6 14 15,0 9 16-15,-1 8 4 0,-5 6-2 16,0 7-11-16,-3 3-13 16,-6-1-5-16,-5 1 25 15,-2-2-60-15,-3-5-103 16</inkml:trace>
  <inkml:trace contextRef="#ctx0" brushRef="#br0" timeOffset="48296.3323">16307 10299 1074 0,'-12'-8'472'0,"-17"-11"-231"0,-3 4-43 15,-2 8-74-15,-1 6-28 16,9 8-46-16,7 6-13 16,10 6-1-16,9 4 4 15,9 3 15-15,9-6 7 16,11-6-3-16,1-2-5 15,2-10-17-15,-1-3-7 16,-4-11-78-16,-3-3 409 16</inkml:trace>
  <inkml:trace contextRef="#ctx0" brushRef="#br0" timeOffset="48717.8119">16347 9839 745 0,'15'-6'409'16,"13"-6"-49"-16,13 8-226 16,3 4-35-16,3 2-44 15,-7 1-16-15,-6-1-19 16,-4-1 0-16,-12-1 0 15,-2 0 0-15,-5 0 8 16,-9 2 1-16,-2 3-3 0,1-1 0 16,-1-4-13-16,0 0-7 15,0 0-7-15,3 18-3 16,8 37 7-16,-4-21 2 16,2 10 3-16,-1 5 2 15,0 3-7-15,0-1-1 16,-2 0 4-16,0 1 1 15,-3-10 5-15,-3-8 3 16,-2-7 34-16,-6-10 16 0,-13-11 23 16,-5 1 5-16,-8-7-27 15,-5 1-16-15,8 2-30 16,5 0 12-16</inkml:trace>
  <inkml:trace contextRef="#ctx0" brushRef="#br0" timeOffset="51148.1023">17889 8012 479 0,'5'-6'270'0,"4"6"-17"15,-3 17-196-15,-12 29-46 16,-1 22-8-16,-7 35 7 15,1 13-3-15,9 12-4 16,9-4 2-16,20-16 5 16,7-9 3-16,11-24 5 15,-1-15 2-15,-3-26 7 16,-1-14 4-16,-10-20 27 16,-5-4 28-16,-14-9 24 0,-9-2 2 15,-7 8-41-15,-1 6-44 16,1 28-53-16,3 16-17 15,10 33 2-15,10 23 9 16,11 27 9-16,5 5 10 16,-3 1 26-16,-4-7 11 15,-10-15 19-15,-9-6 1 16,-13-20-11-16,-10-13-3 16,-14-25 8-16,-5-12 4 0,-4-18 9 15,5-10 1-15,10-20-55 16,5-7-74-16</inkml:trace>
  <inkml:trace contextRef="#ctx0" brushRef="#br0" timeOffset="51585.5113">18962 8862 438 0,'-10'-5'303'15,"-13"2"22"-15,-7 8-140 16,-5 17-125-16,1 9-27 16,15 11-27-16,10 3-3 15,23-3 26-15,12-6 23 16,13-15 23-16,1-3 6 0,-5-18-6 16,-9-4-9-16,-11-16-3 15,-8-13-2-15,-10-15-10 16,-3-9-8-16,-8-12-13 15,-4-3-3-15,4 2-12 16,1 5-7-16,13 9-20 16,9 15-7-16,13 12-75 15,6 9-82-15</inkml:trace>
  <inkml:trace contextRef="#ctx0" brushRef="#br0" timeOffset="52132.2578">19311 8682 598 0,'-17'-3'332'0,"-16"-2"-57"0,2 6-141 15,12 14-104-15,6 4-19 16,14 6 4-16,8 2 13 15,14 1 30-15,5 0 7 16,7-5-10-16,-1-6-9 16,-5-8-14-16,-4-7 0 15,-14-6 4-15,-9-4-3 0,-10 1-13 16,-12-3-7-16,-11 5-15 16,-4 2-5-16,-7 8-5 15,5 8-4-15,11 16-6 16,3 5 0-16,18 1 4 15,6 0 4-15,18-8 13 16,11-6 5-16,9-14 12 16,3-6 5-16,2-13 5 15,-3-10 1-15,-13-6 4 16,-2-8 7-16,-12-3 7 16,-4 4 3-16,0 3 2 15,-6 8-12-15,2 17-25 16,2 7-13-16,-4 18-20 15,4 6-2-15,3 10 9 16,2 2 6-16,1-6 12 16,5-3 13-16,2-15 33 0,-3-6 24 15,4-12 28-15,-3-9-1 16,-2-8-17-16,-7-7-22 16,-5-2-32-16,-3 2-19 15,-3 4-24-15</inkml:trace>
  <inkml:trace contextRef="#ctx0" brushRef="#br0" timeOffset="52882.0805">20558 8741 713 0,'-7'-5'378'0,"-13"-6"-100"16,-1 4-101-16,-8 6-97 15,1 3-37-15,4 10-38 16,1 2-3-16,10 4-12 16,9 3-2-16,10 2 0 15,9-1 2-15,9-3 6 16,3-5 4-16,2-8 6 16,-2-3 5-16,-9-4-11 15,-4-1-7-15,-14-3-19 16,-8 1-7-16,-16 0 9 15,-6 3 5-15,-5 6 10 16,-2 3-1-16,13 9-10 0,5 1-5 16,14 6 4-16,12 3 7 15,11-4 19-15,9 1 9 16,7-6 7-16,1-6-2 16,8-8 0-16,-5-4 3 15,-3-9 2-15,-1-7 2 16,-12-5-1-16,0-5-3 15,-6 1-5-15,-2 1 14 16,-2 4 26-16,-1 4 11 0,-8 11-8 16,2 8-21-16,-1 13-35 15,2 5-13-15,1 3 5 16,0 0 4-16,0-8 9 16,-3-2 3-16,1-5 5 15,-1-8-51-15</inkml:trace>
  <inkml:trace contextRef="#ctx0" brushRef="#br0" timeOffset="53007.0395">20713 8545 983 0,'-3'-9'467'16,"2"-7"-181"-16,0 9-200 15,0 4-51-15,4 8-147 16</inkml:trace>
  <inkml:trace contextRef="#ctx0" brushRef="#br0" timeOffset="53194.5076">20859 8762 904 0,'8'16'416'16,"8"23"-184"-16,-2 1-81 15,1-1-77-15,-1-5-19 16,-1-13-8-16,-2-10 5 15,1-14 3-15,2-5-2 0,-1-15-10 16,2-1-11-16,-6-8-73 16,-3-4-72-16</inkml:trace>
  <inkml:trace contextRef="#ctx0" brushRef="#br0" timeOffset="53616.2989">21232 8796 368 0,'5'3'202'16,"9"1"-36"-16,-13 7-91 15,-3 1 13-15,-11 9 14 16,-9 1 11-16,-2 5 5 16,2-2-20-16,4-9-34 15,5-6-6-15,5-13-13 16,0-6-2-16,7-13 10 15,3-4-5-15,5-1-15 0,3-1-5 16,3 9-16-16,0 8-2 16,3 13-2-16,1 11 2 15,4 17-5-15,1 2-1 16,3 5 5-16,1-3 0 16,-2-11 7-16,0-5 3 15,0-10 12-15,-3-8 5 16,-4-9 2-16,3-9 0 15,-12-16 8-15,1 0 5 0,0-2-1 16,-5 2 1-16,-2 11-18 16,1 10-16-16,-5 14-22 15,2 8-9-15,3 14-5 16,-1 5 5-16,11 2-2 16,-1-2 375-16</inkml:trace>
  <inkml:trace contextRef="#ctx0" brushRef="#br0" timeOffset="53975.5929">22192 8723 945 0,'3'1'389'0,"3"9"-262"15,-1 11-27-15,-2 20-58 16,-2 7-4-16,1 5 10 16,0-5-3-16,-1-14 1 15,2-8-4-15,1-13-34 16,-3-11-69-16</inkml:trace>
  <inkml:trace contextRef="#ctx0" brushRef="#br0" timeOffset="54116.4433">22127 8540 1199 0,'-1'-11'497'16,"-5"-11"-294"-16,6 17-147 16,4 3-40-16,3 11-151 15</inkml:trace>
  <inkml:trace contextRef="#ctx0" brushRef="#br0" timeOffset="54475.4446">22612 8741 863 0,'-17'-6'409'0,"-21"-3"-186"16,-1 4-88-16,3 11-111 15,6 8-30-15,15 16-21 16,6 6 0-16,17 11 15 16,5 1 9-16,14-4 27 15,5-7 12-15,2-15 10 16,3-9 4-16,-6-17 19 16,-3-5 6-16,-7-17 6 15,-5-8-2-15,-13-14-26 16,-5-8-14-16,-15-5-12 15,-3-6-2-15,-1 2-10 16,4-1-4-16,15 1-13 16,3 8-9-16,20 15-18 15,5 8-4-15,10 20-64 16,4 12-49-16</inkml:trace>
  <inkml:trace contextRef="#ctx0" brushRef="#br0" timeOffset="54678.8846">22862 8712 862 0,'4'9'374'0,"7"19"-196"16,-3 6-62-16,0 7-64 15,-1 2-12-15,-7-3-33 16,1-3-98-16</inkml:trace>
  <inkml:trace contextRef="#ctx0" brushRef="#br0" timeOffset="55006.5692">23363 8897 921 0,'-7'3'398'0,"-10"8"-206"0,-6 0-69 16,-8 2-50-16,-4 2-12 16,-3-4-15-16,0-3-7 15,6-7-11-15,1-7-1 16,8-12 0-16,4-1-5 15,9-10-12-15,3 3-8 16,10 0-14-16,7 5-6 16,10 11 1-16,5 6 11 15,6 12 37-15,1 7 20 16,-1 14 32-16,-1 2 10 0,-3 3-16 16,-3-3-10-16,-5-6 27 15,-4-3-78-15</inkml:trace>
  <inkml:trace contextRef="#ctx0" brushRef="#br0" timeOffset="55891.2557">973 13385 931 0,'20'-47'317'15,"18"-63"-298"-15,1-4-8 16,-19-8 39-16,-17-4 16 0,-11 7 27 15,-4 6 18-15,-2 35-78 16,10 17 39-16,4 33-3 16,1 17-30-16,10 32 13 15,0 14-56-15,10 38-30 16,4 19 8-16,13 16 21 16,3 11 4-16,6-6 7 15,-5-8 5-15,-7-23-10 16,-6-10-45-16,-8-24-186 15</inkml:trace>
  <inkml:trace contextRef="#ctx0" brushRef="#br0" timeOffset="56047.514">1159 13061 605 0,'24'13'295'0,"15"4"-41"15,17 5-219-15,0-3-12 16,-4 0 1-16,-7-3 12 16</inkml:trace>
  <inkml:trace contextRef="#ctx0" brushRef="#br0" timeOffset="56219.2925">901 12875 1054 0,'-12'-1'476'16,"-7"-1"-242"-16,14 8-149 16,7 5-46-16,19 4-52 15,7-2-6-15,14-3-46 16,9 3-84-16</inkml:trace>
  <inkml:trace contextRef="#ctx0" brushRef="#br0" timeOffset="56531.7295">1626 13115 648 0,'13'9'308'0,"10"9"-93"0,1-1-45 16,3-6-39-16,-3-4-26 15,-3-10-42-15,-1-6-7 16,-10-8-4-16,-3-6-2 15,-9-3-13-15,-6-3-6 16,-12-2-9-16,-5 2-4 16,-3 6 9-16,0 8-8 15,3 16-8-15,9 15-6 0,3 19-19 16,8 5 0-16,9 13 1 16,3 6 7-16,9 8 12 15,4 4 9-15,1-1 8 16,-3-8 2-16,-1-15-32 15,-2-8-68-15</inkml:trace>
  <inkml:trace contextRef="#ctx0" brushRef="#br0" timeOffset="56828.5238">2308 13035 899 0,'-4'12'436'0,"-12"11"-139"0,-5 7-107 16,-10 3-78-16,-3 0-26 15,3-9-37-15,0-7-10 16,10-14-16-16,-2-10-16 16,1-14-33-16,4-6-7 15,-7-8-8-15,10-2 5 16,10 3 16-16,5 8 13 15,13 14 12-15,9 13 13 16,9 12 36-16,8 7 5 16,6 11 8-16,-1 5-1 0,-5 7-24 15,-2 1 33-15</inkml:trace>
  <inkml:trace contextRef="#ctx0" brushRef="#br0" timeOffset="58281.7069">3232 12954 1072 0,'10'-4'406'0,"22"0"-293"0,15 6-56 15,17-1-22-15,4-1-9 16,-2 0-9-16,-5-6 1 15,-3 3-93-15</inkml:trace>
  <inkml:trace contextRef="#ctx0" brushRef="#br0" timeOffset="58465.0871">3515 12919 323 0,'3'1'222'15,"3"4"43"-15,0 1-13 16,4 6-26-16,1 2-19 16,0 10-54-16,0 3-25 15,-4 3-50-15,0 2-23 0,2-1-34 16,-5-1-16-16,6-4-161 16</inkml:trace>
  <inkml:trace contextRef="#ctx0" brushRef="#br0" timeOffset="58761.9046">3918 12978 942 0,'-15'1'421'0,"-20"2"-213"16,-1 4-72-16,4 10-92 15,6 0-27-15,13 7-26 16,6-1-4-16,19 2-2 16,8 0 4-16,16-9 20 0,10-1 23 15,-2-15 55-15,0-6 34 16,-15-15 51-16,-9-3 7 16,-18-6-15-16,-9 4-30 15,-20 0-65-15,-16 5-28 16,-7 15-95-16,-7-4 394 15</inkml:trace>
  <inkml:trace contextRef="#ctx0" brushRef="#br0" timeOffset="59308.6504">5193 12901 820 0,'-12'-3'404'15,"-13"1"-112"-15,-5 2-59 16,-9 9-101-16,3 10-32 0,6 11-82 16,7 5-27-16,17 7-23 15,9 4 0-15,22-3 11 16,6-3 9-16,19-16 26 16,-3-10 8-16,0-15 13 15,-3-11 14-15,-20-6 34 16,-5-3 16-16,-31-4 7 15,-8-1-14-15,-23 6-47 16,-8 1-21-16,3 9-28 16,0 1-51-16,26 7-152 15</inkml:trace>
  <inkml:trace contextRef="#ctx0" brushRef="#br0" timeOffset="59589.8221">5459 12974 806 0,'1'-1'442'15,"-1"1"-132"-15,0 7-71 16,-1-7-115-16,-1 8-58 16,-7 18-37-16,-9 31-16 15,22-29-16-15,3 1-2 16,11-3 11-16,6-6 18 15,8-11 37-15,4-8 12 0,1-13 10 16,-2-9-5-16,-7-5-17 16,-8 1-7-16,-10 3-16 15,-8 1 5-15,-6-3-123 16,-5 2-60-16</inkml:trace>
  <inkml:trace contextRef="#ctx0" brushRef="#br0" timeOffset="59730.7949">5541 12676 1528 0,'-3'0'626'0,"-6"0"-417"15,5 4-86-15,4 9-110 16,6 3-21-16,11 11-97 16,6 3 8-16</inkml:trace>
  <inkml:trace contextRef="#ctx0" brushRef="#br0" timeOffset="60011.0258">5969 12923 1137 0,'-11'-5'489'16,"-19"-3"-281"-16,4 8-75 15,-5 14-101-15,1 6-27 16,10 12-27-16,5 2-8 0,16 3 1 16,9-2 4-16,20-3 26 15,2-8 21-15,7-10 38 16,0-8 9-16,-9-11 6 16,-1-4-5-16,-15-5-16 15,-7-2-3-15,-16-6-11 16,-9 4-40-16,-7-2-67 15</inkml:trace>
  <inkml:trace contextRef="#ctx0" brushRef="#br0" timeOffset="60182.5003">5998 12955 904 0,'21'-4'481'0,"30"-1"-76"16,6 3-188-16,5 2-91 15,-1 3-45-15,-10-3-53 0,-4 0-15 16,-14-6-113-16,-4 0-148 16</inkml:trace>
  <inkml:trace contextRef="#ctx0" brushRef="#br0" timeOffset="60307.4827">6264 12910 957 0,'-1'17'523'0,"0"15"-130"0,2 5-185 16,6 2-63-16,3 0-83 16,0-4-5-16</inkml:trace>
  <inkml:trace contextRef="#ctx0" brushRef="#br0" timeOffset="71737.7335">6583 13027 692 0,'0'0'343'0,"3"3"-111"15,-2 15-105-15,-1 6-38 16,-3 12-27-16,-2 2-17 0,2-7-14 16,3-8-3-16,6-15-4 15,8-11 0-15,7-21-3 16,3-6-1-16,6-7-8 15,1 1-6-15,0 12 0 16,-1 2 14-16,-2 23 21 16,-9 4 10-16,-7 18 9 15,-4 7-11-15,-8 2-17 16,0 5-6-16,2-12-49 16,5-2-82-16</inkml:trace>
  <inkml:trace contextRef="#ctx0" brushRef="#br0" timeOffset="71948.382">7048 12887 1201 0,'-1'0'514'0,"1"6"-292"15,1 12-49-15,0 21-86 16,6 11-16-16,-7 20-22 15,0 6-21-15,0 9-14 16,-4 0 0-16,6-9-9 16,1-8-94-16,11-21-102 15,1-10-408-15</inkml:trace>
  <inkml:trace contextRef="#ctx0" brushRef="#br0" timeOffset="72089.1236">7120 13114 910 0,'9'0'327'0,"10"0"-256"16,12 1-67-16,6 0-10 16</inkml:trace>
  <inkml:trace contextRef="#ctx0" brushRef="#br0" timeOffset="72350.3426">7575 12963 928 0,'-11'16'528'15,"-7"13"-118"-15,-10 5-160 0,-2-4-61 16,-4-5-88-16,8-4-23 16,1-16-34-16,9-6-6 0,7-12-69 15,-3-6-26-15,10-7-24 16,-4-1-6-16,9 1 43 15,2 3 12-15,9 12-2 16,1 8-2-16,7 13 24 16,9 7 14-16,1 11 21 15,5 3 8-15,-6 0 60 16,-2 0-25-16</inkml:trace>
  <inkml:trace contextRef="#ctx0" brushRef="#br0" timeOffset="73037.6825">8612 12863 764 0,'-15'-2'380'0,"-22"5"-135"16,2 1-96-16,10 11-102 15,4 1-31-15,17 5-32 16,8-1-9-16,16 2-1 16,11-3 6-16,9-7 19 15,3-3 4-15,-6-8 10 16,-4-2 0-16,-18-6 7 15,-11 1 1-15,-12-2 1 16,-15 5-2-16,-12 3 5 16,-5 3 11-16,-4 8 10 15,5 1-2-15,8 3-20 0,8 0-18 16,17 5-20-16,4-3-3 16,19 5 5-16,7-2 5 15,9-8 13-15,6-1 6 16,2-8 5-16,2-3 2 15,1-4 1-15,-4-7-1 16,-6-4 3-16,-7-1 0 16,-6-6 0-16,-5 0-3 0,-8 0-6 15,0 3-4-15,-10 3-9 16,1 9-5-16,-1 14-1 16,-1 3 2-16,6 11 4 15,-1 1 5-15,-2-7-1 16,0 2-2-16,1-2 2 15,1-3-25-15</inkml:trace>
  <inkml:trace contextRef="#ctx0" brushRef="#br0" timeOffset="73211.0965">8792 12632 1268 0,'-7'-6'588'0,"-5"-4"-271"16,6 5-149-16,3 9-139 16,5 1-34-16,9 13-141 0,4-1-386 15</inkml:trace>
  <inkml:trace contextRef="#ctx0" brushRef="#br0" timeOffset="73422.5785">8986 12874 758 0,'4'8'414'0,"9"8"-23"15,3 9-184-15,5 3-60 16,3 2-35-16,-1-4-55 16,-2-3-21-16,-3-7-11 15,-7-6-1-15,-5-5 2 16,-3-2 4-16,-1-8 5 0,1-7-4 15,2-6-6-15,0-9-21 16,4-8-89-16,-1 0-80 16</inkml:trace>
  <inkml:trace contextRef="#ctx0" brushRef="#br0" timeOffset="73828.7394">9562 12912 672 0,'-8'14'412'0,"-11"16"-6"16,-6 0-106-16,-3-5-116 15,-4-4-44-15,9-7-70 16,1-3-23-16,7-7-19 16,6-6-7-16,2-12-56 15,3-4-21-15,7-10-26 16,3-1-5-16,2 2 48 15,6 4 12-15,-5 15 7 16,3 8 11-16,-2 11 22 16,1 7 15-16,7 8 28 0,1 4-1 15,7-5-16 1,1-3-10-16,6-13-11 0,-1-5-2 16,-2-4 10-16,-2-9 7 15,-6-10 7-15,-4-10 14 16,0-7 3-16,-1-2-8 15,-1 9-16-15,-7 7-16 16,-1 18-15-16,-8 6-1 16,-2 19 4-16,2 5-2 0,-5 10 2 15,5 1 0-15,1 0 52 16</inkml:trace>
  <inkml:trace contextRef="#ctx0" brushRef="#br0" timeOffset="74844.5441">10765 12693 1249 0,'2'-1'468'0,"4"1"-372"15,11 9-41-15,29 27-55 16,9 16 0-16,27 28 5 16,5 8 3-16,-6 2 10 15,-8-7 57-15,-19-20-194 16,-6-10-260-16</inkml:trace>
  <inkml:trace contextRef="#ctx0" brushRef="#br0" timeOffset="75031.5893">11343 12717 948 0,'-15'10'421'0,"-13"3"-210"16,-10 23-86-16,-6 14-30 15,-20 20-34-15,-4 7-13 16,-5 4-18-16,5-7 0 15,19-14-24-15,8-8-77 0,19-20-392 16</inkml:trace>
  <inkml:trace contextRef="#ctx0" brushRef="#br0" timeOffset="75234.6578">11622 13226 1170 0,'-3'5'552'15,"-2"6"-233"-15,3-5-179 16,1-2-50-16,4-6-96 16,-3 1 468-16</inkml:trace>
  <inkml:trace contextRef="#ctx0" brushRef="#br0" timeOffset="75854.31">11989 12744 931 0,'-1'9'379'15,"-7"8"-213"-15,7 27-92 16,-4 11 6-16,2 20 22 16,3 3 4-16,-3-6-32 15,7-8-12-15,-1-18-27 16,3-9-2-16,4-23 3 15,0-14 4-15,2-20-2 16,0-10-12-16,0-17-21 16,-3-9-9-16,-9-17-10 15,0-7 9-15,-9-4 4 16,0 5-1-16,5 23-2 16,1 13-4-16,3 24 10 15,3 8-3-15,2 19 1 16,5 9 0-16,10 11-7 15,3 7 4-15,6 4 3 16,3 2 3-16,3-3 5 16,1-5 2-16,2-16 4 15,-1-9 2-15,-7-19 3 16,0-11-5-16,-5-14-7 16,-2-4-4-16,-6-5-1 15,-4 1 3-15,-8 5 1 16,-3 8-2-16,-4 15-10 15,-2 9-11-15,0 22-3 16,0 10 0-16,5 20 9 16,4 13 7-16,6 12 4 0,-1 6 0 15,4-1 1-15,-1-8 4 16,2-12 3-16,3-8 2 0,-2-14 4 16,-2-2 31-16,-2-15-108 15</inkml:trace>
  <inkml:trace contextRef="#ctx0" brushRef="#br0" timeOffset="76042.1658">12862 13158 1793 0,'0'0'662'0,"0"0"-543"15,0 1-37-15,0-1-45 16,0 0 0-16</inkml:trace>
  <inkml:trace contextRef="#ctx0" brushRef="#br0" timeOffset="76416.677">10644 13770 1326 0,'31'-5'467'16,"25"-5"-331"-16,69 3-177 16,41 2 8-16,65 1 26 15,30 3 6-15,40 3 5 16,11 0 3-16,-4 5 3 15,-7-3 2-15,-47-6 1 16,-33-1 55-16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7T12:43:56.8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17300 12441 1806 0,'0'0'75'15,"1"3"-28"-15,-3 17 48 0,-7-3-40 16,1 1-38-16,-14 27-5 0,-13 18-3 15,1 1-2-15,4 7 4 16,3-1-2-16,9-3 4 16,10-10 1-16,1-15 1 15,5-9-4-15,3-22-2 16,2-10 4-16,11-21 1 16,2-19 0-16,12-20-1 0,2-9-6 15,2-7 2-15,-4 1 2 16,-10 5 4-16,-6 7-2 15,-9 18-25-15,-1 13 1 16,-2 22-5-16,-2 10-9 16,2 17 6-16,2 9-12 0,13 19-12 15,8 8 8-15,18 14 14 16,3 5 8-16,3 3 19 16,-2-2 6-16,-16-15-55 15,-9-9-81-15</inkml:trace>
  <inkml:trace contextRef="#ctx0" brushRef="#br0" timeOffset="158.9617">17148 12819 1150 0,'4'0'448'0,"12"1"-322"0,13 2-50 16,20 5-49-16,13 4-11 15,8-1-111-15,-4 0-85 16,-6-3-253-16</inkml:trace>
  <inkml:trace contextRef="#ctx0" brushRef="#br0" timeOffset="268.5009">17670 12861 181 0,'2'-8'350'0,"-4"1"32"16,-1-5 152-16,-5 3-109 16,-6 9-180-16,8 5-72 0,4 16-99 15,4 8-27-15,10 9-32 16,-2 3-5-16,6 0-61 15,0-4-100-15</inkml:trace>
  <inkml:trace contextRef="#ctx0" brushRef="#br0" timeOffset="611.9824">17763 12786 970 0,'5'-6'411'0,"10"-9"-241"15,11 4-62-15,15 7-58 16,6 2-23-16,2 2-12 16,-2 2-3-16,-11-1 1 15,-11 1 1-15,-13 0 3 0,-8 1 4 16,-13 0 2-16,-4 1 0 15,-8 1-3-15,-4 3-7 16,-2 4-14-16,2 4-9 16,9 7-8-16,6 5 3 15,18 8 10-15,5 2 8 0,4-3 13 16,7-4-1-16,3-5 4 16,3-8-1-16,8-9-31 15,0-2-64-15</inkml:trace>
  <inkml:trace contextRef="#ctx0" brushRef="#br0" timeOffset="738.5275">18301 13033 979 0,'1'0'557'0,"5"0"-79"16,3 0-113-16,1 2-159 16,1-3-68-16,-1 1-82 15,-5-3-399-15</inkml:trace>
  <inkml:trace contextRef="#ctx0" brushRef="#br0" timeOffset="4825.2378">17625 13505 668 0,'0'-11'347'16,"-1"-9"-114"-16,2 13-83 16,3 7-45-16,-1 17-69 0,4 13-26 15,1 24-13-15,0 7 2 16,-3 11 12-16,-2 4 3 16,3-12 1-16,0-3 2 15,4-23 4-15,1-18 10 16,0-28 24-16,1-20 14 15,-4-24 16-15,-5-10-8 16,-10-8-20-16,-8-4-18 16,-8 4-24-16,3 10-8 0,0 16-16 15,7 14-4-15,4 19-14 16,1 6-6-16,7 10-2 16,1 4 2-16,8 11 5 15,6 6 2-15,3 11 2 16,4 3 0-16,1 5 12 15,-2 0 8-15,4-5 9 16,3-6 7-16,7-17 7 16,-2-7 6-16,2-16 19 15,-2-7 5-15,-5-14 2 16,0-5 5-16,-11-7-1 16,0-1-5-16,-9-1 17 15,-2 4-5-15,-2 13-17 16,-8 6-8-16,-4 25-38 15,1 12-8-15,0 17-9 16,7 12 3-16,4 5 11 0,0 2 3 16,2 8 1-16,5-1 7 15,-3-2-104-15,6-3-80 16</inkml:trace>
  <inkml:trace contextRef="#ctx0" brushRef="#br0" timeOffset="5132.557">18261 13763 1017 0,'-10'-2'481'16,"-6"-2"-191"-16,4 10-190 16,2 10-58-16,10 13-46 0,3 4-5 15,6 3 6-15,2 2 5 16,-3-9 6-16,2-6 2 15,-1-14 10-15,-2-9 5 16,4-16 6-16,1-8 0 16,4-6-10-16,4-5-8 15,-1 10 8-15,-1 5 0 16,-1 16 10-16,-2 8 7 0,-5 16-3 16,-1 10 2-16,-3 7-7 15,0 1-4-15,5-4-11 16,3-5-7-16</inkml:trace>
  <inkml:trace contextRef="#ctx0" brushRef="#br0" timeOffset="5757.3946">19207 13736 628 0,'-4'7'303'0,"-14"12"-105"15,-3 8-33-15,-7 8-64 16,-1 2-22-16,5-7-31 16,5-5-23-16,3-16 4 15,4-9 3-15,1-19-3 16,-2-11-2-16,10-12-14 15,2 1-5-15,4 6-11 16,5 8-9-16,0 15-19 16,3 5 8-16,5 16 15 15,1 8 9-15,3 9 32 16,0 5-3-16,-1 2-1 16,-1-1-4-16,3-5-6 15,0-6-1-15,4-14 5 16,2-7 2-16,2-13 3 15,-2-6 0-15,-3-8-3 0,-4-3 0 16,-7 0-7-16,-3 4-3 16,-3 4-8-16,1 7-6 15,-1 7-9-15,-1 3-1 16,1 11 4-16,-5 6 6 16,0 13 14-16,-2 6 2 15,0 6 1-15,3 2-4 16,5-7-1-16,4-3 6 0,10-14-108 15</inkml:trace>
  <inkml:trace contextRef="#ctx0" brushRef="#br0" timeOffset="6241.6668">19569 13706 949 0,'7'0'382'0,"14"4"-245"15,4-3-37-15,7 1-29 16,4 0-23-16,1-2-22 16,-2-4-5-16,-4-2 0 15,-8-2-1-15,-12 1 4 0,-5-1-3 16,-14 4-11-16,-8 1-7 15,-9 4-14-15,-7 9-4 16,1 6-3-16,6 5 0 16,8 10 1-16,7 2 0 15,13 4 6-15,7 1 2 16,10-4 8-16,5-5 3 16,9-10 8-16,2-8 4 15,6-6 2-15,-2-10 0 0,1-8-23 16,-5-6-3-16,-15-11 0 15,0 1 0-15,-11-2 24 16,-3-1 15-16,-1 8 21 16,-6 5 17-16,-2 14 9 15,-4 8-13-15,0 15-21 16,3 7-21-16,-2 9-13 16,5 3-4-16,4-2-17 15,-1-5-68-15</inkml:trace>
  <inkml:trace contextRef="#ctx0" brushRef="#br0" timeOffset="6586.3432">20387 13693 991 0,'0'4'423'16,"-5"12"-240"-16,-7 6-41 16,-10 12-59-16,-1 4-26 15,-5-1-27-15,3-5-6 0,5-7-24 16,-1-9-37-16,4-16-79 16,-2-6-32-16,4-18 5 15,1-2 34-15,9-4 71 16,5 3 37-16,6 7 41 15,11 2 33-15,3 10 56 16,6 7 4-16,1 10 9 16,1 10-19-16,2 10-34 15,-2-1-8-15,-9 6-37 16,-6-2-10-16,-6-4-124 16</inkml:trace>
  <inkml:trace contextRef="#ctx0" brushRef="#br0" timeOffset="7133.1019">20535 13716 664 0,'22'0'329'0,"14"2"-75"15,4 1-123-15,-4 2-31 16,-3-3-15-16,-4-2-21 16,-10-2-28-16,-2-1-3 15,-14-2 4-15,-4 0 0 0,-17 2-8 16,-6 1-7-16,-8 4-21 16,3 5-6-16,3 8-10 15,7 4-2-15,8 7 1 16,10 3 2-16,13 2 9 15,6-2 3-15,7-3 5 16,9-3 4-16,3-4-37 16,5-4-52-16,2-7-120 15,-4-6-2-15,-1-6 40 16,-6-5 54-16,-3-9 191 16,-2 2 38-16,-12-6 69 15,-1-1 29-15,-11 1-6 16,-4-4-9-16,-4 0-43 15,-7-1-24-15,-5 2-61 16,0 4-29-16,-4 7-42 16,3 5-14-16,2 13-19 0,1 5-6 15,5 12 2-15,5 1 6 16,5 4 12-16,7 3 4 16,2-4 10-16,4-1 4 15,3-7 7-15,3-6 4 16,1-10-61-16,-2-4-58 15</inkml:trace>
  <inkml:trace contextRef="#ctx0" brushRef="#br0" timeOffset="7274.0828">20996 13439 1041 0,'-3'-17'554'0,"-6"-18"-178"0,4 25-152 15,5 11-60-15,4 21-113 16,4 11-36-16,1 14 54 15,5 5-74-15</inkml:trace>
  <inkml:trace contextRef="#ctx0" brushRef="#br0" timeOffset="8054.7454">10777 14059 783 0,'42'0'315'0,"60"3"-187"16,22 0-1-16,31 10 4 15,5 2-18-15,-3 2-32 16,-4 1-17-16,-25-7-103 0,-17-7-39 16,-31-9-183-16</inkml:trace>
  <inkml:trace contextRef="#ctx0" brushRef="#br0" timeOffset="8304.6978">10834 14080 646 0,'22'1'285'16,"15"-1"-113"-16,43 8-74 15,25 1 3-15,35 5 43 16,15 2 12-16,8-4 0 15,-5-3-12-15,-27-8-56 16,-18 0-33-16,-44-4-14 16,-20 2-66-16</inkml:trace>
  <inkml:trace contextRef="#ctx0" brushRef="#br0" timeOffset="16397.0196">13361 14833 405 0,'13'4'231'15,"5"3"-56"-15,39-4-12 0,17-3-18 16,39-13-33-16,22-4-23 16,18-3-43-16,7 0-14 15,-20 12-12-15,-20 8-52 16,-42 10-62-16,-29 3-41 15,-43 7-176-15</inkml:trace>
  <inkml:trace contextRef="#ctx0" brushRef="#br0" timeOffset="16709.4238">13610 14760 686 0,'6'1'312'0,"13"3"-114"16,15-1-50-16,37 3-14 15,21 1-7-15,27-1-39 16,10-3-19-16,9 1-30 15,-11-3-10-15,-11-2-7 16,-16-2-5-16,-45-1-17 16,-15 4-19-16,-36 1-27 15,-10 2-18-15,-20 3-81 16,-9-4-56-16</inkml:trace>
  <inkml:trace contextRef="#ctx0" brushRef="#br0" timeOffset="16881.2744">13686 14820 524 0,'-10'2'267'0,"-5"3"-75"15,8-3-28-15,16-2-42 16,20 0-5-16,33 0 16 16,22 3 11-16,37 0-6 15,12 3-19-15,7 0-44 16,-6 1-34-16</inkml:trace>
  <inkml:trace contextRef="#ctx0" brushRef="#br0" timeOffset="17740.4416">16061 14262 866 0,'2'-4'361'0,"-6"2"-240"15,-2 15-49-15,-6 33-62 16,-3 14-16-16,3 14 1 15,0 0 8-15,9-19 9 0,0-12 2 16,7-21 8 0,6-11 11-16,-1-19 10 0,0-13 3 15,-3-18-5-15,-3-12-9 16,-3-16-13-16,-6-1-4 16,-3 2-8-16,2 6-3 15,0 20-11-15,7 13-6 16,5 16-14-16,0 8-4 15,6 11 1-15,-4 5 3 0,10 11 12 16,-6 1 4-16,6 10 4 16,-2 1 1-16,-4 1 2 15,3-2 3-15,3-5 4 16,0-4 3-16,5-14 6 16,4-8 2-16,-2-12 3 15,-1-8 3-15,-3-11 2 16,-5-3 0-16,-10-7-1 15,-2-1-3-15,-6 3-7 16,-1 4-4-16,0 16-12 16,3 10-9-16,1 15-10 15,2 15-3-15,8 20 5 16,0 8 7-16,12 7 11 16,2-1 6-16,3-7 10 15,-1-7-3-15</inkml:trace>
  <inkml:trace contextRef="#ctx0" brushRef="#br0" timeOffset="18037.2471">16519 14473 881 0,'8'2'381'15,"8"6"-211"-15,-7 5-54 16,4 9-61-16,-4 0-15 15,-8 2-13-15,3-1-4 0,-3-3-2 16,-1-7 0-16,0-8 5 16,4-4 3-16,2-9 1 15,3-5-2-15,9-11-9 16,1 1-9-16,3 0-12 16,2 7-4-16,2 14 0 15,-3 4 3-15,-5 18 19 16,-2 1 10-16,-9 7 3 15,-1-1 2-15,-1-3-4 16,4-1-6-16</inkml:trace>
  <inkml:trace contextRef="#ctx0" brushRef="#br0" timeOffset="18615.2273">17628 14543 721 0,'-5'3'304'0,"-8"9"-167"15,-7 5-54-15,-10 9-33 16,-3 5-15-16,-1-3-14 16,-2-3 0-16,5-12 7 15,3-7 2-15,11-16-5 16,5-6-4-16,9-9-7 15,3-7-6-15,6-3-5 16,3 3-4-16,5 11-5 16,3 8 0-16,5 18 7 15,2 10 9-15,2 9 7 16,-3 5 1-16,0 0-2 16,-1-1-3-16,-3-7 2 15,5 0 3-15,3-10 4 16,3-7 4-16,4-8 2 0,-1-10 0 15,-7-8-1-15,-4-4 0 16,-9-2-3-16,-2-1-5 16,-6 5-12-16,1 5-10 15,-4 17-2-15,-2 5-2 16,0 17 5-16,-2 3 4 16,3 7 0-16,2 3 2 15,8-4 6-15,3-3 3 0,5-8-103 16</inkml:trace>
  <inkml:trace contextRef="#ctx0" brushRef="#br0" timeOffset="19036.9998">17936 14516 771 0,'-3'-1'369'16,"1"-2"-156"-16,15 7-112 15,7 0-36-15,14 0-34 16,5-3-2-16,2 0-10 16,1-2-4-16,-9 2-3 15,-8-1 2-15,-15 0 0 16,-9 1-1-16,-10-1-4 16,-12 1-1-16,-3 8-4 15,-1-1 0-15,3 3-3 0,4 5 0 16,10-1-3-16,6 1-1 15,4 2 2-15,10 0 1 16,10-5 6-16,5-2 3 16,9-7 6-16,0-8 1 15,-4-5 0-15,-4-4-1 16,-2-3-4-16,-4-1-1 16,-4-3-1-16,-2 4-2 0,-8 6-5 15,-6 4-5-15,-7 10-7 16,-1 4 1-16,-4 8 3 15,5 1 5-15,5 7 3 16,8-1 66-16</inkml:trace>
  <inkml:trace contextRef="#ctx0" brushRef="#br0" timeOffset="19349.4266">18713 14523 699 0,'-4'4'376'16,"-2"4"-86"-16,-3 6-159 15,-1 3-21-15,-1 2-57 16,-2-2-14-16,-4-2-13 0,1-3 0 16,-9-6 5-16,3-5 1 15,-1-7 1-15,-1-4-4 16,4-8-11-16,1-1-5 15,-1 1-9-15,7 3-4 16,13 5-15-16,5 1-5 16,17 8-10-16,2 1 1 15,13 12 16-15,1 3 7 16,0 6 10-16,-2 4 4 0,-11 0 2 16,-3 5 123-16</inkml:trace>
  <inkml:trace contextRef="#ctx0" brushRef="#br0" timeOffset="19708.7294">18872 14452 627 0,'18'3'334'16,"12"2"-73"-16,6 3-142 16,2 6-35-16,-2-6-33 15,-1-1-9-15,0-6-15 16,-3-1-6-16,-8-5-5 0,-5-1-2 16,-13 0 3-16,-6-3 0 15,-13 3-2-15,-3 3 2 16,-13 3-2-16,0 3 0 15,-1 11 2-15,1 0-2 16,10 11-6-16,1-1-4 16,9 2-5-16,7 5-2 15,10-8 3-15,9 1 5 0,18-3 5 16,4-3-12-16,9-4-183 16</inkml:trace>
  <inkml:trace contextRef="#ctx0" brushRef="#br0" timeOffset="19968.1681">19425 14683 428 0,'3'-7'318'0,"3"-8"31"16,0 0-78-16,-1-2-106 15,-2 2-40-15,2-5-47 16,-2-3-10-16,-11-5-9 16,2 3-5-16,-11 0-14 15,-5 5-12-15,-4 14-25 16,-8 2-9-16,4 15-12 15,5 8-2-15,14 8 9 16,10 5 9-16,19 2 17 0,5-3 8 0,9-7 6 16,3-5-1-16,-3-9 3 15,0-3 3-15,-10-13-43 16,-2-2-53-16,-14-12-326 16</inkml:trace>
  <inkml:trace contextRef="#ctx0" brushRef="#br0" timeOffset="20077.5067">19454 14266 723 0,'-4'-13'444'16,"0"-10"-55"-16,4 19-159 16,-5 7-53-16,12 17-97 15,-7 7-42-15,0 17 478 16</inkml:trace>
  <inkml:trace contextRef="#ctx0" brushRef="#br0" timeOffset="23657.5601">15542 15344 835 0,'5'-18'407'15,"2"-13"-146"-15,0 9-64 16,-7 21-105-16,-5 13-33 16,-15 36-46-16,-2 17-14 15,-9 18 1-15,4 2 0 16,9-14 6-16,7-11 1 0,13-22-1 16,9-13 3-16,13-25 2 15,5-15 3-15,2-27 4 16,-5-8-1-16,-7-20 2 15,-10-11-2-15,-8-3-3 16,0 2-5-16,-1 23-10 16,4 16-5-16,0 26-9 0,2 8-2 15,0 12 0-15,-5 3 1 16,6 7 2 0,-3 9 0-16,2 12-1 15,6 7 1-15,3 15 0 16,4 0 4-16,6-1 8 15,-2-2 2-15,1-11 4 16,2-6-1-16,5-10-180 16</inkml:trace>
  <inkml:trace contextRef="#ctx0" brushRef="#br0" timeOffset="23942.7067">15535 15523 661 0,'4'4'314'15,"5"0"-74"-15,11 6-180 16,9 2-19-16,15 0-11 16,4-8-9-16,10-4-2 0,-2-2 3 15,-7-14 3-15,-6 2 0 16,-14-8 0-16,-7-1-1 16,-14 5 52-16,-3 1 12 15,-5 10 14-15,0 4-3 16,2 15-48-1,-1 4-10-15,8 14-12 16,3 1 1-16,4-4-5 16,1-1-4-16,-3-10 2 15,-3-2-29-15</inkml:trace>
  <inkml:trace contextRef="#ctx0" brushRef="#br0" timeOffset="24396.7266">16145 15445 574 0,'-3'-8'370'0,"4"-6"2"0,11 0-145 15,15 7-134-15,11 3-33 16,6 0-39-16,4 4-11 15,-3 0 3-15,-6-1 3 16,-16-1 9-16,-11 1 3 16,-20 1-5-16,-10 1-4 15,-14 6-11-15,0 7-7 0,0 5-5 16,4 5-5-16,15 4-8 16,8-1 2-16,14 3 6 15,7-2 5-15,7-2 10 16,4-3 3-16,3-9 3 15,4-7 2-15,7-11 0 16,2-3 0-16,2-14-18 0,-2-4-4 0,-11-5 0 16,-4-2 4-16,-17-1 17 15,-8 7 18-15,-9 9 45 16,-4 9 1-16,-2 17 3 16,3 9-12-16,4 11-51 15,4 6-5-15,3-3-8 16,10-1-3-1,5-4-27-15,4-4-47 16</inkml:trace>
  <inkml:trace contextRef="#ctx0" brushRef="#br0" timeOffset="24697.4239">17048 15488 634 0,'2'0'360'0,"2"1"-36"16,-2 7-131-16,-8 5-86 16,-2 4-30-16,-6 0-36 15,2 3-11-15,-12-6-8 0,0-2 1 16,-6-5 2 0,-3-7-2-16,1-9-4 15,0-6-4-15,11-3-10 16,3-1-4-16,14-2-3 15,4 6-8-15,11 7-14 16,9 4 15-16,12 13 16 16,5 8 10-16,6 10 21 15,-1 10-12-15,-6 1 96 0</inkml:trace>
  <inkml:trace contextRef="#ctx0" brushRef="#br0" timeOffset="25383.5779">17222 15463 775 0,'-5'-5'367'16,"1"-3"-142"-16,5 3-68 16,16 5-70-16,7-1-16 15,19 2-32-15,7 6 1 16,1-2-9-16,2 0-10 15,-12-1-2-15,-15-4 1 0,-14-4 3 16,-8 2-2-16,-13-1-4 16,-6 0-2-16,-11 3-4 15,-7 0 2-15,0 7 0 32,4 3-2-32,10 7-9 15,6 3-3-15,13 3-7 0,8 1 0 16,16-1 4-16,6 0 2 15,12-4 6-15,0-3 2 16,8-8 4-16,3-4-19 0,-2-5-41 16,-1-6-3-16,-5-7-4 15,-5-1 22-15,-7-7 37 16,-3 2 5-16,-13-1 7 16,-5-4 13-16,-15 8 28 15,-7-3 6-15,-15 7 7 16,-12 2-12-16,-6 3-27 15,-3 6-10-15,9 8-18 16,7 3-7-16,18 12-12 16,7 2-3-16,18 2 3 15,9 4 6-15,10-10 12 16,4-1 4-16,-2-6 6 16,0-6 2-16,-7-6 5 15,-1-4-13-15,-5-11-114 16,-1-5-123-16</inkml:trace>
  <inkml:trace contextRef="#ctx0" brushRef="#br0" timeOffset="25483.9458">17885 15231 776 0,'0'-26'424'0,"-3"-18"-69"15,3 24-157-15,4 9-50 16,-3 23-54-16,3 9-20 16,-1 20-16-16,-11-6-542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7T13:23:39.7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857 8409 398 0,'-6'0'254'0,"-11"2"-13"16,1 2-68-16,-2 0-93 16,1 3-31-16,3 3-41 15,5-1-7-15,8 8-6 16,2-4-2-16,8-1 3 15,4 1-1-15,4-9 8 16,2 0 9-16,-7-4 13 16,6-8 11-16,-6-1 40 15,0-5 1-15,-3-3 31 16,-9 2 14-16,-10 0-18 16,-3 1 1-16,-8 6-34 15,-1 4-24-15,-2 6-30 0,-2 2-14 16,3 8-12-16,5-1-5 15,8 5 1-15,1-3 0 16,9 3 1-16,3-3 0 16,5-5 1-16,6 5 3 15,1-11 5-15,4 0 2 16,-1-3 3-16,2-6 2 16,-3-2 5-16,-3-1 4 15,-9-7 6-15,4 1 2 0,-18 0 4 16,0 3 2-16,-7 7 0 15,-3 2-1-15,4 8-2 16,-3 0-5-16,3 4-10 16,4 4-7-16,8-2-9 15,3-1-4-15,5-3 2 16,2-1 4-16,3-5 9 16,-2-3 6-16,0 3 11 15,-5-4 2-15,-6-1 2 16,0 3-34-16</inkml:trace>
  <inkml:trace contextRef="#ctx0" brushRef="#br0" timeOffset="973.5722">1408 8325 552 0,'-3'-1'322'0,"-6"2"-41"15,3 5-76-15,-4 12-106 0,3 6-33 16,5 6-41-16,4 6-7 16,12 1-7-16,5-3-1 15,11-8-2-15,0-12 0 16,1-14 7-16,2-12 3 15,-5-9 5-15,-4-3 3 16,-5-5-1-16,-8-1 0 16,-3 4-5-16,-3 2-5 15,-5 9-12-15,4 8-9 0,-1 13-12 16,1 12-1-16,7 18 2 16,-1 10 7-16,6 16 14 15,0 4 16-15,-2 10 19 16,-2-2 6-16,-10-6 5 15,-4-10-5-15,-11-14-3 16,-5-9 4-16,-9-17 9 16,4-6 1-16,-5-17-7 15,-2-3-8-15,3-14-29 16,-3-3-12-16,9-4-34 16,11-3-37-16,13-4-106 0,9 0-100 0</inkml:trace>
  <inkml:trace contextRef="#ctx0" brushRef="#br0" timeOffset="1347.8976">1903 8294 582 0,'-2'-3'343'0,"0"3"-54"16,0 10-119-16,2 14-114 0,1 9-16 15,-1 11 21-15,0 6-3 16,0 2-8-16,1-2-3 16,5-9-28-16,1-10 0 0,-3-19 10 15,1-7 14-15,-5-14 15 16,0-8 1-16,-5-11-9 16,-3-8-14-16,-6-2-17 15,-2-3-5-15,-1-6-4 16,2 4-5-16,5-7-6 15,0 5-3-15,13 7-9 16,4 0-5-16,9 12-10 16,8 1-3-16,9 10 5 15,6 1 7-15,4 4 19 16,2 4-72-16,-1 6-98 16,1 3-117-16</inkml:trace>
  <inkml:trace contextRef="#ctx0" brushRef="#br0" timeOffset="1566.2525">1933 8641 638 0,'3'2'282'15,"13"3"-130"-15,7-5-60 16,11 0-37-16,7 0-22 16,-1 1-21-16,0 0-45 0</inkml:trace>
  <inkml:trace contextRef="#ctx0" brushRef="#br0" timeOffset="1902.3093">2205 8387 604 0,'7'2'353'15,"2"1"-58"-15,1 12-129 16,1 4-12-16,-7 8-56 16,0 1-21-16,-4 1-25 15,0-2-12-15,-2-9-17 16,2 0-2-16,0-17 2 15,0-5-3-15,5-14-13 0,2-7-6 16,6-10-12-16,-1 3-2 16,8 3 2-16,0 1 3 15,4 13-4-15,0 7-1 32,-7 11 14-32,-1 7 8 0,-6 14 13 15,0 4 4-15,-1 4-8 16,-1 0-4-16,5-4-123 15,-3-1-212-15</inkml:trace>
  <inkml:trace contextRef="#ctx0" brushRef="#br0" timeOffset="2262.8833">2458 8175 1060 0,'15'-8'403'16,"18"-9"-293"-16,0 2-39 15,2 3-19-15,-3 3-12 0,-1 4-17 16,-2 3-2-16,-2 0-3 16,-4 1-3-16,-9 3-4 15,-2 4-2-15,-8 10-9 16,1 6-3-16,0 12-4 15,-1 7-2-15,3 13 3 16,0 2 2-16,0 3 1 16,1 0 3-16,-1-7 2 15,0-2 5-15,-5-3 28 16,-5-6 30-16,-12-9 44 16,-7-6 11-16,-14-17-13 15,-1-6-28-15,-4-6-48 16,5-5-18-16,14 0-88 15,6-1-87-15</inkml:trace>
  <inkml:trace contextRef="#ctx0" brushRef="#br0" timeOffset="2528.4954">3170 8334 956 0,'6'2'343'0,"15"4"-287"16,7-1-29-16,15-3 0 15,5 0-13-15,8 0-2 16,6-2 5-16,-13 0-330 16</inkml:trace>
  <inkml:trace contextRef="#ctx0" brushRef="#br0" timeOffset="2712.5437">3209 8467 993 0,'4'9'413'16,"11"2"-227"-16,7-4-114 15,11 1-8-15,13-4-27 16,-1-3-10-16,16-1-51 16,2-1-214-16</inkml:trace>
  <inkml:trace contextRef="#ctx0" brushRef="#br0" timeOffset="3088.5421">3821 8448 962 0,'0'0'344'15,"2"-1"-270"-15,34 2-88 16,12 4-5-16,41-1 28 16,15 0 22-16,37 1 4 15,14-1-3-15,7 4-7 16,0 0-5-16,-25 0 5 0,-12 0 2 16,-24-9-8-16,-11-2-47 15</inkml:trace>
  <inkml:trace contextRef="#ctx0" brushRef="#br0" timeOffset="3447.8077">4335 8199 795 0,'7'-14'363'0,"8"-13"-165"16,7-4-45-16,3-5-61 15,3-1-26-15,-6 2-32 16,-5-2-3-16,-9 4 25 15,-3 7 1-15,-5 7 2 16,-4 9-8-16,-3 20-47 16,-2 11-12-16,0 25-27 15,6 10 0-15,4 22 14 16,6 10 18-16,11 7-384 0</inkml:trace>
  <inkml:trace contextRef="#ctx0" brushRef="#br0" timeOffset="3762.7935">3935 8902 645 0,'4'-6'371'15,"2"-8"-79"-15,1 9-134 16,5 6-39-16,2 15-74 16,4 5-17-16,10 14-13 15,-3 5-3-15,4 11 3 0,-1 3 3 16,-4-2-32-16,1-8-90 15</inkml:trace>
  <inkml:trace contextRef="#ctx0" brushRef="#br0" timeOffset="3934.876">4234 8877 1017 0,'-12'8'428'0,"-18"12"-245"16,0 5-58-16,-10 11-64 15,1 4-24-15,-1 7-26 16,-1 3-4-16,2-6-5 16,3-5-4-16,16-14-108 15,10-11-104-15</inkml:trace>
  <inkml:trace contextRef="#ctx0" brushRef="#br0" timeOffset="4294.071">4483 9028 601 0,'-6'23'356'16,"-7"16"-58"-16,3-3-128 0,3-6-41 15,2-11-50-15,2-8-2 16,3-12 1-16,-6-8 0 15,0-14-15-15,4-5-21 16,-7-7-21-16,4-3-4 16,-6-4-5-16,-3-2-1 15,5-3-5-15,-4 2-3 16,4 4-4-16,4 2-1 0,4 9-2 16,3 4-4-1,6 7-9-15,2 5-5 16,7 3-7-16,6 2 1 0,6-1-43 15,6 6-25-15,4 5-66 16,-1 5-49-16,7 3-139 16</inkml:trace>
  <inkml:trace contextRef="#ctx0" brushRef="#br0" timeOffset="4512.4731">4430 9175 511 0,'0'3'279'16,"4"3"-24"-16,18 0-148 0,2-3-27 15,12-3-23-15,3 0-14 16,4 0-23-16,-2-1-1 15,-8-3-181-15</inkml:trace>
  <inkml:trace contextRef="#ctx0" brushRef="#br0" timeOffset="4855.9733">4616 8882 797 0,'10'-3'380'16,"5"3"-147"-16,3 11-119 16,-1 5-4-16,-2 9-14 15,-4 2 3-15,-6-1-26 16,1 0-16-16,-6-7-26 16,0-4-6-16,0-6-5 15,0-7-2-15,0-9-16 16,0-7-11-16,0-13-15 15,6 0-3-15,7-2 5 16,5 4 6-16,6 5 5 16,-2 5 1-16,0 10 0 15,-3 5 2-15,-3 13 13 16,-4 5 6-16,-1 8 6 0,-1 4 0 16,-3 0-7-16,2-1 12 15,3-4-198-15</inkml:trace>
  <inkml:trace contextRef="#ctx0" brushRef="#br0" timeOffset="5264.7941">5006 8706 681 0,'2'-4'339'0,"17"-5"-78"16,0 1-127-16,9 4-64 16,6 3-20-16,-4 1-29 15,1 2-6-15,-12 1-1 16,-11 0 2-16,4 3 0 16,-5-2-1-16,0 3-3 15,8 1-4-15,-14 3-5 16,0 5-2-16,-1 7-4 15,0 6-2-15,2 11-4 16,3 0 1-16,2 8 4 16,0-1 3-16,-4-4 7 15,-3 2 20-15,-10-8 54 16,-6-4 17-16,-11-8 39 16,-5-6 1-16,-4-11-36 0,-1-4-17 15,7-4-44-15,10-4-21 16,5 2-82-16,8-3-89 15</inkml:trace>
  <inkml:trace contextRef="#ctx0" brushRef="#br0" timeOffset="6792.9625">5933 8504 432 0,'2'13'294'16,"2"10"-23"-16,-17 9-46 15,-3-1-35-15,-14-4-83 32,-2-7-26-32,4-11-267 0</inkml:trace>
  <inkml:trace contextRef="#ctx0" brushRef="#br0" timeOffset="7288.1432">6836 8223 589 0,'-11'29'329'0,"-4"17"-90"0,-11 9-93 16,-5 0-31-16,-4-11-65 15,3-4-16-15,2-17-1 16,0-8 1-16,6-15-1 15,-4-10-4-15,11-12-15 16,4-7-6-16,7-2-8 16,5-3-5-16,2 2-3 15,5 6-1-15,4 5-5 16,4 10-5-16,5 11-2 16,3 7 3-16,3 12 8 15,1 4 6-15,10 9 7 16,3-1 1-16,6-1 5 15,0-4 2-15,-5-8-89 16,-6 1-141-16</inkml:trace>
  <inkml:trace contextRef="#ctx0" brushRef="#br0" timeOffset="7486.7337">6959 8324 754 0,'2'2'332'15,"4"7"-152"-15,4 11-106 0,0 4-12 16,7 7 1-16,-3-2-4 0,1-6-8 16,2-3-3-16,0-11 24 15,1-9 12-15,-1-10 23 16,-1-5 8-16,-5-13-31 16,0-2-17-16,1-4-31 15,-3-1 11-15,1 7-168 16</inkml:trace>
  <inkml:trace contextRef="#ctx0" brushRef="#br0" timeOffset="8557.1946">7865 8278 734 0,'-2'-5'329'15,"1"4"-180"-15,3 7-67 16,-2-5-78-16,9 29-10 16,26 73 14-16,-13-33 14 15,-1 6 18-15,-2-1 0 0,-15-5-6 16,-3-7-1-16,-15-16-1 16,-3-8 1-16,-4-19-17 15,-5-9-10-15,1-18-16 16,-3-12-10-16,4-15-1 15,-2-8 3-15,11-13 1 16,7-6 5-16,11-1 3 16,8-1 3-16,15 10 11 0,2 4 3 0,9 5 13 15,2 4 4-15,3 11-2 16,0 7-2-16,-6 16-11 16,-5 9-6-1,-13 11-3 1,-4 8 0-16,-8 5 0 15,-3-1 0-15,-3 6 0 16,3-6 0-16,-3 2 1 0,0-1 0 16,5-8-53-16,1-2-145 15</inkml:trace>
  <inkml:trace contextRef="#ctx0" brushRef="#br0" timeOffset="8858.3449">8422 8347 714 0,'0'2'322'0,"-3"7"-134"16,-1 4-41-16,-2 7-28 15,-4 0-21-15,1 3-38 16,-11 2-11-16,-6-7-17 16,-1-2-6-16,-6-11-8 15,2-4-5-15,6-9-46 16,6-5-39-16,7-3-77 15,9-5-9-15,9-1 32 16,7-1 34-16,13 5 72 16,0 2 15-16,5 12 19 15,-1 4 9-15,-2 13 24 16,1 9 2-16,-7 9 7 0,-4 0-3 16,-4 9-15-16,-2-4-2 0</inkml:trace>
  <inkml:trace contextRef="#ctx0" brushRef="#br0" timeOffset="9377.72">9132 8356 535 0,'12'-9'328'16,"10"-11"-25"-16,4 16-193 0,2 5-50 0,-2 16-48 15,-10 7-1-15,-14 12 9 16,-9 2 5-16,-13 0 4 16,2-5-1-16,0-9-5 15,3-14 1-15,6-10 7 16,5-5-5-16,9-15-13 31,8-1-7-31,10-13-13 0,0-1 1 16,0 1 3-16,0 0 0 15,-7 9 1 1,1 6 0-16,-7 11-2 0,-9 7-3 0,-2 11-6 16,-1 10 0-16,-1 11 7 15,2 0 5-15,6 3 3 16,4 0 1-16,7-9 0 16,4-1 0-16,5-11 5 15,3-7-1-15,3-10-78 16,2-5-69-16,-2-10-218 15</inkml:trace>
  <inkml:trace contextRef="#ctx0" brushRef="#br0" timeOffset="9643.7792">9710 8394 564 0,'-4'8'300'0,"-1"13"-70"16,-5 5-34-16,-9 3-67 15,-4-1-31-15,-8-7-47 16,2-6-13-16,7-10-8 15,3-2-3-15,9-14-9 16,3 0-8-16,6-10-26 0,1-2-11 16,8 1-21-16,1-3-10 15,-1 4-8-15,4 1 6 16,1 10 14-16,4 7 11 16,7 11 19-16,-1 7 0 15,2 11 7-15,1 2 4 16,-5 1 5-16,-2 2 3 0,-5-8-73 15</inkml:trace>
  <inkml:trace contextRef="#ctx0" brushRef="#br0" timeOffset="9775.8796">9703 8139 663 0,'-1'-14'410'0,"-5"-13"-29"16,2 7-142-16,0 13-147 15,0 5-45-15,3 5-47 16,1 4-10-16,0-7-165 16</inkml:trace>
  <inkml:trace contextRef="#ctx0" brushRef="#br0" timeOffset="10076.63">9883 8403 621 0,'5'15'272'0,"7"15"-123"15,1-2-44-15,-4-6-20 16,-2-7 2-16,-4-8 3 31,-2-7-2-31,-1-13-14 16,2-2-13-16,-1-15-31 16,2-2-10-16,2-5-13 15,1-2-4-15,3 4-4 0,2 5-4 16,8 9-3-16,2 5-2 15,-1 15 1-15,3 0 1 0,-3 11 8 16,-2 10 3-16,0 9 5 16,-3 8 1-16,-4 4-3 15,0-1 1-15,2-4-11 16,-2-2-64-16</inkml:trace>
  <inkml:trace contextRef="#ctx0" brushRef="#br0" timeOffset="10577.6766">10519 8442 691 0,'-3'-9'320'16,"-7"-12"-117"-16,-2-5-29 16,-9 2-30-16,-1-2-11 15,-1 9-24-15,-1 7-17 16,-3 9-42-16,4 6-18 0,1 9-38 16,3 5-10-16,12 9-6 15,0 4 0-15,9-1 3 16,5 2 4-16,7-8 8 15,4-3 4-15,10-9 5 16,4-5 2-16,4-9 1 16,0-4 5-1,0-8-98-15,-2-8-65 0,-6-1-194 16,-2-3-64-16,-5 1 87 16,-5 1 71-16,-4 3 263 15,-3 0 107-15,-2 6 87 16,-4 5 30-16,1 4-4 15,-4 5-18-15,2 8-45 16,-1 4-29-16,-1 8-63 16,0 1-29-16,3 8-33 0,1 1-6 15,5 3-2-15,1-3-20 16,-5-7-174-16</inkml:trace>
  <inkml:trace contextRef="#ctx0" brushRef="#br0" timeOffset="10909.4624">10985 8401 843 0,'-12'2'373'0,"-13"-1"-195"0,1 5-47 0,4 3-81 16,3 2-21-16,6 4-29 15,6 1-5-15,9 4-5 16,7 0 0-16,11 1 4 16,3 1 5-16,3-8 5 15,4-8 5-15,4-8 7 16,1-5 5-16,-3-6 6 0,-7-1 36 16,-12-7 25-1,-11-4 8-15,-14-4 0 0,-9-1-37 16,-12 6-40-16,0 6-16 15,-1 11-73-15,3 7-100 16</inkml:trace>
  <inkml:trace contextRef="#ctx0" brushRef="#br0" timeOffset="11448.6371">11663 8291 1002 0,'10'-1'382'0,"14"4"-287"15,-1 8-40-15,-1 17-38 16,-4 6 1-16,-8 9 14 15,-4-3 6-15,-6-4 4 16,-5-7-3-16,-1-11-6 0,4-6 1 16,3-13 1-16,4-6-3 15,2-14-12-15,0-5-12 16,8-7-15 0,0-4-5-16,11 1-2 15,3 2 1-15,2 5 7 16,6 7 1-16,-15 15 1 15,-8 7 0-15,-6 15-1 16,-11 10 2-16,1 7 3 0,1 6 2 16,-1 1 1-16,2-2 0 15,4-2-76-15,-6-8-171 16</inkml:trace>
  <inkml:trace contextRef="#ctx0" brushRef="#br0" timeOffset="12052.6692">12232 8575 426 0,'-5'-3'271'16,"-10"-2"-2"-16,1 3-127 16,0 4-92-16,2 3-23 15,5 5-21-15,5 4-7 0,7 5-5 16,6 1 0-16,7-4 4 16,1 0 4-16,6-9 10 15,-1-2 14-15,-4-8 59 0,1-6 22 16,-8-5 41-16,-8-3 9 15,-10-2-25-15,-11 1-17 16,-11 3-45-16,-2 4-27 0,-1 6-60 31,4 4-93-31</inkml:trace>
  <inkml:trace contextRef="#ctx0" brushRef="#br0" timeOffset="14657.0482">13138 8354 529 0,'-3'-1'254'0,"-11"-5"-66"15,-8 1-28-15,-10 4-30 16,-5 1-15-16,-2 5-58 16,4 4-23-16,12 4-37 15,5 4-11-15,14 2-10 0,4 2-1 16,10 3 5-16,6-3 5 16,9 1 11-16,3-4 4 15,4-5 6-15,0 0-1 16,-8-13-2-16,-3-1-2 0,-9-9-14 15,-9 0-2-15,-12 2 1 32,-9 0 3-32,-16 7 15 15,-5 1 8-15,-3 7 7 16,7 2-1-16,7 4-7 16,8-2-7-16,13 3-12 15,6 3-2-15,8 2 4 0,7 1 2 16,7-1 8-16,8-2 2 15,5-4 4-15,2-4 2 0,3-10-9 16,-7-6-74-16</inkml:trace>
  <inkml:trace contextRef="#ctx0" brushRef="#br0" timeOffset="14788.5271">13055 8219 745 0,'-8'-7'372'0,"-8"-7"-114"0,7 6-156 16,4 2-49-16,5 7-49 16,2 3-1-16</inkml:trace>
  <inkml:trace contextRef="#ctx0" brushRef="#br0" timeOffset="14973.8162">13175 8362 811 0,'3'11'329'0,"4"19"-199"0,9 9-74 16,10 11-38-16,9 5-3 15,6 10 1 1,-4-1-3-16,-3 10-26 16,-9-3-33-16,-8-17-193 15</inkml:trace>
  <inkml:trace contextRef="#ctx0" brushRef="#br0" timeOffset="15158.0818">13406 8481 1049 0,'-13'1'474'16,"-9"2"-242"-16,-8 13-97 15,-1 10-43-15,-5 14-58 0,-2 7-18 16,2 10-15-1,0 6 0-15,4 1 35 0,6-5-85 16,11-8-279-16</inkml:trace>
  <inkml:trace contextRef="#ctx0" brushRef="#br0" timeOffset="15844.4696">13785 8549 647 0,'-8'-13'364'0,"-15"-19"-73"15,-1-2-74-15,-2 2-105 16,-2 2-25-16,1 13-42 15,1 3-17-15,-3 14-36 16,6 8-13-16,0 8-10 16,8 10-5-16,5 3 4 15,6 4 2 1,11 2 10-16,4-5 9 16,11-4 11-16,2-10 4 15,5-8 8-15,-2-7 4 16,0-6 3-16,-2-4 0 15,-3-10-5-15,2-2 0 16,-10-6-4-16,1 1 0 16,-6 5-2-16,-7-1-3 0,-1 8-4 15,-2 3-4-15,-8 7-10 16,2 5-3-16,-2 10-6 16,1 3-1-16,8 6 3 15,2 2 3-15,10 1 6 16,3-1 4-16,6-4 5 0,4-5 2 15,5-5 6-15,-2-4 3 0,4-9 5 16,-4-6 1-16,-3-9 1 16,-1-3-2-16,-8-5-1 15,-1-3 0-15,-2-4-2 16,-3-3 1-16,-5 3-3 16,-4 6-1-16,-6 15 8 15,-5 11 3 1,-3 14-2-16,2 10-1 15,2 18-15-15,7 5-4 16,3 10 1-16,5 5 2 16,7 3 1-16,2 1 4 15,4-5 0-15,2-2 3 0,-4-17 6 16,0-4 2-16,-5-20-69 16,0-12-118-16</inkml:trace>
  <inkml:trace contextRef="#ctx0" brushRef="#br0" timeOffset="16004.5464">14070 8583 816 0,'9'0'283'0,"17"2"-238"15,2 2-48-15,8-3 14 16,1 4-86-16</inkml:trace>
  <inkml:trace contextRef="#ctx0" brushRef="#br0" timeOffset="16393.0951">14673 8359 827 0,'-10'-8'392'0,"-18"-5"-164"16,0 4-56-16,-5 4-87 31,-2 5-30-31,5 5-37 0,3 6-15 16,10 5-18-16,8 0-5 15,10 4-1-15,10-1 1 16,7 0 13-16,6 0 5 16,-1-5 6-16,3-2 4 15,-9-6 3-15,-1-4-1 16,-8-3-23-16,-8-3-10 0,-9 1-6 15,-11-2 0-15,-10-1 23 16,-1 5 9-16,-3 0 10 16,4 6 5-16,8 7 2 15,5 2-1-15,10 10 5 16,4-1 2-16,13 4 13 16,6-3 5-16,13-4 0 0,5-3 0 15,3-9-7-15,3-4-2 0,1-9-22 16,-4-7-60-16</inkml:trace>
  <inkml:trace contextRef="#ctx0" brushRef="#br0" timeOffset="16862.8582">15244 8341 718 0,'4'0'349'16,"13"7"-112"-1,12 10-142-15,17 21-87 16,10 7-3-16,6 8 1 16,-4 0 1-16,-13-3 8 0,-9-3 2 0,-17-9-61 15,-6-8-109-15</inkml:trace>
  <inkml:trace contextRef="#ctx0" brushRef="#br0" timeOffset="17047.3507">15615 8409 840 0,'-12'1'425'15,"-8"1"-126"-15,-7 10-163 16,-4 3-43-16,-9 6-51 15,-7 6-14-15,0 0-19 16,3 3-3-16,7 0-4 16,7-5 29-16,14-2-197 0,7-3-176 15</inkml:trace>
  <inkml:trace contextRef="#ctx0" brushRef="#br0" timeOffset="17441.8486">15706 8476 206 0,'0'5'96'16,"0"9"-22"-16,1 4-6 15,4 8 33-15,-5 4 15 16,1 0 28-16,-1 0-51 0,0-8-27 15,0-7 24-15,2-11 34 16,2-4 16-16,-1-14 14 16,-3-4-23-16,0-8-36 15,-3-8-12-15,-4-4-25 16,1-8-13-16,-5-7-26 16,1-1-7-16,7 1-8 0,-1 9-4 15,8 11-6-15,3 4-3 16,2 7-6-16,5 4-3 15,4 4-1-15,7 3 1 0,5 1 3 16,3 4 2-16,6 3 23 16,0 1-90-16,5 6-189 15</inkml:trace>
  <inkml:trace contextRef="#ctx0" brushRef="#br0" timeOffset="17673.7064">15791 8732 634 0,'4'0'291'0,"7"0"-109"15,5 0-52-15,11 4-56 16,5 0-12-16,5 1-31 0,1 0-13 16</inkml:trace>
  <inkml:trace contextRef="#ctx0" brushRef="#br0" timeOffset="18239.4065">16034 8461 559 0,'4'2'253'0,"2"2"-105"16,-3 8-97-16,1 9-18 16,-1 6-11-16,0 3 2 15,-3 0 7-15,3-3 3 16,-4-11 2-16,-1-3 4 16,1-13 6-16,-3-2-1 0,4-12-7 15,1-5-10-15,6-7-15 16,3-3-4-16,3-2-2 15,2 2-1-15,2 2-5 16,3 1 0-16,0 12-1 16,-1 6 0-16,-2 15 2 15,-4 5 0-15,-4 10 4 16,2 2 0-16,-6 7 2 16,1-1 0-16,-1-2-1 15,2-2 1-15,-2-7-97 16,2 0-277-16</inkml:trace>
  <inkml:trace contextRef="#ctx0" brushRef="#br0" timeOffset="18874.9858">16532 8748 389 0,'-5'-3'291'16,"-10"-3"26"-16,-4 2-144 15,-5 0-30-15,-2 3-77 16,1 1-27-16,2 4-37 15,3 3-8-15,5 5-9 16,3-2-3-16,9 5-2 16,4 2 1-16,14 3 6 0,5 2 5 15,13-10 12-15,-1-4 4 16,-1-11 50-16,-4-5 23 16,-12-7 19-16,-6-2 6 15,-7-2-46-15,0 1-23 16,-2 0-96-16</inkml:trace>
  <inkml:trace contextRef="#ctx0" brushRef="#br0" timeOffset="19473.826">16577 8348 436 0,'0'-1'226'0,"3"-4"-71"16,8 2-33-16,1-2-17 16,10 0-14-16,1 1-11 15,8-1-16-15,3 3-6 16,-5 1-22-16,-1 1-7 15,-11 2-19-15,-2 4-5 16,-8 3-5-16,1 4-1 0,-2 3-1 16,-5 1 1-16,5 5 1 15,-3 0-1-15,0 3 0 16,2 1 0-16,0 3-1 16,0 2 0-16,-1 3 0 15,2 4 1-15,1-3 1 16,1-4 2-16,-3-2 1 31,-4-3 1-31,-6-7 2 16,-6-3 4-16,-10-2 32 0,-4-3 10 15,-9-3 13-15,-3-8 3 16,1-11-30-16,5-6-13 16,13-3-52-16,4 4-66 15</inkml:trace>
  <inkml:trace contextRef="#ctx0" brushRef="#br0" timeOffset="21956.0326">17116 8524 488 0,'4'0'258'0,"10"-1"-51"15,7 1-57-15,17 0-58 16,5 2-19-16,14 4-36 16,2-1-10-16,-5 1-14 15,-5-2 2-15,-17-4-66 0,-8-1-185 16</inkml:trace>
  <inkml:trace contextRef="#ctx0" brushRef="#br0" timeOffset="22129.5253">17199 8603 633 0,'11'0'287'16,"8"0"-110"-16,13 4-123 31,5 1-17-31,8 1-18 15,2 1-5-15</inkml:trace>
  <inkml:trace contextRef="#ctx0" brushRef="#br0" timeOffset="22679.2645">17957 8383 826 0,'-13'-3'334'0,"-19"4"-214"16,-2 2-47-16,3 12-61 15,1 4-8-15,8 9-12 16,5 5-3-16,8 7 0 16,7-4 0-16,14 4 4 15,10-2 4-15,15-7 9 16,9-2 5-16,0-14 12 16,-1-11 39-16,-5-14 41 15,-11-7 30-15,-10-11 47 0,-9-7-16 16,-17-4-10-1,-2-4-23-15,-16-2-50 0,-2 4-24 16,-3 8-38-16,3 5-16 16,4 13-13-16,7 7-29 15,6 7-143-15,0 3-146 0</inkml:trace>
  <inkml:trace contextRef="#ctx0" brushRef="#br0" timeOffset="23007.5878">18467 8667 803 0,'5'13'339'0,"0"8"-189"16,-6 5-67-16,-5 5-12 15,-11 6-27-15,0 0-40 16</inkml:trace>
  <inkml:trace contextRef="#ctx0" brushRef="#br0" timeOffset="23664.6594">18748 8489 964 0,'11'2'342'0,"15"4"-288"15,5 1-35-15,10-4-9 16,-3 0 1-16,-7-3 3 16,-6-5 1-16,-8-2 2 0,-2-1-2 15,-11 3 0-15,-3 1-5 16,-6 8-5-16,-11 3 0 16,-2 8 9-16,-3 5 5 15,0 3 0-15,6 3-2 16,5 1-14-16,5-2-4 15,8-1-1-15,5 0 1 16,14-3 1-16,-2-1 0 16,12-7-61-16,1-2-29 15,10-2-39-15,5 0-50 16,0-3 56-16,2-1 30 16,-11-7 41-16,-3-3 52 15,-8-3 12-15,-5-4 9 0,-11-1 52 16,0-2 30-16,-11-5 58 15,-4-1 13-15,-11-4-22 16,-8-2-18-16,-5 4-58 16,0 0-19-16,0 12-31 15,3 3-17-15,2 4-12 16,2 8-8-16,5 7-12 16,3 2-2-16,11 11 4 15,2-2 3-15,11 1 11 16,5 1 4-16,5-4 5 15,1-1 2-15,1-9 5 0,0-3 2 16,-2-9-43-16,-4-6-67 16</inkml:trace>
  <inkml:trace contextRef="#ctx0" brushRef="#br0" timeOffset="23774.8938">19267 8369 578 0,'-7'-10'379'0,"-3"-8"-3"16,-1 6-170-16,4 8-144 15,4 4-47-15,3 7-209 16</inkml:trace>
  <inkml:trace contextRef="#ctx0" brushRef="#br0" timeOffset="24118.7164">19471 8542 728 0,'16'-4'266'16,"10"1"-196"-16,-1 3-65 16,0 0-2-16,-6 3 3 15,-5-3 5-15,-10-3 8 0,-3 3 2 16,-5 0-1-16,3-1-2 15,-1-1-11-15,1 1-4 16,-9 0-6-16,-4 3-6 16,-27 13-1-16,29-2 0 15,1 4 10-15,6 4 14 16,3 1 19-16,2 3 3 16,8 0-2-16,4 0-11 0,18 0-11 15,5-2-1-15,8-8 1 16,4-1-24-16</inkml:trace>
  <inkml:trace contextRef="#ctx0" brushRef="#br0" timeOffset="24551.825">20027 8515 594 0,'-12'1'297'0,"-15"0"-116"16,-2 3-61-16,7 5-90 15,7 0-22-15,8 6-6 16,7 1 2-16,9 1 6 15,5-1 1-15,11-1-1 16,4-4 0-16,4 0 1 16,-4-4 3-16,-4-6-1 0,-8-1 1 15,-14-4-14-15,-5 0-10 16,-15 1-5-16,-7 2-1 16,-6 1 16-16,-5 5 19 15,11 3 8-15,4 5 5 16,9 4 12-16,10 1 0 15,9 2 12-15,5 2 1 16,13-7-10-16,3-3-12 16,8-2-12-16,2-8-3 15,1-2-62-15</inkml:trace>
  <inkml:trace contextRef="#ctx0" brushRef="#br0" timeOffset="25205.322">20999 8468 256 0,'-6'0'180'0,"-7"4"-8"16,1 9-20-16,1 6-31 15,5 9-31-15,6 4-10 16,2 1 0-16,7-2-7 16,3-6 8-16,8-3-7 15,5-6-12-15,4-13-20 16,0-3-5-16,-1-12-5 15,-5-5-2-15,-7-6-9 16,-2-1 0-16,-10-9-2 16,0 7-2-16,-5 2-4 15,-3 3-6-15,0 8-19 16,0 10-11-16,1 13 2 0,-2 10-1 0,4 21 11 16,1 8 5-16,7 12-1 15,3 8 7-15,-1 11 18 16,-5-2 13-16,-13-2 10 15,-10-13-3-15,-13-15-4 16,-4-10-5-16,-2-18 2 16,4-7 2-16,4-23-15 15,5-12-33-15,5-16-105 0,8-12-68 16</inkml:trace>
  <inkml:trace contextRef="#ctx0" brushRef="#br0" timeOffset="25595.844">21355 8342 721 0,'2'-1'280'0,"2"1"-202"16,-1 6-39-16,-3-6-38 15,1 23-1-15,2 49 36 16,-6-21 10-16,0 2 25 15,-3-3 13-15,1-10-15 16,2-6-3-16,3-17-6 16,-1-7-2-16,1-12 18 15,-1-7 1-15,-5-12-1 16,4-9-9-16,-3-9-29 16,-1-11-5-16,2-12-10 15,-3-3-6-15,4 1-10 16,5 10-4-16,2 11-7 15,8 8-1-15,2 9-4 16,-3 3-3-16,3 9-7 16,0 5-5-16,4 6 1 15,6 3 2-15,14 3-35 0,6 0-42 16,6 1-137-16,5 4-215 16</inkml:trace>
  <inkml:trace contextRef="#ctx0" brushRef="#br0" timeOffset="25814.5501">21371 8635 694 0,'2'5'310'15,"2"-1"-137"-15,17 8-95 16,2-1-23-16,17 1-21 16,6 3-9-16,3-8 5 15,-2-2-106-15</inkml:trace>
  <inkml:trace contextRef="#ctx0" brushRef="#br0" timeOffset="26208.8476">21723 8385 821 0,'5'2'385'0,"7"5"-162"15,2 9-104-15,-5 7-81 16,-2 3-10-16,-6 2-2 16,-1-2-1-16,-7-9-1 15,3-1 1-15,-1-10 5 16,3-3 3-16,5-8-2 16,4-6-2-16,7-8-11 15,-1-6-5-15,6-7-10 16,1-5-3-16,5 3-2 15,0 6-6-15,-1 18 0 16,-3 6 0-16,-7 15 7 16,-1 9 5-16,-6 14 10 15,-3-1 2-15,-5 8-3 16,-1-1-2-16,-6-10 26 16,3 4-82-16</inkml:trace>
  <inkml:trace contextRef="#ctx0" brushRef="#br0" timeOffset="26571.6167">22224 8633 703 0,'-3'-4'319'0,"-8"-6"-122"16,-4 1-22-16,-5-2-36 15,-3 3-8-15,-1 7-49 16,4 0-25-16,2 9-44 16,2 2-15-16,5 8-14 15,4 1-1-15,7 0 6 16,7 4 5-16,10-7 12 15,5-1 9-15,10-7 16 0,-1-5 11 16,-5-6 14 0,-3-6 2-16,-14-6-8 0,-4-1-13 15,-5-1-104-15,-4 2-136 16</inkml:trace>
  <inkml:trace contextRef="#ctx0" brushRef="#br0" timeOffset="27043.9622">22331 8271 491 0,'6'0'303'0,"11"-3"-12"16,-3-1-57-16,12-3-78 16,2-2-31-16,4-2-46 0,3 2-14 15,-9 3-15-15,-7 0-6 16,-7 3-18-16,-8 3-10 15,-2 6-21-15,-5 5-10 16,-1 5-3-16,4 6 0 16,0 15 4-16,4 7 2 15,3 15 5-15,-1 2 3 0,4-1 4 16,0-6 3-16,0-10 3 16,-3-7 1-16,-7-12 2 15,-9-5 2-15,-12-10 6 16,-9-2 5-16,-13-8 23 15,3-4 9-15,6-8-4 16,7 1-6-16,11-2-45 16,5 5-61-16</inkml:trace>
  <inkml:trace contextRef="#ctx0" brushRef="#br0" timeOffset="34259.7448">22816 8585 282 0,'12'2'114'15,"24"-2"-69"-15,4-2-10 16,18 2 29-16,4-1 5 16,9 0-2-16,2 2-3 15,-10 0-32 1,-8-1-9-16,-18 3-5 16,-14-3 2-16,-13-3-2 15,-7 1-2-15,-15-4-5 16,-1 4-3-16,-7-3-4 15,4-1 0-15,-1-3 1 16,5-1-1-16,6 3-3 16,4 1-3-16,9 4-9 0,3 1 0 15,8 3 1-15,-2 4 7 16,-2 4 23-16,-4 4 20 16,-8 0 44-16,-6-1 14 15,-3 1-7-15,-2-3-15 16,-7-4-33-16,6-1-66 15</inkml:trace>
  <inkml:trace contextRef="#ctx0" brushRef="#br0" timeOffset="34728.6342">24024 8569 380 0,'-13'8'230'15,"-12"6"-64"-15,-10 3-9 16,-7 2 3-16,-7-9-64 16,4-3-21-16,0-10-11 15,5-9-1-15,8-4-1 16,4-2-6-16,18-4-18 15,5 2-10-15,15-2-25 16,8-3-7-16,9 4-13 0,2 2-1 16,3 7-1-16,5 9 3 15,-6 7 5-15,2 7 11 16,-2 10 12-16,-1 6 5 16,3 3 3-16,2 7-6 15,2-5-2-15,1-2 0 16,5-6 2-16,1-9 4 0,-2-12 9 15,-10-7 5-15,-4-13 11 16,-9-6 4-16,-12-11-4 16,-1 0 0-16,-17 0-11 15,-10 1-2-15,-8 12-13 16,-9 7-13-16,-7 14-14 16,0 13-9-16,-1 15-3 15,3 7-37-15</inkml:trace>
  <inkml:trace contextRef="#ctx0" brushRef="#br0" timeOffset="36149.1715">1327 10091 294 0,'-7'8'161'0,"0"7"-21"16,-1 2-30-16,14-6-22 15,3-3-1-15,8-8 20 16,2-11 1-16,11-13-2 16,8-8-5-16,2-18-39 0,4-4-15 15,-8-8-24-15,-5 1-3 16,-9-1-1-16,-10 5 2 15,-14 9 1-15,-3-1 1 16,-10 22-7-16,2 5-5 16,0 15-19-16,1 7-12 15,8 10-17-15,1 10-7 16,11 12-1-16,3 8 4 16,15 17 16-16,7 6 7 0,6 6 13 15,6-1 6-15,-8-10 11 16,-2-5 4-16,-12-15 9 15,-9-6-8-15,-11-10-173 16</inkml:trace>
  <inkml:trace contextRef="#ctx0" brushRef="#br0" timeOffset="36290.0756">1616 9971 587 0,'10'6'189'0,"16"5"-198"16,6 6 0-16,10-1 9 16,-3-1 5-16,-3-4 1 15</inkml:trace>
  <inkml:trace contextRef="#ctx0" brushRef="#br0" timeOffset="36461.5577">1310 9862 902 0,'-9'-2'333'15,"-7"2"-276"-15,20 6-56 16,17 6-26-16,9 0 2 0</inkml:trace>
  <inkml:trace contextRef="#ctx0" brushRef="#br0" timeOffset="36830.4868">2150 10055 448 0,'6'1'208'0,"8"1"-90"16,-2 3-26-16,1-2-22 15,0-2-24-15,1-3-17 16,-1-9 0-16,-3-2 5 16,-3-5 1-16,-4-2-1 15,-5 2 1-15,-9-4-4 16,-7 5 4-16,-9 5-2 16,0 5-7-16,1 12-12 15,2 3-16-15,5 13-19 16,6 4-4-16,10 10 6 15,-2 2 15-15,12 4 17 16,5 3 12-16,3 1 9 16,9 2-5-16,1-6-2 15,-9-6-3-15,2-8-3 16,-6-6-1-16</inkml:trace>
  <inkml:trace contextRef="#ctx0" brushRef="#br0" timeOffset="37162.1873">2746 9975 586 0,'-6'16'321'0,"-12"11"-66"0,-4 2-59 0,-3 1-61 31,-4-10-35-31,-2-3-37 16,2-8-12-16,-4-13-13 16,3-5-9-16,4-8-14 15,7-3-9-15,8-2-12 16,8 1-8-16,10-3-10 16,8 3 0-16,10 4-4 15,5 3-1-15,1 14 1 0,-1 2 0 16,-5 13 29-16,1 8 18 15,-3 3 29-15,1 4 3 16,-1 3-10-16,-3-5-8 16</inkml:trace>
  <inkml:trace contextRef="#ctx0" brushRef="#br0" timeOffset="38952.0822">3939 9970 504 0,'-22'-2'315'0,"-16"2"-30"16,-9 3-129-16,7 8-45 15,4 8-74-15,6 3-29 16,19 6-34-16,4-2-10 16,18 2-1-16,10-5 6 15,21-5 22-15,7-5 8 16,14-8 13-16,-2-6 5 0,-21-12 13 16,-9-2 6-16,-18-9 9 15,-7-4 0-15,-6-4-7 16,-8-7-7-16,-13-9-11 15,-1-2-5-15,-2-10-7 16,3 1-4-16,6 6-7 16,8 4-5-16,15 16-9 15,0 6-5-15,15 20 35 16,5 9-114-16</inkml:trace>
  <inkml:trace contextRef="#ctx0" brushRef="#br0" timeOffset="39553.5933">4321 9863 737 0,'-20'2'313'16,"-14"2"-156"-16,8 8-127 15,5 3-27-15,12 6-22 16,3-1-7-16,14 4 2 16,5-2 7-16,14-6 13 15,4-3 6-15,4-11 9 16,1-1 4-16,-13-4 9 16,-4-1 6-16,-14-2 4 15,-8 2-1-15,-17-3-9 16,-9 0-7-16,-9 2-4 0,1 5-1 15,6 1 1-15,6 6-4 16,12 4-14-16,3 1-10 16,10 7-10-16,11-2 1 15,1 4 9-15,-8 1 6 16,21-3 8-16,-4-3 1 16,14-7 8-16,13-7 3 15,-11-6 7-15,-2-6 2 16,-4-8 1-16,-6-3 0 0,-6-7-1 15,-5-1-1-15,-3-2 5 16,1 0 1-16,-9 9-1 16,1 3-2-16,-4 15-4 15,0 8-1-15,4 9 2 16,3 8 3-16,2 7-2 16,-1-2 0-16,5 2-7 15,-1-5-1-15,3-8 4 16,0-3 18-16,0-12 43 15,2-7 13-15,-6-7 11 16,8-7-13-16,-8-4-39 16,-3-4-15-16,-2-9-9 15,-7 4-54-15,1 2-162 16</inkml:trace>
  <inkml:trace contextRef="#ctx0" brushRef="#br0" timeOffset="40225.1588">5664 9727 706 0,'-10'-4'320'0,"-12"-1"-147"0,-2 8-104 15,2 6-25-15,-3 9-40 16,4 0-16-16,13 6-9 15,3 0-1-15,16 1 5 16,7-1 7-16,7-12 10 16,6-1 3-16,-1-9 6 15,-4-2 3-15,-11-6 6 16,-6 1 3-16,-8-2 0 16,-2-1-5-16,-10 3-10 15,-9 3-6-15,-9 6-9 16,0 8 1-16,-1 5-3 15,7 3-1 1,12 4-4-16,3-1-2 16,9-2 1-16,5 0 2 15,11-6 8-15,2-5 7 16,17-6 25-16,-4-2 10 16,5-7 8-16,0-2 1 15,-8 1-17-15,2-5-5 16,-10 0-4-16,-5 1-1 0,-4-6 1 15,-4 2-1-15,-3-2-2 16,-5-2-1-16,2 4-7 16,-5 4-6-16,1 10-5 15,3 7-5-15,-1 10 1 16,4 4 3-16,0 1 2 16,2 0 1-16,0-2 2 15,2-1-27-15</inkml:trace>
  <inkml:trace contextRef="#ctx0" brushRef="#br0" timeOffset="40381.7303">5878 9556 984 0,'-5'-4'379'0,"-2"-7"-282"0,3 3-50 16,-2 6-56-16,3 4-59 15,0 8-234-15</inkml:trace>
  <inkml:trace contextRef="#ctx0" brushRef="#br0" timeOffset="40537.8441">5992 9915 758 0,'6'22'338'0,"4"24"-170"15,3-6-51-15,-2-19-22 16,0-7 8-16,4-18 20 15,2-10-1-15,1-14-43 16,2-4-22-16,-5-9-34 16,-1-1 22-16,-4 2-178 15</inkml:trace>
  <inkml:trace contextRef="#ctx0" brushRef="#br0" timeOffset="41181.6715">6605 9789 384 0,'-3'8'281'16,"-3"7"30"-16,-10 12-133 15,-6 0-23-15,-5 8-64 16,-3-3-25-16,3-5-35 15,2-8-3-15,-3-14-3 16,5-5-1-16,5-13-8 16,2-5-6-16,16-4-15 15,4-4-6-15,4-2-5 16,4 5-1-16,2 3-1 16,1 6-2-16,2 15-6 0,3 6 0 15,1 14 21-15,2 8 11 16,2 5 21-16,1 2 7 15,1-2-10-15,-1-7-2 16,-2-12-4-16,-13-1 0 16,12-14 4-16,-1-12-1 15,1-6-1-15,10-11-2 16,-18-4-4-16,0-1-14 16,-7-3-20-16,0 3-3 0,0 6-6 15,-2 9 6 1,-2 16 7-16,0 11 4 0,-3 18 13 15,0 6 12-15,-1 7 21 16,3 2-3-16,6-2-9 16,-4-6 45-16</inkml:trace>
  <inkml:trace contextRef="#ctx0" brushRef="#br0" timeOffset="42008.5772">7841 9739 324 0,'-10'-1'197'16,"-10"0"-4"-16,-8 0-16 16,5 7-70-16,-1 3-30 15,6 2-64-15,5 4-22 16,12 2-13-16,5-1 2 0,14 0 7 16,4-5 8-16,6-3 9 31,0-6 6-31,-6-5 5 15,-7-1 4-15,-13-5 1 16,-3 0-6-16,-5 0-14 16,-5 5-2-16,-9 2-10 15,-2 5 4-15,-9 7 5 16,4 6 0-16,3 5-2 16,6 1-2-16,11 6-5 15,7-3 0-15,11 0 4 16,7 2 3-16,10-9 10 15,-1-3 4-15,7-6 8 16,-3-6 3-16,-1-11 4 16,-1-6 2-16,-5-10-2 15,2-6-2-15,-7-1-2 0,0-3-2 16,-7 5-3-16,-5 4 0 16,-7 8 18-16,-6 7 9 15,-5 14 1-15,0 6-3 16,-1 12-26-16,7 4-13 15,6 2-1-15,-1 4 7 16,14-1 7-16,2-3 3 16,5-10 2-16,6-2-3 0,2-10 28 15,-8-6 9-15,8-10 20 16,-4-6 6-16,-3-7-18 16,5-2-3-16,-16-9-8 15,-5-1-6-15,-12-5-11 16,-5 7-9-16,-7 12-27 15,-1 7-34-15,1 13-144 16</inkml:trace>
  <inkml:trace contextRef="#ctx0" brushRef="#br0" timeOffset="42404.0299">8490 9817 545 0,'-6'-6'288'0,"-6"-6"-60"16,-5 2-51-16,-7 5-68 15,-1 4-32-15,1 6-55 16,3 3-16-16,7 8-19 16,1 1-5-16,9 6-3 15,-1 3 0-15,11 1 10 16,5 2 9-16,7-5 16 16,5-3 11-16,-4-10 20 15,1-6 7-15,-10-6 42 16,-3-3 15-16,-8-6-5 0,-5-1-11 15,-10 2-52-15,-2-3-23 16,-2 4-114-16,-2-2-321 16</inkml:trace>
  <inkml:trace contextRef="#ctx0" brushRef="#br0" timeOffset="42638.7067">8522 9805 570 0,'12'-3'234'0,"20"-3"-89"15,5 6-48-15,5 1-3 16,0 5-1-16,-6-2-32 16,-7-1-18-16,-5-3-8 15,-4-1-1-15,-14-9-9 16,4 2-4-16,-3 0-11 15,1 1-38-15,1 5-168 16</inkml:trace>
  <inkml:trace contextRef="#ctx0" brushRef="#br0" timeOffset="42799.7114">8736 9813 403 0,'-2'14'287'15,"-1"7"11"-15,3 4-113 16,3 5-36-16,3 0-35 15,-1-2-22-15,-2-5-38 16,-2-4-6-16,1-8-158 16</inkml:trace>
  <inkml:trace contextRef="#ctx0" brushRef="#br0" timeOffset="43358.8402">9272 9841 230 0,'-1'0'136'0,"1"2"-12"0,0 2 1 16,-2-4 12-16,1 0 14 0,-2 9 8 16,-6 13-8-16,-26 33-25 15,6-28-20-15,-10-5-25 16,-5-4-22-16,-2-11-29 16,3-6-4-16,9-8-4 15,6-7-3-15,12-6-8 16,0-6-4-16,12 0-9 15,3-1-6-15,8 4-7 16,7 3-2-16,3 10-9 16,4 7-4-16,3 12-2 15,3 9 7-15,10 15 27 16,4 4 12-16,4 3 14 16,2-4-1-16,-9-9-14 0,-4-3-134 15</inkml:trace>
  <inkml:trace contextRef="#ctx0" brushRef="#br0" timeOffset="43749.3732">9370 9995 674 0,'3'7'309'15,"1"6"-118"-15,14 2-62 16,3-1 2-16,5-4-2 16,4-5-17-16,0-9-28 15,3-4-6-15,-7-7-5 16,-1-3-5-16,-5-12-5 16,-10-5-9-16,-6-13-18 15,-6-1-5-15,-16-11-9 16,-8 1-5-16,-19-5-8 15,-6-7-4-15,-7 0-2 16,4 2-4-16,5 21-12 16,4 13-5-16,7 31-19 15,4 9-5-15,18 22-3 16,9 10-1-16,20 13 13 16,15 7 7-16,18-1 15 15,6-1 11-15,14-10-151 0</inkml:trace>
  <inkml:trace contextRef="#ctx0" brushRef="#br0" timeOffset="44334.1879">9980 9810 290 0,'1'-4'168'16,"1"-3"-18"-16,-3-1-6 15,-7 1 20-15,-4 3 13 16,-12 0-3-16,-4 2-14 0,-6 2-71 16,2 0-37-16,5 3-43 15,6 3-11-15,12 8-14 16,-4 5-5-16,6 4-3 15,11 2 2-15,6 0 7 16,6 0 6-16,16-9 9 16,-11-6 3-16,3-8 3 15,0-1-14-15,-10-3-39 16,-3-1-10-16,-10-1-10 16,-7-5 14-16,-11 3 37 15,-1 2 8-15,-6 1 7 16,4 6 1-16,3 2 14 15,3 4 7-15,3 4 2 16,3 3-1-16,13 5-11 16,-2 2-4-16,10-3-3 15,2-2 2-15,4-5 1 0,8-5 3 16,5-6 7-16,1-5 5 16,-4-10-96-16,-5-11-112 15</inkml:trace>
  <inkml:trace contextRef="#ctx0" brushRef="#br0" timeOffset="44443.7953">9867 9630 554 0,'-10'-7'264'0,"-6"-3"-130"15,7 3-45-15,1 7-125 16,7 2-141-16</inkml:trace>
  <inkml:trace contextRef="#ctx0" brushRef="#br0" timeOffset="44709.2427">10201 9847 392 0,'1'3'280'16,"1"5"-29"-16,-2 4-49 15,4 4-33-15,0 3-79 16,1 1-21-16,9 2-50 15,0 0-10-15,0 1-4 16,1 1 3-16,-14-3 9 0,-1-3 18 16,-11-5 23-16,-7-5 3 15,-6-6-5-15,-5 1-18 16,-1-6-26-16,3 0-54 16</inkml:trace>
  <inkml:trace contextRef="#ctx0" brushRef="#br0" timeOffset="44866.323">10535 10022 774 0,'3'6'450'0,"0"2"-52"15,-1 1-141-15,-6 1-124 16,-4 2-47-16,-5-5-102 15</inkml:trace>
  <inkml:trace contextRef="#ctx0" brushRef="#br0" timeOffset="46422.4795">547 11510 420 0,'-4'-1'235'16,"-5"-4"-46"-16,0 4-30 15,-4 1-57-15,1 0-27 0,1 7-40 16,-2 0-14-16,7 5-25 16,1 0-10-16,12 7-7 15,4-4 1-15,10 1 8 16,3-3 7-16,-1-10 10 15,2-1 6-15,-5-6 6 16,-3-5 37-16,-8-6 35 16,-2-3 10-16,-10-4 28 15,1 3-21-15,-9 1-16 16,-8 2-8-16,-9 6-31 16,-5 4-18-16,0 6-29 15,-1 4-8-15,10 6-13 16,2 2-4-16,10 5 2 15,8-1 1-15,7 2 2 16,7-3 2-16,9-3 3 16,3-2 4-16,10-4 4 0,-4-1 3 15,2-6 2-15,-4-3 3 16,-7-10 3-16,1-1 1 16,-10-2 2-16,-1-3 2 15,-5 4 0-15,-4 0 1 16,-12 7-3-16,1 1-4 15,-11 4-6-15,-4 4-4 16,3 7-7-16,-1 1-1 16,10 7-2-16,4 0-1 0,7-1 3 15,3 1 0-15,10-4 2 16,1-3 3-16,4-2 4 16,-1-3 2-16,3-3 4 15,-4-5 4-15,0-3 6 16,-4 1 3-16,-9-5 5 15,1 1 4-15,-11 0-3 16,-4 0-5-16,-6 11-16 16,-3 3 11-16</inkml:trace>
  <inkml:trace contextRef="#ctx0" brushRef="#br0" timeOffset="47261.7773">1364 11470 555 0,'0'-5'294'0,"0"-7"-71"15,-1 13-111-15,-1 8-29 16,2 6-56-16,1 9-27 16,3 7-6-16,5 5-2 0,4 3 5 15,5-4 3-15,5-8 8 16,-3-8 4-16,1-14 12 31,-2-9 3-31,1-14 4 16,-5-9 1-16,-2-7-8 15,-3-1-1-15,-12-1-3 16,2 5-1-16,-3 10-1 16,-5 2-4-16,6 18-20 15,1 3-11-15,1 16-13 16,6 13-2-16,4 14 9 15,4 11 7-15,5 12 7 16,-5 4 3-16,-3 5 6 16,-7-5 5-16,-11-10 5 15,-1-4 1-15,-12-10 5 16,-1-4 3-16,-4-14 9 16,-4-11 5-16,-2-19 1 15,-2-12-4-15,0-13-15 0,4-6-10 16,10-12-11-16,6-2-18 0,13-7-64 15,6 0-50-15</inkml:trace>
  <inkml:trace contextRef="#ctx0" brushRef="#br0" timeOffset="47622.0646">1792 11576 685 0,'-7'13'313'0,"-3"13"-141"16,2 10-82-16,1 4-2 15,7 2-30-15,0-7-5 16,1-9-22-16,1-9-2 16,-1-10 24-16,3-9 7 15,-4-14 4-15,0-5-4 0,-1-13-30 16,-2-5-9-16,1-1-10 15,-2-7-1-15,-1 2-2 16,0 3-3-16,2-2-5 16,3 4-1-16,5 3-5 15,2-1-1-15,6 9-3 16,3 4-2-16,0 4-3 16,6 3 0-16,6 6 9 15,5 2-66-15,13 7-88 16,-1 2-62-16</inkml:trace>
  <inkml:trace contextRef="#ctx0" brushRef="#br0" timeOffset="47825.1319">1802 11774 693 0,'1'6'300'0,"-1"4"-130"16,18 1-121-16,7-1-6 15,18-2-13-15,7-4-8 16,5-5 29-16,-5-5-128 16</inkml:trace>
  <inkml:trace contextRef="#ctx0" brushRef="#br0" timeOffset="48185.0316">2054 11522 676 0,'2'2'280'0,"7"10"-118"15,0 1-66-15,3 8-6 16,-4 0 17-16,-6-1-23 15,1 1-9-15,-2-3-13 16,-2-2-22-16,1-10-9 16,-3-6-1-16,2-10-5 15,5-3-4-15,1-6-14 16,6-6-8-16,9 2-8 16,2 1-3-16,5 6-2 15,-1 10-1-15,-1 6 14 0,-1 5 8 16,-7 10 15-16,-5-1 6 15,-5 10-6-15,-6-3-4 16,-1-1-2-16,0-3-2 16,0-4-92-16,1-3-69 15</inkml:trace>
  <inkml:trace contextRef="#ctx0" brushRef="#br0" timeOffset="48606.9615">2376 11276 832 0,'7'-6'307'0,"8"-4"-225"15,4 3-54-15,6 4-16 16,0 3 2-16,-1 3-3 15,1 3-5-15,-8 0-1 16,0-1 2-16,-3 4 0 16,-7-4 3-16,2 2 6 0,-4 1-1 15,0 3-2-15,3 0-5 16,-4 8-9-16,4 1-3 16,0 11-6-16,-2 5 2 15,3 9 0-15,-3 6 3 16,-2 2 26-16,1 3 13 15,0-4 16-15,1 0 3 16,0-6 1-16,-6-4 0 16,-4-9 4-16,-6-7 13 0,-9-11 9 15,-4-8-3-15,-4-11-11 16,-3-5-19-16,0-7-34 16,9 3-8-16,6-2-130 15,5 5-233-15</inkml:trace>
  <inkml:trace contextRef="#ctx0" brushRef="#br0" timeOffset="48974.0998">3001 11517 654 0,'15'2'264'15,"7"-2"-138"-15,17 4-100 16,12 3 12-16,-1-5-6 16,0 3-4-16,-4-4-3 0,-5-1-1 15,-11-2-179-15</inkml:trace>
  <inkml:trace contextRef="#ctx0" brushRef="#br0" timeOffset="49178.3608">3077 11681 677 0,'6'4'359'15,"3"6"-83"-15,10-1-83 16,7 0-5-16,10-3-37 16,2-1-33-16,4-5-49 15,-1-2-23-15,-4-5-83 16</inkml:trace>
  <inkml:trace contextRef="#ctx0" brushRef="#br0" timeOffset="49584.4942">3726 11443 770 0,'0'-2'364'0,"4"2"-164"16,3 9-48-16,10 6-85 16,8 6-24-16,17 9-8 15,6 1-13-15,3 6 1 16,-4 2 2-16,-17-1-1 16,-7-1-34-16,-9-8-187 15</inkml:trace>
  <inkml:trace contextRef="#ctx0" brushRef="#br0" timeOffset="49784.0321">4056 11492 920 0,'-13'10'377'15,"-19"10"-231"-15,-2 4-54 16,-10 5-53-16,-1 3-13 0,0 2-15 0,4 1-4 15,13-6 0-15,3-4-27 16</inkml:trace>
  <inkml:trace contextRef="#ctx0" brushRef="#br0" timeOffset="50144.6626">4079 11230 860 0,'0'-15'325'16,"1"-11"-225"-16,11 6-56 15,5 4-5-15,9 10-7 16,3 1-4-16,0 5-28 15,4 6-4-15,-10 3 6 16,-6 6 10-16,-17 9 14 16,-8 2 1-16,-19 7 4 15,-5 4-5-15,-1-4-9 16,-1-6 1-16,13-9-8 16,6-6-4-16,20-5-5 0,7-1 0 15,16-1 0-15,7-2 2 16,10-2 2-16,6 0 59 15</inkml:trace>
  <inkml:trace contextRef="#ctx0" brushRef="#br0" timeOffset="50543.9405">4529 11398 639 0,'0'17'281'0,"1"24"-110"16,5 4-19-16,-6-6-37 16,3-1-20-16,-3-9-56 15,-2-4-5-15,2-12 5 16,-4-4 6-16,0-11 5 15,-1-7-2-15,1-5-10 16,-2-4-9-16,0-7-11 16,-8-6-3-16,3-7-3 0,0-7-2 15,-3-10-2 1,6-4-1-16,1-1-5 0,5 7 2 16,9 12 13-16,1 3 1 15,1 10 2-15,-1 2-6 16,5 8-20-16,7 3-7 15,5 8-3-15,6 3-1 16,12 8 5-16,-3 1 2 0,10 6-31 16,-1 2-60-16</inkml:trace>
  <inkml:trace contextRef="#ctx0" brushRef="#br0" timeOffset="50748.7345">4575 11685 796 0,'7'3'333'0,"15"1"-165"16,7 2-50-16,3-1-28 15,6-3-20-15,-1-1-43 16,-1-1 9-16</inkml:trace>
  <inkml:trace contextRef="#ctx0" brushRef="#br0" timeOffset="51295.2197">4802 11343 755 0,'3'-1'332'0,"10"4"-150"16,4 10-65-16,8 12-60 15,-1 7-7-15,-7 4-19 16,-5 0 1-16,-9-4 6 15,-2-2-1-15,-4-12-2 16,2-3-1-16,-4-12 2 16,5-3-2-16,2-13-9 15,3-6-9-15,8-12-36 16,-1-5-7-16,8-1-3 16,-2 3 0-16,1 12 20 15,-1 4-1-15,-3 18-8 16,0 7 0-16,-3 14 16 15,-6 4 7-15,-2 11 17 0,-4-6 2 16,0-2-13 0,6-2-2-16,5-11-123 0</inkml:trace>
  <inkml:trace contextRef="#ctx0" brushRef="#br0" timeOffset="51463.8502">5207 11504 832 0,'16'-2'330'0,"7"1"-191"16,18 0-117-16,-3-3-3 16,-1 4-11-16,-1-1 14 15</inkml:trace>
  <inkml:trace contextRef="#ctx0" brushRef="#br0" timeOffset="51840.1335">5687 11487 538 0,'-15'-6'334'0,"-13"-5"2"16,1-6-164-16,12-8-80 15,8 1-41-15,14-2-44 16,8 0-10-16,7 10-17 16,10 5 1-16,1 12 8 15,0 7 5-15,-2 11 19 0,-9 5 10 16,-12 4 13 0,-8 5 3-16,-16-3-6 0,-13 6-7 15,-9-3-7-15,0-3-4 16,4-4-5-16,9-11 0 15,12-1-7-15,7-6-1 16,8-2 0-16,6 0 2 16,9-6 3-16,1 0 0 31,-9 0-2-31,0 0 0 0,42-8-1 0,0 2-23 0,-3-6-246 16</inkml:trace>
  <inkml:trace contextRef="#ctx0" brushRef="#br0" timeOffset="52272.6673">5895 11170 579 0,'6'-6'285'0,"3"-6"-40"16,9 4-170-16,1-2 3 15,6 1 7-15,3 2-6 16,3 6-35-16,-1 2-2 16,-4 6 4-16,-6 4 0 15,-4 1 0-15,6 2-11 16,-12 9-28-16,-1 2-3 0,-5 7-2 15,-7 2-1-15,7 7 1 16,3 0 1 0,4 4-2-16,0 1 1 0,0-3 0 15,-1-5 1-15,-4-4 1 16,-3-1 1-16,-6-7 4 16,-3 4 4-1,-10-7 9-15,-5-2 13 16,-8-3 8-16,-4-1 5 15,-3-8-2-15,4-1-13 16,4-7-14-16,6-1-31 16</inkml:trace>
  <inkml:trace contextRef="#ctx0" brushRef="#br0" timeOffset="53813.8841">6911 11440 712 0,'0'0'339'0,"-4"0"-144"16,5 0-70-16,-1 0-86 16,0 0-25-16,0 0-119 15</inkml:trace>
  <inkml:trace contextRef="#ctx0" brushRef="#br0" timeOffset="54221.6591">6892 11621 785 0,'0'1'427'15,"-2"-1"-89"-15,2 2-146 16,0-2-30-16,0 0-70 16,0 0-34-16,0 0-71 15</inkml:trace>
  <inkml:trace contextRef="#ctx0" brushRef="#br0" timeOffset="56373.5812">8111 11430 437 0,'-5'18'272'0,"-9"23"-30"16,-8 0-36-16,-12-4-97 15,-4-6-34-15,-1-9-38 0,-4-10-9 16,4-13-7-16,4-6-3 15,10-11-17-15,12-3-7 16,13-8-16-16,12 2-3 16,6-11 5-16,5 4 4 15,5 12 11-15,-3 2 4 16,5 22 16-16,0 7 12 16,-1 16 8-16,1 4 1 15,-5 8-11-15,-1-2-5 0,-6-6-14 16,1 1-69-16</inkml:trace>
  <inkml:trace contextRef="#ctx0" brushRef="#br0" timeOffset="56622.4977">8288 11451 626 0,'5'7'290'16,"8"6"-96"-16,-3 4-78 15,4 8 2-15,1 0-14 16,-6-2-19-16,3-6-38 16,-6-6-8-16,7-9 4 15,2-3 3-15,-2-12 5 16,2-3 0-16,-9-11-4 16,-2 4-6-16,2 1-10 15,-1 2-9-15,3 9-17 16,-3-1-8-16</inkml:trace>
  <inkml:trace contextRef="#ctx0" brushRef="#br0" timeOffset="57082.1605">9297 11053 729 0,'0'-2'351'0,"-5"1"-136"15,4 8-41-15,-7 17-71 16,4 10-22-16,-2 23-29 15,-1 10-6-15,6 21-7 16,0-3-7-16,1-2-5 16,5-10-3-16,0-21-4 15,1-6-2-15,1-18-80 16,-2-7-70-16</inkml:trace>
  <inkml:trace contextRef="#ctx0" brushRef="#br0" timeOffset="57331.7336">9454 11365 801 0,'0'-3'366'16,"6"4"-169"-16,7 9-71 15,16 10-81-15,7 7 4 0,9 7 1 16,0 0-8-16,-2 1-12 16,-4-4-5-16,-9-9 10 15,-3-6-53-15,-8-11-247 16</inkml:trace>
  <inkml:trace contextRef="#ctx0" brushRef="#br0" timeOffset="57503.5715">9832 11308 704 0,'-12'5'368'0,"-15"10"-95"15,-2 7-60-15,-11 10-99 16,-3 6-34-16,-1 3-50 16,4-2-15-16,9-2-10 15,3-6-4-15,13-7-83 16,1-5-107-16</inkml:trace>
  <inkml:trace contextRef="#ctx0" brushRef="#br0" timeOffset="57887.6287">9952 11494 348 0,'-5'12'256'0,"-2"14"32"16,-1 0-55-16,3 2-92 15,3 0-30-15,2-6-45 16,2-6-16-16,2-7-7 16,1-8 6-16,1-7 5 15,-1-7 2-15,0-10-4 16,-3-1-8-16,1-6-6 15,-3-4-4-15,-4-3-3 16,-3-5-4 0,-2-7-6-16,0-3-3 15,2 2-7-15,4 2-3 16,6 8-8-16,0 3-1 0,9 8-9 16,0 5-3-16,8 8-5 15,4 3-2-15,6 4-2 16,5 1-2-16,9 8-137 15,4 7-67-15</inkml:trace>
  <inkml:trace contextRef="#ctx0" brushRef="#br0" timeOffset="58121.9524">9995 11672 783 0,'-2'3'347'16,"2"3"-165"-16,8 0-70 16,10 1-57-16,1-3-10 15,8 2-13-15,3-1-13 16,4-4-44-16,3 0-67 15</inkml:trace>
  <inkml:trace contextRef="#ctx0" brushRef="#br0" timeOffset="58450.195">10210 11426 808 0,'7'5'352'16,"1"-1"-143"-16,1 11-104 16,2 6-8-16,-3 2 10 15,-4 2-13-15,0-3-31 16,-4-2-11-16,0-10-26 16,4-4-7-16,3-8 0 15,4-6-2-15,0-10-4 16,3-2-2-16,-2-6-6 15,3 1-2-15,1 9-3 16,-5 3-3-16,1 15-1 0,-5 5 2 16,-3 11 9-16,-1 1 2 15,2 1 2-15,1 2-3 16,3-4-25-16,5 2-51 16</inkml:trace>
  <inkml:trace contextRef="#ctx0" brushRef="#br0" timeOffset="58932.8145">10429 11171 683 0,'-1'-3'307'0,"2"-4"-150"16,6 1-79-16,13 3-49 16,4-1-6-16,10 2 10 15,7 2 1-15,4 0-7 16,-1 1-5-16,-9 3-9 16,-7-2-1-16,-8 0 3 15,-11 2 1-15,-6-2 2 16,2 3 2-16,-6-1-4 15,1 0-3-15,-1 0-7 16,-1-4-4-16,1 0-2 16,0 0 0-16,0 20 1 0,8 39 0 15,3-19-1-15,1 6-1 16,-3 7 2-16,-2 2 2 16,3-3 5-16,-7-6 12 15,-4-3 30-15,-4-7 12 16,-11-5 22-16,2-2 0 15,-11-12-16-15,1-5-6 16,-2-12-23-16,0-8-15 16,9-7-76-16,7-2-54 0</inkml:trace>
  <inkml:trace contextRef="#ctx0" brushRef="#br0" timeOffset="59323.4912">11108 11080 659 0,'-3'-4'356'0,"-2"-6"-102"0,-1 14-98 16,1 9-44-16,0 26-56 15,2 14-22-15,3 30 3 16,1 10 9-16,3 2 2 16,3-4-1-16,-2-20-12 15,-2-10-6-15,2-17-6 16,-2-10 4-16,2-16-120 16</inkml:trace>
  <inkml:trace contextRef="#ctx0" brushRef="#br0" timeOffset="59731.0208">11876 11261 644 0,'1'-2'269'16,"3"0"-126"-16,-4 0-19 16,-2 2-25-16,-9 3-10 0,-51 24-39 15,24-9-19-15,-2-1-14 16,4 1-5-16,8-3-10 15,6-2-2-15,19-2-12 16,4-2-2-16,14 3-3 16,4 5 0-16,10 1 7 15,6 3 5-15,5-3 5 16,0-3 4-16,1-1 5 16,-7-5-10-16</inkml:trace>
  <inkml:trace contextRef="#ctx0" brushRef="#br0" timeOffset="59903.0454">11628 11548 528 0,'-3'4'274'0,"-1"3"-81"16,8 2-81-16,13-2-51 0,12 5-8 15,3 3 31-15,6 4 8 16,6 2-3-16,-3-4-6 15,4-1-33-15,-7-3-15 16,-6-4 89-16</inkml:trace>
  <inkml:trace contextRef="#ctx0" brushRef="#br0" timeOffset="60553.3781">12366 11085 575 0,'-3'-5'353'0,"-1"4"-55"15,-1 7-103-15,3 24-108 16,2 17-32-16,4 23 3 15,5 15 2-15,-1 0-5 16,-1-8-5-16,-1-11-16 16,-4-14-6-16,1-14-21 15,0-7-52-15,-1-14-398 16</inkml:trace>
  <inkml:trace contextRef="#ctx0" brushRef="#br0" timeOffset="60948.0309">12363 11145 827 0,'17'-11'331'0,"20"-5"-219"0,4 7-40 16,3 11-43-16,-2 8-10 15,-10 5-6-15,-3 2 1 16,-17 5 7-16,-12 1 1 15,-11 4-2-15,-13 5-1 16,-10-7-8-16,4-4-1 16,7-9-6-16,1-8-7 15,23-5-15-15,9-5-4 16,16-1-9-16,14 1 1 0,7 7 9 16,4 10 0-1,-2 15 17-15,-8 7 14 0,-14 8 24 16,-13 5 15-16,-23-4 11 15,-8 2-2-15,-26-8-10 16,-14-4-9-16,-7-7-17 16,-10-8-10-16,13-4-22 15,9-6-16-15,22-4-98 16,11-3-103-16</inkml:trace>
  <inkml:trace contextRef="#ctx0" brushRef="#br0" timeOffset="61137.0025">12783 11615 604 0,'5'6'300'0,"5"1"-36"0,8 9-192 15,1 4 3-15,8 4-19 16,-2 1-13-16,-4-1-67 15,-3-2-160-15</inkml:trace>
  <inkml:trace contextRef="#ctx0" brushRef="#br0" timeOffset="61324.1427">13043 11605 867 0,'-14'1'443'15,"-10"4"-118"-15,-9 8-185 16,-5 4-40-16,-7 10-48 0,2 4-14 16,-2 5-22-16,5 3-5 15,10-6-6-15,9-7-33 16</inkml:trace>
  <inkml:trace contextRef="#ctx0" brushRef="#br0" timeOffset="61683.7765">13443 11598 764 0,'6'9'349'0,"3"8"-118"0,-5 6-54 16,-12 6-44-16,-6 1-21 15,-9-2-48-15,2-5-91 16</inkml:trace>
  <inkml:trace contextRef="#ctx0" brushRef="#br0" timeOffset="62032.1651">13987 11107 834 0,'0'2'387'0,"0"6"-91"16,5 22-265-16,3 15-26 16,0 23 26-16,1 9 14 15,0 9 10-15,-4-9 1 16,-5-15-16-16,0-7-11 15,-5-21-59-15,3-3-75 16</inkml:trace>
  <inkml:trace contextRef="#ctx0" brushRef="#br0" timeOffset="62407.2434">13978 11148 799 0,'12'-10'338'0,"20"-11"-189"16,4 4-61-16,7 9-50 16,-1 4-7-16,-7 15-2 15,-4 4-7-15,-14 9-1 16,-8 4 1-16,-18 4-2 16,-8 4-1-16,-14-2-3 15,1 4-1-15,-2-10-1 0,2-6-2 16,16-12-15-1,3-3-11-15,15-7-10 0,12 0-4 16,12 4 1-16,7 2 5 16,13 11 0-16,3 8 3 15,-3 10 16-15,-7 0 8 16,-24 2 24-16,-17-2 8 16,-29-3 12-16,-9-1-1 15,-15-4-9-15,0-4-6 16,3-14-16-16,1-6-9 15,13-3-56-15,6-3-59 0,19-3-199 16</inkml:trace>
  <inkml:trace contextRef="#ctx0" brushRef="#br0" timeOffset="62577.9211">14386 11572 944 0,'7'6'354'0,"11"14"-250"16,5 1-30-16,4 6-10 15,-1 3-6-15,-3-1-20 16,-4-1-15-16,-7-6-144 16</inkml:trace>
  <inkml:trace contextRef="#ctx0" brushRef="#br0" timeOffset="62735.69">14562 11592 1122 0,'-17'5'453'16,"-22"6"-296"-16,-5 5-46 0,0 12-60 16,0 1-13-16,6 3-19 15,7-2-28-15</inkml:trace>
  <inkml:trace contextRef="#ctx0" brushRef="#br0" timeOffset="63188.7504">15203 11323 471 0,'-14'-1'302'0,"-9"-1"-23"16,-10 5-58-16,-3 6-23 0,-4 7-60 16,-3 3-39-16,11 11-68 15,6 1-23-15,16 5-24 16,10 3-7-16,20-4 7 15,10-1 5-15,11-6 10 16,2-5 4-16,0-8 7 16,-4-6-18-16,-9-9-146 15,-1 0-128-15</inkml:trace>
  <inkml:trace contextRef="#ctx0" brushRef="#br0" timeOffset="63345.609">14953 11487 711 0,'2'1'271'0,"8"4"-186"15,3-2-44-15,17 3-24 0,4-4-2 16,12-2-10-16,7 0-2 16,9-2-289-16</inkml:trace>
  <inkml:trace contextRef="#ctx0" brushRef="#br0" timeOffset="63597.2396">15554 11131 875 0,'0'-2'395'15,"-5"-3"-205"-15,2 17-103 16,0 11-34-16,3 22-25 16,3 16 6-16,4 14 12 15,-1 2-1-15,-2-3-12 16,-2-7-8-16,-1-13-65 16,2-8-110-16</inkml:trace>
  <inkml:trace contextRef="#ctx0" brushRef="#br0" timeOffset="63815.5899">15625 11066 983 0,'0'0'423'0,"-2"-2"-204"15,1 17-165-15,3 15-32 16,0 18 5-16,1 15 16 0,2 14 15 15,3 8 1-15,-5-5-16 16,3-2-11-16,-3-22-45 16,-5-13-57-16</inkml:trace>
  <inkml:trace contextRef="#ctx0" brushRef="#br0" timeOffset="64137.7097">15546 11077 547 0,'18'-12'319'0,"21"-7"-19"15,4 4-173-15,6 13-26 16,2 12-19-16,-4 10-8 16,-2 10-10-16,-18 13-28 15,-16-3-8-15,-22 8-4 0,-16-1 0 16,-19 1-4-16,-7-4-3 15,-1-5-6-15,5-3-14 16,15-15-11-16,15-3-9 16,20-10-10-16,8-5 9 15,20 2-5-15,0-2 4 16,19 12 18-16,6 4 5 16,3 7 15-16,1 5 6 15,-11-1-1-15,-9-1 2 0,-14-5 0 16,-9-7 9-16,-11-8 85 31</inkml:trace>
  <inkml:trace contextRef="#ctx0" brushRef="#br0" timeOffset="64342.408">16145 11503 789 0,'-5'-1'423'0,"2"2"-7"0,1 13-330 16,-2 5-25-16,4 8 1 15,5 4-4-15,3 6-17 16,-1 1-10-16,6-1-15 16,-7-7-45-16,0-10-158 15</inkml:trace>
  <inkml:trace contextRef="#ctx0" brushRef="#br0" timeOffset="64529.5355">16061 11611 773 0,'15'0'356'0,"20"0"-118"0,8 4-70 16,7 7-35-16,-5-2-23 15,-9-2-52-15,-10 0-28 16</inkml:trace>
  <inkml:trace contextRef="#ctx0" brushRef="#br0" timeOffset="67154.2697">17013 11458 678 0,'6'10'277'15,"0"11"-131"-15,-6 4-33 16,-12 1-18-16,-5 0-10 0,-4-5-41 15,0-1-57-15</inkml:trace>
  <inkml:trace contextRef="#ctx0" brushRef="#br0" timeOffset="67769.7574">17516 11243 485 0,'4'-4'201'0,"5"-1"-91"15,12 2-94-15,4-1-6 16,10 0 4-16,5 3 2 16,-4-2 1-1,-2 0 0-15,-13 0 2 0,-7-1 4 0,-14 2 2 16,-6 3 8-16,-13 5 27 16,-5 3 11-16,-6 5 14 15,0 0-10-15,7 5-39 16,7 0-19-16,9 9-24 15,10 0-6-15,12 6 1 16,7-3 2-16,18-2 2 16,0-5-11-16,7-10-69 15,3-3-51-15,-6-14-102 16,-1-6-42-16,-3-9 67 16,-12-2 57-16,-7-6 158 0,-2 2 101 15,-12 0 108-15,3 0 34 16,-10 3 13-16,-4 1-20 15,-9 6-50-15,-7 4-27 16,-4 5-55-16,-5 5-28 16,1 5-53-16,4 4-18 15,9 10-16-15,6 0-4 0,9 7-2 16,4-2 3-16,11 1 7 16,6-2 3-16,5-1 6 15,2-2 1-15,-1-8-47 16,-2-6-94-16</inkml:trace>
  <inkml:trace contextRef="#ctx0" brushRef="#br0" timeOffset="67878.9723">18000 11121 880 0,'-2'-4'342'0,"-9"-1"-244"16,4 1-63-16</inkml:trace>
  <inkml:trace contextRef="#ctx0" brushRef="#br0" timeOffset="68280.8488">18151 11246 543 0,'-1'-2'250'0,"4"2"-97"16,11 2-56-16,10 6-22 16,8 3-1-16,9-4-10 15,2 1-14-15,3-5-23 16,-6-2-5-16,-12-1 0 15,-5-2-1-15,-17-3-5 16,-5 1-6-16,-8 0-9 16,-8 2-1-16,-8 3 4 15,-5 3 7-15,-1 4 12 16,4 3 3-16,5 5-6 16,7 5-3-16,9 6-15 15,4-2-2-15,15 3 0 16,5-4 0-1,10-7 2-15,0-1-21 0,4-10-239 16</inkml:trace>
  <inkml:trace contextRef="#ctx0" brushRef="#br0" timeOffset="68658.437">18700 11238 794 0,'-16'-4'358'0,"-12"-5"-153"16,2 9-145-16,0 0-28 15,8 6-29-15,6 3-5 0,10 2-7 16,5 3-2-16,18 1 4 16,4 2 4-16,7-3 5 15,-2-2 3-15,-6-5-6 16,-3-4-16-16,-10-4-45 15,-1-3-13-15,-10-2-14 16,-6 2 12-16,-14-1 46 16,-7 2 22-16,-6 3 47 15,-2 1 19-15,4 8 17 16,6 5-1-16,9 5-22 16,0 1-10-16,13 7-6 15,4-1 7-15,17 1 6 16,8-4 0-16,9-5-9 15,3-6-8-15,2-5-11 16,2 1 16-16,-5-11-442 16</inkml:trace>
  <inkml:trace contextRef="#ctx0" brushRef="#br0" timeOffset="68830.1136">19141 11245 894 0,'-1'0'343'0,"1"1"-246"16,-3 2-60-16</inkml:trace>
  <inkml:trace contextRef="#ctx0" brushRef="#br0" timeOffset="68986.1022">19126 11481 1406 0,'-4'0'601'16,"-7"2"-330"-16,8-1-175 15,-2-1-36-15,5-4-648 16</inkml:trace>
  <inkml:trace contextRef="#ctx0" brushRef="#br0" timeOffset="70281.5289">1613 13035 407 0,'0'15'277'0,"0"9"-22"0,0 30-28 16,-1 13-17-16,-6 18-70 16,-2 5-37-16,2-1-53 15,4-9-14-15,3-14-13 16,0-6-2-16,2-25 0 15,-2-9 0-15,0-13-90 16,-1-6-91-16</inkml:trace>
  <inkml:trace contextRef="#ctx0" brushRef="#br0" timeOffset="70836.4708">1875 13410 416 0,'-5'4'232'0,"-2"11"-47"16,-1 2-47-16,7 6-58 16,1 1-24-16,9-1-27 15,5-1-10-15,7-3-4 16,7-6-3-16,0-9 2 16,5-6 2-16,0-13-2 15,-6-6-2-15,-7-2-7 16,-2-1-3-16,-14-1 1 15,1 9 4-15,-3 1 5 16,-4 4 2-16,-5 8 4 16,-1 2 1-16,4 14-3 15,3 9-3-15,6 14-9 16,4 7 1-16,2 15-2 16,4 5 4-1,-2 10 10-15,-2-1 3 16,-10-11 20-16,-7-5 4 15,-9-11 2-15,-6-6-1 16,-5-12-8-16,-5-6-1 0,-7-21-7 16,0-9-6-16,2-14-38 15,5-8-28-15,14-7-63 16,6-3-77-16</inkml:trace>
  <inkml:trace contextRef="#ctx0" brushRef="#br0" timeOffset="71211.1495">2357 13299 597 0,'-4'10'264'0,"0"8"-85"16,0 13-66-16,3 3 2 15,2 10-1-15,-1-2-21 16,3-3-55-16,1 3-12 16,-2-14-6-16,3-5 2 15,-1-12 8-15,-4-10 4 16,-3-6 1-16,1-6-1 0,-7-6-11 16,1-10-6-16,-2-4-8 15,-2-6-1-15,5-6-2 16,-5 0-1-16,3-6-5 15,3-1-3-15,2 0-4 16,5 2-2-16,5 5-2 16,-1 3-3-16,9 12-7 15,4 8-1-15,9 7-4 16,9 9-1-16,8 3-77 16,5 1-55-16</inkml:trace>
  <inkml:trace contextRef="#ctx0" brushRef="#br0" timeOffset="71453.9986">2406 13656 720 0,'5'5'305'0,"4"1"-163"16,13 2-47-16,8-5-31 16,9-3-15-16,5 0-19 15,2-3 16-15</inkml:trace>
  <inkml:trace contextRef="#ctx0" brushRef="#br0" timeOffset="71767.739">2627 13356 812 0,'3'2'324'16,"6"8"-184"-16,3 4-30 15,-1 6 3-15,2 1 2 16,-7 2-27-16,-3-1-18 0,0-5-24 15,-3-4-16-15,-2-12-10 16,1-5-8-16,1-13-16 16,5 1-8-16,9-6-9 15,2 0 3-15,5 1 6 16,-2 2 3-16,-2 6 2 16,0 6 1-16,-4 12 5 15,2 5 3-15,-4 9 11 16,1 0 1-16,-2 3 0 15,-3 0-1-15,-2-7-57 16</inkml:trace>
  <inkml:trace contextRef="#ctx0" brushRef="#br0" timeOffset="72183.376">2847 13123 700 0,'8'-3'292'0,"10"-10"-152"32,11 5-85-32,9 2-23 15,1-3 4-15,-5 4-1 16,-4 0-7-16,-8 1-15 0,-7 2 0 15,-2 1-5-15,-3 5-1 16,-8 5-6-16,-2 6-1 16,0 5 0-16,0 1-1 15,-1 6-4-15,3 8-1 16,3 11-4-16,6 6 0 0,8 7 3 16,-1-2 2-16,-1 0 17 15,-7-5 18-15,-10-10 50 16,-5-3 21-16,-6-7 21 15,-7-6-4-15,-6-10-28 16,-4-5-14-16,-3-13-31 16,0-7-13-16,5-4-40 15,4 2-63-15</inkml:trace>
  <inkml:trace contextRef="#ctx0" brushRef="#br0" timeOffset="72561.7723">3468 12985 926 0,'0'-1'416'0,"-3"-3"-217"16,2 13-78-16,1 18-85 15,3 10-18-15,12 31 15 16,-1 10 16-16,1 20 12 15,-4 6-4-15,0-6-19 16,-3-12-7-16,-2-19-5 16,-6-10-1-16,0-23-25 15,3-5-66-15</inkml:trace>
  <inkml:trace contextRef="#ctx0" brushRef="#br0" timeOffset="72931.5174">3975 13282 939 0,'8'3'328'0,"17"2"-283"16,8 3-17-16,14 3-2 16,5-3-2-16,2-4-6 15,-2 0 11-15</inkml:trace>
  <inkml:trace contextRef="#ctx0" brushRef="#br0" timeOffset="73134.374">4039 13423 769 0,'13'4'339'0,"22"3"-157"0,2 3-20 16,6-3-49-16,3-4-23 15,-1-1-45-15,0-3 1 16</inkml:trace>
  <inkml:trace contextRef="#ctx0" brushRef="#br0" timeOffset="73540.7706">4724 12898 745 0,'-2'-4'350'0,"-1"4"-141"0,2 7-46 16,-3 18-69-16,4 14-29 15,0 22-31-15,-2 13 6 16,1 18 13-16,1 10 1 15,1-2-6-15,3-10-8 16,5-21-14-16,-1-16-2 0,1-19-19 16,1-9-59-1</inkml:trace>
  <inkml:trace contextRef="#ctx0" brushRef="#br0" timeOffset="73987.6145">5174 13226 812 0,'8'3'338'0,"5"5"-154"0,21 16-147 15,8 9-8-15,14 11 13 16,5 2 1-16,-9-4-4 16,-9-1-2-16,-13-8-9 15,-7-4-65-15</inkml:trace>
  <inkml:trace contextRef="#ctx0" brushRef="#br0" timeOffset="74232.3355">5536 13245 524 0,'-9'3'301'0,"-6"0"-49"15,-2 9-91-15,-3 4-15 16,-6 10-27-16,0 9-8 16,-20 4-47-16,-1 1-23 15,-1 0-24-15,3-8-6 16,17-8-7-16,8-4-2 0,12-13-41 16,4-3-34-16,8-7-115 15,6-8-116-15</inkml:trace>
  <inkml:trace contextRef="#ctx0" brushRef="#br0" timeOffset="74669.7281">5538 12989 743 0,'-2'-7'320'15,"0"-9"-165"-15,7-1-33 16,7 2-36-16,9-1-17 15,13 7-25-15,-1 3-18 16,7 6-16-16,-4 5-1 0,-13 7 5 16,-4 3 5-16,-19 12 8 15,-15 2 3-15,-10 3-1 16,-2 1-4-16,-3-11-5 16,11-2-4-16,5-11-13 15,11-3-5-15,13-3-9 16,8 2-2-16,7-2 3 15,6 1 2-15,7 0 3 16,5 0-24-16,4 4-212 16</inkml:trace>
  <inkml:trace contextRef="#ctx0" brushRef="#br0" timeOffset="75060.5902">5999 13154 543 0,'-7'9'255'0,"3"20"-58"0,1 6-54 16,6 14-1-16,2 7-14 15,-3-2-45-15,5-1-27 16,-6-14-18-16,5-8-3 15,-2-15 3-15,-4-6 5 16,4-13 4-16,-3-6-1 16,4-12-3-16,0-6-9 15,-7-11-13-15,2-4-5 0,-1-6-5 16,-3-3 0-16,0-3-3 16,1 2-1-16,-8-1-3 15,2 5-4-15,8 5-1 16,-1 7-3-16,6 10-5 15,4 3-2-15,2 6-10 16,2 4-7-16,10 8-6 16,9 6 0-16,10 5-95 15,7 3-187-15</inkml:trace>
  <inkml:trace contextRef="#ctx0" brushRef="#br0" timeOffset="75279.348">6060 13527 817 0,'9'4'371'0,"5"3"-84"0,15-1-247 15,-6-1-3-15,17-5-9 16,6 0 8-16</inkml:trace>
  <inkml:trace contextRef="#ctx0" brushRef="#br0" timeOffset="75826.867">6203 13222 617 0,'4'-2'267'0,"7"1"-123"15,4 4-28-15,7 16-12 31,0 4 1-31,1 12-5 0,-6 2-3 16,-7 1-17-16,-3 0-18 0,-7-13-26 16,2-1-6-16,-4-16-3 15,0-8-3-15,-2-6-16 16,0-11-8-16,4-7-22 16,3-3-7-16,8-7-3 15,5-1 3-15,5 5 10 16,-1 6 2-16,2 13 6 15,2 8 1-15,-5 9 4 16,-2 8 6-16,-3 7 11 16,-6 7 3-16,-1 4 1 15,-2-2 0-15,-2-2-6 16,2-4 14-16,-3-5-174 16</inkml:trace>
  <inkml:trace contextRef="#ctx0" brushRef="#br0" timeOffset="75998.9955">6604 13332 810 0,'13'0'337'0,"12"-4"-169"0,11 3-136 15,9 3-7-15,5 1-10 16,-6-1-5-16</inkml:trace>
  <inkml:trace contextRef="#ctx0" brushRef="#br0" timeOffset="76597.3303">7115 13314 113 0,'-8'2'88'0,"-10"-4"21"16,1-3-12-16,-5-10 6 16,7-1 1-16,2-9-17 15,5-2-21-15,8-1-36 16,2-3-22-16,11 11 4 15,4 5 16-15,9 12 37 16,2 9 17-16,3 13 27 16,-2 7 17-16,-11 8 16 15,-4 3-3-15,-21 10-30 16,-10-1-24-16,-16 4-45 16,-5-4-13-16,0-10-11 15,-1-4-9-15,10-13-35 16,7-8-18-16,7-12-24 0,10-6-4 15,10-7 25-15,9 3 15 16,16 0 31-16,4 1 8 16,6 10 19-16,-2 0 3 15,-4 9-6-15,-1 2-3 16,-9-3-10-16,-1 5 5 0</inkml:trace>
  <inkml:trace contextRef="#ctx0" brushRef="#br0" timeOffset="77010.8506">7301 13031 630 0,'5'-4'301'15,"7"-3"-22"-15,12 3-267 16,-1 2 1-16,1-1 19 16,1 7 4-16,-5-5-8 0,4 3-6 15,-3-1-7-15,-7-4 0 16,-3 4-3-16,-5 0-2 16,-5 7-4-16,0 2-1 15,-3 9-4-15,-1 3-2 16,-1 11-4-16,3 9-3 15,3 4 1-15,2 7 3 0,6 2 3 16,-1 0 7 0,-1-5 26-16,-5-8 22 0,-6-7 40 15,-7-6 22-15,-8-9 19 16,-3 0-8-16,-2-15-22 31,-1-3-23-31,6-3-40 16,5-8-18-16,4-3-89 0,6-1-4 15</inkml:trace>
  <inkml:trace contextRef="#ctx0" brushRef="#br0" timeOffset="77433.4155">7847 12792 543 0,'1'-6'327'0,"4"-5"-32"15,-5 9-50-15,0 21-112 16,0 11-49-16,-2 30-61 16,5 12 1-16,6 11 29 15,-2 7 11-15,-6 4 6 16,1 4-9-16,-1-7-24 15,-4-11-10-15,8-25-4 16,-1-11 1-16,-4-21-1 0,8-3 0 16,-9-14-5-16,3-3-2 15,2-6-63-15,-4 2-62 16</inkml:trace>
  <inkml:trace contextRef="#ctx0" brushRef="#br0" timeOffset="84043.396">8773 12981 416 0,'-2'5'249'0,"-8"2"-26"15,-4 4-37-15,-11 3-75 16,-7 1-18-16,-5 5-34 16,1 1-13-16,4 2-19 15,0-5-10-15,11-2-8 16,-1-5-3-16,8-5-4 16,7 3-2-16,5-5-2 15,4 3-3-15,8 1 0 16,4 0 2-16,10 5-2 0,3-3 2 15,13-1 3-15,4 2 1 0,6-4 21 16,3-1-80 0</inkml:trace>
  <inkml:trace contextRef="#ctx0" brushRef="#br0" timeOffset="84293.0715">8459 13313 956 0,'11'5'356'16,"6"1"-226"-16,16 4-74 15,5 3 22-15,12 3 26 16,3 3-9-16,0 6-32 15,-7-3-16-15,-13-3-19 16,-7 1-39-16</inkml:trace>
  <inkml:trace contextRef="#ctx0" brushRef="#br0" timeOffset="86617.788">9524 12874 929 0,'-3'1'361'15,"-4"15"-251"-15,0 11-47 16,2 21-31-16,4 13-4 16,2 12-2-16,6 5-4 15,5 3-3-15,0-2 2 16,-2-17-61-16,1-11-140 15</inkml:trace>
  <inkml:trace contextRef="#ctx0" brushRef="#br0" timeOffset="87062.4341">9460 12916 756 0,'13'-14'335'0,"21"-13"-166"15,7 5-55-15,11 11-60 16,7 5-6-16,-2 6-6 16,-8 7-12-16,-22 7-14 15,-11 2-1-15,-16 10-2 16,-7 3 0-16,-9 5 3 0,-10-1 0 15,0-8-2-15,5-6-3 16,13-10-11-16,9-5-6 16,21 1-7-16,9-1 0 15,13 4 5-15,3 3 3 16,1 2 13-16,-5 7 8 16,-13 3 18-16,-11 2 9 15,-26 7 4-15,-15 0 1 16,-21 4-2-16,-4-2-5 0,-6-10-7 15,-1-4-6-15,5-11-14 16,6-2-4-16,11-4-10 16,9-2-29-16,18-4-101 15,3-5-88-15</inkml:trace>
  <inkml:trace contextRef="#ctx0" brushRef="#br0" timeOffset="87333.1747">10068 13299 732 0,'13'10'351'15,"9"2"-75"-15,9 10-164 32,5 4 2-32,-3 4-21 0,-4 1-21 15,-9-1-39-15,-3 0-11 16,-7-11-30-16,1-5-46 16</inkml:trace>
  <inkml:trace contextRef="#ctx0" brushRef="#br0" timeOffset="87505.0023">10291 13318 997 0,'-17'8'485'0,"-3"7"-180"0,-10 10-132 16,-2 6-42-16,-3 5-60 16,-8 0-28-16,4-1-30 15,7-3-5-15,9-6-100 16,8-5-116-16</inkml:trace>
  <inkml:trace contextRef="#ctx0" brushRef="#br0" timeOffset="87936.8724">10158 12729 656 0,'1'-8'324'0,"3"-6"-103"16,5-3-49-16,7 3-54 15,6 0-19-15,8 8-35 16,2 5-16-16,3 7-25 16,1 9-3-16,-14 3 9 15,-6 6 7-15,-17 9 3 16,-14 4 0-16,-7 10-8 16,-6-2-5-16,4-9-2 0,3-6 2 15,8-20 1-15,5-3-2 16,12-8 1-16,3-5 1 15,10-3-4-15,8 2-3 16,10 2-9-16,6 3-6 16,6 4-3-16,-2 2-1 15,-7 1-18-15,-4 1 500 0</inkml:trace>
  <inkml:trace contextRef="#ctx0" brushRef="#br0" timeOffset="88396.0737">10911 13117 797 0,'8'0'357'0,"6"-1"-136"16,14 1-164-16,5 1-19 15,16-1-17-15,4 1-6 0,0 1-5 16,-5-2-5-16</inkml:trace>
  <inkml:trace contextRef="#ctx0" brushRef="#br0" timeOffset="88614.4856">10951 13241 920 0,'11'2'347'0,"15"-2"-230"15,14-1-44-15,17-3-6 16,5 0-9-16,2 3-30 16,-2 1-10-16,-13 4-83 15,-8 2-341-15</inkml:trace>
  <inkml:trace contextRef="#ctx0" brushRef="#br0" timeOffset="88841.2556">11602 12831 1078 0,'-4'-3'481'0,"0"2"-248"15,1 8-103-15,1 18-78 16,2 12-3-16,5 18 26 16,1 8 2-16,4 8-6 15,-2 1-22-15,-2-3-28 16,-4-6-4-16,0-14-55 0,0-11-53 16,0-22-414-16</inkml:trace>
  <inkml:trace contextRef="#ctx0" brushRef="#br0" timeOffset="89260.0278">11523 12864 781 0,'11'-16'435'16,"6"-11"-29"-16,13 7-275 15,4 5-28-15,8 15-48 16,2 6-19-16,1 10-22 16,2 7-2-16,-3 9-6 15,-7-1-2-15,-15 4-1 16,-15 2 0-16,-20-1 3 16,-11-1 5-1,-7-8 4-15,-3-5 3 0,12-7-2 16,5-7-5-1,13-1-17-15,6-7-6 0,11 0-6 16,12 0 0-16,8 4 12 16,10 6-1-16,-4 7 6 15,-8 4 3-15,-13 3 15 16,-11 4 11-16,-22 3 17 16,-8 3 8-16,-24-2 2 15,-2-5-6-15,0-5-16 16,6-7-9-16,15-11-115 0,8-1-68 15</inkml:trace>
  <inkml:trace contextRef="#ctx0" brushRef="#br0" timeOffset="89588.3122">12110 13161 1034 0,'0'8'401'16,"1"5"-245"-16,8 10-118 15,1 3-4-15,5 2 1 16,0 0-1-16,-2-4-14 0,-2-3 0 16,-2-10-90-16</inkml:trace>
  <inkml:trace contextRef="#ctx0" brushRef="#br0" timeOffset="89815.0216">12330 13163 948 0,'-12'11'397'0,"-10"16"-200"15,-6 6-55-15,-1 14-4 16,6 10-6-16,-2 8-27 15,1 3-35-15,-1-8-43 0,-1-6-8 16,6-14-6-16,3-9-1 16,7-13-93-16,1-6-80 15</inkml:trace>
  <inkml:trace contextRef="#ctx0" brushRef="#br0" timeOffset="90842.7427">13043 13334 603 0,'-6'7'287'15,"-2"6"-84"-15,-12 13-150 16,-5 5-12-16,-2-1-21 16,-1-4 2-16</inkml:trace>
  <inkml:trace contextRef="#ctx0" brushRef="#br0" timeOffset="91217.71">13602 13204 364 0,'-6'15'278'16,"-15"17"21"-16,-2 4-85 0,-9-4-110 16,-5-2-29-16,1-7-27 15,1-10-5-15,6-11-17 16,3-5-8-16,6-15-72 16,5-2-38-16,10-8-63 15,5 1-5-15,12 3 64 16,3 2 33-16,4 5 71 15,2 7 15-15,2 7 23 16,5 7 10-16,3 13 17 16,0 4 3-16,1 8-13 15,-5 1-9-15,-5 2-26 16,-3-2-7-16</inkml:trace>
  <inkml:trace contextRef="#ctx0" brushRef="#br0" timeOffset="91370.1273">13497 13055 988 0,'-8'-1'369'15,"-4"-4"-254"-15,9 6-160 0,4 3-84 16</inkml:trace>
  <inkml:trace contextRef="#ctx0" brushRef="#br0" timeOffset="91669.3474">13846 13316 759 0,'11'7'358'0,"8"6"-151"16,0-5-62-16,-2-5-67 15,-1-6-21-15,0-9-21 16,-2-6-9-16,-6-2-57 15,-7-3-32-15,-9-2-75 16,-9 2-15-16,-8 5 38 16,-3 5 29-16,-2 12 85 15,5 2 33-15,4 13 37 16,1 5 11-16,11 7 21 16,2 9-5-16,7 10-1 15,2 3 2-15,2 4-12 16,2-1-5-16,1-5-24 15,-3-5-11-15,2-11-19 16,1-3-22-16,-1-13-176 16</inkml:trace>
  <inkml:trace contextRef="#ctx0" brushRef="#br0" timeOffset="91999.9731">14333 13279 526 0,'-4'7'345'0,"-6"10"61"31,-4 5-191-31,-7 1-70 16,-4 0-23-16,0-9-53 15,0-2-20-15,1-12-19 0,2-4-42 16,6-13-87-16,0-10-93 15,13-2-35-15,3-3 29 16,3 3 77-16,9 5 101 16,0 8 73-16,4 3 14 15,4 11 43-15,-2 6 15 0,4 10 3 16,3 7 5-16,-4 11-25 16,3 2-20-16,-4 4-43 15,-2 0-12-15,-2-5 409 16</inkml:trace>
  <inkml:trace contextRef="#ctx0" brushRef="#br0" timeOffset="92690.2679">15291 13154 524 0,'-6'0'258'16,"-12"-4"-74"-16,-1 4-31 15,-11 0-5-15,3 2-20 16,0 5-35-16,0 0-25 16,15 4-54-16,0 2-15 15,16 2-19-15,5 3-1 16,9 1 10-16,8-5 6 0,-1-4 9 15,6-3 4-15,-4-5 3 16,-6-1 0-16,-13-2-19 16,-8-1-21-16,-18 0-20 15,-7-2-1-15,-6 4 17 16,-3 1 19-16,7 5 22 16,4 2 6-16,12 6 0 15,7 3 1-15,5 5-8 16,8 2-3-16,4-2-2 15,1-1-1-15,9-6 2 16,4-3 1-16,8-12 5 16,3-6 3-16,2-9 2 15,-2-9-2-15,-3-3-1 16,-6-3 2-16,-10 1 5 16,-5 7 3-16,-8 6 19 15,-3 8 14-15,-3 6 13 16,-2 2 2-16,-1 7-17 0,-1 2-17 15,5 7-22-15,2 3-5 16,2 6-5-16,2 0-1 16,1 0-1-16,0-2 0 15,-3-4-65-15,0-3-87 16</inkml:trace>
  <inkml:trace contextRef="#ctx0" brushRef="#br0" timeOffset="92862.3047">15437 12925 1112 0,'-7'-12'482'0,"-5"-7"-265"16,2 5-102-16,4 8-98 16,2 7-26-16,4 6-73 15,2 5-87-15</inkml:trace>
  <inkml:trace contextRef="#ctx0" brushRef="#br0" timeOffset="93143.9621">15564 13160 715 0,'0'1'303'0,"5"7"-151"16,0 1-15-16,8 6-14 15,0 4-16-15,4 3-29 16,-5 3-9-16,0 3-10 16,2 1-5-16,-2-4-13 0,0-2-4 15,-1-9-1-15,-1-5 3 16,-1-9 13-16,1-2 2 16,3-11-6-16,0-5-6 0,1-7-19 15,0-2-9-15,-3-1-45 16,0-1-60-16,-2 5-236 15</inkml:trace>
  <inkml:trace contextRef="#ctx0" brushRef="#br0" timeOffset="93622.6544">16218 13178 552 0,'-13'18'339'0,"-3"11"-53"0,-11 5-91 16,-3 0-36-16,7-4-73 15,-7-3-27-15,8-6-29 16,6-6-6-16,-3-12-4 16,4-4-4-16,4-10-42 15,1-5-20-15,7-9-48 16,3 2-11-16,3-2 32 15,9 2 16-15,-1 7 46 16,-1 2 17-16,5 9 20 16,-3 6 16-16,8 12 29 15,-4 3 6-15,3 10 6 16,2 1-9-16,-4 0-28 16,10 2-11-16,1-10-18 0,-2-3-2 15,5-8 1-15,-2-6 0 16,-5-8-1-16,-1-6 0 15,0-5-5-15,-3-7-2 16,-3-4-11-16,-1-2-4 16,-8 0-3-16,3 8 0 15,-7 6 4-15,1 9 3 16,0 12 13-16,-5 5 12 16,1 16 18-16,1 5 3 15,0 7-11-15,6 4-10 0,3-7-26 16,4-3 3-16</inkml:trace>
  <inkml:trace contextRef="#ctx0" brushRef="#br0" timeOffset="94349.7594">17571 13135 758 0,'-1'-3'346'16,"-5"-1"-141"-16,-4-3-24 16,-10 7-29-16,-2 2-26 15,-5 8-48-15,-6 3-27 0,6 7-42 16,0 2-9-16,13 5-14 15,9 2-3-15,10 5-1 16,9 1 5-16,10-4 7 16,8-2 6-16,1-11 7 15,-2-8 3-15,0-10 1 16,-6-5-4-16,-2-5-12 16,-6-4-4-16,-9-3-3 15,-1 0 0-15,-8 3 8 16,0 2-2-16,-4 11-6 15,-7 6 2-15,3 12 11 16,-2 12 9-16,5 13 14 16,2 9 5-16,3 3 0 15,4-2-2-15,-1-7-4 16,6-2-3-16,1-9-8 16,0-5-2-16,4-9-33 15,-1-10-41-15,3-12-360 16</inkml:trace>
  <inkml:trace contextRef="#ctx0" brushRef="#br0" timeOffset="94728.969">17761 13320 951 0,'4'4'354'0,"6"3"-245"16,6 2-50-16,9 2 8 15,1-1 3-15,3-5-8 16,-3-2-7-16,-1-8-14 16,-1-2-6-16,-6-8-6 15,-7-3-2-15,-6-4-10 16,-6-4-8-16,-8 2-21 16,1 2-10-16,-16 3-10 15,0 5 0-15,-4 7 5 16,0 6 5-16,5 11 1 15,4 7 3-15,1 10 4 16,7 6 3-16,6 10 11 16,3 1 6-16,5 8 11 15,3-5 9-15,6-1 4 0,-1-4-3 16,2-9-6-16,1-4-7 16,-2-8-22-16,2-5-63 15</inkml:trace>
  <inkml:trace contextRef="#ctx0" brushRef="#br0" timeOffset="95025.7782">18386 13249 797 0,'-8'11'359'0,"-10"18"-145"16,-8 3-51-16,-6 4-51 15,-2-4-18-15,-6-9-39 16,5-6-18-16,1-17-13 16,5-7-7-16,7-12-22 15,5-6-13-15,13-5-17 16,6-1-3-16,15 3 12 16,5 5 8-16,7 10 18 15,-1 6 5-15,-1 13 16 16,3 8 8-16,-1 14 2 0,1 7-1 15,-4 6-11-15,-1-1-5 16,-8 2 0-16</inkml:trace>
  <inkml:trace contextRef="#ctx0" brushRef="#br0" timeOffset="95606.8515">18483 13172 775 0,'12'15'368'16,"12"12"-124"-16,-1 23-122 16,0 9-24-16,5 12-21 15,-10 2-15-15,-10-4-20 16,-7-7-5-16,-20-12-10 16,-4-4-6-16,-2-15-4 15,-2-9-5-15,-1-19-7 0,5-6-2 16,1-19-6-16,6-7 0 15,13-9-2-15,3-8-1 16,13-7 0-16,7 0 0 16,4-7 7-1,7 0 5-15,5 6 7 0,1 0 1 16,3 9-2-16,-2 5-3 16,-10 10-7-16,-6 7-2 0,-8 15-6 15,-5 4-4-15,-2 6-2 16,0 3-1-16,1 5 3 15,0 6 3-15,0 12 16 16,4 4 16-16,-4 17 25 16,1 2 8-16,1 7-7 15,-1 1-12-15,3-6-19 16,-2-2-6-16,-4-11-24 16,-6-7-38-16,-4-15-103 15,-1-13-254-15</inkml:trace>
  <inkml:trace contextRef="#ctx0" brushRef="#br0" timeOffset="95734.0113">18769 13314 1093 0,'9'-4'444'16,"15"-2"-275"-16,6 1-100 0,7 7-65 16,5 1-4-16,3 1-131 15</inkml:trace>
  <inkml:trace contextRef="#ctx0" brushRef="#br0" timeOffset="96218.2805">19333 13112 749 0,'-9'0'337'16,"-16"-3"-167"-16,-2 3-60 16,-1 4-59-16,-1 1-25 15,10 6-19-15,2-1-4 16,13-1 0-16,5 3 1 15,9-2 4-15,8 3 2 16,9-5 0-16,4 0 1 16,-1-3-1-16,-2-3 1 15,-13-1 0-15,-8-2 0 0,-9-2-11 16,-9-1-4-16,-12 2-5 16,-3 3-1-16,-8 4 23 15,4 3 12-15,6 2 15 16,5 0 6-16,8 3-8 15,7 2-3-15,8 2 0 16,5 2-1-16,8-1 0 16,3-2-5-16,8-3-11 15,1-5-4-15,0-8-24 16,-3-4-44-16,-6-10-267 16</inkml:trace>
  <inkml:trace contextRef="#ctx0" brushRef="#br0" timeOffset="96825.6863">19354 12924 1057 0,'-4'-10'437'0,"-1"-7"-271"16,2 3-55-16,1 11-74 16,-3 1-27-16,2 4-28 15,1-2-8-15,1 0-53 16,0 7-33-16,0 15-43 0,4 31-10 15,11-27 55-15,1 5 36 16,6-2 55-16,2-2 19 16,-3 3 39-16,-1 1 35 15,3 3 49-15,-9 3 17 0,-3-6 2 16,3-3-16-16,-8-12 3 16,7-3 5-16,-4-11-2 15,-1-4-10-15,5-6-42 16,-3-4-23-16,0 1-32 15,-1-1-11-15,-4-3-29 16,0 1-47-16,3 1-130 16,4-1-88-16,2 5-153 15,5 0 19-15,0 3 131 16,4 0 98-16,-1 1 285 16,0 4 83-16,-1 1 82 15,0 3 23-15,-2 9-59 16,-1 1-39-16,-4 6-55 15,-3 4-19-15,-7 0-35 16,1 4-14-16,-6-5-25 16,2-3-12-16,0-6-15 15,4-7-4-15,4-10-1 16,1-7-1-16,6-10-4 0,0-1 0 16,5 0-4-1,-3 2-1-15,0 5 0 0,1 2 0 16,-7 9-1-16,2 4 1 15,-4 7 7-15,-3 6 5 16,-2 4 7-16,-1 8 1 16,-2 8 0-16,-1 2-4 15,0 4-5-15,0-1 13 16,3-9-108-16,4-3-359 16</inkml:trace>
  <inkml:trace contextRef="#ctx0" brushRef="#br0" timeOffset="97508.614">21183 12987 755 0,'-8'-3'357'0,"-7"-3"-149"16,-10 8-61-16,-8 5-13 15,-10 2-39-15,-1 6-22 16,3-1-46-16,10 3-11 0,15 4-18 16,5-4-6-16,11 3-5 15,9-3 0-15,8-1 6 16,9 2 3-16,4-8 4 16,-2-3-1-16,-2-7-10 15,-7-3-3-15,-8-7-1 16,-9 1-3-16,-10 1 3 15,-8 1 1-15,-12 4 4 16,-1 0 7-16,0 3 12 16,3 3 7-16,8 5 5 15,4 1 0-15,11 7 1 16,5 3 0-16,10 5 4 16,7 2 0-16,5 0-2 15,2-2-4-15,8-5-7 16,-3-4-1-16,-3-6-49 0,-5-9-61 15</inkml:trace>
  <inkml:trace contextRef="#ctx0" brushRef="#br0" timeOffset="97649.4105">21047 12633 1213 0,'-5'-6'481'0,"0"-4"-312"0,1 10-138 15,2 3-31-15,5 11-7 16,4 6-70-16</inkml:trace>
  <inkml:trace contextRef="#ctx0" brushRef="#br0" timeOffset="98360.9606">21372 12663 722 0,'3'0'332'16,"0"0"-56"-16,10 2-273 15,2 2-13-15,12 2 10 16,8-3 5-16,5-1 8 15,2-2 2-15,-9-3 6 16,-6-1 0-16,-15 1 2 0,-4 0-3 16,-9 0-7-16,-6 1-5 15,-8 3-8-15,-2 3 0 16,-4 6-3-16,-1 3 1 16,4 3 0-16,4 5-1 15,6 0 0-15,5 2 0 16,3 3 0-16,0-4 3 15,0-4 3-15,1-2 3 16,-5-9 4-16,-1-1 0 0,-3-5 3 16,-2 0 0-16,5 2-4 15,-5-1 0-15,6 6 7 16,-2 4 8-16,6 15 8 16,9 10 1-16,-3 12-12 15,7 4-9-15,-9 1-4 16,-3-1 4-16,-5 1 14 15,-11-2 4-15,-6-6 13 16,-9-3 11-16,-2-15-1 16,-5-9-2-16,-1-16-4 15,4-7-11-15,7-14-13 16,6-1-10-16,11-7-47 16,8 1-36-16,12 2-91 15,9 1-78-15</inkml:trace>
  <inkml:trace contextRef="#ctx0" brushRef="#br0" timeOffset="98700.7019">21808 13161 422 0,'0'-4'245'16,"0"-7"-10"-16,0 2-33 15,-2-1-21-15,-6-1-2 0,-7 2-29 16,-3 0-18-16,-5 4-49 16,-2 4-34-16,0 6-38 15,1 4-9-15,11 12-7 16,3 3 0-16,14 7 1 16,6 5 3-16,13-8 3 15,6 1 4-15,5-9 8 16,-6-10 5-16,-3-11 13 15,-3-8 4-15,-13-12 2 16,-1-1-7-16,-12-2-36 16,-7-1-37-16,2 2-116 15,-8 3-170-15</inkml:trace>
  <inkml:trace contextRef="#ctx0" brushRef="#br0" timeOffset="99095.6839">22115 13112 248 0,'0'-2'129'16,"1"1"-12"-16,-1 1-25 16,-1 0 56-16,0 0 42 15,-1 0 46-15,-17 0-2 0,-35 1-55 16,26 2-47-16,7 6-76 15,4 4-23-15,9 5-37 16,5 4-5-16,8 2-3 16,5 3 3-16,12-3 6 15,5-1 3-15,6-6 11 16,2-3 3-16,-2-10 10 16,-2-9 5-16,-6-9 8 15,-8-7 2-15,-11-10 7 16,-5 1 3-16,-7-11 11 15,-9-1 1-15,-4-3-8 16,-2-2-5-16,5-4-12 16,8 1-4-16,9 2-15 15,6 7-13-15,11 13-25 16,2 7-34-16,9 12-107 16,-1 7-152-16</inkml:trace>
  <inkml:trace contextRef="#ctx0" brushRef="#br0" timeOffset="99736.1716">22537 13182 336 0,'0'-5'227'15,"0"-9"9"-15,-6 3-31 16,-7-2-9-16,-12-2-32 16,-4 6-30-16,-2 3-75 0,0 3-25 15,4 7-28-15,5 4-4 16,7 9 3-16,8 3 3 15,10 7 8-15,-1-1 6 16,10 1 9-16,3-4 2 16,8-10 3-16,4-6 0 15,9-11-8-15,-1-9 2 16,-2-8 0-16,-3-3-1 16,-6-4-8-16,3-1-4 15,2 8 3-15,-1 3 4 0,1 13 2 16,-5 8 1-16,-5 11-11 15,-3 7-5-15,-6 6 5 16,-4 0 2-16,-12 1 9 16,-6 0 15-16,-11-4 5 15,-4-5-2-15,-1-5-4 16,3-7-13-16,8-8-51 16,6-2-43-16,14-6-138 15,6-1-87-15</inkml:trace>
  <inkml:trace contextRef="#ctx0" brushRef="#br0" timeOffset="100098.6113">23128 13302 1239 0,'1'3'559'0,"1"4"-270"0,-2 0-85 0,-1 0-105 31,-1 0-42-31</inkml:trace>
  <inkml:trace contextRef="#ctx0" brushRef="#br0" timeOffset="101636.2995">1454 15257 256 0,'10'-8'207'0,"11"-19"46"15,5-7-52-15,0-8-69 16,-1-8-38-16,1-7-34 16,-7 3 3-16,-9 4 13 15,-1 2 13-15,-7 4 7 16,-3 2-2-16,-2 8-9 15,-2 5-11-15,-1 14-21 0,5 10-13 16,1 6-24-16,0 3-12 16,0-4-15-16,2 16-3 15,17 54 8 1,3-23 5-16,7 12 6 16,0 1 2-16,6 5-2 15,-4 2 2-15,-4-13 1 16,-1-2 2-16,-4-16 0 15,-2-11-43-15,-9-10-211 16</inkml:trace>
  <inkml:trace contextRef="#ctx0" brushRef="#br0" timeOffset="101795.0469">1664 15051 641 0,'14'-1'255'0,"24"1"-154"16,7 0-76-16,3 5-25 16,1 2 3-16</inkml:trace>
  <inkml:trace contextRef="#ctx0" brushRef="#br0" timeOffset="101982.2436">1429 14887 1018 0,'-7'0'418'0,"-8"0"-272"16,7 5-70-16,11 4-77 0,9 2-21 16,17-1-49-16,9 0-91 15</inkml:trace>
  <inkml:trace contextRef="#ctx0" brushRef="#br0" timeOffset="102320.3462">2093 15088 794 0,'11'3'343'0,"17"1"-184"15,-1-4-25-15,-1-2-44 0,-2-3-23 16,-5-3-27-16,-3-4-6 16,-6-5-6-16,-3 1-1 15,-6-3-4-15,-4 3-3 16,-9 3-9-16,-2 3-6 16,-4 6-12-16,1 3-7 0,-2 7-3 15,5 7-1-15,5 9 9 16,1-2 7-16,5 9 18 15,-2 2 2 1,9 10 5-16,4 4-1 0,5 4-5 16,4 2 3-16,-2-10-5 15,0 1 0-15,-3-14-25 16,1-6-63-16</inkml:trace>
  <inkml:trace contextRef="#ctx0" brushRef="#br0" timeOffset="102636.7009">2733 15051 897 0,'-15'11'416'0,"-12"13"-161"15,-11 1-136-15,1-1-23 16,-3-3-32-16,2-10-14 15,3-10-22-15,-3-6-7 16,10-14-25-16,2 2-17 16,11-6-21-16,10 1-9 15,11 1 4-15,6-4 7 0,13 9 7 16,4 3 6 0,3 9 10-16,4 11 6 0,0 9 15 15,-3 6 7-15,0 12 3 16,-1-2-2-16,-6 8 3 15,1 0-243-15</inkml:trace>
  <inkml:trace contextRef="#ctx0" brushRef="#br0" timeOffset="103413.0674">3951 14889 444 0,'-11'-2'234'16,"-12"-3"-43"-16,-8 4-69 15,3 2-12-15,0 6-34 16,6 0-28-16,10 1-39 0,5 2-11 16,11-1-10-16,9 1 1 15,11 0 2-15,6-3 6 16,5 3 9-16,-3-6 3 16,-5-3 5-16,-6 1 2 15,-18-7-6-15,-2 4-19 16,-11-2-47-16,-9 6-6 15,-7 4 4-15,-11 1 19 0,-1 6 48 16,1-1 18 0,10 4 11-16,8-5 4 0,15 7-5 15,9 1-14-15,14 5 2 16,10 1 2-16,7-4 9 16,2-2 4-16,2-11-6 15,-4-4-2-15,-1-15-1 16,-2-7-1-16,-1-11-4 0,-2-4-3 15,-4-6-1-15,-4 0 0 16,-12-2 2-16,-3 5 3 16,-8 5 1-16,-7 5 10 15,0 13 18-15,-4 3-2 32,4 12-13-32,6 9-19 0,-3 9-29 15,6 5-3-15,7 11 2 16,-2 0 3-16,7 7 5 15,-2 0 1-15,-2-4 20 16,4-3-73-16</inkml:trace>
  <inkml:trace contextRef="#ctx0" brushRef="#br0" timeOffset="103576.4291">4065 14584 1091 0,'-1'-6'452'15,"-6"-9"-246"-15,3 5-161 0,4 9-38 16,0-1-82-16,5 4-108 0</inkml:trace>
  <inkml:trace contextRef="#ctx0" brushRef="#br0" timeOffset="103798.1791">4236 14840 674 0,'14'19'358'0,"12"24"-78"15,7-2-41-15,2-2-88 0,-5-8-24 16,-1-11-36-16,-8-7-7 16,-4-11 2-16,-4-7 2 15,-4-8-12-15,3-4-7 16,-7-9-20-16,3 3-8 15,-2-4-15-15,-5-1-8 16,-1 0-53-16,5-1-59 0,-6 6-184 16</inkml:trace>
  <inkml:trace contextRef="#ctx0" brushRef="#br0" timeOffset="104294.1967">4874 14879 679 0,'-4'7'348'0,"-6"12"-65"15,-6 6-42-15,-6 0-61 16,-5 3-32-16,-4-3-73 16,3-5-23-16,8-10-26 15,1-5-7 1,10-15-42-16,2-6-27 0,7-7-49 15,1-2-24-15,8 1 10 16,-1 2 22-16,4 2 45 16,1 6 24-16,2 13 27 15,4 3 23-15,7 11 37 16,1 6 16-16,8 2 12 16,-2 1-14-16,-2 3-26 15,-2-5-8-15,-6-2-11 16,-4-5-1-16,-3-4-6 15,-2-7 0-15,-5-10-2 16,2-6-3-16,-1-7-8 16,-1-2-6-16,-3-3-14 15,-1 1-12-15,-2-3-12 0,-1-1 0 16,1 9 8-16,0 3 10 16,-1 12 9-16,3 8 3 15,-2 9 13-15,1 6 10 0,4 6 16 16,0 2-1-16,1 3-11 15,4 5-9-15,-4-3 11 16,1-3-44-16</inkml:trace>
  <inkml:trace contextRef="#ctx0" brushRef="#br0" timeOffset="105139.0046">6305 14782 375 0,'-10'-2'194'0,"-13"-3"2"16,-9 4-22-16,-3 3 4 15,2 6-16-15,4 7-74 16,6-1-28-16,12 4-55 16,4-1-11-16,12-3-13 15,7 1 0-15,6 0 10 16,6-6 4-16,6-2 10 15,-2-5 4-15,-3-4 7 16,-6-3 4-16,-12-2-5 16,-7 1-10-16,-11 4-16 15,-6 1-7-15,-14 6 3 16,-1 6 7-16,-3 4 9 16,3 4 5-16,13 0 6 15,5 3 0-15,14 3 2 16,7 1 2-16,11-3 1 15,4-2 4-15,4-8 5 16,4-4-2-16,3-9 1 0,4-4-2 16,3-13 1-16,-6-3-2 15,-2-5-4-15,-7-5-1 16,-7 3-7-16,-4 1-2 16,-11 7-5-16,0 3-3 15,-2 7-5-15,-1 9-8 0,-1 2-4 16,-4 8-3-16,3 7 1 15,3 6 4-15,6 7 8 16,0-4 7-16,2-4 18 16,1-3 7-16,9-11 17 15,5 0 7-15,6-8 14 16,0-8 4-16,-5-7 1 16,-3-3-4-16,-11-7-12 15,-6-1-8-15,-7 0-15 16,-5 0-10-16,-4 4-42 15,0 2-53-15,3 5-136 16</inkml:trace>
  <inkml:trace contextRef="#ctx0" brushRef="#br0" timeOffset="105474.4035">6907 14842 579 0,'-2'-2'335'16,"-5"-3"-32"-16,-5 5-67 15,-1 2-89-15,-7 4-36 0,-3 6-65 16,6 4-17-16,2 3-19 16,8 6-8-16,8 1-4 15,5 4-7-15,12 0-2 16,2-2 3-16,7-5 5 15,2-8 5-15,-7-12 9 16,0-3 3-16,-6-5 13 16,-5-6 7-16,-10-4 4 15,-6 6-1-15,-15-7-8 16,-1 3-7 0,-8 6-9-16,-4-1-7 15,8 7-49-15,1-1-66 0</inkml:trace>
  <inkml:trace contextRef="#ctx0" brushRef="#br0" timeOffset="105645.3855">7043 14903 1093 0,'15'0'454'0,"17"-1"-266"15,3 0-64-15,7 0-56 16,4 0-22-16,0-3-25 0,-2 2-6 0,-10-2-39 31,-11-1-60-31</inkml:trace>
  <inkml:trace contextRef="#ctx0" brushRef="#br0" timeOffset="105788.362">7223 14955 523 0,'-2'13'359'15,"2"13"34"-15,1 6-153 16,0-4-114-16,4 1-46 16,-1-3-14-16,1-4-79 15</inkml:trace>
  <inkml:trace contextRef="#ctx0" brushRef="#br0" timeOffset="106272.6015">7674 14863 720 0,'2'12'396'0,"2"8"-109"16,-11 9-54-16,-6 4-33 15,-10-2-63-15,-2 1-35 16,-3-8-47-16,-2-6-14 15,0-11-16-15,0-6-6 16,6-10-18-16,2-6-15 16,6-6-23-16,4 1-10 0,9-2-14 15,3 2 9-15,11 7 10 16,4-2 7-16,8 13 20 16,3 2 6-16,6 10 21 15,4 11 15-15,2 7 14 16,4 4 0-16,-5 0-14 15,-2-4-9-15,-6 3-77 16,-6-4-311-16</inkml:trace>
  <inkml:trace contextRef="#ctx0" brushRef="#br0" timeOffset="106626.8341">7902 14999 1008 0,'2'6'365'0,"4"3"-272"16,-2 2-61-16,9-1 31 15,7-4 18-15,7-3 8 0,5-3-10 16,-4-5-23-16,-5-5-10 16,-5-10-6-16,-6-4-2 15,-8-8-4-15,-3-6-2 16,-8-6-7-16,-3-5-3 15,-7-7-12-15,-7-3-7 16,-11 0-8-16,-5-2-1 16,-8 5 3-16,0 6 0 0,3 18 10 0,5 12 3 15,6 20 4-15,6 8 1 16,15 14-17-16,7 4-6 16,20 5-13-16,13 5 0 15,21-8 18-15,12 5-29 16</inkml:trace>
  <inkml:trace contextRef="#ctx0" brushRef="#br0" timeOffset="107232.9001">8497 14775 551 0,'-2'-3'274'0,"-5"-3"-83"0,-5-1-41 16,-5 1-26-16,-6 2-15 0,-6 2-25 16,4 5-12-16,-1 3-42 15,3-1-12-15,12 5-23 16,7 3-5-16,10 4-8 31,6 2 1-31,9 2 8 0,1-6 5 0,5-4 6 16,3-3 4-16,-8-5 0 31,-6-3-23-31,-8-3-47 0,-6 1-57 16,-11-1-65-16,-8 0 13 15,-12 3 49-15,-1 3 60 16,2 0 76-16,4 4 33 15,8 3 47-15,1 2 22 0,8 3 16 16,-1-5-12-16,14 9-30 16,0-4-16-16,13 3-17 15,3 1-7-15,2-14-18 16,7 6-7-16,-4-16-6 16,5 3 2-16,-5-7-184 15</inkml:trace>
  <inkml:trace contextRef="#ctx0" brushRef="#br0" timeOffset="107358.3949">8369 14532 1004 0,'-7'-7'398'0,"-7"-2"-243"16,6 5-134-16,4 4-19 15,2 6-399-15</inkml:trace>
  <inkml:trace contextRef="#ctx0" brushRef="#br0" timeOffset="107595.1702">8610 14796 612 0,'31'21'307'16,"18"12"-96"-16,7 6-82 15,-3-4-32-15,-17-4-22 16,-10 0-17-16,-16-5 1 15,-12-6 11-15,-5-1 12 16,-12-9 2-16,-17-11-18 16,0-1-16-16,-10-12-31 15,11 3-13-15,7-1-67 16,4-2-62-16,16 6-136 16,4-7-100-16</inkml:trace>
  <inkml:trace contextRef="#ctx0" brushRef="#br0" timeOffset="107813.6495">9166 14961 1424 0,'0'-1'609'0,"1"3"-330"15,1 1-83-15,-2-3-81 16,0 0-42-16,0 0-47 16,0 0-35-16,-1 0-427 15</inkml:trace>
  <inkml:trace contextRef="#ctx0" brushRef="#br0" timeOffset="108918.2972">5770 17792 3151 0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7T11:27:00.4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16645 7438 434 0,'9'-18'266'0,"10"-21"1"16,10-2-26-16,0 8-46 16,-2 8-36-16,-7 20-75 15,-7 11-29-15,-9 26-35 16,-3 12-4-16,-1 18-1 15,0 3-3-15,5-7-3 16,4-2 0-16,10-18 8 16,5-6 5-16,8-19 23 15,7-11 14-15,3-16 10 16,-1-11 1-16,-4-14-16 16,-7-6-10-16,-9-11-12 15,-7 0-4-15,-11 9-5 16,-3 6 1-16,-7 23-6 15,-4 14-3-15,-3 23-7 16,-2 12-7-16,3 10-2 16,3 2-1-16,8-5 1 0,8-3-1 15,9-5-56-15,7-5-97 16</inkml:trace>
  <inkml:trace contextRef="#ctx0" brushRef="#br0" timeOffset="390.5416">17333 7331 610 0,'0'9'281'0,"0"19"-95"15,-2 4-33-15,0 17-34 16,-3 4-14-16,0-1-43 15,-1 1-19-15,3-13-16 16,0-8-4-16,3-12 15 16,0-9 19-16,-1-12 59 15,1-8 13-15,0-13-2 16,0-9-15-16,-1-9-57 16,-4-6-13-16,-4-12-19 15,0-3-7-15,1-5-11 16,2-1-4-16,7 10-3 15,3 6-3-15,4 12-1 0,-1 6 0 16,2 13-8-16,1 2-5 16,11 10-8-16,7 6-1 15,19 9-48-15,7 4-49 16,12 10-229-16</inkml:trace>
  <inkml:trace contextRef="#ctx0" brushRef="#br0" timeOffset="625.2066">17363 7718 827 0,'-2'3'396'0,"2"1"-138"16,12 0-105-16,16-2-89 16,8 2-12-16,3-1-19 15,0 2-9-15,-9 4-205 16</inkml:trace>
  <inkml:trace contextRef="#ctx0" brushRef="#br0" timeOffset="1031.0051">17432 7339 743 0,'12'4'306'0,"15"7"-166"16,2 10-24-16,-4 12-19 15,-4 8-1-15,-10 0-15 16,-3 3-10-16,-8-7-26 16,3-7-4-16,-4-8-9 15,-1-8-3-15,2-9 14 16,-3-6 2-16,3-13-7 16,-2-9-10-16,5-12-28 15,4-1-6-15,8-2-7 16,10 4 2-16,1 6 3 15,1 1-1-15,-1 14 1 16,-8 6-1-16,-5 14 4 16,-3 11 11-16,-9 10 22 15,-1 5 8-15,-1 4 1 16,0 1-6-16,5-8-21 16,5-3-2-16,10-8-140 15</inkml:trace>
  <inkml:trace contextRef="#ctx0" brushRef="#br0" timeOffset="1249.7479">17904 7457 1045 0,'8'0'444'0,"13"-5"-251"16,9 2-51-16,11-5-51 16,-2-2-38-16,-2 3-34 15,-3-4-18-15,-4-2-260 16</inkml:trace>
  <inkml:trace contextRef="#ctx0" brushRef="#br0" timeOffset="1655.8702">18261 7233 905 0,'3'6'401'0,"2"10"-176"0,0 8-61 16,-2 17-46-16,-3 2-25 15,1 6-48-15,0-4-14 16,4-11-14-16,2-4-4 16,0-12-1-16,1-8 0 15,0-5 10-15,-3-9 4 16,5-7 0-16,-1-8-2 16,7-10-15-16,4-1-9 0,4-7-3 15,3 3-1-15,1 4-3 16,-5 7 1-16,-4 15-7 15,-6 9 0-15,-6 15 4 16,0 7 5-16,-7 12 8 16,0 4 4-16,-3 1-2 15,3-3-1-15,1-3-3 16,1-7-10-16,11-4-65 16,-3-1-92-16</inkml:trace>
  <inkml:trace contextRef="#ctx0" brushRef="#br0" timeOffset="1985.4678">18761 7639 560 0,'1'-4'363'0,"0"-5"-13"15,-1-2-162-15,0 0-35 16,-3 1-35-16,-5 1-4 16,-5 5-26-16,-5 3-14 15,-4 2-40-15,0 6-22 16,3 7-23-16,7 4-8 16,5 6-5-16,7 1 1 0,7-3 6 15,8-1 3-15,10-10 9 16,2-6 24-16,0-11 40 15,-4-7 26-15,-7-4 27 16,-5 0-9-16,-17 2-24 31,-3 3-23-31,-6 9-118 16</inkml:trace>
  <inkml:trace contextRef="#ctx0" brushRef="#br0" timeOffset="2643.2385">18903 7172 617 0,'12'-7'342'16,"13"-3"-86"-16,5 4-125 15,3 2-45-15,-1 6-54 0,-6 5-8 16,-10 4-12-16,0 3 0 16,-15 7 5-16,1-3 3 15,-4-1 0-15,-5 2-3 16,7 0-12-16,0 6-4 16,3 9-4-16,-1 5 0 15,0 10 1-15,3-2 1 16,-1-2 1-16,1 0 1 15,-3-9 2-15,-1-2 2 0,-4-8 39 16,-2-6 19-16,-10-7 25 16,-2-5 10-16,0-3-28 15,-5-3-18-15,5 0-27 16,3 0-14-16,3-1-93 16,4 0-121-16</inkml:trace>
  <inkml:trace contextRef="#ctx0" brushRef="#br0" timeOffset="2895.0118">19410 7475 927 0,'16'1'346'0,"16"1"-251"15,4-2-30-15,1 0-22 16,-3 0-4-16,-3-2-14 16,0 2-25-16</inkml:trace>
  <inkml:trace contextRef="#ctx0" brushRef="#br0" timeOffset="3083.8904">19483 7588 880 0,'5'5'387'0,"8"-1"-164"16,8 1-38-16,12-4 4 15,0-1-44-15,1-1-68 16,-2-1-29-16,-7 6-134 0</inkml:trace>
  <inkml:trace contextRef="#ctx0" brushRef="#br0" timeOffset="3677.5049">20445 6621 572 0,'-7'-8'285'15,"-5"-4"-86"-15,-13 0-46 16,-8 5-55-16,0 8-14 16,-4 5-38-16,4 7-20 15,12 11-36-15,4 4-12 16,17 14-6-16,7 6 1 15,13 15 12-15,3 6 5 0,-8 4 9 16,-8-1 2-16,-15-7 31 16,-13-4 7-16,-10-4 32 15,-1 0 14-15,-4-4-10 16,2-5-3-16,5-11-23 16,2-6-13-16,12-16-12 15,9-7-34-15,10-13-135 16,6-10-208-16</inkml:trace>
  <inkml:trace contextRef="#ctx0" brushRef="#br0" timeOffset="4069.4265">20068 7458 766 0,'15'2'331'0,"22"10"-178"16,4 0-26-16,8 11-39 15,2 6-15-15,-11 17-34 16,-5 11-1-16,-25 26-25 16,-6 20-5-16,-16 13-1 15,-4 5 1-15,1-1 1 16,-1-8 0-16,11-17 0 16,5-7 0-16,7-21-7 15,8-12 41-15,13-21 40 16,3-7 21-16,6-20 19 15,2-11-37-15,-1-11-68 16</inkml:trace>
  <inkml:trace contextRef="#ctx0" brushRef="#br0" timeOffset="5086.0583">20860 6925 381 0,'3'-8'236'15,"1"-11"-9"-15,3-4-54 16,-6-4-58-16,0-1-18 0,3 4-27 16,-4 3 0-16,0 6-2 15,-1 7-7-15,-5 4-22 16,3 7-18-16,-1 4-26 16,3 5-11-16,2 10-3 15,1 1 3-15,8 13-2 16,0 5 1-16,4 4 7 15,0-1 3-15,-7-10 7 16,0 1 5-16,-7-5 5 16,-4-4 3-16,-3 1 5 15,-4-6 1-15,-10-8 5 16,-3-2 1-16,-1-10-5 16,5-1-2-16,8-2-15 15,6-2-6-15,13 1 4 16,7-2 4-16,18 4 7 15,3-1 2-15,0 2-6 16,1 1-2-16,-8-2-91 0</inkml:trace>
  <inkml:trace contextRef="#ctx0" brushRef="#br0" timeOffset="5273.777">21473 7127 661 0,'9'5'301'0,"3"7"-118"15,-4 2-43-15,-11 8-41 16,-7 2-15-16,-9-1-39 16,3 5-12-16,-5-6-222 15</inkml:trace>
  <inkml:trace contextRef="#ctx0" brushRef="#br0" timeOffset="5898.3689">22014 6941 525 0,'6'10'215'0,"3"6"-131"16,2 8-21-16,-6 5-11 15,-1-3 2-15,-3-4 6 16,-1-2-5-16,1-7-9 16,-1-3-2-16,1-5 33 15,-1-5 3-15,0-12 2 16,0 0-4-16,3-11-46 16,2-1-9-16,6-2-18 15,0-5-5-15,8 7-8 0,-1 3 7 16,1 9 7-16,-2 6 4 15,-1 9 6-15,1 6-3 16,-2 6 2-16,0 3 3 16,2 6 2-16,-4-4 1 15,0 1-3-15,-3 1-1 16,-4-7-1-16,-2 3 1 16,-5-5-83-16,1 1-109 0</inkml:trace>
  <inkml:trace contextRef="#ctx0" brushRef="#br0" timeOffset="6211.1011">22478 6802 507 0,'1'3'244'0,"7"8"-56"16,2 3-54-16,12 4 10 15,3 3-19-15,0-4-43 16,1-1-20-16,0-8-37 16,-2-1-4-16,-4-2-5 0,-4-1-4 15,-9 3-3-15,-7 0-1 16,-13 6 0-16,-9 0 2 15,-8 3-2-15,1 1 0 16,-1-7-53-16,7 1-57 16</inkml:trace>
  <inkml:trace contextRef="#ctx0" brushRef="#br0" timeOffset="6429.8886">22486 7174 660 0,'8'0'294'0,"17"-1"-141"16,9 0-66-16,19 1-25 15,6 0-31-15,1 6-11 16,-7-2-67-16</inkml:trace>
  <inkml:trace contextRef="#ctx0" brushRef="#br0" timeOffset="6838.4581">22960 6945 559 0,'2'7'293'0,"3"3"-50"0,3 14-140 16,4 3-2-16,-2 3-8 15,-2 0 1-15,-1-5-23 16,-4-3-6-16,1-8-20 15,-2-4-7-15,-1-7 1 16,2-3 2-16,3-7-2 16,1-8-3-16,1-11-16 15,4-2-8-15,3-7-12 16,10-1-6-16,5 6-3 16,0 4-2-16,-3 15-5 15,-8 10-1-15,-5 14 0 16,-3 6 7-16,-4 9 17 15,-3 1 7-15,-2-3 3 0,0 3-3 16,4-3 23-16,7-2-71 16</inkml:trace>
  <inkml:trace contextRef="#ctx0" brushRef="#br0" timeOffset="7166.5055">23578 7140 519 0,'-10'-7'342'0,"-14"-5"3"16,-1 1-114-16,-3 4-121 15,1 6-40-15,10 6-52 16,5 2-21-16,5 8-13 15,6 0 3-15,9 4 18 16,4 2 25-16,18-3 38 16,5-2 16-16,1-9 17 15,-1-4-3-15,-7-8-5 16,-4-8 4-16,-10-5-11 16,-12-5-10-16,-12 1-53 15,-5-1-80-15</inkml:trace>
  <inkml:trace contextRef="#ctx0" brushRef="#br0" timeOffset="7839.5942">21014 8162 403 0,'-5'-4'271'0,"-10"-6"-2"16,-7 1-41-16,-7 5-89 15,-3 0-37-15,0 6-55 16,3 5-37-16,5 10-25 15,5 2-14-15,15 11-5 16,5 4 1-16,18 6 7 16,8 3 7-16,13-8 26 15,3-6 20-15,4-19 34 16,-1-10 31-16,-2-16 38 16,-5-8 3-16,-14-10 13 15,-8-3-20-15,-22-1-38 16,-11-2-17-16,-21 7-46 15,-4 4-31-15,-4 10-116 16,4 8-98-16</inkml:trace>
  <inkml:trace contextRef="#ctx0" brushRef="#br0" timeOffset="8044.2576">21519 8399 693 0,'5'4'379'0,"2"7"-83"16,1 4-75-16,-5 3-99 16,-4 1-41-16,-6 1-39 15,-1 0-79-15</inkml:trace>
  <inkml:trace contextRef="#ctx0" brushRef="#br0" timeOffset="8606.6393">22454 8187 661 0,'0'3'304'0,"-2"9"-99"15,-7 4-37-15,-6 4-40 16,-6 6-17-16,-12-3-56 16,-4-4-16-16,-7-7-13 15,3-7-3-15,3-11-5 16,6-6-3-16,5-4-15 16,4-2-5-16,15 2-24 15,4-1-5-15,14 4-4 16,6-1 1-16,9 9 11 0,6 6 2 15,8 12 0 1,2 5 2-16,3 11 10 0,-4 6 5 16,-10 7 11-16,-4 2-18 15</inkml:trace>
  <inkml:trace contextRef="#ctx0" brushRef="#br0" timeOffset="8965.9319">22436 8061 887 0,'21'-20'412'16,"12"-10"-188"-16,12 14-109 16,3 3-35-16,-1 22-40 15,0 7-4-15,-4 11-7 16,-4 9-7-16,-5 4-6 15,-2 4-4-15,-13-2-4 16,3-3 0-16,-11-7 3 16,-2-5 2-16,-2-12 3 15,-6-5 5-15,-1-11-7 16,-2-6-10-16,-6-11-17 16,-3-4-11-16,1-1-2 15,-7 1 5-15,-3 10-3 0,-4 8-3 16,-14 12-4-1,-3 8 0-15,-5 10 13 0,2 3 5 16,14 3-44-16,10-2-87 16</inkml:trace>
  <inkml:trace contextRef="#ctx0" brushRef="#br0" timeOffset="9325.2083">22848 8076 844 0,'16'-14'424'0,"21"-13"-161"15,6 11-60-15,2 13-108 16,-1 9-36-16,0 14-24 16,-4 6-5-16,-9 7-6 15,-3 5-4-15,0 7-9 16,-4-3-1-16,1-4 1 15,-6-8 1-15,-8-14 5 16,1-5 3-16,-8-13 13 16,-3-6-3-16,-3-6-31 15,-11-3-22-15,-6 1-38 16,1 4-5-16,-5 8 19 16,-1 4 11-16,2 5 18 15,-2 2 4-15,-2 7 1 0,2 0 6 16,6 2 18-16,6-1-66 15</inkml:trace>
  <inkml:trace contextRef="#ctx0" brushRef="#br0" timeOffset="9825.1021">23528 8430 361 0,'12'-4'274'16,"10"-5"13"-16,-8-1-61 16,-1-4-39-16,-2-2-56 15,-1-3-18-15,-5-3-33 16,-3 0-7-16,-8-2-15 16,-4 6-14-16,-6 1-28 15,-5 5-9-15,-3 6-14 16,-2 3-5-16,2 6-8 15,6 6-2-15,6 5 0 16,1 1 0-16,12 8 5 16,1-1 0-16,11 0 5 15,7 0 3-15,5-8 6 16,2 0 4-16,3-12 18 0,0-3 4 16,-1-8 4-16,-1-5-2 15,-5-1-9-15,-5 3-3 16,-6 4-3-16,-5 4-3 15,-6 2-7-15,-1 2-4 16,1 0-1-16,-1 0 0 16,0 0 2-16,3 0 3 15,15 2-2-15,29 2-1 16,-30 3-1-16,-3 0-1 0,-7 1 3 16,0 6 2-16,0-7 5 15,0-2 3-15,5-5-10 16,-1-7-51-16,-3-4-186 15,0 0-212-15</inkml:trace>
  <inkml:trace contextRef="#ctx0" brushRef="#br0" timeOffset="9971.0222">23821 8099 502 0,'-4'-21'368'31,"1"-11"23"-31,2 10-151 0,0 4-31 15,1 13-92-15,-1 5-39 16,-2 7-56-16,2 16-19 16,-1 8-77-16</inkml:trace>
  <inkml:trace contextRef="#ctx0" brushRef="#br0" timeOffset="14285.876">21664 5468 498 0,'3'-2'255'0,"4"2"-57"15,2 2-37-15,0 5-23 16,-3 8-4-16,3 5-22 16,-1 0-13-16,-1 3-31 15,1 0-13-15,-1 0-15 0,-3 2-4 16,-3-2-8-16,-2-6-5 15,-2-3-5-15,-1-3-5 16,4-5-4-16,0-1 3 16,3-9 4-16,-3 3 1 15,0-1 3-15,12-26-3 16,20-34-8-16,-12 29-3 16,-1 3-3-16,-2 5 2 0,0 15 7 15,-4 2 4-15,-5 9 2 16,2 1-1-16,-4 1-6 15,1 4-3-15,7 2-4 16,-7 1 0-16,4 3-1 16,-4 3 1-16,-1 4 0 15,0-1 1-15,-2 4 0 16,3 0 1-16,-1-3-1 16,0-1-14-16,-1-5-119 15,2-3-177-15</inkml:trace>
  <inkml:trace contextRef="#ctx0" brushRef="#br0" timeOffset="14785.7452">22313 5689 601 0,'3'-1'302'0,"4"-5"-88"16,-7 1-29-16,-1-1-36 15,-3-2-19-15,-7 2-19 16,-1 3-10-16,-6-2-24 15,-1 3-7-15,-4 1-27 16,-2 1-12-16,0 5-24 16,1 5-9-16,5 3-15 15,3 1-2-15,6 4 1 16,3 3-1-16,6 0 3 16,3 3 0-16,10 3 5 15,-1-5 4-15,9-3 6 16,2-6 1-16,3-8 7 15,1-6 4-15,2-9 30 16,0-2 21-16,-4-11 32 16,-2-3 13-16,-7-3 4 15,-9-1-4-15,-7 4-19 16,-9 2-14-16,-10 4-36 16,-2 4-18-16,-4 10-99 0,3 4-72 15</inkml:trace>
  <inkml:trace contextRef="#ctx0" brushRef="#br0" timeOffset="15660.5524">22009 2846 481 0,'0'-8'308'16,"-3"-8"10"-16,1 1-69 0,2 7-64 15,-1 5-30-15,0 7-76 16,1 11-36-16,5 21-50 16,5 12-10-16,5 35 10 15,0 15 3-15,-2 42 8 16,-2 14 2-16,-10 23 1 15,-2 10 2-15,-14-3 8 16,6 9 9-16,3-14 12 16,2-4 1-16,9-20-8 15,-2-20-9-15,3-25-5 16,-1-21 3-16,-5-26 4 16,-4-15-21-16,-1-27-103 15,-1-14-310-15</inkml:trace>
  <inkml:trace contextRef="#ctx0" brushRef="#br0" timeOffset="16301.3067">22005 2780 484 0,'-7'-6'311'0,"-8"-3"-5"15,-4 2-69-15,-1 7-101 16,2 7-42-16,3 9-63 16,5 3-26-16,3 7-24 15,7 1-6-15,14 3 2 16,4-5 4-16,10-7 13 15,4-6 12-15,0-15 26 0,-1-1 19 16,-6-13 53-16,-7 0 24 16,-14-1 36-16,-6-4 0 15,-15 3-32-15,-4 4-22 16,-13 2-50-16,2 4-17 16,3 4-26-16,5 0-12 15,11 5-21-15,3 2-15 16,11 8-11-16,3 1 0 15,5 5 11-15,9 4 10 0,3-4 8 16,7 1 3-16,3-11 5 16,0-2 5-16,1-13 11 15,-3-8 11-15,-10-10 22 16,-8-7 9-16,-17 4 1 16,-6 4-11-16,-10 13-147 15,-4 11-16-15</inkml:trace>
  <inkml:trace contextRef="#ctx0" brushRef="#br0" timeOffset="16832.1388">22825 2754 579 0,'0'-9'302'0,"-1"-11"-61"16,2 4-32-16,1 6-42 16,-1 3-27-16,5 7-64 15,0 7-27-15,2 12-36 16,1 11-6-16,1 33 5 15,2 20 2-15,-7 35 1 16,2 20-3-16,-1 26-4 16,-4 12-2-16,2 14 0 15,-4-6 0-15,-4-4 1 16,-1-11 2-16,0-21 2 16,1-5 1-16,0-23 17 15,4-11 1-15,0-21 1 16,5-10 0-16,0-28-13 0,-2-11-1 15,0-18-9-15,-3-16-28 16,0-14-113-16,6-4-252 16</inkml:trace>
  <inkml:trace contextRef="#ctx0" brushRef="#br0" timeOffset="17550.7191">22922 2743 599 0,'-7'-1'249'0,"-11"5"-151"0,1 7-35 15,4 3-47-15,2 7-15 16,5 2-14-16,6-1 1 16,5 4 12-16,6-6 10 15,3-4 43-15,7-4 27 0,-1-10 46 16,-1-2 21-16,2-8 16 15,-7-4-1-15,-3-5-6 16,-3 0-11-16,-8-1-26 16,-3 0-14-16,-10 0-28 15,0-2-10-15,-4 5-25 16,0 0-13-16,2 5-26 16,0 4-10-16,3 6-24 15,0 8-8-15,-2 10 1 16,-3 7 3-16,2 5 17 15,1 3 5-15,9-5 3 16,6 1 1-16,9-6-3 16,2-6 1-16,7-4 8 15,-2-4 9-15,1-8 26 16,5-1 11-16,-6-6 19 16,-1-7 3-16,-6-7-2 15,-6-3-6-15,-4-6-19 0,0 5-54 16</inkml:trace>
  <inkml:trace contextRef="#ctx0" brushRef="#br0" timeOffset="18085.2836">23530 3795 364 0,'-9'7'232'0,"-4"9"60"16,3 4-122-16,10-5-50 15,4-2 8-15,9-9-3 16,5-4 8-16,-1-9 27 16,3-3 14-16,-9-5-12 15,-4-4-4-15,-7 2-33 16,-7 3-25-16,-7 8-58 15,0 6-26-15,3 13-115 16,4 4-86-16</inkml:trace>
  <inkml:trace contextRef="#ctx0" brushRef="#br0" timeOffset="18397.3608">23929 3764 577 0,'-4'-1'361'16,"-11"-5"-3"-16,7 6-137 15,-4 1-107-15,3 5-37 16,5 4-52-16,2 1-5 0,8-3 6 15,4 0 9-15,2-1 24 16,2-1 10-16,2 1 7 16,-6-2 1-16,-3 0 4 15,-1-2-2-15,-6-1-14 16,0-1-7-16,0-2-33 16,0-1-77-16</inkml:trace>
  <inkml:trace contextRef="#ctx0" brushRef="#br0" timeOffset="18678.5654">24350 3754 855 0,'-7'-1'446'0,"-8"-3"-132"0,-2 5-109 16,3 2-120-16,7 4-43 16,7 4-39-16,5 2-4 15,9 1 14-15,-1-3 21 16,9-4 36-16,-1-6 15 16,-2-4 19-16,-6-7 6 15,-13-5-14-15,-7 2-19 0,-19 2-96 16,-5 6-588-16</inkml:trace>
  <inkml:trace contextRef="#ctx0" brushRef="#br0" timeOffset="19511.0249">21197 5149 662 0,'0'-10'363'0,"-1"-6"-65"15,-4-1-36-15,-4 4-57 16,-6 3-21-16,-6 2-42 15,-3 3-27-15,-4 5-59 16,2 4-33-16,4 12-45 0,7 5-13 16,9 6-4-16,3 4 5 15,12-2 13-15,4-5 9 16,14-11 23-16,3-6 13 16,-2-12 30-16,1-4 14 15,-8-9 13-15,-3-4 1 16,-6-3-8-16,-6 1-9 0,-10-1-8 15,-7 6-3-15,-10 7-16 16,-3 2-9-16,-4 10-22 16,0 2-9-16,5 7-20 15,2 3-5-15,10 4-7 16,4 3 1-16,8 6 13 16,6 0 4-16,11-2 11 15,6-6 4-15,4-11 5 16,0-6 7-16,-10-8 22 15,-5-5 14-15,-8-4 16 16,-7 0 1-16,-3-3-12 16,-2 5-13-16,1 4-24 15,4 0-11-15,2 8-75 16,3 2 350-16</inkml:trace>
  <inkml:trace contextRef="#ctx0" brushRef="#br0" timeOffset="20354.5757">20437 5135 505 0,'-8'-7'335'15,"-5"-2"28"-15,1 4-77 0,-3 4-93 16,-2 0-40-16,-3 2-80 16,3 4-33-16,5 2-48 15,5 6-11-15,8 6-5 16,5-2 4-16,13 4 11 15,0-5 7-15,10-5 8 16,-3-5 10-16,-4-13 30 16,0-3 23-16,-12-12 36 15,-2-2 9-15,-10-3 13 16,-4 2-6-16,-9 4-12 16,-11 4-8-16,-11 7-35 15,-1 3-18-15,-2 5-40 16,6 6-14-16,13 7-21 15,4 7-7-15,12 7 4 16,3-1 6-16,13 2 10 16,5-4 7-16,8-6 3 15,2-6 2-15,1-9 4 16,2-3 4-16,-4-13 7 0,1-2 5 16,-9-5 15-16,-5-4 7 15,-8 2 18-15,0 0 5 16,-11 4-2-16,-6 9-7 15,-13 4-26-15,-3 6-11 16,7 2-35-16,5-2-68 16,11 4 347-16</inkml:trace>
  <inkml:trace contextRef="#ctx0" brushRef="#br0" timeOffset="20979.4426">19530 5065 787 0,'-12'2'364'16,"-5"4"-165"-16,-4 2-45 0,4 6-78 15,-1 1-25-15,5 5-33 16,9 3-2-16,11-2 3 16,11 2 10-16,2-8 31 15,5-3 11-15,-1-9 23 16,0-5 8-16,1-7 14 15,-5-3 2-15,-7-5 2 16,-6 1-1-16,-12-5-15 16,-4-1-11-16,-15 4-23 15,-2 3-18-15,-11 12-31 16,-1 6-14-16,6 16-18 16,-3 2-5-16,19 7-3 15,7-2 2-15,16-6 4 16,11-2 2-16,12-13 8 15,2-5 3-15,0-12 9 16,-8-3 4-16,-8-1 6 0,-7 2 12 16,-11 8-33-16</inkml:trace>
  <inkml:trace contextRef="#ctx0" brushRef="#br0" timeOffset="21698.0094">18674 5096 491 0,'0'-4'301'0,"-2"-5"-9"0,0 2-10 16,-4 0-46-16,-2 0-24 16,-8 0-50-16,-4 4-29 15,3 3-59-15,-4 3-30 16,5 11-48-16,8 1-16 15,5 5-12-15,3 3-1 16,13 0 9-16,0 1 8 16,8-3 12-16,1-5 4 0,0-13 10 15,1-4 8-15,-6-18 29 16,-3-6 17-16,-10-3 47 16,-5 0 14-16,-11 5 6 15,-6 4-7-15,-5 8-44 16,-1 3-22-16,3 8-41 15,2 3-16-15,6 7-18 16,4 3-5-16,7 8 1 16,0 1 2-16,7 3 9 15,4 0 0-15,5-10 2 16,7-5 3-16,8-12 5 16,1-6 8-16,-4-9 19 15,-3 2 9-15,-14-1 11 16,-5 4 0-16,-11 7-14 15,-3 3-25-15,-4 4 274 0</inkml:trace>
  <inkml:trace contextRef="#ctx0" brushRef="#br0" timeOffset="22385.3593">17780 5127 482 0,'-5'-5'348'0,"-6"-4"22"15,-7-1-165-15,2 6-33 16,-4 2-79-16,1 3-25 16,9 9-35-16,3-2-20 15,7 12-9-15,4-2 3 16,13 4 3-16,3 0 7 16,14-7 13-16,1-3 8 15,4-11 15-15,-5-6 15 16,-6-5 46-16,-7-7 12 15,-15-4 18-15,-6 0-2 0,-17 0-34 16,-7 4-17-16,-12 7-37 16,-4 4-19-16,2 8-28 15,2 5-9-15,10 4-14 16,8 1-7-16,9 3-6 16,6-2 3-16,11 0 8 15,2-3 6-15,12-2 10 16,1-3 4-16,7-5 15 15,-1-1 12-15,-6-9 22 16,-5 2 11-16,-10-3 4 16,-3-3-6-16,-8-2-21 15,-3-3-14-15,-5 1-98 16,1-1 98-16</inkml:trace>
  <inkml:trace contextRef="#ctx0" brushRef="#br0" timeOffset="23078.6548">16852 5095 388 0,'0'-6'275'0,"2"-1"51"0,-1-6-37 15,0 5-50-15,-1 2-26 16,-3-1-57-16,-2 3-18 15,-2 6-25-15,-4-3-21 0,-4 8-43 16,-2 6-18-16,2 2-31 16,2 9-8-16,10 2-2 15,5 0 3-15,9-3 7 16,8-4 6-16,5-12 13 16,0-4 5-16,4-10 18 15,-3-6 16-15,-7-10 26 16,-3 1 11-16,-14-6 4 15,-2 3-9-15,-10 4-18 16,-3 3-9-16,-9 10-24 16,-6 6-11-16,-4 9-21 15,-2 7-8-15,9 9-8 16,3 3-2-16,16 1 2 16,6-1 1-16,11-12 2 0,6-4 2 15,6-12 5-15,2-4 2 16,-5-7 5-16,-5 0 6 15,-9 3-33-15</inkml:trace>
  <inkml:trace contextRef="#ctx0" brushRef="#br0" timeOffset="23781.6072">16094 5157 797 0,'-3'-6'419'0,"-9"-6"-89"15,-3 1-39-15,-9 5-78 16,-2 3-33-16,-2 5-74 16,5 6-34-16,2 4-51 15,7 5-20-15,10 5-18 16,3-1-3-16,11 2 7 15,7-3 5-15,5-2 8 16,4-2 5-16,4-9 7 31,-6-5 6-31,-1-12 30 16,-5-8 16-16,-11-7 17 0,-3-4 6 0,-4 0-5 16,-6 2-5-16,-6 4-9 15,-2 7-5-15,-10 10-20 16,-6 6-12-16,-3 15-19 15,2 1-9-15,8 8-6 16,8 0-4-16,14-4-1 16,5-3 0-16,12-9 3 15,7-5 2-15,8-9 3 0,4-5 1 16,-3-7 4-16,-2-4 0 16,-14 0 2-16,-6 3-23 15</inkml:trace>
  <inkml:trace contextRef="#ctx0" brushRef="#br0" timeOffset="24456.1667">15193 5112 584 0,'-2'0'343'0,"-7"0"-74"16,-1 2-79-16,2 7-38 16,-5 4-49-16,5 4-11 15,6 4-40-15,0-1-10 16,6-4-2-16,3-5 4 15,8-6 25-15,7-5 9 16,1-4 2 0,4-1-1-16,-7-8 2 15,-3-3 1-15,-8-1 4 16,-7-4 1-16,-7 5-8 16,-6 2-6-16,-9 7-14 15,-2 0-10-15,-6 6-22 16,-2 1-12-16,7 6-21 15,2 6-9-15,6 6-9 16,6 2 0-16,7-1 5 16,4-3 5-16,13-6 5 15,4-2 3-15,7-5 7 16,0-3 2-16,-1-4 8 16,-3-1 5-16,-7-5 12 15,0 0 6-15,-10-2 9 16,-3 3 3-16,-5-2-4 0,-8-1-4 15,0 2-13-15,-5-3-9 16,2 2-39-16,4 2-57 16</inkml:trace>
  <inkml:trace contextRef="#ctx0" brushRef="#br0" timeOffset="25081.051">14312 5120 694 0,'-10'-2'354'15,"-9"3"-119"-15,-3 3-45 16,7 9-84-16,4 4-32 0,5 2-29 16,8 0-5-16,11-4-9 15,9-1 6-15,11-7 12 16,4-5 10-16,2-6 13 15,-3-4 4-15,-10-7 26 16,-6 0 15-16,-14-1 26 16,-6-1 8-16,-17 4-19 15,-7 3-18-15,-14 10-45 16,-4 5-20-16,3 12-34 16,4 2-11-16,16-1-7 15,6 1-5-15,13-9-4 16,6-4 1-16,10-4 2 15,2-2 3-15,4-1 11 16,-1 1-59-16</inkml:trace>
  <inkml:trace contextRef="#ctx0" brushRef="#br0" timeOffset="25752.7412">13449 5138 484 0,'-4'-1'278'16,"-3"-2"-32"-16,-2 2-48 15,-6 6-50-15,-3 3-18 16,-3 5-46-16,5 4-21 16,6 1-52-16,7-3-12 15,9 4-8-15,3-1-1 0,11-5 6 16,0 0 4-16,10-13 21 16,3-6 19-16,2-6 43 15,-1-5 29-15,-11-4 68 16,-8 0 16-16,-20-1 20 15,-10 1-8-15,-22 7-61 16,-8 6-27-16,-3 12-63 16,2 4-28-16,18 8-35 15,10 0-12-15,19-1-105 16,8-1-58-16</inkml:trace>
  <inkml:trace contextRef="#ctx0" brushRef="#br0" timeOffset="26330.7179">12598 5076 591 0,'-7'0'338'15,"-9"0"-61"-15,3 14-123 16,1 6-50-16,3 12-58 0,6 4-28 16,7-4-8-16,4-2 6 15,11-8 8-15,3-7 11 16,7-7 42-16,-1-9 19 16,-7-12 49-16,0-6 20 15,-14-4 16-15,-3 3 9 16,-4 1-19-16,-13 9-20 15,-10 6-66-15,-5 8-4 0,-3 10-360 16</inkml:trace>
  <inkml:trace contextRef="#ctx0" brushRef="#br0" timeOffset="85121.2748">16474 10510 1534 0,'7'9'57'0,"13"-32"67"16,15-29-15-16,12 8-23 0,18 0-27 16,22 10-24-16,11 7 10 15,13 12 9-15,-14 15 0 0,-16 23-16 16,-11 8-15-16,-6 19-11 15,2-2 0-15,-6 1-4 16,-2 0-1-16,-12-8-1 16,-6-4-1-16,-12-9-15 15,-4-5-38-15,5-11-221 16</inkml:trace>
  <inkml:trace contextRef="#ctx0" brushRef="#br0" timeOffset="85511.8183">17549 10327 663 0,'-3'-8'397'0,"-2"-4"-143"16,12 12-27-16,6 5-70 16,14 24-103-16,8 7-18 15,15 10-5-15,2 0-7 0,-4-4 0 16,-8-7-1-16,-15-7-4 15,-8-6 0-15,-17-8 53 16,-12-3 11-16,-21 2 3 16,-8 2 1-16,-9 2-56 15,3 3-14-15,12-3-41 16,10-2 62-16</inkml:trace>
  <inkml:trace contextRef="#ctx0" brushRef="#br0" timeOffset="86749.5798">18846 9428 851 0,'-11'-10'366'16,"-15"-9"-190"-16,4 8-58 15,7 20-88-15,5 9-17 16,8 22-30-16,2 8-7 16,7 20 11-16,4 8 5 0,3 13 6 15,0 7 2-15,-4 4 0 16,0 0 2-16,-10-6 0 15,-9-1 2-15,-8-12 3 16,-6-6 3-16,-1-14 3 16,-1-17 2-16,-2-19 2 15,4-7-14-15,7-18-295 16</inkml:trace>
  <inkml:trace contextRef="#ctx0" brushRef="#br0" timeOffset="86999.5101">18870 10598 1191 0,'6'-2'462'0,"8"2"-288"16,15 0-139-16,7 3-18 15,2 7 22-15,-4 0-100 16</inkml:trace>
  <inkml:trace contextRef="#ctx0" brushRef="#br0" timeOffset="87327.5701">19229 10676 767 0,'-16'1'333'0,"-18"-4"-158"16,3-5-73-16,16-10-51 15,10-2-26-15,15-3-33 16,8 4-10-16,11 4-2 15,1 3 2-15,1 14 2 16,3 11 3-16,-5 9 38 16,1 11 17-16,-3 5 14 15,2-5 15-15,1-4-9 0,0-13 3 16,-7-16 44-16,-3-7 13 16,-10-20 20-16,-8-8 5 15,-5-2-41-15,-13-1-22 16,-18 3-48-16,-5 3-32 15,-5 4-159-15,3 3-222 16</inkml:trace>
  <inkml:trace contextRef="#ctx0" brushRef="#br0" timeOffset="87827.7058">19176 9164 637 0,'-6'9'380'0,"-5"6"-58"0,-5 8-130 15,4 9-48-15,4 7-67 16,3 6-23-16,9 5-34 16,2-5-8-16,9-5-7 15,3-7 2-15,9-11-2 16,3-1 0-16,-2-10-37 15,1-3-62-15,-6-8-268 16</inkml:trace>
  <inkml:trace contextRef="#ctx0" brushRef="#br0" timeOffset="88016.6676">19087 9395 802 0,'12'-5'417'0,"21"-3"-105"0,4 2-78 15,1 2-100-15,-2 0-40 32,-18 5-6-32</inkml:trace>
  <inkml:trace contextRef="#ctx0" brushRef="#br0" timeOffset="91814.3668">19958 9993 494 0,'-13'0'256'0,"-22"1"-53"15,-3 2-40-15,-1 6-53 16,2-1-24-16,12 6-53 16,4 1-19-16,20 7-12 15,6 1-1-15,20 3 0 16,11 1 2-16,10-10 1 15,1-4 3-15,-4-13 14 16,-9-6 45-16,-13-14 41 16,-9-3 19-16,-17-8 26 15,-9-2-32-15,-17-9-29 16,-7-4-16-16,-14-13-35 16,3-2-13-16,6 3-21 0,13 4-10 15,28 15-19-15,11 3-8 16,30 11-7-16,11 3 4 15,16 12 12-15,7 3-67 16</inkml:trace>
  <inkml:trace contextRef="#ctx0" brushRef="#br0" timeOffset="92126.7836">20412 9735 392 0,'-1'-7'324'16,"0"-5"33"-16,-9 9-112 15,-7 4-45-15,-15 11-74 16,-10 6-24-16,-8 14-44 15,5 10-13-15,10 13-26 16,13 9-14-16,22 2-7 16,12-2-3-16,21-12-2 15,7-11 2-15,16-14 6 16,1-8-27-16,-5-8-161 0</inkml:trace>
  <inkml:trace contextRef="#ctx0" brushRef="#br0" timeOffset="92314.4875">20448 9998 842 0,'2'2'364'0,"9"6"-174"16,2-4-60-16,14 1-80 15,6 2-5-15,2-3-32 16,3 1-2-16,-9 2 2 15,-3-3 4-15,-3-5-150 16</inkml:trace>
  <inkml:trace contextRef="#ctx0" brushRef="#br0" timeOffset="92489.7954">20621 10005 349 0,'-11'10'229'15,"-7"8"-2"-15,6 5-106 0,4 1-10 16,8-3 3-16,4 4 3 15,13-6-3-15,6-1-13 16,5-6-41-16,2-4-18 16,-4-3-13-16,1-4-25 15,-4 1-230-15</inkml:trace>
  <inkml:trace contextRef="#ctx0" brushRef="#br0" timeOffset="92677.4619">20768 9764 1122 0,'9'-7'455'0,"14"-4"-287"15,10 14-35-15,10 23-69 16,8 12-16-16,-4 18-31 16,-10 6-4-16,-26 5 2 15,-16-3 4-15,-20-6 8 16,-2-7 5-16,0-15-149 15</inkml:trace>
  <inkml:trace contextRef="#ctx0" brushRef="#br0" timeOffset="93383.268">21566 10090 499 0,'-6'-9'306'0,"-8"-9"-15"15,-3-1-64-15,-4-1-72 16,-2-1-29-16,-7 4-52 0,0 3-26 16,-3 14-48-16,1 7-12 15,0 13-13-15,6 7-4 16,12 7 0-16,8-1 1 16,24 0 4-16,3-2 4 15,18-7 10-15,1-7 7 16,-3-13 6-16,5-7 7 15,-5-14 6-15,-2-6 2 16,-3-15 3-16,-4-5-2 0,-7-11-6 16,-5-8 1-16,-12-5-1 15,-4-1 1-15,-9 12 1 16,-4 11 5-16,-2 19 17 16,0 10-1-16,-1 16-5 15,3 6-11-15,4 13-23 16,4 7-2-16,9 18 3 15,1 12 1-15,6 13 0 16,-1 5 0-16,0-6 2 16,0-7 4-16,2-14 4 15,-1-4 1-15,1-12-26 16,1-9-59-16</inkml:trace>
  <inkml:trace contextRef="#ctx0" brushRef="#br0" timeOffset="93695.7059">21746 10029 519 0,'6'2'310'16,"14"3"12"-16,8 3-184 15,7-5-58-15,1 3-27 16,-3-4-29-16,-9-4-2 0,-2-6-1 15,-5 1-1-15,-8-5-44 16,2 4-22-16,-12-2-14 16,-10 1-2-16,-5 5 42 15,-8 4 24-15,-3 12 39 16,2 3 15-16,-2 8 13 16,7 5 4-16,9 4-22 15,7 0-14-15,21-2-11 16,7-3-10-16,11-14-2 15,5-3 15-15,0-14-235 16</inkml:trace>
  <inkml:trace contextRef="#ctx0" brushRef="#br0" timeOffset="93914.3934">22354 10022 675 0,'15'2'354'0,"11"2"-88"16,14 4-166-16,2 0-22 16,-1-1-48-16,-2-2-9 0,-10-2-12 15,-6-3-87-15</inkml:trace>
  <inkml:trace contextRef="#ctx0" brushRef="#br0" timeOffset="94103.7121">22421 10142 831 0,'4'4'403'0,"6"7"-134"16,10 0-69-16,11-3-17 15,2-1-36-15,8-2-34 16,2-5-27-16,4-2-50 16,-5-5-73-16</inkml:trace>
  <inkml:trace contextRef="#ctx0" brushRef="#br0" timeOffset="94776.9996">23103 10066 605 0,'4'-11'291'16,"12"-7"-75"-16,7 1-34 15,9 2-42-15,0 4-33 0,-6 11-51 16,-4 0-18-16,-9 9-4 15,-5 5-1-15,-7 4-15 16,-1 5-6-16,-3 2-4 16,-1-2-1-16,4-1-3 15,6-4-1-15,3-6 2 16,4 1 1-16,3-11 6 16,-2-3 2-16,2-6 5 15,-1-7 0-15,-2-4-19 16,2-4-6-16,-10-7-15 15,2 5-3-15,-2-4 13 16,-4 5 0-16,1 14-6 16,0 4-4-16,-4 22-1 15,-1 8 6-15,3 8 16 16,3 3 10-16,4-3 3 16,1-1 1-16,6-7-3 0,0-7-9 15</inkml:trace>
  <inkml:trace contextRef="#ctx0" brushRef="#br0" timeOffset="95079.6988">23802 9617 914 0,'-11'0'399'0,"-21"3"-215"15,-3 3-47-15,-8 22-73 16,1 8-19-16,11 18-20 16,8 12-9-16,23 9 9 0,13-3 4 15,20-7 3-15,6-11 2 16,7-14-10-16,-1-5 0 15,-5-11-5-15,-3-2-48 16,-8-13-244-16</inkml:trace>
  <inkml:trace contextRef="#ctx0" brushRef="#br0" timeOffset="95329.2717">23940 9694 915 0,'2'-2'395'0,"4"3"-200"16,1 6-64-16,3 16-60 16,3 4-10-16,-1 15-17 15,-4 3-5-15,-8 12 3 16,-3 2-2-16,-7-9-7 16,5-1-2-16,6-15 10 15,10-4 1-15,6-10 4 16,7-2-2-16,4-7-17 15,2-5-1-15,-2-6-22 16,-2-6-49-16,-8-7-160 16</inkml:trace>
  <inkml:trace contextRef="#ctx0" brushRef="#br0" timeOffset="95516.7157">23867 9972 1017 0,'7'0'438'16,"13"-2"-206"-16,8 2-74 15,6-6-50-15,7 2-27 0,0-2-49 16,-3 0-7-16,-1 4-149 16,-4-5-124-16</inkml:trace>
  <inkml:trace contextRef="#ctx0" brushRef="#br0" timeOffset="95688.7522">24254 9781 507 0,'3'-8'359'0,"8"-7"35"16,1 6-79-16,8 14-118 15,5 6-58-15,2 22-77 16,3 10-15-16,-10 10 11 16,-6 7 19-16,-19-9 7 15,-8-5 1-15,-7-13-23 16,1-7-17-16,0-7-14 15,1-6-48-15</inkml:trace>
  <inkml:trace contextRef="#ctx0" brushRef="#br0" timeOffset="97891.157">19040 11665 791 0,'-7'-13'374'0,"-10"-13"-148"0,-4-4-50 0,-6-4-80 31,-1 3-33-31,-3 8-54 0,-1 9-14 0,2 19-20 16,3 4-5-16,7 20-5 31,4 3 5-31,16 7 7 15,5 4 3-15,18-7 11 16,3-9 4-16,11-15 8 16,7-6 5-16,-3-19 12 0,-3-7 4 0,-5-12 4 15,-8-7 0-15,-4-11-6 16,0-5-2-16,-13-18-1 16,-4-4 0-16,-7 0-2 0,-9 2-2 15,-3 23 13 1,1 15 7-16,1 26 6 0,-1 15-3 15,6 24-30-15,-3 9-14 16,7 25-16-16,7 11 0 16,10 7 11-16,0 0 5 15,8-14 9-15,4-9 5 16,0-16-11-16,5-7-88 16</inkml:trace>
  <inkml:trace contextRef="#ctx0" brushRef="#br0" timeOffset="98096.0306">18649 11735 790 0,'16'5'322'16,"13"4"-163"-16,32 7-84 15,15 2 7-15,19 1 5 16,6-3-15-16,6-4-31 16,4-2 5-16,-8-7-87 15</inkml:trace>
  <inkml:trace contextRef="#ctx0" brushRef="#br0" timeOffset="98737.8796">18979 12311 479 0,'2'-4'298'0,"2"-2"-22"16,-2-5-47-16,1-3-94 16,-7-2-33-16,-3-6-40 15,-9 2-13-15,-15-2-17 16,1 5-6-16,-16 4-18 0,-3 6-9 15,1 17-11-15,2 5-2 16,9 13-6-16,7 5 1 16,18 2 0-16,8 2-2 15,14-3 6-15,11-2 3 16,10-12 9-16,9-7 4 16,7-10 9-16,2-10 3 15,-3-11 5-15,-8-6 2 16,-3-9 1-16,-9-4-1 0,-6-7-5 15,-5-1-3-15,-8-2-3 16,-4 3-2-16,-4 5-1 16,-3 7 0-16,-4 6-1 15,3 10-2-15,-3 8 7 16,1 3 0-16,5 11-6 16,1 2-3-16,7 8-13 15,-1 4-1-15,4 9 10 16,2 4 4-16,-4 13 9 15,1 6-1-15,-3 2-1 16,1-1 0-16,6-5 3 16,-1-7 8-16,0-12-123 15,-1-7-233-15</inkml:trace>
  <inkml:trace contextRef="#ctx0" brushRef="#br0" timeOffset="98925.3214">19149 12045 548 0,'-4'8'265'0,"-4"6"-87"16,0 16-80-16,2 5-21 16,4 7 18-16,3 2-16 15,7 0-19-15,3-5 5 16,2-11-89-16,1-6-91 15</inkml:trace>
  <inkml:trace contextRef="#ctx0" brushRef="#br0" timeOffset="99113.1916">19092 12194 830 0,'13'0'413'16,"11"0"-140"-16,15 3-167 16,5 0-29-16,6-3-46 15,0-1 65-15</inkml:trace>
  <inkml:trace contextRef="#ctx0" brushRef="#br0" timeOffset="99753.2521">19726 11566 685 0,'-1'-3'302'0,"-5"9"-141"16,-2 6-61-16,-4 15-57 15,0 12-10-15,5 8-14 16,3 1 2-16,11-2 14 16,6-4 5-16,11-14 20 15,4-8 9-15,8-18 5 16,0-9-1-16,0-13-18 16,-2-8-8-16,-8-5-13 0,-7-2-5 15,-11-3-3 1,-6 4-2-16,-9 2-7 0,-1 7-4 15,0 12-16-15,-1 5-9 16,4 14-11-16,2 9-2 16,4 11 2-16,6 9 4 15,8 3 10-15,0 1 3 16,4-3 10-16,1-4 3 16,1-9-98-16</inkml:trace>
  <inkml:trace contextRef="#ctx0" brushRef="#br0" timeOffset="100018.8147">20355 11400 773 0,'-9'0'379'0,"-17"6"-132"16,-2 7-74-16,-3 8-72 15,-3 2-25-15,4 10-34 16,5 3-20-16,10 8-29 16,8 2-4-16,12 0 0 15,7 0 1-15,12-1 5 16,4-1 3-16,7-7 8 16,1-5 5-16,4-17-67 0,-5-8-84 15</inkml:trace>
  <inkml:trace contextRef="#ctx0" brushRef="#br0" timeOffset="100253.3339">20508 11432 753 0,'0'0'342'0,"-4"4"-156"16,3 8-59-16,2 11-82 15,-3 5-9-15,4 6-16 16,4 7-12-16,-11 0-5 15,5 4 1-15,0 1 1 16,-4-2 0-16,15-9 26 16,-2-4 2-16,13-12 4 15,6-5 4-15,4-10-18 16,3-7 4-16,-2-8-144 16</inkml:trace>
  <inkml:trace contextRef="#ctx0" brushRef="#br0" timeOffset="100417.3863">20411 11669 584 0,'12'4'327'0,"5"-4"-17"0,13 2-238 16,4 4-7-16,5-7-36 15,4 0 57-15</inkml:trace>
  <inkml:trace contextRef="#ctx0" brushRef="#br0" timeOffset="100573.1983">20775 11472 612 0,'2'-7'416'0,"9"3"-13"16,3 6-127-16,7 16-135 16,9 15-43-16,-4 9-34 15,-3 10 5-15,-16 17-26 16,-15 7 0-16,-10 4 10 15,-5-10 12-15,4-27-136 0</inkml:trace>
  <inkml:trace contextRef="#ctx0" brushRef="#br0" timeOffset="100838.8321">21342 11646 648 0,'18'0'308'0,"22"-1"-113"16,1 1-105-16,0 4-58 15,-4-1-11-15,-7-1-20 16,-6-2-122-16</inkml:trace>
  <inkml:trace contextRef="#ctx0" brushRef="#br0" timeOffset="100979.721">21346 11763 878 0,'12'2'426'15,"17"3"-161"-15,15 2-61 16,8-2-80-16,1 2-36 16,-5-2-36-16,-7-4-21 15</inkml:trace>
  <inkml:trace contextRef="#ctx0" brushRef="#br0" timeOffset="101572.9742">22202 11651 973 0,'-18'3'373'16,"-17"5"-278"-16,6 7-46 16,21 11-47-16,8 1-13 15,23 8-6-15,9-2 7 0,17-7 19 16,3-8 10-16,-1-15 10 15,-1-7 8-15,-20-17 12 16,-8-4 4-16,-15-11 3 16,-11-5-4-16,-18-7-14 15,-7-2-6-15,-20-14-8 16,-2-1-4-16,2-7-10 16,9 5-4-16,24 14-14 15,12 8-7-15,20 14-9 16,10 6-2-16,13 11 7 15,8 5-88-15</inkml:trace>
  <inkml:trace contextRef="#ctx0" brushRef="#br0" timeOffset="101822.9032">22821 11329 685 0,'-12'-2'403'0,"-8"-3"-52"16,-9 9-189-16,-4 3-42 15,-1 15-61-15,-2 4-17 16,2 13-25-16,5 6-9 0,11 5-11 16,10-1 0-16,14-1 6 15,7-3 4-15,14-5 7 16,6-4 0-16,9-9-14 15,2-6-64-15</inkml:trace>
  <inkml:trace contextRef="#ctx0" brushRef="#br0" timeOffset="102072.8578">22900 11349 859 0,'0'-5'367'0,"4"-1"-207"16,3 12-24-16,-6 16-38 16,8 9-7-16,-6 12-2 15,-1 4-22-15,-2 0-18 16,-4 4-10-16,-2-4-13 0,2-2-6 16,4-2-8-16,7-7-2 15,8-7-2-15,1-6 0 16,12-11 4-16,3-5-10 15,3-10-129-15,0-6-175 16</inkml:trace>
  <inkml:trace contextRef="#ctx0" brushRef="#br0" timeOffset="102447.7689">22849 11638 827 0,'6'0'352'0,"12"5"-181"16,6 1-89-16,9-1-39 15,7 2-12-15,4-4-7 16,-3-3 1-16,-4-8-71 16,-7-2-98-16,-9-6-200 15,-4-1-23-15,-7-5 63 16,-1-6 109-16,-2-4 269 15,3-1 53-15,4 3 90 16,1 0 56-16,8 17 22 16,-2 7-3-16,2 18-41 15,4 11-48-15,1 14-73 16,-5 4 2-16,-11 11-10 0,-12 3-3 16,-16 2-5-16,-1 2-29 15,-2-10-31-15,0-6-15 16,4-14-14-16,-1-13-6 15,12-10-19-15,4-10-64 16</inkml:trace>
  <inkml:trace contextRef="#ctx0" brushRef="#br0" timeOffset="406642.7338">17063 14602 563 0,'-6'-1'221'0,"-6"0"-129"16,7 1-27-16,12-1 17 15,11 1 14-15,32 0 15 16,19 1 4-16,45 5-18 16,23-1-12-16,49 5-15 15,19 1-3-15,43 0-3 16,23-2-3-16,31-3-17 16,19-1-11-16,24-5 7 15,23 5 4-15,8-6 3 16,8 1-3-16,4 0-19 15,-8-3-9-15,-4 8-8 16,-15 0-2-16,-25 4-2 16,-28 2 0-16,-48 4 0 15,-28 3-1-15,-67 1 0 16,-4017 0 21-16,7933 2-172 16,-4006 0-228-16</inkml:trace>
  <inkml:trace contextRef="#ctx0" brushRef="#br0">23294 14579 783 0,'2'-2'311'0,"8"2"-198"0,7 6-43 15,9 7-22-15,14 8 3 16,10 5-10-16,4 1-5 16</inkml:trace>
  <inkml:trace contextRef="#ctx0" brushRef="#br0" timeOffset="408246.2347">23917 14859 842 0,'11'-1'339'0,"8"7"-233"15,5 7-27-15,-5 10-31 16,-6 5-18-16,-6 0 24 16,-7-1 12-16,-3-8 9 15,-3-3-2-15,2-9-23 16,3 0-9-16,3-13-8 16,8-5-4-16,7-10-15 15,6-6-8-15,10 2-11 16,5 3-6-16,2 11 8 15,-1 7 5-15,-8 15 13 16,-2 4 5-16,-13 14 7 0,-3 4-1 16,-12 3-1-16,-5 2-4 15,0-1-109-15</inkml:trace>
  <inkml:trace contextRef="#ctx0" brushRef="#br0" timeOffset="408964.8041">18631 13155 594 0,'3'-27'271'0,"5"-25"-62"16,3 16-28-16,-6 25-37 16,1 12-32-16,-4 30-97 15,1 20-27-15,6 55-7 16,-1 32 1-16,-2 60 14 16,-4 26 5-16,-17 27 8 15,-7-1 2-15,-3-11-3 16,2-12 1-16,7-38 0 0,6-9 3 15,1-27 4-15,-1-21 2 16,2-33-70-16,-3-18-136 16</inkml:trace>
  <inkml:trace contextRef="#ctx0" brushRef="#br0" timeOffset="409521.6603">18613 13089 288 0,'-10'12'148'0,"-10"10"-37"16,3 2-60-16,6-9-40 16,4-3 51-16,3-12 53 15,1-5 22-15,7-7 42 0,-2-8-43 16,1-4-41-16,4 1-14 15,-2-4-31-15,5 3-7 16,4-1-2-16,0 3-5 16,2 9-6-16,1 12-7 15,0 15-16-15,1 6-5 16,6 13-7-16,3-1 2 16,10-1 9-16,0 3-59 15</inkml:trace>
  <inkml:trace contextRef="#ctx0" brushRef="#br0" timeOffset="410177.7462">18707 13769 622 0,'-11'-30'372'15,"-7"-27"0"-15,-2 24-233 16,2 10-34-16,3 19-66 15,7 9-36-15,4 24-38 16,6 15-11-16,11 30 11 16,1 15 12-16,2 18 18 15,0 2 6-15,-11-3 7 16,-3 2 3-16,-7-6 2 0,-8-5-1 16,-3-20 1-16,-4-15 0 15,5-19 0-15,5-11-31 16,6-16-154-16</inkml:trace>
  <inkml:trace contextRef="#ctx0" brushRef="#br0" timeOffset="410585.9721">18699 13666 577 0,'-12'2'239'0,"-13"4"-121"15,3 3-38-15,5 3-37 16,0 3-11-16,13 1-29 15,4 1-1-15,14 1 18 16,8-2 23-16,9-7 34 16,6-3 13-16,3-7 21 15,-3-7 5-15,-12-6 22 16,-9-4 7-16,-20-2-3 16,-12-2-11-16,-16 3-53 15,-3 5-21-15,-4 9-38 16,2 4-14-16,9 5-21 15,8 4-9-15,18 8-10 16,9 2 0-16,25-1 18 16,12-1-23-16</inkml:trace>
  <inkml:trace contextRef="#ctx0" brushRef="#br0" timeOffset="411018.1727">19574 13728 675 0,'-5'10'344'16,"-12"14"-38"-16,4 10-179 15,5 27-59-15,0 13-2 16,8 17-35-16,3 8-6 0,2 6-9 16,3 1-4-16,0-8 30 15,-3-11 5 1,2-27 5-16,0-14 2 16,4-28-46-16,5-8-75 15</inkml:trace>
  <inkml:trace contextRef="#ctx0" brushRef="#br0" timeOffset="411350.3115">19544 13664 670 0,'-11'8'278'16,"-2"14"-143"-16,0 4-46 16,7-2-35-16,6 4-13 15,8-2-24-15,9-6 22 16,10-2 53-16,6-13 18 0,2-14 24 16,-2-7-7-16,-7-11-18 15,-7 0-6 1,-17 1-3-16,-11 5-6 15,-19 9-30-15,-12 5-17 16,-3 12-37-16,5 3-11 16,18 4-91-16,10 3-98 0</inkml:trace>
  <inkml:trace contextRef="#ctx0" brushRef="#br0" timeOffset="411767.4816">20499 13666 950 0,'-1'5'351'0,"-6"18"-253"16,2 19-46-16,-3 39-10 15,-3 19 12 1,5 24-8-16,-5 4-2 16,6 1-18-16,5-7-4 15,0-24 4-15,10-15 1 16,-1-31 3-16,-2-15-4 16,7-21-239-16</inkml:trace>
  <inkml:trace contextRef="#ctx0" brushRef="#br0" timeOffset="412106.2941">20487 13750 308 0,'-7'3'172'0,"-9"1"5"16,1 3-76-16,2 3-53 16,3 8-1-16,10 1-10 15,7 4 16 1,13-1 64-16,5-4 21 16,9-8 22-16,0-8 0 15,1-10-28-15,-1-6-4 16,-19-11 12-16,-12 0 0 15,-19-3-9-15,-10 1-18 0,-11 8-61 16,-5 4-28 0,13 14-43-16,7 7-43 0,13 12-283 15</inkml:trace>
  <inkml:trace contextRef="#ctx0" brushRef="#br0" timeOffset="412507.4047">21478 13730 807 0,'-4'-4'423'0,"-3"2"-139"31,-6 10-96-31,-1 30-103 0,3 21-43 16,0 31-23-16,1 11-7 15,8 18-6-15,3 2 0 16,6-4 2-16,5-7 1 16,-2-25 3-16,-5-17 3 15,-5-24 6-15,-1-9 2 0,1-18-53 16,-3-9-56-16</inkml:trace>
  <inkml:trace contextRef="#ctx0" brushRef="#br0" timeOffset="412824.0158">21415 13715 695 0,'-11'2'269'0,"-9"6"-182"31,0 5-51-31,11 6-21 0,5 3 8 16,15 5 33-16,7-2 23 15,6-4 42-15,6-5 11 16,2-14-4-16,-5-5 8 16,-3-12 9-16,-10-7 2 15,-14-4-7-15,-9 2-29 16,-14 5-57-16,-1 7-30 0,1 11-75 15,3 4-99-15</inkml:trace>
  <inkml:trace contextRef="#ctx0" brushRef="#br0" timeOffset="413240.6074">22380 13710 1001 0,'0'-1'401'16,"0"1"-262"-16,-1 23-106 16,-2 19-26-16,5 40-10 15,0 16 9-15,5 27 9 0,-2 7 3 16,6 2 1-1,-3-13-2-15,-3-22 1 16,-1-19 3-16,-6-33 6 16,2-9 4-16,-1-22-25 15,-3-10-102-15</inkml:trace>
  <inkml:trace contextRef="#ctx0" brushRef="#br0" timeOffset="413594.7874">22466 13765 670 0,'-14'-2'318'0,"-9"2"-153"0,0 6-43 16,5 6-63-16,2 3-43 16,8 4-27-16,7-3-5 15,7-1 32-15,9-4 28 16,6-5 50-16,2-6 21 0,0-10 4 16,0-2-10-16,-5-8 11 15,-13-2-3-15,-14-1-12 16,-8 3-12-16,-15 6-52 15,-1 7-19-15,8 10-28 16,0 2 6-16,19 8-219 16</inkml:trace>
  <inkml:trace contextRef="#ctx0" brushRef="#br0" timeOffset="413873.2892">22976 14188 1521 0,'-1'-1'607'0,"-2"1"-418"16,1 0-70-16,1 0-82 16,0 0-8-16,1 0-151 15,0 0-107-15</inkml:trace>
  <inkml:trace contextRef="#ctx0" brushRef="#br0" timeOffset="414026.9163">23283 14223 1025 0,'-3'-2'451'16,"3"-1"-229"-16,-2 2-151 0,1 0-73 16</inkml:trace>
  <inkml:trace contextRef="#ctx0" brushRef="#br0" timeOffset="414175.6711">23504 14193 1266 0,'-1'2'589'0,"0"1"-252"16,-2-1-94-16,3-2-123 15,0 0-47-15,0 0-104 16,0 0 60-16</inkml:trace>
  <inkml:trace contextRef="#ctx0" brushRef="#br0" timeOffset="414892.2166">18345 14887 586 0,'-21'-1'310'0,"-14"1"-83"16,1 6-122-16,0 5-54 16,11 10-40-16,10 1-11 15,13 1-7-15,6 0-2 16,19-9 74-1,7-6 42-15,13-8 40 16,-15-12 33 0,-15 7-25-16,2 0-18 0,28-31-16 15,-9-2-27-15,-26-5-42 16,-21 17-23-16,-12 14-94 16,0 9-86-16</inkml:trace>
  <inkml:trace contextRef="#ctx0" brushRef="#br0" timeOffset="415345.6421">19478 15062 757 0,'0'-3'332'0,"6"-6"-141"16,0-1-30-16,7-4-24 16,4-5-17-16,-4-2-39 15,1-1-4-15,-5 6-8 16,-3 10-22-1,-2 17-34-15,-3 12-14 16,2 16-18-16,-2 6 8 16,4 2 14-16,0-4-10 15</inkml:trace>
  <inkml:trace contextRef="#ctx0" brushRef="#br0" timeOffset="415746.6231">20531 15048 795 0,'4'-10'333'15,"14"-7"-164"-15,0-3-10 16,2 6-13-16,3 6-24 16,-1 8-58-16,-6 4-29 15,-8 8-27-15,-11 5-2 16,-14 7 2-16,-7 6 1 0,-1 0-3 15,4-2-2-15,14-6-6 16,7-4-2-16,21-7 1 16,7 0 1-16,15-7 15 15,6-1-60-15</inkml:trace>
  <inkml:trace contextRef="#ctx0" brushRef="#br0" timeOffset="416217.3488">21463 15005 463 0,'4'-2'226'16,"7"1"-37"-16,5 1-78 15,10 4-32-15,3 5-15 16,1 2-41-16,-3 2-11 16,-12 0-2-16,-6 0 4 15,-10-1 6-15,-3-1 2 0,-2-3-1 16,0-4-6-16,7-4-6 16,6 0-6-16,9-1 17 15,7-1 2-15,6 5 0 16,-2 3 3-16,-13 8 30 15,-11 1 30-15,-26 4 23 16,-10 5 5-16,-11-4-41 0,1 0-30 0,21-10-85 16</inkml:trace>
  <inkml:trace contextRef="#ctx0" brushRef="#br0" timeOffset="416702.6022">22477 15021 558 0,'-7'2'283'0,"-5"7"-98"16,3 7-47-16,6 5-70 16,3 5-16-16,8 0-19 15,7-4-6-15,6-2-9 16,7-5 3-16,1-10 2 15,-2-4 1-15,-6-5-20 16,2-8-7-16,-2 1-6 16,-1-8-1-16,-5 2 16 15,-6 2 6-15,-7 5 56 0,-2 4 13 16,-5 11 20-16,-4 6 8 16,-3 10-39-16,0 8-10 15,4 6-22-15,5 2-8 16,4-4-15-16,0-5-2 0,3-7-50 15,-1-1-111-15</inkml:trace>
  <inkml:trace contextRef="#ctx0" brushRef="#br0" timeOffset="418609.5161">19958 16074 667 0,'-3'-1'333'16,"0"1"-92"-16,1 0-131 16,0 0-20-16,2 0-43 15,0 0-15-15,0 0-6 16,10 0 27-16,20 5 32 0,48 6 6 16,-7-6-3-16,15-1-23 0,3-4-27 15,-8 0-7-15,-28-2-7 16,-16-2 22-16,-19 0 18 15,-8-1 5-15,-5 1 1 16,-4 2-22-16,-2-3-15 16,1 4-59-16,-2 0-194 15</inkml:trace>
  <inkml:trace contextRef="#ctx0" brushRef="#br0" timeOffset="419605.4869">17086 17624 546 0,'-22'5'198'0,"-15"3"-134"15,5-4-11-15,32 7 5 16,15-2-6-16,41 1-34 16,26 3 2-16,62-3 23 15,34-4 27-15,68 2 31 16,40 0 3-16,54 0-30 0,28 3-26 0,39-1-31 16,12-2-4-16,11-1-9 15,2-1 61-15,-15-1 43 16,-6 1 13-16,-20 0 14 15,-12-3-61-15,-24-1-44 16,-24-2-15-16,-51-3-70 16,-33-4-109-16</inkml:trace>
  <inkml:trace contextRef="#ctx0" brushRef="#br0" timeOffset="420113.1863">23262 17567 753 0,'6'3'269'0,"12"7"-208"16,6 3-5-16,6 11 17 16,6 3 1-16,-2-1-13 15,-5-2-16-15,-11-5 29 16,-16-3 18-16,-19-7 25 15,-10 3 3-15,-11-2-49 0,-3 3-25 16,0 3-36-16,2 0-8 16,14 3-76-16,12 1-150 15</inkml:trace>
  <inkml:trace contextRef="#ctx0" brushRef="#br0" timeOffset="420434.6463">23662 17714 907 0,'12'7'364'16,"13"9"-205"-16,-3 3-42 0,-7 11 5 16,-12 3-12-16,-5-4-37 15,-2-1-4-15,1-11-23 16,4-8-7-16,7-10-4 15,6-9-3-15,8-9-9 16,3-8-5-16,4-3-10 16,2-1-2-16,-3 7-5 15,-2 5-3-15,-5 14 10 16,-8 8 6-16,-8 13 14 16,-5 12 8-16,-5 18-13 15,1 7-3-15,4 14-10 16,0-4 11-16,5-20-172 15</inkml:trace>
  <inkml:trace contextRef="#ctx0" brushRef="#br0" timeOffset="421019.5746">18413 16062 709 0,'3'-6'323'16,"2"-6"-131"-16,-4 16-128 15,-1 12-35-15,-3 34-42 16,0 25-15-16,3 61 7 15,5 25 12-15,5 42 14 16,4 4 2-16,1-4 0 16,-9-1 3-16,-5-31 3 15,-6-9 2-15,-8-26 9 16,1-16 2-16,-9-23 26 0,2-20-77 16,-3-35-315-16</inkml:trace>
  <inkml:trace contextRef="#ctx0" brushRef="#br0" timeOffset="421474.8525">18445 16273 236 0,'-17'9'143'0,"-17"8"9"0,4 1 4 16,14-9 33-16,15-14 0 31,0 3-26-31,1 1-17 0,0 0-53 0,5-31-19 16,51-43-8-16,-38 35-7 15,-1 4-3-15,-5 5-2 16,-9 12 2-16,1 9 1 15,-3 15-27-15,4 7-12 0,8 15-27 16,3 7-11-16,9 8 10 16,7 2-9-16</inkml:trace>
  <inkml:trace contextRef="#ctx0" brushRef="#br0" timeOffset="422281.6798">17556 17663 687 0,'-8'-5'310'0,"-6"0"-139"16,-2-3-58-16,1 5-46 15,5 1-21-15,4 2-27 16,-3 6-10-16,7 4-12 16,2 7-4-16,6 7 0 15,8-3 4-15,7 0 9 16,3-2 8-16,2-10 24 15,1-5 24-15,-6-6 60 16,-6-6 16-16,-12-6 39 0,-4-2-2 16,-18-2-39-16,-4 0-15 15,-8 7-58-15,-1 4-26 16,16 7-37-16,6 2-21 16,21 3-72-16,14-2-102 15</inkml:trace>
  <inkml:trace contextRef="#ctx0" brushRef="#br0" timeOffset="422844.0559">18528 17713 698 0,'-3'-4'313'0,"-8"0"-143"15,0 2-49-15,0 5-62 16,0 1-21-16,9 7-35 15,-1 1-8-15,3 7-3 16,5-2 6-16,5 0 13 31,1 0 11-31,4-9 38 0,3-3 14 0,-2-8 41 32,0-6 20-32,-6-6 16 0,-7-1 19 0,-15-3-3 15,-1 0-15-15,-13 2-40 16,0 2-36-16,11 10-52 15,-1 0-18-15,16 7-42 16,1 5-74-16</inkml:trace>
  <inkml:trace contextRef="#ctx0" brushRef="#br0" timeOffset="423359.5704">19311 16765 629 0,'3'-8'327'15,"2"-8"-87"-15,-3 8-94 0,3 5-40 16,-2 11-56-16,2 7-28 16,0 37-27-16,-2 21 8 15,0 31 9-15,0 19 3 16,-3 5 1-16,-3-3-5 15,1-10 3-15,0-13 3 16,2-29 4-16,6-12 1 16,3-27 30-16,2-11-70 15</inkml:trace>
  <inkml:trace contextRef="#ctx0" brushRef="#br0" timeOffset="423734.4708">19335 16664 677 0,'-13'4'279'0,"-15"9"-179"0,1 5-34 16,9 5-49-16,6 4-4 15,13-5 25-15,8-5 24 16,13-4 44-16,6-7 12 16,5-5 2-16,2-4 2 15,-8-7-1-15,-12-4-1 16,-12 0-2-16,-10-2-17 15,-11 5-41-15,2 0-18 16,2 8-48-16,6 4 24 16,13 10-207-16</inkml:trace>
  <inkml:trace contextRef="#ctx0" brushRef="#br0" timeOffset="424156.2579">20201 16782 563 0,'-1'-5'373'0,"-2"-5"-5"15,3 15-235-15,3 10-40 16,5 29-78-16,3 12 4 15,9 32-2-15,1 9 4 0,-1 15 3 16,-1 7-8-16,-8-3 0 16,0-9 2-16,-7-24 6 15,-1-15 4-15,-9-25 6 16,-2-10 4-16,0-18-43 16,0-13-90-16</inkml:trace>
  <inkml:trace contextRef="#ctx0" brushRef="#br0" timeOffset="424479.0217">20241 16719 585 0,'-16'0'263'16,"-13"-4"-138"-16,5 9-42 15,2 3-12-15,12 7-30 16,4 1 2-16,12 3 15 16,4-3 21-16,13-5 33 15,5-4 3-15,5-9-15 16,1-6 3-16,-9-11-5 15,-8 1 5-15,-17-2-9 16,-10 3-26-16,-11 7-55 0,-2 5-112 16</inkml:trace>
  <inkml:trace contextRef="#ctx0" brushRef="#br0" timeOffset="424911.7031">21120 16815 661 0,'3'-5'346'16,"3"-4"-100"-16,-1 9-106 15,-3 8-31-15,-2 25-48 16,0 16-10-16,-2 27 6 16,-2 11 3-16,1 22-10 15,3 11-15-15,1 5-19 16,6-4-1-16,-2-20 7 16,1-21 5-16,-3-28-50 15,-3-8-63-15</inkml:trace>
  <inkml:trace contextRef="#ctx0" brushRef="#br0" timeOffset="425257.993">21151 16802 405 0,'-13'0'209'15,"-12"0"-69"-15,1 8-54 16,-1 4-9-16,13 7-38 16,5 3 11-16,13 3 24 15,9 2 25-15,11-10 39 16,6-2-7-16,5-14 3 15,-1-5 6-15,-8-10-10 16,-9-9 12-16,-14-5-21 16,-7-1-26-16,-8 5-35 15,1 7-32-15,0 13-71 16,3 10-87-16</inkml:trace>
  <inkml:trace contextRef="#ctx0" brushRef="#br0" timeOffset="425703.0952">22185 16834 752 0,'0'-6'384'15,"-1"-5"-128"-15,2 18-125 16,2 11-43-16,4 35-41 16,5 18-19-16,6 24 6 15,4 17-1-15,-8 11-16 16,-6 1 0-16,-11-12 2 16,-8-12 4-16,0-31 3 15,-2-7 0-15,4-21 23 16,2-14-68-16,7-19-145 15,1-13-292-15</inkml:trace>
  <inkml:trace contextRef="#ctx0" brushRef="#br0" timeOffset="425999.7451">22195 16790 589 0,'-11'7'252'0,"-8"4"-114"16,8 13-69-16,4 5-10 0,12 3 11 16,6 4 7-16,11-12 31 15,7-8 10-15,1-15 18 16,-1-10-8-16,-3-14-4 15,-7-7-8-15,-21-9-21 16,-13-2-17-16,-18 5-47 16,-5 7-16-16,1 16-56 15,6 14-74-15</inkml:trace>
  <inkml:trace contextRef="#ctx0" brushRef="#br0" timeOffset="426858.9033">18730 17946 1046 0,'-7'3'44'0,"0"5"-10"16,-6 6 37-16,5 4-37 15,4 10-13-15,5 2-9 16,5-1-3-16,5-4 14 16,8-9 19-16,6-8 46 15,1-5 25-15,0-8 41 16,-5-4-1-16,-10-8-22 15,-6-2-24-15,-8-7-54 16,0-3-20-16,1 0-33 16,3 4-51-16,9 14-264 15</inkml:trace>
  <inkml:trace contextRef="#ctx0" brushRef="#br0" timeOffset="427202.8546">19341 18072 691 0,'3'-8'334'16,"3"-1"-119"-16,6-6-121 16,1 0-30-16,4 1-14 15,-1-4-3-15,-1 6 26 16,-5 4 19-16,-4 8-2 16,0 7-9-16,-5 19-25 15,-1 1-17-15,4 7-10 16,-1 1 1-16,0-6-2 15,5 0 13-15</inkml:trace>
  <inkml:trace contextRef="#ctx0" brushRef="#br0" timeOffset="427655.9013">20141 17969 594 0,'2'-4'284'0,"7"2"-70"16,4-3-53-16,9 6-34 15,3 7-19-15,5 3-58 16,2 4-15-16,-6 6-14 15,-6-1 0-15,-20 3 6 16,-6-3 1-16,-22-3 1 16,-3-2-2-16,0-2-1 0,3 0 11 15,19-3-6-15,9-1-5 16,21-5-8-16,11-2-13 16,14-2-17-16,5-1-103 15</inkml:trace>
  <inkml:trace contextRef="#ctx0" brushRef="#br0" timeOffset="431994.4499">21003 18004 550 0,'3'-4'266'16,"5"-7"-93"-16,1 2-37 15,9-4-45-15,8 1-24 0,8 5-39 16,4 1-11-16,-2 6-13 15,-5 6-1-15,-17 1 6 16,-9 3 5-16,-16 3 4 16,-9-4 2-16,-5-2 1 15,1 0-3-15,9-8-7 16,6 0-8-16,12-2-15 16,9 1-5-16,10 8-6 15,4 4 4-15,0 11 8 16,-6 0 4-16,-15 1 14 15,-7-4 13-15,-19-5 17 16,-6-3 6-16,-5-8 0 16,2-5-8-16,6-4-35 15,9-2-68-15</inkml:trace>
  <inkml:trace contextRef="#ctx0" brushRef="#br0" timeOffset="432595.7565">22063 17989 412 0,'-6'7'213'16,"-3"8"-61"-16,2 1-68 15,6 2-12-15,5 0-29 16,4-3-9-16,12-2 0 15,0-5 1-15,2-4 0 16,2 0-1-16,-4-4-6 16,0-5-2-16,-3 0-61 15,-3-7-43-15,-1-6-52 16,0-1-8-16,-4-7 59 16,1 3 37-16,-5 6 91 15,-3 5 52-15,-3 8 49 16,-3 5 15-16,-2 14-21 15,-1 7-35-15,4 11-32 0,2 0 0 16,2-3-16-16,3 0-6 16</inkml:trace>
  <inkml:trace contextRef="#ctx0" brushRef="#br0" timeOffset="463145.9432">16294 12917 296 0,'-17'-15'735'0,"6"4"-460"0,18 6-193 16,47 6-68-16,29 11-35 15,39 26 25-15,12 17 14 16,7 20 13-16,-11 10 0 16,-25 26 0-16,-15 8-1 0,-38 5-4 15,-13-4 0-15,-18-26-2 16,-6-15-5-16,-4-21-59 16,-3-9-73-16</inkml:trace>
  <inkml:trace contextRef="#ctx0" brushRef="#br0" timeOffset="463442.7364">17048 13732 792 0,'11'15'321'0,"11"12"-177"15,8 14-24-15,7 5 7 16,1-2-7-16,-1-7-27 16,-4-19-17-16,0-16 3 15,-8-25 64-15,-3-18 20 16,-7-21 0-16,-3-4-17 15,0 1-82-15,4 8 21 16</inkml:trace>
  <inkml:trace contextRef="#ctx0" brushRef="#br0" timeOffset="464992.1784">16107 13255 888 0,'-3'-4'365'0,"-5"5"-227"16,-9 13-57-16,8 37-51 15,-1 24-18-15,13 37-12 16,15 26 0-16,16 51 1 16,8-1 0-16,15 66 3 15,8 16 1-15,19 7 3 0,12 24 18 31,6-51 13-31,12-20 4 0,10-42 3 16,1-27-17-16,-1-22-12 16,-7-16-3-16,-21-32-28 15,-1-13-92-15</inkml:trace>
  <inkml:trace contextRef="#ctx0" brushRef="#br0" timeOffset="465376.6377">16929 16381 656 0,'0'8'347'0,"13"16"-64"0,17 2-205 16,29 8-96-16,12 3 2 15,10-8 13-15,3-5-3 16,-6-20 67-16,-7-8 43 15,-20-16 74-15,-11-6 50 16,-31-12 19-16,-10-3-20 0,-21-7-58 16,-9 3-44-16,1-1-80 15,1 1-22-15,6 0-39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7T11:40:02.4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12088 2214 1025 0,'19'-3'530'0,"5"1"-285"0,-2 0-153 16,17-3 51-16,4 0-27 16,4 1-45-16,-2 1-27 15,-9 2-119-15</inkml:trace>
  <inkml:trace contextRef="#ctx0" brushRef="#br0" timeOffset="494.5392">12124 2321 985 0,'2'1'528'0,"7"0"-273"15,3 0-152-15,8-1 66 0,7 1-33 16,9-1-55-16,4 0-20 16,3-1-24-16,2-1-52 15</inkml:trace>
  <inkml:trace contextRef="#ctx0" brushRef="#br0" timeOffset="1434.7858">13268 1492 361 0,'0'-6'312'0,"-5"0"-82"16,-1 2-115-16,-5-7 71 15,-3 4-23-15,-6 5-52 16,-2 3-24-16,-3 7-39 15,2 3-14-15,4 11-27 16,6 3-7-16,8 11-14 16,5 3-2-16,8 8 0 15,5 4 2-15,3 5 7 16,-1 2 2-16,-6-3 5 16,-3 2 2-16,-12-2 15 15,-10 1 5-15,-12-8 6 16,-5-1 4-16,-5-8 0 15,0-4 0-15,2-7 0 16,3-6-5-16,12-13-38 16,7-5-41-16</inkml:trace>
  <inkml:trace contextRef="#ctx0" brushRef="#br0" timeOffset="1825.3182">12979 2205 576 0,'12'-2'435'16,"-1"1"-162"-16,8 3-167 15,8 3 92-15,5 13-84 16,-1 10-22-16,-5 17-44 16,-2 10-18-16,-6 19-18 15,-6 9-2-15,-9 12-3 16,-3 3-1-16,-4 1-1 15,0 0-1-15,4-5 0 16,2-4-1-16,10-11 2 16,6-9 0-16,11-15 1 0,2-5 0 15,9-15 2-15,-1-10-11 16</inkml:trace>
  <inkml:trace contextRef="#ctx0" brushRef="#br0" timeOffset="2569.5343">13767 1592 471 0,'4'5'366'0,"1"3"-132"15,1 6-138-15,2 5 100 16,2 10-108-16,1 3-8 16,-1 8-27-16,-1-2-7 15,-2-2-14-15,0-2-6 16,-2-12 7-16,-1-5-1 15,-1-15 0-15,-1-6-1 16,1-17-3-16,2-5 0 0,2-9-7 16,2-3-3-16,6 1-17 15,1 1-4-15,5 6-6 16,1 6-1-16,2 13 1 16,1 6 0-16,-2 12 3 15,0 7 3-15,-3 9 8 16,-3 3 7-16,-3 5 6 15,-3 2 1-15,-4 0 1 16,-1-2-1-16,0-4-3 16,-1-4-38-16</inkml:trace>
  <inkml:trace contextRef="#ctx0" brushRef="#br0" timeOffset="2772.6003">14650 1888 823 0,'-4'14'498'15,"-3"5"-242"-15,2-3-163 16,-3 14 84-16,-2 0-68 0</inkml:trace>
  <inkml:trace contextRef="#ctx0" brushRef="#br0" timeOffset="3444.3168">15381 1492 583 0,'-19'10'365'0,"5"1"-187"15,2 4-131-15,-16 9 71 16,12 9-81-16,6 2-30 16,13 4-21-16,9 1-4 15,15-3 11-15,8-4 9 16,11-12 24-16,1-6 17 16,-1-15 42-16,-3-7 19 0,-7-13 29 15,-7-8 7 1,-20-8-4-16,-9-1-4 0,-21-2-18 15,-8 0-15-15,-5 8-43 16,-1 2-34-16,-1 9-105 16,4 9-78-16</inkml:trace>
  <inkml:trace contextRef="#ctx0" brushRef="#br0" timeOffset="3741.1218">16092 1481 759 0,'-2'5'439'0,"-4"-1"-230"16,-6 1-143-16,-4 3 81 15,-7 3-90-15,-1 3-23 16,-2-1-24-16,-2 1-2 16,3-2-7-16,3 0-4 15,11-1 0-15,7-1 0 0,13-1 1 16,9-1-1-16,7 2 1 16,3 0 0-16</inkml:trace>
  <inkml:trace contextRef="#ctx0" brushRef="#br0" timeOffset="3967.4232">15994 1823 688 0,'17'3'449'0,"1"2"-188"0,-1-2-158 15,15 4 76-15,3 0-69 16,-3-3-65-16</inkml:trace>
  <inkml:trace contextRef="#ctx0" brushRef="#br0" timeOffset="4438.7377">16463 1590 795 0,'11'8'414'0,"-1"3"-222"15,-4 2-118-15,6 6 57 16,0 4-37-16,-3 0-30 15,-3 0-11-15,-5-5-8 16,-1-2 1-16,-3-9-7 16,2-3-4-16,-2-9-10 15,4-4-6-15,4-7-5 16,3-3-4-16,5-2-10 16,1 0-1-16,5 1 3 15,2 2 4-15,3 6 10 16,-3 4 3-16,-3 10 8 15,-3 6 3-15,-7 11 5 16,-1 4-5-16,-2 7-6 16,-2 1-26-16</inkml:trace>
  <inkml:trace contextRef="#ctx0" brushRef="#br0" timeOffset="4875.8272">16003 1675 424 0,'8'-1'425'0,"-1"-1"-98"16,-1 1-171-16,3-1 103 16,3 1-49-16,-1 4-68 0,1 1-28 15,3 1-51-15,4-2-22 16</inkml:trace>
  <inkml:trace contextRef="#ctx0" brushRef="#br0" timeOffset="5500.6915">17358 1523 900 0,'-6'2'436'0,"-4"3"-259"15,-2-1-119-15,-6 6 36 16,-5 1-20-16,-3 3-36 15,-1 0-18-15,3 2-12 16,0 0-3-16,7-3-5 16,4 1-5-16,11-4 6 15,4-2 0-15,10 0 1 16,5 0 0-16,8-2 3 16,2 0 0-16,5 1-30 15,1 0-65-15</inkml:trace>
  <inkml:trace contextRef="#ctx0" brushRef="#br0" timeOffset="5692.6876">17108 1853 765 0,'16'3'446'0,"-1"1"-210"0,4 0-141 16,11 2 61-16,8 0-59 16,4-1-14-16</inkml:trace>
  <inkml:trace contextRef="#ctx0" brushRef="#br0" timeOffset="6153.5696">18113 1519 863 0,'-6'-5'441'0,"-1"0"-257"15,-1 3-127-15,-8-2 48 16,-1 3-30-16,-3 2-42 16,-3 6-14-16,-1 5-14 15,-1 4 0-15,2 7 3 16,2 2 0-1,6 3-1-15,6 2 3 16,9 2 4-16,8 2 1 16,11-5 7-16,5-4 2 15,5-9 4-15,5-7 1 16,-1-9 23-16,-1-4 9 16,-8-11 15-16,-9-1 0 15,-15-5-5-15,-6 1-3 0,-15 3-4 16,-10 2-3-16,-9 3-65 15,-3 4-28-15</inkml:trace>
  <inkml:trace contextRef="#ctx0" brushRef="#br0" timeOffset="7140.3098">14065 2757 581 0,'-14'-2'408'0,"-2"6"-165"16,0 3-146-16,-13 5 73 16,-1 8-52-16,2 9-60 15,1 3-21-15,13 8-38 16,5 4-14-16,16-1-6 15,13-3 0-15,19-9 10 16,6-8 6-16,8-13 24 16,1-6 17-16,-2-13 37 15,-4-7 16-15,-13-12 16 16,-12-7 4-16,-20-6-5 16,-7 2-3-16,-18 1-22 15,-4 3-15-15,-7 8-58 16,-2 1-52-16</inkml:trace>
  <inkml:trace contextRef="#ctx0" brushRef="#br0" timeOffset="7593.7254">14788 3138 829 0,'-1'14'400'15,"-7"1"-226"-15,-1 0-107 16,-5 11-101-16</inkml:trace>
  <inkml:trace contextRef="#ctx0" brushRef="#br0" timeOffset="8187.0683">15682 2910 584 0,'-4'14'370'0,"-4"3"-159"16,-2-1-123-16,-9 13 61 15,-4 2-35-15,-6-6-37 16,-3-2-29-16,0-12-34 16,0-5-11-16,3-11-12 15,6-7-4-15,7-8-7 16,5-3 2-16,12 0 2 16,6 2 13-16,11 6 15 15,1 4 6-15,7 9 5 16,-1 7 3-16,0 10 6 15,-1 3-4-15,-2 10-3 16,0 2-2-16,-2 1-50 16,1-4-132-16</inkml:trace>
  <inkml:trace contextRef="#ctx0" brushRef="#br0" timeOffset="8530.6252">15790 2699 842 0,'10'-12'470'16,"5"7"-244"-16,-1 1-144 0,14-3 57 16,3 8-36-16,2 18-39 15,-1 10-17-15,-1 14-30 16,-2 6-3-16,-5 3-1 15,-2 1 1-15,-5-5 2 16,-4-5 0-16,-3-12 3 16,-1-10 3-16,-5-16 3 15,-3-5 1-15,-3-6 0 16,-7-9-2-16,-7 0-8 16,-2 0-5-16,-8 4-11 15,-2 4-5-15,-5 8-8 16,2 8-3-16,1 6-14 15,4 4-37-15</inkml:trace>
  <inkml:trace contextRef="#ctx0" brushRef="#br0" timeOffset="8898.016">16157 2724 767 0,'23'-17'500'0,"-4"7"-228"15,2 6-180-15,14-12 91 0,2 17-79 16,-3 12-26-16,-4 20-45 16,-2 10-13-16,-7 9-4 15,-2 0 0-15,-3 1 0 16,-3-5 0-16,0-9-3 15,0-5-3-15,-2-18-12 16,-1-6-14-16,-2-10-30 16,-2-2-12-16,-3-7-44 15,-1-1-1-15,-4 0 1 16,-2-4 5-16,-7 4 25 0,-3 2 23 16,-10 4 43-16,-3 4 15 15,-7 4 43-15,2 3-1 16,0 2-8-16,2 5-121 0</inkml:trace>
  <inkml:trace contextRef="#ctx0" brushRef="#br0" timeOffset="9572.4744">16929 3046 428 0,'-1'-7'326'15,"-3"-2"-87"-15,-1 0-113 16,-6-9 64-16,-1 1-14 15,-8 2-41-15,-3 0-21 16,-4 5-43-16,1 3-19 16,-1 7-38-16,3 4-11 0,6 11-18 15,3 5-7-15,10 5-6 16,6 1 1-16,11 0 6 16,4-2 3-16,9-3 8 15,5-5 4-15,4-10 8 16,3-4 5-16,-3-7 6 15,0-7 2-15,-6-4 2 16,-2-1 1-16,-9-3 9 16,-3 6 1-16,-9 3-4 15,-4 1-3-15,-4 8-5 16,-1 2-3-16,0 9-4 16,2 1-2-16,4 3-10 15,4 0-4-15,8 0 7 16,1-2 10-16,7-4 19 15,0-1 10-15,0-5 13 16,-2-1 3-16,-1-5 4 0,-2-1 0 16,-3-6 0-16,-1 2-26 15,-5-7-52-15,-1 1-28 16,-7-7-29-16,-1-2-5 16,-6-7-1-16,-3-3 1 15,-2-3 18-15,-3-5 31 16,0 5 71-16,0 0 33 15,3 8 40-15,2 4 2 16,4 12 0-16,0 7-1 0,4 9-26 16,2 10-12-16,2 9-41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7T11:41:38.7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391 2584 1076 0,'2'0'421'16,"12"4"-283"-16,14 11-59 15,25 13-47-15,6 4-8 0,7 14-11 16,0 3-2-16,-14 3 13 15,-2-2-62-15</inkml:trace>
  <inkml:trace contextRef="#ctx0" brushRef="#br0" timeOffset="224.227">810 2565 823 0,'-12'7'407'15,"-18"16"-135"-15,-4 8-67 16,-7 13-53-16,-4 3-34 16,-1 3-47-16,0-2-14 0,6-8-45 15,9-9-23-15,18-16-151 16,12-10-117-16</inkml:trace>
  <inkml:trace contextRef="#ctx0" brushRef="#br0" timeOffset="590.7496">1053 2805 780 0,'-1'18'350'0,"-6"23"-172"15,9 0-41-15,0-10-70 16,3-5-17-16,0-14 21 16,-3-13 16-16,-1-15 17 0,0-10 2 15,2-18-44-15,-6-3-19 16,-5-11-16-16,0-2-4 15,-9-1-4-15,-2 1-5 16,2 8-8-16,0 9-4 16,6 10-8-16,11 2-4 15,7 2-5-15,6-1-1 16,9 8-3-16,-4 2-2 0,12 14 0 0,-1 3-1 0,8 3-81 31,9 8-87-31</inkml:trace>
  <inkml:trace contextRef="#ctx0" brushRef="#br0" timeOffset="827.5573">1067 2964 892 0,'10'8'386'0,"14"1"-201"15,6-1-42-15,7-1-39 16,4-7-36-16,0 0-44 16,-1-1-107-16</inkml:trace>
  <inkml:trace contextRef="#ctx0" brushRef="#br0" timeOffset="1124.2089">1266 2671 792 0,'2'3'386'0,"4"5"-113"0,1 4-95 15,2 8-63-15,-2 2-10 16,-3 0-28-16,-3 0-16 15,-1-6-23-15,0-2-8 16,-1-12-4-16,1-6-1 16,6-14-6-16,2-7-4 15,5-11-15-15,6 0-4 16,7 6-7-16,6 6-1 0,1 14-1 16,-5 5 2-16,-9 15 12 15,-3 9 8-15,-9 13 8 16,-2 4 0-16,-3 2-5 15,3-4-14-15</inkml:trace>
  <inkml:trace contextRef="#ctx0" brushRef="#br0" timeOffset="1514.7438">1604 2444 698 0,'12'-5'341'0,"13"-4"-96"16,3 1-82-16,4-1-51 0,5 0-23 16,-7 5-39-16,3 4-17 15,-8 8-18-15,-7 5-3 16,-6 7-3-16,-3 2-1 15,-8 3 1-15,-1 1-1 16,2 4-2-16,-2-2-2 16,2 10-5-16,2 5-3 15,0 6 0-15,2 7 2 0,-1 1 2 16,-2 0 2-16,-3-12 5 16,-3-6 10-16,-6-11 39 15,-4-8 15-15,-6-9 22 16,-7-4-5-16,-12-14-32 15,0-4-19-15,-3-2-57 16,13-1-70-16</inkml:trace>
  <inkml:trace contextRef="#ctx0" brushRef="#br0" timeOffset="1733.7441">2337 2660 956 0,'28'-1'397'0,"18"-1"-225"15,2 4-115-15,-4-1-13 16,-12 1-230-16</inkml:trace>
  <inkml:trace contextRef="#ctx0" brushRef="#br0" timeOffset="1905.2751">2350 2811 1126 0,'24'1'493'0,"29"1"-257"16,0-1-57-16,-9-4-74 16,-7-1-34-16,-11-4-52 15</inkml:trace>
  <inkml:trace contextRef="#ctx0" brushRef="#br0" timeOffset="2498.8742">3537 2111 580 0,'-26'2'341'16,"-20"2"-39"-16,-5 6-210 15,6 4-33-15,13 5-78 16,10 8-16-16,20 9-9 15,5 5 3-15,13 9 21 16,3 3 12-16,-3 2 10 0,-6-5 4 16,-11-1 23-16,-9-4 21 15,-11-6 36-15,-5 2 14 16,0-13 1-16,-1-7-10 16,4-11-35-16,5-6-15 15,10-6-34-15,8-3-16 16,16 1-9-16,0-1-21 15,7 6-149-15</inkml:trace>
  <inkml:trace contextRef="#ctx0" brushRef="#br0" timeOffset="2844.2171">3173 2736 740 0,'-1'-4'380'0,"2"2"-118"16,9 1-103-16,16 10-77 16,5 7-11-16,15 18 4 15,2 7-5-15,-8 16-22 16,-8 5-9-16,-31 8-16 15,-14 6-2-15,-21 7-6 0,-5 7-3 16,5-1-2-16,3 0-1 16,14-12 1-16,5-7 1 15,13-5-1-15,11-7 0 16,13-5-3-16,10-10-1 16,19-15 0-16,3-7 11 15,9-24 91-15</inkml:trace>
  <inkml:trace contextRef="#ctx0" brushRef="#br0" timeOffset="3368.8949">3821 2267 624 0,'5'5'293'0,"6"13"-106"16,-2 5-46-16,1 12-33 16,-2 2-9-16,-7 1-27 15,3-7-17-15,-4-12-25 0,0-4-6 16,2-12 6-16,0-6 4 15,5-11-1-15,-1-10-1 16,5-11-17-16,2 1-8 16,3-2-7-16,2 7 4 15,4 7 10-15,1 8 7 16,0 12 10-16,-2 4 3 16,-6 12 11-16,2 2 2 0,-5 9-2 15,-4 0-3-15,-1 5-19 16,-5 3-6-16,3-7-30 15,3-2-78-15</inkml:trace>
  <inkml:trace contextRef="#ctx0" brushRef="#br0" timeOffset="3603.2025">4568 2461 765 0,'1'8'462'0,"0"11"-38"16,-1 4-116-16,-3 1-133 15,-3 2-45-15,-2 0-65 0,-1-1-35 16,1-7-585-16</inkml:trace>
  <inkml:trace contextRef="#ctx0" brushRef="#br0" timeOffset="4212.4459">5389 2202 499 0,'-23'6'326'0,"-12"3"-9"16,-11 17-207-16,7 7-37 0,15 12-79 16,9 3-12-16,18 2-13 15,9-4 9-15,16-9 39 16,14-12 18-16,13-20 37 15,2-6 22-15,-4-23 40 16,-10-4 11-16,-16-12 19 16,-4-6-1-16,-25-4-44 15,-5-1-16-15,-19 8-49 16,-9 5-24-16,-11 17-30 16,-4 6-26-16,4 14-110 15,6 5-155-15</inkml:trace>
  <inkml:trace contextRef="#ctx0" brushRef="#br0" timeOffset="4493.6297">5898 2122 491 0,'7'-3'381'16,"7"-2"72"-16,-6 5-121 15,-8 4-151-15,1 4-41 16,-13 6-49-16,-3 2-19 16,-9 7-19-16,-11 0-8 15,3-1-28-15,-1-5-8 0,13-3-9 16,9-4-7-16,15-3-10 16,8 0-2-16,16-1 2 15,4 1 5-15,6 2 7 16,0 3 14-16,-8 3-105 15,2-2-74-15</inkml:trace>
  <inkml:trace contextRef="#ctx0" brushRef="#br0" timeOffset="4681.0759">5832 2522 1058 0,'12'3'414'0,"17"1"-280"15,4 1-45-15,6 1-35 0,-3-5-13 16,2-1-66-16</inkml:trace>
  <inkml:trace contextRef="#ctx0" brushRef="#br0" timeOffset="5024.7421">6346 2287 750 0,'10'8'396'16,"5"4"-120"-16,1 12-117 15,-4 5-35-15,-8 3-63 16,-2 2-12-16,-6-7-7 16,1 0-1-16,-2-13-2 15,0-6-5-15,9-8 0 16,-2-8-2-16,9-7-6 16,1-4-8-16,3-8-17 15,2-1-5-15,8 7-5 16,-2 4 1-16,-2 13 13 15,-5 7 10-15,-6 12 9 16,-1 8 4-16,-1 3-11 16,2 3 0-16,1-5-168 0</inkml:trace>
  <inkml:trace contextRef="#ctx0" brushRef="#br0" timeOffset="5399.6545">7046 2173 607 0,'1'-3'418'0,"-1"-3"42"16,0 2-200-16,-1 4-144 16,-1 0-39-16,-5 4-48 15,-19-2-9-15,-29 44-7 16,26-30-4-16,6 2-6 16,8-2-3-16,9 0-8 15,6 0-6-15,6-4-3 16,3 0-1-16,4-2 6 15,5-2 4-15,5 2 5 16,0 0 1-16,6 2 26 16,2 1-123-16</inkml:trace>
  <inkml:trace contextRef="#ctx0" brushRef="#br0" timeOffset="5587.1095">6860 2517 1129 0,'-2'2'409'0,"11"1"-310"15,6 2-44-15,19 0-16 16,15-2-1-16,7 3-19 16,7 0-6-16,1 2 1 15,0-2-138-15</inkml:trace>
  <inkml:trace contextRef="#ctx0" brushRef="#br0" timeOffset="5962.0413">7661 2254 914 0,'-10'-9'478'0,"-8"-9"-144"15,-7 3-137-15,-4 6-52 16,-3 6-82-16,-1 4-35 16,0 10-45-16,10 9-18 15,2 15-5-15,7 7 2 16,10 9 11-16,3-2 9 15,14-2 6-15,10-9 6 0,16-10 9 16,5-6 7 0,11-14 9-16,-3-8 4 0,-13-10 48 15,-8-5 37-15,-29-1 48 16,-14-2 5-16,-31 6-50 16,-12 0-41-16,-9 10-78 15,3-1-69-15</inkml:trace>
  <inkml:trace contextRef="#ctx0" brushRef="#br0" timeOffset="6696.2433">3993 3300 617 0,'-14'4'267'16,"-10"12"-149"-16,-9 3-53 15,6 13-52-15,6 5-24 16,9 10-17-16,15 5-1 16,22 1 15-16,13-5 13 15,20-13 13-15,6-12 13 16,4-24 39-16,-3-9 24 0,-11-20 118 15,-9-4 38-15,-24-3 50 16,-11-2-2-16,-27-1-93 16,-12-4-40-16,-17-1-90 15,-5 3-27-15,5 11-42 16,2 7 0-16,18 13-113 16,5 5-74-16</inkml:trace>
  <inkml:trace contextRef="#ctx0" brushRef="#br0" timeOffset="6883.9752">4233 3364 813 0,'-4'1'442'15,"-4"4"-84"-15,-13 11-151 16,-8 9-55-16,-7 10-58 0,-3 1-36 15,4 2-43-15,7 1-9 16,12-7-55-16,7 0-368 16</inkml:trace>
  <inkml:trace contextRef="#ctx0" brushRef="#br0" timeOffset="7211.7316">5192 3555 1024 0,'-13'17'472'0,"-20"14"-212"16,-9 1-55-16,2-3-74 15,-2-8-98-15</inkml:trace>
  <inkml:trace contextRef="#ctx0" brushRef="#br0" timeOffset="7617.8946">5999 3412 953 0,'-8'11'383'0,"-9"20"-254"15,-4 1-33-15,-9 3-34 16,-3-2-19-16,-7-8-12 15,-3-7 2-15,4-16-15 16,3-3-25-16,11-16-34 16,7-6-10-16,14-5-6 15,4-2 12-15,9 0 15 16,7 5 4-16,10 9 24 16,6 4 16-16,2 13 30 15,-2 8 8-15,-2 10 6 0,-3 10-5 16,-3 5-15-16,0 2-8 15,-5 2-25-15,3-3-66 16</inkml:trace>
  <inkml:trace contextRef="#ctx0" brushRef="#br0" timeOffset="7954.2694">5983 3174 862 0,'23'-13'390'16,"14"-10"-181"-16,10 16-75 16,-1 9-37-16,-2 23-17 15,0 8-3-15,-10 25 0 16,0 7 4-16,-9 8-8 16,-2-1-16-16,-7-21-20 15,-4-10-10-15,-2-20-8 16,-4-8-4-16,-4-11 16 15,4-2-1-15,-7-17-36 0,-3-4-17 0,-4-11-58 16,-9 1-13-16,-9 7 23 16,-5 11 9-16,-10 23 36 15,-6 7 22-15,-5 16 10 16,1 1 9-16,12-3-1 16,13-5-4-16,26-11-499 15</inkml:trace>
  <inkml:trace contextRef="#ctx0" brushRef="#br0" timeOffset="8300.3384">6420 3344 839 0,'9'-19'389'15,"20"-24"-124"-15,9 2-61 16,8 15-49-16,4 9-24 15,-3 26-48-15,-6 13-12 16,-10 29-2-16,-4 12-2 0,-12 5-21 16,-3 5-11-16,-2-19-17 15,-5-9-4-15,3-16-3 16,0-9 0-16,-1-17 1 16,1-6-9-16,-6-16-23 15,-5-2-14-15,-9-9-28 16,-9-3 5-16,-7 8 19 15,-2-1 6-15,-2 24 22 16,0 10 9-16,-3 16 4 16,-1 6 8-16,6 1-2 15,8-1-7-15,18-6-502 16</inkml:trace>
  <inkml:trace contextRef="#ctx0" brushRef="#br0" timeOffset="8972.0546">7208 3623 503 0,'1'-9'315'15,"2"-13"19"-15,-3-2-97 16,-4-2-70-16,-4-3-16 16,-6-1-37-16,-2 0-28 0,-5 7-29 15,-2 4-23-15,0 11-36 16,0 9-14-16,1 11-13 16,3 8-1-16,6 7-4 15,5 2 3-15,8 3 5 16,2-3 2-16,10-2 15 15,4-5 6-15,9-12 11 16,3-2 5-16,4-7 6 16,2-5 2-16,1-8 1 15,-1-3-1-15,-7-3-5 16,-5 0-2-16,-9 4-2 16,-6 3-2-16,-7 5-8 15,0 6-7-15,-2 1-11 16,2-1-5-16,0 0 2 15,0 0 6-15,3 10 4 16,-2 2 4-16,45 27 6 0,-30-28 3 16,3-7 8-16,-1-2 12 15,-1-5 14-15,-1-5 7 16,-5-4 4-16,1-1-9 16,0-6-13-16,-1 1-6 15,-4-2-71-15,-5-5-44 16,-10-3-117-16,-5-1-56 15,-6-6 46-15,-2 1 43 16,7 0 150-16,4-2 78 0,7 7 105 16,3 3 36-16,2 7 36 15,-2 4 13-15,-2 9-36 16,4 5-32-16,-2 6-72 16,0-5-37-16,0 9-45 15,-2 21 387-15</inkml:trace>
  <inkml:trace contextRef="#ctx0" brushRef="#br0" timeOffset="14963.2346">463 4548 710 0,'-2'4'368'0,"-4"12"-78"16,1 4-86-16,6 23-76 16,0 10-19-16,3 17-40 15,5 7-24-15,-1-1-20 16,4-4-7-16,0-14-4 16,-1-9 1-16,-1-12-36 15,0-6-10-15,-5-14-237 16</inkml:trace>
  <inkml:trace contextRef="#ctx0" brushRef="#br0" timeOffset="15353.7677">339 4577 952 0,'21'-14'433'0,"17"-11"-205"0,20 13-86 16,2 6-24-16,3 13-45 16,-9 8-19-16,-21 7-11 15,-12 5 3-15,-26 4 6 16,-11 1 1-16,-14-1-10 16,-7-1-7-16,-3-9-18 15,5-5-24-15,6-10-56 16,7-2-25-16,19-4-36 15,5 0 15-15,21-4 35 16,8 2 17-16,12-1 31 16,2 1 5-16,-6 9 9 15,-3 6 11-15,-13 6 33 16,-10 5 12-16,-21 4 25 16,-10 1-3-16,-15 1-19 15,-10-5-10-15,-2-6-40 16,2-4-59-16</inkml:trace>
  <inkml:trace contextRef="#ctx0" brushRef="#br0" timeOffset="15611.2798">647 4369 1052 0,'9'-17'425'0,"11"-13"-249"16,4 15-47-16,13 27-5 16,3 22-43-16,16 28-43 15,0 12-9-15,-10 14-3 16,-5 0-2-16,-31 12-4 16,-13-3-1-16,-25-7 1 15,-14-5 3-15,0-17-4 0,0-4 1 16,8-12-93-16,5-7-89 15</inkml:trace>
  <inkml:trace contextRef="#ctx0" brushRef="#br0" timeOffset="16457.9834">1343 4748 938 0,'6'4'359'0,"15"13"-235"0,11 11-54 0,18 16-14 31,2 5-2-31,2 7-13 16,-7-5-6-16,-10-12-3 15,-4-5-31-15,-11-14-320 0</inkml:trace>
  <inkml:trace contextRef="#ctx0" brushRef="#br0" timeOffset="16614.3842">1702 4807 728 0,'-8'3'402'0,"-11"3"-98"15,-1 13-124-15,-8 5-50 0,-7 17-51 16,-3 0-18-16,-10 2-27 16,3 1-5-16,5-10-21 15,6 0-10-15,17-10-139 16,5-6-221-16</inkml:trace>
  <inkml:trace contextRef="#ctx0" brushRef="#br0" timeOffset="16989.1198">1931 5052 432 0,'3'9'218'0,"4"8"-58"0,-4-4-30 16,-1-9 10-16,0-8 4 16,-5-10 10-16,-1-2-6 15,-7-12-43-15,1 0-11 16,-5-10-31-16,-1-6-15 15,0-9-23-15,1-1-10 16,4-3-14-16,4 5-1 0,7 8-5 16,0 5-2-1,7 5 1-15,2 4-2 0,3 8-7 16,3-1-2-16,9 9-6 16,3 0 0-16,5 0 2 15,9 6 24-15,0 3-174 16,8 5-158-16</inkml:trace>
  <inkml:trace contextRef="#ctx0" brushRef="#br0" timeOffset="17239.05">1930 5116 429 0,'9'2'308'16,"13"0"47"-16,8-1-105 16,10 3-101-16,-6-2-43 15,-2-1-60-15,-5-1-16 16,-2-1-164-16</inkml:trace>
  <inkml:trace contextRef="#ctx0" brushRef="#br0" timeOffset="17613.9602">2170 4784 833 0,'8'5'351'0,"9"9"-172"16,1 8-25-16,-9 10-35 15,-3 4-8-15,-7 0-39 16,-3-3-17-16,1-7-20 16,-1-6-6-16,2-12-3 15,1-8-2-15,2-13-15 16,2-7-4-16,4-10-10 15,4-4-4-15,4-3 4 0,4 4-3 16,0 2-2-16,0 5 1 16,1 15 3-16,1 7 6 15,-1 16 17-15,0 5 6 16,-2 13 2-16,-1 4 0 16,-3 1-9-16,-1 1-1 15,-2-9-1-15,-5-8-39 16,-2-8-275-16</inkml:trace>
  <inkml:trace contextRef="#ctx0" brushRef="#br0" timeOffset="18530.7986">2604 4886 860 0,'1'0'387'0,"4"0"-175"15,5 0-72-15,16-2-83 16,6-5-19-16,11-4-50 16,9 0-188-16</inkml:trace>
  <inkml:trace contextRef="#ctx0" brushRef="#br0" timeOffset="19014.672">2955 4691 881 0,'4'-2'424'0,"-2"-4"-154"15,12 2-142-15,1 2-38 16,9 3-39-16,4 3-12 16,-4 2-17-16,-2 0-4 15,-8 3-4-15,-4 0-2 0,-10 5-3 16,-5 1-3-16,-7 3-2 15,-5 0-2-15,3-1-2 16,3-6-3-16,8-2-10 16,8 1-4-16,13-2-5 15,8 7 3-15,11 5 5 16,-3 5 5-16,-6 1 10 16,-10 2 7-16,-19 2 12 15,-13-1 4-15,-17-1 9 16,-7-5 1-16,-6-10-6 15,3-5-7-15,10-8-30 16,7-3-59-16</inkml:trace>
  <inkml:trace contextRef="#ctx0" brushRef="#br0" timeOffset="19498.9344">3381 4553 526 0,'9'-3'270'0,"17"-5"-25"16,5 1-68-16,6 5-30 15,3-3-13-15,-8 5-54 16,-5-1-20-16,-9 1-25 16,-4 3-5-16,-6 4-2 15,-5-1 1-15,-5 6-5 16,-6 3-5-16,0 3-11 15,0 5-5-15,2 11-9 16,5 7-3-16,-3 16-5 16,5 11 2-16,7 3 6 15,-1 0 2-15,5-11 8 16,-4-10 5-16,-9-13 32 16,-3-4 18-16,-11-12 32 0,-4-2 5 15,-9-9-15-15,-2-4-16 16,-6-8-38-16,4-5-17 15,9-4-81-15,6 1-80 16</inkml:trace>
  <inkml:trace contextRef="#ctx0" brushRef="#br0" timeOffset="19842.782">3981 4811 640 0,'5'1'372'16,"6"3"-19"-16,11-3-199 15,4 3-12-15,12-3-50 0,1-1-20 16,3 0-37-16,-1-2-11 16,-7-1 8-16,-2-1-61 15,-11 1-295-15</inkml:trace>
  <inkml:trace contextRef="#ctx0" brushRef="#br0" timeOffset="20071.8106">4063 4920 478 0,'1'3'308'16,"6"4"22"-16,6-2-79 16,8 2-51-16,6 0 1 15,5-7-25-15,5-1-23 0,1-3-59 16,-2-5-29-16,-7 6-34 16,-2 0 3-16</inkml:trace>
  <inkml:trace contextRef="#ctx0" brushRef="#br0" timeOffset="20743.5483">5319 4299 706 0,'-17'-6'346'16,"-16"-4"-129"-16,-3 2-52 15,7 6-85-15,3 3-38 16,7 10-46-16,7 10-22 15,6 18-12-15,6 6 2 16,13 17 3-16,5 3 6 16,6-1 12-16,2 3 8 0,-14-7 36 15,-7 1 21-15,-18-2 36 16,-11-2 8-16,-19-15-9 16,-2-5-9-16,-5-22-28 15,6-9-11-15,13-9-33 16,9-6-22-16,21 0-112 15,4 1-123-15</inkml:trace>
  <inkml:trace contextRef="#ctx0" brushRef="#br0" timeOffset="21134.0736">5022 5031 569 0,'4'-1'269'15,"7"2"-86"-15,4 6-58 16,8 9-31-16,5 8 18 15,3 17-3-15,-2 8-16 0,-14 27-33 16,-9 12-18-16,-18 15-15 16,-10 7-8-16,-9 6-5 15,-1-1 0-15,3-3-2 16,6-10 3-16,11-16 1 16,10-13 1-16,12-14 3 15,10-3-1-15,16-15-2 16,5-4-1-16,5-20 3 15,5-12 0-15,4-13-21 16,1-11-41-16</inkml:trace>
  <inkml:trace contextRef="#ctx0" brushRef="#br0" timeOffset="23143.736">5702 4565 480 0,'5'-4'284'16,"4"-2"-59"-16,9 1-67 16,5 3-7-16,8 9-30 15,3 5-9-15,-3 9-12 16,-6 8-15-16,-14 9-11 0,-10 1-9 0,-12 3-13 16,-2-5-8-16,-2-9-18 15,0-7-2-15,6-9-2 16,1-6-1-16,7-10-9 15,3-5-4-15,14-11-10 16,5-7-4-16,3-11 3 16,6-4-1-16,2 3 2 15,-3 7 0-15,1 13-3 16,-9 8-2-16,-7 14-4 16,-3 10 0-16,-7 11 6 15,3 7 5-15,-5 5 7 16,3 0 4-16,3-3-1 15,-3-4-1-15,7-6-1 0,1-6 21 16,3-11-146-16</inkml:trace>
  <inkml:trace contextRef="#ctx0" brushRef="#br0" timeOffset="23362.6882">6384 4711 968 0,'3'1'406'0,"8"3"-200"16,11 1-73-16,6 1-36 15,3-3-14-15,5-2-39 16,1-2-8-16,0-3-139 15</inkml:trace>
  <inkml:trace contextRef="#ctx0" brushRef="#br0" timeOffset="23846.6873">6798 4543 645 0,'2'-6'374'15,"4"-6"-15"-15,12-1-221 16,5 4-25-16,11 3-42 15,4 3-17-15,6 6-20 16,-4 4-7-16,-9 6-11 16,-8 0-2-16,-21 6 2 15,-7 3 1-15,-15 2 1 16,-5 2-1-16,-3-6-3 16,4-1-2-16,9-10-10 15,8-1-8-15,13-7-8 16,4-1-4-16,15 0 3 15,4 3 6-15,12 5 0 16,2 3 4-16,-16 5 4 16,-6 3 3-16,-17 3 11 15,-11 3 3-15,-15 2 10 0,-8-1 2 16,-12-6-3-16,0-8-3 16,11-12-43-16,7-3-57 15,15-7-208-15</inkml:trace>
  <inkml:trace contextRef="#ctx0" brushRef="#br0" timeOffset="24034.5284">7427 4855 815 0,'2'3'463'0,"5"8"-104"16,-2 1-55-16,-2 7-147 15,0 0-34-15,-4 6-43 16,-1 1-16-16,-9-3-3 16,2 0-65-16</inkml:trace>
  <inkml:trace contextRef="#ctx0" brushRef="#br0" timeOffset="24622.6411">8345 4472 478 0,'-16'-1'250'0,"-28"3"-83"15,2 11-51-15,-3 6-88 16,4 9-17-16,17 6 5 15,8 2 0-15,21 5 16 16,13-1 17-16,20-6 14 16,11-8 21-16,12-14 1 15,2-12-6-15,-3-21 16 16,-7-6-4-16,-22-11 9 16,-13-3 12-16,-29-1-27 15,-16 0-15-15,-20 2-26 16,-3 6-23-16,-2 10-27 15,4 9-16-15,10 15-143 0</inkml:trace>
  <inkml:trace contextRef="#ctx0" brushRef="#br0" timeOffset="24966.322">8888 4412 619 0,'3'-1'366'16,"3"-4"-50"-16,-7 5-139 15,0 0-38-15,0 0-46 16,-13 1-21-16,-39 46-23 15,24-26-15-15,-1-2-21 16,2-3-5-16,9-2-5 16,5-4-3-16,10-2-8 15,5-3-6-15,13 4-5 16,5 0 0-16,12 1 8 16,2 3 3-16,1-2 8 15,-2-2 39-15,-8 3-310 16</inkml:trace>
  <inkml:trace contextRef="#ctx0" brushRef="#br0" timeOffset="25185.0207">8681 4766 987 0,'4'1'390'0,"12"3"-214"16,7 1-74-16,19 5-17 15,3-1-11-15,0 0-41 16,1-3 0-16,-9-4-26 16</inkml:trace>
  <inkml:trace contextRef="#ctx0" brushRef="#br0" timeOffset="25727.9678">9243 4561 911 0,'3'1'376'16,"3"7"-216"-16,4 8-70 15,-1 11-39-15,-7 1-5 16,-2 2-5-16,-5 0-6 16,2-3-8-16,-3-6-3 0,5-13 3 15,1-8 2-15,2-18-1 16,6-5-3-16,4-8-13 15,4-1-8-15,7 2-7 16,1 3-2-16,2 10 19 16,-3 3 13-16,-1 12 24 15,-5 7 15-15,-5 12 0 16,-2 8-7-16,-7 9-18 16,1 0-11-16,-2 0-15 15,3-2-2-15,6-9-86 16,5-6-105-16</inkml:trace>
  <inkml:trace contextRef="#ctx0" brushRef="#br0" timeOffset="25931.031">9683 4666 820 0,'7'-1'451'16,"12"-1"-41"-16,8 0-223 15,8 2-65-15,6-1-34 0,0 1-29 16,-2 0-20-16</inkml:trace>
  <inkml:trace contextRef="#ctx0" brushRef="#br0" timeOffset="26696.4855">10023 4543 306 0,'0'-2'223'0,"0"-7"24"15,6-5-50-15,11 1-56 16,5-2-25-16,12 2-29 15,7 5-16-15,3 8-32 16,-4 3-5-16,-7 7-9 16,-13 2-4-16,-18 5 1 0,-2 0 0 15,-18 3 1-15,0 1-2 16,6-13-6-16,-1-1-6 16,13-5-10-16,9-1-3 15,10 2-4-15,6-2 0 16,-1 3 1-16,2 2 0 15,-7 8 7-15,-7 4 13 16,-13 7 32-16,-13 1 9 0,-19 4 5 16,-5-2-9-16,-8-6-17 15,0-9-6-15,12-10-13 16,7-3-13-16,23-5-104 16,9-3-71-16</inkml:trace>
  <inkml:trace contextRef="#ctx0" brushRef="#br0" timeOffset="26993.2916">10694 4513 559 0,'7'-5'303'0,"9"-5"-72"16,-5 4-33-16,-4 9-55 15,-4 3-19-15,-11 4-19 16,-2 6-7-16,-20 3-28 16,-5 0-17-16,-5 0-26 0,-3-5-10 15,14-4-13-15,10-2-4 16,12-1-9-16,14-2-4 16,15-5 1-16,9 0 1 15,13 1 6-15,-2 3 3 16,-6 6 3-16,-1-1 1 15,-15 1 10-15,-2-2-43 16,-9-1-227-16</inkml:trace>
  <inkml:trace contextRef="#ctx0" brushRef="#br0" timeOffset="27188.2038">10494 4814 822 0,'6'0'378'0,"15"-1"-129"0,11 0-106 16,14 1-55-16,4 0-23 15,-5 2-44-15,-1 3-2 16,-7 0-162-16</inkml:trace>
  <inkml:trace contextRef="#ctx0" brushRef="#br0" timeOffset="27594.3725">11436 4465 931 0,'-10'-7'456'0,"-16"-6"-168"15,-1 3-69-15,-5 8-120 16,-4 4-36-16,6 14-52 16,-5 8-12-16,-1 10-17 0,5 6-1 15,7 7-3-15,12 3-2 16,20 5 4-16,6-3 1 15,21-9 8-15,-1-6 14 16,10-24 24-16,4-10 10 16,-3-16 12-16,1-12 29 15,-20-6 47-15,-14-5 18 0,-29 1 15 16,-21 1-35-16,-20 6-68 16,-10 7-29-16,-6 9-58 15,1 7-77-15</inkml:trace>
  <inkml:trace contextRef="#ctx0" brushRef="#br0" timeOffset="28198.5583">6476 5855 711 0,'-7'-5'314'16,"-9"-6"-161"-16,-5 10-67 15,-1 10-56-15,-1 7-24 16,-6 12-22-16,9 7-6 16,8 9-2-16,11 1-1 15,22 1 5-15,8-1 3 0,10-13 26 16,5-6 8-16,4-19 62 15,-2-9 17-15,-2-19 35 16,-8-3 14-16,-16-8-5 16,-8-5-2-16,-12 1-38 15,-9-4-15-15,-24 2-54 16,-9 3-20-16,-12 9-87 16,4 9-86-16</inkml:trace>
  <inkml:trace contextRef="#ctx0" brushRef="#br0" timeOffset="28432.9065">7427 6083 959 0,'9'10'403'0,"5"13"-220"16,-8 1-3-16,-13 4-53 15,-10-2-28-15,-1-3-66 16,-2-5 31-16</inkml:trace>
  <inkml:trace contextRef="#ctx0" brushRef="#br0" timeOffset="28917.1376">8589 5870 504 0,'-12'21'308'0,"-9"10"-56"0,-17 8-61 16,-8 0-39-16,-6-12-60 15,3-5-24-15,6-20-27 16,-1-5-5-16,10-17-18 16,4-10-13-16,15-8-14 15,13-1-8-15,16 1-7 16,9 7 4-16,13 13 11 15,2 5 8-15,3 20 9 16,0 10 2-16,-6 13-3 16,-1 8-2-16,-5 6 1 15,-4-5 3-15,-4-2-114 16</inkml:trace>
  <inkml:trace contextRef="#ctx0" brushRef="#br0" timeOffset="29260.8014">8555 5617 1040 0,'8'-14'413'16,"23"-7"-278"-16,8 7-55 16,7 19-31-16,9 10-4 15,-5 17 9-15,-6 11 7 16,-8 16-9-16,-5 11-3 15,-15 4-13-15,-1-4-3 16,-6-16-6-16,-3-13-2 0,1-24-3 16,-3-6-11-16,1-12-30 15,-2-9-14-15,0-12-28 16,-2-6-2-16,-9-10 7 16,-6 1 9-16,-4 10 20 15,-9 7 1-15,-1 22 12 16,-7 11 1-16,-8 18 3 15,-1 2 7-15,0 3 27 16,7-1-92-16</inkml:trace>
  <inkml:trace contextRef="#ctx0" brushRef="#br0" timeOffset="29569.7154">8882 5668 868 0,'20'-13'362'0,"11"-14"-186"16,11 11-104-16,0 5-11 16,2 9 0-16,2 13-15 15,-1 17 9-15,1 12-1 16,-2 23-14-16,-13 6 2 16,-12 9-17-16,-8-11-1 15,-13-12-1-15,4-8 0 16,-6-23 1-16,1 2 0 15,5-17-36-15,-6-9-24 0,1-9-30 16,-1-7-15-16,-23-13 17 16,2-1 14-1,-11 6 22-15,-4-1 9 16,10 15 5-16,0 9-3 16,8 10 26-16,10 7-113 0</inkml:trace>
  <inkml:trace contextRef="#ctx0" brushRef="#br0" timeOffset="30260.2114">9501 6026 436 0,'15'-5'240'0,"16"-10"-56"16,-2-1-35-16,-6-4-19 16,-6-5 10-16,-10 3 10 15,-3-1 1-15,-11-2-24 16,-15 2-16-16,-1 3-17 15,-6 3-21-15,-2 8-30 16,8 7-16-16,-5 7-24 0,5 6-8 16,10 13-19-16,10 2-3 15,12 7 0-15,7 0 4 16,10-3 11-16,8-2 5 16,-4-11 9-16,6 2 9 15,0-11 11-15,-9-6 5 16,9-3 4-16,-1-7-1 0,-6-10-4 15,-4 1-1-15,-8-6-4 16,-4 0-2-16,-8 1 13 16,-3 2 2-16,-7 4-4 15,-1 1-3-15,6 12-32 16,-1 3-11-16,7 10-8 16,1 9-1-16,-1-4 13 15,6 3 5-15,0 1 7 16,5-8 0-16,8 4 3 15,-2-3 1-15,0-10 2 16,-4-2 2-16,-5-9-32 16,1-3-31-16,-3-10-70 15,-3-2-46-15,-5-9-83 16,-4-4-18-16,-4-2 24 16,-5-5 35-16,-6-6 120 15,0-1 110-15,1 5 112 16,1 6 54-16,7 18 55 0,5 15-64 15,1 15-63-15,4 11-44 16,-2 15 24-16,1 9-72 16</inkml:trace>
  <inkml:trace contextRef="#ctx0" brushRef="#br0" timeOffset="31447.0155">557 7506 541 0,'20'0'295'0,"13"0"-45"15,12-1-168-15,7-2-20 16,0-4-38-16,-1 1-9 0,-8-3-20 16,-7 3-164-16</inkml:trace>
  <inkml:trace contextRef="#ctx0" brushRef="#br0" timeOffset="31619.258">642 7622 892 0,'17'2'388'15,"14"5"-205"-15,17-3-81 16,-4 0-19-16,6-2-11 15,-5-2-97-15</inkml:trace>
  <inkml:trace contextRef="#ctx0" brushRef="#br0" timeOffset="32127.0537">1959 6962 754 0,'-20'-6'345'0,"-26"-6"-150"16,7 3-45-16,7 9-80 15,1 3-27-15,4 17-43 16,-2 4-13-16,6 13-13 16,7 5-3-16,16 14-5 15,8 5 0-15,12 3 15 16,4 3 6-16,-3-10 21 16,-2-4 11-16,-13-8 34 15,-8-8 8-15,-15-7 4 16,-10-4-1-16,-8-12-39 15,1-6-55-15</inkml:trace>
  <inkml:trace contextRef="#ctx0" brushRef="#br0" timeOffset="32535.753">1656 7575 773 0,'3'-1'321'0,"12"5"-163"15,8 5-72-15,14 13-21 16,-1 8-1-16,1 10-6 16,-7 8 5-16,-16 18-9 15,-7 10 1-15,-20 17-8 16,-11 5-13-16,-14 4-11 16,-2 4-5-16,2-2-9 15,5-5-2-15,12-10-3 16,9-9-3-16,13-14-2 15,17-1-3-15,18-12 0 16,8-6 1-16,19-12 4 0,2-11 4 16,7-17 1-16,0-8-16 15</inkml:trace>
  <inkml:trace contextRef="#ctx0" brushRef="#br0" timeOffset="33171.5476">2471 7205 410 0,'7'-1'192'0,"7"-1"-46"0,2 2-39 31,3 10 0-31,-2 5 17 0,-7 12 25 15,-1 2-8-15,-9 1-33 16,-2 1-13-16,0-12-43 16,-3-5-12-16,3-13-6 0,-1-10-4 15,3-16-13-15,6-6-9 16,8-10-12-16,7 4-4 16,4 7 0-16,-3 5-2 15,1 16-6-15,-1 7-2 16,-5 14 0-16,-1 8 7 15,-9 10 13-15,0 6 8 16,-5 0 6-16,1 2-2 16,0-5-3-16,3-6-2 0,4-9-78 15,3-10-292-15</inkml:trace>
  <inkml:trace contextRef="#ctx0" brushRef="#br0" timeOffset="33359.0129">2994 7270 977 0,'16'0'446'16,"13"1"-219"-16,7 4-126 15,3 1-36-15,-1-1 8 0,-2-1-103 16</inkml:trace>
  <inkml:trace contextRef="#ctx0" brushRef="#br0" timeOffset="33796.4171">3423 7140 738 0,'19'-11'350'16,"9"-5"-132"-16,8 6-69 16,1 4 0-16,-3 8-28 15,-1 4-24-15,-11 2-34 16,-3 5-13-16,-19 3-18 15,-4 2-4-15,-16 4-2 16,-2 0-3-16,2-8-4 16,3-4-4-16,16-8-34 15,4-6-7-15,13 0-7 16,3-2-4-16,8 6 20 16,3 3 2-16,6 10-1 0,-1 4 2 15,-10 10 11-15,-8 3 3 16,-17 8 19-16,-12 0 7 15,-18-5 9-15,-8-5 4 16,-7-15-8-16,0-11-5 16,11-12-69-16,6-4-45 15,15-11-117-15,8 1-195 16</inkml:trace>
  <inkml:trace contextRef="#ctx0" brushRef="#br0" timeOffset="34015.5053">4214 7472 1123 0,'-2'14'538'16,"-3"7"-234"-16,-2 11-123 15,-3 2-56-15,-4 2-72 16,-3 3-29-16</inkml:trace>
  <inkml:trace contextRef="#ctx0" brushRef="#br0" timeOffset="38336.7619">4932 7159 706 0,'14'-5'292'0,"13"-6"-170"15,1 2-27-15,11 3-31 16,1 4-16-16,4 5-27 16,-4 2-5-16,-16 4-5 15,-9 2-1-15,-14 1 7 16,-4 1 1-16,-11 0 4 16,-4-3 0-16,-5-1-10 0,4-1-3 15,10-3-12-15,7 3-4 16,10 0-7-16,10 1-2 15,11 9 0-15,4 1 2 16,7 10 7-16,-7 3 4 16,-10 2 8-16,-13-2 6 15,-25-8 13-15,-13-1 3 0,-17-7 3 16,-6-5-2-16,-1-3-15 16,4-6-5-16,12 0-68 15,12 2-113-15</inkml:trace>
  <inkml:trace contextRef="#ctx0" brushRef="#br0" timeOffset="38711.674">5858 7136 594 0,'-1'0'312'0,"-3"3"-14"15,-9 8-208-15,-13 4-27 16,-14 10 31-16,-6 1-13 15,-5 3-18-15,7-3-14 16,17-5-44-16,10-3-10 16,21-5-8-16,11-3 0 0,8-4 1 15,16 0 5-15,15 1 5 16,7 4 1-16,1 3 3 16,-16 1 2-16,-18 2-71 15,-8-3-98-15</inkml:trace>
  <inkml:trace contextRef="#ctx0" brushRef="#br0" timeOffset="38867.9068">5672 7512 945 0,'9'5'364'0,"12"4"-271"16,11-3-13-16,11-1-42 15,9 0-8-15,6-5-69 16</inkml:trace>
  <inkml:trace contextRef="#ctx0" brushRef="#br0" timeOffset="39274.0293">6146 7241 1051 0,'6'5'428'0,"15"10"-263"15,1 7-34-15,-3 12-35 16,1 4-9-16,-13 1-9 15,-6 0-9-15,-4-14-13 16,-2-2-7-16,-1-18-8 16,3-5-2-16,3-15-9 15,0-8-9-15,12-5-18 16,2-6-6-16,9 6-6 16,6 0 2-16,-2 7-3 15,1 6-1-15,-2 13-2 16,-8 4 0-16,-3 18 9 15,-4 6 5-15,-6 8 6 16,-1 5 4-16,-5-3-1 0,-1-3 59 16,2-4-343-16</inkml:trace>
  <inkml:trace contextRef="#ctx0" brushRef="#br0" timeOffset="39680.1828">7065 7101 453 0,'4'-2'335'0,"2"2"29"16,-6 3-123-16,-1-3-38 16,0 0-59-16,-26 8-33 15,-37 40-54-15,28-29-18 16,8 1-24-16,3-2-8 15,14-1-10-15,5 0-5 0,12-6-4 16,5 1 1-16,12 0 6 16,6-2 2-16,10 5 23 15,4-6-50-15,3-2-109 16,-2-2-178-16</inkml:trace>
  <inkml:trace contextRef="#ctx0" brushRef="#br0" timeOffset="39867.6573">6903 7469 721 0,'10'6'358'0,"10"5"-117"15,4-2-22-15,10 0-76 16,3-2-38-16,10-4-55 15,5 2-21-15,-1-5-487 0</inkml:trace>
  <inkml:trace contextRef="#ctx0" brushRef="#br0" timeOffset="40570.6101">7772 7256 456 0,'9'-3'286'0,"7"-4"-20"15,-1-2-60-15,-2-3-88 16,-3-3-32-16,-1 0-16 16,-2-1-3-16,-4-3 5 15,-4 3-2-15,-12-1-25 0,-2-1-11 16,-14-1-18-16,-2 0-8 15,-5 6-11-15,2 4-9 16,1 14-10-16,4 7-1 16,4 5 2-16,3 5 4 15,11 0 3-15,5 0 0 16,13 1 1-16,7-2 1 16,12-3 6-16,4-4 4 15,6-5 5-15,4-5 3 0,-6-7 2 16,-3-2 2-16,-8-6 1 15,-5-1 0-15,-10-2-1 16,-6-1 1-16,-5 3-2 16,-1 2-2-16,0 5-5 15,3 2-4-15,-1 3-10 16,1 0-4-16,1 0-7 16,0 0-1-16,3 22 1 15,17 36-1-15,-11-19 9 16,6 2 3-16,-4 4 9 15,-8-1 5-15,-5-4 32 16,-7-6 10-16,-15-7 16 16,-6-3 39-16,-21-12-5 15,-5-6-3-15,-3-13-8 16,6-12-39-16,20-3-33 16,10-2-55-16</inkml:trace>
  <inkml:trace contextRef="#ctx0" brushRef="#br0" timeOffset="41164.2206">3172 8366 687 0,'-17'-3'373'0,"-17"-3"-95"16,-3 10-139-16,-2 7-41 16,2 10-72-16,4 9-25 15,10 9-24-15,10 4-7 16,18 7 2-16,11-2 5 16,23-4 16-16,5-6 7 0,13-19 19 15,2-12 7-15,-3-17 45 16,-6-12 22-16,-16-12 35 15,-11-3 19-15,-23-3-17 16,-13 1-16-16,-16 3-47 16,-8 3-26-16,-3 10-35 15,4 2-32-15,9 7 223 16</inkml:trace>
  <inkml:trace contextRef="#ctx0" brushRef="#br0" timeOffset="41492.257">4223 8623 634 0,'8'13'354'0,"3"9"-96"0,-10 15-45 16,-8 1-34-16,-21 3-67 15,-5-1 10-15,1-20-253 16</inkml:trace>
  <inkml:trace contextRef="#ctx0" brushRef="#br0" timeOffset="42046.7898">5149 8682 387 0,'-22'19'162'0,"-22"15"-91"0,4-4-19 15,8-22 2-15,3-9 5 16,8-21 1-16,7-9-8 16,11-9-20-16,5-3 1 15,7 6 3-15,4 6 14 0,7 10 2 16,2 9-10-16,5 14-12 15,3 3-7-15,0 12 8 16,2 6 4-16,-3 1 1 16,-3 7-3-16,-7-2-27 15,1-1-131-15</inkml:trace>
  <inkml:trace contextRef="#ctx0" brushRef="#br0" timeOffset="42687.2649">5623 8372 494 0,'28'-18'303'16,"20"-16"-30"-16,6 17-113 16,-7 9-15-16,3 18 7 15,-9 14-1-15,-9 21-7 16,-5 11-20-16,-11 7-50 16,-3 1-12-16,-3-3-27 0,0-7-7 15,-3-10-9-15,3-6 2 16,-5-15 3-16,-3-7 11 15,-4-16 12-15,-5-8 0 16,-3-13-7-16,-7-5-14 16,4-3-20-16,2 1-6 15,-1 5-25-15,10 9-27 16,-2 11-93-16</inkml:trace>
  <inkml:trace contextRef="#ctx0" brushRef="#br0" timeOffset="45152.0516">5340 8520 559 0,'-6'-8'313'0,"-7"-9"-80"15,17-9-101-15,14-3-28 16,13-10-21-16,6-3 5 0,7 11 1 16,-1 8-5-16,-2 21-37 15,-4 11-17-15,-9 23-12 16,-1 12-2-16,-10 15 0 15,-3 3 0-15,-9 4-1 16,-4-4-2-16,7-11-10 16,-7-12-18-16,3-20-74 15,-3-15-35-15,-11-16-70 16,4-13 17-16,-6-13 74 16,0 0 36-16,2 0 83 15,0 8 34-15,-1 12 70 16,-1 6 25-16,-8 20 37 15,-3 7-22-15,-5 21-64 16,-2 6-26-16,4 0-44 16,5-4-26-16,8-13-183 15</inkml:trace>
  <inkml:trace contextRef="#ctx0" brushRef="#br0" timeOffset="45574.011">5308 8537 706 0,'0'0'369'0,"-7"9"-79"0,-8 0-67 16,-10 13-87-16,-2 6-35 16,-1-3-142-16</inkml:trace>
  <inkml:trace contextRef="#ctx0" brushRef="#br0" timeOffset="46401.7456">6428 8719 419 0,'1'-6'237'16,"1"-6"-28"-16,-2-4-36 15,-6-3-31-15,-2-3-11 16,-9-1-22-16,-6 5-12 0,-8 0-27 16,-3 6-17-16,0 12-29 15,-1 4-16-15,7 11-22 16,7 12-8-16,7 2-2 16,8 3 2-16,4 3 5 15,9-7 3-15,12-9 5 16,5-4 2-16,17-14 7 15,-4-3 2-15,1-11 7 16,-5-3 2-16,-9-6 2 16,-3-6 0-16,-9 5-1 15,-3-1-1-15,-1 8 1 16,-6 3 0-16,-2 4 2 16,-1 4 0-16,-1 3-9 15,1 0-8-15,1 2-10 16,0 0-4-16,0 0 1 15,0 11 3-15,11 35 6 16,3-30 1-16,7 2 10 16,1-6 9-16,-2 0 17 0,2-2 10 15,-6 0 10-15,1-3 4 16,-5-3 4-16,0 0-2 16,0-9-7-16,2-5-8 15,0-12-15-15,0-4-6 16,-4-1-3-16,0 1-1 15,-7 7-2-15,-3-1-3 16,-8 10-30-16,-1-1-43 16,-5 6-158-16,1 2-305 0</inkml:trace>
  <inkml:trace contextRef="#ctx0" brushRef="#br0" timeOffset="46511.1075">6627 8381 831 0,'0'-10'499'0,"0"-12"-93"0,0 19-175 15,1 10-52-15,-1 17-124 16,0 8-22-16</inkml:trace>
  <inkml:trace contextRef="#ctx0" brushRef="#br0" timeOffset="56315.9816">376 10013 743 0,'-2'-5'368'0,"-5"0"-120"15,5-1-65-15,2 2-97 16,1 9-39-16,24 14-60 15,11 16-21-15,23 26 8 16,3 9 9-16,-16 12 25 16,-11 5 9-16,-27-9 14 15,-12-5 2-15,-21-20 3 16,-10-14-4-16,-19-22-12 16,-5-16-10-16,6-27-17 15,5-13-8-15,20-13-9 16,12-6-3-16,15 5 32 15,10 0 21-15,20 2 31 16,6 2 19-16,20 3-11 16,8 3-11-16,-3 11-17 0,-6 3-5 15,-25 12-2-15,-10 5-20 16,-14 7-159-16,-5 5-224 16</inkml:trace>
  <inkml:trace contextRef="#ctx0" brushRef="#br0" timeOffset="56550.3006">702 9728 970 0,'9'2'370'0,"15"11"-261"15,13 13-66-15,12 24-26 16,3 10 10-16,-12 16 23 15,-11 2 2-15,-31 9 7 16,-21 3-4-16,-13-5-16 16,-5-2-3-16,6-18-12 15,10-13-26-15</inkml:trace>
  <inkml:trace contextRef="#ctx0" brushRef="#br0" timeOffset="57972.029">1447 10086 904 0,'8'2'370'0,"20"5"-206"16,8 4-50-16,12 16-45 15,7 4-14-15,1 7-33 16,-9 2-1-16,-8-2 2 16,-11-6 22-16,-11-5-137 15,-3-9-155-15</inkml:trace>
  <inkml:trace contextRef="#ctx0" brushRef="#br0" timeOffset="58167.9629">1810 10012 1011 0,'-7'3'436'0,"-10"11"-230"16,-8 3-51-16,-12 4-66 15,-2 8-29-15,-3 4-37 16,3 2-11-16,8 3-9 16,1-5-1-16,8-3-71 15,4-6-68-15</inkml:trace>
  <inkml:trace contextRef="#ctx0" brushRef="#br0" timeOffset="58544.9719">2024 10194 617 0,'2'15'350'0,"-1"12"-105"0,1 7-98 15,0-1-32-15,-1-6-71 16,1-7-4-16,-3-11-7 15,-1-5 17-15,0-11 17 16,0-7 4-16,2-11-2 16,-5-7-17-16,1-7-18 15,-5-5-6-15,-4-4-8 16,9 0-1-16,0 2-7 16,4 0-3-16,2 4-4 15,0 1-2-15,2 4 0 16,-2 0-1-16,2 7-3 15,4 1-4-15,3 5-7 16,7 2-1-16,8 4-2 16,-1-2 1-16,12 6-46 15,3 2-48-15,5 7-174 16</inkml:trace>
  <inkml:trace contextRef="#ctx0" brushRef="#br0" timeOffset="58783.1635">2033 10335 752 0,'8'2'379'0,"12"-1"-86"15,5-1-92-15,16-3-91 16,1 1-23-16,2-4-54 16,1 1-9-16,-11-5-98 15</inkml:trace>
  <inkml:trace contextRef="#ctx0" brushRef="#br0" timeOffset="58986.2298">2273 10082 895 0,'7'-2'411'0,"6"-2"-135"16,20-1-185-16,6-1-6 15,12 1-32-15,-6-1-16 0,-10-1-69 16</inkml:trace>
  <inkml:trace contextRef="#ctx0" brushRef="#br0" timeOffset="59376.7628">2607 10035 782 0,'9'0'402'16,"8"1"-90"-16,5 8-182 15,-1 4 2-15,-6 5-13 16,-3 7 11-16,-12 4 5 0,-7 2-27 16,-2 1-36-16,-2-7-30 15,4-10-26-15,0-5-4 16,4-11-12-16,-2-7-9 15,6-5-24-15,5-5-11 16,11-7-13-16,7 1-1 16,3-2 16-16,-3 1 10 15,3 7 17-15,1 3 8 16,-3 11-2-16,5 6 3 16,-7 11 22-16,-6 5 12 0,-6 11 12 15,-4 2 0-15,-6 6-18 16,-1-2-9-16,-1-5-78 15,1-4-495-15</inkml:trace>
  <inkml:trace contextRef="#ctx0" brushRef="#br0" timeOffset="59756.8976">3069 9857 1069 0,'11'-3'447'16,"15"-4"-257"-16,10 3-84 0,2 4-45 16,1 0-20-16,-4 2-18 15,-5 1-1-15,-6-2-4 16,-4 1-3-16,-3 3-7 15,-6 3-3-15,-5 6-5 16,-1 7-1-16,-4 12 0 16,-1 6 0-16,3 11 0 15,2 4 0-15,-4 5 1 16,-1-3 6-16,-7 6 37 16,-6-3 27-16,-8-7 34 15,-6-1 4-15,-3-19-20 16,-2-9-22-16,-3-16-26 15,-2-7-7-15,5-13-27 16,4-2-45-16,13 0-72 16</inkml:trace>
  <inkml:trace contextRef="#ctx0" brushRef="#br0" timeOffset="60100.9474">3728 10067 692 0,'5'-1'432'0,"8"1"27"16,7 3-239-16,16 3-114 16,6 3-34-16,6-4-44 15,-1-4-10-15,-15-1-56 16,-6-2-92-16</inkml:trace>
  <inkml:trace contextRef="#ctx0" brushRef="#br0" timeOffset="60256.9681">3752 10186 955 0,'3'2'442'16,"13"7"-179"-16,7 3-69 15,17-1-54-15,2 2-40 16,0-5-48-16,-4-1-9 16</inkml:trace>
  <inkml:trace contextRef="#ctx0" brushRef="#br0" timeOffset="60787.8942">4942 9492 825 0,'-18'-14'404'0,"-14"-14"-182"16,7 14-122-16,-2 8-28 16,6 18-82-16,1 16-6 0,0 11-4 15,4 6 5-15,5 14 1 16,7 3 0-16,6 13 3 16,6 8 2-16,6-2 16 15,-2-7 13-15,-9-8 45 16,-8-8 18-16,-14-10 15 15,-8-2-3-15,-12-10-26 16,-4-7-10-16,-1-15-14 16,5-12-6-16,13-8-86 15,7-5-87-15</inkml:trace>
  <inkml:trace contextRef="#ctx0" brushRef="#br0" timeOffset="61147.1872">4578 10292 892 0,'12'7'356'0,"17"14"-230"16,-2 9-14-16,-4 19-2 16,-9 10-13-16,-26 20-11 15,-14 11 1-15,-12 21-17 16,-7 6-17-16,8-4-30 16,9-4-6-16,13-15-8 15,6-5-1-15,16-4-2 16,7-4 0-16,8-13 0 15,8-7 0-15,7-12 1 16,1-11 0-16,1-16-6 16,3-13-38-16</inkml:trace>
  <inkml:trace contextRef="#ctx0" brushRef="#br0" timeOffset="61897.2628">5207 9847 943 0,'-1'0'429'0,"1"1"-226"0,3 5-82 15,-1-6-88-15,29 4-27 16,93 9 3-16,-39-14 0 16,4-11-48-16,-6-1-153 15</inkml:trace>
  <inkml:trace contextRef="#ctx0" brushRef="#br0" timeOffset="62303.1533">5838 9692 957 0,'10'9'368'0,"6"12"-236"15,0 7-30-15,-10 9-11 16,-4 3-7-16,-7-1-36 16,1-3-5-16,0-12-18 15,-4-8-3-15,8-9 2 16,0-11-5-16,3-16-7 16,13-6-5-16,0-15-12 15,0 2-2-15,11 1 1 0,-6 5 1 16,0 14-2-1,2 6-2-15,-4 17 18 0,-4 7 11 16,-5 16 34-16,-2 5 12 16,-3 9-8-16,-3 1-7 15,1-4-29-15,2-4-17 16,5-15-122-16</inkml:trace>
  <inkml:trace contextRef="#ctx0" brushRef="#br0" timeOffset="62506.4312">6589 10003 1348 0,'2'11'622'0,"-2"6"-271"16,-4 10-115-16,-12 7-120 15,-5-2-46-15,-2 3-154 16,2 0 423-16</inkml:trace>
  <inkml:trace contextRef="#ctx0" brushRef="#br0" timeOffset="63170.6582">7275 9603 755 0,'-9'-4'389'0,"-6"-4"-131"16,-11 8-110-16,-5 5-51 16,6 16-68-16,1 8-32 15,8 14-22-15,13 4-3 16,6 5-1-16,9 0 7 0,23-8 14 16,5-9 5-16,19-17 13 15,0-13 6-15,-11-16 25 16,-5-10 12-16,-22-16 60 0,-4-7 17 15,-15-5 10 1,-9-2-2-16,-16 5-61 0,-4 7-22 16,-8 10-37-16,0 7-15 15,11 13-64-15,0 3-65 16</inkml:trace>
  <inkml:trace contextRef="#ctx0" brushRef="#br0" timeOffset="63454.6232">7989 9513 854 0,'-3'0'464'15,"-3"0"-122"-15,-10 7-157 16,-1 4-51-16,-12 3-74 15,-4 1-18-15,3 4-25 16,-2-3-7-16,11-2-10 0,8-1-11 16,13-6-14-16,10 2-2 15,15-1 0-15,4 0 7 16,7 0-14-16,7 3-31 16,-1 6-178-16</inkml:trace>
  <inkml:trace contextRef="#ctx0" brushRef="#br0" timeOffset="63635.0065">7832 9888 826 0,'8'2'353'0,"10"4"-186"0,11-1-25 16,9-3-47-16,3 2-23 15,1-2-32-15,1 1-40 16</inkml:trace>
  <inkml:trace contextRef="#ctx0" brushRef="#br0" timeOffset="63872.0428">8376 9743 950 0,'20'0'416'15,"12"-1"-228"-15,12 2-97 16,3 2-19-16,-2-1-41 0,-3-2 23 15</inkml:trace>
  <inkml:trace contextRef="#ctx0" brushRef="#br0" timeOffset="64211.0599">8785 9631 762 0,'8'1'394'0,"4"4"-43"16,2 5-205-16,1 14-35 16,-7 1 6-16,-6 5-7 15,-2 0-13-15,-1-5-28 16,-3-4-23-16,8-9-22 16,-2-7-3-16,3-15-6 15,-2-9-7-15,5-10-10 16,3-4-5-16,2 2-1 15,9 4 1-15,-2 7-1 16,3 6-1-16,-1 11 9 16,-4 3 12-16,-3 19 36 15,-2 3 14-15,-4 11 2 16,1 5-6-16,-6 4-28 16,1-4-9-16,-2-6-25 15,2-5 59-15</inkml:trace>
  <inkml:trace contextRef="#ctx0" brushRef="#br0" timeOffset="64634.4378">9631 9507 474 0,'12'-4'343'0,"11"-6"-30"15,-8 4-51-15,-5 5-14 16,-13 2-60-16,-12 9-24 16,-15 5-50-16,-8 0-38 15,-8 1-50-15,2-1-12 16,12 0-12-16,6 4-7 16,18-2-14-16,8-1-6 15,20-2-4 1,8-2 1-16,15 4 11 15,8 0 7-15,2 2-31 16,0-1-65-16</inkml:trace>
  <inkml:trace contextRef="#ctx0" brushRef="#br0" timeOffset="64801.8156">9425 9779 959 0,'6'2'422'0,"12"3"-191"16,10 0-28-16,15-1-49 16,6 4-36-16,5 1-70 15,3 3-16-15,-11 1-53 0,0 1-518 16</inkml:trace>
  <inkml:trace contextRef="#ctx0" brushRef="#br0" timeOffset="65164.8434">10316 9548 1152 0,'-12'-5'489'0,"-17"2"-290"0,-4 2-68 0,0 2-102 16,-3 8-24-16,7 13-26 16,2 3-8-16,8 16-1 15,11 3-1-15,14 4 8 16,10 0 5-16,20-4 9 16,8-6 5-16,4-16 9 15,2-10 6 1,-13-19 17-16,-9-7 19 15,-25-11 95-15,-8-3 32 16,-24 3 12-16,-16 2-17 16,-11 8-101-16,-4 5-28 0,11 7-137 15,9 3-154-15</inkml:trace>
  <inkml:trace contextRef="#ctx0" brushRef="#br0" timeOffset="65835.4657">5822 11098 487 0,'-4'-11'333'0,"-9"-10"35"15,-4 6-105-15,-11 11-88 16,-1 5-39-16,-3 17-70 0,3 10-34 16,12 15-51-16,9 6-9 0,18 5-2 15,10 1 5-15,20-9 17 16,7-10 5-16,14-24 15 15,2-11 7-15,-13-17 39 16,-9-10 18-16,-20-11 39 16,-10-5 9-16,-14-6-22 31,-7 2-15-31,-15-2-48 0,-8 6-14 16,-3 10-35-16,-2 0-42 15,7 20-371-15</inkml:trace>
  <inkml:trace contextRef="#ctx0" brushRef="#br0" timeOffset="66104.8881">6924 11348 1105 0,'-4'14'491'0,"-12"15"-286"0,-8 4-17 16,-19-6-109-16,-1-5-120 15</inkml:trace>
  <inkml:trace contextRef="#ctx0" brushRef="#br0" timeOffset="66552.6425">7645 11214 834 0,'-22'25'382'0,"-25"25"-163"0,-2-6-96 15,2-18-57-15,6-12-20 16,7-24-74-16,4-13-34 16,13-12-63-16,8-4-19 0,9 1 49 15,11 2 28-15,8 8 65 16,-4 3 39-16,7 11 53 31,-5 7 24-31,7 14 28 16,4 8-19-16,1 13-36 15,2 3-18-15,-1 4-44 16,-8 3-1-16,2-3-4 0,-2 1-34 16</inkml:trace>
  <inkml:trace contextRef="#ctx0" brushRef="#br0" timeOffset="66890.7117">7540 10912 1053 0,'21'-24'466'16,"9"-21"-251"-16,19 16-76 16,9 14-28-16,-1 22-53 0,-1 17-15 15,-9 22-18-15,-1 8-2 16,-8 9-1-16,-2 1-2 0,-7 0-3 15,-6-4-3-15,-6-10-2 16,-4-6 1-16,-4-17 25 16,-1-11-50-16,-7-16-48 31,1-7-36-31,-2-16-73 16,-3-6 35-16,-4-10 45 0,-3-2 33 15,-5 9 60 1,-7 10 36-16,-8 26 44 0,-7 15 20 15,-10 33 7-15,-8 7-21 16,2 10-44-16,10-1-35 16</inkml:trace>
  <inkml:trace contextRef="#ctx0" brushRef="#br0" timeOffset="67654.7834">8138 10885 1019 0,'26'-22'434'0,"18"-13"-243"16,5 15-77-16,2 7-13 16,-8 26-35-16,-4 14-15 15,-5 22-4-15,1 11 12 16,-9 8 6-16,-4 4-3 16,-9-4-13-16,-4-5-19 0,-1-11-14 15,0-9-3-15,3-20-5 16,-1-8-20-16,-3-20-34 15,-7-10-15-15,-11-11-29 16,-10-6-9-16,-14 4 11 16,-3 6 14-16,4 12 20 15,0 9 25 1,12 11 6-16,6 3-5 0,9 4-2 16,5 0 19-16,13 0-144 15,10-2-64-15,10-3-150 16,12-4-32-16,3-8 156 15,5 0 73-15,3-6 187 16,-1-2 49-16,-1-2 78 16,-5-3 29-16,-15-1 60 0,-3-1 1 15,-14-1-19-15,-8 0-4 16,-6-2-51-16,-6 5-12 16,-6 3-27-16,0 2-19 15,-9 8-31-15,3 5-18 16,-1 6-42-16,6 6-13 0,13 4-15 31,0-1 1-31,13 4 5 16,1 1 6-16,2-5 7 15,5 4 1-15,3-7 10 16,0-7 4-16,0-8 8 16,4-5 4-16,-4-12 1 15,3-6-4-15,-2-1-3 0,-3 0-3 16,-2 3-4-16,-5 5 0 0,-8 1-5 15,-3 4-3-15,-7 9-12 16,2 0-2-16,0 7-43 16,0-7-59-16</inkml:trace>
  <inkml:trace contextRef="#ctx0" brushRef="#br0" timeOffset="67792.7908">9069 10966 425 0,'-3'-13'310'0,"1"-12"51"0,6 10-144 0,3 17-102 16,3 6-58-16</inkml:trace>
  <inkml:trace contextRef="#ctx0" brushRef="#br0" timeOffset="68695.0526">9078 11198 748 0,'-2'10'353'0,"1"6"-119"16,1 12-136-16,4 4-16 0,15 2-25 15,5-5 5-15,16-12 3 16,4-8 13-16,-3-18 30 16,-2-11-8-16,-4-19-20 15,-4-12-15-15,-4-7-34 16,-5-4-5-16,-21 9-66 16,-9 10-59-1</inkml:trace>
  <inkml:trace contextRef="#ctx0" brushRef="#br0" timeOffset="68942.9956">9040 10678 1163 0,'2'-1'537'15,"2"-2"-267"-15,5 29-138 16,-1 18-70-16,8 28-21 16,3 8-396-16</inkml:trace>
  <inkml:trace contextRef="#ctx0" brushRef="#br0" timeOffset="69660.3847">11067 10074 1020 0,'5'-3'389'0,"16"1"-275"15,9-2-61-15,20 7-39 16,5 0-3-16,6 3 8 16,-3 0-47-16</inkml:trace>
  <inkml:trace contextRef="#ctx0" brushRef="#br0" timeOffset="69845.6854">11196 10248 1038 0,'26'2'466'16,"23"0"-235"-16,-1 2-125 15,1-2-18-15</inkml:trace>
  <inkml:trace contextRef="#ctx0" brushRef="#br0" timeOffset="70346.9851">12643 9169 690 0,'-30'-9'391'0,"-18"-9"-30"0,-2 0-183 16,4 6-51-16,9 7-65 16,6 5-52-16,9 11-34 15,6 5-11-15,14 18-13 16,6 6 1-16,19 22 12 15,3 5 10-15,6 8 20 16,-7 1 5-16,-25-6 44 16,-13-2 23-16,-32-2 29 15,-9 1 12-15,-8-4-28 16,3-1-19-16,16-20-28 0,4-11-10 16,20-18-7-16,7-8-48 0,20-9-126 15</inkml:trace>
  <inkml:trace contextRef="#ctx0" brushRef="#br0" timeOffset="70747.9463">12139 9999 792 0,'13'-1'368'0,"17"5"-152"15,5 7-43-15,2 19-62 16,1 9-18-16,-1 21-36 16,-6 9-7-16,-11 23 0 15,-13 10 0-15,-21 13-4 16,-9 6-5-16,-9 13-18 16,2-4-11-16,11-4-7 15,6-8-2-15,18-25-2 0,10-10-1 16,20-31-1-16,10-18 5 15,10-35-36-15</inkml:trace>
  <inkml:trace contextRef="#ctx0" brushRef="#br0" timeOffset="71364.4054">13007 9578 778 0,'7'0'363'16,"17"0"-109"-16,12 0-149 15,19 1-49-15,4 1-14 16,4 0-10-16,-1 0-75 15</inkml:trace>
  <inkml:trace contextRef="#ctx0" brushRef="#br0" timeOffset="71764.8127">13535 9391 586 0,'12'11'313'16,"5"6"-85"-16,-2 9-99 15,-1 8-2-15,-12 6-26 16,-2-3-10-1,-7-2-14-15,-1-4-28 16,5-14-24-16,1-1-4 0,2-15 7 16,3-6 0-16,9-15-5 15,7-6-3-15,6-4-16 16,5-2-4-16,-1 1-5 16,-3 2 12-16,-2 11 34 15,-5 5 20-15,-4 18 30 16,-5 10 1-16,-3 10-19 0,-2 10-17 15,-5 1-26-15,0-1-17 16,1-5 183-16</inkml:trace>
  <inkml:trace contextRef="#ctx0" brushRef="#br0" timeOffset="71965.5339">14344 9607 765 0,'4'8'469'0,"0"7"-7"16,-4 5-165-16,-9 8-126 16,-7 0-53-16,-4 4-100 15,-1 1 439-15</inkml:trace>
  <inkml:trace contextRef="#ctx0" brushRef="#br0" timeOffset="75516.8464">14699 9504 806 0,'17'0'381'16,"14"0"-157"-16,24-2-103 15,14-2-25-15,22 0-30 16,-4-3-39-16</inkml:trace>
  <inkml:trace contextRef="#ctx0" brushRef="#br0" timeOffset="75959.1759">15614 9200 1131 0,'-15'0'476'16,"-20"2"-294"-16,-3 7-74 15,3 10-102-15,4 7-21 16,11 20-14-16,7 5 2 15,20 9 11-15,8-2 6 16,19-14 7-16,9-7 3 16,3-22 0-16,1-9 3 0,-6-12 13 15,-9-7 8-15,-20-6 57 16,-15-6 15-16,-22 3 21 16,-14-1-7-16,-22 12-61 15,-2 1-15-15,8 9-87 16</inkml:trace>
  <inkml:trace contextRef="#ctx0" brushRef="#br0" timeOffset="76318.4541">16298 9164 1100 0,'-15'1'471'15,"-20"3"-251"-15,-7 2-54 16,-2 2-84-16,6 3-30 15,11 3-52-15,8 4-10 16,19 1-9-16,4-3 1 0,21-2 3 16,14-3 6-16,10 1 5 15,7-2 2-15,-2 2 4 16,-6 0 8-16,-15 0-95 16,-5 0-167-16</inkml:trace>
  <inkml:trace contextRef="#ctx0" brushRef="#br0" timeOffset="76505.9204">16154 9510 871 0,'1'0'497'15,"6"5"19"-15,12 2-366 16,10 3-33-16,12-4-33 15,3-4-20-15,2-2-19 0,-2-2-42 16</inkml:trace>
  <inkml:trace contextRef="#ctx0" brushRef="#br0" timeOffset="77115.1516">16756 9275 628 0,'6'-1'332'16,"5"4"-50"-16,3 9-59 16,1 14-53-16,-2 10-12 15,-8 8-28-15,-5 3-20 0,-9-8-23 16,-2-7-17-16,2-10-37 15,3-8-6-15,6-14-6 16,5-9-5-16,5-19-11 16,6-5-8-16,7-7-8 15,5 1-1-15,4 11-2 16,0 7 2-16,-7 17-7 16,-2 9 6-16,-8 18 10 15,-5 5 4-15,-3 8 9 16,-5 2-1-16,2-7-1 15,1-5-31-15</inkml:trace>
  <inkml:trace contextRef="#ctx0" brushRef="#br0" timeOffset="77427.5796">17617 9127 1286 0,'-3'-2'573'16,"-8"1"-301"-16,-1 4-79 16,-15 9-105-16,0-1-39 15,-6 8-29-15,-2 0-7 16,6 1-11-16,3 2-2 0,17-4-13 15,9-4-3-15,20-2-1 16,10-3 0-16,10 0 7 16,2 4 2-16,-1-1 4 15,-3 2-9-15,-7-2-115 16,-3-1-109-16</inkml:trace>
  <inkml:trace contextRef="#ctx0" brushRef="#br0" timeOffset="77599.4057">17465 9477 807 0,'-1'3'474'0,"0"2"-21"16,2 4-201-16,17-2-109 15,2-1-33-15,10 2-50 0,5-4-19 16,4-1-66-16,5-3-55 15</inkml:trace>
  <inkml:trace contextRef="#ctx0" brushRef="#br0" timeOffset="78005.5604">18238 9198 1024 0,'-14'-11'491'0,"-16"-8"-207"16,-3 2-94-16,2 12-143 15,1 5-40-15,6 14-40 16,2 5-10-16,10 16 1 16,2 9 6-16,7 9 16 15,10 4 9-15,9-6 16 16,9-7 8-16,24-21 8 16,3-11 7-16,8-16 14 15,-5-15 9-15,-18-16 47 0,-11-10 6 16,-25-8 4-16,-12 0-11 15,-20 12-70-15,-6 7-4 16,-5 18 81-16</inkml:trace>
  <inkml:trace contextRef="#ctx0" brushRef="#br0" timeOffset="78702.9981">13529 10782 587 0,'-3'-4'355'0,"-6"0"-44"16,-13 2-118-16,-5 4-38 15,-10 8-59-15,0 6-27 16,9 14-55-16,3 7-18 0,20 15-24 16,9 3 2-16,22-3 9 15,7-8 9-15,19-18 14 16,10-8 5-16,4-17 12 15,-3-6 28-15,-20-17 60 16,-13-8 25-16,-22-7 26 16,-15-5-15-16,-22-4-55 15,-15 0-29-15,-13 6-46 16,1 8-17-16,14 19-138 16,13 12-61-16</inkml:trace>
  <inkml:trace contextRef="#ctx0" brushRef="#br0" timeOffset="78875.2174">14166 11054 1208 0,'-4'5'541'16,"-6"10"-299"-16,-7 3-54 15,-5 8-138-15,-1 4-13 16</inkml:trace>
  <inkml:trace contextRef="#ctx0" brushRef="#br0" timeOffset="79343.4681">14892 10855 377 0,'-4'17'280'0,"-5"21"72"0,-7 5-59 16,-9 1-93-16,-5-3-45 15,-3-14-88-15,-1-1-21 16,2-23-20-16,2-3-25 15,5-18-44-15,8-12-25 16,11-4-14-16,6-3 16 0,10 4 25 16,5 3 15-16,9 14 14 15,0 8 10-15,5 20 10 16,0 14 3-16,-5 16 10 16,1 8 0-16,-5 1 7 15,-3-2 27-15</inkml:trace>
  <inkml:trace contextRef="#ctx0" brushRef="#br0" timeOffset="79671.5073">14980 10719 1193 0,'9'-15'481'0,"13"-11"-307"16,4 4-51-16,4 19-76 15,1 8-19-15,4 21-24 16,-2 9 4-16,4 25 14 0,-1 7 1 16,-8 7 1-16,-4-4-3 15,-7-24-6-15,-2-11 0 16,-1-22 1-16,-3-12 5 16,-5-12 2-16,-3-5-8 15,-9-16-9-15,-7-1-10 16,-8-1-11-16,-6 2 0 15,-8 19-12-15,-2 13 5 16,-3 21 9-16,1 10 2 0,-2 11 16 16,1-3-2-16,11-8-43 15,6-6-79-15</inkml:trace>
  <inkml:trace contextRef="#ctx0" brushRef="#br0" timeOffset="80015.1726">15221 10772 485 0,'11'-15'323'0,"20"-23"78"16,4 5-156-16,6 8-69 16,2 6-42-16,-2 23-67 15,3 11-29-15,-5 26 1 16,-2 11 2-16,-7 22-12 0,-2 3-4 15,-12-7-8-15,-1-10-3 16,-2-21 0-16,-1-11-2 16,1-14-12-16,-1-6-27 15,-5-15-71-15,-3-4-13 16,-7-16 9-16,-7-4 27 16,-10-5 72-16,-6 0 24 15,-7 15 47-15,-5 7 7 16,-9 19 3-16,-2 13-14 15,9 6-49-15,4 3-5 0,21-3-110 16,11-2-165-16</inkml:trace>
  <inkml:trace contextRef="#ctx0" brushRef="#br0" timeOffset="80593.1616">15974 11094 458 0,'5'-7'301'0,"4"-11"-9"15,-1-4-36-15,-9-5-73 16,-3-3-22-16,-9-1-23 16,-3 2-8-16,-5 5-29 15,-2 6-15-15,-1 12-37 16,-3 5-24-16,5 12-35 15,7 5-15-15,6 12-9 0,6 2 4 16,10 2 12-16,3 1 7 16,10-6 10-16,4-2 2 15,8-12 3-15,6-6 2 16,4-7 5-16,-5-5 3 16,-11-10 6-16,-1 0 3 15,-13-5 2-15,-2-1-3 16,-3 5-3-16,-10 1-3 15,-1 4-4-15,4 4-5 0,-2 5-16 16,2 4-8-16,0-2-8 16,0 0 0-16,2 5 13 15,2 10 5-15,41 26 6 16,-28-30 1-16,6 1 3 16,-1-4 2-16,2 0 2 15,-3-6 6-15,-4-4 8 16,-1-4 1-16,-3-5 0 15,-4-2-4-15,-1-10-59 16,-2-5-29-16,-6-8-42 16,-1-10-2-16,-9-6 53 15,-3-3 27-15,-3 1 65 16,0 9 30-16,2 16 38 16,1 12 4-16,5 19-42 15,2 7-30-15,4 18 33 16,1 6 154-16</inkml:trace>
  <inkml:trace contextRef="#ctx0" brushRef="#br0" timeOffset="100381.6547">627 12910 293 0,'-4'-4'245'0,"-3"-3"83"16,-9 1-42-16,-8 2-59 15,-5 4-22-15,-7 12-104 16,0 6-32-16,4 7-48 16,4 2-26-16,10 5 1 15,6-2-8-15,23 5-8 16,10 2-1-16,15-9 9 15,7-1 3-15,2-11 8 16,1-12 3-16,-7-14 10 16,-1-7 7-16,-12-8 12 15,-8-4 7-15,-15-6 38 16,-8 1 15-16,-18-7 27 16,-6 1 7-16,-11-5-35 15,-3-5-19-15,4-1-44 16,2 0-20-16,18 7-21 0,10 7-7 15,14 12-10-15,10 6-39 16,14 11-142-16,8 5-179 16</inkml:trace>
  <inkml:trace contextRef="#ctx0" brushRef="#br0" timeOffset="100647.228">704 12450 679 0,'21'7'276'0,"28"13"-152"16,9 9-14-16,11 17 29 15,1 13 7-15,-13 25-25 16,-16 19 3-16,-40 15-32 15,-15 3-8-15,-18-14 7 16,-5-10-35-16,11-22-15 16,5-14-50-16,13-19-463 15</inkml:trace>
  <inkml:trace contextRef="#ctx0" brushRef="#br0" timeOffset="101896.924">1482 12904 741 0,'3'-8'377'15,"2"-6"-121"-15,17 16-140 16,8 9-46-16,14 20-38 15,9 12-2-15,2 12-12 16,-2 7 2-16,-6 3 6 16,-8-5-58-16,-9-8-130 15</inkml:trace>
  <inkml:trace contextRef="#ctx0" brushRef="#br0" timeOffset="102115.8131">1897 12888 842 0,'-6'-4'428'0,"-3"-2"-146"0,-4 9-144 16,-4 7-44-16,-9 16-49 16,-3 4-9-16,-11 11-14 15,0 3-7-15,3 4-9 16,-3 1-1-16,7-3 6 15,9-3-42-15,10-15-238 16</inkml:trace>
  <inkml:trace contextRef="#ctx0" brushRef="#br0" timeOffset="102521.7877">2137 12969 651 0,'-6'11'306'0,"-2"20"-127"0,-1 6-38 16,7 6-11-16,-2 2-55 15,4-5-39-15,2-4-10 16,-3-14 8-16,8-7 41 15,-5-18 56-15,0-7 16 16,1-14 8-16,-4-7-36 16,-2-12-54-16,-1-3-16 0,-4-8-24 15,-2-7-8-15,3-4-8 16,2-2-6-16,9 13-3 16,-4 1 1-16,-1 10 0 15,-2 5 2-15,-7 4-3 16,10 13-8-16,3 3-11 15,11 4-7-15,8 5-41 16,3-2-48-16,22 9-145 16,-3 2-141-16</inkml:trace>
  <inkml:trace contextRef="#ctx0" brushRef="#br0" timeOffset="102740.4767">2115 13260 863 0,'9'3'391'0,"11"1"-179"16,20 1-119-16,7-3-20 15,15-2-42-15,2 0-25 0</inkml:trace>
  <inkml:trace contextRef="#ctx0" brushRef="#br0" timeOffset="103189.2663">2555 12949 585 0,'-3'-7'368'0,"-4"-7"-56"15,-4-3-84-15,-2-7-41 16,-4-6-66-16,2-2-23 15,12-1-45-15,3 3-15 16,14 7-26-16,7 9-11 16,4 12-4-16,6 3-4 15,2 14-2-15,-4 4 2 0,-8 9 7 16,-8 6 3-16,-16 9 8 16,-9 2 3-16,-8 1 3 15,-5-4 1-15,-2-8 0 16,3-5-1-16,3-11-8 15,5-4-4-15,10-5-6 16,2-4-8-16,8-3-8 16,8 3-1-16,10-1 1 15,5 3 4-15,6 1 9 16,1-1 4-16,3 0-14 0,1 0-82 16</inkml:trace>
  <inkml:trace contextRef="#ctx0" brushRef="#br0" timeOffset="103535.7398">2799 13024 927 0,'6'3'401'15,"2"0"-194"-15,8 7-99 16,3 5-7-16,-4 2-11 15,-4 5-8-15,-8 0-22 16,-3-1-12-16,0-7-17 0,0-4-5 16,2-11-2-16,2-6-4 15,2-14-12-15,5-3-8 16,3-7-11-16,3-1-3 16,6 4 3-16,1 5 1 15,-2 13 2-15,1 7 2 16,-6 13 8-16,0 7 4 0,-2 8 5 15,-6 1 0-15,3 2-6 16,-2-3 1-16,0 1-42 16,2-2-81-16</inkml:trace>
  <inkml:trace contextRef="#ctx0" brushRef="#br0" timeOffset="104004.3922">3236 12604 939 0,'9'-1'350'0,"12"1"-250"0,9 0-38 15,10 0-10-15,6 2-9 16,0 0-22-16,-7 0-7 16,-11-1 3-16,-6 0 1 15,-12-1 0-15,-1-1-2 16,-7 3-2-16,-3 2-3 16,-1 6-8-16,-4 4-3 15,3 4-11-15,-5 3-2 16,4 8-1-16,3 5-1 15,1 12 2-15,8 7 4 0,3 8 5 16,0-1 5-16,1-7 7 16,0-4 3-16,-5-9 18 15,-3-6 9-15,-8-2 34 16,-4-5 12-16,-9-5 7 16,-5-5-3-16,-13-9-25 15,-8-4-10-15,-7-9-22 16,5-3-11-16,13-4-43 15,9 0-69-15</inkml:trace>
  <inkml:trace contextRef="#ctx0" brushRef="#br0" timeOffset="104269.9425">3834 12845 808 0,'10'1'348'0,"5"1"-169"15,18 1-78-15,7 0 3 16,-1 0-32-16,5-2-25 0,-5-1-24 15,0-1-3-15,0-3-115 16,-7 2-184-16</inkml:trace>
  <inkml:trace contextRef="#ctx0" brushRef="#br0" timeOffset="104442.1776">3926 12992 425 0,'3'5'291'0,"10"4"61"16,5-8-75-16,18 1-40 15,0-4-25-15,8-4-79 16,2 4-36-16,-4-2-33 16</inkml:trace>
  <inkml:trace contextRef="#ctx0" brushRef="#br0" timeOffset="105051.0273">5161 12149 591 0,'-4'-1'276'0,"-7"0"-116"0,-7 1-45 15,-8 1-54-15,-10 1 21 16,-10 4-4-16,-7 4-5 16,0 10-17-16,6 11-47 15,12 12-33-15,12 10-7 16,21 14 2-16,7 3 4 16,16 4 11-16,5 1 3 0,-1-5 9 15,-6 0 3-15,-14 1 6 16,-8-2 7-16,-24-7 42 15,-13-6 7-15,-11-13 12 16,-4-16 7-16,5-23-35 16,10-10-23-16,19-25-103 15,12-3-68-15</inkml:trace>
  <inkml:trace contextRef="#ctx0" brushRef="#br0" timeOffset="105450.6954">4664 13075 461 0,'5'-5'287'15,"6"-1"5"-15,3 4-148 16,-1 8-5-16,7 15 5 16,2 6-6-16,1 24-27 15,-1 10-25-15,-8 23-49 0,-3 8-14 16,-3 4-12-16,0-1-3 15,-1-9 0-15,-2-5 0 16,4-2-1-16,2-6 1 16,2-12-1-16,6-2 2 15,-1-16 0-15,1-3 2 16,-1-9 1-16,-3-8 0 16,7-10 2-16,1-11-18 15</inkml:trace>
  <inkml:trace contextRef="#ctx0" brushRef="#br0" timeOffset="106117.3936">5799 12518 305 0,'-16'2'211'16,"-18"3"37"-16,-3-5-25 16,-3-13-16-16,5-5-21 15,4-16-56-15,9-3-44 16,15-5-57-16,8-1-26 16,20 11-13-16,11 3-1 0,11 15 13 15,5 9 9-15,9 11 5 16,-10 7 6-16,-10 11 6 15,-14 6 1-15,-27 14 4 16,-8 5-3-16,-22 8-6 16,-7-1-3-16,-1-7-4 15,4-3-2-15,12-17-7 16,6-7-6-16,14-14-18 16,4-6-5-16,9-4-2 15,9-2 2-15,10 0 11 16,9 1 2-16,8 3 1 15,2 2 3-15,-5 2-98 16</inkml:trace>
  <inkml:trace contextRef="#ctx0" brushRef="#br0" timeOffset="106445.4347">6045 12475 739 0,'6'5'337'16,"6"12"-138"-16,4 4-47 16,-3 9-33-16,-4 2-18 15,-9-1-23-15,-2-2-9 16,-1-4-20-16,-1-5-7 0,4-11-15 16,1-9-9-16,3-12-16 15,1-10-7-15,8-11-12 16,4 2 2-16,1 1 7 15,7 5 2-15,-1 10 8 16,-2 0 7-16,4 15 20 16,-10 6 13-16,-7 12 12 15,-3 9 0-15,-4 5-14 16,-3 1-10-16,1-2-34 16,0-1-34-16</inkml:trace>
  <inkml:trace contextRef="#ctx0" brushRef="#br0" timeOffset="106648.6228">6959 12710 1121 0,'0'6'459'15,"0"11"-292"-15,-3 5-48 16,0 8-52-16,-5 6-20 16,-7-3 3-16,0 0-73 15</inkml:trace>
  <inkml:trace contextRef="#ctx0" brushRef="#br0" timeOffset="107226.5003">7734 12405 467 0,'-5'-6'334'0,"-10"-5"41"15,-3 1-112-15,-11 12-116 16,0 3-51-16,-2 14-68 16,2 6-24-16,8 14-25 15,5 4 0-15,15 7-2 16,8-2 6-16,16-3 14 15,11-5 5-15,14-14 22 16,5-8 6-16,3-18 24 16,-1-8 14-16,-17-17 25 15,-11-4 15-15,-12-9 5 16,-10-4-8-16,-17-4-27 16,-6-5-18-16,-18 3-36 15,-9 1-17-15,1 16-77 16,1 10-54-16</inkml:trace>
  <inkml:trace contextRef="#ctx0" brushRef="#br0" timeOffset="107507.6842">8328 12273 449 0,'8'-3'326'16,"1"-6"79"-16,-5 4-118 16,-7 5-94-16,-10 1-35 0,-6 10-77 15,-14 4-26-15,-12 9-36 16,0 1-4-16,4 1-10 16,11-1-5-16,14-8-9 15,11-2-7-15,16-2-5 16,7-6-1-16,19 0 4 15,3 0 4-15,9 2 4 16,0 2-39-16,-11 2-233 16</inkml:trace>
  <inkml:trace contextRef="#ctx0" brushRef="#br0" timeOffset="107695.4991">8174 12662 835 0,'9'1'404'0,"6"4"-126"15,19-1-169-15,2 1-2 16,-1-2-45-16,0-1-13 16,1-2-77-16</inkml:trace>
  <inkml:trace contextRef="#ctx0" brushRef="#br0" timeOffset="108148.1649">8837 12585 454 0,'-15'-8'304'0,"-18"-18"44"16,2-9-61-16,11-15-96 16,4-9-39-16,18 0-97 15,10 6-41-15,15 19-22 16,10 10 3-16,-2 15 13 15,2 9 7-15,-2 12 1 16,-1 8-1-16,-7 10 2 0,-8 4 5 16,-19 11 5-16,-15 5 1 15,-14 4-6-15,-4-3-2 16,-10-9-9-16,4-4-19 16,1-15-21-16,2-4-4 15,14-11 1-15,6-4 16 16,11-2 7-16,5-2-1 0,17 1 3 15,7-1 0-15,9 2 8 16,1 2 0-16,-1 4-1 16,-1 1 2-16,2 2-120 15</inkml:trace>
  <inkml:trace contextRef="#ctx0" brushRef="#br0" timeOffset="108471.5518">9109 12509 727 0,'9'7'382'0,"9"4"-77"0,-3 9-151 15,-2 3-18-15,-7 4-27 16,-6 1-14-16,-8-3-27 16,-6-4-9-16,3-5-21 15,-1-4-7-15,5-10-12 16,6-6-13-16,5-14-10 15,6-5-5-15,12-8-5 16,4-2 4-16,8 2 5 16,-1 3 7-16,0 13 18 15,-5 8 13-15,-7 13 25 16,0 6-4-16,-12 10-1 16,-1 4-9-16,-4 1-24 15,-2 4 7-15,-4-2 404 0</inkml:trace>
  <inkml:trace contextRef="#ctx0" brushRef="#br0" timeOffset="108924.5831">9974 12262 847 0,'1'0'394'0,"-1"2"-161"16,-10 4-65-16,-13 9-77 0,-12 3-22 16,-2 4-32-16,1 0-7 15,7-2-12-15,6-4-8 16,12-2-16-16,7 0-8 15,11-3-3-15,7 0 2 16,12-2 10-16,1 0 3 16,9 0 3-16,2 0 1 15,-5 3-53-15,-4-1-123 16</inkml:trace>
  <inkml:trace contextRef="#ctx0" brushRef="#br0" timeOffset="109096.8169">9694 12653 735 0,'13'-4'375'16,"13"2"-105"-16,11 2-143 16,3 0-25-16,11 8-56 15,-3 0-21-15,6 7-99 16</inkml:trace>
  <inkml:trace contextRef="#ctx0" brushRef="#br0" timeOffset="110111.8014">6067 13580 485 0,'-13'-5'344'16,"-15"-4"29"-16,0 5-124 16,-4 9-135-16,1 5-44 15,-2 15-57-15,2 0-18 16,8 15-21-16,5 3 0 15,20 13 2-15,8 6 5 16,18-7 14-16,7-3 8 16,9-26 44-16,2-11 24 0,0-24 63 15,-3-9 30-15,-11-18 16 16,-11-10-1-16,-21-5-38 16,-10-3-29-16,-18 5-55 15,-8 6-21-15,1 8-53 16,3 6-41-16,13 15-148 15</inkml:trace>
  <inkml:trace contextRef="#ctx0" brushRef="#br0" timeOffset="110908.8832">6881 14004 836 0,'3'2'426'0,"6"13"-137"16,-4 1-54-16,-10 7-89 16,-2 6-45-16,-21 1-139 15</inkml:trace>
  <inkml:trace contextRef="#ctx0" brushRef="#br0" timeOffset="111377.117">7653 13673 809 0,'-2'9'362'0,"-11"18"-135"15,-5 11-71-15,-13 18-25 16,-9 7-26-16,-6-9-45 15,5-6-15-15,6-25-23 16,4-18-32-16,13-25-44 16,1-12-13-16,7-16 0 15,4-1 22-15,13 5 31 16,1 6 14-16,8 17 12 16,6 9 8-16,3 13 18 15,9 12-1-15,5 13 4 0,4 8-2 16,1 11-11-16,-3-3-6 15,0-5 21-15,-6 0-57 16</inkml:trace>
  <inkml:trace contextRef="#ctx0" brushRef="#br0" timeOffset="111720.7875">7605 13612 999 0,'25'-29'410'0,"18"-17"-261"0,12 8-14 16,3 8 3-16,-8 28-20 15,-6 13-20-15,-8 26-18 16,-3 6-5-16,-7 14-28 16,-2 7-11-16,-11 7-16 15,-1 5-4-15,-4-11-1 16,-1-12-2-16,0-22-2 15,0-9-4-15,-2-22-17 16,-3-9-16-16,-5-24-24 16,-10-8-34-16,-11-11 4 15,-2 3 14-15,-4 15 10 16,2 13 29-16,-5 31 14 16,-2 15 2-16,0 22 12 15,0 5 6-15,18-1-68 0</inkml:trace>
  <inkml:trace contextRef="#ctx0" brushRef="#br0" timeOffset="112080.077">8163 13626 607 0,'7'-16'244'0,"13"-22"-83"15,13-2 20-15,10 10 48 16,0 5-9-16,-8 20-57 16,-4 15-34-16,-9 24-40 15,0 10-5-15,-11 15-17 16,-4 4-8-16,-7 6-16 16,-3 2-5-16,1-15-18 15,6-9-6-15,7-28-14 16,4-12 0-16,6-20 3 15,-4-12-1-15,-14-11 0 16,-6-5-11-16,-21 3-17 16,-5 5-8-16,-9 18-14 15,-1 11 3-15,5 17 3 16,0 8 2-16,10 7 28 16,5 0-39-16,15-5-171 15</inkml:trace>
  <inkml:trace contextRef="#ctx0" brushRef="#br0" timeOffset="112533.2905">8813 13846 1161 0,'7'-12'426'0,"0"-13"-317"16,1 0 0-16,-8-1 14 15,-4 1-2-15,0 5-34 16,-3 4-22-16,-4 8-48 15,-1 2-25-15,-8 11-28 16,5 7-7-16,-2 11 1 16,1 7 9-16,8 11 12 15,1 4 6-15,14 2 12 16,9-3 4-16,9-15 8 16,5-5 4-16,7-17 4 15,-2-7 1-15,0-9 3 16,0-7-2-16,-7-3-2 15,-2-2 1-15,-5-2 2 16,-5 0 1-16,-7 5 0 16,-4 3-1-16,-5 8-3 15,-1 5-8-15,1 5-10 16,0-3-4-16,0 0-7 16,2 8 4-16,0 11 5 0,47 27 3 15,-24-34 5-15,3-1 3 16,-1-10 8-16,-4 0-1 15,-5-7 6-15,-3-3 1 16,-5-5-13-16,-3-3-29 16,-9-3-173-16</inkml:trace>
  <inkml:trace contextRef="#ctx0" brushRef="#br0" timeOffset="112642.4559">9152 13368 1240 0,'-3'-3'607'0,"0"1"-231"15,1 10-177-15,4 25-107 16,0 11 326-16</inkml:trace>
  <inkml:trace contextRef="#ctx0" brushRef="#br0" timeOffset="136972.9142">10693 12164 580 0,'-6'-2'317'0,"-9"-5"-51"16,-6 2-41-16,-12 5-59 15,-4 2-27-15,-5 16-62 16,-1 7-24-16,-1 22-38 16,0 10-15-16,8 14-10 15,8 2-3-15,20-4-3 16,11-6-1-16,18-11-2 15,8-7 2-15,13-16 7 16,10-14 6-16,11-28 10 16,-1-11 6-16,-16-16 83 15,-13-2 50-15,-34 6 46 16,-23 2 20-16,-28 10-56 16,-12 4-39-16,-11 9-52 15,3 6-27-15,21 7-133 0,9 6-91 16</inkml:trace>
  <inkml:trace contextRef="#ctx0" brushRef="#br0" timeOffset="163799.2936">11277 12931 594 0,'15'0'279'0,"17"1"-119"0,8 0-48 16,17 0-62-16,3 1-18 15,5 4-46-15,-7 2-255 16</inkml:trace>
  <inkml:trace contextRef="#ctx0" brushRef="#br0" timeOffset="164018.3953">11355 13097 502 0,'9'1'341'0,"18"0"17"16,7 0-124-16,16-2-108 15,2 1-48-15,1 2-13 16,-6 2-126-16</inkml:trace>
  <inkml:trace contextRef="#ctx0" brushRef="#br0" timeOffset="164689.7095">12794 12024 476 0,'-8'-2'317'0,"-10"-1"-12"16,-4 2-112-16,-1 7-38 16,-9 5-73-16,0-1-38 15,0 14-32-15,-3 3-12 16,10 18-15-16,6 8-4 16,10 18-1-16,9 8 3 0,13 1 10 15,2 2 7-15,-2-14 6 16,-8-7 6-16,-19-10 5 15,-13-6 1-15,-13-10 11 16,-1-11 1-16,-2-15 9 16,11-8-3-16,12-11-18 15,10-5-11-15,15 1-79 16,7 3-82-16</inkml:trace>
  <inkml:trace contextRef="#ctx0" brushRef="#br0" timeOffset="165077.5571">12375 12797 622 0,'4'-7'350'15,"7"-6"-75"-15,5 7-69 16,9 19-92-16,8 9-34 16,11 23-32-16,-2 12-16 15,-12 19 3-15,-18 12 0 16,-33 21 4-16,-15 8 0 15,-5 4-22-15,1-3-3 0,15-11-8 16,13-5-3-16,14-14-1 16,11-6 1-16,18-14 5 15,9-8 2-15,17-17 5 16,3-10 1-16,2-18 2 16,-3-8 3-16,-13-9-28 15</inkml:trace>
  <inkml:trace contextRef="#ctx0" brushRef="#br0" timeOffset="165952.3512">13518 12398 295 0,'-5'6'244'15,"-8"6"39"-15,-5-1-30 16,-5-7-77-16,-2-5-28 16,-4-9-21-16,0-10-26 15,4-12-48-15,3-1-13 16,15-10-37-16,7 3-10 0,16 5 1 15,8 5-1-15,14 14 1 16,9 8 4-16,13 15-7 16,-1 7 2-16,-14 13 7 15,-11 10 11-15,-37 16 16 16,-16 7 4-16,-23 13 3 16,-7-5-8-16,0-13-10 15,9-7 0-15,11-26 3 16,8-5 2-16,14-20-9 15,5-5-8-15,12-5-11 16,9-2 0-16,14 6 6 16,4 1 2-16,2 7 5 15,2 3-4-15,-10 6-1 16,-4 4 2-16,-7 3-52 16,-6-4-95-16</inkml:trace>
  <inkml:trace contextRef="#ctx0" brushRef="#br0" timeOffset="166249.1668">13884 12378 1002 0,'5'5'452'0,"3"8"-195"16,-2 9-78-16,-7 9-54 15,-2 7-33-15,-4 1-42 16,0-2-16-16,6-7-22 15,2-12-2-15,6-9-25 16,4-9-15-16,0-16-12 16,4-8-3-16,3-12 21 15,-1-4 11-15,7 3 10 16,3 4-1-16,-2 10-1 16,-1 9 4-16,-2 17 19 15,-8 9 9-15,-3 13 13 16,-2 7-1-16,-9 3-14 15,0 5-8-15</inkml:trace>
  <inkml:trace contextRef="#ctx0" brushRef="#br0" timeOffset="166420.9902">14577 12548 1397 0,'4'4'592'16,"-1"15"-327"-16,-3 5-57 16,-7 11-97-16,-5 4-21 15,-12-3-200-15</inkml:trace>
  <inkml:trace contextRef="#ctx0" brushRef="#br0" timeOffset="167569.2731">15445 12205 710 0,'-19'-3'365'0,"-24"3"-97"15,-2 5-79-15,-1 18-93 16,7 9-37-16,13 20-59 16,8 4-12-16,25 15-9 15,9-6 0-15,27-12 6 16,14-11 4-16,18-29 9 0,7-13 3 15,-10-27 12-15,-11-9 49 16,-26-13 64-16,-15-8 21 16,-27-3 33-16,-6 1-32 15,-23 12-70-15,-11 8-25 16,-4 21-51-16,-7 7-22 16,16 13-74-16,14 9-93 0</inkml:trace>
  <inkml:trace contextRef="#ctx0" brushRef="#br0" timeOffset="167850.4702">16135 12091 787 0,'3'0'447'15,"-2"-2"-104"-15,-8 5-120 16,-4 11-46-16,-21 6-66 16,-5 4-11-16,-14 8-61 15,0 1-14-15,17-6-21 16,7-1-6-16,27-8-15 16,12-5-3-16,22-6-2 0,11-3 3 15,9-3 11-15,-2-1-24 16,-1 3-103-16,-4 0-359 15</inkml:trace>
  <inkml:trace contextRef="#ctx0" brushRef="#br0" timeOffset="168038.3136">15976 12565 901 0,'11'4'381'0,"16"-1"-225"16,6 3-68-16,13-2-23 16,0-4-37-16,3 5-2 15,0 4-81-15</inkml:trace>
  <inkml:trace contextRef="#ctx0" brushRef="#br0" timeOffset="168388.8829">16473 12337 773 0,'18'1'370'0,"7"2"-127"16,-2 15-112-16,-4 4-8 15,-13 10-2-15,-4 0-6 16,-7 0-33-16,-4-4-22 16,-1-13-26-16,3-6-6 15,3-20-15-15,7-10-8 16,9-16-13-16,2-5-5 0,10 0 4 16,-2 1 0-1,6 16 1-15,2 8 0 0,-2 15-6 16,-1 9 19-16,-8 12 21 15,-5 14 12-15,-8 11 15 16,0 4-14-16,-2-3-3 16,0-8-568-16</inkml:trace>
  <inkml:trace contextRef="#ctx0" brushRef="#br0" timeOffset="168829.3185">17320 12104 978 0,'0'2'421'16,"-9"7"-216"-16,-10 3-39 15,-19 9-52-15,-4 4-29 16,-1 3-47-16,1-4-16 16,23-4-22-16,6-5-7 0,17-4-13 15,12 1-2-15,11-1 2 16,14 1 3-16,8-1-18 16,5 0-28-16,-1-2-344 15</inkml:trace>
  <inkml:trace contextRef="#ctx0" brushRef="#br0" timeOffset="169016.5003">17094 12463 786 0,'-4'5'354'0,"4"8"-142"15,11-2-40-15,17 0-38 16,11-3-19-16,10-3-53 15,9-3-11-15,4-1-35 16,-2-2-72-16</inkml:trace>
  <inkml:trace contextRef="#ctx0" brushRef="#br0" timeOffset="169485.1506">17692 12160 789 0,'0'-4'316'0,"6"-8"-158"16,8 1-39-16,18 2-24 16,8 0 2-16,14 8-47 15,3 4-14-15,-7 6-25 16,-9 6-2-16,-21 4 5 16,-13 1 11-16,-20 4 17 15,-15 2 2-15,-15-1-5 16,-8-2-8-16,7-6-18 15,7-2-7-15,22-5-17 16,14 0-7-16,18 0-4 16,11-2 1-16,15 4 11 0,4 4 2 15,-3 2 5-15,-5 7 3 16,-23 0 27-16,-14-1 33 16,-22 3 43-16,-17-5 6 15,-22-12-17-15,-2-3-28 16,7-14-106-16,10-8 93 15</inkml:trace>
  <inkml:trace contextRef="#ctx0" brushRef="#br0" timeOffset="171828.342">13747 13519 604 0,'-9'-5'348'0,"-16"-5"-41"15,1 6-51-15,-3 14-98 16,-3 7-53-16,7 17-82 16,1 9-23-16,22 13-14 15,10 7 0-15,14-3 3 16,11-6 5-16,5-23 4 15,5-13 2-15,10-26 9 16,-5-17 8-16,-12-20 6 16,-10-7 44-16,-26-2 58 15,-11 0 13-15,-17 11 8 16,-7 5-43-16,0 15-73 0,1 9-26 16,4 12-88-16,4 8 12 15</inkml:trace>
  <inkml:trace contextRef="#ctx0" brushRef="#br0" timeOffset="172484.8305">14547 13712 872 0,'1'11'430'0,"-10"14"-151"15,-14 7-27-15,-15 4-98 16,0-1-36-16</inkml:trace>
  <inkml:trace contextRef="#ctx0" brushRef="#br0" timeOffset="172953.0838">15260 13577 766 0,'-5'13'378'0,"-11"15"-123"15,-7 6-48-15,-8 9-90 16,-7-4-31-16,-6-10-51 16,2-8-6-16,2-21-15 15,7-8-14-15,12-17-43 16,6-3-23-16,14-5-16 15,5 3 7-15,17 4 28 16,9 7 10-16,7 12 32 0,3 6 13 16,1 19 42-16,-6 7 25 15,-7 14 19-15,-1 13-2 16,-7 3-24-16,-4 1-13 16,3-14-82-16,-1-12-164 15</inkml:trace>
  <inkml:trace contextRef="#ctx0" brushRef="#br0" timeOffset="173296.7533">15194 13553 997 0,'5'-21'430'16,"7"-16"-215"-16,18-4-112 16,14-2-24-16,17 4-19 15,1 3-16-15,5 24-2 16,-7 13 1-16,-17 33 12 15,-3 18 13-15,-21 20-7 16,-7 7-6-16,-4 2-20 16,-5-3-9-16,3-12-10 15,3-9-4-15,3-23 1 16,1-13-11-16,-1-23-32 16,-2-14-22-16,-10-24-22 15,-6-7 4-15,-12-9 27 16,-9-2 19-16,0 13 19 15,-2 9 1-15,0 27 3 16,1 12 2-16,-7 24 4 0,-2 8 3 16,4 13 0-16,9 0 35 15,17-5-562-15</inkml:trace>
  <inkml:trace contextRef="#ctx0" brushRef="#br0" timeOffset="173634.1209">15735 13469 525 0,'9'-17'305'0,"17"-21"-36"0,9 2-1 15,11 6-63-15,0 13-43 16,0 24-70-16,-3 17-3 15,-8 26 5-15,-9 14 4 16,-10 5 1-16,-8 4-13 16,-5-11-37-16,0-6-12 15,1-15-13-15,1-14-7 16,2-18 5-16,-1-12-8 16,-6-14-6-16,-9-7-4 0,-17-1-14 15,-9 2 1-15,-16 13-8 16,-1 10-2-16,2 15-7 15,10 9-1-15,19 7-52 16,11 1-82-16</inkml:trace>
  <inkml:trace contextRef="#ctx0" brushRef="#br0" timeOffset="174165.235">16425 13786 620 0,'3'-6'282'16,"1"-3"-136"-16,1-5-33 16,-3-5 3-16,-3-7 15 0,-3 2 2 15,-7 0-12-15,-2 1-15 16,-5 8-36-16,-5 3-12 16,-1 11-15-16,-2 3-8 15,3 12-19-15,2 5-8 16,10 1-10-16,7 6-4 15,11-2-3-15,8-3 1 16,14-4 5-16,7-7 3 0,11-8 4 16,4-5 3-16,-4-9 5 15,-7-1 4-15,-13-3 5 16,-6-3 4-16,-14 4-1 16,-2 1-8-16,-6 9 27 15,-3 4 1-15,4 4 1 16,-1-3 4-16,-1 0-36 15,2 8-8-15,3 9-6 16,14 29-2-16,0-32 3 16,5-3 0-16,0-6 7 15,3-3 3-15,-5-7 8 16,-4-3 1-16,-1-9-1 16,-6-5-17-16,-1-5-64 15,-2-2-33-15,-6-5-30 16,-6-5 9-16,-6-11 56 15,-6-4 32-15,3-1 29 0,3 3 30 16,3 18 42-16,6 12 5 16,2 20-6-16,2 11-30 15,7 25 52-15</inkml:trace>
  <inkml:trace contextRef="#ctx0" brushRef="#br0" timeOffset="176413.7113">603 15421 677 0,'-10'-3'343'15,"-18"0"-105"-15,-5 0-53 16,-9 6-91-16,-2 4-34 0,10 7-55 16,3 4-14-16,16 6-17 15,8 5-3-15,10 4 1 16,11 0 4-16,17-3 12 15,6-6 3-15,9-12 9 16,0-8 2-16,-9-5 9 16,-7-8 9-16,-18-1 30 15,-10-1 16-15,-12 0 40 16,-12 4 13-16,-23 6-15 16,-7 6-9-16,-2 13-49 15,4 2-24-15,24 10-33 16,10 3-11-16,16-5-10 15,9 6 1-15,23-5 11 16,10-5 5-16,14-7 9 16,6-5 9-16,-7-12-110 15,-1-6-149-15</inkml:trace>
  <inkml:trace contextRef="#ctx0" brushRef="#br0" timeOffset="176648.0413">621 15107 1008 0,'10'-8'459'0,"5"-8"-201"0,20 29-151 15,9 22-38-15,5 43-30 16,-6 23 0-16,-23 44 3 15,-15 12-1-15,-22-1-2 16,-5-9-9-16,-7-39 4 16,1-25-44-16,10-25-116 15</inkml:trace>
  <inkml:trace contextRef="#ctx0" brushRef="#br0" timeOffset="179275.2926">1335 15397 999 0,'10'6'386'0,"15"19"-249"15,11 6-28-15,17 11-5 16,2 8-13-1,-5 5-32-15,-9 2-16 16,-13-6-8-16,-10-2-46 0,-2-13-374 16</inkml:trace>
  <inkml:trace contextRef="#ctx0" brushRef="#br0" timeOffset="179484.4076">1739 15430 858 0,'-13'0'424'0,"-16"9"-141"0,-2 12-77 16,-5 14-90-16,-5 8-31 16,-7 9-44-16,3-1-12 15,0-3-19-15,9-6-35 16,15-18-130-16</inkml:trace>
  <inkml:trace contextRef="#ctx0" brushRef="#br0" timeOffset="179877.5181">1957 14922 917 0,'-4'-2'408'0,"-1"10"-212"16,5 18-60-16,1 35-68 15,2 20-1-15,-2 37 12 16,3 17-1-16,2 20-19 16,-2 2-14-16,0-12-19 15,-4-9-7-15,-10-19-2 16,0-19-1-16,3-21-27 15,4-18-48-15,3-34-244 16</inkml:trace>
  <inkml:trace contextRef="#ctx0" brushRef="#br0" timeOffset="180096.2162">2006 14857 436 0,'25'2'226'0,"23"1"-66"15,6-2-89-15,6-1-20 16</inkml:trace>
  <inkml:trace contextRef="#ctx0" brushRef="#br0" timeOffset="180393.0422">1944 16291 987 0,'9'5'411'0,"18"4"-257"0,6 1-22 15,-2 0-54-15,-1-7-30 16,-1-4-122-16</inkml:trace>
  <inkml:trace contextRef="#ctx0" brushRef="#br0" timeOffset="180861.6495">2371 15168 340 0,'3'6'286'0,"5"13"76"16,-2 2-79-16,-4 4-84 15,-2 0-42-15,-3-7-64 16,-3-4-13-16,1-7-30 15,0-7-5-15,-1-15-16 0,6-9-9 16,7-13-24-16,7-4-8 16,12 3-3-16,2 2-3 15,6 14 5-15,-4 7 10 16,-2 17 13-16,-4 11 16 16,-10 16 20-16,-1 5-1 15,-3 8-5-15,1-1-4 16,-5-3-13-16,7-2-47 15</inkml:trace>
  <inkml:trace contextRef="#ctx0" brushRef="#br0" timeOffset="181080.7541">2291 15548 1017 0,'4'1'405'0,"14"0"-231"16,13-1-53-16,22-2-20 15,16 2-23-15,2 0-47 16,-1 5-9-16,-8 1-68 16,-11-6-176-16</inkml:trace>
  <inkml:trace contextRef="#ctx0" brushRef="#br0" timeOffset="181470.8814">2389 15925 805 0,'-7'-11'375'0,"-2"-7"-145"0,15-4-117 16,5-4-9-16,18 1-23 16,6 7-7-16,5 7-8 15,-1 7-13-15,-5 14-5 16,-11 9 6-16,-18 12 8 16,-5 4 6-16,-17 8-5 15,-6-1-13-15,-10-7-49 16,-9-6-36-16,-5-15-62 15,3-11-33-15,7-10-16 16,10-8 21-16,17-4 40 16,10 0 23-16,15 1 62 15,11 6 22-15,11 11 38 16,2 2 27-16,5 18 5 16,1 3-4-16,-11 4-18 0,0 5-13 15,-8-5-22-15,2-5 482 16</inkml:trace>
  <inkml:trace contextRef="#ctx0" brushRef="#br0" timeOffset="182047.5109">2899 14948 675 0,'8'-2'343'15,"6"1"-77"-15,10-2-163 16,6 0-6-16,9 3-44 16,-1-1-21-16,5-3-12 15,-4 4-2-15,-13-3 3 16,-5 3 2-16,-13 2 10 16,-6 2 13-16,-5 1 11 15,-4 1-2-15,-1 8-14 16,0 1-16-16,0 13-20 0,3 5-1 15,-2 15-3 1,4 15-1-16,2 19 3 0,1 7-1 16,8 12 1-16,1 5 4 15,-4 6 11-15,2 2 2 16,-3-2 2-16,0-12 0 16,1-12-8-16,-3-8 0 15,-2-14 1-15,-4-3 2 16,-3-15 9-16,-8-11 11 15,-11-17 17-15,-8-12 3 0,-10-10-9 16,3-5-13-16,-3-4-29 16,7 1-19-16,7 2-93 15,6 3-64-15</inkml:trace>
  <inkml:trace contextRef="#ctx0" brushRef="#br0" timeOffset="182469.2866">3517 15510 883 0,'19'0'405'15,"18"0"-199"-15,14 2-87 16,2 0-30-16,1-3-46 16,-6-4-10-16,-8-3-33 15,-7-2-93-15</inkml:trace>
  <inkml:trace contextRef="#ctx0" brushRef="#br0" timeOffset="182687.6693">3543 15661 778 0,'10'0'339'16,"16"-3"-173"-16,7 1-20 16,15 2-30-16,-1-2-38 15,5 4-44-15,-3 3-8 16,-16-2-423-16</inkml:trace>
  <inkml:trace contextRef="#ctx0" brushRef="#br0" timeOffset="194220.106">4916 14609 490 0,'0'-4'290'0,"-9"-3"-26"15,-3 7-36-15,-12 2-49 16,-9 7-34-16,-11 8-59 16,1 4-21-16,-2 10-35 0,4 0-17 15,10 1-18-15,5 3-8 16,11 9-9-16,7 5-3 15,13 19-1-15,4-5 3 16,13 3 5-16,3 4 4 16,-5-11 12-16,-5-2 7 15,-13-7 29-15,-6-4 26 16,-19-7 26-16,-11-5 5 0,-7-10-12 16,-2-12-24-16,7-12-52 15,11-6-49-15,9-8-175 16</inkml:trace>
  <inkml:trace contextRef="#ctx0" brushRef="#br0" timeOffset="194702.9863">4468 15493 634 0,'1'-3'315'16,"3"-2"-110"-16,6 10-45 15,14 10-48-15,6 9-16 16,14 12-21-16,4 7-13 16,-8 14-22-16,-10 10-7 15,-19 24-2-15,-14 4 1 0,-11 16-9 16,-4 6-6-16,-3-6-9 15,6 2-1-15,9-15 0 16,6-2 4-16,16-15 2 16,6-12 1-16,18-13 0 15,8-18-1-15,5-12 2 16,-1-5 4-16,-11-12 5 16,-9-4 2-16,-14-9-47 15</inkml:trace>
  <inkml:trace contextRef="#ctx0" brushRef="#br0" timeOffset="195900.7131">5385 14758 522 0,'2'-6'301'0,"2"-1"-54"15,7 0-95-15,2 2-21 16,6 10-27-16,-4 6-7 16,-1 15 2-16,-4 10-3 15,-10 7-19-15,-5 0-13 16,-5-8-20-16,0-3-6 0,0-18-4 15,8-4-3-15,-3-15-18 16,7-11-8-16,5-11-18 16,3-5-4-16,12-5 5 15,1-2 2-15,9 6 4 16,2 10 2-16,-2 9 7 16,-2 9 2-16,-5 7 10 15,-4 4 4-15,-9 13 5 16,-7 9 2-16,-1 14-2 15,-2 3-4-15,-2-3-8 16,4-7-3-16,-2-12-76 16,6-1-108-16</inkml:trace>
  <inkml:trace contextRef="#ctx0" brushRef="#br0" timeOffset="196119.4116">5328 15159 1170 0,'10'1'439'0,"14"0"-307"15,14-1-39-15,18-1-10 16,7-1-24-16,17 2-42 15,-2 0 3-15,6 3-203 16</inkml:trace>
  <inkml:trace contextRef="#ctx0" brushRef="#br0" timeOffset="196537.8456">5525 15450 773 0,'3'-10'332'15,"5"-5"-170"-15,12 0-84 16,7 0-4-16,11 8-9 0,4 6-8 15,-3 7-4-15,-4 6-1 16,-19 11 7-16,-10 4 4 16,-21 6-1-16,-6 5-6 15,-12-8-15-15,-1-6-5 16,2-9-11-16,-4-12-7 16,9-8-42-16,5-5-14 0,8-8-24 15,8 3 2-15,12 0 26 16,5 5 12-16,15 8 31 15,3-1 6-15,7 10 10 16,-2 2 1-16,-2 3-6 16,2 8-2-16,-4-1 1 15,2-4-69-15</inkml:trace>
  <inkml:trace contextRef="#ctx0" brushRef="#br0" timeOffset="196834.6322">6308 15135 628 0,'9'-2'396'15,"8"6"55"-15,0 5-205 16,-7 14-44-16,-7 11-25 16,-17 3-70-16,-8 1-15 0,-6-8-69 15</inkml:trace>
  <inkml:trace contextRef="#ctx0" brushRef="#br0" timeOffset="197443.8644">7274 14782 759 0,'-16'-2'391'16,"-13"-4"-130"-16,-5 7-103 16,1 7-44-16,1 13-77 15,1 7-31-15,9 17-32 16,4 5-4-16,17 10 3 16,9 0 2-16,18-7 13 15,9-5 1-15,21-21 11 16,3-11 8-16,3-21 17 15,-5-14 8-15,-16-18 40 16,-8-5 18-16,-20-6 33 16,-9-2 8-16,-17-2-31 15,-12 3-25-15,-14 4-55 16,-11 6-17-16,-2 13-128 0,4 6-130 16</inkml:trace>
  <inkml:trace contextRef="#ctx0" brushRef="#br0" timeOffset="197771.9138">7936 14758 812 0,'-6'-4'382'0,"2"1"-129"16,-10 2-78-16,-1 4-62 15,-5 6-27-15,-14 10-50 16,2 3-18-16,-6 6-14 16,8-2-4-16,10-3-8 15,9-4-9-15,19-7-12 16,7-3-1-16,17-3 2 15,10 0 10-15,-3 1 13 16,1 4 3-16,-1 3 3 16,-7-1-10-16,0 3-203 15</inkml:trace>
  <inkml:trace contextRef="#ctx0" brushRef="#br0" timeOffset="197950.1989">7734 15081 699 0,'2'9'356'0,"5"4"-86"0,16 2-112 15,13-3-8-15,8-6-51 16,3-1-32-16,6-3-38 16,-8-1-24-16</inkml:trace>
  <inkml:trace contextRef="#ctx0" brushRef="#br0" timeOffset="198502.9872">8405 14671 800 0,'6'6'372'15,"6"6"-149"-15,1 10-83 16,2 4 6-16,0 9-27 16,-4 0-18-16,-6-1-25 15,-7-4-10-15,-4-14-8 16,0-8 0-16,-1-17-25 15,5-11-18-15,2-19-33 16,8-8-13-16,12-4-3 16,2 1 9-16,7 15 9 0,4 6 3 15,1 14 11-15,2 8 5 16,-1 9 17-16,-8 10 13 16,-6 11 13-16,-6 6-1 15,-6 6-7-15,-6 5-12 16,-8-2-15-16,-1 2-11 0,-3-9-133 15,1-1-173-15</inkml:trace>
  <inkml:trace contextRef="#ctx0" brushRef="#br0" timeOffset="198677.5121">8402 15043 972 0,'11'2'403'16,"16"1"-240"-16,15 2-46 16,12-2-41-16,8-1-30 15,5 3-29-15,-2-3 21 16</inkml:trace>
  <inkml:trace contextRef="#ctx0" brushRef="#br0" timeOffset="199083.6797">8422 15316 1138 0,'-2'-11'450'0,"-2"-12"-293"15,8 3-76-15,18 2-37 16,8 5-4-16,11 6-7 0,10 3-6 16,1 10-8-16,-6 2-2 15,-14 7 25-15,-15 2 17 16,-21 7 17-16,-12 3 6 16,-18 5-22-16,-5 3-17 15,-6-5-16-15,2-5-9 16,8-10-27-16,7-6-18 15,14-9-35-15,4-1-15 16,11-7 2-16,9-1 11 0,11-1 24 16,7 0 14-16,5 7 16 15,3 3 9-15,-3 7 19 16,-2 4 15-16,-5 8 10 16,-7 0 0-16,-5-4-10 15,-3-3-13-15</inkml:trace>
  <inkml:trace contextRef="#ctx0" brushRef="#br0" timeOffset="199583.5514">9401 14775 818 0,'-1'-1'373'0,"-3"1"-157"15,-2 0-55-15,5 0-49 16,0 0-26-16,-22 15-32 15,-35 38 0-15,28-23-12 16,-2-2-9-16,8-4-19 16,8-2-19-16,16-7-18 15,11-1 0-15,18-9 3 16,3 5 7-16,11-8 10 16,0 3 3-16,2 0-40 15,-6-5-66-15</inkml:trace>
  <inkml:trace contextRef="#ctx0" brushRef="#br0" timeOffset="199739.7639">9203 15080 738 0,'-5'-3'366'16,"1"2"-120"-16,7 0-71 15,-3 1-54-15,19 2-31 16,51 10-28-16,-29-6-16 15,9-1-20-15,5 0 16 0</inkml:trace>
  <inkml:trace contextRef="#ctx0" brushRef="#br0" timeOffset="200185.3641">10180 14663 705 0,'-19'-4'415'15,"-14"-3"-18"-15,-7 3-251 16,-3 4-47-16,3 10-64 16,0 7-25-16,4 14-28 15,4 7-10-15,12 15 4 16,5 4 1-16,16 6 7 16,11-2 6-16,8-14 13 15,10-7 9-15,12-19 21 16,3-10 7-16,6-16 8 15,-2-6 12-15,-13-9 38 16,-13-3 28-16,-28-3 43 0,-18-1-4 16,-25 3-47-16,-9 8-38 15,-4 13-68-15,6 8 3 16,18 8 93-16</inkml:trace>
  <inkml:trace contextRef="#ctx0" brushRef="#br0" timeOffset="201115.6787">5701 16139 836 0,'-22'-5'422'16,"-18"-3"-143"-16,0 14-154 15,3 6-41-15,4 16-77 16,8 7-20-16,9 13-17 15,7 8-6-15,17-2 7 16,8 1 5-16,21-13 12 16,8-10 10-16,10-19 28 15,2-12 9-15,-3-18 51 16,-7-11 24-16,-17-12 27 16,-9-8 13-16,-21-1-29 15,-16-3-23-15,-14 7-51 16,-5 5-31-16,-1 12-151 15,6 8-21-15</inkml:trace>
  <inkml:trace contextRef="#ctx0" brushRef="#br0" timeOffset="201303.1343">6461 16451 688 0,'-5'6'445'0,"1"10"-64"0,-4 13-111 15,-5 0-53-15,2 10-98 16,-6-7 98-16</inkml:trace>
  <inkml:trace contextRef="#ctx0" brushRef="#br0" timeOffset="201818.638">7402 16277 512 0,'1'8'324'0,"-3"6"-50"0,-8 17-53 15,-7 7-30-15,-16 3-82 16,-8-3-30-16,-5-13-31 16,-2-11-11-16,3-16-30 15,6-13-21-15,13-13-34 16,8-2-9-16,14-3 10 15,9 2 8-15,12 7 2 16,6 5 2-16,16 15 8 16,4 9 7-16,10 17 22 15,3 8 8-15,-13 7 6 16,-3 1 1-16,-14 1 12 16,-9-3-64-16</inkml:trace>
  <inkml:trace contextRef="#ctx0" brushRef="#br0" timeOffset="202146.6967">7447 16091 996 0,'18'-13'412'0,"12"-8"-240"15,14 17-87-15,1 5 3 16,6 22 9-16,-1 9 2 15,-4 22-5-15,-5 8-15 0,-11 11-38 16,-7-3-12-16,-7-11-13 16,1-12-2-16,-5-23-7 15,0-11-2-15,-6-16-14 16,-5-9-21-16,-4-14-31 16,-4-9-6-16,-6-7 4 15,-6 0 19-15,-8 10 36 16,-4 15 11-16,-10 27 24 15,-4 15 5-15,-6 24-2 16,-2 3-6-16,13-1-33 16,12-3-122-16</inkml:trace>
  <inkml:trace contextRef="#ctx0" brushRef="#br0" timeOffset="202568.4619">7897 16145 874 0,'19'-18'393'0,"9"-17"-181"0,13 13-109 16,2 9-11-16,1 14-14 16,-1 13 3-16,-1 23 17 15,-5 9 6-15,-11 16-21 16,-6 12-18-16,-7-1-31 16,-2-5-14-16,6-13-10 15,1-17-7-15,1-23-7 16,-1-12-2-16,-7-21-5 15,-1-6 1-15,-10-13 0 16,-8-4-8-16,-17-1-4 16,-10 5 0-16,-10 12-12 15,-2 13-2-15,0 23-9 16,4 8 2-16,16 14-119 16,7-1-147-16</inkml:trace>
  <inkml:trace contextRef="#ctx0" brushRef="#br0" timeOffset="202990.2368">8627 16464 506 0,'6'-9'256'16,"2"-13"-78"-16,-2-2 11 15,-8 0-4-15,-5-2-11 16,-8 5-9-16,-4 2-9 0,-4 6-50 15,-1 5-29-15,4 9-60 16,4 5-20-16,5 9-22 16,5 6-3-16,6 4 0 15,5 4 7-15,7-1 10 16,5-3 3-16,9-7 4 16,4-5 2-16,3-11 5 15,2-5 4-15,-2-13 6 16,-5-4 0-16,-5-4 2 15,-6 1 0-15,-10 7 1 16,-1 4 5-16,-6 10 10 16,-3 4-1-16,4 11-5 15,-1 2-8-15,4 1-16 16,5 3-2-16,5-7 0 16,4-3 1-16,2-2 5 0,2-3 3 15,-6-6 6-15,3-2 2 16,-5-6 0-16,-2-4-7 15,-2-3-70-15,-5-4-65 16</inkml:trace>
  <inkml:trace contextRef="#ctx0" brushRef="#br0" timeOffset="203115.5055">8889 16089 783 0,'-8'-11'460'0,"-1"-9"-26"15,-3 4-117-15,12 20-144 16,4 7-61-16,5 16-79 15,-1 6-21-15</inkml:trace>
  <inkml:trace contextRef="#ctx0" brushRef="#br0" timeOffset="267499.5526">10984 15422 730 0,'0'-6'730'0,"14"8"-673"16,-8 0 17-16,1-1 23 0,20-1-19 15,1 3-15-15,-1-2 53 0,2-1-19 16,18-2-11-16,10 4-20 15,0-2-64-15</inkml:trace>
  <inkml:trace contextRef="#ctx0" brushRef="#br0" timeOffset="267874.8285">11064 15270 1148 0,'26'1'567'0,"0"-1"-323"16,0 2-157-16,22-1 44 15,4-1-41-15</inkml:trace>
  <inkml:trace contextRef="#ctx0" brushRef="#br0" timeOffset="268418.9569">12531 14527 774 0,'-17'8'358'16,"3"3"-224"-16,0 3-99 15,-15 6 39-15,9 16-58 16,5 9-11-16,12 12-7 16,5 4-1-16,11 7-5 15,3 2 0-15,4 5 10 16,-3 1 24-16,-10-2 39 15,-7-4 11-15,-15-6 14 0,-9-2 5 16,-14-9 2-16,-4-6 0 16,-3-12-10-16,3-7-20 15,7-13-101-15,9-3-120 16</inkml:trace>
  <inkml:trace contextRef="#ctx0" brushRef="#br0" timeOffset="268845.1909">12223 15454 961 0,'15'13'421'0,"0"2"-273"0,1 7-99 15,8 11 33-15,-1 23-34 16,-3 12-2-16,-8 19-5 15,-8 11-8-15,-11 16-2 16,-7 6 2-16,-10 6-7 16,0 0 0-16,-1-8 7 15,5-7 2-15,13-12 3 16,8-10 0-16,20-18-1 16,9-11 1-16,17-11 14 15,7-10-43-15</inkml:trace>
  <inkml:trace contextRef="#ctx0" brushRef="#br0" timeOffset="269705.0262">13317 14714 774 0,'8'2'404'16,"-1"5"-208"-16,-1 1-113 15,3 10 46-15,0 2-16 0,-4 12-32 16,-3 1-16-16,-2 3-15 16,-2-2-7-16,-3-6-13 15,1-5-5-15,1-13-10 16,3-8-4-16,5-15-4 16,5-9-4-16,7-7-3 15,0-3-2-15,7 0-3 16,1 0-2-16,3 9 7 15,-1 5 3-15,-2 10 6 16,-3 7 4-16,-1 10 3 16,-1 5 1-16,-2 7 1 15,-5 0 3-15,-1 5-4 0,0-2-3 16,-6 1-49-16,0 0-53 16</inkml:trace>
  <inkml:trace contextRef="#ctx0" brushRef="#br0" timeOffset="269955.2774">13249 15126 1035 0,'15'1'500'15,"5"0"-303"-15,10 2-140 16,13 0 60-16,17 2-80 16,5 4-64-16</inkml:trace>
  <inkml:trace contextRef="#ctx0" brushRef="#br0" timeOffset="270471.5177">13353 15452 845 0,'3'-9'418'0,"8"-2"-231"16,-1 1-115-16,11-6 35 15,5 0-18-15,9 5-30 16,3 7-12-16,1 8-14 16,-2 9-5-16,-7 12-3 15,-5 6-1-15,-13 11 0 16,-11 4 1-16,-12 1 0 16,-10-1-3-16,-11-6-8 15,-3-9-5-15,-4-9-6 16,1-6-3-16,2-15-8 15,7-2-2-15,8-12-1 16,8-1 3-16,11 0 5 0,6-1 3 16,14 5 3-16,5 3 4 15,10 6 7-15,2 4 4 16,5 9 3-16,-5 3 2 16,-1 6-1-16,-4 3 1 15,-7 0-43-15,-6-3-27 16</inkml:trace>
  <inkml:trace contextRef="#ctx0" brushRef="#br0" timeOffset="270893.2927">13412 15164 574 0,'8'0'398'16,"10"-3"-156"-16,3 0-142 15,16-3 77-15,5 3-46 16,8-2-55-16,2 2-10 15,2-4-24-15,-2 1 16 0,-8-3-277 16</inkml:trace>
  <inkml:trace contextRef="#ctx0" brushRef="#br0" timeOffset="271252.5815">14324 15148 776 0,'8'11'463'0,"-5"5"-194"16,-2-1-144-16,3 12 62 15,-4 0 200-15</inkml:trace>
  <inkml:trace contextRef="#ctx0" brushRef="#br0" timeOffset="272830.3466">14779 14893 598 0,'6'-7'295'15,"10"-5"-82"-15,3 2-58 16,11 15-48-16,-1 3-14 15,-1 14-11-15,-3 7-3 16,-15 10-3-16,-7 3-5 16,-10 0-28-16,-6-3-6 15,1-14-8-15,0-6 0 0,5-18-17 16,4-7-11-16,4-15-16 16,7-6-8-16,9-11 0 15,4-5 7-15,9 3 6 16,2 5 2-16,-2 11 5 15,3 8 0-15,-10 13 4 16,-3 7 7-16,-3 15 8 16,-7 11 4-16,3 6-3 15,-9 0-4-15,3 1-4 16,1-5 0-16,-3-4-9 16,-1-5-65-16</inkml:trace>
  <inkml:trace contextRef="#ctx0" brushRef="#br0" timeOffset="273049.0367">15461 14918 802 0,'14'4'343'16,"15"4"-167"-16,2 0-66 16,5-1-23-16,-4 0-26 0,4-7-29 15,-3-4-81-15</inkml:trace>
  <inkml:trace contextRef="#ctx0" brushRef="#br0" timeOffset="273221.2647">15470 15062 820 0,'0'3'381'0,"9"5"-120"16,12 0-100-16,10-1-50 16,7 0-25-16,1-2-53 15,1-1 3-15</inkml:trace>
  <inkml:trace contextRef="#ctx0" brushRef="#br0" timeOffset="273580.1693">16187 14795 1008 0,'-13'-5'469'0,"-19"-6"-181"16,1 7-90-16,5 4-89 15,0 1-40-15,-1 11-66 16,4 6-15-16,10 17-12 16,5 6 0-16,21 4 7 15,5-1 6-15,10-13 8 16,2-5 7-16,2-17 21 15,9-6 11-15,-1-13 13 16,3-8 4-16,-11-14-2 16,-9-6 1-16,-21-4-2 15,-9-2-8-15,-18 8-26 16,-6 7-17-16,2 19-113 16,1 10-108-16</inkml:trace>
  <inkml:trace contextRef="#ctx0" brushRef="#br0" timeOffset="273759.4526">16606 15052 1053 0,'0'3'500'0,"3"10"-180"16,-6 0-86-16,-7 5-86 15,1 6-42-15,-9 11-65 16,0 1-14-16</inkml:trace>
  <inkml:trace contextRef="#ctx0" brushRef="#br0" timeOffset="274326.8143">17045 14992 459 0,'-4'-1'274'15,"-10"-3"35"-15,0-4-78 16,-2-14-63-16,-1-7-31 16,9-12-84-16,7-2-49 15,18 8-6-15,6 1 10 16,13 16 7-16,-1 5 8 16,0 13-6-16,1 9-7 0,-22 14 12 15,-9 14 6-15,-25 16 6 16,-9 6-2-16,-10-2-11 15,3-6-5-15,10-18-30 16,7-7-25-16,19-13-29 16,0-9-4-16,19-4 26 15,3-4 33-15,6 2 32 16,5-1 6-16,1 1 0 16,-3 4-8-16,1-2-88 15</inkml:trace>
  <inkml:trace contextRef="#ctx0" brushRef="#br0" timeOffset="274483.2792">17474 15078 1253 0,'-1'10'551'0,"-9"11"-279"0,-6 9-64 15,-13 3-95-15,-6 0-38 16,4-5-104-16</inkml:trace>
  <inkml:trace contextRef="#ctx0" brushRef="#br0" timeOffset="274998.5271">17753 14736 815 0,'2'2'400'0,"-2"6"-133"16,0 4-58-16,-6 9-62 15,-2 4-35-15,3 7-38 0,4-1-15 16,9-2-17-16,7-2-7 16,13-11-14-16,4-2-4 15,5-13-4-15,-1-8-24 16,-5-7-106-16,-5-8-68 15,-10-4-197-15,-1-3-66 16,-15-5 86-16,1 3 75 16,2 7 298-16,-6 2 150 0,1 12 122 15,1 4 30-15,1 10-59 16,0 6-39-16,0 14-71 16,-3 8-27-16,-7 13-36 15,5 7-22-15,-1 2-35 16,3 2-10-16,6-7-61 15,-2-7-148-15</inkml:trace>
  <inkml:trace contextRef="#ctx0" brushRef="#br0" timeOffset="275170.3486">18341 15026 1056 0,'1'9'500'0,"-3"11"-226"0,-9 6-39 16,-16-1-108-16,-5 2-46 15,1-6-65-15,1 0 278 16</inkml:trace>
  <inkml:trace contextRef="#ctx0" brushRef="#br0" timeOffset="275638.9901">18917 14709 1141 0,'-22'3'460'0,"-23"5"-312"16,3 6-65-16,16 12-78 16,3 9-17-16,13 13-11 0,10 4 2 15,20 1 10-15,9-7 7 16,17-17 17-16,4-9 8 16,-4-16 13-16,-6-7 13 15,-19-12 46-15,-13-6 16 16,-23-7 0-16,-15 3-14 15,-25 4-63-15,-8 9-26 16,7 10-74-16,10 5-114 16</inkml:trace>
  <inkml:trace contextRef="#ctx0" brushRef="#br0" timeOffset="275842.1786">19286 15059 698 0,'8'3'473'15,"4"2"14"-15,-6 6-234 16,-6 6-50-16,-11 7-102 16,-8 3-38-16,-9 6-114 15,2-5-79-15</inkml:trace>
  <inkml:trace contextRef="#ctx0" brushRef="#br0" timeOffset="276619.0958">19630 14709 781 0,'7'-2'367'0,"7"0"-121"16,18 9-142-16,9 7-25 16,15 10-7-16,2 5-7 15,-17 5-15-15,-10 3-2 0,-35 5-11 16,-17-2-4-16,-20-4-13 15,-10-9-20-15,1-14-57 16,10-12-41-16,20-13-64 16,16-7 1-16,22-18 43 15,12-7 37-15,17-5 98 16,3-4 53-16,-4 7 70 16,-9 5 30-16,-23 12 19 15,-14 4-32-15,-34 14-73 16,-9 4-37-16,-13 10-54 15,4 10-43-15,19 3-200 16</inkml:trace>
  <inkml:trace contextRef="#ctx0" brushRef="#br0" timeOffset="276837.7834">20277 14962 566 0,'3'11'393'16,"-1"14"38"-16,-10 3-136 16,-18 7-152-16,-6-3-45 0,1-3 309 15</inkml:trace>
  <inkml:trace contextRef="#ctx0" brushRef="#br0" timeOffset="277384.929">20769 14698 534 0,'6'-13'333'16,"1"-11"-48"-16,3 9-80 15,1 4-21-15,-4 7-82 16,-3 4-33-16,-4 14-36 16,-1 8-12-16,-5 17-3 15,-4 7-2-15,-5 12 2 16,0-1 2-16,2-7-1 15,8-6-23-15,10-22-124 16,9-14-194-16</inkml:trace>
  <inkml:trace contextRef="#ctx0" brushRef="#br0" timeOffset="277660.7075">21074 14726 706 0,'-7'-5'405'0,"-12"-7"-50"16,0 3-133-16,-1 9-129 15,2 4-39-15,4 11-55 16,2 4-18-16,5 11-8 16,7 6 3-16,11 8 9 15,7 2 8-15,13-7 14 16,4-8 13-16,9-17 20 16,3-13 7-16,-1-15 31 15,-4-11 10-15,-15-13 20 0,-13-4 8 16,-21-4-18-16,-14 5-26 15,-19 7-41-15,-8 7-21 16,-2 9-54-16,6 7-64 16,15 10-195-16</inkml:trace>
  <inkml:trace contextRef="#ctx0" brushRef="#br0" timeOffset="277848.5282">21521 14943 1034 0,'2'11'488'0,"-2"11"-201"16,-3 8-75-16,-12 0-103 15,-2 0-39-15,-2 0-94 16</inkml:trace>
  <inkml:trace contextRef="#ctx0" brushRef="#br0" timeOffset="278223.3493">21938 14730 835 0,'6'-16'380'0,"1"-17"-146"15,-4-1-15-15,3 12-29 16,-6 7-7-16,0 14-78 16,1 6-26-16,-1 17-46 15,1 6-32-15,2 20 1 16,1 9-1-16,-1 10 0 16,0 0 1-16,-3-7-83 15,1-11-117-15</inkml:trace>
  <inkml:trace contextRef="#ctx0" brushRef="#br0" timeOffset="278582.3723">22187 14700 1134 0,'-4'-12'471'0,"0"-14"-275"15,8 4-57-15,13 6-47 16,12 6-26-16,13 5-35 16,7 7-8-16,-4 12-17 15,-11 4 3-15,-17 7 11 16,-15 1 6-16,-15 7 6 16,-13 1-2-16,-17 6-10 15,-3 0-4-15,2-8-6 16,12-3-2-16,16-12-7 15,10-3-1-15,12-5 2 16,9-1 7-16,16-2 12 16,13 0 8-16,6-3 0 15,-4-1-9-15,-1-1-7 16,-10 0-5-16,-9 0-9 16,1-2-37-16</inkml:trace>
  <inkml:trace contextRef="#ctx0" brushRef="#br0" timeOffset="290674.3876">13630 16317 811 0,'-20'-6'394'15,"-26"-3"-140"-15,-1 9-51 16,-8 15-90-16,7 12-43 0,10 27-69 16,8 8-13-16,28 7-14 15,14 0-2-15,31-12 5 16,16-6 3-16,19-22 12 16,5-16 7-16,-1-28-22 15,-9-18 75-15,-21-17 63 16,-14-13 17-16,-23-3 47 15,-12-2-73-15,-21 2-54 16,-12 9-20-16,-18 12-26 16,-6 14-8-16,-7 19-72 15,6 13-71-15</inkml:trace>
  <inkml:trace contextRef="#ctx0" brushRef="#br0" timeOffset="290877.5011">13814 16273 728 0,'-3'-4'452'16,"-11"4"-4"-16,-8 5-184 15,-12 27-139-15,-14 13-43 16,-12 23-58-16,-2 1-11 15,12-8-81-15,17-8-159 16</inkml:trace>
  <inkml:trace contextRef="#ctx0" brushRef="#br0" timeOffset="291106.6092">14488 16667 955 0,'0'18'527'15,"-2"16"-161"-15,-19 12-136 16,-7 2-61-16,-6 3-153 15</inkml:trace>
  <inkml:trace contextRef="#ctx0" brushRef="#br0" timeOffset="291590.469">15365 16370 546 0,'-6'17'301'0,"-9"24"-42"16,-7 3-24-16,-13 0-80 16,1-1-38-16,-3-17-70 15,1-7-12-15,4-23-47 16,4-9-11-16,11-15-27 15,2-8-6-15,13 2 29 16,4 1 5-16,8 10 32 16,5 6 14-16,8 12 23 15,3 6 12-15,4 19 7 16,1 8-2-16,0 10-11 16,-5 3-8-16,-2-2 7 15,4-2-84-15</inkml:trace>
  <inkml:trace contextRef="#ctx0" brushRef="#br0" timeOffset="291934.1485">15351 16317 706 0,'17'-30'398'0,"12"-23"-116"0,14 13-56 15,4 8-32-15,4 24-85 16,-2 11-39-16,-4 27-5 16,-6 12-8-16,-5 21-4 15,-7 11-2-15,-13 3-14 16,-1-4-7-16,-11-20-9 16,4-8-2-16,1-28-26 15,2-11-26-15,4-22-61 16,-1-12-6-16,-2-16 25 15,-8-6 27-15,-11-1 60 16,-7 4 13-16,-12 27 15 16,-5 19 10-16,-6 34 15 15,-3 15-8-15,-3 16-22 16,2 4-5-16,13-10-125 16</inkml:trace>
  <inkml:trace contextRef="#ctx0" brushRef="#br0" timeOffset="292371.5342">15850 16258 911 0,'7'-19'385'0,"15"-18"-187"15,7 6-38-15,11 7-25 16,3 7-35-16,-3 16-43 16,-4 3 1-16,-13 18 27 15,-5 12 3-15,-11 17-13 16,-6 10-11-16,-1 13-27 15,-3-3-8-15,2-17-11 16,2-11-5-16,3-26-8 16,2-10 2-16,3-11 5 15,-2-12 3-15,-7-11 0 16,-4-3-3-16,-17-1-12 16,0 9-6-16,-2 15-10 15,-5 12-6-15,1 23-3 16,-4 7 0-16,6 12 18 0,6-6-56 15,19-1-117-15,10-9-144 16</inkml:trace>
  <inkml:trace contextRef="#ctx0" brushRef="#br0" timeOffset="292932.502">16520 16643 762 0,'6'-8'330'0,"3"-11"-146"15,-2-3-6-15,-6-8 8 16,0 0-22-16,-1-4-44 16,-3-4-13-16,-7-1-38 15,-4 1-13-15,-11 9-21 16,-1 7-10-16,-9 16-13 16,-1 6-4-16,4 13-16 15,4 10-11-15,12 10-8 16,7 6 1-16,14 1 5 15,10-2 4-15,13-11 8 16,10-5 4-16,11-14 6 16,0-8 5-16,0-11 6 15,-8-10 3-15,-13-9 5 16,-5-1 2-16,-15-5 0 16,-7 5 2-16,-4 10 4 15,-10 6 6-15,-2 15 0 16,0 6-3-16,5 14-14 0,6 3-11 15,7 2-11-15,9 2-2 16,9-10 3-16,3-2 2 16,7-8 4-16,1-5 3 15,0-2 6-15,-3-7 3 16,-7-3 4-16,-6 1 1 16,-6-9-2-16,-3 5-17 15,-1-9-103-15,-3-6-66 16,-3-4-161-16,-2-6-21 0,-10-9 101 15,-1-3 104-15,-6-16 275 16,0-1 85-16,5 0 86 16,3 11 0-16,9 27-79 15,1 19-43-15,2 32-90 16,2 17-42-16,3 30 238 16</inkml:trace>
  <inkml:trace contextRef="#ctx0" brushRef="#br0" timeOffset="539126.3468">8142 2827 2296 0,'470'-4'-3'0,"-529"1"13"15,28-1 110-15,14 1-174 16,4 0-122-16</inkml:trace>
  <inkml:trace contextRef="#ctx0" brushRef="#br0" timeOffset="539527.2296">8077 2955 943 0,'15'3'488'0,"8"1"-247"0,2-3-140 15,15 0 44-15,5-1-23 16,6-1-31-16,1-1-19 16,-1-3-44-16</inkml:trace>
  <inkml:trace contextRef="#ctx0" brushRef="#br0" timeOffset="540396.7625">9298 2618 526 0,'-21'-2'418'16,"2"1"-141"-16,-3 1-165 31,-13 0 96-31,0 7-97 15,-1 5-29-15,6 9-42 16,3 4-19-16,15 9-31 16,5 4-7-16,14 3-3 15,10 1-1-15,14-5 3 16,7-1 4-16,8-12 8 16,3-6 5-16,-1-18 9 15,-2-7 7-15,-10-16 29 0,-8-7 17 16,-16-9 22-16,-9-4 8 15,-15 1-1-15,-9 1-3 16,-11 9-20-16,-4 6-36 16,-1 8-240-16</inkml:trace>
  <inkml:trace contextRef="#ctx0" brushRef="#br0" timeOffset="540835.4645">9608 2807 954 0,'0'-1'505'0,"0"0"-290"0,3 1-193 15,-3-1-51-15</inkml:trace>
  <inkml:trace contextRef="#ctx0" brushRef="#br0" timeOffset="541272.586">9998 2754 935 0,'-14'-4'480'0,"0"1"-273"0,2 3-141 16,-13-1 39-16,2 2-24 15,7 11-59-15,4 5-17 16,5 5-21-16,7 2-5 15,11 4 2-15,5-4 1 16,7-3 7-16,4-3 6 0,2-6 9 16,0-8 6-16,-4-5 11 15,-4-6 5-15,-10-6 8 16,-4-4 7-16,-12-3 8 16,-5-5 0-16,-6-2-2 15,-5-3-2-15,0-4-13 16,0-3-8-16,6-2-14 15,4 0-11-15,11 0-20 16,6 2-25-16,10 2-57 16,5 4-55-16</inkml:trace>
  <inkml:trace contextRef="#ctx0" brushRef="#br0" timeOffset="541645.1862">10261 2833 739 0,'-5'15'425'0,"5"-2"-215"15,0 0-138-15,-2 9 64 16,4-2-56-16,-2-5-16 15,1-10-19-15,2-5-3 16,-2-9 1-16,-1-5-1 16,-4-10 2-16,0-1-1 0,-5-9-5 15,2-3-8-15,1-3-8 16,0 0-4-16,4-3-8 16,2 2-2-16,3 4-3 15,4 1-3-15,7 5-3 16,1 4-3-16,3 7-8 15,6 3-37-15,1 12-74 16,4 3-101-16</inkml:trace>
  <inkml:trace contextRef="#ctx0" brushRef="#br0" timeOffset="541910.7569">10309 2950 951 0,'11'6'494'15,"0"-4"-269"-15,-2 2-143 16,12 0 42-16,0 1-8 16,2-3-116-16,-1-2-136 0</inkml:trace>
  <inkml:trace contextRef="#ctx0" brushRef="#br0" timeOffset="542280.9911">10525 2848 2048 0,'-1'10'15'15,"1"-2"-3"-15,0-6 0 16,0 2-1-16,1-4 2 16,-1-1-1-16,0-1 9 15,0 1-3-15,4-8-6 16,2-14-2-16,42-31-3 16,-29 27-2-16,4 3-5 15,-1 3 0-15,0 9 2 16,-2 2 1-16,-4 10 4 15,-1 6 0-15,-6 8 1 16,0 3 1-16,-7 4-7 0,4 3-32 16</inkml:trace>
  <inkml:trace contextRef="#ctx0" brushRef="#br0" timeOffset="542749.6298">10789 2497 869 0,'13'-2'443'16,"-1"1"-254"-16,2-2-131 15,8 1 63-15,3 1-77 16,3 0-12-16,0 2-15 16,-5 2-7-16,-4 2-4 15,-1 2-2-15,-5 3-1 16,-2 2-2-16,-3 5-1 15,-1 2 0-15,-3 5-1 16,3 1-1-16,-1 6 0 0,1 3 1 16,1 3 1-16,-2 1 0 15,0-2 6-15,-2 1 5 16,-3-3 13-16,-2-3 9 16,-7-1 24-16,-3-1 8 15,-7-5 5-15,-2-2 4 16,-6-6 1-16,0-4-7 0,-2-8-54 15,5-3-48-15</inkml:trace>
  <inkml:trace contextRef="#ctx0" brushRef="#br0" timeOffset="543108.9223">10514 2617 719 0,'-2'20'446'0,"0"-2"-206"16,0 5-151-16,-2 13 104 0</inkml:trace>
  <inkml:trace contextRef="#ctx0" brushRef="#br0" timeOffset="543651.5632">11421 2571 919 0,'-3'10'489'0,"1"3"-271"0,2 7-150 16,-2 8 76-16,2 12-84 15,1 3-23-15,2 5-18 16,3-1-3-16,1-6-36 16,-1-4-49-16</inkml:trace>
  <inkml:trace contextRef="#ctx0" brushRef="#br0" timeOffset="543823.4083">11293 2760 711 0,'19'0'447'0,"7"0"-204"16,-3 0-148-16,19-1 80 16,4 1-63-16</inkml:trace>
  <inkml:trace contextRef="#ctx0" brushRef="#br0" timeOffset="544383.914">11896 2818 455 0,'2'-5'319'0,"1"-1"-128"15,5-4-114-15,3-5 80 16,4-6-81-16,1-4-4 16,4-4 3-16,-2-1-1 15,-1 0-4-15,-3 1 2 16,-6 8-1-16,-3 5-5 16,-5 11-13-16,-4 6-9 15,-3 17-25-15,1 9-8 0,-1 14-10 16,3 6-6-1,3 10-5-15,2-2 4 0,6 3 5 16,5-5-4-16,1-10-77 16</inkml:trace>
  <inkml:trace contextRef="#ctx0" brushRef="#br0" timeOffset="544590.493">12359 2859 1021 0,'-2'-2'550'16,"1"1"-307"-16,1-2-167 15,0 2 39-15,0 0-114 16</inkml:trace>
  <inkml:trace contextRef="#ctx0" brushRef="#br0" timeOffset="545032.7043">12653 2789 1043 0,'-15'-1'467'0,"0"2"-301"15,2 1-119-15,-12 5 31 16,3 2-32-16,9 11-34 15,5 3-9-15,12 2-5 16,6 4-2-16,10-1 0 16,5-1 1-16,4-6 6 15,2-4 6-15,-1-12 12 16,-2-5 6-16,-7-11 8 0,-6-10 6 16,-5-9 12-16,-5-5 6 15,-5-7 7-15,-5-5 1 16,-2-3-5-16,-1 1-5 15,0 3-8-15,2 2-8 16,3 7-20-16,-2 2-10 16,8 8-46-16,6 5-48 0,4 7-143 15</inkml:trace>
  <inkml:trace contextRef="#ctx0" brushRef="#br0" timeOffset="545461.8549">12989 2640 600 0,'-2'8'395'16,"1"3"-162"-16,0 5-135 16,0 6 82-16,-1 12-71 15,-1 4-23-15,-1 5-20 0,0 0-6 16,4-4-20-16,0-4-6 16,1-8 0-16,2-5 0 15,-1-16 3-15,3-6-1 16,2-12 2-16,-4-8 0 15,-3-9 1-15,-5-6 0 16,1-7-12-16,-4-3-5 16,0-2-8-16,0 0-4 15,2 2-8-15,0 3-3 16,6 10-9-16,7 3-5 0,3 7-3 16,8 5-12-16,7 6-54 15,4 5-40-15</inkml:trace>
  <inkml:trace contextRef="#ctx0" brushRef="#br0" timeOffset="545699.8769">13043 3027 911 0,'11'4'497'0,"5"-2"-268"32,-2 1-150-32,10 0 85 0,4 0-81 0</inkml:trace>
  <inkml:trace contextRef="#ctx0" brushRef="#br0" timeOffset="546238.5379">13217 2694 816 0,'4'7'408'0,"0"5"-223"16,-1 0-112-16,3 9 49 16,-2 3-35-16,-1 4-19 15,-3 1-9-15,-1-3-16 16,-1-3-2-16,-3-9-8 15,-1-7-7-15,4-13-11 0,2-4-3 16,2-11-6-16,6-3-3 16,4-1-4-16,2-2-3 15,2 6 3-15,2 4 3 16,-2 10 10-16,2 6 2 16,-3 10 3-16,-3 6 1 15,0 6 0-15,-4 3-2 16,3 2-2-16,0-1-35 15</inkml:trace>
  <inkml:trace contextRef="#ctx0" brushRef="#br0" timeOffset="546426.1769">13600 2795 873 0,'17'0'439'16,"-2"0"-252"-16,1 0-127 15,11 0 42-15</inkml:trace>
  <inkml:trace contextRef="#ctx0" brushRef="#br0" timeOffset="546613.448">13836 2595 1020 0,'0'15'547'0,"0"0"-293"16,0 5-162-16,0 9 87 16,1 10-98-16,0 5-17 15,2 0-19-15,1 1-11 16,2-8-60-16,0-4-51 0</inkml:trace>
  <inkml:trace contextRef="#ctx0" brushRef="#br0" timeOffset="547066.4664">14061 2511 959 0,'14'-1'469'15,"-2"0"-275"-15,2 1-131 16,8-3 64-16,0 1-79 0,2 2-10 15,-4 0-13-15,-3 1-5 16,-5 5-6-16,-3 0-3 16,-6 3-5-16,-1 5-3 15,-2 7-3-15,-2 2 0 16,-4 8-3-16,0 4 0 16,1 12-2-16,-1 0 1 0,4 4 0 15,0-3 2-15,-1-2 2 16,2-3 1-16,1-8 41 15,0-5 17-15,-8-13 20 16,0-5 5-16,-9-7 5 16,-6-4 0-16,-7-1-3 15,-3-2-3-15,-1 2-80 16,-1 0-55-16</inkml:trace>
  <inkml:trace contextRef="#ctx0" brushRef="#br0" timeOffset="547680.9546">9081 3311 697 0,'-1'7'374'0,"1"4"-196"16,0 3-108-16,0 11 56 15,-1 3-21-15,1 9-40 16,0 2-16-16,1 3-1 16,0-1-4-16,2-5-4 15,-2-4-22-15,0-10-101 16,-1-5-122-16</inkml:trace>
  <inkml:trace contextRef="#ctx0" brushRef="#br0" timeOffset="547880.4955">8918 3476 537 0,'2'0'343'0,"5"2"-130"15,1-1-102-15,9 3 75 16,6-1-39-16,11 2-42 15,3 1-11-15,5-3-14 16,1 1-7-16,0-1-26 16</inkml:trace>
  <inkml:trace contextRef="#ctx0" brushRef="#br0" timeOffset="548540.12">9612 3510 627 0,'0'-11'330'16,"1"-2"-170"-16,4 1-86 15,3-10 55-15,1 0-13 0,8 3-26 16,6 7-16-16,5 9-18 16,2 5-2-16,-4 14-6 15,-3 4-10-15,-5 13-21 16,-4 4 0-16,-11 6 4 15,-6 1 2-15,-17-5 1 16,-3-2-9-16,-7-9-25 16,0-6-11-16,-1-9-12 15,2-7-2-15,5-7-4 16,1-7 0-16,12-3 3 16,6-1 9-16,7 2 29 15,7 1 11-15,7 3 6 16,4 3 2-16,6 6 1 15,2 3 0-15,1 7-3 16,0 4-2-16,-2 3-4 16,0 1 0-16,-2 0 1 15,-4-4-2-15,-1-4-87 16</inkml:trace>
  <inkml:trace contextRef="#ctx0" brushRef="#br0" timeOffset="548961.9048">10090 3550 930 0,'-15'3'481'16,"4"2"-286"-16,2 7-148 16,-15 2 80-16,16 9-101 15,7 4-15-15,8 4-11 16,9 0-2-16,12-1 3 16,4-3 6-16,6-11 9 15,-3-6 4-15,-3-10 6 16,-1-8 6-16,-13-13 8 15,-9-4 6-15,-15-11 10 16,-9-4 2-16,-11-6 0 0,-3 1-2 16,-4-1-10-16,1 1-6 15,10 4-19-15,6 3-12 16,16 7-15-16,9 6-7 16,17 6-28-16,6 3-32 15,9 9-144-15</inkml:trace>
  <inkml:trace contextRef="#ctx0" brushRef="#br0" timeOffset="549368.06">10498 3478 618 0,'-3'7'406'0,"2"6"-189"15,0 2-136-15,-4 10 116 16,0 6-105-16,3 5-43 16,2 2-8-16,0-2-1 15,1-3-3-15,2-7 10 16,-2-8 4-16,1-11 3 15,0-8 5-15,-2-16 9 16,0-5 1-16,-3-11-1 16,-2-2-3-16,-1-7-16 15,1-2-9-15,0-3-13 0,2 2-10 16,3 4-16-16,0 0-4 16,5 8-8-16,3 2-3 15,6 6-4-15,2 6 0 16,7 5-21-16,3 2-19 15,6 6-51-15,3 1-58 16</inkml:trace>
  <inkml:trace contextRef="#ctx0" brushRef="#br0" timeOffset="549587.1484">10497 3785 908 0,'8'4'454'0,"8"0"-262"16,2-2-127-16,9 4 57 15,5-3-43-15</inkml:trace>
  <inkml:trace contextRef="#ctx0" brushRef="#br0" timeOffset="550141.4366">10641 3482 830 0,'6'3'478'16,"-1"3"-240"-16,2 5-148 16,2 2 82-16,2 9-72 15,1 3-28-15,1 5-26 16,-4 1-2-16,-5-3-7 15,0-3 2-15,-4-6-2 0,-2-6-4 16,-2-11-12-16,2-6-5 16,1-8-8-16,2-6-1 15,6-5-6-15,3-1-5 0,2-1-9 16,3 3-1-16,2 4 2 16,-3 5 3-16,0 5 7 15,-4 5 1-15,-2 12 1 16,-3 3 1-16,-4 7 1 15,1 3 1-15,-1 2-11 16,5-2-35-16</inkml:trace>
  <inkml:trace contextRef="#ctx0" brushRef="#br0" timeOffset="550316.0998">11041 3630 727 0,'19'2'472'15,"-1"-1"-216"-15,2-1-166 16,11 1 109-16,2-1-174 16</inkml:trace>
  <inkml:trace contextRef="#ctx0" brushRef="#br0" timeOffset="550706.3001">11280 3524 979 0,'1'-7'447'0,"5"0"-269"0,0-1-114 16,4-4 37-16,9 3-32 16,4 5-24-16,1 1-6 15,0 8-8-15,0 3-3 16,-9 11-7-16,-3 6 0 16,-12 6 0-16,-8 2 0 15,-9 1 3-15,-6-1 0 0,-3-5-1 16,2 0-3-16,4-10-11 15,3-4-4-15,10-10-7 16,6-4-3-16,7-6-5 16,7-1 0-16,9 0 2 15,0 1 2-15,5 4 6 16,-2 2 4-16,0 8 11 16,1 1 120-16</inkml:trace>
  <inkml:trace contextRef="#ctx0" brushRef="#br0" timeOffset="551284.2899">11596 3244 592 0,'15'-1'313'0,"3"1"-169"15,-4 0-91-15,13 0 45 16,-1-1-33-16,-3 1-17 16,-2 0-7-16,-7-1-9 15,-5 1-5-15,-5 2-4 16,-3 4-1-16,-2 3-7 15,-4 1-2-15,-1 8-4 16,3 4-2-16,2 8-4 16,1 4-2-16,1 8 0 15,4 1 6-15,5 8 5 16,0 1 1-16,0 1 3 16,2 0 1-16,-3-4 20 0,-1-4 10 15,-4-9 17-15,-4-1 1 16,-10-12 11-16,-3-5 3 15,-8-8 1-15,-7-8-3 16,-3-3-20-16,0-4-20 16,2-4-49-16</inkml:trace>
  <inkml:trace contextRef="#ctx0" brushRef="#br0" timeOffset="551737.61">12149 3506 638 0,'-1'15'451'0,"1"1"-183"0,0 5-166 16,0 11 107-16,0 7-115 16,4 0-27-16,0-2-18 15,2-1-13-15,1-7-40 16,-3-8-37-16</inkml:trace>
  <inkml:trace contextRef="#ctx0" brushRef="#br0" timeOffset="551909.1318">12036 3659 823 0,'5'-2'450'0,"4"1"-239"15,1 0-136-15,12-1 56 16,4 0-34-16,7 1-45 16,3 0-38-16</inkml:trace>
  <inkml:trace contextRef="#ctx0" brushRef="#br0" timeOffset="552096.5983">12420 3730 688 0,'-3'1'521'0,"0"-1"-219"16,2 0-194-16,0 0 141 16,0-1-135-16,1-1-145 15,0 1-140-15</inkml:trace>
  <inkml:trace contextRef="#ctx0" brushRef="#br0" timeOffset="552221.8918">12562 3725 629 0,'2'0'468'16,"1"0"-197"-16,-2 0-177 15,-1 0 109-15,0 0-230 16</inkml:trace>
  <inkml:trace contextRef="#ctx0" brushRef="#br0" timeOffset="552346.8872">12707 3725 842 0,'0'0'580'0,"0"-1"-259"0,0 1-204 15,0 0 116-15</inkml:trace>
  <inkml:trace contextRef="#ctx0" brushRef="#br0" timeOffset="552799.5464">12954 3498 1064 0,'-2'2'541'0,"3"4"-311"15,2 4-158-15,1 5 72 16,0 8-80-16,6 6-23 0,-2 9-22 16,0 1-3-16,2 2-16 15,-1-2-28-15,-3-8-109 16</inkml:trace>
  <inkml:trace contextRef="#ctx0" brushRef="#br0" timeOffset="553018.2442">12878 3660 970 0,'13'-1'498'0,"5"0"-270"16,-2-1-142-16,16-1 60 15,3 2-48-15,3 0-37 0,0 1 3 16,-2 0-80-16</inkml:trace>
  <inkml:trace contextRef="#ctx0" brushRef="#br0" timeOffset="554559.5722">12466 4096 451 0,'-1'-2'254'0,"-6"-6"5"16,-5 3-31-16,-8 5-19 0,-8 1-12 15,-5 4-55-15,3 8-28 16,0 7-49-16,5 9-27 16,7 16-38-16,3 2-11 15,13 12-9-15,2 1 4 16,13-6 10-16,2-10 4 16,9-13 2-16,3-9 3 0,7-20 1 15,5-2 1-15,-4-16 9 16,-3-8 5-16,-15-8 15 15,-9-4 17-15,-17 3 35 16,-12 3 1-16,-20 14-14 16,1 6-21-16,-7 11-49 15,8 8-8-15,14 6-132 16,-1 0-157-16</inkml:trace>
  <inkml:trace contextRef="#ctx0" brushRef="#br0" timeOffset="555062.3072">12843 4332 765 0,'-10'-3'375'0,"-15"-2"-135"16,0 2-44-16,2 4-89 0,1 5-34 15,4 7-54-15,4 4-16 16,4 7-20-16,2 3-5 15,10 4 2-15,6-4 3 16,10 1 10-16,7-4 5 16,2-9 6-16,-4-4 4 15,3-10 9-15,-2-5 6 16,-3-5 1-16,-3-6 5 0,-6-6 0 16,-5-3-1-16,-7-4 4 15,-5-4-3-15,-12-5-2 16,-4-3-2-16,-6-3-4 15,3 1-5-15,6 2-8 16,4 2-7-16,6 3-9 16,6 5-6-16,9 3-8 15,6 4-3-15,12 10 0 16,3 1-13-16,6 1-155 0,0 8-209 16</inkml:trace>
  <inkml:trace contextRef="#ctx0" brushRef="#br0" timeOffset="555493.3332">13050 4172 835 0,'0'8'334'16,"0"11"-209"-16,0 4-30 16,2 11-26-16,3 6 0 15,-1 5-19-15,2 1-10 16,-5-12-2-16,-1-7-13 16,0-16 3-16,0-5 12 0,0-7 6 15,1-5 0-15,-1 5-10 16,0-4-13-16,0-23-10 15,-1-34-1-15,-5 23-2 16,2 4 0-16,-3-8-2 16,0 0-3-16,3 1-2 15,0-5-1-15,3 6-2 16,1 3-1-16,0 13-1 16,3 5-3-16,-1 10-10 15,4 5-6-15,9 5-6 16,6 2 1-16,11 5-42 15,4 1-68-15</inkml:trace>
  <inkml:trace contextRef="#ctx0" brushRef="#br0" timeOffset="555735.9709">13091 4533 600 0,'-1'2'354'0,"2"2"-14"0,8 0-137 16,13 2-96-16,6 0-17 15,2-6-36-15,3 3-10 16,-6 0-44-16</inkml:trace>
  <inkml:trace contextRef="#ctx0" brushRef="#br0" timeOffset="556175.4252">13347 4247 459 0,'2'7'301'0,"2"8"3"0,-2 5-63 15,-1 10-102-15,-1 3-37 16,-3-1-58-16,-1-3-12 16,3-10-14-16,0-4-3 15,2-8 3-15,3-6 4 16,3-11 3-16,2-6-3 16,4-10-9-16,0-3-6 0,2-1-7 15,4 0-2-15,0 9 0 16,4 4 3-16,1 15 9 15,-3 2 8-15,-2 11 11 16,-5 5 0-16,-2 6-2 16,1 7-7-16,-3-1-4 15,2 1 23-15,-4-6-164 16</inkml:trace>
  <inkml:trace contextRef="#ctx0" brushRef="#br0" timeOffset="556503.4566">13730 4386 967 0,'3'0'400'0,"9"-2"-211"15,4 2-64-15,5-4-47 16,4 0-13-16,6 1-34 15,1-2-12-15</inkml:trace>
  <inkml:trace contextRef="#ctx0" brushRef="#br0" timeOffset="556901.4425">14218 4135 870 0,'-6'-1'420'0,"-12"-1"-167"0,0 2-57 16,-5 6-97-16,1 4-36 15,0 8-45-15,-2 6-13 16,7 4-17-16,2 5-4 16,9 5-6-16,8 1 0 15,17 4 10-15,0-8 3 16,12-9 11-16,2-8 6 0,-11-18 8 16,3-2 3-16,-9-10 12 15,-3 0 6-15,-11-6 47 16,-5 2 18-16,-19-3 8 15,-12-1-6-15,-6 6-56 16,-2 4-27-16,14 6-96 31,7 1-95-31</inkml:trace>
  <inkml:trace contextRef="#ctx0" brushRef="#br0" timeOffset="557434.8343">14333 3942 971 0,'3'-3'424'0,"12"2"-203"16,6 7-102-16,18 2-75 16,6 1-6-16,7 3-16 15,0-4-5-15,-11 2 0 16,-7-1 1-16,-11-2 5 16,-13-5 2-16,-4-4 3 0,-1-3-1 15,-10-5-3-15,4 5-5 16,-3 2-11-16,-2 3-9 15,4 7-13-15,-8 1-3 16,3 5-2-16,0 7 2 16,1 5 3-16,6 6 2 15,0 9 3-15,0 5 1 16,0 6-34-16,3 2-10 16,0 4-32-16,3-1 2 0,-5-9 41 15,-4-2 15-15,-9-12 54 16,-3-8 22-16,-5-2 33 15,-3-2 31-15,-12-6 43 16,-7 1 2-16,-5-6-15 16,2-2-31-16,13-2-63 15,3-2-23-15,13-2-45 16,4 0-58-16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7T11:52:57.47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1111 16298 2234 0,'21'16'12'16,"3"0"2"-16,8 7-3 16,-5-3-1-16,1 4 0 15,-3-5-2-15,-3-3 12 0,26 21-2 0,1 1-58 16,-12-6-41-16</inkml:trace>
  <inkml:trace contextRef="#ctx0" brushRef="#br0" timeOffset="453.273">1438 16235 1038 0,'-10'3'509'15,"-5"5"-286"-15,-3 4-137 0,-12 9 49 16,11-5-27-1,0 1-38-15,-21 21-13 0,0 5-22 16,3-3-17-16,2 0-41 16,9-7-42-16</inkml:trace>
  <inkml:trace contextRef="#ctx0" brushRef="#br0" timeOffset="859.1469">1602 16234 567 0,'1'12'416'16,"0"10"-131"-16,-1-1-146 16,0 16 88-16,0 8-59 15,0 8-43-15,2 2-15 16,1-3-42-16,-1-7-16 16,0-17-24-16,3-9-5 0,1-22-6 15,-2-10 0-15,-3-22 0 16,-1-7 1-16,-2-15-3 15,-1-5 0-15,-2-4-6 16,-3 2-1-16,0 8-1 16,0 2-3-16,1 12-3 15,2 2-2-15,2 13-8 16,2 7-3-16,5 10-3 16,7 4-1-16,7 3-28 15,7 0-30-15,10 2-217 16</inkml:trace>
  <inkml:trace contextRef="#ctx0" brushRef="#br0" timeOffset="1101.3547">1672 16562 944 0,'20'0'406'16,"3"0"-269"-16,-3 0-95 16,20-2 17-16,0 1-220 0</inkml:trace>
  <inkml:trace contextRef="#ctx0" brushRef="#br0" timeOffset="1447.3343">1824 16284 995 0,'7'9'471'0,"1"2"-265"15,-2 0-120-15,7 7 41 16,-2 1-21-16,2 1-18 16,-2-3-11-16,-1-4-21 15,-1-6-10-15,1-10-15 16,1-7-7-16,1-6-12 16,2-8-4-16,3-2-6 15,2 2-1-15,-1 1-5 16,-3 5-2-16,0 10 3 15,-1 5 4-15,-5 10 8 16,-2 8 2-16,-2 7 4 16,-2 0 0-16,1 2 2 15,1-1-24-15</inkml:trace>
  <inkml:trace contextRef="#ctx0" brushRef="#br0" timeOffset="1861.4624">2156 15998 950 0,'13'-1'439'0,"4"1"-266"15,-1 0-112-15,14 0 45 16,3 0-43-16,1 1-17 16,2-1-9-16,-3 5-9 31,-5 1-1-31,-6 2-8 0,-5 2-5 16,-8 10-4-16,-3 5-2 15,-4 5-4-15,-2 10-3 0,0 7 0 16,0 1 2-1,0 4 9-15,2 1 5 0,0-2 15 16,1-4 7-16,-3-6 22 16,0-7 12-16,-8-8 16 15,-4-4 3-15,-8-8-8 16,-3-5-5-16,-4-8-16 16,1-1-9-16,1-2-70 15,3 0-62-15</inkml:trace>
  <inkml:trace contextRef="#ctx0" brushRef="#br0" timeOffset="2192.3955">2707 16215 1069 0,'16'1'521'0,"9"-1"-305"16,-1 0-143-16,17 1 54 16,2-1-47-16,3 2-27 15,3-2-41-15</inkml:trace>
  <inkml:trace contextRef="#ctx0" brushRef="#br0" timeOffset="2411.1323">2782 16380 1068 0,'24'0'539'0,"5"1"-284"15,-3 0-151-15,17 4 39 16,2-3-16-16,0 3-28 16</inkml:trace>
  <inkml:trace contextRef="#ctx0" brushRef="#br0" timeOffset="4457.4892">3389 16223 236 0,'0'-1'185'0,"0"-8"57"16,5-4-52-16,3-10-38 15,5-5-21-15,6 1-37 16,-2-2-12-16,2 4-10 16,-5-3 0-16,0 5 6 15,-5 3 8-15,-4 4 12 16,-2 8-5-16,-3 5-21 16,0 6-18-16,-1 18-31 15,1 4-5-15,-2 25-12 16,0 8-1-16,5 14-3 15,1 2 1-15,4-12 2 16,-1-10 3-16,-3-22 5 16,1-7 2-16,-2-12 2 15,2-7 4-15,-1-9-45 16,-1-5-75-16</inkml:trace>
  <inkml:trace contextRef="#ctx0" brushRef="#br0" timeOffset="4629.588">3777 16305 1374 0,'-2'-2'545'0,"0"-1"-385"15,-1 3-61-15,2-1-90 16,0 1-108-16</inkml:trace>
  <inkml:trace contextRef="#ctx0" brushRef="#br0" timeOffset="5113.5941">4468 16172 838 0,'-14'-5'409'16,"-20"-6"-120"-16,-6 7-46 15,-12 11-53-15,4 13-82 16,7 16-79-16,8 4-28 16,19 9-44-16,8-3 25 15,17-2-11-15,12-8-2 0,16-12 10 16,8-8 7-16,11-12 14 16,-4-4 4-16,-4-8 9 15,-9-3 7-15,-18-9 15 16,-8-2 7-16,-22-9 7 15,-10-7-2-15,-19-7-10 16,-12-5-5-16,-17-9-12 16,-4-4-4-16,7 5-10 15,12 0-7-15,32 7-14 16,13 5-9-16,23 0-12 16,14 6 1-16,17 11 7 15,7 6 9-15,6 16-151 16</inkml:trace>
  <inkml:trace contextRef="#ctx0" brushRef="#br0" timeOffset="5535.3589">4671 16064 898 0,'-3'15'384'0,"0"22"-257"15,-1 11-2-15,2 12 29 16,1-2-81-16,3-7-24 16,3-9-15-16,1-12-13 15,1-2-3-15,-3-19 5 16,1-4 6-16,-3-13 5 15,-2-13 1-15,-1-4-6 16,-1-10-8-16,-3-4-9 16,0-5-1-16,1-10-6 15,-2-3-1-15,3-3-3 16,1 3-1-16,4 6-1 16,1 5 0-16,4 11-3 15,0 4 1-15,-1 12-5 16,1 4-6-16,4 8-7 15,6 3-1-15,17 4 3 16,6 5-40-16,13-2-150 0</inkml:trace>
  <inkml:trace contextRef="#ctx0" brushRef="#br0" timeOffset="5770.0336">4672 16419 1075 0,'4'2'422'0,"8"4"-284"15,10 3-46-15,16 1-35 16,5-1-20-16,7-3-19 15,-6-4 40-15</inkml:trace>
  <inkml:trace contextRef="#ctx0" brushRef="#br0" timeOffset="6097.7521">4918 16187 1143 0,'2'3'458'0,"3"6"-279"0,6 4-55 16,1 10-12-16,-1-1-9 15,0 5-23-15,-7 0-7 16,-2-9-30-16,3-2-7 16,-5-16-3-16,1-9-2 15,3-13-6-15,1-5-5 16,5-8-15-16,0-1-5 15,4 6-7-15,1 3-2 0,3 8-3 16,3 8 1-16,-5 13 1 16,2 13 0-16,-7 13 6 15,-3 6 2-15,-1 8 4 16,-3-4 1-16,6-7-55 16,0-6-77-16</inkml:trace>
  <inkml:trace contextRef="#ctx0" brushRef="#br0" timeOffset="6503.8922">5223 15925 763 0,'2'0'411'0,"10"1"-26"0,12 8-246 16,13 0-93-16,4 2 0 16,2-2-19-16,-2-6-5 15,-6 6 0-15,-7-7-1 16,-9-4 2-16,0 0 0 16,-11-4 4-16,-1 4 1 15,-8 2-11-15,-5 0-4 16,-1 8-18-16,-1 1-5 15,2 18-5-15,-2 2 1 0,8 13 15 16,2 10 8-16,4 1 24 16,4 5 19-16,-7-5 26 15,-2-5 25-15,-3-7 34 16,-11-9 7-16,-6-11-3 16,-7-6-18-16,-8-9-52 15,-5-4-22-15,-11-8-34 16,1 0-54-16,8-6-77 15</inkml:trace>
  <inkml:trace contextRef="#ctx0" brushRef="#br0" timeOffset="9122.6119">5927 16204 955 0,'-2'-2'429'0,"0"2"-233"15,5 2-52-15,-3-2-77 32,13 2-27-32,61 11-3 15,-21-8-5-15,16-7-3 16,6-3-2-16,-4-6-108 15</inkml:trace>
  <inkml:trace contextRef="#ctx0" brushRef="#br0" timeOffset="9668.9532">6762 16245 646 0,'-17'1'354'15,"-18"-2"-83"-15,3-8-30 16,4-21-87-16,3-10-53 16,12-11-70-16,8-3-17 0,15 11-5 15,8 5 5-15,13 11 8 16,5 11 4-16,11 12 5 16,3 12 0-16,-4 16 29 15,-16 6 11-15,-17 23 0 16,-11 9-2-16,-22 14-27 15,-5 4-12-15,-14-13-9 16,-4-12-1-16,2-22-7 16,6-14-11-16,4-17-21 15,1-8-9-15,8-11 1 16,2-5-2-16,11-4 13 16,6-3-1-16,12 2-3 15,7 4 9-15,13 13 6 16,4 8 8-16,4 14 6 15,-1 9 0-15,-1 9 2 16,-3 5-3-16,-3-5-10 0,-2-2-58 16</inkml:trace>
  <inkml:trace contextRef="#ctx0" brushRef="#br0" timeOffset="9840.7998">7195 16315 1101 0,'-1'3'569'0,"-1"-1"-138"15,1 3-172-15,0-5-130 16,-1 0-44-16,1 0 310 16</inkml:trace>
  <inkml:trace contextRef="#ctx0" brushRef="#br0" timeOffset="10465.659">7708 16183 575 0,'-2'-2'332'0,"-4"-4"-42"16,-4 3-43-16,-11 5-59 15,-6 2-18-15,-8 7-35 16,0 5-23-16,5 3-61 15,8 6-32-15,17 5-46 16,6 2-9-16,21 6 2 16,7-4 5-16,17-6 17 15,6-6 5-15,8-13 7 16,-2-6 4-16,-9-14 9 16,-12-5 8-16,-26-15 13 15,-7-3 2-15,-17-6 3 16,-10-4-3-16,-22-3-8 0,-13-4-3 15,-9 2-8-15,5 1-6 16,18 3-10-16,14 4-7 16,21 1-14-16,10 0-5 15,17 5-7-15,6 0 1 16,14 9-10-16,5 3-63 16</inkml:trace>
  <inkml:trace contextRef="#ctx0" brushRef="#br0" timeOffset="10856.185">8010 15966 872 0,'2'17'372'0,"0"20"-209"15,0 11-18-15,3 10-47 16,-1-1-30-16,5 3-38 16,0-5-10-16,0-16-4 15,-3-5 3-15,-3-18 19 16,-3-9 14-16,-4-14 22 16,-3-7 4-16,-4-17-15 15,2-6-12-15,-2-17-24 16,-2-4-8-16,4-12-10 0,-4-2-4 15,7 9-7-15,5 1-4 16,3 11 0-16,6 5 0 16,3 14-5-16,0 0-8 15,10 16-16-15,7 5-2 16,17 9 4-16,8 3 38 16,14 7-172-16,2 1-72 15</inkml:trace>
  <inkml:trace contextRef="#ctx0" brushRef="#br0" timeOffset="11090.8118">8077 16380 884 0,'3'2'420'0,"8"1"-110"16,11 1-144-16,17-7-85 15,11 0-4-15,1-4-9 16,-1 1-48-16</inkml:trace>
  <inkml:trace contextRef="#ctx0" brushRef="#br0" timeOffset="11574.7545">8382 16016 895 0,'3'0'394'0,"4"7"-187"15,3 3-46-15,5 15-31 16,-4 6-13-16,-2 10-28 16,-6 6-17-16,0-5-31 15,-2-4-14-15,-1-19-11 16,2-5-6-16,-1-14-3 0,3-10-4 16,5-11-7-1,-1-9-3-15,7-5-4 0,4 1 0 16,0 7 2-16,3 5 1 15,-2 15-2-15,-1 7-1 16,-3 14 6-16,-2 9 5 16,-3 11 7-16,-3 0 1 15,-1 1-17-15,1-5-86 16</inkml:trace>
  <inkml:trace contextRef="#ctx0" brushRef="#br0" timeOffset="11770.2765">8835 16190 977 0,'7'0'411'15,"2"0"-194"-15,12 0-96 16,2 0-27-16,2 1-24 15,5 5-44-15,-5-2-11 0,0 1-495 16</inkml:trace>
  <inkml:trace contextRef="#ctx0" brushRef="#br0" timeOffset="11960.1992">9188 15975 1349 0,'-5'8'548'0,"-5"12"-335"16,3 6-54-16,2 9-48 16,3 4-26-16,2 4-42 15,2 2-15-15,1-7-6 16,3-3-58-16</inkml:trace>
  <inkml:trace contextRef="#ctx0" brushRef="#br0" timeOffset="12444.46">9410 15775 1022 0,'1'-5'348'0,"10"-5"-308"16,-3 2-36-16,9 2 30 16,4 1 20-16,3 0 18 15,2-1-4-15,2 2-16 16,2 2-16-16,-6 2-18 15,-2 6-5-15,-6 8-6 16,-6 1-1-16,-4 15-1 16,-1 4-2-16,0 17 4 15,3 5 3-15,1 2 3 0,2 4 4 16,3 2-1-16,-2-2 2 16,-8 2 10-16,-2-7 4 15,-7-11 11-15,-2-2 17 16,-1-14 36-16,-7-6 9 15,-9-10 14-15,-3-7-14 16,-6-5-42-16,1-3-16 16,0-7-31-16,6 0-12 15,5-3-86-15,6 5 458 0</inkml:trace>
  <inkml:trace contextRef="#ctx0" brushRef="#br0" timeOffset="14575.4231">10292 15915 576 0,'0'-1'360'0,"1"2"-5"0,-1 9-127 0,5 17-113 31,-3 4-24-31,0 20-28 0,4 3-16 0,-6 0-15 16,4 1-5-16,0-17-14 31,0-8 1-31,5-14-109 0,-1-5-149 0</inkml:trace>
  <inkml:trace contextRef="#ctx0" brushRef="#br0" timeOffset="14747.2474">10106 16122 909 0,'0'0'433'0,"-2"3"-173"0,10-2-146 16,12 6-21-16,21-2-39 16,11-4-4-16,17-2-20 15,6-7 24-15</inkml:trace>
  <inkml:trace contextRef="#ctx0" brushRef="#br0" timeOffset="15293.9897">10743 15925 903 0,'7'-4'441'0,"7"0"-150"0,10-3-155 0,8 0-19 16,13 7-30-16,6 4-12 31,-1 7-10-31,-3 2-6 0,-15 5-24 0,-8 3-6 0,-17 0-10 16,-9 5-3-16,-15-4-1 16,-6-3 0-16,-7-4-15 15,3-3-22-15,4-3-35 31,7-3-12-31,13 0-9 16,4-2 17-16,17 4 27 0,2 4 8 0,10 5 17 16,6 5 1-16,-5 4 8 15,-3 4 9-15,-20 4 35 16,-9-1 16-16,-22 1 19 16,-9-7 2-16,-12-9-20 15,-6-10-11-15,2-15-24 16,3-6-14-16,9-4-54 15,5 0-33-15,14 3-208 16,5 5-304-16</inkml:trace>
  <inkml:trace contextRef="#ctx0" brushRef="#br0" timeOffset="15809.4927">11545 16094 682 0,'-15'-5'398'0,"-21"1"-37"0,-2 4-92 0,-1 9-121 31,3 7-48-31,12 8-77 15,3 4-25-15,16 7-10 16,5-5 0-16,12 3 3 16,14-3 7-16,14-14 12 0,9-1 5 0,7-16 10 0,-1-8 0 15,-14-9 9-15,-11-5 11 16,-26-7 13-16,-8-3 3 16,-25-5-4-16,-10-4-8 15,-14-5-16-15,-4 1-8 16,6-3-12-16,8-7-9 15,25 2-22-15,14-1-6 0,19 5-14 16,11 10 12-16,16 16-141 16,6 9-378-16</inkml:trace>
  <inkml:trace contextRef="#ctx0" brushRef="#br0" timeOffset="16325.0085">11867 15904 787 0,'0'6'355'16,"0"10"-133"-16,-1 15-59 15,0 15-43-15,-5 9-9 16,1 14-36-16,4 1-8 15,2 2-22-15,3-9-9 0,1-19-15 16,0-7-4-16,-2-24-1 16,1-5 12-16,-4-17 10 15,0-12 1-15,-2-16 0 16,-1-8-13-16,-2-16-12 16,-5 0-2-16,-1-6-5 15,-5 0-2-15,4 6-4 16,7 4 2-16,5 15-22 15,4 4-2-15,9 15-3 16,2 3-14-16,10 5 15 16,6 4 0-16,13 5-72 15,5 2-80-15</inkml:trace>
  <inkml:trace contextRef="#ctx0" brushRef="#br0" timeOffset="16559.3311">11873 16397 1077 0,'10'5'471'0,"7"1"-239"0,14 2-129 16,7-1-12-16,11-6-48 16,-2-2 14-16</inkml:trace>
  <inkml:trace contextRef="#ctx0" brushRef="#br0" timeOffset="17101.0583">12107 16056 412 0,'9'5'258'0,"7"11"33"16,1 2-86-16,1 11-24 0,-6 2-16 15,-4-1-36-15,-2 2-19 16,-8-11-33-16,-4-4-14 16,-2-10-20-16,0-5-6 15,3-6-13-15,1-9-9 0,4-11-18 16,7-5-12-16,9-6 0 15,9 1 0-15,5 10 2 16,1 1 7-16,-1 14 6 16,-3 5 10-16,-7 11 29 15,-5 12 9-15,-9 6 3 16,-2 5-6-16,-4 6-19 16,-4-4-5-16,9-6-106 15</inkml:trace>
  <inkml:trace contextRef="#ctx0" brushRef="#br0" timeOffset="17328.7098">12564 16119 1208 0,'11'4'506'16,"6"0"-296"-16,12-2-120 15,10 2-8-15,7-4-49 16,-4 1-10-16</inkml:trace>
  <inkml:trace contextRef="#ctx0" brushRef="#br0" timeOffset="17753.1038">12942 16141 653 0,'-2'-19'308'16,"-2"-12"-85"-16,9-2-111 16,10 3 30-16,9 8 22 15,8 6-15-15,10 13-34 16,6 5-42-16,-4 17-41 16,-8 4-2-16,-18 11 9 15,-14 5 6-15,-11 8 3 16,-9 0-4-16,-10-5-13 15,-9-3-3-15,-9-13-4 16,3-9-5-16,-2-12-20 16,6-7-8-16,12-9-15 15,6 2-3-15,15 0 0 0,6 0-3 16,16 5 9-16,8 1 7 16,11 5 16-16,4 6 11 15,4 7 0-15,0 2-1 16,-9 1 21-16,-4-5-53 15</inkml:trace>
  <inkml:trace contextRef="#ctx0" brushRef="#br0" timeOffset="18159.2585">13225 15882 757 0,'8'-6'363'0,"13"-7"-90"15,6 2-124-15,13 2-36 16,3 1-9-16,7 1-32 16,-3 3-11-16,-10 4-12 15,-3-1-15-15,-16 5-16 16,-5 2-7-16,-8 9-6 15,-1 7-3-15,-4 14-1 16,0 7-2-16,0 5-1 16,0 5-1-16,6 6 0 15,3 2 2-15,2 4 1 16,0-5 1-16,-2-7 30 0,-3-6 25 16,-6-9 52-16,-4-6 22 15,-12-5-8-15,-6-5-12 16,-13-5-38-16,-7-4-20 15,-9-17-17-15,1-2-11 16,5-11-26-16,7 2-32 16,12 7 80-16</inkml:trace>
  <inkml:trace contextRef="#ctx0" brushRef="#br0" timeOffset="25679.8976">16059 16017 456 0,'-53'3'239'0,"-41"2"-44"16,44-1-108-16,26 2-22 15,54-3-35-15,29-3-18 0,56 1-20 16,35 0-7-16,59-3 19 15,33 0 33-15,61-3 44 16,25-7 20-16,36 2 2 16,15-1-22-16,24-2-17 15,6 0-4-15,4-2-7 16,-2 0-3-16,-14 2-19 16,-12 1-11-16,-15-3-8 15,-9 0-3-15,-25-2-2 16,-10 1 0-16,-30 4-2 15,-21 2 0-15,-42 6-1 16,-22 4 0-16,-54 10 18 16,-28 2-59-16</inkml:trace>
  <inkml:trace contextRef="#ctx0" brushRef="#br0" timeOffset="26273.5051">22964 15682 753 0,'13'0'297'0,"8"3"-153"15,13 9-120-15,8 5 6 16,10 8 16-16,2 1 1 16,-2 1-6-16,-6 1-3 15,-18-9-5-15,-5-1 23 16,-22-9 60-16,-1-3 26 0,-19-6 50 16,-5 2-6-16,-13 4-45 15,-12 4-22-15,-7 19-52 16,-5 5-22-16,10 10-26 15,7 1-5-15,17-9-16 16</inkml:trace>
  <inkml:trace contextRef="#ctx0" brushRef="#br0" timeOffset="29772.1328">19336 14120 590 0,'-1'-10'308'0,"-4"-3"-83"15,2 13-82-15,3 29-66 16,0 22-24-16,3 45-16 16,7 26 6-16,-1 37-4 15,-3 28 7-15,-10 24 7 16,-10 16-5-16,-4 4-9 16,3 8-8-16,9-12-14 0,6-16-2 15,3-14 2-15,2-35-1 16,2-29 0-16,-5-16 0 15,0-38-74-15,-5-16-66 16</inkml:trace>
  <inkml:trace contextRef="#ctx0" brushRef="#br0" timeOffset="30350.1334">19335 14117 417 0,'-11'11'234'0,"-14"10"-31"16,2 6-73-16,-1-1-22 15,3 2-31-15,5-5-28 16,8-7-30-16,4-6-6 16,8-10-1-16,7-6-1 15,5-13 2-15,7-5-1 0,-1-6 0 16,2-1 6-16,-1 4 18 15,-4 4 6-15,-1 7 20 16,-3 6 1-16,-5 10-7 16,2 7 10-16,-1 18 15 15,5 8 9-15,10 11-4 16,-2 1-17-16,16-1 41 16,2-9-32-16</inkml:trace>
  <inkml:trace contextRef="#ctx0" brushRef="#br1" timeOffset="33706.9826">19349 15143 472 0,'0'-8'286'0,"0"-8"-10"16,0 1-21-16,-2 10-45 15,-1 2-33-15,1 6-66 16,1-3-31-16,0 5-43 16,-2 25-11-16,1 56-7 15,4-16 0-15,1 22-4 16,-1 2-1-16,0 3-2 15,1-5-3-15,-3-10 0 16,1-2 1-16,-1-18 2 16,0-10 2-16,0-20 3 15,0-9-1-15,0-17-19 16,-1-7-51-16</inkml:trace>
  <inkml:trace contextRef="#ctx0" brushRef="#br1" timeOffset="34316.2152">19393 15038 646 0,'-9'-7'391'16,"-9"2"-53"-16,-4 4-154 16,0 1-51-16,-1 11-75 15,3-2-26-15,5 2-25 16,2 3-10-16,6-2-10 16,6 1-3-16,4 1 0 15,7-1 3-15,5-5 14 16,3 1 6-16,5-7 19 0,2-2 11 15,2-4 31-15,-3-10 14 16,-5-2 22-16,-6-3 5 16,-9-1 10-16,-6 5 3 15,-11 5-18-15,-7 3-14 16,-5 3-44-16,1 3-23 16,2 5-26-16,2 2-10 15,11 7-7-15,3-1 1 0,9 2 4 16,2-5 5-16,10 1 5 15,5-4 5-15,6-6 3 16,4-2 2-16,-3-4 4 16,-2 0 1-16,-17 0 14 15,-8-1-85-15</inkml:trace>
  <inkml:trace contextRef="#ctx0" brushRef="#br1" timeOffset="34909.825">18921 15096 252 0,'1'-4'217'0,"7"-3"54"15,4-2-24-15,1-6-55 16,-1-7-32-16,0-3-33 16,-6-5-6-16,-2-4 2 15,1 2 0-15,-6 0 1 16,-7 1-2-16,-2 11-33 16,3 5-18-16,-1 15-55 15,6 6-22-15,2 16-16 0,1 4-3 16,0 9 9-16,6 5 6 15,1-1 4-15,-3 3 2 16,5-5 4-16,-3-3 2 16,-6-2 7-16,1-5 3 15,-10-4 6-15,-6-4 5 16,-5-10 2-16,-7-6-4 16,2-3-12-16,2-5-11 15,11-6-20-15,12 2-5 0,11 0-2 16,9 1 1-16,9 3 9 15,3-1 4-15,1 2 26 16,-2 1-35-16</inkml:trace>
  <inkml:trace contextRef="#ctx0" brushRef="#br1" timeOffset="35550.2985">19084 16183 842 0,'-7'-4'392'0,"-8"-1"-166"15,-2 2-40-15,-3 6-76 16,0 4-33-16,3 3-57 15,0 5-14-15,1 2-15 16,6 6-10-16,7 4-2 16,5 3 1-16,11 3 0 15,0-1 7-15,5-3 5 0,3-6 6 16,3-9 16-16,4-9 9 16,4-12 10-16,-2-7 11 15,-7-16 27-15,-7-2 11 16,-12-7 37-16,-7 1 5 15,-15-1-12-15,-4 6-13 16,-5 5-47-16,4 6-21 16,6 12-33-16,0 4-68 15</inkml:trace>
  <inkml:trace contextRef="#ctx0" brushRef="#br1" timeOffset="37684.6549">20139 15970 334 0,'0'-6'277'0,"-3"-6"95"0,3 8-66 0,-4 4-101 31,1 3-43-31,2-3-89 0,0 8-31 0,2 22-19 16,7 59-8-16,3-15-4 31,3 19-3-31,3 21-2 0,0 10 0 0,-2 13-1 16,-5 0 0-16,-6-1 7 16,-4-1-1-16,-4-3 1 15,2-8 0-15,0-4-5 16,0-5 1-16,0-15 2 0,2-7 1 15,3-28 3-15,4-14 0 16,0-31-15-16,-2-12-28 16,-1-16-143-16</inkml:trace>
  <inkml:trace contextRef="#ctx0" brushRef="#br1" timeOffset="38434.4744">20219 17795 500 0,'-3'-4'262'0,"-7"-3"-53"0,0 1-7 16,-1 3-23-16,-1-1-25 15,2 6-56-15,-1 1-25 16,2 5-48-16,1 4-14 16,2 3-11-16,2 3 0 15,5 1-2-15,4-2 0 0,6-3 1 16,3-3 5-16,6-5 9 15,3-1 6-15,1-7 10 16,-1 1 3-16,-5-8 10 16,-3-1 9-16,-8 0 8 15,-2-5 4-15,-10-1 8 16,-3-3 0-16,-9-2-3 16,-3 4-3-16,-2 9-22 15,-1 4-11-15,3 6-22 16,2 9-11-16,7 5-12 15,3 0-2-15,6 4 3 16,2-4 0-16,9-2 4 16,1-3 1-16,5-5 5 15,2-1 2-15,2-7 8 16,-2-2 5-16,-4-4 14 16,-2-4 10-16,-6 3 8 15,-3 0-1-15,-5 2 3 16,-5 1-4-16,-6 1-8 0,-5 2-4 15,2 0-19-15,1 1-9 16,4 2-9-16,4 0 7 16,8 3-76-16</inkml:trace>
  <inkml:trace contextRef="#ctx0" brushRef="#br1" timeOffset="38809.5564">20458 17898 978 0,'1'0'405'0,"0"1"-216"15,14 4-107-15,4 2-6 16,8-1-20-16,6-3-16 16,8-3-20-16,1 0-8 15</inkml:trace>
  <inkml:trace contextRef="#ctx0" brushRef="#br1" timeOffset="39278.0325">20957 17922 976 0,'-3'-6'402'0,"-2"-12"-264"15,4 0-31-15,4-4-57 16,5 0-9-16,3 4-4 16,3 4 3-16,2 14-3 15,0 7-9-15,-2 12 2 16,-3 9 7-16,-10 7 12 0,-2 3 0 16,-11 2-10-16,-7 0-4 15,-7-9-9-15,-1-2 1 16,-2-16-11-16,2-12-14 15,9-8-21-15,1-9-15 16,15-5 4-16,2-2 8 16,10-2 8-16,7 5 10 15,3 6 7-15,0 3 4 16,4 11 9-16,-1-2 3 0,1 7 1 16,4 10 6-16,-5 7 4 15,-1 4 0-15,-7 1-5 16,-1-5-7-16,-3-11-8 15,2-1 3-15,-1-7-120 16</inkml:trace>
  <inkml:trace contextRef="#ctx0" brushRef="#br1" timeOffset="40090.6098">20095 15617 503 0,'1'-8'250'0,"2"-14"-84"16,3-5-19-16,1 4-12 16,1-2 0-16,-4-1 13 0,-1 7 1 15,-1 6-16-15,-2 2-11 16,0 11-31-16,-3 0-26 16,0 4-41-16,1-4-18 15,1 0-16-15,0 18-2 16,1 36 3-16,6-27 2 15,2 2 2-15,0 2 3 0,-2 1 2 16,-2-7 1-16,0-1 4 16,-4-3 2-1,-1-5 5-15,-4-1 3 0,-4-7 3 16,-2-2 2-16,-1-3 0 16,-1 0-3-16,3-3-7 15,2-2-5-15,2-2-12 16,4-1-6-16,4 4-5 15,6-2-1-15,5 1 2 16,3 1 3-16,4 1 5 16,2 0 5-16,0 0 4 15,-2 0 4-15,-7-1-48 16,-2-2 46-16</inkml:trace>
  <inkml:trace contextRef="#ctx0" brushRef="#br1" timeOffset="41967.5995">20948 13089 667 0,'-6'0'286'16,"-1"5"-187"-1,3 15-39-15,3 26-52 16,4 28-8-16,7 45 13 16,5 20 3-16,4 36 0 15,-1 7-3-15,-4 20-2 16,-4 3 3-16,-8-4 0 15,0-3-2-15,-4-18-2 16,-5-5-3-16,-4 3-1 16,-6-14 3-16,0-6 60 0,2-10 13 15,1-31 25-15,8-14 5 16,7-35-53-16,5-21-7 16,6-29-71-16</inkml:trace>
  <inkml:trace contextRef="#ctx0" brushRef="#br1" timeOffset="42820.039">20965 13046 320 0,'-10'1'218'0,"-4"0"10"0,-3 6-126 16,1-1-30-16,4 3-14 15,-1 3 3-15,12 3 1 16,1 0-1-16,9-3-24 16,2-1-14-16,7-4-4 15,1-3 2-15,4-3 13 16,-2-1 9-16,-10-7 49 16,2-2 23-16,-13-6 24 15,1 1 12-15,-9 1-11 16,-5-1-12-16,-4 6-30 15,-2 5-21-15,3 6-48 16,-1-1-23-16,5 7-22 16,1-1-7-16,5 4-2 0,6 6 3 15,6-1 8-15,3-2 3 16,6-4 6-16,5-3 2 16,-3-8 6-16,5 0 6 15,-14-14 16-15,4 4 12 16,-9-5 20-16,-11-1 5 15,0 6 13-15,-12-5-4 16,-9 6-22-16,8 2-10 0,4 10-48 16,7 3-14-16,12 3-75 15,8 2-79-15</inkml:trace>
  <inkml:trace contextRef="#ctx0" brushRef="#br1" timeOffset="43288.6899">21124 12837 624 0,'1'-6'335'0,"4"-7"-69"0,3-1-51 16,8 3-85-16,6 2-36 15,8 8-53-15,2 1-10 16,3 6-5-16,-8 3-1 16,-12 7 2-16,-9 5 5 15,-16 2 7-15,-7 3 2 16,-10-1-5-16,-3 0-5 15,7-8-11-15,6-5-8 0,9-6-19 16,8-5-7-16,11-1-6 16,4 1 0-16,11 7 14 15,3 0 2-15,-1 1 7 16,0 6 11-16,-13-1 33 16,-7 2 14-16,-15 7 28 15,-9-5 3-15,-13-1-15 16,-6-7-10-16,-5-4-29 15,3-4-11-15,12-4-26 16,7 1-41-16,12 0-151 16</inkml:trace>
  <inkml:trace contextRef="#ctx0" brushRef="#br1" timeOffset="44163.4837">20849 16274 453 0,'-2'-6'253'0,"5"-2"-46"15,0-3-27-15,10-1-52 16,4 3-36-16,4 2-47 16,3 6-13-16,-1 5-6 15,-1 7 1-15,-8 7 12 16,-6 6 9-16,-9 9 4 16,-6 2-2-16,-7 5-10 15,-1-7-8-15,-8-4-8 16,-6-6-1-16,-3-13-5 15,-2-1-6-15,6-9-11 16,5-1-8-16,12-3-14 16,7 1-4-16,6 0-2 15,6-2 4-15,7 2 13 16,4-6 10-16,6 6 19 16,3 3 7-16,-1 6 11 15,1 6 2-15,-5 4 1 0,-3 2 1 16,-3-2-1-16,-1-2-5 15,-1-11-7-15,2-3 0 16,-2-12-20-16</inkml:trace>
  <inkml:trace contextRef="#ctx0" brushRef="#br1" timeOffset="45038.2786">21727 15812 461 0,'-2'-3'270'0,"-1"-1"-19"16,-2 1-23-16,4 2-44 15,0 0-25-15,-1 0-59 16,1 0-30-16,-3 1-52 15,-3 2-13-15,2 0-7 16,2 11-2-16,-26 33 3 16,30-29 0-16,8-2 1 15,5-1 3-15,3-7 4 16,5-1 4-16,0-7 14 16,-3-8 16-16,-6-1 42 0,-4-6 17 15,-7 0 13-15,-4 1-1 16,-12 1-16-16,-4 2-10 15,-6 2-24-15,0 3-16 16,3 7-38-16,4 4-16 16,7 9-14-16,2 0-2 15,8 4 4-15,1 2 6 16,7-6 7-16,4-2 3 16,6-5 4-16,-1-6 3 0,3-6 9 15,-4-1 9-15,-8-3 26 16,-4 1 11-16,-10 2 1 15,-5-1-7-15,-6 3-25 16,-3 2-28-16</inkml:trace>
  <inkml:trace contextRef="#ctx0" brushRef="#br1" timeOffset="45819.3443">22538 15831 540 0,'-1'-4'338'0,"-4"-7"-13"15,2 1-64-15,-4 1-88 16,-4 2-30-16,0 2-46 16,-4 4-22-16,3 4-37 15,2 4-19-15,3 5-19 0,3-1-4 16,-1 1 0-16,1-1 1 16,4 0 9-16,-1 0 2 15,9 1 11-15,0-3 6 16,5-1 5-16,5-4 6 15,-3-4 5-15,1-3 5 16,-5-6 11-16,-4 1 3 16,-4-5 1-16,1 1 1 15,-8-2 4-15,-3 1 2 0,-9 5-7 16,-1 2-8-16,-4 10-29 16,2 3-11-16,4 5-10 15,1-1-3-15,8-2 0 16,2 0-1-16,4-5 1 15,2 0 2-15,7-3 6 16,-3-1 3-16,7 0 1 16,5-1-1-16,-4 0-4 15,3 1 23-15,-11-2 297 16</inkml:trace>
  <inkml:trace contextRef="#ctx0" brushRef="#br1" timeOffset="46694.1268">18425 16023 286 0,'-1'-5'254'0,"-1"-8"78"16,-3 5-44-16,2-4-65 15,-3 1-20-15,-5 5-33 16,-2-1-18-16,-5 5-51 16,-1 7-29-16,1 4-47 15,1 3-19-15,8 3-11 16,5-4-4-16,6 2-3 15,5 1 1-15,8-6 7 0,1-3 3 16,6 0 7-16,1 1 4 16,-2-5 10-16,-2-1 6 15,-5-2 34-15,-6-4 18 16,-5 0 17-16,-6 0 5 16,-6-1-17-16,-1-2-13 15,-7-2-16-15,0-1-11 16,-2 1-18-16,1 1-5 15,2 8-13-15,5 0-5 0,3 4-12 16,3 2-4-16,6 0-4 16,6 2-2-16,3 0 8 15,3-1 24-15,-4 1 338 16</inkml:trace>
  <inkml:trace contextRef="#ctx0" brushRef="#br1" timeOffset="47407.9945">17628 15972 591 0,'-5'0'304'0,"-6"3"-89"16,2 5-47-16,-4 5-70 15,3-1-21-15,2 1-37 16,3 4-8-16,6-4-15 16,5 4-1-16,5-7 6 15,2-3 7-15,4-1 23 16,-4-5 11-16,2-1 29 15,-1-7 14-15,-4-6 21 16,-2 2 5-16,-6-4 9 16,-2 1 3-16,-11 1-14 15,-5 4-11-15,-6 5-38 16,-3 8-25-16,7 9-34 16,3-1-11-16,4 0-12 15,4-2-5-15,7-6-5 0,4-1-1 16,16 1-1-16,2-4 2 15,4-4-12-15,-3-3-36 16</inkml:trace>
  <inkml:trace contextRef="#ctx0" brushRef="#br1" timeOffset="48251.6028">16761 16024 362 0,'-1'0'247'0,"-3"0"24"16,1 2-30-16,2-2-53 15,-1 0-23-15,1 0-52 16,0 0-24-16,0 0-39 16,0 0-17-16,0 0-21 15,-4 6-6-15,0 4-6 16,-4 28-1-16,21-26 4 15,-1-5 3-15,2-3 11 16,1-4 9-16,-6-4 33 16,0-1 15-16,-6-2 24 15,-1-1 3-15,-4-3-5 16,-5-2-2-16,-5 1-2 16,-4 1-4-16,-5 3-23 0,0 4-17 15,7 4-38-15,1 5-13 16,10 4-17-16,2 1-1 15,4 5 4-15,3 2 4 16,3-2 10-16,0-4 1 16,4-3 3-16,-2-3 4 15,4-5 13-15,-1-3 10 16,-4-7 19-16,-2-1 6 16,-5 3 12-16,-2-3 3 0,-7 7-8 15,-1 2-6-15,-5-1-25 16,-1 5-31-16,2 1-321 15</inkml:trace>
  <inkml:trace contextRef="#ctx0" brushRef="#br1" timeOffset="49066.3554">16082 16019 235 0,'0'-1'129'0,"0"0"14"16,0 0-20-16,0-1 20 15,0 2 19-15,0 0 7 0,0 0-3 16,-1 0-15-16,-1-1-12 16,1 1-18-16,0-1-14 15,0 1-33-15,0 0-18 16,-4 2-36-16,2 13-9 16,-28 26-9-16,31-27 0 15,2-5 2-15,2 0 2 16,3-2 5-16,-2-5 6 0,3-2 19 15,2-1 8-15,0-7 14 16,-1-3 1-16,-4-2-4 16,-3-1 4-16,-2 4 20 15,-2 5 16-15,-10 0 7 16,-6 3-6-16,-4 2-33 16,1 6-23-16,2 1-27 15,4 1-9-15,6 5-5 16,2-2 1-16,11 6 0 15,5 0 2-15,9-8 5 16,4-3 2-16,4-11 7 16,-1-3 2-16,-11-7 5 15,0 2 2-15,-12 2 131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7T12:04:29.5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1335 5416 2201 0,'-12'9'-484'16</inkml:trace>
  <inkml:trace contextRef="#ctx0" brushRef="#br0" timeOffset="598.0678">1308 4888 633 0,'-18'-6'369'0,"-24"-7"-18"16,3 2-104-16,-9 4-94 15,2 5-40-15,2 11-73 16,2 6-31-16,12 12-30 15,7 4-12-15,19 5-14 16,12 2 0-16,23 1 11 0,6-5 8 16,13-2 19-16,-1-6 6 15,4-8 9-15,5-1 4 16,-12-12 6-16,-7 0 4 16,-20-5 11-16,-15-1 8 15,-12-1 4-15,-13-1 0 16,-23-1 12-16,-9-1-1 15,-10 2-9-15,5 3-5 16,12 10-37-16,3 7-12 0,14 13-17 16,6 6-3-16,15 3 6 15,10 4 3-15,18-2 14 16,5-5 4-16,14-5 5 16,4-8 3-16,7-12 1 15,5-7 1-15,7-14-42 16,2-9-105-16</inkml:trace>
  <inkml:trace contextRef="#ctx0" brushRef="#br0" timeOffset="879.2401">1597 5246 612 0,'0'-7'417'16,"4"-6"45"-16,-4 5-125 16,2 9-148-16,-2 8-58 15,-1 20-93-15,0 5-25 0,1 12-7 16,5-3 0-16,2-6 30 15,5-3-91-15,2-19-258 16</inkml:trace>
  <inkml:trace contextRef="#ctx0" brushRef="#br0" timeOffset="1004.6076">1557 4955 971 0,'-4'-9'484'0,"-4"-5"-183"15,5 6-129-15,5 9-140 16,-2 11-52-16</inkml:trace>
  <inkml:trace contextRef="#ctx0" brushRef="#br0" timeOffset="1254.1646">1799 5204 887 0,'-1'2'459'0,"-2"10"-89"0,5-1-180 16,4 15-110-16,-1 4-22 15,7 8-39-15,1 3-6 16,2-8-1-16,5-7 0 16,-3-10 13-16,-2-7 26 0,4-11 39 15,-4-8 12-15,-3-18 5 16,3-5-24-16,-2-10-40 15,-6 2-15-15,-2 1-34 16,3 5-72-16,-3 13-370 16</inkml:trace>
  <inkml:trace contextRef="#ctx0" brushRef="#br0" timeOffset="1738.4322">2402 5309 606 0,'0'10'332'0,"-9"16"-75"16,-6 3-45-16,-11 3-76 16,2-3-37-16,0-3-46 15,1-6-13-15,7-16-23 0,-4-1-31 16,4-19-43-16,5-6-12 15,3-13-5-15,4-4 24 16,5 1 33-16,4 0 9 16,5 11 21-16,3 8 17 15,5 12 16-15,0 7 5 16,3 15-11-16,1 4-12 16,4 14-10-16,0 1-6 15,-1 0 0-15,1-3-1 0,-3-7 1 16,1-4 0-16,5-10 7 15,2-5 5-15,0-18 24 16,0-7 5-16,-7-14 34 16,-1-7 10-16,-4-3-13 15,-3 0-10-15,1 11-49 16,-4 8-16-16,-6 16-5 16,-2 8 10-16,-5 5 15 15,-2 8-2-15,2 14-6 16,4 6-8-16,4 9-9 15,2 1 9-15</inkml:trace>
  <inkml:trace contextRef="#ctx0" brushRef="#br0" timeOffset="22357.5121">1308 6643 790 0,'-3'9'350'0,"2"22"-212"0,2 18-8 16,4 31-67-16,3 9-26 16,-1 14-3-16,-2-4-15 15,-2-16 0 1,-3-5 2-16,0-21 11 15,0-12-79-15</inkml:trace>
  <inkml:trace contextRef="#ctx0" brushRef="#br0" timeOffset="22547.4471">1228 6704 953 0,'12'-5'343'0,"23"-4"-295"0,12 4-34 15,24 7-15-15,6 2-1 16,7 0-11-16</inkml:trace>
  <inkml:trace contextRef="#ctx0" brushRef="#br0" timeOffset="22797.3885">1360 7438 1040 0,'6'-2'354'0,"18"1"-328"0,11-1-30 16,22 0-1-16,6 1 2 15,6-1 8-15,-2 2-29 16</inkml:trace>
  <inkml:trace contextRef="#ctx0" brushRef="#br0" timeOffset="22985.2423">1448 7056 853 0,'0'-3'388'16,"-2"-5"-180"-16,19 6-113 15,14 2-31-15,14 7-41 16,6 3-6-16,2-2-7 15,4 4-145-15</inkml:trace>
  <inkml:trace contextRef="#ctx0" brushRef="#br0" timeOffset="23203.943">2168 7020 955 0,'4'1'420'0,"8"2"-126"16,18 3-256-16,2-4-9 16,13 1-3-16,1-1-6 15,-1-1-1-15,0-1-76 16</inkml:trace>
  <inkml:trace contextRef="#ctx0" brushRef="#br0" timeOffset="23391.1947">2236 7171 1135 0,'9'1'440'0,"13"2"-284"15,11 2-30-15,12-3-17 16,3 3-21-16,0-2-51 16,-2 2-2-16</inkml:trace>
  <inkml:trace contextRef="#ctx0" brushRef="#br0" timeOffset="24131.8235">4017 6409 329 0,'-8'0'253'0,"-16"0"25"0,-16 6-66 16,-19 2-89-16,-13 1-24 16,-13-3-15-16,2-4-1 0,0-4-16 15,5-3-12-15,16 3-27 16,6-2-11-16,27 8 6 15,9-3-14-15,25 6-9 16,12 0 4-16,29 7-10 16,13 2 7-16,16 8 10 15,0 2-5-15,-10 4-2 16,-7 7 1-16,-18 5 4 16,-12 8 1-16,-28 14 4 15,-10 9 1-15,-34 12 0 16,-10 2-1-16,-16 5-4 15,-18-4 0-15,-2-1-3 16,2-7 2-16,18-17 0 16,21-14-2-16,28-21-11 15,14-11-4-15,28-8 18 16,14-2 10-16,42-5 19 16,18-1 3-16,23-1-18 0,1-1-12 15,0-1-7-15,-7 2-1 16,-14-2 1-16,-7 1 3 15,-26-6 40-15,-17 2-87 16,-11 0-456-16</inkml:trace>
  <inkml:trace contextRef="#ctx0" brushRef="#br0" timeOffset="24537.9686">3152 7735 529 0,'7'7'203'0,"5"14"-104"15,0 8-10-15,-2 13 19 16,-7 3 0-16,-5-5-32 16,-2-4-14-16,-1-14-15 15,1-6-3-15,3-17-6 0,1-10-7 16,8-11-16-16,2-13-11 16,12-6-16-16,1 2-4 15,7 9 10-15,3 12 7 16,-7 19 16-16,5 12 13 15,-15 14 22-15,-2 7-1 16,-9 7-2-16,-5 1-6 16,-1-3-23-16,-2-5-20 15,3-13-209-15</inkml:trace>
  <inkml:trace contextRef="#ctx0" brushRef="#br0" timeOffset="24678.9022">3517 7791 778 0,'10'1'362'16,"8"2"-115"-16,10 1-194 15,6-2-5-15,1 2-19 16,0-2-54-16</inkml:trace>
  <inkml:trace contextRef="#ctx0" brushRef="#br0" timeOffset="24834.7833">3574 7928 781 0,'4'3'332'0,"4"1"-156"0,6 2-79 16,12-1-33-16,5-2-17 15,6-4 23-15,2-1-142 16</inkml:trace>
  <inkml:trace contextRef="#ctx0" brushRef="#br0" timeOffset="24991.1967">3971 7891 807 0,'-1'0'403'15,"2"0"-80"-15,0 2-272 16,-1-2-26-16,0 0-24 15,14 3-14-15</inkml:trace>
  <inkml:trace contextRef="#ctx0" brushRef="#br0" timeOffset="25287.7894">4220 7942 838 0,'-13'0'360'0,"-10"-6"-200"16,-2-7-39-16,9-14-71 16,6-3-30-16,15-1-37 0,9 2-10 15,8 6-7-15,4 10 5 16,-4 13 17-16,-1 11 17 16,-3 14 46-16,-2 5 19 15,2 8 9-15,-1-3-8 16,-2-5-24-16,2-8-8 15,5-16 11-15,-3-6 4 16,6-18 9-16,-2-5 18 16,-7-10-6-16,-3 0-3 0,-15 4-4 15,-11 3-29-15,-19 5-147 16</inkml:trace>
  <inkml:trace contextRef="#ctx0" brushRef="#br0" timeOffset="25721.9315">3491 5893 912 0,'0'0'352'15,"0"9"-253"-15,1 4-67 16,10 22-52-16,-3 2 4 16,3 6 10-16,3 0 6 15,-6-6 15-15,-4-1 24 0,-2-10-252 16</inkml:trace>
  <inkml:trace contextRef="#ctx0" brushRef="#br0" timeOffset="26128.0982">3364 6084 515 0,'3'-3'260'0,"12"-2"-83"16,10 0-81-16,11-4-55 15,8 3-3-15,4-1 3 16,-3 2 8-16,-1 8 2 15,-2-2-5-15,-8 10-1 16,-5 7-6-16,-14-1-9 16,-6 5 3-16,-9-6 8 15,0-4 6-15,-5-5 7 16,-2-7 1-16,-3-9-13 16,0-7-14-16,6-6-26 15,3-3-6-15,7 1-14 0,5 2-4 16,1 9-6-16,3 4-4 15,4 14 9-15,1 4 9 16,7 7 16-16,-2 4 8 16,5-2 2-16,1 2-3 15,4-2-3-15,-3-2-1 16,-2-7 24-16,2-3 19 16,-6-12 45-16,-1-5 16 15,-9-9 37-15,-8-4 8 0,-13-4-22 16,-7 1-6-16,-14-1-54 15,-4 4-30-15,-5 12-37 16,-1 10-23-16,5 16-165 16</inkml:trace>
  <inkml:trace contextRef="#ctx0" brushRef="#br0" timeOffset="26659.4519">3852 7920 663 0,'0'0'353'0,"5"-2"-75"16,7-6-60-16,18 2-69 16,6-1-38-16,11 3-53 15,1 4-24-15</inkml:trace>
  <inkml:trace contextRef="#ctx0" brushRef="#br0" timeOffset="27370.6874">4529 7059 980 0,'4'3'371'0,"14"9"-264"15,11 11-57-15,14 17-15 16,2 5-9-16,6 7-8 15,-6-2 2-15,-9-12-36 16,1-7-90-16</inkml:trace>
  <inkml:trace contextRef="#ctx0" brushRef="#br0" timeOffset="27544.8263">4859 7050 1128 0,'-12'1'518'0,"-18"9"-232"16,-7 10-83-16,-4 17-100 16,-5 9-36-16,-3 3-42 15,8 1-6-15,4-10-8 16,8-11 0-16,17-16-107 16,11-13-94-16</inkml:trace>
  <inkml:trace contextRef="#ctx0" brushRef="#br0" timeOffset="27872.8843">5014 6757 1011 0,'-4'-13'442'0,"-6"-16"-242"16,9 4-55-16,6 7-83 16,5 4-21-16,6 8-21 15,5 6-10-15,-1 14-15 16,-4 4 4-16,-10 13 7 16,-5 4 3-16,-14 9 3 15,-2 4 0-15,2-4-3 16,6-5-5-16,11-11-4 15,4-11 0-15,12-10-1 16,5-3 1-16,10-7 0 16,3 0-9-16</inkml:trace>
  <inkml:trace contextRef="#ctx0" brushRef="#br0" timeOffset="28232.17">5374 7027 952 0,'-4'12'387'0,"-6"16"-223"16,-3 8-54-16,5 20-29 15,-3 5 3-15,-2 11-20 16,4 1-11-16,1-16-8 16,4-12-17-16,10-21-6 15,3-20 13-15,5-19 33 16,1-16 11-16,5-25 10 15,-2-4-9-15,-2-13-30 16,-3 0-7-16,-13-1-15 16,-2 3-5-16,-8 6-14 15,5 9-5-15,0 15-3 16,-1 9-1-16,5 14-8 16,1 1-6-16,4 8-12 15,7 3-3-15,13 4 5 16,5 0 55-16,6 1-129 15,1 1-58-15,4 0-260 0</inkml:trace>
  <inkml:trace contextRef="#ctx0" brushRef="#br0" timeOffset="28451.1301">5399 7369 950 0,'0'9'384'0,"0"6"-203"0,18-1-126 16,7-3-21-16,20-2-1 16,4-2-5-16,6-5-5 15,-6-1-88-15</inkml:trace>
  <inkml:trace contextRef="#ctx0" brushRef="#br0" timeOffset="28778.9285">5631 7057 615 0,'8'5'347'0,"9"5"-55"0,1 8-70 16,-6 2-76-16,-1 2-30 16,-9 1-36-16,-1-1-19 15,-3-7-16-15,-3-2-2 16,2-8 1-16,3-5-2 16,-1-15-16-16,4-5-12 15,9-8-25-15,1-5-7 0,12 8-1 16,0 2-1-16,1 13 4 15,0 8 0-15,-8 14 20 16,-3 8 14-16,-5 6 15 16,0 5 2-16,-1-1-15 15,1-2 44-15,7-10-328 16</inkml:trace>
  <inkml:trace contextRef="#ctx0" brushRef="#br0" timeOffset="29216.3243">5957 6835 878 0,'9'-3'413'0,"10"-4"-168"0,10 1-97 15,4 0-81-15,-2 2-16 16,0 2-11-16,-2-1 0 16,-13 0-3-16,-1-1-9 15,-5 4-14-15,-5 0-6 16,2 6-6-16,0 6-2 16,-15 7-4-16,8 3 0 0,0 12-3 15,0 1 0-15,13 9-1 16,-10 6 1-16,5-2 3 15,2 3 3-15,-1-2 3 16,-1-1 2-16,-6-3 3 16,-2-4-1-16,-10-4 35 15,-8 0 40-15,-12-8 35 16,-6-6 8-16,-12-8-21 16,2-7-36-16,5-9-32 15,6-4-8-15,16-8-39 16,2-4 111-16</inkml:trace>
  <inkml:trace contextRef="#ctx0" brushRef="#br0" timeOffset="31965.7009">6799 7082 783 0,'1'2'355'0,"13"6"-136"16,13 1-51-16,20-8-61 16,6-1-18-16,10-6-46 15,-3-2 6-15,-7-3-133 16,-3 1-114-16</inkml:trace>
  <inkml:trace contextRef="#ctx0" brushRef="#br0" timeOffset="32122.0716">6911 7177 703 0,'0'4'342'0,"8"4"-92"16,4 2-67-16,22-2-62 15,7 1-29-15,7-2-57 16,12-4-7-16</inkml:trace>
  <inkml:trace contextRef="#ctx0" brushRef="#br0" timeOffset="32788.9736">8655 6366 570 0,'-27'-3'345'0,"-38"-11"-29"15,-9-2-114-15,-6-2-111 16,-3 3-34-16,1 5-34 0,5 7-17 16,15 8-10-16,12 3-6 15,23 13-22-15,13 5-8 16,24 8 0-16,15 1 5 16,26 3 22-16,17 0 11 15,14-4 8-15,4 4 3 0,-3-1 7 16,-12-1 4-16,-16 3 5 15,-22 0 1-15,-29 10 3 16,-16 7-1-16,-37 11-5 16,-5 7-2-16,-26 2-10 15,-7-3-2-15,2-5-4 16,5-4 0-16,21-7 0 16,17-9-2-16,20-12-2 15,10-10-2-15,16-12-1 16,11-2 1-16,24-12 1 15,15-1 3-15,24-6 1 16,11-6-4-16,17 3 1 16,3-1 0-16,0 3 3 15,-4 3 6-15,-23-4-145 0</inkml:trace>
  <inkml:trace contextRef="#ctx0" brushRef="#br0" timeOffset="33445.0798">7926 7743 794 0,'5'5'321'15,"6"16"-192"-15,1 8-15 16,-9 11-21-16,2 4-12 16,-10-7-24-16,-1-2-20 0,-1-17-11 15,1-4 2-15,7-12 3 16,2-12-7-16,8-13-16 16,2-7-9-16,7-8-13 15,2 3 1-15,5 6 7 16,3 4 3-16,-8 15-3 15,-2 7 3-15,-5 16 17 16,-5 8 12-16,-5 11 15 16,-1 4-1-16,-7 2-12 15,-13 2-10-15,19-11-8 16,4-2 1-16,8-19-87 16,17-10-138-16</inkml:trace>
  <inkml:trace contextRef="#ctx0" brushRef="#br0" timeOffset="33601.6835">8319 7774 797 0,'13'1'368'0,"9"1"-168"15,7 1-110-15,-3-3-34 16,4 4-1-16,-1 1-95 15</inkml:trace>
  <inkml:trace contextRef="#ctx0" brushRef="#br0" timeOffset="33788.7529">8363 7934 1073 0,'5'0'442'0,"3"2"-269"16,6 2-84-16,7-4-57 16,2 1-13-16,7 0-34 15,0-2-216-15</inkml:trace>
  <inkml:trace contextRef="#ctx0" brushRef="#br0" timeOffset="33960.7599">8710 7881 1283 0,'1'2'487'0,"6"-1"-370"0,7 1-54 16,12-2-54-16,-1-2-3 15,8-2-80-15,-2 2-169 16</inkml:trace>
  <inkml:trace contextRef="#ctx0" brushRef="#br0" timeOffset="34257.3945">9042 7884 1010 0,'-9'4'459'0,"-9"3"-216"16,-5-4-92-16,1-3-94 15,0-8-22-15,7-10-24 16,7-2-12-16,11-5-16 15,10 2-4-15,6 8-1 16,2 0 1-16,8 12 5 16,-2 5-1-16,0 6 5 15,1 7 3-15,-5 2 12 16,-1 1 10-16,0-1 15 16,-2-1 5-16,-1-6 2 15,2-3-1-15,-9-7-1 16,-1-5 2-16,-7-5 4 15,-6 0-5-15,-7-4-8 16,-5 0-8-16,-9-4-62 16,-2-2-249-16</inkml:trace>
  <inkml:trace contextRef="#ctx0" brushRef="#br0" timeOffset="34772.8865">8161 5789 446 0,'2'-3'308'16,"0"0"-28"-16,0 7-80 15,-2-4-106-15,5 30-41 16,4 52-10-16,-8-29-8 0,-1-1-11 15,-2-9-2-15,2-16 2 16,0-5-24-16,-4-19-182 16</inkml:trace>
  <inkml:trace contextRef="#ctx0" brushRef="#br0" timeOffset="35194.6683">8074 5905 506 0,'9'1'264'15,"3"1"-79"-15,6 2-70 16,7 2-33-16,9-4-35 16,10 1-14-16,2 1-16 15,-1-2-4-15,-4 9-6 16,-10 1-2-16,-9 8-2 16,-3 2-1-16,-11-3 4 15,-1 0 4-15,-4-8 11 16,-3-5 12-16,-3-7 31 0,-8-5 8 15,2-9-3-15,0-7-11 16,0-3-35-16,4-5-17 16,7 1-12-16,6 7-6 15,9 8-8-15,2 9 0 16,3 7-2-16,1 7 2 16,3 6 8-16,1 6 3 15,0 3 6-15,5 3 2 0,1 0 3 16,1-8 2-16,0-8 2 15,-2-3 2-15,-7-11 5 16,-5 1 3-16,-7-10 9 16,-7-4 2-16,-9 0 51 15,-9-5 17-15,-14 5 12 16,-4 7-4-16,-8 9-64 16,-4 8-25-16,14 12-67 15</inkml:trace>
  <inkml:trace contextRef="#ctx0" brushRef="#br0" timeOffset="36580.5024">9917 6155 560 0,'-1'-3'278'16,"1"-4"-118"-16,-19 6-72 16,-9 1-31-16,-10 7-41 15,-11-3-7-15,-2-2-3 16,-1 0 0-16,12-6-5 16,8 0-2-16,21 2-10 15,4 0-4-15,7 2-1 16,0 2 0-16,0-2 4 15,0 0 3-15,0 0 5 16,-1 10 11-16,-2 15 19 16,-4 34 8-16,4 0 5 15,2 18-7-15,2 28-12 0,2 12-7 16,2 19-3-16,0-1 2 16,2-2 4-16,-3-4 1 15,0-17-2-15,-2-5-3 16,-3-14-4-16,-2-2-1 15,-9-11 0-15,0-6 0 16,-3-6 1-16,3-6 1 16,2-12 3-16,-4-8 3 0,8-16 2 15,0-9-7-15,8-9 38 16,10-8 2-16,7-2-1 16,10-5 4-16,15-4-41 15,4 3-5-15,6-3-128 16</inkml:trace>
  <inkml:trace contextRef="#ctx0" brushRef="#br0" timeOffset="37017.8983">10398 6360 747 0,'-23'29'296'0,"-25"37"-194"16,0 16-28-16,3 25-41 15,5 12-8-15,18 16-20 16,8-3-3-16,25-3-2 15,12-10 1-15,18-12 2 16,6-9 0-16,6-22 9 16,4-9 5-16,-3-22-154 15</inkml:trace>
  <inkml:trace contextRef="#ctx0" brushRef="#br0" timeOffset="37322.2008">10751 6818 602 0,'3'-14'337'15,"2"-11"-77"-15,2-3-103 16,-3-4-35-16,3 1-54 15,0-3-16-15,-1 1-13 16,1 3 6-16,-11 6 9 16,1 5-1-16,1 18-16 15,-6 3-22-15,7 16-32 16,-1 5-8-16,4 14-4 16,4 8 6-16,6 9 20 0,5 1-15 15</inkml:trace>
  <inkml:trace contextRef="#ctx0" brushRef="#br0" timeOffset="37513.111">10611 7062 758 0,'26'-1'342'15,"9"-2"-174"-15,18 2-82 16,6-4-35-16,1 2-34 16,1 0-6-16,-19 6-188 15</inkml:trace>
  <inkml:trace contextRef="#ctx0" brushRef="#br0" timeOffset="37890.7656">10654 7356 740 0,'-3'-11'322'0,"4"-16"-159"16,10 3-40-16,18 2-51 15,9 4-11-15,11 5-21 16,-1 6-11-16,-2 13-12 15,-7 6 1-15,-21 11 11 16,-14 8 11-16,-23 9 7 16,-11 5 0-16,-7 1-13 15,-5-10-11-15,4-14-2 16,7-6 1-16,6-13-5 16,12 1-3-16,11-4-14 15,2-7-10-15,18 5-7 16,4-2 0-16,9 4 6 15,6 9 6-15,1 2 4 16,0 0 1-16,-1 5 2 16,-4-1 16-16,-6-2-231 15</inkml:trace>
  <inkml:trace contextRef="#ctx0" brushRef="#br0" timeOffset="38171.9528">11094 6489 1151 0,'13'10'415'0,"19"9"-332"16,9 19-32-16,8 30-13 15,3 15-4-15,-5 34-8 16,-9 8 1-16,-17 29 1 15,-15 6-2-15,-28-8-2 16,-8-4 0-16,-13-39 4 16,-2-16 1-16,-1-24 0 15,-1-15-1-15,9-24-45 16,5-16-82-16</inkml:trace>
  <inkml:trace contextRef="#ctx0" brushRef="#br0" timeOffset="38578.1038">11334 6372 671 0,'2'-2'364'0,"1"0"-81"16,5 5-82-16,0 8-85 15,0 5-14-15,0 5-18 16,-3 0-18-16,-4-7-27 16,0-4-9-16,0-10 2 15,1-7 0-15,4-10-3 16,1-11-4-16,6-3-17 15,3 0-7-15,6 4-8 16,6 8-5-16,3 10 0 16,-1 6 1-16,-4 9 2 15,-5 8 2-15,-13 10 20 16,-3 5 11-16,-9 7 15 16,-4-1 3-16,1-1-15 15,3-5-8-15,7-9 114 16</inkml:trace>
  <inkml:trace contextRef="#ctx0" brushRef="#br0" timeOffset="39140.4595">11753 7030 761 0,'-3'8'268'0,"-4"16"-227"15,2 11-33-15,2 10-4 16,2 2 1-16,4-6 4 15,8-4 7-15,2-13 11 0,9-7 7 16,6-16 15-16,2-7 1 16,3-17 0-16,-4-8-4 15,-8-6-9-15,-3-3-3 16,-6 0-8-16,-2 5 2 16,-6 10 22-16,-4 5 10 15,0 20 2-15,-3 2-2 16,-2 16-24-16,-1 7-12 15,6 7-6-15,0 5-3 0,6-2-7 16,2-3-1-16,7-11 3 16,4-6 2-16,1-12-190 15</inkml:trace>
  <inkml:trace contextRef="#ctx0" brushRef="#br0" timeOffset="39484.1346">12240 7082 369 0,'0'6'281'0,"-2"12"33"15,-1 6-82-15,3 10-84 16,0-1-38-16,-2-2-41 16,6 1-17-16,-1-13-24 15,-3-3-7-15,6-12 13 16,-8-10 4-16,3-11 2 0,1-6 1 15,-2-10-13-15,0-1-2 16,-9-8-4-16,-2-5-1 16,-6-5-6-16,-1-4-4 15,1-4-8-15,5 0-3 16,11 9-4-16,2 4-3 16,13 13-10-16,3 6-7 15,9 7-2-15,10 6-1 0,12 7 7 16,4 3 9-16,6 10-122 15,1 5-132-15</inkml:trace>
  <inkml:trace contextRef="#ctx0" brushRef="#br0" timeOffset="39718.449">12286 7326 668 0,'11'7'335'16,"2"4"-100"-16,16-4-152 15,7-2-7-15,7-7-7 0,3-1-135 16</inkml:trace>
  <inkml:trace contextRef="#ctx0" brushRef="#br0" timeOffset="40062.1169">12454 7037 704 0,'-2'1'407'0,"13"3"-24"0,2 11-229 16,-2 5-28-16,5 8-39 16,-10 3-14-16,-5-5-30 15,1-4-10-15,1-9-11 16,1-5-1-16,4-10 1 16,3-7 0-16,5-12-3 15,1-5-4-15,5-4-10 16,2-1-3-16,2 6-2 15,-3 2-1-15,-5 11-4 16,-2 7 6-16,-11 12 26 16,-2 9 12-16,1 14 13 15,-5 2-5-15,3 2-21 16,4 1-10-16,2-9-95 16,10-5-98-16</inkml:trace>
  <inkml:trace contextRef="#ctx0" brushRef="#br0" timeOffset="40421.4078">12820 6757 982 0,'6'-5'420'0,"12"-7"-229"15,6-2-31-15,4 0-50 16,5 0-24-16,-5 4-35 16,0 6-17-16,-8 4-27 15,-4 5-8-15,-6 15-10 16,-2 4-2-16,-2 21-1 16,0 10 4-16,-2 10 5 15,6 4 2-15,-1-4 3 16,0-5 2-16,1-4 2 15,-4-9 1-15,-1-8 3 16,-6-5 2-16,-13-12 8 16,-3-1 4-16,-18-11 10 15,-5-2 0-15,-12-5-9 16,1 0-7-16,10-2 473 0</inkml:trace>
  <inkml:trace contextRef="#ctx0" brushRef="#br0" timeOffset="41124.368">13400 6333 313 0,'19'-4'207'0,"16"1"-12"16,8 4-89-16,2 2-28 15,-5 8-15-15,-5-1-2 16,-13 2 4-16,-11-1 7 15,-3 2-18-15,-8-3-9 16,-2 1-10-16,2 0-10 16,-5 1-15-16,3-2-2 0,1 5-6 15,-2 1-2-15,6 10-3 16,-2 7 2-16,-2 18-1 16,1 10 1-16,-5 29-1 15,-2 11-1-15,3 17 3 16,-3 11-22-16,-1 14 46 15,3 1 2-15,-3 2 3 16,-4-7 24-16,2-14-41 16,-4-6 1-16,3-22 2 15,2-14 1-15,-2-29 5 16,2-12 22-16,-1-19 35 16,-1-5 7-16,3-9 6 15,-3-5-20-15,-2-3-34 16,-2 0-11-16,-5-1-11 15,-3 0-2-15,-11-3-2 16,-3-3 0-16,-10-7-59 16,3 1-94-16</inkml:trace>
  <inkml:trace contextRef="#ctx0" brushRef="#br0" timeOffset="41749.2311">13854 6191 592 0,'0'-8'347'0,"3"-5"-48"16,9-4-156-16,4 3-28 15,11 4-45-15,3 2-11 16,3 9-19-16,3 4-17 15,-12 6-16-15,-4 0-2 16,-20 6 4-16,-9 1 2 0,-21 7 3 16,-7 3-1-16,-2 1-4 15,2-1-3-15,15-4-4 16,8-2-2-16,13-3 11 16,4-4 16-16,12-6 35 15,8 0 19-15,12-8 7 16,6 1-9-16,1-2-27 15,-9-1-13-15,-7 1-13 16,-11 0 15-16</inkml:trace>
  <inkml:trace contextRef="#ctx0" brushRef="#br0" timeOffset="42728.6632">14395 7039 532 0,'-2'2'250'0,"4"-1"-85"16,13 3-59-16,22 2-59 16,10-2-1-16,18 2-17 15,3 1-11-15,-1-4-5 16,-4 2-27-16</inkml:trace>
  <inkml:trace contextRef="#ctx0" brushRef="#br0" timeOffset="42916.895">14513 7186 511 0,'12'1'316'32,"21"2"-11"-32,7 2-116 15,4 1-95-15,3 1-31 16,1-3-19-16</inkml:trace>
  <inkml:trace contextRef="#ctx0" brushRef="#br0" timeOffset="43666.7212">16488 6365 487 0,'-2'-2'277'0,"-1"-1"-50"0,-20-2-104 15,-8-2-37-15,-27 0-33 16,-15 1-11-16,-10-2-11 16,-6 1-7-16,-6 1-12 15,3 2-4-15,6 6-9 16,11 4-2-16,24 3-3 15,16 1 2-15,18-2-7 16,13 2 7-16,19 0 7 16,9 2 0-16,24 7 7 15,8 1 18-15,18 7 10 16,2 6 3-16,-6-1 7 16,-8 3-22-16,-24 0-12 15,-13 3-4-15,-19 5-1 16,-12 3-3-16,-22 9-1 15,-5 7-1-15,-24 10-3 16,-10 7 0-16,-21-3 1 16,-11-7 0-16,9-8 2 15,10-8 1-15,26-8 2 0,16-7 3 16,23-15-1-16,15-5 1 16,29-15 8-16,19-3 3 15,39-4 1-15,19 2-4 16,26 5-9-16,4 6 5 15,3 7 15-15,-9 1 3 16,-19-3 5-16,-15 2-7 16,-34-7-10-16,-16-2-2 15,-23-1-5-15,-5 0-2 0,-6 2-21 16,-4-5-47-16</inkml:trace>
  <inkml:trace contextRef="#ctx0" brushRef="#br0" timeOffset="44229.0861">15511 7634 585 0,'-1'-4'333'0,"4"-1"-90"16,3 4-68-16,4 8-99 15,7 9-33-15,-8 12-5 16,-3 4 2-16,-6 0 0 31,-7 0-1-31,2-8-6 0,2-7-1 0,1-13 3 31,4-9 0-31,11-20-9 16,0-2-7-16,8-8-16 16,7 3-3-16,-4 8-4 0,3 4-2 0,-4 12-8 15,-3 8-3-15,-12 10 13 16,-2 10 7-16,-6 10 13 16,-5 0 5-16,5 6-6 31,0-4-3-31,10-8-110 0,6-3-286 0</inkml:trace>
  <inkml:trace contextRef="#ctx0" brushRef="#br0" timeOffset="44369.6836">15855 7652 648 0,'4'-3'294'0,"15"4"-123"0,8 1-85 16,15 1-42-16,2 3-18 15,-2-6 2-15,-6 3-133 16</inkml:trace>
  <inkml:trace contextRef="#ctx0" brushRef="#br0" timeOffset="44541.6625">15919 7773 858 0,'2'0'352'0,"9"1"-222"0,10 0-43 0,6 0-53 31,11 1-13-31,-1 1-23 16,-3-1-214-16</inkml:trace>
  <inkml:trace contextRef="#ctx0" brushRef="#br0" timeOffset="44713.3478">16229 7783 825 0,'-2'-2'442'0,"-1"-3"-80"0,11 4-234 0,2 1-42 16,13 0-57-16,1-2-14 16,5-2-15-16,3 0-21 15,-1-1-272-15</inkml:trace>
  <inkml:trace contextRef="#ctx0" brushRef="#br0" timeOffset="44994.5306">16565 7732 818 0,'-7'-2'433'15,"-6"0"-112"-15,-9-2-173 16,-2 0-46-16,0-7-59 16,3-5-18-16,15-1-40 15,6 1-26-15,16 6-14 16,4 7 1-16,3 5 15 15,4 9 20-15,-3 4 5 16,-1 3 1-16,-5 5 37 16,-4-2 19-16,1 0 26 31,-1-1 4-31,3-3-17 16,4-5-12-16,0-7-5 0,2-6 4 0,-7-13 33 15,-4-7 3-15,-9-4 0 16,-5-3-5-16,-17 0-45 15,-3 3-12-15,-7 5-102 0,-2 8-35 16</inkml:trace>
  <inkml:trace contextRef="#ctx0" brushRef="#br0" timeOffset="45432.3345">15849 5812 528 0,'2'-3'301'0,"2"3"-51"15,5 13-113-15,1 7-45 16,2 20-28-16,-1 0-10 16,-5-1-20-16,0 3-8 15,-6-14-2-15,-1-8 1 16,-5-6-89-16,-5-11-306 31</inkml:trace>
  <inkml:trace contextRef="#ctx0" brushRef="#br0" timeOffset="48021.214">15689 6050 840 0,'5'-4'364'0,"14"-7"-188"15,6 6-67-15,21 1-77 16,5 1-8-16,9 3-19 16,0 0-1-16,-6 1-82 15</inkml:trace>
  <inkml:trace contextRef="#ctx0" brushRef="#br0" timeOffset="48380.4952">16350 6050 568 0,'-30'4'272'0,"-20"1"-104"16,-1-10-92-16,8-5-14 16,18-10-20-16,8-4-13 0,20 3-23 15,6-1-17-15,12 11-20 16,3 2-1-16,6 9 8 15,2 8 3-15,-2 10 21 16,-2 5 12-16,-1 2 22 16,3-3 8-16,3-5 8 15,7-2-1-15,-3-11-28 16,-3-2 71-16,-3-9 9 16,-12-9 0-16,-8-11 84 15,-7-1-54-15,-17-1 15 16,-9 5-1-16,-19 14-67 15,-7 9-31-15,1 17-46 16,4 6-1-16,22 7-243 16</inkml:trace>
  <inkml:trace contextRef="#ctx0" brushRef="#br0" timeOffset="49208.4248">17496 6298 653 0,'-37'23'324'16,"-21"21"-131"-16,-10 33-84 16,-3 14-38-16,18 37-44 0,11 11-8 15,24 8-7 1,17 0 3-16,26-13 2 0,18-14 0 16,38-29 4-16,12-16 1 15,10-40-152-15</inkml:trace>
  <inkml:trace contextRef="#ctx0" brushRef="#br0" timeOffset="49593.2678">17866 6646 559 0,'-2'-20'338'16,"-1"-19"-42"-16,3-9-106 15,0-2-38-15,0 3-60 16,1 8-25-16,-1 14-10 16,0 9 2-16,0 16-31 15,0 6-15-15,0 24-25 16,1 8-9-16,5 12 14 16,2 3 6-16,2-3 4 15,4-3 5-15,0-8-32 16,-4-7-68-16</inkml:trace>
  <inkml:trace contextRef="#ctx0" brushRef="#br0" timeOffset="49780.7132">17625 6850 383 0,'-2'-1'282'16,"4"-1"-4"-16,11 0-62 15,23-3-92-15,10 2-41 16,23-2-20-16,8 4-10 16,3 1-17-16,1 3-10 0,-9 5-57 15,-7-1-147-15</inkml:trace>
  <inkml:trace contextRef="#ctx0" brushRef="#br0" timeOffset="50140.0025">17789 7195 656 0,'-10'-9'320'0,"-8"-13"-104"16,14-2-67-16,18-3-77 15,11 1-1-15,13 5-12 16,6 6-1-16,5 10-5 15,-1 6-16-15,-17 11-18 16,-7 3 22-16,-24 10 23 16,-9 4 6-16,-19 7 1 0,-16 0-22 15,-9-3-26-15,-1-4-5 16,8-11-3-16,11-5-21 16,19-13-37-16,12-6-10 15,14-4-10-15,12-3 15 16,10 6 26-16,6 2 3 15,7 6 2-15,-1 4 1 16,-5 9 6-16,-3 5 4 16,-11 3 6-16,1 0-18 0</inkml:trace>
  <inkml:trace contextRef="#ctx0" brushRef="#br0" timeOffset="50452.4489">18223 6298 996 0,'12'-7'438'15,"11"-7"-212"-15,10 32-136 16,6 19-37-16,12 35-11 15,2 18-2-15,-4 18-7 16,4 9 0-16,-8 12-13 0,-9 7-2 16,-23 6-7-16,-15-6-3 15,-28-21-3-15,-6-14 1 16,-3-32 5-16,-8-15 4 16,-5-22-9-16,-1-10-37 15,1-15-199-15</inkml:trace>
  <inkml:trace contextRef="#ctx0" brushRef="#br0" timeOffset="51092.9038">18721 6260 570 0,'-4'-8'313'0,"-2"-9"-70"16,2-2-58-16,4-1-98 15,2-2-26-15,13 3-32 16,6 3-10-16,9 9-15 16,3 6-6-16,3 14-10 15,-5 5-3-15,-16 12 13 16,-13 2 7-16,-18 4 10 15,-7 0 2-15,-7-4 1 16,5-2-1-16,5-14-3 16,6-3-5-16,14-8-7 15,6-4-2-15,13 0 0 16,4-1 2-16,10-1 4 16,1 1 2-16,-3 2-1 15,-5-1 2-15,-9-2-85 16,1-5-325-16</inkml:trace>
  <inkml:trace contextRef="#ctx0" brushRef="#br0" timeOffset="51467.8146">19058 6239 524 0,'3'7'251'0,"-3"2"-86"0,1 5-79 16,-2-1-15-16,-3 2-6 16,1 1-5-16,-1-3-12 15,2-4-4-15,2-10-4 16,1-5-5-16,5-10-10 16,0-4-9-16,12 1-17 15,2-3-5-15,4 5-2 16,2 0 1-16,-6 7 12 15,-1 3 10-15,-8 7 24 16,-2 6 19-16,-4 7 26 16,-3 3 2-16,-2 4-15 15,0 4-14-15,1-3-27 16,2 2-8-16,5-2-6 16,1-2-4-16,0-4-1 15,2-5 1-15,-3-5-6 16,0-4-52-16</inkml:trace>
  <inkml:trace contextRef="#ctx0" brushRef="#br0" timeOffset="52108.3021">19246 6984 717 0,'8'-8'314'0,"11"-5"-156"0,2 10-76 15,-4 13-62-15,-2 8-8 16,-6 8-2-16,-3 2 3 16,-3 4 4-16,-2 0 1 15,3-1-4-15,1-1-3 16,7-5-1-16,1-5 1 16,7-9 2-16,1-8 4 15,6-11 4-15,4-7 1 0,-6-7 2 16,0-4-2-16,-8-4-2 15,-3 1-2-15,-8 0 0 16,-4 3-1-16,-4 5-1 16,-3 8 1-16,-1 13-4 15,2 8 0-15,-2 13 5 16,6 0-1-16,4 6-3 16,4 1-1-16,5 0-6 15,-4-2-1-15,5-4 3 16,0-2 4-16,2-12 11 15,0-4-55-15</inkml:trace>
  <inkml:trace contextRef="#ctx0" brushRef="#br0" timeOffset="52439.185">19733 6657 861 0,'7'-11'382'16,"0"-9"-187"-16,15 7-71 16,3 0-22-16,1 9-45 15,3 5-25-15,-7 10-26 16,-5 5-1-16,-14 4 14 0,-10 2 6 15,-16 3 3-15,-4 4-3 16,2-1-13-16,8-1-6 31,12-6-5-31,13-5 0 0,20-4-2 16,9-6 0-16,16-6 0 16,0 0-19-16,0 3-229 15</inkml:trace>
  <inkml:trace contextRef="#ctx0" brushRef="#br0" timeOffset="52800.7224">20118 6905 639 0,'-4'26'337'0,"-1"18"-90"15,1 5-86-15,4 1-39 0,3-8-46 16,2-6-25-16,6-9-25 16,-3-13 4-16,0-12 25 15,-1-4 16-15,-4-17 10 16,2-1-1-16,-9-12-26 16,-1-2-14-16,-12-7-14 15,-3-5-3-15,0-10-8 16,-1-8-3-16,9 0-8 15,5 2-4-15,8 12-5 16,8 6-5-16,3 14-7 16,6 6-2-16,7 10-8 15,5 4 0-15,11 3 5 0,4 5 3 16,5 4-14-16,0 5-60 16</inkml:trace>
  <inkml:trace contextRef="#ctx0" brushRef="#br0" timeOffset="53066.6836">20184 7185 712 0,'4'3'296'0,"10"6"-154"15,7-1-31-15,10-1-37 16,4-1-15-16,3-5-39 16,1-1-3-16,-5-4-366 15</inkml:trace>
  <inkml:trace contextRef="#ctx0" brushRef="#br0" timeOffset="53425.5855">20410 6870 804 0,'0'8'332'15,"0"14"-210"-15,2 2-31 16,-2 5-39-16,3-3-13 16,2-4-6-16,-5-4-1 15,6-8-3-15,-2-3 0 0,1-11 4 16,5-1-2-16,0-15-5 16,-4-6-5-16,6-9-13 15,1-2-2-15,6 0-6 16,4 6 0-16,0 12-3 15,-2 4-4-15,-4 15 5 16,-3 4 2-16,-5 16 10 16,4 4 4-16,-4 8-2 15,-1 2 0-15,4-6-17 16,-4-1-123-16</inkml:trace>
  <inkml:trace contextRef="#ctx0" brushRef="#br0" timeOffset="53894.2143">20746 6636 750 0,'12'-5'322'16,"17"0"-168"-16,4 0-47 0,2 3-39 16,-1 0-11-16,-4 2-17 15,-7-2-7-15,-2 1-6 16,-5 1-2-16,-9 2-10 16,-1 2-4-16,-7 3-10 15,-4 1-1-15,3 3 0 16,-1 2-1-16,3 1-4 15,0 4-3-15,5 8-2 16,-3 7-1-16,1 14 3 16,0 5 3-16,1 7 4 15,0-3 1-15,1-4 4 16,-3-8 1-16,-1-9 4 16,-1-5 1-16,-7-12 4 15,-1-2 4-15,-6-6 21 16,-3-4 10-16,-1-2 11 15,-8-4 3-15,-3-5-19 16,-3-5-10-16,-1-2-20 0,7 3 5 16,9 1-500-16</inkml:trace>
  <inkml:trace contextRef="#ctx0" brushRef="#br0" timeOffset="59606.4116">17102 710 940 0,'-29'20'362'16,"-27"16"-243"-16,-5 33-92 16,3 18-19-16,8 29-12 15,15 17-6-15,28 15-1 16,17 4 2-16,37 5 9 0,18-10 3 15,28-16 3-15,11-11-20 16,26-33-50-16,5-16-20 16,9-30-7-16,-1-16 22 15,-12-26 48-15,-15-10 19 16,-34-11 76-16,-21 0 32 16,-40 12 37-16,-13 10 9 15,-15 30-53-15,-5 21-32 0,-5 37-41 16,3 15-11-16,13 26-18 15,7 13-1-15,26 6 5 16,13 3 1-16,24-5-6 16,17-13-8-16,20-15-45 15,10-13-32-15,14-25 10 16,9-13-35-16,-2-23 45 16,2-13 30-16,1-31-1 15,-11-14 42-15,-3-24 31 16,-8-9 25-16,-17-5 56 15,-8 6 5-15,-13 23-38 16,-14 15-30-16,-10 43-55 16,-9 23-6-16,1 43 11 15,7 15 6-15,12 13 0 16,14 3 0-16,16-10 1 0,13-9 0 16,28-19 2-16,10-15-30 15,22-35-49-15,14-18-1 16,-2-28-8-16,0-17 30 15,-15-19 57-15,-22-10 38 16,-35-12 55-16,-19 1 20 16,-28 11 2-16,-6 11-35 15,-3 24-59-15,3 13-25 16,11 24-21-16,4 16-2 16,17 20 7-16,4 9 5 0,18 8 30 15,1 2-58-15,9-1-18 16,3-2-17-16,8-7-80 15,8-11 45-15,3-20 19 16,5-14 16-16,-13-25 61 16,-5-12 18-16,-12-18 59 15,-11-6 22-15,-14-1 22 16,-10 6-2-16,-22 24-31 16,-6 12-15-16,-7 27-20 15,5 10-3-15,29-2-24 16,19-7-10-16,38-28-26 15,38-22-63-15</inkml:trace>
  <inkml:trace contextRef="#ctx0" brushRef="#br0" timeOffset="60662.1052">18198 1559 254 0,'6'-6'181'0,"9"-7"25"0,1 4-32 15,4 2-51 1,-1 6-25-16,-4 9-46 0,-4 7-12 16,-9 12 16-16,-4 6-2 15,-7 11-2-15,3 2-4 16,1 3-32-16,5-4-6 15,8-11-4-15,4-4 1 16,9-19 11-16,4-8 6 16,4-17 9-16,-2-9 2 15,-1-13-3-15,-3-2-5 0,-7-2-7 16,-6 2-3-16,-2 9-8 16,-2 7-2-16,-5 11-7 15,3 8-4-15,-6 11-2 16,-1 5-2-16,-5 9 0 15,1 3 3-15,4 3-1 16,3 3 0-16,9 1 3 16,1 0 3-16,5-6 13 15,3-8-71-15</inkml:trace>
  <inkml:trace contextRef="#ctx0" brushRef="#br0" timeOffset="61005.7756">18739 1702 466 0,'-2'15'268'0,"-4"10"-37"16,1 5-105-16,3-2-17 15,1-6-29-15,0-6-4 16,1-11 2-16,0-6 10 15,2-15 2-15,-1-5-2 16,0-11-13-16,-1-5-8 16,-4-9-15-16,-3-2-8 15,-5-2-17-15,0-2-8 0,1 5-12 16,1-4-1-16,8 6-12 16,2 6-1-16,4 9-7 15,5 8-9-15,6 5-7 16,6 5-1-16,11 9 1 15,8 2 8-15,9 4-41 16,3 2-73-16</inkml:trace>
  <inkml:trace contextRef="#ctx0" brushRef="#br0" timeOffset="61255.7092">18776 1929 620 0,'7'2'359'0,"4"0"0"16,14 2-246-16,6-2-17 15,7-1-45-15,0-1-20 16,-4 0-105-16</inkml:trace>
  <inkml:trace contextRef="#ctx0" brushRef="#br0" timeOffset="61599.3738">19035 1622 614 0,'-4'-3'317'0,"5"4"-101"16,-1 3-108-16,0-4-87 16,1 12-5-16,7 46 23 15,-9-30-3-15,1 1-5 16,2-2-3-16,2-9-9 15,1-3 1-15,1-15 7 16,-1-9 1-16,3-12-3 0,7-4-4 16,5-5-12-16,0 2-2 15,0 5 19-15,-3 6 7 16,-6 10 2-16,-1 6 1 16,-4 11-9-16,-2 5-5 15,4 9 0-15,-2 4-1 16,5 0 12-16,-2-2-58 15</inkml:trace>
  <inkml:trace contextRef="#ctx0" brushRef="#br0" timeOffset="62021.1512">19291 1389 712 0,'15'-7'332'15,"12"-4"-118"-15,9 4-127 16,-1 1-19-16,1 6-17 16,-4 1-10-16,-6 4-8 15,-4 1-2-15,-5 4-12 16,-4 0-7-16,-5 5-3 15,2 3 0-15,-9-6-3 0,3 8-3 16,-2-2-4-16,-1 9-1 16,1 4-3-16,0 0 1 15,0 11 2-15,-1-5 2 16,2 5 5-16,0-3 3 16,-3-4 4-16,-3 0 2 15,-6-5 10-15,-3 1 18 16,-5-8 13-16,-1-3 3 15,-5-5-6-15,2-2-14 16,-4-6-14-16,4-3-4 0,7-9-31 16,5-4-46-16</inkml:trace>
  <inkml:trace contextRef="#ctx0" brushRef="#br0" timeOffset="62271.2917">19789 1574 1058 0,'15'0'403'0,"21"0"-303"0,7 4-35 15,1 3-38-15,-6-1-8 16,-5-3-2-16,-5-3 1 16,-8-1-85-16,2 1-211 15</inkml:trace>
  <inkml:trace contextRef="#ctx0" brushRef="#br0" timeOffset="62450.6716">19800 1713 477 0,'-1'0'343'0,"4"5"58"16,11-4-123-16,19 1-88 15,5 1-25-15,8-1-53 32,1 1-36-32,-7 0-39 0,-3 0-53 15</inkml:trace>
  <inkml:trace contextRef="#ctx0" brushRef="#br0" timeOffset="62937.5665">21030 1096 536 0,'-20'-18'349'0,"-16"-12"-25"15,-11 0-136-15,0 5-44 16,-1 12-98-16,4 8-34 16,8 21-48-16,5 13-12 0,14 19 5 15,8 8 4-15,22 18 16 16,7 3 6-16,14 7 9 15,7 0 2-15,-2-10 5 16,-7-7 1-16,-17-9 5 16,-15-5 31-16,-28-3 36 15,-11-3 16-15,-20-13 17 16,-4-5-24-16,8-19-34 16,7-6-7-16,27-11-127 15</inkml:trace>
  <inkml:trace contextRef="#ctx0" brushRef="#br0" timeOffset="63382.7069">20606 1865 822 0,'8'-8'275'0,"11"-7"-265"16,5 8-22-16,9 15 13 16,1 13 29-16,-4 21 70 15,-1 8 24-15,-21 12 17 16,-11 4-12-16,-25 17-55 16,-9 12-22-16,-8 11-28 15,0 2-11-15,14-5-8 16,13-13-3-16,31-14 2 15,22-14-1-15,40-21 0 16,10-15 1-16,11-24 2 16,2-12-7-16,-13-19-444 0</inkml:trace>
  <inkml:trace contextRef="#ctx0" brushRef="#br0" timeOffset="63932.2159">21496 1402 320 0,'-3'-16'241'0,"-1"-26"53"15,-2-5-30-15,0-5-66 16,-1 1-24-16,4 14-44 15,-2 9-41-15,-1 12-18 32,4 10-28-32,-1 10-41 0,3 11-21 0,3 20-21 31,1 6 11-31,5 17 17 16,-1 5 6-16,2 1 7 15,-2-9 3-15,-1-14 9 0,-1-11 3 0,-6-17 9 16,-2 2 6-16,-12-9 5 15,2-2-3-15,-5-3-10 16,4-4-11-16,10-1-28 16,3 2-9-16,13-5-6 15,5 1-1-15,15 6 19 0,4-1-29 16,5 2-150-16</inkml:trace>
  <inkml:trace contextRef="#ctx0" brushRef="#br0" timeOffset="64104.0604">21989 1556 662 0,'2'8'416'0,"3"9"-61"0,-7 6-161 16,-6 1-52-16,-5 6-83 15,-6-3-16-15,2 1-40 31,4-5-11-31</inkml:trace>
  <inkml:trace contextRef="#ctx0" brushRef="#br0" timeOffset="64588.3177">22416 1290 562 0,'4'-10'274'0,"7"-3"-76"0,0 7-35 16,-1 14-57-16,4 11-22 16,-3 14-23-16,0 4 13 0,-4 5 6 15,-6-3-2-15,-2-10-29 16,-1-7-12-16,1-11-5 16,1-5 5-16,7-13 6 31,-3-10-5-31,11-15-9 15,2-7-10-15,5-8-15 16,3 2-1-16,0 9-9 0,-1 9-3 0,-3 16-13 16,-2 9-6-16,-6 15 3 15,-2 7 2-15,-7 16 18 16,2 6 6-16,-1 5 5 16,0-3 3-16,6-11 7 15,0-8-65-15</inkml:trace>
  <inkml:trace contextRef="#ctx0" brushRef="#br0" timeOffset="64869.4961">22899 1160 690 0,'5'-1'268'0,"8"1"-164"0,15 9-58 0,10 0 14 16,9 7 21-16,0-1-3 0,-1 2-3 16,-4 0-7-16,-17-5-9 15,-4 0 6-15,-18-5 32 16,-7-1 1-16,-16-2-14 16,-5-3-12-16,-6 2-50 15,1-1-7-15,4 3-15 16,3 1 0-16,6 5-93 15,2 4-64-15,6 1-335 16</inkml:trace>
  <inkml:trace contextRef="#ctx0" brushRef="#br0" timeOffset="65025.9699">22986 1506 763 0,'0'0'338'0,"5"0"-148"0,4 0-102 15,13-3-63 1,7 0-5-16,11 1-15 0,3 0-2 16,2 2 2-16,-1-1-12 15</inkml:trace>
  <inkml:trace contextRef="#ctx0" brushRef="#br0" timeOffset="65388.8516">23672 1279 488 0,'-8'-11'356'15,"-7"-10"26"-15,-6 4-166 16,1 2-47-16,-6 4-83 15,0 4-31-15,0 8-53 16,1 8-15-16,4 9-20 16,4 8-6-16,16 12 3 15,1 7 4-15,10 7 16 0,10 0 10 16,4-17 19-16,9-4 12 16,10-19 22-16,4-6 12 15,3-10 42-15,-5-10 20 16,-12-12 20-16,-12-6 24 15,-20-14-14-15,-9-6-22 16,-23 7-46-16,-6 2-40 16,-8 17-46-16,4 7-71 15,8 12-125-15</inkml:trace>
  <inkml:trace contextRef="#ctx0" brushRef="#br0" timeOffset="65966.8628">21562 2333 841 0,'-10'-7'357'0,"-13"-10"-200"16,-1 5-72-16,1 15-81 16,-8 6-16-16,10 19-27 15,6 9-7-15,13 11 8 16,10 1 7-16,8-3 15 15,6-6 24-15,10-15 42 16,5-4 24-16,6-17 51 16,-1-10 23-16,-4-17 12 15,-6-7 5-15,-13-12-16 16,-11-1-25-16,-16-12-38 16,-6 1-29-16,-12 10-47 15,-1 7-29-15,-1 22-140 16,1 13-158-16</inkml:trace>
  <inkml:trace contextRef="#ctx0" brushRef="#br0" timeOffset="66138.7459">22142 2520 674 0,'11'1'358'15,"9"7"-105"-15,-3 4-29 16,-17 6-94-16,-7 3-19 0,-21 1-21 16,-3 2-69-1</inkml:trace>
  <inkml:trace contextRef="#ctx0" brushRef="#br0" timeOffset="66622.9458">22538 2282 584 0,'10'0'298'15,"16"2"-60"-15,-1 9-81 16,3 12-66-16,-3 5-14 16,-9 9 16-16,-6-1 0 15,-10-3 3-15,-4-6-1 16,-1-11-54-16,1-1-8 0,4-15-4 15,5-4 1-15,7-7-3 16,5-10-1-16,5-9-9 16,2-3-3-16,-1-12-5 15,0 1-3-15,-3 10-8 16,-3 8 1-16,-3 20 0 16,-2 7 2-16,-9 18 9 15,5 11-1-15,-7 14 0 16,4 3-1-16,2-3-1 15,-6-9-3-15,14-13-78 16,-2-6-115-16</inkml:trace>
  <inkml:trace contextRef="#ctx0" brushRef="#br0" timeOffset="66954.9185">23382 2195 872 0,'3'0'422'0,"-3"0"-143"0,-1 7-157 16,0-7-34-16,0 0-34 15,-15 6-6-15,-50 35-26 16,23-30-4-16,2 0-9 15,0 2-4-15,18-2-10 16,6 2-4-16,16-1-9 16,3 0-2-16,13 2 0 15,8 0 7-15,7 4 14 16,5 1 5-16,2-1 7 16,-4 2-1-16,0-3-15 15,-1-1-51-15</inkml:trace>
  <inkml:trace contextRef="#ctx0" brushRef="#br0" timeOffset="67361.061">23903 2247 464 0,'-7'-2'276'0,"-13"-6"-28"16,-1-1-77-16,-6 5-89 15,-1 0-27-15,-2 9-40 16,0 8-15-16,1 9-15 15,2 6-2-15,8 15 2 16,8 1 1-16,13 5 2 16,10 0 4-16,15-15 55 15,9-6 37-15,4-15 41 16,3-10 20-16,-5-11 24 16,-1-4 0-16,-12-16 25 15,-6-10 0-15,-19-11-50 16,-14-6-31-16,-10 2-79 0,-2 7-68 15</inkml:trace>
  <inkml:trace contextRef="#ctx0" brushRef="#br0" timeOffset="81851.361">22365 3098 615 0,'1'-6'366'15,"1"1"-39"-15,-5 3-107 16,2 2-119-16,0 0-43 16,-9 22-52-16,-2 47-6 15,10-19-1-15,2 3 3 16,10-4-103-16</inkml:trace>
  <inkml:trace contextRef="#ctx0" brushRef="#br0" timeOffset="82054.4397">22516 3065 895 0,'2'-5'448'15,"3"-6"-161"-15,-1 12-157 16,-2 11-41-16,-2 15-53 16,-3 8-10-16,-6 11-2 15,2 3 1-15,2 2-16 16,4-2-82-16</inkml:trace>
  <inkml:trace contextRef="#ctx0" brushRef="#br0" timeOffset="82704.7528">22026 3906 485 0,'8'-13'242'0,"15"-14"-21"0,7 0-50 16,10 7-26-16,2 7-6 15,3 13-33-15,-5 5-21 16,-10 15-9-16,-3 4-2 15,-17 5-24 1,-8 6-11-16,-6 1-17 16,-6 0-7-16,4-1-7 15,1-4-1-15,11-8-4 16,8-6 1-16,4-7 1 16,10-8 3-16,2-9 4 15,-2-7 3-15,-1-15 2 16,-7-6 1-16,-11-10 0 15,-2-6-1-15,-5 5-3 16,-1 4-4-16,-1 19-9 16,-3 8-5-16,-3 17-8 0,0 10 0 15,4 15 4-15,0 7 4 16,4 9 4-16,4-2 0 16,3-2 0-16,5-4 0 15,1-7 56-15,-1-1-92 0,2-9-132 16</inkml:trace>
  <inkml:trace contextRef="#ctx0" brushRef="#br0" timeOffset="83110.9019">22677 3622 799 0,'4'-8'345'0,"7"-6"-170"0,9 3-32 16,8 4-46-16,6 6-25 15,2 10-46-15,-2 1-11 16,-11 8-11-16,-6 2 0 16,-19 7 5-16,-13 6 3 15,-14 4 6-15,-10-1 0 16,5-7-4-16,5-5-4 16,18-9-10-16,9-3-2 0,13-3-4 15,10-3 0-15,10-1 5 16,2 0 1-16,5 0-52 15,0-1-378-15</inkml:trace>
  <inkml:trace contextRef="#ctx0" brushRef="#br0" timeOffset="83438.9501">23081 3841 776 0,'-1'16'304'0,"-2"21"-198"16,3 6-18-16,0 5-22 16,1-3-9-16,-1-8-24 15,2-8 0-15,0-14 34 16,3-4 37-16,0-16 31 0,1-4-3 16,-1-18-35-16,-2-4-37 15,-3-14-28-15,-4-14-1 16,-8-11 5-16,-2-7-4 15,0 3-11-15,4 11-7 16,5 18-13-16,3 10 0 16,2 14-1-16,5 7-4 15,7 7-15-15,7 2-2 0,14 5-2 16,10 1 7-16,13 6-49 16,7 4-94-16</inkml:trace>
  <inkml:trace contextRef="#ctx0" brushRef="#br0" timeOffset="83673.2701">23128 4185 884 0,'9'1'365'0,"17"1"-203"15,8 2-91-15,10 2-46 16,-1-2-4-16,-9 3-97 0</inkml:trace>
  <inkml:trace contextRef="#ctx0" brushRef="#br0" timeOffset="84079.8021">23307 3764 655 0,'2'-1'351'0,"1"-1"-81"16,3 7-57-16,5 18-91 15,-4 5-21-15,-1 11-25 16,-1 4-12-16,-5-7-7 16,0-5-9-16,0-12-21 15,1-8-6-15,6-10 1 16,4-7 0-16,2-18 4 16,7-2-5-16,0-15-9 15,4 3-3-15,1 5-6 16,-1 3-2-16,-2 10-2 15,-3 10-3-15,-5 9 2 16,-4 4 2-16,-2 19 4 16,-2 3 2-16,-1 12 2 15,2 1-3-15,0-5-2 0,0-5-24 16,0-9-148-16</inkml:trace>
  <inkml:trace contextRef="#ctx0" brushRef="#br0" timeOffset="84495.9642">23706 3539 952 0,'11'0'392'15,"20"0"-223"-15,5 0-79 16,0 0-45-16,-2 0-5 16,-8-1-12-16,-2 1-3 15,-2 0-7-15,-5 0-3 0,-5-1-6 16,-3 1-5-16,-3 3-4 16,-3 6-4-16,-2 6 4 15,0 4 3-15,2 10 4 16,-1 2 1-16,4 11-3 15,1 6-4-15,-2 7-1 16,0 6 2-16,-5-3 1 16,-1-7 3-16,-5-12 4 15,-4-8 16-15,-1-10 33 16,-1-2 11-16,-3-1 7 16,0-4-13-16,-1-3-27 15,-1-2-8-15,4-4 0 16,1-5-2-16,3-5-5 15,-3-3 9-15,2 0-101 16,-3-1-60-16</inkml:trace>
  <inkml:trace contextRef="#ctx0" brushRef="#br0" timeOffset="88616.3596">1923 9784 538 0,'20'-2'261'0,"29"-3"-113"16,9-1-43-16,1-1-49 15,0 1-26-15</inkml:trace>
  <inkml:trace contextRef="#ctx0" brushRef="#br0" timeOffset="88866.0777">1998 9895 653 0,'19'0'342'0,"14"-2"-104"15,14-4-77-15,4-2-14 16,3 0-60-16,-6 3-22 15,-16 1-34-15</inkml:trace>
  <inkml:trace contextRef="#ctx0" brushRef="#br0" timeOffset="115637.9212">3904 9266 486 0,'0'-3'279'0,"-2"-2"-25"16,-12-1-33-16,-20 5-67 16,-7 1-35-16,-25 1-61 15,-9 3-12-15,-4 1-16 16,-18-2-8-16,7 7-14 15,3 0-6-15,9 6-6 16,19 4-1-16,18-3-1 16,12-1-1-16,20-3-15 15,16-4-3-15,26-3-3 0,11-1 1 16,27 4 13-16,9 3 3 16,6 14 16-16,-5 5 7 15,-21 8 8-15,-17 6 4 16,-31 5-7-16,-14 5-3 15,-24 12-2-15,-10 4-2 16,-25 5-3-16,-5 0-1 16,-8-7 0-16,-2-10 1 15,18-10 1-15,12-10 0 0,22-12 10 16,16-4 5-16,16-10 2 16,13-1 0-16,24-4-12 15,12-3-6-15,32-4-4 16,12-1-1-16,5 1 0 15,10 1 1-15,-4-1 3 16,-3 2 0-16,-16-3-24 16,-20 0-36-16,-24 0-245 15</inkml:trace>
  <inkml:trace contextRef="#ctx0" brushRef="#br0" timeOffset="116122.1713">3010 10556 604 0,'2'-3'307'0,"6"-1"-73"16,3 4-94-16,4 9-78 16,5 6-5-16,-5 10-18 15,0 4-12-15,-7 2-7 16,-6-2 0-16,3-9 4 15,-1-6-1-15,0-12 2 16,5-6 0-16,0-16-5 16,3-6-3-16,7-6-12 15,3-3-5-15,7 10-6 16,-3 5-2-16,-6 10 16 16,-2 7 12-16,-9 12 22 15,1 7 12-15,-6 9-4 16,-4 5-8-16,-3 3-17 15,3-3-6-15,7-4-45 16,6-5-96-16</inkml:trace>
  <inkml:trace contextRef="#ctx0" brushRef="#br0" timeOffset="116294.0087">3511 10492 989 0,'3'0'395'0,"8"0"-229"0,12 0-140 16,8-1-12-16,3 1-8 15,2 0-1-15,-1 0-369 16</inkml:trace>
  <inkml:trace contextRef="#ctx0" brushRef="#br0" timeOffset="116465.852">3517 10614 850 0,'0'3'344'0,"7"0"-197"16,7 1-85-16,14-1-54 15,3 1 6-15,11-2-9 16,2 1 12-16</inkml:trace>
  <inkml:trace contextRef="#ctx0" brushRef="#br0" timeOffset="116709.0212">3956 10508 1077 0,'-12'0'475'16,"-14"4"-254"-16,-3 3-83 0,0 7-95 15,4 5-36-15,11 7-27 16,10 6-5-16,17 2 0 15,10-1 3-15,13-10 7 16,5-7 4-16,1-14 11 0,-2-9 6 16,-2-13 44-16,-9-10 43 15,-9-4 40-15,-4 0 1 16,-24-1-29-16,-9 5-39 16,-13 6-47-16,-6 3-25 15,-2 7-113-15</inkml:trace>
  <inkml:trace contextRef="#ctx0" brushRef="#br0" timeOffset="117240.1574">3218 8826 681 0,'0'11'357'0,"3"16"-102"16,1 7-73-16,1 3-80 16,0 4-35-16,-2-4-28 15,0-3-10-15,-2-10-5 16,-1-6 1-16,1-10-77 15,1-4-151-15</inkml:trace>
  <inkml:trace contextRef="#ctx0" brushRef="#br0" timeOffset="117700.5155">3064 9000 731 0,'-3'-3'409'0,"3"-6"-77"16,6 0-168-16,16-3-139 15,9 0-20-15,12 0-13 0,-1 1 2 16,8 3 2-16,-2 7 0 16,8 5-3-16,-3-2-3 15,-1 4-1-15,-9 1 2 16,-20 2 3-16,-5 4 6 16,-17 0 13-16,-3 4 10 15,-8-6 27-15,1 1 7 16,-12-8 3-16,2-5-3 15,-1-9-28-15,-1-11-13 0,17-9-27 16,-1-3-9-16,6 1-4 16,9 5 1-16,2 8 0 15,8 8 1-15,1 11-4 16,2 3 0-16,0 12 10 16,-1 7 4-16,4 2 10 31,-2 2 6-31,6-3 9 0,-4-4 4 15,5-7 11-15,-8-3 24 16,-9-12 34-16,-5-12 39 16,-6-8 33-16,1-5-24 15,-4-1-28-15,0 6-37 16,-13 2-43-16,-6 4-4 16,-8 12-28-16,-8 7 7 0,0 22 384 15</inkml:trace>
  <inkml:trace contextRef="#ctx0" brushRef="#br0" timeOffset="118862.5313">4831 9209 597 0,'-12'-6'376'16,"-12"-7"-5"-16,-8 21-267 15,-6 11-43-15,-9 34-71 16,-3 23-10-16,12 30-12 16,7 17-3-16,24 8 9 15,17-1 7-15,24-5 17 16,7-5 3-16,5-17 13 15,4-6 22-15,-3-19-152 16</inkml:trace>
  <inkml:trace contextRef="#ctx0" brushRef="#br0" timeOffset="119169.3364">5207 9650 739 0,'0'-12'352'0,"0"-20"-121"16,0-4-59-16,1-7-75 0,0-5-16 16,1 8-16-16,2 0-5 15,-2 15 18-15,-1 9 8 16,-3 11-30-16,-4 6-24 31,5 21-45-31,-2 8-19 16,3 15 0-16,4 9 7 15,8 2 16-15,4-2 8 0,8-8 9 16,0-8-37-16,-3-13-230 16</inkml:trace>
  <inkml:trace contextRef="#ctx0" brushRef="#br0" timeOffset="119356.7814">5016 9917 626 0,'2'-2'346'16,"0"-2"-74"-16,22-2-129 15,13 0-42-15,18-3-55 16,13 3-15-16,8-1-21 15,-1 5 62-15</inkml:trace>
  <inkml:trace contextRef="#ctx0" brushRef="#br0" timeOffset="119731.6922">5091 10246 876 0,'-12'-18'379'0,"-7"-24"-236"15,11-5-51-15,23 0-87 16,16 0-1-16,14 14 17 16,7 5 6-16,7 22 13 15,-4 11-9-15,-4 17-3 16,-13 9 0-16,-25 13 1 15,-18 3 0-15,-25 6 0 16,-10 3-3-16,-12-5-3 16,8-3 0-16,4-18 10 15,7-12 5-15,12-19-6 16,4-7-8-16,13-9-24 16,8 1-10-16,13 2 5 15,4 4 3-15,9 9 5 16,2 2 4-16,4 11-7 0,4 1-2 15,-2 7 3-15,2 1-36 16</inkml:trace>
  <inkml:trace contextRef="#ctx0" brushRef="#br0" timeOffset="120036.2161">5544 9215 1125 0,'3'-6'467'16,"7"8"-297"-16,5 10-58 15,23 41-101-15,6 23-7 16,4 29 2-16,-3 24 2 15,-23 43 8-15,-17 7 5 16,-21 7 1-16,-10-6-9 16,8-53-46-16,-4-22-7 15,5-41-28-15,1-22-68 0</inkml:trace>
  <inkml:trace contextRef="#ctx0" brushRef="#br0" timeOffset="120551.7315">5879 9251 733 0,'-13'-14'388'15,"-6"-13"-107"-15,5 0-109 16,22 6-133-16,8 2-22 0,9 2-14 16,10 7 3-16,-1 1 11 15,6 9-4-15,-3 4-5 16,-11 3 1-16,-12 14 13 16,-13 1 29-16,-19 12 34 15,-9 9 4-15,-5 4-10 16,-3 2-28-16,16-6-36 15,6-8-7-15,11-13-8 16,4-5-3-16,11-10-5 16,9-2 0-16,9-8 1 15,3-2 3-15,5-3-50 16,-3 4-64-16</inkml:trace>
  <inkml:trace contextRef="#ctx0" brushRef="#br0" timeOffset="120879.7797">6185 9286 718 0,'9'6'381'16,"4"7"-77"-16,-2 5-73 16,-4 12-63-16,-6 0-27 15,-2 2-41-15,-3-4-26 16,1-11-33-16,0-4-8 15,3-12-7-15,4-4-2 0,4-13-6 16,0-9-4-16,4-8-9 16,0-3-2-16,1 4-4 15,3 4-1-15,-3 11-3 16,-1 8-1-16,-2 13-3 16,-3 6 1-16,1 14 2 15,0 1 5-15,-1 6 4 16,0-1 2-16,1-4 0 15,0-4 1-15,1-5 29 16,-3-4-55-16,1-5-137 16</inkml:trace>
  <inkml:trace contextRef="#ctx0" brushRef="#br0" timeOffset="121310.0523">6493 10010 1118 0,'0'2'536'0,"1"-4"-208"16,5 4-95-16,-6-4-134 16,0 1-34-16,0 0-7 15</inkml:trace>
  <inkml:trace contextRef="#ctx0" brushRef="#br0" timeOffset="121841.1702">6909 9847 508 0,'3'-18'330'0,"-1"-16"-28"15,0 4-63-15,3 4-22 16,-5 6-42-16,-5 2-28 15,-3 10-68-15,6 8-35 16,1 10-55-16,0 5-14 16,1 9-3-16,-1 5 3 0,2 11 9 15,6 5 5-15,3 7 6 16,2-2 3-16,-6-8 4 16,-1-4 4-16,-5-6 4 15,-2-5 2-15,-9-5 4 16,2-5 2-16,-10-8 4 15,-4-3 1-15,-2-7-4 16,1-3-3-16,15-4-25 16,8-1-11-16,16 6-11 15,7-2-4-15,17 3 13 16,9 2 5-16,6-1 12 16,4 2 5-16,-19 2 6 15,-10-2 2-15,-21 2-18 16,-2-1-85-16</inkml:trace>
  <inkml:trace contextRef="#ctx0" brushRef="#br0" timeOffset="125705.0805">7687 9914 473 0,'19'0'271'16,"28"-6"-9"-16,16 1-140 16,12 2-63-16,1-1-16 15,-11 9-122-15</inkml:trace>
  <inkml:trace contextRef="#ctx0" brushRef="#br0" timeOffset="125907.7885">7818 10096 585 0,'13'1'322'0,"19"1"-51"16,13 3-60-16,21-6-88 16,-5-3-31-16,-1 0 8 15,-7-2-113-15</inkml:trace>
  <inkml:trace contextRef="#ctx0" brushRef="#br0" timeOffset="126688.8217">9827 9243 421 0,'-2'-6'289'0,"-8"-3"-29"0,-16-2-29 16,-29 1-87-16,-18 1-25 15,-29-3-23-15,-4 1-21 16,-2 4-35-16,9 1-29 16,26 8-19-16,13 5-2 15,26 2-12-15,13 5-8 16,21 2-6-16,6-2 1 16,25 3 14-16,12 0 12 15,20 2 10-15,11 8 4 0,1 3 0 16,-3 7 1-16,-21 6 1 15,-12 8 1-15,-33 12 2 16,-17 4-1-16,-35 7 0 16,-10 2-1-16,-12 5-2 15,-7 1-1-15,6-10 0 16,1-7 1-16,12-17 0 16,11-12 0-16,15-8-4 15,10-6-4-15,20-7-3 16,14 1-1-16,28-5 3 15,15-3 4-15,34-5 3 16,12-3 3-16,16-3 8 16,2 0 2-16,-3-1 4 15,-7 2-1-15,-15-1-4 16,-11-1 0-16,-38 1-3 16,8-3-76-16</inkml:trace>
  <inkml:trace contextRef="#ctx0" brushRef="#br0" timeOffset="127079.3546">8981 10519 672 0,'8'6'287'16,"6"0"-143"-16,-1 11-45 16,-2 3-2-16,-5 0-19 15,-4 2-20-15,-2-9-21 16,-2-5-1-16,2-8-1 15,0-8-3-15,9-10-10 16,5-5-8-16,7-4-14 16,7-1-5-16,0 5-7 15,3 10 14-15,-1 14 16 16,-3 8 10-16,-12 12 18 16,-2 6-12-16,-10 2-8 15,-2 3-7-15,2-3-24 0,0-6-68 16</inkml:trace>
  <inkml:trace contextRef="#ctx0" brushRef="#br0" timeOffset="127235.8774">9367 10495 966 0,'8'-3'349'0,"18"2"-294"16,7 0-19-16,10 1-18 15,-3-2-4-15,-4 2-224 16</inkml:trace>
  <inkml:trace contextRef="#ctx0" brushRef="#br0" timeOffset="127423.0243">9437 10621 965 0,'4'2'360'0,"8"0"-246"16,7 0-69-16,10-2-20 15,3 0 0-15,8 2 24 16,2 1-140-16</inkml:trace>
  <inkml:trace contextRef="#ctx0" brushRef="#br0" timeOffset="127649.7308">9909 10477 1134 0,'-14'-2'469'16,"-11"0"-287"-16,0 2-61 15,-2 15-69-15,6 2-33 16,8 7-34-16,6 7-6 16,12-3-1-16,6 0 5 0,11-4 9 15,1-5 5-15,11-11 9 16,4-8 9-16,-1-14 13 15,-2-10 31-15,-13-7 17 16,-10 2 1-16,-21 1-8 0,-12 3-35 16,-14 7-92-16,-4 0 80 15</inkml:trace>
  <inkml:trace contextRef="#ctx0" brushRef="#br0" timeOffset="128059.016">9188 8733 718 0,'3'0'345'0,"2"8"-121"16,0 9-74-16,-2 18-57 15,-2 6-28-15,-1 8-33 16,-4-1-5-16,1-9-22 16,-1-7-114-16</inkml:trace>
  <inkml:trace contextRef="#ctx0" brushRef="#br0" timeOffset="128463.5863">9149 8897 983 0,'13'1'374'0,"24"2"-286"16,3 1-26-16,8-3-42 15,1-1-7-15,-3 1-4 16,-2 4-2-16,-9 5-3 15,-6 8-4-15,-12 6-1 16,-7-3 0-16,-10-2 6 16,-7-3 6-16,-9-8 14 15,-3-6 7-15,-2-8 8 0,1-9-1 16,6-14-13-16,10-4-12 16,6 0-21-16,7 0-8 15,12 14-8-15,-1 8 0 16,3 11 3-16,2 10 2 15,-6 6 5-15,2 4 4 16,5 3 6-16,1-3 3 16,7-3 3-16,-2-4 2 15,-6-9 9-15,-5-4-35 0,-8-9 102 16,-4-6 17-16,-9-7 27 16,-9-2 47-16,-15 6-100 15,-11 1-18-15,-6 15-44 16,3 4-15-16</inkml:trace>
  <inkml:trace contextRef="#ctx0" brushRef="#br0" timeOffset="129338.3782">10747 9098 646 0,'-17'7'265'0,"-29"19"-127"0,-11 13-62 0,-4 37-34 31,4 23-4-31,13 28-38 16,17 14-1-16,23 14-5 16,7-5 38-16,26-8 11 0,10-13 4 0,27-31 9 15,14-20-33-15,21-34-99 16</inkml:trace>
  <inkml:trace contextRef="#ctx0" brushRef="#br0" timeOffset="129697.6692">11097 9667 359 0,'-1'-6'230'15,"1"-10"5"-15,2-7-50 16,4-11-54-16,1-8-8 0,-1-12-5 15,1-2-4-15,-3 6-4 16,-3 5 6-16,-2 20-9 16,-5 13-17-16,-1 20-55 15,0 16-25-15,7 22-37 16,5 6 5-16,12 4 19 16,3-1-28-16,3-12-251 15</inkml:trace>
  <inkml:trace contextRef="#ctx0" brushRef="#br0" timeOffset="129900.7349">10871 9886 475 0,'5'2'239'0,"16"2"-35"16,13-2-52-16,24-4-42 0,9-3-21 15,11-4-59-15,-6 0-10 16,-1 2-5-16,-9 1-37 16</inkml:trace>
  <inkml:trace contextRef="#ctx0" brushRef="#br0" timeOffset="130182.3242">11206 10056 643 0,'0'2'343'0,"0"6"-38"15,-2 2-161-15,-12 5-39 16,-2 6-16-16,-8 0-22 31,1 0-30-31,11 0-33 16,6-1-5-16,18-4-4 15,9-3-1-15,11-6 6 0,3-3 2 0,0-5-26 16,1-1-83-16</inkml:trace>
  <inkml:trace contextRef="#ctx0" brushRef="#br0" timeOffset="130362.7619">11346 10039 981 0,'2'9'393'16,"-2"16"-261"-16,1 3-27 0,0 16-37 16,-1 5-4-16,0 5-3 15,3 1-3-15,-3-5-9 16,0-6-13-16,3-16-54 15,-1-13-68-15</inkml:trace>
  <inkml:trace contextRef="#ctx0" brushRef="#br0" timeOffset="130682.9121">11509 9166 857 0,'26'17'355'0,"16"8"-184"16,17 43-103-16,2 16-18 15,-10 25-2-15,-11 14-12 16,-20 24-4-16,-19 8-5 16,-18-3 2-16,-8-3 2 15,-11-35-1-15,3-18 1 16,7-24-7-16,4-16-1 0,7-29-26 16,4-14-70-16</inkml:trace>
  <inkml:trace contextRef="#ctx0" brushRef="#br0" timeOffset="131167.1868">11865 9177 697 0,'2'6'287'16,"1"6"-154"-16,1 4-43 15,-3 3-38-15,0-1-4 16,1-5-21-16,-1-1-4 16,3-7 18-16,-1-5 21 15,1-7 14-15,2-4 3 16,2-12-16-16,1-3-24 0,5 1-23 16,3 1-6-16,7 7-6 15,3 3-2-15,3 6 1 16,-1 4 8-16,-6 8 7 15,-7 6 4-15,-8 11 24 16,-5 2 1-16,-3 6 8 16,4-1 0-16,-1-3-18 15,6-1-7-15,4-7 31 16,-1-4-27-16</inkml:trace>
  <inkml:trace contextRef="#ctx0" brushRef="#br0" timeOffset="135214.6722">203 14608 974 0,'4'-14'317'0,"19"-22"-323"0,12-11-22 16,46-17-2-16,29-7 4 16,25-4 6-16,33 10 3 15,11 22 8-15,-5 18 0 16,0 41-4-16,-35 19-3 15,-45 45 3-15,-17 16 3 16,-40 2 12-16,-8-3 4 16,-9-23 1-16,-1-19 0 0,10-27-2 15,8-18 0-15,22-22 2 16,19-14-1-16,24-10-1 16,14 3 4-16,23 9 0 15,3 13 5-15,-5 23 27 16,-7 17 11-16,-20 33 21 15,-14 15 18-15,-21 23-13 16,-12 2-14-16,-18-3-19 16,-4-9-21-16,6-25-13 15,6-12-2-15,24-34-2 16,16-17-10-16,27-35-23 16,15-10-4-16,24-1-5 15,9 11 6-15,8 28 17 16,-7 19 8-16,-33 43 30 15,-14 21 31-15,-26 34 43 16,-6 8 2-16,-1 8-23 16,-5-2-27-16,7-14-39 15,1-6-5-15,18-29-5 16,8-23-2-16,10-27-3 16,0-22-1-16,-4-5 2 15,-12 1 0-15,-26 13-4 16,-10 22-4-16,-30 41 30 15,-8 27 25-15,-20 41 44 16,-13 16 11-16,-5 20-27 16,-3-2-22-16,14 0-35 15,12-11-10-15,27-31-10 16,18-13-3-16,19-30-52 16,8-1-21-16,7 13-5 15,-4 6-16-15,-22 44 34 16,-27 21-25-16</inkml:trace>
  <inkml:trace contextRef="#ctx0" brushRef="#br0" timeOffset="137029.2325">1044 15727 406 0,'-5'-3'261'0,"-11"-4"4"15,-12 1-42-15,-25 6-51 16,-10 4-34-16,-17 6-44 15,-5 3-23-15,0 2-26 16,-4-1-13-16,10-4-23 16,14 3-9-16,26 1-24 15,19-2-13-15,25 5-2 16,13 0 0-16,28 1 15 16,13-1 12-16,14 4 7 15,-2-1 4-15,-6 5 4 16,-9 0 6-16,-18 11 8 15,-12 2 5-15,-33 10 7 0,-15 6-2 16,-24 4-2-16,1 7-4 16,-16 0-8-16,-2-2-1 15,8-10-3-15,-2-8-3 16,24-15-2-16,9-9-5 16,17-5-1-16,9 0 3 15,21-3 7-15,11 1 4 16,23-5-1-16,10-2-3 0,18-10-5 15,13-2-1-15,24-5 2 16,-1 0 1-16,-3 3 7 16,-10 2-4-16,-29 4-49 15,-10 2-70-15</inkml:trace>
  <inkml:trace contextRef="#ctx0" brushRef="#br0" timeOffset="137497.8722">330 16913 442 0,'5'-2'253'16,"7"4"19"-16,3 8-116 15,0 8-54-15,1 8-8 0,-6 4-45 16,-3 1-10-16,-6-2-7 15,-1-6-3-15,1-11 3 16,1-9 0-16,4-17-8 16,4-5-6-16,8-13-16 15,4 1-5-15,5-1-6 16,0 1 0-16,4 18 3 16,-8 4 8-16,-2 21 29 15,-3 6 16-15,-10 8 12 16,1 8-2-16,-3-6-21 15,-4 2-9-15,0-2-5 16,3-8-55-16</inkml:trace>
  <inkml:trace contextRef="#ctx0" brushRef="#br0" timeOffset="137679.516">729 16907 956 0,'3'0'360'16,"14"-4"-243"-16,9 4-78 15,10-1-17-15,9-3-1 0,-1 0 47 16,-2 2-150-16</inkml:trace>
  <inkml:trace contextRef="#ctx0" brushRef="#br0" timeOffset="137835.7314">798 17031 783 0,'1'0'356'16,"8"0"-146"-16,9 0-123 0,12-2-77 16,8 2 2-16,4 0 2 15,3-1-46-15</inkml:trace>
  <inkml:trace contextRef="#ctx0" brushRef="#br0" timeOffset="138074.2453">1250 16847 952 0,'-17'1'470'31,"-12"1"-145"-31,2 9-211 16,3 7-52-16,8 8-58 0,5 1-17 15,11 9-14-15,8-5-1 16,10-3 10-16,6 2 7 16,3-21 14-16,5-1 7 15,0-14 14-15,-3-10 27 16,0-10 32-16,-8-9 2 16,-12-1 1-16,-3-4-22 15,-16 4-47-15,-7 0-65 16,-7 6-446-16</inkml:trace>
  <inkml:trace contextRef="#ctx0" brushRef="#br0" timeOffset="138558.6864">485 15294 1000 0,'-2'3'396'0,"1"15"-263"16,1 4-56-16,4 20-55 15,4 9-3-15,4 2-8 16,5-1 1-16,-4-8 9 16,0-9-14-16,-6-13-416 15</inkml:trace>
  <inkml:trace contextRef="#ctx0" brushRef="#br0" timeOffset="138730.3327">384 15503 861 0,'9'-4'298'0,"19"-3"-245"15,4 1-48-15,16-3 5 0,1 1 1 16,3 0-5-16,-1 2 3 15,-3 5-180-15</inkml:trace>
  <inkml:trace contextRef="#ctx0" brushRef="#br0" timeOffset="139011.5239">851 15520 248 0,'-1'7'231'16,"-8"9"78"-16,-4-4-32 16,-2-8-71-16,-2-3-42 0,3-8-68 15,6-10-33-15,6-3-49 16,3-1-10-16,8-3-18 15,1 7-1-15,5 7-7 16,0 3-4-16,0 9-4 16,4 7-3-16,5 8 9 15,1-1 4-15,8 2 10 16,1-2 4-16,0-6 7 16,-3-7 6-16,-7-6 51 15,-2-6 37-15,-11-6 91 16,-6 0 26-16,-10-3-3 15,-13 2-22-15,-14 3-85 16,-3 6-30-16,1 7-51 16,7 4-57-16</inkml:trace>
  <inkml:trace contextRef="#ctx0" brushRef="#br0" timeOffset="139730.1059">1764 16349 392 0,'4'-11'271'15,"-2"-13"29"-15,-1-5-27 16,-4-1-51-16,-8-2-18 15,-7 2-33-15,-8 3-18 16,-6 5-37-16,-2 9-33 16,-2 13-59-16,7 8-22 15,0 15-29-15,7 6-8 0,6 7-6 16,2 2-3-16,18 4 2 16,10 0 6-16,11-9 15 15,5-3 10-15,6-17 14 16,-1-8 3-16,4-10 7 15,-1-8 1-15,-10-8 1 16,-2-5-2-16,-11-4-1 16,-5-2-1-16,-9 1 2 15,-3 2-1-15,-7 10-4 16,0 7-8-16,2 10-19 16,2 5-12-16,7 11-8 15,5 3 3-15,7 6 15 16,4 1 10-16,4 0-74 15,-2 1-161-15</inkml:trace>
  <inkml:trace contextRef="#ctx0" brushRef="#br0" timeOffset="140073.7821">1816 15715 586 0,'8'6'281'15,"6"11"-63"-15,-1 2-76 0,1 16-36 16,-8 2-17-16,-3 0-28 16,-3-1 5-16,0-12 0 15,0-5-1-15,0-15-2 16,2-7-12-16,4-14-10 15,-2-8-5-15,11-9-24 16,3 0-12-16,9 3-8 16,2 4-6-16,0 14 3 15,-1 7 8-15,-11 9 24 16,0 7 13-16,-10 16 7 16,-1 3-4-16,-1 7-18 15,-1-1 26-15,11-4-419 16</inkml:trace>
  <inkml:trace contextRef="#ctx0" brushRef="#br0" timeOffset="140319.8464">2192 16198 877 0,'9'0'405'0,"15"-3"-136"0,7 0-127 15,10-4-46-15,4 1-26 16,0 4-42-16,-1 0-4 16,-11 2-191-16</inkml:trace>
  <inkml:trace contextRef="#ctx0" brushRef="#br0" timeOffset="140491.483">2243 16355 1052 0,'11'0'421'0,"17"0"-275"15,8-3-44-15,11-1-21 16,1 3-28-16,-2 1 2 15,-2 0-72-15</inkml:trace>
  <inkml:trace contextRef="#ctx0" brushRef="#br0" timeOffset="140953.6161">2691 16404 953 0,'4'-2'323'0,"17"2"-308"15,19 3-61 1,40 3 10-16,26 4 34 0,43 1 60 16,21 0 11-16,27 4-9 15,13-3-15-15,4-5-20 16,-1-5 2-16,-3-12-8 16,-7-9 0-16,-8-7-4 15,-20-1 2-15,-38 15-261 16</inkml:trace>
  <inkml:trace contextRef="#ctx0" brushRef="#br0" timeOffset="141416.3541">3651 16051 590 0,'0'-9'311'16,"0"-1"-31"-16,10-12-175 16,6-6-23-16,6-10 12 15,2-8 3-15,-3-1 2 16,-3 0-1-16,-5 10-17 0,-3 8-8 0,-3 13-7 15,-3 9-13-15,-3 16-20 16,2 11-13-16,6 23-23 16,3 14 1-16,5 13 0 15,2 3 2-15,-4 4-52 16</inkml:trace>
  <inkml:trace contextRef="#ctx0" brushRef="#br0" timeOffset="141839.3902">3030 16858 527 0,'0'0'253'0,"0"-1"-51"15,6-2-86-15,-6 2-4 16,0-1 13-16,2-26-9 15,43-36-20-15,-23 25-14 16,0 3-2-16,-8 7 1 0,-4 8 0 16,-4 19-35-16,-2 11-16 15,-1 25-23-15,1 15-6 16,1 16 2-16,-2 4 1 16,7-2 1-16,-3-8 2 0,1-15-44 15,4-8-68-15</inkml:trace>
  <inkml:trace contextRef="#ctx0" brushRef="#br0" timeOffset="142055.5082">3476 16856 1072 0,'6'0'424'16,"8"1"-219"-16,14 3-159 15,8-1 1-15,23-2-2 16,2 0-17-16,13-1 30 0,-4-3-51 16</inkml:trace>
  <inkml:trace contextRef="#ctx0" brushRef="#br0" timeOffset="142664.2526">4314 16958 751 0,'5'-4'375'0,"3"-10"-121"16,-1 0-50-16,1-9-54 15,-5 0-16-15,-4-2-12 16,-4-2-5-16,-12 4-27 16,-4 1-14-16,-11 7-37 15,-1 7-19-15,-7 10-26 16,2 4-12-16,5 16-12 15,2 7-9-15,13 8-3 0,9 6 2 16,9 1 3-16,16-3 10 16,12-10 11-16,7-8 5 15,12-17 8-15,1-6 2 16,-1-13 1-16,-6-5 0 0,-6-5-1 16,-9-5 1-16,-11-1 2 15,-8 7 3-15,-8 9 3 16,-3 3-7-16,-6 15-5 15,6 9-3-15,-1 10-3 16,5 3 3-16,13 0-1 16,10 1 2-1,7-6 27-15,2 1-67 0</inkml:trace>
  <inkml:trace contextRef="#ctx0" brushRef="#br0" timeOffset="143543.907">1562 17552 801 0,'-2'-12'380'0,"-4"-8"-123"0,4 12-60 16,0 23-102-16,-3 18-32 16,5 33-69-16,1 15-7 15,2 16 19-15,5-3 3 16,-3-13-89 0</inkml:trace>
  <inkml:trace contextRef="#ctx0" brushRef="#br0" timeOffset="144038.5549">2051 17887 526 0,'0'-7'337'0,"1"-2"10"16,-1-4-184-16,-3-1-22 15,1-2-48-15,-8 0-13 16,-5 1-14-16,-3 2-5 16,-13 9-16-16,-5 1-16 15,-2 7-29-15,2 5-13 16,9 12-19-1,5 6-8-15,10 8-4 16,9 4 0-16,11-4 13 16,8 0 9-16,13-10 18 15,3-8 7-15,7-12 11 16,-4-10 6-16,-1-11 8 16,-2-6 2-16,-15-7 1 15,3-1-2-15,-12-1-7 0,-4 1-1 0,-4 7-4 16,-3 3 14-16,-1 13 5 15,1 7-4-15,1 13 1 16,0 8-18-16,7 7-12 16,3 2-1-16,8-3 24 15,10 2-58-15</inkml:trace>
  <inkml:trace contextRef="#ctx0" brushRef="#br0" timeOffset="144346.0663">2372 17520 594 0,'-3'-4'368'0,"1"1"-40"0,0 9-116 15,2-6-90-15,3 30-39 16,12 73-16-16,-5-31 2 0,-5 11-13 16,2 0-4-16,-3-10-10 15,1-14-12-15,4-28-8 16,-4-8-43-1</inkml:trace>
  <inkml:trace contextRef="#ctx0" brushRef="#br0" timeOffset="144794.2882">3058 17638 341 0,'1'2'220'0,"5"0"23"15,-5 1 36-15,-2-3 18 0,0 0-19 16,-3 3-68-16,-27 20-44 0,-56 31-84 16,30-27-30-16,20-12-30 31,18-7-10-31,1 0-11 0,-48 17-2 0,25-5-13 15,11 0-15-15,34-12-19 32,15 4-3-32,18 4 11 0,10-2 15 15,18 6 21 1,1-1 4-16,-2 0 1 0,-4-3 90 16</inkml:trace>
  <inkml:trace contextRef="#ctx0" brushRef="#br0" timeOffset="145248.66">3422 17771 505 0,'6'-15'300'15,"3"-13"-67"-15,-8-5-15 16,0 2-12-16,-6 0-35 31,-5 7-21-31,2 8-36 16,-1 7-30-16,7 15-62 0,-1 12-22 16,6 16-25-16,4 8 0 15,5 13 16-15,2 3 7 16,0-1 4-16,-1 0 5 15,-9-14 4-15,3-8 2 16,-8-8 8-16,-4-13 7 16,-6-4 13-16,-6-2 3 15,-1-10-7-15,1 1-10 0,7-3-19 16,5-2-12-16,11 1-19 16,7-1-2-16,13 0 5 15,3 2 7-15,2 4 14 16,-1 0 4-16,-6-2 1 15,-2 5-1-15,-2 1 35 0,-4-7-41 16</inkml:trace>
  <inkml:trace contextRef="#ctx0" brushRef="#br0" timeOffset="145681.3139">5498 16501 1254 0,'7'7'521'0,"3"15"-275"0,-4 9-66 16,-9 13-68-16,-12 4 66 16</inkml:trace>
  <inkml:trace contextRef="#ctx0" brushRef="#br0" timeOffset="157965.9223">12472 9774 499 0,'12'3'323'0,"19"-4"28"0,17-1-167 32,19-5-83-32,6-1-36 15,4 5-42-15,-9 0 3 16,-13 2-120-16,-5 0-220 0</inkml:trace>
  <inkml:trace contextRef="#ctx0" brushRef="#br0" timeOffset="158184.6203">12587 9871 977 0,'21'1'426'0,"26"2"-220"15,12 2-47-15,7 0-78 16,-3-5-21-16,-4 0-4 16,-7-3-71-16</inkml:trace>
  <inkml:trace contextRef="#ctx0" brushRef="#br0" timeOffset="159215.6393">13523 9867 930 0,'-8'0'317'16,"7"-1"-288"-16,30 1-49 16,53-2-18-16,23 1 10 15,61-2 6-15,24 0 56 16,38 1 63-16,13-3 12 0,3 0 15 16,-13 1-51-16,-20-2-48 15,-17-1-6-15,-37-2-3 16,-15-4-12-16,-26 1-232 15</inkml:trace>
  <inkml:trace contextRef="#ctx0" brushRef="#br0" timeOffset="159528.0543">14659 9570 501 0,'6'-30'299'0,"3"-27"17"15,0-22-162-15,6 1-13 16,-6 1 9-16,-2 14-7 15,-4 24 0-15,-8 8-12 16,-3 18-47-16,-6 10-40 16,4 23-68-16,3 17-19 15,8 32-1-15,7 16 21 0,15 11-137 16</inkml:trace>
  <inkml:trace contextRef="#ctx0" brushRef="#br0" timeOffset="160048.1686">13883 10501 589 0,'6'-29'329'16,"4"-23"-84"-16,0-6-40 15,-4 1-13-15,0 16-17 16,-3 8-12-16,-3 21-37 15,0 9-29-15,-2 16-57 16,4 17-24-16,2 23-18 16,3 14 2-16,3 7 0 0,-3-5 1 15,-1-11 1 1,1-6-8-16,1-12-160 0</inkml:trace>
  <inkml:trace contextRef="#ctx0" brushRef="#br0" timeOffset="160298.5115">14236 10606 1074 0,'-1'0'443'0,"11"3"-242"16,9-2-78-16,26 0-59 15,16 0-13-15,17-1-35 16,4 1 32-16,-8 2-183 16</inkml:trace>
  <inkml:trace contextRef="#ctx0" brushRef="#br0" timeOffset="160579.3065">14876 10534 836 0,'8'0'345'0,"23"-1"-181"16,15-2-19-16,24 1 2 15,8-4-24-15,10 2-48 16,0-2-15-16,-4 5-32 16,-5 0-5-16,-18-3-47 15,-14 1-66-15</inkml:trace>
  <inkml:trace contextRef="#ctx0" brushRef="#br0" timeOffset="160860.4776">15262 10173 946 0,'3'-12'420'0,"4"-15"-201"0,1-1-60 15,1 4-47-15,-4-4-10 16,-5 4-7-16,0 6-8 16,-2 9-41-16,-5 15-30 15,4 20-30-15,-2 8-12 16,5 19 7-16,6 5 15 15,10 3-26-15,7 0 17 16</inkml:trace>
  <inkml:trace contextRef="#ctx0" brushRef="#br0" timeOffset="161204.2079">15196 10718 1173 0,'4'1'494'0,"4"5"-294"0,-5 3-59 15,-7 7-66-15,-8 8-18 16,-4 8-18-16,-8 4-8 16,6 0-21-16,9-1-9 15,10-7-5-15,14-9-2 16,19-6-1-16,3-7 1 16,8-6 0-16,2 1-15 15,-6-5-115-15,-4 0-75 16</inkml:trace>
  <inkml:trace contextRef="#ctx0" brushRef="#br0" timeOffset="161376.3184">15421 10764 934 0,'0'4'439'0,"-1"13"-172"16,0 7-67-16,-2 18-57 15,-1 7-25-15,-2 8-15 16,-9-10-2-16,8 11-31 15,1-2-14-15,2-12-37 16,4 3-18-16</inkml:trace>
  <inkml:trace contextRef="#ctx0" brushRef="#br0" timeOffset="161953.9699">16230 9666 765 0,'17'-4'320'16,"24"1"-198"-16,12 3-39 16,8 0-46-16,0 1-14 15,-11-1-27-15,-9 0-101 0</inkml:trace>
  <inkml:trace contextRef="#ctx0" brushRef="#br0" timeOffset="162135.2572">16293 9796 960 0,'16'-1'429'0,"22"0"-211"0,9-1-25 0,5 1-68 15,1 0-34-15,-15 0-5 16,-1 1-67-16</inkml:trace>
  <inkml:trace contextRef="#ctx0" brushRef="#br0" timeOffset="162619.2272">17450 9650 563 0,'-11'1'215'0,"-8"4"-160"16,12 2-41-16,27 5-8 16,16-3 0-16,26-5 14 15,20-2-3-15,40-2-11 16,19-2 49-16,45-1 69 16,13-1 14-16,9 0 10 15,3 1-45-15,-31-1-68 16,-13 4-11-16,-39-3-3 15,-22-4-22-15,-26 5-164 16</inkml:trace>
  <inkml:trace contextRef="#ctx0" brushRef="#br0" timeOffset="163020.0502">18083 9373 604 0,'4'-26'285'0,"5"-28"-76"0,0-1-15 16,-9-4-17-16,1 8-5 15,-5 5-35-15,-3 5-8 16,4 12-37-16,-2 0-12 16,1 15-32-16,4 6-17 15,1 6-31-15,-1 4-10 0,5 10-21 16,-5-2-1-16,6 17 14 15,4 5 6-15,-3 11 12 16,3 8 1-16,-7 9-1 16,2 11 62-16,0 6-175 15</inkml:trace>
  <inkml:trace contextRef="#ctx0" brushRef="#br0" timeOffset="164549.4223">18108 9980 604 0,'-3'-5'287'0,"2"-7"-106"0,2-2-59 15,16-1-54-15,5 3-13 16,13 1-24-16,5 7-8 15,7 8-14-15,2 5-6 16,-11 9-1-16,-12 1 1 16,-22 6 7-16,-13-1 2 15,-25 1 4-15,-3 0 0 16,-1-8-2-16,6-4 1 16,19-10-15-16,13-7-6 0,20-7-11 15,11 2 5-15,16-1 14 16,5 6 6-16,2 14 7 15,-6 4-9-15,-21 3 6 16,-7 3 6-16,-25-3 22 16,-11 0 7-16,-23 4-2 15,-13-4-2-15,-8-5-110 16,-1-4-199-16</inkml:trace>
  <inkml:trace contextRef="#ctx0" brushRef="#br0" timeOffset="164721.2758">17888 10407 947 0,'21'0'400'0,"31"1"-207"0,16 0-51 16,17-1-41-16,10 4-29 15,0-3-46-15,-5 2-10 16,-27 1-25-16,-12-1-54 15</inkml:trace>
  <inkml:trace contextRef="#ctx0" brushRef="#br0" timeOffset="165080.5601">18259 10576 941 0,'-2'3'385'0,"-2"4"-201"16,-1 5-80-16,-7 7-7 15,2 0-3-15,0 3-27 16,5-1-13-16,13 1-24 16,9-4-5-16,17-7-4 15,5-8-1-15,4-6-47 16,1-9-53-16,-9-6-121 15,-8-5-36-15,-9-1 30 16,-4 2 54-16,-12 4 150 16,-2 8 54-16,-2 10 51 15,-8 3 26-15,4 16 12 16,5 6-8-16,-4 12-37 0,2 9-27 16,3 10-44-16,0 0-9 15,5-4-27-15,2-9-46 16</inkml:trace>
  <inkml:trace contextRef="#ctx0" brushRef="#br0" timeOffset="165517.9498">19629 9541 775 0,'19'0'329'0,"9"-1"-161"15,24 2-120-15,8 1-7 16,6 3-17-16,-7-4-6 16,-12 3 20-16,-11-2-72 15</inkml:trace>
  <inkml:trace contextRef="#ctx0" brushRef="#br0" timeOffset="165689.8506">19728 9618 792 0,'7'5'356'0,"17"5"-136"15,11 3-72-15,20-3-49 16,2-2-23-16,3-2-16 16,-1-5-6-16</inkml:trace>
  <inkml:trace contextRef="#ctx0" brushRef="#br0" timeOffset="166057.7901">20820 8856 635 0,'1'5'307'0,"-1"12"-113"0,-3 9-46 15,-17 13-40-15,-2 2-26 16,-1 2-33-16,0-4-19 16,23-5-8-16,12-8 0 15,26-6 1-15,9-2 2 16,5-9-1-16,-3-1-34 0,-11-8-139 16,-4-3-230-16</inkml:trace>
  <inkml:trace contextRef="#ctx0" brushRef="#br0" timeOffset="166190.4774">21002 8926 774 0,'-6'9'390'0,"-2"10"-109"15,-1 12-153-15,4 8-36 16,5 9-35-16,0 3-17 16,11 3-18-16,-1 0-11 15</inkml:trace>
  <inkml:trace contextRef="#ctx0" brushRef="#br0" timeOffset="166432.8499">20556 9458 981 0,'0'0'401'16,"16"9"-211"-16,12-3-74 16,32 1-41-16,18 3-4 0,18-10-13 15,9 4-12-15,4-2-12 16,1-4-2-16,-9-4-24 16,-14-2-65-16,-29 1-264 15</inkml:trace>
  <inkml:trace contextRef="#ctx0" brushRef="#br0" timeOffset="166862.2883">20746 9765 1019 0,'6'-8'398'0,"18"-6"-256"0,11-1-68 15,12 7-37-15,3 3-6 0,1 8-15 16,-4 1-6-16,-14 4-1 16,-6 4 1-16,-26 2 1 15,-13 3 0-15,-15 4-3 16,-5 4-31-16,-3-3-11 15,4-3-1-15,13-4-11 16,8-3 24-16,16 0 0 16,12-1-2-16,13 1 8 15,10 6 5-15,8 3 7 16,-2 2 2-16,-10 1 31 0,-14-2 22 16,-25-2 46-16,-19-3 26 15,-28-2-5-15,-11-8-15 16,-18-8-41-16,0-4-2 15,12-10 365-15</inkml:trace>
  <inkml:trace contextRef="#ctx0" brushRef="#br0" timeOffset="167569.9177">22275 9090 453 0,'14'-1'170'0,"20"4"-100"16,-9 8 9-16,-25 6 58 15,-7 6 29-15,-38 11 23 16,-19 0-7-16,-15 9-53 0,-7 2-37 15,14-6-58-15,15-2-16 16,25-13-13-16,12-4-6 16,20-9-12-16,8-2 13 15,18-1 18-15,8 0 14 16,25 6 7-16,7 2-13 16,16 7-14-16,0 2 6 0,-16-1-14 15</inkml:trace>
  <inkml:trace contextRef="#ctx0" brushRef="#br0" timeOffset="167822.5613">22818 9161 1013 0,'1'5'408'0,"1"10"-251"0,-2 14-61 16,-1 19-35-16,-1 8-16 15,0 12-21-15,-1-1-6 16,4-15 0-16,1-5 36 16,3-22-157-16</inkml:trace>
  <inkml:trace contextRef="#ctx0" brushRef="#br0" timeOffset="168325.1226">22628 9366 786 0,'11'0'343'0,"19"-5"-180"16,5 5-82 0,-18 0-55-16,0 0-17 0,63 0-6 31,3-3 1-31,6-2 2 15,-35-4 3-15,-1-1 2 16,-6 0 0-16,-15 6 26 16,-4 4 0-16,-15 8 22 15,-4 9 7-15,-9 9-18 0,-2 0 2 16,-10-3-12-16,-7-1-3 16,-10-8 7-16,1-11 4 15,2-11-2-15,6-8-5 16,10-16-24-16,6-3-18 15,11-1-36-15,8 0-14 16,17 10 4-16,3 4 6 16,8 13 16-16,-1 7 9 15,-7 9-1-15,-3 8 4 0,-7 10 15 16,0 4 10-16,6 7 17 16,3-3 4-16,10-6 3 15,0-6 3-15,1-15 27 16,-1-6 6-16,-3-17 15 15,-2-6 7-15,-11-12-8 16,-8 0-4-16,-20-5 4 16,-11 3-11-16,-15 10-26 15,-11 5-5-15,-8 13-32 16,-3 10-10-16,-2 13-10 16,6 8-4-16,5 11-92 15,4 0-61-15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7T12:07:57.4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1214 5101 569 0,'-12'-6'342'0,"-18"-6"-23"15,-11 0-52-15,-17-1-84 16,-8-1-39-16,-5 8-73 16,6 4-26-16,16 10-48 15,12 9-19-15,20 11-30 16,11 6-3-16,23 11 10 15,11 0 8-15,18-3 28 16,6-6 6-16,6-13 8 16,-3-6 6-16,-10-11 7 15,-12-2 4-15,-22-4 6 0,-14-1-2 16,-25 2-5-16,-12 3-3 16,-26 6-14-16,0 9-5 15,2 13-13-15,6 6-8 16,26 13-12-16,5-1-2 15,26 1-5-15,14 1 2 16,20-6 13-16,19-8 8 16,23-15 18-16,6-9 4 15,2-20 9-15,-5-5 4 0,-10-15 4 16,-9-7 2-16,-10-9-3 16,-11-1 1-16,-18-1 4 15,-6 7 2-15,-14 7 26 16,-7 5 7-16,-5 14 1 31,-1 5-10-31,6 19-39 0,2 7-13 16,10 11-15-16,6 9 5 15,9-1 8-15,3 4 6 16,0-7-110-16,-1-7-225 16</inkml:trace>
  <inkml:trace contextRef="#ctx0" brushRef="#br0" timeOffset="143.4406">1331 5239 1243 0,'-4'-7'512'0,"2"-5"-329"16,-1 3-102-16,5 11-79 16,0 5-122-16</inkml:trace>
  <inkml:trace contextRef="#ctx0" brushRef="#br0" timeOffset="377.772">1650 5560 1194 0,'5'5'449'16,"6"11"-339"-16,5 7-16 15,-1 11-25-15,1 5-16 16,-2-4-13-16,-1-1 3 15,0-16 18-15,3-7 4 16,1-16-1-16,-3-11-5 16,4-17-16-16,-3-8-4 15,0-7-12-15,2-1-15 0,-8 7-130 16,2 7-129 0</inkml:trace>
  <inkml:trace contextRef="#ctx0" brushRef="#br0" timeOffset="799.5544">2295 5560 965 0,'-9'11'466'0,"-12"12"-186"16,-5-1-47-16,-6-2-112 15,1-1-34-15,0-8-46 16,2-8-15-16,8-7-16 15,1-5-14-15,11-4-35 16,5 1-15-16,0-3-12 16,5 2 4-16,4-1 18 15,4 5 5-15,13 7 6 0,-2 2 3 16,5 9 5-16,0 2 7 16,-3 9 23-16,1 2 7 15,3 6 20-15,0 0 3 16,-3-3-10-16,4-7-2 15,4-12-9-15,1-9 0 16,7-15 0-16,1-4 1 16,-10-9 3-16,-2-4 2 15,-17 0 6-15,-5 0 4 0,-5 7 22 16,-4 9 22-16,1 14 4 16,6 9 0-16,-4 14-24 15,-4 3-25-15,11 18-15 16,-7 3 39-16,6 1-464 15</inkml:trace>
  <inkml:trace contextRef="#ctx0" brushRef="#br0" timeOffset="1466.6869">3980 5027 918 0,'0'-5'450'0,"0"-1"-193"0,5 12-72 15,-2 27-102-15,4 20-42 16,1 43-19-16,0 14-1 15,-2 14-4-15,0-3-1 0,-2-29 0 16,3-13 44-16,6-26-132 16,-4-16-156-16</inkml:trace>
  <inkml:trace contextRef="#ctx0" brushRef="#br0" timeOffset="1716.6162">3849 5130 984 0,'34'-11'396'15,"22"-9"-261"-15,22 9-61 16,8 3 10-16,2 13-45 16,-3 8-16-16,-14 15-21 15,-18 7-2-15,-34 15 0 16,-18 9 0-16,-33 5 14 0,-9 4 5 15,-9-8 4-15,-3-11 7 16,9-20-6-16,7-17-24 16,13-14-178-16,9-10-128 15</inkml:trace>
  <inkml:trace contextRef="#ctx0" brushRef="#br0" timeOffset="1982.4942">4581 5422 798 0,'16'5'402'16,"10"0"-45"-16,23 1-287 15,13-1-2-15,12-3-30 16,1-2-13-16,-12 0-1 16,-12-5 10-16,-22 1-115 15,-7-1-149-15</inkml:trace>
  <inkml:trace contextRef="#ctx0" brushRef="#br0" timeOffset="2169.6354">4644 5550 779 0,'7'1'402'0,"6"1"-79"16,22 4-134-16,18-4 7 16,17-2-33-16,1 2-36 15,-9-6-50-15,-10 4-31 0,-19 0 413 16</inkml:trace>
  <inkml:trace contextRef="#ctx0" brushRef="#br0" timeOffset="5787.2283">5502 5711 452 0,'10'-11'226'0,"16"-18"-43"0,0-7-4 16,6-16-10-16,5-4-15 15,1-17-53-15,1-5-29 16,-2-12-29-16,-5 0-5 16,-13 8 15-16,-9 11 23 15,-14 23 23-15,-10 13-9 16,-9 28-33-16,-6 9-29 15,0 23-46-15,1 12-8 0,3 19-9 16,9 12 1-16,16 16 10 16,9 2 7-16,20-2 14 15,10-6 3-15,20-25 2 16,3-14 1-16,8-23 3 16,-6-13 0-16,-12-14 1 15,-8-4 1-15,-19-15 6 16,-6-1 3-16,-19-4 9 15,-5 0-1-15,-11 13 13 16,-1 7 3-16,2 16-5 16,-1 8-2-16,11 14-24 15,-1 1-10-15,11 2-4 16,6 5-1-16,8-6 1 16,3-1 1-16,2-1-43 15,0-9-95-15</inkml:trace>
  <inkml:trace contextRef="#ctx0" brushRef="#br0" timeOffset="5927.5145">6078 5129 1175 0,'0'-3'483'15,"-1"-2"-315"-15,3 5-100 16,-2 0-271-16</inkml:trace>
  <inkml:trace contextRef="#ctx0" brushRef="#br0" timeOffset="6458.6515">6360 5438 809 0,'0'2'331'0,"-2"9"-186"16,2 6-39-16,8 7-12 15,-3 0-4-15,1-2-15 16,4-1-18-16,-2-4-8 0,8-4-10 15,6-9-7-15,-2-2-6 16,4-14-5-16,-3-3 1 16,1-7 0-16,-3-9 1 15,-2-1-4-15,-5 1-5 16,-6 9-5-16,-3 8-7 16,-3 18-10-16,-3 4-4 15,0 8 11-15,3 9 3 0,3-3 10 16,7 6 2-16,13-6-9 15,-1-8-1-15,6-9 1 16,3-7 3-16,-2-7 8 16,0-7 4-16,-10-9 5 15,-2 0 1-15,-7-10-1 16,-2 0-3-16,-7 2-4 16,-3 1-8-16,-5 14 22 15,0 5 1-15,4 21-5 16,-1 7 5-16,6 13-32 15,6 9-3-15,5-2-74 16,6 3-64-16</inkml:trace>
  <inkml:trace contextRef="#ctx0" brushRef="#br0" timeOffset="7052.2581">5572 5973 695 0,'-4'12'316'16,"-6"8"-133"-16,2 22-111 16,4 5-17-16,2 12-23 15,0-1-4-15,3-15-14 16,-1-6-2-16,3-20 5 15,4-7 13-15,-2-24 20 16,0-7 5-16,-2-19 8 16,-3-7-6-16,-5-3-1 15,-2-3-3-15,1 10 5 16,4 8-1-16,2 14-3 16,0 10-14-16,4 13-24 0,3 8-10 15,10 12-19-15,9 7 7 16,5 8 2-16,7 2 2 15,6 3 2-15,1-6 2 16,-1-7 3-16,-4-11 2 16,-11-13 7-16,-5-8 6 15,-13-22 18-15,0-3 21 16,-11-21 23-16,-5-2 3 0,-1-2-8 16,-4 3-21-16,0 13-31 15,1 6-14-15,-1 16-41 16,3 9-47-16,7 15-192 15</inkml:trace>
  <inkml:trace contextRef="#ctx0" brushRef="#br0" timeOffset="7395.9195">6090 6110 953 0,'12'1'422'15,"7"-1"-211"-15,11 0-116 16,2-2-15-16,7-3-47 16,-3 0-11-16,1 0-6 0,-4-4 2 15,-12-2-26-15,-8 3-30 16,-12-3-25-16,-6-1-4 15,-7 5 22-15,-1-1 25 16,3 8 4-16,3 2 9 16,10 8 13-16,9 5 9 15,3 2 31-15,-3 5-7 16,3-2-8-16,-4-3-6 0,-5-3-19 16,3-3-108-16</inkml:trace>
  <inkml:trace contextRef="#ctx0" brushRef="#br0" timeOffset="7599.3231">6596 5904 1150 0,'-1'9'465'0,"0"16"-289"16,1 9-68-16,3 6-48 15,1 4-23-15,-3 2-24 16,1-4-5-16,0-9-24 16,2-3-41-16,1-14-188 15</inkml:trace>
  <inkml:trace contextRef="#ctx0" brushRef="#br0" timeOffset="7779.2109">6528 6084 1135 0,'1'-6'467'0,"8"1"-292"16,5-2-92-16,7 4-80 16,8 4-8-16,3 0-38 15,1 5-88-15</inkml:trace>
  <inkml:trace contextRef="#ctx0" brushRef="#br0" timeOffset="8078.1086">6984 6122 609 0,'0'2'421'0,"0"4"-14"15,-7 3-137-15,-6-2-64 16,-5 2-99-16,1-5-40 16,-1-9-40-16,-1-8-11 15,2-7-53-15,4-6-24 0,11 2-27 16,7 4-2-16,10 7 38 15,-1 5 15-15,4 4 19 16,-3 4 1-16,3 9 1 16,1 5 2-16,5 8 7 15,2 1 3-15,-3-2 8 16,5 0 2-16,-5-11 16 16,0-7 19-16,-3-7 44 15,-7-12 30-15,-12-9 37 16,0-1 0-16,-16-3-36 15,-5 7-30-15,-7 8-74 16,-8 6-48-16</inkml:trace>
  <inkml:trace contextRef="#ctx0" brushRef="#br0" timeOffset="8484.2625">7621 5556 1245 0,'-3'-6'438'15,"-1"-2"-320"-15,36 3-163 16,27 4-9-16,44 1 16 15,12 1 12-15,57 0-4 16,18-4-7-16,38 1 27 0,23-4 5 16,-8 0 17-16,-7-1 16 15,-30-6-18-15,-24-4-68 16</inkml:trace>
  <inkml:trace contextRef="#ctx0" brushRef="#br0" timeOffset="8827.9364">8411 5228 876 0,'6'-38'405'15,"1"-27"-174"-15,4 1-94 16,0 4-31-16,-3 15-11 16,3 5-13-16,-6 14 2 15,0 9-16-15,-1 18-40 16,-3 12-15-16,-1 22-22 15,0 15-4-15,-1 21 6 16,-1 8-18-16,6 17-193 0</inkml:trace>
  <inkml:trace contextRef="#ctx0" brushRef="#br0" timeOffset="9303.8585">8078 6065 441 0,'-15'-7'296'0,"-17"-16"18"16,0-3-54-16,3-13-87 16,8-6-36-16,17 0-64 15,7-3-9-15,21 11-3 16,11 10-1-16,-2 19-5 16,15 8-16-16,-4 22-28 15,-12 10-1-15,-15 14 6 16,-25 8 3-16,-29 0 0 0,-8-1 1 0,-9-9-35 15,1-8-17-15,14-14-28 16,3-14-15-16,19-10 8 16,7-9 5-16,16-4 13 15,7 4 11-15,18 0 38 16,6 7 13-16,9 6 25 16,-7 6 3-16,7 9-12 15,-5 4-7-15,-11 5 43 16,7 1-81-16</inkml:trace>
  <inkml:trace contextRef="#ctx0" brushRef="#br0" timeOffset="9727.9904">8435 6013 998 0,'-6'11'401'0,"-9"19"-253"15,3 2-26-15,-1 0-51 16,1 2-16-16,9-12-34 16,-5-9-8-16,11-11 4 15,2-12 1-15,2-15 2 16,5-7 2-16,-5-18-4 16,2 2 0-16,-5-9 3 15,-3 1 4-15,2 10 11 16,0 8 11-16,-2 21 3 15,1 13-5-15,2 21-19 16,0 10-15-16,5 14-12 16,4 8-1-16,7 4 1 15,1 0 0-15,10-6 1 16,-4-8 1-16,7-16 3 16,0-10 2-16,0-17 9 15,-3-13 5-15,-9-17 18 16,-3-5 14-16,-13-14 12 0,-1 0-1 15,-6 2-23-15,-6 1-16 16,-3 18-52-16,1 12-49 16,-1 15-140-16,2 8-370 15</inkml:trace>
  <inkml:trace contextRef="#ctx0" brushRef="#br0" timeOffset="9931.4595">9004 5798 978 0,'-2'3'465'0,"-2"11"-173"15,0 9-105-15,3 12-105 16,1 10-27-16,3 4-39 16,4 0-6-16,0-2-5 15,1-12-1-15,-3-11-90 16,-1-6-83-16</inkml:trace>
  <inkml:trace contextRef="#ctx0" brushRef="#br0" timeOffset="10269.2678">8872 6012 1028 0,'11'0'374'0,"20"0"-312"16,11 4-32-16,10-3-22 15,5 0-2-15,1 0-37 16,-2-3-67-16,-7-3-139 16,-8-2-8-16,-11-4 41 15,-5-4 75-15,-9-5 240 16,-2-2 63-16,-5-5 89 16,-6-2 32-16,-2-1-47 15,-2 2-39-15,-1 6-55 16,2 8-26-16,0 12-58 15,5 6-15-15,-5 15-39 0,1 9-14 16,3 11-2-16,0 6 1 16,3 1 3-16,3-2 2 15,-2-6 2-15,3-7 0 16,-1-10-1-16,0-4 1 16,-3-12-54-16,-2-6-535 15</inkml:trace>
  <inkml:trace contextRef="#ctx0" brushRef="#br0" timeOffset="11247.0382">11392 4730 551 0,'-2'-2'322'16,"-9"-2"-77"-16,-18 3-61 15,-11-1-47-15,-36 0-38 16,-14-1-6-16,-22 0-27 16,-5 1-10-16,6 0-30 15,7 2-20-15,18 4-9 16,11 4-5-16,19 2-3 15,17 5-6-15,20 3-12 16,8-2-2-16,22 3 5 16,9 3 6-16,28 6 20 15,16 2 2-15,19 5 3 16,6 3-1-16,0 1 0 16,-11 0 1-16,-20-1-2 15,-11 0 0-15,-31 5 3 16,-14 3 0-16,-23 9 3 0,-23 5-3 15,-16 4-13-15,-14-2-6 16,-15-2-1-16,4-7 1 16,1-7 13-16,9-5 3 15,29-11 1-15,7-3 0 16,26-9-4-16,8 0 0 16,19-3 3-16,15-2 2 15,31-1 4-15,21 2 0 16,25-5 0-16,13 0 2 0,12-3 2 15,-2-6 1-15,-10-2 1 16,-11-3-3-16,-23-3 0 16,-12-2 0-16,-22 5 1 15,-13-1-1-15,-18 6-26 16,-7 0-56-16</inkml:trace>
  <inkml:trace contextRef="#ctx0" brushRef="#br0" timeOffset="11793.7749">10329 6050 688 0,'9'4'294'0,"4"7"-140"16,4 9-59-16,0 9-2 16,-6 5-16-16,-9 3-18 15,-4-3-9-15,-5-11-11 16,-2-5 1-16,5-11 2 15,1-8-3-15,3-19-12 16,5-4-12-16,7-7-18 16,5-3-7-16,6 9-6 15,6 2-4-15,-1 10 0 16,2 10 11-16,-8 10 23 16,-4 9 12-16,-6 12 15 15,-10 0-6-15,-3 5-11 16,-1-3-6-16,3-10-19 0,6-3-47 15</inkml:trace>
  <inkml:trace contextRef="#ctx0" brushRef="#br0" timeOffset="11981.2372">10788 6116 792 0,'3'0'391'0,"10"-2"-114"16,9 3-164-16,4-1-73 16,5-1-17-16,2 2-74 15,-4-1-354-15</inkml:trace>
  <inkml:trace contextRef="#ctx0" brushRef="#br0" timeOffset="12153.0656">10749 6237 1038 0,'3'1'415'0,"11"3"-253"16,8-3-90-16,19 0-42 0,4 0-6 16,7 1 41-16,-12 2-96 15</inkml:trace>
  <inkml:trace contextRef="#ctx0" brushRef="#br0" timeOffset="12325.0988">11170 6199 1006 0,'11'-2'359'0,"19"-1"-306"15,3 3-35-15,4 3-15 16,5 4 21-16</inkml:trace>
  <inkml:trace contextRef="#ctx0" brushRef="#br0" timeOffset="12715.4395">11501 6122 726 0,'-1'7'401'16,"-5"4"-18"-16,1 11-276 16,7 1-18-16,-4 8-22 15,-1 0-7-15,3-3-21 16,-4-6-5-16,8-13-1 16,-2-9 4-16,0-12 2 0,2-10-2 15,-6-11-9-15,3-6-6 16,-3-6-5-16,-4 6-4 15,9 4-8-15,-3 12-6 16,1 12-8-16,6 6-2 16,0 14 2-16,4 1 3 0,12 13 1 15,1 3 2-15,9 3 2 16,-2 2 0-16,2-4 2 16,-7-5 0-16,-3-9 4 15,-2-5 4-15,-7-12 11 16,5-7 7-16,-13-13 41 15,2-5 12-15,-7-2 8 16,-4-2-6-16,2 6-44 16,-7 3-36-16,5 8-127 15</inkml:trace>
  <inkml:trace contextRef="#ctx0" brushRef="#br0" timeOffset="13418.3871">10742 4252 730 0,'0'9'310'16,"0"-4"-171"-16,1 0-81 0,1 31-63 15,2 9 5-15,0 16 8 16,-3-18 2-16,5-7 5 15,-6-10 2-15,2-17 10 16,1-4 14-16,-7-15 13 0,-2-9 4 16,-5-11-6-16,1-7-12 15,3-8-16-15,4 0-3 16,4 6-6-16,4 7 4 16,3 12 2-16,5 9 0 15,2 11-1-15,0 2-6 16,4 13-4-16,2 5-3 15,7 5-1-15,4 4-2 16,5 1-1-16,-2-1 0 0,-3-9 5 16,-3-6 3-16,-7-15 17 15,-4-7 15-15,-5-17 55 16,-5-8 21-16,-9-8 13 16,-5-4-2-16,-13 8-51 15,4 6-26-15,0 14-37 16,0 5-27-16,11 12-81 15</inkml:trace>
  <inkml:trace contextRef="#ctx0" brushRef="#br0" timeOffset="14308.8349">11891 5363 604 0,'6'2'361'0,"6"10"10"15,8 11-229-15,11 21-100 16,6 1-10-16,8 8-15 0,0-4-2 15,-5-2-132-15</inkml:trace>
  <inkml:trace contextRef="#ctx0" brushRef="#br0" timeOffset="14496.6536">12187 5361 1245 0,'-19'9'485'0,"-27"16"-346"16,-9 4-43-16,-5 4-55 16,4 3-14-16,8-2-13 15,7-2-2-15,18-9-82 16,9-8-134-16</inkml:trace>
  <inkml:trace contextRef="#ctx0" brushRef="#br0" timeOffset="14871.1822">12313 5083 629 0,'-7'-14'389'16,"-6"-15"-4"-16,8 2-195 15,9 4-103-15,4 2-16 16,13 8-19-16,3 7-13 16,10 13-17-16,0 9-12 15,-5 10-9-15,-6 2 1 16,-23 5 6-16,-4 0-1 0,-24 5 7 15,-4-1 2-15,5-10-1 16,5-8-2-16,19-11-11 16,8-3-2-16,19-6-8 15,6-1 1-15,16-2 7 16,7 3-26-16,1 6-435 16</inkml:trace>
  <inkml:trace contextRef="#ctx0" brushRef="#br0" timeOffset="15209.9852">12698 5333 324 0,'-3'21'204'16,"0"16"23"-16,1 9-41 15,-6-1-2-15,2-8-8 16,0-4-31-16,3-12-58 15,1-6-14-15,4-10 15 16,-2-7 2-16,-2-11 9 16,0-8 3-16,-4-13-34 15,0-7-9-15,1-17-22 16,-1-6-8-16,-2-5-15 16,-1 4-5-16,-1 8-8 15,5 10-2-15,5 13-7 16,7 6-4-16,9 11-13 15,5 4-6-15,11 5-1 0,4 3 91 16,9 8-228-16,6 4-146 16</inkml:trace>
  <inkml:trace contextRef="#ctx0" brushRef="#br0" timeOffset="15444.2919">12722 5643 887 0,'11'4'380'15,"7"4"-204"-15,17-2-103 16,4-5-20-16,6-1-26 15,4-3-42-15</inkml:trace>
  <inkml:trace contextRef="#ctx0" brushRef="#br0" timeOffset="15772.3508">12914 5308 1003 0,'7'3'405'16,"17"9"-239"-16,1 5-40 16,-6 13-35-16,-1 2-11 15,-16 5-33-15,-2-6-11 0,0-8-15 16,-3-1-4-16,2-16 3 16,1-2 1-16,2-13-3 15,3-9-2-15,7-11-14 16,6-4-3-16,6 0-7 15,6 5 1-15,-1 7 0 16,-4 8-1-16,-8 13 15 16,-3 8 10-16,-7 18 13 15,-1 2 5-15,1 6-11 16,-3 3-9-16,3-8-34 16,-1-6-75-16</inkml:trace>
  <inkml:trace contextRef="#ctx0" brushRef="#br0" timeOffset="16131.6409">13270 5093 1005 0,'18'-2'403'15,"25"2"-248"-15,0-3-29 16,4 1-48-16,-6 1-14 16,-8 1-32-16,-5 0-10 15,-13 0-8-15,-2 1-8 0,-6 11-14 16,-3 1-3-16,-2 15-2 16,1 9 2-16,-4 8 7 15,1 11 0-15,-1 7 3 16,1 0 1-16,1-3 3 15,4-5 1-15,-4-18 3 16,-2-4 2-16,-5-10 56 16,-8-8 22-16,-15-13 17 15,-4-4 2-15,-4-8-44 16,4-3-63-16</inkml:trace>
  <inkml:trace contextRef="#ctx0" brushRef="#br0" timeOffset="16538.1849">13982 5322 716 0,'4'0'376'0,"11"0"-71"15,10 0-146-15,22 3-88 16,1-3-22-16,10 0-30 16,2 0-5-16,-12 0-56 15,-3 1-145-15</inkml:trace>
  <inkml:trace contextRef="#ctx0" brushRef="#br0" timeOffset="16678.4179">14030 5501 931 0,'20'3'452'0,"13"-4"-191"15,20 3-83-15,1-1-40 16,2-1-65-16,1 2 14 15</inkml:trace>
  <inkml:trace contextRef="#ctx0" brushRef="#br0" timeOffset="17459.4518">14871 5570 761 0,'-2'-3'347'0,"0"-9"-138"16,4-6-113-16,19-12-41 16,10-11-12-16,16-22-11 15,5-9-7-15,-15-12-4 16,-10-7 6-16,-18-7 4 15,-11-6 0-15,-9 10-12 16,-4 16-8-16,-5 31 5 16,-4 21-5-16,3 28-11 15,-2 9-12-15,6 29-30 16,7 17-5-16,14 24 12 16,12 7 13-16,15 4 18 15,2-12 5-15,4-7 4 16,-2-10 2-16,-4-15 4 0,2-7 2 15,-7-25 7-15,1-11 4 16,-3-17 3-16,-3-8 0 16,-2-12-4-16,-2 0-3 15,-11 4-9-15,1 8 16 16,-4 12 28-16,-3 6 3 16,-2 9 5-16,0 6-18 15,2 9-34-15,0 4-2 16,5 4-4-16,-2 0 1 0,0-9 1 15,-3-6 26-15,1-10-150 16,-2-9-232-16</inkml:trace>
  <inkml:trace contextRef="#ctx0" brushRef="#br0" timeOffset="17569.1956">15327 5020 886 0,'3'-7'397'16,"-1"-8"-170"-16,1 12-183 15,1 5-34-15,0 9-405 16</inkml:trace>
  <inkml:trace contextRef="#ctx0" brushRef="#br0" timeOffset="17990.5813">15540 5299 940 0,'6'17'439'16,"3"13"-182"-16,-2 1-140 0,1-2-41 15,-2-8-43-15,2-4-9 16,3-9-4-16,1-7 2 16,3-6 1-16,-3-12 0 15,-1-11-3-15,3-3-3 16,-2-8-6-16,3 6-3 16,1 9-8-16,-4 7-7 15,-2 17-13-15,-6 10 2 16,2 9 6-16,-4 5 7 0,6 6 12 15,1-1 1-15,3-6 0 16,4-2-1-16,1-9 5 16,4-10 2-16,1-8 3 15,-4-9 3-15,2-9-2 16,-3-3-1-16,-2-5-6 16,1 3-1-16,-1 6-7 15,-1 2-3-15,-1 12-10 16,-3 6-4-16,-1 9 13 15,2 10 13-15,3 10 18 16,-3 3 5-16,-1 1-10 16,0-2-11-16,0-9-60 15,3-4-506-15</inkml:trace>
  <inkml:trace contextRef="#ctx0" brushRef="#br0" timeOffset="18584.1892">14834 5838 1008 0,'-4'8'394'0,"-4"16"-260"16,-3 9-61-16,2 13-41 16,-1 2-6-16,3-5-12 15,2-7-3-15,5-14 2 0,5-9 5 16,3-15 21-16,1-6 6 16,1-15 3-16,-3-8-4 15,-1-8-16-15,-2-6-5 16,-4-1-1-16,2 3 0 15,-1 12-6-15,2 13-6 16,3 20-16-16,3 13-6 16,9 19-3-16,4 4 3 15,10 5 8-15,5-5 2 0,2-7 4 16,0-3 2-16,-5-16 6 16,-4-5 6-16,-10-15 14 15,-7-13 10-15,-6-7 15 16,-5-3-1-16,-5-10-7 15,-2 2-11-15,-7 1-38 16,1 7-54-16,4 18-343 16</inkml:trace>
  <inkml:trace contextRef="#ctx0" brushRef="#br0" timeOffset="18912.2374">15295 5966 1114 0,'17'0'430'0,"17"1"-316"32,-17-1-8-32,1 1-43 0,50-1-21 0,-6-2-20 0,-2-1 19 15,-51-8-76-15,-2 1-29 16,-7-5-39-16,-9-1-25 15,-1 3 66-15,-5-1 27 16,1 7 25-16,3 3-5 16,3 7 26-16,8 10 14 15,3 6 30-15,2 7 25 16,7 0 3-16,-4 0-4 16,1-7-22-16,-4-3-15 0,-3 1-66 15,2-8-89-15</inkml:trace>
  <inkml:trace contextRef="#ctx0" brushRef="#br0" timeOffset="19099.6827">15812 5820 896 0,'-1'9'434'16,"-4"7"-109"-16,4 16-233 15,1 5-19-15,2 5-33 16,4-4-16-16,0-7-13 16,2-3 39-16,-3-15-161 0</inkml:trace>
  <inkml:trace contextRef="#ctx0" brushRef="#br0" timeOffset="19513.9701">15689 5956 868 0,'5'-5'340'16,"14"-5"-221"0,6 2-90-16,13 3-34 15,5-1 1-15,4 3 0 16,4 3 1-16,-3 0-2 16,-3 7 7-16,-16 1 45 15,-7 4 10-15,-12 2 66 16,-5-2 2-16,-5 3-25 0,-8-9-1 15,-7 1-53-15,-1-5-3 16,-2-9-11-16,3-3-7 16,5-17-15-16,1 1-10 15,10-1-15-15,2 3-5 16,11 12-6-16,-1 8 1 16,4 13 1-16,1 7 2 15,0 11 5-15,3-1 4 16,-2-2 8-16,8 2 5 0,2-13 32 15,2 0 13-15,-2-14 46 16,-4-9 7-16,-10-15-5 16,-7-3 4-16,-11-4-33 15,-11 0-9-15,-10 7-27 16,-1 2-13-16,-2 7-86 16,2 6-271-16</inkml:trace>
  <inkml:trace contextRef="#ctx0" brushRef="#br0" timeOffset="19984.2173">16690 5499 161 0,'-16'0'77'16,"-14"-1"18"-16,13 1 43 15,1 1 13-15,17 1 56 16,13 4-27-16,32-1-47 16,24-3-7-16,47-8-62 15,28-6-29-15,44-9 16 16,19-3 1-16,24 0 1 15,-8 2 9-15,-34 4-36 16,-25 7-28-16,-62 2-6 16,-22 2-4-16,-43 1-88 15,-15-1-272-15</inkml:trace>
  <inkml:trace contextRef="#ctx0" brushRef="#br0" timeOffset="20242.6498">17345 4998 1010 0,'1'-40'425'16,"3"-26"-234"-16,7 14-76 0,1 6-16 15,-3 20 18-15,-3 12-15 16,-6 25-38-16,-1 18-23 16,-5 40-47-16,-1 14-1 15,0 17 12-15,1 2-35 16</inkml:trace>
  <inkml:trace contextRef="#ctx0" brushRef="#br0" timeOffset="20805.0235">16962 5988 288 0,'-18'-1'229'16,"-22"-16"63"-16,-1-4-76 16,14-14-26-16,8-9-42 15,19 5-56-15,16-2-25 16,20 13-14-16,9 8 4 0,10 19 14 16,-6 7 7-16,-2 23-33 15,-15 7 0-15,-20 10-3 16,-13 7 0-16,-32 1-3 15,-10-4-7-15,-17-9-13 16,0-10-9-16,7-15-39 16,15-8-14-16,20-11-30 15,14-7-3-15,18-9 24 16,10 3 17-16,16 2 40 16,-4 14 10-1,-18 0 11-15,1 1-4 0,49 13-15 16,-2 6 8-16</inkml:trace>
  <inkml:trace contextRef="#ctx0" brushRef="#br0" timeOffset="21195.5578">17274 5978 888 0,'-4'10'345'16,"2"8"-230"-16,-3 1-45 15,1-2-21-15,3-5-4 16,-2-8 8-16,1-3-2 16,2-12-1-16,0-6-5 15,0-12-23-15,3-9-8 0,3-11-4 16,-1-4-2-16,6 8-2 16,-1 10 6-16,-2 18 8 15,-1 15-3-15,-5 16-1 16,1 10-8-16,5 17-10 15,4 5 2-15,4 6 0 16,-2-3 2-16,4-10 2 16,3-4 1-16,2-18 16 15,5-6 22-15,-4-14 25 16,-1-11 10-16,-2-6 9 16,-6-11-14-16,-2-16-14 15,-3 0-11-15,-8-8-24 16,-2 6 0-16,-1 15-93 15,-2 7-62-15</inkml:trace>
  <inkml:trace contextRef="#ctx0" brushRef="#br0" timeOffset="21383.3155">17813 5731 1123 0,'-2'9'451'0,"0"13"-294"16,2 13-47-16,2 14-23 16,1 4-27-16,3 3-24 15,-1-7-7-15,-3-11-32 16,0-11-53-16,-3-13-418 16</inkml:trace>
  <inkml:trace contextRef="#ctx0" brushRef="#br0" timeOffset="21695.4286">17655 5953 1006 0,'18'-2'419'16,"12"0"-202"-16,16 1-176 16,6 1-18-16,8 2-11 15,-3-2-2-15,-6 0 2 16,-6-4-11-16,-8-5-87 15,-3-2-34-15,1-8-7 16,-2-1 10-16,-7-6 95 0,-4 1 61 16,-12 6 72-16,-4 4 39 15,-5 10 44-15,-1 2-15 16,-3 8-55-16,1-5-34 16,2 9-46-16,2 21-10 15,7 44-6-15,0-33 0 16,0 0-5-16,-2-3-6 15,-6-12-13-15</inkml:trace>
  <inkml:trace contextRef="#ctx0" brushRef="#br0" timeOffset="22726.452">20094 4646 481 0,'7'0'254'0,"-4"0"-44"16,-16 2-40-16,-25 5-49 16,-18-1-28-16,-32 0-50 15,-11-2-14-15,-12-2-9 16,4-2-4-16,20-7-5 15,7 1-5-15,27-3-6 16,9 3-4-16,25 6-10 16,12-1 5-16,18 9 0 15,11 1 1-15,18 8 8 16,3 5-5-16,9 7 9 16,1 10 12-16,-9 13 11 15,-4 9 3-15,-27 11-2 0,-18 0-7 16,-30 3-2-16,-13-4 1 15,-22 2-1-15,-8 3-3 16,-2-3-6-16,0-6-1 16,22-21-1-16,13-10 2 15,16-19 8-15,13-4 3 16,23-3 6-16,12-6-2 16,38 5-14-16,18 2-3 15,32-3-9-15,21 3 1 0,23-2 0 16,-1-4 5-16,-7-1-39 15,-15-1-25-15,-36-6-33 16,-17-5-14-16,-36-2 23 16,-11-1 10-16</inkml:trace>
  <inkml:trace contextRef="#ctx0" brushRef="#br0" timeOffset="23195.0865">19046 5877 709 0,'0'10'335'0,"3"0"-98"16,-3 20-156-16,0 6-17 0,-2 4-19 15,-3 1-13-15,2-8-9 16,2-8 0-16,2-10 0 15,2-7 5-15,-2-9-11 16,2-7-7-16,1-13-9 16,9-2-9-16,8-7 0 15,2 3 3-15,3 5 0 16,-3 5 3-16,-4 14 8 16,-4 6 9-16,-6 17 11 15,-2 4 1-15,-4 6-3 16,1 3-5-16,-2-5-1 15,2-2-67-15</inkml:trace>
  <inkml:trace contextRef="#ctx0" brushRef="#br0" timeOffset="23351.2882">19377 5948 898 0,'17'2'354'0,"6"3"-185"16,12 1-165-16,3 0 3 16,-5-2-31-16,3-1-163 15</inkml:trace>
  <inkml:trace contextRef="#ctx0" brushRef="#br0" timeOffset="23507.5212">19366 6071 1079 0,'11'5'385'0,"17"-2"-325"15,6 2-38-15,13-5-11 16,8-4-2-16,4 3-33 16</inkml:trace>
  <inkml:trace contextRef="#ctx0" brushRef="#br0" timeOffset="23741.8223">19787 6040 841 0,'10'-4'352'16,"19"2"-206"-16,6 1-72 15,1 3-52-15,2 3-9 0</inkml:trace>
  <inkml:trace contextRef="#ctx0" brushRef="#br0" timeOffset="24171.7081">20095 5965 762 0,'-1'11'352'0,"1"17"-145"15,1 6-51-15,1-2-57 16,2-1-13-16,-1-8-25 15,-1-7-14-15,1-15 3 16,-1-4-2-16,1-13-6 16,0-6-2-16,-1-9-24 15,-2-7-4-15,-2-6-2 0,1-1 0 16,-1 10-7-16,2 11-4 16,0 17-15-16,2 11 2 15,2 14 1-15,4 6 3 16,6 7 10-16,5 2-1 15,1-1 1-15,5-2 0 16,1-7 3-16,3-1 2 16,0-13 7-16,-1-4 24 15,-2-12 30-15,-1-9 12 16,-6-11 24-16,-3-5-15 0,-8-5-22 16,-6-1-14-16,-9 7-44 31,-5 3-55-31,-10 7-224 0</inkml:trace>
  <inkml:trace contextRef="#ctx0" brushRef="#br0" timeOffset="24830.8787">19631 4150 484 0,'-1'6'246'16,"1"8"-65"-16,1 8-82 15,2 12-66-15,1 7 15 0,1 6 23 16,0-3-1-16,-3-10 0 16,-2-5-10-16,-1-17-8 15,0-10 2-15,-1-25-30 16,2-13-22-16,0-14-24 16,2-6-11-16,1 7 21 15,0 5 12-15,3 15 8 16,1 11 5-16,2 18-1 15,4 5-5-15,7 18-12 16,4 7-7-16,7 10-1 16,5 5 7-16,3-2 8 15,-1-1 14-15,-7-13 37 16,-4-10 30-16,-9-22 36 16,-3-12 19-16,-5-21 9 15,0-10 0-15,-10-7-14 16,0-1-27-16,-8 8-48 15,-2 6-36-15,6 21-94 0,-1 8-75 16</inkml:trace>
  <inkml:trace contextRef="#ctx0" brushRef="#br0" timeOffset="25434.8437">20582 5212 805 0,'11'-7'321'0,"13"-4"-197"16,-1 3-24-16,1 12-28 16,2 9-19-16,-4 11-33 15,-5 7-3-15,-11 7 6 16,-6 3-2-16,-7 0-3 16,0-3-2-16,7-7-7 15,9-8 17-15,7-10 13 16,6-7 6-16,3-14 9 15,3-6-14-15,0-14-9 0,-4-8-2 16,-6-7-6-16,-5 0-3 16,-4 2-6-16,-4 7-3 15,-4 16-9-15,-1 4-6 16,-3 14-13-16,-1 7-4 16,-3 13-1-16,0 8 8 15,12 11 9-15,3 4 5 0,9 0 6 16,3-5 0-16,1-9 3 15,1-8-16-15</inkml:trace>
  <inkml:trace contextRef="#ctx0" brushRef="#br0" timeOffset="25773.7795">21091 4893 973 0,'3'-13'479'0,"2"-9"-173"0,9 0-139 15,2 4-46-15,4 10-68 16,3 5-25-16,3 10-28 16,3 6-1-16,-5 6-3 15,-5 0-4-15,-12 10-7 16,-9 2 0-16,-15 7 3 15,-5 2 5-15,-1-8 7 16,5-4 3-16,17-8 1 16,6-7-1-16,21-6 1 15,8-5 0-15,7-2 0 16,0 0 31-16,-2 2-134 16,-6 3-423-16</inkml:trace>
  <inkml:trace contextRef="#ctx0" brushRef="#br0" timeOffset="26117.4471">21546 5175 521 0,'-7'13'355'0,"-5"20"41"15,4 10-153-15,3 8-115 16,5 3-35-16,3-6-58 15,0-8-10-15,6-16-6 16,0-9 9-16,4-19 20 16,0-5 8-16,-6-17 26 15,-3-8-5-15,-6-14-11 16,-5-5-5-16,-7-8-25 16,-6-5-6-16,1 6-12 15,-5-1-6-15,6 8-12 16,10 5-3-16,8 9-12 15,7 6-5-15,15 7-8 16,5 5-3-16,14 8 0 16,10 7 8-16,9 8-93 15,0 9-75-15</inkml:trace>
  <inkml:trace contextRef="#ctx0" brushRef="#br0" timeOffset="26352.1647">21636 5530 881 0,'4'0'366'0,"7"0"-178"15,5 0-71-15,10-3-51 16,7 3-5-16,6 0-41 16,4 3-15-16</inkml:trace>
  <inkml:trace contextRef="#ctx0" brushRef="#br0" timeOffset="26695.4358">21763 5154 962 0,'6'2'421'0,"4"3"-204"0,6 9-87 15,2 13-52-15,-5-1-14 16,1 9-19-16,-9-4-5 15,-5-9-14-15,1 0-6 16,4-11-2-16,-1-6 2 16,4-12 4-16,3-7-2 0,-3-11-8 15,7-2-5-15,8 3-10 16,1 4-2-16,6 7 0 16,-5 5-2-16,-4 8 16 15,-6 2 7-15,-2 12 8 16,-3 1 2-16,-2 5-14 15,-1 4-5-15,-2-4-76 16</inkml:trace>
  <inkml:trace contextRef="#ctx0" brushRef="#br0" timeOffset="27148.4658">22154 4925 934 0,'18'-7'420'0,"12"-7"-190"15,4 9-147-15,-1 2-22 16,-6 2-30-16,-4 1-4 15,-7 5-12-15,-6 0-6 16,-2 7-8-16,-4-3-1 16,-4 3-1-16,6 0-1 15,-2 6-5-15,4 4-1 0,-3 5-1 16,1 7 0-16,2 3 6 16,-5 3 2-16,9 5 2 15,-5 0 0-15,-1 2 2 16,0-1 1-16,-3-4 0 15,-2-5 23-15,-5-11 25 16,3-3 17-16,-10-9 27 16,-1-1-9-16,-8-13-8 15,-13-4-11-15,-9-14-21 16,-6-6-13-16,-3-1-54 16,6 2-78-16</inkml:trace>
  <inkml:trace contextRef="#ctx0" brushRef="#br0" timeOffset="31073.3622">4117 8044 922 0,'5'0'376'0,"16"0"-228"16,7 2-64-16,24-2-54 15,11-2-9-15,10-2-9 16,0 2-14-16</inkml:trace>
  <inkml:trace contextRef="#ctx0" brushRef="#br0" timeOffset="31260.5049">4208 8140 1001 0,'15'2'402'0,"28"0"-258"15,12 2-15-15,11 0-43 16,0-2-22-16,-4-2-177 16</inkml:trace>
  <inkml:trace contextRef="#ctx0" brushRef="#br0" timeOffset="32272.3333">5073 8190 305 0,'9'1'216'0,"8"-1"25"16,15-11-65-16,-1-11-18 0,15-19-46 16,5-8-30-16,-4-16-53 15,-1-5-2-15,-16-9 2 16,-12 0 1-16,-21 3 29 16,-7 6-3-16,-14 19 11 15,-2 14 9-15,3 29-34 0,-1 9-8 0,2 23-38 16,4 13-19-16,10 22-7 15,8 12 6-15,13 19 21 16,7 1 8-16,7-10 6 16,7-9 2-16,2-21-1 15,0-9 0-15,-2-14 2 16,-9-9 2-16,-3-18 6 16,0-8 1-16,-1-16-3 15,4-7-4-15,-4-5-9 16,-4 0-3-16,-6 4 0 15,-3 8 2-15,-5 13 14 16,-2 7 2-16,0 17 19 16,-1 6 7-16,5 5-9 15,2 3-2-15,4-6-16 16,3-2-6-16,-1-4-16 16,-1-5-53-16,-7-11-356 15</inkml:trace>
  <inkml:trace contextRef="#ctx0" brushRef="#br0" timeOffset="32381.6778">5615 7753 870 0,'-1'-8'450'15,"-2"-8"-159"-15,3 5-89 16,4 11-154-16,0 4-19 0</inkml:trace>
  <inkml:trace contextRef="#ctx0" brushRef="#br0" timeOffset="35878.7665">5837 7958 561 0,'-1'5'253'0,"1"13"-89"15,-2 8-53-15,2 9-24 16,2 1-13-16,10-2-36 0,0-8-14 16,6-11-4-16,2-5 8 15,-5-16 16-15,5-6 3 16,-8-11 0-16,1-4 1 16,-2 0-5-16,-3-1 0 15,1 5 5-15,-8-2-1 16,1 7 4-16,-4 5 3 15,1 13-25-15,0 9-12 16,0 15-20-16,0 5-10 0,3 1 5 16,2 1 2-16,7-7 5 15,8-2 1-15,3-10 3 16,5-7 2-16,1-8 7 16,-3-6 3-16,-5-12 8 15,-4-3 0-15,-7-5 0 16,-3 0-3-16,-4-1-5 15,0 4-4-15,-3 7-7 16,1 5-1-16,0 19 5 16,0 9 2-16,-5 10 2 15,12 5-1-15,8 2 30 16,4-5-83-16</inkml:trace>
  <inkml:trace contextRef="#ctx0" brushRef="#br0" timeOffset="36456.7632">5121 8396 602 0,'-4'7'293'0,"-2"13"-98"0,0 13-72 15,4 18-78-15,-2 7-9 16,1 4-19-16,1-7-7 16,3-12 2-16,5-9 1 15,1-21 13-15,2-9 9 16,-1-22 7-16,-1-13 9 16,-4-14 17-16,-3-3 8 15,-7-3 8-15,-1 4-6 16,0 9-28-16,2 3-14 0,6 19-31 15,3 14-9-15,7 16-11 16,6 10-4-16,8 13 8 16,4 1 5-16,6 3 5 15,4-3 1-15,2-9 5 16,0-9 2-16,-9-20 13 16,-4-7 15-16,-10-19 42 15,-6-8 14-15,-2-10 10 16,-8-2-10-16,-7-5-37 15,-2 0-17-15,-9 9-49 16,3 6-65-16,5 25-387 16</inkml:trace>
  <inkml:trace contextRef="#ctx0" brushRef="#br0" timeOffset="36769.185">5541 8603 918 0,'9'1'369'0,"7"0"-222"15,19-1-101-15,2-2 7 16,4-4-22-16,1 1-7 16,-13-4-25-16,-2 2-15 15,-12-1-31-15,-8-5-8 0,-8 3 14 16,-6-3 13-16,-3 2 24 15,-1 2 8-15,7 4 31 16,2 3-1-16,4 6 20 16,4 4 1-16,4 7-11 15,1 5 3-15,0-2-13 16,-4 4-2-16,-8 1 2 16,-4 0-57-16</inkml:trace>
  <inkml:trace contextRef="#ctx0" brushRef="#br0" timeOffset="36956.8205">6000 8490 1207 0,'0'3'436'0,"2"13"-366"0,5 7-39 16,1 9-24-16,5 6-2 15,-7-2-7-15,-3 1-75 16,-5-6-260-16</inkml:trace>
  <inkml:trace contextRef="#ctx0" brushRef="#br0" timeOffset="37378.402">5928 8628 764 0,'6'-5'308'0,"10"-5"-194"15,5 2-67-15,14 3-41 16,3 1-4-16,4 3-4 16,-2 3 0-16,-5 3 0 15,-2 4 1-15,-8 1 4 16,-3-1 4-16,-11-2 7 16,-5 0 12-16,-13-6 20 15,-7-1 9-15,-6-2 2 16,-3-6-8-16,1-5-20 15,3-2-11-15,5-9-18 16,6 3-9-16,13 2-14 16,5-4-3-16,-2 12-1 15,15-1 3-15,3 10 4 16,3 8 3-16,14 5 4 16,-8 7 5-16,2 3 15 0,0 1 3 15,-6 1 5-15,-5-6 0 16,-6-4 28-16,-6-5 28 15,-1-8 68-15,0-7 29 16,-8-10 4-16,-5-8 5 16,-6 0-39-16,-6 3-22 15,-3 8-40-15,-5 5-38 16,-3 8-79-16,-4 6-14 16</inkml:trace>
  <inkml:trace contextRef="#ctx0" brushRef="#br0" timeOffset="38018.8764">6954 8161 660 0,'-30'-3'337'16,"-25"-2"-47"-16,7 2-238 15,40 5-85-15,17 5-8 16,45 0 4-16,31 0 10 16,56-6 64-16,22-1 24 15,46-5 53-15,14 2 3 16,4 3-32-16,-6 0-15 0,-22-1-53 16,-13-3-5-16,-40-7-205 15</inkml:trace>
  <inkml:trace contextRef="#ctx0" brushRef="#br0" timeOffset="38362.5578">7456 8031 976 0,'6'-32'374'0,"3"-21"-241"16,2-22-44-16,1-1 23 15,-5 4 15-15,-6 4 6 16,-6 21-22-16,0 13-21 15,-3 18-28-15,-2 12-33 16,3 15-45-16,1 10-16 16,2 24-4-16,9 14 15 0,7 21-111 15,6 9-117-15</inkml:trace>
  <inkml:trace contextRef="#ctx0" brushRef="#br0" timeOffset="38784.3327">7067 8731 596 0,'-16'-6'283'0,"-13"-10"-97"15,1-8-41-15,6-12-35 16,10-2-23-16,12-7-24 16,11 2 6-16,17 4 4 0,7 4-1 15,17 20-19-15,8 11-24 16,9 20-29-16,-10 7 0 16,-19 13 6-16,-18 5 5 15,-37 5 7-15,-9 6 4 16,-21-2 2-16,-1-9 1 15,1-8-13-15,6-13-13 16,12-17-22-16,6-8-7 0,13-11-5 16,8-1 4-16,14 2 16 15,7 4 4-15,9 8 10 16,3 3 3-16,9 11-5 16,4 3-2-16,0 6 3 15,2 0 2-15,-7 0-24 16</inkml:trace>
  <inkml:trace contextRef="#ctx0" brushRef="#br0" timeOffset="39206.0975">7509 8638 780 0,'5'15'318'16,"0"12"-187"-16,2 4-26 15,-4 0 2-15,-2-5-17 16,1-6-14-16,-5-10-11 0,-1-7 4 16,-4-15-1-16,1-7-7 15,0-16-30-15,4-5-13 16,-3-8-9-16,-2-2-2 16,4 3-3-16,0 5-5 15,6 12-2-15,4 8-5 16,4 20-7-16,2 7 1 15,3 19-4-15,2 7 2 16,5 10 7-16,2 3 3 0,-11 1 2 16,12-3 4-16,1-12 2 15,0-5 4-15,11-18 26 16,-10-8 21-16,-4-15 31 16,-5-10 20-16,-3-9 15 15,-8-5-7-15,-7 1-25 16,-1 2-21-16,-8 12-44 15,1 2-22-15,-3 10-118 16,2 5-90-16</inkml:trace>
  <inkml:trace contextRef="#ctx0" brushRef="#br0" timeOffset="39378.3572">8015 8387 809 0,'-1'6'435'0,"0"11"-55"0,0 6-225 16,5 14-79-16,3 1-25 16,2 6-29-16,4 1-8 15,-6-1-6-15,1 1 1 16,-3-10-77-16,-2-8-83 16</inkml:trace>
  <inkml:trace contextRef="#ctx0" brushRef="#br0" timeOffset="39543.5803">7997 8598 643 0,'18'0'343'16,"11"0"-6"0,8 1-303-16,5 2-14 15,2 0-14-15,1 0 12 16,2 2-155-16,-3 0-207 15</inkml:trace>
  <inkml:trace contextRef="#ctx0" brushRef="#br0" timeOffset="39856.042">8424 8539 343 0,'4'-12'295'0,"4"-22"72"15,-4-3-52-15,-1 3-84 16,0 0-31-16,-3 16-52 16,4 10-31-16,-4 20-57 15,2 14-25-15,-2 10-30 16,2 10 2-16,3 4 4 15,-4 0 1-15,6 3 1 16,0-8 0-16,-1-12-2 16,-1-4-1-16,0-14 386 15,0 0-941-15</inkml:trace>
  <inkml:trace contextRef="#ctx0" brushRef="#br0" timeOffset="41012.6228">10143 7329 673 0,'-10'3'281'0,"-17"5"-165"16,-11-2-49-16,-18-4-36 15,-5-2 1-15,-14-8 1 16,-5-6 11-16,-3-4-11 16,-2 2-9-16,9 2-13 15,10 9-15-15,25 8 6 16,11 1 4-16,20 13 19 15,6 0 11-15,19 12-4 16,9 2-1-16,15 1-14 0,12 0-6 16,9 2-6-16,6-1-1 15,-1-2-1-15,-4 4 0 16,-16-4 3-16,-11-1 2 16,-24 7-1-16,-9 3 0 0,-24 12-1 15,-19 10-1-15,-32 16 0 16,-15 1 1-16,-16 1 0 15,9-5 1-15,19-11 17 16,9-8 17-16,22-8 24 16,7-7 4-16,19-9-18 15,13-4-15-15,32-6-19 16,8-6-2-16,29-4 1 16,17-4-2-16,24-2-8 15,18 3-2-15,5-2-2 16,-1 0 1-16,-10 0 0 15,-11-5 1-15,-18-4 5 16,-15-1 4-16,-36-5-7 16,-13 6 46-16,-21 1 28 15,-2-1 4-15,-2 2 15 16,2-1-46-16,-1 1-30 16,1 0-17-16</inkml:trace>
  <inkml:trace contextRef="#ctx0" brushRef="#br0" timeOffset="47355.6792">9131 8712 403 0,'6'-1'250'0,"10"0"-4"16,4 3-50-16,0 10-54 15,1 3-18-15,-9 15-24 16,-8 3-14-16,-10 6-9 15,-4-2-13-15,-4-11-18 16,3-8-3-16,5-14-6 16,6-8-7-16,8-20-15 15,9-6-8-15,11-10-14 16,1-1 0-16,1 9 1 16,0 7 5-16,-8 14 9 15,2 9 10-15,-8 8 20 16,-7 5 2-16,-1 6-1 0,-3 5-8 15,3 7-16-15,-1 3-4 32,0 5-6-32,-4-3-1 15,1-5-17-15,1-2-87 16</inkml:trace>
  <inkml:trace contextRef="#ctx0" brushRef="#br0" timeOffset="47543.1315">9568 8718 541 0,'10'-1'335'0,"21"-3"24"16,13 2-226-16,9 0-67 15,0-2-25-15,-7 5-81 16,-9-1-120-16</inkml:trace>
  <inkml:trace contextRef="#ctx0" brushRef="#br0" timeOffset="47700.8753">9656 8834 739 0,'1'4'380'16,"8"3"-80"-16,7-4-122 15,19 1-73-15,4 0-35 16,1-1-1-16,2 1-94 0</inkml:trace>
  <inkml:trace contextRef="#ctx0" brushRef="#br0" timeOffset="48028.934">10215 8702 875 0,'-18'-4'407'0,"-18"-1"-179"15,-2 5-72-15,6 7-89 16,1 6-36-16,7 12-40 15,6 2-10-15,10 9-12 16,11 0 0-16,18-2 3 0,10-7 5 16,17-14 15-16,5-9 9 15,-1-15 34-15,-5-8 28 16,-19-7 12-16,-11-8 22 16,-17-2-1-16,-6 2-23 15,-13 2-21-15,-7 6-60 16</inkml:trace>
  <inkml:trace contextRef="#ctx0" brushRef="#br0" timeOffset="48888.1155">9569 6815 830 0,'-2'5'327'15,"0"13"-210"-15,-1 8-62 16,3 11-40-16,0 6-5 16,-1 2-7-16,0-4-1 15,1-4 7-15,-4-6 5 16,11-13 3-16,3-9 2 16,0-16 6-16,4-10 0 15,-11-12 2-15,-3-4 1 0,-3-7 9 16,-13 1 9-16,9 1 16 15,-1 0 4-15,4 14 1 16,11 5-6-16,-8 12-32 16,2 8-17-16,8 11-31 15,3 5-10-15,14 11 6 16,7 3 7-16,8-1 12 16,4 0 2-16,-1-5 3 15,-6-6 3-15,-8-5 3 16,-1-6 3-16,-12-11 11 15,-1-5 5-15,-7-9 45 16,-4-6 20-16,-8-12 33 16,-3 0 10-16,-10-3-36 15,0 6-24-15,-2 13-53 16,0 6-21-16,11 13-96 16,1 7 358-16</inkml:trace>
  <inkml:trace contextRef="#ctx0" brushRef="#br0" timeOffset="52865.6818">10661 7984 341 0,'2'-17'242'0,"4"-15"34"16,1-5-87-16,1 4-33 15,-1 3-16-15,-5 7 2 16,-2 6-6-16,0 6-15 16,-3 4-19-16,-2 4-39 15,3 2-16-15,-4 1-27 16,5 0-9-16,0 0-13 15,0 13-5-15,1 52-6 16,5-22 2-16,5 7 3 16,1 0 5-16,-1-4 6 15,-4-7 5-15,0-10 3 16,-3-6 4-16,-6-10 6 16,-3-4 3-16,-10-9 3 0,-3-1-1 15,-5-6-9-15,3-2-5 16,6 4-10-16,5 1-5 15,11 4-13-15,8 3-3 16,10 3 0-16,5 3 4 16,11 1 11-16,4 2 3 15,-3-3-28-15,0-1-71 16</inkml:trace>
  <inkml:trace contextRef="#ctx0" brushRef="#br0" timeOffset="53444.0582">11008 7638 424 0,'-10'-1'266'0,"-10"-5"5"0,-3-2-29 15,1-8-43-15,4-4-26 16,0-5-69-16,9 0-28 16,14 0-64-16,7 2-21 15,11 3-16-15,3 8-5 0,0 12 2 16,2 3 4-16,-2 13 8 16,0 5 6-16,-8 1 10 15,-7 1 3-15,-18 2 4 16,-14-2 2-16,-9-2 11 15,-1 1 1-15,5-5 0 16,9 0-4-16,9-2-12 16,2-5-4-16,8-3 13 15,4-3 10-15,11-4 10 16,8 0 2-16,12-1-5 16,5-2 2-16,5 2 8 15,-5 1 2-15,-13-1-2 16,-6 3-9-16,-15-2-13 15,-2 1-57-15</inkml:trace>
  <inkml:trace contextRef="#ctx0" brushRef="#br0" timeOffset="56778.3662">11798 7903 682 0,'5'-4'345'0,"17"1"-79"15,13 1-117-15,18 2-70 16,13 1-23-16,11 1-32 16,-2 2-9-16,-12-2-72 15,-11-2-117-15</inkml:trace>
  <inkml:trace contextRef="#ctx0" brushRef="#br0" timeOffset="56958.1295">11885 8052 792 0,'6'0'354'0,"15"-2"-158"16,10 0-41-16,31 1-47 15,6 1-23-15,6 3-5 16,-4 2-63-16</inkml:trace>
  <inkml:trace contextRef="#ctx0" brushRef="#br0" timeOffset="57601.303">12918 8146 650 0,'6'0'276'0,"24"-8"-134"15,9-8-1-15,10-19-32 16,8-7-21-16,-5-22-45 15,-6-8-11-15,-5-10-4 16,-10-6 0-16,-12 3-5 16,-7 2-2-16,-14 9-10 15,-3 8-3-15,-7 25 14 16,0 13-3-16,-7 28-8 16,0 14-10-16,-2 28-32 15,-1 11-4-15,8 20 0 0,5 8 8 16,9 9 12-16,9 6 3 15,15-8 10-15,4-7 2 16,16-24 8-16,8-15 3 16,3-22 2-16,3-12 3 15,-11-15 3-15,-8-8 2 16,-13-13 7-16,-9-5-1 16,-9 1-3-16,-1 1 15 15,-7 11 36-15,-2 10 3 16,-4 11-5-16,-2 11-22 0,3 13-46 15,3 1-4-15,4 4 2 16,3-9 0-16,5-3-17 16,0-6-56-16</inkml:trace>
  <inkml:trace contextRef="#ctx0" brushRef="#br0" timeOffset="57742.2928">13566 7642 1204 0,'-1'-4'501'16,"-4"-4"-274"-16,3 8-189 15,0 0-69-15,2 9-329 16</inkml:trace>
  <inkml:trace contextRef="#ctx0" brushRef="#br0" timeOffset="58165.051">13685 7852 1019 0,'2'12'390'15,"3"17"-276"-15,-3 4-22 0,5 10-25 16,0-4-9-16,6-6-17 16,2-5-5-16,-3-18-6 15,6-2 7-15,-2-17 3 16,1-2 0-16,5-12-7 15,-4-4-8-15,2-2-12 16,-3-4-5-16,-1 5-6 16,-2 5-2-16,-6 12-11 15,0 8-6-15,-4 15 0 16,-1 5 8-16,3 10 13 16,0 0 7-16,5 0 2 15,2-3-4-15,4-8 1 16,2-4 3-16,5-15 0 15,4 0 0-15,-1-14 0 16,-2-8-3-16,-5-2 2 16,0-11 2-16,-7 0-2 15,-1 5-1-15,-8 13-6 0,-3 7-6 16,-2 20 1-16,1 10 3 16,1 13 4-16,-1 7 4 15,7 2 15-15,-3-4-51 16</inkml:trace>
  <inkml:trace contextRef="#ctx0" brushRef="#br0" timeOffset="58821.1464">12994 8493 665 0,'1'17'225'16,"2"33"-207"-16,-1 2-2 15,0 0 9-15,1-1 4 16,-2-21 3-16,1-6 4 16,2-17 38-16,-1-14 6 0,-2-16 12 15,2-12 7-15,-2-14-18 16,-1 0 4-16,0-3-4 16,-3 5-8-16,3 14-21 15,4 6-2-15,2 19-29 16,2 9-8-16,4 15-13 15,4 4-12-15,11 10 6 16,1-3 4-16,2 0 3 16,-3 1 4-16,-6-9 3 15,-1-1 3-15,-6-12 12 16,-5-6 6-16,1-9 17 16,-1-7 11-16,2-9 15 15,-1-5 3-15,-9-7-12 16,0 3-13-16,-2 7-34 15,0 3-32-15,1 11-171 16</inkml:trace>
  <inkml:trace contextRef="#ctx0" brushRef="#br0" timeOffset="59133.5861">13416 8539 699 0,'16'3'381'0,"11"-1"-27"16,14 0-273-16,6-2-10 0,-4-1-40 16,1 0-11-16,-10-5-12 15,-11-2-27-15,-8-2-95 16,-5-1-50-16,-7 0-81 16,-3 0 20-16,-5-2 112 15,-6 0 74-15,3 7 130 16,2 2 27-16,6 12 26 15,-1 2-9-15,1 7-15 16,3 5-2-16,-1-1-11 16,3 0-6-16,-1-3-29 15,-2-5-14-15,0-4-44 16,-2-1-124-16</inkml:trace>
  <inkml:trace contextRef="#ctx0" brushRef="#br0" timeOffset="59336.6763">13930 8391 1168 0,'0'15'431'15,"2"17"-340"-15,2 2 12 16,-1 8-15-16,0-1-17 15,-3-4-30-15,0-2-9 0,-2-9-32 16,-2-8-83-16</inkml:trace>
  <inkml:trace contextRef="#ctx0" brushRef="#br0" timeOffset="59477.6413">13826 8552 958 0,'11'0'356'0,"13"1"-276"16,6-1-48-16,8 0-19 16,-1 0-6-16,4 0-20 15</inkml:trace>
  <inkml:trace contextRef="#ctx0" brushRef="#br0" timeOffset="59765.5516">14226 8580 515 0,'0'2'388'16,"-2"4"34"-16,-7 1-170 15,-8-5-70-15,-4-2-78 16,0-5-32-16,3-6-48 0,10-1-15 31,3-7-81-31,6 1-32 0,8 6-14 16,-1 2 5-16,5 10 63 16,2 2 24-16,2 5 19 15,0 4 12-15,0 4 28 16,0-2 13-16,4 2 20 15,2-1-2-15,4-5-10 16,-4-5-4-16,-2-5-4 16,-8-7 6-16,-10-10 29 15,-4-3 3-15,-20-1-10 0,-9-1-11 16,-8 9-50 0,-4 4-52-16</inkml:trace>
  <inkml:trace contextRef="#ctx0" brushRef="#br0" timeOffset="60326.1435">14732 8112 819 0,'-13'-3'366'0,"-12"1"-139"0,11 2-191 16,23 1-63-16,14 0-9 15,36-3-4-15,23-3 12 16,45-4 16-16,20-1 11 16,50-1 28-16,6 0 4 15,50 2 7-15,11-1-7 16,1 2-11-16,0 3 3 15,-52-1 1-15,-28-5 2 16,-54 3-45-16,-24-2-145 0</inkml:trace>
  <inkml:trace contextRef="#ctx0" brushRef="#br0" timeOffset="60669.8205">15889 7706 921 0,'0'-21'381'16,"-3"-30"-197"-16,0-3-42 16,-1-6-29-16,-4 1-3 15,0 13-33-15,-3 8-9 16,3 22-29-16,2 14-27 16,3 21-35-16,1 15-15 15,4 23-1-15,6 6 14 0,5 10 0 16,2 5-42-16</inkml:trace>
  <inkml:trace contextRef="#ctx0" brushRef="#br0" timeOffset="61154.0949">15202 8432 611 0,'0'-9'367'0,"0"-8"-28"16,7-1-196-16,9-1-36 16,13 0-38-16,8 7-12 15,18 10-6-15,4 9-4 16,-9 15-17-16,-10 7-3 0,-34 8 4 16,-17 1 3-16,-23 1 5 15,-19-7-2-15,-12-4-8 16,1-4-6-16,6-8-7 15,13 1-4-15,18-10-10 16,7-3-4-16,15-4-32 16,7-6-6-16,24 2-3 15,9-5 2-15,16 3 42 16,7 2 15-16,2 3 12 16,-3 6 4-16,-13 3 14 15,-9 0-50-15</inkml:trace>
  <inkml:trace contextRef="#ctx0" brushRef="#br0" timeOffset="61607.0976">15646 8509 943 0,'0'7'361'16,"1"7"-238"-16,1 3-53 16,-2 1-2-16,-2-2-7 15,-3-5-13-15,3-3 3 0,2-9 8 16,4-5-4-16,-6-12-9 16,-1-6-14-16,-3-12-16 15,-8-5-2-15,10-2-5 16,1 4-1-16,1 13 5 15,2 9-7-15,5 17-13 16,-4 7-5-16,8 14-9 16,6 8 4-16,2 6 14 15,9 1 3-15,3-3 4 16,-1-6 4-16,5-5 5 16,-6-11 7-16,1-5 34 15,-3-8 16-15,-5-15 41 16,-2-3 11-16,-4-16-13 15,-6 1-13-15,-5-8-42 16,-4 4-19-16,-8 8-29 16,1 4-13-16,-1 14-105 15,1 4 51-15</inkml:trace>
  <inkml:trace contextRef="#ctx0" brushRef="#br0" timeOffset="61794.5879">16226 8270 918 0,'0'0'430'0,"0"8"-137"15,0 8-130-15,1 14-77 16,2 11-1-16,3 9-29 16,1-1-18-16,1-1-18 15,-3-8-4-15,1-11 0 16,-2-7-22-16,-2-14-113 15</inkml:trace>
  <inkml:trace contextRef="#ctx0" brushRef="#br0" timeOffset="61966.3872">16105 8459 1137 0,'11'-3'426'0,"22"2"-327"15,7 0-16-15,5 1-34 16,2 1-8-16,2-1 5 0,0 4-59 16</inkml:trace>
  <inkml:trace contextRef="#ctx0" brushRef="#br0" timeOffset="62247.5826">16690 8431 589 0,'-2'-5'391'0,"3"-9"37"16,2 1-200-16,0-8-82 16,4-1-21-16,-2-6-23 15,0-3-18-15,2 7-34 16,-3 1-12-16,-2 13-19 16,-2 6-12-16,-3 10-14 15,0 7-7-15,3 15-2 16,1 13 11-16,4 13 12 15,2 0 6-15,1-1 34 16,-1-7 4-16,2-16 24 16,0-3 2-16,-2-15-33 15,2-5 1-15,0-9-49 16,-4-8 399-16</inkml:trace>
  <inkml:trace contextRef="#ctx0" brushRef="#br0" timeOffset="63257.737">9126 9223 331 0,'7'13'148'0,"9"18"-57"16,4 4-13-16,10 2-16 16,2-3-5-16,1-11-16 15,-1-8-6-15,-4-7 4 16,-4-3 9-16,0-12 6 16,-1-5-4-16,4-11-15 15,6-7-15-15,11 0-18 16,11 2-6-16,14 12-7 15,0 7-3-15,-5 18 0 16,-4 7 4-16,-15 12 7 16,-1 4 6-16,-6-2 9 15,-5 1 4-15,-8-10 8 16,-4-1 3-16,-7-10 8 16,-7-6 4-16,1-1-1 15,-2-3-1-15,1-4-4 16,3 1-4-16,-6-7-4 15,1 1-3-15,2-2-12 0,-1-7-5 16,2-2-5-16,0-1 0 16,3 0 0-16,0 3 0 15,4 3 2-15,2 4 0 16,6 5-1-16,5 2 0 16,8 4 2-16,8 0 2 15,10 4 1-15,6 1 4 0,20 1 23 16,8-1 6-16,10-12 5 15,8-6 0-15,-1-16-17 16,1-7 57-16,-4 1 72 16,-17 2 2-16,-13 12 2 15,-17 7-61-15,-30 7-62 16,-12 0-10-16</inkml:trace>
  <inkml:trace contextRef="#ctx0" brushRef="#br0" timeOffset="71959.7959">44 14068 829 0,'-10'2'295'16,"1"0"-244"-16,-19 1-40 0,5-4 0 0,15-3 1 16,10-10 3-16,6-4-2 15,17-10-11-15,10-8-3 16,17-14-9-16,14-6-1 16,19-3 2-16,15-2 2 15,27 10 13-15,8 3 12 16,25 9 29-16,7 9 10 15,20 7 2-15,8 12-28 16,-8 22 13-16,-3 7-10 16,-21 30-9-16,-18 12 18 0,-23 21-35 15,-20 10 0-15,-30 5 2 16,-13 3-1-16,-23-13 0 16,-11-7-3-16,-9-23-9 15,-1-15-12-15,11-34-39 16,12-15-41-16,15-36-48 15,12-13-4-15,24-15 34 16,10-1 43-16,14 20 136 16,5 13 65-16,3 30 70 15,1 15 17-15,4 24-67 16,6 10-48-16,10 12-65 16,-3 5-18-16,-1 6-14 15,-14 3 0-15,-2 9-2 16,-6-3 0-16,-16 0-1 15,-1-7-1-15,-26-7-2 16,-5-10-21-16,4-12-37 16,5-11-30-16,20-24-33 0,12-14 17 15,34-17 35-15,14-6 30 16,25 6 67-16,7 11 39 16,-7 25 71-16,-4 19 19 15,-25 31-20-15,-15 23-36 16,-23 26-64-16,-14 7-17 15,-27 14-12-15,-8-3-2 16,-17-5-21-16,-2 0-24 0,2-27-44 16,5-16-18-16,22-37-12 15,13-19 13-15,28-26 41 16,15-8 18-16,9-5 37 16,0 9 52-16,-15 23 54 15,-10 17 29-15,-16 35 9 16,-7 20-39-16,-8 25-49 15,-1 11-27-15,-10 10-15 16,-7-2-2-16,0-6-2 16,2-10-2-16,20-18-4 15,10-11-12-15,11-15-16 16,1-4 0-16,-1 1 3 16,1 2 14-16,-15 11 26 15,-10 10 13-15,-21 32 39 16,-20 14 29-16,-12 42-9 15,0 16-13-15,-12-6-36 0,3-6-29 16,-9-31 40-16</inkml:trace>
  <inkml:trace contextRef="#ctx0" brushRef="#br0" timeOffset="73465.2627">1134 15397 664 0,'-7'2'322'16,"-14"7"-91"-16,-3 5-49 15,-24 4-49-15,-15 4-27 16,-21 0-53-16,-6-1-15 0,-5-8-17 16,3-5-3-16,7-6-9 15,8-1-4-15,27-2-8 16,17 0-5-16,22 2-27 15,11 5-10-15,14 5-10 16,9 1-1-16,26 3 22 16,7-4 9-16,21 5 13 15,11 2 2-15,8 6 6 0,2 6 1 16,-12 9 4-16,-14 8 1 16,-34 15-3-16,-16 6-2 15,-31 8 2-15,-16 2 1 16,-25-2 4-16,-12-3 3 15,-14-9 4-15,1-4 2 0,10-14 27 16,7-11 20-16,20-14 10 16,10-7-3-16,14-6-36 15,9 1-29-15,18 1-22 16,7 3-3-16,21-7 4 16,14-2 7-16,24-5 6 15,22-5 1-15,14-5 4 16,6-2 1-16,-1-2 5 31,-5-3 1-31,-16 7 4 16,-11 6-31-16,-31 5-160 15</inkml:trace>
  <inkml:trace contextRef="#ctx0" brushRef="#br0" timeOffset="74090.1158">408 16767 564 0,'6'-1'227'0,"5"0"-115"0,-1 1-26 16,-4 3 16-16,-2 3 4 15,-1 8-7-15,-3 2-14 16,-3 11-27-16,-1 4-13 15,-1 5-24-15,1 2-5 16,4-5-4-16,0-9 1 16,3-11-6-16,2-10-2 15,3-12-12-15,2-6-5 16,7-12-1-16,4-7 0 0,6 0 6 16,-3 1 3-16,-1 4 1 15,-1 10-1-15,-10 13 6 16,6 7 13-16,-11 19 28 15,1 6 13-15,-3 8 12 16,-3 0-6-16,5 1-21 16,-3-6-9-16,8-10-70 15</inkml:trace>
  <inkml:trace contextRef="#ctx0" brushRef="#br0" timeOffset="74309.2164">826 16786 967 0,'15'2'350'0,"10"0"-260"16,13-2-75-16,7 2 7 15,-5-5 5-15,0 0-12 16</inkml:trace>
  <inkml:trace contextRef="#ctx0" brushRef="#br0" timeOffset="74482.8746">843 16918 963 0,'6'3'347'0,"18"4"-272"16,8 1-38-16,19-5-4 15,4-3-7-15,-4-5-75 16</inkml:trace>
  <inkml:trace contextRef="#ctx0" brushRef="#br0" timeOffset="75055.8447">1254 16744 826 0,'-2'7'364'0,"-2"0"-168"16,4 17-133-16,3 6-32 16,5 13-20-16,1-2-2 15,2 0 2-15,-2-2 2 16,-1-15 8-16,-1-1 1 0,-1-17 12 15,-2-6 7-15,-1-16 7 16,-3-7 3-16,-6-12-3 16,-4-10 1-16,-4-5-6 15,-2-1-4-15,3 5-13 16,3 7-9-16,3 14 7 16,4 7 2-16,3 14-9 15,3 6-5-15,4 6-24 16,4 8-6-16,9 6 3 15,3 3 2-15,8 10 5 16,5 3 2-16,2 3 6 16,3 3 0-16,-6-11 8 15,-6-7 2-15,-10-18 10 16,-6-9 9-16,-5-17 15 16,-2-6 7-16,-1-12 14 0,0-7-6 15,0-8-16-15,-2-3-14 16,-3 8-44-16,4 8-58 15</inkml:trace>
  <inkml:trace contextRef="#ctx0" brushRef="#br0" timeOffset="75471.6532">1604 17088 381 0,'6'-2'217'15,"1"-4"-24"-15,1-1-4 16,0-6-12-16,-1-4-29 0,4 1-44 15,3-5-20-15,1 0-29 16,-3 6 13-16,-3 4 19 16,-3 0 2-16,-3 11 3 15,0 4-17-15,-3 6-26 16,2 9-7-16,-2 6-8 16,0 4-1-16,1 0 6 15,1 6 4-15,3 3 11 16,-1-3 6-16,3-2-1 15,-1-6-4-15,0-11-15 16,1-6-10-16,-4-7-9 16,-2-4-21-16,2-5 156 15</inkml:trace>
  <inkml:trace contextRef="#ctx0" brushRef="#br0" timeOffset="76434.6914">435 14773 539 0,'-1'-2'280'0,"-3"-1"-87"15,4 16-127-15,2 9-36 16,4 19-29-16,5 8 22 16,-2 4 33-16,1-2 10 15,-4-9 9-15,-4-1-18 16,1-14-18-16,-3-5-7 16,1-15-5-16,1-8-2 15,1-18-8-15,1-4-3 16,2-10-7-16,-1-6 0 0,-4-4 2 15,-4-3 2-15,-5 0 1 16,-1 3-1-16,-4 10 4 16,3 5 4-16,-2 14 18 15,3 6 0-15,6 9-20 16,3 10-13-16,10 8-29 16,6 7-4-16,17 8 8 15,0 0 8-15,7 3 8 16,2-4 5-16,-8 0 5 15,1-3 3-15,-8-12 4 16,-6-2 2-16,-6-16 11 16,-2-2 5-16,-5-10 8 15,-2-6 7-15,-3-9 10 0,0-2 7 16,-3-7 2-16,1 1-8 16,0-7-19-16,0 3-12 15,2 4-14-15,-3 5-4 16,0 13-8-16,1 1 1 15,0 11-136-15,2 5-258 16</inkml:trace>
  <inkml:trace contextRef="#ctx0" brushRef="#br0" timeOffset="76934.3993">871 15069 615 0,'0'-7'323'0,"4"-2"-65"15,4-4-56-15,7 2-64 16,0 0-28-16,5 2-50 16,1 3-22-16,4 8-25 15,2 3-3-15,-3 8-1 0,-7 4 4 16,-8 1 13-16,-9 2 4 16,-9 5 6-16,-5-1-1 15,-9 2-4-15,-2-1-3 16,-2-8-6-16,-1-2-3 15,0-6-5-15,6-1-4 16,8-4-7-16,6-4-5 16,10-4-10-16,4-2-4 15,10 1-2-15,3-1 0 0,7 5 0 16,4 2 4-16,-1 6 8 16,2 3 4-16,-3 4 11 15,-5-3 5-15,-6 0 4 16,-6-4 3-16,-6-7 6 15,0-1 1-15</inkml:trace>
  <inkml:trace contextRef="#ctx0" brushRef="#br0" timeOffset="77877.2611">2201 15950 554 0,'-13'-7'357'16,"-6"-3"-49"-16,-10 0-68 15,-3 6-39-15,-4 4-61 16,-3 4-27-16,1 15-54 16,2 3-16-16,12 11-34 15,4 4-5-15,20 8-7 16,11 7-4-16,17-4 1 16,6-2 1-16,7-17 4 15,4-13 3-15,1-16 10 16,5-3 3-16,-6-10 9 15,-6-1 1-15,-17 1 22 16,-7 1 17-16,-10 6 27 16,-4 5 6-16,-3 2-22 15,1-1-18-15,-1 0-69 16,1 0 408-16</inkml:trace>
  <inkml:trace contextRef="#ctx0" brushRef="#br0" timeOffset="79757.4372">2657 15930 940 0,'3'1'380'0,"6"-1"-237"16,12 2-54-16,14 3-46 16,11-3-9-16,16 4-16 15,0-3 0-15,3-4 14 16,-11-2-102-16</inkml:trace>
  <inkml:trace contextRef="#ctx0" brushRef="#br0" timeOffset="79976.1168">2669 16095 856 0,'-1'3'373'16,"10"2"-137"-16,11 2-92 15,21-3-22-15,15-1-2 0,13-3-39 16,-1-1-26-16,-6 1-11 16,-12 1 119-16</inkml:trace>
  <inkml:trace contextRef="#ctx0" brushRef="#br0" timeOffset="80657.2772">3715 15897 1005 0,'-22'-5'436'0,"-26"2"-240"16,0 5-48-16,3 11-82 15,4 9-36-15,12 13-32 16,7 6-15-16,16 4 3 16,13 2 3-16,19-2 8 15,2-2 8-15,9-10 28 16,0-8 19-16,1-11 23 16,-1-7 0-16,0-7-11 15,-4-4-18-15,-4-8-31 16</inkml:trace>
  <inkml:trace contextRef="#ctx0" brushRef="#br0" timeOffset="81188.3907">4490 15424 708 0,'-32'14'402'0,"-24"13"-77"16,-7 21-188-16,1 14-45 15,9 27-67-15,14 15-7 16,28 19 4-16,12 0 9 16,29 0 13-16,9-9 3 15,16-20-8-15,5-7-9 16,-3-28-6-16,-3-14-12 0,-9-29-120 15,0-12-148-15</inkml:trace>
  <inkml:trace contextRef="#ctx0" brushRef="#br0" timeOffset="81649.8928">4581 15940 783 0,'5'25'338'0,"4"26"-176"16,-4 1 4-16,-4 4-39 15,-1-6-28-15,2-9-40 16,-1-10-11-16,2-20 12 16,1-11 6-16,-4-21-4 15,0-10-8-15,0-18-27 16,-1-6-9-16,-9-11-4 15,-4 2 0-15,1 7-6 16,3 9-7-16,8 21-3 16,2 13-11-16,7 19-10 15,1 13-2-15,13 15-6 16,9 8 7-16,4 4 15 16,8-1 5-16,-1-5 7 15,0-5 3-15,-1-6 4 16,-8-7 2-16,-10-12 7 15,-4-7 7-15,-8-13 7 16,-4-8 1-16,-3-17 1 16,-1-9-3-16,-2-6-5 0,2-4-2 15,-2 2-13-15,1 6-7 16,1 9-14-16,-1 11 4 16,3 19-157-16,-3 7-66 15</inkml:trace>
  <inkml:trace contextRef="#ctx0" brushRef="#br0" timeOffset="82040.4201">5004 16341 806 0,'0'-6'373'0,"3"-8"-143"16,3-3-100-16,9 0-43 15,1-1-21-15,7 9-25 16,4 3-11-16,-1 10-21 16,-3 7 6-16,-13 10 20 15,-9 7 11-15,-15 6 10 16,-8 1-3-16,-6-6-15 15,1-6-7-15,4-12-9 0,2-6-5 16,14-2-12-16,1-4-8 16,11-1-14-16,4-2-4 15,1-2 5-15,9 3 7 16,4 1 20-16,3 2 7 16,3 7 2-16,-2 0-3 15,-4 0 16-15,-1 0 36 16</inkml:trace>
  <inkml:trace contextRef="#ctx0" brushRef="#br0" timeOffset="82384.2674">5310 16108 832 0,'-3'0'450'0,"0"2"-110"0,9 4-131 16,27 0-117-16,8-2-28 15,16-4-18-15,4 0-14 16,0-3-107-16</inkml:trace>
  <inkml:trace contextRef="#ctx0" brushRef="#br0" timeOffset="82973.2881">5799 15946 684 0,'5'4'318'16,"2"3"-118"-16,-3 17-83 15,4 11 8-15,-3 13 2 16,3 7-7-16,-2 5-20 15,-4-3-13-15,1-11-37 16,-2-10-12-16,2-19-6 16,2-10 6-16,1-23 1 15,-1-13-4-15,-1-21-7 16,-3-10-9-16,-3-8-3 16,-8-4 1-16,-1 0-3 15,-2 5-3-15,6 14-12 0,1 12 8 16,5 24-7-16,1 13-11 15,10 19-2-15,5 15-13 16,10 15 4-16,5 2 8 16,6 8 9-16,-3-5 3 15,3-2 4-15,-3-5 3 16,-5-12 5-16,0-5 0 16,-10-16 8-16,-2-5 5 0,-4-18 7 15,-2-8 2-15,-1-12 0 16,-3-6-4-16,-4-6-8 15,-2-2-4-15,-2-1-11 16,-1 4-52-16,1 12-152 16,5 11-125-16</inkml:trace>
  <inkml:trace contextRef="#ctx0" brushRef="#br0" timeOffset="83254.4746">6218 16442 969 0,'8'3'420'0,"10"-1"-229"16,6 0-45-16,5-9-34 16,-2-3-19-16,-3-10-8 0,-2-5-9 15,-8-4-34-15,3-2-9 16,-8 7 15-16,-2 5 12 15,-2 12 14-15,-9 7 3 16,0 11-21-16,-3 6-11 16,-1 14-18-16,3 5-4 15,5 1-14-15,0 2 2 16,7-11-82-16,3 3 235 16</inkml:trace>
  <inkml:trace contextRef="#ctx0" brushRef="#br0" timeOffset="83613.7504">6832 15950 679 0,'0'3'375'16,"0"14"-56"-16,-1 6-120 15,-2 15-87-15,3 9-23 16,0 8-34-16,3 2-9 16,3-7-20-16,-2-5-4 15,5-17-71-15,-6-9-146 0</inkml:trace>
  <inkml:trace contextRef="#ctx0" brushRef="#br0" timeOffset="83747.3907">6693 16149 760 0,'11'2'340'0,"11"-2"-60"15,22 0-288-15,9-2 0 16,12 1 9-16,0 1 3 16</inkml:trace>
  <inkml:trace contextRef="#ctx0" brushRef="#br0" timeOffset="84155.4137">7301 16216 814 0,'2'-4'386'16,"-1"-2"-164"-16,2-10-85 16,2-2-18-16,-2-6-15 15,3-2-2-15,-5-2-7 16,-1-4-9-16,-6 2-27 15,0-1-2-15,-1 11-17 16,-1 6-9-16,4 13-20 16,-4 7-19-16,5 8-20 0,1 5-4 15,5 10 6-15,7 7 5 16,4 5 12-16,2 4 4 16,-2 0 7-16,-8-7 3 15,1-2 6-15,-7-5 3 16,-10-8 6-16,1 0 3 15,-19-9 7-15,-4-4-2 16,0-5-5-16,4-1-8 16,12-4-26-16,11 0-10 0,14 0-9 15,7-2-3-15,16 1 11 16,3 1 8-16,3 0 7 16,0 1 5-16,-6 3-38 15,-1-4 232-15</inkml:trace>
  <inkml:trace contextRef="#ctx0" brushRef="#br0" timeOffset="84561.5676">7666 15857 958 0,'10'3'405'0,"11"5"-184"16,12 22-173-16,8 13-2 16,-1 17 8-16,-8 7 21 0,-18 11 15 15,-14 10 1-15,-28 4-8 16,-7-6-16-16,-9-13-19 16,4-14-7-16,10-20-6 15,5-7-2-15,7-12-3 16,5-8 1-16,5-9-1 15,2-6-7-15,2-7-14 16</inkml:trace>
  <inkml:trace contextRef="#ctx0" brushRef="#br0" timeOffset="99351.2647">17620 7451 901 0,'-8'13'362'0,"-14"19"-210"0,-5 13-40 16,1 28-26-16,-4 8-13 15,14 20-40-15,12-1-10 16,20-15-12-16,16-13-1 16,18-28-14-16,9-12-36 15</inkml:trace>
  <inkml:trace contextRef="#ctx0" brushRef="#br0" timeOffset="99835.5389">17964 7690 691 0,'1'2'351'0,"-4"6"-86"15,3 12-148-15,-5 13-62 16,0 5-2-16,0 11 1 15,3-5-4-15,4-5-20 16,0-12-3-16,9-15-2 16,0-9 7-16,-2-17 8 0,4-12 3 15,-8-19 3-15,-6-9-4 16,-6-9-11-16,-5 3-5 16,3 13-2-16,1 9 0 15,1 19 9-15,1 13-7 16,3 9-25-16,4 10-10 15,8 11-18-15,5 3 3 16,9 8 12-16,2 6 4 16,10-2 6-16,2-2 2 0,4-7 4 15,0-8 1-15,-6-11 7 16,-3-8 5-16,-11-16 13 16,1-10 6-16,-8-18 15 15,-2-4 3-15,-11-4 0 16,-5-1-4-16,-9 10-22 15,-5 4-11-15,-1 19-21 16,0 8-58-16</inkml:trace>
  <inkml:trace contextRef="#ctx0" brushRef="#br0" timeOffset="100085.4786">18621 7533 1110 0,'-1'0'465'0,"0"3"-240"16,1 19-145-16,0 2-28 15,2 23 9-15,1 4 2 16,4 11-7-16,-3 2-3 15,3-7-21-15,0-8-9 16,1-15-69-16,6-9-130 0</inkml:trace>
  <inkml:trace contextRef="#ctx0" brushRef="#br0" timeOffset="100226.4605">18479 7782 923 0,'5'-2'416'15,"5"-2"-175"-15,22 2-163 16,15-2-43-16,14 0-22 16,13 0-6-16,3 4-125 15</inkml:trace>
  <inkml:trace contextRef="#ctx0" brushRef="#br0" timeOffset="100611.5545">19032 7718 757 0,'0'-13'427'15,"0"-12"-52"-15,2-2-195 16,-1 4-44-16,-1 2-55 15,0 5-26-15,1 11-55 16,-1 5-13-16,0 15-19 16,0 8-1-16,0 11 11 0,6 7 7 15,0 8 9-15,4 0 4 16,1 0 5-16,-8-7 2 16,-3-8 5-16,-3-6 1 15,-4-8 5-15,0-5 4 16,2-6 5-16,-4-6-2 15,1-3-7-15,5-6-9 0,3-1-14 16,6 1-5-16,13-1-5 16,4 4 2-16,8-3-81 15,6 6-315-15</inkml:trace>
  <inkml:trace contextRef="#ctx0" brushRef="#br0" timeOffset="101017.7206">19252 7363 978 0,'13'13'421'0,"12"10"-208"0,19 24-111 15,11 14 3-15,-1 17-18 16,-7 8-5-16,-22 26-34 16,-18 2-9-16,-20-5-6 15,-11-13 1-15,-12-33 2 16,-1-15-2-16,6-17-8 16,20-23-39-1,5-3 1-15</inkml:trace>
  <inkml:trace contextRef="#ctx0" brushRef="#br0" timeOffset="102299.0831">11981 7516 489 0,'0'-12'282'0,"-1"-11"-32"16,3 0-35-16,4-6-70 16,-2 3-6-16,5 4-28 15,-5 1-8-15,0 14-19 16,-2 5-25-16,1 24-32 16,1 9-16-16,2 18-9 15,2 4-2-15,-1 3 3 16,1-2-31-16,1-11-350 15</inkml:trace>
  <inkml:trace contextRef="#ctx0" brushRef="#br0" timeOffset="102657.9598">12009 7169 877 0,'-22'-5'426'0,"-21"-3"-170"0,-10 23-148 15,0 15-46-15,-4 26-63 16,7 13-12-16,16 16-9 16,7 3-1-16,27-3 4 15,15-4 2-15,22-10 6 16,14-6 1-16,19-24 11 15,20-22 6-15,29-32 9 16,9-35 5-16,-8-28 43 16,-16-6 20-16,-38-12 54 15,-27 7 33-15,-37 10-8 16,-33 7-23-16,-44 16-55 16,-14 9-38-16,-18 18-43 15,12 8-26-15</inkml:trace>
  <inkml:trace contextRef="#ctx0" brushRef="#br0" timeOffset="103595.2269">3626 17212 724 0,'0'-12'277'0,"-5"-21"-162"16,3-8-10-16,3 3 32 16,-1 0 9-16,3 14-11 15,-1 9-7-15,-2 12-51 16,0 10-26-16,1 19-43 15,3 12-16-15,2 16-1 16,4 3 3-16,1 3 6 16,2-2 2-16,-5-14 7 15,-6-6 5-15,-7-17 12 0,-6-6 5 16,-14-13 6-16,-6-3-1 16,2-8-13-16,1-4-8 15,14 0-16-15,5 2-7 16,11 7-16-16,6 1-6 15,13 3-3-15,12 3 2 16,10 3 14-16,9 2 10 16,2 0-6-16,-2 0-85 0</inkml:trace>
  <inkml:trace contextRef="#ctx0" brushRef="#br0" timeOffset="104001.3936">3685 16820 672 0,'-25'-7'331'15,"12"4"-98"-15,1 0-73 0,-74-10-65 0,-9 14-25 16,-12 37-45-16,28 20-17 16,15 24-23-16,13 13-7 15,32 12-9-15,19 6-2 16,38 5 5-16,16-10 4 16,37-14 8-16,6-16 8 15,19-29 8-15,9-15 4 16,4-34 12-16,4-19 5 15,-18-37 14-15,-12-15 6 0,-35-30 41 16,-21-12 41-16,-47-12 39 16,-34-11 9-16,-52 2-39 15,-26 15-51-15,-18 37-71 16,1 28-19-16,10 48 58 16</inkml:trace>
  <inkml:trace contextRef="#ctx0" brushRef="#br0" timeOffset="107371.6536">4048 10710 604 0,'-6'2'349'16,"4"3"-30"-16,5 0-145 16,22 0-81-16,17-1-22 15,19 1-29-15,6-3-5 16,7 2-13-16,-11 3-75 16</inkml:trace>
  <inkml:trace contextRef="#ctx0" brushRef="#br0" timeOffset="107527.9137">4093 10857 910 0,'0'3'368'0,"18"2"-205"16,11 4-77-16,29 0-50 15,11-2 2-15,12-5-20 16</inkml:trace>
  <inkml:trace contextRef="#ctx0" brushRef="#br0" timeOffset="108105.8551">5000 10915 642 0,'12'-4'321'0,"9"-8"1"0,14-7-245 15,6-13 12-15,3-9 29 16,-1-9-8-16,-3-8-20 15,-7-3-15-15,-3-8-24 16,-9-3-8-16,-13-2-17 16,-6 3-5-16,-11 14-9 15,-6 16 1-15,-8 23-1 16,-6 13-6-16,4 14-15 16,2 9-11-16,6 18-13 15,9 11-1-15,8 14 1 16,6 6 2-16,8 2 7 15,4-3 4-15,11-7 13 16,7-4 6-16,9-9 6 16,3-8 3-16,-6-13 3 15,-5-9 2-15,-13-16 1 16,-7-7 0-16,-2-12-3 16,-4-5-2-16,-6-8-4 0,0 1-1 15,-6 4 0-15,-2 8 2 16,2 13 2-16,-3 7 1 15,1 14 1-15,0 6-1 16,1 10-4-16,6 2-2 16,7-2 0-16,1-3 1 15,4-11-34-15,-4-4-80 16</inkml:trace>
  <inkml:trace contextRef="#ctx0" brushRef="#br0" timeOffset="108246.4365">5500 10477 1185 0,'-2'-2'486'15,"-1"-6"-259"-15,2 8-204 16,5 2-10-16</inkml:trace>
  <inkml:trace contextRef="#ctx0" brushRef="#br0" timeOffset="108722.7556">5706 10653 822 0,'-5'5'310'15,"1"7"-216"-15,6 7-38 16,8 9 14-16,6 1 8 15,8 2-1-15,-3-6-2 16,5-10-32-16,0-5-1 16,4-16-4-16,-7-8-3 15,-2-9-6-15,-1-4-4 0,-9-3-6 16,-2 0-2-16,-5 7-4 16,-1 8-3-16,-4 9-10 15,-3 6-6-15,0 8-3 16,-3 3 1-16,8 9 8 15,3 0 3-15,7 5 1 16,1-3 0-16,-2-3 0 16,6-3 1-16,3-8 4 15,3-5 2-15,4-11 3 16,0-6 2-16,-3-8 2 16,0-3 0-16,-4-3-3 15,-1-2 1-15,-3 2-2 16,-4 2-8-16,-6 13 46 15,-10 4-2-15,6 13 9 16,3 13 7-16,0 13-46 16,14 9-1-16,-7 11 2 15,0 1 441-15</inkml:trace>
  <inkml:trace contextRef="#ctx0" brushRef="#br0" timeOffset="109381.4213">5036 11227 605 0,'0'0'337'16,"0"3"-6"-16,6 20-237 15,-2 9-32-15,-2 19 4 16,-2 6-1-16,-2-5-12 16,-1-5-13-16,3-23-7 15,1-8 12-15,1-17 18 16,1-19 2-16,-2-12-5 15,-1-13-12-15,-7-10-19 16,1 3-1-16,-1 5 4 0,4 9-2 16,2 17-10-16,1 7-14 15,3 17-25-15,-1 9-6 16,13 12-1-16,2 9 8 16,15 9 14-16,4 1 3 15,-3-2 1-15,2-6 3 16,-4-14 5-16,-4-10 4 15,-1-13 14-15,-4-6 9 16,-7-16 19-16,-3-6 14 16,-7-12 7-16,-6-7-5 0,-12-2-21 15,0 6-18-15,-2 13-25 16,4 7-16-16,6 16-146 16</inkml:trace>
  <inkml:trace contextRef="#ctx0" brushRef="#br0" timeOffset="109709.4624">5458 11341 795 0,'0'2'351'15,"0"2"-113"-15,12 2-143 16,11 1-16-16,9-2 7 15,7-4-14-15,8-3-36 0,-7-5-7 16,-4-3-6-16,-6-2-1 16,-16 0-22-16,-3 0-12 15,-15-1-12-15,-3 2-3 16,-5-1 11-16,-2 3 4 16,7 5-10-16,5 3-5 15,6 6 8-15,6 4 10 16,2 11 28-16,-4 2 11 15,-2 6 2-15,-6 1-2 0,-2-3-25 16,0-5-58-16</inkml:trace>
  <inkml:trace contextRef="#ctx0" brushRef="#br0" timeOffset="109897.1081">5942 11201 1158 0,'1'0'458'0,"-1"5"-300"16,2 10-63-16,2 21-64 15,3 6-2-15,-5 11-11 16,1 3-6-16,-2-9-6 16,-1-4-57-16,4-16-223 15</inkml:trace>
  <inkml:trace contextRef="#ctx0" brushRef="#br0" timeOffset="110357.9561">5866 11322 969 0,'-1'-3'398'16,"3"-1"-253"-16,6 3-59 16,3 0-67-16,7 1-5 15,4 0-1-15,-3 0-5 16,10 2-8-16,1 3-9 0,9 2-38 15,3 2-14-15,2 3-31 16,0-2 5-16,-6 3 53 16,-5-4 50-16,-3-1 84 15,-7 0 24-15,-9-2 23 16,-5 0-18-16,-16-4-10 16,-5 1-12-16,-14-3-25 15,-7-3-15-15,-3-7-36 16,5-5-16-16,7-10-70 15,9 2-38-15,14 1-36 16,5 4 0-16,8 8 49 16,6 2 29-16,9 6 25 15,-1 6 3-15,8 6 10 16,-1 5 8-16,-3 7 18 16,-2 1 17-16,-3 3 22 15,-5-2 9 1,-4-5 2-16,-2-1-8 0,-5-15 1 15,-1-3 6-15,-8-15 9 16,-1-10 4-16,-8-6-11 16,-7-6-16-16,-6 2-62 15,2 5 465-15</inkml:trace>
  <inkml:trace contextRef="#ctx0" brushRef="#br0" timeOffset="110797.5894">6893 10978 729 0,'12'2'328'0,"36"0"-94"16,19-1-133-16,61-1-31 16,27-4-14-16,43-4-5 15,17 0-6-15,10-4-1 0,-3 9 7 16,-32 0-51-16,-21 4-59 15</inkml:trace>
  <inkml:trace contextRef="#ctx0" brushRef="#br0" timeOffset="111354.8718">7210 10421 608 0,'4'0'317'0,"2"3"8"0,2 17-257 15,-4 11-7-15,-4 13 40 16,-2 3 4-16,-11-1-5 16,2-7-6-16,-1-13-14 15,3-10 0-15,4-16 8 16,2-11-8-16,2-18-19 16,1-10-12-16,1-12-31 15,1-7-6-15,3-2-6 16,2 2-5-16,1 11-7 15,2 10-2-15,-1 14 0 16,-3 9-2-16,-1 12-14 16,1 7-2-16,5 20-2 15,10 8 2-15,8 17 20 16,1 5 1-16,4-3 5 16,-3-2 0-16,-4-18 3 0,1-5 1 15,-7-17 8-15,-2-9 10 16,-2-8 14-16,-4-10 5 15,-10-13 2-15,-2-2-4 16,-10-16-12-16,-2 1-6 16,2 8-14-16,-3 3-57 15,9 17-175-15</inkml:trace>
  <inkml:trace contextRef="#ctx0" brushRef="#br0" timeOffset="111526.6968">7758 10276 1007 0,'2'6'418'0,"2"14"-242"15,2 8-52-15,3 19-45 16,-1 6-27-16,-4 5-30 16,6 2-7-16,-2-7-20 15,1-11-65-15</inkml:trace>
  <inkml:trace contextRef="#ctx0" brushRef="#br0" timeOffset="111823.5068">7701 10529 531 0,'29'1'272'0,"14"-1"-43"15,9 3-163-15,-1-5-9 16,-6-2-17-16,-2 4-3 15,-6-6-8-15,-2-1 0 16,-10-1 3-16,-3-9-1 16,-10-6-2-16,-1-6-1 15,-5-8 9-15,-6-2 34 16,6 2 24-16,-4 8 16 0,0 14 17 16,5 8-41-16,-4 18-24 15,1 7-18-15,5 21-33 16,4 12 9-16,5 5 2 15,0 1 0-15,1-6-1 16,-2-5-3-16,-6-8-68 16</inkml:trace>
  <inkml:trace contextRef="#ctx0" brushRef="#br0" timeOffset="112370.2477">7130 11441 573 0,'-10'2'336'0,"-3"0"-59"0,1-15-111 16,9-8-36-16,6-22-36 15,7-4-14-15,9-6-6 16,5 1 13-16,18 15-11 15,5 6-12-15,9 25-19 16,-5 8-17-16,-22 23-17 16,-11 12 4-16,-20 11 6 15,-13 10 0-15,-20 1-5 16,-11 2-3-16,-11-9 1 16,5-12 1-16,7-16-4 15,8-12-7-15,15-13-17 16,6-4-13-16,18-5-11 15,12-1 2-15,13 2 15 16,10 0 9-16,17 5 14 16,0 6 5-16,2 10-2 0,-5 4-1 15,-17 6 10-15,-8-1-35 16,-8-8-182-16</inkml:trace>
  <inkml:trace contextRef="#ctx0" brushRef="#br0" timeOffset="112776.4082">7481 11366 639 0,'1'5'361'0,"5"6"-22"0,-1 15-181 15,1 8-33-15,-5 8-20 16,-1-5-17-16,-1-9-25 16,1-5-5-16,0-16-3 15,2-7 3-15,3-10 5 16,-3-11-2-16,0-12-17 15,2-6-10-15,-4-14-12 16,0-4-1-16,0 1-7 16,-2 7-4-16,2 19-4 15,2 12-7-15,-1 18-2 16,4 10 1-16,4 13-5 16,2 12 3-16,9 12 3 15,3 6-1-15,-2 1 2 16,4-3 1-16,0-16 2 15,1-9 2-15,0-13 7 16,-7-10 8-16,0-8 40 16,-12-23 19-16,10-4 17 0,-3-8 1 15,-5-10-32-15,6 8-18 16,-18-4-23-16,1 7-11 16,-6 8-61-16,1 10-66 15,2 12-189-15</inkml:trace>
  <inkml:trace contextRef="#ctx0" brushRef="#br0" timeOffset="112979.6718">8040 11228 871 0,'0'-1'445'0,"-1"1"-113"16,1 7-151-16,0-7-101 15,5 23-15-15,11 50-18 16,-8-23-14-16,-1 6-14 16,-1-3-5-16,-5-13 12 15,-1-8-43-15,-1-17-114 16</inkml:trace>
  <inkml:trace contextRef="#ctx0" brushRef="#br0" timeOffset="113120.3057">8009 11423 1009 0,'18'-5'403'0,"9"-2"-262"15,11 2-94-15,10 5-24 16,5 5 57-16,3 0-83 16</inkml:trace>
  <inkml:trace contextRef="#ctx0" brushRef="#br0" timeOffset="113510.5301">8470 11326 707 0,'-3'-16'331'0,"-3"-19"-116"16,3-2-16-16,3 8-19 16,2 4-1-16,-1 10-24 15,0 6-18-15,-2 9-58 16,-2 3-29-16,2 15-40 15,-5 5-10-15,7 15 4 16,1 7-2-16,4 10 0 16,1 3 0-16,0-4 1 15,-1-9 0-15,-3-13 2 16,1-3 1-16,-6-11 4 16,-2 0 3-16,-3-7 11 15,-6-7 5-15,2-4-1 16,-2-3-4-16,0-4-17 15,6 2-9-15,5-4-14 0,2 4-7 16,12 1-6-16,3 4 0 16,9 4 5-16,2 1 7 15,2 1 11-15,0-1 3 16,-11-1 5-16,0 1 7 16,-6-3 452-16</inkml:trace>
  <inkml:trace contextRef="#ctx0" brushRef="#br0" timeOffset="141423.2217">9114 10832 473 0,'7'10'233'16,"18"3"-40"-16,14-2-64 15,18-12-48-15,7-10 5 16,7-6-27-16,-5 4-54 15</inkml:trace>
  <inkml:trace contextRef="#ctx0" brushRef="#br0" timeOffset="141626.1365">9121 10994 744 0,'1'2'334'0,"15"2"-87"16,15 1-90-16,29 0-46 15,8-5-8-15,12 0-13 16,-4-1-129-16</inkml:trace>
  <inkml:trace contextRef="#ctx0" brushRef="#br0" timeOffset="142244.3901">10164 10994 735 0,'10'7'327'0,"10"-2"-120"0,8-5-17 15,4-23-36-15,4-11-19 31,-1-22-63-31,0-8-25 0,-7-13-19 0,-6-4-1 16,-10-2-9-16,-5 1-4 0,-8 12-9 16,-6 9-2-1,-6 27-3-15,-3 11-2 0,-3 19-6 16,0 10-7-16,2 16-11 16,2 12-4-16,7 17-4 15,3 3 1-15,9 8 10 16,7 3 6-16,9-4 12 15,5 2 5-15,11-10 6 16,1-8 0-16,3-14-40 16,3-11-53-16,-2-14-73 15,-3-6-11-15,-4-10 42 16,-8-4 53-16,-9-6 80 16,-5-2 21-16,-5-1 56 15,-2 2 32-15,-3 12 29 16,-2 5 11-16,-3 18-28 15,-2 6-29-15,-2 10-35 16,5 2-18-16,1-1-25 0,3 0-5 16,1-7 32-16,0-7-73 15,0-8-360-15</inkml:trace>
  <inkml:trace contextRef="#ctx0" brushRef="#br0" timeOffset="142369.3548">10732 10549 1194 0,'-1'-3'431'0,"1"3"-311"15,0 4-130-15</inkml:trace>
  <inkml:trace contextRef="#ctx0" brushRef="#br0" timeOffset="142900.4918">10857 10760 844 0,'1'9'364'0,"1"6"-200"15,8 13-69-15,-2 3-11 16,7 7-15-16,1-2-1 16,2-5-9-16,3-8-9 15,1-12-9-15,-3-8-2 16,2-10-2-16,-1-8 0 16,-1-13-4-16,0-3-5 15,-6-11-8-15,-2 2-4 16,-5 4-7-16,-3 6-1 0,-3 14-4 15,-1 5-3-15,-3 11-3 16,-1 8-1-16,1 9 4 16,3 6 3-16,6 7 2 15,5 0-1-15,6-4-1 16,4-1-1-16,7-8 4 16,-6-7 1-16,5-11-1 15,-2-7 0-15,-3-14-1 16,1-3-1-16,-8-6-2 15,-1 0-2-15,-2 2 2 16,-2 3 0-16,-6 11 2 16,1 6-3-16,-8 14-3 15,-1 6 2-15,-1 15 2 16,0 7 4-16,10 3 1 16,1 0 9-16</inkml:trace>
  <inkml:trace contextRef="#ctx0" brushRef="#br0" timeOffset="143494.0907">10178 11250 858 0,'-4'5'354'0,"-5"17"-215"16,5 13-67-16,5 20-55 15,2 3-3-15,10 0 3 16,1-8-2-16,-2-17 2 16,1-7 3-16,-4-19 20 15,5-7 12-15,-7-17 22 0,-5-13 8 16,-3-14-6-16,-11-8-6 15,-5-7-15-15,-2 3-2 16,-1 12-9-16,2 6-7 16,7 23-25-16,8 11-20 15,11 18-21-15,9 11-3 16,13 13 8-16,8 7 10 16,5-2 13-16,1 0 3 15,-3-14 5-15,-3-8 1 0,-7-15 7 16,-3-6 4-16,-7-16 14 15,-7-4 7-15,-10-18 12 16,-5-6 0-16,-8 0-17 16,-1 1-10-16,0 17-49 15,6 8-100-15</inkml:trace>
  <inkml:trace contextRef="#ctx0" brushRef="#br0" timeOffset="143798.0917">10568 11433 810 0,'20'0'338'0,"13"2"-182"0,14 2-90 15,4 0-10-15,-6-1-16 16,-5-4-7-16,-10-5-8 15,-2 0 2-15,-19-7 3 16,-4 1-7-16,-11-2-8 16,-7-1-5-16,0 6-11 15,2 4-4-15,7 10 5 16,0 5 7-16,5 11 25 16,2 5 9-16,-3 3 7 15,5 0-5-15,2-4 51 16,-1-6-103-16</inkml:trace>
  <inkml:trace contextRef="#ctx0" brushRef="#br0" timeOffset="143985.5238">11047 11250 924 0,'0'1'408'15,"0"9"-173"-15,2 12-93 16,0 15-37-16,0 8-19 16,1 1-35-16,4 1-16 0,2-12-43 15,1-6-85-15</inkml:trace>
  <inkml:trace contextRef="#ctx0" brushRef="#br0" timeOffset="144395.5033">10956 11387 828 0,'2'0'362'16,"4"0"-154"-16,16 2-167 15,8 2-33-15,14 0-7 16,2-3 2-16,6 1 0 0,-4-2-1 16,-7 0-2-16,-2 0-1 15,-16 1 0-15,-4 1 0 16,-9 7 53-16,-12 3 50 15,-8 3 58-15,-7 1 16 16,-4-5-29-16,1-3-42 16,5-10-46-16,4-6-27 15,2-9-23-15,6-5-10 16,5-5-17-16,4 2 8 0,11 3-9 16,-6 6-1-16,5 13-3 15,-1 4 1-15,1 15 5 16,2 5 4-16,2 4 8 15,2-2 3-15,1-5 3 16,2-3 3-16,-3-12 7 16,1-4 5-16,-5-21 10 15,-5-7 4-15,-9-6 4 16,-13 0-4-16,-16 8-19 16,-8 10 1-16,-9 12 187 15</inkml:trace>
  <inkml:trace contextRef="#ctx0" brushRef="#br0" timeOffset="145067.2185">11979 10903 1131 0,'17'0'397'16,"19"-1"-311"-16,58-2-104 15,28-4-1-15,67-2 34 16,27-1 29-16,43 2 26 16,17 4 5-16,-3 4-16 15,-9 0-23-15,-33-6-15 16,-24 1-2-16,-40-8 4 15,-25 0-65-15</inkml:trace>
  <inkml:trace contextRef="#ctx0" brushRef="#br0" timeOffset="145765.4402">12165 10274 812 0,'4'-9'361'0,"4"-4"-187"16,5 8-43-16,-9 12-68 15,-3 13-18-15,-1 18-19 16,-2 12 2-16,-4 6-3 16,4 0-1-16,-3-15-2 15,2-10 0-15,2-16 10 16,-2-12 9-16,3-14 7 15,0-7-2-15,4-21-12 16,-3-9-11-16,-1-13-10 16,0-6-3-16,-3 10-6 15,4 10-4-15,3 20-7 0,3 14-5 16,3 21-4-16,-6 7 2 16,9 17 0-16,3 4 4 15,12 11 5-15,10 1 2 16,7-5 4-16,2-6 5 0,-2-16 4 15,-2-3 4-15,-9-17 9 16,0-7 10-16,-10-16 45 16,-6-12 7-16,-10-12 8 15,-8-2-7-15,-8 6-48 16,-6 4-14-16,-2 17-27 16,-2 7-39-16,5 14-129 15</inkml:trace>
  <inkml:trace contextRef="#ctx0" brushRef="#br0" timeOffset="146051.7886">13044 9807 849 0,'-32'22'354'0,"-25"13"-184"0,3 26-122 15,0 12-9-15,16 14-9 16,15 8-1-16,26 16-8 16,14-3 7-16,21-11 9 15,6-11 0-15,15-30 46 16,6-13-87-16</inkml:trace>
  <inkml:trace contextRef="#ctx0" brushRef="#br0" timeOffset="146443.7396">13203 10378 627 0,'-1'-11'347'16,"1"-17"-69"-16,0-1-79 15,0-4-79-15,-1-1-28 0,-6 2-20 16,-2 0-12-16,3 9-11 16,2 6-7-16,1 16-28 15,1 11-8-15,-1 14-16 16,3 9-8-16,7 14 1 15,2 5 6-15,2 4 9 16,0-3 4-16,-1-13 8 16,-5-8 3-16,-5-12 6 15,-3-10 3-15,-10-3 4 16,-2-2 0-16,-2-6-7 16,1 2-6-16,10 0-14 15,4-1-8-15,19 0-8 16,8-1-1-16,18-3-93 15,9 3-210-15</inkml:trace>
  <inkml:trace contextRef="#ctx0" brushRef="#br0" timeOffset="146686.3107">13680 10146 1163 0,'-2'4'425'0,"-1"11"-339"16,-2 4-37-16,5 16-35 0,3 7 2 15,7 6-6-15,0 2 0 16,7-3 4-16,-4-9 36 15,0-12-193-15</inkml:trace>
  <inkml:trace contextRef="#ctx0" brushRef="#br0" timeOffset="146826.9188">13511 10327 877 0,'17'-2'419'0,"8"0"-148"0,22 1-172 16,9 1-40-16,11 1-36 15,1 1-8-15,-3-1-32 16,-7 0-90-16</inkml:trace>
  <inkml:trace contextRef="#ctx0" brushRef="#br0" timeOffset="147092.4653">14148 10082 836 0,'0'-21'400'0,"4"-20"-140"16,-4-6-26-16,0 9-62 15,0 6-27-15,-1 15-59 0,-1 11-35 16,4 22-49-16,2 12-14 15,4 23-12-15,4 6 6 16,-1 6 15-16,1 0-9 16</inkml:trace>
  <inkml:trace contextRef="#ctx0" brushRef="#br0" timeOffset="147355.6963">14048 10403 670 0,'16'5'353'16,"12"1"-47"-16,21-4-173 15,14-3 23-15,16-4-29 16,2-2-27-16,1 2-30 16,-8 1-9-16,-26 4-48 15,-13 6-50-15,-23 6-284 16</inkml:trace>
  <inkml:trace contextRef="#ctx0" brushRef="#br0" timeOffset="147823.9408">14182 10644 622 0,'2'10'266'15,"-2"8"-142"-15,1 4-14 16,0-1-21-16,-2 0-9 0,1-9 7 16,-3-3 10-16,3-7 12 15,-5-8-4-15,1-8-29 16,0-6-21-16,-3-10-30 16,6-1-6-16,-1-1-11 15,2 2-2-15,2 10-4 16,1 7-1-16,6 8-3 15,-7 6-4-15,5 8-6 16,5 2-2-16,3 7 4 16,10 2 3-16,5-1 5 15,-4 2 1-15,2-2 3 16,-4-1 2-16,-4-3 1 16,-4-3 2-16,-2-7 52 15,-3-5 19-15,1-7 34 16,-2-6 14-16,0-14-36 0,-3-1-15 15,-4-4-32-15,-3 1-17 16,-2 7-29-16,0 2-52 16</inkml:trace>
  <inkml:trace contextRef="#ctx0" brushRef="#br0" timeOffset="148167.6307">14581 9810 989 0,'10'7'392'0,"21"19"-270"15,13 19-41-15,12 30-29 16,7 13-4-16,-13 18 14 16,-21 6-5-16,-41 1-2 15,-21-5-6-15,-13-15-21 16,1-17-76-16</inkml:trace>
  <inkml:trace contextRef="#ctx0" brushRef="#br0" timeOffset="148784.0452">14363 10801 554 0,'-1'-2'309'16,"-3"0"-98"-16,18 2-49 16,14 2-9-16,28 6-43 15,17 0-10-15,20-1-28 0,4 1-13 16,-7-1-18-16,-13-1-1 16,-21-5-3-16,-17-2 32 15,-21-11 347-15</inkml:trace>
  <inkml:trace contextRef="#ctx0" brushRef="#br0" timeOffset="174270.4009">12251 11274 582 0,'-4'0'271'0,"0"13"-75"16,1 12-63-16,0 23-65 15,-1 10-2-15,1 1-41 16,-3-4-5-16,6-16 0 16,-2-8 0-16,3-20 18 0,1-11 9 15,-2-23 13-15,5-13 8 16,-5-19-5-16,0-10-4 15,0 4-19-15,-1 2 2 0,1 22 8 16,0 11 2-16,1 19-10 16,2 12-15-16,-3 14-28 15,3 10-10-15,9 11 5 16,3 3-2-16,11 1 3 16,5-3-1-16,2-10 4 15,4-2 4-15,-13-25 3 31,-11-2 1-31,0 0 10 0,35-5 5 0,-5-20 10 16,-4-13 4-16,-22-15 27 16,-9-3 8-16,-10-1-1 15,-9-1-3-15,-8 16-39 16,4 8-15-16,4 15-14 16,4 10-78-16,8 12-257 15</inkml:trace>
  <inkml:trace contextRef="#ctx0" brushRef="#br0" timeOffset="174582.8235">13217 10928 876 0,'-27'12'381'0,"-20"4"-118"0,-11 19-119 16,-2 12-39-16,3 18-17 16,11 16-74-16,24 17-15 15,15 7-6-15,22-4-1 16,11-4 3-16,15-18 8 15,5-7 3-15,15-18 13 16,-1-9-67-16</inkml:trace>
  <inkml:trace contextRef="#ctx0" brushRef="#br0" timeOffset="174976.0247">13407 11435 763 0,'-16'-10'447'0,"-15"-10"-16"16,1-6-235-16,17-6-125 15,7-3-32-15,19-1-44 16,11 2-3-16,13 11-4 15,8 10 0-15,7 13 8 16,1 11-7-16,-16 15 8 16,-14 8 9-16,-36 18 22 15,-20 5 5-15,-18 5 5 16,-8-3-7-16,10-14-13 16,8-6-2-16,17-22-8 15,12-9-8-15,17-8-10 16,8-7-6-16,17 0-5 15,8-1 7-15,10 0 4 16,5 4 4-16,-4 4 6 16,-4 1 1-16,-16 6 392 15</inkml:trace>
  <inkml:trace contextRef="#ctx0" brushRef="#br0" timeOffset="175366.5522">13962 11214 926 0,'-2'15'387'0,"-2"22"-241"15,3 10-36-15,1 15-53 16,0-2-21-16,3-3-16 16,2-9 2-16,2-16-1 15,-4-7-14-15,-3-14-197 16,-190-193-581 46</inkml:trace>
  <inkml:trace contextRef="#ctx0" brushRef="#br0" timeOffset="175413.7649">13824 11423 1222 0,'33'-3'478'0,"16"0"-434"16,8 1-17-16,10-1-7 15,-5 3-1-15,-15 4-409 16</inkml:trace>
  <inkml:trace contextRef="#ctx0" brushRef="#br0" timeOffset="175671.9289">14457 11260 602 0,'-2'-15'396'0,"-1"-21"48"15,-2-4-225-15,4-5-91 16,2 0-36-16,2 10-28 16,1 7-2-16,-1 12 0 15,-2 10-7-15,-1 15-29 16,3 13-18-16,1 19-20 16,7 7 3-16,4 9 9 15,2 2 1-15,4-2-103 16,-3-6-124-16</inkml:trace>
  <inkml:trace contextRef="#ctx0" brushRef="#br0" timeOffset="175846.1663">14325 11545 782 0,'20'-1'356'0,"29"-4"-179"15,10-3-24-15,4-5-66 16,2 4-9-16,-4 1-19 16,-5 2-11-16,-6 3-170 15</inkml:trace>
  <inkml:trace contextRef="#ctx0" brushRef="#br0" timeOffset="176471.0148">14345 11818 700 0,'-1'2'338'0,"-3"11"-105"15,-3 8-101-15,-5 16-63 16,-2 4-6-16,2 3-23 16,0-6-4-16,8-9-20 15,2-6-3-15,4-17 3 16,1-9 2-16,5-16 2 16,-1-11-1-16,0-13-3 15,2-3-2-15,-4-4-4 16,-2 3-2-16,1 18 27 15,-3 7 21-15,1 18-3 16,2 10-1-16,1 11-35 16,7 8-23-16,11 9-3 15,8 0 2-15,12 1 5 16,1-3 2-16,1-9 3 16,-5-7 2-16,-14-9 5 15,1-10 5-15,-13-9 11 16,-2-8 7-16,-6-16 32 0,-1-2 10 15,-5-10-2-15,-7 2-9 16,0 13-45-16,0 9-19 16,2 16-104-16,1 8-93 15</inkml:trace>
  <inkml:trace contextRef="#ctx0" brushRef="#br0" timeOffset="176768.0865">14763 11083 1042 0,'15'1'417'16,"16"4"-232"-16,22 33-148 15,14 12-20-15,4 43 7 16,-7 17 2-16,-33 21 10 16,-22 12 3-16,-30-17 6 15,-9-14-2-15,-9-38-1 16,3-20 1-16,4-33-23 16,1-9-48-16</inkml:trace>
  <inkml:trace contextRef="#ctx0" brushRef="#br0" timeOffset="178045.5809">13007 9766 648 0,'-43'48'288'16,"-30"31"-182"-16,-40 43-19 15,-20 29-21-15,-20 24-42 16,-6 6-7-16,1 9-20 15,14-18-299-15</inkml:trace>
  <inkml:trace contextRef="#ctx0" brushRef="#br0" timeOffset="178264.2919">12753 11214 1051 0,'-45'52'379'0,"-65"83"-321"16,-23 33-11-16,-39 48-27 16,-16 14 19-16</inkml:trace>
  <inkml:trace contextRef="#ctx0" brushRef="#br0" timeOffset="180047.1564">15448 10731 729 0,'19'1'308'16,"17"0"-174"-16,17 2-61 16,5-5-14-16,3 2-24 15,-4-2-10-15,-13-1-86 16,-3 3-139-16</inkml:trace>
  <inkml:trace contextRef="#ctx0" brushRef="#br0" timeOffset="180296.6972">15528 10824 688 0,'6'4'335'0,"4"-1"-98"16,20 0-102-16,11-3-26 16,16-4-14-16,6-1-17 15,-1 1-39-15,-1-1-9 16,-15 3-69-16</inkml:trace>
  <inkml:trace contextRef="#ctx0" brushRef="#br0" timeOffset="182535.4233">16598 10536 823 0,'-2'-15'407'15,"0"-13"-145"-15,2-8-106 16,3-11-40-16,5-2-50 15,-3-2-17-15,3 4-10 16,3 10 2-16,-6 12 9 16,0 6 3-16,-5 19-22 15,-7 7-16-15,-3 22-21 0,5 17-15 16,3 28 4 0,2 8 7-16,7-3 10 0,3-6 6 15,2-21-74-15,7-13-147 16</inkml:trace>
  <inkml:trace contextRef="#ctx0" brushRef="#br0" timeOffset="182720.4339">16298 10757 1010 0,'2'0'404'0,"16"-1"-229"16,18 1-48-16,32 3-62 15,16-1 7-15,19 2-38 16,1 3-12-16,-7 0-11 16,-7 1-59-16</inkml:trace>
  <inkml:trace contextRef="#ctx0" brushRef="#br0" timeOffset="183261.2833">16648 11208 649 0,'-14'9'281'0,"-31"5"-132"15,-2-3-35-15,-3-21-2 16,-1-9-13-16,20-13-41 0,9-5-21 15,22 2-59-15,13 4-10 16,20 8 10-16,9 8 11 16,6 14 30-16,1 3 16 15,-4 16 23-15,-7 7 20 16,-21 7 37-16,-8 7 6 16,-24 5-5-16,-12 3-20 15,-11-1-43-15,-5-2-14 16,-7-12-16-16,4-11-6 0,8-14-22 15,5-7-23-15,20-9-24 16,9-3-5-16,15-5 2 16,10 1 11-16,16 3 9 15,7 3 1-15,4 11 11 16,2 5 3-16,-7 9 17 16,-3 6 3-16,-7 0 138 15</inkml:trace>
  <inkml:trace contextRef="#ctx0" brushRef="#br0" timeOffset="184854.6477">17452 10486 799 0,'0'2'339'16,"3"-1"-163"-16,12 7-113 15,8 3-27-15,14 3 3 16,3 2-5-16,17-4-10 16,0-2 1-16,8-2-10 15,-4 2-1-15,-10 2-4 16,-6 1-1-16,-17 5-2 16,-6 1-2-16,-22 2 9 15,-12 3 8-15,-25 2 25 16,-14 0 12-16,-12 2 10 15,-2 1-3-15,6-3-23 16,12-2-12-16,18-11-23 16,12-8-28-16,21-8-140 15,11-8-214-15</inkml:trace>
  <inkml:trace contextRef="#ctx0" brushRef="#br0" timeOffset="185213.9389">18577 10413 942 0,'-10'0'422'0,"-16"0"-208"16,-1 2-63-16,-4 12-89 15,-1 5-29-15,2 16-37 16,2 3-15-16,17 10-4 16,11 3-3-16,26 1 4 15,10-2 7-15,15-12 11 16,3-6 4-16,13-24 10 16,2-8 6-16,1-22 34 15,-6-12 30-15,-23-13 72 16,-11-2 20-16,-30-3-8 15,-10 1-26-15,-27 4-77 16,-13 4-28-16,-10 9-40 16,0 8-14-16,14 19-76 15,9 5-95-15</inkml:trace>
  <inkml:trace contextRef="#ctx0" brushRef="#br0" timeOffset="185581.1776">18741 10507 907 0,'-15'6'494'16,"-11"3"-87"-16,-14 15-207 15,-7 8-46-15,0 14-50 16,3 4-31-16,11 6-3 15,10-2-303-15</inkml:trace>
  <inkml:trace contextRef="#ctx0" brushRef="#br0" timeOffset="187127.2906">19967 10310 911 0,'-1'15'289'0,"1"17"-288"0,2 36-22 16,-2 11 23-16,-1 7 53 16,-3-9 23-16,4-25 14 15,11-14-1-15,16-38 26 16,20-27-3-16,56-69 2 15,35-45 0-15,96-93-42 16,54-42-7-16,146-78-23 16,68-31 27-16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7T12:19:30.5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5285 17619 689 0,'-1'4'324'0,"-3"2"-200"16,2 0-80-16,-4 8 27 15,3 1-19-15,-1 8-20 16,3 2-9-16,2 0-6 16,5 3 1-16,6-4 3 15,4-1-2-15,5-6 5 16,3-3 3-16,1-11 7 16,-1-3 3-16,0-11 7 15,-5-4 0-15,-5-9 2 16,-5-3-3-16,-8-3 1 15,-3 0-2-15,-5 5-10 16,-3 2-7-16,-3 7-19 16,2 5-7-16,1 14-10 15,3 6-6-15,9 14-8 0,1 8-3 16,6 13 5 0,3 5 4-16,6 10 13 0,-4 0 8 15,-1 1 17-15,-3 0 13 16,-9-4 9-16,-2-5 6 15,-12-11 8-15,-7-7 3 16,-14-17-1-16,-2-6-9 16,0-16-71-16,-1-4-50 15</inkml:trace>
  <inkml:trace contextRef="#ctx0" brushRef="#br0" timeOffset="437.4019">5671 17654 673 0,'1'8'318'0,"-2"7"-166"16,0-1-74-16,-1 16 31 16,-2 4-20-16,2 7-10 15,0 1-3-15,-1 1-12 0,2-5-9 16,1-7 0-16,0-3 3 16,0-18 2-16,1-9-1 15,-1-13 1-15,-2-11 0 16,0-12-1-16,-3-5-2 15,-1-10-23-15,2-2-14 16,-1-1-10-16,1 1-3 16,2 6-6-16,2 2-2 15,3 9-5-15,4 5-4 16,4 5-3-16,4 4-1 0,7 8-32 16,3 1-20-16,9 7-69 15,3 2-79-15</inkml:trace>
  <inkml:trace contextRef="#ctx0" brushRef="#br0" timeOffset="671.9035">5649 17946 575 0,'11'5'298'15,"4"2"-160"-15,2-1-85 16,12 4 42-16,4 0-40 16,6-5-44-16,1-2-104 15</inkml:trace>
  <inkml:trace contextRef="#ctx0" brushRef="#br0" timeOffset="999.7559">5857 17673 660 0,'13'12'373'16,"-8"-2"-171"-16,0 3-112 15,8 7 49-15,-5 3-32 16,-1 0-16-16,-7-2-16 16,1-4-5-16,-4-9-18 15,2-7-5-15,2-8-13 16,3-7-6-16,4-6-10 16,1-4-4-16,5 1-15 15,0 2-11-15,4 7-4 16,0 4 1-16,-3 13 8 15,-2 6 2-15,-3 14 6 16,-3 5 2-16,-3 6 9 16,1 5 1-16,1-3-37 0,3-2-194 15</inkml:trace>
  <inkml:trace contextRef="#ctx0" brushRef="#br0" timeOffset="1397.6907">6164 17479 423 0,'18'0'341'16,"-1"0"-118"-16,1 1-125 15,13-1 84-15,-1 2-81 16,-1-1-10-16,-6 3-33 16,-3-2-12-16,-6 3-14 15,-2-1-7-15,-5 4-12 16,-3 5-5-16,1 4-6 16,1 4-4-16,1 8-4 15,1 3-3-15,0 11 13 16,0 3 8-16,-1 3 20 15,-3 2 14-15,-3-1 27 16,-3-1 9-16,-9-6 12 0,-7-6 6 16,-6-13-8-16,-4-5-7 15,1-10-47 1,0-7-67-16</inkml:trace>
  <inkml:trace contextRef="#ctx0" brushRef="#br0" timeOffset="1775.2613">6605 17803 765 0,'19'-2'465'0,"8"1"-200"16,1 0-144-16,16-1 77 15,1 1-60-15,3 1-29 16,-1 0-28-16</inkml:trace>
  <inkml:trace contextRef="#ctx0" brushRef="#br0" timeOffset="2441.484">7066 17597 1392 0,'12'-5'62'0,"13"-5"-1"0,-3 5-18 15,10-1-10-15,-3 4-8 16,-2 2-4-16,16-2 42 16,-3 5-27-16,-5 2-6 15,-14 8-10-15,-7 1-3 16,-19 3 1-16,-7-2 1 16,-8-1-1-16,1-2-5 15,5-2-7-15,3 0-2 0,14 0-4 16,7 1-3-16,12 3-3 15,2 4-1-15,5 8 2 16,-4 5 7-16,-7 6 13 16,-7 0 4-16,-13 1 8 15,-11-4 5-15,-15-6 5 16,-3-7 2-16,-4-12-29 16,-1-6-22-16,7-8-59 15,4-7-179-15</inkml:trace>
  <inkml:trace contextRef="#ctx0" brushRef="#br0" timeOffset="2847.6427">7547 17723 637 0,'1'4'343'0,"0"0"-185"15,0 3-101-15,2 0 57 16,0 6-62-16,2 2-9 16,3 1-4-16,2 1-1 15,6-5 2-15,3-3 1 16,5-6-2-16,1-3 0 16,3-7 2-16,0-4 2 15,-5-8-8-15,-1 0-4 0,-8-2-4 16,-4 1-3-16,-4 7-13 15,-6 1-5-15,-1 11-6 16,-4 2-3-16,2 12-5 16,0 5 0-16,3 13 4 15,1 5 9-15,-1 7 30 16,0 3 5-16,-5-2 29 16,-5-1 4-16,-8-3 7 15,-6-5 2-15,-10-8-2 16,-3-5-6-16,2-13-28 15,2-6-30-15</inkml:trace>
  <inkml:trace contextRef="#ctx0" brushRef="#br0" timeOffset="3355.1481">7992 17607 563 0,'-1'15'330'16,"1"2"-164"-16,0 5-97 31,0 11 84-31,2 11-92 0,0 3 0 16,1 2 9-16,-1-3-9 15,2-8 15-15,0-7 15 16,-2-15-1-16,1-8-2 16,-3-18-10-16,0-11-3 0,0-11-4 15,-1-6-3-15,-3-5-24 16,1-3-18-16,-1-1-14 16,1-1-4-16,0 7-5 15,0 3-3-15,3 4-3 16,0 5-5-16,9 4-7 15,4 3-1-15,10 5-26 16,8 3-33-16</inkml:trace>
  <inkml:trace contextRef="#ctx0" brushRef="#br0" timeOffset="3608.1742">8075 17949 533 0,'7'6'377'0,"2"-2"-146"16,2 2-133-16,8 1 93 15,4-1-89-15,7-4-50 16,2-3-86-16</inkml:trace>
  <inkml:trace contextRef="#ctx0" brushRef="#br0" timeOffset="3936.0411">8315 17714 786 0,'8'9'420'0,"-2"0"-215"16,-3 4-113-16,9 7 57 16,-4 3-43-16,-4 0-9 15,-1 0-22-15,0-4-11 16,-3-6-4-16,4-7-5 15,0-11-14-15,0-8-7 16,4-10-11-16,2-2-4 16,5-3-6-16,0 1-6 15,3 6-10-15,-1 4-3 16,-1 12-1-16,-1 6 0 0,-4 17 1 16,1 3 3-16,-2 12 2 15,-1 0 5-15</inkml:trace>
  <inkml:trace contextRef="#ctx0" brushRef="#br0" timeOffset="4186.3219">8696 17820 920 0,'18'0'474'0,"1"0"-240"0,-1-1-134 15,14 0 53-15,2-2-46 16,3 1-9-16,-1-3-18 16,-8 3-32-16,-6-1-14 15,-8 3-18-15</inkml:trace>
  <inkml:trace contextRef="#ctx0" brushRef="#br0" timeOffset="4654.6109">9221 17784 587 0,'0'-3'380'0,"1"-3"-148"0,4 0-119 16,-2-5 70-16,4-2-23 16,2 0-27-16,1-1-15 15,-1 4-26-15,0 0-11 16,0 4-17-16,-4 6-12 15,-1 8-16-15,-2 6-8 16,-2 11-7-16,1 6-5 16,1 6-9-16,-1 2-1 15,0 1 2-15,4-4 5 0,0-7-58 16,3-6-75-16</inkml:trace>
  <inkml:trace contextRef="#ctx0" brushRef="#br0" timeOffset="5029.5315">9417 17509 894 0,'18'0'444'16,"1"0"-242"-16,-1 0-125 15,15-2 45-15,0 1-43 16,0 1-5-16,-5 0-20 0,-3 0-7 16,-7 0-14-16,-4 0-6 15,-5 3-8-15,-3 1-3 16,-4 4-6-16,1 4-4 16,1 7-6-16,2 3-3 15,2 11-2-15,1 5 0 16,0 9 2-16,1 4 0 15,1 4 3-15,-3-1 0 16,-2-1 6-16,-4-3 8 0,-8-8 18 16,-4-5 5-16,-9-14 11 15,0-5 1-15,-5-11 10 16,-2-6-25-16,3-7-299 16</inkml:trace>
  <inkml:trace contextRef="#ctx0" brushRef="#br0" timeOffset="5435.8603">10124 17647 849 0,'2'13'395'0,"1"5"-235"16,0 2-99-16,1 13 45 16,2 9-28-16,1 6-23 15,0-1 1-15,1-4-11 16,2-2-3-16,-2-12 7 16,2-6-24-16,-6-15-94 15,-3-9-108-15</inkml:trace>
  <inkml:trace contextRef="#ctx0" brushRef="#br0" timeOffset="5576.2756">9928 17796 523 0,'18'1'391'0,"11"-2"-126"16,2 0-128-16,20-1 84 15,3 1-21-15,5 1-42 16,-2 0-7-16,-4 3-93 0</inkml:trace>
  <inkml:trace contextRef="#ctx0" brushRef="#br0" timeOffset="6157.6369">10682 17676 893 0,'8'-19'403'0,"3"2"-230"0,3 1-86 15,9-11 33-15,7 5-32 16,8 16-14-16,1 4-7 0,-6 17-6 16,-6 11 0-16,-16 16-24 15,-8 8-14-15,-12 8-3 16,-10-3 1-16,-14-2 3 16,-3-2 1-16,-3-14 0 15,3-6-10-15,8-17-12 16,4-10-5-16,13-11-11 15,5-5-5-15,13-7-8 16,5 2 1-16,14 5-6 16,5 4 6-16,12 9 9 15,0 9 5-15,2 8-14 16,0 5-232-16</inkml:trace>
  <inkml:trace contextRef="#ctx0" brushRef="#br0" timeOffset="6714.4752">11162 17736 890 0,'-1'5'379'0,"1"7"-255"0,1 1-86 15,5 7 25-15,0 6-19 16,7 4-24-16,0 0-3 16,8-3 10-16,1-4 2 15,3-10 5-15,0-7-1 16,-2-12 4-16,-3-7 1 0,-5-10 0 16,-1-2 1-16,-9-3-6 15,-3 1-7-15,-4 7-17 16,-3 3-7-16,-2 10-15 15,0 7-7-15,4 14-10 16,3 8-1-16,3 12 14 16,6 8 9-16,-3 0 23 15,3 3 13-15,-6 3 24 16,-1-3 9-16,-7-10 13 16,-8-4 5-16,-8-12-7 15,-7-10-5-15,-3-9-26 16,0-3-29-16,6-12-86 15,3-6-64-15</inkml:trace>
  <inkml:trace contextRef="#ctx0" brushRef="#br0" timeOffset="7089.3875">11609 17815 682 0,'0'22'391'0,"0"-1"-164"0,-2 1-124 16,0 12 42-16,1 3-18 16,-3-1-8-16,2-7-5 15,-2-4-5-15,-2-12-23 16,0-8-5-16,1-14-5 15,1-7-3-15,-4-16-5 16,1-7-8-16,-2-10-26 16,-3-4-11-16,2-4-10 15,0-1-4-15,2 2-5 16,2 4-4-16,4 8-7 16,2 5-5-16,11 10-6 15,6 6-2-15,10 8 0 16,5 6 0-16,8 7-23 15,4 2-31-15,8 5-124 16</inkml:trace>
  <inkml:trace contextRef="#ctx0" brushRef="#br0" timeOffset="7323.9035">11619 18072 860 0,'11'4'466'16,"2"-2"-232"-16,2 0-143 15,7 1 62-15,9-1-68 16,4-1-14-16</inkml:trace>
  <inkml:trace contextRef="#ctx0" brushRef="#br0" timeOffset="7867.5947">11878 17739 567 0,'6'12'328'0,"-1"4"-147"15,-1 1-96-15,4 12 72 16,-1 2-50-16,-1 1-5 15,-2 1-4-15,-3-8-13 16,0-3-7-16,-1-11-6 16,-2-8-5-16,0-11-17 15,2-10-8-15,3-7-12 16,2-1-4-16,4-3-14 16,0 1-11-16,3 4-12 15,3 5-3-15,0 12 0 16,0 7 0-16,-1 13 3 15,-1 7 1-15,-2 5 4 16,1 3 4-16,1 3-14 16,0-3-48-16</inkml:trace>
  <inkml:trace contextRef="#ctx0" brushRef="#br0" timeOffset="8039.421">12218 17864 822 0,'10'1'451'0,"5"0"-219"15,-2 0-138-15,14-1 49 16,2 1-42-16,7-1-51 16</inkml:trace>
  <inkml:trace contextRef="#ctx0" brushRef="#br0" timeOffset="8617.4064">12582 17784 360 0,'-2'-1'258'0,"1"0"-80"15,0-1-81-15,0 0 56 16,0 1-13-16,1 0-19 16,0 0-9-16,1-3-10 15,1-7-6-15,50-27-17 16,-26 31-12-16,2 6-17 15,3 4-5-15,-4 10-9 16,-3 7-3-16,-11 11-13 16,-7 2-5-16,-12 4 1 15,-7 1 1-15,-8-6 6 16,-4-3 2-16,-1-7 2 16,0-5-2-16,8-11-8 15,5-4-3-15,10-4-3 16,4-6-3-16,10 1-3 15,4 1-4-15,7 4-2 16,5-1-1-16,-1 4 2 0,0 3 3 16,-2 2-39-16</inkml:trace>
  <inkml:trace contextRef="#ctx0" brushRef="#br0" timeOffset="8992.3195">12952 17652 807 0,'11'-3'392'0,"5"0"-214"15,-1 2-103-15,14-5 34 16,1 2-15-16,2 1-14 15,-2-2-13-15,-4 3-26 16,-2 1-6-16,-6 4-15 16,-1 3-4-16,-9 8-9 15,-1 3-3-15,-5 12-4 16,-1 7-1-16,1 10 0 16,-2 2 1-16,0 7 0 15,0-2 1-15,0-4 2 16,0-2 1-16,-2-10 18 15,-3-6 8-15,-3-12 16 0,-2-8 5 16,-6-8 4-16,-3-3-1 16,-1-6-5-16,-2-2 218 15</inkml:trace>
  <inkml:trace contextRef="#ctx0" brushRef="#br0" timeOffset="10242.4221">13542 17836 737 0,'-4'-1'365'0,"1"-3"-109"0,3 3-84 15,0 1-70-15,8-1-14 16,22 0-39-16,60-5 1 15,-28 0-12-15,2 3-17 16,-3 2-8-16,-6 1 26 16,-15 2-138-16,-7 0-131 15</inkml:trace>
  <inkml:trace contextRef="#ctx0" brushRef="#br0" timeOffset="10492.1368">13577 17956 738 0,'8'3'376'15,"5"2"-48"-15,16-2-174 16,7 2 20-16,11-1-28 15,3-2-19-15,-1 0-60 16,0-1-22-16,-10-3 31 16,-2-4-81-16</inkml:trace>
  <inkml:trace contextRef="#ctx0" brushRef="#br0" timeOffset="11264.468">14645 17852 557 0,'-25'2'270'15,"-19"3"-63"-15,-3-14-62 16,1-6-10-16,12-14-19 16,11-8-22-16,19-3-48 15,8 1-21-15,20 3 4 16,6 8 3-16,11 16 14 15,3 5 13-15,-3 17-3 0,-1 10-20 16,-15 14 10-16,-10 8-3 16,-15 10 3-16,-13 2-1 15,-6-1-13-15,-2-5-6 16,-6-12-4-16,-1-8 1 16,-2-18 6-16,-1-4 0 15,5-13-3-15,4-1-6 16,11-5-21-16,6-1-10 15,12 10-14-15,8-3-6 0,10 10 6 16,10 5 4-16,6 6 11 16,4 2 6-16,-3 4 5 15,-2-4 10-15,-4-6-193 16</inkml:trace>
  <inkml:trace contextRef="#ctx0" brushRef="#br0" timeOffset="11475.4232">14860 17783 1092 0,'9'5'415'0,"21"11"-304"15,8 4-2-15,7 13-18 16,6 1-25-16,-15 3-37 15,-2-3-8-15,-14-7-56 16,-7-6-112-16</inkml:trace>
  <inkml:trace contextRef="#ctx0" brushRef="#br0" timeOffset="11649.5168">15196 17761 935 0,'-3'0'440'0,"-10"4"-176"16,-5 4-56-16,-3 5-95 16,-6 6-38-16,-8 9-55 15,0 5-11-15,-3 5-2 0,-1-2-2 16,7-4-38-16,2-1-53 16</inkml:trace>
  <inkml:trace contextRef="#ctx0" brushRef="#br0" timeOffset="12149.4048">15328 17867 309 0,'-3'24'206'0,"-2"26"31"0,-1 0-15 16,2-7-49-16,3-7-33 16,4-17-54-16,1-7 9 15,3-12 33-15,-1-9 2 16,-2-18-17-16,1-8-31 16,-5-15-52-16,-1-9-6 15,-5-2 1-15,-3-3 2 0,-4 1-3 16,2 5-3-16,0 8-16 15,6 9-8-15,8 7-12 16,5 3-6-16,13 7-8 16,7 4-1-16,15 3 4 15,13 4 5-15,7 5-25 16,4 4-50-16,-4 13-210 16</inkml:trace>
  <inkml:trace contextRef="#ctx0" brushRef="#br0" timeOffset="12368.3418">15411 17997 782 0,'5'3'337'15,"10"11"-182"-15,9-4-15 16,8-5-40-16,6 0-37 16,-1-5-38-16,-4-2-82 15</inkml:trace>
  <inkml:trace contextRef="#ctx0" brushRef="#br0" timeOffset="12680.5194">15610 17685 663 0,'4'7'346'16,"3"0"9"-16,-1 15-274 15,6 2 11-15,-4 5-3 16,-1 3-18-16,0-8-23 16,-5-2-12-16,4-11-2 15,0-10 5-15,-2-11 0 16,7-10-1-16,1-9-12 15,7-3-13-15,3-1-11 16,0 6-2-16,-2 5-4 16,-2 7-2-16,-9 12-10 15,-3 7 4-15,-9 13 12 16,-1 5 3-16,-1 3 13 0,1 5-2 16,5 0 6-16,4-1-35 15</inkml:trace>
  <inkml:trace contextRef="#ctx0" brushRef="#br0" timeOffset="13039.812">15926 17555 635 0,'19'-1'319'15,"12"-2"-103"-15,6 6-100 16,2 2-26-16,-5 2-23 16,-3 5 5-16,-6-4-8 15,-6 0-5-15,-5 1-14 16,-2-1-14-16,-8 3-17 16,-1-1-3-16,0 4-6 15,-2 3-4-15,6 4-1 16,1 4-2-16,-2 4-1 15,2 2 1-15,-7 5 20 16,-1 2 12-16,-10 2 34 16,-5 1 18-16,-7-6 6 15,-1-5 0-15,1-9-16 16,-2-11-12-16,1-12-18 0,3-7-24 16,5-15-11-16</inkml:trace>
  <inkml:trace contextRef="#ctx0" brushRef="#br0" timeOffset="13430.6442">16650 17579 879 0,'0'6'342'0,"1"12"-210"16,2 11-52-16,-1 17-2 15,6 7-2-15,1 7-18 0,3-1-7 16,0-7-12-16,0-7-6 16,1-15-5-16,-2-10 4 15,-3-13-55-15,0-7-76 16</inkml:trace>
  <inkml:trace contextRef="#ctx0" brushRef="#br0" timeOffset="13591.7667">16469 17739 529 0,'0'1'291'16,"10"2"49"-16,12 1-142 0,20 1-77 15,9-3 7-15,21-2-79 16,4 0-19-16,3 0-6 15,-2 0-33-15</inkml:trace>
  <inkml:trace contextRef="#ctx0" brushRef="#br0" timeOffset="14169.4523">17168 17565 762 0,'9'-3'343'0,"13"-9"-171"15,7 4-34-15,12 9-57 16,3 2-31-16,8 10-30 15,2 3-1-15,-18 1-1 16,-10 1 3-16,-27-1 2 16,-16 1 2-16,-17 1 1 0,-4-5-1 15,3-4-3-15,2-4-3 16,20-6-6-16,6 0-9 16,14 0-14-16,10 0-8 15,16 6 4-15,8 7 7 16,6 10 11-16,1 8 4 15,-9 9 10-15,-11 2 4 16,-20-1 25-16,-15-3 21 16,-16-5 11-16,-14-5 2 0,-18-13-15 15,-5-11-16-15,-9-8-21 16,10-4-8-16,19-7-134 16,11 0-328-16</inkml:trace>
  <inkml:trace contextRef="#ctx0" brushRef="#br0" timeOffset="14513.376">17676 17708 856 0,'9'6'356'0,"7"7"-178"15,21 11-111-15,8 7 20 0,12 14-6 16,0-3-13-16,-8 1-16 16,-9-1 23-16,-17-17-154 15,-3-2-88-15</inkml:trace>
  <inkml:trace contextRef="#ctx0" brushRef="#br0" timeOffset="14674.6455">18036 17774 870 0,'-12'4'416'16,"-12"3"-162"-16,-11 8-97 0,-4 5-38 15,-9 6-47-15,-3 3-26 16,5 2-25-16,2-2-5 16,11-5-30-16,5-1-81 15</inkml:trace>
  <inkml:trace contextRef="#ctx0" brushRef="#br0" timeOffset="15049.5152">18218 17928 416 0,'-5'11'260'0,"-3"12"19"16,4-4-50-16,3-3-53 15,1-4-23-15,0-7-4 16,0-7-14-16,0-14-18 16,0-2-10-16,-2-16-59 15,-3-5-5-15,-3-6-6 0,-2-8-2 16,-5-4-8-16,0 1-9 15,-1-4-9-15,0-1-4 16,8 9-9-16,3-1-5 16,10 15-9-16,8 7-6 15,11 10-10-15,8 6 0 16,18 11 5-16,5 4 81 16,17 7-221-16</inkml:trace>
  <inkml:trace contextRef="#ctx0" brushRef="#br0" timeOffset="15268.2335">18216 18017 907 0,'11'5'395'16,"5"0"-221"-16,22-1-93 16,11-1 5-16,12-3-53 15,0-2-82-15</inkml:trace>
  <inkml:trace contextRef="#ctx0" brushRef="#br0" timeOffset="15736.8613">18466 17645 732 0,'2'7'302'0,"10"14"-165"15,-3 11-35-15,0 3 13 16,0 7-16-16,-9-5-17 15,0-6-10-15,0-9-15 16,0-7-4-16,-1-15 2 16,1-9-3-16,0-16-7 15,5-5-12-15,5-3-23 16,2 1-8-16,5 6-11 16,1 6 8-16,3 9 9 0,2 8 14 15,-3 10 18-15,-2 9-3 16,-6 7-6-16,-3-1-9 15,-1 3-9-15,1-2 34 16,4-8-96-16</inkml:trace>
  <inkml:trace contextRef="#ctx0" brushRef="#br0" timeOffset="15940.1704">18768 17791 720 0,'7'1'388'0,"17"0"-22"15,7 1-108-15,19 0-60 16,5 0-35-16,-4 3-87 16,-4-2-30-16,-17 1-73 15,-10-4-69-15</inkml:trace>
  <inkml:trace contextRef="#ctx0" brushRef="#br0" timeOffset="16637.4875">19487 17626 526 0,'1'0'280'0,"-6"0"-66"15,-6-1-53-15,-11 1-66 16,-11 0-36-16,-6-2-45 16,-6-3-3-16,7 1-3 15,7 0-2-15,10 6-9 16,6 4-6-16,2 6 3 0,3 3 5 16,2 1 12-16,0 0 17 15,3 1 29 1,0-1 6-16,4-5 7 15,1-2 6-15,8-6-4 16,3-3-6-16,11-5-12 16,4 1-16-16,13 4-28 15,11 4-1-15,5 14 1 16,-1 4-2-16,-10 9 4 16,-10 4-3-16,-16 2-1 15,-12 3 3-15,-13-7 6 16,-7-1 5-16,-17-11 12 15,-6-9 4-15,-12-12 4 16,-6-8-4-16,2-12-15 0,7-2-7 16,17-4-50-16,9 3-53 15,20 2-196-15,8 1-266 16</inkml:trace>
  <inkml:trace contextRef="#ctx0" brushRef="#br0" timeOffset="17043.6544">19576 17534 672 0,'10'-5'288'0,"20"-2"-133"16,8 1-23-16,7 2 2 15,4 1 4-15,-7 1-17 16,-6 1-6-16,-13 1-29 16,-5 1-24-16,-14 4-33 15,-2 3-11-15,-2 11-17 0,-2-1-3 16,2 11-3-16,2 3 0 16,4 6 1-16,2 6 1 15,3 8 2-15,-3 3 1 16,1 4 3-16,-1 2 1 15,-4-7 0-15,0-6 2 16,-8-18 4-16,-7-9 4 16,-8-10 35-16,-10-4 19 15,-9-5 42-15,-3-1 15 0,1-3-20 16,2 1-19-16,7 1-50 16,0 0-40-16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0-07T12:22:52.5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17233 11183 735 0,'0'2'477'0,"-1"5"-214"0,-3 9-166 15,-3 5 99-15,-5 20-100 16,-4 8-29-16,-2 12-32 16,-3 4 0-16,0-1-13 15,3 1-2-15,2-15-1 16,3-6 1-16,7-20-14 16,0-10-11-16,5-14-55 15,2-6-66-15</inkml:trace>
  <inkml:trace contextRef="#ctx0" brushRef="#br0" timeOffset="236.9308">17258 11116 530 0,'-7'-2'368'16,"2"0"-139"-16,-2 1-137 15,-3-3 59-15,2 4-58 16,4 0-21 0,1 1-37-16,2 5-42 0,1-6-129 15</inkml:trace>
  <inkml:trace contextRef="#ctx0" brushRef="#br0" timeOffset="406.5532">17288 11141 316 0,'2'0'186'0,"-1"3"-82"16,0-2-58-16,-1-1 34 15,0 0-24-15,0 0-18 0,0 0-3 16,0 0-12-1,0 0-38-15</inkml:trace>
  <inkml:trace contextRef="#ctx0" brushRef="#br0" timeOffset="687.7365">17292 11161 684 0,'3'14'373'0,"3"8"-195"15,3 5-111-15,7 21 46 16,2 7-27-16,4 6-32 15,3 5-11-15,3-1-17 16,1-1-3-16,-3-9-3 16,-4-11 0-16,-3-15 6 15,-4-7 4-15,0-11 1 16,-6-6 1-16,-4-6 3 16,-5-5 3-16,-5 0 1 15,-7 0-2-15,-16 3-7 16,-8 1-5-16,-13 3-5 15,0 3-1-15,-4 1-6 16,3 1-7-16,5-3-38 16,8 0-47-16</inkml:trace>
  <inkml:trace contextRef="#ctx0" brushRef="#br0" timeOffset="1078.2702">17653 11495 871 0,'0'9'397'0,"0"4"-250"15,1 1-102-15,0 8 27 16,3 3-24-16,3 6-21 16,2-1-9-16,5-3-3 15,4-2 13-15,8-6 25 16,2-7 7-16,6-7 20 15,4-5 4-15,-4-8 6 16,-1-6 3-16,-8-7-4 16,-5-4-14-16,-11-2-35 15,-6 0-26-15,-5 4-96 16</inkml:trace>
  <inkml:trace contextRef="#ctx0" brushRef="#br0" timeOffset="1390.7085">18012 11485 1045 0,'4'2'528'0,"4"6"-305"15,-3-1-151-15,10 10 55 16,0 2-40-16,0 5-46 15,2 0-14-15,3 2-12 16,-1-3-2-16,-1-8 19 16,2-3 11-16,-1-12 15 15,-1-3 4-15,1-13 8 16,-2-6 3-16,0-6-3 16,-1-3-2-16,-1-1-23 15,-2 2-7-15,-3 4-63 16,-3 5-50-16</inkml:trace>
  <inkml:trace contextRef="#ctx0" brushRef="#br0" timeOffset="1640.6489">18535 11669 1216 0,'1'-2'669'0,"4"2"-341"16,-4 0-201-16,-1-1 89 15,0 0-52-15,0 0-67 16,0-1-16-16,0 1-297 15</inkml:trace>
  <inkml:trace contextRef="#ctx0" brushRef="#br0" timeOffset="25659.6388">17321 12332 687 0,'-9'5'285'0,"-12"17"-125"0,-2 11-58 16,-8 21-40-16,2 9-5 16,4-5-42-16,4 0-1 15,11-14-1-15,1-10 3 16,14-13 7-16,2-10 4 15,5-21-4-15,5-8-21 16,1-19-55-16,3-4-18 0,-1-15-6 16,-3-4 18-1,-6-1 47-15,-1 2 8 0,-6 18 5 16,-3 12 14-16,-1 19 16 16,0 6-6-16,4 9-3 15,3 5-12-15,12 10-11 16,9 5 7-16,15 9 9 15,4-1 1-15,6 6 1 16,-7-3-3-16,-10-1-1 16,-5-1-2-16,-17-4 3 15,-7-2 1-15,-12-3 6 16,-12 0-3-16,-14-3 4 16,-7-1-1-16,-16-5 0 15,-2-4 5-15,1-12 0 16,6-8-1-16,21-8-64 15,9-5-109-15</inkml:trace>
  <inkml:trace contextRef="#ctx0" brushRef="#br0" timeOffset="25987.6989">17674 12517 708 0,'3'-3'319'0,"4"2"-156"16,-1 6-31-16,-1 6-51 15,1 7-17-15,0 2-16 16,-1-1-13-16,4 5-15 16,-1-2-4-16,1-2-7 15,3-1-1-15,2-4 2 16,3-1 0-16,6-4 45 15,0-6 11-15,4-6 18 16,-2-7 3-16,-3-6-31 16,0 0-6-16,-8-6-13 15,-6-5-2-15,-8-3-12 16,-3 2-8-16,-2 5-69 16,1 8-81-16</inkml:trace>
  <inkml:trace contextRef="#ctx0" brushRef="#br0" timeOffset="26284.5044">18030 12526 770 0,'2'-2'340'16,"8"2"-172"-16,-4 4-48 15,3 10-63-15,-1 7-16 16,5 5-20-16,-1 2-6 0,1 0-4 15,-1-4 0-15,4-5 4 16,1-5 32-16,3-4 44 16,1-5 26-16,-7-8 40 15,2-3-14-15,-2-8-36 16,1-2-25-16,6-4-39 16,-3 1-15-16,-3-1-8 15,-3 0-2-15,-10 8-7 16,-4 3-8-16,-8 2-19 15,1 8-56-15,2 5-225 16</inkml:trace>
  <inkml:trace contextRef="#ctx0" brushRef="#br0" timeOffset="26550.243">18543 12806 1127 0,'1'-2'580'15,"0"-1"-179"-15,-1 0-91 0,0 2-117 16,0 0-44-1,0 0-45-15,0-1-43 0,0 1-22 16,0 0 77-16</inkml:trace>
  <inkml:trace contextRef="#ctx0" brushRef="#br0" timeOffset="35794.6453">15778 13158 427 0,'5'-1'288'15,"5"1"35"-15,-15-2-69 16,-8 2-27-16,-13 0-54 16,-7-4-69-16,-7-2-56 15,-10-6-17-15,-3-3-19 16,-8 1-7-16,7 1-8 16,12 6-7-16,19 7-24 0,15 1-7 15,21 6-11-15,12 5-4 16,25 1 14-16,8 6 5 15,2 5 21-15,-5 1 15 16,-21 3 25-16,-13 3 15 16,-31 4 6-16,-12 5-3 15,-18 7-12-15,-11-2-8 16,2-7-7-16,7-11-3 16,12-11-6-16,15-1-7 0,19-3-5 15,9-6 2-15,18 5 5 16,7-7 7-16,8 3 2 15,9 7-5-15,-1-3 32 16,2 2-76-16</inkml:trace>
  <inkml:trace contextRef="#ctx0" brushRef="#br0" timeOffset="35997.7136">15976 13310 490 0,'12'-5'285'0,"19"-2"2"15,7 4-102-15,11 7-69 16,-1 6-22-16,-6 1-51 16,-6 1-14-16,-12-3-12 0,-5-3-72 15</inkml:trace>
  <inkml:trace contextRef="#ctx0" brushRef="#br0" timeOffset="36154.2996">16175 13308 592 0,'-3'6'337'15,"-7"13"-46"-15,1 7-59 16,-1 12-83-16,4 4-35 16,5 5-42-16,-3-3-21 0,3-11-10 15,6-1-4-15,12-16-14 16,14-5 0-16,19-7-9 15,1-4-26-15</inkml:trace>
  <inkml:trace contextRef="#ctx0" brushRef="#br0" timeOffset="36357.0436">16589 13651 1438 0,'1'1'583'0,"-1"-1"-374"0,1-2-49 16,-1 1-2-16,0 0-24 15</inkml:trace>
  <inkml:trace contextRef="#ctx0" brushRef="#br0" timeOffset="40174.8459">15112 14080 614 0,'5'-1'338'16,"3"-3"-51"-16,-7 1-49 16,-10-3-82-16,-6 6-35 0,-16 5-59 15,-11-5-17-15,-9 8-18 16,-7-7-7-16,2 0-14 16,9 5-8-16,17-1-16 0,10-1-9 15,17 4-17-15,6 0-3 16,19 3 2-16,11 1 5 15,13 7 14-15,7 4 7 16,2 4 13-16,-8 2 6 16,-18 0 8-16,-14 3 6 15,-30 2 8-15,-16 0 0 16,-19 3-1-16,-6-3 0 16,5 0 1-16,5-8 0 0,27-2-5 15,9-1-2-15,22-13-6 16,14 5-1-16,23-8 3 15,10-2-1-15,9-5-2 16,2 2 2-16,-7-1-129 16</inkml:trace>
  <inkml:trace contextRef="#ctx0" brushRef="#br0" timeOffset="40581.0222">15274 14410 771 0,'16'-3'383'15,"18"-1"-144"-15,8 1-39 16,6 3-60-16,1 2-38 0,-7-1-32 15,1-1-29-15,-14 2-23 16,-4-4-3-16,-5 1-2 16,-10-3 1-16,-4 1-4 15,-6-2-6-15,-4 3-8 16,-4 2-6-16,-2 7-8 16,-4 4 1-16,-8 8 1 15,7 8 2-15,-4 1 4 16,2 1 1-16,17 4 4 15,3-7 4-15,15-2 7 16,4-7 3-16,-5-8 5 16,4 1-3-16,2-7-59 15,6 2-147-15</inkml:trace>
  <inkml:trace contextRef="#ctx0" brushRef="#br0" timeOffset="40702.7669">15927 14632 1488 0,'6'-3'646'0,"6"0"-389"16,0 0-77-16,2 2-84 15,-1 2 282-15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7/10/2021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3154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5867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7/10/2021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7/10/2021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7/10/2021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7/10/2021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7/10/2021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7/10/2021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7/10/2021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7/10/2021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7/10/2021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7/10/2021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7/10/2021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7/10/2021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customXml" Target="../ink/ink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customXml" Target="../ink/ink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customXml" Target="../ink/ink1.xml"/><Relationship Id="rId4" Type="http://schemas.openxmlformats.org/officeDocument/2006/relationships/image" Target="../media/image15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5" Type="http://schemas.openxmlformats.org/officeDocument/2006/relationships/image" Target="../media/image21.emf"/><Relationship Id="rId4" Type="http://schemas.openxmlformats.org/officeDocument/2006/relationships/customXml" Target="../ink/ink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customXml" Target="../ink/ink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customXml" Target="../ink/ink2.xml"/><Relationship Id="rId4" Type="http://schemas.openxmlformats.org/officeDocument/2006/relationships/image" Target="../media/image1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n-US" dirty="0" smtClean="0"/>
              <a:t>2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4039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/>
              <a:t>Βασικά </a:t>
            </a:r>
            <a:r>
              <a:rPr lang="el-GR" sz="2100" dirty="0" smtClean="0"/>
              <a:t>Σήματα</a:t>
            </a:r>
            <a:r>
              <a:rPr lang="en-US" sz="2100" dirty="0" smtClean="0"/>
              <a:t>, </a:t>
            </a:r>
            <a:r>
              <a:rPr lang="el-GR" sz="2100" dirty="0" smtClean="0"/>
              <a:t>Συστήματα και </a:t>
            </a:r>
            <a:r>
              <a:rPr lang="en-US" sz="2100" dirty="0" smtClean="0"/>
              <a:t>I</a:t>
            </a:r>
            <a:r>
              <a:rPr lang="el-GR" sz="2100" dirty="0" err="1" smtClean="0"/>
              <a:t>διότητες</a:t>
            </a:r>
            <a:endParaRPr lang="el-GR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u="sng" dirty="0" smtClean="0"/>
                  <a:t>Ενέργεια και Ισχύς σήματος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/>
                  <a:t> </a:t>
                </a:r>
                <a:r>
                  <a:rPr lang="el-GR" sz="1800" dirty="0" smtClean="0"/>
                  <a:t>Παραδείγματα: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sz="1600" dirty="0" smtClean="0"/>
                  <a:t>Υπολογίστε την ενέργεια του σήματος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sz="1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73080" y="255600"/>
              <a:ext cx="8908200" cy="6334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320" y="249840"/>
                <a:ext cx="8923320" cy="634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021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u="sng" dirty="0" smtClean="0"/>
                  <a:t>Ενέργεια και Ισχύς σήματος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/>
                  <a:t> </a:t>
                </a:r>
                <a:r>
                  <a:rPr lang="el-GR" sz="1800" dirty="0" smtClean="0"/>
                  <a:t>Παραδείγματα: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sz="1600" dirty="0" smtClean="0"/>
                  <a:t>Υπολογίστε την ισχύ του σήματος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sz="1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-12240" y="1469880"/>
              <a:ext cx="8088120" cy="5092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8720" y="1459800"/>
                <a:ext cx="8103240" cy="511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509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9056718" cy="5902036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Τα σήματα φέρουν χρήσιμη πληροφορία που μπορεί να εξαχθεί μέσω των   </a:t>
                </a:r>
                <a:r>
                  <a:rPr lang="el-GR" b="1" dirty="0" smtClean="0"/>
                  <a:t>συστημάτων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Ένα σύστημα δεν είναι τίποτε άλλο από μια οποιαδήποτε διαδικασία παράγει μια </a:t>
                </a:r>
                <a:r>
                  <a:rPr lang="el-GR" b="1" dirty="0" smtClean="0"/>
                  <a:t>έξοδο</a:t>
                </a:r>
                <a:r>
                  <a:rPr lang="el-GR" dirty="0" smtClean="0"/>
                  <a:t> όταν διεγερθεί από μια </a:t>
                </a:r>
                <a:r>
                  <a:rPr lang="el-GR" b="1" dirty="0" smtClean="0"/>
                  <a:t>είσοδο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Το σύστημα διεγείρεται από ένα </a:t>
                </a:r>
                <a:r>
                  <a:rPr lang="el-GR" b="1" dirty="0" smtClean="0"/>
                  <a:t>σήμα εισόδου</a:t>
                </a:r>
                <a:r>
                  <a:rPr lang="el-GR" dirty="0" smtClean="0"/>
                  <a:t> και παράγει ως απόκριση ένα </a:t>
                </a:r>
                <a:r>
                  <a:rPr lang="el-GR" b="1" dirty="0" smtClean="0"/>
                  <a:t>σήμα εξόδου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Το σύστημα μπορεί να υλοποιείται σε υλικό, λογισμικό, ή να υπάρχει στη φύση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Η πιο γενική απεικόνιση ενός συστήματος είναι η ακόλουθη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Το σήμα εισόδου συμβολίζεται με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Το σήμα εξόδου συμβολίζεται με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9056718" cy="5902036"/>
              </a:xfrm>
              <a:blipFill rotWithShape="0">
                <a:blip r:embed="rId2"/>
                <a:stretch>
                  <a:fillRect l="-1884" t="-2273" r="-2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84062" y="3791489"/>
            <a:ext cx="3451708" cy="700392"/>
            <a:chOff x="2884062" y="3791489"/>
            <a:chExt cx="3451708" cy="700392"/>
          </a:xfrm>
        </p:grpSpPr>
        <p:sp>
          <p:nvSpPr>
            <p:cNvPr id="7" name="Rounded Rectangle 6"/>
            <p:cNvSpPr/>
            <p:nvPr/>
          </p:nvSpPr>
          <p:spPr>
            <a:xfrm>
              <a:off x="3978278" y="3791489"/>
              <a:ext cx="1177047" cy="70039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000000"/>
                  </a:solidFill>
                </a:rPr>
                <a:t>S</a:t>
              </a:r>
              <a:endParaRPr lang="el-GR" sz="4000" dirty="0">
                <a:solidFill>
                  <a:srgbClr val="0000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3364706" y="4123262"/>
              <a:ext cx="613572" cy="639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155325" y="4116865"/>
              <a:ext cx="613572" cy="639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884062" y="3978365"/>
                  <a:ext cx="48064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4062" y="3978365"/>
                  <a:ext cx="480644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329" t="-4444" r="-17722" b="-3777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851728" y="3952540"/>
                  <a:ext cx="48404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i="1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728" y="3952540"/>
                  <a:ext cx="484042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1392" t="-2174" r="-17722" b="-3695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3662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Το </a:t>
                </a:r>
                <a:r>
                  <a:rPr lang="el-GR" dirty="0"/>
                  <a:t>σύστημα πραγματοποιεί μια λειτουργία επάνω στο σήμα εισόδου με σκοπό </a:t>
                </a:r>
                <a:r>
                  <a:rPr lang="el-GR" dirty="0" smtClean="0"/>
                  <a:t>να εξάγει κάποια πληροφορία από αυτό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Μια διαφορετική αναπαράσταση ενός συστήματος είναι η ακόλουθη</a:t>
                </a:r>
                <a:br>
                  <a:rPr lang="el-GR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l-GR" dirty="0" smtClean="0"/>
                  <a:t> να αναπαριστά έναν τελεστή (πράξη) που εφαρμόζεται στην είσοδο του συστήματος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dirty="0" smtClean="0"/>
                  <a:t> ώστε να παραχθεί η έξοδος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Πιο συγκεκριμένα, ένα σύστημα αναπαριστά μια </a:t>
                </a:r>
                <a:r>
                  <a:rPr lang="el-GR" b="1" dirty="0" smtClean="0"/>
                  <a:t>σχέση εισόδου-εξόδου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Παραδείγματα συστημάτων: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=3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−1]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mr>
                      </m:m>
                    </m:oMath>
                  </m:oMathPara>
                </a14:m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Αργότερα, </a:t>
                </a:r>
                <a:r>
                  <a:rPr lang="el-GR" dirty="0" smtClean="0"/>
                  <a:t>ένα σύστημα </a:t>
                </a:r>
                <a:r>
                  <a:rPr lang="el-GR" dirty="0" smtClean="0"/>
                  <a:t>θα αναπαρίσταται </a:t>
                </a:r>
                <a:r>
                  <a:rPr lang="el-GR" dirty="0" smtClean="0"/>
                  <a:t>μαθηματικά ως μια </a:t>
                </a:r>
                <a:r>
                  <a:rPr lang="el-GR" b="1" dirty="0" smtClean="0"/>
                  <a:t>εξίσωση διαφορών</a:t>
                </a:r>
                <a:r>
                  <a:rPr lang="en-US" b="1" dirty="0" smtClean="0"/>
                  <a:t/>
                </a:r>
                <a:br>
                  <a:rPr lang="en-US" b="1" dirty="0" smtClean="0"/>
                </a:br>
                <a:endParaRPr lang="el-GR" b="1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  <a:blipFill>
                <a:blip r:embed="rId2"/>
                <a:stretch>
                  <a:fillRect l="-1905" t="-1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895040" y="6249240"/>
              <a:ext cx="5280480" cy="316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87840" y="6239160"/>
                <a:ext cx="5297040" cy="33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112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Τα συστήματα διακρίνονται σε 5 (για τους σκοπούς μας) κατηγορίες:</a:t>
                </a:r>
                <a:br>
                  <a:rPr lang="el-GR" dirty="0" smtClean="0"/>
                </a:br>
                <a:endParaRPr lang="el-GR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Δυναμικά ή Στατικά</a:t>
                </a:r>
                <a:br>
                  <a:rPr lang="el-GR" dirty="0" smtClean="0"/>
                </a:br>
                <a:endParaRPr lang="el-GR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Γραμμικά ή μη γραμμικά</a:t>
                </a:r>
                <a:br>
                  <a:rPr lang="el-GR" dirty="0" smtClean="0"/>
                </a:br>
                <a:endParaRPr lang="el-GR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Χρονικά μεταβλητά ή αμετάβλητα</a:t>
                </a:r>
                <a:br>
                  <a:rPr lang="el-GR" dirty="0" smtClean="0"/>
                </a:br>
                <a:endParaRPr lang="el-GR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Αιτιατά ή μη αιτιατά</a:t>
                </a:r>
                <a:br>
                  <a:rPr lang="el-GR" dirty="0" smtClean="0"/>
                </a:br>
                <a:endParaRPr lang="el-GR" dirty="0" smtClean="0"/>
              </a:p>
              <a:p>
                <a:pPr marL="457200" indent="-4572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Ευσταθή και ασταθή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Σε κάθε περίπτωση, θεωρούμε ότι ένα σύστημα με είσοδο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l-GR" dirty="0" smtClean="0">
                    <a:solidFill>
                      <a:srgbClr val="000000"/>
                    </a:solidFill>
                  </a:rPr>
                  <a:t> θα δίνει έξοδο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dirty="0">
                  <a:solidFill>
                    <a:srgbClr val="000000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:endParaRPr lang="el-GR" dirty="0">
                  <a:solidFill>
                    <a:srgbClr val="000000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  <a:blipFill rotWithShape="0">
                <a:blip r:embed="rId2"/>
                <a:stretch>
                  <a:fillRect l="-2109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45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Δυναμικά ή Στατικά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Αλλιώς, ονομάζονται συστήματα </a:t>
                </a:r>
                <a:r>
                  <a:rPr lang="el-GR" b="1" dirty="0" smtClean="0"/>
                  <a:t>με μνήμη ή χωρίς μνήμη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Δυναμικά </a:t>
                </a:r>
                <a:r>
                  <a:rPr lang="el-GR" dirty="0" smtClean="0"/>
                  <a:t>ονομάζονται τα συστήματα που απαιτούν μνήμη για τον υπολογισμό της εξόδου σε μια συγκεκριμένη χρονική στιγμή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Στατικά </a:t>
                </a:r>
                <a:r>
                  <a:rPr lang="el-GR" dirty="0" smtClean="0"/>
                  <a:t>ονομάζονται αυτά που δεν έχουν αυτήν την απαίτηση, δηλ. για τον υπολογισμό της εξόδου τη στιγμή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b="1" dirty="0" smtClean="0"/>
                  <a:t> </a:t>
                </a:r>
                <a:r>
                  <a:rPr lang="el-GR" dirty="0" smtClean="0"/>
                  <a:t>απαιτείται η είσοδος την ίδια χρονική στιγμή </a:t>
                </a:r>
                <a:r>
                  <a:rPr lang="el-GR" u="sng" dirty="0" smtClean="0"/>
                  <a:t>και μόνο</a:t>
                </a:r>
                <a:endParaRPr lang="en-US" b="1" u="sng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Παραδείγματα: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n-US" b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b="1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b="1" dirty="0" smtClean="0"/>
                  <a:t/>
                </a:r>
                <a:br>
                  <a:rPr lang="el-GR" b="1" dirty="0" smtClean="0"/>
                </a:br>
                <a:endParaRPr lang="en-US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Αναγνωρίζετε σε ποια κατηγορία ανήκουν?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  <a:blipFill rotWithShape="0">
                <a:blip r:embed="rId2"/>
                <a:stretch>
                  <a:fillRect l="-1905" t="-1860" r="-16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35421" b="50965"/>
          <a:stretch/>
        </p:blipFill>
        <p:spPr>
          <a:xfrm>
            <a:off x="2796335" y="3919344"/>
            <a:ext cx="3197059" cy="692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49676" r="47491"/>
          <a:stretch/>
        </p:blipFill>
        <p:spPr>
          <a:xfrm>
            <a:off x="2763977" y="4611839"/>
            <a:ext cx="2599530" cy="71069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5315040" y="3998520"/>
              <a:ext cx="1361520" cy="1270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06400" y="3990960"/>
                <a:ext cx="1383120" cy="128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692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40"/>
            <a:ext cx="8959041" cy="590203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Γραμμικά ή μη γραμμικά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b="1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Γραμμικό</a:t>
            </a:r>
            <a:r>
              <a:rPr lang="el-GR" dirty="0" smtClean="0"/>
              <a:t> λέγεται ένα σύστημα ικανοποιεί δυο ιδιότητες: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Την ιδιότητα της </a:t>
            </a:r>
            <a:r>
              <a:rPr lang="el-GR" b="1" dirty="0" smtClean="0"/>
              <a:t>ομογένειας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Την ιδιότητα της </a:t>
            </a:r>
            <a:r>
              <a:rPr lang="el-GR" b="1" dirty="0" err="1" smtClean="0"/>
              <a:t>αθροιστικότητας</a:t>
            </a:r>
            <a:endParaRPr lang="el-GR" b="1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58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Γραμμικά ή μη γραμμικά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Ομογένεια</a:t>
                </a:r>
                <a:r>
                  <a:rPr lang="el-GR" dirty="0"/>
                  <a:t>: αν στην είσοδο του συστήματος εμφανίζεται το σήμα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m:rPr>
                        <m:brk m:alnAt="7"/>
                      </m:rP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l-GR" dirty="0"/>
                  <a:t>τότε στην έξοδο θα εμφανίζεται το σήμα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𝑐𝑦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/>
                  <a:t>Π.χ.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1600" dirty="0"/>
                  <a:t>,   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,   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600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Αντιπαράδειγμα</a:t>
                </a:r>
                <a:r>
                  <a:rPr lang="el-GR" sz="1600" dirty="0"/>
                  <a:t>: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600" dirty="0"/>
                  <a:t>,  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</m:oMath>
                </a14:m>
                <a:r>
                  <a:rPr lang="en-US" sz="1600" dirty="0"/>
                  <a:t>, 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rad>
                  </m:oMath>
                </a14:m>
                <a:endParaRPr lang="en-US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err="1" smtClean="0"/>
                  <a:t>Αθροιστικότητα</a:t>
                </a:r>
                <a:r>
                  <a:rPr lang="el-GR" dirty="0" smtClean="0"/>
                  <a:t>: αν στην είσοδο του συστήματος εμφανίζεται το σήμα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τότε στην έξοδο εμφανίζεται το σήμα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,</a:t>
                </a:r>
                <a:r>
                  <a:rPr lang="el-GR" dirty="0" smtClean="0"/>
                  <a:t> με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i="1" dirty="0" smtClean="0"/>
                  <a:t>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i="1" dirty="0" smtClean="0"/>
                  <a:t> </a:t>
                </a:r>
                <a:r>
                  <a:rPr lang="el-GR" dirty="0" smtClean="0"/>
                  <a:t>τις εξόδους του συστήματος για εισόδους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i="1" dirty="0"/>
                  <a:t> </a:t>
                </a:r>
                <a:r>
                  <a:rPr lang="el-GR" dirty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i="1" dirty="0" smtClean="0"/>
                  <a:t> </a:t>
                </a:r>
                <a:r>
                  <a:rPr lang="el-GR" dirty="0" smtClean="0"/>
                  <a:t>αντίστοιχα.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i="1" dirty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Π.χ.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600" dirty="0" smtClean="0"/>
                  <a:t>, 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600" dirty="0" smtClean="0"/>
                  <a:t>, 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[−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−1]+2[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600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600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Αντιπαράδειγμα</a:t>
                </a:r>
                <a:r>
                  <a:rPr lang="el-GR" sz="1600" dirty="0"/>
                  <a:t>: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600" dirty="0"/>
                  <a:t>,  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</m:oMath>
                </a14:m>
                <a:r>
                  <a:rPr lang="en-US" sz="1600" dirty="0"/>
                  <a:t>, 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rad>
                  </m:oMath>
                </a14:m>
                <a:endParaRPr lang="el-GR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  <a:blipFill rotWithShape="0">
                <a:blip r:embed="rId2"/>
                <a:stretch>
                  <a:fillRect l="-1905" t="-1860" r="-21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86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Γραμμικά ή μη γραμμικά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Για τους οπτικούς τύπους </a:t>
                </a:r>
                <a:r>
                  <a:rPr lang="el-GR" dirty="0" smtClean="0">
                    <a:sym typeface="Wingdings" panose="05000000000000000000" pitchFamily="2" charset="2"/>
                  </a:rPr>
                  <a:t> η γραμμικότητα ισχύει αν οι δυο παρακάτω διατάξεις πραγματοποιούν την ίδια έξοδο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ym typeface="Wingdings" panose="05000000000000000000" pitchFamily="2" charset="2"/>
                  </a:rPr>
                  <a:t>Με μαθηματικά</a:t>
                </a:r>
                <a:r>
                  <a:rPr lang="en-US" dirty="0" smtClean="0">
                    <a:sym typeface="Wingdings" panose="05000000000000000000" pitchFamily="2" charset="2"/>
                  </a:rPr>
                  <a:t>, </a:t>
                </a:r>
                <a:r>
                  <a:rPr lang="el-GR" dirty="0" smtClean="0">
                    <a:sym typeface="Wingdings" panose="05000000000000000000" pitchFamily="2" charset="2"/>
                  </a:rPr>
                  <a:t>αν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𝑇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𝑏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𝑇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𝑇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𝑏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𝑎𝑇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𝑏𝑇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𝑏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]</m:t>
                      </m:r>
                    </m:oMath>
                  </m:oMathPara>
                </a14:m>
                <a:endParaRPr lang="el-GR" dirty="0" smtClean="0">
                  <a:sym typeface="Wingdings" panose="05000000000000000000" pitchFamily="2" charset="2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</m:oMath>
                </a14:m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dirty="0" smtClean="0"/>
                  <a:t> τις εξόδους του συστήματος για εισόδους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αντίστοιχα, τότε το σύστημα είναι γραμμικό.</a:t>
                </a: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  <a:blipFill rotWithShape="0">
                <a:blip r:embed="rId2"/>
                <a:stretch>
                  <a:fillRect l="-1905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2" y="2080314"/>
            <a:ext cx="9004026" cy="222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6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Γραμμικά ή μη γραμμικά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  <a:endParaRPr lang="el-GR" sz="1600" dirty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 Ελέγξτε αν το σύστημα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  είναι γραμμικό.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  <a:blipFill rotWithShape="0">
                <a:blip r:embed="rId3"/>
                <a:stretch>
                  <a:fillRect l="-1905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24560" y="2240640"/>
              <a:ext cx="8762760" cy="4150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480" y="2232360"/>
                <a:ext cx="8783640" cy="416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16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10" y="2719151"/>
            <a:ext cx="5640990" cy="17733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u="sng" dirty="0" smtClean="0"/>
                  <a:t>Χρήσιμα Μοντέλα Σημάτων διακριτού χρόνου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Στο συνεχή χρόνο, κυριαρχούσαν μοντέλα σημάτων όπως η </a:t>
                </a:r>
                <a:r>
                  <a:rPr lang="el-GR" sz="1800" dirty="0" err="1" smtClean="0">
                    <a:solidFill>
                      <a:schemeClr val="tx1"/>
                    </a:solidFill>
                  </a:rPr>
                  <a:t>βηματική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 συνάρτηση, η συνάρτηση (κατανομή) Δέλτα, η εκθετική μιγαδική συνάρτηση, και άλλες.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Ας δούμε ποια από αυτά υπάρχουν και στο διακριτό χρόνο και αν/πως αλλάζουν σε σχέση με αυτά που ξέρουμε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sz="110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l-GR" sz="1800" b="1" dirty="0" smtClean="0">
                    <a:solidFill>
                      <a:schemeClr val="tx1"/>
                    </a:solidFill>
                  </a:rPr>
                  <a:t>Συνάρτηση Δέλτα διακριτού χρόνου</a:t>
                </a:r>
                <a:endParaRPr lang="en-US" sz="1800" b="1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  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Ορισμός: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1,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0,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Συγκρίνετε με το συνεχή χρόνο: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0,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4"/>
                <a:stretch>
                  <a:fillRect l="-1905" t="-1784" r="-11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6504120" y="3280320"/>
              <a:ext cx="2586240" cy="1907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95480" y="3273120"/>
                <a:ext cx="2605320" cy="192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505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Γραμμικά ή μη γραμμικά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  <a:endParaRPr lang="el-GR" sz="1600" dirty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 Ελέγξτε </a:t>
                </a:r>
                <a:r>
                  <a:rPr lang="el-GR" dirty="0"/>
                  <a:t>αν το σύστημα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     είναι γραμμικό.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  <a:blipFill rotWithShape="0">
                <a:blip r:embed="rId3"/>
                <a:stretch>
                  <a:fillRect l="-1905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42920" y="2193480"/>
              <a:ext cx="8959680" cy="4285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2480" y="2184120"/>
                <a:ext cx="8978760" cy="430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7150680" y="6166440"/>
              <a:ext cx="88920" cy="1202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43120" y="6158520"/>
                <a:ext cx="104040" cy="13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108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548640"/>
                <a:ext cx="8832274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Χρονικά μεταβλητά ή χρονικά αμετάβλητα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χρονική (α)μεταβλητότητα έχει να κάνει με τη συμπεριφορά του συστήματος όταν η είσοδος καθυστερεί κατά κάποια δείγματα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Έστω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dirty="0" smtClean="0"/>
                  <a:t> η είσοδος σε ένα </a:t>
                </a:r>
                <a:r>
                  <a:rPr lang="el-GR" b="1" dirty="0" smtClean="0"/>
                  <a:t>χρονικά αμετάβλητο </a:t>
                </a:r>
                <a:r>
                  <a:rPr lang="el-GR" dirty="0" smtClean="0"/>
                  <a:t>(ΧΑ) σύστημα, και έστω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η έξοδος. Αν καθυστερήσουμε την είσοδο κατά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i="1" dirty="0" smtClean="0"/>
                  <a:t> </a:t>
                </a:r>
                <a:r>
                  <a:rPr lang="el-GR" dirty="0" smtClean="0"/>
                  <a:t>δείγματα, δηλ. </a:t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 algn="ctr">
                  <a:buClrTx/>
                  <a:buSzPct val="120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l-GR" dirty="0" smtClean="0"/>
                  <a:t> </a:t>
                </a: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 τότε η έξοδος</a:t>
                </a:r>
                <a:r>
                  <a:rPr lang="en-US" dirty="0" smtClean="0"/>
                  <a:t> </a:t>
                </a:r>
                <a:r>
                  <a:rPr lang="el-GR" dirty="0" smtClean="0"/>
                  <a:t>θα είναι </a:t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 algn="ctr">
                  <a:buClrTx/>
                  <a:buSzPct val="120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l-GR" dirty="0" smtClean="0"/>
                  <a:t> 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i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Ένα σύστημα που δεν ικανοποιεί τα παραπάνω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ονομάζεται </a:t>
                </a:r>
                <a:r>
                  <a:rPr lang="el-GR" b="1" dirty="0" smtClean="0"/>
                  <a:t>χρονικά μεταβλητό</a:t>
                </a:r>
                <a:r>
                  <a:rPr lang="el-GR" dirty="0" smtClean="0"/>
                  <a:t>. Ένα χρονικά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μεταβλητό σύστημα αποκρίνεται διαφορετικά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σε κάθε καθυστέρηση της εισόδου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Η διαφορά μπορεί να έγκειται στην καθυστέρηση 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el-GR" sz="1600" dirty="0" smtClean="0"/>
                  <a:t>της εξόδου, στο πλάτος της, ακόμα και στη γραφική 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el-GR" sz="1600" dirty="0" smtClean="0"/>
                  <a:t>παράσταση του σήματος εξόδου!</a:t>
                </a:r>
                <a:endParaRPr lang="el-GR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548640"/>
                <a:ext cx="8832274" cy="5902036"/>
              </a:xfrm>
              <a:blipFill rotWithShape="0">
                <a:blip r:embed="rId2"/>
                <a:stretch>
                  <a:fillRect l="-1932" t="-1860" r="-4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429" y="4232367"/>
            <a:ext cx="4127571" cy="2276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6314760" y="3792960"/>
              <a:ext cx="1230120" cy="534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07920" y="3786120"/>
                <a:ext cx="1246680" cy="55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297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Χρονικά μεταβλητά ή χρονικά αμετάβλητα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sz="1600" dirty="0"/>
                  <a:t> </a:t>
                </a:r>
                <a:r>
                  <a:rPr lang="el-GR" dirty="0" smtClean="0"/>
                  <a:t>Ελέγξτε αν το σύστημα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 smtClean="0"/>
                  <a:t>      </a:t>
                </a:r>
                <a:r>
                  <a:rPr lang="el-GR" dirty="0" smtClean="0"/>
                  <a:t>είναι χρονικά αμετάβλητο.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  <a:blipFill rotWithShape="0">
                <a:blip r:embed="rId2"/>
                <a:stretch>
                  <a:fillRect l="-1905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03120" y="2272320"/>
              <a:ext cx="7252920" cy="2701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360" y="2264040"/>
                <a:ext cx="7270920" cy="271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623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Χρονικά μεταβλητά ή χρονικά αμετάβλητα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sz="1600" dirty="0"/>
                  <a:t> </a:t>
                </a:r>
                <a:r>
                  <a:rPr lang="el-GR" dirty="0" smtClean="0"/>
                  <a:t>Ελέγξτε αν το σύστημα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 smtClean="0"/>
                  <a:t>      </a:t>
                </a:r>
                <a:r>
                  <a:rPr lang="el-GR" dirty="0" smtClean="0"/>
                  <a:t>είναι χρονικά αμετάβλητο.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  <a:blipFill rotWithShape="0">
                <a:blip r:embed="rId2"/>
                <a:stretch>
                  <a:fillRect l="-1905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51640" y="2255400"/>
              <a:ext cx="8159400" cy="2702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6960" y="2247840"/>
                <a:ext cx="8169840" cy="271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313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Αιτιατά και μη αιτιατά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Αιτιατό λέγεται ένα σύστημα που </a:t>
                </a:r>
                <a:r>
                  <a:rPr lang="el-GR" b="1" dirty="0" smtClean="0"/>
                  <a:t>δεν</a:t>
                </a:r>
                <a:r>
                  <a:rPr lang="el-GR" dirty="0" smtClean="0"/>
                  <a:t> απαιτεί μελλοντικές τιμές της εισόδου για να υπολογίσει μια τιμή της εξόδου του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Κάθε φυσικό σύστημα είναι αιτιατό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Μη αιτιατά συστήματα είναι υλοποιήσιμα όταν η είσοδος βρίσκεται διαθέσιμη ολόκληρη από πριν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Καταγεγραμμένη σε κάποιο αποθηκευτικό χώρο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Παραδείγματα: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n-US" i="1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l-GR" b="1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l-GR" b="1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og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</m:e>
                                  </m:func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[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−1]</m:t>
                                      </m:r>
                                    </m:e>
                                  </m:rad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en-US" i="1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Αναγνωρίζετε </a:t>
                </a:r>
                <a:r>
                  <a:rPr lang="el-GR" b="1" dirty="0"/>
                  <a:t>σε ποια κατηγορία ανήκουν?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i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  <a:blipFill rotWithShape="0">
                <a:blip r:embed="rId2"/>
                <a:stretch>
                  <a:fillRect l="-1905" t="-1860" b="-41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879720" y="4478760"/>
              <a:ext cx="3690000" cy="1194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74680" y="4469760"/>
                <a:ext cx="3704400" cy="121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180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Ευσταθή και ασταθή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Ένα σύστημα ονομάζεται </a:t>
                </a:r>
                <a:r>
                  <a:rPr lang="el-GR" b="1" dirty="0" smtClean="0"/>
                  <a:t>Φραγμένης-Εισόδου-Φραγμένης-Εξόδου (</a:t>
                </a:r>
                <a:r>
                  <a:rPr lang="en-US" b="1" dirty="0" smtClean="0"/>
                  <a:t>Bounded-Input-Bounded-Output – BIBO) </a:t>
                </a:r>
                <a:r>
                  <a:rPr lang="el-GR" b="1" dirty="0" smtClean="0"/>
                  <a:t>ευσταθές </a:t>
                </a:r>
                <a:r>
                  <a:rPr lang="el-GR" dirty="0" smtClean="0"/>
                  <a:t>αν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ℜ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 συνεπάγεται ότι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ℜ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ευστάθεια ουσιαστικά απαιτεί για απολύτως φραγμένη είσοδο, η έξοδος να είναι επίσης απολύτως φραγμένη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i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  <a:blipFill rotWithShape="0">
                <a:blip r:embed="rId2"/>
                <a:stretch>
                  <a:fillRect l="-1905" t="-1860" r="-14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7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Ευσταθή και ασταθή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  <a:endParaRPr lang="el-GR" sz="1600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 </a:t>
                </a:r>
                <a:r>
                  <a:rPr lang="el-GR" dirty="0" smtClean="0"/>
                  <a:t>Ελέγξτε αν τα συστήματα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−2]</m:t>
                            </m:r>
                          </m:e>
                        </m:mr>
                      </m:m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el-GR" dirty="0" smtClean="0"/>
                  <a:t>είναι ευσταθή.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8959041" cy="5902036"/>
              </a:xfrm>
              <a:blipFill rotWithShape="0">
                <a:blip r:embed="rId2"/>
                <a:stretch>
                  <a:fillRect l="-1905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45440" y="2841840"/>
              <a:ext cx="8601840" cy="35636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440" y="2832480"/>
                <a:ext cx="8619840" cy="358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45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595" y="395893"/>
            <a:ext cx="5764728" cy="1812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u="sng" dirty="0" smtClean="0"/>
                  <a:t>Χρήσιμα Μοντέλα Σημάτων διακριτού χρόνου</a:t>
                </a: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l-GR" sz="1900" b="1" dirty="0" err="1" smtClean="0">
                    <a:solidFill>
                      <a:schemeClr val="tx1"/>
                    </a:solidFill>
                  </a:rPr>
                  <a:t>Βηματική</a:t>
                </a:r>
                <a:r>
                  <a:rPr lang="el-GR" sz="1900" b="1" dirty="0" smtClean="0">
                    <a:solidFill>
                      <a:schemeClr val="tx1"/>
                    </a:solidFill>
                  </a:rPr>
                  <a:t> Συνάρτηση διακριτού χρόνου</a:t>
                </a:r>
                <a:endParaRPr lang="en-US" sz="190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   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sz="1800" dirty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 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Ορισμός: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1,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0,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Συγκρίνετε με το συνεχή χρόνο: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1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  0, 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Ιδιότητες: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r>
                  <a:rPr lang="en-US" b="0" dirty="0" smtClean="0">
                    <a:solidFill>
                      <a:schemeClr val="tx1"/>
                    </a:solidFill>
                  </a:rPr>
                  <a:t/>
                </a:r>
                <a:br>
                  <a:rPr lang="en-US" b="0" dirty="0" smtClean="0">
                    <a:solidFill>
                      <a:schemeClr val="tx1"/>
                    </a:solidFill>
                  </a:rPr>
                </a:br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:endParaRPr lang="el-GR" sz="80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r>
                                  <a:rPr lang="el-G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l-G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nary>
                          </m:e>
                        </m:mr>
                        <m:m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=−∞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r>
                                  <a:rPr lang="el-G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l-G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nary>
                          </m:e>
                        </m:mr>
                      </m:m>
                    </m:oMath>
                  </m:oMathPara>
                </a14:m>
                <a:endParaRPr lang="el-GR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4"/>
                <a:stretch>
                  <a:fillRect l="-1837" t="-23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4513680" y="969120"/>
              <a:ext cx="4276440" cy="5568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05760" y="960840"/>
                <a:ext cx="4294440" cy="558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388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b="1" u="sng" dirty="0" smtClean="0"/>
                  <a:t>Χρήσιμα Μοντέλα Σημάτων διακριτού χρόνου</a:t>
                </a: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l-GR" sz="1800" b="1" dirty="0" smtClean="0">
                    <a:solidFill>
                      <a:schemeClr val="tx1"/>
                    </a:solidFill>
                  </a:rPr>
                  <a:t>Εκθετική μιγαδική συνάρτηση διακριτού χρόνου</a:t>
                </a: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:endParaRPr lang="en-US" sz="400" dirty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Περισσότερο χρήσιμες είναι οι «εκδόσεις» γινομένου με τη </a:t>
                </a:r>
                <a:r>
                  <a:rPr lang="el-GR" sz="1800" dirty="0" err="1" smtClean="0">
                    <a:solidFill>
                      <a:schemeClr val="tx1"/>
                    </a:solidFill>
                  </a:rPr>
                  <a:t>βηματική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 συνάρτηση</a:t>
                </a:r>
                <a:r>
                  <a:rPr lang="en-US" sz="1600" dirty="0">
                    <a:solidFill>
                      <a:schemeClr val="tx1"/>
                    </a:solidFill>
                  </a:rPr>
                  <a:t/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endParaRPr lang="el-GR" sz="1800" dirty="0" smtClean="0">
                  <a:solidFill>
                    <a:schemeClr val="tx1"/>
                  </a:solidFill>
                </a:endParaRPr>
              </a:p>
              <a:p>
                <a:pPr marL="0" indent="0" algn="ctr">
                  <a:buClrTx/>
                  <a:buSzPct val="120000"/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0&lt;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l-GR" sz="1800" dirty="0" smtClean="0">
                    <a:solidFill>
                      <a:schemeClr val="tx1"/>
                    </a:solidFill>
                  </a:rPr>
                  <a:t> ή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l-GR" sz="1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8" y="3167183"/>
            <a:ext cx="8942565" cy="246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4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b="1" u="sng" dirty="0" smtClean="0"/>
              <a:t>Μετασχηματισμοί σημάτων</a:t>
            </a:r>
            <a:endParaRPr lang="el-GR" sz="180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0" y="629348"/>
            <a:ext cx="8915526" cy="536966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351680" y="524160"/>
              <a:ext cx="2170800" cy="700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45560" y="516600"/>
                <a:ext cx="2187360" cy="71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156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l-GR" b="1" u="sng" dirty="0" smtClean="0"/>
              <a:t>Μετασχηματισμοί σημάτων</a:t>
            </a:r>
            <a:endParaRPr lang="el-GR" sz="1800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34" y="313805"/>
            <a:ext cx="3898089" cy="23477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13040" y="759960"/>
              <a:ext cx="7993440" cy="53488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760" y="752760"/>
                <a:ext cx="8012520" cy="536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506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 fontScale="925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u="sng" dirty="0" smtClean="0"/>
                  <a:t>Ανάλυση σήματος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Κάθε σήμα διακριτού χρόνο μπορεί να γραφεί ως ένα άθροισμα συναρτήσεων Δέλτα ως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1800" dirty="0" smtClean="0">
                    <a:solidFill>
                      <a:schemeClr val="tx1"/>
                    </a:solidFill>
                  </a:rPr>
                </a:br>
                <a:endParaRPr lang="el-GR" sz="180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l-G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l-G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Παρατηρήστε ότι κάθε συνάρτηση Δέλτα έχει πλάτος την αντίστοιχη τιμή του σήματος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sz="1800" dirty="0" smtClean="0">
                    <a:solidFill>
                      <a:schemeClr val="tx1"/>
                    </a:solidFill>
                  </a:rPr>
                  <a:t> τη χρονική στιγμή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800" b="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Σκεφτείτε το ανάλογο του συνεχούς χρόνου: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sz="170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sz="1800" b="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Παράδειγμα:</a:t>
                </a: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Γράψτε το σήμα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      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mr>
                          <m:mr>
                            <m:e>
                              <m:r>
                                <a:rPr lang="el-GR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2,    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    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0,       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l-GR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αλλού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l-GR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 με χρήση συναρτήσεων Δέλτα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837" t="-168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99960" y="4601880"/>
              <a:ext cx="7999200" cy="1909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9880" y="4593600"/>
                <a:ext cx="8017920" cy="192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500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u="sng" dirty="0" smtClean="0"/>
                  <a:t>Ενέργεια και Ισχύς σήματος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Χρειαζόμαστε μια μετρική που να απεικονίζει το «μέγεθος» ενός σήματος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Μια τέτοια είναι η </a:t>
                </a:r>
                <a:r>
                  <a:rPr lang="el-GR" sz="1800" b="1" dirty="0" smtClean="0">
                    <a:solidFill>
                      <a:schemeClr val="tx1"/>
                    </a:solidFill>
                  </a:rPr>
                  <a:t>ενέργεια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 ενός σήματος</a:t>
                </a:r>
                <a:br>
                  <a:rPr lang="el-GR" sz="1800" dirty="0" smtClean="0">
                    <a:solidFill>
                      <a:schemeClr val="tx1"/>
                    </a:solidFill>
                  </a:rPr>
                </a:br>
                <a:endParaRPr lang="el-GR" sz="160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endParaRPr lang="el-GR" sz="180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 smtClean="0">
                    <a:solidFill>
                      <a:schemeClr val="tx1"/>
                    </a:solidFill>
                  </a:rPr>
                  <a:t> Σήματα για τα οποία </a:t>
                </a:r>
                <a14:m>
                  <m:oMath xmlns:m="http://schemas.openxmlformats.org/officeDocument/2006/math">
                    <m:r>
                      <a:rPr lang="el-G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&lt;+∞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 ονομάζονται </a:t>
                </a:r>
                <a:r>
                  <a:rPr lang="el-GR" sz="1800" b="1" dirty="0" smtClean="0">
                    <a:solidFill>
                      <a:schemeClr val="tx1"/>
                    </a:solidFill>
                  </a:rPr>
                  <a:t>σήματα ενέργειας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b="1" dirty="0" smtClean="0">
                    <a:solidFill>
                      <a:schemeClr val="tx1"/>
                    </a:solidFill>
                  </a:rPr>
                  <a:t>Όλα </a:t>
                </a:r>
                <a:r>
                  <a:rPr lang="el-GR" sz="1600" dirty="0" smtClean="0">
                    <a:solidFill>
                      <a:schemeClr val="tx1"/>
                    </a:solidFill>
                  </a:rPr>
                  <a:t>τα σήματα στη φύση ή στο εργαστήριο είναι σήματα ενέργειας</a:t>
                </a:r>
                <a:endParaRPr lang="el-GR" b="1" dirty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 smtClean="0">
                    <a:solidFill>
                      <a:schemeClr val="tx1"/>
                    </a:solidFill>
                  </a:rPr>
                  <a:t> Κάποια ενδιαφέροντα σήματα (από θεωρητικής πλευράς) έχουν άπειρη ενέργεια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Μια πιο κατάλληλη μετρική είναι η </a:t>
                </a:r>
                <a:r>
                  <a:rPr lang="el-GR" sz="1800" b="1" dirty="0" smtClean="0">
                    <a:solidFill>
                      <a:schemeClr val="tx1"/>
                    </a:solidFill>
                  </a:rPr>
                  <a:t>ισχύς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 ενός σήματος </a:t>
                </a:r>
                <a:br>
                  <a:rPr lang="el-GR" sz="1800" dirty="0" smtClean="0">
                    <a:solidFill>
                      <a:schemeClr val="tx1"/>
                    </a:solidFill>
                  </a:rPr>
                </a:br>
                <a:r>
                  <a:rPr lang="el-GR" sz="1800" dirty="0" smtClean="0">
                    <a:solidFill>
                      <a:schemeClr val="tx1"/>
                    </a:solidFill>
                  </a:rPr>
                  <a:t/>
                </a:r>
                <a:br>
                  <a:rPr lang="el-GR" sz="1800" dirty="0" smtClean="0">
                    <a:solidFill>
                      <a:schemeClr val="tx1"/>
                    </a:solidFill>
                  </a:rPr>
                </a:br>
                <a:endParaRPr lang="el-GR" sz="1100" dirty="0" smtClean="0">
                  <a:solidFill>
                    <a:schemeClr val="tx1"/>
                  </a:solidFill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700" dirty="0">
                  <a:solidFill>
                    <a:schemeClr val="tx1"/>
                  </a:solidFill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sz="1800" dirty="0" smtClean="0">
                    <a:solidFill>
                      <a:schemeClr val="tx1"/>
                    </a:solidFill>
                  </a:rPr>
                  <a:t>Ένα σήμα είναι ενέργειας, ισχύος, ή τίποτε από τα δυο!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7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46019"/>
                <a:ext cx="8959041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u="sng" dirty="0" smtClean="0"/>
                  <a:t>Ενέργεια και Ισχύς σήματος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/>
                  <a:t> </a:t>
                </a:r>
                <a:r>
                  <a:rPr lang="en-US" sz="1800" dirty="0" smtClean="0"/>
                  <a:t>Hints:</a:t>
                </a:r>
                <a:r>
                  <a:rPr lang="el-GR" sz="1800" dirty="0" smtClean="0"/>
                  <a:t/>
                </a:r>
                <a:br>
                  <a:rPr lang="el-GR" sz="1800" dirty="0" smtClean="0"/>
                </a:br>
                <a:endParaRPr lang="el-GR" sz="18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/>
                  <a:t> </a:t>
                </a:r>
                <a:r>
                  <a:rPr lang="el-GR" sz="1800" dirty="0" smtClean="0"/>
                  <a:t>Σήμα με:</a:t>
                </a:r>
                <a:br>
                  <a:rPr lang="el-GR" sz="1800" dirty="0" smtClean="0"/>
                </a:br>
                <a:endParaRPr lang="el-GR" sz="10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Πεπερασμένη διάρκεια και πεπερασμένο πλάτος </a:t>
                </a:r>
                <a:r>
                  <a:rPr lang="el-GR" sz="1600" dirty="0" smtClean="0">
                    <a:sym typeface="Wingdings" panose="05000000000000000000" pitchFamily="2" charset="2"/>
                  </a:rPr>
                  <a:t> </a:t>
                </a:r>
                <a:r>
                  <a:rPr lang="el-GR" sz="1600" b="1" u="sng" dirty="0" smtClean="0">
                    <a:sym typeface="Wingdings" panose="05000000000000000000" pitchFamily="2" charset="2"/>
                  </a:rPr>
                  <a:t>σήμα ενέργειας</a:t>
                </a:r>
                <a:r>
                  <a:rPr lang="el-GR" sz="1600" dirty="0" smtClean="0">
                    <a:sym typeface="Wingdings" panose="05000000000000000000" pitchFamily="2" charset="2"/>
                  </a:rPr>
                  <a:t/>
                </a:r>
                <a:br>
                  <a:rPr lang="el-GR" sz="1600" dirty="0" smtClean="0">
                    <a:sym typeface="Wingdings" panose="05000000000000000000" pitchFamily="2" charset="2"/>
                  </a:rPr>
                </a:br>
                <a:endParaRPr lang="el-GR" sz="1600" dirty="0" smtClean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>
                    <a:sym typeface="Wingdings" panose="05000000000000000000" pitchFamily="2" charset="2"/>
                  </a:rPr>
                  <a:t>Άπειρη διάρκεια και πεπερασμένο πλάτος που φθίνει στο μηδέν όταν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→±∞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 </a:t>
                </a:r>
                <a:r>
                  <a:rPr lang="el-GR" sz="1600" b="1" u="sng" dirty="0" smtClean="0">
                    <a:sym typeface="Wingdings" panose="05000000000000000000" pitchFamily="2" charset="2"/>
                  </a:rPr>
                  <a:t>πιθανότατα σήμα ενέργειας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dirty="0" smtClean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dirty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dirty="0" smtClean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>
                    <a:sym typeface="Wingdings" panose="05000000000000000000" pitchFamily="2" charset="2"/>
                  </a:rPr>
                  <a:t>Άπειρη διάρκεια και πεπερασμένο πλάτος που </a:t>
                </a:r>
                <a:r>
                  <a:rPr lang="el-GR" sz="1600" b="1" dirty="0" smtClean="0">
                    <a:sym typeface="Wingdings" panose="05000000000000000000" pitchFamily="2" charset="2"/>
                  </a:rPr>
                  <a:t>δε</a:t>
                </a:r>
                <a:r>
                  <a:rPr lang="el-GR" sz="1600" dirty="0" smtClean="0">
                    <a:sym typeface="Wingdings" panose="05000000000000000000" pitchFamily="2" charset="2"/>
                  </a:rPr>
                  <a:t> φθίνει στο μηδέν όταν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  <m:r>
                      <a:rPr 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→±∞</m:t>
                    </m:r>
                  </m:oMath>
                </a14:m>
                <a:r>
                  <a:rPr lang="el-GR" sz="1600" dirty="0" smtClean="0"/>
                  <a:t> </a:t>
                </a:r>
                <a:r>
                  <a:rPr lang="el-GR" sz="1600" dirty="0" smtClean="0">
                    <a:sym typeface="Wingdings" panose="05000000000000000000" pitchFamily="2" charset="2"/>
                  </a:rPr>
                  <a:t> </a:t>
                </a:r>
                <a:r>
                  <a:rPr lang="el-GR" sz="1600" b="1" u="sng" dirty="0" smtClean="0">
                    <a:sym typeface="Wingdings" panose="05000000000000000000" pitchFamily="2" charset="2"/>
                  </a:rPr>
                  <a:t>σήμα ισχύος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b="1" dirty="0" smtClean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b="1" dirty="0" smtClean="0">
                    <a:sym typeface="Wingdings" panose="05000000000000000000" pitchFamily="2" charset="2"/>
                  </a:rPr>
                  <a:t>Περιοδικό</a:t>
                </a:r>
                <a:r>
                  <a:rPr lang="el-GR" sz="1600" dirty="0" smtClean="0">
                    <a:sym typeface="Wingdings" panose="05000000000000000000" pitchFamily="2" charset="2"/>
                  </a:rPr>
                  <a:t> σήμα με πεπερασμένο πλάτος  </a:t>
                </a:r>
                <a:r>
                  <a:rPr lang="el-GR" sz="1600" b="1" u="sng" dirty="0" smtClean="0">
                    <a:sym typeface="Wingdings" panose="05000000000000000000" pitchFamily="2" charset="2"/>
                  </a:rPr>
                  <a:t>σήμα ισχύος</a:t>
                </a:r>
                <a:endParaRPr lang="en-US" sz="1600" b="1" u="sng" dirty="0" smtClean="0">
                  <a:sym typeface="Wingdings" panose="05000000000000000000" pitchFamily="2" charset="2"/>
                </a:endParaRP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600" b="1" u="sng" dirty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sym typeface="Wingdings" panose="05000000000000000000" pitchFamily="2" charset="2"/>
                  </a:rPr>
                  <a:t>Από μαθηματικής σκοπιάς, μπορεί να υπάρχουν σήματα που να ικανοποιούν τις παραπάνω συνθήκες αλλά να μην είναι σήματα ενέργειας ή ισχύος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ym typeface="Wingdings" panose="05000000000000000000" pitchFamily="2" charset="2"/>
                  </a:rPr>
                  <a:t>Αλλά αυτά είναι μαθηματικές κατασκευές, δεν μπορούν να μοντελοποιηθούν στο εργαστήριο, δεν υπάρχουν στη φύση, και δε μας ενδιαφέρουν από πρακτικής σκοπιάς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dirty="0">
                  <a:sym typeface="Wingdings" panose="05000000000000000000" pitchFamily="2" charset="2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:endParaRPr lang="el-GR" sz="1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46019"/>
                <a:ext cx="8959041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177684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65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2601</TotalTime>
  <Words>664</Words>
  <Application>Microsoft Office PowerPoint</Application>
  <PresentationFormat>On-screen Show (4:3)</PresentationFormat>
  <Paragraphs>263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Kafentzis Georgios</cp:lastModifiedBy>
  <cp:revision>136</cp:revision>
  <dcterms:created xsi:type="dcterms:W3CDTF">2018-08-17T16:23:20Z</dcterms:created>
  <dcterms:modified xsi:type="dcterms:W3CDTF">2021-10-07T13:25:48Z</dcterms:modified>
</cp:coreProperties>
</file>