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6.xml" ContentType="application/vnd.openxmlformats-officedocument.presentationml.notesSlide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77" r:id="rId4"/>
    <p:sldId id="280" r:id="rId5"/>
    <p:sldId id="279" r:id="rId6"/>
    <p:sldId id="258" r:id="rId7"/>
    <p:sldId id="28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305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1:17:58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10772 14356 156 0,'-2'0'20'16,"0"1"-20"-16,1 2-55 0,0 2-65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5T12:22:22.7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890 5950 1923 0,'21'-2'4'0,"24"2"-82"16</inkml:trace>
  <inkml:trace contextRef="#ctx0" brushRef="#br0" timeOffset="1007.646">1089 5485 379 0,'-10'-5'376'0,"-9"-1"-91"0,-1 1-148 16,-13-3 98-16,-6 2-55 16,-1 9-58-16,-2 1-30 15,1 7-52-15,7 5-17 16,13 6-26-16,7 2-10 15,15 1-9-15,11-1-1 16,13-2 2-16,6-2 4 0,10-4 10 16,-2-3 5-16,-3-5 9 15,-4-5 7-15,-10 2 7 16,-8-2 1-16,-18 2 2 16,-8 2-1-16,-15 2-3 15,-4 3-4-15,-3 4-9 16,3 5-7-16,4 3-11 15,6 5-4-15,13-1-4 16,8 4 0-16,14-4 0 16,8-1 3-16,11-4 6 15,4-7 5-15,4-8 6 16,1-8 4-16,2-8 3 16,1-7 2-16,-6-10 4 15,-1-2 1-15,-9-3 5 16,-5 0 5-16,-7 4 5 15,-4 4-2-15,-8 11-1 0,-5 8-2 16,-4 12-2-16,-2 7-3 16,3 9-6-16,1 3-7 15,4 5-7-15,5-2 0 16,2-5-47-16,4-4-63 16</inkml:trace>
  <inkml:trace contextRef="#ctx0" brushRef="#br0" timeOffset="1148.5961">1301 5503 1103 0,'-1'0'474'0,"-1"0"-346"16,2 0-202-16</inkml:trace>
  <inkml:trace contextRef="#ctx0" brushRef="#br0" timeOffset="1398.1766">1483 5739 728 0,'0'3'440'0,"1"7"-217"0,3 0-140 15,2 6 89-15,3 3-68 16,6 5-56-16,4-2-13 16,-2-3 0-16,4-1-2 15,3-11 3-15,-3-5-2 16,-1-8-1-16,-1-3-2 16,-4-7-4-16,-1 0-40 15</inkml:trace>
  <inkml:trace contextRef="#ctx0" brushRef="#br0" timeOffset="1844.6264">2089 5851 754 0,'-7'15'458'0,"-2"-1"-208"16,-2-2-148-16,-5 14 63 15,-5-2-35-15,-1-9-44 16,0-2-23-16,4-12-42 16,3-5-12-16,5-8-13 15,7-5-4-15,4-4-4 16,4-1-4-16,7 5-5 16,3 2 3-16,4 7 16 15,-1 5 7-15,1 5 14 16,-3 6 5-16,2 5 7 15,4 2 1-15,-1-2 3 16,2-1 2-16,0-2-6 16,1-6-3-16,2-6-8 15,0-6-2-15,-4-9 0 16,-1-5 0-16,-4-5 0 16,-3 2 0-16,-4-1-3 15,-3 4-6-15,-2 9 0 16,-1 5-1-16,1 11 0 0,0 9-1 15,3 8-3-15,2 6-1 16,4 1-58-16,1 0-177 16</inkml:trace>
  <inkml:trace contextRef="#ctx0" brushRef="#br0" timeOffset="2566.4687">3347 5587 710 0,'-1'23'369'0,"-3"7"-195"15,2-1-103-15,-1 21 51 16,-1 3-31-16,3 0-20 16,1-1-1-16,0-12-3 15,2-12 3-15,3-21-1 16,0-11-2-16,-3-26-4 15,-1-11-3-15,-1-11-9 16,-2-4-7-16,-2-4-17 16,2 1-10-16,0 7-11 15,1 9-4-15,2 15-10 16,6 8-4-16,5 20-2 16,4 5 1-16,6 17 4 15,1 8 3-15,5 11 2 16,2 5 1-16,5 5 8 15,-1 0 4-15,0-6 4 16,-1-4 2-16,-2-10 5 0,-2-9 3 16,-5-18 8-16,-4-9 3 15,-5-20 2-15,-4-10 2 16,-5-10-3-16,-1-5-2 16,-4-6-8-16,-1 1-5 15,-4 4-11-15,2 8-6 16,0 12-37-16,1 7-40 15</inkml:trace>
  <inkml:trace contextRef="#ctx0" brushRef="#br0" timeOffset="2816.2359">4110 5674 898 0,'18'-2'423'0,"1"2"-259"16,0 0-110-16,15-1 39 15,3 0-36-15,3 0-29 16,-1 1-50-16</inkml:trace>
  <inkml:trace contextRef="#ctx0" brushRef="#br0" timeOffset="2972.0885">4122 5836 664 0,'8'2'471'16,"7"-1"-176"-16,1 0-162 0,12 4 87 15,3-3-42-15,10 0-59 16,0-2-31-16</inkml:trace>
  <inkml:trace contextRef="#ctx0" brushRef="#br0" timeOffset="3425.2794">4773 5874 890 0,'34'3'389'0,"19"-2"-238"16,2-1-92-16,53 3 38 15,22-1-23-15,32 2-5 16,13-1-1-16,16 3-14 16,-1-3-4-16,-9 4-34 15,-14 1-47-15</inkml:trace>
  <inkml:trace contextRef="#ctx0" brushRef="#br0" timeOffset="3997.986">5215 5389 432 0,'-16'-20'344'16,"5"-1"-126"-16,4 3-125 15,-5-15 85-15,5 1-42 0,14 2-50 16,10 4-18-16,18 13-21 15,7 8-6-15,1 13 1 16,-3 9 4-16,-12 16-3 16,-7 9 0-16,-21 7 2 15,-11 5-2-15,-19-1 0 16,-7-2-1-16,-3-8-6 16,-1-8-6-16,8-13-17 15,8-8-8-15,17-13-7 16,8-1-6-16,15-4-3 15,8 0-3-15,11 3-3 16,6 3 2-16,1 8 6 16,-3 2 5-16,1 7 8 15,-1 0-38-15</inkml:trace>
  <inkml:trace contextRef="#ctx0" brushRef="#br0" timeOffset="4278.8036">5584 5684 516 0,'-4'2'346'16,"4"0"-128"-16,-3 1-113 16,2-3 53-16,-1 0-20 15,1 0-26-15,0 0-25 0,1-2-38 16,0 1-12-16,2-6-9 15,7-9-4-15,25-29-4 16,-20 30-2-16,2 7 3 16,1 4 4-16,-2 5 7 15,0 10 1-15,-4 8-5 16,-2 3-2-16,-3 3-6 16,2 1-35-16</inkml:trace>
  <inkml:trace contextRef="#ctx0" brushRef="#br0" timeOffset="4732.0873">5933 5250 800 0,'2'9'424'15,"-1"6"-224"-15,1 2-123 16,2 11 51-16,3 8-34 16,-2 7-37-16,3 2-6 15,-6 2-20-15,2-2-6 16,-1-5-6-16,2-5-14 0,-4-10-44 16,0-6-29-16,2-14-65 15,3-5-48-15,8-10-54 16,3-4-2-16,4-5 36 15,1 0 41-15,1 1 84 16,-1 2 44-16,-4 4 108 16,-4 3 62-16,-9 9 69 15,-6 0 4-15,-11 7-28 16,-3 0-26-16,-4 3-40 16,-3-1-16-16,3 6-47 15,3-2-10-15,8-2-8 16,6 4-2-16,12-3-3 15,9 0-3-15,7-3 0 16,6-1 0-16,2-4-40 16,-1 1-93-16</inkml:trace>
  <inkml:trace contextRef="#ctx0" brushRef="#br0" timeOffset="5403.5499">5314 6093 919 0,'-8'9'411'0,"1"5"-269"16,1 1-105-16,-5 10 25 15,4 6-21-15,6 7-33 0,3-1-7 16,12 1-4-16,8-1 2 16,5-11 5-16,6-4 4 15,1-13 8-15,1-9 2 16,-2-12 8-16,-5-6 1 15,-6-10 3-15,-8-5 0 16,-6-1-3-16,-8 0-2 16,0 4-4-16,-7 4-5 15,-6 10-7-15,3 7-3 0,-3 10-7 16,6 10-4-16,1 8-4 16,7 7-1-16,6 3 0 15,8 4 1-15,12-2 7 16,1-3 5-16,10-7 11 15,-3-4 6-15,6-13 23 16,-4-6 10-16,-4-13 8 16,-3-6 4-16,-10-10-2 15,-3 0-2-15,-13-5-7 16,-4 2-8-16,-8 5-34 16,-3 6-31-16,-6 11-157 15</inkml:trace>
  <inkml:trace contextRef="#ctx0" brushRef="#br0" timeOffset="5747.5256">5995 6412 549 0,'-7'-3'405'0,"-2"0"-152"15,1 3-146-15,-9 0 74 16,1 6-43-16,2 5-62 16,1 2-22-16,6 8-34 15,3 3-10-15,7 1 1 16,4-5 10-16,8-1 22 15,3-8 10-15,5-6 21 16,0-5 8-16,-2-12 10 16,-3-6 1-16,-7-6 0 15,-5-3-52-15</inkml:trace>
  <inkml:trace contextRef="#ctx0" brushRef="#br0" timeOffset="6862.7339">5250 3402 591 0,'-29'16'286'0,"-3"7"-168"16,7 4-78-16,-30 28 28 15,4 13-28-15,7 23-17 16,6 12-7-16,16 17-14 15,8 4-5-15,17 5-6 0,8 1-1 0,20-14 1 16,9-11 3-16,24-24 11 16,13-15 6-16,14-32 10 15,5-18 4-15,12-28 8 16,3-16 18-16,-5-33 14 16,0-12 1-16,-20-17-5 0,-16-5 26 15,-30-14 25-15,-14-3-1 16,-37-5-2-16,-15 1-18 15,-24 14-16-15,-11 4-7 16,-10 11-35-16,-2 6-61 16,4 22-221-16</inkml:trace>
  <inkml:trace contextRef="#ctx0" brushRef="#br0" timeOffset="7456.3472">5714 3577 471 0,'14'-7'359'0,"2"-2"-137"16,10-3-122-16,11-12 102 0,20-8-106 15,10-8-8-15,19-6-24 16,8-2-10-16,2-5-10 16,0 4-3-1,-11 3-15-15,-3 3-6 0,-23 12-1 16,-12 6-1-16,-27 11-1 15,-12 1-2-15,-15 7-1 16,-8 2-2-16,-6-1-5 16,-1 2-6-16,7 0-9 15,3 2-3-15,8-2-3 16,5 2-2-16,11 1-5 16,4 0-2-16,4 5 23 15,-2 5 20-15,-5 0 27 16,-4 4 7-16,-4 1 8 15,-5 0 2-15,0-5-46 16</inkml:trace>
  <inkml:trace contextRef="#ctx0" brushRef="#br0" timeOffset="8042.4435">6951 2730 400 0,'-6'12'313'0,"2"6"-122"15,0 2-114-15,0 13 98 16,0 3-66-16,9 2-47 16,2-1-7-16,9-3-1 15,4-5 0-15,7-14 7 16,2-6 2-16,0-14-8 15,-1-8 0-15,-2-11 1 16,-3-5 0-16,-7-7-7 16,-4 0-3-16,-8 3-11 15,-4 1-4-15,-2 6-10 0,-3 7-7 16,-1 9-12-16,0 9-4 16,1 11-6-16,-2 7-4 15,11 8-3-15,4 1 1 16,7 4 3-16,3-2 5 15,9-2 15-15,1-6 6 16,3-11 25-16,4-8 8 0,-7-11 10 16,-4-5 2-16,-7-9 5 15,-4-2-2-15,-13-5-8 16,0 1-5-16,-8 2-39 31,-4 3-31-31,0 7-95 16,-2 8-133-16</inkml:trace>
  <inkml:trace contextRef="#ctx0" brushRef="#br0" timeOffset="8357.6333">7479 2973 622 0,'-1'5'295'0,"0"1"-182"16,1-1-77-16,1 7 33 16,3 1-17-16,5 0-7 15,3 5-1-15,5-4 22 16,1-1 8-16,7-6 26 16,1-3 11-16,-1-5 8 15,-2-4 2-15,-6-7 7 16,-6-4 4-16,-13-2-18 0,-6-4-8 15,-11 2-30-15,-5 3-14 16,-6 1-34-16,-3 3-48 16</inkml:trace>
  <inkml:trace contextRef="#ctx0" brushRef="#br0" timeOffset="10732.3284">6674 5878 783 0,'10'3'357'0,"18"-1"-162"16,10-2-37-16,17-6-70 15,6-2-27-15,3-3-35 16,-6-1-6-16,-10 4-144 16,-7 2-252-16</inkml:trace>
  <inkml:trace contextRef="#ctx0" brushRef="#br0" timeOffset="10888.2516">6707 5970 911 0,'4'0'366'16,"8"2"-206"-16,25 5-114 0,14 0-13 15,15-3-5-15,6 0-4 16</inkml:trace>
  <inkml:trace contextRef="#ctx0" brushRef="#br0" timeOffset="11505.6065">7615 5640 658 0,'-9'-22'290'16,"4"-25"-144"-16,5 2-37 15,22 1-34-15,16 7-14 16,20 15-12-16,5 7 7 15,6 24 0-15,-6 10 5 16,-21 11 5-16,-12 4 3 16,-30 9 20-16,-15 2 3 0,-22 7-8 15,-11 3-11-15,-3-8-36 16,-1-5-8-16,5-14-10 16,11-13-3-16,17-15-26 15,7-5-16-15,16-11-11 16,5 1-3-16,14-1 12 15,8 2 6-15,9 9 2 16,0 3 1 0,-5 8 4-16,-1 8 4 15,-4 7 6-15,1 6 4 16,0 4-26-16,0 0-119 16</inkml:trace>
  <inkml:trace contextRef="#ctx0" brushRef="#br0" timeOffset="11804.6991">8108 5787 687 0,'4'7'312'0,"2"9"-135"16,-10 5-38-16,7 2-44 15,-6-1-21-15,-1-3-29 16,4-9-6-16,-4-10-2 15,1-7-3-15,-1-14-10 0,1-5-7 16,5-5-21-16,10-2-6 16,10 5 2-16,5 6 8 15,5 9 23-15,-3 7 5 16,-2 11 6 0,-6 4-3-16,-4 7-10 0,-2 4 0 15,-6 1-4-15,0 2-3 16,-4 2-58-16,1-1-119 15</inkml:trace>
  <inkml:trace contextRef="#ctx0" brushRef="#br0" timeOffset="12288.962">8427 5352 938 0,'1'1'401'15,"-1"5"-198"-15,8 19-126 16,5 13-34-16,4 16 7 15,6 6 3-15,-6 6-3 0,-4 0-4 16,-7-5-4-16,-4-4-1 16,-2-14-8-16,-1-7-1 15,0-18 2-15,1-13-1 16,1-16-7-16,6-6-6 16,4-13-18-16,4 0-6 15,7 0-11-15,-1 1-3 16,-2 9-3-16,-5 5 5 15,-8 6 7-15,-6 6 2 0,-16 5 4 16,3 3-2-16,-7 6-1 16,1 2-1-16,12 2 0 15,3 2 0-15,16 1 7 16,11-1 1-16,13-1 8 16,2-2 1-16,0-5-14 15,-3-1-99-15</inkml:trace>
  <inkml:trace contextRef="#ctx0" brushRef="#br0" timeOffset="12788.8426">7533 6164 516 0,'2'0'246'16,"8"0"-38"-16,27-4-112 16,20-5-10-16,49-3 38 15,21-4 10-15,45 7-31 16,8-1-12-16,-4 9-30 16,-3 1-23-16,-37-2-11 0,-13-5-6 15</inkml:trace>
  <inkml:trace contextRef="#ctx0" brushRef="#br0" timeOffset="13398.4175">7782 6394 400 0,'0'-7'234'15,"3"-10"-29"-15,13 0-33 16,7 1-51-16,6 1-18 15,9 7-31-15,-4 5-20 16,4 10-26-16,-6 3-3 16,-15 7 2-16,-9 5 3 15,-20 6 2-15,-4 0-1 16,-8-5-4-16,4-3-4 16,10-13-13-16,6-3-8 0,14-4-11 15,8-2-7-15,18 3-3 16,5 0 2-16,7 14 7 15,-5-1 5-15,-10 6 23 16,-14 2 14-16,-25 0 31 16,-13 1 7-16,-24-4-3 15,-4-4-9-15,-1-13-30 16,5-2-49-16,13-12-193 16,11-1-170-16</inkml:trace>
  <inkml:trace contextRef="#ctx0" brushRef="#br0" timeOffset="13728.6768">8259 6551 551 0,'4'11'280'16,"5"12"-98"-16,0-2-47 15,-3-5-75-15,0-6-18 0,-1-4 1 16,-3-6 5-16,1-9 5 16,1-5-2-16,-3-14-17 15,0-1-10-15,0-13-14 16,4 6-5-16,6 5 6 16,3 6 5-16,2 18 3 15,-4 2 4-15,2 18-2 16,-3 7-1-16,2 7 3 15,1 2-2-15,-5-2-4 16,1-1-5-16,0 2 34 16,-2-1-125-16</inkml:trace>
  <inkml:trace contextRef="#ctx0" brushRef="#br0" timeOffset="13978.315">7932 6750 682 0,'2'6'336'0,"3"-2"-68"15,26 2-162-15,13 0-1 16,30-5-9-16,13-1-10 0,2-2-36 15,-1-2-13-15,-13 2-15 16,-14 1-29 0,-14 1-142-16,-14 1-146 0</inkml:trace>
  <inkml:trace contextRef="#ctx0" brushRef="#br0" timeOffset="14353.3613">8247 6875 965 0,'-5'6'395'0,"-9"12"-236"15,-2 1-37-15,-5 7-49 0,4-1-17 16,10-1-33-16,10-4-11 15,20-4-8-15,8-2 0 16,4-13 4-16,9 5 2 16,-6-9-24-16,-2-5-20 15,-2-2-83-15,-9-10-56 16,-7-6-27-16,-5-3 20 16,-11-1 97-16,-5 1 76 15,-8 12 118-15,-1 4 28 16,-3 17 29-16,2 10-9 0,3 13-48 15,4 10-26-15,1 13-47 16,1-1-11-16,5 6-20 16,0-4-1-16,6-7-240 15</inkml:trace>
  <inkml:trace contextRef="#ctx0" brushRef="#br0" timeOffset="14894.9291">9204 5940 774 0,'11'1'319'0,"18"0"-190"16,3 0-37-16,11 0-34 16,0-2-21-16,3 3-22 15,-1-3-3-15,-8-2-87 16,-2 3-195-16</inkml:trace>
  <inkml:trace contextRef="#ctx0" brushRef="#br0" timeOffset="15113.367">9247 6086 643 0,'19'1'363'0,"12"-1"-82"16,13 0-90-16,1 0-39 15,4 0-69-15,2 2-29 16,-5 1 0-16,-5 0-91 16</inkml:trace>
  <inkml:trace contextRef="#ctx0" brushRef="#br0" timeOffset="17435.7048">10108 5472 731 0,'-2'-2'334'16,"9"2"-163"-16,12 7-44 15,25 9-72-15,10 6-13 0,17 12-13 16,0 0-5-16,-20-3-4 16,-11 3 5-16,-37-5 10 15,-12-2 4-15,-23-1 0 16,-10-5-1-16,-2-12-11 16,-1-7-5-16,8-12-11 15,12-10-6-15,10-16-10 16,16-4-5-16,20-11 1 15,4-2 5-15,13 2 19 16,-3 2 7-16,-7 6 6 16,-3 10 5-16,-15 9-5 15,-10 2 0-15,-19 11-6 16,-20 7-4-16,-27 7-13 16,-7 12-5-16,-4 15-11 15,15 6-11-15,36 9-56 16,21-1-149-16</inkml:trace>
  <inkml:trace contextRef="#ctx0" brushRef="#br0" timeOffset="17841.8663">10593 5594 479 0,'8'8'243'0,"6"10"-52"15,-3 5-6-15,-6 2-15 16,-4-1-9-16,-6-4-31 15,-1-1-17-15,-5-9-37 16,1-6-7-16,2-12-17 16,2-6-11-16,6-15-21 15,6-1-15-15,16-5-18 16,4 0-2-16,8 8 3 16,-1 2 5-16,-5 12 6 15,-4 7 1-15,-11 10 10 0,-2 10 6 16,-6 13 9-16,-4 6-2 15,1 9-6-15,-1 2-3 16,4-2-64-16,6-2-207 16</inkml:trace>
  <inkml:trace contextRef="#ctx0" brushRef="#br0" timeOffset="18248.2373">10985 5310 914 0,'0'0'384'0,"1"8"-203"16,2 8-60-16,7 25-61 16,-6 8 5-16,8 10-18 15,-1 3-4-15,-6-4-7 16,2-4-5-16,-14-7 1 15,1-4-3-15,4-18-7 16,2-8-4-16,11-15-17 16,2-7-12-16,8-14-22 15,2-6-6-15,2-3-6 16,2 0 9-16,-10 10 20 16,-5 1 6-16,-12 15 10 0,-11 1 2 15,-12 10 6-15,-6 5 8 16,-10 2 15-16,14 3-1 15,19-3-13-15,11-1-8 16,35-7-12-16,2 0 1 16,8-5 5-16,1 0 1 15,-6 3-35-15,-6 0-151 16</inkml:trace>
  <inkml:trace contextRef="#ctx0" brushRef="#br0" timeOffset="18622.9241">10059 6099 725 0,'14'0'296'15,"30"0"-155"-15,24 1-22 16,38 0 15-16,18-1 24 15,23 0-6-15,10-1-23 16,0-1-49-16,-7-2-29 16,-21-5-10-16,-24-3-46 15,-40 3-89-15,-24 2-81 16</inkml:trace>
  <inkml:trace contextRef="#ctx0" brushRef="#br0" timeOffset="19154.3669">10227 6283 461 0,'13'-4'282'0,"4"-2"-13"16,13 2-140-16,8 2-2 15,9 5-17-15,2 3-4 16,-6 5-25-16,-4 1-16 16,-24 6-30-16,-9-1-4 0,-17 4-3 15,-12-3 0-15,-7-1-6 16,-2-1-5-16,4-9-8 16,11 0-9-16,17-7-11 15,7 0-5-15,20 3-1 16,2 2 10-16,12 13 15 15,-2 2 10-15,-15 6 17 16,-10 0 10-16,-27 0 14 16,-15 0 1-16,-19-7-6 15,-3-6-12-15,0-15-52 16,10-5-48-16,14-8-155 16,7 3-215-16</inkml:trace>
  <inkml:trace contextRef="#ctx0" brushRef="#br0" timeOffset="19638.3071">10715 6531 601 0,'2'12'288'16,"0"15"-117"-16,0-4-28 16,-4-2-77-16,-1-5-16 0,6-8-11 15,-5-7 0-15,0-9 1 16,-1-4-2-16,-7-13-16 16,2 0-5-16,1-7-6 15,4 1-4-15,6 6-9 16,5 2-6-16,2 11-9 15,4-1 0-15,-2 6 0 16,4 5 1-16,7 5 5 16,0 4 2-16,3-2 6 15,-2 1 1-15,4-3 3 16,-2-1 1-16,1 3 1 16,-4-3 2-16,-9 1 3 15,-4-2 3-15,-3-1 12 16,-4-3 6-16,-1 2 8 15,-2 1 7-15,-2 0 0 16,1 0-3-16,0 0-8 0,0 3-5 16,-3 20-5-16,1 28-2 15,9-25-3-15,9-1-3 16,-7-6-13-16,-1-4-143 16</inkml:trace>
  <inkml:trace contextRef="#ctx0" brushRef="#br1" timeOffset="24245.5441">10996 5310 502 0,'-11'14'287'0,"-9"9"15"0,-18 35-120 16,-9 18-29-16,-20 18-21 16,-10 5-43-16,-7 10-53 15,1-11-11-15,22-16-241 16</inkml:trace>
  <inkml:trace contextRef="#ctx0" brushRef="#br1" timeOffset="24620.4649">11105 6211 1122 0,'-18'9'462'0,"-31"38"-229"16,-13 20-99-16,-25 33-30 16,-11 20-27-16,-16 16-56 15,-2 5 15 1,7 4-132-16</inkml:trace>
  <inkml:trace contextRef="#ctx0" brushRef="#br0" timeOffset="29153.4679">11767 6031 720 0,'8'5'331'0,"11"7"-126"0,13 3-77 15,19-4-43-15,6-2-25 16,12-7-30-16,-1-2 1 16,-10-7-193-16</inkml:trace>
  <inkml:trace contextRef="#ctx0" brushRef="#br0" timeOffset="29328.0853">11848 6133 805 0,'2'-1'378'0,"8"1"-120"15,9 2-90-15,17 5-82 16,8-1-8-16,11-6-39 15,2 1 5-15</inkml:trace>
  <inkml:trace contextRef="#ctx0" brushRef="#br0" timeOffset="30186.9583">12711 5646 446 0,'3'5'275'16,"3"6"-29"-16,14 4-88 16,4 2-23-16,21 6-24 15,9 0-11-15,5 7-30 16,-1 4-15-16,-23 0-24 16,-15 5-3-16,-27-3-1 15,-13 0-2-15,-26-5-15 16,-6-8-11-16,-1-15-20 15,0-10-18-15,27-16-27 16,12-10-3-16,21-15 8 0,12-5 16 16,15-11 41-16,4 1 31 15,-1 5 42-15,-2 2 16 16,-18 13 51-16,-14 3-8 16,-21 10-17-16,-15 7-15 15,-11 12-61-15,6 6-21 16,6 12-82-16,8 3-73 15</inkml:trace>
  <inkml:trace contextRef="#ctx0" brushRef="#br0" timeOffset="30515.2604">12580 6093 896 0,'9'-4'406'0,"11"4"-167"16,14 2-124-16,12 2-11 16,22 0-38-16,4-1-19 15,17 2-25-15,2-2-6 16,-9 5-60-16,-13 0-86 16</inkml:trace>
  <inkml:trace contextRef="#ctx0" brushRef="#br0" timeOffset="31009.3662">12721 6381 596 0,'-1'-4'278'16,"1"-6"-88"-16,11 0-68 16,10 1-4-16,11 1 10 15,9 2-8-15,4 6-38 16,6 3-14-16,-7 8-20 0,-9 3-4 15,-19 4-8-15,-16 8-4 16,-18 2-8-16,-10 4-6 16,-4-4-15-16,0-8-4 15,11-6-25-15,12-8-10 16,12-2-3 0,10-4 0-16,14 2 18 15,8 4 15-15,8 2 11 16,-1 7 9-16,-9 8 41 15,-13-1 20-15,-25 5 32 16,-15-1 7-16,-23-4-23 16,-6-5-15-16,-5-13-37 15,2-11-22-15,14-17-69 0,11-4-57 16</inkml:trace>
  <inkml:trace contextRef="#ctx0" brushRef="#br0" timeOffset="31564.393">13461 5634 788 0,'3'-2'429'16,"1"-5"-132"-16,2 14-120 0,0 8-53 15,-1 19-61-15,2 11-8 16,-5 20-25-16,-2 7-8 16,-9 5-8-16,1-6-1 15,1-17-1-15,2-10-2 16,6-21-10-16,1-9-7 16,11-18-8-16,3-5-3 15,8-14 4-15,5-2 5 16,3-3 7-16,1 3 2 15,-3 6 1-15,-7 2-1 0,-11 10-2 16,-6 1 0-16,-13 9 2 16,-4 7 2-16,-18 3 6 15,-2 6 2-15,-5-3-3 16,2-2-5-16,17-1-8 16,7-5-5-16,14-2 0 15,9 2-1-15,14-1 5 0,3 0 2 16,6 3-34-16,4 3-64 15</inkml:trace>
  <inkml:trace contextRef="#ctx0" brushRef="#br0" timeOffset="31723.5276">14022 6100 1115 0,'6'3'529'0,"5"7"-195"16,-1 3-101-16,-2 9-98 15,-7 1-36-15,-4 5-56 16,-11 1-27-16,-8-2-149 16</inkml:trace>
  <inkml:trace contextRef="#ctx0" brushRef="#br0" timeOffset="32348.2481">14668 5481 583 0,'-2'-8'370'0,"-6"-6"-18"15,4 12-77-15,1 23-127 16,1 17-53-16,4 29-67 16,0 12 1-16,3 14 0 0,3 2-3 15,-1-11-5-15,1-8-2 16,0-29-16-16,0-13-20 16,-1-23-46-16,-1-10-27 15,-2-16-65-15,1-12-15 16,4-10 6-16,3-8 21 15,5 3 75-15,1 4 32 16,-1 7 49-16,-2 12 30 16,-7 10 46-16,-8 8 10 15,-5 11-2-15,-8 2-21 0,-6 5-36 16,0 3-9-16,-3-1-4 16,4-1-4-16,8-2-1 15,4-2 6-15,9-3 16 16,7 1 4-16,15 2-3 15,9-1-9-15,23-2-12 16,8-1-84-16</inkml:trace>
  <inkml:trace contextRef="#ctx0" brushRef="#br0" timeOffset="32676.2898">15550 5782 653 0,'-4'-8'382'16,"-13"-7"-34"-16,-7 0-55 15,-14 0-73-15,-6 3-41 16,-3 6-71-16,3 6-36 16,9 11-59-16,7 4-16 15,13 12-20-15,9 9-4 0,14 7 3 16,10 4 5-16,12-3 8 16,8-5 6-16,13-11-28 15,0-9-52 1,0-14-296-16</inkml:trace>
  <inkml:trace contextRef="#ctx0" brushRef="#br0" timeOffset="32832.5432">15231 5872 689 0,'0'3'389'15,"0"4"-89"-15,22-2-79 16,4-1-21-16,27-4-86 15,10 0-40-15,6-6-68 16</inkml:trace>
  <inkml:trace contextRef="#ctx0" brushRef="#br0" timeOffset="33457.5225">15911 5474 888 0,'0'-1'330'0,"7"1"-259"16,11 1-32-16,20 1-23 15,14 3 2-15,27-4 22 16,6-2 24-16,17-3 29 0,-1 1 3 16,-17 2-16-1,-10 3-23-15,-35 1-27 0,-11 0 4 16,-20 9 6-16,-10 2 1 16,-19 17-4-16,-15 5-9 15,-27 10-11-15,-12 7-5 16,-13 8-37-16,4 7-25 15,10-2-11-15,12-6 0 16,22-13 28-16,6-10 18 0,19-13 7 16,6-4 0-16,10-11 9 15,7-4 8-15,19-5 5 16,8-7 0-16,29-7-7 16,15-1-3-16,26-2-3 15,0 3 1-15,-5 1 5 16,-13-1-1-16,-29 1-43 15,-16 0-84-15,-26 1-262 16</inkml:trace>
  <inkml:trace contextRef="#ctx0" brushRef="#br0" timeOffset="33842.4482">16783 5537 721 0,'1'-2'372'0,"0"-5"-107"0,-2 2-60 15,-11 9-82-15,-6 5-24 16,-17 13-34-16,-7 9-8 16,-10 15-25-16,-11 5-10 15,-8 11-11-15,-3-1 0 16,5-5-3-16,11-7-1 15,25-12-6-15,8-9-7 16,13-7-48-16,6-3-54 0</inkml:trace>
  <inkml:trace contextRef="#ctx0" brushRef="#br0" timeOffset="34201.5158">16939 5976 1340 0,'3'3'563'0,"-1"-1"-298"0,3-2 258 15</inkml:trace>
  <inkml:trace contextRef="#ctx0" brushRef="#br0" timeOffset="62662.9126">843 7710 748 0,'0'12'318'0,"0"21"-164"16,2 12-38-16,6 24-31 16,1 5-21-16,1 1-31 15,-2-6-12-15,-6-16-6 16,3-9 2-16,-3-20 0 16,-1-9 11-16,1-17 15 15,-1-12 0-15,-1-18 0 16,-1-13-10-16,-5-21-16 15,-3-7-3-15,4-4 1 16,3 0 4-16,9 15 13 16,3 9 8-16,6 15 9 15,6 9-5-15,8 8-17 16,8 4-10-16,7-1-13 16,4 4-27-16,7 7-157 15,1 1-197-15</inkml:trace>
  <inkml:trace contextRef="#ctx0" brushRef="#br0" timeOffset="62897.2696">1179 7981 711 0,'2'1'348'0,"2"2"-101"16,7 8-88-16,-2 7-66 15,0 1 3-15,-6 10-14 16,0 3-12-16,-3-2-24 16,1-1-19-16,7-12-202 15</inkml:trace>
  <inkml:trace contextRef="#ctx0" brushRef="#br0" timeOffset="63240.9125">1708 8060 782 0,'-12'11'430'0,"-5"10"-110"16,-7 1-119-16,-2-1-32 15,-1-1-63-15,-6-2-17 16,0-9-34-16,-4-6-10 0,6-8-20 16,6-6-8-16,6-5-17 15,9-2-5-15,10 0-15 16,4 0-1-16,16 3 2 15,4 5 8-15,5 4 16 16,7 7 8-16,-7 8 7 16,1 11 5-16,-6 10 1 15,-5 2-2-15,8 5 441 16</inkml:trace>
  <inkml:trace contextRef="#ctx0" brushRef="#br0" timeOffset="63860.1963">2499 7615 1065 0,'2'7'411'0,"-1"15"-275"0,3 6-47 15,2 31-32-15,0 10-4 16,0 14-20-16,-6 0-8 16,2-14-6-16,3-11-3 0,4-22-2 15,5-8-16-15,1-20-49 16,2-7-27-16,5-14-60 15,5-7-7-15,4-6 20 16,1-3 25-16,0 0 58 16,-6 7 25-16,-11 7 100 15,-11 9 30-15,-18 11 45 16,-11 6 18-16,-15 8-46 16,-9 3-15-16,4 6-33 15,10 2-21-15,12-1-30 16,12-1-15-16,13-4-17 15,7-7-5-15,18-7-5 16,8-4 0-16,13-6-82 16,5 0-75-16</inkml:trace>
  <inkml:trace contextRef="#ctx0" brushRef="#br0" timeOffset="64079.1499">2912 8034 1001 0,'-3'0'405'0,"9"1"-230"16,10 1-48-16,20-2-47 15,14-2-3-15,11-3-28 16,3-1-12-16,-9 1-165 15,-3 1-164-15</inkml:trace>
  <inkml:trace contextRef="#ctx0" brushRef="#br0" timeOffset="64235.1393">3036 8132 746 0,'0'3'390'15,"3"4"-106"-15,10-3-100 0,8 2-39 16,18-1-55-16,6-1-27 16,9 1-103-16,0-1-353 15</inkml:trace>
  <inkml:trace contextRef="#ctx0" brushRef="#br0" timeOffset="64641.2637">3567 7912 984 0,'3'-11'433'0,"1"-15"-200"16,11 3-52-16,9 8-71 15,6 4-22-15,10 11-48 16,-2 3-18-16,-3 12-10 16,-10 4-3-16,-21 6-1 15,-8 10 1-15,-17-7 0 16,-2 0 2-16,3-13 2 16,6-7-6-16,17-7-9 15,8-4-6-15,15-1-10 16,8 1 1-16,6 4 5 15,3 12 1-15,-5 10 11 0,-12 3 9 16,-26 10 20-16,-14 0 10 16,-29 4 6-16,-10 0-4 15,-12-6-9-15,4-8 0 16,15-20-134-16,8-10-155 16</inkml:trace>
  <inkml:trace contextRef="#ctx0" brushRef="#br0" timeOffset="64860.0086">4211 8236 1280 0,'9'2'568'0,"8"5"-277"15,-5 5-74-15,-10 12-90 16,-8 5-18-16,-16 7-37 16,-5 2-21-16,-11-3-65 15</inkml:trace>
  <inkml:trace contextRef="#ctx0" brushRef="#br0" timeOffset="65641.084">4900 7902 491 0,'1'-8'320'15,"8"2"-2"-15,1 12-150 16,5 27-92-16,3 14-17 15,-5 20-1-15,-3 7 2 16,-10 1-9-16,0-4-4 16,0-20-6-16,0-13-2 15,2-25 67-15,2-13 14 16,0-25 12-16,1-19 0 16,5-24-68-16,-11-13-13 15,-8-16-23-15,1 5-7 0,-2 14-17 16,4 14-4-16,6 40 0 15,0 8 0-15,2 27-1 16,3 12 0-16,6 14-6 16,12 16 4-16,7 6 2 15,8 1 0-15,5-3 1 16,-6-8 1-16,-1-7 1 16,-2-8 1-16,-1-12 1 15,-1-9 1-15,-2-14 5 16,0-13 6-16,-8-17 9 15,0-7 8-15,-7-20 7 16,-10-7 0-16,-15-13-8 16,0 3-12-16,-12 16-17 15,7 13-8-15,9 29-30 16,-3 5-41-16,10 17-188 16</inkml:trace>
  <inkml:trace contextRef="#ctx0" brushRef="#br0" timeOffset="65860.0187">5714 7982 1094 0,'16'0'438'0,"21"3"-290"15,3 1-65-15,4 7-50 16,-4-2-11-16,-7 1-1 16,-6-3-60-16</inkml:trace>
  <inkml:trace contextRef="#ctx0" brushRef="#br0" timeOffset="66015.9296">5721 8129 819 0,'-1'2'384'0,"5"4"-125"16,10-3-37-16,23-3-69 15,10 0-33-15,8-2-63 16,-2 0-74-16</inkml:trace>
  <inkml:trace contextRef="#ctx0" brushRef="#br0" timeOffset="66464.0402">6258 7748 1076 0,'-3'-3'496'16,"-5"-4"-224"-16,16 21-157 16,14 12-44-16,23 24-43 15,11 9-3-15,14 5-11 16,-6-1-1-16,-20-12-6 16,-13-6-2-16,-31-8-3 15,-11-1 1-15,-18-8 7 16,-3-5 5-16,-2-13 6 15,-1-8 2 1,10-12-4-16,10-7-15 0,11-12-19 16,10-2-8-16,10-12-2 15,3-3 7-15,12-12 16 16,1-7 4-16,-2 0 14 16,-4-2 14-16,-20 12 47 15,-13 12 19-15,-19 14 13 16,-15 14-3-16,-9 19-47 15,-1 7-22-15,4 15-78 16,9 3 78-16</inkml:trace>
  <inkml:trace contextRef="#ctx0" brushRef="#br0" timeOffset="67037.2459">7517 7992 746 0,'-20'8'356'15,"-11"8"-152"-15,-2 5-99 16,5 7-42-16,13 7-51 16,11 2-12-16,14 0 23 15,11-3 22-15,13-9 30 16,3-8 7-16,2-16-8 15,-4-7-5-15,-13-19 12 16,-8-6 3-16,-17-13 7 0,-9-7-3 16,-14-8-21-16,-7-10-6 15,5-8-25-15,4 2-13 16,14 9-23-16,10 15-9 16,9 18-17-16,11 9-33 15,13 15-124-15,8 8-94 16</inkml:trace>
  <inkml:trace contextRef="#ctx0" brushRef="#br0" timeOffset="67490.1402">7934 7867 874 0,'-19'-3'420'16,"-18"-4"-160"-16,12 9-138 15,5 10-49-15,8 10-52 16,15 1-15-16,13 3-9 16,2-4 3-16,16-6 10 15,-4-3 2-15,-4-10 3 16,2 1 1-16,-17-3 4 16,-6 0-5-16,-17-1-8 15,-2 4-5-15,-15 1-7 16,-5 5-6-16,2 10 1 15,1 1-2-15,12 4-3 16,7-2 4-16,16-1 0 16,7-2 4-16,11-4 11 0,2-2 7 15,5-11 20-15,-1-4 11 16,0-8 17-16,1-4 3 16,-6-9-8-16,-1 2-6 15,-7-9-18-15,-4 3-6 16,-6 10-12-16,-2 0-9 15,-3 17-13-15,2 5-1 16,1 10 0-16,1 7 6 0,8 4 5 16,-3 2 2-16,0-4-18 15,1-3-55-15,-15-7-262 16</inkml:trace>
  <inkml:trace contextRef="#ctx0" brushRef="#br0" timeOffset="67631.0233">8063 7736 1120 0,'0'-14'526'16,"-2"-13"-207"-16,1 16-208 15,1 5-61-15,3 10-49 16,3 2-94-16</inkml:trace>
  <inkml:trace contextRef="#ctx0" brushRef="#br0" timeOffset="67896.2953">8194 7874 793 0,'7'16'498'0,"10"20"7"16,15 19-336-16,6 10-63 15,3 16-70-15,-1 5-19 16,-15 11-12-16,-11-1-3 16,-11-7-43-16,-13-15-2 15,-10-26 8-15,-2-9 1 16,-13-27 50-16,-6-7 8 15,0-21-1-15,5-13 3 16,18-14-5-16,13-10-3 0,26-16 4 16,13-7-2-16,13-6 17 15,1 3 18-15,-2 16 12 16,-5 8 5-16,-8 16-18 16,-4 4-33-16,-15 2-164 15</inkml:trace>
  <inkml:trace contextRef="#ctx0" brushRef="#br0" timeOffset="68318.2317">8559 7756 1097 0,'-3'2'480'0,"-4"8"-256"15,3 13-83-15,7 31-102 16,5 14-10-16,3 21-9 16,5 8-2-16,1 8-2 15,-5 0-1-15,0-12-4 16,-6-10 0-16,-4-31-14 15,-1-13-53-15,-3-20-187 16</inkml:trace>
  <inkml:trace contextRef="#ctx0" brushRef="#br0" timeOffset="68458.8727">8672 8176 775 0,'12'-3'397'0,"7"-3"-63"15,7 5-264-15,8 1-28 16,1 4-98-16</inkml:trace>
  <inkml:trace contextRef="#ctx0" brushRef="#br0" timeOffset="68740.2136">9092 8049 951 0,'-4'10'458'0,"-11"2"-185"0,-8 2-89 16,4 1-38-16,-18-5-55 16,0 2-26-16,4-10-32 15,0-4-5-15,14-10-12 16,3-4-11-16,10-6-22 16,7 4-9-16,8-3-9 15,6 4-1-15,10 9 8 16,3 3 5-16,9 13 11 15,0 7 9-15,-8 12 14 16,3 2 7-16,-7 4 1 16,-5 3-1-16,5-5-51 15,-9-3-90-15</inkml:trace>
  <inkml:trace contextRef="#ctx0" brushRef="#br0" timeOffset="68942.9207">9192 7996 750 0,'5'-2'361'0,"6"-4"-134"16,15 4-83-16,6 2-16 16,9 0-16-16,1 1-16 0,-1 1-33 15,2-2-19-15,-13 3-87 16,-5-1-67-16,-14 0-264 15</inkml:trace>
  <inkml:trace contextRef="#ctx0" brushRef="#br0" timeOffset="69052.2931">9372 7991 449 0,'-2'6'301'16,"-9"7"-11"-16,6 4-122 16,5 4-41-16,0 5-58 15,2-6-13-15,4 2-30 16,4-3 27-16</inkml:trace>
  <inkml:trace contextRef="#ctx0" brushRef="#br0" timeOffset="69349.2423">9899 8057 672 0,'-12'11'424'0,"-5"10"-37"15,-9-2-181-15,-2 0-66 16,-6-4-74-16,0-6-20 16,0-12-17-16,4-1-3 15,7-10-14-15,4-6-16 16,12-1-21-16,5-6-8 0,10 3-1 16,8 4 7-16,7 9 4 15,2 5 4-15,1 11 13 16,-3 6 10-16,-3 10 25 15,0 2 3-15,3 5-2 16,-7 1-6-16,0-2-8 16,3 2-11-16</inkml:trace>
  <inkml:trace contextRef="#ctx0" brushRef="#br0" timeOffset="69489.6984">10197 8122 1525 0,'0'1'588'0,"-2"-1"-440"15,1 7-3-15</inkml:trace>
  <inkml:trace contextRef="#ctx0" brushRef="#br0" timeOffset="102267.8687">1064 11848 598 0,'-17'-11'368'0,"-17"-11"-38"16,-18 5-129-16,-7 7-45 16,-7 12-63-16,3 8-31 15,15 14-41-15,8 8-17 16,23 12-24-16,9 2-8 0,22 0 2 15,10-4 5-15,20-10 14 16,2-8 5-16,7-12 6 16,0-5 4-1,-12-10 6-15,-3-2 6 0,-26-2 10 16,-13-1 1-16,-28-1-2 16,-13 3-5-16,-16 6-5 15,-2 3-1-15,3 15-5 16,10 8-7-16,20 8-17 15,9 3-10-15,21 6-4 16,11 0 1-16,22-4 11 16,10-8 5-16,17-13 8 15,6-11 3-15,0-15 5 16,-4-6 2-16,-16-13 6 16,-7-4 3-16,-21-7 3 15,-6-1 1-15,-10 3 3 16,-9 0-3-16,-4 13-11 0,0 3-6 15,1 17-17-15,-2 5-6 16,9 14 0-16,2 6 2 16,9 8 8-16,7 4 5 15,-2-2 4-15,4 0 4 16,0-3-128-16,-2-7-218 0</inkml:trace>
  <inkml:trace contextRef="#ctx0" brushRef="#br0" timeOffset="102408.7515">1111 12027 991 0,'-7'-7'448'0,"-4"-7"-237"16,4 2-62-16,7 6-127 16,0 3-22-16,12 8-170 15</inkml:trace>
  <inkml:trace contextRef="#ctx0" brushRef="#br0" timeOffset="102580.335">1257 12187 672 0,'9'13'374'0,"11"12"-73"16,-1 4-90-16,6 2-110 16,-4-6-33-16,3-9-32 0,2-5 19 15,4-23 26-15,-1-6 3 16,-6-11-2-16,-3-4-24 15,-15 0-134-15,-4 0-146 16</inkml:trace>
  <inkml:trace contextRef="#ctx0" brushRef="#br0" timeOffset="102970.8391">1854 12180 959 0,'1'9'445'0,"-2"13"-192"15,-7 2-64-15,-6-2-80 16,-7 1-26-16,-7-8-31 16,-3-7-10-16,-4-8-18 15,5-7-10-15,10-3-33 16,10 0-18-16,10 1-9 16,2-1 0-16,9 2 15 15,3 4 9-15,7 4 2 16,4 2 0-16,1 8 5 15,-2 2 4-15,1 7 6 16,-1 4 4-16,-2 2 5 16,1 0 3-16,3-13 5 15,1-8 1-15,3-14 4 16,1-11 1-16,-10-10 1 0,1-5 0 16,-7-2-4-16,-3 2-3 15,0 11-10-15,-2 5-8 16,-3 19 5-16,-1 12 6 15,1 16 10-15,-6 7 7 16,5 12 15-16,2-1 435 16</inkml:trace>
  <inkml:trace contextRef="#ctx0" brushRef="#br0" timeOffset="103689.7951">3233 11964 956 0,'-1'3'391'16,"-3"13"-217"-16,3 10-49 16,0 22-41-16,0 8-7 0,0 9-31 15,-2 3-12-15,3-4-12 16,2-11-1-16,3-16 2 16,3-15 3-16,-2-25 15 15,1-15 3-15,-6-25 1 16,-1-15-3-16,-8-18-17 15,-3-3-7-15,3 1-12 16,3 8-6-16,6 18-8 16,5 7-3-16,3 23-2 15,0 8-3-15,3 18-3 16,-3 11 3-16,12 17 5 16,3 5 4-16,15 12 6 15,6 1 0-15,4 1 3 16,-1-3 2-16,-8-8 5 15,0-5 6-15,-9-15 3 16,-4-7 3-16,-7-13 10 16,-2-5 1-16,-8-14 12 0,-5-8-3 15,-3-14-4-15,-6-5-4 16,-6-12-14-16,1 4-13 16,-1 2-8-16,2 5-5 15,5 19-45-15,-1 8-54 16,4 20-284-16</inkml:trace>
  <inkml:trace contextRef="#ctx0" brushRef="#br0" timeOffset="103892.7623">3978 12101 948 0,'9'0'369'0,"22"-2"-253"16,8 5-61-16,7 1-32 15,5 4-7-15,-13 3-48 16,-3-4-103-16</inkml:trace>
  <inkml:trace contextRef="#ctx0" brushRef="#br0" timeOffset="104033.3369">4005 12217 839 0,'13'2'425'0,"11"3"-164"16,20-2-120-16,3-3-45 16,6 1 14-16,-4 2-151 15</inkml:trace>
  <inkml:trace contextRef="#ctx0" brushRef="#br0" timeOffset="104845.3884">5035 12068 709 0,'-23'-12'351'16,"-32"-25"-104"-16,7-11-83 15,17-10-62-15,14-6-39 16,34 8-42-16,13 4 2 15,20 20 5-15,8 8 3 0,8 22-2 16,-7 8-4-16,-13 17 5 16,-19 10 10-16,-39 25 19 15,-13 9 1-15,-27 9-9 16,-1-2-12-16,2-25-17 16,7-12-2-16,21-22-5 15,11-11-6-15,12-7-11 16,8-5-6-16,12 1-11 15,0-2-1-15,13 6 4 16,4 3 1-16,7 3 7 16,0 6 3-16,-1-2 6 15,-4 1 4-15,-9-1 4 16,-1 0 1-16,-6-1-1 16,-6-3-2-16,-4 6-7 15,-5 0 0-15,-6 5 0 0,3-2 0 16,-5 1 3-16,0-6 2 15,0-5 7-15,-3-4 1 16,3 1-1-16,0-2-2 16,3-28-4-16,3-30-3 15,1 28-3-15,4-3-2 16,5 10-8-16,4 4-3 16,-1 8-3-16,-2 13-3 15,-2 9-1-15,-1 6 4 16,-1 9 7-16,-2 3 7 15,-2 4 7-15,-5 3 4 0,4-1-136 16,-2-5-276-16</inkml:trace>
  <inkml:trace contextRef="#ctx0" brushRef="#br0" timeOffset="105235.9308">5758 11782 1005 0,'-3'-5'499'16,"0"-2"-184"-16,0 7-140 15,1 9-45-15,1 14-66 16,0 8-24-16,2 15-19 16,0 9-5-16,4-4-7 15,0 0 2-15,2-11-26 16,-3-9-37-16,1-5-44 0,-2-9-10 15,1-10 8-15,-1-7 14 16,3-8 13-16,2-7 3 16,7-6 8-16,3-1 19 15,5-1 23-15,-2 5 6 16,-5 5 10-16,-6 5 2 16,-10 8 11-16,-5 2 13 15,-10 10 31-15,-2 5 12 16,4-1-3-16,6 4-13 0,13-4-38 15,7-3-12-15,11-2-2 16,5-5 1-16,5-3-105 16,0-1-201-16</inkml:trace>
  <inkml:trace contextRef="#ctx0" brushRef="#br0" timeOffset="105501.4932">4861 12324 1102 0,'-11'1'381'0,"0"4"-347"0,19-3-32 16,39-2 28-16,26 1 22 15,46-1 37-15,22 3 3 16,30 5-27-16,8 1-17 16,-9 7-18-16,-12 0-22 15,-19-7-486-15</inkml:trace>
  <inkml:trace contextRef="#ctx0" brushRef="#br0" timeOffset="106126.4899">5193 12589 815 0,'0'-5'377'0,"0"-2"-179"0,-2 3-42 16,-7 16-75-16,3 8-31 15,-5 8-34-15,-1 7-3 16,5 0-9-16,3 0-2 16,12-3-2-16,8-4-1 15,10-11 1-15,3-6 2 16,6-15 10-16,0-10 6 0,-3-9 6 16,-1-6 4-1,-11-4 0-15,-5 0-2 0,-9 1-3 16,-6 4-4-16,-7 10-6 15,-5 8-3-15,-4 8-12 16,0 6-6-16,6 12-10 16,5 6-2-16,12 8 1 15,8 5 4-15,12 1 5 16,3-1 5-16,7-6 5 16,0-3 1-16,-4-18 9 15,0-8 23-15,-3-16 46 16,-4-11 12-16,-4-11 9 15,-4-4-17-15,-17-1-41 16,-4 3-12-16,-12 13-25 16,-4 3-24-16,-1 17-109 15,3 4-85-15</inkml:trace>
  <inkml:trace contextRef="#ctx0" brushRef="#br0" timeOffset="106423.3964">5898 12783 670 0,'0'-2'352'16,"-1"-4"-62"-16,-3 0-78 0,-8 4-52 16,-3 1-16-16,-8 2-52 15,1 5-30-15,1 4-50 16,4 7-18-16,8 9-16 15,8 5-3-15,10 2 7 16,8 0 2-16,16-13 22 16,3-7 21-16,0-18 39 15,-5-11 24-15,-10-14 16 16,-8-3-8-16,-9-8-24 16,-6 2-21-16,-9 5-67 15,-9 3-51-15</inkml:trace>
  <inkml:trace contextRef="#ctx0" brushRef="#br0" timeOffset="107012.3467">5195 10190 800 0,'-11'-1'343'0,"-20"2"-190"15,-8 11-53-15,-6 29-81 16,2 19-15-16,5 37-20 16,5 16-2-16,10 30 6 15,7 9 5-15,23 1 3 16,14-2 0-16,23-19-3 16,9-18 1-16,9-31 4 15,4-21 6-15,11-43 33 16,2-28 25-16,0-51 47 15,-7-23 29-15,-22-36 22 16,-12-10-5-16,-24-22-10 0,-12 2-34 16,-21 6-46-16,-17 2-19 15,-18 36-43-15,-17 16-10 16,-10 32-30-16,-5 25-56 16</inkml:trace>
  <inkml:trace contextRef="#ctx0" brushRef="#br0" timeOffset="107512.2277">5413 10301 772 0,'1'-5'355'0,"14"-10"-158"15,2-2-53-15,22-12-59 16,9-5-18-16,2-7-18 0,21-6-9 16,14-3-15-16,1-3-2 15,-7 4-4-15,-22 6 1 16,-34 10 1 0,-13 10 0-16,-10 10-7 0,-3 5-3 15,-9 4-4-15,-4 4-4 16,0 0-3-16,-3 2-1 15,10 1-16-15,3 0-3 0,12 7-7 16,6-1-2-16,6 8 13 16,4 3 4-16,-5 1 9 15,-2-2 4-15,-5-6-53 16,-4-5-365-16</inkml:trace>
  <inkml:trace contextRef="#ctx0" brushRef="#br0" timeOffset="107996.6398">6206 9600 486 0,'1'-7'313'0,"1"0"-36"16,-2 2-79-16,-9 12-98 0,1 7-42 15,-2 8-18-15,3 5-9 16,11 4-16-16,-10 2-3 16,21 1-5-16,3-3 0 15,6-10 7-15,14-6 5 16,-9-15 21-16,-4-7 9 16,-4-14 8-16,-2-8 0 15,-6-6-16-15,0-1-11 16,-9-2-11-16,-3 4-5 0,-6 5-7 15,1 4-3-15,0 12-10 16,0 7-8-16,5 16-10 16,-3 5 0-16,2 11 2 15,6 1 5-15,4 2 9 16,8 0 2-16,5-4 6 16,3-5 6-16,5-9 31 15,-1-8-3-15,2-11 77 16,-6-6 10-16,-6-12-9 15,-4-6 6-15,-9-4-73 16,-5 2-16-16,-5 10-21 16,-4 5-33-16,-4 12-122 15,0 7-132-15</inkml:trace>
  <inkml:trace contextRef="#ctx0" brushRef="#br0" timeOffset="108308.9111">6823 9752 755 0,'-5'-2'343'0,"-5"-4"-153"15,-2 3-30-15,-5 1-75 16,1 2-24-16,-1 5-52 15,1 9-14-15,8 5-15 16,1 3 1-16,11 6 10 16,5-4 13-16,15-3 41 15,3-4 27-15,9-12 36 16,-3-6 6-16,-6-15-4 16,-9-5 0-16,-12-6-4 15,-7-3-9-15,-16 7-28 16,-9 4-29-16,-6 10-90 15</inkml:trace>
  <inkml:trace contextRef="#ctx0" brushRef="#br0" timeOffset="109841.2344">6473 12175 828 0,'17'0'302'16,"30"-2"-242"-16,7-2-19 0,33-3-5 15,4-3-9-15,-5 1-128 16</inkml:trace>
  <inkml:trace contextRef="#ctx0" brushRef="#br0" timeOffset="110013.1091">6547 12291 735 0,'7'0'314'0,"20"0"-134"16,14-3-67-16,37-3-42 15,9-1-8-15,6 0-3 16,-6 2-194-16</inkml:trace>
  <inkml:trace contextRef="#ctx0" brushRef="#br0" timeOffset="110747.5022">7843 11967 599 0,'-10'11'382'15,"-12"7"-28"-15,-17-3-114 16,-6-7-37-16,-9-8-68 15,5-10-31-15,12-16-62 16,14-10-25-16,23-17-30 16,13-2-14-16,17 3-5 15,10 8-3-15,13 21 4 16,-3 7 3-16,4 17 8 16,-7 7 7-16,-16 9 24 15,-5 6 20-15,-26 12 27 0,-12 7 5 16,-26 11-11-16,-10 4-13 15,-12-4-25-15,5-4-6 16,10-19-13-16,11-6-11 16,28-14-21-16,6-4-3 15,21-6 4-15,11-3 4 16,12 0 17-16,9 1 2 16,-2 7 4-16,-1 0 4 15,-11 7 4-15,-2 2 1 0,-15-2 10 16,-5 2 3-16,-14-3 7 15,-4-2 2-15,0-3 2 16,-2-5 1-16,1-4-7 16,1 2-5-1,1 0-14-15,0 0-12 0,0-20-8 16,7-42-25-16,7 26 0 16,4 14 5-16,7 8-2 15,1 5 24-15,0 8 6 16,-2 6 12-16,-6 10 38 15,-4 4 16-15,-9 9 13 16,-4-1-9-16,-2 4-26 16,-3 1-8-16,5-4-102 15,3-2-311-15</inkml:trace>
  <inkml:trace contextRef="#ctx0" brushRef="#br0" timeOffset="111137.8028">8381 11649 901 0,'0'-3'439'16,"-3"0"-184"-16,4 10-50 16,-2-7-76-16,0 30-27 0,0 71-19 15,1-25-19-15,-1 4-37 16,0-4-8-16,1-15-5 15,0-14-3-15,4-18-34 16,7-7-28-16,1-21-63 16,3-8-19-16,8-14 3 15,-1-7 16-15,-1-10 53 16,0 3 19-16,-10 2 29 16,-5 5 13-16,-12 18 15 15,-8 8 17-15,-7 15 23 16,-4 8 5-16,9 3-10 15,3-4-15-15,16-5-30 16,11-3-6-16,17-7-2 16,9 1 2-16,13-2 3 15,1 0 1-15,-4 4-3 16,-9 0-76-16</inkml:trace>
  <inkml:trace contextRef="#ctx0" brushRef="#br0" timeOffset="111420.8859">7604 12321 349 0,'-24'1'211'15,"-18"1"-29"-15,26 0-26 16,19 2-10-16,35-2-14 16,26-1-34-16,44-2-10 15,25-7 33-15,39-3-22 16,4 0-7-16,-2 0-1 16,-13 2-29-16,-46 0-117 15,-21-1-102-15</inkml:trace>
  <inkml:trace contextRef="#ctx0" brushRef="#br0" timeOffset="111868.5798">7940 12596 613 0,'-1'-7'341'0,"0"-5"-53"16,8-2-164-16,11 1-67 15,12 4-11-15,20 5 14 16,6 6 2-16,6 10-22 15,-4 3-2-15,-23 5-14 16,-17 1 0-16,-26 2 0 16,-13-1-2-16,-12-2-2 15,-2-2-2 1,8-10-3-16,4-1-10 16,23-7-11-16,5 0-7 0,20 0-8 15,11 0 6-15,4 8 6 16,-2 1 6-16,-14 4 32 15,-11 4 23-15,-28 1 25 16,-13 3 6-16,-24-2-24 16,-9-4-21-16,1-9-91 15,6-4-83-15</inkml:trace>
  <inkml:trace contextRef="#ctx0" brushRef="#br0" timeOffset="112067.487">7952 13012 1081 0,'20'0'429'16,"31"0"-310"-16,11 0-33 0,10 2-36 15,-2-2-25-15,-11 0-73 0,-7 1-135 16</inkml:trace>
  <inkml:trace contextRef="#ctx0" brushRef="#br0" timeOffset="112414.4062">8115 13157 1125 0,'-5'5'455'16,"-8"3"-261"-16,1 9-100 31,2 3-7-31,7 2-22 16,5-1-22-16,17-3-27 16,5-4-3-16,9-8-1 15,3-4 2-15,-4-6 5 16,-1-7-26-16,-7-1-79 15,-4-3-24-15,-6-4-66 16,-4 1 14-16,-6-2 75 16,-1 6 22-16,-4 9 101 15,-3 5 41-15,1 17 37 16,-3 5 14-16,0 17-30 16,2 9-25-16,2 12-35 0,2 3-18 15,4-1-3-15,-2-7-25 16</inkml:trace>
  <inkml:trace contextRef="#ctx0" brushRef="#br0" timeOffset="112872.8799">9124 12155 978 0,'14'0'359'0,"31"3"-299"16,6-2-2-16,11-2-18 16,-2-2-12-16,-15-5-75 15,-5-2-114-15</inkml:trace>
  <inkml:trace contextRef="#ctx0" brushRef="#br0" timeOffset="113013.1993">9149 12316 565 0,'20'2'350'15,"24"1"-41"-15,5-3-90 16,9 0-126-16,2-5-34 16</inkml:trace>
  <inkml:trace contextRef="#ctx0" brushRef="#br0" timeOffset="113570.1339">10095 11741 556 0,'-5'1'269'0,"3"4"-97"16,2 5 8-16,23 10-6 16,12 5-30-16,13 12-49 15,7 4-16-15,0-1-36 16,-9-1-13-16,-14-9-7 16,-9-4-3-16,-20-7-12 15,-8-6-21-15,-18 0-74 16,-13-6-27-16,-9-6-10 0,-1 0 17 15,3-12 71-15,11-6 26 16,16-13 10-16,16-11-1 16,23-7 25-16,11-3 33 15,14-1 46-15,-2 4 15 16,-12 9 11-16,-9 1-7 16,-27 11-5-16,-16 2-9 15,-25 9-39-15,-5 5-27 16,-10 9-43-16,9 8-14 0,13 10-141 15</inkml:trace>
  <inkml:trace contextRef="#ctx0" brushRef="#br0" timeOffset="113932.7618">10585 11973 680 0,'8'10'294'0,"8"11"-163"0,-2-1-41 16,-6-2-34-16,-3-3 15 16,-8-8 38-16,-4-4 7 15,-7-6-12-15,-2-5-18 16,-3-9-41-16,0-4-11 15,3-6-14-15,8-6-8 0,12 1-18 16,8 4-7-16,16 6 6 16,0 4 7-16,6 11 11 15,0 5 4 1,-8 11 0-16,-2 10 1 0,-8 13 7 16,-1 3 2-16,-4 3-2 15,-3-1-3-15,2-6-47 16,-1 1-115-16</inkml:trace>
  <inkml:trace contextRef="#ctx0" brushRef="#br0" timeOffset="114339.0693">11067 11539 1109 0,'-3'-2'459'0,"-1"2"-285"0,0 8-51 16,3 19-72-16,-1 10-14 15,5 18-11-15,0 7-11 16,-1 9-3-16,-1 7 0 16,-2-14-26-16,0-7-9 15,1-24-12-15,1-11-15 16,2-16-1-16,3-9-15 15,8-14-7-15,3-7 10 0,12-8 24 16,-1-4 19-16,4-1 14 16,-7 2 3-1,-10 11 7-15,-2 6 7 0,-18 12 44 16,1 6 15-16,-15 13 23 16,-7 4 5-16,-4 5-34 15,2 2-19-15,11-1-33 16,12 0-12-16,19 1-13 15,12-5 1-15,21-5 9 16,5-2-15-16,5-6-137 16</inkml:trace>
  <inkml:trace contextRef="#ctx0" brushRef="#br0" timeOffset="114823.0379">10072 12189 396 0,'4'7'197'16,"7"4"-55"-16,38 1-28 16,21 1-7-16,31-7 36 15,38-3 26-15,17-3-12 0,8-1 0 16,9-1-49-16,-29-4-47 15,-31-1-231-15,-20 1-127 16</inkml:trace>
  <inkml:trace contextRef="#ctx0" brushRef="#br0" timeOffset="115525.2161">10319 12516 491 0,'-2'-4'226'16,"7"-2"-75"-16,4-4-19 16,8-2-15-16,8-3 14 15,6-2-6-15,8 2-14 16,7 11-32-16,-1 6-25 0,-8 11-22 15,-7 6-5-15,-17 6 5 16,-12 2 3-16,-21 2-7 16,-10 4-2-16,-9-5-11 15,3 0-5-15,11-10-14 16,12-5-18-16,13-9-11 16,7-3-1-16,15 2 7 15,7-3 11-15,12 4 5 16,3 2 2-16,-2 5 14 15,-12 4 25-15,-21 4 50 16,-14 3 22-16,-35 3 14 16,-11 2-13-16,-17-10-37 15,1-6-18-15,14-10-27 16,13-4-10-16,23 0-54 16,9 0-64-16</inkml:trace>
  <inkml:trace contextRef="#ctx0" brushRef="#br0" timeOffset="116909.4598">11663 12170 816 0,'2'1'336'0,"8"5"-181"15,9-2-64-15,14 0-43 0,9 0-7 16,14-4-24-16,-2-1-8 16,2-3-235-16</inkml:trace>
  <inkml:trace contextRef="#ctx0" brushRef="#br0" timeOffset="117081.2602">11692 12267 812 0,'5'1'325'0,"14"2"-209"15,6 1-54-15,15 0-38 16,9 2-7-16,10-5-137 15</inkml:trace>
  <inkml:trace contextRef="#ctx0" brushRef="#br0" timeOffset="117492.99">12496 11719 1080 0,'-5'0'426'0,"2"6"-284"16,7 8-63-16,18 19-33 15,12 11 5-15,8 10 6 16,-1 4-4-16,-11-7-20 15,-10-6 1-15,-20-7-3 16,-8-4 1-16,-10-12 3 16,0-4-3-16,-5-11-28 15,2-7-31-15,8-13-78 16,7-6-37-16,19-19-2 16,9-7 27-16,7-10 68 15,6-5 35-15,-5 1 58 16,-5 5 14-16,-12 9 33 15,-14 5 15-15,-21 13-21 16,-16 5-10-16,-20 9-33 16,-5 6-17-16,4 11-22 0,10 4-35 15,31 7-245-15</inkml:trace>
  <inkml:trace contextRef="#ctx0" brushRef="#br0" timeOffset="117864.633">12895 12026 747 0,'6'10'354'0,"3"11"-141"15,-3-4-42-15,-3 0-55 16,0-7-8-16,-7-5 11 16,1-1-6-16,-2-11-16 15,-1-5-17-15,1-8-43 16,0-10-11-16,5-5-19 16,2 4-7-16,14-1-13 15,4 7-6-15,9 12 1 16,2 8 2-16,-3 13 8 15,-1 10 2-15,-8 11 4 16,-4 2 0-16,-5 2 4 16,-2-3 3-16,1 1-83 15,2-6-189-15</inkml:trace>
  <inkml:trace contextRef="#ctx0" brushRef="#br0" timeOffset="118067.5793">12485 12283 993 0,'23'-4'423'0,"21"-2"-219"0,25 5-88 0,16-1-11 0,18 2-24 15,-1 0-14-15,6 0-30 31,-9-1-67-31</inkml:trace>
  <inkml:trace contextRef="#ctx0" brushRef="#br0" timeOffset="118473.7718">12670 12557 1072 0,'3'-7'417'15,"1"-2"-259"-15,17-4-113 32,10 2-11-32,15 3-5 0,4-2-5 0,5 10-18 0,-1 3-1 15,-17 6-1-15,-10 6 1 16,-23 3 5-16,-17 3 0 15,-15-1 1-15,-4 0-2 16,-1-2-5-16,11-2-4 31,13-3-8-31,9-3-3 0,16-2-2 0,6 0 2 16,9 6 4-16,-1 2 2 16,-7 5 14-16,-10 2 16 0,-29 6 44 15,-13 3 19-15,-24 1 10 16,-7-3-11-16,5-12-33 31,4-14-21-31,22-16-147 0,15-11-227 0</inkml:trace>
  <inkml:trace contextRef="#ctx0" brushRef="#br0" timeOffset="118692.5908">13511 12249 1196 0,'-1'0'538'0,"-1"0"-258"0,2 0-147 31,0 0-114-31,0 0-556 0</inkml:trace>
  <inkml:trace contextRef="#ctx0" brushRef="#br0" timeOffset="119208.0827">13736 11700 859 0,'3'-1'364'15,"2"1"-191"-15,4 18-105 16,2 24-27-16,3 31-2 31,-5 10 0-31,-6 15-6 16,-8-12-6-16,-10-13-1 0,0-10 0 0,0-19 0 0,8-9-2 16,7-19-7-16,3-9-6 15,10-16-22-15,5-10-10 16,13-11-58-16,8-2-36 15,6-4-7-15,-1 3 6 16,-8 6 61-16,-6 8 54 16,-21 11 70-16,-9 4 17 15,-21 9 39-15,-9 5-1 0,-9 5-30 16,1 4-14-16,10 0-44 16,10 0-20-16,15-4-21 15,9 0-5-15,17-3 2 16,6-1 5-16,10 2 5 15,-1-4 29-15,-5 0-266 16</inkml:trace>
  <inkml:trace contextRef="#ctx0" brushRef="#br0" timeOffset="119379.7846">14238 12280 779 0,'11'4'422'16,"8"2"-119"-16,-3 9-81 31,1 3-43-31,-8 12-62 16,-6 7-28-16,-14 0-42 0,-8 1-8 0,-6-9-67 0,-2-10-287 15</inkml:trace>
  <inkml:trace contextRef="#ctx0" brushRef="#br0" timeOffset="119989.0014">14832 11537 842 0,'2'-9'394'0,"4"-2"-218"0,2 22-7 15,4 38-101-15,-1 20-26 16,2 40-4-16,-3 7-10 16,-9-1-4-16,-1-3 0 15,-3-35 2-15,3-12-2 16,2-28-4-16,2-15-18 15,3-20-72-15,1-12-53 16,8-18-92-16,6-10-16 16,7-9 49-16,-2 1 48 0,0 6 88 15,-8 8 31-15,-8 15 67 16,-8 6 34-16,-12 11 40 16,-9 6 16-16,-17 8-24 15,-1 2-19-15,4 2-24 16,11-5-16-16,23 2-25 15,17-3-9-15,21-4-17 16,6 1 2-16,12-7-2 16,-3 2 9-16</inkml:trace>
  <inkml:trace contextRef="#ctx0" brushRef="#br0" timeOffset="120239.1177">15564 11955 1916 0,'-31'7'30'0,"7"0"-12"15,-22 16 14-15,6 5-23 16,22 4-19-16,13 4-5 0,25-2 4 15,11 0 5 1,16-4 8-16,5-5 7 0,0-12 20 16,-1-5-57-16,-7-9-183 15</inkml:trace>
  <inkml:trace contextRef="#ctx0" brushRef="#br0" timeOffset="120395.3171">15457 12118 523 0,'3'-3'294'16,"2"1"-45"-16,16 0-77 15,12 2-53-15,17 0-47 16,13-2-43-16</inkml:trace>
  <inkml:trace contextRef="#ctx0" brushRef="#br0" timeOffset="120863.8517">16004 11703 983 0,'0'-1'338'0,"11"-1"-301"16,5 1-42-16,23 1-8 15,13 1 13-15,17-1 34 16,14 0 15-16,18 0 11 16,1 2 0-16,-5 0-26 15,-8 1-13-15,-32 5-16 16,-16 2 23-16,-34 7 37 15,-17 8 9-15,-25 18 10 16,-11 5-23-16,-10 15-41 16,-7-1-10-16,-12-3-16 15,-8 0-2-15,-7-11 0 16,6-5 3-16,20-11 9 16,16-8 3-16,26-9-3 15,14-5-1-15,20-6 1 16,9-3 0-16,32-2-2 0,17-3 0 15,29 2-3-15,11 0-1 16,6 0 4-16,-8 0-1 16,-26-3-106-16,-15-1-98 15</inkml:trace>
  <inkml:trace contextRef="#ctx0" brushRef="#br0" timeOffset="121207.6886">16921 11835 461 0,'3'-8'290'0,"2"-9"15"15,-5 0-49-15,-13 7-79 16,-4 4-38-16,-9 8-78 16,-6 9-26-16,-9 19-25 15,-9 13-6-15,-8 17-4 0,-8 2 0 16,-3 2-15-16,3-8-22 15,4-13-96-15,8-4-93 16</inkml:trace>
  <inkml:trace contextRef="#ctx0" brushRef="#br0" timeOffset="121567.1059">17047 12300 1477 0,'-2'-1'611'0,"2"0"-342"16,4-2-178-16,-4 2-237 15</inkml:trace>
  <inkml:trace contextRef="#ctx0" brushRef="#br0" timeOffset="136928.7305">744 14652 689 0,'3'-1'308'0,"9"-14"-139"16,5-10-32-16,12-21-33 16,7-11-23-16,9-18-26 15,3-11-6-15,-6-8-7 16,-5 2-7-16,-14 9-5 0,-8 12 20 0,-12 29 39 15,-6 9 4-15,-5 33-21 16,1 13-26-16,0 27-46 16,0 16-6-16,10 23 5 15,9 9 1-15,20 9 2 16,8-6-1-16,18-20 4 16,3-12 1-16,-2-31 4 31,-3-10-16-31,-16-17-59 15,-10-11-74-15</inkml:trace>
  <inkml:trace contextRef="#ctx0" brushRef="#br0" timeOffset="137069.3223">1063 14315 935 0,'18'0'372'0,"15"4"-249"15,2 3-50-15,-3 2-168 16</inkml:trace>
  <inkml:trace contextRef="#ctx0" brushRef="#br0" timeOffset="137231.3034">765 14142 1213 0,'-4'4'431'16,"3"0"-342"-16,11 9-101 0,11 5-12 16,18 4-106-16</inkml:trace>
  <inkml:trace contextRef="#ctx0" brushRef="#br0" timeOffset="137528.8054">1558 14562 601 0,'15'8'345'16,"10"5"-89"-16,-3-5-115 15,-2-3-8-15,-4-5-65 16,-5-5-5-16,-4-15-7 16,-1-6-7-16,-13-12-16 15,-4-1-6-15,-12 4-11 16,-6 4-7-16,-5 19-13 15,2 12 2-15,6 23 1 16,-2 8 2-16,8 15 2 16,8 5-6-16,6 13-5 15,6 0 2-15,8 4 4 16,2-1 3-16,8-14 42 0,8-6-22 16</inkml:trace>
  <inkml:trace contextRef="#ctx0" brushRef="#br0" timeOffset="137794.5868">2103 14432 1229 0,'-1'10'527'0,"-5"4"-289"0,-6 12-111 16,-14 3-7-16,-6-1-53 15,0 1-19-15,-6-17-21 16,4-6-18-16,5-13-69 15,3-8-29-15,9-11-30 16,4 0 3-16,14 1 47 16,6 1 19-16,15 15 44 15,5 5 15-15,15 17 26 16,-2 9 9-16,3 13-11 16,-4 5-7-16,-11 1-6 15,4 3 145-15</inkml:trace>
  <inkml:trace contextRef="#ctx0" brushRef="#br0" timeOffset="138247.3861">3044 14357 841 0,'2'5'358'0,"14"9"-169"16,14-2-50-16,14 0-15 15,10-3-18-15,6-11-39 16,-2 0-19-16,-10-7-18 16,-10-3 1-16,-25 2 9 15,-11 3-2-15,-21 7-14 16,-9 7-9-16,-5 13-23 15,-1 6-6-15,11 10-4 16,7-2-1-16,17 7 1 0,8-1-11 16,23-4-92-1,15 1-62-15,16-17-219 0</inkml:trace>
  <inkml:trace contextRef="#ctx0" brushRef="#br0" timeOffset="138466.0881">3768 14500 734 0,'-4'-5'424'15,"-14"-11"-46"-15,-10 3-66 16,-7 11-114-16,-6 0-41 0,6 7-85 16,5 6-44-16,19 12-52 15,5 0-10-15,18 2-4 16,11 3 6-16,12-14 16 16,7 1 7-16,3-16 14 15,2-6 6-15,-9-13 19 16,-6-5 7-16,-16-5 13 15,-14-3 1-15,-19 7-12 16,-12 2-47-16</inkml:trace>
  <inkml:trace contextRef="#ctx0" brushRef="#br0" timeOffset="138919.4513">4885 14314 832 0,'-15'3'403'0,"-21"9"-153"15,-5 6-62-15,-1 12-96 16,4 6-40-16,16 2-53 15,9-2-12-15,17-6-12 16,5 0 3-16,14-8 11 16,6-3 8-16,0-8 18 15,-4-5 8-15,-12-6 23 16,-9-4 6-16,-13-4 0 16,-7-5-4-16,-4-4-111 15,-2-5-144-15</inkml:trace>
  <inkml:trace contextRef="#ctx0" brushRef="#br0" timeOffset="139169.0523">4980 14379 923 0,'6'13'447'15,"4"16"-191"-15,-3 1-39 16,-5-2-114-16,-3-2-26 16,-2-8-26-16,3-3-11 15,-1-15-7-15,1-8-9 16,14-11-16-16,1-12-5 15,16-1-13-15,7 1 0 0,3 4 5 16,-3 10 1-16,-9 11 4 16,-8 8 5-16,-10 18 21 15,-8 5 7-15,-6 11 6 16,-4 7-3-16,-2-3-17 16,2 2-8-16,7-11-20 15,1-8-56-15,5-16-439 16</inkml:trace>
  <inkml:trace contextRef="#ctx0" brushRef="#br0" timeOffset="139325.2517">5250 14051 1381 0,'-2'0'538'0,"-2"2"-379"16,-2 5-111-16,1 13-55 15,-1 4-33-15,3 11-258 0</inkml:trace>
  <inkml:trace contextRef="#ctx0" brushRef="#br0" timeOffset="139481.4744">5422 14313 697 0,'4'17'473'0,"0"25"33"15,-4 8-228 1,4 20-137-16,-5 6-37 0,-6 8-36 15,6 7-21-15,-11-5-31 16,10-12-5-16,2-17 22 16,-1-20-62-16,8-20-261 15</inkml:trace>
  <inkml:trace contextRef="#ctx0" brushRef="#br0" timeOffset="139668.9198">5472 14547 1220 0,'8'-9'476'15,"5"-4"-333"-15,13 11-86 16,4 1-34-16,5 7-19 16,0-2-2-16,5 3-125 15,-1-7-245-15</inkml:trace>
  <inkml:trace contextRef="#ctx0" brushRef="#br0" timeOffset="139872.0089">5837 14482 475 0,'0'1'382'16,"-1"8"91"-16,-9 4-95 16,-12 7-138-16,-8 4-50 15,-5-1-86-15,1-1-39 16,3-9-38-16,6-11-27 16,6-11-51-16,5-12-25 15,10-8-18-15,7 5 17 16,13 3 36-16,4 8 29 0,8 9 34 15,3 1 10-15,10 12 15 16,6 8-4-16,-3 12-16 16,-1 6-7-16,-16-3 48 15,-4-1-71-15</inkml:trace>
  <inkml:trace contextRef="#ctx0" brushRef="#br0" timeOffset="140356.2575">7051 14430 753 0,'-22'-2'427'0,"-11"-1"-104"0,-11 14-104 16,-3 8-39-16,8 14-103 15,3 2-56-15,22-1-23 16,15 0-7-16,23-12 11 16,11-5 19-16,5-16 28 15,3-4 3-15,-7-16 17 16,-7-4-2-16,-18-18-5 16,-10-10-1-16,-15-18-20 15,-5-9-7-15,-8-7-13 16,3 4-7-16,8 16-15 15,4 7-10-15,18 25-24 16,5 8 4-16,13 22-166 16,7 10-96-16</inkml:trace>
  <inkml:trace contextRef="#ctx0" brushRef="#br0" timeOffset="140903.0079">7402 14297 627 0,'-18'-5'348'15,"-17"3"-36"-15,4 2-151 16,11 7-99-16,7 8-37 16,16 2-41-16,7 5-2 0,19-1 13 15,2-3 8-15,5-4 13 16,1-4 3-16,-11-6 8 15,-3-3 4-15,-18-3 19 16,-5-1 3-16,-18-1 2 16,-7-1 3-16,-6 4-11 15,-5 0-1-15,-3 4-18 16,3 5-12-16,11 4-27 16,6 4-10-16,18 6-4 15,8 1 3-15,13 6 13 16,2-4 6-16,5-5 8 15,2-1 4-15,-2-11 6 16,4-4 4-16,0-9 9 16,-2-6 2-16,1-13 0 15,-5-2 0-15,-4-8-4 16,-5-4 2-16,-7 2 2 0,-3 0-4 16,-4 16-10-16,3 10-7 15,-3 19-7-15,1 11 1 16,2 12 2-16,2 6 2 15,6 0-3-15,1-1-1 16,4-8 3-16,2-6 3 16,1-17 38-16,5-5 24 15,2-16 18-15,-1-10 1 16,1-11-33-16,-6-7-22 0,-12 2-37 16,1 5-50-16,-11 19-258 15</inkml:trace>
  <inkml:trace contextRef="#ctx0" brushRef="#br0" timeOffset="141121.7204">6950 14821 873 0,'1'-8'506'16,"8"-6"-7"-16,42 1-385 15,22 0-9-15,40 1-73 16,9 1-18-16,-1 6-7 16,-8 3-2-16,-24 3-71 0,-18 4-84 15</inkml:trace>
  <inkml:trace contextRef="#ctx0" brushRef="#br0" timeOffset="141309.1742">6981 14964 776 0,'-6'0'374'0,"-5"-1"-104"0,22 1-130 15,18 4 22-15,33-4-26 16,24 1-26-16,21 1-36 16,13 1-19-16,4 0-24 15,-11-2-6 1,-22-5-6-16,-18-2 12 0,-35-1 80 15</inkml:trace>
  <inkml:trace contextRef="#ctx0" brushRef="#br0" timeOffset="142001.1858">8854 14317 834 0,'-11'3'361'15,"-16"6"-205"-15,3 12-60 16,10 10-62-16,9 3-33 16,18 1-16-16,9-3 3 15,12-12 12-15,1-5 8 0,-3-10 11 16,-4-7 6-16,-10-6 16 16,-9-6 6-16,-18-1-7 15,-7 4-8-15,-16 2-24 16,-7 9-8-16,2 15-2 15,0 2 0-15,10 11-3 0,13-1-3 16,14-7-10-16,9 3 1 16,23-3 10-16,3-8 14 15,11-4 24-15,4-4 7 16,-3-9 6-16,-2-3-4 16,-9-9-7-16,-4 0-3 15,-9-8 0-15,-7 2-2 0,-9 3-6 16,-7 0-5-16,-5 13-22 15,0 6-8-15,0 12-10 16,4 9-1-16,1 4 14 16,6 5 3-16,5-1 8 15,-2-4-31-15</inkml:trace>
  <inkml:trace contextRef="#ctx0" brushRef="#br0" timeOffset="142141.4193">9128 14177 1233 0,'-5'-7'517'0,"-3"-9"-293"15,2 15-173-15,0 4-37 16,2 7-151-16</inkml:trace>
  <inkml:trace contextRef="#ctx0" brushRef="#br0" timeOffset="142344.4833">9275 14403 783 0,'8'21'431'0,"6"18"-119"15,5 7-95-15,-9-3-87 16,0-7-67-16,1-6-36 16,-6-11 1-16,10-17 13 15,2-8 1-15,3-17-2 16,8-4-4-16,-6-13-17 15,-4-5-32-15,-4 5-135 16,-2 1-110-16</inkml:trace>
  <inkml:trace contextRef="#ctx0" brushRef="#br0" timeOffset="142750.9982">9766 14463 1022 0,'6'4'482'0,"8"11"-233"15,-4 1-58-15,-16 1-63 16,-4 2-43-16,-15-6-20 0,-5 4-4 16,-1-6-31-16,1-2-8 15,8-9-14-15,3-7-21 16,15-5-47-16,1-12-19 16,11-4-5-16,7 1 17 15,4-2 42-15,3 11 16 16,-6 9 11-16,0 9 6 15,-2 15 17-15,1 11 8 0,2 11 10 16,4 1-3-16,-1 4-15 16,-1-6-7-16,7-13-7 15,-1-6 0-15,6-21 7 16,-1-9 1-16,0-13 7 16,-5-5 1-16,-3-10-2 15,-3-3-1-15,-7 2-10 16,1 1-6-16,-6 18-5 15,0 14-3-15,-1 19 5 16,-2 8 0-16,2 18 0 16,0 2 0-16,1-2-3 15,4 5 5-15</inkml:trace>
  <inkml:trace contextRef="#ctx0" brushRef="#br0" timeOffset="143234.9018">11067 14417 685 0,'4'7'295'15,"4"5"-147"-15,-2 12-74 16,0 8 24-16,-6 3 27 15,-5-2 5-15,-2-3-10 16,-1-12-18-16,4-8-42 16,0-7-8-16,5-16-9 15,5-4-3-15,6-19-16 16,5-4-9-16,10-3-13 16,0-3 11-16,2 8 20 15,-4 8 1-15,-4 15 4 16,-7 10-15-16,-3 24-23 15,-1 8-2-15,-7 15-1 16,1 3 1-16,-2 1 38 0,4-7-87 16,8-10-168-16</inkml:trace>
  <inkml:trace contextRef="#ctx0" brushRef="#br0" timeOffset="143859.7634">11658 14287 967 0,'-23'-5'415'0,"-17"0"-234"15,-6 3-73-15,14 6-76 16,14 9-32-16,13 6-28 16,9 5-3-16,15 7 10 15,6 1 10-15,6-8 13 16,0-3 6-16,-3-10 6 15,-9-7 3-15,-11 1 10 16,-8-2-2-16,-17-3-2 16,-7 1-3-16,-14 2-9 15,-1 2 2-15,4 10-3 16,5-2-5-16,15 3-9 16,7-1-6-16,11-1-3 15,9 0 0-15,9-4-10 0,5-2-14 16,10-4-18-16,1-4-5 15,5-4 15-15,-1 0 19 16,-5-6 23-16,-4 4 27 16,-10 0 54-16,-7 2 19 15,-7 6 28-15,3 4-8 16,1 1-43-16,4-2-16 16,8-2-28-16,-1 2-9 15,5-5-5-15,0 0 0 0,2-7-2 16,-2-9-2-16,-1-2-2 15,1 0-1-15,-11 2 3 16,-6 0 2-16,-15 0 0 16,-11-3-1-16,-15 2-6 15,-4 0-3-15,0 9-6 16,0 2-5-16,8 7-7 16,4 9-6-16,6 10-2 15,3 3-1-15,11 13 4 16,2 3 2-16,7-1 5 15,3 4 3-15,-4-5 6 16,1 1 3-16,-1 1 4 16,-1-2-6-16,0-9-195 15</inkml:trace>
  <inkml:trace contextRef="#ctx0" brushRef="#br0" timeOffset="144047.3777">12267 14358 1396 0,'-2'1'571'16,"-2"12"-378"-16,-3 11-63 0,-1 15-63 16,5 9-42-1,-1 1-42-15,8-2-19 0</inkml:trace>
  <inkml:trace contextRef="#ctx0" brushRef="#br0" timeOffset="144453.4816">12557 14398 1813 0,'-23'1'64'0,"5"4"-28"16,-16 3 28-16,6 6-35 15,10 10-40-15,10 1-10 16,11 3 3-16,9 0 6 0,16-14 36 16,4-5 19-16,10-7 20 15,-4-3 5-15,-12-5-16 16,-4-5-10-16,-21-2-30 15,-1 0-82-15</inkml:trace>
  <inkml:trace contextRef="#ctx0" brushRef="#br0" timeOffset="144812.6636">13007 14503 787 0,'-20'-13'440'16,"-11"-14"-109"-16,-6 7-110 15,-3 1-32-15,5 7-92 0,4 7-34 16,8 11-62-16,8 8-21 16,13 9-18-16,9 5-4 15,21-1 15-15,10 0 13 16,13-7 18-16,1-7 5 15,-3-8 49-15,-7-5 16 16,-12-12 43-16,-7-3 15 16,-16-17-20-16,-7-9-5 0,-18-18-34 15,-9-9-11-15,-9-9-27 16,-3-2-14 0,13 4-21-16,6 4-7 0,23 11-51 15,8 8-32-15,13 19-144 16,5 13-89-16</inkml:trace>
  <inkml:trace contextRef="#ctx0" brushRef="#br0" timeOffset="145187.8209">13321 14336 782 0,'2'-4'382'0,"2"6"-114"16,2 8-92-16,0 19-97 16,1 9-14-16,-1 10-35 15,-4 2-17-15,1-6-45 16,1-6-111-16</inkml:trace>
  <inkml:trace contextRef="#ctx0" brushRef="#br0" timeOffset="145359.3991">13549 14324 1102 0,'1'-1'474'0,"1"1"-210"16,1 5-146-16,-3-5-72 15,2 18-10-15,7 46-32 16,-4-24-1-16,-4-1-19 0,-1-4-51 16,1-4-305-16</inkml:trace>
  <inkml:trace contextRef="#ctx0" brushRef="#br0" timeOffset="145572.541">13754 14398 950 0,'-6'-1'392'0,"-6"2"-230"16,-1 5-47-16,-7 5-37 15,3 2-26-15,-1 3-34 16,-5 0-6-16,3 1-11 16,1-2-4-16,10 1-9 15,9 0-1-15,15-1 10 0,5 1 5 16,16-5 10-16,2 3 3 15,7-3-43-15,2-1-119 16</inkml:trace>
  <inkml:trace contextRef="#ctx0" brushRef="#br0" timeOffset="145885.1593">14166 14507 627 0,'0'-7'346'15,"0"-4"-68"-15,-6-5-94 16,-3 0-7-16,-11-6-14 16,-6-3-17-16,-8 5-40 15,-3 4-34-15,-4 16-56 16,5 7-17-16,8 14-23 15,9 5-3-15,15 8 7 16,7-2 9-16,13 0 22 0,8-4 7 16,12-5 15-16,2-4-2 15,0-12-5-15,-3-3 1 16,-7-10-65-16,-3-8-94 16</inkml:trace>
  <inkml:trace contextRef="#ctx0" brushRef="#br0" timeOffset="146025.6466">14084 14036 1181 0,'-1'-1'533'15,"-1"0"-251"-15,2 5-179 16,0-4-44-16,0 10-53 16,2 20-29-16</inkml:trace>
  <inkml:trace contextRef="#ctx0" brushRef="#br0" timeOffset="146299.9379">14594 13738 1013 0,'-1'-3'460'0,"-4"3"-236"15,-3 8-75-15,-3 21-90 16,0 16-35-16,5 30-17 16,2 8-3-16,8 16 17 15,3 3-478-15</inkml:trace>
  <inkml:trace contextRef="#ctx0" brushRef="#br0" timeOffset="146440.3003">14565 14658 1374 0,'3'1'560'15,"2"0"-284"-15,0 0-175 16,-5-1-42-16,0 0-130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5T12:27:58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10103 4854 532 0,'-5'-3'285'16,"-3"1"-76"-16,7-8-59 15,2-5-15-15,15-19 0 16,16-15-3-16,31-27-6 15,18-19-13-15,52-42-43 16,26-17-20-16,62-29-23 16,31-22-5-16,49-10-5 15,22 0-1-15,4 20 1 16,-5 30 5-16,-57 45 5 16,-34 23 1-16,-65 33-5 15,-40 13-6-15,-31 20-21 16,-18 3-59-16,-21 6-225 0</inkml:trace>
  <inkml:trace contextRef="#ctx0" brushRef="#br0" timeOffset="453.2904">13161 2589 887 0,'4'-1'327'0,"13"-1"-198"15,12 4-47-15,21 4 4 16,10 2 14-16,0 6-29 0,-3 0-27 15,-20 3-13-15,-16 0 8 16,-23 4 16-16,-13 2 1 16,-14 5-7-16,0 2-14 15,6 0-23-15,7-4-12 16,19-10-275-16</inkml:trace>
  <inkml:trace contextRef="#ctx0" brushRef="#br0" timeOffset="984.5158">13900 2542 630 0,'15'5'299'15,"24"2"-84"-15,8 0-15 16,7-5-41-16,0-2-19 16,-12-4-61-16,-9-6-11 15,-12-4-6-15,-5-3 2 16,-14-5 4-16,-3 0-3 16,-13-1-21-16,-10-1-12 0,-11 5-26 15,-8 8-11-15,-8 12-20 16,0 9-4-16,11 18-5 15,5 3-1-15,21 8-2 16,12 1-2-16,19-1 14 16,18 1 13-16,15-9 29 15,6 0 16-15,5-11 8 16,-4-7-3-16,-4-12-12 16,-3-5-5-16,-2-15-115 15,-2-7-420-15</inkml:trace>
  <inkml:trace contextRef="#ctx0" brushRef="#br0" timeOffset="1218.4985">14464 1771 995 0,'-2'-5'445'16,"-3"-1"-221"-16,2 3-97 15,3 3-102-15,1 0-20 16,-1 0-22-16,0 0-84 0</inkml:trace>
  <inkml:trace contextRef="#ctx0" brushRef="#br0" timeOffset="1397.5053">14538 1855 468 0,'3'9'302'16,"4"10"-38"-16,4 7-67 15,1 6-42-15,-1 6-60 0,-1-1-25 16,-6 0-31-16,-2-2-6 16,-4-3-1-16,-10-3 3 15,-9-4 3-15,-5-4 0 16,-9-11 2-16,0-3-28 15,0-10-39-15,-1-7-44 16,10-8-327-16</inkml:trace>
  <inkml:trace contextRef="#ctx0" brushRef="#br0" timeOffset="1946.6083">14829 1767 665 0,'-6'5'271'0,"-10"8"-167"0,-4 4-36 16,7 16-38-16,1 3-5 31,11 7-9-31,4 1-3 16,7-10 24-16,8 0 11 15,6-10 20-15,2-6 9 0,4-10 0 0,0-7 4 16,-1-6 8-16,-2-7-2 0,-7-5-10 16,1-5-14-16,-8-6-2 15,-4-2 3-15,-8-3 1 16,-3 3-3-16,-8 7-26 15,-2 6-17-15,3 14-30 16,0 3-15-16,6 14-12 16,6 6 2-16,7 7 14 31,7 6 8-31,9-5 14 0,0-1 4 0,3-9 15 16,1-3 10-16,1-5 10 31,-2-5 10-31,3-6 7 15,-5-10 6-15,-9-8 13 16,-3-11-1-16,-15-7-14 16,-3 1-12-16,-12-4-31 15,-5 8-32-15,0 14-115 0,0 7-97 0</inkml:trace>
  <inkml:trace contextRef="#ctx0" brushRef="#br0" timeOffset="2321.5241">15470 2109 708 0,'-5'-10'417'0,"-7"-9"-47"16,-1-1-106-16,-7 3-131 31,2 3-51-31,-7 12-71 16,2 2-23-16,4 12-25 16,0 5-2-16,10 7 8 15,6 3 3-15,8 2 12 0,7 0 2 0,11-5 14 16,5-3 14-16,4-11 43 15,2-5 28-15,-6-11 35 16,-6-6 2-16,-9-7-14 16,-8-4-19-16,-8-2-39 15,-2-3-71-15,-5 0-392 16</inkml:trace>
  <inkml:trace contextRef="#ctx0" brushRef="#br0" timeOffset="2852.6477">15619 1848 756 0,'5'1'432'15,"5"2"-84"-15,0 11-165 16,3 8-62-16,0 11-73 16,-1 0-22-16,-5-1-13 15,-5-2-1-15,-2-7 2 31,0-1 2-31,-1-7 3 16,2-7 4-16,-1-9 13 0,3-7 3 0,2-10 0 16,-2-9-4-16,8-9-15 0,-2 0-6 15,7-6-14 1,4 5-9-16,7 10 6 0,1 5 5 16,-1 15 14-16,-3 6 7 15,-10 12-4-15,-3 10-4 16,-4 4 1-16,0 6 3 15,1 2 15-15,-2-6 7 16,2-3 1-16,0 0-3 16,1-8-19-16,3-3-5 0,-1-1-6 15,0-3-1-15,-2-1-2 16,-3 2-1-16,-2-2-1 16,-3-3-26-16,-1-1 132 15</inkml:trace>
  <inkml:trace contextRef="#ctx0" brushRef="#br0" timeOffset="151266.8205">16461 12019 510 0,'24'-5'339'0,"0"2"-99"16,8 0-115-16,17-4 71 15,10 2-56-15,1 0-6 16,-2-1-35-16,-3 3-42 15,-8 0-163-15</inkml:trace>
  <inkml:trace contextRef="#ctx0" brushRef="#br0" timeOffset="151641.6816">16575 12120 589 0,'14'-5'440'15,"11"3"-144"-15,4 1-160 16,18-5 83-16,8 4-51 15,0-1-51-15,1 3-67 0</inkml:trace>
  <inkml:trace contextRef="#ctx0" brushRef="#br0" timeOffset="152105.4301">17463 11970 806 0,'15'5'400'0,"0"-4"-210"16,2 2-111-16,15 1 30 15,5-3-19-15,5-1-1 16,0-6-22-16,-1-4-28 16,-5-4-7-16,-9-2-8 15,-6-5-4-15,-19 0-5 16,-5 1-2-16,-18 2-6 0,-7 7-4 15,-7 7-5-15,-5 4-6 16,1 17-7-16,2 1-2 16,12 12-1-16,5 2 0 15,16 7 3-15,7 0 3 16,17-1 18-16,9-5 8 16,12-9 9-16,6-3 5 15,6-8-5-15,-1-8-31 0</inkml:trace>
  <inkml:trace contextRef="#ctx0" brushRef="#br0" timeOffset="152308.8311">18006 11313 895 0,'-6'-5'488'16,"6"5"-268"-16,-1 0-150 15,0-1 16-15</inkml:trace>
  <inkml:trace contextRef="#ctx0" brushRef="#br0" timeOffset="152492.3791">18031 11478 578 0,'3'11'413'0,"2"6"-154"0,-4-4-146 0,1 11 90 15,1 4-63-15,-3-1-43 16,-2-1-20-16,-4-1-22 0,-3-6-9 16,-11-8-42-16,2-6-29 15,-2-7-125-15</inkml:trace>
  <inkml:trace contextRef="#ctx0" brushRef="#br0" timeOffset="153002.7528">18225 11416 612 0,'-1'-1'372'0,"-3"1"-169"16,1 2-119-16,2-2 48 16,0 0-25-16,-1 0-38 15,-2 10-20-15,-9 42-31 16,14-29-6-16,6 0-5 15,2 0-3-15,10-1 3 16,-1-5 4-16,4-5 7 0,0-3 3 16,-4-12 5-16,1-6 1 15,-3-6 1-15,-2-3-1 16,-8-6-3-16,-2-1-3 16,-4 2-9-16,-2 0-6 15,-1 8-11-15,-1 5-4 16,3 12-6-16,-1 1-1 15,5 11-1 1,6 3 8-16,6 5 15 16,5 1 12-16,5-3 26 15,1-2 10-15,-2-9 21 16,2-1 6-16,-4-9 9 16,-4-7-6-16,-7-8-11 0,-3-2-8 15,-8-7-28-15,-3 1-37 16,-2 3-106-16</inkml:trace>
  <inkml:trace contextRef="#ctx0" brushRef="#br0" timeOffset="153315.328">18772 11628 903 0,'-11'-1'424'0,"-1"1"-267"15,3 0-117-15,-10 0 29 16,1 7-27-16,9 8-33 15,2 1-8-15,8 4 12 0,5 0 14 16,10 0 21-16,5-2 12 16,4-4 17-16,-2-7 5 15,0-7 7-15,1-5-20 16</inkml:trace>
  <inkml:trace contextRef="#ctx0" brushRef="#br0" timeOffset="153736.972">18968 11499 869 0,'14'9'497'16,"-7"-2"-249"-16,4 2-155 15,4 6 73-15,0 2-69 16,0 3-13-16,-4-3-35 16,2-2-9-16,-9-6 4 15,2 1-2-15,-1-10-4 16,-1-5 1-16,1-8-5 15,-3-4-3-15,4-5-6 0,1 0-4 16,1 3-20-16,4 3-5 16,-3 6-9-16,1 9-3 15,2 8-5-15,0 5 0 16,2 11 8-16,0 1 3 16,0 4 10-16,-5-4 5 15,3 0-28-15</inkml:trace>
  <inkml:trace contextRef="#ctx0" brushRef="#br0" timeOffset="154205.7852">19417 12064 981 0,'0'4'508'0,"-1"-4"-291"16,1 1-153-16</inkml:trace>
  <inkml:trace contextRef="#ctx0" brushRef="#br0" timeOffset="154643.015">19877 12045 542 0,'23'0'373'0,"-1"-1"-151"16,-1-2-134-16,16-1 62 15,-2-4-37-15,-7-2-21 0,-12-5-43 16,-3-1-10-16,-14-3-6 15,-9 1-1-15,-10 0-6 16,-5 5-5-16,-8 6-11 16,-2 4-4-16,0 11-8 15,1 5-6-15,10 14-8 16,2-1-3-16,15 10 11 16,7 3 10-16,16 0 25 15,9-2 10-15,9-5 11 16,8-2 6-16,5-11 16 15,2-4-32-15</inkml:trace>
  <inkml:trace contextRef="#ctx0" brushRef="#br0" timeOffset="154924.4283">20297 11303 855 0,'-2'-3'491'15,"2"2"-257"-15,0 1-163 16,-1-1 78-16,0 1-137 16,1 0-205-16</inkml:trace>
  <inkml:trace contextRef="#ctx0" brushRef="#br0" timeOffset="155174.2827">20342 11510 486 0,'0'6'344'0,"0"2"-125"16,2 2-119-16,-2 8 79 16,1 4-58-16,0 5-25 0,-3 2-13 15,-2 0-22-15,-1-1-7 16,-7-4-7-16,-4-5-1 15,-6-9-2-15,-4-8-2 16,-3-8-5-16,-1-6-1 16,2-10-43-16,4-1-46 15</inkml:trace>
  <inkml:trace contextRef="#ctx0" brushRef="#br0" timeOffset="155564.6713">20571 11389 760 0,'8'-16'378'15,"1"3"-205"-15,4 2-94 16,3-15 45-16,9 11-30 16,3 5-4-16,1 10-19 15,-1 1-4-15,-9 10-4 0,-5 4-9 16,-14 5-16-16,-7 2-5 16,-16 8-15-16,-3 3-5 15,-9-1-8-15,2 2-3 16,3 0-4-16,5-4-2 15,14-4-2-15,10 1 1 16,14-10 0-16,9-3 0 16,13-2 6-16,4-3 3 15,2-4-55-15,-1 1-94 0</inkml:trace>
  <inkml:trace contextRef="#ctx0" brushRef="#br0" timeOffset="155874.6638">20936 11606 528 0,'0'6'435'16,"0"-1"-155"-16,0 1-169 16,0 3 118-16,2-2-112 15,-2 0-18-15,0-2-26 16,0-4-13-16,0-4-13 15,0 1-3-15,0 1-7 16,0-9-4-16,1-12-10 16,7-31-8-16,1 30-6 15,1 1-1-15,3 5 3 16,2 4 1-16,1 10 4 16,2 4 0-16,-1 10 2 15,-2 3 1-15,-5 5 1 0,-1 4-2 16,-3 1-10-16,2 1-31 15</inkml:trace>
  <inkml:trace contextRef="#ctx0" brushRef="#br0" timeOffset="156343.295">21215 11262 1203 0,'17'-10'592'0,"2"4"-334"16,2 3-162-16,12-5 49 15,1 4-36-15,0 11-38 16,-5 8-20-16,-8 14-27 16,-1 7-7-16,-5 11-11 15,-10 0-3-15,2 5 1 16,-1 0 0-16,-6-4 1 16,5-5 2-16,-1-11 4 0,-1-6 5 15,-2-16 3-15,4-3-1 16,-3-10-10-16,-1-9-4 15,-4-5-5-15,3 1-5 16,-5-2-14-16,-1 3-6 16,-7 8-8-16,-5 2 0 15,-6 7 9-15,-3 7 3 16,-3 7 4-16,-1 0 7 0,6 4-63 16</inkml:trace>
  <inkml:trace contextRef="#ctx0" brushRef="#br0" timeOffset="156866.3433">21639 11440 746 0,'5'16'414'0,"0"0"-209"16,-2 0-127-16,4 10 67 16,0 1-68-16,-1 3-8 15,0-3-12-15,-3-3-6 16,-1-9-1-16,0-7-1 16,-1-8-3-16,1-3-1 0,0-9-7 15,1-3-5-15,4-7-7 16,3 1-7-16,6 1-15 15,1 1-4-15,4 4-5 16,1 4-5-16,1 7-3 0,3 5-2 16,-7 9 16-16,-3 1 16 15,-8 5 19-15,-4 2 9 16,-2 4 10-16,-1 1 4 16,-1-4 6-16,0 1 4 15,1-4-10-15,4 0-26 16</inkml:trace>
  <inkml:trace contextRef="#ctx0" brushRef="#br0" timeOffset="247376.2477">12042 15269 717 0,'0'0'295'0,"4"0"-183"15,2-4-53-15,8-4 32 0,8-7 6 31,10-17 26-31,11-6 9 0,18-23-3 16,13-15-5-16,18-25-12 16,6-13-14-16,12-16-26 15,2-2-14-15,-3 4-24 16,-6 3-9-16,-19 16-9 16,-13 14-2-16,-20 23 0 15,-11 16-2-15,-18 19-2 16,-6 6-2-16,-2 7-3 15,1 0-3-15,3 1 0 0,-1 4-2 16,1 0-1-16,0 3-5 16,-2 2-3-16,-4 3 0 15,-7 9 4-15,-3 2 0 16,-6 4 3-16,-4 2 1 16,-5-1 3-16,-2-2 5 15,-1-3 7-15,-3-2-2 16,4-5-4-16,0-1-5 15,4-4-8-15,4 2-6 0,8 2-6 16,6 0-2-16,10 4-2 16,6 3 1-16,6 1 4 15,0 1 3-15,-1 5 13 16,-5 1 11-16,-7 2 17 16,-3 3 2-16,-11 0 2 15,-2 3 3-15,-6-2-59 16,-1 0-55-16</inkml:trace>
  <inkml:trace contextRef="#ctx0" brushRef="#br0" timeOffset="247813.9803">13686 13417 665 0,'0'-18'437'16,"-1"-2"-177"-16,1 3-142 16,0-14 79-16,0 2-26 15,-4 7-52-15,-1 3-23 0,-2 11-38 16,1 6-13-16,3 12-16 15,-1 5-11-15,3 12-16 16,1 2-3-16,8 7-4 16,1 0 1-16,3 1 1 15,2 1 2-15,-1-5 4 16,0-6 1-16,-3-5 4 16,-1-2 4-16,-6-8 5 15,-3 1 2-15,-3-5 1 16,-8-2 0-16,0-1-1 15,-2 0-2-15,-1-2-7 16,1-1-7-16,8-2-8 16,1 0-4-16,10-1-3 15,-6 0 5-15,2 0-94 16</inkml:trace>
  <inkml:trace contextRef="#ctx0" brushRef="#br0" timeOffset="248250.9993">14124 13132 594 0,'2'-2'476'16,"0"2"-175"-16,1 3-177 15,-3-3 105-15,0 0-89 16,7 19-32-16,17 45-53 16,-13-21-19-16,0 3-9 15,3 2-4-15,-1-4-8 16,-1-3-1-16,0-13 7 15,-2-7 6-15,-1-16 6 16,2-7 3-16,0-16 2 16,2-7 0-16,0-12 1 15,4-4 0-15,-2-7-8 16,-1 0-4-16,0 2-7 16,-3-1-4-16,-3 9-5 0,-2 4-3 15,-5 8-10-15,-1 5-17 16,0 13-74-16,0 3-69 15</inkml:trace>
  <inkml:trace contextRef="#ctx0" brushRef="#br0" timeOffset="248438.759">14191 13258 711 0,'10'1'449'16,"1"-1"-200"-16,5 0-156 16,2-1 94-16,11 0-126 15,1 0-106-15</inkml:trace>
  <inkml:trace contextRef="#ctx0" brushRef="#br0" timeOffset="248891.4865">14741 13228 747 0,'3'12'419'0,"-3"-1"-209"0,0 3-132 16,2 6 59-16,-2 4-57 15,1 0-16-15,-1-3-23 16,-1-3-7-16,-1-9-5 15,5-5-1-15,1-11-1 16,8-7 0-16,0-9-1 16,3-4-2-16,4 1 0 15,1-2-6-15,1 5-9 16,-1 5-2-16,-2 9 2 16,0 5 1-16,-6 10 1 15,-1 5 1-15,-4 8-1 16,-1 4 1-16,-3 2-32 15,2 1-71-15</inkml:trace>
  <inkml:trace contextRef="#ctx0" brushRef="#br0" timeOffset="249251.058">15365 13090 997 0,'-17'-1'507'0,"-1"3"-300"15,2 1-147-15,-12 7 50 16,-2 3-36-16,6 8-62 16,6 3-16-16,10 7-12 15,5 2 0-15,12 0 6 16,8-1 4-16,6-7 8 16,7-3 5-16,2-11 8 15,-2-4 6-15,0-9-39 16,-6-6-56-16</inkml:trace>
  <inkml:trace contextRef="#ctx0" brushRef="#br0" timeOffset="249375.8903">15215 13208 518 0,'11'0'408'0,"3"0"-138"15,5 0-158-15,7-2 82 16,7 2-71-16,6 0-123 15</inkml:trace>
  <inkml:trace contextRef="#ctx0" brushRef="#br0" timeOffset="249891.2583">15690 12874 605 0,'18'4'401'0,"9"-3"-136"0,-1-1-132 16,24 2 56-16,-1-2-15 16,3-1-29-16,0-3-26 15,-8 1-41-15,-7-3-20 16,-12 5-17-16,-6 1-5 16,-17 3-9-16,-2 6-3 15,-7 8-5-15,-8 2-1 16,-8 9-5-16,-5 1 0 15,-6 7-9-15,-3-2-3 0,-5 3 0 16,1-2 0-16,0-2 0 16,6-4 0-1,9-5-1-15,8-2 1 0,14-7 0 16,9-3 0-16,19-8 1 16,11-3 0-16,13-5 0 15,1-3 0-15,4-2 2 16,1-1-4-16,-6 1-43 15,-7-1-39-15,-14 4-124 16</inkml:trace>
  <inkml:trace contextRef="#ctx0" brushRef="#br0" timeOffset="250203.6634">16235 12883 570 0,'0'-4'473'0,"0"1"-155"16,-5 6-187-16,4-3 100 0,0 0-82 15,-10 7-36-15,-47 53-51 16,25-26-20-16,-7 9-27 16,0-1-2-16,2 0-5 15,3-3 0-15,7-10-36 16,2-5-39-16</inkml:trace>
  <inkml:trace contextRef="#ctx0" brushRef="#br0" timeOffset="250688.297">14000 13577 819 0,'-6'11'487'0,"-5"3"-231"15,2-1-155-15,-7 12 61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5T12:38:02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13699 9844 1537 0,'219'-274'1'0,"7"26"29"16,2 19 5-16,39-17 17 15,-20 22 6-15,-46 43-19 0,-19 27-1 16,-48 38-8-1,-21 18-7-15,-21 21-9 0,-14 9-18 16,-14 10-208-16</inkml:trace>
  <inkml:trace contextRef="#ctx0" brushRef="#br0" timeOffset="687.3412">12478 11851 200 0,'1'-10'172'16,"2"-5"22"-16,8-16-31 15,4-15-15-15,11-29-3 16,10-16-6-16,18-22-23 15,14-43-14-15,20-22-47 16,27-31-20-16,36-44-19 16,14-1-7-16,39-40 6 15,0 17 44-15,22 1 21 16,0 30 3-16,-2 44-11 16,-11 11-43-16,-30 46-124 15</inkml:trace>
  <inkml:trace contextRef="#ctx0" brushRef="#br0" timeOffset="1328.1593">15458 7707 829 0,'5'5'317'0,"7"3"-205"0,18 4-67 16,8 2 7-16,10 0 10 15,-1-5-3-15,-2-4-19 16,-5-2-10-16,-8-3-5 15,-9 0 1-15,-11 1 4 16,-7 1 16-16,-9 3 13 16,-2 5 0-16,-4 3 8 15,-1 9-8-15,-2 12-6 16,1 4-1-16,-2 9-16 16,1-2-12-16,3 1-35 15,3-2-110-15</inkml:trace>
  <inkml:trace contextRef="#ctx0" brushRef="#br0" timeOffset="2046.6161">16224 7057 314 0,'12'-7'286'0,"11"-7"67"15,-2 7-36-15,-12 14-109 16,-9 9-35-16,-11 15-52 15,-10 3-29-15,4 4-47 16,3-4-16-16,12-5-25 16,6-5-4-16,12-10-4 15,5-5-3-15,7-5-57 16,-2-4-67-16</inkml:trace>
  <inkml:trace contextRef="#ctx0" brushRef="#br0" timeOffset="2233.8379">16520 7027 880 0,'-9'8'413'0,"-5"6"-158"16,1 14-135-16,0 4-22 16,3 11-39-16,-2 7-18 15,3 12-17-15,0 5-10 16,6-1-5-16,3-4-19 15,6-14-130-15,5-8-105 0</inkml:trace>
  <inkml:trace contextRef="#ctx0" brushRef="#br0" timeOffset="2546.2664">16841 7369 774 0,'-4'-7'357'0,"-8"-7"-141"15,-3-1-33-15,-2 6-62 0,-3 1-24 16,-1 8-53-16,0 5-26 15,2 13-27-15,2 9-11 16,7 8-3-16,0 3 2 16,9 2 7-16,5-2 3 15,10-5 0-15,6 1-4 16,10-11-41-16,6-6-71 16</inkml:trace>
  <inkml:trace contextRef="#ctx0" brushRef="#br0" timeOffset="2921.3569">17139 7396 635 0,'-5'-5'339'0,"-6"-1"-78"16,-4-1-69-16,-4 0-76 15,-4 3-25-15,1 4-40 16,-2 3-17-16,-1 10-33 16,6 8-10-16,1 6-10 15,6 6-2-15,16 4 3 16,4-3 2-16,14-5 2 0,1-8 1 15,8-16 14-15,-1-5 18 16,-4-10 38-16,-1-5 22 16,-13-3 30-16,-5-3-2 15,-6-2-25-15,-3 3-20 16,-2-2-98-16,-3 4-111 16</inkml:trace>
  <inkml:trace contextRef="#ctx0" brushRef="#br0" timeOffset="3405.4376">17519 7333 494 0,'-5'-4'295'0,"-9"-4"-25"0,-1 3-47 16,-7 0-72-16,0 4-39 16,-5 2-61-16,4 8-25 15,6 6-30-15,4 3-7 16,11 6-6-16,6 3 0 16,12 2 3-16,7-1 3 15,7-3 9-15,-1-4 4 0,-9-1 22 16,-5-3 31-16,-12 1 56 15,-8 0 14-15,-13-3 1 16,-11-1-23-16,-13-7-46 16,-3-5-14-16,1-8-21 15,10-3-81-15</inkml:trace>
  <inkml:trace contextRef="#ctx0" brushRef="#br0" timeOffset="3858.8111">18057 6820 752 0,'-20'10'399'15,"-12"6"-109"-15,-17 25-145 16,2 16-39-16,-4 27-70 16,3 15-19-16,25 36-17 15,14 8-2-15,27 14 5 16,17 8 4-16,19-24 1 15,7-6 6-15,3-29-219 16</inkml:trace>
  <inkml:trace contextRef="#ctx0" brushRef="#br0" timeOffset="4414.8372">18503 7022 751 0,'-20'-7'379'15,"-11"-1"-133"-15,-2 8-150 16,-1 5-40-16,9 12-66 16,2 7-13-16,15 9-5 15,6 7-1-15,16 6 7 16,11-2 5-16,7-4 8 16,7-3 3-16,-2-14 10 15,-4-3 9-15,-3-18 39 16,-12-9 35-16,-13-13 53 15,-5-3 9-15,-24-5-18 16,-12 0-35-16,-22 6-58 16,-5 4-21-16,7 10-55 15,13 4-73-15</inkml:trace>
  <inkml:trace contextRef="#ctx0" brushRef="#br0" timeOffset="4805.3691">18739 7247 320 0,'-1'6'192'0,"-1"6"0"16,-2 2-21-16,1-5-27 16,2 0 7-16,1-7 9 15,-2-3-6-15,0-9-19 16,-1-6-19-16,0-8-45 16,0-6-15-16,3-1-28 15,3 3-9-15,7 4-19 16,1 2-4-16,11 8-8 15,1 5-2-15,2 13 1 16,3 7 0-16,-8 10 7 16,-2 2 3-16,-9 2 7 0,-1 2 2 15,-1 0 2-15,0 2-2 16,0-1-35-16,4-3-77 16</inkml:trace>
  <inkml:trace contextRef="#ctx0" brushRef="#br0" timeOffset="5180.293">19036 7165 591 0,'3'1'328'0,"4"7"-39"15,1 5-131-15,-4 7-75 16,0 5-13-16,-5-1-10 16,1 2 1-16,0-5-8 15,0-3-6-15,2-8-14 16,-4-9-2-16,4-8 3 16,1-8 0-16,4-10-7 15,8-2-10-15,0-1-15 16,4 1-5-16,-2 8 1 15,0 5 5-15,0 9 9 0,-4 5 5 16,2 13 5-16,-3 3-2 16,-6 9-2-16,-3 2-1 15,-1 4-5-15,2-1-25 16,2-6-281-16</inkml:trace>
  <inkml:trace contextRef="#ctx0" brushRef="#br0" timeOffset="5399.0196">19507 7212 880 0,'17'3'443'0,"21"1"-123"15,5 2-43-15,-3-3-105 16,-3 1-46-16,-6-2-89 16,-3-2-61-16</inkml:trace>
  <inkml:trace contextRef="#ctx0" brushRef="#br0" timeOffset="6117.5742">20164 7215 701 0,'-18'-11'365'0,"-22"-15"-98"0,9-7-66 16,12-9-107-16,9-4-39 15,20 10-58-15,5 0 1 16,16 11 14-16,7 11 11 16,10 12 23-16,5 10 2 15,-4 16 2-15,-9 4-2 16,-22 12-3-16,-12 0 2 0,-24 4-7 15,-9 3-6-15,-11-6-13 16,0-1-4-16,8-10-3 16,7-8 0-16,10-16-4 15,7-6-7-15,10-12-13 16,7-2-1-16,12 4 3 16,3 1 8-16,6 7 13 15,2 2 0-15,-2 6-3 16,-4 6-4-16,-7 4-2 15,-1 4-40-15,-7-1-233 16</inkml:trace>
  <inkml:trace contextRef="#ctx0" brushRef="#br0" timeOffset="6414.379">20460 7247 772 0,'3'5'317'0,"2"5"-178"0,7 5-38 15,-1 8-9-15,-3-2-12 16,-1 1-17-16,-7-4-4 16,2-11-7-16,-1-2 5 15,0-15-6-15,2-7-3 16,2-12-12-16,2-6-15 16,6-4-19-16,0 3-4 15,5 6-8-15,1 3 1 0,0 14 10 16,0 5 7-16,-1 12 12 15,-1 6 4-15,-4 9 3 16,-4 5-2-16,-2 8-9 16,-4 4-2-16,2 3-56 15,-1-2-94-15</inkml:trace>
  <inkml:trace contextRef="#ctx0" brushRef="#br0" timeOffset="6758.0466">20924 7228 799 0,'0'2'344'0,"-1"3"-151"0,-2 7-77 15,1 9-49-15,-4 3-1 16,3 6-28-16,-1 0-8 15,1-6-7-15,1-4 1 16,3-11 7-16,3-6 11 16,4-12 18-16,2-8 6 15,-3-15-4-15,-1-4-12 16,5-1-27-16,1-1-12 0,3 14-6 16,4 4 1-16,-3 14 6 15,0 6 6-15,-1 11 14 16,-2 4 4-16,-2 7 5 15,-1 4-2-15,0 6-16 16,2 3-4-16,-1 2 235 16</inkml:trace>
  <inkml:trace contextRef="#ctx0" brushRef="#br0" timeOffset="7314.4841">18323 7644 749 0,'51'0'246'0,"67"-4"-240"15,38 5 20-15,58-1 88 16,30 3 24-16,62 5 22 16,19-1-24-16,29 3-72 15,6-6-18-15,-19-8-20 16,-20-6-5-16,-58-7-17 16,-40 2-32-16,-81 5-109 15</inkml:trace>
  <inkml:trace contextRef="#ctx0" brushRef="#br0" timeOffset="7923.7075">19746 7860 557 0,'-2'-4'259'0,"2"-8"-85"16,5 2-17-16,10 3 5 16,6 0-15-16,13 7-44 15,8 3-17-15,6 8-45 16,-1 5-13-16,-3 5-11 15,-11 1-8-15,-20 1-4 16,-6 0-2-16,-17-4 1 16,-10 1 3-16,0-10 2 0,-2-3 2 15,4-7-5-15,9-6-13 16,11 8-12-16,8-2-4 16,14 5 0-16,9 7 13 15,7 3 10-15,-1 3 4 16,-14 3 15-16,-10 3 15 15,-26-4 39-15,-14-3 9 16,-10-4 8-16,-10-7-12 16,3-5-34-16,0-1-13 0,5-1-20 15,8-1-12-15,8 1-100 16,12 1-77 0</inkml:trace>
  <inkml:trace contextRef="#ctx0" brushRef="#br0" timeOffset="8446.7557">21613 6887 783 0,'20'8'278'0,"26"28"-215"16,10 18-19-16,5 36 16 16,-3 24 1-16,-21 28-8 0,-19 6-12 15,-27-1-7-15,-16-4 1 16,-18-19 6-16,-4-14 1 15,-1-28 16-15,3-19 30 16,13-31 58-16,6-9 24 16,12-15 2-16,4-7-29 15,2-6-72-15,2 0-32 16,4-1-36-16,0-2-8 16,2 4-60-16,3 2-81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5T13:15:09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12467 11453 567 0,'-2'-2'246'0,"-2"-2"-114"16,1-2-92-16,3 1-16 15,0-7-9-15,-2 4 0 32,1 3-1-32,1 2-1 0,-14-16 2 0,-7 0-2 15,-10 1-43-15,0 9-70 16</inkml:trace>
  <inkml:trace contextRef="#ctx0" brushRef="#br0" timeOffset="265.4256">11762 11152 954 0,'-14'-1'354'15,"-4"-2"-256"-15,0 6-91 16,-8-3-10-16,7 4-20 16,-5-4-11-16,-2 0-31 15,-1 0-21-15,-4-4-90 16,0-1-114-16</inkml:trace>
  <inkml:trace contextRef="#ctx0" brushRef="#br0" timeOffset="421.6394">10678 11171 899 0,'-24'1'337'0,"-28"3"-253"15,3 3-61-15,4-1-177 16</inkml:trace>
  <inkml:trace contextRef="#ctx0" brushRef="#br0" timeOffset="578.1149">9861 11192 1195 0,'-20'0'448'0,"-22"2"-337"16,4 3-86-16,3 3-98 15,0 0-80-15</inkml:trace>
  <inkml:trace contextRef="#ctx0" brushRef="#br0" timeOffset="703.1826">9115 11472 1020 0,'-25'13'384'0,"-18"10"-256"15,13 0-174-15,5-1-123 16</inkml:trace>
  <inkml:trace contextRef="#ctx0" brushRef="#br0" timeOffset="859.3388">8751 11968 1239 0,'-17'8'474'0,"-10"12"-346"16,-2 2-167-16,13 4-152 16,2-3-124-16</inkml:trace>
  <inkml:trace contextRef="#ctx0" brushRef="#br0" timeOffset="1015.2476">8518 12540 1140 0,'-6'12'444'0,"-3"22"-296"16,3-2-108-16,9 2-49 15,6-3-8-15,10-7-71 0,8-2-65 16</inkml:trace>
  <inkml:trace contextRef="#ctx0" brushRef="#br0" timeOffset="1140.2291">9005 12948 1068 0,'13'16'436'0,"12"12"-273"16,3-2-79-16,4 1-67 15,3-5-13-15,6-3-113 16,1 3-158-16</inkml:trace>
  <inkml:trace contextRef="#ctx0" brushRef="#br0" timeOffset="1296.6992">9682 13304 1509 0,'2'2'536'0,"13"2"-475"15,6 3-105-15,8-3-112 16,1-2-83-16</inkml:trace>
  <inkml:trace contextRef="#ctx0" brushRef="#br0" timeOffset="1421.4021">10381 13347 1174 0,'18'11'425'0,"10"10"-319"16,17-4-343-16</inkml:trace>
  <inkml:trace contextRef="#ctx0" brushRef="#br0" timeOffset="1577.971">11432 13355 1379 0,'8'0'537'0,"10"0"-365"16,5 1-163-16,5-3-108 15,7-6-47-15,11-10-160 16</inkml:trace>
  <inkml:trace contextRef="#ctx0" brushRef="#br0" timeOffset="1718.2075">12075 13177 1280 0,'12'-3'451'0,"17"-4"-394"15,0-2-42-15,8-11-103 0,1-4-144 16</inkml:trace>
  <inkml:trace contextRef="#ctx0" brushRef="#br0" timeOffset="1858.7997">12669 12842 1630 0,'-2'-3'568'0,"1"0"-516"15,1-3-53-15,0 5-114 16,0 0-75-16,11-27-289 16</inkml:trace>
  <inkml:trace contextRef="#ctx0" brushRef="#br0" timeOffset="1976.6624">12813 12430 1187 0,'-5'-8'474'0,"-9"-11"-322"0,4-4-73 15,13-6-79-15,4-6-29 16,15-9-124-16,3-5-123 16</inkml:trace>
  <inkml:trace contextRef="#ctx0" brushRef="#br0" timeOffset="2135.4857">12799 11898 974 0,'-17'-14'396'16,"-15"-9"-215"-16,4-5-144 15,6 2-17-15,4-3-8 16,2 0 0-16,7 4-9 16,-4 3-1-16,-3 1 4 15,3 1-1-15,-5 3-73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5T12:40:28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3533 1403 485 0,'-5'14'327'0,"2"0"-142"15,1 4-119-15,-3 10 72 16,5 6-77-16,0 3-23 0,8-2-11 16,3-1 0-16,7-6 1 15,2-5 4-15,6-10 19 16,-2-7 10-16,1-12 20 15,-2-7 4-15,-2-9 1 16,-3-4-3-16,-6-4-2 16,-2 0 1-16,-8 0-5 15,-1 2-9-15,-4 9-18 16,-1 1-7-16,-3 14-8 16,1 5-4-16,2 9-11 15,1 8-9-15,7 6-13 16,2 1-4-16,5 0 0 15,6 1 2-15,4-8 3 16,1-3 3-16,2-9 14 16,-1-8 7-16,-5-12 18 15,0-5 4-15,-6-5 5 0,-6-5-1 16,-7-2-2-16,-2 2-6 16,-7 5-28-16,-1 7-25 15,-2 7-91-15,0 7-78 16</inkml:trace>
  <inkml:trace contextRef="#ctx0" brushRef="#br0" timeOffset="359.3325">3993 1739 558 0,'-4'-9'318'16,"0"4"-152"-16,-1-5-52 15,1 1-30-15,1 3-12 16,-5-5-10-16,0 4 66 16,-2 2-33-16,1 7-39 15,4 3-13-15,2 9-22 16,3 5-9-16,1 0-11 15,7 2 2-15,6-4 18 16,4-3 9-16,1-7 23 16,2-5 17-16,-4-5 19 0,-4-6 4 15,-5-7 1-15,-4-2-2 16,-7-1-33-16,-4 1-47 16,-4 2-279-16</inkml:trace>
  <inkml:trace contextRef="#ctx0" brushRef="#br0" timeOffset="640.8431">4126 1475 792 0,'1'1'450'0,"5"0"-223"16,1 1-136-16,2-1 61 16,4 0-33-16,7-1-52 15,0 0-19-15,0 0-13 16,-1 2-34-16,-1-2-129 15</inkml:trace>
  <inkml:trace contextRef="#ctx0" brushRef="#br0" timeOffset="843.8507">4119 1577 698 0,'11'1'481'0,"-1"2"-170"0,3-5-157 16,3 1 89-16,6 0-70 15,0-1-19-15,2-2-46 16,-2 1-19-16,-5-2-64 16</inkml:trace>
  <inkml:trace contextRef="#ctx0" brushRef="#br0" timeOffset="18435.1581">283 2680 734 0,'3'4'278'0,"12"11"-172"16,4 7-33-16,17 18 0 15,9 9-3-15,2 7-30 16,5 4-8-16,-9-8-10 16,-9-9 1-16,-7-11-153 15</inkml:trace>
  <inkml:trace contextRef="#ctx0" brushRef="#br0" timeOffset="18637.9411">654 2730 723 0,'-4'2'371'0,"-7"1"-78"15,-6 12-181-15,-5 9-32 16,-18 14-20-16,-6 13-13 16,-10 3-16-16,4 3-4 15,10-8-34-15,8-11-66 0,21-10-364 16</inkml:trace>
  <inkml:trace contextRef="#ctx0" brushRef="#br0" timeOffset="18957.6477">789 3050 358 0,'-2'17'219'0,"-2"9"32"16,4-2-54-16,7-10-29 15,-3-9 28-15,0-10 17 16,2-7 4-16,-8-16-16 16,3-7-33-16,0-12-72 15,-2-5-26-15,-7-8-39 0,-3 0-9 16,-4 5-13-16,3 5-6 15,2 12-3 1,5 7-3-16,4 5-6 16,3 5-5-16,15 9-7 15,-2-3 0-15,22 15-44 16,10-1-56-16,16 7-314 16</inkml:trace>
  <inkml:trace contextRef="#ctx0" brushRef="#br0" timeOffset="19163.3938">821 3180 513 0,'15'3'216'0,"20"6"-126"15,6 2-26-15,-3-2-14 16</inkml:trace>
  <inkml:trace contextRef="#ctx0" brushRef="#br0" timeOffset="19460.2012">1040 2931 1030 0,'7'13'414'0,"-7"15"-262"16,2 6-31-16,-2-7-50 15,-3-1-19-15,5-7-31 16,0-5-7-16,5-9-1 16,2-5 2-16,2-18 4 15,1-6 3-15,0-8-4 16,-4-7-5-16,5 1-12 0,4 4-5 15,-1 10-5-15,3 11 1 16,-7 19 9-16,-4 8 14 16,-6 17 14-16,-3 6 2 15,-5 1-3-15,2-1-11 16,6-6-160-16</inkml:trace>
  <inkml:trace contextRef="#ctx0" brushRef="#br0" timeOffset="19819.49">1181 2694 708 0,'8'-4'341'0,"12"-4"-104"16,8-2-72-16,11 6-43 15,4 3-26-15,0 1-42 16,-3 1-18-16,-16 5-11 16,-8 0 4-16,-6 8 2 15,-14 2-1-15,2 9-7 16,3 3-8-16,-2 8-12 0,1 3-1 16,8 6-2-16,-7 3 0 15,7-2 1-15,1 0-1 16,-6-6 1-16,-3-3-1 15,0-5 5-15,-2-1 2 16,-10-9 10-16,0-4 3 16,-8-13 5-16,-5-2 8 15,5-9-123-15,-1-6-154 16</inkml:trace>
  <inkml:trace contextRef="#ctx0" brushRef="#br0" timeOffset="20022.8625">1666 2925 672 0,'26'0'341'15,"18"2"-97"-15,9 4-153 16,-3-1-36-16,-6 1-37 15,-9-8-112-15</inkml:trace>
  <inkml:trace contextRef="#ctx0" brushRef="#br0" timeOffset="20178.7835">1673 3001 851 0,'7'10'440'0,"7"3"-125"15,23 0-116-15,9-2-32 16,8 0-61-16,-4-1-32 16,-13-2-24-16</inkml:trace>
  <inkml:trace contextRef="#ctx0" brushRef="#br0" timeOffset="20803.6332">2322 2697 846 0,'-3'11'337'0,"-15"20"-201"15,1 15-77-15,-3 22-33 16,-1 5-4-16,8-3-15 16,7-10-1-16,6-23 2 15,6-9 1-15,4-20 16 16,1-8 7-16,-1-22 7 15,-1-13 1-15,7-16-10 16,-3-13-5-16,7-9-11 16,5 1-4-16,-5-2-7 15,6 13-1-15,-8 15 12 0,-2 16 15 16,-5 16 18-16,-8 12 7 16,0 16 2-16,-3 6-13 15,1 26-15-15,4 4-8 16,10 21-13-16,5 2-1 15,7-5 1-15,4-3 1 16,-5-20 2-16,-2-13 0 16,-4-15-71-16,-5-5-79 0</inkml:trace>
  <inkml:trace contextRef="#ctx0" brushRef="#br0" timeOffset="20959.8988">2235 2948 727 0,'11'-2'346'0,"35"4"-149"16,10-2-11-16,22 0-75 15,1 7-36-15,-8 0-17 16,-8-2-194-16</inkml:trace>
  <inkml:trace contextRef="#ctx0" brushRef="#br0" timeOffset="21241.0381">2960 2918 839 0,'-13'-10'452'0,"-6"-8"-122"15,-9 2-104-15,-2 0-44 0,-2 10-85 16,-7 2-36 0,11 15-55-16,5 14-11 0,15 5-8 15,10 6-2-15,19 1 0 16,2-9 4-16,16 3 6 16,5-5 4-16,9-7-92 15,-1-4-117-15</inkml:trace>
  <inkml:trace contextRef="#ctx0" brushRef="#br0" timeOffset="21522.2206">3237 3003 468 0,'2'-8'318'0,"-2"-10"18"15,0-4-37-15,-9 2-68 16,1 1-25-16,-10 4-46 15,-6 0-34-15,-4 13-64 0,-6 6-25 16,7 16-37-16,5 7-5 16,8 7-6-16,4 3-1 15,9-5-3-15,7-6 0 16,17-6 4-16,8-7 5 16,11-11 12-16,-3-3 7 15,-8-12 16-15,-6-3 7 16,-14-3 2-16,-5-4-4 15,-6 0-94-15,-1 5-102 16</inkml:trace>
  <inkml:trace contextRef="#ctx0" brushRef="#br0" timeOffset="21865.9509">3547 2950 866 0,'-12'-10'440'0,"-13"-5"-144"16,0-1-78-16,5 6-116 0,2 8-33 15,11 8-47-15,9 9-14 16,14 10-6-16,10 5-5 16,6 1 8-16,-4-6 11 15,-10 5 19-15,-7-5 18 16,-17-2 34-16,-8 0 3 16,-11-14-6-16,-4-8-17 15,1-13-72-15,3-6 257 16</inkml:trace>
  <inkml:trace contextRef="#ctx0" brushRef="#br0" timeOffset="22365.7772">3933 2645 579 0,'-8'-3'352'0,"-11"5"-38"16,-1 6-130-16,-7 18-122 16,-4 9-28-16,3 29-24 15,5 16-4-15,11 7-6 16,8 9 0-16,13-15-1 16,8-11 1-16,17-13-5 15,7-10-130-15</inkml:trace>
  <inkml:trace contextRef="#ctx0" brushRef="#br0" timeOffset="22821.8646">4017 2934 681 0,'-4'5'305'0,"-6"10"-148"0,0 4-54 0,6 12-57 16,4 4-12-16,6 1-13 16,12-1-3-16,4-7-2 15,2-6 4-15,8-9 14 16,-3-10 13-16,-1-7 28 16,1-8 4-16,-11-11-2 15,-6-7-8-15,-2-3-21 16,-8-2-3-16,-3 2 11 15,-4 5 0-15,-4 9-11 16,0 2-5-16,-3 16-35 16,8 2-7-16,0 11-11 15,6 11-1-15,9 0 3 16,0 6 3-16,7-1 4 16,2-2 2-16,5-3 3 15,3-6 3-15,3-9 6 16,-6-7 7-16,-4-9 49 15,-6-4 12-15,-7-10 9 0,-4-4-4 16,-3-1-48-16,-1-3-14 16,-4 3-81-16,0 5-87 15,-3 13-364-15</inkml:trace>
  <inkml:trace contextRef="#ctx0" brushRef="#br0" timeOffset="23103.2991">4561 3167 891 0,'-9'-2'443'16,"-7"-4"-158"-16,-2 2-159 16,-1 1-54-16,9 6-74 15,6 7-19-15,9 2-6 16,5 4 4-16,9-3 15 15,5-2 8-15,1-3 42 16,-8-6 27-16,1-2 61 16,-8-5 19-16,0-5-21 15,0-4-21-15,-10-2-60 16,-4-3-21-16,-7 6-81 16,-4 2-103-16</inkml:trace>
  <inkml:trace contextRef="#ctx0" brushRef="#br0" timeOffset="23493.5697">4690 2985 1220 0,'6'3'494'0,"5"5"-319"16,4-1-57-16,0 8-61 16,-2 3-18-16,-3-1-16 15,-1 5-6-15,-6-4-2 16,1-3-1-16,-4-7 3 16,-2-5 4-16,2-6 1 15,0-9-1-15,3-5-4 16,-1-7-6-16,7-6-10 15,7 5-3-15,-4-5-9 16,15 6-2-16,2 8 0 16,-3 5 4-16,4 22 11 15,-14 8 7-15,-8 11 8 16,-1 2 2-16,-6 3-5 16,2 2-3-16,1-4-5 15,6 0-24-15,1-15-183 16</inkml:trace>
  <inkml:trace contextRef="#ctx0" brushRef="#br0" timeOffset="23759.1496">5038 2672 1316 0,'12'7'506'0,"19"15"-356"16,11 20-47-16,1 23-38 16,3 14-17-16,-24 5-19 15,-16 0-2-15,-28-11-2 16,-16-9 2-16,5-3-2 16,2-12-3-16,14-13-2 15,3-10-4-15,3-19 9 16,2-2-40-16</inkml:trace>
  <inkml:trace contextRef="#ctx0" brushRef="#br0" timeOffset="40064.0689">3010 5534 599 0,'-3'2'273'0,"-5"10"-124"15,1 4-71-15,0 16-62 16,1 8-1-16,1 4 0 15,5 7 1-15,4-5 0 16,2-4 5-16,5-9 18 16,2-10 22-16,5-14 44 0,-3-11 19 15,0-19 14-15,1-8-15 16,1-13-40-16,0-3-22 16,-5-3-28-16,-3 6-8 15,-5 8-1-15,-4 6-8 16,0 17-16-16,-5 7-9 15,0 13-20-15,-1 13-2 16,2 13 5-16,4 8 4 0,15 4 9 16,8-1 5-16,15-7 7 15,-2-9 4-15,2-14 13 16,-2-8 16-16,-3-12 48 16,-1-10 31-16,-15-13 28 15,-4-10-6-15,-14-12-36 16,-6 0-30-16,-9-3-34 15,-7 5-13-15,2 14-27 16,1 12-35-16,3 22-117 16,8 13-115-16</inkml:trace>
  <inkml:trace contextRef="#ctx0" brushRef="#br0" timeOffset="40360.8776">3615 5877 477 0,'-13'3'289'0,"-6"4"-34"15,-3 5-128-15,2 2-46 16,10 6-44-16,4-1 7 15,12 1 21-15,7-3 31 16,10-8 62-16,4-4 6 0,3-6-20 16,-5-7-21-16,-10-5-43 15,-2 2-10-15,-11-9-16 16,-2 0-9-16,-5-3-113 16,-4-3-111-16</inkml:trace>
  <inkml:trace contextRef="#ctx0" brushRef="#br0" timeOffset="40595.3283">3778 5599 995 0,'6'5'423'0,"18"4"-259"0,9 5-32 16,1-5-64-16,2-3-27 15,1-4-14-15,-2-2-19 16,-2-2-355-16</inkml:trace>
  <inkml:trace contextRef="#ctx0" brushRef="#br0" timeOffset="40767.1766">3810 5711 739 0,'2'4'377'16,"7"0"-111"-16,18 1-97 16,11 1-21-16,9-4-59 15,0-1-33-15,0 4-78 16,-3-4-402-16</inkml:trace>
  <inkml:trace contextRef="#ctx0" brushRef="#br0" timeOffset="41141.8859">4262 5420 791 0,'-1'2'338'0,"2"11"-149"16,3 12-131-16,3 6-18 15,0 7-6-15,-4-6-7 16,3-3-6-16,-6-6 0 16,1-9 3-16,2-3 15 15,-3-14 11-15,0-5 3 0,0-14 1 16,0-5-10-16,0-13 1 15,1-6-5-15,6-2-16 16,6-3-14-16,12 11-24 16,6 6-2-16,5 18 20 15,0 10 9-15,0 13 13 16,1 11 0-16,-11 12 8 16,-6 3 10-16,-12 7 12 15,-8-3 0-15,-1-4-18 16,-6-3-12-16,7-9-154 15</inkml:trace>
  <inkml:trace contextRef="#ctx0" brushRef="#br0" timeOffset="41360.5876">4277 5762 853 0,'27'-6'407'0,"19"2"-172"15,9-7-104-15,-2 4-36 16,-3 7-50-16,-5 3 2 16,-9 1-190-16</inkml:trace>
  <inkml:trace contextRef="#ctx0" brushRef="#br0" timeOffset="41776.1838">4265 5961 715 0,'-3'0'326'15,"0"-3"-139"-15,6-2-41 0,21-6-34 16,6 2-9-16,14-1-20 16,8 6-21-16,2 5-26 15,-5 2-9-15,-9 8-12 16,-14-1-1-16,-17 4 3 16,-2 7 5-16,-13-6 21 15,-8-3 4-15,-11 1 3 16,-6-7-4-16,4-1-19 15,9 3-7-15,8-6-22 16,8-1-10-16,10 2-5 16,7 3 0-16,15 3 9 15,1 6 2-15,-1 3 2 16,-2 4 2-16,-16 4 2 16,-12 2 4-16,-12 3 11 15,-18-2 20-15,-17-4 30 16,-4-2 9-16,-3-12-4 15,4-7-18-15,12-8-85 0</inkml:trace>
  <inkml:trace contextRef="#ctx0" brushRef="#br0" timeOffset="59431.448">2898 9909 549 0,'-8'14'209'16,"-5"19"-152"-16,3 5-43 0,4 8-14 15,6-3 0-15,9 0 6 16,7-9 12-16,10-13 52 16,2-3 16-16,4-20 67 15,3-7 27-15,-11-12 1 16,-7-7 1-16,-7-5-49 16,-7-5-26-16,-3-5-41 15,1 0-14-15,-5 6-16 16,2 7-10-16,2 22-22 15,-2 9-10-15,2 15-12 16,0 13-4-16,0 4 9 16,5 4 6-16,15 2 4 15,9-6 3-15,19-6 2 16,-1-3 3-16,-4-19 5 16,-4-5 4-16,-15-12 27 15,-3-8 6-15,-8-9 27 0,-8-7 7 16,-11-11-18-16,-7-3-5 15,-3 5-40-15,2 7-23 16,-3 26-88-16,0 12-78 16,4 26-353-16</inkml:trace>
  <inkml:trace contextRef="#ctx0" brushRef="#br0" timeOffset="59712.6386">3478 10163 540 0,'-4'0'279'0,"-7"0"-84"16,1 2-47-16,1 7-72 16,1 1-19-16,8 7-23 15,7 0-4-15,8-3 36 16,3-3 28-16,4-10 57 15,-1-4 14-15,-3-11-7 16,-3-2 1-16,-9-6-22 16,-8 0-16-16,-13 5-41 15,-1 3-33-15,-5 4-122 16,1 8-111-16</inkml:trace>
  <inkml:trace contextRef="#ctx0" brushRef="#br0" timeOffset="59946.9595">3734 9938 979 0,'13'0'419'0,"22"0"-240"16,2 0-47-16,5 1-71 16,0 5-23-16,-8-2-23 15,-3 0-76-15</inkml:trace>
  <inkml:trace contextRef="#ctx0" brushRef="#br0" timeOffset="60134.4079">3758 10063 629 0,'4'0'383'16,"-2"-3"-34"-16,26 3-166 0,6-1-36 16,10 0-71-16,5 3-30 15,-5 0-46-15,-6 4-158 16</inkml:trace>
  <inkml:trace contextRef="#ctx0" brushRef="#br0" timeOffset="60524.9506">4273 9640 1046 0,'7'-15'444'0,"13"-12"-242"15,8 7-44-15,8 13-56 16,6 7-28-16,-4 12-43 15,-4 5-7-15,-15 9-8 16,-12 4-5-16,-20 10-4 16,-10-1 1-16,-12 2 3 15,-2 0 3-15,5-14 0 16,3-2 0-16,13-10-8 0,5 0-6 16,14-4-5-16,11 1-1 15,12-9 3-15,14 1 3 16,13 1 1-16,1 0 1 15,4 8-100-15</inkml:trace>
  <inkml:trace contextRef="#ctx0" brushRef="#br0" timeOffset="60821.7469">4701 9847 689 0,'0'8'380'15,"-4"6"-94"-15,1 3-101 16,2 0-39-16,-4-5-40 16,4-5-5-16,-4-9-21 15,-1-8-7-15,5-12-20 16,1-7-14-16,7-9-18 16,3-1-9-16,9 5-12 15,5 6 0-15,4 15 4 16,2 5 7-16,-2 14 6 15,0 9-1-15,-7 6 2 16,-2 5 0-16,-10 5-2 16,-2 3-1-16,-10-2-7 15,-2 0-26-15,0-4-190 0</inkml:trace>
  <inkml:trace contextRef="#ctx0" brushRef="#br0" timeOffset="61056.2236">4338 10046 556 0,'28'-1'344'16,"26"-3"-35"-16,25 6-105 15,3-2-22-15,-1 0-57 16,-2 3-22-16,-18-1-53 15,-5 2-16-15,-8 3-16 16,-12-3 4-16,-6-4-156 16,-7 0-285-16</inkml:trace>
  <inkml:trace contextRef="#ctx0" brushRef="#br0" timeOffset="61469.1522">4493 10267 384 0,'1'-6'230'0,"5"-5"-16"0,22 1-45 16,4-2-25-16,13 8-11 16,0-1-17-16,6 7-42 15,-1 4 10-15,-14 4-9 16,-5 5-2-16,-26 4-4 15,-9 1-16-15,-16-1-6 16,-5-3-1-16,0-5 0 16,2-4 5-16,10-9-14 15,1-2-11-15,15-1-26 16,8-1-16-16,15 6-4 16,4 7 6-16,4 8 4 0,-13 8 3 15,4 11 2-15,-7 4 2 16,-20 2 19-16,0-3 22 15,-33-5 38-15,-5-6 7 16,-7-11-7-16,1-4-18 16,1-14-115-16,-1-10-526 15</inkml:trace>
  <inkml:trace contextRef="#ctx0" brushRef="#br0" timeOffset="77892.0107">2932 14083 962 0,'-2'-3'424'0,"-4"0"-222"0,0 6-68 0,-2 19-82 16,0 9-28-16,1 19-27 15,1 5-1-15,13 8 4 16,5-5 0-16,9-12 4 15,4-10 1-15,2-25 7 16,2-7 5-16,-1-24 18 16,0-7 5-16,-9-14 17 15,-4-8 9-15,-11-9-8 16,-5 3-4-16,-10 9-19 0,-2 7-7 16,4 27-6-16,-2 6-8 15,7 16-10-15,3 13-6 16,1 11-9-16,4 7 3 15,7 3 3-15,5-2 2 16,18-9 1-16,6-6 2 16,4-15 6-16,-2-7 3 15,-7-15 13-15,-8-13 23 0,-4-11 25 16,-1-10 8-16,-14-6 2 16,-3 1-21-16,-14 4-26 15,-6 8-13-15,-5 23-46 16,-1 4-56-16,6 22-199 15</inkml:trace>
  <inkml:trace contextRef="#ctx0" brushRef="#br0" timeOffset="78157.5687">3497 14376 765 0,'-11'5'369'0,"-4"9"-153"16,-2 3-77-16,6 4-99 16,8 2-28-16,12-5-16 15,9-4 2-15,10-12 45 0,3-5 50 16,2-16 91-16,-4-5 36 16,-13-8 6-16,-10-3-34 15,-21 4-79-15,-12 1-38 16,-7 13-51-16,-2 5-7 15,12 12-163-15,10 0-484 16</inkml:trace>
  <inkml:trace contextRef="#ctx0" brushRef="#br0" timeOffset="78376.6312">3821 14056 758 0,'15'1'345'0,"23"4"-171"16,-1-1-50-16,12 0-67 15,-5-1-16-15,-5 1-155 16</inkml:trace>
  <inkml:trace contextRef="#ctx0" brushRef="#br0" timeOffset="78542.3134">3807 14161 783 0,'0'3'394'15,"8"5"-69"1,10-1-120-16,19 2-58 15,8 1-24-15,11-2-63 16,1-1-13-16,-1-2-203 16</inkml:trace>
  <inkml:trace contextRef="#ctx0" brushRef="#br0" timeOffset="78963.7758">4289 14145 758 0,'-2'8'350'0,"-8"9"-138"15,0 3-92-15,4 8-61 16,-1 1-18-16,8 1-20 15,4-1-6-15,-4-13-3 16,4-7 3-16,-5-10 18 16,1-8 5-16,4-10 16 15,-2-6 3-15,2-7 2 16,-3-3 1-16,3 0-3 16,2 0-8-16,6 7-8 15,4 2-10-15,5 10-12 16,5 2-3-16,7 10-12 15,4 5-2-15,-3 6 2 16,-3 8 9-16,-17 7 43 16,-11 7 20-16,-13 13 26 0,-2 3-3 15,-4 0-40-15,6 2-19 16,9-14 348-16</inkml:trace>
  <inkml:trace contextRef="#ctx0" brushRef="#br0" timeOffset="80024.9378">486 15136 802 0,'-3'5'325'16,"-7"11"-161"-16,-2 15-49 15,-5 18-28-15,-4 11-9 0,3 17-50 16,1-5-9-16,5-8-12 16,6-9 2-16,5-19 2 15,2-16 1-15,4-10 23 16,0-10 10-16,0-22 10 16,0-11 2-16,6-20-21 15,0-7-11-15,9-11-14 16,0 2-5-16,0 0-3 15,2 5-3-15,-4 22 0 16,-1 12 1-16,-8 17 14 0,-2 7 15 16,-9 11 3-16,-2 3-1 15,1 13-15-15,2 7-16 16,14 20-3-16,2 4 0 16,13 13 1-16,4 1 1 15,2-7 4-15,5-7 0 16,-4-13 14-16,-1-8-49 15,-16-14-147-15,-4-3-129 16</inkml:trace>
  <inkml:trace contextRef="#ctx0" brushRef="#br0" timeOffset="80165.7548">427 15445 458 0,'0'0'295'0,"12"6"43"16,9-6-58-16,22 4-102 15,5-4-34-15,8-4-90 16,4 1-46-16</inkml:trace>
  <inkml:trace contextRef="#ctx0" brushRef="#br0" timeOffset="80493.9853">1108 15406 982 0,'-14'-15'428'16,"-14"-9"-214"-16,1 3-51 15,0 15-77-15,-5 8-29 0,2 18-46 16,3 9-12-16,10 3-7 16,12 6 0-16,15-3 3 15,12-2 4-15,11-4 3 16,9-6 5-16,4-11 3 16,-1-8 14-16,1-4-213 15</inkml:trace>
  <inkml:trace contextRef="#ctx0" brushRef="#br0" timeOffset="80790.7773">1386 15478 401 0,'2'-8'300'16,"0"-3"1"-16,-1 2-45 0,-2-3-18 15,-7-1-46-15,0 0-22 16,-13-2-45-16,-2-2-22 16,-3 8-46-16,-5 3-20 15,4 11-30-15,1 7-8 16,1 8-9-16,4 8-3 16,13 5-4-16,8 3-1 15,16 0 3-15,6-11 4 16,11-5 8-16,7-4 4 0,-2-15 7 15,9 4 2-15,-12-13 5 16,-7-7 13-16,-7-8-168 16</inkml:trace>
  <inkml:trace contextRef="#ctx0" brushRef="#br0" timeOffset="81165.8195">1650 15347 1033 0,'-12'-5'434'16,"-13"-4"-259"-16,1 3-78 15,14 11-85-15,5 8-20 16,18 11-16-16,9 9 4 16,11 8 16-16,0-2 5 0,-8-1 19 15,-6-2 10-15,-18-5 63 16,-9-4 27-16,-13-5 18 15,-8-8-2-15,-3-16-56 16,-1-8-10-16,8-18-649 16</inkml:trace>
  <inkml:trace contextRef="#ctx0" brushRef="#br0" timeOffset="81618.7281">2068 14956 854 0,'-18'17'340'0,"-18"28"-229"16,2 8-40-16,11 18-46 16,10 9-9-16,11 14-9 15,15 2 1-15,6-15 22 16,5-6 5-16,15-23 7 16,-4-11-1-16,9-11-13 15,-2-10-42-15</inkml:trace>
  <inkml:trace contextRef="#ctx0" brushRef="#br0" timeOffset="81962.4019">2218 15450 539 0,'7'10'273'0,"1"16"-65"0,-1-1-26 16,-3 1-51-16,-3-5-21 16,-1-6-48-16,1 0-12 15,-4-13 26-15,-1-2 7 16,-6-18 0-16,-2-5-5 16,6-13-45-16,-1-6-15 0,12 3-18 15,4-2-6-15,12 9-14 16,7 10-2-16,4 15 3 15,-1 8 4-15,-1 14 9 16,-6 3 2-16,-5 6 4 16,-2 3 2-16,-5 5 2 15,-8-3 1-15,-4 3 1 16,-8-7 17-16,4-6-280 16</inkml:trace>
  <inkml:trace contextRef="#ctx0" brushRef="#br0" timeOffset="82321.9209">2457 15403 569 0,'12'-5'372'0,"8"-6"-31"15,0 9-141-15,1 5-46 16,-5 12-56-16,0 11-13 15,-9 3-9-15,-7-7-3 16,-3-1-24-16,-1-8-10 16,2-4-16-16,3 4 0 15,0-15 2-15,3-4 1 0,-4-15-3 16,1-8-8-16,10-1-13 16,1 3-6-16,11 5-10 15,1 5-2-15,2 13 1 16,-2 6 3-16,-2 15 5 15,-2 4 5-15,-8 15 4 16,-3 0 2-16,-5 1 1 16,-1 1-1-16,2-12-57 15,2-3-15-15</inkml:trace>
  <inkml:trace contextRef="#ctx0" brushRef="#br0" timeOffset="82540.3771">2758 15005 775 0,'21'9'418'0,"12"8"-63"16,19 19-209-16,9 13-8 15,-5 14-28-15,-6 4-9 16,-30 14-20-16,-20 2-9 15,-30-10-19-15,-9-5-10 16,-6-18-15-16,-2-10 13 16</inkml:trace>
  <inkml:trace contextRef="#ctx0" brushRef="#br0" timeOffset="88996.8979">987 16351 577 0,'-1'1'315'0,"-3"6"-61"16,-3 5-55-16,-6 12-80 16,-1 8-34-16,-5 7-50 15,1 5-13-15,0-2-15 16,2-2-2-16,2-3 1 15,4-9 1-15,5-12 4 16,2-10 2-16,4-18-1 16,6-4-2-16,6-15-5 15,6-8-2-15,5-2-1 16,1-7 0-16,2-4 2 16,-2 3 1-16,-8-1 4 15,0 8 10-15,-6 11 23 16,-4 6 12-16,-6 12 17 15,-2 5-6-15,1 10-27 16,0 9-19-16,3 13-27 16,5 10-8-16,4 16 2 15,10 8 4-15,11 11 8 0,3-3 2 16,0-6 5-16,-3-10 3 16,-11-15-3-16,-1-4-60 15,-12-16-341-15</inkml:trace>
  <inkml:trace contextRef="#ctx0" brushRef="#br0" timeOffset="89144.6971">944 16430 811 0,'-6'0'409'0,"4"8"-151"31,6 0-70-31,18-1-112 16,14 1-27-16,19-7-19 0,5 0-5 0</inkml:trace>
  <inkml:trace contextRef="#ctx0" brushRef="#br0" timeOffset="89475.6371">1689 16138 684 0,'-18'-5'407'0,"-19"6"-48"15,0 11-146-15,-3 14-119 16,6 17-36-16,3 23-34 16,9 15-7-16,19 8-15 0,8 4 1 15,17-13 1-15,7-10 2 16,19-16 2-16,7-14 11 16,16-19-485-16</inkml:trace>
  <inkml:trace contextRef="#ctx0" brushRef="#br0" timeOffset="89725.6583">1694 16462 791 0,'2'6'357'0,"14"-2"-124"15,13 2-80-15,24-5-19 16,8-4-37-16,2 3-58 16,-3-4-4-16</inkml:trace>
  <inkml:trace contextRef="#ctx0" brushRef="#br0" timeOffset="90069.0915">2159 16441 545 0,'6'-13'316'0,"5"-12"-24"16,0-3-53-16,-6 4-56 16,-1 6-23-16,-2 6-42 15,-2 8-23-15,2 12-42 16,-2 4-21-16,2 19-31 15,0 7-1-15,3 10 4 16,1 2 1-16,1 1 2 16,-1-8 2-16,6-10 0 15,2-7-17-15</inkml:trace>
  <inkml:trace contextRef="#ctx0" brushRef="#br0" timeOffset="90303.3745">2468 16195 1811 0,'17'21'44'15,"4"14"-14"-15,13 27 33 16,-12 18-18-16,-13 6-10 15,-23 7 1-15,-11-6-1 16,-3-11-12-16,-2-14-4 16,-1-24-68-16,3-12-63 0</inkml:trace>
  <inkml:trace contextRef="#ctx0" brushRef="#br0" timeOffset="90939.4184">2732 15970 736 0,'9'4'325'16,"8"9"-146"-16,2 2-48 15,-1 11-22-15,-6 4-10 0,-6 1-18 16,-3-1-4-16,-3-1-20 15,-4-10-11-15,3-14-11 16,1-3-3-16,-1-16-2 16,1-5-1-16,0-8-13 15,1-3-10-15,2-5-12 16,10 5-2-16,5 6 5 16,1 3 9-16,10 23 24 15,-7 1 16-15,1 16 34 16,-7 6 15-16,-12-1 10 15,-1 8-3-15,-4 1-27 16,0 0-17-16,5-8-27 16,5-1 8-16</inkml:trace>
  <inkml:trace contextRef="#ctx0" brushRef="#br0" timeOffset="92637.1199">3164 15475 245 0,'16'-5'87'16,"10"0"-80"-16</inkml:trace>
  <inkml:trace contextRef="#ctx0" brushRef="#br0" timeOffset="93027.6424">3376 15161 715 0,'4'-2'356'16,"3"-1"-117"-16,13 6-130 15,5 3-25-15,4 3-44 16,7 4-9-16,-6-3-9 15,-1-3-83-15</inkml:trace>
  <inkml:trace contextRef="#ctx0" brushRef="#br0" timeOffset="93215.1068">3380 15352 975 0,'13'5'426'0,"20"1"-244"15,6-4-32-15,16-3-66 16,0-3 31-16</inkml:trace>
  <inkml:trace contextRef="#ctx0" brushRef="#br0" timeOffset="222425.2633">14929 15393 2764 0,'-11'1'-6'16,"0"0"1"-16,-8-6-57 0,7 7-64 0,2 4-73 16</inkml:trace>
  <inkml:trace contextRef="#ctx0" brushRef="#br0" timeOffset="223002.8738">14710 15258 754 0,'-16'8'434'0,"1"11"-222"15,5 1-138-15,-10 14 62 16,6 9-51-16,9 6-35 16,6 3-15-16,15 1-32 15,3-2 0-15,13-11 7 16,3-8 8-16,5-17 17 16,-2-4 7-16,-2-15 11 15,-3-5 6-15,-9-13 5 16,0-2 1-16,-10-8 5 15,-7 1-3-15,-6 3-11 16,-1 4-6-16,-3 6-12 16,-3 3-6-16,0 12-8 0,2 2-3 15,3 10-11-15,1 0-5 16,2 4-6-16,2 0-1 16,6 3 0-16,-1 0-1 15,1 0 2-15,1 0 1 16,-2-1 0-16,4 1 0 15,-2-4 2-15,2-4 2 16,-2-8 6-16,0-1 6 16,0-10 11-16,0-4 4 0,-2-8 2 15,-3-5 2-15,-2-4-1 16,-3 1 0-16,-3 1-6 16,-1 3-8-16,-3 4-29 15,0 4-43-15</inkml:trace>
  <inkml:trace contextRef="#ctx0" brushRef="#br0" timeOffset="223346.8409">15173 15688 758 0,'-7'5'388'0,"1"1"-229"16,5 3-115-16,-7 2 53 15,9 4-59-15,6 1-3 0,9-3 4 16,3-1 8-16,5-7 29 16,0-2 16-16,-3-9 16 15,-3-6 4-15,-11-4-4 16,-4-1-9-16,-10 1-81 16</inkml:trace>
  <inkml:trace contextRef="#ctx0" brushRef="#br0" timeOffset="223565.2403">15403 15418 825 0,'22'2'446'0,"1"0"-241"0,-3 1-133 16,16-1 39-16,1 2-104 15</inkml:trace>
  <inkml:trace contextRef="#ctx0" brushRef="#br0" timeOffset="223721.4651">15461 15573 1130 0,'16'0'513'0,"5"0"-324"16,-4 1-128-16,13 3-49 16</inkml:trace>
  <inkml:trace contextRef="#ctx0" brushRef="#br0" timeOffset="224143.4587">15772 15465 896 0,'5'15'407'0,"1"2"-250"0,-2-1-103 16,1 12 21-16,2 2-16 16,-1-3-8-16,-4 1-14 15,0-7-10-15,-5-6-2 16,-2-12-1-16,-3-5 0 16,1-12 2-16,-2-3 1 15,3-9 0-15,3-2-2 16,7-6-7-16,3 1-1 0,10 4 2 15,4 5 0-15,4 6 0 16,6 7 0-16,-1 9 19 16,-1 3 13-16,-5 9 15 15,-2 6 6-15,-11 3 6 16,-1 3 1-16,-8 1-2 16,-3-1-1-16,-1-1-23 15,-1 1-23-15,3-6-95 16,4-4-257-16</inkml:trace>
  <inkml:trace contextRef="#ctx0" brushRef="#br0" timeOffset="225497.0281">14530 10955 546 0,'-4'5'329'0,"1"3"-162"15,2 3-104-15,-3 7 56 16,1 4-39-16,3 8-43 0,0 0-14 16,5 0-11-16,3 1-3 15,1-5-1-15,4-5-2 16,1-8 3-16,2-9 6 15,2-9 12-15,-1-5 4 16,-2-11 18-16,2-6 7 16,-8-4 14-16,-2 0 10 15,-2-2 8-15,-4 5-2 16,-4 6-12-16,-2 5-4 0,-2 11-17 16,0 7-10-16,2 18-17 15,2 3-14-15,6 12-12 16,5 4-3-16,8 0-2 15,6-1 1-15,6-6 3 16,2-7 1-16,1-16 14 16,4-5 14-16,-9-18 16 15,-5-9 5-15,-9-10 2 16,-5-3 1-16,-10-4-3 16,-6-1-30-16,-5 9-95 15,-2 4-97-15</inkml:trace>
  <inkml:trace contextRef="#ctx0" brushRef="#br0" timeOffset="225856.3058">15055 11312 556 0,'-11'-5'375'0,"5"1"-139"0,-3 0-133 15,-5 0 59-15,-2 4-51 16,2 3-22-16,1 7-35 15,2 3-17-15,9 6-24 16,1 1-8-16,6 1 2 16,5-2 10-16,7-7 21 15,0-3 9-15,1-9 14 16,-1-4 3-16,-2-9 1 16,-1-4 1-16,-5-5-75 15</inkml:trace>
  <inkml:trace contextRef="#ctx0" brushRef="#br0" timeOffset="226106.0799">15229 10893 783 0,'20'5'485'0,"-1"1"-235"0,-2-3-166 16,13 4 104-16,0-1-106 16,3 1-72-16</inkml:trace>
  <inkml:trace contextRef="#ctx0" brushRef="#br0" timeOffset="226308.9655">15256 11029 814 0,'23'4'531'15,"-7"-2"-214"-15,3 1-185 16,9 1 93-16,5 3-87 16,-4-7-15-16</inkml:trace>
  <inkml:trace contextRef="#ctx0" brushRef="#br0" timeOffset="251189.8672">15908 10378 670 0,'0'-3'380'0,"0"-2"-96"16,-2 9-99-16,0-4-47 16,-1 8-69-16,-9 22-23 15,-26 40-25-15,18-30-8 16,4-4-8-16,0-6-5 15,18-2-6-15,14-1-1 16,6-7 1-16,6-2 3 0,3-8 6 16,-4-8-18-16,3-2-233 15</inkml:trace>
  <inkml:trace contextRef="#ctx0" brushRef="#br0" timeOffset="251361.6248">16034 10393 996 0,'-8'-3'450'0,"-10"3"-217"16,3 13-74-16,7 24-86 16,1 13-18-16,7 13-19 15,2 0-8-15,6-3-10 16,2-7-3-16,-2-11-2 16,2-3 3-16,0-13-166 15</inkml:trace>
  <inkml:trace contextRef="#ctx0" brushRef="#br0" timeOffset="251674.2126">16228 10643 914 0,'0'4'362'0,"-4"0"-237"16,5 10-59-16,-3 7-32 15,-2 0 2-15,1 1 0 16,-1-6 5-16,2-12 22 16,0-4 12-16,3-10 18 15,1-6 4-15,4-11-29 16,3-5-18-16,9-1-32 16,3 0-7-16,9 13-1 15,-3 6 7-15,-3 14 12 16,-5 12 0-16,-8 15-3 15,-3 2-5-15,-1 9-6 16,-1 2 12-16,4-4-130 16</inkml:trace>
  <inkml:trace contextRef="#ctx0" brushRef="#br0" timeOffset="251909.4514">15809 11012 847 0,'10'3'404'16,"18"-2"-140"-16,20 1-70 0,37-9-58 15,15-8-34-15,15 0-48 16,-1-7-20-16,-17 5-79 15,-12 10-146-15</inkml:trace>
  <inkml:trace contextRef="#ctx0" brushRef="#br0" timeOffset="252424.9464">15978 11229 690 0,'15'-9'379'0,"7"-11"-100"15,14 5-82-15,6 2-29 0,8 11-70 16,1 7-28-16,-12 7-37 16,-8 9-8-16,-24 6-6 15,-7 6-3-15,-21 5-8 16,-9 1-7-16,-7-10-8 15,2-6-1-15,10-12-1 16,9-9-1-16,16-4-11 16,5-6-5-16,21-2 4 15,9 2 8-15,10 8 15 16,2 6 5-16,-9 10 2 16,-16 5 5-16,-18 12 14 15,-16 0 13-15,-27-3 26 16,-9-2 3-16,-16-21-1 15,3-5-10-15,10-17-84 16,10-13 140-16</inkml:trace>
  <inkml:trace contextRef="#ctx0" brushRef="#br0" timeOffset="293345.7511">14764 5256 946 0,'-3'2'74'0,"2"-2"11"0,0 0-45 16,-5 18 68-16,-5 38-35 15,16-23-34-15,2 5-3 16,8 1 10-16,5-3 9 16,3-8 14-16,2-5 0 15,0-10 2-15,3-5 1 16,-4-10 2-16,-4-10 1 0,-6-10-4 15,-4-7-8-15,-5-3-12 16,-3-1-9 0,-2 0-20-16,-6 5-10 0,-2 9-16 15,0 9-4-15,1 15-8 16,2 10-1-16,3 10-2 16,5 6 1-16,4 1 8 15,6-3 5-15,7-6 25 16,2-5 12-16,4-12 28 15,2-2 11-15,-1-14 8 16,-3-9 3-16,-7-11 5 16,-2-4 0-16,-9-5-17 15,-5 0-14-15,-6 2-41 16,-3 3-36-16,-4 12-107 16</inkml:trace>
  <inkml:trace contextRef="#ctx0" brushRef="#br0" timeOffset="293611.4169">15210 5618 474 0,'-2'6'227'0,"3"1"-146"16,5 1-56-16,0 1 80 15,5 1-8-15,9-2 27 16,0-2 20-16,1-6 44 16,-3-3 14-16,-7-7 10 15,-5-2-4-15,-11-3-48 16,-2 1-28-16,-6 5-104 16,-1-5-140-16</inkml:trace>
  <inkml:trace contextRef="#ctx0" brushRef="#br0" timeOffset="293783.1786">15450 5442 909 0,'25'-4'471'0,"-2"4"-264"16,2-3-141-16,16-1 64 15,-2 2-152-15</inkml:trace>
  <inkml:trace contextRef="#ctx0" brushRef="#br0" timeOffset="293915.8363">15557 5511 915 0,'16'1'457'0,"5"-1"-269"16,0 0-127-16,14 6 1 16</inkml:trace>
  <inkml:trace contextRef="#ctx0" brushRef="#br0" timeOffset="294197.1507">15943 5127 893 0,'10'14'413'15,"3"1"-255"-15,1 4-111 16,6 9 44-16,4 8-56 15,3 1-8-15,0 2-5 16,-5-2-1-16,-12-6 1 16,-7-1-10-16,-11-12-46 15,-8-6-95-15</inkml:trace>
  <inkml:trace contextRef="#ctx0" brushRef="#br0" timeOffset="294306.3697">16019 5078 980 0,'22'-5'594'0,"2"-1"-286"0,0 4-194 16,18-8 86-16,-3 2-53 15</inkml:trace>
  <inkml:trace contextRef="#ctx0" brushRef="#br0" timeOffset="294689.3462">16315 5353 805 0,'2'10'374'0,"1"-2"-218"16,-2-3-90-16,0 6 47 16,0-4-18-16,-2-8-19 15,-4-6-5-15,2-9-8 16,-4-5-4-16,3-3-8 16,3-1-11-16,2 2-17 15,3 2-5-15,5 7-4 16,6 6-2-16,10 8-1 15,2 6-4-15,3 5-3 16,1 4 1-16,-2 5-2 0,-1 1-1 16,-10 3-4-16,-10 2-26 15</inkml:trace>
  <inkml:trace contextRef="#ctx0" brushRef="#br0" timeOffset="294926.1303">16175 5557 563 0,'30'7'408'0,"-1"1"-149"0,2 0-155 31,23 2 72-31,1 1-63 16,-1-3-66-16</inkml:trace>
  <inkml:trace contextRef="#ctx0" brushRef="#br0" timeOffset="295316.5781">16084 5737 625 0,'7'-5'408'16,"2"0"-167"-16,12 2-134 31,0-4 102-31,14 4-107 16,10 3-9-16,4 5-13 0,-3 1 1 0,-6 7-27 0,-5 2-8 15,-21 4-9-15,-6 3-5 16,-12-1-5-16,-8-2-2 16,-7-3-2-16,-2-4-3 15,4-2-13-15,1-5-3 32,14 0-5-32,6-2-3 0,12 2-5 0,4 3-2 0,2 1-2 15,1 9 2-15,-4 3 15 16,-6 3 12-16,-13 1 15 15,-10-1 5-15,-14-3 10 16,-8-6 3-16,-6-6 2 31,-4-4-5-31,2-12 23 0</inkml:trace>
  <inkml:trace contextRef="#ctx0" brushRef="#br0" timeOffset="307394.5953">14856 2039 803 0,'-8'-5'411'0,"-2"-5"-136"15,-7 7-134-15,1 5-50 16,1 11-70-16,4 9-20 0,7 9-15 16,4 8-1-16,14 5 8 15,5-1 2-15,9-2 5 16,0-3 4-16,-5-11 4 15,1-8 2-15,-8-14 32 16,-1-9 27-16,-1-16 30 16,-1-7 8-16,-5-13-23 15,0-9-24-15,-4 6-31 16,-3-2-9-16,1 15-15 16,-2 8-6-16,1 15-19 15,-2 8-4-15,1 17 0 16,0 14 3-16,5 10 13 15,6 6 3-15,6 0 2 16,7-4 0-16,3-12 3 16,6-7 3-16,-5-18 6 15,-2-10 6-15,-6-20 22 16,-2-11 29-16,-11-9 29 16,-7-7 4-16,-6 6-18 0,-7 5-33 15,-2 16-42-15,1 10-14 16,0 19-111-16,1 9-104 15</inkml:trace>
  <inkml:trace contextRef="#ctx0" brushRef="#br0" timeOffset="307691.1583">15343 2321 690 0,'-7'-3'335'16,"-1"-1"-119"-16,-6 11-146 15,2 7-42-15,2 11-33 16,2 5-3-16,10 0 1 16,7-4 21-16,11-7 79 15,5-8 42-15,-2-15 62 16,-1-2 9-16,-9-8-34 15,-4-5-33-15,-10 0-58 16,-9-6-27-16,-1 2-130 16,3 3-110-16</inkml:trace>
  <inkml:trace contextRef="#ctx0" brushRef="#br0" timeOffset="307910.0053">15513 2103 747 0,'10'0'390'16,"6"-1"-99"-16,15 2-166 15,6 2-21-15,6 2-57 16,0 2-14-16,-4-3-16 15,-7-1-98-15</inkml:trace>
  <inkml:trace contextRef="#ctx0" brushRef="#br0" timeOffset="308078.933">15585 2175 428 0,'0'2'308'16,"7"-2"74"-16,9 0-106 0,20 1-88 16,7-1-37-16,3 2-83 15,-5 4-27-15,-12 1-101 16</inkml:trace>
  <inkml:trace contextRef="#ctx0" brushRef="#br0" timeOffset="308547.3545">16074 2091 642 0,'-13'-8'339'0,"-13"-16"-66"15,1-2-60-15,10-9-78 16,8 1-24-16,18 7-74 16,9 0-9-16,12 13-8 15,7 12-11-15,8 18 11 16,0 11-2-16,-8 11-1 15,-11 0 1-15,-27 6 14 16,-17-2 3-16,-24 2 1 16,-5 0-4-16,-3-9-14 15,11-4-4-15,17-13-3 16,7-6 1-16,12-11-9 16,1-3-4-16,13-4-9 15,3 1-2-15,12 4 10 16,6 2 3-16,8 11 5 15,-3 0 0-15,-6 6-3 0,-10-1 4 16</inkml:trace>
  <inkml:trace contextRef="#ctx0" brushRef="#br0" timeOffset="308922.3918">16384 2184 711 0,'-2'4'350'0,"3"12"-140"16,-4 2-31-16,-6 1-93 16,3 2-25-16,-2-5-24 15,1-3-6-15,0-9 16 16,2-4 15-16,-2-13 21 15,6-6 11-15,1-7-6 16,6-2-16-16,6 1-25 16,4 0-17-16,12 8-16 15,0 3-4-15,6 9-5 16,0 7-1-16,-9 8-4 16,-1 6 0-16,-7 6 3 0,-5 0 2 15,-5 7 7-15,-4-4 7 16,-5 0 13-16,1 0 3 15,2-7 1-15,-1 2-5 16,4-10-13-16,-1-1 21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5T11:23:57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16278 4919 1086 0,'0'13'484'15,"-1"5"-228"-15,25 2-139 0,16 0-32 16,28-12-33-16,9-3-13 15,3-7-8-15,-6-4-66 16,-13 2-336-16</inkml:trace>
  <inkml:trace contextRef="#ctx0" brushRef="#br0" timeOffset="424.4588">16241 5118 805 0,'6'7'385'0,"5"1"-134"0,29 1-95 16,22 1-3-16,25-8-46 15,11 1-24-15,-2-3-134 16,-11-3-254-16</inkml:trace>
  <inkml:trace contextRef="#ctx0" brushRef="#br0" timeOffset="3164.2691">16731 3406 780 0,'-4'-7'354'15,"1"-6"-201"-15,-3 39-57 16,1 24-38-16,1 41-43 15,0 23 1-15,3 37-12 16,-1 8 2-16,0 2 0 16,-4-9 2-16,-3-31 2 15,1-14-2-15,0-25-73 16,-2-14-92-16</inkml:trace>
  <inkml:trace contextRef="#ctx0" brushRef="#br0" timeOffset="3601.621">16475 4445 606 0,'6'24'268'16,"4"11"-165"-16,12 17-45 15,9 9-9-15,2-2-41 16,2 0 19-16,0-22 73 16,-5-13 31-16,3-25 48 0,-2-22-4 15,1-25-63-15,-4-15-28 16,0-21-166-16,-1-3-196 15</inkml:trace>
  <inkml:trace contextRef="#ctx0" brushRef="#br0" timeOffset="4101.84">16161 2570 717 0,'12'15'317'0,"5"9"-109"0,15 17-178 15,9 7-1-15,4 5-8 16,2 3-4-16,-7-6 4 15,-3-4-34-15,-14-17-192 16</inkml:trace>
  <inkml:trace contextRef="#ctx0" brushRef="#br0" timeOffset="4304.5698">16508 2581 890 0,'-16'7'431'0,"-17"7"-156"16,-1 4-84-16,2 9-89 16,-1 1-32-16,-2 7-34 15,2 3-22-15,4 10-13 16,1 0-3-16,6-4-102 0,5-1-109 16</inkml:trace>
  <inkml:trace contextRef="#ctx0" brushRef="#br0" timeOffset="4587.0313">16858 2509 786 0,'-18'8'361'0,"-22"9"-145"16,-4 6-48-16,-4 10-55 15,5 2-34-15,13 9-60 16,8 3-19-16,19 3-12 16,10-1-2-16,26-3 10 15,11-4 2-15,17-16 6 16,5-5-57-16</inkml:trace>
  <inkml:trace contextRef="#ctx0" brushRef="#br0" timeOffset="4821.6612">17001 2542 640 0,'0'-2'365'16,"3"-3"-48"-16,-3 9-106 15,-1-4-95-15,-1 13-24 0,-13 60-28 16,2-24-11-16,-3 7-22 16,2 4-7-16,10-4-14 15,8-6-4-15,15-12-3 16,8-10 1-16,0-14-3 16,4-3-2-16,-5-14-126 15,-2-4-169-15</inkml:trace>
  <inkml:trace contextRef="#ctx0" brushRef="#br0" timeOffset="4977.5188">16796 2757 991 0,'14'3'398'0,"24"2"-264"0,12-2-45 16,12 2-52-16,-4-2-12 15,-9-2-151-15</inkml:trace>
  <inkml:trace contextRef="#ctx0" brushRef="#br0" timeOffset="5133.9192">17188 2584 791 0,'2'-5'480'0,"1"-7"-75"15,6 22-210-15,5 7-56 16,7 21-85-16,0 9-4 0,-11 18-6 15,-9 6 2-15,-14 2-4 16,-7-4-4-16,-2-23-184 16,3-10-60-16</inkml:trace>
  <inkml:trace contextRef="#ctx0" brushRef="#br0" timeOffset="5493.1408">17857 2694 980 0,'-15'-7'463'0,"-7"-5"-202"16,-11 8-131-16,-3 5-46 16,-1 15-64-16,1 8-20 15,12 8-15-15,8 6-4 16,22 3-4-16,12 3 2 0,23-1 3 15,7-5 4-15,4-12-21 16,3-1-60-16,-7-14-266 16</inkml:trace>
  <inkml:trace contextRef="#ctx0" brushRef="#br0" timeOffset="5665.0126">17712 2827 1031 0,'18'0'408'0,"33"1"-276"15,7-1-55-15,9 3-43 16,-4 0-135-16</inkml:trace>
  <inkml:trace contextRef="#ctx0" brushRef="#br0" timeOffset="5930.4282">18339 2275 968 0,'-1'24'358'15,"-4"16"-255"-15,6 29-84 16,3 7 11-16,0 12 12 16,3 1 0-16,-2-3-8 15,-2-6-10-15,4-23-10 16,-2-9-1-16,3-23-25 16,-1-8-95-16</inkml:trace>
  <inkml:trace contextRef="#ctx0" brushRef="#br0" timeOffset="6133.5029">18452 2424 1101 0,'-5'4'424'16,"0"6"-282"-16,6 23-106 15,5 9-11-15,5 23 3 0,4 10 3 16,-1 14-1-16,4 6-6 15,-3-8-6-15,-2-11-4 16,1-30-68-16,-10-20-55 16,0-18-5-16,-4-11-111 15</inkml:trace>
  <inkml:trace contextRef="#ctx0" brushRef="#br0" timeOffset="6445.9631">18355 2403 1005 0,'8'-21'463'0,"20"-23"-192"16,8 5-52-16,19 13-73 15,13 10-39-15,13 30-59 16,10 17-22-16,-9 21-26 16,-20 8-12-16,-48-3-16 15,-29 0-2-15,-49 5-29 16,-13 5-19-16,0-3-16 15,12-10-10-15,26-19 2 16,19-12 6-16,20-8 19 16,10-3 13-16,25 3 63 15,12 5 37-15,18 5 41 16,7 6 39-16,-8-2 40 16,-6-3 6-16,-27-9 7 0,-11-3-29 15,-16-10-51-15,-6-4-31 16</inkml:trace>
  <inkml:trace contextRef="#ctx0" brushRef="#br0" timeOffset="8387.1793">18405 4300 750 0,'-14'0'314'0,"-24"-2"-187"0,-9 1-26 15,-18-4-40-15,-5-1-21 16,-5-4-24-16,-12-3-6 16,1-1-6-16,1 2-3 15,11 5-4-15,16 5-6 16,24 5-7-16,10 7-9 15,15 8-10-15,8 4 4 16,17 11 12-16,12 7 12 16,17 5 39-16,10 0 7 15,13-2 6-15,5-7-1 0,6-2-24 16,0 1-6-16,-12 2-6 16,-9 4 0-16,-23 8-1 15,-14 11-2-15,-32 13 0 16,-13 6 1-16,-23 6 2 15,-10-3-7-15,-21-2-36 16,-7 1-5-16,-11-1-1 16,1-4 7-16,24-17 47 15,11-12 11-15,29-18 12 16,14-5-1-16,17-10 13 16,19 0 6-16,31-13 3 15,20-2 5-15,43-4-25 16,9-3-11-16,21 7-13 15,3-3-2-15,-18 3 2 16,-17 1 0-16,-36-1-1 16,-23 1 1-16,-30-1-70 0</inkml:trace>
  <inkml:trace contextRef="#ctx0" brushRef="#br0" timeOffset="9324.4581">17673 5763 794 0,'0'0'340'0,"1"2"-168"15,1 15-129-15,-1 11-9 16,-1 17-22-16,0 7-3 16,-2 2 6-16,-3-2-30 15,5-10-201-15</inkml:trace>
  <inkml:trace contextRef="#ctx0" brushRef="#br0" timeOffset="9527.5355">17838 5860 898 0,'-10'0'363'0,"-10"7"-253"16,-5 8-34-16,-1 7-63 15,0 2-11-15,5 1-3 16,7-4-7-16,13-5-9 15,7-1 4-15,20-7 19 16,3-1 10-16,11-1 15 16,2 2-2-16,-3 1-10 15,1 5-25-15,-11-6-372 16</inkml:trace>
  <inkml:trace contextRef="#ctx0" brushRef="#br0" timeOffset="9699.4026">17957 5852 732 0,'2'5'312'15,"14"8"-154"-15,3 1-61 16,14-3-5-16,6-3-27 16,2-8-27-16,8-3-10 15,-5-7-143-15,-4 0-259 0</inkml:trace>
  <inkml:trace contextRef="#ctx0" brushRef="#br0" timeOffset="9871.5615">18063 6043 734 0,'15'0'332'0,"22"0"-175"15,4 0-36-15,4-2-56 16,1 2-24-16</inkml:trace>
  <inkml:trace contextRef="#ctx0" brushRef="#br0" timeOffset="14756.5794">17834 3756 673 0,'1'-5'366'15,"0"0"-111"-15,1 5-96 16,-2 0-91-16,0 11-45 15,0 62-16-15,0-27 7 16,4 6-2-16,3-4 2 0,-1-15-119 16</inkml:trace>
  <inkml:trace contextRef="#ctx0" brushRef="#br0" timeOffset="15162.8935">17719 3892 433 0,'17'10'161'0,"27"5"-122"16,9 0-22-16,14-3-8 15,0-5-10-15,-2-5-72 16,-7-2-3-16,-15 0 0 16,-11-4 11-16,-16 4 96 15,-7 0 26-15,-11 5 59 16,-4 3 19-16,-13-2 6 15,-4-1-1-15,-6-9-26 16,0-6-11-16,12-8-28 0,-1-4-26 16,17-5-42-16,5-2-16 15,5 6-11-15,7 5-1 16,0 11-3-16,0 7 4 16,7 16 1-16,-2 4 2 15,7 10 8-15,1 1 1 16,3-11 9-16,6-1 36 15,0-16 61-15,0-5 38 16,-9-11 60-16,-13-6 10 0,-18-10-11 16,-14 0-22-16,-19 3-58 15,-7 3-47-15,3 16-66 16,2 7-124-16</inkml:trace>
  <inkml:trace contextRef="#ctx0" brushRef="#br0" timeOffset="18733.0726">19100 5015 451 0,'-5'1'269'0,"-9"-1"-31"15,-6-3-41-15,-9-13-88 16,-3-12-26-16,-6-23-48 15,3-7-23-15,17-3-31 16,15 7-11-16,27 21-3 16,12 6 13-16,14 17 20 31,0 4 15-31,7 14 15 16,-2 8-2-16,-7 11 20 15,-10 10 17-15,-33 15 35 16,-17 8 6-16,-37 12-18 15,-11 1-19-15,-8-9-41 16,3-13-34-16,9-27-102 0,10-16-67 16,24-24-101-16,22-10 17 15,27-10 92-15,13 1 87 16,10 4 147-16,-1 6 23 16,7 21 49-16,-5 10-6 15,1 20-17-15,-7 6 10 16,-19 12-15-16,-11-1-11 0,-15 2-28 15,0-5-28-15,1-15-288 16</inkml:trace>
  <inkml:trace contextRef="#ctx0" brushRef="#br0" timeOffset="19040.0156">19558 4375 891 0,'-5'1'383'16,"-4"18"-178"-16,-4 15-89 15,-4 33-16-15,1 21 11 16,1 33-17-16,3 14-4 16,8-2-45-16,4-8-18 0,9-30-14 15,6-14-3-15,7-16 0 16,5-10-123-16</inkml:trace>
  <inkml:trace contextRef="#ctx0" brushRef="#br0" timeOffset="19365.4232">19705 4736 945 0,'9'0'405'0,"18"6"-211"15,5 11-98-15,20 30-67 0,5 9-7 16,0 19-7-16,-3 4-2 15,-12-6 0-15,-5-6-4 16,1-21-220-16</inkml:trace>
  <inkml:trace contextRef="#ctx0" brushRef="#br0" timeOffset="19584.4398">20211 4654 872 0,'-7'-2'421'0,"-11"0"-153"16,-4 4-60-16,-9 16-92 15,-3 12-35-15,-7 22-49 16,-2 14-5-16,-10 10-5 16,-6 1-3-16,5-11-6 15,1-10-8-15,21-18-70 16,8-10-63-16</inkml:trace>
  <inkml:trace contextRef="#ctx0" brushRef="#br0" timeOffset="20068.3859">20260 5085 1063 0,'0'1'396'0,"2"8"-298"16,1 3-54-16,2 14-33 15,2 8-3-15,-1 7-4 16,-2 1 1-16,1-1 2 16,-3-7 0-16,4-12-1 15,1-8-1-15,4-13-13 16,3-8-15-16,4-9-6 16,1-5 0-16,3-3 13 15,2 2 12-15,-8 6 6 16,-2 4 5-16,-15 8-1 15,-6 4-1-15,-9 6 1 16,-8-1-4-16,-3 1 4 16,0-1-1-16,9-2-2 15,7 2-3-15,11 1 12 16,3-2 11-16,15 4 15 0,5 3 7 16,11-1-11-16,2 3-9 15,-4-4-154-15</inkml:trace>
  <inkml:trace contextRef="#ctx0" brushRef="#br0" timeOffset="20302.9507">20608 4503 820 0,'6'-2'384'0,"-3"-5"-170"15,2 8-54-15,0 19-74 16,-2 10-38-16,5 28-28 16,-1 14 4-16,-1 37 20 15,-1 6 5-15,0 4-3 16,0-3-1-16,3-34-17 16,2-11-7-16,7-26-181 15</inkml:trace>
  <inkml:trace contextRef="#ctx0" brushRef="#br0" timeOffset="21005.6633">21267 4899 629 0,'-5'-5'311'0,"-12"-3"-93"16,-7 1-44-16,-9 1-33 15,-5 3-36-15,-1 5-60 16,4 7-20-16,8 13-42 16,9 7-12-16,12 9-3 15,7 2 4-15,15 1 15 16,8-7 8-16,16-7 12 15,-1-19 2 1,-19-3 1-16,0-1 3 0,63 0-133 16,-3-8-207-16</inkml:trace>
  <inkml:trace contextRef="#ctx0" brushRef="#br0" timeOffset="21302.8437">21466 4979 483 0,'-3'-4'250'0,"-5"-6"-81"0,-2 5-35 0,-5 5-70 16,-4 2-19-16,-2 12-29 31,-5-3-9-31,7 8-11 0,5 3-2 0,14 1 7 31,14 4 12-31,13-4 41 16,10-2 19-16,7-13 37 15,1-4 8-15,-2-9 17 16,-8-9 3-16,-11-2-8 0,-6-5-3 0,-25-1-37 31,-15 3-20-31,-20-1-32 0,-12 3-13 0,4-3-57 32,5-3-106-32</inkml:trace>
  <inkml:trace contextRef="#ctx0" brushRef="#br0" timeOffset="21731.6417">21897 4878 698 0,'-16'-6'335'0,"-17"-1"-138"16,0 4-86-16,10 6-96 16,7 6-26-16,15 9-4 15,9 5 14-15,16 7 33 0,7 3 19 16,6-1 29-16,-3-3 16 16,-12-6 34-16,-8-3 24 15,-14-7 28-15,-9-4-5 0,-15-10-29 16,-3-3-32-16,-4-10-66 15,-1-11-29 1,10 2-210-16</inkml:trace>
  <inkml:trace contextRef="#ctx0" brushRef="#br0" timeOffset="22249.5922">22436 4540 581 0,'-10'-6'319'0,"-18"-1"-29"16,-13 6-158-16,-12 20-92 16,-7 11-23-16,-6 23-41 15,13 19-4-15,18 31 7 16,17 9 10-16,28 2 13 15,13-2 4-15,25-21 0 0,8-14 4 16</inkml:trace>
  <inkml:trace contextRef="#ctx0" brushRef="#br0" timeOffset="22797.5549">22488 4916 428 0,'-8'-20'275'0,"-7"-22"3"0,7-7-53 16,8 2-88-16,5 8-36 15,13 12-25-15,5 12-7 16,9 13-7-16,5 8-5 15,-1 16-41-15,-4 4-6 16,-14 13 0-16,-10 4-1 16,-23 6 1-16,-13 1 1 15,-15-5-1-15,-4-5 0 16,-2-12-12-16,4-10-8 0,4-7-23 16,4-10-4-1,15-7-4-15,10 4-7 0,20-7 26 16,14 4 8-16,17-1 17 15,8 3 15-15,9 3 12 16,0 5 6-16,-3 3 6 16,-8-2-2-16,-15 8-13 15,-7-1-10-15,-16 3-7 16,-6 3-64-16</inkml:trace>
  <inkml:trace contextRef="#ctx0" brushRef="#br0" timeOffset="23094.5371">22720 5092 559 0,'0'-1'290'0,"0"1"-61"16,0 0-143-16,0 0-18 15,-1 0-10-15,0 0 2 16,-1 0 3-16,1 0 5 15,0-1-12-15,0 0-10 16,0-10-16-16,5-9-8 16,33-30 28-16,-7 32 22 15,-2 8 14-15,-3 8 2 0,-7 7-27 16,-6 3-17 0,-2 11-17-16,-2 2-6 0,-3 2-10 15,1 5-3-15,0-3-121 16,-4-2-200-16</inkml:trace>
  <inkml:trace contextRef="#ctx0" brushRef="#br0" timeOffset="23375.6674">22990 4607 1082 0,'1'-2'434'0,"2"7"-288"0,0 8-60 16,0 19-61-16,4 11-4 16,0 17-1-16,0 7-2 15,-3 1-4-15,0-1 0 16,-2-15-3-16,2-10-3 15,1-18-78-15,-1-11-61 16,0-14-181-16,1-8-122 16</inkml:trace>
  <inkml:trace contextRef="#ctx0" brushRef="#br0" timeOffset="23547.3858">23157 4901 448 0,'0'-4'272'0,"-2"1"-48"15,-7 3-56-15,-8 3-114 16,-5 5-25-16,-5 6-16 15,1 2 4-15,11 2 4 16,9-2 4-16,16-2 35 16,7-4 7-16,14-3 14 15,5-2-3-15,7-3-39 16,-2 5-5-16</inkml:trace>
  <inkml:trace contextRef="#ctx0" brushRef="#br0" timeOffset="23855.5631">23321 5114 523 0,'8'0'329'0,"8"0"14"15,-2-4-38-15,-3-7-52 16,2-4-29-16,-4-4-61 0,-2-6-20 16,-4-6-31-16,-3-1-17 15,-1-8-32-15,0-1-14 16,-5-8-26-16,2-4-8 16,-2-8-14-16,4 4-6 15,2 7-18-15,5 10-19 16,13 18-82-16,4 4-66 15,13 9-300-15</inkml:trace>
  <inkml:trace contextRef="#ctx0" brushRef="#br0" timeOffset="24058.6718">23339 4860 1170 0,'6'5'459'0,"9"2"-294"16,8-2-63-16,19-4-27 16,9 0-26-16,5 0-160 15</inkml:trace>
  <inkml:trace contextRef="#ctx0" brushRef="#br0" timeOffset="24449.1727">23627 5164 536 0,'-11'-5'309'0,"-15"-4"-42"16,-2 4-82-16,0 5-101 15,0 7-47-15,10 7-14 16,3 3 0-16,14 3 15 16,6 1 27-16,15-5 29 15,5 1 24-15,5-9 46 16,1-4 3-16,-3-6-38 16,-3-6-27-16,-4-5-52 15,-5-4-7-15,-3-4-233 16</inkml:trace>
  <inkml:trace contextRef="#ctx0" brushRef="#br0" timeOffset="24746.3089">23790 4656 1187 0,'1'7'420'0,"-1"12"-358"15,1 8-24-15,0 6-7 16,0 7-3-16,1 9-7 16,-5-1-6-16,1 2-5 15,-2-10 0-15,10-6-3 16,7-4-2-16,10-10-4 15,6 0-1-15,7-11-109 16,2-6-347-16</inkml:trace>
  <inkml:trace contextRef="#ctx0" brushRef="#br0" timeOffset="24886.8906">23673 4827 1184 0,'15'6'479'16,"26"5"-309"-16,7 1-40 16,10 1-57-16,2-4-83 15</inkml:trace>
  <inkml:trace contextRef="#ctx0" brushRef="#br0" timeOffset="25384.3812">24315 4734 1041 0,'7'3'386'15,"0"13"-297"-15,1 14-47 16,-1 20-22-16,-3 11-1 15,0 5 1-15,0-5-1 16,-5-16-1-16,2-7-24 0,1-14-405 16</inkml:trace>
  <inkml:trace contextRef="#ctx0" brushRef="#br0" timeOffset="25540.6553">24200 4889 911 0,'16'6'433'16,"10"1"-166"-16,13 6-129 15,5 2-25-15,5-7-55 16,5 2-23-16,1-6-138 16</inkml:trace>
  <inkml:trace contextRef="#ctx0" brushRef="#br0" timeOffset="26025.0105">24905 4769 938 0,'-15'-11'421'0,"-11"-9"-226"16,1 4-61-16,-5 6-97 15,3 6-37-15,-1 14-37 16,-1 6-6-16,5 18 4 16,4 8 6-16,16 10 18 15,8 3 6-15,18-4 14 16,7-6 5-16,5-13 7 15,2-4 1-15,1-13-1 16,-3-8 3-16,-5-11-11 16,-9-5-8-16,-13-13-18 15,-6 2-8-15,-11-3 1 16,-7-3 6-16,-8 10 1 16,-4 2-8-16,5 16-12 15,2 12-6-15,9 9-1 16,4 9 6-16,8 9 14 15,7 4 23-15,5 5 50 0,4-2 33 16,-1-3 42-16,-5-3-4 16,-4-5-27-16,-1-6-24 15,-1-10-37-15,0-6-45 16</inkml:trace>
  <inkml:trace contextRef="#ctx0" brushRef="#br0" timeOffset="26555.9945">24980 5184 860 0,'2'11'397'0,"2"11"-175"15,0 2-71-15,-2 0-86 0,1 4-23 16,-5-1-23-16,2 2-5 15,-2-8 0-15,1-4 0 16,1-11 3-16,1-4 3 16,3-7-6-16,0-7-4 15,4-5-25-15,1-2-16 16,9 2-24-16,0-1-5 16,1 3 19-16,-1 0 13 15,-10 4 29-15,-6 6 5 0,-7 2-7 16,-10 3-2-16,-5 3 1 15,-2 0 4-15,5 4 11 16,4 2 2-16,9 2-2 16,5 1 4-16,10-1 25 15,11 0 7-15,12 3 3 16,0-3-6-16,5-2-30 16,-6-3-16-16,-8-6-252 15</inkml:trace>
  <inkml:trace contextRef="#ctx0" brushRef="#br0" timeOffset="26902.0113">25206 4636 1194 0,'16'7'448'0,"19"11"-325"0,3 13-51 15,0 19-14-15,-4 13-1 16,-23 26-20-16,-11 8-5 15,-24 1-16-15,-6-7-4 16,1-22 0-16,8-10-1 16,9-15-32-1,5-9-84-15</inkml:trace>
  <inkml:trace contextRef="#ctx0" brushRef="#br0" timeOffset="34509.0849">18417 6055 241 0,'-1'-5'195'0,"-1"-5"16"15,2-3-26-15,2 2-3 16,3-9-17-16,2 0-8 0,2-3-29 16,0 0-15-16,-4 5-36 15,-2-1-16-15,-4 10-27 16,-3 2-14-16,-5 6-20 16,0 2-5-16,2 7-6 15,0-1 2-15,3 4 2 16,4-1 1-16,2 0-4 15,6 5-1-15,4 4-3 16,-1 3 1-16,2 2 5 16,-3 4 3-16,-3-4 6 15,-4-5 3-15,-2 1 2 16,-6-8 1-16,-4-4 1 16,-2-1 2-16,-8-10 1 15,3-4 2-15,0 2-5 16,5 0-6-16,10-1-10 15,2 2-5-15,12 6-2 0,2-1 2 16,2 11 7-16,9 3 2 16,-1-3-226-16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5T11:29:18.8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18491 7714 219 0,'36'-4'215'0,"25"2"-23"15,0 0-72-15,69-3 72 16,26-1-38-16,50 3-13 16,27-1-3-16,46 2-12 15,19 2-3-15,22 0-17 16,10 0-7-16,3 0-8 15,-5 1-2-15,-24-1-3 16,-15-2-4-16,-40-3-19 16,-19 0-11-16,-39-2-17 15,-20-2-9-15,-42-1-47 16,-18-1-59-16</inkml:trace>
  <inkml:trace contextRef="#ctx0" brushRef="#br0" timeOffset="651.5574">22798 7533 692 0,'7'0'367'0,"6"1"-193"16,0 2-105-16,11 1 52 15,3 3-22-15,3 3-24 16,2 1-10-16,-5-1-10 15,1 0-2-15,-8 1 2 16,-6-3 3-16,-8-1 0 16,-3-2-2-16,-9-2-5 15,-5 0-2-15,-6 2-5 16,-1 2-5-16,-5 1-11 16,0 1-6-16,2 4-15 15,2 1-9 1,8 1-133-16</inkml:trace>
  <inkml:trace contextRef="#ctx0" brushRef="#br0" timeOffset="1051.7073">23281 7979 301 0,'10'5'335'0,"-2"-1"-51"15,0-1-128-15,8 1 105 16,-1 1-31-16,-4-8-31 15,-1-3-21-15,-7-12-39 16,-3-4-18-16,0-11-30 16,-5-5-13-16,0-8-28 15,-2-4-12-15,3-2-24 16,3 0-8-16,3 5-9 16,7 3-6-16,6 10-7 31,4 5-2-31,8 13-27 0,1 5-33 15,1 11-227-15</inkml:trace>
  <inkml:trace contextRef="#ctx0" brushRef="#br0" timeOffset="1210.5167">23300 7725 1235 0,'31'5'553'0,"0"1"-357"16,-4 0-165-16</inkml:trace>
  <inkml:trace contextRef="#ctx0" brushRef="#br0" timeOffset="1941.7136">20546 6265 565 0,'-2'29'304'16,"0"4"-165"-16,-1 18-96 15,0 25 49-15,0 37-59 16,-3 14-6-16,2 32-14 16,-1 9-5-16,-2 10 20 15,0 0 7-15,-1-6 9 16,-2-11 3-16,-1-21 2 15,1-12-2-15,0-26 8 16,-3-13-33-16</inkml:trace>
  <inkml:trace contextRef="#ctx0" brushRef="#br0" timeOffset="2600.6486">20588 6273 486 0,'-12'10'249'0,"0"4"-141"16,2 0-71-16,-11 9 29 16,1 1-27-16,3 0-11 15,0-1-3-15,6-9 0 16,3-2 19-16,8-15 33 16,0-7 13-16,5-13 24 15,3-2 10-15,1-7 8 16,0-2 4-16,1 0 1 15,-3 2-15-15,-3 9-37 16,3 7-16-16,-1 16-25 16,1 5-11-16,9 16-11 15,7 9-7-15,14 10-72 16</inkml:trace>
  <inkml:trace contextRef="#ctx0" brushRef="#br0" timeOffset="5120.6511">20807 5968 702 0,'12'3'329'16,"6"4"-113"-16,23 13-128 16,9 6-4-16,16 14-37 15,3 4-17-15,-7-3-3 16,-6 3-18-16,-23-8-277 16</inkml:trace>
  <inkml:trace contextRef="#ctx0" brushRef="#br0" timeOffset="5323.6212">21277 5922 1064 0,'-14'-1'452'0,"-12"-5"-250"16,-5 14-96-16,-3 9-20 15,-11 9-42-15,-1 10-18 0,-2 4-18 16,2-1-4-16,10-1-46 15,5-3-83-15</inkml:trace>
  <inkml:trace contextRef="#ctx0" brushRef="#br0" timeOffset="5573.5899">21490 5973 684 0,'-9'-1'338'0,"-13"0"-125"0,-1 3-72 16,-3 12-92-16,3 7-30 15,6 10-33-15,3 4-8 16,20 6-2-16,9-1 6 15,21-5 16-15,11-4 4 16,13-12-30-16,0-6-119 16</inkml:trace>
  <inkml:trace contextRef="#ctx0" brushRef="#br0" timeOffset="5948.5719">21686 6289 760 0,'0'-8'404'0,"2"-15"-70"15,4-4-95-15,4-2-63 16,-2-2-18-16,-3-4-30 16,-3-3-14-16,-4-7-30 0,-4-6-13 15,0 2-39-15,1 7-15 16,5 9-27-16,4 9-21 15,10 15-13-15,10 8-43 16,14 17-347-16</inkml:trace>
  <inkml:trace contextRef="#ctx0" brushRef="#br0" timeOffset="6240.2971">21594 6078 645 0,'11'0'314'0,"8"2"-144"16,14 1-75-16,8-2-20 16,10-1-54-16,2-1-6 15,-3-5-2-15,-8 1-1 16,-12 1-5-16,-5 4-5 0,-7 8-4 15,1 2 1-15,-2 12 17 16,-2 1 8-16,-8 5 80 16,-7 3 33-16,-11-4 34 15,-6 1 1-15,-6-1-71 16,1-2-31-16</inkml:trace>
  <inkml:trace contextRef="#ctx0" brushRef="#br1" timeOffset="11063.256">19332 7703 78 0,'1'-1'58'0,"1"-2"48"16,-2 2 25-16,-1 0 36 15,0-1 4-15,0 1-28 16,-1 0-27-16,1 0-45 15,0 0-14-15,1 0-20 16,0-1-5-16,0 1-2 16,2-8 0-16,2-4 5 15,18-29 1-15,-14 28-1 16,-2-3-3-16,3-2-11 16,0 3-5-16,3-2 3 15,-2 0 0-15,0 2 1 16,0-2 0-16,-1 3-8 15,5 0-2-15,1 4-6 16,-5 1-2-16,0 1-2 16,1 0 0-16,-3 2-1 15,1 0 1-15,1 0 0 0,1 3 1 16,0-3 1-16,2 1 1 16,1-5 0-16,1-2 0 15,1-2 0 1,4 2-1-16,-2 1 0 15,-2 3 4-15,-3 4 6 16,-4 3 4-16,3 4 5 16,-3 3-3-16,5-1-2 15,2 2-4-15,1-2-2 16,3-3-3-16,2-1-1 16,1-1 0-16,0 1-3 0,1 0-1 15,-1 2 1-15,-5 1-1 16,0 1 2-16,-3-2 0 15,-5 1 2-15,3-2 1 0,-3-2 3 16,3-4 0 0,1-3 1-16,1-1-2 0,2-3-1 15,-3 2 0-15,2 1-1 16,-1 2 1-16,-1 1 2 16,0-1 1-16,-4 0-1 15,-1-2 0-15,2 0-2 16,0-1-1-16,3-1 0 15,-1-2 0-15,-2 2 0 16,0-2 1-16,-6 4 4 16,1-1 5-16,-1 1 5 15,-2 1 0-15,3 1-2 16,2-2-6-16,2 2-5 16,3-2-2-16,1-3-2 15,0 1 0-15,0-3-1 0,-2 0 1 0,-4 3 1 16,-1-2-1-16,-1 6 1 15,0-2-1-15,2-3 0 16,1 3-1-16,1-5-2 16,3 3 1-16,-1-2-2 15,1-2 1-15,2 1-1 16,0 2 0-16,-4 0 2 31,0 2 3-31,-5 2 6 16,-1 1 5-16,2 2 6 15,-6 2-1-15,1-1-40 0,-2-1-108 16</inkml:trace>
  <inkml:trace contextRef="#ctx0" brushRef="#br1" timeOffset="11893.5734">20497 6851 384 0,'2'-4'225'15,"-3"-4"-43"-15,1 1-48 16,-1-2-20-16,0 3-27 15,7 1-11-15,2 4-16 16,-2 0-8-16,5 1-5 16,-3 0-4-16,5 0-8 15,3 0-3-15,2 1-11 0,2 3-3 16,2 1-4-16,-1 1-1 16,-2 2 1-16,-3 1-1 15,-1 2 2-15,-1 4 1 16,-1 0-2-16,0 0 0 15,-3-1-4-15,2-1-1 16,0 0-3-16,1-3-2 16,5 1-1-16,-1-3 0 15,0 6-2-15,0 1 0 0,-2 4 0 16,-2 3-1-16,-2-1 2 16,1 3-1-16,1-3 2 15,-1-4 0-15,-5-1 0 16,3-1 0-16,1 2-2 15,-3 0 1-15,5 4-3 16,-3 0 0-16,-3 5-1 16,4 2 0-16,7 0 2 15,-1-1 0-15,5-3 2 16,4-2 1-16,-2-9 2 16,-1-2 2-16,-3-3 5 15,-2-4-54-15</inkml:trace>
  <inkml:trace contextRef="#ctx0" brushRef="#br1" timeOffset="12700.3102">21150 7449 350 0,'0'1'217'0,"0"2"-21"16,0-2-27-16,0-1-51 15,0-1-17-15,0 0-18 16,0 0-10-16,11-2-21 16,39-7-6-16,-24 10-13 15,3-1-7-15,7 1-8 16,-2-7-2-16,1-2 10 15,-5-5 18-15,-9 0 27 0,-3 1 9 16,-5 3 5-16,-6 5-19 16,-1 6-28-16,-1 4-13 15,0 4-20-15,5 3-2 16,4-1-2-16,1 0 2 16,2-2 0-16,1 2 0 15,-4 0 0-15,-1 2 0 16,-2 1-2-16,0 1 0 15,0-1-1-15,-2-2 0 16,0 2 2-16,-1 0-1 0,-1-1 3 16,0-2-1-16,1-2 0 15,1-2-1-15,4 5-2 16,0-4 1-16,-1 5-1 16,2 0 0-16,0-1 2 15,1-1 0-15,-2-4 2 16,-4-1 2-16,-3-4 3 15,-3 1-1-15,-3-2-34 16,-1-1-87-16</inkml:trace>
  <inkml:trace contextRef="#ctx0" brushRef="#br1" timeOffset="13854.082">19306 7634 509 0,'-1'-7'340'15,"-2"-6"-36"-15,0 2-72 16,0 1-38-16,-1 5-76 15,3 5-36-15,2 11-58 16,4 6-21-16,4 7-11 16,4 4 8-16,-2-1-119 15</inkml:trace>
  <inkml:trace contextRef="#ctx0" brushRef="#br1" timeOffset="14307.0956">18762 8116 476 0,'0'-1'335'16,"-1"-1"-1"-16,9-1-119 16,10 1-24-16,16 1-65 15,11-1-29-15,13-2-39 16,0 4-17-16,0 0-69 15,-5 4-164-15</inkml:trace>
  <inkml:trace contextRef="#ctx0" brushRef="#br1" timeOffset="14682.0077">19212 8193 402 0,'4'5'250'16,"4"2"-15"-16,11 2-53 15,3-1-9-15,2-2-40 16,0-3-24-16,-3-4-4 16,-6-3 4-16,-5-10 6 15,-5-3-3-15,-9-9-32 16,-1-5-15-16,-7-7-21 16,3-3-10-16,7-8-18 15,3-2-8-15,11 3-9 16,3 3-6-16,0 10-1 0,2 10-3 15,-5 10-46 1,1 7-87-16</inkml:trace>
  <inkml:trace contextRef="#ctx0" brushRef="#br1" timeOffset="14869.8268">19184 8074 767 0,'4'0'336'0,"13"0"-138"15,10 2-80-15,22 1-55 16,4-2-11-16,5 6-112 16</inkml:trace>
  <inkml:trace contextRef="#ctx0" brushRef="#br1" timeOffset="15447.599">19457 8146 693 0,'3'4'315'0,"0"0"-118"15,1 7-128-15,-4 4-25 0,2 3-14 16,-2 4-5-16,1-4-6 15,5 0-1-15,-3-6 4 16,4-6 8-16,0-4 18 16,-1-4 2-16,1-12-2 15,2-3-7-15,2-4-24 16,1 2-7-16,-2 3-6 16,-4 3-1-16,0 9 1 15,-4 4 0-15,2 5-3 16,-1 4-1-16,-6 4 0 15,3 1 2-15,-5 0 5 16,2-2 1-16,6-5 1 16,-2-2 2-16,8-9-3 15,2-3 0-15,3-2-3 16,2-4-2-16,1 2-2 16,2 1-1-16,-3 4-5 0,1 4-2 15,-3 4-2-15,-4 6 1 16,-8 2 17-16,0 4 14 15,-4 0 12-15,-1 0 4 16,4-5-10-16,3-2-28 16</inkml:trace>
  <inkml:trace contextRef="#ctx0" brushRef="#br1" timeOffset="15791.1212">19973 8167 713 0,'0'3'362'0,"-5"7"-117"16,-8 5-44-16,-2 1-77 16,-9 1-41-16,1-1-47 15,3-3-9-15,1-6-5 16,3-4 1-16,0-6 1 15,2-3-2-15,1-7-12 16,2-1-10-16,6 1-13 16,4-2-5-16,3 4 1 15,5 3 1-15,2 5-4 16,2 5 1-16,2 10 1 16,2 3 5-16,4 6 14 15,-2 1 4-15,4 0 4 16,0 0 3-16,-2-2-50 0,1-4-126 15</inkml:trace>
  <inkml:trace contextRef="#ctx0" brushRef="#br1" timeOffset="15978.8733">20022 8227 881 0,'-1'-5'464'0,"2"-2"-102"16,4 4-163-16,4 5-126 15,5 7-28-15,1 5-35 16,3 6-4-16,2 1 8 16,-2-3-62-16,-3-4-196 15,-4-5-223-15</inkml:trace>
  <inkml:trace contextRef="#ctx0" brushRef="#br1" timeOffset="16095.698">20172 8187 1093 0,'-14'3'526'16,"-8"3"-202"-16,-2 5-172 16,0 4-50-16,3 5-63 15,2 1-14-15,4 4-80 16</inkml:trace>
  <inkml:trace contextRef="#ctx0" brushRef="#br1" timeOffset="16763.48">21750 7661 774 0,'2'-8'391'0,"2"-4"-114"16,0-3-41-16,-1 8-96 15,0 7-48-15,3 6-71 16,3 11-22-16,0 10 11 16,-4 6-173-16</inkml:trace>
  <inkml:trace contextRef="#ctx0" brushRef="#br1" timeOffset="17185.595">21453 7931 804 0,'0'0'353'0,"2"3"-191"16,-1 7-67-16,5 17-69 16,-4 6-7-16,1 7 3 15,-1 0 0-15,-2-9 2 16,5-2 3-16,-1-10 5 15,4-1 10-15,-1-10-185 16</inkml:trace>
  <inkml:trace contextRef="#ctx0" brushRef="#br1" timeOffset="17325.8394">21358 8056 842 0,'7'-3'364'16,"14"0"-196"-16,11 3-38 15,19 3-51-15,6 3-27 16,2-4-16-16,-4 1-125 16</inkml:trace>
  <inkml:trace contextRef="#ctx0" brushRef="#br1" timeOffset="17700.7616">21766 8229 468 0,'9'-1'363'0,"6"0"68"16,1-3-92-16,0-5-112 16,-2 1-41-16,-5-6-67 15,0-5-22-15,-12-4-38 0,0-6-15 16,3-5-19-16,-5-1-4 16,5-14-8-16,-2 1-6 15,6 4-13-15,5 4-6 16,5 19-12-16,4 8-17 15,2 10-169-15,0 3-245 16</inkml:trace>
  <inkml:trace contextRef="#ctx0" brushRef="#br1" timeOffset="17857.3288">21763 8104 1039 0,'13'-2'387'0,"18"0"-296"16,5 0-40-16,6 2-9 15,1 2-96-15</inkml:trace>
  <inkml:trace contextRef="#ctx0" brushRef="#br1" timeOffset="18388.1014">21971 8162 611 0,'4'5'313'0,"7"2"-93"0,-5 2-98 16,-4 3-21-16,-1 0-27 15,-5 1-8-15,2 0-21 16,0-5-8-16,1-3-1 16,-2-5 0-16,4-5-5 15,-1 4-6-15,0-1-18 16,4-8-8-16,25-35-6 15,-19 32 0-15,3 8-3 16,-3 2-3-16,3 6-3 16,-2 2 0-16,0 3 7 15,-4 3 5-15,-4-1 7 16,1-1 4-16,-3 1 5 16,-1-7 2-16,1-3 4 15,0 0-2-15,-1-1-6 16,0 0-6-16,0 0-8 15,3-5-3-15,8-4 0 16,36-26 0-16,-28 32-1 16,-4 3-2-16,-6 7 0 0,-2 3 7 15,-6 5 26-15,-1 2 10 16,-2 0 8-16,-4 0-3 16,0-3-82-16,1 0-263 15</inkml:trace>
  <inkml:trace contextRef="#ctx0" brushRef="#br1" timeOffset="18763.0216">22474 8191 584 0,'-7'2'341'0,"-9"7"-29"16,0-1-66-16,3 1-96 15,-4 0-41-15,8-1-67 16,-3-2-18-16,-1-5-10 16,5-1-28-16,-5-6-59 15,5-3-27-15,3-4-28 16,2 0 23-16,5 0 53 15,-1 1 30-15,6 10 31 0,1 2 5 16,5 7 15-16,2 4 12 16,-3 2 23-16,2 0 17 15,1 2 2-15,1 0-14 16,5-7-22-16,0 2-11 16,0-5-247-16</inkml:trace>
  <inkml:trace contextRef="#ctx0" brushRef="#br1" timeOffset="18950.7453">22585 8174 795 0,'5'1'391'0,"8"4"-108"16,7 3-125-16,4 4-85 15,2 4-7-15,-3 5-26 16,-5 0-13-16,-7 3-6 15,-2-4 0-15,-5-10-97 16,1-5-142-16</inkml:trace>
  <inkml:trace contextRef="#ctx0" brushRef="#br1" timeOffset="19075.6908">22775 8136 553 0,'0'-5'428'0,"-9"-2"94"15,-4 6-171-15,-11 13-127 0,-6 5-55 16,-3 7-87-16,-2 10-7 15,3-1-50-15,2 2-12 16,8-3-91-16</inkml:trace>
  <inkml:trace contextRef="#ctx0" brushRef="#br1" timeOffset="19759.5374">20712 7814 759 0,'-7'-6'357'0,"-9"-2"-160"0,1 1-59 16,-2 7-91-16,0 3-30 16,3 7-31-16,0 5-5 15,6 8-3-15,4 5 2 16,6 3 5-16,10 1 3 15,11 0 9-15,6-8 18 16,13-12 40-16,0-5 21 16,-1-20 53-16,0-3 17 15,-22-11 11-15,-7-8-6 0,-22 2-45 16,-16-1-31-16,-17 8-48 16,-4 7-16-16,8 4-96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5T13:08:02.3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15391 1560 811 0,'-3'2'369'0,"-4"6"-166"0,-2 4-33 15,-5 17-57-15,-1 7-16 16,-4 19-20-16,-1 10-11 15,-1 8-19-15,-2 0-6 16,-2-9-19-16,1-7-3 16,4-15-4-16,5-7 0 15,2-13 0-15,7-12 2 16,5-14-7-16,2-13-2 16,8-17-8-16,4-5-5 0,5-20 0 15,2-7 2-15,5-5 4 16,0-2 1-16,-1 11 3 15,-5 10 0-15,-6 17 2 16,-6 8 2-16,-6 13 8 16,-1 5 7-16,-2 6 3 15,0 8-3-15,0 11-8 16,2 6-8-16,10 19-9 16,5 4 0-16,10 18 0 15,5 2 1-15,5 1 2 16,-3-4 2-16,-2-10 3 15,-5-8 1-15,-8-13 1 16,-4-7-13-16,-5-12-72 16,3-4-63-16,-8-8-302 15</inkml:trace>
  <inkml:trace contextRef="#ctx0" brushRef="#br0" timeOffset="171.4817">15259 1975 952 0,'0'2'382'15,"5"-1"-228"-15,10 2-51 16,20-2-57-16,10-2-3 0,16-5-23 16,6 4-39-16</inkml:trace>
  <inkml:trace contextRef="#ctx0" brushRef="#br0" timeOffset="562.0153">15720 1901 671 0,'0'-1'323'0,"7"1"-101"16,1 7-28-16,10 10-39 0,2 9-8 16,-3 8-21-16,0 3-11 15,-6-1-23-15,-4-4-16 16,-3-7-28-16,0-5-9 15,-3-13-4-15,0-6 0 16,-1-15-6-16,3-9-7 16,6-8-15-16,0-6-8 15,10-2-7-15,4 2-4 16,12 7-4-16,3 7-1 0,2 15 5 16,-2 4 2-16,-6 8-110 15,-5 6-136-15</inkml:trace>
  <inkml:trace contextRef="#ctx0" brushRef="#br0" timeOffset="952.8168">16182 1959 392 0,'5'7'258'0,"8"2"36"16,8 5-84-16,7-7-34 0,2-2-15 15,3 0-38-15,-3-4-24 16,-6-5-36-16,0-6-13 16,-9-5-10-16,-4-3-2 15,-11-2-2-15,-3 3-3 16,-17 2-3-16,-4 1 3 15,-9 12-5-15,-3-3-3 16,4 10-16-16,1 4-14 16,7 11-15-16,8 7-6 15,7 9 3-15,9 3 3 0,14 0 9 16,2-3 4-16,10-8 7 16,5-3 0-16,7-12 3 15,6-6 7-15,7-8-178 16</inkml:trace>
  <inkml:trace contextRef="#ctx0" brushRef="#br0" timeOffset="1306.8131">16871 1900 509 0,'-10'-6'367'16,"-12"-4"26"-16,-6-1-155 16,0 7-44-16,-3 5-67 15,2 8-31-15,4 14-53 16,4 3-18-16,2 7-19 31,4-1-3-31,5-5-2 16,9-1 2-16,11-3 5 0,8-1 3 15,17-6 3-15,2-5 0 16,8-10 1 0,1-3-2-16,1-6-161 0</inkml:trace>
  <inkml:trace contextRef="#ctx0" brushRef="#br0" timeOffset="1572.1625">17059 1619 754 0,'0'-5'420'15,"0"-3"-101"-15,4 9-116 16,-5 8-42-16,1 17-61 15,-3 8-22-15,2 22-11 16,5 12-10-16,-3 11-21 16,5 2-9-16,4-11-15 15,0-11-3-15,6-17 2 16,1-11 0-16,-6-12-6 16,2-7-12-16,-2-12-99 15,2-6-96-15</inkml:trace>
  <inkml:trace contextRef="#ctx0" brushRef="#br0" timeOffset="1728.3659">16984 1962 849 0,'-2'-1'397'16,"4"2"-160"-16,5-1-44 15,-7 0-60-15,30 4-19 16,39 1-37-16,-25 1-21 15,1-2-33-15,1-2 17 16,-1-2-184-16</inkml:trace>
  <inkml:trace contextRef="#ctx0" brushRef="#br0" timeOffset="2321.9753">17776 1377 557 0,'-10'1'335'0,"-18"8"-29"15,-4 13-61-15,-11 16-82 16,-3 11-29-16,5 25-51 16,4 9-19-16,8 33-31 15,10 3-13-15,14 5-5 16,7-3-1-16,21-16-1 16,3-8 0-16,9-24-12 15,7-16-38-15,11-36-251 16</inkml:trace>
  <inkml:trace contextRef="#ctx0" brushRef="#br0" timeOffset="2634.7256">18059 1446 737 0,'-4'0'378'0,"-3"3"-109"16,1 6-61-16,-2 10-75 16,5 8-28-16,-1 14-28 15,-6 7-12-15,9 12-22 16,-3 1-9-16,8-1-21 15,10-2-2-15,-1-11-2 16,4-11 0-16,1-14-3 16,0-15-5-16,6-18-84 15,-2-7-106-15</inkml:trace>
  <inkml:trace contextRef="#ctx0" brushRef="#br0" timeOffset="2806.2637">17910 1681 701 0,'4'-4'302'15,"9"-1"-160"-15,12-1-59 16,9 5-52-16,7-2-13 16,5 6-12-16,6 0 0 15,3 2-116-15</inkml:trace>
  <inkml:trace contextRef="#ctx0" brushRef="#br0" timeOffset="3056.4095">17765 2038 850 0,'2'0'359'0,"12"0"-174"16,11-2-77-16,30 1-37 15,9-5 8-15,16 6-17 16,6 0-9-16,-1-2-17 16,2 6-7-16,-4-8-36 15,-5-1-100-15</inkml:trace>
  <inkml:trace contextRef="#ctx0" brushRef="#br0" timeOffset="3320.8943">17907 2127 828 0,'2'6'336'0,"12"4"-181"16,15 1-73-16,12-1-12 16,10-3 3-16,10-7-12 15,1-2-11-15,4-2-19 16,-6-3-3-16,-13 6-5 16,-8-2 0-16,-17 0-102 15,-9 3-88-15</inkml:trace>
  <inkml:trace contextRef="#ctx0" brushRef="#br0" timeOffset="3502.3895">18121 2197 659 0,'-1'7'332'0,"-1"8"-79"0,1 8-48 15,2 10-28-15,6 5-4 16,1 5-28-16,1 1-14 15,0-6-49-15,-4-4-22 16,3-11-28-16,-2-5-55 16,0-9-361-1</inkml:trace>
  <inkml:trace contextRef="#ctx0" brushRef="#br0" timeOffset="3911.4642">18619 1465 775 0,'9'15'306'0,"20"28"-194"16,6 11 4-16,4 28 41 15,-6 17 8-15,-22 22-13 16,-15 8-19-16,-19 7-67 16,-3-7-25-16,-1-24-16 0,3-16-2 15,9-35-4-15,4-18-9 16,8-20-93-16,7-10-107 16</inkml:trace>
  <inkml:trace contextRef="#ctx0" brushRef="#br0" timeOffset="4395.7225">19190 2029 932 0,'4'-3'318'16,"16"-1"-288"-16,15 1-9 15,29 0 16-15,15 3 13 16,20-2 6-16,7 0-8 15,2 3-8-15,1 4-7 16,-10 0-5-16,-12-1-2 0,-15-5-21 16,-9-5-48-16,-19-1-310 15</inkml:trace>
  <inkml:trace contextRef="#ctx0" brushRef="#br0" timeOffset="4754.7139">20098 1924 539 0,'3'0'324'0,"9"7"-25"0,6-1-81 15,10 1-92-15,7 4-39 16,1 0-46-16,-1 0-14 16,-9 3-6-16,-5-4 2 15,-11 0 4-15,-5 0 0 16,-9-3 2-16,-3-1-2 15,-9 2-6-15,-6-1-5 16,-1 1-12-16,-3 6-5 0,-2 4-34 16,0-2-38-16</inkml:trace>
  <inkml:trace contextRef="#ctx0" brushRef="#br0" timeOffset="5270.5706">19389 1932 333 0,'-1'-3'238'0,"-2"-5"40"16,0 3-39-16,-5 6-60 16,-2 4-30-16,-7 6-61 15,-5 4-12-15,-8 5-28 16,0 2-11-16,-1 1-15 16,3-5-5-16,8-2-7 15,4-5-2-15,8-4-7 16,7 1-2-16,3-8-7 15,6 2-4-15,11 0-7 16,4 1 0-16,14 9 3 16,5 5 6-16,8 5 12 15,0-2-42-15</inkml:trace>
  <inkml:trace contextRef="#ctx0" brushRef="#br0" timeOffset="5707.6068">19743 1524 669 0,'1'12'319'15,"1"5"-118"-15,0 12-85 16,0 5-2-16,2 6-28 16,-3-5-11-16,-1-4-31 15,0-4-10-15,-4-9-9 16,2-5-2-16,2-11 7 16,-2-3 0-16,-1-13-1 15,-1-4 1-15,-4-10-12 16,-2-3-3-16,0-8-7 15,0 0-2-15,0 3-2 16,2 0-1-16,3 9 1 16,-1 1 3-16,2 8 1 15,3 4-1-15,6 6-13 16,3-1-9-16,9 1-11 16,6 2-1-16,14-2 6 15,8 1 5-15,12-1-91 0,-3 3-60 16</inkml:trace>
  <inkml:trace contextRef="#ctx0" brushRef="#br0" timeOffset="5941.9705">19720 1599 830 0,'2'0'354'0,"11"0"-161"15,16-1-59-15,18 1-35 16,12-1 0-16,-4 1-34 16,-7 0-15-16,-8 3-7 15,-8-2-54-15</inkml:trace>
  <inkml:trace contextRef="#ctx0" brushRef="#br0" timeOffset="12773.209">20860 1675 568 0,'0'-2'337'0,"4"1"-46"15,-10 11-166-15,-2 10-28 16,-10 14-31-16,-4 7-4 16,-5 8-6-16,-1 1-10 15,5-2-29-15,1-1-6 16,4-10-3-16,2-4-2 16,6-14 1-16,0-8 1 15,9-9-15-15,1-2-8 0,6-15-15 16,4-6-2-16,3-18 9 15,1-7 7-15,5-13 13 16,1-6 3-16,2 2 3 16,1 0 3-16,-3 11 5 15,-4 8 10-15,-6 20 26 16,-5 8 14-16,-5 11-5 16,2 12-14-16,0 10-32 15,4 10-13-15,6 17-5 16,1-1 4-16,8 12 3 15,0 2 1-15,0-2 6 16,-9-4 1-16,0-13-3 16,-1-5-35-16,0-10-119 15,0-3-107-15</inkml:trace>
  <inkml:trace contextRef="#ctx0" brushRef="#br0" timeOffset="12960.3095">20763 1918 781 0,'-1'-1'393'16,"1"-2"-140"-16,5 3-98 16,-5 0-92-16,24 4-26 0,52 9-11 15,-26-5-5-15,4-6-114 16</inkml:trace>
  <inkml:trace contextRef="#ctx0" brushRef="#br0" timeOffset="13257.2722">21036 1570 1112 0,'-2'0'409'0,"13"0"-304"0,13 0-32 15,22-2 5-15,15-3 3 16,15 3-16-16,2-1-13 15,-6-4-28-15,-7 1-6 16,-19-2-44-16,-9-3-51 16,-12 7-176-16,-6 0-162 15</inkml:trace>
  <inkml:trace contextRef="#ctx0" brushRef="#br0" timeOffset="13491.7389">21392 1558 564 0,'0'4'282'0,"-4"5"-90"15,1 4-39-15,1 5-52 16,-5 9-6-16,7 10-5 16,5 4 2-16,-2 7-8 15,-1-2-12-15,-3-1-25 16,-8-3-14-16,4-7-13 15,2-7-3-15,-3-9-2 16,1-6 5-16,2-13-186 16</inkml:trace>
  <inkml:trace contextRef="#ctx0" brushRef="#br0" timeOffset="14001.3849">21990 1815 344 0,'-13'-2'247'0,"-13"0"48"16,-2 2-66-16,-4 2-65 15,-3 4-29-15,2 3-63 16,4 3-29-16,13 0-36 16,11-2-7-16,20 3 2 15,4-4 1-15,13 9 8 16,3 3 5-16,-8 1 2 16,2 4 4-16,-15-3 16 15,-6 2 7-15,-11 0 12 16,-7-1 1-16,-14-6-7 15,-6-8-10-15,-10-12-53 16,0-12-61-16,10-5-254 16</inkml:trace>
  <inkml:trace contextRef="#ctx0" brushRef="#br0" timeOffset="14204.7092">22108 1843 1130 0,'-1'0'419'0,"1"7"-317"16,2 6-37-16,5 14-24 16,0 3-2-16,1 5-10 15,0-2-6-15,-4-5-8 16,2 3-19-16,-5-3-189 15</inkml:trace>
  <inkml:trace contextRef="#ctx0" brushRef="#br0" timeOffset="14376.2852">22156 1626 1041 0,'-1'-6'425'16,"-1"-3"-247"-16,1 4-143 0,1-1-18 16,1 6-66-16,-1 0-87 15</inkml:trace>
  <inkml:trace contextRef="#ctx0" brushRef="#br0" timeOffset="14735.5769">22352 1903 564 0,'6'15'305'16,"7"13"-68"-16,-10-1-50 16,-3 1-8-16,-6-5-42 15,1-4-28-15,-5-5-59 16,7-4-16-16,3-5-19 15,4-4-5-15,7-8-9 16,6-7-1-16,6-10-3 16,0-3-1-16,11 3 2 15,-8-2 1-15,5 11 1 16,-1 4 1-16,-8 12 6 16,-1 10 2-16,-10 11 2 15,-1 4 1-15,-5 1-4 16,0-1 0-16,2 0-82 15,1-2-219-15</inkml:trace>
  <inkml:trace contextRef="#ctx0" brushRef="#br0" timeOffset="15126.1205">23006 1901 736 0,'-8'-6'368'0,"-8"-2"-121"16,-6 0-43-16,-5 2-41 15,2 5-44-15,-5 6-49 16,3 4-23-16,4 11-34 16,-2 3-11-16,5 3-8 15,9 3 0-15,6-1 1 16,13-2 3-16,19-3 10 15,-3-2 6-15,6-9 9 16,1-1 1-16,3-7-7 16,9-4-61-16</inkml:trace>
  <inkml:trace contextRef="#ctx0" brushRef="#br0" timeOffset="15563.5188">23568 1515 772 0,'-21'3'338'16,"-29"11"-176"-16,-1 10-40 15,4 12-53-15,3 9-26 16,13 14-27-16,6 8-8 16,15 8-6-16,10 0 1 15,15 0 2-15,7-12 1 16,1-12 5-16,3-4 1 16,3-15-114-16,-1-4-143 15</inkml:trace>
  <inkml:trace contextRef="#ctx0" brushRef="#br0" timeOffset="15860.6401">23700 2163 660 0,'10'1'300'0,"14"-3"-130"16,-3-4-5-16,-6-10-17 15,-1-4-27-15,-7-5-36 16,-2-6-12-16,-4-6-18 16,-7-8-10-16,-4-14-16 15,-3-3-7-15,-3-1-17 0,10 7-6 16,4 12-13-16,6 10-7 15,9 6-29-15,5 6-37 16,2 4-186-16</inkml:trace>
  <inkml:trace contextRef="#ctx0" brushRef="#br0" timeOffset="16079.3056">23595 1879 607 0,'0'-3'357'0,"6"-5"-5"16,8 4-198-16,12 1-92 16,9 3-7-16,6 4-12 15,8 2-14-15,1 1-12 16,6 0-36-16</inkml:trace>
  <inkml:trace contextRef="#ctx0" brushRef="#br0" timeOffset="16360.5424">23921 1637 1053 0,'5'0'370'16,"20"0"-304"-16,3-1-35 0,18 2 6 15,10 0 3-15,8 5-8 16,6 0-5-16,-9-6-6 15,0 4-3-15,-12-4-79 16,-12-1-81-16</inkml:trace>
  <inkml:trace contextRef="#ctx0" brushRef="#br0" timeOffset="16672.621">24235 1661 461 0,'-5'0'264'0,"1"1"-50"15,-5 8-68-15,1 3-17 16,3 10-33-16,-1 7-12 15,1 19 9-15,3 9-6 16,1 11-9-16,0-2-8 16,0-9-30-16,-2-8-4 15,3-12-7-15,-1-4-1 16,1-11-2-16,0-6 2 16,1-13-32-16,-1-7-90 0</inkml:trace>
  <inkml:trace contextRef="#ctx0" brushRef="#br0" timeOffset="17047.7305">24506 1475 961 0,'4'3'362'15,"15"19"-254"-15,4 8-71 16,14 22 12-16,0 13 6 15,-10 28 3-15,-5 10-3 16,-23 5-18-16,-11-7-8 16,-8-22-3-16,-3-18-2 15,2-15-1-15,4-9 2 16,5-18-21-16,3-6-74 16</inkml:trace>
  <inkml:trace contextRef="#ctx0" brushRef="#br0" timeOffset="18198.7971">12344 2993 540 0,'-2'0'301'0,"-2"9"-60"16,-8 6-48-16,-9 24-91 15,-4 7-13-15,-5 14-28 16,2 5-18-16,-2 1-24 16,7-5-5-16,6-16-1 15,5-13 1-15,11-23 7 16,0-12 0-16,4-24-8 15,9-10-4-15,0-20-9 16,10-1-3-16,-1-2 3 16,-1 4 0-16,0 7 1 0,-7 3-1 15,-1 11 0-15,-3 8 0 16,-1 11-7-16,-5 6-8 16,3 15-5-16,2 7-4 15,1 13 0-15,9 6 5 16,4 8 3-16,6 3 2 15,13 5 6-15,3 1 3 16,6 0 6-16,0-4 3 16,-14-10 6-16,-9-4 2 15,-21-11 7-15,-11 0 6 0,-23-5 4 16,-14-1 0-16,-21-2-5 16,-10-10-5-16,5-1-13 15,5-1-8-15,19-3-50 16,10 1-55-16,23 0-169 15</inkml:trace>
  <inkml:trace contextRef="#ctx0" brushRef="#br0" timeOffset="18566.3097">12729 3213 606 0,'0'0'321'16,"0"5"-62"-16,-1 5-108 16,-5 8-77-16,-2 6-3 15,-6 4-14-15,3 6-12 16,12-1-11-16,4 0-6 0,11-5-6 15,3-3 0-15,6-8 6 16,0-7 4-16,7-10 13 16,-4-7 5-16,-4-15 10 15,-2-1 1-15,-13-11-3 16,-4 0-4-16,-9 3-19 16,-5 2-10-16,-4 10-58 15,0 4-52-15,3 10-212 0</inkml:trace>
  <inkml:trace contextRef="#ctx0" brushRef="#br0" timeOffset="18819.597">13066 3228 586 0,'4'-1'298'0,"6"1"-84"15,-3 1-56-15,-1 11-45 16,-3 4-16-16,-2 8-24 16,-1 5-9-16,0 5-34 15,0 1-9-15,0 1-10 16,3-4-4-16,4-7-2 16,6-1-2-16,-1-17-15 15,4-1-30-15,0-14-216 0</inkml:trace>
  <inkml:trace contextRef="#ctx0" brushRef="#br0" timeOffset="18991.5682">12959 3083 1022 0,'0'0'423'0,"-2"-1"-272"15,2-2-54-15,0 3-74 16,0-1-21-16,0 0-173 16</inkml:trace>
  <inkml:trace contextRef="#ctx0" brushRef="#br0" timeOffset="19139.7796">13202 3061 993 0,'-2'-5'470'0,"2"3"-194"16,0-3-114-16,0 4-108 15,0 0-58 1</inkml:trace>
  <inkml:trace contextRef="#ctx0" brushRef="#br0" timeOffset="19439.9301">13313 3184 977 0,'-2'-2'427'16,"0"-2"-246"-16,2 8-65 16,0-4-76-16,2 18-20 15,10 58-1-15,-8-25 0 16,-1 2-2-16,-1-4-3 0,-1-17-64 16,4-6-53-16,3-15-270 15</inkml:trace>
  <inkml:trace contextRef="#ctx0" brushRef="#br0" timeOffset="19642.6769">13582 3213 735 0,'-1'5'335'0,"-8"3"-144"16,-8 2-54-16,-11 6-39 15,-5 2-18-15,-2 0-25 16,5 3-11-16,10-3-23 15,8-1-15-15,12-2-19 16,3-2-5-16,14-1-1 0,11-1 2 16,10-3-23-16,5-2-55 15</inkml:trace>
  <inkml:trace contextRef="#ctx0" brushRef="#br0" timeOffset="19955.4658">13906 3290 770 0,'-10'-8'371'0,"-13"-9"-134"15,-5-3-40-15,-2 4-59 16,0 4-20-16,4 6-45 15,5 7-24-15,2 7-41 16,4 2-14-16,4 10-10 16,7 1 1-16,9 4 5 15,12 4 6-15,8-4 5 16,1 1 3-16,4-8 5 16,-5-8 2-16,2-6-4 15,-5-8-24-15,-4-8-119 16,-3-7-169-16</inkml:trace>
  <inkml:trace contextRef="#ctx0" brushRef="#br0" timeOffset="20080.2113">13781 3000 1122 0,'-4'0'479'16,"-3"0"-276"-16,1-3-81 15,6 7-102-15,0-3-33 16,0-1-247-16</inkml:trace>
  <inkml:trace contextRef="#ctx0" brushRef="#br0" timeOffset="20767.6695">13965 3189 849 0,'5'-4'351'0,"11"0"-208"15,9-2-36-15,12 3-47 16,2-1-6-16,2 3-16 15,-8 1-9-15,-4 0-13 16,-7 1-2-16,-8 3-4 16,-6-1-3-16,-10-1-27 0,-3 3-10 15,-13-2-8-15,-1 3 1 16,-12 5 23-16,-3-1 6 16,3 6 0-16,1 2 0 15,12 7-4-15,6 4 5 16,15 3 8-16,11 2 5 15,12-7 12-15,5-9 5 16,2-10 7-16,1-9 0 0,-6-10-1 16,-4-5-3-16,-7-11-1 15,-3 2 0-15,-4-1-3 16,-2 2-4-16,2 8-9 16,-5 2-9-16,0 8-11 15,2 6-2-15,-1 8 4 16,-2 4 6-16,2 8 13 15,-3 3 3-15,-1 2 3 16,-2 0-1-16,0-4-1 16,-2-5-1-16,2-10-5 15,0-7-1-15,6-15-7 16,0-5-5-16,8-11-4 16,5-1-4-16,7 2 1 15,1 4 2-15,2 12 6 16,-3 8 7-16,-7 11 13 15,-3 8 3-15,-4 9 2 0,-2 6-6 16,-2 10-8-16,0 1 4 16,-2 1-114-16,0-2-156 15</inkml:trace>
  <inkml:trace contextRef="#ctx0" brushRef="#br0" timeOffset="21017.392">14673 3222 902 0,'6'-1'370'0,"14"-2"-205"16,9-2-71-16,7-2-29 15,2 1-8-15,0 1-22 16,-5-1-9-16,-4 5-12 16,-4 0-9-16,-10 2-91 15,-3 1-97-15</inkml:trace>
  <inkml:trace contextRef="#ctx0" brushRef="#br0" timeOffset="21189.1992">14862 3185 512 0,'-5'7'291'0,"0"13"-52"0,1 5-87 16,4 10-59-16,4 3-7 15,1 3 0-15,2 1-1 16,0-11-34-16,2-4-16 16,3-14-85-16,2-9-143 15</inkml:trace>
  <inkml:trace contextRef="#ctx0" brushRef="#br0" timeOffset="21517.6085">15257 3308 369 0,'-1'13'251'15,"-8"13"4"-15,-6 5-42 16,-8-5-24-16,-5-1-36 15,1-12-27-15,-6-11-66 16,6-4-16-16,-1-9-31 16,5-5-19-16,13-6-30 15,6-3-7-15,12-4-4 16,11 4 6-16,5 4 20 16,5 4 8-16,2 16 24 15,-2 5 14-15,-2 14 25 0,-2 9 9 16,-4 5 11-16,-2 1-6 15,-2 0-13-15,-3-6-11 16,1-8-21-16,-2-2-18 16,2-9-138-16,1-9-156 15</inkml:trace>
  <inkml:trace contextRef="#ctx0" brushRef="#br0" timeOffset="21704.6915">15652 3191 1059 0,'-3'-1'462'0,"3"-4"-236"16,-5 2-99-16,-2 3-84 15,4 0-24-15,-2 3-46 16,2 4-65-16</inkml:trace>
  <inkml:trace contextRef="#ctx0" brushRef="#br0" timeOffset="21861.1256">15664 3401 1457 0,'-2'0'585'0,"1"3"-384"0,0-1-60 15,0-4-82-15,-1 1-33 16,1 0-177-16</inkml:trace>
  <inkml:trace contextRef="#ctx0" brushRef="#br0" timeOffset="24474.8504">16505 3022 740 0,'-12'15'322'16,"-19"23"-146"-16,-5 12-39 15,-5 16-48-15,1 8-24 0,5 4-46 16,5-3-5-16,12-19 1 15,3-13 2-15,6-21 2 16,6-9 3-16,2-13 4 16,2-9-2-16,5-20-5 15,2-7-5-15,5-20-5 16,2-10 0-16,4-1 4 16,2-1 4-16,4 9-1 15,2 3 0-15,2 10-6 16,-2 5 1-16,-7 13 10 15,-5 7 4-15,-8 17-3 16,-3 4-5-16,4 26-18 16,4 6-6-16,-2 12 0 0,8 12 4 0,-5 12 3 15,4 10 4-15,-4-4 1 16,5 4 2-16,-3-21 2 16,-1-7 2-16,-2-15-20 15,-5-12-34-15,0-10-107 16,-6-8-119-16</inkml:trace>
  <inkml:trace contextRef="#ctx0" brushRef="#br0" timeOffset="24616.8337">16330 3399 853 0,'-2'0'357'0,"4"2"-202"0,7 0-42 16,16-3-52-16,10 2-12 15,17-1-26-15,2-7-4 16,5-1-134-16</inkml:trace>
  <inkml:trace contextRef="#ctx0" brushRef="#br0" timeOffset="25522.7824">17583 3238 366 0,'-9'-2'252'16,"-17"-1"-4"-16,1 0-1 16,-12 3-77-16,3 6-46 0,8 1-48 15,7 1-52-15,15 6-26 16,10 1-2-16,17 8 1 16,12 5 3-16,2-1 12 15,0 6 10-15,-11-5 16 16,-14-3 8-16,-4 1 22 15,-11-6 4-15,-11-3-7 16,-11-3-3-16,-18-15-27 16,-2-7-29-16,-1-10-131 15,9-4-199-15</inkml:trace>
  <inkml:trace contextRef="#ctx0" brushRef="#br0" timeOffset="25734.3464">17772 3287 704 0,'2'-1'360'16,"0"1"-109"-16,2 4-68 16,-4-4-78-16,0 1-25 15,0 27-21-15,0 31-11 16,2-25-14-16,0 1-8 15,0-5-12-15,-1-1-26 32,0-8-234-32</inkml:trace>
  <inkml:trace contextRef="#ctx0" brushRef="#br0" timeOffset="25892.88">17750 3080 1135 0,'0'-4'516'16,"0"-8"-254"-16,0 3-93 0,2 3-116 16,3 5-38-16,4 3-84 15,-1 5-81-15</inkml:trace>
  <inkml:trace contextRef="#ctx0" brushRef="#br0" timeOffset="26231.3096">18024 3297 503 0,'-1'12'247'16,"6"10"-87"-16,-8 8-12 15,6 4-1-15,8 1-16 16,-12-8-15-16,9-5-49 15,-4-8-16-15,-7-13 6 16,10 0 6-16,-1-10-5 16,3-9-5-16,3-10-22 15,-4-8-10-15,9-4-7 16,4 3 3-16,5 11 10 16,4 8 2-16,-3 18 4 15,-5 8-2-15,-3 14-10 16,-1 8-2-16,-7 8-3 0,-2-2-3 15,-2 2-3-15,-1-6 9 16,3-7-145 0</inkml:trace>
  <inkml:trace contextRef="#ctx0" brushRef="#br0" timeOffset="26606.488">18762 3313 579 0,'-10'-5'374'16,"-5"-6"-20"-16,-11 1-118 16,0 2-35-16,-8 3-68 15,1 4-32-15,3 11-63 16,2 7-17-16,6 9-20 16,6 6 2-16,11 8 4 15,0-2 2-15,16 0 4 16,4-4-2-16,10-15 0 0,8-4 1 15,11-13-7-15,2-3-45 16</inkml:trace>
  <inkml:trace contextRef="#ctx0" brushRef="#br0" timeOffset="27012.5044">19309 2956 676 0,'-14'-2'367'0,"-20"2"-72"16,-1 8-77-16,-5 14-84 0,0 5-37 15,1 11-48-15,7 11-12 16,3 14-9-16,9 13-5 15,19 19-8-15,6-6 1 16,22-10-5-16,7-10-2 16,7-27-4-16,3-5-43 15,1-19-231-15</inkml:trace>
  <inkml:trace contextRef="#ctx0" brushRef="#br0" timeOffset="27351.167">19431 3087 713 0,'4'-1'349'0,"3"2"-110"16,-7 3-79-16,-1 13-66 16,-3 6-10-16,-5 9-12 15,4 9-3-15,1 3-12 16,0 2-5-16,4-1-15 16,8 1-6-16,1-7-8 15,9-3-4-15,-1-12-6 16,-5-8-2-16,8-3-3 15,-8-9-37-15,2-4-144 16</inkml:trace>
  <inkml:trace contextRef="#ctx0" brushRef="#br0" timeOffset="27553.9792">19302 3293 746 0,'-3'0'371'0,"-2"0"-135"16,10 1-94-16,-5-1-19 15,15 2-49-15,50 8-13 0,-18-8-34 16,-1-2-20-16,4-6-440 16</inkml:trace>
  <inkml:trace contextRef="#ctx0" brushRef="#br0" timeOffset="27882.0383">19677 3053 1021 0,'4'-1'365'0,"9"3"-297"0,7-1-19 16,17-1 7-16,12 6-2 15,4-7-11-15,7 3-9 16,-6-1-14-16,-6-1-5 15,1 0-3-15,-8-2-50 16,-2-6-177-16,-5-4-219 16</inkml:trace>
  <inkml:trace contextRef="#ctx0" brushRef="#br0" timeOffset="28100.9973">19910 3079 680 0,'0'5'306'0,"0"4"-141"15,0 8-26-15,-3 16-4 16,-1 1-7-16,-2 18-13 16,-1 7-10-16,-8-3-47 15,4 1-16-15,7-11-23 16,4-10-5-16,8-14-55 15,-1-8-106-15</inkml:trace>
  <inkml:trace contextRef="#ctx0" brushRef="#br0" timeOffset="28413.2782">20105 2861 773 0,'14'8'318'0,"21"17"-188"15,7 10-44-15,10 16 9 16,-5 6-9-16,-12 5-3 15,-8 8-9-15,-27 18-35 16,-9 4-6-16,-11-2-5 16,-8-7-5-16,3-20-5 15,-1-6-2-15,9-17 10 16,4-6-61-16</inkml:trace>
  <inkml:trace contextRef="#ctx0" brushRef="#br0" timeOffset="28923.5269">20640 3361 595 0,'1'-3'279'0,"7"0"-92"16,5 2-66-16,22 1-32 15,11 1-1-15,23 7-9 16,8 3-9-16,10 2-14 16,0 4-13-16,-4-5-19 15,-2-3-5-15,-11-3-70 16,-9-8-81-16</inkml:trace>
  <inkml:trace contextRef="#ctx0" brushRef="#br0" timeOffset="29267.1104">21277 3283 535 0,'9'0'325'0,"17"4"-14"15,8 2-102-15,1 6-79 16,2 3-34-16,-9 8-35 15,-11-1-6-15,-17 2-6 16,-5-1-2-16,-10 3-12 16,-10-4-9-16,6-3-77 15,-1-1-117-15</inkml:trace>
  <inkml:trace contextRef="#ctx0" brushRef="#br0" timeOffset="29735.7951">20828 3217 769 0,'1'-2'362'0,"2"-2"-131"16,-6 3-52-16,2 1-77 16,-1 0-25-16,-29 10-43 15,-29 19-9-15,25-5-7 16,1-1-5-16,6 4-11 16,5 1-3-16,12 2-8 15,10 1-3-15,13-2-5 0,11-4 0 16,17-4 5-16,9-1 5 15,9-5-35-15,-1-5-86 16</inkml:trace>
  <inkml:trace contextRef="#ctx0" brushRef="#br0" timeOffset="30172.8826">21049 2898 574 0,'-2'6'303'0,"-4"9"-58"15,1 10-159-15,5 15-72 16,1 0 4-16,1 6 13 15,3 0 2-15,-4-5 1 16,1-5-3-16,2-11-4 16,-4-9 5-16,-3-8 18 15,1-8 6-15,-6-8 2 16,2-5-6-16,-1-9-20 16,-1-5-5-16,-2-10-7 15,5 2-2-15,-1-8-4 16,6 4-3-16,5 0-3 0,0-4-3 15,6 8-4-15,1-2-2 16,0 9-8-16,4 4-5 16,5 11-10-16,2 3-5 15,13 7-39-15,3 3-18 16,8 2-79-16,4 0-90 16</inkml:trace>
  <inkml:trace contextRef="#ctx0" brushRef="#br0" timeOffset="30454.0663">21049 3050 405 0,'0'-2'262'0,"5"4"25"16,4-4-82-16,15 1-68 0,5 2-25 15,8-1-56-15,4 1-19 16</inkml:trace>
  <inkml:trace contextRef="#ctx0" brushRef="#br0" timeOffset="31953.7555">21967 3064 793 0,'-5'6'329'0,"-10"11"-196"0,-3 5-32 16,-3 16-29-16,2 8-23 15,-4 12-28-15,3 4-5 16,7 2-6-16,1-10-1 15,6-17 3-15,6-8 2 16,-4-18 3-16,6-2 8 16,-2-9 1-16,-2-7-2 15,6-14-9-15,-2-7-10 0,6-12-8 16,8-7-1-16,-1-6 1 16,3-2 2-16,2-4 2 15,1 3 2-15,-1-1 2 16,-2 3 1-16,-7 15 20 15,-3 9 11-15,-5 20 13 16,-3 8-5-16,2 20-20 16,0 7-12-16,6 19-13 15,1 7 0-15,8 5 2 16,3 5 1-16,5 6 1 16,3-4 1-16,-4-4 3 15,-2-13-3-15,-4-16-96 16,-3-10-87-16</inkml:trace>
  <inkml:trace contextRef="#ctx0" brushRef="#br0" timeOffset="32109.9262">21841 3296 646 0,'0'0'314'16,"6"-1"-119"-16,6 0-67 15,15 1-68-15,13 0-25 0,7 0-20 16,5 0 13-16</inkml:trace>
  <inkml:trace contextRef="#ctx0" brushRef="#br0" timeOffset="32463.6134">22341 3204 400 0,'10'10'216'0,"2"14"-14"15,1 6-65-15,6 16-30 16,-13-3 1-16,-3-1-16 15,-1-4-12-15,-5-16-16 16,-2-7-15-16,3-12-11 16,1-3 3-16,1-9-2 15,0-5-4-15,3-10-16 16,6-4-7-16,1-8-4 16,6 4-2-16,5 0 4 15,-5 1-2-15,9 10-4 16,-1 5-2-16,2 10-16 15,-1 6-81-15</inkml:trace>
  <inkml:trace contextRef="#ctx0" brushRef="#br0" timeOffset="32838.5317">22764 3328 328 0,'11'3'161'0,"19"2"-48"15,-1-1-12-15,-7-6-12 16,2-3-12-16,-8-7-20 16,-1-1-7-16,-4-4-15 15,-1 1-8-15,-11 2-4 16,-1-2 7-16,-9 5 52 15,-11-3 13-15,-3 7 15 16,-4 7-4-16,-7 10-50 16,5 9-15-16,4 10-19 15,-2 0-6-15,15 9 3 16,6 0 5-16,15-4 15 16,11 1 6-16,17-12-3 15,3-5-3-15,5-2-12 16,-1-6-5-16,-7-7-1 15,-1-3-40-15,-5-11-399 16</inkml:trace>
  <inkml:trace contextRef="#ctx0" brushRef="#br0" timeOffset="33197.8164">23348 3231 666 0,'-10'-3'352'0,"-13"-4"-90"15,-6 4-60-15,-4 5-86 16,-3 6-39-16,2 8-47 16,2 5-12-16,10 9-12 15,8 3-1-15,12 3 0 16,8-1 0-16,15-4 5 16,6-5 1-16,9-7 3 15,1-3 0-15,2-9-17 16,4-7-81-16</inkml:trace>
  <inkml:trace contextRef="#ctx0" brushRef="#br0" timeOffset="33479.04">23608 2952 843 0,'-2'4'357'0,"0"11"-170"15,-2 2-88-15,-1 13-38 16,-1 5 8-16,-1 9-17 16,0 6-6-16,2 5-14 15,2 7-16-15,9-2-7 16,4-6-1-16,12-10 2 15,3-12 0-15,6-19-1 16,3-1-21-16,1-15-141 16</inkml:trace>
  <inkml:trace contextRef="#ctx0" brushRef="#br0" timeOffset="33658.6249">23530 3253 865 0,'6'2'355'0,"13"-1"-200"15,7-1-53-15,13 4-29 16,5-3-21-16,2-3-74 16</inkml:trace>
  <inkml:trace contextRef="#ctx0" brushRef="#br0" timeOffset="34114.2025">24167 2731 731 0,'-18'7'320'0,"-24"13"-156"15,-1 14-57-15,-1 29-58 16,3 15-17-16,10 26-18 16,12 16 0-16,20 13 8 15,11 1-1-15,20-8-3 0,6-14-1 16,5-23 2-16,4-10 3 15,2-28-19-15,-6-12-79 16</inkml:trace>
  <inkml:trace contextRef="#ctx0" brushRef="#br0" timeOffset="34395.2284">24164 3217 679 0,'7'1'341'0,"15"3"-119"16,2-1-44-16,5 1-85 16,4-2-33-16,-5-2-40 15,6 0-34-15</inkml:trace>
  <inkml:trace contextRef="#ctx0" brushRef="#br0" timeOffset="34832.4774">24666 3361 337 0,'9'2'250'16,"4"3"2"-16,1-7-66 16,0-6-19-16,-6-7-35 15,-5-10-3-15,-2-4-12 16,-7-4-9-16,-4-6-21 15,1-2-14-15,-6-11-33 16,7-2-10-16,4-7-15 16,8 19-7-1,-3 22-8-15,1-1-2 0,12-45-7 0,0 10 0 16,1 20-9-16,-5 30-1 16,1 7 5-16,9 4-58 15,5 3-191-15</inkml:trace>
  <inkml:trace contextRef="#ctx0" brushRef="#br0" timeOffset="35004.5961">24559 3082 661 0,'6'-2'306'0,"10"0"-111"15,14-1-43-15,20 3-34 16,9 0-40-16,-2 0-55 16,-2 5-8-16,-12 2-215 15</inkml:trace>
  <inkml:trace contextRef="#ctx0" brushRef="#br0" timeOffset="35332.3931">24286 3463 747 0,'6'3'288'16,"13"-2"-131"-16,9 6-50 15,15-6 16-15,12 1 3 0,19 3-35 16,8-6-17-16,0 2-23 16,-3 1-4-16,-18-5-26 15,-5 3-66-15</inkml:trace>
  <inkml:trace contextRef="#ctx0" brushRef="#br0" timeOffset="35637.6962">24352 3685 576 0,'0'-2'240'0,"7"1"-94"0,3 0-32 16,16-1 19-16,7-1 19 15,11 0-4 1,15 3-31-16,1 1-47 15,1 3-15-15,-9 1-27 16,-12-3-8-16,-14-2-4 16,-4-2 6-16,-12 0-131 15,3-1-158-15</inkml:trace>
  <inkml:trace contextRef="#ctx0" brushRef="#br0" timeOffset="35859.2571">24601 3695 372 0,'-1'0'253'15,"-2"3"-2"-15,-1 9-60 16,2 6-17-16,-3 14-21 16,4 6-16-16,-2 9-13 15,0 2-12-15,2 0-37 16,1-4-18-16,1-14-32 15,3-3-6-15,2-11-49 16,-1-7-81-16</inkml:trace>
  <inkml:trace contextRef="#ctx0" brushRef="#br0" timeOffset="36312.2191">25048 2806 921 0,'0'7'355'0,"8"22"-234"16,5 19-55-16,9 31-14 16,7 16-5-16,-6 28-11 15,-7-4-3-15,-14 1-1 16,-12-7-7-16,-8-20-8 15,-3-7-1-15,-1-13 1 16,1-9 7-16,0-17 19 16,1-8 6-16,4-13 3 15,2-8-6-15,6-6-17 16,2-4-6-16,4-4-11 16,0-4-40-16,2 0-137 15,-2-2-255-15</inkml:trace>
  <inkml:trace contextRef="#ctx0" brushRef="#br0" timeOffset="37280.5395">22644 3907 332 0,'0'0'244'0,"0"0"23"16,1 0-62-16,-1 0-66 15,0 0-33-15,1 12-38 16,7 41-11-16,-7-21-29 16,3-1-6-16,-2 6-10 15,-1-2-1-15,0-6 0 16,1-1-8-16,-1-12-239 16</inkml:trace>
  <inkml:trace contextRef="#ctx0" brushRef="#br0" timeOffset="37546.1099">22796 3899 682 0,'2'-1'346'0,"-2"-1"-110"15,3 4-142-15,-3-2-30 16,0 0-35-16,1 16-3 16,3 43 16-16,-4-21 4 15,4 3-7-15,-3 0-4 16,7-3-14-16,-4-5-3 0,5-9-81 16</inkml:trace>
  <inkml:trace contextRef="#ctx0" brushRef="#br0" timeOffset="38249.0748">21951 4327 697 0,'-12'26'296'15,"-6"19"-144"-15,5 17-102 16,-5-4-15-16,5-4 8 16,2-3-1-16,5-18-1 15,4-8-3-15,4-18-1 16,9-5 3-16,1-19-1 15,9-8-1-15,-5-13-13 16,-3-10-5-16,-3-4-4 0,-3-6-2 16,-3-2-4-1,-2 5-3-15,2 9-2 0,0 9 10 16,0 22 7-16,4 8-8 16,-4 16-10-16,-1 10-11 15,4 21-14-15,6 12 7 16,6 8 8-16,8 6 4 15,3-9 5-15,-2-7 4 16,-3-7 8-16,-4-12-46 16,-10-11-144-16</inkml:trace>
  <inkml:trace contextRef="#ctx0" brushRef="#br0" timeOffset="38405.5904">21928 4509 401 0,'17'-4'148'15,"15"4"-105"-15,21-4-42 16,7 1-127-16</inkml:trace>
  <inkml:trace contextRef="#ctx0" brushRef="#br0" timeOffset="38790.3682">22318 4467 587 0,'3'5'262'0,"-3"3"-82"16,7 10-83-1,0 8-13-15,7 5 12 0,-4 2-9 16,-2-3-5-16,-3-5-19 0,-6-9-12 16,8-5-15-16,-6-5 2 15,6-14 5-15,-2-6 2 16,2-11-1-16,2-9-8 15,1 0-16-15,2 0-6 16,3-3-13-16,3 10-3 31,1 12-7-31,2 6-3 0,-1 13-35 16,-1 7-85-16</inkml:trace>
  <inkml:trace contextRef="#ctx0" brushRef="#br0" timeOffset="39130.6128">22622 4522 798 0,'0'4'294'0,"6"7"-188"16,5-6-35-16,11-2 5 15,7 0 6-15,6-4-20 0,-3 0-5 0,-6-6-10 16,-5-5-5-16,-6 5-14 16,-5-9-2-16,-8 2-1 15,-2 3-1-15,-18-5 1 16,-2 8-1-16,-8 5-2 16,-4 8 1-16,0 8 0 15,5 5-3-15,7 5-5 16,6-1-7-16,14 5-6 15,6-3 0-15,19-2 4 16,9-3 3-16,10-5 2 0,0-5 0 16,-5-4-60-16,-1-5-82 15</inkml:trace>
  <inkml:trace contextRef="#ctx0" brushRef="#br0" timeOffset="39552.3888">23229 4489 649 0,'-12'-5'368'16,"-19"-2"-50"-16,-5 1-59 15,1 14-100-15,2 7-45 16,6 2-77-16,4-1-17 16,13 4-16-16,4-4-1 15,17 9 7-15,9-2 6 16,16-4 3-16,8 2 0 16,4-11 5-16,4-2-52 0</inkml:trace>
  <inkml:trace contextRef="#ctx0" brushRef="#br0" timeOffset="39973.964">23511 4193 1017 0,'-4'0'403'0,"1"5"-238"16,1 10-134-16,2 9-16 15,3 13 0-15,3 9-2 16,0 7 1-16,3 7-2 0,-2-8-2 16,0-5-1-16,3-12 2 15,-1-9 0-15,8-5 0 16,0-10-29-16,2-5-238 15</inkml:trace>
  <inkml:trace contextRef="#ctx0" brushRef="#br0" timeOffset="40145.7791">23393 4458 951 0,'0'0'374'0,"6"2"-235"16,7 5-40-16,12 1-30 16,5-4-13-16,15-3-12 15,2-1-77-15</inkml:trace>
  <inkml:trace contextRef="#ctx0" brushRef="#br0" timeOffset="40567.5654">23911 4172 978 0,'-16'13'373'0,"-11"19"-264"0,-6 4-33 16,10 19-17-16,-2 3-5 15,10 9-15-15,13 2-7 16,15-9-11-16,16 2-5 16,11-12 0-16,6-8-32 15,4-13-308-15</inkml:trace>
  <inkml:trace contextRef="#ctx0" brushRef="#br0" timeOffset="40879.9813">24100 4654 494 0,'8'6'222'0,"10"5"-81"15,5 0-25-15,-2-11 9 16,-1-3-2-16,-4-8-18 16,-5-9-5-16,0-5-26 15,-5-5-21-15,-4-6-25 16,-2-1-4-16,-4-11-10 15,1-2-5-15,5 0-12 16,2-1-6-16,6 18-5 16,2 6-19-16,-3 12-197 15</inkml:trace>
  <inkml:trace contextRef="#ctx0" brushRef="#br0" timeOffset="41083.3702">24058 4470 697 0,'10'5'320'16,"6"2"-67"-16,17-2-226 15,10-3-9-15,14-2-30 16,-2-3-133-16</inkml:trace>
  <inkml:trace contextRef="#ctx0" brushRef="#br0" timeOffset="41379.8663">24624 4304 598 0,'-6'9'316'16,"-7"15"-54"-16,-2 12-108 15,-7 12-48-15,-2 6 5 16,-7 8 15-16,-5 0-4 15,4 1-32-15,0-4-19 0,15-4-43 16,5-13-29-16,13-16-143 16</inkml:trace>
  <inkml:trace contextRef="#ctx0" brushRef="#br0" timeOffset="41817.27">24592 4501 612 0,'13'0'335'0,"21"1"-63"16,13-3-54-16,14 4-99 15,3 0-38-15,1 5-55 16,-5 1-12-16,-13-5-8 16,-8-2-46-16,-11-1-121 15,-9 0-221-15</inkml:trace>
  <inkml:trace contextRef="#ctx0" brushRef="#br0" timeOffset="42106.4565">24841 4543 402 0,'0'0'240'15,"-1"7"4"-15,1 3-30 16,1 9-18-16,-4 4-20 16,-5 11-42-16,-3 5-10 0,6 5-42 15,-1-1-15-15,6-8-23 16,0-6-25-16,0-13-53 31,7-6-98-31</inkml:trace>
  <inkml:trace contextRef="#ctx0" brushRef="#br0" timeOffset="42515.7196">25099 4183 587 0,'6'5'327'0,"14"15"-10"16,4 10-136-16,4 23-45 0,-4 7 5 15,-19 11-13-15,-12 3-9 16,-23 0-31-16,-4 9-29 15,-3-3-30-15,3-7-14 16,12-15-13-16,1-19-8 16,11-17-82-16,2-3-75 15</inkml:trace>
  <inkml:trace contextRef="#ctx0" brushRef="#br0" timeOffset="49063.0871">18643 8118 573 0,'-4'-4'305'0,"-11"-4"-66"16,-3-1-54-16,-7 2-60 15,-4 4-24-15,2 8-45 16,-6 1-21-16,15 11-34 16,-1-2-8-16,14 2-11 15,8 3-1-15,12 0 0 16,5-2 0-16,6 0 7 15,-4-3 3-15,2-1 8 16,4 5 2-16,-7 0 7 16,-9 4 5-16,-14 3 8 0,-8-3 5 15,-11 0 4-15,-2-5 0 16,-6-13-5-16,3-4-7 16,-5-17-55-16,6-6-43 15,5-10-160-15</inkml:trace>
  <inkml:trace contextRef="#ctx0" brushRef="#br0" timeOffset="49313.3306">18708 8184 571 0,'0'-6'340'16,"1"0"-61"-16,0 3-118 15,2 3-27-15,-3 0-62 16,0 0-19-16,8 21-18 16,15 35-9-16,-14-26-14 15,-3 3 2-15,-3-6-195 16</inkml:trace>
  <inkml:trace contextRef="#ctx0" brushRef="#br0" timeOffset="49516.3732">18836 7987 866 0,'-4'-3'375'0,"-5"0"-198"16,1-2-105-16,1 9-114 16,0-4-110-16</inkml:trace>
  <inkml:trace contextRef="#ctx0" brushRef="#br0" timeOffset="49844.1223">18857 8249 290 0,'5'10'192'16,"3"9"1"-16,-2-7-83 31,-2-5-19-31,-1 0-19 0,10 18-10 0,-3-7 9 16,1-6 14-16,-4-14-2 15,-3-6-5-15,1-9-24 16,-3-5-24-16,6-2-24 0,6-3-5 16,4 3 0-16,5 4 3 15,-3 4 6-15,-4 7 5 16,3 9 11-16,-6 5 8 16,2 14 17-16,-6 4 3 15,-4 13-8-15,1 3-9 16,-5-2-18-16,5-1-2 15,2-12-186-15</inkml:trace>
  <inkml:trace contextRef="#ctx0" brushRef="#br0" timeOffset="50594.2768">19470 8140 376 0,'0'-2'235'0,"-3"-3"0"0,-6 0-23 15,-3 4-32-15,-10 1-14 16,-13 1-28-16,0 6-24 16,-6 6-44-16,2 6-20 15,12 10-35-15,9 0-7 16,17 6-8-16,7 3-2 16,18 2 1-16,6-2 1 15,9-10 4-15,1-7 2 16,1-15-4-16,-2-6-33 0,-3-10-187 15</inkml:trace>
  <inkml:trace contextRef="#ctx0" brushRef="#br0" timeOffset="50984.8064">19895 7946 805 0,'-10'0'425'0,"-12"-3"-129"16,-7 9-142-16,0 11-33 16,-2 4-62-16,5 13-18 0,3 6-21 15,4 3-12-15,9 14-12 16,4 0 0-16,13 5-1 15,8-1 0-15,13-14-50 16,5-3-50-16,9-21-195 16</inkml:trace>
  <inkml:trace contextRef="#ctx0" brushRef="#br0" timeOffset="51250.0425">20019 8127 1205 0,'7'5'451'15,"13"15"-345"-15,3 2-24 16,9 9-32-16,2 4-9 15,0-1-17-15,-4-2-3 16,-2-6-96-16,-1-8-182 16</inkml:trace>
  <inkml:trace contextRef="#ctx0" brushRef="#br0" timeOffset="51437.502">20308 8104 1136 0,'-17'3'489'0,"-19"7"-281"15,-4 5-57-15,-6 11-90 16,8 6-26-16,0 6-23 16,4-1-5-16,12 0-34 15,0-6-61-15</inkml:trace>
  <inkml:trace contextRef="#ctx0" brushRef="#br0" timeOffset="51718.6895">20389 7934 1142 0,'16'10'443'0,"4"12"-298"16,6 13-55-16,10 17-31 16,-12 3-8-16,-7 19-14 15,-9 7-8-15,-17 0-5 16,-4-4-2-16,-3-19-79 15,6-12-92-15</inkml:trace>
  <inkml:trace contextRef="#ctx0" brushRef="#br0" timeOffset="52093.8601">20825 8131 765 0,'7'0'436'16,"1"0"-6"-16,17 0-327 15,4 1-39-15,11 0-40 16,6 2-11-16,0-1-15 15,3-1-68-15</inkml:trace>
  <inkml:trace contextRef="#ctx0" brushRef="#br0" timeOffset="52296.682">20890 8276 708 0,'5'4'354'0,"11"5"-92"0,11 0-68 15,9-3-80-15,7-1-30 16,6-5-65-16,-2-5-89 16</inkml:trace>
  <inkml:trace contextRef="#ctx0" brushRef="#br0" timeOffset="52749.6985">21370 8238 818 0,'10'3'300'0,"8"-2"-194"16,36 0-114-16,16-1 5 16,57-5 9-16,25 0 9 15,42-5 17-15,23 3 5 16,7-4 1-16,7 2-9 15,-5 2-1-15,-13-4 3 16,-21 7 0-16,-15 3 0 16,-39 4-394-16</inkml:trace>
  <inkml:trace contextRef="#ctx0" brushRef="#br0" timeOffset="53359.1786">21741 7747 423 0,'-16'4'260'16,"-9"0"-37"-16,-1 8-95 15,2 2-20-15,10 3-44 16,3-1-12-16,11 3 0 16,9 0 2-16,13 7-8 15,10 1-4-15,8 1-12 16,4 2-7-16,-10-2-4 16,-11-4 0-16,-16 1 5 15,-12-2 8-15,-17-9 3 16,-7-2 3-16,-8-12-2 15,-3-6-23-15,11-5-92 0,5-1-73 16</inkml:trace>
  <inkml:trace contextRef="#ctx0" brushRef="#br0" timeOffset="53546.6437">21915 7771 595 0,'0'-1'335'16,"6"5"-19"-16,0 7-216 16,2 5-27-16,3 13-30 15,-7 0-11-15,2 7-14 16,2 2-4-16,-8-2 5 16,0-2-60-16</inkml:trace>
  <inkml:trace contextRef="#ctx0" brushRef="#br0" timeOffset="53710.2979">21922 7587 887 0,'0'-1'355'0,"-2"-8"-194"0,2 9-216 16,0 0-150-16</inkml:trace>
  <inkml:trace contextRef="#ctx0" brushRef="#br0" timeOffset="53994.1027">22089 7865 589 0,'5'21'305'0,"0"18"-75"0,-1 0-68 16,-4-12-45-16,-1-6-32 16,1-12-30-16,0-6-2 15,5-9-10-15,0-12-7 16,6-9-14-16,-1-6-12 16,4-4-10-16,4 3-4 15,3 7-3-15,2 4 4 0,0 15 9 16,-2 7 10-16,-3 13 9 15,-5 9 1-15,-1 15-3 16,-4 5-2-16,-1-2-5 16,2 2 19-16</inkml:trace>
  <inkml:trace contextRef="#ctx0" brushRef="#br0" timeOffset="54431.5829">22707 7400 468 0,'-15'6'292'0,"-16"14"1"15,-2 4-93-15,-2 15-68 16,3 6-26-16,5 15-37 16,9 6-14-16,11 9-23 15,9 3-11-15,18-4-13 16,2-9-1-16,12-10 0 16,8-13-4-16,5-17-119 15,2-6-163-15</inkml:trace>
  <inkml:trace contextRef="#ctx0" brushRef="#br0" timeOffset="54790.5932">22838 7834 575 0,'0'12'276'16,"-5"17"-89"-16,1 1-57 16,0-6-60-16,-1-2-16 15,5-12-33-15,0-5 2 16,1-7 5-16,2-10-2 0,-2-7-3 16,2-5-6-16,1-10-10 15,-3-1-1-15,8 0 1 16,-1 0 2-16,4 9 21 15,7 6 13-15,-1 11 10 16,1 7 4-16,0 10-10 16,-4 6-11-16,-3 14-7 15,2 6-7-15,-1 5-10 16,0 6-2-16,-2-7-63 16,-1-3-142-16</inkml:trace>
  <inkml:trace contextRef="#ctx0" brushRef="#br0" timeOffset="55009.2648">23092 7717 921 0,'1'-1'415'16,"9"3"-158"-16,6 5-136 15,15 13-72-15,4 5 6 16,0 10-15-16,2 4-5 16,-6 3-11-16,-5-4 0 15,-4-10-149-15,-3-6-307 16</inkml:trace>
  <inkml:trace contextRef="#ctx0" brushRef="#br0" timeOffset="55197.0341">23393 7738 1087 0,'-9'6'442'0,"-13"8"-273"16,-1 4-58-16,-7 10-65 16,-3 3-13-16,-3 7-24 15,-1-3-5-15,1 4-18 16,7-6-82-16</inkml:trace>
  <inkml:trace contextRef="#ctx0" brushRef="#br0" timeOffset="55415.7166">23408 7466 1270 0,'6'7'457'16,"5"12"-370"-16,6 14-63 15,1 14-8-15,-2 12 9 0,-8 16 11 16,-9 3 0-16,-15 6-3 16,-5-5-21-16,-3-19-231 15</inkml:trace>
  <inkml:trace contextRef="#ctx0" brushRef="#br0" timeOffset="56134.1907">22060 8547 895 0,'-2'5'333'15,"0"13"-240"-15,0 7-43 16,2 15-1-16,0 4-5 15,2-3-14-15,4 0-5 16,-1-13-10-16,3-6-3 0,-2-10-36 16,0-10-61-16,-1-13-184 15,-2-8-98-15</inkml:trace>
  <inkml:trace contextRef="#ctx0" brushRef="#br0" timeOffset="56290.4398">22090 8564 325 0,'9'-18'226'0,"7"-18"72"16,8 9-50-16,5 10-60 15,3 10-38-15,1 18-92 16,-5 3-14-16,-6 9 0 16,-2 4 2-16,-8-1-6 15,1 6-9-15,-7 5-16 16,-1-4-3-16,-6-1-49 16,1-3-99-16</inkml:trace>
  <inkml:trace contextRef="#ctx0" brushRef="#br0" timeOffset="56493.5145">22465 8524 1163 0,'6'3'442'16,"8"1"-293"-16,6 3-72 15,15 15-19-15,2 1-2 0,6 11-23 16,-2 5-5-16,-9 0-23 16,-4-3-75-16</inkml:trace>
  <inkml:trace contextRef="#ctx0" brushRef="#br0" timeOffset="56696.3407">22776 8499 1009 0,'-10'0'482'0,"-14"7"-157"15,-2 8-120-15,-4 9-98 16,-4 7-21-16,-5 8-47 16,-2 2-12-16,7-1 1 15,1-2-70-15</inkml:trace>
  <inkml:trace contextRef="#ctx0" brushRef="#br0" timeOffset="60960.3782">24603 7295 211 0,'-13'-24'136'0,"-17"-28"32"16,-4 2-43-16,-4 3-30 16,-7 5-16-16,-6 5-50 15,-8 5-15-15,-9 11-10 16,-7 5 2-16,-2 13 7 16,0 5 2-16,11 10 8 0,9 7 5 15,17 5-3-15,8 4-3 16,12 0-9-16,6 0-7 15,14-7-6-15,6-2 0 16,7-13 3-16,-4-8 1 0,-5-13-6 16,-2-12-1-16,-14-5 3 15,-6-7 3-15,-17-5 16 16,-13-2 1-16,-18-7-4 16,-13 0-7-16,-9 4-12 15,-8 5-11-15,-18 10-46 16,-10 8-25-16,-16 12-1 15,-10 7 14-15,-7 11 115 16,8 11 61-16,3 11 62 16,7 6 13-16,22 6-48 15,8 0-28-15,32 2-54 16,26 1-18-16,22-13-25 16,10-7-6-16,12-14-49 15,-1-8-29-15,12-16-65 16,3-7-16-16,-5-17 36 15,-2-8 32-15,-17-3 95 16,-9 1 42-16,-13 6 47 0,-7 5 10 16,-15 3-13-16,-9 6-21 15,-8 8-38-15,-12 5-14 16,-19 10-34-16,-10 6-28 16,-16 10-78-16,-5 7-23 15,-3 14 18-15,2 3 34 16,7 5 125-16,9 1 44 15,23 3 33-15,13 1-1 0,27 0-42 16,15-3-18-16,22-11-32 16,10-7-9-16,8-12-5 31,1-7-16-31,0-14-54 0,-8-6-22 16,-8-10-28-16,-4-4 18 15,-18-4 55-15,-8-1 23 16,-19 4 28-16,-8 4 5 15,-7 16 3-15,-5 10-1 0,-18 16-15 16,-12 11-24-16,-14 17-58 16,-10 12-1-16,-9 15 20 15,4 6 42-15,6 5 131 16,7-3 32-16,28-1 32 16,18-5-10-16,38-10-77 15,25-5-30-15,35-19-43 16,14-8-11-16,18-19-23 15,4-9-23-15,-2-13-44 16,-5-5-6-16,-14-1 20 16,-8 3 31-16,-19 8 61 15,-6 10 19-15,-24 16 26 0,-10 13 2 16,-12 23-12-16,-8 10-12 16,2 25-29-16,-7 10-9 15,-1 24-3-15,27-29 0 31,22-47 0-31,0 1-1 0,-45 142-2 0,22-7-1 16,43-19-2-16,41-73-1 16,28-21-1-16,10-11 1 0,16-19 0 15,-1-10 1-15,2-16 2 16,2-5 1-16,-11-4 5 16,-7 1 0-16,-22 8-1 15,-7 5 1-15,-16 15 0 16,-5 4 2-16,-9 17 1 15,1 4 0-15,6 9-1 16,7 5-1-16,17-1 2 16,9-4 2-16,12-14 0 15,9-11 0-15,15-23-2 16,11-11 0-16,18-17-3 16,3-11-17-16,7-12-10 15,-1-6-2-15,-10-11 2 16,-3-2 16-16,-13 2 9 15,-10 3 1-15,-11 16 0 16,-12 11 0-16,-17 23 0 16,-10 17 0-16,-9 26 1 0,0 13-1 15,1 14 1-15,5 5-1 16,10 1-1-16,7-7 1 16,14-13 1-16,5-8 0 15,10-22 1-15,2-9 0 16,9-22 1-16,3-8 0 15,-9-20 1-15,-7-9 1 16,-12-10 1-16,-4-4 1 16,-4-7 1-16,0-7 1 0,-2-3 3 15,3 1 0-15,-9 22 2 16,-1 15 5-16,-9 44 3 16,-4 22-2-16,3 26-3 15,-1 5-9-15,10-1-11 16,4-5-21-16,10-20-19 15,5-7-2-15,8-23 1 16,7-12 18-16,2-19 12 16,-1-8 2-16,-12-17 8 15,-7-7 1-15,-12-15 10 16,-8-7 2-16,-3 3 6 16,-5 3 3-16,-2 20 5 15,1 16 4-15,-4 30 4 16,2 12-2-16,1 25-3 15,9 12-6-15,16 14-13 16,10 4-2-16,21-8-1 16,0-11 1-16,13-24 2 0,4-15 0 15,-4-25 31-15,-2-19 32 16,-7-37 61-16,-7-16 35 0,1-11 18 16,-1-4-31-16,-20 3-50 15,-17 11-32-15,-34 8-97 16,-18 14-208-16</inkml:trace>
  <inkml:trace contextRef="#ctx0" brushRef="#br0" timeOffset="68464.9861">12322 3860 168 0,'-41'4'94'0,"-50"7"-19"15,19-2-34-15,31-9-25 0,21 0-2 16,47-8-1-16,18-1 2 0,40-2 3 15,20-2 18-15,39 0 33 16,23 1 7-16,39 5-4 16,16 4-16-16,19 1-33 15,9 0-10-15,10-1-8 16,2-4-1-16,0-3 59 16,-7-4 22-1,-27-3 28-15,-7 3 6 16,-36 3-54-16,-24 7-21 15,-32 7-26-15,-29 2-1 16</inkml:trace>
  <inkml:trace contextRef="#ctx0" brushRef="#br0" timeOffset="72763.3247">16728 3014 658 0,'0'0'313'0,"3"1"-107"16,5-4-36-16,18 3-62 15,14-4-4-15,22-9-27 16,15 7-19-16,4-10-22 15,-5 7-9-15,-13 7-10 32,-12-1 0-32,-18 7-56 15,-8-4-79-15</inkml:trace>
  <inkml:trace contextRef="#ctx0" brushRef="#br0" timeOffset="73148.8301">17005 2981 560 0,'0'3'300'16,"0"5"-61"-16,5 10-72 0,-5 5-18 15,-3 19-38-15,2 7-24 16,-6 15-36-16,-2 8-8 15,-1 3-14-15,-2-8-9 16,0-13-9-16,4-8-1 16,4-12-2-16,-1-9 0 15,8-11-3-15,1-10-49 0</inkml:trace>
  <inkml:trace contextRef="#ctx0" brushRef="#br0" timeOffset="77007.7994">8257 7721 809 0,'11'0'296'0,"25"-1"-206"16,14 1-38-16,35 1 11 0,23 1 2 0,23 0-18 15,7 1-13-15,-2-2-12 16,-13-1-23-16</inkml:trace>
  <inkml:trace contextRef="#ctx0" brushRef="#br0" timeOffset="77478.0998">8640 7400 653 0,'6'5'285'0,"-7"5"-96"16,-9 11-18-16,-44 7-26 0,-18 0-22 16,-26 12-77-16,-19-5-21 15,11 3-15-15,11-2-4 16,25-9-3-16,22-5 1 16,26-11-3-16,7-3-3 15,28-1-7-15,13 0-3 0,35 10 5 31,22 9 7-31,17 14 10 16,5 3 11-16,-4 10-333 16</inkml:trace>
  <inkml:trace contextRef="#ctx0" brushRef="#br0" timeOffset="121690.6697">14607 7688 856 0,'-30'2'334'0,"-32"7"-228"16,-6 8-44-16,5 19-42 15,0 10-11-15,13 22-19 16,2 8-7-16,14 12-10 0,13 3-1 16,22 6 0-16,16 1 5 15,27-5 13-15,14-5 6 16,13-20 6-16,18-15 3 16,10-37 2-16,8-20 2 0,9-48 4 15,-3-19 3-15,-12-35 7 31,-14-6 30-31,-31-5 59 16,-22 5 36-16,-31 22 19 16,-15 9-14-16,-29 21-38 0,-20 9-32 15,-27 16-30-15,-11 9-21 16,-3 16-32-16,5 5-33 16,10 10-108-16,8 2-57 15,19 6-326-15</inkml:trace>
  <inkml:trace contextRef="#ctx0" brushRef="#br0" timeOffset="122455.079">14940 8118 584 0,'5'-4'257'0,"10"-4"-118"15,8-1-32-15,14-9-25 0,11 0-18 16,10-13-23-16,7 3-12 15,3-7-11-15,-2 0-1 16,4 0-6-16,-6-8-2 16,-5 11 0-16,-4-2-1 0,-18 7-2 15,-11 9-3-15,-17 5-48 32,-9 8-17-32,-14 8-18 15,4 0-4-15,-15 3 40 16,-2-1 12-16,-3-3 4 15,-3-1-10-15,14-1-31 16,7-2-8-16,12-3 9 16,7-1 15-16,14 1 43 0,1 1 18 15,8 2 28-15,1 2 37 0,-9 8 75 16,-5 1 26-16,-12 13 27 16,-1 3-22-16,-8 1-67 15,-1 1-31-15,-5-9-67 16,-2-7-167-16</inkml:trace>
  <inkml:trace contextRef="#ctx0" brushRef="#br0" timeOffset="123040.6517">16029 7469 627 0,'-22'0'352'0,"-15"2"-57"0,-1 1-161 16,2 2-42-16,14 5-64 16,7 4-24-16,15 4-17 15,5-3 0-15,16 3 6 0,6-3 5 16,12-6 6-16,2 0 4 16,-2-8 3-16,-6-1 4 15,-6-9 14-15,-10-3 11 16,-13-9 32-16,-1-3 6 15,-16-9 5-15,-3-5-7 16,-7-4-27 0,-6-6-6-16,-1 2-19 15,4 2-6-15,3 5-18 16,7 6-10-16,11 8-73 16,6 7-75-16</inkml:trace>
  <inkml:trace contextRef="#ctx0" brushRef="#br0" timeOffset="123240.9471">16188 7302 410 0,'2'6'284'0,"0"9"37"15,3 3-133-15,-3 9-97 0,3 1-27 16,5 3-39-16,4-4-9 15,2-5-70-15,-2-2-162 16</inkml:trace>
  <inkml:trace contextRef="#ctx0" brushRef="#br0" timeOffset="123557.5535">16531 7287 613 0,'-5'16'354'15,"-9"14"-55"-15,2 2-123 0,-6-4-31 0,-1-5-59 16,3-3-22-16,-3-12-26 16,1-8-6-16,0-8-13 15,4-5-9-15,6-7-21 16,2-1-11-16,10-1-4 15,0 1 3-15,8 5 7 16,3 4 4 0,3 10 4-16,2 2 4 15,3 11 6-15,2 2 4 16,1 6 1-16,2 3 0 16,-5-2-1-16,1 1-1 15,-10-5-95-15</inkml:trace>
  <inkml:trace contextRef="#ctx0" brushRef="#br0" timeOffset="123711.2533">16421 7125 1099 0,'-10'-5'483'0,"-5"-1"-258"15,5 4-110-15,10 4-103 0,7 6-21 0,11 6-157 16</inkml:trace>
  <inkml:trace contextRef="#ctx0" brushRef="#br0" timeOffset="124014.882">16730 7347 754 0,'7'3'322'0,"10"1"-185"16,1-4-11-16,-5-3-43 15,0-4-22-15,-5-8-24 16,-5 0-1-16,-4-4-11 16,-6 2-3-16,-6 3-10 15,-3 0-6-15,-3 10-6 0,-2 4-5 16,1 6-4-16,6 6-4 16,5 8-2-16,6 2 1 15,6 8 10-15,0-1 6 16,5 3 13-16,3 4 5 15,4-2-2-15,2 5-2 16,1-5 0 0,-6-5-3-16,1-8-57 15,-1-3-174-15</inkml:trace>
  <inkml:trace contextRef="#ctx0" brushRef="#br0" timeOffset="124412.5965">16866 7174 931 0,'8'3'386'16,"7"1"-217"-16,3 5-101 31,-1 5-10-31,-5 4-18 15,-5 1-10-15,-6 2-8 16,-1 1-2-16,-5-5-5 0,3-2-1 16,2-8-2-16,1-7-3 15,4-8-6-15,1-6-3 16,3-8-7-16,1-2-4 16,4-3-1-16,0 2 3 0,-8 2 8 15,-2 5 4-15,-5 6 7 16,-5 9-2-16,1 7-4 15,1 7 0-15,1 7 0 16,6 1 2-16,6 1 0 16,4-1-2-16,10-7-2 15,-2-1 2-15,7-4-137 0,-2-5-189 16</inkml:trace>
  <inkml:trace contextRef="#ctx0" brushRef="#br0" timeOffset="124961.2972">17244 7004 553 0,'-9'3'369'16,"-8"3"19"-16,2 3-209 15,6 1-124-15,2 4-30 0,8-2-24 16,9-2 0-16,7-5 1 16,6-2 1-16,2 0 2 15,1-2-1-15,-8-6-11 16,-2 2-15-16,-8-2-11 16,-4 2-4-16,-6 4 1 15,-9-1 13-15,-6 3 8 16,-3 2 5-16,-2 5 7 15,0 3 1-15,4 2-1 16,3 3-2-16,6-4-1 16,3 0 1-16,7 0 7 15,5-3 5-15,4 2 10 16,2-1 3-16,3-6-1 16,0-4 0-16,8-7-5 0,2-4-2 15,4-11-8-15,0 1-14 16,-5-9-16-16,-1-1-1 15,-7 0 10-15,-3-2 16 16,-7 9 38-16,-3 8 19 0,-3 6 9 16,0 10 1-16,-2 6-11 15,1-1-16-15,2 6-11 16,1 5-5-16,10-1-15 16,-2-1-2-16,5 4-2 0,-2-8-17 15,-1 0-257 1</inkml:trace>
  <inkml:trace contextRef="#ctx0" brushRef="#br0" timeOffset="125261.5615">17824 6865 495 0,'-8'15'275'0,"-14"23"-37"0,-3 0-48 16,-1-3-62-16,-3-2-29 0,5-10-50 16,-1-4-14-1,5-10-8-15,2-5-2 0,1-18-12 16,7-4-5-16,0-6-11 16,4-1-4-16,8 6 12 31,2 4 21-31,7 5 28 15,-2 3 7-15,3 7 4 0,8 6-13 16,5 8-16 0,5 5-7-16,4 6-11 0,-2-4 8 15,-2 7-113-15</inkml:trace>
  <inkml:trace contextRef="#ctx0" brushRef="#br0" timeOffset="125847.235">16087 8015 511 0,'4'8'211'0,"1"9"-119"16,-2 8-15-16,4 11-11 15,-6-2-3-15,1 1-15 16,-2-8-5-16,-3-14-5 15,3-7 2-15,-2-10-5 16,-3-9-3-16,-3-13-17 16,0-7-9-16,7-1-4 15,3-1 0-15,7 8 7 16,5 0 7-16,2 4 4 16,1 7 2-16,1 12 5 0,-3 9-3 15,0 17-2-15,-3 4-1 16,1 8-11-16,0-2-1 15,-1-3-77-15,3-5-105 16</inkml:trace>
  <inkml:trace contextRef="#ctx0" brushRef="#br0" timeOffset="126164.2032">16478 7921 596 0,'6'6'269'0,"2"9"-104"16,-4 1-20-16,-6 11-32 0,-7 0-12 16,-8 1-37-16,0 2-20 0,-6-7-14 15,-4-7-3-15,4-9-1 16,-2-8-5-16,5-12-13 16,4-3-9-16,9-5-18 15,7-3-5-15,8 0 4 16,8-1 3-16,8 9 10 15,4 10 7-15,4 8 11 0,1 10 5 16,0 3 4-16,-4 1-1 16,-3 2-5-16,-1-1-1 0,-9-4-61 15,2-4-132-15</inkml:trace>
  <inkml:trace contextRef="#ctx0" brushRef="#br0" timeOffset="126445.0595">16441 7805 616 0,'8'-12'347'0,"13"-14"-37"0,8 3-147 16,0 7-70-16,2 5-18 16,-3 11-9-16,-3 7-5 0,3 17-10 15,-4 5-6-15,-1 13-19 16,-2 4-3-16,-7-1-7 15,-2-3 0-15,-3-8-1 16,0-6 0-16,-1-12-4 16,-3-7-8-16,-1-16-32 15,-3-6-25 1,-4-7-40-16,-4-1-11 16,-4 6 26-16,1 0 19 0,1 6 35 0,2 4-26 15,4 5-217-15</inkml:trace>
  <inkml:trace contextRef="#ctx0" brushRef="#br0" timeOffset="126687.9267">16833 7721 863 0,'-8'-4'440'0,"-2"1"-127"16,2 5-160-16,8 15-94 31,4 12-30-31,13 17-11 16,6 10 1-16,4 13-3 15,3-2 0-15,-4 4 0 16,-7-2 0-16,-8-6 0 16,-8-7-1-16,-2-11-45 15,0-8-33-15,-1-20-122 16,3-3-223-16</inkml:trace>
  <inkml:trace contextRef="#ctx0" brushRef="#br0" timeOffset="127089.0329">16802 7936 363 0,'-3'0'244'0,"-6"5"16"16,-3 3-75-16,-4 9-71 15,-4-1-21-15,2 9-42 16,-1-1-16-16,8-5-67 15</inkml:trace>
  <inkml:trace contextRef="#ctx0" brushRef="#br0" timeOffset="127368.2551">16918 7933 769 0,'3'-1'317'0,"11"0"-185"0,5-1-61 0,11-7-42 32,5 1-11-32,-2-2-96 15</inkml:trace>
  <inkml:trace contextRef="#ctx0" brushRef="#br0" timeOffset="127907.5156">17303 7760 317 0,'1'-6'243'0,"1"-4"21"16,-2-5-73-16,-1 1-20 15,-7 4-24-15,-5-5-11 16,-9 7-37-16,-2 2-21 15,-5 3-35 1,2 8-15-16,6 7-25 16,-1 4-8-16,12 5-11 15,4-2 0-15,7 5 1 16,12-2 2-16,7-3 10 16,5-4 3-16,5-10 6 15,-5-2 2-15,-2-6 3 16,-3-6 1-16,-5-7 0 0,-3-2 0 0,-4-4-2 15,-1 2-1-15,-5 3-2 16,1 3 0-16,-3 6-1 16,-3 4-4-16,3 3-6 15,2 4-2-15,-2-3 2 16,0 0 4-16,7 4 10 16,12-3 1-1,34 33 1-15,-31-31-1 16,0-3 9-16,-1-2 6 15,-4-6 8-15,4-5 2 16,-7-5-7-16,-4-4-6 16,-2-1-11-16,-9-1-1 15,-5 2-86-15,3 6-70 16,-9-1-231-16</inkml:trace>
  <inkml:trace contextRef="#ctx0" brushRef="#br0" timeOffset="128007.9741">17405 7479 542 0,'-4'-8'421'15,"-4"-7"35"-15,3 8-171 0,1 0-47 16,7 11-116-16,4 2-39 16,5 10-59-16,3 7 47 0</inkml:trace>
  <inkml:trace contextRef="#ctx0" brushRef="#br0" timeOffset="143052.5217">2767 8272 243 0,'121'1'160'0,"157"0"-10"16,6-1-35-16,6-2-34 15,0 0 5-15,-3 0 19 16,-4 4 8-16,-7 0-19 15,-8 5-13-15,-14 0-24 16,-10 0-13-16,-15 2-13 16,-10-3-6-16,-15-1-11 15,-5 0-2-15,-27-2-3 16,3-1 0-16,-26-1 0 16,-13 2-20-16</inkml:trace>
  <inkml:trace contextRef="#ctx0" brushRef="#br0" timeOffset="144125.1292">1522 8283 277 0,'-11'0'146'0,"-2"2"-35"0,7 1-58 16,28 2-41-16,13 0-3 15,29 0 1-15,7-2 3 0,45 0 12 16,19-1 8-16,19-1 2 15,24 3-3-15,-11-6-10 16,-2 0-19-16</inkml:trace>
  <inkml:trace contextRef="#ctx0" brushRef="#br0" timeOffset="145202.687">2297 8266 197 0,'9'0'114'0,"10"0"-5"0,19 1-16 16,8 0 4-16,23 2-21 16,12 0-20-16,-9 2-38 15,31-3-8-15,-5-4-73 16</inkml:trace>
  <inkml:trace contextRef="#ctx0" brushRef="#br0" timeOffset="146187.1481">6966 8176 546 0,'-3'-3'266'0,"6"3"-96"16,-1 3-64-16,-2-3-66 16,24 12-6-16,43 25-10 15,-24-19-8-15,-4 0-7 16,-2 3 2-16,-8-9 4 15,-3 0 3-15,-12-6 2 16,-2-4 2-16,-16-2 20 16,-6 2 8-16,-7 5 11 15,-10-1-1-15,4 9-19 16,-7 2-11-16,1 2-16 16,3 1-5-16,3-2-6 15,7 1-3-15,13-8-167 16</inkml:trace>
  <inkml:trace contextRef="#ctx0" brushRef="#br0" timeOffset="146546.3621">7353 8607 472 0,'1'4'225'0,"10"5"-60"16,0 1-30-16,7-4 3 16,6 1-17-16,-3-7-42 15,1-3 1-15,-5-10-11 16,0-2-5-16,-9-10-6 15,0-2-5-15,-7-10-23 16,-5-9-9-16,3-4-12 16,1-5-6-16,5 10-8 15,6 7-5-15,4 15-9 16,2 6-2-16,4 9-98 16,0 4-138-16</inkml:trace>
  <inkml:trace contextRef="#ctx0" brushRef="#br0" timeOffset="146717.9563">7410 8427 890 0,'11'2'362'15,"24"2"-249"-15,11-1-22 16,2 3-39-16,4 3-26 0,-14-6-92 15</inkml:trace>
  <inkml:trace contextRef="#ctx0" brushRef="#br0" timeOffset="147311.59">4374 6475 666 0,'-1'0'273'0,"-3"17"-166"15,-1 16-54-15,6 44-62 16,-1 30 1-16,10 49 0 16,3 25 5-16,0 38 10 15,2-4 5-15,-11 5-16 16,3-10-5-16,-11-25-4 16,-1-5-4-16,3-34 15 15,-9-15 2-15,6-27 3 0,0-10-8 16</inkml:trace>
  <inkml:trace contextRef="#ctx0" brushRef="#br0" timeOffset="148092.9384">4433 6499 337 0,'-7'7'157'16,"-5"11"-57"-16,-9 3-68 16,2 5-13-16,-6 3-13 15,0-3-1-15,0-2-1 16,2-2 1-16,5-6 4 16,4-5 14-16,6-6 35 15,2-6 12-15,10-12 12 16,-7-1-6-16,11-9-27 15,7-2-8-15,0 2-12 16,11-3-8-16,-8 5-7 16,1 7 5-16,-1-2 11 15,1 5 11-15,-6 7 21 16,-5-5 0-16,-2 9-7 16,-5 2-9-16,2 6-16 15,1 8-4-15,10 14-7 0,3 2-3 16,12 13-6-16,6 3 22 15</inkml:trace>
  <inkml:trace contextRef="#ctx0" brushRef="#br1" timeOffset="151821.948">1677 8270 457 0,'-5'0'235'0,"-3"0"-86"16,15 0-36-16,30-2-23 16,17 1-12-16,43-6-9 15,17-1-4-15,29-2-9 16,17 2 1-16,-4 2 12 16,-4 3 1-16,-17 1-20 15,-22 0-12-15,-26-1-10 16,-15-2 7-16,-24-1-325 15</inkml:trace>
  <inkml:trace contextRef="#ctx0" brushRef="#br1" timeOffset="152696.7538">2863 6989 558 0,'0'-3'310'15,"0"-2"-57"-15,0 2-55 16,0 3-104-16,0 0-39 16,0 0-56-16,0 15-8 15,-4 38 9-15,2-26 8 0,2 7-151 16</inkml:trace>
  <inkml:trace contextRef="#ctx0" brushRef="#br1" timeOffset="153071.6611">2904 7324 473 0,'0'-1'311'0,"0"-4"-25"16,0 5-83-16,-1 0-45 15,0 0-80-15,0 0-35 16,0 0-41-16,-2 20-1 16,2 38 1-16,4-30 2 15,-1-1-69-15,1 0-108 16</inkml:trace>
  <inkml:trace contextRef="#ctx0" brushRef="#br1" timeOffset="153337.5079">2929 7665 704 0,'0'0'298'0,"2"4"-171"15,-2-1-62-15,0-3-60 0,0 1-3 16,1 20 0-16,1 33 3 15,-2-27-162-15</inkml:trace>
  <inkml:trace contextRef="#ctx0" brushRef="#br1" timeOffset="153571.5745">2966 8019 447 0,'0'10'254'15,"3"10"-53"-15,-2 5-101 16,0 1-12-16,0 6-25 16,-2 2-8-16,-3-4 0 15,1-1-19-15,3-6-12 16,0-8-237-16</inkml:trace>
  <inkml:trace contextRef="#ctx0" brushRef="#br1" timeOffset="154268.9221">2826 6967 167 0,'0'0'83'0,"3"0"-30"15,1-1 8-15,-4-1 23 16,14 1 2-16,64 0 7 16,-14 3-13-16,27-4-30 15,25 1-6-15,26-2-15 16,19-1-4-16,24 2-10 0,0-6-5 16,19 3-3-16,-4-1-1 15,0-1 11-15,-1 7 22 16,-24-1 23-16,-12-1 15 15,-27 2 13-15,-21-5-19 16,-29 3-18-16,-11 0-15 16,-24 1-21-16,-7-1-3 15,-17 0-95-15,-6 1-129 16</inkml:trace>
  <inkml:trace contextRef="#ctx0" brushRef="#br1" timeOffset="155025.6327">5491 6938 200 0,'5'1'113'0,"0"0"7"16,-2 0-13-16,-3-1 1 15,0 0 3-15,28 4-9 16,43 2-18-16,-11-10-26 16,6-3-11-16,-2-3-25 15,-5 0-6-15,-16 3-6 16,-15 1-3-16,-16 9-124 16</inkml:trace>
  <inkml:trace contextRef="#ctx0" brushRef="#br1" timeOffset="156035.719">5509 6913 335 0,'-7'0'224'16,"-1"0"-1"-16,2 0-47 15,6 2-86-15,3-1-31 16,-3-1-35-16,10 0-7 16,20-2 1-16,66-4-3 15,-23-3-9-15,2 3 0 16,-3 6-145-16</inkml:trace>
  <inkml:trace contextRef="#ctx0" brushRef="#br1" timeOffset="156832.4189">5950 7073 493 0,'1'0'262'0,"-1"0"-74"15,-2 1-63-15,1-1-78 16,0 0-26-16,1 10-21 16,1 11-1-16,5 32 1 15,0-26 3-15,-6-1-151 16</inkml:trace>
  <inkml:trace contextRef="#ctx0" brushRef="#br1" timeOffset="157082.7159">5971 7471 355 0,'2'0'202'0,"-2"2"-26"16,-1 4-75-16,0-6-29 15,0 0-27-15,-3 5-15 16,-2 16-24-16,-6 28-1 15</inkml:trace>
  <inkml:trace contextRef="#ctx0" brushRef="#br1" timeOffset="157363.53">5954 7865 459 0,'1'11'196'15,"-1"8"-99"-15,0 6-69 16,1 4-12-16,-3-4-9 15,-2 2-1-15,7-3-31 16,-5-4-35-16</inkml:trace>
  <inkml:trace contextRef="#ctx0" brushRef="#br1" timeOffset="157550.9945">5962 8199 689 0,'0'9'301'0,"-1"11"-152"15,-2-2-25-15,2 1-52 16,1-4-18-16</inkml:trace>
  <inkml:trace contextRef="#ctx0" brushRef="#br1" timeOffset="158363.5584">5976 8267 253 0,'-2'0'190'0,"-11"0"35"15,9 0-14-15,-2 0-38 16,1 0-28-16,5-1-48 0,0 1-3 15,-1 0-6-15,1 0-4 16,0 0-7-16,0 0-14 16,0 0-18-16,0 0-4 15,0 0-10-15,0 0-5 16,0-1-16-16,0 1-7 16,-2-1-3-16,2 1-3 15,0 0-2-15,0 0-1 16,0 0-1-16,2 0-3 0,18 2 1 15,45 6 0-15,-5-7 1 16,14-1 3-16,22 0 1 16,9 0 1-16,3-1 3 15,0 1 0-15,-8 2 2 16,-14 0 2-16,-22 0 1 16,-13-2 1-16,-26 6-1 15,-4-2-1-15,-14 3 6 16,-7 0 5-16,-5-7 3 15,-4-2-31-15,3-2-139 16</inkml:trace>
  <inkml:trace contextRef="#ctx0" brushRef="#br0" timeOffset="161592.0932">5693 8776 489 0,'-2'13'218'0,"-2"9"-62"16,11 1-121-16,8 0 5 0,14-9 41 15,5-7 19-15,7-8 24 16,2-9 14-16,-18-17 11 16,0 1-10-16,-15-15-29 15,-10-6-24-15,-5 0-51 16,-5-7-12-16,-2 2-15 16,5 7-5-16,11 9-10 15,4 6-8-15,13 6-7 16,-1 2 1-16,8 3-152 15,2 2-105-15</inkml:trace>
  <inkml:trace contextRef="#ctx0" brushRef="#br0" timeOffset="161763.5736">5827 8595 642 0,'3'2'274'0,"7"5"-115"16,8-5-120-16,10 2-5 16,6-2-9-16,0 1-8 15,3 3-133-15</inkml:trace>
  <inkml:trace contextRef="#ctx0" brushRef="#br0" timeOffset="162060.369">6180 8678 498 0,'-12'-3'265'0,"-14"1"-62"15,3 1-48-15,2 3-85 16,6 5-26-16,11 3-44 15,4 2-8-15,14 3-4 16,7 1 2-16,7 3 7 16,2 2 3-16,-6 0 18 15,-7 0 38-15,-15-3 64 16,-5 0 20-16,-15-6-3 16,-8-8-33-16,-1-4-80 15,-1-8-82-15</inkml:trace>
  <inkml:trace contextRef="#ctx0" brushRef="#br0" timeOffset="162310.6719">5678 8994 616 0,'1'4'316'0,"6"0"-96"16,-7-4-66-16,21 5-37 16,16-7-20-16,32 1-14 15,13-5-10-15,11-5-42 16,-12 6-6-16,3 0-10 16,-4 5-17-16,-23 4-199 15</inkml:trace>
  <inkml:trace contextRef="#ctx0" brushRef="#br0" timeOffset="162701.2168">5902 9143 736 0,'9'-7'307'0,"6"-3"-160"16,13 7-104-16,3 4-13 15,5 10-18-15,-1 5-6 16,-10 6 55-16,-13 1 27 0,-15 4 20 16,-10 2 6-16,-12-2-49 15,-9-2-21-15,-11-7-18 16,4-4-8-16,-8-14-29 15,8-8-32-15,14-5-59 16,4-4-13-16,21 1 10 16,8 4 22-16,13 5 45 15,10 7 12-15,6 12 20 16,3 5 22-16,-2 7 45 16,-3 2 22-16,-1-2 18 15,-4 1-13-15,-4-10-26 16,-7-2-5-16,-4-10-143 15</inkml:trace>
  <inkml:trace contextRef="#ctx0" brushRef="#br0" timeOffset="163575.6398">2798 8674 552 0,'-2'0'285'0,"-6"0"-104"0,8-1-49 16,14 4-39-16,7 1-28 16,21 4-16-16,5 1-6 15,12-5-21-15,1-1 19 16</inkml:trace>
  <inkml:trace contextRef="#ctx0" brushRef="#br0" timeOffset="164091.1479">3279 8662 422 0,'10'3'214'15,"18"5"-19"-15,0-7-37 16,1-8-26-16,3-7 7 0,-8-12-36 16,-1-2-18-16,-8-9-22 15,-4 4-21-15,-9-6-18 16,-3 1-5-16,-4 1-8 16,-1 0-4-16,6 14-10 15,-2 2-8-15,10 11-29 16,0 6-62-16,11 7-297 15</inkml:trace>
  <inkml:trace contextRef="#ctx0" brushRef="#br0" timeOffset="164263.2598">3332 8498 594 0,'4'3'251'0,"1"0"-99"16,21 6-138-16,7-1-3 16,7-1 0-16,3-1-1 15,-2-2-159-15</inkml:trace>
  <inkml:trace contextRef="#ctx0" brushRef="#br0" timeOffset="164481.9478">3737 8509 321 0,'-5'-1'263'0,"-6"1"66"15,-4-2-59-15,-11 3-90 16,1 7-26-16,2-6-68 16,0 8-28-16,15 1-53 15,1-4-14-15,8 12-11 16,9-3 0-16,3 0 7 16,7 2 6-16,-4-2 26 15,-4 4 21-15,-9-6 34 16,-4 0 16-16,-9-3-7 15,0 0-14-15,-2-9-50 16,-3-3-74-16</inkml:trace>
  <inkml:trace contextRef="#ctx0" brushRef="#br0" timeOffset="164731.9093">3298 8765 599 0,'20'3'302'0,"16"-3"-89"16,24-2-135-16,9 2-9 15,7-2-43-15,1 3-9 0,-11 2 9 16,-4-2-59-16</inkml:trace>
  <inkml:trace contextRef="#ctx0" brushRef="#br0" timeOffset="165137.7807">3510 8982 487 0,'5'-7'213'0,"8"-6"-89"0,8-4-4 16,5 6-13-16,6 4-22 15,7 12-47-15,-6 7-14 16,-9 8 5-16,-9 1 13 16,-24 7 12-16,-7 6 4 15,-15 5-17-15,-3-1-13 16,1-11-13-16,0-6-14 16,3-18-53-16,3-3-11 15,11-10-9-15,4-2 5 0,16 1 49 16,9 2 24-16,2 0 37 15,10 6 13-15,1 3 12 16,0 0 1-16,8 12-2 16,-4 1-3-16,3 7-6 15,-2 0-11-15,-13-6-69 16</inkml:trace>
  <inkml:trace contextRef="#ctx0" brushRef="#br0" timeOffset="165747.2642">4704 8460 1028 0,'-8'0'432'0,"-13"-1"-254"16,-4 1-54-16,-2 0-71 15,4 8-28-15,7 3-34 16,3 8-9-16,9 7-8 16,-2 0 1-16,14 5 5 15,8 1 4-15,9-9 9 16,8-1 4-16,-9-11 8 16,13-8 6-16,-1-12 12 15,-2-6 22-15,1-12 47 16,-20-4 25-16,-15 3 10 0,-10-3-19 15,-28 2-50-15,16 5-30 16,-1 1-53-16,3 6-79 16</inkml:trace>
  <inkml:trace contextRef="#ctx0" brushRef="#br0" timeOffset="166387.4746">3609 6555 585 0,'7'-3'248'0,"19"3"-124"15,4 0-23-15,9 0-23 16,9 2-18-16,1-2-32 16,-3 0-6-16,-5 0-1 15,-10 1-20-15</inkml:trace>
  <inkml:trace contextRef="#ctx0" brushRef="#br0" timeOffset="166590.8567">3793 6553 148 0,'-3'1'108'16,"-1"5"55"-16,3 2 6 0,1 0 24 15,4 6 4-15,3 9-43 16,1 2-17-16,0 9-36 16,-1 0-25-16,-2-4-28 15,1-2-8-15,-1-9-19 16,2-2-3-16,-3-7-83 15,-1-3-298-15</inkml:trace>
  <inkml:trace contextRef="#ctx0" brushRef="#br0" timeOffset="166996.7065">4092 6755 397 0,'-2'-1'224'15,"-7"-1"-23"-15,-1 0-60 16,-5 4-38-16,-2 2-11 16,2 0-32-16,-2 4-19 0,8 1-39 15,4 1-10-15,5 4-8 16,14 2-1-16,-1-2 8 16,1-2 12-16,6 3 22 15,-10-3 25-15,1 1 54 16,-8-1 24-16,-14-1 6 15,-9-3-17-15,-9-1-54 16,-2-5-29-16,7-5-86 16</inkml:trace>
  <inkml:trace contextRef="#ctx0" brushRef="#br0" timeOffset="168882.4432">4713 6166 764 0,'0'0'337'0,"0"4"-156"0,-2 11-34 15,0 16-61-15,2 11-2 16,-2 14-30-16,2-2-17 15,-1-1-16-15,-1-9-4 16,4-14-37-16,-2-2-59 16</inkml:trace>
  <inkml:trace contextRef="#ctx0" brushRef="#br0" timeOffset="169085.8841">4864 6227 583 0,'1'0'331'0,"1"0"-63"16,-1 1-69-16,-1-1-86 15,0 0-16-15,0 22-16 16,1 39-24-16,2-21-25 16,2-2-10-16,8 3-10 15,-6-6-1-15,3-5-62 16,-1-3-74-16</inkml:trace>
  <inkml:trace contextRef="#ctx0" brushRef="#br0" timeOffset="169226.1516">4707 6398 697 0,'2'3'328'0,"3"5"-69"16,21-2-231-16,7 3-10 15,20-6-9-15</inkml:trace>
  <inkml:trace contextRef="#ctx0" brushRef="#br0" timeOffset="169663.6335">4992 6626 456 0,'3'0'259'0,"1"-4"-27"15,8-2-49-15,5-5-55 16,0-4-30-16,4-1-47 16,-4-5-15-16,-6-1-12 0,-4 1-3 15,-6-1 4-15,-2 3 8 16,-7 6 15-16,-4 2 0 16,-1 9-13-16,1 6-15 15,-4 3-25-15,10 9-8 16,2 6-1-16,8 1 1 15,7 1 4-15,0-1 3 16,6-1 5-16,-2-6 1 16,5-2 5-16,1-4 1 15,9-7-20-15,-10-1-80 0</inkml:trace>
  <inkml:trace contextRef="#ctx0" brushRef="#br0" timeOffset="169835.3356">5203 6545 651 0,'0'0'328'0,"-1"7"-75"15,1 2-77-15,0 5-68 16,2-2-16-16,-5 6-44 16,8-1-17-16,4 4-20 15,-17 2-1-15,20-8-90 16,-8-5-115-16</inkml:trace>
  <inkml:trace contextRef="#ctx0" brushRef="#br0" timeOffset="169991.7176">5261 6501 535 0,'11'5'293'0,"8"-1"-63"15,-3 8-68-15,-4-1 6 16,-16 1-27-16,-9-2-18 15,-19 2-44-15,1-2-31 0,3-6-106 16,5-4-104-16</inkml:trace>
  <inkml:trace contextRef="#ctx0" brushRef="#br0" timeOffset="170303.9766">5572 6177 548 0,'-11'-1'367'0,"-15"1"19"0,-1 3-152 15,2 14-122-15,1 3-32 16,6 10-42-16,4 8-12 16,1 7-9-16,9 0-3 15,4 2-4-15,8-6 1 16,17-4-5-16,-2-5 4 16,6-9-130-16,3-2-155 15</inkml:trace>
  <inkml:trace contextRef="#ctx0" brushRef="#br0" timeOffset="170585.1584">5645 6532 755 0,'0'0'339'0,"0"0"-132"15,14 4-56-15,-4-1-35 16,-1 3 10-16,7-6-14 15,-10-1-11-15,9-4-29 16,2-4-6-16,-9-5-10 16,-2-4-5-16,-7-11-9 15,-4-1-7-15,-5-6-15 16,-8-1-4-16,6-1-12 16,4 0-5-16,-1 13-13 15,18 0-7-15,5 15-43 0,5 3-53 16,18 3-178-16</inkml:trace>
  <inkml:trace contextRef="#ctx0" brushRef="#br0" timeOffset="170772.8942">5638 6423 877 0,'0'0'382'0,"7"-3"-188"16,7 3-85-16,14 0-78 16,4 1-5-16,1-1-15 15,3 2-4-15,-6-4-179 16</inkml:trace>
  <inkml:trace contextRef="#ctx0" brushRef="#br0" timeOffset="170960.3439">5969 6230 940 0,'1'0'471'0,"8"6"-135"15,3 8-96-15,3 15-92 16,5 7-26-16,-5 15-45 16,-9 6-13-16,-15-4-23 0,-7-4-6 15,-6-11-8-15,-1-9-47 16,7-9-537-16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5T13:11:04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6843 2729 491 0,'-3'0'264'16,"2"-2"-55"-16,-2 0-40 15,3 1-53-15,1-6-23 0,9-24-38 16,34-71-15-1,8 11-27-15,16-19-7 0,39-24 0 16,19-4 3-16,16-5 3 16,-1 15 0-16,-22 32-1 15,-21 16 2-15,-40 42 3 16,-24 11-1-16,-23 20-11 16,-10 7-3-16,-6 4-2 15,2 4-1-15,-3 3 4 16,-1-3 1-16,4 0 0 15,-3-2 1-15,0-5 0 16,-1-1-4-16,0-1-20 16,-4-1-8-16,-1-4-2 15,0 3 4-15,-2-6 21 16,1-1 6-16,0 1 5 16,5-3-1-16,5 1-3 15,4 5-3-15,7 0-8 16,4 3 0-16,7 3 3 0,3 0 8 15,-1 0 30-15,-4 3 18 16,-8 7 32-16,-3 2 7 16,-6 5-3-16,-7 4-9 15,3 0-27-15,-7 1-11 16,9-6-11-16,2-6-89 16</inkml:trace>
  <inkml:trace contextRef="#ctx0" brushRef="#br0" timeOffset="432.5643">8167 1372 810 0,'-14'-2'370'0,"-10"3"-171"16,-3 6-58-16,-2 12-76 15,3 7-28-15,4 5-37 16,10 1-7-16,13 3-8 16,7-1-1-16,14-4 5 15,4-4 3-15,10-15 9 16,2-10 6-16,-6-8 15 0,-3-8 12 16,-19-2 68-16,-14-1 22 15,-20 3 7-15,-10 7-11 16,-8 1-77-16,0 7-29 15,12 5-27-15,6 5-44 16,18 3-314-16</inkml:trace>
  <inkml:trace contextRef="#ctx0" brushRef="#br0" timeOffset="729.357">8334 1436 467 0,'-3'-5'308'0,"-4"-8"35"16,1 4-94-16,2 4-100 16,-1 5-38-16,4 11-75 15,-1 1-24-15,2 9-14 16,7 7-3-16,2-6 3 16,3 2 0-16,7-2 2 15,-3-12 4-15,7-3 13 16,4-8 7-16,-4-12 32 15,1 0 12-15,-8-6 6 16,-4-3 0-16,-8-1-26 16,-3-2-11-16,-5 1-16 15,-3 5-11-15,0 5-33 16,1 6-42-16,3 7-178 16</inkml:trace>
  <inkml:trace contextRef="#ctx0" brushRef="#br0" timeOffset="948.0562">8587 1380 533 0,'3'3'319'16,"3"8"-31"-16,1 0-44 0,2 9-81 15,-2 6-47-15,2 1-61 16,2-1-19-16,1-6-15 16,2-8 1-16,5-12 6 15,0-2 4-15,4-14 2 16,2-4-2-16,-1-5-9 15,-8-5-2-15,-2 6-8 16,-8 0-2-16,-2 4-71 16,4 0-104-16</inkml:trace>
  <inkml:trace contextRef="#ctx0" brushRef="#br0" timeOffset="1417.0686">9048 1304 683 0,'-9'-4'344'15,"-12"0"-110"-15,1-1-50 16,-1 5-95-16,2 5-37 16,8 4-54-16,4 3-13 15,8 4-5-15,7-2 2 0,7 1 5 16,1-2 5-16,4-6 7 16,-1-1 1-16,0-8 7 15,-4-2 1-15,-8 0 6 16,-5 0 0-16,-11 4-4 15,-4 1-1-15,-8 10-7 16,-4-2-1-16,-1 4 3 16,5 6 3-16,7-3-1 15,7 2 0-15,13 0 5 16,5-6 3-16,10-1 6 16,3-2 4-16,4-4-3 15,-2-5-4-15,-6 1 0 16,-5-2 2-16,-7-8-93 15,-5-2-352-15</inkml:trace>
  <inkml:trace contextRef="#ctx0" brushRef="#br0" timeOffset="1526.3357">9000 1122 978 0,'-6'-6'477'0,"0"-6"-166"15,3 7-213-15,3 4-58 16,8 2-103-16,1 4-360 15</inkml:trace>
  <inkml:trace contextRef="#ctx0" brushRef="#br0" timeOffset="1923.7977">9167 1190 614 0,'15'-13'369'15,"11"-7"-49"-15,8 5-140 16,-2 9-42-16,-5 12-32 16,-7 7-8-16,-6 17-9 15,-5 10 2-15,4 9-37 16,1 2-15-16,-6-8-18 15,2-3-2-15,0-15-1 16,-6-8 0-16,4-10 4 0,0-7 2 0,-3-11-1 16,-2-2-2-16,-4-2-8 15,-6 1-5-15,-9 5-7 16,0 4-2-16,-8 12-6 16,-2 8-1-16,-2 12 2 15,0-1 0-15,5-1 1 16,7-4-6-16,24-13-153 15</inkml:trace>
  <inkml:trace contextRef="#ctx0" brushRef="#br0" timeOffset="2113.9216">9627 1265 864 0,'-4'9'441'0,"-4"14"-116"16,2 5-119-16,2 6-98 16,3 2-31-16,3-5-41 15,5 0 9-15,2-11-140 16</inkml:trace>
  <inkml:trace contextRef="#ctx0" brushRef="#br0" timeOffset="3092.3902">9705 1027 662 0,'-1'3'311'0,"3"0"-110"16,12 3-84-16,6-3-57 16,5-3-3-16,4 0-12 15,-1-3-5-15,2-3-10 16,-3 1-3-16,-7 0-2 16,-6-6 1-16,-12 5-6 15,-4 3-7-15,-8 4-13 16,1 5-6-16,-2 7-4 15,5 0 1-15,1 4 0 16,-2 6 2-16,12-4 1 16,2 1 1-16,6-4 5 15,0-6 1-15,-7-4 3 16,-1-4 8-16,-7 1 5 16,-4-1 1-16,5-2-5 15,-1 0-8-15,1 0-12 16,-1 2-4-16,-7 25-3 15,5 37-1-15,17-19 9 0,-3 0 2 16,-4 3 7-16,-5-5 5 16,-15-8 7-16,-3-3 1 15,-13-6 3-15,-7-9 1 16,3-11-2-16,-1-4-2 16,13-9-12-16,11-3-7 15,18-1-8-15,15-5-3 16,9-3 3-16,4-6 4 15,2-3 4-15,-7 0 3 0,5 1 1 16,-5 5 2-16,-4 10 4 16,0 6 5-16,-9 11 11 31,0 7 7-31,-10 10 7 16,-2 0 1-16,2 6-7 0,-11-4-6 15,4-3-7-15,0-2-5 16,-3-9-4-16,5-4 1 15,9-10-7-15,3-8-19 16,7-14-27-16,7-3-5 16,2 0 2-16,-2 0 19 15,-5 12 25-15,-5 7-3 16,-8 10 57-16,2 11 32 0,-10 11 45 16,1 5 25-16,2 4-21 15,-5-2-21-15,3-3-35 16,-1-7-17-16,3 1-32 15,-2-4-7-15,2-2-7 16,-1-2-1-16,-3-9-13 16,1-2-21-16,3-5-106 15,-5 3-64-15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5T11:58:15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879 4259 2211 0,'-30'78'37'16,"31"6"-39"-16,21-1-7 15,26 5-6-15,17-12-4 0,23-33-6 16,12-16 1-16,8-37 9 16,5-19 8-16,-14-22 23 15,-23-5 15-15,-35-5 18 16,-27-1 9-16,-36-3-3 15,-16-1-10-15,-29 5-12 16,-1 7-10-16,2 19-23 16,5 11-10-16,23 17-104 15,6 8-103-15</inkml:trace>
  <inkml:trace contextRef="#ctx0" brushRef="#br0" timeOffset="235.5287">940 4420 924 0,'6'4'386'0,"6"1"-187"16,31-5-122-16,14-2 4 15,30-5-13-15,7-2-16 16,5 2-11-16,-4 7-88 16</inkml:trace>
  <inkml:trace contextRef="#ctx0" brushRef="#br0" timeOffset="719.8324">2001 4424 1117 0,'-19'-2'472'0,"-26"2"-269"0,1 5-62 16,7 9-77-16,9 3-33 16,16 5-43-16,10 2-13 15,12-2-18-15,10-5-5 16,16-8-10-16,8-7-3 15,1-2-10-15,-4-2 4 16,-18 0 29-16,-10 0 16 0,-23-1 42 16,-9 1 20-16,-23 4 19 15,-12 6 11-15,0 8 3 16,1 3-11-16,16 7-31 16,14-3-21-16,14 6-25 15,7-2-6-15,20-5-1 16,5 1 3-16,16-9 10 15,7-6 4-15,7-3 5 16,1-8-37-16,-5-7-373 16</inkml:trace>
  <inkml:trace contextRef="#ctx0" brushRef="#br0" timeOffset="860.3756">1981 4331 1231 0,'-9'-10'583'15,"-11"-11"-216"-15,11 11-244 0,4 4-66 16,6 7-119-16,11 6-123 16</inkml:trace>
  <inkml:trace contextRef="#ctx0" brushRef="#br0" timeOffset="1563.3338">2109 4543 765 0,'0'5'362'0,"2"5"-132"16,12 2-78-16,20-5-61 16,1-1-19-16,7-2-28 15,-1-6-11-15,-3-7-12 16,-3 0-2-16,-7-4 0 15,-9 2 0-15,-11 3-3 16,-8 3-6-16,-10 2-11 16,-6 4-5-16,-9 10 1 15,4 7 5-15,11 10 5 32,6-14 3-32,1-7-9 0,2 0-11 0,-3 57-25 15,14-4-14-15,18-6-27 16,6-40-17-16,9-14-25 0,-2-10 8 15,-7-10 28-15,-3-5 27 16,-9-7 55-16,-6 0 9 16,-6 1 32-16,-1 5 25 15,-9 6 57-15,0 6 25 16,-5 10 5-16,1 0-20 16,2 10-50-16,-2 4-28 15,-1 8-33-15,0 1-8 16,1 6-12-16,4 1-4 0,10 3 1 15,3-1 0-15,8-4 1 16,2-7 1-16,2-12 2 16,3-8 3-16,0-12 7 15,1-5 4-15,-10-7 4 16,-1 2 0-16,-7-3 3 16,-6 3 1-16,-5 10 12 15,-2 2 1-15,-3 13-10 16,1 9-7-16,6 9-20 15,-5 5-6-15,4 4-2 16,1 1-1-16,4-2-7 16,12 2-3-16,5-11 3 15,5-5 5-15,3-12 19 16,0-9 0-16,4-12 24 16,-2-7 5-16,-6-2 1 15,-10-3 5-15,-13 2-52 16,-7 0-110-16</inkml:trace>
  <inkml:trace contextRef="#ctx0" brushRef="#br0" timeOffset="2024.4691">4298 4263 1022 0,'0'-1'476'0,"-3"3"-217"0,-2 13-64 16,-10 23-104-16,-1 12-31 15,-1 17-29-15,-1 6-11 16,16-1-11-16,2-1-4 16,15-13-3-16,10-1-1 0,10-15-1 15,8-5-2-15,3-12-32 16,-2-10-60-16</inkml:trace>
  <inkml:trace contextRef="#ctx0" brushRef="#br0" timeOffset="2181.5081">4121 4560 807 0,'8'1'381'16,"15"2"-134"-16,8 1-58 16,16-2-54-16,10-1-37 15,13 1-52-15,-4-2-45 16</inkml:trace>
  <inkml:trace contextRef="#ctx0" brushRef="#br0" timeOffset="2399.8331">4815 4549 992 0,'-4'-1'514'16,"2"-2"-64"-16,3 3-373 15,-1 0-43-15,0-2-144 16,0 1-227-16</inkml:trace>
  <inkml:trace contextRef="#ctx0" brushRef="#br0" timeOffset="2556.0472">4825 4813 1568 0,'2'-3'598'16,"1"-2"-455"-16,0-3-57 15,3-1-142-15,2 1-146 0</inkml:trace>
  <inkml:trace contextRef="#ctx0" brushRef="#br0" timeOffset="2790.5757">5102 4585 1148 0,'22'0'469'15,"7"0"-288"-15,17 0-107 16,7 5-21-16,0 1-27 16,4-1-30-16</inkml:trace>
  <inkml:trace contextRef="#ctx0" brushRef="#br0" timeOffset="2962.4325">5129 4762 1157 0,'18'2'497'0,"-3"1"-255"0,33-1-144 16,9 1-22-16,3 1-22 15,6 0-125-15</inkml:trace>
  <inkml:trace contextRef="#ctx0" brushRef="#br0" timeOffset="3524.6085">5696 4587 837 0,'10'8'405'16,"6"7"-154"-16,0 12-101 16,-7 6-21-16,-9 9-41 15,-5-1-19-15,-6-3-25 16,2-8-8-16,7-16-25 16,3-13-9-16,13-18-20 15,5-18-6-15,10-15 1 16,5-1 2-16,8 5 8 15,2 12 0-15,-6 16 11 16,-5 9 11-16,-8 17 31 16,-9 7 22-16,-12 15 19 15,-4 7-4-15,-5 0-23 16,-2 6-18-16,8-2-89 16,7-9-115-16</inkml:trace>
  <inkml:trace contextRef="#ctx0" brushRef="#br0" timeOffset="3837.2511">6099 4286 968 0,'1'-4'440'15,"0"-4"-193"-15,24 2-135 16,10 1-26-16,25 3-9 16,13 0 4-16,10 2-14 15,3 2-11-15,-13 4-23 16,-2 0-19-16,-7-2-98 15,-17 0-62-15,-16-3-401 16</inkml:trace>
  <inkml:trace contextRef="#ctx0" brushRef="#br0" timeOffset="4024.4516">6430 4320 769 0,'0'15'339'15,"-1"25"-143"-15,1 9-6 16,2 11-3-16,1 1-17 16,-3 0-51-16,-2-2-31 15,2-5-47-15,4-4-25 16,3-12-163-16,-1-8-381 0</inkml:trace>
  <inkml:trace contextRef="#ctx0" brushRef="#br0" timeOffset="4383.7416">6847 4765 586 0,'-16'-6'323'0,"-15"-2"-61"0,-4 5-87 16,7 7-92-16,4 4-33 16,14 11-37-16,7 3-4 15,12 5 6-15,8 5 8 16,11 3 24-16,1 2 20 15,-5-6 35-15,-3-1 11 16,-13-9 19-16,-5-6 5 16,-13-5-5-16,-11-8-8 0,-14-6-36 15,0-4-49-15,-2-9-227 16</inkml:trace>
  <inkml:trace contextRef="#ctx0" brushRef="#br0" timeOffset="4914.8658">7591 4864 964 0,'-4'17'394'0,"-9"24"-257"16,-9 1-32-16,-8 0-302 16</inkml:trace>
  <inkml:trace contextRef="#ctx0" brushRef="#br0" timeOffset="5336.6878">8089 4563 738 0,'2'-6'376'15,"5"1"-111"-15,3 2-86 16,7 14-70-16,0 7-13 16,-1 11-3-16,-7 2-6 15,-8 6-14-15,-2-4-10 16,-3-7-21-16,1-7-11 15,3-12-20-15,0-7-9 16,7-16-20-16,6-6-10 16,7-10-3-16,5 0 0 0,8 5 13 15,0 3 6 1,-2 10 5-16,-2 5 5 0,-10 10 17 16,-4 8 13-16,-7 13 27 15,-3 6 6-15,-7 7-9 16,2 7-11-16,2-3-102 15,7-2-335-15</inkml:trace>
  <inkml:trace contextRef="#ctx0" brushRef="#br0" timeOffset="5805.3171">9296 4500 912 0,'-29'-12'474'15,"-20"-10"-144"-15,-10 15-156 16,-4 7-49-16,5 16-79 16,8 10-30-16,19 8-34 15,14 9-7-15,25 2-3 16,11 2 6-16,19-4 9 16,5-6 2-16,14-8-46 15,1-9-77-15</inkml:trace>
  <inkml:trace contextRef="#ctx0" brushRef="#br0" timeOffset="5945.8731">8921 4631 1018 0,'-1'-2'403'16,"5"-3"-275"-16,17 3-53 15,16 1-60-15,30 0-5 16,27-2-100-16</inkml:trace>
  <inkml:trace contextRef="#ctx0" brushRef="#br0" timeOffset="6430.1445">9682 4258 779 0,'15'2'280'0,"6"4"-225"16,18 5-38-16,16 5 3 15,20 3 26-15,18-2 19 16,21-3 15-16,0 1 2 16,-5-8-24-16,-14-5-21 15,-12-3-15-15,-12-3-4 16,-26 4-14-16,-9 10-6 16,-38 8-4-16,-18 6 0 15,-32 13 8-15,-18 2 4 16,-28 11-30-16,-15 2-16 0,-16 1-2 15,3 0 2-15,20-8 33 16,24-2 16-16,41-15 17 16,14-6 4-16,23-7 24 15,16-4 4-15,34-4 10 16,24 1 5-16,38-4-20 16,8 0-4-16,9-3-21 15,-6-1-3-15,-9-9-200 16</inkml:trace>
  <inkml:trace contextRef="#ctx0" brushRef="#br0" timeOffset="6813.2029">10862 4492 520 0,'0'-2'361'31,"0"5"-13"-31,-18 2-177 0,0 6-42 16,-27 8-57-16,-11 1-5 16,-25 15 25-16,-14 5 1 15,1 4-26-15,8 3-12 16,32-2-53-16,14-1-90 15</inkml:trace>
  <inkml:trace contextRef="#ctx0" brushRef="#br0" timeOffset="7466.6332">10671 4368 773 0,'15'4'334'15,"4"0"-171"-15,18 7-112 16,2-2 7-16</inkml:trace>
  <inkml:trace contextRef="#ctx0" brushRef="#br0" timeOffset="7950.9006">10350 4885 556 0,'-3'0'307'0,"3"-1"-96"0,7 1-39 16,-7 0-66-16,28 0-22 16,53 4 3-16,-24 2-2 15,8 0-21-15,-3 1-17 16,-15-3-32-16,-3-3-114 15</inkml:trace>
  <inkml:trace contextRef="#ctx0" brushRef="#br0" timeOffset="8372.6678">10781 4454 525 0,'3'6'219'0</inkml:trace>
  <inkml:trace contextRef="#ctx0" brushRef="#br0" timeOffset="47546.7555">5614 5739 677 0,'1'1'254'0,"17"3"-145"16,17-3-24-16,39-1-8 15,14-1-1-15,21-7-42 16,-2-2-12-16,-16-1 0 16,-11-2 6-16,-24 2-110 15,-11 0-118-15</inkml:trace>
  <inkml:trace contextRef="#ctx0" brushRef="#br0" timeOffset="47718.9029">5987 5722 540 0,'4'9'279'0,"-4"21"-55"15,-2 11-43-15,2 24-25 16,-5 4-32-16,1 7-58 15,0-7-16-15,-1-13-28 16,6-8-54-16</inkml:trace>
  <inkml:trace contextRef="#ctx0" brushRef="#br0" timeOffset="48046.6395">6330 6138 790 0,'-20'-4'375'0,"-16"-3"-146"15,-1 6-106-15,7 2-34 16,12 8-55-16,6 2-29 15,14 5-25-15,9 3-4 16,11 3 10-16,5-2 11 16,2 5 28-16,-5-1 24 15,-18 0 45-15,-6 0 12 0,-18-7 2 16,-6-5-17-16,-5-13-64 16,5-10-70-16,9-12-245 15</inkml:trace>
  <inkml:trace contextRef="#ctx0" brushRef="#br0" timeOffset="48265.3394">6636 5958 742 0,'16'2'276'16,"13"3"-199"-16,15 2-64 15,0 1 0-15,-2-1 1 16,-5 2-56-16</inkml:trace>
  <inkml:trace contextRef="#ctx0" brushRef="#br0" timeOffset="48406.1971">6640 6122 888 0,'4'1'385'0,"22"0"-202"16,14-2-60-16,18-1-63 16,11-1-19-16</inkml:trace>
  <inkml:trace contextRef="#ctx0" brushRef="#br0" timeOffset="48806.6912">7142 6043 826 0,'0'4'374'16,"3"-1"-158"-16,25 5-103 0,22-2-37 15,37-4-12-15,15-2-7 16,24-2-20-16,2 0-7 16,-7-4-3-16,-5 0-34 15,-24-6-194-15</inkml:trace>
  <inkml:trace contextRef="#ctx0" brushRef="#br0" timeOffset="49150.3583">7530 5726 707 0,'10'-22'328'0,"13"-26"-140"15,-1 2-22-15,-3 0-47 16,-6 8-4-16,-8 12-1 15,-5 8-10-15,-7 24-18 16,-6 11-25-16,-2 27-40 16,3 17-5-16,5 17-6 0,6 6 1 15,10 1 0-15,5-12-40 16</inkml:trace>
  <inkml:trace contextRef="#ctx0" brushRef="#br0" timeOffset="49525.2715">7314 6724 625 0,'21'9'340'16,"13"7"-99"-16,1-8-75 15,2-2-27-15,-6-11-34 16,-2-6-9-16,-10-15-12 15,-5-8-4-15,-11-18-31 16,-3-7-13-16,-8-16-19 0,1-6-8 16,10 2-12-16,9 3-6 15,10 22-6-15,4 11 0 16,-4 22-123-16,2 11-82 16</inkml:trace>
  <inkml:trace contextRef="#ctx0" brushRef="#br0" timeOffset="49712.7263">7380 6560 867 0,'4'-4'366'15,"7"-1"-165"-15,13-1-169 16,8 1-12-16,17 5-12 15,1 3-3-15</inkml:trace>
  <inkml:trace contextRef="#ctx0" brushRef="#br0" timeOffset="49993.9133">7934 6614 646 0,'-7'0'296'0,"-9"0"-106"0,-6-3-52 16,-6 0-26-16,-5 0-5 16,-4-3-34-16,3 7-17 15,10 6-38-15,6 1-18 16,17 11-15-16,7-1-5 16,16 6-1-16,12 0 4 15,4 1 10-15,2 4 26 16,-17-2 70-16,-15 2 37 0,-15-1 59 15,-16-6-9-15,-12-7-46 16,-7-7-32 0,-9-13-71-16,5-8-59 0,13-6-186 15</inkml:trace>
  <inkml:trace contextRef="#ctx0" brushRef="#br0" timeOffset="50900.1716">8324 6621 571 0,'14'-1'226'0,"12"3"-119"16,22 10-69-16,10 1 1 15,16 4 1-15,5-2-12 16,-3-6-4-16,-8-3 2 0,-21-6 2 16,-10-6 2-16,-23-9 0 15,-6-5-3-15,-6-5-10 16,-2-1-4-16,-2 3-8 15,-2 6-3-15,6 8 25 16,-2 7 4-16,3 10 51 16,5 8 34-16,-8 8 26 15,-1 1 9-15,-7 1-41 16,0-4-34-16,1-9-162 16</inkml:trace>
  <inkml:trace contextRef="#ctx0" brushRef="#br0" timeOffset="51399.8293">9439 6418 886 0,'-17'5'386'0,"-19"11"-215"16,4 7-49-16,6 11-87 16,10 7-24-16,16 4-26 15,12-1-3-15,15-9 7 16,10-5 9-16,10-17 18 15,2-11 11-15,-9-13 18 16,-6-8 12-16,-25-3 22 16,-11 0-2-16,-26 2-19 15,-12-1-16-15,-12 6-62 16,6 2-84-16</inkml:trace>
  <inkml:trace contextRef="#ctx0" brushRef="#br0" timeOffset="51649.8713">9639 6502 882 0,'-9'4'413'0,"-5"1"-181"0,-3 9-117 16,0 2-45-16,6 7-47 16,5-1-13-16,10 4-15 15,11 0-2-15,13-4 2 16,8-3 3-16,13-13 8 15,1-7 4-15,2-9 9 16,-13-5 7-16,-15-10 8 16,-7-1 5-16,-17-5-4 15,0 5-7-15,-5 8-25 16,-9 0-60-16,0 12-279 16</inkml:trace>
  <inkml:trace contextRef="#ctx0" brushRef="#br0" timeOffset="51805.9733">9874 6484 738 0,'11'9'413'16,"6"7"-82"-16,12 11-144 15,2 8-46-15,-1 11-47 0,-3 6-17 16,-6 9-30-16,-5-5-9 16,-4-4-80-16,1-9-53 15,-1-23-359-15</inkml:trace>
  <inkml:trace contextRef="#ctx0" brushRef="#br0" timeOffset="51977.8209">10124 6488 1163 0,'-16'11'544'16,"-12"4"-225"-16,-7 18-167 15,-3 7-53-15,-6 16-53 16,-3 10-15-16,7 6-18 15,5-2-35-15,16-12-237 16</inkml:trace>
  <inkml:trace contextRef="#ctx0" brushRef="#br0" timeOffset="52253.6302">10259 6540 1740 0,'5'15'6'0,"-2"-1"4"0,8 15 10 16,3 0-3-16,2-7 0 15,4-10 2-15,2-12 13 16,1-9 8-16,1-14 9 15,1-5 0-15,-2-7-10 16,-2-1-10-16,-7 2-15 16,-3 10-9-16,-4 9-111 15,-1 5-146-15</inkml:trace>
  <inkml:trace contextRef="#ctx0" brushRef="#br0" timeOffset="52394.2226">10633 6597 1226 0,'4'0'579'16,"-1"-1"-258"-16,2-2-115 0,-5 2-123 15,0 0-121-15</inkml:trace>
  <inkml:trace contextRef="#ctx0" brushRef="#br0" timeOffset="52878.5052">11192 6405 587 0,'-23'-1'328'15,"-27"3"-41"-15,1 10-59 16,4 15-90-16,8 4-35 16,21 1-73-16,10 1-27 0,19-3-19 15,12-4 4-15,17-9 19 16,2-8 14-16,5-11 20 16,-3-6 7-16,-17-15 15 15,-6-4 10-15,-19-10 1 16,-9-6-4-16,-10-9-21 15,-8-6-17-15,-3-4-19 16,3 2-9-16,10 9-17 16,13 7-7-16,19 14-127 15,8 8-100-15</inkml:trace>
  <inkml:trace contextRef="#ctx0" brushRef="#br0" timeOffset="53347.1285">11473 6370 689 0,'-17'-3'327'16,"-11"0"-137"-16,-5 6-57 16,14 11-78-16,5 1-30 15,16 5-32-15,7-2-5 16,17-1 1-16,5-2 7 0,2-5 10 15,0-8 6-15,-13-3 8 16,-4-1 7-16,-16-1-2 16,-4 3-1-16,-18 4-3 15,-7-1-1-15,-4 5 1 16,-1 5-2-16,14 4-14 16,7-2-5-16,12 4-13 15,5-8-1-15,12-2 6 16,5 2 2-16,9-7 7 15,1 0 4-15,2-4 3 16,-1-4 2-16,-2-8 2 16,-3-1 0-16,-2-8-2 15,-3-2-1-15,-7-5 0 16,-3 3-1-16,-5 8-5 16,-2 4-1-16,-5 14 4 15,4 9 9-15,-2 13 16 16,-1 2 4-16,1 4-8 15,0 2-9-15,2-3-22 16,0 4-89-16</inkml:trace>
  <inkml:trace contextRef="#ctx0" brushRef="#br0" timeOffset="53644.0935">11790 6347 850 0,'-4'8'424'0,"4"8"-46"0,6 16-344 16,11 11-17-16,10 12-13 16,-5 4 5-16,-9 8 24 15,-7 2 5-15,-15 9 4 16,-7-2-5-16,-3-9-19 16,-3-10-4-16,-2-30-4 15,7-9 1-15,2-19-3 16,3-21-8-16,11-20-12 15,2-16-7-15,19-19-3 16,9-1 6-16,14 1 11 16,5 3 10-16,0 9 32 15,-4 12 8-15,-12 16 4 16,-11 11 11-16</inkml:trace>
  <inkml:trace contextRef="#ctx0" brushRef="#br0" timeOffset="54065.7086">12100 6356 610 0,'-1'-5'408'16,"-1"-5"-27"-16,2 14-176 15,4 14-40-15,0 23-75 16,1 13-17-16,2 14-12 16,-4 5-12-16,0 0-19 15,-2-1-3-15,-1-3-23 16,1-10-51-16,1-17-188 0</inkml:trace>
  <inkml:trace contextRef="#ctx0" brushRef="#br0" timeOffset="54206.2963">12223 6597 801 0,'17'-3'292'0,"17"1"-237"16,2 2-29-16,-2 0 33 15,1 0-212-15</inkml:trace>
  <inkml:trace contextRef="#ctx0" brushRef="#br0" timeOffset="54456.2366">12651 6476 1082 0,'-7'10'480'0,"-21"10"-250"16,-4 6-60-16,-12-4-92 15,-1 0-26-15,6-8-27 16,4-7-8-16,12-15-23 16,5-10-29-16,11-12-32 15,6-7-17-15,10 2-1 16,8-1 24-16,7 12 16 0,4 8 17 16,2 17 40-16,-1 11 20 15,1 20 42-15,-5 0 12 16,-2 6-16-16,-2-2-15 15,-1-9-16-15,0 0-66 16</inkml:trace>
  <inkml:trace contextRef="#ctx0" brushRef="#br0" timeOffset="54784.2847">12695 6404 649 0,'-2'-7'294'0,"14"-3"-125"16,5 2-55-16,9-1-35 15,10 5-14-15,3 1-24 16,-1 2-10-16,-6 2-16 16,-2 1-4-16,-16 0-18 15,-3-2-49-15,-14-1-90 16,-4 0-29-16,-2-1 4 15,-6-1 46-15,5 6 88 16,-1 1 41-16,0 10 84 16,3 5 26-16,3 7 47 15,1 6-3-15,4 3-63 16,0 2-24-16,4-5-46 16,-1-4-9-16,7-7-161 0</inkml:trace>
  <inkml:trace contextRef="#ctx0" brushRef="#br0" timeOffset="55034.5755">13248 6496 807 0,'-9'-9'384'0,"-24"-12"-140"15,0 4-37-15,-6 7-61 16,-2 4-31-16,13 14-60 15,0 7-24-15,18 8-34 16,7 4-9-16,16-1-3 16,11-2 5-16,15-12 14 15,2-2 13-15,0-11 23 16,-4-6 9-16,-10-3 3 16,-8-4-5-16,-12-3 343 15</inkml:trace>
  <inkml:trace contextRef="#ctx0" brushRef="#br0" timeOffset="55518.5093">13123 6197 913 0,'17'-14'342'0,"16"-13"-234"16,5 4-22-16,1 20-24 16,0 6-10-16,1 23-4 15,-5 11 20-15,-9 21 50 16,-7 16 8-16,-9 6-29 16,-5-3-21-16,0-15-40 15,4-15-11-15,10-18-8 16,0-9-1-16,5-20-2 15,-3-8-10-15,-9-14-30 16,-10-6-16-16,-19-5-39 0,-11 6-5 16,-15 10 11-16,-3 17 9 15,-2 15 27-15,2 9 12 16,10 5-60-16,13 0-155 16</inkml:trace>
  <inkml:trace contextRef="#ctx0" brushRef="#br0" timeOffset="55917.2925">13653 6404 511 0,'-4'-1'279'0,"-2"0"-51"15,2 1-92-15,4 0-63 16,0 0-23-16,-1 0-23 16,-1 0-9-16,1 0-11 15,0 1-4-15,1 11-2 16,1 33 4-16,4-25 13 16,1 1 1-16,8-3 5 15,-2-3-2-15,-1-9-2 16,5-5 3-16,0-5 1 15,2-8-1-15,5-2-6 16,-2-1 2-16,-1 7-1 0,-2 8 9 0,-7 10 35 16,-5 8 17-16,-6 10 16 15,-4 4-6-15,-2 3-33 16,0-4-23-16,6-6-42 31,6-8-96-31</inkml:trace>
  <inkml:trace contextRef="#ctx0" brushRef="#br0" timeOffset="56232.4177">13992 6432 1089 0,'-6'2'489'0,"-3"5"-234"0,4 5-146 16,3 4-50-16,6 7-41 15,4-1-7-15,8 2-4 16,5-4 1-16,8-2 2 16,6-4 1-16,0-7 5 15,3-4 3-15,-4-10 3 16,-2 0 2-16,-5-9 2 15,-9-1-2-15,-6-2-25 16,-9-6-40-16,-5 4-119 16,-5 8-96-16</inkml:trace>
  <inkml:trace contextRef="#ctx0" brushRef="#br0" timeOffset="56419.728">14152 6323 827 0,'-4'-3'426'0,"-4"-4"-116"16,5 11-62-16,-5 21-78 0,0 11-36 16,8 24-49-16,-4 4-5 15,4 7-27-15,4 1-13 16,-7 0-18-16,2-1-3 16,2-6-98-16,-1-7-37 15,4-14-308-15</inkml:trace>
  <inkml:trace contextRef="#ctx0" brushRef="#br0" timeOffset="56623.0966">14425 6386 998 0,'0'14'448'15,"0"7"-210"-15,2 19-113 16,1 1-22-16,1 1-46 16,1-2-19-16,-2-10-83 15,2-2-196-15</inkml:trace>
  <inkml:trace contextRef="#ctx0" brushRef="#br0" timeOffset="56763.525">14367 6133 1189 0,'-5'-4'513'0,"-7"-8"-244"15,12 14-227-15,1 3-40 16,13 8-136-16</inkml:trace>
  <inkml:trace contextRef="#ctx0" brushRef="#br0" timeOffset="57208.8336">14918 6515 728 0,'-8'8'351'0,"-17"9"-119"16,-1 2-26-16,-9-2-63 15,-3-2-23-15,4-12-48 16,3-3-19-16,8-12-25 15,5-4-11-15,6-4-17 16,5-5-7-16,6 3-9 16,1-2-4-16,11 9-5 15,5 2 0-15,11 8 3 16,8 5 6-16,0 5 8 16,-4 4 3-16,-6 8 1 15,-4 2 1-15,-9 6 8 16,1 3 7-16,1-7 8 0,3 3 2 15,5-8-6-15,2-1-1 16,-2-7 1-16,-1-8 2 16,-4-8 4-16,4-5 1 15,-5-8-4-15,2-2-1 16,-5-8-4-16,0-3-4 16,0-1-7-16,-2 4-3 0,1 15-20 15,-3 12 7-15,4 25 16 16,-2 10 3-16,1 10 18 15,-3 2-5-15,-6-6-86 16</inkml:trace>
  <inkml:trace contextRef="#ctx0" brushRef="#br0" timeOffset="60712.5787">15790 4421 294 0,'16'8'128'0,"12"21"-18"16,-9 14-6-16,-16 27 5 16,-6 14-4-16,-6 25-36 15,0 6-9-15,2-9-5 16,5-7-3-16,10-26-10 16,6-12-1-16,10-20 10 15,4-9 0-15,2-23 15 16,-3-10 10-16,-7-13-2 15,-5-2-3-15,-8 6-28 16,-6 8-24-16,-5 22-26 16,0 18-7-16,-2 36-4 15,6 13 8-15,7 25 4 0,-4 14 3 16,0 10 3-16,0 5 0 16,-5-3 2-16,-4-7 2 15,-4-26 4-15,-5-13 3 16,-4-31 5-16,3-21-2 15,2-31-377-15</inkml:trace>
  <inkml:trace contextRef="#ctx0" brushRef="#br0" timeOffset="61071.7132">16290 5228 515 0,'13'0'280'0,"23"0"-34"0,17-3-150 15,23-1-59-15,10 0-10 16,8-1 1-16,-5 2 1 16,-11 0 3-16,-10 2-3 15,-15 1-36-15,-12-1-55 16,-15-1-232-16</inkml:trace>
  <inkml:trace contextRef="#ctx0" brushRef="#br0" timeOffset="61431.0053">16418 5326 299 0,'-5'3'232'0,"-3"1"31"16,10 1-31-16,16-1-61 15,10 1-35-15,19-5-32 16,6-3-16-16,13-6-36 16,2-2-10-16,0-2-52 15,-6-1-33-15,-9 1-27 16,-9 1-11-16,-15 2-3 16,-7-1-16-16,-14 1-53 15,2-2-6-15,-11-4 35 16,-1-1 63-16,-5-4 135 15,-5 3 33-15,4 0 47 16,1 6 1-16,9 8-39 0,1 4-17 16,11 10-47-16,4 1-19 15,-3 6 7-15,3 4 17 16,-12 2 28-16,-6 0 7 16,-6-1-12-16,-11-2-13 15,-9-6-176-15</inkml:trace>
  <inkml:trace contextRef="#ctx0" brushRef="#br0" timeOffset="61868.3932">17915 4682 1103 0,'2'1'419'15,"2"7"-303"-15,1 12-50 16,-7 25-32-16,-3 16 6 16,-6 22-4-16,-4 7-3 15,9-3-13-15,6-5-7 16,10-12-6-16,11-6-1 15,10-13-4-15,2-9-1 0,2-18-6 16,0-11-24-16,2-18-149 16</inkml:trace>
  <inkml:trace contextRef="#ctx0" brushRef="#br0" timeOffset="62055.8444">17827 5091 921 0,'5'0'406'0,"11"1"-179"16,10 0-76-16,15 5-48 16,3-2-20-16,9-1-35 15,-3-1-58-15</inkml:trace>
  <inkml:trace contextRef="#ctx0" brushRef="#br0" timeOffset="62301.436">18522 5065 760 0,'1'-6'494'0,"-1"5"24"0,0-1-236 16,0 1-161-16,0 0-45 16,0 0-57-16,3-1-31 15,0-1-193-15</inkml:trace>
  <inkml:trace contextRef="#ctx0" brushRef="#br0" timeOffset="62473.5439">18483 5331 1234 0,'0'1'537'0,"1"1"-281"15,3 2-109-15,-4-4-89 16,0 0-62-16</inkml:trace>
  <inkml:trace contextRef="#ctx0" brushRef="#br0" timeOffset="62832.8718">18815 5097 883 0,'12'3'367'0,"23"3"-205"16,14-2-35-16,13-3-38 15,4-2-16-15,-4-3-29 16,-7 2-10-16,-12 2-19 15,-6 2-69-15,-19 4-247 16</inkml:trace>
  <inkml:trace contextRef="#ctx0" brushRef="#br0" timeOffset="63129.3658">18850 5323 566 0,'14'1'363'0,"7"-1"-49"0,18-1-62 16,7-3-34-16,15-1-48 15,7-1-27-15,-3-1-51 16,-1 0-27-16,-20 2-38 16,-12 2-11-16,-18 3-50 15,-8 1-90-15</inkml:trace>
  <inkml:trace contextRef="#ctx0" brushRef="#br0" timeOffset="66079.3793">19802 4854 565 0,'6'-17'327'0,"11"-14"-35"0,5 7-76 15,4 13-77-15,0 7-12 16,-5 14-28-16,-5 15-23 16,-8 16-24-16,-1 6-4 15,-11 1-5-15,2-7-2 16,0-13-10-16,2-12-4 15,8-15-3-15,3-7-1 16,11-15-1-16,1-7-2 16,1-14-3-16,2-3-3 15,-7 11-4-15,0 8-1 0,-3 22-4 16,-2 11-1-16,-6 16 6 16,-4 7 3-16,-4 10 5 15,0-1 2-15,0-10-7 16,6 3-6-16,6-12-121 15,5-2-174-15</inkml:trace>
  <inkml:trace contextRef="#ctx0" brushRef="#br0" timeOffset="66360.5345">19759 5246 820 0,'14'1'357'16,"27"3"-162"-16,12 1-34 15,17-4-20-15,12 1-22 0,12-2-48 16,0 0-18-16,-1 2-52 16,-12-2-115-16</inkml:trace>
  <inkml:trace contextRef="#ctx0" brushRef="#br0" timeOffset="66829.4074">19654 5972 711 0,'0'9'354'0,"3"8"-79"16,15-2-141-16,6-4 3 15,12-7 9-15,2 0 0 0,-6-9-9 16,0-1-8-16,-13-9-24 16,-5-9-13-16,-9-14-24 15,-5-9-14-15,-7-16-17 16,-1-2-10-16,4 2-25 16,4 4-9-16,14 14-11 15,2 3-3-15,6 15-4 16,0 2-16-16,-1 13-82 15,2 9-56-15,2 6-225 16</inkml:trace>
  <inkml:trace contextRef="#ctx0" brushRef="#br0" timeOffset="67016.9737">19729 5736 882 0,'14'-3'367'16,"24"1"-206"-16,10 0-82 15,10 2-46-15,2 2-12 16,3 0-125-16</inkml:trace>
  <inkml:trace contextRef="#ctx0" brushRef="#br0" timeOffset="67434.0802">20290 5937 750 0,'-16'-3'386'0,"-23"-5"-97"16,-5 1-67-16,-1 3-90 31,1 4-32-31,14 7-61 15,7 1-26-15,17 11-27 16,6-2-9-16,14 6-8 16,10 5 4-16,14-4 14 15,2-1 7-15,1-6 14 16,-7 0 10-16,-15-5 25 0,-9 4 29 16,-19-1 47-16,-8-4 10 15,-14-3-17-15,-4-4-27 16,0-7-119-16,3 2 61 15</inkml:trace>
  <inkml:trace contextRef="#ctx0" brushRef="#br0" timeOffset="70573.7407">813 8951 752 0,'5'1'284'0,"3"-2"-144"16,0-8-15-16,6-19 19 16,3-14 4-16,7-19-58 15,8-14-23-15,-2-17-14 16,2 1-8-16,-6 1-7 15,-2 7 4-15,-2 23 18 16,-13 11 15-16,-9 23 17 16,-3 12-16-16,-9 19-56 15,7 7-28-15,-1 21-37 16,2 13-3-16,11 15 17 16,12 13 10-16,6 9 15 15,9 2 6-15,1-5 8 0,-4-6 0 16,4-18-21-16,-6-9-70 15,-5-21-133-15,-4-9-208 16</inkml:trace>
  <inkml:trace contextRef="#ctx0" brushRef="#br0" timeOffset="70745.5816">994 8786 748 0,'14'0'292'0,"27"2"-196"16,8 2-41-16,0 6-15 16,-1-1-24-16</inkml:trace>
  <inkml:trace contextRef="#ctx0" brushRef="#br0" timeOffset="70886.1659">775 8614 1278 0,'-6'-1'495'16,"-4"-1"-353"-16,12 5-122 15,9 6-24-15,15 5-21 16,11 1 22-16</inkml:trace>
  <inkml:trace contextRef="#ctx0" brushRef="#br0" timeOffset="71214.4878">1529 8869 659 0,'8'7'360'0,"7"6"-49"0,6-3-148 16,4 2-18-16,2-8-41 15,-1-6-14-15,0-10-44 16,-9-8-1-16,-7-12 3 15,-4 0-1-15,-14-4-6 16,-5 3-5-16,-18 5-15 16,-5 4-9-16,-4 17-17 15,-4 7-8-15,12 20-11 16,4 7-4-16,12 14-1 16,9 5 3-16,15 8 5 15,5-3 6-15,9 5 12 16,2-3 2-16,-9-10 8 15,1 3 4-15,-4-15-47 16,2-4-107-16</inkml:trace>
  <inkml:trace contextRef="#ctx0" brushRef="#br0" timeOffset="71667.577">2159 8715 995 0,'-14'16'474'0,"-7"14"-193"16,-11 11-141-16,-2 0-35 15,-6-5-51-15,-3-6-12 16,6-19-10-16,2-11-11 16,10-18-41-16,5-9-18 0,10-8-17 15,6-2 2-15,10 5 22 16,9 7 15-16,10 10 21 15,9 11 18-15,8 16 25 16,-3 7 0-16,0 15-7 16,-1 2-15-16,-3 3 6 15,1-2-552-15</inkml:trace>
  <inkml:trace contextRef="#ctx0" brushRef="#br0" timeOffset="71933.1109">3370 8728 1124 0,'19'-1'425'0,"22"2"-300"0,6 7-59 16,17 15-27-16,0 6-7 31,-6 11-19-31,-3 4 0 16,-15 3-33-16,-9-8-99 15</inkml:trace>
  <inkml:trace contextRef="#ctx0" brushRef="#br0" timeOffset="72136.2496">3809 8671 1015 0,'-15'2'437'0,"-15"11"-236"0,-2 5-61 0,-5 17-69 15,-3 5-18-15,-6 9-26 16,2 2-7-16,9-7-12 16,5-6-3-16,14-11-57 31,4-10-93-31</inkml:trace>
  <inkml:trace contextRef="#ctx0" brushRef="#br0" timeOffset="72474.6493">4017 8778 777 0,'1'20'337'0,"-1"22"-200"16,4 3-21-16,1 5-31 15,5-11-42-15,0-13-16 16,-2-7 1-16,1-18 45 0,-6-3 17 16,-1-18 14-16,0-6 2 15,-4-17-25-15,-3-5-7 16,-5-14-10-16,-6-3-8 16,0-4-27-16,-3 3-13 15,5 12-10-15,10 9-18 16,5 12-3-16,8-2-4 15,11 9-15-15,4 3 9 16,10 8 1-16,13 8-45 0,0 7-283 16</inkml:trace>
  <inkml:trace contextRef="#ctx0" brushRef="#br0" timeOffset="72724.7355">4060 9007 825 0,'2'4'382'16,"7"4"-161"-16,14-2-121 0,8-5-23 15,11 0-39-15,3-2-9 16,3-1-21-16</inkml:trace>
  <inkml:trace contextRef="#ctx0" brushRef="#br0" timeOffset="73068.2587">4238 8666 856 0,'11'10'373'16,"4"11"-213"-16,2 7-42 16,-2 4-15-16,-8 0-22 15,-4 0-11-15,-2-7-13 16,1-8-8-16,-1-11-3 15,0-6 2-15,4-18-14 16,1-8-13-16,16-8-23 16,4-4-8-16,7 5-3 15,1 7 4-15,-6 7 0 16,-2 10 3-16,-7 10 18 16,-3 8 11-16,-3 12 9 15,-2 3 1-15,-5 9-11 16,-1-2-6-16,0-2-117 0</inkml:trace>
  <inkml:trace contextRef="#ctx0" brushRef="#br0" timeOffset="73536.8971">4665 8374 1030 0,'10'2'375'0,"11"-1"-278"16,7 1-32-16,6 0 1 15,2-2-6-15,3 0-23 16,-7-1-9-16,-13-2-10 15,-1 2-2-15,-13 2-10 16,2 3-2-16,-1 7-3 16,-6 1 0-16,-2 6-2 15,-4 4-2-15,0 4-6 16,3 3-4-16,7 8 2 16,4 3 1-16,4 7 4 15,0 1 4-15,1-1 4 0,1-1 1 16,0-4 4-16,-1-3-1 15,-3-5 2-15,-7-4 4 16,-5-5 50-16,-10-6 15 16,-7-8 17-16,-9-1 2 15,-16-1-60-15,-8 3-9 16,-3 4-18-16,3-1-6 16,17-1 20-16,12-4-103 15</inkml:trace>
  <inkml:trace contextRef="#ctx0" brushRef="#br0" timeOffset="77984.1872">5442 8725 581 0,'-5'1'338'0,"-2"1"-71"15,10 0-83-15,21-1-112 16,10 0-29-16,31-2-16 15,2-4-4-15,7-1-5 16,-1 2 21-16,-17 4-214 16</inkml:trace>
  <inkml:trace contextRef="#ctx0" brushRef="#br0" timeOffset="78156.0199">5506 8876 914 0,'7'2'367'0,"20"5"-191"0,11 1-27 16,17-4-15-16,8 0-26 16,0 2-19-16,-3 1-111 15</inkml:trace>
  <inkml:trace contextRef="#ctx0" brushRef="#br0" timeOffset="78905.959">6466 8723 778 0,'16'3'371'0</inkml:trace>
  <inkml:trace contextRef="#ctx0" brushRef="#br0" timeOffset="81295.132">6597 8539 730 0,'-11'20'361'15,"-10"16"-132"-15,-5 18-94 16,-2 5-35-16,2 5-56 15,2 0-27-15,3-11-11 16,9-8-2-16,5-20-3 16,7-8 1-16,9-26 4 15,1-11 1-15,5-23 3 16,5-17-2-16,2-6 1 16,0-6 6-16,-3 2 8 0,-4 2 2 15,-2 7 20-15,1 10 16 16,-4 18 26-16,-1 16-1 15,-1 22-27-15,0 16-20 16,5 16-36-16,-2 9 2 16,6 9-1-16,1 7-1 15,9 6-1-15,3 0 0 16,-4-5 2-16,3-8-4 16,-9-15-88-16,-5-7-63 0,-4-15-240 15</inkml:trace>
  <inkml:trace contextRef="#ctx0" brushRef="#br0" timeOffset="81451.7068">6475 8735 929 0,'-4'0'426'0,"2"1"-168"16,9 2-79-16,-7-3-90 15,27 4-10-15,49 11-39 16,-21-8-17-16,11-1-114 15,1 1-414-15</inkml:trace>
  <inkml:trace contextRef="#ctx0" brushRef="#br0" timeOffset="81763.7899">7300 8762 602 0,'6'-5'313'0,"-2"-6"-60"16,-4-1-17-16,-10-1-21 16,-12-2-9-16,-9-2-28 15,-4 1-34-15,-2 9-61 16,2 6-28-16,3 12-57 15,2 10-15-15,4 14-10 16,11 9 2-16,17 6 9 16,8 3 7-16,20-9-4 15,3-6-2-15,18-15-53 16,9-8-84-16</inkml:trace>
  <inkml:trace contextRef="#ctx0" brushRef="#br0" timeOffset="82076.3821">7678 8800 538 0,'-10'-11'371'0,"-7"-7"-4"16,-4 1-133-16,-4 2-45 15,-2 7-78-15,1 3-35 16,-1 9-55-16,4 5-20 16,7 6-26-16,4 7-4 15,15 5-2-15,4 2 3 0,13-1 21 16,5-5 14-16,3-5 38 16,1-5 15-16,-2-11 17 15,-7-4 5-15,-3-10-14 16,-1 1-7-16,-13-6-15 15,2 0-22-15,-7 1-160 16</inkml:trace>
  <inkml:trace contextRef="#ctx0" brushRef="#br0" timeOffset="82430.3076">7945 8748 1029 0,'-12'-7'489'16,"-9"-7"-192"-16,4 10-161 15,1 1-51-15,7 8-65 16,9 8-19-16,8 11-14 0,7 6-1 16,11 11 11-16,-4 3 3 15,-4-4 5-15,-6 1 5 16,-16-11 26-16,-7-3 12 16,-13-12 20-16,-6-8 4 15,-7-12-21-15,-2-14-74 16</inkml:trace>
  <inkml:trace contextRef="#ctx0" brushRef="#br0" timeOffset="82930.1899">8497 8249 996 0,'-17'24'384'0,"-12"20"-261"0,-7 30-65 16,-2 16-12-16,6 17-15 15,1 5-10-15,20 6-15 16,11-10-4-16,28-12-2 16,16-11-2-16,25-28 0 15,12-7-2-15,17-23-404 16</inkml:trace>
  <inkml:trace contextRef="#ctx0" brushRef="#br0" timeOffset="83383.5786">8891 8786 643 0,'-11'1'330'0,"-15"-1"-96"15,2-15-100-15,1-9-35 16,6-19-42-16,8-6-27 16,13-5-17-16,10 1 10 15,21 13 29-15,0 12 9 16,5 18 9-16,-1 13-7 15,-14 22-26-15,-4 8 2 0,-22 19 7 16,-14 8 1 0,-20 8-13-16,-2 6-9 0,-7-11-11 15,9-8-3-15,8-25-16 16,2-15-22-16,16-19-35 16,3-10-11-16,12-6 0 15,15 0 13-15,11 11 41 16,2 5 19-16,4 17 24 15,-8 9 11-15,-3 8 2 16,-5 6-8-16,-6-5-8 16,-1-3-2-16,0-7-62 15,0-7-137-15</inkml:trace>
  <inkml:trace contextRef="#ctx0" brushRef="#br0" timeOffset="83695.9796">9145 8875 840 0,'3'2'408'0,"1"3"-109"15,-1 10-177-15,2 2-25 16,-5 6-25-16,-4 2-16 16,1 1-29-16,-3-7-7 15,2-6-2-15,0-6 2 0,2-19-5 16,2-4-5-16,4-11-13 15,3-5-9-15,12 3-3 16,4 1-2-16,9 7-2 16,5 6 12-16,-7 9 22 15,-1 8 11-15,-10 11 15 16,-4 7-7-16,-1 6-15 16,-2 2-5-16,-3-1-8 15,0 1-9-15,-4-3-128 16,-1-5-184-16</inkml:trace>
  <inkml:trace contextRef="#ctx0" brushRef="#br0" timeOffset="84086.1798">9636 9075 834 0,'10'-1'422'16,"9"-6"-147"-16,-3-1-101 15,-1-1-35-15,-4-7-33 16,-5-3-5-16,-8-9-7 16,-5-12-6-16,-11-10-21 15,-2-10-15-15,-3-14-27 16,1-3-12-16,14-10-21 16,9 1-9-16,26 7-11 15,7 7 1-15,15 20-2 16,-1 14-6-16,-2 27-91 15,-4 11-66-15</inkml:trace>
  <inkml:trace contextRef="#ctx0" brushRef="#br0" timeOffset="84258.1667">9553 8739 956 0,'3'-4'438'16,"17"2"-190"-16,12 1-92 16,16 3-94-16,8 7-24 15,-1 4-93-15</inkml:trace>
  <inkml:trace contextRef="#ctx0" brushRef="#br0" timeOffset="84617.3349">10016 9097 614 0,'-2'-4'344'0,"-7"-6"-52"15,-5 0-45-15,-10 1-62 0,-3 1-32 16,-3 4-55-16,2 4-22 16,6 8-54-16,7 5-22 15,8 6-26-15,7 2-6 16,8-1 9-16,6-3 7 15,8-3 18-15,8-7 10 16,-3-2 5-16,-1-3 0 16,-7-3-14-16,-3-4-67 15</inkml:trace>
  <inkml:trace contextRef="#ctx0" brushRef="#br0" timeOffset="84914.1033">10246 8540 1065 0,'3'-2'488'16,"7"-1"-217"-16,-8 12-144 15,2 11-35-15,-7 16-31 16,-5 11-8-16,-2 16-13 16,-2 10-11-16,6-1-17 15,6-5-7-15,19-13-3 0,4-15-2 16,10-14-5-16,2-6-1 16,-4-19-65-16,-1-2-66 15</inkml:trace>
  <inkml:trace contextRef="#ctx0" brushRef="#br0" timeOffset="85086.2628">10076 8768 1285 0,'11'-2'507'0,"23"2"-339"16,12 4-61-16,18 3-60 15,0 1-9-15</inkml:trace>
  <inkml:trace contextRef="#ctx0" brushRef="#br0" timeOffset="85523.349">10497 8146 785 0,'4'4'329'15,"18"5"-197"-15,29 39-37 16,12 30-25-16,21 43-17 15,-14 16-9-15,-26 21-5 16,-20-2-1-16,-42-10-2 16,-17-8-4-16,-21-23 18 15,-4-18 5-15,4-29 4 16,8-15-16-16</inkml:trace>
  <inkml:trace contextRef="#ctx0" brushRef="#br0" timeOffset="86148.3173">11046 7896 824 0,'-2'-1'348'0,"-3"2"-191"15,6 36-109-15,5 23-36 16,8 59-5-16,3 28 4 15,11 46 1-15,-1 17 1 0,-5 10-1 16,-7-8 3-16,-15-17-1 16,-3-27 0-16,-1-35-2 15,3-19-2-15,1-30 4 16,0-9 8-16,3-24-398 16</inkml:trace>
  <inkml:trace contextRef="#ctx0" brushRef="#br0" timeOffset="86538.7171">11467 9579 800 0,'-6'6'369'16,"-10"10"-155"-16,1 9-112 0,3 13-68 15,3 3-11-15,8 5-7 16,6-3-2-16,7-4-5 16,4-5-4-16,4-9 0 15,1-7 2-15,2-12 4 16,-1-6 4-16,1-6-94 16,-5-3-171-16</inkml:trace>
  <inkml:trace contextRef="#ctx0" brushRef="#br0" timeOffset="86710.5521">11360 9760 794 0,'3'-1'433'15,"2"-1"-27"-15,13 3-320 16,5 1-45-16,12 3-30 0,6-1-18 15</inkml:trace>
  <inkml:trace contextRef="#ctx0" brushRef="#br0" timeOffset="86945.1121">11741 9722 682 0,'9'-1'322'16,"14"1"-94"-16,10 1-180 15,1 1-21-15,3 3-14 16,-8 1-25-16</inkml:trace>
  <inkml:trace contextRef="#ctx0" brushRef="#br0" timeOffset="87116.7041">11748 9777 998 0,'5'3'419'0,"4"3"-197"0,8 3-96 16,11 0-55-16,4-1-8 16,7-4-41-16,3-2-35 15</inkml:trace>
  <inkml:trace contextRef="#ctx0" brushRef="#br0" timeOffset="87736.6525">12218 9384 600 0,'4'10'337'0,"6"3"-65"16,-4 16-159-16,-1 1-24 15,-3 4-52-15,-4-1-6 16,0-8-7-16,4-3-1 16,0-15-5-16,3-4 0 15,3-15 2-15,2-9 0 16,2-3-1-16,-1-7-4 0,4 6 28 16,-6 2 19-16,3 8 21 15,0 5 4-15,1 10-28 16,2 10-18-16,1 6-20 15,0 7-4-15,-1 2-6 16,0-1-3-16,-4-2 18 16,-3 1-83-16,-4-5-377 15</inkml:trace>
  <inkml:trace contextRef="#ctx0" brushRef="#br0" timeOffset="87986.9394">12154 9749 1030 0,'13'0'424'16,"21"0"-261"-16,8 2-33 15,13-1-39-15,5 1-31 16,2 3-33-16,2 3-9 16,-9-3-87-16,-4-2-134 15</inkml:trace>
  <inkml:trace contextRef="#ctx0" brushRef="#br0" timeOffset="88377.1208">12124 10297 708 0,'10'3'340'0,"10"-3"-129"0,2-1-16 16,-7-10-50-16,0-4-20 16,-4-4-36-16,-7-8-18 15,-2-4-32-15,-3-4-11 16,-6-7-12-16,2 3-4 15,3-5-12-15,2 2-5 16,7 10-8-16,3 4-6 16,6 16-4-16,1 6-37 15,7 8-153-15,-1 3-160 16</inkml:trace>
  <inkml:trace contextRef="#ctx0" brushRef="#br0" timeOffset="88572.5624">12173 10138 799 0,'14'-3'301'0,"17"-4"-236"16,1 2-21-16,1 4-33 0,0 1-2 0</inkml:trace>
  <inkml:trace contextRef="#ctx0" brushRef="#br0" timeOffset="88887.6292">12496 10175 631 0,'-10'-1'300'0,"-6"-1"-128"0,-3 1-67 16,4 5-74-16,4 3-22 16,3 4-20-16,3 0-6 15,7 2-4-15,3 2-1 16,7 7 5-16,-1 0 11 15,3 3 37-15,-3-1 31 16,-7-1 84-16,-3-1 25 16,-9-6 17-16,-6-5-13 0,-9-13-67 15,-2-9-30-15,-1-13-127 16,6-9-121-16</inkml:trace>
  <inkml:trace contextRef="#ctx0" brushRef="#br0" timeOffset="89419.0477">12832 8763 845 0,'14'2'387'15,"9"4"-198"-15,22-4-62 16,9 2-24-16,12-4-56 16,-2-5-19-16,-11 2-10 15,-6 0-37-15,-20 6-262 16</inkml:trace>
  <inkml:trace contextRef="#ctx0" brushRef="#br0" timeOffset="89574.9706">12858 8874 768 0,'12'3'382'0,"9"-1"-134"16,24 4-118-16,11-4-34 15,19-2-55-15,0 0-43 0</inkml:trace>
  <inkml:trace contextRef="#ctx0" brushRef="#br0" timeOffset="90137.6999">13851 8445 852 0,'-9'18'310'16,"-17"21"-236"-16,2 16-28 15,-2 13 8-15,4 0 8 16,2 5-3-16,5-5-8 0,14-19-18 15,1-13-11-15,15-29 0 16,2-16 5-16,3-27 5 16,2-14 1-16,0-16-6 15,-3-2-4-15,-5-12-4 16,-1-1 1-16,-3 0-2 16,0 4-4-16,3 25 14 15,1 14 12-15,-5 25-3 16,-2 14 2-16,0 31-18 15,0 13-17-15,6 25-1 16,5 8-2-16,10 5 1 16,1-1 0-16,3 0 1 15,-3-5 0-15,-5-11-106 16,-4-12-81-16</inkml:trace>
  <inkml:trace contextRef="#ctx0" brushRef="#br0" timeOffset="90309.1886">13748 8644 951 0,'11'1'397'0,"8"1"-243"16,22 4-70-16,9 3-14 15,21 1-44-15,2 0 10 16</inkml:trace>
  <inkml:trace contextRef="#ctx0" brushRef="#br0" timeOffset="90590.4942">14528 8636 618 0,'-13'-6'334'0,"-18"-5"-79"16,-4 5-66-16,-3 10-93 16,1 6-32-16,7 12-18 15,4 3-10-15,13 7 0 0,9 1 1 16,15 2-17-16,10-1 0 15,20-8-6-15,8 1-1 16,10-17-24-16,-1-9-76 16</inkml:trace>
  <inkml:trace contextRef="#ctx0" brushRef="#br0" timeOffset="90934.0515">14853 8710 359 0,'-6'-6'257'0,"-7"-7"37"16,-5-2-55-16,-9 2-62 15,0-3-32-15,-1 5-67 16,1 4-35-16,4 13-56 15,6 8-17-15,2 15-5 16,8 6 7-16,10 7 14 16,5 1 11-16,12-8 35 15,6-5 17-15,6-17 41 16,3-8 11-16,-5-15-4 16,-5-6-7-16,-10-9-29 15,-8-5-12-15,-8 0-99 16,-4 0-110-16</inkml:trace>
  <inkml:trace contextRef="#ctx0" brushRef="#br0" timeOffset="91277.7224">15104 8680 687 0,'-11'-8'394'15,"-9"-4"-62"-15,-7 8-185 16,3 4-63-16,8 10-68 15,8 6-17-15,16 10-10 16,9 1 3-16,12 11 11 16,0-1 9-16,-11 0 42 15,-3 2 25-15,-20-12 56 16,-9-5 7-16,-10-13-25 0,-10-15-21 16,4-19-115-16,4-10-93 15</inkml:trace>
  <inkml:trace contextRef="#ctx0" brushRef="#br0" timeOffset="95770.9531">15690 8038 963 0,'-13'7'421'0,"-28"19"-214"15,-8 25-52-15,-2 53-67 16,2 17-18-16,22 31-34 16,18 8-11-16,29-10-14 15,13-14-4-15,16-28-2 16,0-18-24-16,1-28-150 16</inkml:trace>
  <inkml:trace contextRef="#ctx0" brushRef="#br0" timeOffset="96473.9457">16123 8660 361 0,'-24'-3'268'16,"-11"-4"17"-16,-8-14-59 0,2-8-38 15,12-16-66-15,4-9-48 16,25-5-48-16,13 3-17 16,19 12 0-16,10 14 2 15,7 26 10-15,4 9 4 16,-4 26-5-16,-8 9 0 15,-22 5 7-15,-15 4 5 0,-28 2 6 16,-13-3-1-16,-16 0-7 16,-8-8-5-16,-1-14-6 15,5-6-1-15,20-15-16 16,13-3-11-16,22-4-20 16,4-1-7-16,20 3-2 15,9 2 4-15,16 11 9 16,2 2 6-16,-2 11 12 15,-2 1 5-15,-6-1 8 16,-1 3 0-16</inkml:trace>
  <inkml:trace contextRef="#ctx0" brushRef="#br0" timeOffset="96765.8959">16372 8706 660 0,'0'6'275'0,"1"10"-141"0,-1 4-50 16,0 5 8-16,-3 1-11 15,1-4-14-15,-3-5-15 16,-1-11-11 0,5-5-2-16,1-15-6 15,4-7-3-15,6-9-19 16,0-1-1-16,9 1 1 15,1 0 17-15,9 7 24 16,2 6 9-16,-2 15 15 16,-5 6-2-16,-6 16-3 15,-6 3-7-15,-8 9-16 16,-3 5-14-16,0 2-35 0,0 0-96 16</inkml:trace>
  <inkml:trace contextRef="#ctx0" brushRef="#br0" timeOffset="97125.3078">16803 8906 609 0,'5'0'339'0,"10"-1"-45"15,1-7-37-15,-5-8-71 16,0-3-32-16,-6-10-60 16,-3-1-23-16,-6-5-27 15,-1-7-8-15,-6-2-13 0,0-8-4 16,3-20-12-16,4-5-6 15,16-7-11-15,9 5-6 16,11 25-3-16,1 11-1 16,0 22-14-16,-8 12-46 15,-4 17-208-15</inkml:trace>
  <inkml:trace contextRef="#ctx0" brushRef="#br0" timeOffset="97328.6069">16696 8641 753 0,'7'1'368'0,"17"0"-98"15,12 0-135-15,24-1-51 16,2 0-28-16,1 1-37 15,-8 3-61-15</inkml:trace>
  <inkml:trace contextRef="#ctx0" brushRef="#br0" timeOffset="97687.5537">17141 8804 584 0,'-10'-6'374'0,"-2"-6"-57"0,-6 7-117 16,-5 4-58-16,4 10-99 15,-4 8-31-15,6 9-28 16,11 9-8-16,13 3 1 16,6-3 7-16,13-8 13 15,5-10 8-15,4-16 27 16,1-5 21-16,-5-13 51 16,-7-7 15-16,-20-4-5 15,-10 2-21-15,-23 6-92 16,-3 7-62-16</inkml:trace>
  <inkml:trace contextRef="#ctx0" brushRef="#br0" timeOffset="98230.2326">17567 8422 721 0,'4'8'358'0,"4"4"-103"0,3 12-138 15,1 4-16-15,-2 6-31 16,-4-2-17-16,-6-7-11 15,-1 0-10-15,-2-14-10 16,2-3-2-16,2-8 7 16,1-9 0-16,6-9-1 15,1-9-5-15,10-6-15 16,2-2-4-16,6 0-1 16,2 8 15-16,-2 8 18 15,1 10 6-15,-7 16 21 16,-3 9-5-16,-9 14-6 15,-6 6-3-15,-2 4-21 16,-2-1-9-16,1-3-56 16,4-2-92-16</inkml:trace>
  <inkml:trace contextRef="#ctx0" brushRef="#br0" timeOffset="98511.4197">17514 8866 813 0,'6'0'382'15,"7"0"-108"-15,21 3-141 16,14 0-11-16,29 1-7 16,11 1-26-16,6 3-35 15,-3 1-16-15,-17-2-12 16,-7-3-56-16,-9-8-257 16</inkml:trace>
  <inkml:trace contextRef="#ctx0" brushRef="#br0" timeOffset="98917.8206">17550 9475 614 0,'5'11'309'0,"3"10"-73"16,3-1-68-16,0-8-50 15,2-4-22-15,-1-8-30 16,2-5-4-16,-2-4-2 15,-11-14-2-15,0-9-13 16,-3-9-10-16,-2-15-13 16,5-2-6-16,5-4-12 15,5 2-4-15,11 8-5 16,-2 8 0-16,3 14-2 16,-2 10-3-16,-4 13-78 15,-1 3-122-15</inkml:trace>
  <inkml:trace contextRef="#ctx0" brushRef="#br0" timeOffset="99105.0258">17540 9330 931 0,'4'-2'377'0,"0"1"-192"15,16-2-161-15,9 2-17 0,13 0 0 16,7 1-1-16,3 2-38 16,-1 4-187-16</inkml:trace>
  <inkml:trace contextRef="#ctx0" brushRef="#br0" timeOffset="99354.9859">17961 9354 928 0,'-14'0'430'0,"-15"3"-198"16,4 1-77-16,8 7-99 15,3 0-33-15,13 5-29 16,3 4-6-16,14 4 1 16,5 0 4-16,5 2 7 15,2-2 1-15,-6-1 8 16,-8-7 30-16,-15 3 50 15,-9-2 16-15,-16-4 8 0,-3 2-25 16,-4-10-39-16,1-6-55 16,9-9-456-16</inkml:trace>
  <inkml:trace contextRef="#ctx0" brushRef="#br0" timeOffset="99745.511">18180 8000 908 0,'18'6'373'16,"12"7"-188"-16,20 33-134 16,10 20-12-16,7 47 1 15,-4 16-2-15,-13 21-9 16,-18 6-2-16,-26-10-6 0,-7-6-2 15,-19-17-3-15,-7-11-2 16,-1-22-2-16,-3-11 0 16,1-16 0-16,0-12 2 15,4-16-89-15,1-8-156 16</inkml:trace>
  <inkml:trace contextRef="#ctx0" brushRef="#br0" timeOffset="100261.3533">18926 8794 714 0,'18'0'357'0,"13"-1"-129"0,7 1-117 16,0 0-37-16,2 0-47 15,-2-1-8-15,-9-4-52 16,-4 1-133-16</inkml:trace>
  <inkml:trace contextRef="#ctx0" brushRef="#br0" timeOffset="100468.3371">18964 8944 817 0,'8'5'356'16,"12"3"-176"-16,10-3-20 15,13 0-41-15,2 0-34 0,5-4-47 16,-7 1 4-16</inkml:trace>
  <inkml:trace contextRef="#ctx0" brushRef="#br0" timeOffset="102803.8803">19907 8500 639 0,'2'0'297'0,"1"13"-94"16,-5 4-42-16,-9 17-27 15,-3 13-25-15,-10 12-51 16,-2 9-9-16,-2 8-15 16,0-4-7-16,10-12-8 15,6-14-4-15,10-26 2 16,5-14 7-16,13-24 4 16,4-15 2-16,8-29 0 15,-1-7-6-15,-4-10-2 0,-1 0-2 16,-5 13-7-16,-3 4-5 15,-4 14-7-15,-2 13 11 16,-5 13 6-16,2 15-2 16,3 22-2-16,0 15-12 15,3 19-6-15,2 6 1 16,2 8 3-16,6 2 1 16,5 5 2-16,5-1 19 0,1-11-150 15,-7-2 11-15</inkml:trace>
  <inkml:trace contextRef="#ctx0" brushRef="#br0" timeOffset="102986.9291">19831 8799 1029 0,'14'-4'440'0,"6"-3"-228"0,22 11-148 16,3 3-33-16,11 5-17 16,5 3-120-16</inkml:trace>
  <inkml:trace contextRef="#ctx0" brushRef="#br0" timeOffset="103346.2344">20606 8813 646 0,'-12'-10'356'16,"-12"-4"-67"-16,-4-1-53 0,-4 5-85 15,1 4-41-15,-2 7-69 16,6 10-27-16,0 17-30 16,7 5-1-16,8 13 5 15,7 3 5-15,19-3 8 16,10-5-1-16,12-11 4 15,-2-7 1-15,11-9-44 16,-3-4-148-16</inkml:trace>
  <inkml:trace contextRef="#ctx0" brushRef="#br0" timeOffset="103658.6608">20900 8848 674 0,'-6'-9'355'15,"-6"-12"-84"-15,-11 3-52 16,-6 6-79-16,-2 3-39 16,-5 9-65-16,7 4-23 15,4 12-31-15,5 6-7 16,9 11 9-16,7 4 6 15,10 3 13-15,12-3 8 16,16-11 13-16,7-7 14 0,5-19 30 16,-2-2 12-16,-16-17 21 15,-3-4-6-15,-17-7-23 16,-9-3-15-16,-10 2-49 16,-4 1-67-16</inkml:trace>
  <inkml:trace contextRef="#ctx0" brushRef="#br0" timeOffset="103971.0773">21089 8785 1004 0,'0'1'408'16,"2"5"-258"-16,7 6-63 16,10 16-62-16,5 4-2 15,0 8 0-15,-6-2 17 16,-14-4 42-16,-10-5 12 15,-19-10 9-15,-5-7-16 16,-6-15-30-16,3-8-72 0</inkml:trace>
  <inkml:trace contextRef="#ctx0" brushRef="#br0" timeOffset="104408.4835">21764 8282 632 0,'-29'1'301'0,"-20"4"-113"0,-15 31-79 15,-1 17-20-15,9 32-18 16,11 15-14-16,27 31-20 16,17 8-5-16,17 6-13 15,8-4-2-15,15-15 0 16,1-14 0-16,6-24 42 16,3-13-112-16</inkml:trace>
  <inkml:trace contextRef="#ctx0" brushRef="#br0" timeOffset="104946.5414">21949 8749 437 0,'-6'-28'251'16,"0"-17"-77"-16,10-6-57 15,14 7-9-15,14 10-16 16,4 9 2-16,9 17 14 16,0 7 10-16,-4 13-34 15,-7 10-11-15,-21 11 1 16,-18 0 0-16,-30 10-7 15,-10 1-5-15,-11-5-25 16,1-5-15-16,8-15-8 16,13-9-10-16,20-10-36 15,11-4-7-15,20-3-9 16,6-1 5-16,15 2 29 16,6 2 5-16,1 9 10 15,-1 8 4-15,-10 6 5 0,-5 4 1 0,-7 1 18 16,-5-3-87-16</inkml:trace>
  <inkml:trace contextRef="#ctx0" brushRef="#br0" timeOffset="105230.3707">22364 8796 686 0,'-5'7'328'15,"-1"4"-115"-15,3 6-112 0,-6 0-9 16,3-1-10-16,-5-3-10 16,-2-9-6-16,7-4-4 15,1-15-30-15,9-6-8 16,14-8-18-16,-3-2-6 16,9 3-5-16,2 3 0 15,-4 6 16-15,3 8 20 16,-4 11 24-16,-6 6 13 0,-6 14 4 15,-4 1-14-15,-11 8-17 16,1 4-13-16,1 3-17 16,-3 2-10-16,10-6-147 15</inkml:trace>
  <inkml:trace contextRef="#ctx0" brushRef="#br0" timeOffset="105589.7754">22653 8946 906 0,'1'-6'417'0,"4"-11"-184"0,4-4-46 15,3-6-69-15,3-5-29 16,0-4-36-16,-2-3-12 16,-5-12-10-16,-1-6-6 15,-1-1-10-15,2 1-5 0,7 7-10 16,4 8-5-16,6 4-6 15,2 4-6-15,2 11-9 16,4 6-67-16,-4 12-302 16</inkml:trace>
  <inkml:trace contextRef="#ctx0" brushRef="#br0" timeOffset="105808.3478">22593 8688 1002 0,'-2'-1'452'0,"2"0"-186"16,8 0-88-16,21 2-89 16,11 2-13-16,14 2-42 0,7 1-13 15,-9 0-15-15,1 4-98 16</inkml:trace>
  <inkml:trace contextRef="#ctx0" brushRef="#br0" timeOffset="106142.6343">22952 8838 691 0,'-8'-4'364'0,"-12"-1"-102"16,8 6-169-16,0 3-52 16,1 13-57-16,3 1-7 15,8 11-2-15,4 2 5 16,7-5 10-16,12 1 7 15,5-14 18-15,7-8 21 16,2-9 83-16,-5-8 22 16,-11-7 43-16,-12-4-4 15,-20-4-74-15,-11 2-27 0,-18 3-60 16,-6 5-80-16</inkml:trace>
  <inkml:trace contextRef="#ctx0" brushRef="#br0" timeOffset="106548.7834">21893 9163 763 0,'18'0'346'16,"37"0"-140"-16,16 1-22 0,35-1-14 15,21 0-21-15,28-1-42 16,7-1-28-16,-21 2-40 16,-11 0-18-16,-42 4-38 15,-25-1-52-15</inkml:trace>
  <inkml:trace contextRef="#ctx0" brushRef="#br0" timeOffset="106954.9524">22051 9697 391 0,'8'6'254'16,"17"5"13"-16,5-3-32 15,12-1-23-15,0-5-24 16,-5-4-33-16,-4-5-13 0,-12-8-43 16,-5-3-16-16,-9-10-32 15,-7-1-15-15,-4-9-14 16,0-3-6-16,4-11-12 16,4-5-6-16,16 3-12 15,2 2-3-15,10 18 0 16,2 8 0-16,1 14-15 15,1 5-70-15,-6 8-272 16</inkml:trace>
  <inkml:trace contextRef="#ctx0" brushRef="#br0" timeOffset="107142.7047">22203 9561 672 0,'12'-5'366'0,"19"-2"-35"0,9 3-206 15,8 4-86-15,0 1-13 16,-2 5-46-16</inkml:trace>
  <inkml:trace contextRef="#ctx0" brushRef="#br0" timeOffset="107477.111">22630 9598 358 0,'-14'-3'229'0,"-17"1"9"0,1 1-100 15,6-1-82-15,3 6-23 16,8 4-17-16,6 3-2 16,11 6-1-16,7 3 3 15,11-2 1-15,4 7 30 16,0 2 25-16,-6-2 27 16,-12 2 57-16,-8-3 0 15,-19-3 26-15,-7-4-16 0,-13-10-52 16,-3-8-28-1,8-11-51-15,4-6-22 0,17 0-114 16,10 2-123-16</inkml:trace>
  <inkml:trace contextRef="#ctx0" brushRef="#br0" timeOffset="109422.0424">23304 9134 800 0,'2'1'413'16,"-2"-1"-131"-16,1 3-150 0,-2-3-35 15,-1 0-154-15</inkml:trace>
  <inkml:trace contextRef="#ctx0" brushRef="#br0" timeOffset="110035.7464">23536 9036 427 0,'1'0'262'0,"7"2"-11"0,-1 2-25 0,1 6-68 15,2 8-26-15,-4 5-51 16,0 4-27-16,-3 0-28 15,-3-2-6-15,-2-3-3 16,0-3 2-16,-1-8 6 16,-1-6 7-16,4-11 2 15,1-6-2-15,5-9-10 16,2-6-8-16,5-4-8 16,2 0-5-16,7 0-3 15,3 5-3-15,4 9 1 16,1 8 1-16,-6 10 5 15,-3 5 4-15,-2 6 0 16,-2 3 1-16,-5 4-1 16,3 2 11-16,-9 4 16 15,-5-1 2-15,-1 0 2 16,-4 1-12-16,4-6-5 0,4-3-54 16</inkml:trace>
  <inkml:trace contextRef="#ctx0" brushRef="#br0" timeOffset="110598.244">24081 8361 776 0,'12'25'319'0,"11"15"-179"16,10 29-80-16,6 10 1 16,-12 18-16-16,-8 12-11 15,-24 7-12-15,-16-3-2 16,-9-18-4-16,-7-14 1 0,3-25-1 16,6-6 1-16,4-17 2 15,7-6 7-15,2-11 24 16,1-2 5-16,6-7 19 15,1 0-6-15,6-7-26 16,1 1-7-16,3-2-94 16</inkml:trace>
  <inkml:trace contextRef="#ctx0" brushRef="#br0" timeOffset="123071.6143">779 11630 636 0,'-4'6'325'0,"3"5"-87"16,0 0-69-16,4-13-47 15,8-9 2-15,5-18 8 16,2-10-2-16,11-16-25 16,0-9-17-16,0-9-34 15,2-5-12-15,-8-4-13 16,-4 3-6-16,-9 6-6 0,-6 5-1 15,-5 18-6-15,-4 7-4 16,1 18-7-16,-3 11-4 16,-2 19-5-16,1 15-3 15,7 20 2-15,5 8-1 16,20 24 4-16,10 8 2 16,7 13 2-16,5 3 3 15,-2-11-2-15,-1-3-47 0,-4-21-75 16,-4-9 1-16,-8-18-177 15</inkml:trace>
  <inkml:trace contextRef="#ctx0" brushRef="#br0" timeOffset="123431.2616">882 11506 616 0,'0'0'353'0,"10"-7"-42"15,6 2-90-15,21-8-133 16,6-2-24-16,8 2-49 16,6 0-5-16,-8-3-132 15,-4 5-80-15,-13 2-7 0,-10 1-1 16,-11 6 202-16,-8-1 116 16,-1 7 54-16,1 1 15 15,-3-5-40-15,1 2-29 16,7 20-30-16,39 35-14 15,-25-28-27-15,1 0-8 16,-2-7-12-16,5-6 0 16,-2-8 42-16,-7-10 28 0,1-6 40 15,-2-9 10-15,-2-12-31 16,0 1-28-16,-5-2-42 16,0 5-19-16,-3 12-74 15,-1 6 262-15</inkml:trace>
  <inkml:trace contextRef="#ctx0" brushRef="#br0" timeOffset="124180.8941">2662 11245 752 0,'-2'-6'377'0,"-4"-4"-109"15,2 6-61-15,-2 19-82 16,-2 12-32-16,4 21-51 16,2 7-6-16,7 7-11 15,5-1-3-15,10-9-5 16,2-6-2-16,9-13-1 16,-4-10-1-16,8-16 2 15,1-8 2-15,1-22 3 16,4-6 1-16,-10-11-2 15,-1-4-1-15,-13 1-1 0,-3-1-1 16,-9 4 1-16,-6 2 0 16,-7 11 6-16,-4 8 5 15,1 13-1-15,-2 10-3 16,4 17-15-16,3 6-9 16,9 8-5-16,9 4 0 15,12-1 2-15,5-3 1 16,0-8 2-16,4-5 1 0,-5-10 3 15,-2-10 2-15,1-5 5 16,-6-13 3-16,-2-11 9 16,-1-5-4-16,-8-12 4 15,-4 0-3-15,-11-2-5 16,-6 2 1-16,-7 12-14 16,-3 5-11-16,3 18-76 15,-3 10-76-15</inkml:trace>
  <inkml:trace contextRef="#ctx0" brushRef="#br0" timeOffset="124602.6667">3372 11641 1013 0,'-5'-4'463'0,"-14"-3"-201"16,-7-1-58-16,-1 8-82 15,-5 0-28-15,3 4-52 16,6 5-27-16,3 6-26 16,3 4-8-16,16 7-2 15,4 4 5-15,14-3 9 16,8 0 2-16,3-12 10 16,3-7 12-16,1-12 30 15,-1-4 22-15,-4-11 25 16,-7-4 1-16,-10-4-21 15,-9-4-20-15,-9 6-28 16,-6 1-54-16,-2 10-146 16</inkml:trace>
  <inkml:trace contextRef="#ctx0" brushRef="#br0" timeOffset="124930.8121">3564 11318 1013 0,'0'1'448'0,"4"3"-224"16,5-1-72-16,18-2-81 15,12-1-15-15,17-4-20 16,9 2-9-16,0 1-10 16,-6 0-4-16,-12-1 6 15,-10-2-72-15,-14-2-248 16</inkml:trace>
  <inkml:trace contextRef="#ctx0" brushRef="#br0" timeOffset="125149.5056">3680 11477 689 0,'0'-1'378'0,"8"-3"-42"0,11 0-86 16,11-1-77-16,9-1-11 16,11 2-41-16,-1 1-13 15,0 3-35-15,-8 3-20 16,-12-3-92-16,-4-4-544 16</inkml:trace>
  <inkml:trace contextRef="#ctx0" brushRef="#br0" timeOffset="125774.1043">4862 11046 429 0,'-21'-8'299'0,"-16"-4"23"0,13-19-155 16,5-11-36-16,17-16-51 15,8-5-23-15,21 3-14 16,11 9 25-16,14 18 12 15,3 10 7-15,3 23-17 16,-9 9-24-16,-21 23 18 16,-12 10 3-16,-28 23 6 15,-16 9-2-15,-17 4-38 16,-6-8-9-16,-2-14-10 16,8-13-4-16,14-20-42 15,5-10-24-15,14-16-19 16,6-7-6-16,8-7 32 15,11 1 16-15,16 3 19 16,4 5 10-16,10 11 25 16,0 6 13-16,-9 13 11 15,-4 2-4-15,-7 8-17 0,1-2-6 16,-1-8-128-16</inkml:trace>
  <inkml:trace contextRef="#ctx0" brushRef="#br0" timeOffset="126133.4033">5212 11069 744 0,'7'8'411'0,"3"6"-94"0,-3 11-121 15,-7 5-45-15,-7 5-62 16,-1-2-21-16,-1-5-41 15,5-9-8-15,3-8 0 16,1-9 3-16,-1-12 1 16,1-8-3-16,0-11-9 15,1-6-7-15,7-2-5 16,4-2-2-16,9 5 4 16,7 5 6-16,3 11 17 15,-1 8 9-15,0 12 17 16,-4 7 0-16,-5 12-8 15,0 1-8-15,-10 4-17 16,1 0-6-16,-5 0-1 16,-1-1-36-16,-1 1-146 15,-1-2-190-15</inkml:trace>
  <inkml:trace contextRef="#ctx0" brushRef="#br0" timeOffset="126414.8727">5576 11373 845 0,'9'-3'399'0,"14"-5"-152"16,2-4-39-16,-2-5-43 16,-4-4-12-16,-5-6-20 15,-3-3-11-15,-2-4-24 16,2-4-16-16,-10-7-25 15,-5-1-10-15,-4-19-20 16,-4-7-6-16,0-14-16 16,9-3-7-16,10 16-15 15,10 10-2-15,13 24-6 16,3 12 25-16,4 15-158 16,0 9-181-16</inkml:trace>
  <inkml:trace contextRef="#ctx0" brushRef="#br0" timeOffset="126602.0371">5554 11040 1133 0,'10'1'411'16,"24"-4"-322"-16,12-2-64 15,22-7-11-15,4 4-2 16,-3 8-77-16</inkml:trace>
  <inkml:trace contextRef="#ctx0" brushRef="#br0" timeOffset="126961.3378">6041 11178 509 0,'-11'-8'384'0,"-13"-7"71"16,-4 5-135-16,-3 7-138 15,2 7-51-15,4 10-89 16,4 5-27-16,14 9-30 0,5 0-2 16,13-1 6-16,9 1 3 15,7-11 9-15,9-4 7 16,3-15 13-16,1-9 12 16,-8-9 20-16,-8-6 18 15,-16-5 32-15,-9 0-5 16,-19 1-23-16,-6 6-26 15,-4 11-112-15,3 5-72 0</inkml:trace>
  <inkml:trace contextRef="#ctx0" brushRef="#br0" timeOffset="127304.989">4671 11552 859 0,'0'0'391'0,"8"1"-184"0,7-1-47 16,35 0-51-16,28 0-10 15,46 0-16-15,32-1-12 16,32-3-37-16,4 2-13 16,-5 2-10-16,-13 3 17 15,-39 3-142-15,-32-1-95 16</inkml:trace>
  <inkml:trace contextRef="#ctx0" brushRef="#br0" timeOffset="127726.7757">5063 12188 484 0,'1'7'289'16,"9"9"12"-16,9-1-85 15,12-3-48-15,4-3-10 16,5-7-13-16,-1-1-10 16,-9-6 1-16,-1-7 3 15,-16-11-31-15,-3-3-15 16,-10-15-37-16,0 0-20 16,-8-8-18-16,-3-8-3 15,2-14-8-15,1-5-3 16,10-2-11-16,7 9-6 0,12 23-7 15,5 13-7-15,4 25-63 16,3 8-66-16,3 14-451 16</inkml:trace>
  <inkml:trace contextRef="#ctx0" brushRef="#br0" timeOffset="127952.5678">5113 12000 833 0,'6'-3'346'0,"17"-5"-186"16,4-4-60-16,19-1-24 15,9 5-27-15,2 6-34 0,5 3-6 31,-11 10-86-31</inkml:trace>
  <inkml:trace contextRef="#ctx0" brushRef="#br0" timeOffset="128183.8479">5602 12075 1031 0,'-3'-1'470'0,"-1"2"-195"15,4 7-118-15,4 4-71 16,7 6-16-16,13 6-25 16,-1 2-14-16,-4 4-17 15,-4 1 2-15,-16 3 34 16,-5 0 14-16,-14-2 17 16,-7-4 1-16,-12-12-32 15,-3-6-15-15,5-13-43 16,8-7-44-16,20-12-589 15</inkml:trace>
  <inkml:trace contextRef="#ctx0" brushRef="#br0" timeOffset="128543.4506">6606 11491 1066 0,'8'12'476'0,"4"19"-203"16,-10 7-67-16,-16 3-74 15,-5 2-34-15,-5-10-142 16</inkml:trace>
  <inkml:trace contextRef="#ctx0" brushRef="#br0" timeOffset="128949.285">7131 11243 832 0,'10'1'341'0,"28"0"-197"16,12 1-24-16,18 0-27 16,3-1-20-16,-10 2-33 15,-9-3-11-15,-13 0 19 0,-9-2-74 16,-12-4-179-16,-3-1-186 15</inkml:trace>
  <inkml:trace contextRef="#ctx0" brushRef="#br0" timeOffset="129105.5084">7394 11275 579 0,'0'8'314'16,"-4"8"-67"-16,4 6-42 15,3 7-58-15,1 2-17 0,7 1-37 16,-3 1-22-16,-1-5-38 15,-2-4 12-15,1-1-173 16,-4-6-203-16</inkml:trace>
  <inkml:trace contextRef="#ctx0" brushRef="#br0" timeOffset="129377.9481">7909 11415 508 0,'-6'-11'346'16,"-6"-11"29"-16,-8-3-72 15,-7-4-88-15,-6 5-43 0,-7 8-66 16,-1 3-20-16,3 14-42 16,7 7-16-16,10 8-28 15,9 4-7-15,13 10-2 16,9 2 3-16,13 4 6 15,8-4 6-15,10-6 8 16,0-6 1-16,-2-9 0 16,-6-3 0-16,-11-8-21 15,-9-8-61-15</inkml:trace>
  <inkml:trace contextRef="#ctx0" brushRef="#br0" timeOffset="129502.5755">7763 11084 919 0,'-4'-1'446'0,"-2"-1"-184"16,5 6-115-16,1-4-134 15,0 0 14-15,6 10-365 0</inkml:trace>
  <inkml:trace contextRef="#ctx0" brushRef="#br0" timeOffset="129794.0464">7944 11300 1015 0,'5'4'398'0,"13"2"-244"0,4 1-69 15,11 1-20-15,3 0-11 16,1-4-26 0,-4 0-9-16,-5-4-3 0,-5 0 3 15,-12-4 4-15,-4 0 2 16,-10-1-2-16,-8-1-1 15,-7-2-6-15,-4 1-4 16,-2 7-11-16,1 3 1 16,4 15 3-16,1 7 1 15,3 10 8-15,2 7-1 16,4-4-9-16,8 0-3 16,16-7-4-16,10-7-1 0,26-8 3 15,12-4 2-15</inkml:trace>
  <inkml:trace contextRef="#ctx0" brushRef="#br0" timeOffset="130153.4879">8494 11295 917 0,'-15'-6'401'0,"-12"-3"-203"15,0 5-20-15,11 10-68 16,5 8-29-16,7 7-50 16,8 3-21-16,12 3-12 0,8 0 1 15,11-9 4-15,-1 1 3 16,-3-11 2-16,-5-7 3 16,-13-2 3-16,-5-4 0 15,-16 0-4-15,-10 1-2 16,-13 1-2-16,-8-1 3 15,-3 9 3-15,3-1 6 16,8 10 3-16,8 2-3 0,15 4-2 16,4 0-2-16,13 0 2 15,4-4 2-15,15-4 1 16,10-2-3-16,6-5-5 16,2-3 44-16,-1-5-426 15</inkml:trace>
  <inkml:trace contextRef="#ctx0" brushRef="#br0" timeOffset="130616.3605">9405 11220 1163 0,'4'5'459'15,"9"15"-302"-15,12 11-65 16,18 21-45-16,13 9-8 15,13 1-13-15,-4 1-5 0,-11-13 17 16,-12-10-66-16,-15-12-224 16</inkml:trace>
  <inkml:trace contextRef="#ctx0" brushRef="#br0" timeOffset="130811.4267">9831 11257 880 0,'-4'0'441'16,"-16"1"-141"-16,0 6-80 15,-15 15-97-15,-10 5-25 16,-5 12-42-16,-2 8-17 16,2-1-24-16,8-1-8 0,9-8-35 15,7-7-58-15,15-12-260 16</inkml:trace>
  <inkml:trace contextRef="#ctx0" brushRef="#br0" timeOffset="131139.4843">9990 11538 429 0,'1'10'248'0,"3"13"-15"16,0-3-27-16,0-7-41 15,0-4-8-15,0-9-26 0,0-6-10 16,-1-12-18-16,-1-4-17 16,-3-14-19-16,-4 0-6 15,-3-6-11-15,0-8-10 16,-2-2-18-16,0-2-7 15,7-1-13-15,3 5-2 16,10 5-11-16,6 9-1 16,2 9-1-16,3 4-2 15,3 9-3-15,1-1 0 0,19 11-121 16,4 2-149-16</inkml:trace>
  <inkml:trace contextRef="#ctx0" brushRef="#br0" timeOffset="131389.4136">10010 11651 872 0,'8'0'374'0,"10"1"-173"16,11 3-84-16,15-1-46 15,2 5-19-15,2 1-34 16,-7-2-21-16</inkml:trace>
  <inkml:trace contextRef="#ctx0" brushRef="#br0" timeOffset="131701.8545">10256 11345 973 0,'4'7'411'0,"4"12"-215"16,0 5-63-16,-2 12-36 15,-4 2-13-15,-4-4-26 16,-1-4-12-16,-4-9-19 15,5-11-6-15,2-10-1 16,7-10-2-16,8-14-5 16,3-8-2-16,5-10-10 15,-1 3-2-15,8 5 9 16,-1 8 7-16,-2 16 30 16,-5 10 15-16,-9 17 12 15,-3 8-1-15,-5 12-27 16,1 0-12-16,1 0-36 15,6-4-81-15</inkml:trace>
  <inkml:trace contextRef="#ctx0" brushRef="#br0" timeOffset="132123.616">10662 11071 1055 0,'8'0'458'0,"12"-2"-215"16,9-1-149-16,7 2-68 15,1-5-6-15,3 1-8 16,-5-3-2-16,-5 4-1 15,-4 1-1-15,-15 4-8 16,-6 7-2-16,-6 6 2 16,-7 3 4-16,-1 13 7 15,1-1 0-15,4 7-2 16,1 6-3-16,3 9 1 16,3 5-1-16,4 3-2 15,1 2 0-15,2-9-1 16,-2-8 3-16,-4-8 3 15,-3-11 17-15,-12-5 32 16,-6-4 7-16,-17-8 5 16,-4 1-19-16,-4-9-29 15,3-1-7-15,16-5-70 0,9-5-240 16</inkml:trace>
  <inkml:trace contextRef="#ctx0" brushRef="#br0" timeOffset="132467.2832">11192 11321 869 0,'7'0'427'0,"14"2"-132"15,7 3-145-15,16 0-74 16,3-1-32-16,6-3-27 15,-8-1-5-15,-4-1-64 16,-4-2-96-16</inkml:trace>
  <inkml:trace contextRef="#ctx0" brushRef="#br0" timeOffset="132701.6125">11220 11499 701 0,'4'5'437'16,"5"1"13"-16,16 1-257 16,9 1-25-16,15-3-57 15,3 1-26-15,3-4-45 16,0 0 22-16,-15-2-602 15</inkml:trace>
  <inkml:trace contextRef="#ctx0" brushRef="#br0" timeOffset="133711.4938">12184 11106 732 0,'-5'5'367'0,"-10"15"-96"0,-7 11-101 15,-9 20-88-15,-6 9-16 16,0 11-35-16,6-2-8 16,12-3-6-16,6-9-1 15,11-23-5-15,2-7 2 16,8-23 5-16,4-6 5 16,9-19 6-16,2-12 1 15,8-23-8-15,2-9-1 16,-7-18-5-16,-3-1 2 0,-12 3 0 15,-3 6 8-15,1 21 12 16,-3 9 7-16,-2 24 4 16,3 14-12-16,-7 22-19 15,8 16-11-15,10 19-9 16,1 6 1-16,13 16 0 16,2 5 1-16,6 3 2 15,2-5 1-15,-8-16-30 16,-12-11-44-16,-8-22-135 15,-7-5-162-15</inkml:trace>
  <inkml:trace contextRef="#ctx0" brushRef="#br0" timeOffset="133867.4448">12032 11341 1071 0,'0'-3'423'0,"10"0"-262"0,11 3-40 15,23 1-57-15,7 3-8 16,18 1-35-16,0-1 17 16</inkml:trace>
  <inkml:trace contextRef="#ctx0" brushRef="#br0" timeOffset="134223.219">12861 11280 863 0,'-18'-4'409'0,"-22"1"-171"15,-3 3-70-15,3 11-92 16,2 8-29-16,9 11-33 16,12 5-6-16,17 8-4 15,7 0 0-15,22-6 5 16,4-3-1-16,14-7 1 15,5-1 0-15,3-8 2 16,-3-3-14-16,-9-10-161 16</inkml:trace>
  <inkml:trace contextRef="#ctx0" brushRef="#br0" timeOffset="134639.4062">13249 11368 815 0,'-6'-6'430'16,"-14"-11"-105"-16,-6 0-50 15,-8 1-95-15,-4 6-47 16,3 10-74-16,0 6-24 0,12 22-35 16,6 3-5-16,12 14-5 15,7 3-1-15,16-7 3 16,11-3 3-16,10-19 9 15,7-10 5-15,-4-12 19 16,-2-10 11-16,-8-12 5 16,-5-6 3-16,-12-11-11 15,-9-5-14-15,-12 6-24 16,-6 4-49-16,-7 15-146 16</inkml:trace>
  <inkml:trace contextRef="#ctx0" brushRef="#br0" timeOffset="135045.5649">13596 11344 651 0,'-14'-11'358'0,"-11"-8"-77"15,-4 4-55-15,4 11-105 16,4 6-33-16,11 13-53 15,5 7-17-15,14 12-10 16,10 6-2-16,8 0 13 16,7 4 7-16,-7-6 42 15,-7-6 18-15,-14-5 24 16,-12-9 12-16,-16-6-19 16,-8-7-19-16,-13-10-29 15,1-3-33-15,0-14-63 16</inkml:trace>
  <inkml:trace contextRef="#ctx0" brushRef="#br0" timeOffset="135498.5762">13965 10809 613 0,'-30'50'305'16,"-23"26"-92"-16,7 29-57 15,7 6-20-15,25 10-43 0,9 1-38 16,21-10-29-16,9-10-4 16,13-26-5-1,8-9-4-15,14-17-18 0,8-9-68 16</inkml:trace>
  <inkml:trace contextRef="#ctx0" brushRef="#br0" timeOffset="136042.6109">14176 11296 784 0,'-3'-4'375'0,"-7"3"-147"16,2 5-65-16,0 9-87 15,0 13-19-15,1 8-26 16,3 7-7-16,7 0-3 16,7-2-3-16,5-9 1 15,4-4 1-15,4-13 4 16,-1-11 3-16,3-11 2 15,1-11-1-15,-5-10 0 16,-3-2-1-16,-8-6-4 16,-4 0-1-16,-7 5-9 15,-4 1-3-15,-5 16-7 0,2 7-6 16,0 10-8 0,1 12-2-16,8 10-2 0,0 3 3 15,9 10 6-15,4 1 1 16,7-5 5-16,5-2 0 15,6-5 3-15,1-7 2 16,5-10 4-16,-1-4 2 16,-4-12 12-16,-4-6 6 15,-6-9 5-15,-3-8 4 16,-12-8-3-16,-6-2-4 0,-8 1-12 16,-7 3-10-16,-8 12-45 15,5 9-54-15</inkml:trace>
  <inkml:trace contextRef="#ctx0" brushRef="#br0" timeOffset="136386.2881">14732 11722 716 0,'-5'-5'378'15,"-3"-3"-91"-15,-6-2-123 16,0 2-25-16,-4 1-27 0,-2 2-17 16,0 5-50-16,1 4-23 15,4 12-19-15,7 4-1 16,8 6 10-16,6 1 4 15,6-3 1-15,3-3 8 16,5-6 22-16,1-5 18 16,-3-11 29-16,3-5 2 15,-6-11-18-15,1-5-17 16,-1-1-46-16,-1-2-69 0</inkml:trace>
  <inkml:trace contextRef="#ctx0" brushRef="#br0" timeOffset="136948.6511">14873 11292 524 0,'5'5'350'0,"8"4"-8"0,9 14-125 15,2 6-6-15,0 9-48 16,-3 6-22-16,-15-3-23 16,-6-3-15-16,-7-5-42 15,-6-8-18-15,3-9-20 16,2-5-4-16,6-13-6 15,4-7-3-15,10-14-8 16,2-7-4-16,7-7-6 16,3-1 1-16,0 4 0 15,5 4 1-15,-7 10 3 16,-1 5 6-16,-9 14 15 16,0 3 7-16,-2 14 11 15,-2 6 0-15,2 6-11 16,-6 4-5-16,-1-1-11 15,1 3 36-15,2-2-109 16</inkml:trace>
  <inkml:trace contextRef="#ctx0" brushRef="#br0" timeOffset="137339.1919">15367 10840 864 0,'13'19'417'16,"12"12"-125"-16,11 23-174 15,4 12-28-15,-1 13-30 16,-8 4-15-16,-20 13-25 16,-10 1-4-16,-14-4-4 15,-4-4 0-15,2-22 0 16,1-11-1-16,3-19 0 15,3-9 0-15,2-13-73 16,0-8-86-16</inkml:trace>
  <inkml:trace contextRef="#ctx0" brushRef="#br0" timeOffset="137573.7561">15883 11626 835 0,'3'-4'550'0,"1"1"35"0,0 1-268 0,-4 2-175 31,0 0-53-31,0 0-59 15,0 0-44-15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5T13:11:18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642 13955 432 0,'5'-4'283'16,"7"-7"-37"-16,3-13-50 15,4-3-23-15,9-23-65 16,3-13-23-16,2-16-26 16,1-8-7-16,-6 6-7 15,-3 9 2-15,-9 18 12 16,-7 10-3-16,-9 18-5 16,-5 9-14-16,-9 18-35 15,0 13-5-15,1 16-16 16,5 10-4-16,20 27-7 15,11 10 1-15,18 11 11 16,12 5 9-16,0-20 14 16,-4-13 6-16,-6-18 5 15,-9-13-26-15,-10-8-120 0,-7-7-92 16</inkml:trace>
  <inkml:trace contextRef="#ctx0" brushRef="#br0" timeOffset="132.9903">779 13822 918 0,'6'3'338'0,"12"3"-254"16,5 2-39-16,16-7 3 16,6-1-11-16,9-3-83 15</inkml:trace>
  <inkml:trace contextRef="#ctx0" brushRef="#br0" timeOffset="369.9993">1221 13721 933 0,'11'14'372'0,"6"19"-234"16,5 2-18-16,1 8-17 15,-4-7-18-15,-6-12-22 16,2-5-2-16,6-13 1 15,3-6 2-15,14-12 9 16,-3-9-6-16,-11-17-16 16,0 0-5-16,-16-1-13 15,-1 4-49-15</inkml:trace>
  <inkml:trace contextRef="#ctx0" brushRef="#br0" timeOffset="869.87">2312 13730 441 0,'1'13'251'0,"1"21"-40"16,-1 4-22-16,-4 0-50 16,-2-6-32-16,3-12-44 15,0-9-5-15,2-12-9 16,0-8-7-16,1-18-12 16,1-10-9-16,4-11-16 15,1-2-1-15,6 6 14 16,5 3 9-16,9 16 7 15,4 10-1-15,3 21-17 16,-4 12-9-16,-8 14-6 0,-3 9 2 16,-8 7 4-16,4 1 1 15,-1-6 1-15,1-6 5 16</inkml:trace>
  <inkml:trace contextRef="#ctx0" brushRef="#br0" timeOffset="1041.7152">2782 13859 888 0,'0'0'413'0,"-1"0"-173"16,1 0-101-16,0-2-84 15,0 2-28-15,0-1-96 16</inkml:trace>
  <inkml:trace contextRef="#ctx0" brushRef="#br0" timeOffset="1229.1672">2787 13615 1082 0,'1'4'461'16,"7"2"-200"-16,23 14-197 0,13 3-25 15,16 13-11-15,-1 7-9 16,-13 4-3-16,-9-1 2 16,-15-7-17-16,2-5-68 15</inkml:trace>
  <inkml:trace contextRef="#ctx0" brushRef="#br0" timeOffset="1401.0037">3196 13604 770 0,'-7'2'441'0,"-11"11"-54"16,-2 3-129-16,-6 14-126 15,-4 7-36-15,-5 7-55 16,0 1-16-16,3-6-35 16,5-7-60-16,9-11-360 15</inkml:trace>
  <inkml:trace contextRef="#ctx0" brushRef="#br0" timeOffset="1588.813">3366 13912 829 0,'-2'1'512'0,"0"1"-39"0,0 0-159 15,1-2-183-15,-1 0-47 16,1 0 372-16</inkml:trace>
  <inkml:trace contextRef="#ctx0" brushRef="#br0" timeOffset="2083.9598">4020 13928 648 0,'5'6'311'16,"11"5"-130"-16,8-3-20 16,3-8 5-16,6-9-39 15,-4-6-19-15,-6-14-26 16,-3-7-9-16,-6-11-15 16,-6-11-14-16,-8-10-18 15,0-4-3-15,-8-8-9 0,1 2-7 16,6 2-10-1,4 4-6-15,12 20-12 0,6 10-6 16,10 29-59-16,6 13-113 16</inkml:trace>
  <inkml:trace contextRef="#ctx0" brushRef="#br0" timeOffset="2255.743">4096 13585 845 0,'-4'0'448'0,"2"5"-96"15,7-2-235-15,24 1-117 16,10-2-8-16,14-2 11 16,6 0 4-16,3 4-66 15</inkml:trace>
  <inkml:trace contextRef="#ctx0" brushRef="#br0" timeOffset="2583.8307">4488 13852 808 0,'-13'4'369'16,"-22"8"-177"-16,5 5-67 15,9 4-83-15,9 5-22 16,19-5-16-16,14-4-10 16,9-5 4-16,10-9 7 0,-7-4 29 15,-5-4 27-15,-4-6 36 16,-13 2 14-16,-7-5-1 15,-8 0-22-15,-8 0-37 16,-2 1-21-16,-2-2-107 16,3 1-459-16</inkml:trace>
  <inkml:trace contextRef="#ctx0" brushRef="#br0" timeOffset="2786.823">4777 13612 938 0,'23'-2'323'16,"23"-1"-296"-16,10 4-19 15,-6-1 1-15,-5 2 2 16,0 1-73-16</inkml:trace>
  <inkml:trace contextRef="#ctx0" brushRef="#br0" timeOffset="2958.4374">4848 13744 1053 0,'13'4'387'0,"12"3"-287"16,9-4-16-16,3 0-9 16,-1-2-14-16,7-1-3 15</inkml:trace>
  <inkml:trace contextRef="#ctx0" brushRef="#br0" timeOffset="3552.0112">5475 13521 420 0,'0'-16'276'0,"-2"-14"13"15,-4-1-72-15,0 12-77 16,1 5-24-16,0 12-49 16,0 5-18-16,-3 11-31 15,3 7-17-15,3 9-14 16,8 10-2-16,5 6 3 16,-2 5 5-16,2 3 8 15,0-3 7-15,3-4 9 16,-4-6 4-16,-4-10 2 15,-4-9 6-15,-9-12 12 16,-6-5 3-16,-17-9-8 16,3-4-10-16,-2-1-29 15,5 0-13-15,12 3-9 0,2 4-7 16,11 2-2-16,16 2 1 16,10 6 3-16,9-1 10 15,9-1 12-15,-3 0 4 16,11-6-10-16,-7-3-102 15</inkml:trace>
  <inkml:trace contextRef="#ctx0" brushRef="#br0" timeOffset="3864.8059">5965 13498 966 0,'-22'-6'455'16,"-15"-2"-192"-16,-6 6-126 15,6 2-38-15,0 12-63 16,2 6-25-16,8 10-26 16,6 7-6-16,11 5-8 15,11 5-2-15,21 1 8 16,9 3 4-16,17-12 14 16,3-8 5-16,1-17 10 15,-4-12 4-15,-1-20 11 16,0-9 6-16,-13-16 13 15,-7-7 10-15,-27-2 38 16,-15-2 6-16,-19 9-9 0,-10 8-12 16,-4 15-57-1,1 11-20-15,3 14-41 0,6 10-60 16</inkml:trace>
  <inkml:trace contextRef="#ctx0" brushRef="#br0" timeOffset="4255.2754">6381 13513 683 0,'-6'-5'420'0,"-16"-1"-12"15,-4 5-176-15,2 9-121 16,-5 5-47-16,5 8-54 16,4 5-16-16,8 8-16 15,3 3 1-15,11 5 3 16,11 1-1-16,13-5 5 16,9-6 1-16,5-10 6 15,1-8 7-15,0-14 9 16,-2-8 6-16,-7-15 15 15,-2-5 19-15,-11-12 58 16,-10 1 13-16,-16-5 9 16,-11 0-9-16,-10 8-58 0,-3 2-20 15,-7 13-37-15,2 6-41 16,-4 17 371-16</inkml:trace>
  <inkml:trace contextRef="#ctx0" brushRef="#br0" timeOffset="4614.2721">6957 13281 1006 0,'0'8'380'0,"-7"17"-278"0,3 11-60 16,2 26-36-16,0 9-2 16,2 13 0-16,-1 1 2 15,1-7 7-15,3-9-2 16,5-22-166-16</inkml:trace>
  <inkml:trace contextRef="#ctx0" brushRef="#br0" timeOffset="4833.2226">7141 13338 788 0,'0'-5'430'0,"0"-1"-136"16,-2 10-80-16,1-4-122 16,-2 20-51-16,1 52-28 15,2-24-4-15,1 13-4 16,5-2 0-16,1 5 2 15,2-3 3-15,3-14 3 16,-4-4-18-16,-2-19-164 16,-3-5-307-16</inkml:trace>
  <inkml:trace contextRef="#ctx0" brushRef="#br0" timeOffset="4973.5518">6950 13640 727 0,'7'0'271'0,"11"0"-163"16,16 2-122-16,13-2 5 15,11 0 6-15</inkml:trace>
  <inkml:trace contextRef="#ctx0" brushRef="#br0" timeOffset="5312.4342">7336 13600 550 0,'-2'0'319'16,"-2"4"-1"-16,4-4-190 15,0 0-53-15,0 0-8 16,24 3-6-16,30 8-6 15,-31-4-2-15,-7-2-3 0,-9 6-5 16,-7 5-3-16,-8 5-14 16,-3 4-3-16,-4 2-8 15,5 1-4-15,-6-1-7 16,0-4-2-16,10-2-4 16,5-5-4-16,9-5-2 15,4 0 1-15,3-4 3 16,0-3 2-16,5-1 3 15,8 0 1-15,-1-4 270 16</inkml:trace>
  <inkml:trace contextRef="#ctx0" brushRef="#br0" timeOffset="5843.191">8234 13559 901 0,'13'2'334'0,"14"6"-245"16,1 6-8-16,-13 10 10 15,-6 6 10-15,-17 11-7 16,-10 1-25-16,-8 2-24 15,1-4-16-15,6-16-12 16,5-7 3-16,14-21-3 16,2-11-3-16,12-9-5 15,4-7-5-15,4-4-3 16,1 2 2-16,-3-2 0 0,-2 5 1 16,-9 4 0-16,3 11-2 15,-9 7-6-15,0 7-4 16,-1 11-8-16,-2 4-2 15,6 18 6-15,0 3 3 16,5 4 6-16,1-2 2 16,5-4-60-16,1-3-119 15</inkml:trace>
  <inkml:trace contextRef="#ctx0" brushRef="#br0" timeOffset="6233.8263">8806 13679 906 0,'-9'9'417'0,"-12"14"-187"16,-8 0-61-16,-11 1-81 16,-1-1-22-16,1-15-29 15,6-4-7-15,13-16-15 16,5-8-8-16,11-8-14 16,5-1-7-16,9 1-3 15,3 3-4-15,9 14-4 16,2 4 0-16,4 12 18 15,7 13 8-15,-6 9 26 16,1 3 5-16,-4 7-7 0,-5-1 0 16,-1-11-7-16,0-3 0 15,2-15 8-15,1-8 2 16,-1-16 2-16,-2-4 0 16,-3-9-4-16,-3-3-3 15,-5 0-8-15,0 3-3 16,-3 10-9-16,-2 8-9 15,2 19-1-15,-2 9 0 16,1 16 3-16,0 9 4 0,3 5 2 16,-2-5-13-16,5-1-314 15</inkml:trace>
  <inkml:trace contextRef="#ctx0" brushRef="#br0" timeOffset="6624.2424">9827 13761 852 0,'-1'4'322'0,"5"12"-209"0,4-1-64 15,7-7 25-15,4-2 21 16,2-12 25-16,-5-9 3 16,3-5-21-16,-4-8-21 15,-4-9-25-15,-5-3-4 16,-9-10 5-16,-4-4-1 15,-8-11-12-15,2-6-12 16,12-5-24-16,4 1-10 0,23 12-17 16,7 11-3-16,6 16-3 15,5 11 36-15,2 18-190 16,-4 3-161-16</inkml:trace>
  <inkml:trace contextRef="#ctx0" brushRef="#br0" timeOffset="6796.0765">9827 13410 973 0,'-4'1'407'0,"7"-1"-235"16,6 0-106-16,15-2-74 15,10 1-1-15,3 1 7 16,9 3 46-16</inkml:trace>
  <inkml:trace contextRef="#ctx0" brushRef="#br0" timeOffset="7093.1549">10212 13619 727 0,'-13'2'354'0,"-10"0"-157"15,3 5-58-15,12 3-87 16,9 0-38-16,15 7-18 16,7 1-2-16,6 6 4 15,-2 1 27-15,-12 5 46 16,-14-1 22-16,-9 0 30 15,-6-2-17-15,-9-12-35 16,1-4-13-16,-5-19-59 16,4-7-74-16</inkml:trace>
  <inkml:trace contextRef="#ctx0" brushRef="#br0" timeOffset="7421.1955">10574 13487 638 0,'12'4'291'0,"17"-3"-80"16,4 4-135-16,11-3-33 15,2-1-5-15,-4 0-16 16,0 2 30-16</inkml:trace>
  <inkml:trace contextRef="#ctx0" brushRef="#br0" timeOffset="7608.3961">10581 13629 779 0,'10'3'386'0,"14"-1"-67"0,14 5-149 16,9 0-48-16,-1 1-27 16,3 2 23-16,-7-2 344 15</inkml:trace>
  <inkml:trace contextRef="#ctx0" brushRef="#br0" timeOffset="8592.8737">11177 13562 351 0,'14'-15'171'0,"8"-13"-55"16,3-6 4-16,1-6 15 16,-4-3 32-16,-1 2 5 15,-5 0-21-15,-6 7-14 0,-4 13-12 16,-7 8-12-16,-5 17-46 16,0 13-19-16,3 19-49 15,-1 9-14-15,7 15 3 16,3 1 4-16,1-4 7 15,4-4 4-15,-1-9 6 16,-2-9 30-16,-1-13-260 16</inkml:trace>
  <inkml:trace contextRef="#ctx0" brushRef="#br0" timeOffset="8967.7081">11807 13294 600 0,'-13'-11'376'0,"-10"-6"11"0,-5 3-185 15,3 12-101-15,2 2-33 16,-8 10-45-16,6 11-22 15,0 16-24-15,3 10-4 16,20 15 0-16,6-2 6 16,20-4 11-16,2-8 4 15,8-14 7-15,1-8 4 0,1-13 6 16,6-7 6-16,-8-12 12 16,-3-9 6-16,-19-8 60 15,-13-3 21-15,-22 2 5 16,-14 2-3-16,-15 10-66 15,-6 1-27-15,5 8-31 16,12 7-45-16,22 7-518 16</inkml:trace>
  <inkml:trace contextRef="#ctx0" brushRef="#br0" timeOffset="9358.2353">12203 13361 1026 0,'-12'-8'434'15,"-15"-6"-245"-15,1 6-58 16,-7 13-74-16,2 7-22 15,-1 14-38-15,3 7-10 16,10 11-8-16,7 5-1 0,18-5 5 16,12 0 4-16,17-10 8 15,5-9 5-15,10-9 8 16,-4-12 5-16,-2-15 12 16,-3-7 4-16,-13-13 7 15,-6-1 30-15,-30 0 22 31,4 16 4-31,1 1-4 0,-20-48-33 0,-19 8-40 16,-8 2-16-16,15 43-30 16,3 5-58-16</inkml:trace>
  <inkml:trace contextRef="#ctx0" brushRef="#br0" timeOffset="9725.5353">12605 13459 833 0,'-6'-6'418'16,"-18"-14"-140"-16,3 10-80 15,-6 4-92-15,-3 3-40 16,6 11-47-16,-1 1-13 15,3 16-20-15,1 2-7 0,6 10 0 16,5 0 1-16,10-3 5 16,10 2 1-16,13-10 5 15,10 0 2-15,14-12 8 16,0-12 6-16,6-10 7 16,-3-7 4-16,-13-7 30 15,-6-2 13-15,-26-12 47 31,-6 4 9-31,-18 1-20 0,-4 1-15 16,-12 5-54-16,-5 4-19 16,3 3 23-16,3 9-94 15</inkml:trace>
  <inkml:trace contextRef="#ctx0" brushRef="#br0" timeOffset="10103.4605">13031 13453 1026 0,'-8'-7'443'0,"-17"-7"-243"16,-2 3-40-16,-3 1-67 0,-1 6-26 15,3 8-38-15,-4 2-17 16,5 14-26-16,2 3-7 16,7 6-5-16,11 4 2 15,7 2 0-15,7-1 3 16,15-4 7-16,8 1 6 16,6-11 9-16,14-6 5 15,7-13 7-15,-7-9 6 16,-1-8 10-16,-23-9 6 0,-19-6 40 15,-9 0 7-15,-25-6-6 16,-6 4-8-16,-14 4-49 16,0 7-17-16,8 6 445 15</inkml:trace>
  <inkml:trace contextRef="#ctx0" brushRef="#br0" timeOffset="10446.8883">13555 13213 890 0,'2'-6'414'16,"-1"-2"-208"-16,-1 9-62 16,-5 25-82-16,0 16-51 15,0 36-13-15,-1 8 8 16,1 11 11-16,-2-5 6 0,-1-13 54 15,2-8-118-15,1-17-325 16</inkml:trace>
  <inkml:trace contextRef="#ctx0" brushRef="#br0" timeOffset="10649.966">13777 13237 1049 0,'-2'-2'458'0,"-6"2"-257"16,-7 9-61-16,1 26-111 16,0 10-7-16,9 25 10 15,5 11-3-15,5-1 0 16,4 1 3-16,-2-19-12 16,5-4 0-16,-5-19-44 15,2-5-73-15</inkml:trace>
  <inkml:trace contextRef="#ctx0" brushRef="#br0" timeOffset="11036.4058">13532 13599 845 0,'0'0'368'0,"6"-2"-149"15,9 2-120-15,18-2-43 16,2-5 6-16,12 7-13 15,4 0-16-15,1-3-15 16,3 6-6-16,-2-1-5 16,-10 0 0-16,-9 5 0 15,-5-1 0-15,-13 2-3 16,-5-1-1-16,-12 2 2 0,-6 6 3 16,-9 1 7-16,-5 2 0 15,1 1-2-15,-1 1-3 16,4-2-5-16,2-2-1 15,6-3-3-15,5-6-2 0,8-1 1 16,8-2 0-16,12 0 24 16,4 0 15-16,5 1 11 31,0 2 3-31,-5 1-16 16,0 2-11-16,-7-3-7 15,0-3-2-15,-5-3-22 16,-4-1-53-16</inkml:trace>
  <inkml:trace contextRef="#ctx0" brushRef="#br0" timeOffset="12020.2877">14597 13793 744 0,'0'11'346'0,"-5"11"-151"16,-9 8-81-16,-3 1-35 16,-6-4-82-16,1-5-272 15</inkml:trace>
  <inkml:trace contextRef="#ctx0" brushRef="#br0" timeOffset="12598.3087">14993 13542 750 0,'5'0'315'16,"10"4"-79"-16,10 2-250 16,9-1 8-16,11-1 19 15,-4-4 3-15,1-1-2 16,-5-4 1-16,-17 0 5 15,-6 4 4-15,-15 1 0 16,-12 1-2-16,-12 8 2 0,-4-1 4 16,2 10-3-16,8 5-4 15,13 1-16-15,5-1-8 16,13-3-7-16,0-1 0 16,14-3 7-16,12-1 1 15,2-5 2-15,9-3-1 16,1-2 0-16,-6-5 1 15,-1-8 3-15,-5 0 3 16,-11-10 4-16,-2 1 2 16,-13 0 9-16,-8-5 5 0,-11 0 18 15,-6 6 30-15,-14 5-29 16,-5 8 2-16,-6 6-4 16,1 3-35-16,11 7 14 15,3 1-15-15,18 5-22 16,4-1-2-16,12 2 3 15,10 1 4-15,9-2 7 16,6 0 3-16,-4-8 3 16,2-1 7-16,-10-9-78 15,-3-3-72-15</inkml:trace>
  <inkml:trace contextRef="#ctx0" brushRef="#br0" timeOffset="12723.241">15562 13404 788 0,'-5'-9'425'0,"-3"-7"-114"16,1 8-170-16,-4 3-49 16,8 8-84-16,3 1-2 15</inkml:trace>
  <inkml:trace contextRef="#ctx0" brushRef="#br0" timeOffset="13066.942">15646 13569 888 0,'0'0'353'16,"2"0"-238"-16,19 4-72 16,11 1-24-16,13 0-1 15,1 1 3-15,-3 1 4 16,-8-8-2-16,-11-1-1 15,-7 1 3-15,-13-2 3 16,-7 5-2-16,-14-1-6 16,-7-1 4-16,-7 7 4 15,-3-2 5-15,6 11-1 16,7 4-13-16,10 1-16 16,9 5-5-16,8 0-3 15,8 1 0-15,7-1 4 0,9 3 1 16,8-8 2-16,5-3-7 15,6-10-109-15,-2-8-88 16</inkml:trace>
  <inkml:trace contextRef="#ctx0" brushRef="#br0" timeOffset="13410.6156">16280 13614 700 0,'-9'-6'347'0,"-19"-6"-125"16,-1 3-46-16,-2 4-82 15,-1 5-39-15,12 8-46 16,3 0-12-16,16 5-13 16,1 1-2-16,10 1 4 15,10 0 5-15,5-2 9 16,10 0 4-16,-3-5 4 16,-3-1 1-16,-8-6 2 15,-8-3-3-15,-10-3-12 16,-7 0-3-16,-16-1-5 15,-7 2 2-15,-4 4 8 16,-3 4 1-16,6 6 1 16,1 4 5-16,9 0 7 15,8 5 7-15,12 0 16 16,8-2 2-16,15 0 1 16,5-4-2-16,10-5-14 15,2-3-4-15,-5-7-41 0,-2-8-412 16</inkml:trace>
  <inkml:trace contextRef="#ctx0" brushRef="#br0" timeOffset="14113.5387">17103 13433 883 0,'-6'9'305'0,"-6"20"-267"0,7 10-32 16,2 6 9-16,5 3 0 15,4-2 5-15,3-6 1 16,11-4 2-16,1-7 0 16,9-15 4-16,3-5 6 15,-6-15 5-15,0-6 1 16,-6-12-2-16,-2-6-6 16,-5-2-5-16,-4-4-2 0,-6 3 11 15,-6 5 15-15,-6 5 1 16,-3 10-6-16,-2 13-26 15,2 5-21-15,2 13-15 16,3 0 0-16,6 7 3 16,3 5 2-16,12-3 7 15,6 0 4-15,9-8 6 16,4-4 5-16,0-8 22 16,-3-6 14-16,-2-12 20 15,-5-5 18-15,-9-8 5 16,-4-2-8-16,-10-6-17 15,-1 2-19-15,-5-5-27 16,1-1-6-16,-6 5-14 16,-1 2-11-16,-1 19-62 15,2 5-70-15</inkml:trace>
  <inkml:trace contextRef="#ctx0" brushRef="#br0" timeOffset="14410.7038">17685 13821 474 0,'-8'-6'309'0,"-10"-7"2"15,-5 2-74-15,-6 3-85 16,2 6-53-16,2 8-71 15,5 7-17-15,12 9-18 16,4 1 2-16,5 2 16 16,7-1 9-16,9-2 27 15,1-8 10-15,10-4 7 16,4-5 6-16,-9-14-1 16,0 1-3-16,-8-11-12 15,-10 0-10-15,-3 0-30 16,-2-1-58-16</inkml:trace>
  <inkml:trace contextRef="#ctx0" brushRef="#br0" timeOffset="14660.5488">17869 13499 790 0,'7'0'362'0,"8"1"-137"0,11 4-145 16,2-5-23-16,10 5-25 16,0-1-11-16,1-1-10 15,1-1-2-15,-9 0-115 16,-5-1-142-16</inkml:trace>
  <inkml:trace contextRef="#ctx0" brushRef="#br0" timeOffset="14879.2706">17932 13636 958 0,'6'2'396'0,"10"2"-212"15,2-1-27-15,9-3-18 0,2 0-21 16,8 0-50-16,2 2-21 16,-1 0 19-16,-1-2-64 15</inkml:trace>
  <inkml:trace contextRef="#ctx0" brushRef="#br0" timeOffset="15519.8123">18672 13604 60 0,'-21'4'39'0,"-20"1"31"15,10-4 9-15,25 0 27 16,8-4 3-16,27-2-18 15,16 4-15-15,27-2-19 16,16-1 3-16,24 1 31 16,15-3 6-16,16-4-1 15,5 2-14-15,5-1-47 0,-7 1-14 0,-22 6-10 32,-15 1-2-32,-32 1-21 15,-9 1-7-15,-6 1-278 16</inkml:trace>
  <inkml:trace contextRef="#ctx0" brushRef="#br0" timeOffset="16837.5266">18678 13143 434 0,'-5'-10'240'0,"-4"-23"-35"15,8 1-40-15,9-12-38 16,5 1-5-16,6 6-13 16,3 4 2-16,7 17-30 15,2 5-21-15,8 23-39 16,5 12-21-16,-6 17-10 15,-7 0 3-15,-20 4 7 16,-15-3 2-16,-27-6 4 16,-8 5 2-16,-13-9 2 15,1-3 0-15,12-11 1 16,8-7-1-16,17-8-9 16,8-1-2-16,12 1-6 0,7 0-2 15,11 4 3-15,8-2 0 16,9 5 4-16,3 0 2 15,-2 2 1-15,-6 0 3 16,-7-7 2-16,-2 0 0 16,-15-5 0-16,1 1-3 15,-13 0-3-15,-2 0 0 16,2 6-3-16,0-7 0 16,0 0 0-16,3 11 2 15,-1 0 2-15,8 27 3 0,-10-33 6 16,0-5 5-16,2-4 2 15,-2 3 2-15,0 0-5 16,0-7-4-16,0-16-5 16,4-33-3-16,0 32-6 15,9 3-2-15,2 8 0 16,3 5 0-16,8 3 0 16,-5 2 1-16,4 2-3 15,0 2-1-15,-10 9 2 16,-3 2 3-16,-6 5 5 15,-1 6 3-15,-1 3 2 16,-1 1-2-16,0-1 57 16,-1-4-109-16</inkml:trace>
  <inkml:trace contextRef="#ctx0" brushRef="#br0" timeOffset="17258.929">19446 13183 579 0,'7'-15'309'0,"-3"-13"-83"0,0-5-69 15,-1-2-9-15,-2 1-17 16,3 4-8-16,-2 7-19 15,0 8-18-15,-4 11-56 16,-4 10-26-16,4 18-22 16,-3 6-7-16,10 12 13 15,5-2 5-15,1 0 7 16,3 1 2-16,-6-5 4 16,1-3 2-16,-9-10 1 15,-2-1 2-15,-8-11-2 16,-9-2-1-16,-4-7-1 15,-1-3-3-15,-2-3-1 16,7 2-3-16,8 2-5 16,2 0-6-16,14 0-1 15,5 1-1-15,12 3 3 16,4-2 2-16,3 0-7 16,2 0-50-16,4-2-225 0</inkml:trace>
  <inkml:trace contextRef="#ctx0" brushRef="#br0" timeOffset="17633.8513">19913 13079 702 0,'-12'-8'359'0,"-12"-9"-100"15,0 2-74-15,0 11-98 16,-2 2-33-16,1 7-51 16,-3 5-10-16,5 9-13 15,5 5 0-15,6 8-1 16,7 6 1-16,11 0 8 16,8 0 6-16,14-2 9 15,2-8 9-15,9-12 11 16,5-6 8-16,-6-14 35 15,-5-11 5-15,-9-12 50 16,-10-6 14-16,-13-7-12 16,-4 6-4-16,-19-3-59 15,-2 6-24-15,0 11-30 0,-1 1-13 16,10 12-88-16,5 3-97 16</inkml:trace>
  <inkml:trace contextRef="#ctx0" brushRef="#br0" timeOffset="18024.7448">20230 13101 999 0,'-11'-7'435'0,"-12"-1"-230"16,-1 1-61-16,2 6-81 16,-1 2-31-16,1 6-39 15,4 6-7-15,2 8-8 16,4 6 3-16,10 9 1 16,4-3 3-16,15 2 8 15,8-1 3-15,10-8 10 16,7-3 6-16,4-14 8 15,-1-9 17-15,-8-17 43 16,-4-7 11-16,-12-6 45 16,-12-9-1-16,-10-1-19 0,-10 0-6 15,-14 2-50-15,-3 7-15 16,-7 10-40-16,1 7-14 16,2 13-96-16,6 8-59 15</inkml:trace>
  <inkml:trace contextRef="#ctx0" brushRef="#br0" timeOffset="18534.7582">19961 13560 461 0,'-1'0'302'16,"-4"0"13"-16,6 2-89 16,-1-2-82-16,22 6-30 15,65 9-53-15,-21-13-9 32,7-2-19-32,-5 0-9 15,-8-4-6-15,-7 1 4 0,-23-5-152 0</inkml:trace>
  <inkml:trace contextRef="#ctx0" brushRef="#br0" timeOffset="19135.8221">18567 14048 306 0,'8'-5'179'0,"7"-8"20"31,3-5-12-31,-1-10-9 0,-3-2-20 16,-2-5-50-16,0 6-15 15,-2 6-9-15,-2 5 0 16,-3 15-26-16,-3 3-14 15,-1 18-32-15,-1 15-14 16,0 20-9-16,0 7 3 16,0 7 6-16,-1-6 3 0,4-5 8 15,0-7 2 1,5-11 20-16,5-6-74 16</inkml:trace>
  <inkml:trace contextRef="#ctx0" brushRef="#br0" timeOffset="19505.2556">19139 13909 694 0,'-17'-1'368'0,"-13"-5"-94"16,-6 12-145-16,0 10-39 16,9 11-59-16,-1 7-18 15,7 9-16-15,-1-1-6 16,11 5-1-16,6-3 1 16,19-1 5-16,10-3 3 15,3-16 9-15,9 0 6 16,-3-19 8-1,5-5 4-15,-2-14 17 16,-7-5 25-16,-11-6 50 16,-13 0 11-16,-23-2 0 15,-8 1-23-15,-16 1-60 16,-2 7-18-16,4 4-29 16,8 8-9-16,7 6-136 0,5 2-43 15</inkml:trace>
  <inkml:trace contextRef="#ctx0" brushRef="#br0" timeOffset="19929.3399">19473 14028 681 0,'-13'-11'399'0,"-8"-11"-40"16,-5 0-128-16,0 6-122 15,5 6-40-15,0 10-57 16,3 14-16-16,-2 7-17 16,2 4-2-16,4 10 2 15,7-2 3-15,11 7 7 16,8 2 4-16,10-6 4 15,7-5 2-15,8-10 4 0,1-10 4 16,5-11 9-16,-6-10 5 16,-4-12 16-16,-8-4 22 15,-15-9 50-15,-6 3 9 16,-21-2 0-16,-5 3-19 16,-7-2-55-16,-2 2-15 15,13 8-29-15,-5 1 34 16,10 18-203-16,4 4-313 15</inkml:trace>
  <inkml:trace contextRef="#ctx0" brushRef="#br0" timeOffset="20288.6275">19825 13994 997 0,'-10'-7'440'0,"-13"-11"-237"15,-3 2-61-15,-1 10-84 16,-1 4-32-16,4 16-28 16,-3 3-10-16,9 13-6 15,3 7 0-15,9 0 5 0,7 7 4 16,13-2 4-16,4-6 2 15,14-7 5-15,3-7 3 16,10-15 10-16,-2-6 6 16,-2-14 9-16,-6-9 27 15,-11-5 32-15,-5-8 16 16,-15 4 13-16,-4-2-16 16,-23-4-32-16,-3 3-20 15,-10 2-29-15,-1 5-19 16,12 16-79-16,4 7-56 0</inkml:trace>
  <inkml:trace contextRef="#ctx0" brushRef="#br0" timeOffset="20679.5387">20239 14048 661 0,'-5'-10'356'15,"-4"-2"-102"-15,-9 1-65 16,-5 1-21-16,-7 3-58 16,2 4-32-16,1 4-52 15,3 8-22-15,7 15-20 16,-4 4-4-16,6 1-2 0,7 6 2 15,8-2 6-15,13 0 2 16,12 1 11-16,5-9 5 16,6-9 15-16,7-5 8 15,2-14 36-15,-3-6 15 16,-8-11 33-16,-8-8 17 16,-17-6-21-16,-9 0-14 15,-12-6-45-15,-11 6-23 0,-7-9-33 16,1-1-73-16</inkml:trace>
  <inkml:trace contextRef="#ctx0" brushRef="#br0" timeOffset="21502.1399">20701 13602 683 0,'1'0'337'16,"9"-5"-115"-16,8 3-98 16,21 2-90-16,6-2-8 0,9 2-7 15,-4-2-6-15,0 1-22 16,-3 2-101-16</inkml:trace>
  <inkml:trace contextRef="#ctx0" brushRef="#br0" timeOffset="21704.928">20861 13680 658 0,'14'0'296'0,"19"0"-136"16,1 1-22-16,8 4-55 15,-5-5-20-15,-2 3-34 16,-5 1-12-16,-9-2-86 0</inkml:trace>
  <inkml:trace contextRef="#ctx0" brushRef="#br0" timeOffset="23907.5797">21388 13615 658 0,'3'2'250'15,"8"-2"-142"-15,31 1-113 16,15-1-1-16,45-1 6 16,14-2 1-16,24 0 11 15,7-3 13-15,-4 3 6 16,-8 3 2-16,-23 0-3 16,-18 0-10-16,-34 2-101 15</inkml:trace>
  <inkml:trace contextRef="#ctx0" brushRef="#br0" timeOffset="24469.9061">21817 13207 718 0,'0'9'264'15,"-2"5"-149"-15,-3 15-113 16,8 8 18-16,-6 2 29 15,4 6 5-15,1-10-5 16,0-5-4-16,-1-15-5 16,-1-12 6-16,2-9 4 15,-2-9-2-15,2-15-7 16,1-4-14-16,-3-8-15 16,3 0-4-16,-3 6-2 15,4 5-4-15,1 9-2 16,1 5-1-16,3 6-13 15,-3 3-4-15,5 5-3 16,3 3 1-16,11 3 10 16,4 1 5-16,3-4 5 15,3-4 1-15,-5-3 4 0,-5 3 2 16,-5-1 3-16,-9-1 0 16,-5 3 17-16,-5 3 0 15,-3 6 16-15,-4 9-2 16,-3 12-22-16,1 10-2 15,7 17-17-15,1 5 0 16,10 0 7-16,7-5-11 16</inkml:trace>
  <inkml:trace contextRef="#ctx0" brushRef="#br0" timeOffset="24954.4312">21728 13751 993 0,'0'0'384'0,"10"8"-253"16,7 13-75-16,13 18-14 0,10 12 6 15,1 11 1-15,-11-6-4 16,-11-4-15-16,-13-10-1 16,-15-8-3-16,-7-3 1 15,-25-15-49-15,-8-7-34 16,-3-15-55-16,3-3-19 15,24-12 26-15,12-3 31 16,25-7 54-16,11-9 30 16,21-5 66-16,1-4 27 0,4 1 28 15,-1 5-8-15,-18 9-4 16,-9 4-8-16,-21 7-28 16,-5 3-9-16,-22 5-50 15,-2 6-21-15,-9 4-8 16,-3 4-3-16,12 3-107 15,2 3-335-15</inkml:trace>
  <inkml:trace contextRef="#ctx0" brushRef="#br0" timeOffset="25313.4544">22280 13886 693 0,'-9'-8'336'16,"-9"-7"-101"-16,-7 0-32 16,-8 3-56-16,-1 7-36 15,-3 10-68-15,2 6-32 16,9 17-20-16,-1 3-6 15,9 3-1-15,3 5 0 0,14-4 11 16,12 0 6-16,20-5 28 16,10-7 17-16,11-12 10 15,1-6 11-15,-4-13 26 16,-7-8 2-16,-17-10 25 16,-8-5 0-16,-17-7-35 15,-8-2-15-15,-11 0-44 16,-4 4-18-16,-2 12-42 15,5 7-76-15</inkml:trace>
  <inkml:trace contextRef="#ctx0" brushRef="#br0" timeOffset="26008.1557">23286 13139 567 0,'3'1'280'0,"3"4"-70"0,3 2-77 16,3 9-47-16,-3 7 8 16,7 8-11-16,-4 5-11 15,-10-3-21-15,2-1-11 16,-7-6-12-16,1-6 0 16,2-10 6-16,-2-5 4 15,-3-13 2 1,0-9-4-16,5-6-13 15,6-5-9-15,3-2-11 16,6 1-3-16,6 2-4 16,3 6-1-16,4 7-7 15,0 5-2-15,-4 8 2 16,-4 1 18-16,1 8-150 16,-3-1-303-16</inkml:trace>
  <inkml:trace contextRef="#ctx0" brushRef="#br0" timeOffset="26302.3731">23834 13197 631 0,'-5'9'280'0,"-8"12"-114"0,-1 7-23 16,-9 0-32-16,-2 2-16 15,-6-2-45-15,-5-7-10 16,4-9-7-16,2-7-4 15,8-12-3-15,6-7-3 32,10-6-20-32,5-1-8 15,6 1-11-15,7 3-1 0,3 7 6 16,3 3 1-16,-1 8-3 16,-1 6-1-16,0 5 10 15,3 7 9-15,1 6 10 16,3 2 2-16,3 1-6 15,-1-2 61-15</inkml:trace>
  <inkml:trace contextRef="#ctx0" brushRef="#br0" timeOffset="26748.5421">24186 13323 728 0,'-9'-17'366'16,"-12"-17"-89"-16,-3-3-70 15,-2 6-85-15,-3 5-31 16,-3 16-68-16,0 11-28 16,5 15-19-16,5 6-2 15,8 8 2-15,11 5 7 16,12-2 11-16,6 1 4 15,16-4 10-15,-3-7 3 16,-3-12 13-16,3-11 8 0,-5-16 8 16,-1-8 2-16,-2-13 0 15,-4-3-2-15,-6-10-9 16,-3-2-3-16,-3-11-9 16,0-6-4-16,1-6 2 15,-5 6 4-15,-1 22 7 16,1 15-1-16,-5 25-24 15,2 8-12-15,2 25-26 0,-2 8-5 16,6 25 15-16,3 8 7 0,4 1 15 16,5 1 3-16,-3-9 5 15,0-2 2-15,-4-3-18 16,-2-2-55-16</inkml:trace>
  <inkml:trace contextRef="#ctx0" brushRef="#br0" timeOffset="27094.4904">23304 13501 238 0,'-6'3'177'16,"-11"5"53"-16,7-1-33 15,13 2-23-15,7 2-18 16,15-6-21-16,14 3-19 0,25-8-40 16,15 0-12-16,32 0-46 15,5 0-9-15,16 1-5 16,5-1 1-16,-14 2 4 15,-10 1 2-15,-41-4 5 16,-22 1-1-16,-26-6-4 16,-12 2-4-16,-9 2-97 15</inkml:trace>
  <inkml:trace contextRef="#ctx0" brushRef="#br0" timeOffset="27610.0017">23359 13882 614 0,'-17'-5'304'16,"-9"-8"-103"-16,-1 13-119 16,1-1-17-16,10 6-45 15,3 1-9-15,12 3 12 16,12 9 4-16,15 3 5 16,2 4 2-16,12 10-11 15,-4-7 1-15,-11 2 24 16,-10-4 4-16,-15-11 12 15,-10 4 3-15,-13-10-18 16,3-3-3-16,-14-11-16 16,3-8-49-16,9-10-145 15,5-1-264-15</inkml:trace>
  <inkml:trace contextRef="#ctx0" brushRef="#br0" timeOffset="27922.4473">23670 13959 521 0,'0'9'299'0,"-5"18"-26"15,-6-12-52-15,-5 4-54 16,-6 1-43-16,-8-6-61 16,0 1-17-16,-4-11-17 15,2-6-2-15,9-13-5 16,2-7-4-16,11-4-19 15,8-3-8-15,8 5-12 16,11 4-1-16,2 4 5 16,3 9-1-16,-1 10-1 15,0 9 0-15,-1 13 4 16,0 1 7-16,0 4 10 16,-1-3 4-16,4 0 3 15,-3-3-1-15,-6-7-165 16</inkml:trace>
  <inkml:trace contextRef="#ctx0" brushRef="#br0" timeOffset="28344.3021">23802 13945 805 0,'3'4'319'16,"3"6"-149"-16,-5 6-123 15,-1 3 1-15,-3 2 14 16,-4-1-15-16,4-8-6 0,2-4-14 16,0-5 1-16,5-6-9 15,1-3-6-15,2-9-11 16,9-2-6-16,-3-9-2 16,4 5 2-16,1 9 1 15,-5 0 1-15,3 16-1 16,-3 1 9-16,-6 9 16 15,-4 2 8-15,-2 6 8 16,1 1-6-16,-5-3-9 16,2-4-2-16,-2-10 0 15,2-4 0-15,9-8-6 16,3-4-2-16,6-11-10 16,1-4-3-16,1 1-1 15,0 4-3-15,0 11-4 16,-4 5 0-16,-4 10-5 15,-3 5 1-15,-5 8 3 16,1 0 3-16,-2 4 46 0,-1-4-81 16</inkml:trace>
  <inkml:trace contextRef="#ctx0" brushRef="#br0" timeOffset="28547.6433">24216 13932 830 0,'-4'6'405'0,"-9"7"-67"16,4 9-182-16,2 5-46 15,2 6 4-15,6 7-46 16,-1 3-11-16,3 5-38 16,-1 2-8-16,-4-5-1 15,1 2 0-15,-5-9-17 16,0-6-41-16,1-12-184 15</inkml:trace>
  <inkml:trace contextRef="#ctx0" brushRef="#br0" timeOffset="28734.7329">24227 13938 1061 0,'10'-9'438'0,"13"-4"-251"16,0 9-56-16,-1 9-41 0,-5 8-20 15,-7 3-34-15,-7 2-10 16,-14-2-11-16,-7 2-3 16,-8-1-50-16,-1 0-63 15</inkml:trace>
  <inkml:trace contextRef="#ctx0" brushRef="#br0" timeOffset="29219.2871">24341 14078 773 0,'7'2'346'0,"11"1"-164"16,-2-4-34-16,6-10-42 16,5-4-34-16,5-9-37 15,5-2-11-15,2-10-4 16,-2-10 3-16,-8-11 1 16,-7-9 2-16,-15 5 5 15,-7 6 5-15,-15 18-6 16,-7 12-2-16,-6 24-15 15,-1 7-15-15,5 22-9 16,4 10-4-16,11 12-1 16,5 7 6-16,5 5 8 15,5-2 2-15,6-9 3 16,4-7 1-16,7-14 4 16,3-7 1-16,7-8 6 15,2-4 2-15,1-11 2 16,0-3 0-16,-3-9-7 15,-2 0-2-15,-8-3 0 16,-6 2 0-16,-18-4-4 0,-7 1-2 16,-10 12-5-16,-6-2 2 15,5 9 2-15,2 9-1 16,5-1-4-16,9 6-5 16,11 6 0-16,2-7 4 15,6 0 9-15,3-1 4 16,-2-6 16-16,6 3 4 0,-7-7 2 15,0-5-2-15,2 0-36 16,-1-6 422-16</inkml:trace>
  <inkml:trace contextRef="#ctx0" brushRef="#br0" timeOffset="35739.5836">955 15204 738 0,'-15'-13'372'0,"-20"-12"-116"16,-2 9-61-16,-9 19-85 15,-1 12-34-15,0 21-48 16,2 14-21-16,10 16-14 16,5 5-3-16,23 8 1 15,4-8 1-15,17-8 4 16,12-6 3-16,19-21 7 16,12-8 8-16,18-31 12 15,8-13 21-15,-14-27 44 0,-6-7 14 16,-30-8 16-16,-17-4-13 15,-26 5-43-15,-10 1-19 16,-22 14-28-16,-9 5-12 16,1 12-15-16,-2 5-5 15,16 15-97-15,10 5-84 16</inkml:trace>
  <inkml:trace contextRef="#ctx0" brushRef="#br0" timeOffset="36062.7446">1237 15687 386 0,'4'9'207'0,"-1"4"-38"16,1 0-28-16,-1-9 12 15,-3-6-22-15,1-8-35 16,-1-5-16-16,0-15-46 0,5 1-6 0,1-3 0 16,6 0-1-16,5 7 29 15,-4 2 5-15,2 11-5 16,0 6 1-16,-2 16-30 16,1 6-15-16,-3 11-4 15,-1 5-2-15,-1 2-1 16,4 4 1-16,5-3-60 15,3-7-152-15</inkml:trace>
  <inkml:trace contextRef="#ctx0" brushRef="#br0" timeOffset="36312.6698">1745 15641 679 0,'0'-7'383'0,"-5"-7"-65"16,-4-1-120-16,-6-1-28 15,-7 1-40-15,-1 5-25 16,-6 1-42-16,6 6-24 16,2 10-42-16,3 3-15 15,11 11-15-15,-6-1-1 0,12 6 8 16,1 4 5-16,7-2 12 16,10 2 3-16,3-14 8 15,11 0 3-15,0-11 7 16,-1-5 4-16,1-9-17 15,-9-12-58-15,-6-10-309 16</inkml:trace>
  <inkml:trace contextRef="#ctx0" brushRef="#br0" timeOffset="36422.1016">1669 15410 780 0,'-14'-13'423'0,"-12"-14"-69"16,10 11-97-16,7 12-108 15,1 4-51-15,7 7-81 16,3 3-36-16</inkml:trace>
  <inkml:trace contextRef="#ctx0" brushRef="#br0" timeOffset="36750.0583">1818 15564 934 0,'10'0'333'0,"7"0"-243"16,13 0-105-16,8-4 9 16,-1 1 8-16,-1-4 3 0,-5 1 5 15,-6 0 4-15,-10 2 9 16,-9 0 3-16,-12-1 2 16,-7 3 2-16,-10 0 18 15,-1 6 11-15,-2 11 6 16,-1 0-5-16,9 10-29 15,1 3-17-15,12 2-15 16,6 4-4-16,16 2-1 16,5-4 2-16,9-4 5 15,1-7 2-15,5-11 0 16,1-8-36-16,4-12-245 16</inkml:trace>
  <inkml:trace contextRef="#ctx0" brushRef="#br0" timeOffset="37109.4227">2365 15489 1016 0,'-19'-4'440'0,"-14"2"-254"0,0-1-58 16,8 6-85-16,8 6-32 16,10 6-25-16,7 5-9 15,12 1 0-15,4 0 5 16,9-7 13-16,2-1 5 15,0-5-12-15,0-4-15 0,-11-3-31 16,-4-4-18-16,-15-1-5 16,-7 1 14-16,-10 3 32 15,-5 0 18-15,-10 0 43 16,1 3 20-16,1 5 19 16,5 3 6-16,14 7-6 15,5-2-10-15,11 5-1 16,8-2 3-16,16 2 3 15,7-1-2-15,9-7-11 16,0 0-6-16,-4-8-13 16,-3-5 14-16</inkml:trace>
  <inkml:trace contextRef="#ctx0" brushRef="#br0" timeOffset="38452.879">3429 15453 982 0,'6'4'367'0,"10"7"-257"0,7 10-76 16,18 16-19-16,8 2 5 15,8 8-2-15,0 0 1 16,-11-5 4-16,-6-2-27 16</inkml:trace>
  <inkml:trace contextRef="#ctx0" brushRef="#br0" timeOffset="38655.9544">3854 15459 877 0,'-9'1'445'16,"-8"5"-105"-16,-11 8-168 16,-3 5-37-16,-10 12-44 15,-9-2-28-15,-1 10-36 16,-3-3-6-16,6 2-10 16,10 0-20-16,4-17-108 15,11-6-72-15,14-15-252 16</inkml:trace>
  <inkml:trace contextRef="#ctx0" brushRef="#br0" timeOffset="39030.9303">4016 15741 701 0,'-11'13'329'0,"1"12"-155"16,1-6-41-16,9 2-35 16,3-11-6-16,1-8 1 15,5-8-4-15,-3-10-2 16,-1-7-25-16,0-4-14 0,-10-11-2 16,0 1-1-16,-9-11-6 15,5 1-4-15,-2-2-17 16,1 0-7-16,5 2-5 15,-5-2-5-15,10 10-4 16,7 1-4-16,-1 12-7 16,3 3-3-16,9 9-8 15,-5 1-1-15,24 6 2 16,7 5 1-16,3 3-57 16,20 4-70-16</inkml:trace>
  <inkml:trace contextRef="#ctx0" brushRef="#br0" timeOffset="39249.2801">4004 15799 502 0,'-7'2'329'0,"-5"5"-50"16,16-5-112-16,12-2-31 16,21 0-64-16,12-1-19 15,3-3-3-15,-3 1-16 0,-4 3-74 16</inkml:trace>
  <inkml:trace contextRef="#ctx0" brushRef="#br0" timeOffset="39577.6557">4245 15520 1077 0,'5'6'397'0,"4"5"-282"15,4 8-30-15,-2 5 20 16,-2 1-3-16,-3 4-29 15,-2 0-12-15,-3-11-26 16,1-6-6-16,-1-11-1 16,0-6-3-16,4-15-14 15,2-5-7-15,3-7-15 0,4 0-3 16,6 8 4-16,-1 2-1 16,-4 7 0-16,5 15 0 15,-12 9 15-15,-3 5 8 16,5 17 9-16,-9-10 2 15,7-1-11-15,7 7-3 16,-2-5-100-16</inkml:trace>
  <inkml:trace contextRef="#ctx0" brushRef="#br0" timeOffset="39978.0437">4493 15316 1098 0,'7'-7'393'0,"18"-1"-306"16,4-1-28-16,9 1-8 16,3 4-6-16,-5 0-31 15,-2 0-5-15,-10 5-1 16,-5 2 1-16,-10 1-3 15,-3 3-2-15,-6 0-3 16,-2 6-1-16,0 7-3 0,0 9-3 16,2 6-1-1,1 1 1-15,6 8 1 16,2-2 2-16,8 6 3 16,3 1 0-16,1-7 0 15,-4 3 4-15,-7-11 2 16,-7-5 2-16,-10-3 31 15,-11-5 19-15,-15-1 7 16,-6-2 5-16,-8-11-22 16,2-1-17-16,11-6 11 15,5-7-60-15,22 1-508 0</inkml:trace>
  <inkml:trace contextRef="#ctx0" brushRef="#br0" timeOffset="40220.2459">5096 15579 978 0,'8'0'366'0,"13"-3"-257"15,3 0-34-15,18 3-16 0,1 0-13 16,1 2-30-16,-2 1-7 16,-14-3-34-16,-1 2-104 15</inkml:trace>
  <inkml:trace contextRef="#ctx0" brushRef="#br0" timeOffset="40425.549">5174 15719 986 0,'5'4'394'0,"9"-1"-197"16,9 2-75-16,11 0 14 15,5-4-9-15,0-1-47 16,3-4-23-16,-5-2-31 0,0 3-15 0</inkml:trace>
  <inkml:trace contextRef="#ctx0" brushRef="#br0" timeOffset="41576.5884">6094 15308 579 0,'-4'0'291'0,"-7"8"-96"16,-4 17-60-16,-5 20-67 15,-2 12-2-15,0 8 3 16,-1 2-16-16,6-2-16 16,-1-9-3-16,2-10-8 15,8-9-1-15,2-19 13 16,3-10 6-16,12-20 0 16,-8-16-2-16,5-21-21 15,3-8-10-15,2-14-4 16,8-1-2-16,6-6-1 15,4 4 0-15,0 9-1 16,-2 6 1-16,-4 25 9 16,-8 7 4-16,-7 23-3 15,-1 9-2-15,-3 18-9 16,4 11-3-16,5 21 9 16,7 7 5-16,6 13 5 15,5 3 1-15,6-4-2 0,0-3 1 16,0-17 0-16,-4-11 1 15,-11-17-37-15,-7-11-55 16,-16-13-206-16</inkml:trace>
  <inkml:trace contextRef="#ctx0" brushRef="#br0" timeOffset="41717.504">5964 15597 1017 0,'2'1'354'0,"8"7"-300"15,10-2-34-15,22 0-9 16,7 0 5-16,21-6-7 16,3 1 3-16</inkml:trace>
  <inkml:trace contextRef="#ctx0" brushRef="#br0" timeOffset="42013.9816">6747 15529 788 0,'-8'-3'387'0,"-7"-12"-147"15,-7 7-72-15,-3 2-21 16,-3 5-41-16,-1 9-24 15,3 9-43-15,0 2-23 16,8 8-20-16,0-3-2 16,17 8-2-16,7 0 3 15,16-2 3-15,8 0 1 16,17-11 5-16,7-4 2 16,3-11-47-16,1-4-104 15</inkml:trace>
  <inkml:trace contextRef="#ctx0" brushRef="#br0" timeOffset="42321.6252">7056 15561 638 0,'-10'-8'387'0,"-11"-2"-60"16,-7 3-98-16,-1 0-39 0,-4 7-80 15,2 5-35-15,10 3-52 16,7 8-18-16,11 8-11 16,5 4-6-16,7 6 1 15,7-4 4-15,12-1 6 16,4-8 5-16,12-9 10 16,-6-9 6-16,-1-12 17 15,-7-6 5-15,-18-9 3 16,-4-2 0-16,-12 1-19 15,-6-2-5-15,-6 3-106 16,-5 0-255-16</inkml:trace>
  <inkml:trace contextRef="#ctx0" brushRef="#br0" timeOffset="42774.3465">7482 15557 513 0,'-9'-9'297'15,"-7"-5"-36"-15,-2 5-99 16,-5 2-26-16,3 4-43 16,3 8-24-16,5 4-52 15,2 2-17-15,9 6-21 16,-7-10-2-16,10 7 2 15,8 3 4-15,4 1 26 16,14 12 10-16,-11-2 37 16,5 1 13-16,-14-3 42 15,-8-4 17-15,-10-7 7 0,-18-4-3 16,1-7-46-16,-3-3-21 16,5-2-42-16,7-5-11 15,3 1-140-15</inkml:trace>
  <inkml:trace contextRef="#ctx0" brushRef="#br0" timeOffset="43242.9408">8080 15021 933 0,'-30'16'405'0,"-23"12"-217"15,0 21-87-15,3 10-20 16,9 32-22-16,11 13-1 15,11 16-4-15,6-2-2 16,18 0-12-16,4-4-8 0,14-16-15 16,7-6-5-16,15-26 0 15,7-15 1-15,5-21-11 16,3-12-40-16,-10-17-200 16</inkml:trace>
  <inkml:trace contextRef="#ctx0" brushRef="#br0" timeOffset="43727.3363">8339 15183 507 0,'1'4'296'0,"-3"5"25"16,2 8-150-16,-4 9-54 0,-5 5 4 15,9 7-24-15,-3-5-28 16,3-3-26-16,4-8-7 16,-2-12-2-16,-1-4 6 15,0-14 1-15,-1-6-1 16,-5-16-11-16,1-2-11 15,-6-7-11-15,9 3-3 16,1 5-4-16,0 6-2 0,3 7-6 16,0 6-5-16,3 6-5 15,6 0-1-15,8 6 0 16,-2-1 2-16,15-1 6 16,-3 1 3-16,0 1 5 15,0 0 3-15,-13 0 1 16,-4 0 0-16,-9 3-4 15,-1 9-3-15,-3 1-3 16,1 10 2-16,3 4 1 16,4 1 1-16,3 8 3 15,3-1 1-15,2 1-117 16</inkml:trace>
  <inkml:trace contextRef="#ctx0" brushRef="#br0" timeOffset="43977.2399">8180 15561 1032 0,'7'-2'369'15,"17"0"-297"-15,9 0-9 16,21 0 33-16,12 4-1 15,17-1-20-15,11 1-8 16,6-3-28-16,-5 1-17 16,-14-9-72-16,-10 1-70 0,-27-1-231 15</inkml:trace>
  <inkml:trace contextRef="#ctx0" brushRef="#br0" timeOffset="44367.918">8338 15732 1096 0,'2'9'380'0,"13"20"-322"16,11 5 2-16,0 4 11 0,6 2-6 15,-9 0-26-15,-10-1-7 16,-15-5 1-16,-12-6-1 16,-8-12-51-16,-7-12-21 15,4-5-55-15,11-8-21 16,7-16 27-16,12-2 14 16,11-17 42-16,6-2 16 15,10-3 25-15,3 1 21 0,-8 11 68 16,-11 4 20-1,-21 13 11-15,-16 3-9 0,-17 10-55 16,2 8-19-16,0 9-25 16,9 2-12-16,15 3-99 15,-3-2-115-15</inkml:trace>
  <inkml:trace contextRef="#ctx0" brushRef="#br0" timeOffset="44696.0799">8796 15749 700 0,'-12'-8'439'15,"-11"-6"-1"-15,-4 5-256 16,1 5-34-16,-4 6-79 15,0 7-26-15,3 11-38 0,3 4-7 16,9 11-12-16,8 1-4 16,13 8 2-16,7-2 1 15,14-9 11-15,8-2 8 16,10-11 19-16,0-11 9 16,-7-14 17-16,-1-7 4 15,-14-12 5-15,-9-8 0 16,-12-2-6-16,-6-5-5 15,-17-5-19-15,0 5-9 0,0 17-99 32,11 11 259-32</inkml:trace>
  <inkml:trace contextRef="#ctx0" brushRef="#br0" timeOffset="45226.9978">9077 15364 1050 0,'11'7'408'0,"11"14"-273"16,1 1-29-16,-2 6-3 15,-8-1-2-15,-11-1-15 16,-3-3-8-16,-8-3-28 16,-1-2-10-16,2-13-10 15,-2-5-3-15,5-12-20 16,5-6-9-16,12-6-14 16,6-2-3-16,8-2 8 15,-1 0 3-15,1 8 3 16,1 9 5-16,-1 12 20 15,-1 12 22-15,-8 12 33 16,-6 3 8-16,-6 6-11 16,-5-4-18-16,1 0-20 15,1-4-43-15,7-3 164 16</inkml:trace>
  <inkml:trace contextRef="#ctx0" brushRef="#br0" timeOffset="45601.8122">9569 14988 744 0,'9'10'346'16,"10"6"-94"-16,12 32-175 16,8 23-13-16,0 29 49 15,5 17 20-15,-14 6 7 16,-13 1-5-16,-22-2-50 15,-16-4-26-15,-25-11-23 16,-8-13-3-16,3-23-4 16,-1-14-2-16,22-24-50 15,10-10-55-15</inkml:trace>
  <inkml:trace contextRef="#ctx0" brushRef="#br0" timeOffset="45874.8402">10089 15707 670 0,'5'9'439'16,"-2"13"79"-16,-5 1-223 15,-11 8-110-15,-4-2-52 16,-4-5-149-16,2-3-541 16</inkml:trace>
  <inkml:trace contextRef="#ctx0" brushRef="#br0" timeOffset="46408.5223">10593 15451 908 0,'7'0'410'0,"10"9"-169"16,6 13-125-16,0 9-13 15,-2 13 15-15,-10-8 0 0,-11-5-11 16,-2-4-15-16,-6-9-39 16,4-2-13-16,4-9-10 15,2-7-6-15,2-16-16 16,2-8-8-16,3-9-16 15,9 3-4-15,5-2 4 16,-2 5 0-16,0 8 6 16,-1 3 0-16,-2 19-1 15,-5 6 2-15,-4 15 11 16,-3 4 6-16,-7 3 5 16,3 2 0-16,6-2-21 15,4-4-45-15</inkml:trace>
  <inkml:trace contextRef="#ctx0" brushRef="#br0" timeOffset="46799.089">11516 15439 946 0,'-22'-4'462'0,"-26"-2"-173"16,-5 7-53-16,5 14-96 16,0 3-50-16,18 11-59 15,7 2-19-15,12 1-22 16,7 2-5-16,20 1-1 16,11-5 3-16,23-4 6 15,8-4-13-15,-1-10-123 16,-1-10-236-16</inkml:trace>
  <inkml:trace contextRef="#ctx0" brushRef="#br0" timeOffset="46955.1789">11245 15586 610 0,'-12'0'361'15,"-3"1"-6"-15,6-1-172 16,6-4-105-16,18 4-13 15,19 5-33-15,8-5-12 0,22 5-11 16,3-4-27-16</inkml:trace>
  <inkml:trace contextRef="#ctx0" brushRef="#br0" timeOffset="47564.3695">11916 15134 980 0,'-3'-1'416'15,"1"-6"-232"-15,9 3-116 16,29 1-69-16,16 0-10 15,27 3 4-15,18 3 3 16,18 1 6-16,4 6 5 0,-10-1 5 16,-14-1 2-16,-39 0 0 15,-20-3-3-15,-25 4 5 16,-14 3 2-16,-19 7 9 16,0 6 9-16,-29 6-5 15,-2 7-3-15,-19 10-15 16,-12 2-7-16,5 2-6 15,-3-3 0-15,14-9 2 16,7-3 3-16,13-7 6 16,9-2 1-16,14-12 8 15,9-5-2-15,17-5-1 16,12-6-3-16,24-3-11 16,17-1-3-16,23-5-7 15,20 1-2-15,17-1 2 16,5 1 2-16,-5 5 3 0,-11 3-52 15,-26 5-217-15</inkml:trace>
  <inkml:trace contextRef="#ctx0" brushRef="#br0" timeOffset="47939.2956">12877 15174 799 0,'-3'9'387'15,"-5"4"-124"-15,-7 15-121 16,-5 4-13-16,-16 12-45 16,-9 3-28-16,-12 5-28 15,-5-1-9-15,-5-6-23 16,5-6-18-16,3-10-60 0,10 2-40 15,19-9-188-15</inkml:trace>
  <inkml:trace contextRef="#ctx0" brushRef="#br0" timeOffset="48751.4043">12662 15156 511 0,'14'0'251'16,"5"-4"-47"-16,9 4-108 15,5-1-40-15,4 2-13 16,12 6 43-16</inkml:trace>
  <inkml:trace contextRef="#ctx0" brushRef="#br0" timeOffset="49157.848">13090 15701 1421 0,'1'3'511'0,"-1"2"-435"15,-2-2 6-15</inkml:trace>
  <inkml:trace contextRef="#ctx0" brushRef="#br0" timeOffset="86680.6145">1003 16697 756 0,'-15'-6'387'0,"-23"9"-115"46,20-2-37-46,9 0-103 0,-1 0-40 0,-66 22-63 0,9 16-30 0,6 13-19 16,59-13-4-16,14-5 1 16,7-8 3-16,13-10 9 15,1-3 7-15,8-12 7 16,4 3 4-16,-7-4 5 16,-1-4 3-16,-18 3 9 15,-14-6 5-15,-13 6 3 16,-15 2 0-16,-15 8 7 15,-7 3 0-15,-7 5 4 16,0 5 0-16,9 7-22 16,6 6-11-16,16 9-21 15,12 4-8-15,19 0-6 16,13-2 3-16,16-5 9 16,6-7 5-16,10-16 8 15,6-9-17-15,11-20-68 0,2-5-36 16,-8-6-65-16,-7-11 2 15,-20 4 60-15,-7-1 39 16,-15-1 71-16,-5 11 21 16,-12 4 46-16,0 4 10 15,-5 13 10-15,2 10 4 16,1 11-22-16,2 6-5 16,0 5-13-16,0-3-7 15,3 5-13-15,-2-6-5 16,4-12-4-16,2-3 3 0,-2-15 8 15,3-9 0-15,3-10 3 16,0-14-2-16,1-6-13 16,5-1-3-16,4 0-6 15,0 5-2-15,6 15-5 16,-2 10 1-16,-7 14 8 16,-1 15 3-16,-5 12 7 15,1-1 2-15,-4 7-5 16,-1-2-1-16,1-1-1 15,-7 2-38-15,9-7-282 16</inkml:trace>
  <inkml:trace contextRef="#ctx0" brushRef="#br0" timeOffset="86836.832">1663 17109 1003 0,'-5'-6'476'0,"2"5"-209"0,-2 3-104 15,2 22-93-15,4 4-36 16,0 12-13-16,4 4-8 16,0-6-29-16,3 1-95 15</inkml:trace>
  <inkml:trace contextRef="#ctx0" brushRef="#br0" timeOffset="86977.4942">1617 16860 852 0,'-4'-4'389'0,"4"-2"-189"15,-2 4-111-15,1 2-140 16</inkml:trace>
  <inkml:trace contextRef="#ctx0" brushRef="#br0" timeOffset="87336.6848">2012 17091 541 0,'-5'-3'312'15,"-7"-6"-3"-15,-8 5-45 16,-6 6-51-16,-3 7-31 16,-3 8-89-16,2 5-43 15,12 7-59-15,7-3-14 16,13 2-7-16,13 1 1 16,9-10 12-16,6 1 5 15,7-6 11-15,-3-6 4 0,-11-6 7 16,-5-1 5-16,-17 1 23 15,-2 0 9-15,-10 1 3 16,-7 0-5-16,-4-4-61 16,-1-2-86-16</inkml:trace>
  <inkml:trace contextRef="#ctx0" brushRef="#br0" timeOffset="87680.0949">2122 17143 625 0,'11'-1'294'0,"9"1"-82"0,0 9-10 16,-6 14 1-16,-4 4 3 15,-9 7-55-15,-1 3-30 16,0-4-66-16,-5-7-24 15,3-10-15-15,2-8-6 16,1-11 0-16,5-4-3 16,2-16-5-16,3-8 1 15,12-6-7-15,0-2 0 0,9 1-2 16,-1 10 0-16,-4 18 2 16,-1 6 4-16,-12 27 30 15,-6 6 10-15,-7 7 4 16,-1 6-2-16,2-6-45 15,5-5-88-15</inkml:trace>
  <inkml:trace contextRef="#ctx0" brushRef="#br0" timeOffset="90695.0298">2811 17007 551 0,'-3'-2'282'0,"-9"-7"-76"16,-1 3-28-16,-7 6-40 15,-5-6-16-15,1 6-38 16,-1 0-17-16,5 1-42 15,9 12-21-15,8 3-27 16,7 4-7-16,17 5 3 16,6-2 8-16,6 6 13 15,1-1 6-15,-11-1 9 16,-10-1 5-16,-18-9 44 16,-12-4 9-16,-20-13 9 15,-6-2 3-15,3-2-45 16,5 0-15-16,17 2-39 15,8 1-104-15</inkml:trace>
  <inkml:trace contextRef="#ctx0" brushRef="#br0" timeOffset="91132.6936">3718 17054 582 0,'-5'19'354'0,"-14"25"-55"15,-3-1-60-15,-7 2-102 16,-4-4-50-16,-4-22-32 16,1-7-12-16,1-19-10 15,2-9-5-15,10-11-23 16,5-4-9-16,16 2-14 15,6 1-5-15,17 3-3 16,2 7 7-16,9 17 8 16,-2 3 6-16,0 22 12 15,1 10 3-15,-5 1 2 16,1 5 1-16,0-7 24 0,-2-3-101 16</inkml:trace>
  <inkml:trace contextRef="#ctx0" brushRef="#br0" timeOffset="91351.1166">3819 17073 858 0,'9'3'386'0,"8"7"-161"0,4 10-102 16,2 8 6-16,-2 3-11 16,1 4-12-16,-9 2-41 15,-6-6-17-15,5-4-22 16,-9-12 2-16,11-15 20 15,-2-7 9-15,-3-19 6 16,4-3-3-16,-6-12-28 16,5 0-12-16,-1 4-68 15,-4 6-54-15</inkml:trace>
  <inkml:trace contextRef="#ctx0" brushRef="#br0" timeOffset="91991.762">4599 16622 768 0,'4'2'280'0,"8"4"-197"16,7 1-61-16,7-5-7 15,8 0 12-15,5-2-1 16,1-7-4-16,-3 0 0 15,-7 1 4-15,-17-8 9 16,-7 3 2-16,-13 4-8 16,-10-3-11-16,-6 15-21 15,0 10-7-15,3 10 1 16,3 8 1-16,11 2 1 16,6 0 1-16,8 2-3 15,4-3 3-15,6-1 6 16,-3-4 2-16,-3-12 3 15,-1-1 3-15,-9-8 7 16,-3 0 4-16,-7-1 4 16,-4-4-1-16,4 2-18 0,0-1-11 15,9 8-17-15,7 7-2 16,12 21 5-16,3 12 8 16,2 9 24-16,-3 8 21 15,-15-8 30-15,-7-3 12 16,-21-12 0-16,-6-13-12 15,-11-13-11-15,-4-10-7 16,1-12-12-16,1-5-6 16,15-10-29-16,7-4-32 0,19-1-93 15,11 0-87-15</inkml:trace>
  <inkml:trace contextRef="#ctx0" brushRef="#br0" timeOffset="92351.2053">5225 16992 797 0,'-16'0'402'16,"-13"-8"-148"-16,0 6-124 15,1 3-34-15,7 5-77 16,6 12-23-16,12 3-16 15,7 3-1-15,12 0 7 0,4-4 5 16,2-4 9-16,2-3 4 16,-9-8 5-16,-4 1 4 15,-7-6 4-15,-9-2 1 16,-8 1-2-16,-6-5-5 16,-6 9-7-16,-2 3-2 15,4 8-5-15,1 2-3 16,12 4-9-16,9-1-2 15,7-1 0-15,12-1 1 16,8-3 11-16,1 1 4 0,2-6 3 16,1-2 4-16,-7-7-74 15,-4-2-129-15</inkml:trace>
  <inkml:trace contextRef="#ctx0" brushRef="#br0" timeOffset="92476.1911">5132 16857 1167 0,'-4'-2'463'0,"-4"-3"-343"16,5 6-47-16,4 6-54 15,6 3-95-15</inkml:trace>
  <inkml:trace contextRef="#ctx0" brushRef="#br0" timeOffset="92866.3985">5470 17269 571 0,'2'3'250'0,"6"2"-92"15,6-2-37-15,0-3-6 16,1-2-25-16,2-9-46 16,0 0-9-16,-4-7-5 15,-2-7 0-15,-8-2-5 16,-4-4-1-16,-16-2-3 16,1 2-2-16,-9 11 10 15,-3 6 0-15,4 15-5 16,-4 14 1-16,11 19-10 15,3 11 1-15,7 13 9 16,10 4 2-16,5-3 9 16,0-5 2-16,6 5-3 15,-4-6-3-15,-3 2-9 16,3-4-1-16,3-14-373 16</inkml:trace>
  <inkml:trace contextRef="#ctx0" brushRef="#br0" timeOffset="93569.5563">5978 17193 510 0,'0'-15'248'0,"-2"-21"-83"16,-2 4 4-16,-6 8-6 16,-7 0 1-16,-4 16-20 15,-13 5-25-15,-5 5-60 16,2 11-30-16,2 11-30 15,7 1-11-15,13 12-6 16,4-1-3-16,14-7-1 16,9 0 3-16,18-10 7 15,5-5 6-15,5-8 10 16,0-6 4-16,-9-4 5 16,-5-6 2-16,-5-4 2 0,-7-4 1 15,-6-10 2-15,-4 2-1 16,-4 0-1-16,-1 2-1 15,-6 9-5-15,-1 6-4 16,-2 10-8-16,3 9-6 16,-1 8-5-16,8 4-3 15,5 3 2-15,-1-1 2 16,12-4 3-16,-1-5 4 16,7-11 5-16,5-1 5 15,2-6 12-15,-4-7 5 0,-1-10 6 16,-3-5 0-16,-8-10-4 15,-4-3-4-15,-5 10-1 16,-5-4 6-16,-2 17 9 16,0 10-1-16,1 12-6 15,0 13-7-15,1 16-13 16,1 7-2-16,0 12-2 16,1 6-3-16,3 4-2 15,3-3 0-15,0-10 4 16,-1-9 0-16,4-12 2 15,0-6 12-15,-1-11-104 16,-1-7-88-16</inkml:trace>
  <inkml:trace contextRef="#ctx0" brushRef="#br0" timeOffset="93710.2343">6187 17257 888 0,'8'4'366'15,"14"-1"-186"-15,8 1-140 16,12-4-35-16,5-5 3 16,-4-3-69-16</inkml:trace>
  <inkml:trace contextRef="#ctx0" brushRef="#br0" timeOffset="94085.1004">6648 17019 814 0,'-16'-10'401'15,"-11"-1"-146"-15,-2 5-109 16,0 3-30-16,5 13-65 16,4 0-29-16,10 9-35 15,7 2-9-15,12-2 0 16,6 0 4-16,8-4 12 15,2-7 5-15,-1-3 5 16,-4 4 2-16,-8-7 5 16,-9 0 3-16,-7 3-1 15,-8-4-1-15,-12 4-2 16,-3-2-2-16,1 4 0 0,-2 1 7 16,14 7 6-16,6 5 1 15,7 0 0-15,10 5-8 16,10-2-10-16,6 0-1 15,7-1 0-15,-3-4 2 16,2-8-22-16,1-6-81 16</inkml:trace>
  <inkml:trace contextRef="#ctx0" brushRef="#br0" timeOffset="94412.8912">7265 17014 947 0,'9'0'343'0,"23"1"-217"15,3 4-54-15,12-2 7 0,2 2-2 16,-7-2-48-16,1 1-5 16,-10-5-4-16,-5-3 0 15,-9 0-64-15,-8-5-177 16</inkml:trace>
  <inkml:trace contextRef="#ctx0" brushRef="#br0" timeOffset="94866.2487">7509 16989 444 0,'-7'-4'234'0,"-2"-2"-69"0,1 4-77 15,2 4-74-15,3 8-14 16,-2 2 12-16,3 7 16 15,-1 5 37-15,0-1 15 16,2 2 6-16,-2 2-5 16,3-5-21-16,0 1-10 0,15-1-19 15,3-8-14-15,14-2 24 16,4-4-76-16</inkml:trace>
  <inkml:trace contextRef="#ctx0" brushRef="#br0" timeOffset="95303.5622">8001 17019 637 0,'-9'12'358'0,"-8"14"-66"15,-5 6-138-15,-2-2-43 16,-2 1-50-16,1-7-19 15,-6-12-14-15,3-2-6 16,-2-18-11-16,4-6-7 16,11-6-14-16,4-6-7 0,12 0-5 15,11 1 0-15,11 5 4 16,5 2 5-16,3 10 13 16,-1 5 8-16,0 14 15 15,-6 10 14-15,-6 17 4 16,1 8-3-16,-8 4 9 15,2-2-60-15</inkml:trace>
  <inkml:trace contextRef="#ctx0" brushRef="#br0" timeOffset="96453.302">9341 17360 733 0,'6'6'394'16,"-2"9"-15"-16,-1 3-89 0,-5 9-68 15,-13 1-48-15,-1-1-110 16,-7-4-61-16</inkml:trace>
  <inkml:trace contextRef="#ctx0" brushRef="#br0" timeOffset="96906.3374">9636 17310 442 0,'0'11'254'16,"9"5"17"-16,7 2-73 16,17-7-26-16,6-7-4 15,-6-8-44-15,2-4-9 0,-19-13-25 16,-8-2-8-16,-3-7-16 15,-10-11-13-15,-6-5-25 16,-7-8-8-16,-4-8-9 16,4 4-5-16,10 1-8 15,9 2-9-15,11 8-10 16,6 3-6-16,8 17-1 16,0 11-17-16,10 17-143 15,-1 8-211-15</inkml:trace>
  <inkml:trace contextRef="#ctx0" brushRef="#br0" timeOffset="97077.8212">9588 17140 752 0,'1'5'288'16,"10"2"-150"-16,8-3-57 15,21-5-17-15,7-5 3 16,5-1-44-16,-2 2-3 16</inkml:trace>
  <inkml:trace contextRef="#ctx0" brushRef="#br0" timeOffset="97483.9876">10042 17209 819 0,'-12'7'359'0,"-11"3"-197"16,5 4-52-16,11-2-77 16,6-1-21-16,9 5-15 15,10 4-1-15,6 7 3 0,1-1 38 16,-7-2 65-16,-12-1 30 15,-17-4 41-15,-12-3-25 16,-12-6-48-16,-5-9-28 16,6-8-41-16,5-7-11 15,14-6-109-15</inkml:trace>
  <inkml:trace contextRef="#ctx0" brushRef="#br0" timeOffset="98343.1497">10592 17382 646 0,'-4'12'340'16,"-3"7"-118"-16,-12 6-102 16,-5 2-75-16</inkml:trace>
  <inkml:trace contextRef="#ctx0" brushRef="#br0" timeOffset="98671.5574">11030 16875 783 0,'-1'0'312'0,"1"6"-204"16,1 8-60-16,2 27-24 15,2 13 9-15,2 22 14 16,-3 6-8-16,2 3-14 16,-5-5-4-16,-1-20-3 15,1-6 2-15,1-23-107 16,0-9-127-16</inkml:trace>
  <inkml:trace contextRef="#ctx0" brushRef="#br0" timeOffset="99015.1286">10970 16936 424 0,'14'-23'244'0,"12"-19"-30"15,12 10-90-15,4 5-37 16,-1 19-46-16,0 11-28 15,-13 16-10-15,-6 9 12 0,-26 8 22 16,-18 2 6 0,-16 2 0-16,-8-8-5 0,9-10-11 15,10-8-4-15,16-14-18 16,25-5-6 0,-8 3-15-1,1 0-6-15,46-11 3 0,5 0 1 0,15 11 4 16,-29 16 4-16,-13 10 10 15,-5 1 21-15,-24 8 46 16,-5-1 20-16,-25 4 21 16,-7-4-10-16,-16-8-35 15,-4-8-18-15,7-11-27 16,3-2-10-16,20-4-83 16,10-3-81-16</inkml:trace>
  <inkml:trace contextRef="#ctx0" brushRef="#br0" timeOffset="99358.8944">11479 17242 300 0,'7'5'193'15,"11"4"17"-15,2-2-44 16,8-6-47-16,-3-1-20 15,1-8-23-15,-4-3-6 16,-4-10-7-16,-4-6-4 0,-14-6-24 16,-3-5-5-16,-17 7-8 15,-4 3 1-15,-7 12 2 16,1 9 2-16,-3 10-3 16,5 9-10-16,4 12-16 15,14 4-7 1,4-14-3-16,2 1 3 0,-6 47 8 15,10 5 1-15,11 0 2 16,5-27 2-16,4-4 2 16,-3-2 2-16,-3-8-45 15</inkml:trace>
  <inkml:trace contextRef="#ctx0" brushRef="#br0" timeOffset="102185.994">8660 16884 559 0,'-4'4'238'0,"-6"14"-124"0,0 5-64 15,6 17-45-15,0 7-2 16,4 8-5-16,6 3 1 16,5-8 2-16,2-11 3 15,9-9 5-15,-3-9 3 16,1-12 10-16,2-4 11 15,-11-19 35-15,6-3 6 16,-8-19-4-16,2 0-10 16,4 1-29-16,-5-4 2 0,-2 9 11 15,-7 0 13-15,-1 13-5 16,-2 8-14-16,0 13-25 16,0 13-17-16,1 14-10 15,-1 3 2-15,7 8 2 16,6-2 1-16,3-5 5 15,8-2 2-15,3-8 3 16,-1-4 5-16,2-15 14 16,-1-6 23-16,-3-17 44 15,-2-7 11-15,-4-23 13 16,-5-1-15-16,-8-10-33 16,-8 2-14-16,-11 13-24 15,0 11-8-15,-6 15-21 16,5 7-10-16,7 14-142 15,1 2-139-15</inkml:trace>
  <inkml:trace contextRef="#ctx0" brushRef="#br0" timeOffset="102576.5419">9207 17242 318 0,'-4'-1'231'0,"-8"-1"50"15,-2 2-54-15,-5-1-51 16,-2 1-32-16,2 7-71 16,1 1-35-16,6 4-45 15,4 4-6-15,12 5 2 16,7 1 6-16,9-1 8 16,5-5 10-16,-1-12 28 15,0-4 27-15,-6-10 58 16,-4-5 9-16,-11-5-12 15,-4-1-25-15,-12 1-55 16,0 8-53-16</inkml:trace>
  <inkml:trace contextRef="#ctx0" brushRef="#br0" timeOffset="103242.5467">11822 17068 740 0,'-1'0'319'0,"0"3"-163"0,-4 2-57 16,4-5-48-16,0 26-13 15,-1 46-20-15,7-26-5 16,4-3-56-16</inkml:trace>
  <inkml:trace contextRef="#ctx0" brushRef="#br0" timeOffset="103398.8402">11776 16862 881 0,'-3'-6'385'0,"1"-7"-213"16,1 12-88-16,6 8-76 16,3 5-8-16,4 2-383 15</inkml:trace>
  <inkml:trace contextRef="#ctx0" brushRef="#br0" timeOffset="103750.7127">12218 17099 506 0,'-11'-8'285'16,"-16"-7"-16"-16,0 4-71 15,-6 4-82-15,3 9-29 16,5 10-70-16,0 0-18 16,10 14-16-16,3-4-3 15,12 8 0-15,6 1 2 16,12-4 10-16,9-1 3 0,5-14 9 15,3-5 7-15,-10-7 33 16,-2-2 40-16,-12-6 50 16,-6 2 5-16,-10-1-27 0,-10 0-42 15,-2 6-56-15,-3-2-103 16</inkml:trace>
  <inkml:trace contextRef="#ctx0" brushRef="#br0" timeOffset="104096.9139">12318 17065 1017 0,'9'1'366'0,"8"5"-282"16,0 9-2-16,-7 10 20 16,-7 5-10-16,-10 8-32 15,-2 0-15-15,-6-7-25 16,2-5-2-16,9-15-3 15,-2-9-11-15,10-9-21 16,7-4-8-16,8-10-8 16,3-2 6-16,4-2 17 15,-3 1 2-15,-2 1 5 16,-4 3 1-16,-7 8 6 16,-5 0 4-16,-9 12 1 15,-4 7 9-15,-4 11 10 0,0 9 6 16,6 1 3-16,5-1-10 15,5-4-17-15,8-5-5 16,11 0-21-16,5-4-32 16</inkml:trace>
  <inkml:trace contextRef="#ctx0" brushRef="#br0" timeOffset="104724.5648">12885 17164 548 0,'-6'-9'306'16,"-4"-6"-46"-16,-6 2-17 16,-10-1-62-16,2 10-31 15,-4 0-67-15,2 3-29 16,5 9-40-16,3 4-16 0,-1 3-10 15,3 6-1-15,14 8 5 16,4 0 3-16,11 1 3 16,7-3 1-16,7-7 3 15,-7-7 3-15,9-8 4 16,3-5 0-16,-8-14 3 16,6-1 1-16,-9-8 2 15,-4-3 1-15,-7 0 0 16,-4-4 0-16,-6 8 3 15,-5 10-2 1,3 7 2-16,0 0 1 0,-11-6-12 16,-1 11-4-16,2 6-9 15,10 13-4-15,4 3 1 16,6 2 2-16,5 0 2 16,2-3 2-16,12 0 2 15,-1-7 1-15,8-4 4 16,-2-4-1-16,4-10 4 15,-3-3 6-15,-6-10 6 16,-5-3 6-16,-15-3 0 0,-7-3-4 16,-1 2-38-16,-6 3-64 15</inkml:trace>
  <inkml:trace contextRef="#ctx0" brushRef="#br0" timeOffset="105005.7547">13299 17006 668 0,'-4'0'420'0,"-2"11"17"16,0 7-235-16,-1 15-116 15,2 4-18-15,4 17-11 16,1 12-9-16,10 19-16 16,-6-1-7-16,3-1-14 15,-2-10-2-15,-5-23 2 16,4-5 1-16,-3-20-51 16,0-7-64-16</inkml:trace>
  <inkml:trace contextRef="#ctx0" brushRef="#br0" timeOffset="105162.2135">13379 17270 942 0,'8'-1'338'0,"11"0"-268"15,4-2-61-15,6 2-4 16,3 0 19-16</inkml:trace>
  <inkml:trace contextRef="#ctx0" brushRef="#br0" timeOffset="105568.1166">13624 17073 789 0,'-7'4'310'0,"-1"10"-218"16,2-1-42-16,5 2-44 15,7 1-3-15,6-6 2 0,3 1 0 16,10-3-7-16,-13-7-27 15,-1 0-47-15,-9-1-9 16,-7-1 11-16,1 1 29 16,3 0 82-16,-10 2 30 15,-43 23 40-15,32-6 15 16,6 2-1-16,10-1-10 0,7-1-24 16,10 3-14-16,14-2-32 15,3-1-8-15,7-6-14 16,2-6-3-16,-8-7 7 15,2-6-79-15</inkml:trace>
  <inkml:trace contextRef="#ctx0" brushRef="#br0" timeOffset="105880.7408">14179 17042 932 0,'9'2'347'16,"14"1"-240"-16,10 3-82 16,13-2 4-16,0-3 2 15,0-3-1-15,-2-1-3 16,-7 0-7-16,-5-2 0 16,-10-3-70-16,-7 1-84 0</inkml:trace>
  <inkml:trace contextRef="#ctx0" brushRef="#br0" timeOffset="106052.378">14366 17098 717 0,'-1'16'341'16,"-1"12"-136"-16,-2 3-46 16,2 0-21-16,1-1-33 15,1-2-24-15,7-7-43 16,0-6-13-16,3-11-59 15,4-4-96-15</inkml:trace>
  <inkml:trace contextRef="#ctx0" brushRef="#br0" timeOffset="106342.1412">14696 17083 1004 0,'-16'-2'435'16,"-11"0"-239"-16,1 3-75 16,11 10-81-16,0 1-27 15,9 7-17-15,-1 3-2 0,13 7 4 16,12 6 1-16,1-3 1 16,8-1 2-16,2-12 5 15,2-7 4-15,4-14 14 16,-6-7 7-16,-10-10 28 15,-8-7 22-15,-14 0 4 0,-5 2-5 16,-11 2-33-16,-3 5-35 16,1 4-155-16</inkml:trace>
  <inkml:trace contextRef="#ctx0" brushRef="#br0" timeOffset="106750.9188">15245 17351 473 0,'12'3'269'16,"14"5"14"-16,0-3-85 15,-2-6-10-15,-3-9 11 16,-7-10-26-16,-2-3-18 16,-9-11-39-16,-2-3-38 15,-4-9-41-15,-2-2-12 16,-3-8-14-16,0-6-3 15,5-12-6-15,3-6-4 0,12 1-7 16,9 11-3-16,9 22-4 16,-2 12 0-16,-2 21-15 15,2 7-64-15,-9 12-194 16</inkml:trace>
  <inkml:trace contextRef="#ctx0" brushRef="#br0" timeOffset="106938.034">15237 17073 809 0,'4'-2'346'16,"3"-4"-150"-16,21 1-127 15,5 2-18-15,16 2-14 16,4-1-14-16,3 5 38 15,-2-1-124-15</inkml:trace>
  <inkml:trace contextRef="#ctx0" brushRef="#br0" timeOffset="107344.1976">15701 17320 467 0,'-8'-5'288'0,"-6"-2"-23"15,-6-1-20-15,-8 6-106 16,6 4-41-16,-1 11-72 16,13 7-21-16,-1 8-4 15,2 2-1-15,11-3 4 16,4-1 5-16,14-4-1 16,7-8 3-16,4-4 19 15,-9-10 29-15,-2-10 52 16,-6-3 22-16,-8-10 12 15,-6 1-19-15,-12-2-47 0,-8-3-26 16,1 2-26-16,-2 0-62 16,7 4-174-16</inkml:trace>
  <inkml:trace contextRef="#ctx0" brushRef="#br0" timeOffset="107578.7655">16057 17302 933 0,'-1'-1'592'16,"0"1"29"-16,1 4-395 15,-1-4-64-15,0 0-93 16,0 0-17-16,0 0-269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5T12:12:18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16362 1994 1961 0,'-234'149'2'0,"226"-128"3"15,8-7-1-15,8-3 2 0,1-5 0 32,-4-4 2-32,0 2 0 0,20 4-3 0,1-2-28 15,2-1-112-15</inkml:trace>
  <inkml:trace contextRef="#ctx0" brushRef="#br0" timeOffset="451.6802">16319 2090 641 0,'-4'13'409'0,"0"1"-160"16,1 2-132-16,-3 10 76 15,4 8-66-15,-1 0-14 16,6 1-26-16,1-2-15 15</inkml:trace>
  <inkml:trace contextRef="#ctx0" brushRef="#br0" timeOffset="1931.4236">16113 4961 384 0,'1'-1'252'0,"1"-1"-9"16,8 2-80-16,10 2-33 0,9 0-44 16,7 0-22-16,2 5-35 15,-4-3 4-15</inkml:trace>
  <inkml:trace contextRef="#ctx0" brushRef="#br0" timeOffset="2306.6666">16452 4983 711 0,'11'-1'365'0,"14"-4"-121"16,3 1-76-16,5 4-86 15,-7 0-39-15,-1 0-76 16,-4 5-368-16</inkml:trace>
  <inkml:trace contextRef="#ctx0" brushRef="#br0" timeOffset="2720.1339">16794 4967 712 0,'0'0'373'0,"1"-2"-99"16,6 1-70-16,-7 0-102 0,7 0-28 15,23 0-40-15,37-2-10 16,-31 3-449-16</inkml:trace>
  <inkml:trace contextRef="#ctx0" brushRef="#br0" timeOffset="3425.6193">17145 4954 565 0,'1'-14'346'15,"5"-14"-34"-15,-4 3-95 16,0 1-30-16,-2 2-40 15,-2 2-28-15,-3 10-40 16,-1 3-20-16,2 10-37 16,-1 4-12-16,4 7-15 15,-2 6-5-15,3 4 1 16,3 4 0-16,4 5 4 16,7-1 2-16,-1 0 3 15,-2-2 0-15,-2-7 2 16,-3-4 0-16,-4-2-1 15,-5-3 0-15,-10-2-1 16,-4-4 0-16,-5-6 1 0,2 2 1 16,4-4 1-16,7-1-2 15,7 1-10-15,4 0-4 16,14-3-3-16,6 1 1 16,13 0 10-16,0-2 3 15,-2 5 2-15,-4 3-15 16</inkml:trace>
  <inkml:trace contextRef="#ctx0" brushRef="#br0" timeOffset="4425.6056">16658 5822 358 0,'0'5'220'0,"8"2"-4"15,4 1-10-15,12-3-28 16,8 1-36-16,12-1-60 16,1-4-25-16,-2-1-31 15,-2-1-152-15</inkml:trace>
  <inkml:trace contextRef="#ctx0" brushRef="#br0" timeOffset="4753.7366">17107 5869 641 0,'0'1'286'0,"5"-1"-124"15,7 3-34-15,12 0-54 16,11-2-9-16,7 2-30 16,8-1-18-16,-2-2 5 15,-2 0-108-15</inkml:trace>
  <inkml:trace contextRef="#ctx0" brushRef="#br0" timeOffset="4987.7642">17606 5873 533 0,'10'1'297'15,"18"1"-43"-15,3 3-65 16,4 2-75-16,-3-2-32 16,-10 0-59-16</inkml:trace>
  <inkml:trace contextRef="#ctx0" brushRef="#br0" timeOffset="5518.8747">15959 5814 464 0,'9'3'313'16,"4"2"-37"-16,9 0-95 15,0-2-57-15,0-3-74 16,2 2-17-16,-2-2-382 16</inkml:trace>
  <inkml:trace contextRef="#ctx0" brushRef="#br0" timeOffset="6003.0862">16195 5685 550 0,'7'-5'290'0,"10"-3"-78"16,6 1-46-16,6 5-63 15,0 2-26-15,-1 5-31 16,-5 3-7-16,-9 3-12 15,-4 1-3-15,-14 5-2 16,-4-1-1-16,-4 0-4 16,1-5-4-16,6-5-7 15,6-2-4-15,12-2-3 16,6 2-3-16,7 3-2 16,3 4 0-16,-5 8 1 15,-7 3 3-15,-17 2 12 16,-13-1 13-16,-21-1 21 15,-7 1 6-15,-11-11 7 16,3-5-8-16,11-9-20 16,12-5-13-16,20 0-111 0,8 4-260 15</inkml:trace>
  <inkml:trace contextRef="#ctx0" brushRef="#br0">16738 3061 387 0</inkml:trace>
  <inkml:trace contextRef="#ctx0" brushRef="#br0" timeOffset="7377.7747">17344 3119 589 0,'16'1'232'0,"25"-1"-168"16,7 3-13-16,2-3-27 16,4 0-9-16,-2 1-125 15</inkml:trace>
  <inkml:trace contextRef="#ctx0" brushRef="#br0" timeOffset="7658.9476">17960 3135 211 0,'5'2'135'16,"12"0"8"-16,3 2-56 15,14-3-31-15,8-1-5 16,10 0-12-16,6-2-6 16,-2-2-10-16,-1 3-27 0</inkml:trace>
  <inkml:trace contextRef="#ctx0" brushRef="#br0" timeOffset="7981.7546">18661 3114 348 0,'9'0'201'0,"14"0"-15"16,7 0-33-16,11 0-35 15,6 1-17-15,2 3-34 16,1-1-17-16,-5 5-29 15,-7-3-3-15,-5 0-6 16,2-1-35-16</inkml:trace>
  <inkml:trace contextRef="#ctx0" brushRef="#br0" timeOffset="8497.3755">16681 3117 777 0,'12'-3'341'16,"18"-2"-181"-16,11 1-71 16,18 1-60-16,1 3-14 15,-4 0-243-15</inkml:trace>
  <inkml:trace contextRef="#ctx0" brushRef="#br0" timeOffset="9059.617">16236 3092 376 0,'-2'-7'194'16,"2"-11"-62"-16,6 0-39 16,12 2-30-16,6 0 18 15,6 6 12-15,4 3 22 16,-1 9 6-16,-6 5-13 16,-8 7-9-16,-11 5-11 0,-17 6-19 15,-7 2-12-15,-13 6-10 16,-2-6-7-16,0-3-14 15,2-4-5-15,5-13-6 16,5-6-7-16,10-9-18 16,6-6-5-16,6-3-9 15,6 3 1-15,8 5 3 16,2 4-2-16,5 8 21 16,3 3 11-16,-1 9 25 15,-1 2 7-15,-7 1-9 16,0-4-14-16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5T13:13:40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2613 3219 945 0,'-7'0'468'16,"-2"0"-162"-16,-11 9-127 15,-1 9-29-15,-11 16-41 16,-14 4-20-16,-9 7-42 15,-1-2-17-15,7-2-38 16,6-6-61-16,20-5-177 0,-1-8-337 16</inkml:trace>
  <inkml:trace contextRef="#ctx0" brushRef="#br0" timeOffset="2671.2782">2325 3221 527 0,'-2'-8'329'0,"-3"-8"11"15,0 2-65-15,2 6-62 16,0 6-31-16,1 3-92 16,2 7-38-16,11 14-55 0,10 7-11 15,17 13 10-15,11 1 5 16,9-4 3-16,1-2 24 16,-8-9-188-16</inkml:trace>
  <inkml:trace contextRef="#ctx0" brushRef="#br0" timeOffset="3327.5989">2752 3135 693 0,'-3'5'290'16,"-3"14"-148"-16,0 4-57 16,5 17-44-16,1 9-7 0,4 4-22 15,1-1-4-15,-1-9 0 16,-2-5 3-16,3-13 0 16,-1-8 1-16,2-8 12 15,0-12 7-15,-2-15 15 16,-1 3 4-16,-3-10-4 15,2-5-5-15,-5-6-8 16,-2-9-2-16,-2-5-6 16,-2 2-4-16,8 3-5 15,2 6 0-15,3 1-1 16,3 6 0-16,-1 4-8 16,1 4-5-16,8 11-9 15,2 2-4-15,13 7 1 16,5 2-57-16,4 1-367 15</inkml:trace>
  <inkml:trace contextRef="#ctx0" brushRef="#br0" timeOffset="3569.8444">2764 3498 494 0,'6'0'264'0,"21"2"-35"0,10-2-56 16,15-7-63-16,6 0-25 15,-10-1-51-15,-5-2-37 16</inkml:trace>
  <inkml:trace contextRef="#ctx0" brushRef="#br0" timeOffset="3945.0006">3021 3208 721 0,'1'-4'375'0,"6"-1"-87"16,6 5-113-16,0 11-80 16,-3 8-9-16,0 16-15 15,-4 3-11-15,-6 3-19 16,7-4-7-16,-7-15-10 16,3-3-2-16,2-11-3 15,-1-8 1-15,4-8-3 16,-2-10-4-16,6-12-10 15,3-3-4-15,2-3-6 16,8 4 1-16,3 8-3 16,-1 5 1-16,-3 12 1 15,-1 4 1-15,-6 7 5 16,-1 7 1-16,-2 11 5 0,-7 5 0 16,-5 8 1-16,-2 3 1 15,0-5-13-15,3 0-91 16</inkml:trace>
  <inkml:trace contextRef="#ctx0" brushRef="#br0" timeOffset="4350.9273">3467 3032 642 0,'9'-1'363'0,"11"-6"-34"15,1 4-188-15,0 0-90 16,0 1-12-16,-1 4-12 16,1 4-5-16,-6 4-5 15,-4 2-3-15,-3-2-2 16,-1 4-1-16,-1 6-4 15,-2 2-2-15,1 11-4 16,-4 0-2-16,5 16-1 16,0 4-1-16,-2 6 1 0,-1-3 3 15,-8-3 30-15,-4-10 23 16,-5-9 43-16,-3 1 17 16,-10-22 5-16,-2-1-13 15,-9-16-35-15,3-10-19 16,1-2-38-16,4-1-12 15,15 3-148-15,12 7-5 16</inkml:trace>
  <inkml:trace contextRef="#ctx0" brushRef="#br0" timeOffset="4788.3188">4479 3207 991 0,'-15'-1'463'15,"-31"2"-194"-15,-3 3-70 16,-4 10-108-16,4 6-34 15,18 9-57-15,11 8-16 16,17 5-10-16,5 0-1 16,20-3 13-16,8-5 4 0,17-9 10 15,8-5 1-15,0-12-20 16,3 0-52-16,-11-12-149 16,-8-4-120-16</inkml:trace>
  <inkml:trace contextRef="#ctx0" brushRef="#br0" timeOffset="4944.7044">4296 3355 642 0,'-8'3'332'0,"-19"4"-109"16,20-1-44-16,14-1-59 16,12-1-18-16,34-4-29 15,-1-3-5-15,15 0-40 16,-1-1-9-16,-2-1-141 15</inkml:trace>
  <inkml:trace contextRef="#ctx0" brushRef="#br0" timeOffset="5288.2295">5126 3008 871 0,'-3'-2'425'0,"-4"3"-186"16,1 8-66-16,-1 20-99 16,-1 13-36-16,4 25-18 15,3 12-2-15,2 7-4 16,6-1 0-16,-3-13 5 16,0-10-18-16,1-18-155 15</inkml:trace>
  <inkml:trace contextRef="#ctx0" brushRef="#br0" timeOffset="5506.8997">5237 2994 1174 0,'-5'0'470'15,"-8"14"-303"-15,4 3-67 16,5 26-65-16,-2 11-7 0,12 14-13 15,2 13-5-15,2-2-2 16,5-2 2-16,-2-15 7 16,-5-14-31-16,-3-16-130 15,-1-8-160-15</inkml:trace>
  <inkml:trace contextRef="#ctx0" brushRef="#br0" timeOffset="5866.5387">5067 3003 951 0,'12'-18'443'0,"25"-11"-198"16,8 5-67-16,25 19-93 16,12 11-33-16,-3 13-33 15,0 9-7-15,-21 1-4 16,-16 2-1-16,-27 9 4 15,-15 4 5-15,-29 15 4 0,-11 8-1 16,-16 2-2-16,2-7-2 16,0-19 1-16,9-8 2 15,16-22-5-15,9-9-4 16,16 3-26-16,8-7-6 16,21-4-15-16,12 4 2 15,11-8 19-15,16 9 3 16,-4 11 17-16,-6 3 5 0,-10 8 9 15,-17-1 7-15,-13 0 4 16,-2 1-1-16,-7-6 188 16</inkml:trace>
  <inkml:trace contextRef="#ctx0" brushRef="#br0" timeOffset="6335.0822">6184 3338 723 0,'14'0'329'15,"16"5"-125"-15,1 8-61 16,-4 14-1-16,-10 2 11 16,-15 3-7-16,-6-1-5 15,-10-9-49-15,1-4-26 0,3-11-28 16,5-1-3-16,6-11-15 15,3-9-7-15,7-11-18 16,8-4-11-16,6-2-2 16,2 3 2-16,5 13-2 15,-8 7 3-15,-5 16 1 16,-3 9 3-16,-8 11 13 16,0 6 3-16,-5-2 5 15,2 5 2-15,-5-9 0 16,0-3-62-16,1-9-191 15</inkml:trace>
  <inkml:trace contextRef="#ctx0" brushRef="#br0" timeOffset="6475.6122">6375 2955 1157 0,'0'-5'574'0,"-3"-6"-199"16,4 12-227-16,2 6-66 15,-1 12-71-15,1 6-11 16,-1 9-86-16,-1 3-122 16</inkml:trace>
  <inkml:trace contextRef="#ctx0" brushRef="#br0" timeOffset="6975.5917">7675 2964 605 0,'-30'-3'379'16,"-38"-2"-6"-16,-13 1-89 16,-13 15-112-16,-1 12-49 15,4 23-67-15,7 16-24 0,27 17-32 16,21 9-6-16,40 2-12 16,24-5 4-16,38-24 14 15,17-14 5-15,13-24 4 16,6-14 1-16,-14-11 1 15,-11-14 0-15,-22-12-100 16,-12-3-68-16</inkml:trace>
  <inkml:trace contextRef="#ctx0" brushRef="#br0" timeOffset="7240.8559">7304 3087 770 0,'4'-5'420'0,"-2"-8"-83"0,-1 8-46 16,-4 5-111-16,-2 5-51 15,0 18-75-15,0 8-18 16,0 26 0-16,1 13-2 15,4 9-5-15,-1-4-4 16,-2-12-11-16,3-14-4 16,0-15 31-16,0-3-75 15</inkml:trace>
  <inkml:trace contextRef="#ctx0" brushRef="#br0" timeOffset="15301.6894">14080 4714 314 0,'22'-2'225'16,"14"-1"3"-16,14 1-96 16,8 0-32-16,6 3-56 15,0 1 3-15</inkml:trace>
  <inkml:trace contextRef="#ctx0" brushRef="#br0" timeOffset="15598.6171">14578 4715 369 0,'7'0'229'0,"1"1"-6"15,7 2-77-15,14 1-85 16,6 0-15-16,22-2-25 15,4 0-9-15,8-3-14 16,-1-1-142-16</inkml:trace>
  <inkml:trace contextRef="#ctx0" brushRef="#br0" timeOffset="15864.1656">15172 4719 299 0,'21'2'201'15,"16"-2"-1"-15,15 1-104 16,9-1-25-16,6 0-40 16,-2 2-7-16</inkml:trace>
  <inkml:trace contextRef="#ctx0" brushRef="#br0" timeOffset="16223.4322">15812 4731 574 0,'10'0'277'0,"21"3"-102"16,10-1-53-16,10 3-54 15,2 2-27-15,-6-1-23 16,-11 0-42-16</inkml:trace>
  <inkml:trace contextRef="#ctx0" brushRef="#br0" timeOffset="16624.7452">16273 4733 703 0,'9'0'325'15,"20"0"-117"-15,10 0-28 16,16 0-39-16,0-2-31 16,4 2-57-16,-9-1 6 15</inkml:trace>
  <inkml:trace contextRef="#ctx0" brushRef="#br0" timeOffset="17452.9268">16743 4610 635 0,'3'0'280'0,"7"-1"-126"16,6 0-59-16,14 1-44 15,5 0-11-15,7 0-18 16,2 0-3-16</inkml:trace>
  <inkml:trace contextRef="#ctx0" brushRef="#br0" timeOffset="17984.0633">17183 4501 438 0,'-11'-1'285'15,"-8"-3"7"-15,-2 8-172 16,3 6-48-16,3 2-47 15,0 6-18-15,8-2-11 16,4 5 0-16,9-2 5 16,6-2 6-16,8-5 11 15,6-6 4-15,5-5 13 16,2-5 20-16,-5-7 52 16,-6-7 16-16,-15-6 26 15,-7-2-7-15,-12-5-52 16,-6 2-23-16,-5 7-52 0,-3 4-20 15,8 12-72-15,5 6-78 16</inkml:trace>
  <inkml:trace contextRef="#ctx0" brushRef="#br0" timeOffset="18155.8659">17402 4665 854 0,'0'-4'398'0,"0"-3"-178"15,0-2-94-15,1 4-91 16,1 3-107-16</inkml:trace>
  <inkml:trace contextRef="#ctx0" brushRef="#br0" timeOffset="18514.9013">17428 4478 512 0,'11'2'208'0,"9"0"-118"0,6 2-38 15,4-1 2-15,-1-3 2 16,1-3 6-16,-1-6-1 16,-5-4-10-16,-5 3-5 15,-10-2 34-15,-5 3 10 16,-6 0 12-16,-4 0-3 16,-2 13-52-16,0 4-17 15,-2 8-18-15,5 8-2 0,2 5 2 16,2 3-2-1,6 4-2-15,2-2-2 0,1 0-1 16,0-6 3-16,0-4 2 16,0-3-1-16,-3-13-46 15,-2-2-57-15,-6-7-236 16</inkml:trace>
  <inkml:trace contextRef="#ctx0" brushRef="#br0" timeOffset="18640.2407">17568 4638 649 0,'20'1'316'0,"31"-1"-120"15,2 0-68-15,5-7-17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143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015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749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994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0541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103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688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10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46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04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292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134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33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78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07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1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24.emf"/><Relationship Id="rId4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30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.xml"/><Relationship Id="rId9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9.jpeg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1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2.png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Δειγματοληψία (</a:t>
            </a:r>
            <a:r>
              <a:rPr lang="en-US" sz="2100" dirty="0" smtClean="0"/>
              <a:t>reminder)</a:t>
            </a:r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/>
              <a:t>Βασικά </a:t>
            </a:r>
            <a:r>
              <a:rPr lang="el-GR" sz="2100" dirty="0" smtClean="0"/>
              <a:t>Σήματα και </a:t>
            </a:r>
            <a:r>
              <a:rPr lang="en-US" sz="2100" dirty="0" smtClean="0"/>
              <a:t>I</a:t>
            </a:r>
            <a:r>
              <a:rPr lang="el-GR" sz="2100" dirty="0" err="1" smtClean="0"/>
              <a:t>διότητες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Περιοδικά σήματα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Ένα σήμα θεωρείται περιοδικό αν υπάρχει θετικός </a:t>
                </a:r>
                <a:r>
                  <a:rPr lang="el-GR" i="1" dirty="0" smtClean="0"/>
                  <a:t>ακέραιος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τέτοιος ώστε</a:t>
                </a:r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 </a:t>
                </a:r>
                <a:r>
                  <a:rPr lang="el-GR" dirty="0" smtClean="0"/>
                  <a:t>Ο μικρότερος αριθμός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 που ικανοποιεί τη σχέση αυτή ονομάζεται </a:t>
                </a:r>
                <a:r>
                  <a:rPr lang="el-GR" b="1" i="1" dirty="0" smtClean="0"/>
                  <a:t>περίοδος</a:t>
                </a:r>
                <a:r>
                  <a:rPr lang="el-GR" dirty="0" smtClean="0"/>
                  <a:t> του σήματος.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Μπορεί κανείς να δείξει ότι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περιόδους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, τότε η περίοδος 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ΜΚΔ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81" y="263931"/>
            <a:ext cx="5277920" cy="184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38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Ημίτονα</a:t>
                </a:r>
                <a:endParaRPr lang="el-GR" sz="1800" b="1" u="sng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Περιοδικότητα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Είναι κάθε ημίτονο περιοδικό; (στο συνεχή χρόνο, ήταν!)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Έστω ότι υπάρχει περίοδος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sz="1800" dirty="0" smtClean="0"/>
                  <a:t>, τότε θα ικανοποιεί τη σχέση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800" dirty="0" smtClean="0"/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l-GR" dirty="0" smtClean="0"/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Πρέπει να ισχύει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</a:t>
                </a:r>
                <a:r>
                  <a:rPr lang="el-GR" dirty="0" smtClean="0"/>
                  <a:t>δηλ.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97" y="364928"/>
            <a:ext cx="3038167" cy="167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655755" y="5553746"/>
                <a:ext cx="2438490" cy="9230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Θέλουμε το μικρότερο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να δίνει ακέραιο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!</a:t>
                </a:r>
                <a:endParaRPr lang="el-GR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755" y="5553746"/>
                <a:ext cx="2438490" cy="923027"/>
              </a:xfrm>
              <a:prstGeom prst="roundRect">
                <a:avLst/>
              </a:prstGeom>
              <a:blipFill rotWithShape="0">
                <a:blip r:embed="rId5"/>
                <a:stretch>
                  <a:fillRect t="-2597" r="-1985"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5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Ημίτονα</a:t>
                </a:r>
                <a:endParaRPr lang="el-GR" sz="1800" b="1" u="sng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</a:t>
                </a:r>
                <a:r>
                  <a:rPr lang="el-GR" dirty="0"/>
                  <a:t>Παραδείγματα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73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4538" r="7502" b="5707"/>
          <a:stretch/>
        </p:blipFill>
        <p:spPr>
          <a:xfrm>
            <a:off x="6315074" y="395893"/>
            <a:ext cx="2828926" cy="2243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4780" r="7340" b="5129"/>
          <a:stretch/>
        </p:blipFill>
        <p:spPr>
          <a:xfrm>
            <a:off x="6315074" y="3506326"/>
            <a:ext cx="2828926" cy="22439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32560" y="979920"/>
              <a:ext cx="5905440" cy="4425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560" y="970200"/>
                <a:ext cx="5925240" cy="444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6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/>
                  <a:t>Ημίτονα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Περιοδικότητα </a:t>
                </a:r>
                <a:r>
                  <a:rPr lang="el-GR" dirty="0" smtClean="0"/>
                  <a:t>στη συχνότητα (!!)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Υπενθύμιση: Σχέσεις του </a:t>
                </a:r>
                <a:r>
                  <a:rPr lang="en-US" dirty="0" smtClean="0"/>
                  <a:t>Euler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m:rPr>
                                <m:brk m:alnAt="7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  <m:brk m:alnAt="7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mr>
                        <m:m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Im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Στο διακριτό χρόνο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𝜋𝜆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</a:t>
                </a:r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     (!!!!!!!!!)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τα μιγαδικά εκθετικά σήματα είναι ΠΑΝΤΑ περιοδικά στο χώρο της συχνότητας με περίοδο (στη συχνότητα) ίση με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 smtClean="0"/>
                  <a:t>!!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ίδιο ισχύει και για τα ημιτονοειδή σήματα</a:t>
                </a:r>
                <a:r>
                  <a:rPr lang="en-US" dirty="0" smtClean="0"/>
                  <a:t> (</a:t>
                </a:r>
                <a:r>
                  <a:rPr lang="el-GR" dirty="0" smtClean="0"/>
                  <a:t>από τη σχέση του </a:t>
                </a:r>
                <a:r>
                  <a:rPr lang="en-US" dirty="0" smtClean="0"/>
                  <a:t>Euler)</a:t>
                </a:r>
                <a:r>
                  <a:rPr lang="el-GR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 r="-544" b="-4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grpSp>
        <p:nvGrpSpPr>
          <p:cNvPr id="10" name="Group 9"/>
          <p:cNvGrpSpPr/>
          <p:nvPr/>
        </p:nvGrpSpPr>
        <p:grpSpPr>
          <a:xfrm>
            <a:off x="6289730" y="284712"/>
            <a:ext cx="2756593" cy="1932705"/>
            <a:chOff x="6289730" y="284712"/>
            <a:chExt cx="2756593" cy="19327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9730" y="284712"/>
              <a:ext cx="2756593" cy="193270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791325" y="1857375"/>
              <a:ext cx="24765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Oval 8"/>
            <p:cNvSpPr/>
            <p:nvPr/>
          </p:nvSpPr>
          <p:spPr>
            <a:xfrm>
              <a:off x="7234237" y="2076621"/>
              <a:ext cx="24765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632040" y="632520"/>
              <a:ext cx="4249080" cy="4864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5560" y="623880"/>
                <a:ext cx="4266720" cy="48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4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/>
              <a:t>Ημίτονα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Σύνοψη: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Oval 6"/>
          <p:cNvSpPr/>
          <p:nvPr/>
        </p:nvSpPr>
        <p:spPr>
          <a:xfrm>
            <a:off x="797669" y="3134222"/>
            <a:ext cx="2490281" cy="8852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ΧΡΟΝΟΣ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4771217" y="3134221"/>
            <a:ext cx="2490281" cy="885217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ΣΥΧΝΟΤΗΤΑ</a:t>
            </a:r>
            <a:endParaRPr lang="el-GR" dirty="0"/>
          </a:p>
        </p:txBody>
      </p:sp>
      <p:cxnSp>
        <p:nvCxnSpPr>
          <p:cNvPr id="10" name="Straight Arrow Connector 9"/>
          <p:cNvCxnSpPr>
            <a:stCxn id="7" idx="6"/>
            <a:endCxn id="8" idx="2"/>
          </p:cNvCxnSpPr>
          <p:nvPr/>
        </p:nvCxnSpPr>
        <p:spPr>
          <a:xfrm flipV="1">
            <a:off x="3287950" y="3576830"/>
            <a:ext cx="14832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68899" y="3582010"/>
            <a:ext cx="14832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3038" y="4357993"/>
                <a:ext cx="22373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Περιοδικό?</a:t>
                </a:r>
              </a:p>
              <a:p>
                <a:r>
                  <a:rPr lang="el-GR" dirty="0" smtClean="0"/>
                  <a:t>Εξαρτάται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38" y="4357993"/>
                <a:ext cx="223736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452" t="-5660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4928"/>
            <a:ext cx="4348264" cy="239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71215" y="4357993"/>
                <a:ext cx="28880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Περιοδικό?</a:t>
                </a:r>
              </a:p>
              <a:p>
                <a:r>
                  <a:rPr lang="el-GR" dirty="0" smtClean="0"/>
                  <a:t>Ναι, πάντα! (ανεξάρτητα από τη μορφή στο χρόνο) Η περίοδος είναι ίση 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15" y="4357993"/>
                <a:ext cx="2888017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903" t="-3046" b="-71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9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/>
                  <a:t>Ημίτονα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Αυτή η ιδιότητα της περιοδικότητας στη συχνότητα έχει μερικές ενδιαφέρουσες</a:t>
                </a:r>
                <a:r>
                  <a:rPr lang="en-US" dirty="0" smtClean="0"/>
                  <a:t>    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-διαισθητικές προεκτάσεις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Θα περίμενε κανείς όσο αυξάνεται η συχνότητα ενός ημιτόνου, τόσο γρηγορότερα αυτό να αλλάζει/ταλαντώνεται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Αυτό γνωρίζουμε από το συνεχή χρόνο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και από την καθημερινή εμπειρία μας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Όμως…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func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(‼!)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Οι δυο διαφορετικές συχνότητες παράγουν το ίδιο σήμα</a:t>
                </a:r>
                <a:r>
                  <a:rPr lang="en-US" dirty="0" smtClean="0"/>
                  <a:t>!!!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εν τέλει είναι ίδιες!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492080" y="2455200"/>
              <a:ext cx="3395520" cy="1811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8840" y="2450160"/>
                <a:ext cx="3405960" cy="18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058920" y="4012560"/>
              <a:ext cx="1564200" cy="810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0280" y="4006080"/>
                <a:ext cx="1580400" cy="8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9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/>
              <a:t>Ημίτονα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6" y="284711"/>
            <a:ext cx="3552332" cy="61935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828692" y="566670"/>
            <a:ext cx="19455" cy="581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475050" y="566670"/>
            <a:ext cx="19455" cy="58171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82550" y="6192529"/>
            <a:ext cx="2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4777" y="6192529"/>
            <a:ext cx="2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5322" y="320697"/>
            <a:ext cx="50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2π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1579714" y="355346"/>
            <a:ext cx="2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0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17430" y="1447944"/>
                <a:ext cx="335929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Στο [0,π], η συχνότητα ταλάντωσης αυξάνεται όσο μεγαλώνει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rgbClr val="00B050"/>
                    </a:solidFill>
                  </a:rPr>
                  <a:t>Στο (π, 2π], η συχνότητα ταλάντωσης μειώνεται όσο μεγαλώνει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rgbClr val="00B050"/>
                    </a:solidFill>
                  </a:rPr>
                  <a:t>!!</a:t>
                </a:r>
                <a:endParaRPr lang="el-G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430" y="1447944"/>
                <a:ext cx="3359291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270" t="-1587" b="-34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5002" y="4305490"/>
                <a:ext cx="281506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Συχνότητες γύρω από το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=0→</m:t>
                    </m:r>
                  </m:oMath>
                </a14:m>
                <a:r>
                  <a:rPr lang="el-GR" dirty="0" smtClean="0"/>
                  <a:t> χαμηλές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/>
                  <a:t>Συχνότητες γύρω από το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υψηλές</a:t>
                </a:r>
                <a:endParaRPr lang="el-G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002" y="4305490"/>
                <a:ext cx="2815066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1299" t="-1736" r="-17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01880" y="505080"/>
              <a:ext cx="5867659" cy="5565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840" y="501120"/>
                <a:ext cx="5883499" cy="55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6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i="1" dirty="0" smtClean="0"/>
                  <a:t>Ως τώρα…</a:t>
                </a:r>
                <a:r>
                  <a:rPr lang="en-US" b="1" i="1" dirty="0" smtClean="0"/>
                  <a:t> (</a:t>
                </a:r>
                <a:r>
                  <a:rPr lang="el-GR" b="1" i="1" dirty="0" smtClean="0"/>
                  <a:t>από</a:t>
                </a:r>
                <a:r>
                  <a:rPr lang="en-US" b="1" i="1" dirty="0" smtClean="0"/>
                  <a:t> HY215)</a:t>
                </a:r>
                <a:endParaRPr lang="el-GR" b="1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Σειρές </a:t>
                </a:r>
                <a:r>
                  <a:rPr lang="en-US" dirty="0" smtClean="0"/>
                  <a:t>Fourier: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ΓΧΑ συστήματα: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3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875760" y="5168160"/>
              <a:ext cx="2520" cy="3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2880" y="5164560"/>
                <a:ext cx="900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817960" y="812520"/>
              <a:ext cx="3318480" cy="1395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2920" y="802440"/>
                <a:ext cx="3333240" cy="14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63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02153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i="1" dirty="0" smtClean="0"/>
                  <a:t>Θεώρημα </a:t>
                </a:r>
                <a:r>
                  <a:rPr lang="en-US" b="1" i="1" dirty="0" smtClean="0"/>
                  <a:t>Shannon-Nyquist</a:t>
                </a:r>
                <a:r>
                  <a:rPr lang="en-US" b="1" dirty="0" smtClean="0"/>
                  <a:t>: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l-GR" dirty="0" smtClean="0"/>
                  <a:t>Ακριβής και τέλεια ανακατασκευή ενός σήματος συνεχούς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τα δείγματά του – Προϋποθέσεις:</a:t>
                </a:r>
                <a:br>
                  <a:rPr lang="el-GR" dirty="0" smtClean="0"/>
                </a:br>
                <a:endParaRPr lang="el-GR" dirty="0" smtClean="0"/>
              </a:p>
              <a:p>
                <a:pPr marL="562356" lvl="1" indent="-342900">
                  <a:buClrTx/>
                  <a:buFont typeface="+mj-lt"/>
                  <a:buAutoNum type="arabicPeriod"/>
                </a:pPr>
                <a:r>
                  <a:rPr lang="el-GR" dirty="0" smtClean="0"/>
                  <a:t>Το σήμα συνεχούς χρόνου να έχει μετασχηματισμό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l-GR" dirty="0" smtClean="0"/>
                  <a:t> τέτοιο ώστε: </a:t>
                </a:r>
                <a:endParaRPr lang="en-US" dirty="0" smtClean="0"/>
              </a:p>
              <a:p>
                <a:pPr marL="219456" lvl="1" indent="0">
                  <a:buClrTx/>
                  <a:buNone/>
                </a:pPr>
                <a:endParaRPr lang="el-GR" sz="1100" dirty="0" smtClean="0"/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         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τη μέγιστη μη μηδενικ</a:t>
                </a:r>
                <a:r>
                  <a:rPr lang="el-GR" dirty="0" smtClean="0"/>
                  <a:t>ού πλάτους</a:t>
                </a:r>
                <a:r>
                  <a:rPr lang="el-GR" b="0" dirty="0" smtClean="0"/>
                  <a:t> συχνότητα του σήματος συνεχούς χρ</a:t>
                </a:r>
                <a:r>
                  <a:rPr lang="el-GR" dirty="0" smtClean="0"/>
                  <a:t>όνου</a:t>
                </a:r>
              </a:p>
              <a:p>
                <a:pPr marL="219456" lvl="1" indent="0">
                  <a:buClrTx/>
                  <a:buNone/>
                </a:pPr>
                <a:endParaRPr lang="el-GR" b="0" dirty="0" smtClean="0"/>
              </a:p>
              <a:p>
                <a:pPr marL="476631" lvl="1" indent="-257175">
                  <a:buClrTx/>
                  <a:buFont typeface="+mj-lt"/>
                  <a:buAutoNum type="arabicPeriod" startAt="2"/>
                </a:pPr>
                <a:r>
                  <a:rPr lang="el-GR" dirty="0" smtClean="0"/>
                  <a:t>   Η 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πρέπει να είναι (γνήσια) μεγαλύτερη από τη </a:t>
                </a:r>
                <a:r>
                  <a:rPr lang="el-GR" b="1" dirty="0" smtClean="0"/>
                  <a:t>διπλάσια</a:t>
                </a:r>
              </a:p>
              <a:p>
                <a:pPr marL="219456" lvl="1" indent="0">
                  <a:buClrTx/>
                  <a:buNone/>
                </a:pPr>
                <a:r>
                  <a:rPr lang="el-GR" b="1" dirty="0"/>
                  <a:t> </a:t>
                </a:r>
                <a:r>
                  <a:rPr lang="el-GR" b="1" dirty="0" smtClean="0"/>
                  <a:t>       </a:t>
                </a:r>
                <a:r>
                  <a:rPr lang="el-GR" b="0" dirty="0" smtClean="0"/>
                  <a:t>μέγιστη </a:t>
                </a:r>
                <a:r>
                  <a:rPr lang="el-GR" dirty="0"/>
                  <a:t>μη μηδενικού πλάτους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219456" lvl="1" indent="0">
                  <a:buClrTx/>
                  <a:buNone/>
                </a:pPr>
                <a:endParaRPr lang="el-GR" sz="1400" b="0" dirty="0" smtClean="0"/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219456" lvl="1" indent="0">
                  <a:buClrTx/>
                  <a:buNone/>
                </a:pPr>
                <a:endParaRPr lang="en-US" b="0" dirty="0" smtClean="0"/>
              </a:p>
              <a:p>
                <a:pPr marL="505206" lvl="1" indent="-285750">
                  <a:buClrTx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 </a:t>
                </a:r>
                <a:r>
                  <a:rPr lang="el-GR" b="1" dirty="0" smtClean="0"/>
                  <a:t>συχνότητα </a:t>
                </a:r>
                <a:r>
                  <a:rPr lang="en-US" b="1" dirty="0" smtClean="0"/>
                  <a:t>Nyquist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</a:t>
                </a:r>
              </a:p>
              <a:p>
                <a:pPr marL="219456" lvl="1" indent="0">
                  <a:buClrTx/>
                  <a:buNone/>
                </a:pPr>
                <a:r>
                  <a:rPr lang="el-GR" b="1" dirty="0" smtClean="0"/>
                  <a:t>      ρυθμός </a:t>
                </a:r>
                <a:r>
                  <a:rPr lang="en-US" b="1" dirty="0"/>
                  <a:t>Nyquist</a:t>
                </a:r>
                <a:endParaRPr lang="el-GR" dirty="0" smtClean="0"/>
              </a:p>
              <a:p>
                <a:pPr marL="219456" lvl="1" indent="0">
                  <a:buClrTx/>
                  <a:buNone/>
                </a:pPr>
                <a:endParaRPr lang="el-GR" dirty="0" smtClean="0"/>
              </a:p>
              <a:p>
                <a:pPr marL="562356" lvl="1" indent="-342900">
                  <a:lnSpc>
                    <a:spcPct val="11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δειγματοληψία του σήματος συνεχούς χρόνου στο χρόνο δημιουργεί «αντίγραφα» του φάσματος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l-GR" dirty="0" smtClean="0"/>
                  <a:t> ανά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Hz</a:t>
                </a:r>
                <a:r>
                  <a:rPr lang="el-GR" dirty="0" smtClean="0"/>
                  <a:t> στο πεδίο της συχνότητας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021533"/>
              </a:xfrm>
              <a:blipFill>
                <a:blip r:embed="rId3"/>
                <a:stretch>
                  <a:fillRect l="-1905" t="-2227" r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253883" y="1966188"/>
              <a:ext cx="1792440" cy="896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0643" y="1955748"/>
                <a:ext cx="1805040" cy="9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38"/>
          <a:stretch/>
        </p:blipFill>
        <p:spPr>
          <a:xfrm>
            <a:off x="70874" y="677513"/>
            <a:ext cx="8975450" cy="1659722"/>
          </a:xfrm>
        </p:spPr>
      </p:pic>
      <p:sp>
        <p:nvSpPr>
          <p:cNvPr id="4" name="Rectangle 3"/>
          <p:cNvSpPr/>
          <p:nvPr/>
        </p:nvSpPr>
        <p:spPr>
          <a:xfrm>
            <a:off x="0" y="21924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28003" r="-121" b="48952"/>
          <a:stretch/>
        </p:blipFill>
        <p:spPr>
          <a:xfrm>
            <a:off x="84275" y="4802382"/>
            <a:ext cx="8975450" cy="1362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8" b="48659"/>
          <a:stretch/>
        </p:blipFill>
        <p:spPr>
          <a:xfrm>
            <a:off x="84274" y="3011054"/>
            <a:ext cx="8975451" cy="135774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320800" y="2628900"/>
            <a:ext cx="88900" cy="88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5-Point Star 11"/>
          <p:cNvSpPr/>
          <p:nvPr/>
        </p:nvSpPr>
        <p:spPr>
          <a:xfrm>
            <a:off x="6057900" y="2628900"/>
            <a:ext cx="152400" cy="14191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 rot="5400000">
            <a:off x="952499" y="466549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</a:t>
            </a:r>
            <a:endParaRPr lang="el-GR" sz="2400" b="1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5753099" y="466549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10299" y="2528498"/>
            <a:ext cx="130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(Συνέλιξη)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6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i="1" dirty="0" smtClean="0"/>
                  <a:t>Θεώρημα </a:t>
                </a:r>
                <a:r>
                  <a:rPr lang="en-US" b="1" i="1" dirty="0" smtClean="0"/>
                  <a:t>Shannon-Nyquist</a:t>
                </a:r>
                <a:r>
                  <a:rPr lang="en-US" b="1" dirty="0" smtClean="0"/>
                  <a:t>: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900" dirty="0" smtClean="0"/>
                  <a:t> </a:t>
                </a:r>
                <a:r>
                  <a:rPr lang="el-GR" sz="1900" dirty="0" smtClean="0"/>
                  <a:t>Πώς γίνεται η ανακατασκευή;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 marL="562356" lvl="1" indent="-342900">
                  <a:buClrTx/>
                  <a:buFont typeface="+mj-lt"/>
                  <a:buAutoNum type="arabicPeriod"/>
                </a:pPr>
                <a:r>
                  <a:rPr lang="el-GR" dirty="0" smtClean="0"/>
                  <a:t>Πολλαπλασιάζουμε το φάσμα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l-GR" dirty="0" err="1" smtClean="0"/>
                  <a:t>δειγματοληπτημένου</a:t>
                </a:r>
                <a:r>
                  <a:rPr lang="el-GR" dirty="0" smtClean="0"/>
                  <a:t>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με ένα τετραγωνικό παράθυρο </a:t>
                </a:r>
                <a:r>
                  <a:rPr lang="en-US" dirty="0" smtClean="0"/>
                  <a:t>–</a:t>
                </a:r>
                <a:r>
                  <a:rPr lang="el-GR" dirty="0" smtClean="0"/>
                  <a:t> ή αλλιώς, χαμηλοπερατό φίλτρο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:endParaRPr lang="el-GR" sz="900" b="0" i="1" dirty="0" smtClean="0">
                  <a:latin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rect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219456" lvl="1" indent="0">
                  <a:buClr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r>
                  <a:rPr lang="el-GR" dirty="0" smtClean="0"/>
                  <a:t>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i="1" dirty="0" smtClean="0"/>
              </a:p>
              <a:p>
                <a:pPr marL="219456" lvl="1" indent="0">
                  <a:buClrTx/>
                  <a:buNone/>
                </a:pPr>
                <a:endParaRPr lang="el-GR" sz="1100" dirty="0" smtClean="0"/>
              </a:p>
              <a:p>
                <a:pPr marL="219456" lvl="1" indent="0">
                  <a:buClrTx/>
                  <a:buNone/>
                </a:pPr>
                <a:r>
                  <a:rPr lang="el-GR" sz="1100" dirty="0" smtClean="0"/>
                  <a:t>           </a:t>
                </a:r>
                <a:r>
                  <a:rPr lang="el-GR" dirty="0" smtClean="0"/>
                  <a:t>ώστε να απομονωθεί το «κεντρικό» φάσμα από τα «αντίγραφά» του</a:t>
                </a:r>
              </a:p>
              <a:p>
                <a:pPr marL="219456" lvl="1" indent="0">
                  <a:buClrTx/>
                  <a:buNone/>
                </a:pPr>
                <a:endParaRPr lang="el-GR" b="0" dirty="0"/>
              </a:p>
              <a:p>
                <a:pPr marL="476631" lvl="1" indent="-257175">
                  <a:buClrTx/>
                  <a:buFont typeface="+mj-lt"/>
                  <a:buAutoNum type="arabicPeriod" startAt="2"/>
                </a:pPr>
                <a:r>
                  <a:rPr lang="el-GR" dirty="0" smtClean="0"/>
                  <a:t>  Η πράξη αυτή ισοδυναμεί με πολλαπλασιασμό </a:t>
                </a:r>
                <a:r>
                  <a:rPr lang="el-GR" dirty="0"/>
                  <a:t>κάθε δείγματος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l-GR" dirty="0" smtClean="0"/>
                  <a:t>του</a:t>
                </a:r>
                <a:br>
                  <a:rPr lang="el-GR" dirty="0" smtClean="0"/>
                </a:br>
                <a:r>
                  <a:rPr lang="el-GR" dirty="0" smtClean="0"/>
                  <a:t>  δειγματοληπτημένου</a:t>
                </a:r>
                <a:r>
                  <a:rPr lang="el-GR" dirty="0"/>
                  <a:t> </a:t>
                </a:r>
                <a:r>
                  <a:rPr lang="el-GR" dirty="0" smtClean="0"/>
                  <a:t>σήματος 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μετατοπισμένες συναρτήσεις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και άθροισμα</a:t>
                </a:r>
                <a:br>
                  <a:rPr lang="el-GR" b="0" dirty="0" smtClean="0"/>
                </a:br>
                <a:r>
                  <a:rPr lang="el-GR" b="0" dirty="0" smtClean="0"/>
                  <a:t>  όλων των τελευταίων</a:t>
                </a:r>
                <a:br>
                  <a:rPr lang="el-GR" b="0" dirty="0" smtClean="0"/>
                </a:br>
                <a:endParaRPr lang="en-US" b="0" dirty="0" smtClean="0"/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sinc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3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37120" y="495720"/>
              <a:ext cx="8537400" cy="3028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800" y="490680"/>
                <a:ext cx="8550360" cy="30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22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924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77316" r="-24" b="821"/>
          <a:stretch/>
        </p:blipFill>
        <p:spPr>
          <a:xfrm>
            <a:off x="84275" y="5114925"/>
            <a:ext cx="8975450" cy="12930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68550" y="3419475"/>
            <a:ext cx="8975450" cy="1505625"/>
            <a:chOff x="168550" y="1743075"/>
            <a:chExt cx="8975450" cy="1505625"/>
          </a:xfrm>
        </p:grpSpPr>
        <p:grpSp>
          <p:nvGrpSpPr>
            <p:cNvPr id="7" name="Group 6"/>
            <p:cNvGrpSpPr/>
            <p:nvPr/>
          </p:nvGrpSpPr>
          <p:grpSpPr>
            <a:xfrm>
              <a:off x="168550" y="1743075"/>
              <a:ext cx="8975450" cy="1505625"/>
              <a:chOff x="84275" y="1726407"/>
              <a:chExt cx="8975450" cy="1505625"/>
            </a:xfrm>
          </p:grpSpPr>
          <p:pic>
            <p:nvPicPr>
              <p:cNvPr id="9" name="Content Placeholder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2" t="51846" r="72" b="22698"/>
              <a:stretch/>
            </p:blipFill>
            <p:spPr>
              <a:xfrm>
                <a:off x="84275" y="1726407"/>
                <a:ext cx="8975450" cy="1505625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581275" y="2307431"/>
                <a:ext cx="130969" cy="3024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450306" y="2550601"/>
                <a:ext cx="13096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92224" y="2641533"/>
                <a:ext cx="12713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2119610" y="2307431"/>
              <a:ext cx="87809" cy="157163"/>
            </a:xfrm>
            <a:custGeom>
              <a:avLst/>
              <a:gdLst>
                <a:gd name="connsiteX0" fmla="*/ 87809 w 87809"/>
                <a:gd name="connsiteY0" fmla="*/ 0 h 157163"/>
                <a:gd name="connsiteX1" fmla="*/ 4465 w 87809"/>
                <a:gd name="connsiteY1" fmla="*/ 64294 h 157163"/>
                <a:gd name="connsiteX2" fmla="*/ 18753 w 87809"/>
                <a:gd name="connsiteY2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9" h="157163">
                  <a:moveTo>
                    <a:pt x="87809" y="0"/>
                  </a:moveTo>
                  <a:cubicBezTo>
                    <a:pt x="51891" y="19050"/>
                    <a:pt x="15974" y="38100"/>
                    <a:pt x="4465" y="64294"/>
                  </a:cubicBezTo>
                  <a:cubicBezTo>
                    <a:pt x="-7044" y="90488"/>
                    <a:pt x="5854" y="123825"/>
                    <a:pt x="18753" y="157163"/>
                  </a:cubicBezTo>
                </a:path>
              </a:pathLst>
            </a:custGeom>
            <a:ln w="63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2373" y="740859"/>
                <a:ext cx="2937531" cy="536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3" y="740859"/>
                <a:ext cx="2937531" cy="5361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14487" y="1274645"/>
                <a:ext cx="3881960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sinc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1274645"/>
                <a:ext cx="3881960" cy="7698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14487" y="2173562"/>
                <a:ext cx="2906630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sinc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2173562"/>
                <a:ext cx="2906630" cy="76989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35744" y="415022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Δηλαδή:</a:t>
            </a:r>
            <a:endParaRPr lang="el-G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2460960" y="361080"/>
              <a:ext cx="1239840" cy="621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4120" y="353160"/>
                <a:ext cx="1257840" cy="6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8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38"/>
          <a:stretch/>
        </p:blipFill>
        <p:spPr>
          <a:xfrm>
            <a:off x="70874" y="384742"/>
            <a:ext cx="8975450" cy="1659722"/>
          </a:xfrm>
        </p:spPr>
      </p:pic>
      <p:sp>
        <p:nvSpPr>
          <p:cNvPr id="4" name="Rectangle 3"/>
          <p:cNvSpPr/>
          <p:nvPr/>
        </p:nvSpPr>
        <p:spPr>
          <a:xfrm>
            <a:off x="0" y="21924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28003" r="-121" b="48952"/>
          <a:stretch/>
        </p:blipFill>
        <p:spPr>
          <a:xfrm>
            <a:off x="84275" y="2070341"/>
            <a:ext cx="8975450" cy="1362974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77009" r="-24" b="821"/>
          <a:stretch/>
        </p:blipFill>
        <p:spPr>
          <a:xfrm>
            <a:off x="84275" y="5141340"/>
            <a:ext cx="8975450" cy="13112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4275" y="3543300"/>
            <a:ext cx="8975450" cy="1485898"/>
            <a:chOff x="84275" y="3543300"/>
            <a:chExt cx="8975450" cy="1485898"/>
          </a:xfrm>
        </p:grpSpPr>
        <p:grpSp>
          <p:nvGrpSpPr>
            <p:cNvPr id="3" name="Group 2"/>
            <p:cNvGrpSpPr/>
            <p:nvPr/>
          </p:nvGrpSpPr>
          <p:grpSpPr>
            <a:xfrm>
              <a:off x="84275" y="3543300"/>
              <a:ext cx="8975450" cy="1485898"/>
              <a:chOff x="84275" y="3543300"/>
              <a:chExt cx="8975450" cy="1485898"/>
            </a:xfrm>
          </p:grpSpPr>
          <p:pic>
            <p:nvPicPr>
              <p:cNvPr id="9" name="Content Placeholder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2" t="52179" r="72" b="22698"/>
              <a:stretch/>
            </p:blipFill>
            <p:spPr>
              <a:xfrm>
                <a:off x="84275" y="3543300"/>
                <a:ext cx="8975450" cy="1485898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581275" y="4098131"/>
                <a:ext cx="130969" cy="3024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50306" y="4341301"/>
                <a:ext cx="13096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86014" y="4432233"/>
                <a:ext cx="133350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43410" y="4066381"/>
              <a:ext cx="87809" cy="157163"/>
            </a:xfrm>
            <a:custGeom>
              <a:avLst/>
              <a:gdLst>
                <a:gd name="connsiteX0" fmla="*/ 87809 w 87809"/>
                <a:gd name="connsiteY0" fmla="*/ 0 h 157163"/>
                <a:gd name="connsiteX1" fmla="*/ 4465 w 87809"/>
                <a:gd name="connsiteY1" fmla="*/ 64294 h 157163"/>
                <a:gd name="connsiteX2" fmla="*/ 18753 w 87809"/>
                <a:gd name="connsiteY2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9" h="157163">
                  <a:moveTo>
                    <a:pt x="87809" y="0"/>
                  </a:moveTo>
                  <a:cubicBezTo>
                    <a:pt x="51891" y="19050"/>
                    <a:pt x="15974" y="38100"/>
                    <a:pt x="4465" y="64294"/>
                  </a:cubicBezTo>
                  <a:cubicBezTo>
                    <a:pt x="-7044" y="90488"/>
                    <a:pt x="5854" y="123825"/>
                    <a:pt x="18753" y="157163"/>
                  </a:cubicBezTo>
                </a:path>
              </a:pathLst>
            </a:custGeom>
            <a:ln w="63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61925" y="3495675"/>
            <a:ext cx="8810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59228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70958"/>
                <a:ext cx="8959040" cy="6039890"/>
              </a:xfrm>
            </p:spPr>
            <p:txBody>
              <a:bodyPr/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Παράδειγμα</a:t>
                </a:r>
                <a:r>
                  <a:rPr lang="el-GR" dirty="0" smtClean="0"/>
                  <a:t>:</a:t>
                </a:r>
                <a:endParaRPr lang="en-US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σήμα συνεχούς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Δειγματοληπτήστε το με 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βρείτε το σήμα διακριτού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70958"/>
                <a:ext cx="8959040" cy="6039890"/>
              </a:xfrm>
              <a:blipFill rotWithShape="0">
                <a:blip r:embed="rId3"/>
                <a:stretch>
                  <a:fillRect l="-1905" t="-1816" r="-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0262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5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5981699" y="5347504"/>
            <a:ext cx="3064623" cy="1183701"/>
          </a:xfrm>
          <a:prstGeom prst="snip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Δεν προέρχονται </a:t>
            </a:r>
            <a:r>
              <a:rPr lang="el-GR" b="1" dirty="0" smtClean="0">
                <a:solidFill>
                  <a:schemeClr val="tx1"/>
                </a:solidFill>
              </a:rPr>
              <a:t>όλα</a:t>
            </a:r>
            <a:r>
              <a:rPr lang="el-GR" dirty="0" smtClean="0">
                <a:solidFill>
                  <a:schemeClr val="tx1"/>
                </a:solidFill>
              </a:rPr>
              <a:t> τα σήματα διακριτού χρόνου από δειγματοληψία κάποιων σημάτων συνεχούς χρόνου!</a:t>
            </a:r>
            <a:endParaRPr lang="el-G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73240" y="1496520"/>
              <a:ext cx="8451360" cy="295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240" y="1486080"/>
                <a:ext cx="8467920" cy="29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18880" y="4615920"/>
              <a:ext cx="8734320" cy="1752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240" y="4606200"/>
                <a:ext cx="8754120" cy="177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1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4260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404208"/>
                <a:ext cx="8959040" cy="6046468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Σήμα διακριτού χρόνου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 γένει, μπορεί να είναι μιγαδικό</a:t>
                </a:r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𝑗𝑏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</m:e>
                          </m:eqArr>
                        </m:e>
                      </m:mr>
                    </m:m>
                  </m:oMath>
                </a14:m>
                <a:endParaRPr lang="en-US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Αναπαράσταση μέτρου - φάσης 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rad>
                    </m:oMath>
                  </m:oMathPara>
                </a14:m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600" b="1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404208"/>
                <a:ext cx="8959040" cy="6046468"/>
              </a:xfrm>
              <a:blipFill rotWithShape="0">
                <a:blip r:embed="rId3"/>
                <a:stretch>
                  <a:fillRect l="-1905" t="-1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8599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03" y="284710"/>
            <a:ext cx="4871442" cy="207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745240" y="717840"/>
              <a:ext cx="1117080" cy="1422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1280" y="708480"/>
                <a:ext cx="1127880" cy="14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802080" y="1053720"/>
              <a:ext cx="5588280" cy="660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4880" y="1044720"/>
                <a:ext cx="560268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9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2585</TotalTime>
  <Words>326</Words>
  <Application>Microsoft Office PowerPoint</Application>
  <PresentationFormat>On-screen Show (4:3)</PresentationFormat>
  <Paragraphs>173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Courier New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Kafentzis Georgios</cp:lastModifiedBy>
  <cp:revision>134</cp:revision>
  <dcterms:created xsi:type="dcterms:W3CDTF">2018-08-17T16:23:20Z</dcterms:created>
  <dcterms:modified xsi:type="dcterms:W3CDTF">2021-10-05T13:17:59Z</dcterms:modified>
</cp:coreProperties>
</file>