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2:24:45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18387 10528 321 0,'0'-5'104'0,"-2"0"7"0,-1 2-25 16,1 0-11-16,0 3-10 0,-1 0-12 0,-1 0-10 16,1 2-3-16,0 0-3 15,0 0-3-15,0 2-3 0,1-3-1 0,0-1-2 16,1 3-2-16,0-1-4 0,2-2-1 16,0 1-4-16,1 1-2 0,-1-1-3 15,3 3-2-15,-2-4-2 0,2 0-2 16,1 1-2-16,0-1-2 0,-2-1-1 15,3 2-4-15,0-2-8 0,-1 1-10 16,1 0-13-16,-1 1-10 0,1-1-17 16,-1 0-110-16,-2 2-120 0,-2 1-274 0</inkml:trace>
  <inkml:trace contextRef="#ctx0" brushRef="#br0" timeOffset="233.0432">18340 10708 463 0,'-4'9'127'0,"0"-2"4"0,3 1-29 0,1-2-57 0,1 1-14 15,3-1-5-15,0 0-7 0,2-2-4 16,0 0-4-16,0-1-3 0,1 0-1 15,1-2-3-15,0 0-9 0,1 0-13 16,-1 1-123-16,0-1-119 0,-2 0-304 16</inkml:trace>
  <inkml:trace contextRef="#ctx0" brushRef="#br0" timeOffset="1886.0008">18941 10197 286 0,'0'-3'92'0,"0"-3"8"15,-1 1-18-15,1 1-20 0,0-1-7 16,-1 2-5-16,-1-1-8 0,0 0-6 15,-1 2-3-15,1-1-3 0,0 3-2 16,-3 0-2-16,0 2-4 0,-3 1-1 16,1 1-2-16,0 2-4 0,-2 4-3 15,1 0-3-15,-1 3-2 0,2 3-1 0,0 4-2 16,0 0 0-16,1 2 0 0,2 0-1 16,1 2 1-16,1-5-1 0,2 1-1 15,2-5 0-15,3-1 0 0,1-4-1 16,0-4 1-16,2-3-2 0,2-2 1 15,1-5-1-15,4-1 1 0,-2-4 0 16,2-4 0-16,1-1 0 0,-3-5 1 16,1 0 0-16,2-1 2 0,-5-4-1 15,0-1 1-15,-1 1-1 0,-3 0 1 16,2 3-2-16,-3 3 1 0,-3 1-2 16,0 7 2-16,-3 2 0 0,2 6 1 0,-2 4 0 15,0 2 1-15,-1 4 0 0,-1 4 0 16,-1 5-2-16,3 4 0 0,-2 2-1 15,3 3-1-15,1 2 0 0,0 2-1 16,1-2 0-16,2-2-3 0,3-3-10 16,-1-1-15-16,3 0-15 0,-3-7-119 15,2-2-127-15,2-3-308 0</inkml:trace>
  <inkml:trace contextRef="#ctx0" brushRef="#br0" timeOffset="2320.9763">19215 10374 514 0,'-5'4'132'16,"2"0"3"-16,-2 4-61 0,0 0-30 0,1 5-9 15,2-1-7-15,1 0-6 0,2 0-5 16,0-1-1-16,0-1-3 0,4 0-2 15,0-4-3-15,0-2-2 0,1-3 0 16,1-1-1-16,1-1 0 0,0-4 2 16,-1-4 0-16,0 0 2 0,-3-3 2 15,-1 1 0-15,-4-1 2 0,-1 0-2 16,-5 1-2-16,3 2-1 0,-4 2-1 16,1 2-4-16,-2 3-8 0,2 2-11 0,-2 5-17 15,2 3-7-15,-4 3-128 0,1 4-129 16,3 1-310-16</inkml:trace>
  <inkml:trace contextRef="#ctx0" brushRef="#br0" timeOffset="2719.8803">18876 10684 428 0,'-2'-4'116'0,"0"0"6"0,0 2-49 0,-1 0-18 15,3-1-9-15,-1 1-7 0,0-1-6 16,1 1-2-16,0 1-3 0,-1 1-2 15,1-2 0-15,0 1-2 0,2 1-1 16,-1 0 0-16,3 0-1 0,1 0-1 16,2-1-1-16,3 0-2 0,5 1-1 15,3-3-2-15,6 1-1 0,3-1 0 16,2 0-2-16,4-2-1 0,1-3-1 16,2 2-2-16,-1-1-2 0,0-2-2 0,-5 1-5 15,1-1-5-15,-2 4-14 0,-3 4-14 16,-3 0-17-16,-4 2-15 0,-8 3-118 15,-4 1-130-15,-3 6-294 0</inkml:trace>
  <inkml:trace contextRef="#ctx0" brushRef="#br0" timeOffset="3265.9573">18973 10875 585 0,'0'4'138'0,"-6"4"6"0,2 6-89 15,2 4-18-15,-2 4-4 0,1 4-5 16,2 3-4-16,1-1-5 0,-1 2-4 15,-1-2-4-15,0-4-1 0,1 1-3 16,0-3-2-16,1-5-2 0,0-2 0 16,0-4-1-16,2-4-1 0,1-3 0 15,0-4-1-15,2-4 1 0,1-3-1 16,3-3 1-16,0-2-1 0,2-2 0 16,1 0 0-16,0-1 1 0,0 1-1 15,2 0 1-15,-2 1 1 0,0 4 1 0,1 0 1 16,-4 3 1-16,1 2 0 0,0 3 1 15,-1 2-1-15,-2 4 0 0,2 3-1 16,-3 0-1-16,0 3-1 0,0 0-1 16,-2 3 0-16,0 0 0 0,-2 0 0 15,0 0 0-15,-2 2-1 0,-1-2 1 16,-2 3 0-16,0-2-1 0,-2 1 1 16,-1-2-1-16,-2 1 0 0,1 2 0 0,-3-2 1 15,-3-4-1-15,-2 0 1 0,-2-1 1 16,0-3 0-16,-3-2 1 0,1-4 0 15,0 0-1-15,5-2 1 0,0-1-1 16,3-3-3-16,1-5-6 0,5 2-11 16,3-4-16-16,3 0-12 0,3 1-126 15,-1-1-130-15,6 2-313 0</inkml:trace>
  <inkml:trace contextRef="#ctx0" brushRef="#br0" timeOffset="3723.1269">19290 11220 508 0,'-4'6'132'0,"-3"2"5"16,0 3-45-16,-2 2-51 0,3 3-10 0,1 4-5 15,0-3-6-15,3 0-5 0,3-1-4 16,3-1-2-16,-1-4-3 0,3-3-2 16,1-3-2-16,-1-2 0 0,2-2-1 15,-2-1 0-15,2-4 0 0,-2-1 0 16,-1-3 0-16,1-2 2 0,-2 0 2 16,-2-5 2-16,-1 1 2 0,-3-1 1 0,-2 3 1 15,0 3-1-15,-3 1-1 0,-1 4-5 16,-5 3-9-16,2 6-16 0,-1 2-17 15,0 4-122-15,0 2-126 0,3 2-312 16</inkml:trace>
  <inkml:trace contextRef="#ctx0" brushRef="#br0" timeOffset="5033.0332">19638 10376 549 0,'-5'-3'140'0,"1"0"8"0,-1 0-67 16,1-1-28-16,2 0-10 0,2 2-5 15,0-1-4-15,3 1-4 0,-1-1-6 16,3 1-4-16,3-1-3 0,-1 2-3 0,0-1-3 15,3 1-4-15,0-1-2 0,1 2 0 16,2 2-2-16,0 0 0 0,0-1 0 16,2 0-2-16,-3 2 1 0,0-1-1 15,-1 2 0-15,-5-2 0 0,1 1 0 16,-3 2-1-16,-1 1 1 0,-2 0 0 16,-3 1 0-16,-1 2-1 0,2 0 1 15,-5 3-1-15,-2 3 1 0,-3-3-1 16,0 4 0-16,0 2 0 0,-1 2 0 0,-3 2 0 15,3-1 0-15,-1-1 0 16,0 2 0-16,1-1 0 0,1-2 0 0,1-2 0 16,-1-3 1-16,3-1 0 0,0-1 0 15,4-1 1-15,0-1 1 0,1-3-1 16,2-1 1-16,1-1 0 0,1-2-1 16,4 0 0-16,0-1-1 0,-1-4 0 15,2 0 1-15,0-1 0 0,2 0-1 16,-1-2 1-16,-1-1-1 0,3 1 0 15,0 0-1-15,-1-1 0 0,2 3-1 0,-2 1 0 16,2 2 0-16,-2 0-2 0,1 1-3 16,2 2-6-16,-1 1-12 0,-2 0-14 15,0 0-14-15,-1 1 62 0,-2 1-190 16,-3 1-133-16,0 2-336 0</inkml:trace>
  <inkml:trace contextRef="#ctx0" brushRef="#br0" timeOffset="6065.0062">19883 10038 410 0,'0'-7'122'0,"-1"1"7"0,1 1-9 0,-2 2-61 16,1 2-17-16,0 2-8 0,0 4-5 15,0 5-5-15,-1 4-5 0,0 2-5 16,1 2-2-16,-2 4-3 0,1 1-2 16,-2 0-3-16,2 1-1 0,-2-1-1 15,0-1-1-15,-1-2 1 0,3-4-1 16,0-4 1-16,0-2 0 0,1-5 0 16,1-4-1-16,3-4 1 0,-2-5-1 15,1-2 0-15,2-4 2 0,-2-1 0 16,2-4 2-16,0-2 2 0,-2-1 1 0,2 3 0 15,-2-1 2-15,1 4-1 16,-1 1 0-16,-1 4 3 0,1 4 1 0,-1 3 0 16,-1 4 1-16,-1 5-1 0,-2-1 0 15,3 6-3-15,0 1-2 0,0 4-4 16,0-1-2-16,1 1-1 0,2-3 0 16,4 4-1-16,-2-5 1 0,2-2-1 15,2-1 0-15,1-3 1 0,2-1-1 16,0-4 0-16,2-3 0 0,-1 0 1 15,-1-5-1-15,2-1 0 0,-2-4 1 16,-3 0-1-16,-1-1 1 0,-2-3 0 0,-3 0-1 16,-2-1 1-16,-1-1-1 0,0 1-1 15,-1 2-4-15,-3 0-7 0,3 1-8 16,1 6-8-16,-1 0-9 0,0 5-8 16,1 3-8-16,1 5 1 0,1 1-111 15,1 3-108-15,-3 1-268 0</inkml:trace>
  <inkml:trace contextRef="#ctx0" brushRef="#br0" timeOffset="6335.3244">20192 10112 509 0,'-2'1'144'0,"0"1"6"0,-2 1-25 0,1-2-70 15,0 3-12-15,2-3-7 0,1 1-7 16,0 0-8-16,0-1-6 0,2 0-3 16,1 0-4-16,-1 1-3 0,1-1-6 15,0-1-11-15,1 0-15 0,1-1-12 16,1 1-76-16,-1-3-51 0,0 1-113 15,1 0-233-15</inkml:trace>
  <inkml:trace contextRef="#ctx0" brushRef="#br0" timeOffset="6948.264">20361 10025 498 0,'0'0'122'0,"-2"-1"4"16,2 1-67-16,-1 1-23 0,0 1-8 15,2 1-5-15,-2 4-4 0,1 0-4 16,0 3-2-16,-2 1-1 0,0 3 1 16,-1 0 0-16,0 1 0 0,0-3-1 0,-1 1 0 15,1-1-1-15,2-2-1 0,-1-4-4 16,0-1 0-16,2-4-2 0,2-2 0 16,-1-3 0-16,1-3 0 0,1-3 1 15,3-1 1-15,-1-1 2 0,2-3-1 16,1 3 2-16,-2-2-1 0,0 2 2 15,-3 3 0-15,0 1 0 0,-1 0 1 0,0 7 0 16,-4 2-1-16,2 3-1 0,0 2-2 16,0 3 0-16,2 2-3 0,-1 2-2 15,0-2 0-15,2 0-2 0,0 0 1 16,1-2-1-16,2-2 0 0,3-1 0 16,-1-3 1-16,4-2-1 0,-1-2 0 15,2-4 1-15,0-2-1 0,2-2 1 16,-2-2-1-16,1 0 0 0,-2-3 1 15,0 1-1-15,-1 0-1 0,3 1 2 16,-7-2-1-16,0 2 0 0,-2 2 0 16,0 4 0-16,-2 3 0 0,-2 6 0 0,-2 0 0 15,0 6 0-15,1 4 0 0,-4 1 0 16,3 4 0-16,-1 1 0 0,1 0-1 16,1 1-4-16,4-1-6 0,-2 0-9 15,7-2-13-15,-3-1-14 0,0-1-125 16,-1-3-130-16,2-2-310 0</inkml:trace>
  <inkml:trace contextRef="#ctx0" brushRef="#br0" timeOffset="8199.9864">21118 10631 432 0,'-4'-1'115'0,"-3"0"4"16,1-1-51-16,-1 2-16 0,-1-1-10 16,-2 1-7-16,1 0-4 0,0 0-2 15,0 1-2-15,0-1-1 0,2 2-1 16,0-2-2-16,3 0-1 0,2 1-2 15,-1-1-2-15,2 0-3 0,2 0-2 16,-1 0-2-16,4 1-2 0,-2-1 0 16,2-1-2-16,2 0 0 0,1 1 1 0,1-2-1 15,3 1 0-15,0 1-1 0,0-2-1 16,0 1-2-16,0-1 0 0,2 1 0 16,2 0-1-16,-1 0-1 0,-1-3 1 15,4 2-1-15,-1-1 0 0,1-1 0 16,2 2 0-16,0-2 0 0,1 5 0 15,1-1-1-15,0 2 1 0,1-1-1 16,-2 0 0-16,1 0 0 0,0 2 0 16,1-3 1-16,1 0-1 0,3 1 0 15,-3-1 0-15,4 1 0 0,-1-1 0 0,0 2 0 16,-2 0 0-16,0-1 0 0,-2-1 0 16,-2 1 0-16,1-2 0 0,-1 1 0 15,2 0 1-15,1-2-1 0,0 1 0 16,1-1 0-16,-1 2 1 0,0-1 0 15,2 1-1-15,-4-1 0 0,1 0 1 16,1-2-1-16,1 2 1 0,3 0-1 16,2 1 1-16,-3-2-1 0,4 2 1 15,0 0 0-15,0 2-1 0,-1-5 1 0,-1 2 0 16,1-1 0-16,0-1-1 0,-1 2 1 16,0 0 0-16,1-3 0 0,-1 5 0 15,0-2 0-15,0 0 1 0,0 2-1 16,4 0 0-16,1 0 1 0,1 3-1 15,1 0 0-15,-2-2 0 0,0 2 0 16,0-3 1-16,-1 0 0 0,0 1-1 16,0-2 1-16,-1-2 0 0,2 2-1 15,-1-1 1-15,3 1 0 0,-2 1-1 16,2-2 0-16,1 0 0 0,0 0 0 0,1-1-1 16,-1 2 1-16,-2-1-1 0,-1 0 1 15,-2 0-1-15,1 0 0 0,-3-2 0 16,0 2 1-16,1-2-1 0,-1 3 0 15,1-2 0-15,0 2 0 0,0 0 0 16,3 1 1-16,1-1-1 0,-2 0 0 16,1-1 0-16,-1 1 0 0,0 0 0 0,-3 0 1 15,-1-2-1-15,0 0 0 0,0 2 0 16,1 0 0-16,-1 0 1 0,1 2-1 16,1-2 1-16,0 2 0 0,1-3 0 15,3 3 0-15,5-1 0 0,1-1 0 16,-2 0 0-16,0-1 0 0,-1 0 0 15,0 1-1-15,0-2 1 0,-4-3-1 16,0 2 1-16,3 1-1 0,-1-3 1 16,1 2-1-16,0 2 1 0,-2-1-1 15,1 2 0-15,-1-1 0 0,-2 2 2 0,-1 2-2 16,-3-1 0-16,-5-1 0 0,-6-5-5 16,-2 4-8-16,-3 1-13 0,-7-1-15 15,-2-3-15-15,-5-1-126 0,-4-1-135 16,0 4-317-16</inkml:trace>
  <inkml:trace contextRef="#ctx0" brushRef="#br0" timeOffset="10065.6256">21350 9966 362 0,'2'-9'106'0,"-4"0"6"15,2 0-36-15,0-1-16 0,-1 2-9 16,0-3-6-16,0 0-7 0,0 0-4 15,1 2-2-15,0-1-1 0,-2 0 0 16,4 1-2-16,-5-1 0 0,3 2-1 16,0 1 0-16,0 0-3 0,-1-1 0 15,1 4-3-15,0-1 0 0,1 2-2 0,-2 1 0 16,1 0-3-16,-1 2 0 0,-1 3-3 16,2 1-1-16,-1 2-2 0,1 2-2 15,0 2-2-15,0 1-1 0,0 1-2 16,1 2 0-16,1-2-1 0,-1 2-1 15,0 0-1-15,0 1-1 0,1-3 1 16,-1 3-1-16,0-3 1 0,-1 2-1 16,0-1 0-16,0-2-1 0,0-2-2 15,1-2-3-15,-1 2-4 0,-1-3-4 16,2-1-7-16,-1-3-10 0,1 1-7 0,-1-1-8 16,2 3-7-16,-2-5-6 0,2 1 23 15,-2 0-133-15,1-1-113 0,1 2-284 16</inkml:trace>
  <inkml:trace contextRef="#ctx0" brushRef="#br0" timeOffset="11062.0397">21632 9872 204 0,'1'-2'76'0,"-2"1"11"0,1-1-1 16,1 1-15-16,-1-2-5 0,0 1-4 0,0-1-7 15,0 1-7-15,-1 1-7 0,1-3-5 16,-1 1-3-16,-2 0-2 0,3-1-2 15,0 3-2-15,-1-4-1 0,0 2-1 16,0 2-2-16,2-1-1 0,0 2-2 16,0-1-1-16,1-1-1 0,-4 2-2 15,4 2-1-15,-1 0-1 0,-2 2-1 16,-1-1-1-16,1 5 0 0,1 0-3 16,3 1 0-16,-3 1-1 0,0-1-1 15,1 2-2-15,0 3-1 0,2 1 0 0,-3-2-1 16,0 3 0-16,0 1 0 0,1 0-1 15,0-1 0-15,-1-1 0 0,2-2-1 16,-2 0 0-16,0-4 0 0,2 0 0 16,-2 0-2-16,-2-3-1 0,2-3-4 15,-1 1-9-15,2-1-7 0,-1-2-7 16,0-1-9-16,2-1-6 0,-2-1-6 16,1-1-5-16,1 0-35 0,-2-3-67 0,-1 1-99 15,2 0-230-15</inkml:trace>
  <inkml:trace contextRef="#ctx0" brushRef="#br0" timeOffset="11451.1472">21567 9968 433 0,'-3'-1'114'0,"-1"0"4"15,5 2-55-15,-3-3-15 0,0-1-7 16,1 2-8-16,1-3-6 0,-1 2-2 16,1-1-2-16,-2-1 0 0,2 1 0 0,0 2-1 15,2 2 0-15,-2-2-1 0,1 2 0 16,2-1-1-16,-2 1 0 0,1 1 0 15,2-1-1-15,-3-1 0 0,4 1 0 16,2 1-2-16,-2 0-1 0,3-2-2 16,0 0-3-16,2 0-1 0,-1-2-2 15,0 0-1-15,0-2-2 0,1 2-1 16,-2-2-2-16,2 1 0 0,-1-2-1 16,-1 1-2-16,0 0-5 0,0 4-14 0,-2-1-16 15,1 1-17-15,-5 1-114 0,-1 2-15 16,0 0-113-16,1 0-215 0</inkml:trace>
  <inkml:trace contextRef="#ctx0" brushRef="#br0" timeOffset="12328.964">21957 9881 442 0,'0'-3'115'16,"-1"-1"5"-16,-1 2-52 0,-1-1-20 16,-1 1-7-16,1-1-4 0,-1 2-4 15,-1 0-3-15,-3 1-3 0,1 1-4 16,0 0-3-16,1 4-3 0,-4 0-4 0,0 1-2 15,1 4-3-15,0 1-2 0,-1 3 0 16,-1-2-2-16,0 4 1 0,1 0 0 16,0 2 1-16,-1-1 0 0,3 2-1 15,0-2 1-15,2 1-1 0,1-2-1 16,3-1-1-16,3-3 0 0,4-1-1 0,1-4-1 16,3-2 0-16,0-2 0 15,4-3-1-15,0-4 1 0,0-1-1 0,2-2 0 16,-1-2 1-16,-1-1-1 0,2-1 0 15,-3-1 1-15,0 0-1 0,1-2 0 16,-2 0 1-16,-2-2-1 0,1-1 1 16,-1 1-1-16,-2-2 1 0,-2 0-1 15,-3 0 1-15,2 2 0 0,-1 2 0 16,-2 1 0-16,-1 2 0 0,0 0 0 16,1 3-1-16,-1 2 1 0,0 3 0 0,-1-1 1 15,1 3 1-15,-3 2 1 16,1 1 2-16,-1 2 1 0,0 2 0 0,-1 2 1 15,0 0 0-15,2 2-2 0,2 5-1 16,0-3-1-16,1 4-1 0,2 1-2 16,-1 0 1-16,2 3-1 0,1-3 0 15,-2-1 1-15,2 1-1 0,1-2 1 16,2-2-1-16,0 1 0 0,0-6 0 16,-1 2-1-16,3 0-5 0,-3-3-11 15,1-2-14-15,-2-1-14 0,-3-2-7 16,1 1-123-16,1-1-126 0,-4 1-291 15</inkml:trace>
  <inkml:trace contextRef="#ctx0" brushRef="#br0" timeOffset="13018.0867">22208 10071 426 0,'1'-3'115'0,"2"-1"6"0,-3 2-44 16,0 0-24-16,1 0-12 0,-1 2-8 16,0 0-4-16,-1 2-4 0,-1 1-4 15,1 0-4-15,-1 2-3 0,-1 3-2 16,-1 1-4-16,1 2-2 0,-1 1-1 15,0 0-2-15,1-1-1 0,0 1-1 0,0 0 0 16,-1-2 0-16,0-3-2 0,2 1-5 16,-1-2-7-16,2-1-8 0,0-3 2 15,0 1-126-15,2-3-114 0,0 0-287 16</inkml:trace>
  <inkml:trace contextRef="#ctx0" brushRef="#br0" timeOffset="13859.889">22494 9806 568 0,'3'-9'134'0,"-3"2"5"0,-1 3-89 16,-2 0-14-16,1 4-7 0,-3 3-6 0,-1 4-4 16,-3 4-5-16,-1 5-4 0,-1 4-3 15,2 5-1-15,-2 6-1 0,-2 3-1 16,0 3-1-16,1 1 0 0,-1 1-1 16,0 0 1-16,-2-2 0 0,-1-1-1 15,0-2 0-15,2-5-1 0,0-1 0 16,3-3 0-16,1-4-3 0,3-4-6 15,2-6-10-15,4-5-10 0,2-3-3 16,0-7-121-16,1-3-118 0,2-3-285 0</inkml:trace>
  <inkml:trace contextRef="#ctx0" brushRef="#br0" timeOffset="14812.1514">22536 9990 449 0,'0'-3'118'0,"0"0"4"15,-1 0-51-15,1 1-22 0,0 0-9 16,-1 0-6-16,-3-3-5 0,3 3-4 16,-3 1-3-16,2 1-4 0,-2 1-2 15,-1 2-1-15,-1 2-3 0,4 6-2 16,-5-1 1-16,1 2-2 0,0 3 0 15,-1 0-1-15,2 3-1 0,0 0-1 0,1-1 0 16,2 2-1-16,3-1-1 0,0-3 0 16,3-1-1-16,2-1-1 0,1-4 0 15,3-3 0-15,1-1-1 0,3-3-1 16,-2-4 1-16,1 0 0 0,2-5-1 16,-1-1 1-16,-2-2 0 0,0-2-1 15,-3-3 1-15,-2 1 0 0,-2-3-1 16,-1-1 1-16,-3 0-1 0,-1 0 1 15,-1-1-1-15,1 3 0 0,-2 2 0 0,2 0 1 16,0 3-1-16,0 3 0 0,0 3 0 16,0 1 0-16,0 2-1 0,2 0 1 15,-2 4 0-15,0-1-1 0,1 1 1 16,-1 2 0-16,1 0 0 0,-1-1 1 16,1 1-1-16,1 1 1 0,-2 0-1 15,0-2 1-15,1 2 1 0,0 1 1 16,0 1 0-16,0 1 2 0,-1 1 1 15,0-1 2-15,0 3 0 0,0 0 1 16,0-1-1-16,2 1-1 0,0 1 0 0,1-1-3 16,0-1 0-16,0 0-2 0,2-1-1 15,-1-2 0-15,1 0 0 0,-2-2-1 16,1-1-4-16,-1 0-8 0,1-2-9 16,0 1-13-16,-2-2-11 0,2-1 23 15,-2 1-149-15,-1-1-123 0,4 1-300 16</inkml:trace>
  <inkml:trace contextRef="#ctx0" brushRef="#br0" timeOffset="15173.7321">22798 10140 601 0,'-1'-1'147'0,"-3"2"4"0,1 0-88 16,-1 2-21-16,2 1-8 0,-1 3-7 0,2 1-6 15,0 2-6-15,2 0-3 0,0 1-1 16,4 0-2-16,2 1-1 0,1-2-2 16,2-2 0-16,2 1-1 0,-1-4-1 15,0-1-1-15,1-4 0 0,-2-3 0 16,1-3-1-16,-1-3 0 0,-2-3 1 15,1-1-1-15,-3-3 0 0,-2 1-1 0,-1-2 0 16,-3 0 0-16,-1 0 0 16,-3 2-1-16,0 4-4 0,-5 0-7 0,-1 4-4 15,-2-1-6-15,0 5-8 0,1 1-7 16,1 2-8-16,0 2-7 0,1 0-108 16,2 2-112-16,0 2-273 15</inkml:trace>
  <inkml:trace contextRef="#ctx0" brushRef="#br0" timeOffset="16305.0341">22972 9855 462 0,'-2'0'118'0,"-2"0"5"15,-1 0-55-15,2-2-24 0,-1 2-9 16,1-1-4-16,0 1-3 0,1 0-2 0,0 0-1 16,0-1-1-16,0 1 0 0,0-1 0 15,1 1-1-15,1-2-2 0,-2 2 1 16,2 0-3-16,-1-1-1 0,1 1-2 16,1-1-1-16,-1 0-3 0,0 1 0 15,3-2-2-15,-2 0-1 0,3 0-1 16,-1-1 0-16,2 1-1 0,3-1 0 15,0 0-1-15,0-2-1 0,3 0 0 16,-2 0 0-16,4 1-1 0,0-1-1 16,1 2 0-16,-1-1-1 0,2 1 0 15,0 2 0-15,0 0-1 0,0 1 0 16,0 0 0-16,0 1 0 0,-3-1 0 0,1 1-1 16,-2-1 0-16,-1 3 1 0,-1-3-1 15,-2 1 0-15,-1 0 0 0,0-1 0 16,-3 2 1-16,-1 0-1 0,-2 2 1 15,0-1-1-15,-2 4 1 0,-1-3-1 16,-2 4 1-16,0 0-1 0,-1 0-1 16,-1 0 1-16,0 0 0 0,1 1-1 15,-3 2 1-15,2 2-1 0,-3-2 1 0,0 2-1 16,-1 2 1-16,-1-2 0 0,-2 2 0 16,2 0 0-16,0-3 0 0,0 0 0 15,0-1 0-15,3-1 0 0,1-1 0 16,2-3 0-16,0-3-1 0,2 1 1 15,3 0 0-15,0-2 0 0,0-1 0 16,1 2-1-16,1-2 1 0,0 2-1 16,2-3 1-16,-1 1-1 0,1-1 1 0,0 0 0 15,2 0-1-15,1-1 1 0,0-1 0 16,0 1 0-16,1-1 0 0,1 2 0 16,1-2 0-16,-2 0 0 0,0 0 0 15,2 0 0-15,3 2 0 0,-3-2 0 16,1-1 0-16,-2 0 0 0,1 0 0 15,-1-2 0-15,2 3 1 0,-4-5-1 16,3 3 0-16,-1 2 1 0,2 0 0 16,-1 0-1-16,-1-1 1 0,0 1-1 15,-2 1 1-15,0-1-1 0,-2 2 0 0,-2-2-1 16,-1 1-7-16,1 2-13 0,-4 1-18 16,0 1-16-16,-2-1-128 0,-2 2-140 15,4 1-328-15</inkml:trace>
  <inkml:trace contextRef="#ctx0" brushRef="#br0" timeOffset="19231.6802">21178 9732 362 0,'-2'1'105'16,"-1"-1"5"-16,0 1-38 0,0 1-14 15,-3-1-9-15,2 0-10 0,-1 0-7 16,0 2-5-16,0-2-3 0,1 0-3 16,1 0-2-16,-1-1 0 0,0 0-1 15,1 0 0-15,0 0-1 0,0-1 2 16,-1 1-1-16,2 0 1 0,0-1-1 16,0 0 0-16,2 1-1 0,-1-1-2 0,1 1-2 15,0-2-2-15,1 2-3 0,0 3-2 16,0-3-2-16,1 1-1 0,1 0 0 15,2 0 1-15,0 1-1 0,1-2 2 16,1-3-1-16,2 1-1 0,2-2 1 16,1-2-2-16,1 2 1 0,-1-1-2 15,1 1 1-15,1 1-1 0,-1 1 0 16,1 0-1-16,-1 1 1 0,-2-1-1 16,3 1 0-16,-4-1 1 0,2 0-1 0,-1 1 0 15,-3-2 0-15,2 2 1 0,0 0-1 16,-3-1 0-16,1 1 1 0,-3-1-1 15,-2 1 0-15,0-1 1 0,-2 2 0 16,0-1-1-16,-1 1 1 0,0 0 0 16,-1 0 0-16,1 0 0 0,0 1 0 15,-3-1 0-15,2 2-1 0,0-2 1 16,1 1-1-16,-1 0 1 0,0 1-1 16,-1 0 0-16,1 0 0 0,-1 1 1 15,0-1-1-15,1 1 0 0,0-1 1 0,1-1-1 16,-1 2 0-16,2-2 0 0,-1 1 0 15,0 0 1-15,0 0-1 0,1-1 0 16,-2 2 0-16,1-2 0 0,0 0 0 16,-1 2 0-16,1-2 0 0,1 0 0 15,-1-1 0-15,1 1 0 0,-1 0 0 16,0 1 0-16,1-2 1 0,-1 0-1 16,0 0 0-16,2 1 0 0,-2-1-1 15,0 0 1-15,-2 0 1 0,4 0-1 0,-4 1 0 16,2-1 0-16,-1 0 0 0,1 1 0 15,0 2 0-15,0-2 0 0,0 1 0 16,0 1 0-16,0-1 0 0,0 3 0 16,0-1 0-16,-1 2 0 0,-1 4 0 15,0 1 0-15,1 2 0 0,-3 3 0 16,0 5 0-16,0 0 0 0,-2 2 0 16,1 4 0-16,0 3 0 0,-1-1 0 15,1 0 0-15,-1 0 0 0,0 1 0 0,-3-4 1 16,2-3-1-16,-2-3 0 0,3-1 0 15,-1-3 0-15,2-3 1 0,1-4 1 16,2 0-2-16,0-3 1 0,2-2-1 16,-1-1 0-16,1-1 0 0,0-1-1 15,0 0 1-15,0-1-1 0,0 0 2 16,0 0-1-16,0 0 0 0,0 0 0 16,0-1 0-16,0 0 0 0,1-1 0 15,-1 1 0-15,2 0 0 0,-2 0 1 0,1-1-1 16,0 0 0-16,-1 1 0 0,0 0 0 15,0-1 0-15,1 1 0 0,-1-1 0 16,0 0 0-16,0 1 0 0,0-1 0 16,2 1 0-16,-1-1 1 0,0 0-1 15,3-1 1-15,1 2 0 0,1-2 0 16,0 0 1-16,0-2 0 0,1 3 0 16,1-2 1-16,-1 3 0 0,0-2 1 15,1 2-1-15,-1 1 0 0,-1 1-1 16,2 2 1-16,0-2-1 0,-2 2-1 0,2-1 0 15,-1 3 0-15,-1-1 0 0,1 0-1 16,-2 1 0-16,0 0 0 0,0 1 2 16,-1-2-2-16,-1 0 0 0,2-1 0 15,-1 0 0-15,1-1 0 0,-1 0 0 16,-3-1-1-16,1 0 1 0,-1 0 1 16,-1-1 0-16,-1 0-1 0,1 1 1 15,0-1-1-15,-1 0 0 0,1 0-4 0,-1-1-5 16,0 2-11-16,-2-3-13 0,2 1-16 15,-2 0 141-15,0-3-271 0,-1 1-148 16,0 0-402-16</inkml:trace>
  <inkml:trace contextRef="#ctx0" brushRef="#br0" timeOffset="20205.0318">21282 9235 412 0,'-1'-9'115'16,"-3"1"8"-16,3 0-45 0,-2 3-14 0,2 2-8 15,0-1-9-15,0 4-6 0,-2 0-5 16,1 4-5-16,-1 2-5 0,1 5-4 15,-2 3-5-15,3 4-3 0,-3 1-2 16,3 3-1-16,0 0-2 0,0-1 0 16,-1-1-1-16,2-4 0 0,-1-3-2 15,1-4 0-15,0-3-1 0,1-5 0 16,1-5-1-16,0-3-1 0,2-4 0 16,2-4 0-16,0-3-1 0,1-3 0 0,1-3-1 15,0-1 0-15,0-1 0 16,-1 2 0-16,-1 3 0 0,0 3 0 0,-2 3 0 15,-1 5 1-15,0 4 0 0,-2 5 2 16,-1 3 0-16,0 3 1 0,1 3 0 16,-1 1-1-16,0 4 0 0,2 1-1 15,1 0-1-15,1-2-1 0,2-1 0 16,-1-1-1-16,4-2 1 0,-1-3 0 16,1-2-1-16,-1-4 1 0,2-3 0 15,1-3 0-15,0-5 0 0,0 0 0 16,0-1 1-16,0-3-1 0,0-1 0 0,-1 0-1 15,0 1 1-15,-3 1 0 0,-1 1-1 16,-1 3 1-16,-1 4-1 0,-2 2-1 16,1 6 1-16,-3 3 0 0,1 5 1 15,-1 0-1-15,0 4 1 0,0 4-1 16,0 2 2-16,0 2-2 0,1 0 1 16,0 0-2-16,2 0-4 0,1 1-11 15,3 0-13-15,0-4-15 0,2-1 119 16,1-1-252-16,-1-2-148 0,5-4-392 0</inkml:trace>
  <inkml:trace contextRef="#ctx0" brushRef="#br0" timeOffset="21419.0655">23173 9427 511 0,'-1'-5'127'0,"0"3"4"15,-1-2-67-15,1 2-20 0,1 0-7 16,-1 4-5-16,-1 1-4 0,0 2-3 16,0 4-3-16,-2 4-2 0,0 3-4 15,1 4-2-15,-2 2-2 0,-1 2-3 16,0 1-2-16,0-1-2 0,1-1 0 16,-1-2 0-16,2-4-2 0,1-2 0 15,2-4 1-15,4-6-1 0,3-2-1 16,0-7 0-16,2-3-1 0,1-5 1 0,1-5-1 15,0-2-1-15,-2-6 1 0,-2-3 0 16,0-3-1-16,1-4 1 0,-1 1-1 16,-1 2 1-16,1-1-1 0,-4 3 1 15,2 6-1-15,-2 5 2 0,-2 7 1 16,0 4 1-16,-1 4 2 0,-1 8 1 16,-1 2 0-16,2 5 0 0,0 2-1 15,-2 3-1-15,3 3-2 0,0 1-1 16,1-1-1-16,3 2-1 0,0-2 1 15,2 0-1-15,1-1 1 0,2-3-1 0,-1-3 1 16,2-1-1-16,0-3 0 0,0-5 1 16,1-3-1-16,-1-4 1 0,-1-4 0 15,1-3-1-15,-2-3 1 0,-1-4-1 16,-1-2 1-16,-3-4-1 0,0 0 0 16,0 1 0-16,-1 2 0 0,-1 2 0 15,-1 3 0-15,2 5 0 0,-4 3 0 16,1 6 0-16,-1 4 1 0,-3 3-1 15,0 5 1-15,0 4 1 0,1 3-1 0,1 2 1 16,0 2 0-16,1 1 0 0,2 4-1 16,0-3 0-16,1 3 0 0,-1-3-1 15,2 0-3-15,1-2-9 0,-1-5-11 16,2-2-15-16,0-2-12 0,1-6-124 16,-3-2-130-16,3-2-306 0</inkml:trace>
  <inkml:trace contextRef="#ctx0" brushRef="#br0" timeOffset="21792.0778">23478 9515 604 0,'-4'-1'150'0,"2"-1"5"0,1 0-84 16,-2 0-22-16,3-2-7 0,2 3-6 15,-1 0-7-15,2 1-6 0,2 0-5 16,-1-3-4-16,5 5-4 0,-2-4-3 0,3 1-3 16,2 1-3-16,-1-4-5 0,4 3-9 15,-1 1-8-15,1-1-12 0,-1 0-13 16,-1-1-11-16,1 0-116 0,-3 2-119 16,-3 0-281-16</inkml:trace>
  <inkml:trace contextRef="#ctx0" brushRef="#br0" timeOffset="22053.3671">23723 9363 502 0,'3'-3'127'0,"-1"-1"5"0,-1 2-59 15,0 2-29-15,-2 0-5 0,2 1-3 0,2 2-2 16,-2 4-4-16,0-1-2 0,1 3-3 16,-1 2-3-16,1 3-3 0,-1 1-5 15,-2 3-4-15,0-2-2 0,1 0-4 16,-1 0-7-16,0 0-9 0,-2-3-15 16,2 1-14-16,-2-6-124 0,1 1-128 15,1 1-312-15</inkml:trace>
  <inkml:trace contextRef="#ctx0" brushRef="#br0" timeOffset="23029.027">23667 9855 564 0,'0'-2'137'0,"0"4"5"16,-1-1-80-16,1 1-18 0,0 4-6 16,0 0-4-16,0 3-3 0,-2 1-3 15,4 1-3-15,-1 1-3 0,1 0-3 16,-1 2-2-16,1 0-4 0,0 1-3 15,-1 0-3-15,1-2-2 0,-1 2-3 0,-1-3-2 16,2 2-2-16,-2-6-7 0,0 1-5 16,1-3-8-16,-2-1-9 0,1-1-8 15,0-1-8-15,-2-3-9 0,2 3-107 16,-1-2-111-16,-2-1-268 0</inkml:trace>
  <inkml:trace contextRef="#ctx0" brushRef="#br0" timeOffset="23269.3977">23553 9982 616 0,'-4'0'154'0,"0"-1"4"16,2 1-86-16,3-2-17 0,4 2-5 15,2 0-7-15,1-2-6 0,3 0-5 16,0-2-3-16,0-1-6 0,2 0-6 0,0-1-5 15,-1 1-4-15,-1 0-4 0,0-1-5 16,0 2-8-16,0 3-11 0,-1-1-13 16,0 0-14-16,-1 1-12 0,2 4-13 15,-1 0-112-15,-4 0-121 0,0-1-274 16</inkml:trace>
  <inkml:trace contextRef="#ctx0" brushRef="#br0" timeOffset="23601.5841">23863 10096 631 0,'0'0'160'15,"-3"0"9"-15,1-1-86 0,1-1-20 0,-1 1-8 16,1 1-8-16,2-1-10 16,-2 0-8-16,1-1-10 0,0 0-6 0,1 2-6 15,1-2-3-15,0 0-4 0,0 2-5 16,1 0-9-16,1-1-18 0,1 1-18 15,-1 0-15-15,1 3-124 0,-1-2-136 16,0-1-311-16</inkml:trace>
  <inkml:trace contextRef="#ctx0" brushRef="#br0" timeOffset="23784.2293">24002 10084 657 0,'-2'-2'164'15,"-1"2"5"-15,1-2-89 0,0 1-33 16,0 1-12-16,0-4-10 0,2 3-10 16,1 0-7-16,2-1-9 0,0 1-14 15,2 0-14-15,0 0-13 0,1 1-12 16,0-2-119-16,2 2-125 0,-1 0-289 0</inkml:trace>
  <inkml:trace contextRef="#ctx0" brushRef="#br0" timeOffset="23924.8584">24136 10055 535 0,'1'-1'142'16,"-1"1"4"-16,0-1-34 0,-2-2-71 16,2 3-11-16,-2 0-7 0,2 2-7 15,2-1-5-15,-4 0-5 0,2 0-5 0,0 1-10 16,3 1-11-16,-1 0-10 0,1-2-119 16,-2 0-3-16,1-1-101 0,3 1-196 15</inkml:trace>
  <inkml:trace contextRef="#ctx0" brushRef="#br0" timeOffset="24167.9963">24268 9848 613 0,'1'-8'146'0,"-1"2"5"0,0-2-92 0,0 5-11 16,0-1-3-16,0 4-2 0,0 2-4 15,0 2-4-15,0 1-6 0,2 4-7 16,-1 0-6-16,0 4-5 0,0 1-5 15,1 2-3-15,-1 4-3 0,-4-5-3 16,5 5-4-16,-1 0-4 0,0 1-5 16,0-3-6-16,0-1-6 0,1-2-7 0,1 2-6 15,-1-5-5-15,-1-2-5 0,0-2-17 16,0-4-91-16,-1 1-105 0,-1-3-250 16</inkml:trace>
  <inkml:trace contextRef="#ctx0" brushRef="#br0" timeOffset="24351.4947">24204 9983 628 0,'-6'-5'159'0,"-1"2"5"16,2-1-89-16,1 3-17 0,2-1-8 0,1 1-10 16,1 1-8-16,2 1-9 0,3-1-5 15,1 2-7-15,2-4-3 0,3 1-5 16,2 0-10-16,3-3-18 0,5-1-20 15,0-1 151-15,3 0-288 0,1 0-160 16,0-3-431-16</inkml:trace>
  <inkml:trace contextRef="#ctx0" brushRef="#br0" timeOffset="25670.2991">24659 9869 458 0,'4'-7'125'0,"-4"1"5"0,-4 1-37 0,-1 2-38 16,-4 3-11-16,-3 2-3 0,-1 4-3 16,-4 4-5-16,-2 4-4 0,2 3-3 15,0 5-5-15,1 5-4 0,1 2-5 16,3 0-2-16,2-1-3 0,4 0-1 15,4-2-2-15,0-3 0 0,5-4-1 16,2-5-1-16,3-4-1 0,3-2 0 16,5-6 0-16,0-3-1 0,3-5 1 15,-1-4-1-15,2-2 1 0,-2-6-1 16,-1 0 1-16,-3-5-1 0,-3-4 0 0,-3-3 1 16,-2 0-1-16,-1-1 0 0,0 2 0 15,-1 2 0-15,-1 4 1 0,-1 4 2 16,1 7 4-16,-1 5 3 0,-1 5 4 15,-4 5 1-15,2 3 2 0,0 6 0 16,0 4 0-16,-2 5-6 0,1 3-2 16,2 3-2-16,0 3-3 0,-1-1-1 15,1-1-3-15,2 1-7 0,0-6-12 16,2-1-17-16,-1-4-20 0,1-3-102 0,1-3-29 16,4-1-117-16,1-3-228 0</inkml:trace>
  <inkml:trace contextRef="#ctx0" brushRef="#br0" timeOffset="26301.9614">24791 10172 448 0,'3'-8'121'0,"-2"1"7"0,1 1-50 16,0 0-17-16,0 1-7 0,-2 0-6 0,1 4-4 16,0 0-2-16,-1 2-2 0,0 2-2 15,-1 2-3-15,0 5-5 0,-1 2-5 16,-2 2-4-16,0 4-4 0,1 3-5 15,-1-1-4-15,0 1-4 0,-1-1-1 16,2 0-1-16,1-3-2 0,1-5 1 16,0-3-1-16,2-4 0 0,3-6 1 15,0-7-1-15,2-2 0 0,0-6 0 0,2-2 1 16,1-4-1-16,1-1 0 0,0 0 0 16,1-3 0-16,0 3 0 15,0 0 0-15,-3 4 0 0,1 3 0 0,-2 5 0 16,-2 2-1-16,-4 4 1 0,2 7 0 15,-5 4 0-15,4 1 0 0,-4 5 0 16,1 3 1-16,2 2-1 0,2 4 0 16,-2-4 0-16,4 0 1 0,1 1-1 15,1-4 0-15,1 0 0 0,-1-4 0 16,2-3 0-16,1-3 0 0,-2-4 0 0,-1-3 0 16,2-3 1-16,1-5-1 0,-2-3 1 15,2 0 0-15,0-3 0 0,0-2 0 16,-2 1-1-16,1 1 1 0,-2 1 0 15,-1 2-1-15,1 5 0 0,-5 1 0 16,-1 3 1-16,-1 6-1 0,1 4 0 16,-2 4 0-16,0 3 1 0,-1 3-1 15,-1 1 1-15,2 5-2 0,-2-2-4 0,2 2-8 16,1-3-10-16,4 3-17 16,-2-1-14-16,4-1-128 0,-1-1-135 0,3-4-320 15</inkml:trace>
  <inkml:trace contextRef="#ctx0" brushRef="#br0" timeOffset="29532.1784">20902 11169 466 0,'-5'-3'125'0,"0"1"6"16,0-1-49-16,-1 1-21 0,0 1-10 16,0 0-4-16,-1 1-3 0,3-2-1 15,-1 2-3-15,3 0-4 0,-1 0-4 16,2 0-5-16,2 0-4 0,3-1-5 16,0 1-5-16,0-1-4 0,4 1-3 15,0 0-3-15,3 0 1 0,2-1-1 0,1 1-1 16,1-2 0-16,2 2-1 0,0 0 0 15,0 0 0-15,-1 2-1 0,-5-1 1 16,0 0-1-16,-2 2 1 0,0 0-1 16,-6 0 1-16,1 2-1 0,-4 1 1 15,0 0-1-15,-3 2 1 0,-4 3 0 16,-3 3-1-16,-1 1 1 0,-2-1 0 16,-2 2-1-16,-1 4 1 0,-1 1-1 15,1-3 0-15,1 0 0 0,2 1 1 0,0-1-1 16,-1 3 0-16,2-4 0 0,1 0 0 15,1 2 0-15,-1-3 0 0,0 0 0 16,2-3 0-16,3-2 0 0,3 0-1 16,0-5 1-16,-1-6-1 0,4 4 1 15,3 2 0-15,1-4-1 0,0 0 1 16,3-1 0-16,0-1 1 0,5 5 0 16,-2-6 0-16,1-4 0 0,0 1 1 15,1 0-1-15,-1-1 1 0,3 3 0 16,-1-1-1-16,1 2 1 0,-1-1-1 0,1 3 0 15,-2-1 0-15,-1 1 0 0,-1 0-1 16,-3-1-1-16,-2 3-3 0,0-1-4 16,-3 0-8-16,0-1-11 0,-2 1-10 15,1 0-11-15,-2-1-10 0,1 0 1 16,-3-1-120-16,1 1-115 0,-1-3-278 16</inkml:trace>
  <inkml:trace contextRef="#ctx0" brushRef="#br0" timeOffset="30062.4717">21145 11054 490 0,'0'-22'122'0,"0"2"6"0,-2 3-54 15,2 2-36-15,0 4-2 0,2 3-1 16,-2 5-4-16,1 7-4 0,-1 6-4 0,0 2-3 16,-1 5-2-16,-2 4-2 0,2 3-1 15,-3 2 0-15,-1-3 0 0,2-1-1 16,-1 0-1-16,-1-4 0 0,3-5-2 16,-1-2-1-16,1-6-1 0,3-3-1 15,-1-5-1-15,2-5-2 0,2-4-2 16,1-3 0-16,0-5-1 0,2-2-1 15,-3-5 0-15,1 0-1 16,-1 1 1-16,-1 0-1 0,0 3 1 0,-1 6-1 0,-1 2 0 16,1 8-1-16,0 4 2 0,-1 5 0 15,3 5 0-15,0 4 0 0,-2 2 1 16,3 5 0-16,1 0 0 0,-1 0-1 16,2 1 1-16,1-2-1 0,-1 0 0 15,0-4-1-15,2 0 1 0,1-5 0 16,1-2-1-16,1-2 1 0,-1-3 0 15,0-3 0-15,1-4 0 0,-2 1 0 16,-3-5 0-16,-2-2 0 0,-1 0 0 0,0-4 0 16,-4-4-1-16,-3 0 1 0,1-3-1 15,-2 1-2-15,0 1-3 0,-2 0-7 16,-1 6-6-16,1 3-8 0,0 5-11 16,-2 6-8-16,3 2-8 0,2 3-69 15,-1 3-43-15,0 4-99 0,6 0-217 16</inkml:trace>
  <inkml:trace contextRef="#ctx0" brushRef="#br0" timeOffset="31248.8562">21423 11168 511 0,'3'-14'129'0,"1"3"7"16,0 3-60-16,-2 1-24 0,-1 4-3 16,1 0 0-16,-1 2-5 0,-1 4-4 15,-1 1-4-15,-2 5-6 0,2 1-4 16,0 3-6-16,-1 3-5 0,1 4-3 16,1 3-3-16,0 2-2 0,1 0-3 15,1 1-1-15,-1-1-1 0,1-2-1 16,0-2-1-16,0-4-3 0,-1 0-4 15,1-4-9-15,-2-2-9 0,1-1-13 16,-1-1-10-16,0-2-10 0,-1-3-25 16,-3-3-88-16,-1-2-106 0,-1 0-247 15</inkml:trace>
  <inkml:trace contextRef="#ctx0" brushRef="#br0" timeOffset="31427.5864">21344 11354 576 0,'0'-5'148'15,"0"-2"6"-15,0 0-68 0,2 3-33 16,1-3-7-16,1 0-5 0,3 2-7 16,-1 0-7-16,2 2-6 0,1-1-5 15,2 1-4-15,1-1-5 0,2 4-6 16,0-2-12-16,2 2-14 0,0-1-16 0,-1 2-14 16,1-1-121-16,-2 2-130 0,1-2-301 15</inkml:trace>
  <inkml:trace contextRef="#ctx0" brushRef="#br0" timeOffset="31993.0825">21707 10980 549 0,'-3'5'134'16,"1"1"4"-16,1 5-77 0,0 3-22 15,-1 3-5-15,1 4-4 0,0 1-5 0,0 3-6 16,-1 1-4-16,0 0-2 0,-2 0-3 16,2-1-1-16,-1-3-1 0,1-2-1 15,-1-3-1-15,2-3 0 0,0-5-2 16,0-1-1-16,1-6-1 0,1-2-1 15,0-2 0-15,0-3-1 0,3-2 1 16,1-6 0-16,1 0 0 0,0-3-1 0,3 1 1 16,1-3-1-16,-1 1 0 15,2 2 1-15,1 3-1 0,0 1-1 0,-1 3 1 16,0 3 0-16,-1 3 1 0,-1 2 0 16,-1 2 1-16,-2 2 2 0,-2 2 0 15,0 3 1-15,-1 2 0 0,-1 0 0 16,0 2-1-16,1 1-1 0,-2 1-2 15,1-2 0-15,-2 0 0 0,0-3 0 16,-2 3-1-16,1-4 1 0,-2 1-1 16,-1-3 1-16,-2 0-1 0,-4-3 0 0,0 1 1 15,-2-1-1-15,-2-1 0 0,1-1 1 16,-3 0-1-16,0-2 0 0,3 2 0 16,-1-4 0-16,2 1 0 0,1-2-2 15,2 0-1-15,3-1-3 0,0-1-3 16,2 1-6-16,3 0-6 0,1 1-8 15,1 1-5-15,2 1-6 0,3 1-1 16,0 1-116-16,0 1-109 0,2 0-270 16</inkml:trace>
  <inkml:trace contextRef="#ctx0" brushRef="#br0" timeOffset="32180.5729">21878 11268 593 0,'5'-2'143'0,"-2"-1"6"15,-1 3-89-15,1 0-14 0,-2 3-4 16,0 0-4-16,-1 1-7 0,1 3-5 16,-1 2-6-16,0 3-4 0,0 0-6 15,0 2-3-15,0-2-6 0,0-1-8 16,0-1-9-16,1 0-14 0,1-4-10 0,-1-1 28 16,0-2-157-16,3 1-129 0,-2-3-311 15</inkml:trace>
  <inkml:trace contextRef="#ctx0" brushRef="#br0" timeOffset="32738.3078">22230 11164 496 0,'0'-4'135'0,"-1"2"7"16,-3 2-43-16,2 5-38 0,-5 1-10 16,1 2-8-16,-4 6-7 0,1 4-7 0,-2 6-6 15,-3 5-7-15,-2 3-4 16,-1 5-3-16,-4 4-2 0,2 1 0 0,-6 1-2 16,-2 0-2-16,-1-3 1 0,1 0-1 15,0-3-1-15,0-1-2 0,2-4-4 16,4-3-3-16,2-7-8 0,5-4-10 15,5-5-11-15,2-6-8 0,4-9-18 16,3-6-104-16,1-3-113 0,4-2-265 16</inkml:trace>
  <inkml:trace contextRef="#ctx0" brushRef="#br0" timeOffset="33311.8221">22112 11534 523 0,'-1'-1'139'0,"0"-1"7"0,-2 1-58 0,1 1-35 16,1 1-11-16,1 2-5 0,2 4-7 15,-1 2-3-15,1 2-4 0,-1 4-2 16,0 2 0-16,2 3-3 0,-3 1-3 16,-2 0-2-16,1 2-5 0,-3-2-1 15,3-1-2-15,-2-3-1 0,0-4-1 0,1 0-1 16,0-5 0-16,1-3 0 0,0-2-1 16,1-3-1-16,1-3 1 0,-1-3-1 15,4-4 0-15,1-1 0 0,2-2 0 16,0-3-1-16,4-1 1 0,0 0 0 15,2 2 0-15,-1 1 0 0,0 5 0 16,-1-1 0-16,0 4 0 0,-2 1 0 16,-1 4 0-16,0 1 1 0,-2 2-1 15,-1 2 1-15,0 3-1 0,-2-1 1 0,1 4-1 16,0-2 1-16,-3 2-1 0,0 0 1 16,0 1-1-16,-2-1 1 0,0 0-1 15,-2 1 0-15,1 1 1 0,-2-1-1 16,-2 0 0-16,-2 1 0 15,-1-1 0-15,-2-1 1 0,0 0-1 0,-2-3 0 16,0 3 0-16,-1 0 0 0,0-3 1 16,-1-1-1-16,2-1 0 0,0-1 1 15,1-4-1-15,1-3-1 0,2-3-2 16,1-1-7-16,5 0-9 0,1-2-8 16,1-3-12-16,4 2-11 0,3 0 39 0,2 0-163 15,1-1-122-15,6 2-313 0</inkml:trace>
  <inkml:trace contextRef="#ctx0" brushRef="#br0" timeOffset="33688.8533">22339 11691 546 0,'-5'3'138'0,"-1"2"7"15,-1 3-71-15,-2 1-23 0,2 4-6 16,-2 1-6-16,3 2-7 0,1-1-5 0,5 3-4 16,1-1-4-16,4-2-3 0,1-3-3 15,2 1-3-15,0-2 0 0,3-4-2 16,0-2-2-16,1-4-1 0,1-1-1 15,1 1-1-15,-3-4 1 0,-2-6-2 16,0 1-1-16,-4-3 1 0,-3 0-1 16,-2-2 1-16,-4-1-1 0,-1 1 0 15,-2 1-1-15,-3 0 0 0,-1 2-4 0,-2 1-7 16,-2 3-10 0,-3 4-11-16,2 3-10 0,0 2-9 0,2 1 12 0,1 1-132 15,1 1-116-15,8 2-282 0</inkml:trace>
  <inkml:trace contextRef="#ctx0" brushRef="#br0" timeOffset="34512.708">22415 11240 545 0,'-7'-3'142'0,"-1"2"9"0,0 1-65 16,0 0-25-16,2-1-6 16,1 1-4-16,3-1-7 0,-1 0-8 0,3-1-7 15,3 2-4-15,0-1-6 0,2 1-4 16,1 1-3-16,2 2-2 0,2-2-1 15,1 1-1-15,1 1-2 0,1-1-2 16,2 2-1-16,2-2-1 0,-1 1-1 16,1 1 0-16,0-1 0 0,1 2-1 15,-5-2 1-15,1-1-1 0,-7 1 0 16,-1-1 0-16,0 0 0 0,-6 2 0 0,-2-1 0 16,-1 1-2-16,-4 3 0 0,0 0 0 15,-2 1-2-15,-2 2-1 0,-3 0 0 16,1 1 0-16,0 0-1 0,0 1 1 15,0 1 0-15,1-1 2 0,-1 0 0 16,3 0 1-16,1 1 0 0,3 1 1 16,1 0 0-16,1-2 0 0,2-2 1 15,0 0-1-15,4-2 1 0,-1 0 0 0,1-4-1 16,2-1 1-16,3-1 0 16,1 0-1-16,3-1 1 0,1-4 0 15,1 2 0-15,2-1 0 0,2-2 0 16,0 2 0-16,0-1 0 0,1-1 0 0,-2 2-3 15,-1 1-4-15,0-2-10 0,-1 3-7 16,-3-1-8-16,-2 0-8 0,0 0-10 16,-2 1-6-16,1 1 32 0,-3-1-140 15,-2-3-112-15,2 1-290 0</inkml:trace>
  <inkml:trace contextRef="#ctx0" brushRef="#br0" timeOffset="35060.2861">22697 10968 585 0,'0'-9'140'15,"0"3"5"-15,0 5-88 0,0 3-15 0,1 6-4 16,-2 4-4-16,1 4-6 0,-2 5-5 16,-1 1-4-16,-1 2-5 0,0 1-4 15,-2-2-2-15,1 0-1 0,2-4-2 16,-1-3-1-16,0-4 1 0,2-5 1 16,1-3 0-16,1-3 0 0,0-6 0 15,1-2-1-15,1-4 0 0,2-3-2 0,0-1-1 16,1-5 0-16,-1 0-2 0,0-2 1 15,0 1 0-15,1 3-1 0,-3 3 1 16,1 3 1-16,-1 4 0 0,0 5 2 16,1 6 1-16,-2 1 0 0,2 6 0 15,-1 3 0-15,1 1-1 0,-1 5 0 16,2-2-2-16,-1 0-1 0,3 0 0 16,1-2 0-16,1-2-1 0,1-2 1 0,2-3-1 15,1-4 0-15,1-1 1 0,0-3-1 16,0-3 1-16,-2-1-1 0,-1-4 1 15,-3-2 0-15,-2-1 0 16,-2-1 0-16,-3-4 0 0,-3-3 0 0,1-3-1 16,-2-2 0-16,0-1-1 0,0-1-5 15,-1-1-5-15,2 5-8 0,1 2-8 16,-1 4-8-16,2 4-9 0,1 6-5 16,0 4-8-16,1 4-91 0,-1 2-13 0,-2 2-92 15,3 2-193-15</inkml:trace>
  <inkml:trace contextRef="#ctx0" brushRef="#br0" timeOffset="35307.6179">22937 11005 510 0,'1'1'133'0,"-2"0"6"16,2 0-42-16,0 1-53 0,0 1-8 16,2-1-6-16,0 0-6 0,1 0-5 15,2 1-6-15,2 1-5 0,0-2-3 16,1-1-6-16,2-1-8 0,0 0-10 16,1-1-12-16,3 2-94 0,-3-4-27 15,-2-4-103-15,2 3-210 0</inkml:trace>
  <inkml:trace contextRef="#ctx0" brushRef="#br0" timeOffset="35493.1268">23174 10868 617 0,'2'-2'152'16,"-4"1"6"-16,1 0-95 0,0 2-12 16,0 3-4-16,-2 2-5 0,3 2-8 15,-2 5-7-15,-1 3-6 0,1 2-5 16,-1 2-5-16,2 0-4 0,-1 1-7 15,0-1-6-15,1-2-12 0,2 1-10 0,1-5-15 16,-1-1-15-16,-1-2-120 0,1-3-129 16,3 2-300-16</inkml:trace>
  <inkml:trace contextRef="#ctx0" brushRef="#br0" timeOffset="36303.6628">23188 11301 422 0,'3'-6'124'0,"0"0"6"0,-2 1-21 15,2 0-37-15,-1 0-11 0,-1 3-3 16,-1 2-3-16,0 2-4 0,0 2-4 15,1 3-6-15,-1 5-7 0,0 4-7 16,2 0-7-16,-2 1-7 0,0 3-4 0,0 2-2 16,-2-1-4-16,1 0 0 0,1-2-4 15,0 2-3-15,0 0-6 0,0-3-10 16,1 0-10-16,-1-5-12 0,3 0-12 16,-2-4-11-16,0-3-114 0,1-1-121 15,-1-5-280-15</inkml:trace>
  <inkml:trace contextRef="#ctx0" brushRef="#br0" timeOffset="36512.6579">23160 11410 572 0,'-2'-4'151'0,"0"1"9"16,2 0-63-16,0 2-32 0,0 1-11 16,1 0-6-16,0-1-8 0,4 0-8 15,1-1-8-15,1 1-5 0,1 1-5 16,2-1-3-16,1-1-4 0,1 0-1 15,0 1-6-15,1-1-9 0,0-1-15 0,-1 1-16 16,2-2-16-16,-1 3-8 16,-2-2-122-16,-1 1-130 0,1 2-288 15</inkml:trace>
  <inkml:trace contextRef="#ctx0" brushRef="#br0" timeOffset="36701.7038">23444 11411 663 0,'-4'-1'167'0,"-1"0"4"0,2 1-93 16,-1-1-28-16,3-1-13 0,-2 1-13 16,3 0-10-16,0 0-10 0,1 0-12 15,2-2-13-15,2 2-16 0,0-2-15 0,2 2-122 16,-1-1-130-16,3 1-307 15</inkml:trace>
  <inkml:trace contextRef="#ctx0" brushRef="#br0" timeOffset="36891.6025">23666 11394 673 0,'-3'-1'159'0,"-2"0"1"0,-1-2-103 15,4 2-23-15,-1-1-12 0,2 0-14 16,1 0-13-16,2 1-15 0,1 0-13 16,3-1 2-16,-2 2-129 0,2 0-124 15,1-1-295-15</inkml:trace>
  <inkml:trace contextRef="#ctx0" brushRef="#br0" timeOffset="37038.2106">23748 11410 626 0,'-2'1'155'0,"0"1"5"16,-2-2-91-16,1-2-24 0,0 1-9 16,2 0-8-16,0-2-11 0,2 1-12 15,0 0-14-15,2-1-20 0,0-1 11 16,2 2-146-16,0-2-133 0,5 2-326 16</inkml:trace>
  <inkml:trace contextRef="#ctx0" brushRef="#br0" timeOffset="37369.4445">24002 11233 438 0,'5'-7'128'0,"-2"1"7"16,-3 3-20-16,1 1-49 0,-1 1-13 16,0 1-8-16,-1 3-5 0,-2 0-6 15,2 5-4-15,-1 1-6 0,-1 2-5 16,1 4-2-16,-2 1-4 0,0 4-4 16,2-2-2-16,-1-1-3 0,1 2-2 15,1-1-4-15,1 0-5 0,1 1-7 16,0-5-9-16,2 1-7 0,-1-4-8 0,1-1-9 15,-1-3-12-15,-1-3-102 0,-1-3-107 16,-1-1-261-16</inkml:trace>
  <inkml:trace contextRef="#ctx0" brushRef="#br0" timeOffset="37557.5738">23950 11348 623 0,'-4'-4'158'0,"0"2"9"0,1 0-90 0,0 1-16 15,2 1-6-15,0 0-8 0,0 1-9 16,1 1-9-16,0 0-9 16,2 0-6-16,3 1-4 0,1-1-3 0,3 0-3 15,0-1-3-15,5-2-7 0,2-1-10 16,1 0-16-16,1-2-16 0,2-1-15 16,1 0-125-16,0 1-135 0,-2-1-311 15</inkml:trace>
  <inkml:trace contextRef="#ctx0" brushRef="#br0" timeOffset="38672.1125">24425 11138 525 0,'-2'-19'135'0,"-1"1"6"0,1 5-66 16,0 1-20-16,0 3-5 0,1 3-6 15,1 5-4-15,0 5-4 0,-2 4-4 16,2 4-5-16,-1 5-5 0,0 6-4 15,0 1-3-15,-2 4-5 0,2 2-3 0,0-2-3 16,0 0-1-16,-1 0-2 0,2-5 1 16,-1-1-2-16,1-2 1 0,-1-3-2 15,0-3-1-15,1-5-3 0,0-2-3 16,2-5-2-16,3-3-3 0,0-4-2 16,1-1-2-16,3-4 1 0,-1-2 1 15,2-3 2-15,1 0 1 0,1-1 3 16,3 3 3-16,1-2 1 0,-1 3 2 15,2 3 1-15,1 3 1 0,-3 3 0 0,0 1 1 16,-2 2-1-16,-1 4 1 16,-1 0-1-16,0 3 1 0,-3 0 0 15,-1 2 0-15,0 1 0 0,1 3 0 0,-2 0 0 16,-2-1 0-16,-3-1 1 0,0 0-1 16,-2 0 0-16,-3-1 0 0,-3-4 1 15,-2 4-1-15,-2-2 1 0,1 2-1 16,-7-3 0-16,-2-1 1 0,-3 1-1 15,-2-3 0-15,1-2 1 0,0-1 0 16,0-2-1-16,2-2 1 0,2-2 0 0,1-1-1 16,4 0 0-16,1-2 0 0,1-1-3 15,3-1-8-15,2 3-8 0,3-2-11 16,5 3 28-16,3 0-154 0,1 1-125 16,2 0-311-16</inkml:trace>
  <inkml:trace contextRef="#ctx0" brushRef="#br0" timeOffset="39324.5335">24715 11462 497 0,'0'-4'126'0,"1"3"6"0,-1 1-46 16,0 1-43-16,-1 0-9 0,1 5-4 15,0 2-2-15,-1 0-2 0,1 2-4 16,0 1-2-16,0 0-4 0,0 0-3 0,-1-2-2 16,1-1-2-16,-1 0-2 0,-1-4-3 15,1 0 0-15,0-1-2 0,1-3-1 16,-1 0 0-16,1-4 0 0,1-1 0 16,-1-2-1-16,1-2 1 0,0-3-1 15,1-3 0-15,0-1 1 0,0-1-1 16,1 1 0-16,2 0 0 0,-1 2 0 15,0 3 1-15,1 2 0 0,0 3 2 16,-1 2 2-16,-2 4 3 0,2 4 1 0,-3 3 2 16,2 4 0-16,-1 4 0 15,2 2-2-15,-1 4-2 0,1 0-3 0,1 2-1 16,0-1-1-16,1-1-1 0,0-3-1 16,4-1 1-16,0-3-1 0,1-2 0 15,1-5 1-15,2-2-1 0,-1-5 1 16,1-2 1-16,-1-4 0 0,-2-3 1 15,0-2 3-15,-2-5 2 0,-1-1 1 16,-4-4 2-16,0-4-2 0,-3-2 1 0,0-3-2 16,-2 2-2-16,1 0-3 15,-3 0-2-15,3 4-4 0,0 5-3 16,-1 3-5-16,1 4-6 0,-1 3-8 0,0 4-7 16,-1 4-9-16,-1 2-7 0,2 5-4 15,-1 3-7-15,1 1-91 0,-1-1-8 16,0 4-91-16,1 0-182 0</inkml:trace>
  <inkml:trace contextRef="#ctx0" brushRef="#br0" timeOffset="39467.7602">24950 11453 546 0,'0'-6'157'16,"0"0"6"-16,-2-2-24 0,1 1-83 16,0 0-14-16,-1 1-10 0,2 1-13 15,-1 1-16-15,1 0-21 0,0 2-18 16,-1-1-131-16,1 1-134 0,-1 2-333 15</inkml:trace>
  <inkml:trace contextRef="#ctx0" brushRef="#br0" timeOffset="43932.5178">21158 9129 247 0,'-4'-3'65'0,"2"-2"5"16,-3-3-22-16,0 0-22 0,3-3-4 16,-1 1 0-16,3 0 1 0,-1-2 0 0,1 1-2 15,2-1 1-15,2 2-1 0,0-4 1 16,0 1-3-16,-2-4-1 0,3 3-3 15,0 0-1-15,3-1-3 0,-3-1-2 16,3 4-1-16,-1 0-1 0,3 3-2 16,-3-1 0-16,2 2 0 0,-1 0 1 15,1 1 0-15,2 0 0 0,1 0 0 16,0 2 0-16,2-1 0 0,1 1 0 16,2 1-2-16,0-1 0 0,1 0-1 0,1-1-1 15,1 1 0-15,2-1-1 0,3 1 1 16,1-1-1-16,1 2 0 0,1-1 0 15,1 1-1-15,-1 1 1 0,-1 0 0 16,-2 1-1-16,-2-1 0 0,-2 2 1 16,-2 1-1-16,0-1 0 0,-1 1 1 15,1 0-1-15,0 1 0 0,0 2 0 16,-1 0 0-16,-2 0 0 0,2 4 0 16,-1 2 0-16,-2-1 0 0,1 2 0 15,1 2 0-15,-1-1 1 0,4 5-1 0,1-4 1 16,2 3-1-16,0-3 1 15,3 3 0-15,-3-4-1 0,3 1 1 0,-3-1-1 16,0-2 1-16,-2 0-1 0,1 0 1 16,-3-3-1-16,1 1 0 0,0-4 1 15,2 2-1-15,0-4 0 0,0 3 1 16,3-4-1-16,-1-2 0 0,2 0 1 16,1-1-1-16,1-2 1 0,4 1-1 0,-2-6-1 15,1 4 1-15,-3-1-2 0,0-1 0 16,-3 2 0-16,-3 0 0 0,-6 0 0 15,0 1 0-15,-5-1 1 0,1 1 0 16,-3 0 1-16,-1 0 0 0,0-1 0 16,-1 3 0-16,-1-4-1 0,0 1 1 15,0 0 0-15,2 0 0 0,-2 1 0 16,-1 0 0-16,1 0 0 0,-3 2 0 0,2 0-1 16,-1 1 1-16,1 2 0 15,-3 0 0-15,2 2 0 0,-1 1 0 0,1 3 0 16,0 1 0-16,1 2 0 0,1 2 0 15,0 5 0-15,2 1 0 16,0 0 0-16,1 1 0 0,1 4 0 0,1-1 1 16,1 0-1-16,1-3 0 0,2-2 0 15,2 0 0-15,2-2 0 0,1-7 0 16,4-1 0-16,4-1 0 0,0-4 1 16,4-2-1-16,1 0 0 0,0-3 0 0,1-2 0 15,-1 1 0-15,0-5 0 0,0 3 0 16,1-1 0-16,-1-2 0 0,2 2 0 15,3 1 0-15,3-3 0 0,0 3 0 16,3-5 0-16,0 3 0 0,0-3 0 16,2 0 0-16,-1-2 0 0,-2 3 0 15,0 0 0-15,-1 1 1 0,2 0 0 16,3 3 1-16,4-3 0 0,-4 3 1 16,4 1 1-16,-2 1 1 0,0 0 0 15,1 1-1-15,-2 1 1 0,-6 1 1 16,4 2-1-16,3 4 0 0,0 1 0 15,1 2 1-15,-1 3 0 0,0 7 0 0,-4-1 2 16,-1 4 0-16,-7 1 1 0,0 2-1 16,-5-1-1-16,-7 2-1 0,-2-1-1 15,-3 0-1-15,-1 1-2 0,-5-3-1 16,-3-3-1-16,-1 2-6 0,0-4-11 16,-3 0-25-16,0-6-92 0,-3 1-107 0,3-1-258 15</inkml:trace>
  <inkml:trace contextRef="#ctx0" brushRef="#br0" timeOffset="59167.6358">15952 12184 229 0,'-10'-2'49'0,"-2"1"-1"0,-3-1-39 15,2 1-7-15,2 1-1 0,-1 1 1 16,-1 2 0-16,1 1 3 0,-1 0 5 15,0 3 5-15,-1-1 5 0,-1 2 4 16,0 1 3-16,-1 1 2 0,-1 3-3 16,-1-1-3-16,0 2-6 0,0 3-4 15,0 1-1-15,1 4 2 0,1 3 3 16,0-1 2-16,3 6 2 0,-1 2 1 16,3 2 0-16,1-1-1 0,2 3-5 15,2-2-5-15,1 1-2 0,1-2-2 0,3 3-2 16,1-5 0-16,1 2 0 0,4-2-1 15,2 0-1-15,4 2-1 0,3-2 0 16,2-2-1-16,6 3 1 0,2-4-2 16,3 2 1-16,6-3 0 0,2-5-1 15,2-3 1-15,3-7 0 0,4-1-1 16,2-2 0-16,2-8 1 0,-1-1-1 16,-1-5 1-16,0-2-1 0,-4 0 1 15,-2-8-1-15,-2-5 1 0,-2-5-1 16,0-3 1-16,-2-4-1 0,-2-5 1 0,-3-4-1 15,-3-1 0-15,-6-4 1 0,-7-1-1 16,-5-6 0-16,-12-3 0 0,-10-6 0 16,-8 0 1-16,-8 2-1 0,-11 3 0 15,-8 8 0-15,-7 10 0 0,-10 17 0 16,-10 11-4-16,-6 17-27 0,-8 11-81 0,-10 13-90 16,-4 16-231-16</inkml:trace>
  <inkml:trace contextRef="#ctx0" brushRef="#br0" timeOffset="60627.8068">15630 13299 303 0,'-18'12'76'0,"-3"2"3"16,-1-1-43-16,-2 6-7 0,1 3-2 15,-1 3 2-15,-1 5 0 0,0 3-1 16,0 4 0-16,3 3-1 0,1 2-3 16,4 3-4-16,2 0-5 0,5 2-4 15,6 1-3-15,2 2-2 0,7 0-1 16,6 3-2-16,5-3 0 0,6 0-1 0,5-3 0 15,5-6 0-15,4-5-1 0,2-9 0 16,3-5 0-16,5-7 0 0,1-8 0 16,2-5 0-16,5-5 0 0,4-6 0 15,2-4 0-15,0-9 0 0,-1-8-1 16,-4-7 1-16,1-7-1 0,-6-3 1 16,-4-6-1-16,-7-3 0 0,-2-1 0 15,-6 2 1-15,-2-1-1 0,-9-4 0 0,-6 0 1 16,-12 2 0-16,-7 2 1 0,-12 3 0 15,-11 7 1-15,-14 8 0 16,-7 14-1-16,-14 12-3 0,-12 13-31 0,-9 7-85 16,-6 10-96-16,-7 10-242 0</inkml:trace>
  <inkml:trace contextRef="#ctx0" brushRef="#br0" timeOffset="70874.6443">14893 12057 316 0,'3'2'73'0,"-4"-5"0"0,-3 0-44 16,-3 3-17-16,0 1-8 0,-3 2-1 15,-2 2 0-15,-4 0 4 0,-3 1 5 16,0 1 7-16,-2-1 4 0,-1 3 4 16,-3-4 2-16,3 0-1 0,1 1-3 15,4-1-5-15,3-2-5 0,1 4-5 16,4-6-4-16,4 4-1 0,1-3-2 15,-3-6-1-15,4 6-2 0,3-4-3 0,1 2-4 16,2-1-14-16,1 1-24 0,0-1-62 16,6 5-80-16,-5-6-186 0</inkml:trace>
  <inkml:trace contextRef="#ctx0" brushRef="#br0" timeOffset="71173.1378">14649 12154 325 0,'-1'5'96'0,"-1"1"4"16,0 1-9-16,2 2-49 0,-1 0-14 15,2 4-5-15,0-1-5 0,0 1-5 16,-1 2-3-16,3-1-3 0,-1-2-2 16,2 1-1-16,-2 1-1 0,3-3-1 0,3 1-2 15,-1-3-2-15,2-1-4 16,-1 0-16-16,0-2-32 0,0-1-56 0,-2-3-82 16,-3-2-188-16</inkml:trace>
  <inkml:trace contextRef="#ctx0" brushRef="#br0" timeOffset="72016.0821">14628 12333 306 0,'-5'-2'88'0,"0"0"3"15,2-1-30-15,-1 0-18 0,0 1-11 0,3 0-7 16,-1 1-6-16,0 0-6 0,0-1-1 16,2 2-2-16,-1 0 1 0,-1-1 1 15,2 0 1-15,0 0 0 0,0 1 0 16,0-2 0-16,0 1-1 0,0 1-3 15,2-1-1-15,-4-1-1 0,2 2-2 16,0-2-1-16,-1 1 0 0,0 0-1 16,1 0 0-16,0 1 0 0,1 0 0 15,0-2-1-15,2 1 1 0,-1 0 0 16,1 0 0-16,2 2-2 0,-3-2 1 0,3 0 0 16,-1 2-1-16,1 0 1 0,-1 1-1 15,1 2 0-15,0-3 0 0,0 3 0 16,0 0-1-16,1-1 1 0,-1 0 0 15,0-1-1-15,2-2 1 0,1 0-1 16,-1-1 1-16,2 0-1 0,-2-2 1 16,0 2-1-16,1-3 0 0,-5 3 1 15,1 0-1-15,0 0 0 0,-4-2 0 0,1 1 0 16,-1-1 0-16,-3 2-1 0,0-2-1 16,-2 0 0-16,-2 1 0 0,-3 2 0 15,0 0 0-15,0 0 1 0,0 1 0 16,2 0 1-16,0 2 0 0,4-2 0 15,1 0 0-15,1-2 0 0,2 0 0 16,-2-2 0-16,2 2-1 0,2-3 1 16,-2 2 0-16,1-1-1 0,1 2 1 15,1-1 0-15,-1 0-1 0,1 0 1 16,0 1 0-16,2 0 0 0,0-1 0 0,1 0 0 16,0-1 0-16,3 1 0 0,0 1 0 15,0-1 0-15,1 2 0 0,0 0 0 16,0 0 0-16,1 2 0 0,0-2 0 15,-1 0 0-15,-1 0 0 0,0-3 1 16,3 3-2-16,-3-2 2 0,-3 1-1 0,0-2-1 16,-2 1 1-16,-2 0 0 0,-2 2-1 15,-2 2 1-15,-1-1 0 0,0 4-1 16,-4-3 1-16,-1 6 0 0,-4-1 0 16,1 0 0-16,-3 1 1 0,-1 1-1 15,2 0 0-15,-2 2 0 0,4-2 0 16,1-2 0-16,1 0 0 0,2 1 0 15,3-1 0-15,1-2 1 0,2 0-1 16,2 0 0-16,2-2-1 0,-1 1-5 16,3 0-5-16,-3-2-15 0,2 1-65 15,-1-2-30-15,-2-2-85 0,-1-2-180 16</inkml:trace>
  <inkml:trace contextRef="#ctx0" brushRef="#br0" timeOffset="72171.6573">14648 12344 374 0,'-3'-4'92'0,"2"-1"0"0,0 1-49 15,0 2-19-15,-1 1-13 0,4 3-6 16,-1 2-3-16,0 3-12 0,0 3-81 16,2 0-79-16,3 1-201 0</inkml:trace>
  <inkml:trace contextRef="#ctx0" brushRef="#br0" timeOffset="101508.5553">17058 12622 273 0,'-2'-31'66'0,"-13"4"4"16,-6 1-45-16,-2 12-2 0,-4 3-5 15,-4 4-1-15,1 9-3 0,-2 6-3 16,3 5 0-16,2 1-1 0,1 1 1 15,3 1 0-15,4 1 1 0,2 1 0 0,5-2-1 16,5 3-2-16,3 0-3 0,4 2-1 16,4 1-2-16,4-1-2 0,3-1-2 15,5-2-4-15,1-1-5 0,2-3-3 16,1-3-5-16,2-7-2 0,3-1-2 16,-1-4 0-16,0-1 3 0,0-2 4 15,-1-3 4-15,-2 0 3 0,-2-3 3 16,-5-1 5-16,-1-1 2 0,-6-1 2 15,-2-2 1-15,-3 0 2 0,-2 0 0 0,-2 4 1 16,-5-1-1-16,-1 0-2 0,-2 2-5 16,2 2-17-16,-2 0-54 0,-2 2-58 15,0 1-148-15</inkml:trace>
  <inkml:trace contextRef="#ctx0" brushRef="#br0" timeOffset="103575.7606">16739 13669 343 0,'-2'-9'90'0,"1"2"2"16,-1-2-26-16,3 5-41 0,-1-1-8 15,1 0-6-15,2 3-1 0,0 0-1 16,1 2 0-16,1 1 2 0,0-1 2 15,2 1 0-15,2 2 0 0,0 2 0 16,2 0-1-16,0-3-2 0,2 3-3 16,0 0-1-16,-1 1-2 0,2 1-1 0,-1-2-1 15,2 4 0-15,-1-2-1 0,0 1 0 16,0 1 0-16,-1 1-1 0,-1 1-1 16,-2 2-1-16,0-2-3 0,-3 1-3 15,-2-1-5-15,1 0-7 0,-2-1-92 16,-8-5-88-16,4 1-222 0</inkml:trace>
  <inkml:trace contextRef="#ctx0" brushRef="#br0" timeOffset="103809.8997">17026 13617 461 0,'-6'-3'103'0,"-7"-1"3"16,1 5-78-16,-2 4-4 0,-1 4-6 16,-2 2-2-16,-1 2-2 0,-4 3-1 0,5 4-2 15,-5 1-2-15,0-1-2 0,-2 3-2 16,2 0-2-16,0 1-7 0,0 2-9 16,0 2-104-16,1-5-98 0,3-4-253 15</inkml:trace>
  <inkml:trace contextRef="#ctx0" brushRef="#br0" timeOffset="116353.1629">11280 12691 355 0,'0'-7'89'0,"2"0"2"15,-2 2-51-15,-2 1-11 0,4 4-5 0,-1 3-3 16,-1 2 0-16,0 1 0 0,0 3 1 15,0 7 3-15,-1 3 1 0,-2 4-1 16,-1 3-2-16,0 6-4 0,-1 7-2 16,-4 7-4-16,2 3-3 0,-2 0-3 15,-1 4-3-15,-2 0-1 0,-1-1-1 16,2-1 0-16,1-6-1 0,1-1-1 16,2 4 1-16,1-3 0 0,4 2 0 0,2-3 0 15,0-3 0-15,3-3 0 16,-1-5 0-16,2-4 0 0,2-9 0 15,2-1 0-15,0-8-1 0,2-1 1 0,1-4 0 16,-1-1 0-16,1-3-1 0,-3-1 1 16,1-1-1-16,-2-1-1 0,1-1-1 15,-3-1 0-15,-2 1-1 0,0-3-1 16,-1 1 1-16,1 2 0 0,-2-2 1 16,-1 2 0-16,0-1 1 0,0 1 0 0,0 0 1 15,-1 1 0-15,1 0-1 0,-3-1 1 16,1 2 0-16,0 0 0 0,0 0 0 15,1-2 0-15,0 1 0 0,-1 1 0 16,4 1-1-16,-2-1 1 0,2 0 0 16,-2-1 0-16,2 0 0 0,2 1 0 15,1 0 1-15,2 0-1 0,2-3 1 16,2 2-1-16,6 2 0 0,1 1 1 0,2-1-1 16,6 1 0-16,0 0 0 15,2 0 0-15,2 0 0 0,1 0 1 0,0-1-1 16,3 0 0-16,-1 0 0 15,5 2 0-15,-1-2 0 0,1 0 1 0,2 2-1 16,4 0 0-16,0 1 0 0,2-3 0 16,0-1 0-16,-1 0 0 0,4-1 0 15,-3 0 0-15,-3 1 1 0,1-6-1 16,1 6 0-16,0 2 0 0,-2 1 0 16,-2-1-1-16,-3 0 1 0,-2 0 0 15,-5 1 0-15,-3-3 0 0,-5 0 0 16,-2-1 0-16,-5 1 0 0,0 0 0 0,-2-1-1 15,-5 2 1-15,-1 0 0 0,-5 1 0 16,1-1 0-16,-1-1 1 0,-3 0-1 16,1 0 0-16,-2-1 1 0,-2-1-1 15,2 1 0-15,0 0 1 0,-3 0-1 16,0-2 0-16,2 1 0 0,-2 1 0 16,2-1 0-16,0 1 0 0,0 1 0 15,1-1 0-15,0 0-1 0,1 2 1 16,0-1 0-16,0 0-1 0,1 0 1 15,0 0-1-15,1 0 1 0,2 0-1 16,-1-3 1-16,2 1 0 0,-1 1 0 0,1-2 0 16,1 1 0-16,1-1 0 0,-1 0 0 15,0-1-1-15,0 0 1 0,1-2-1 16,1 0 0-16,0-2 1 0,1 0-1 16,-1 2 0-16,2-4 0 0,-1 2 1 15,-2 2 0-15,0-2-1 0,0 0 1 0,1-2 0 16,-1-4 0-16,3 0 0 0,-1-2 0 15,-1-5 0-15,-1-2 0 0,-1 1 0 16,0-2 0-16,-3 1 0 0,1 1 0 16,0 0 0-16,-1 0 0 0,2-3 0 15,0 0 0-15,0-1 0 0,0-1 0 16,-1-1 0-16,-1-2 0 0,1 0 0 16,0-1 0-16,1-3 0 0,-2-3 0 15,2 0 0-15,1-1 0 0,1-1 0 16,0 3 0-16,-1 1 0 0,-1 2 0 0,0 4 0 15,-2 3 1-15,-1 0-1 0,-1 4 0 16,-2 1 0-16,-3 3 1 0,2 2-1 16,-3 4 1-16,-1 1-1 0,1 1 1 15,-1 2-1-15,1 1 0 0,1 1 0 16,-1 3 0-16,3-1 1 0,0 1-1 16,0 2 0-16,2 0 0 0,0 1-1 15,0 1 1-15,-1 0 0 0,1 2 0 0,-2-3 0 16,2 2 0-16,-1 1 0 0,1 0 0 15,-1 0 0-15,0-2 0 0,0 2 0 16,-1-1 1-16,1-1-1 0,1 1 0 16,-1-2 0-16,0 1 0 0,1 0 1 15,0-1-1-15,-2-1 0 0,1 2 0 16,0 0 0-16,0-2 0 0,-2 0 0 16,1 1 0-16,-1-1 0 0,0 1 0 15,0 0 0-15,0-3 0 0,-1 4 0 0,1-1 0 16,1-1 0-16,1 2 0 15,-2-2 0-15,1 1 0 0,1 1 1 16,-1-3-1-16,0 3-1 0,-3-2 1 0,1 0 0 16,1-1 0-16,-3 0 0 0,0-1 0 15,-3-1 1-15,-1-3 0 0,-1 3 0 16,-7-4 0-16,2 0 1 0,-1 0 1 16,-3-2 0-16,-2 4 0 0,-2 1-1 15,-5-2 1-15,1 0 0 0,-6 1-1 16,-8-2 0-16,-7 2-1 0,-1-2 0 0,-5-3 0 15,2 0 0-15,-1 2 1 0,2-2 2 16,3 2 0-16,3 0 1 0,1 0 1 16,2 3 0-16,-1 2 0 0,1 2-1 15,-1-1-1-15,1 3-2 0,0 0 0 16,3 2 0-16,1 1-1 0,3 1-1 16,1 0 1-16,6 2-1 0,4-1 0 0,5-2 0 15,1 0-2-15,6-2-4 16,2 0-5-16,4 0-8 0,1 1-10 0,2 2 16 15,-3 3-124-15,1 2-104 0,-10 2-261 16</inkml:trace>
  <inkml:trace contextRef="#ctx0" brushRef="#br0" timeOffset="140437.2514">7909 17534 371 0,'-13'-2'93'16,"2"2"4"-16,3-1-52 0,0 1-8 16,3 1-8-16,1-1-6 0,3 3-3 15,2-3-2-15,1 0-3 0,2-1 0 16,5-3-2-16,1 0-1 0,3 2 0 16,3-4 1-16,3-1 0 0,3-1-1 15,1 2 0-15,3-2-1 0,-1 2-2 16,5 0-2-16,2 5-1 0,2 0-1 0,1 4-2 15,3 2 0-15,4 4 0 0,2-1-1 16,0 3 0-16,2-6 1 0,1 3-1 16,0-7 1-16,-1-1 0 0,1-4 0 15,-2 4 1-15,3 2-1 0,2 1-1 16,1 1 1-16,0 2 0 0,-1-2-1 16,2-2 2-16,-3-3 0 0,-2-5 0 15,-1 3 2-15,0-2 0 0,1-1 0 0,2 8 1 16,1-2-2-16,1-2 0 0,0 1-1 15,-2-5-1-15,-3-3-2 0,-4 2 1 16,-5-9-1-16,-3 1-1 0,-6 3 1 16,-2 2-1-16,-5 1 1 0,-4 1 0 15,-5 2-1-15,-2 4 1 0,-5-1 0 16,-3 1-1-16,-3-1-4 0,-4 3-4 16,-1 3-8-16,-4 2-16 0,-2 2-111 15,-2 3-112-15,0-2-281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2:58:20.5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3446 3297 549 0,'-10'-18'132'16,"0"0"5"-16,0 1-81 0,3 3-14 15,1 4-7-15,1 3-5 0,2 1-5 0,2 2-5 16,0 2-4-16,1 3-5 0,2 1-4 15,3 3-1-15,4 6-1 0,1 5-2 16,3 4 1-16,3 4-1 0,3 6 0 16,3 2 0-16,2 4-2 0,4 0 0 15,2-1 0-15,0 3-2 0,1 0 0 16,-2-3-2-16,1-1-1 0,-2-2-2 0,-1 0-4 16,-1-2-2-16,-3-3-3 15,1-1-5-15,0 1-3 0,-4-3-4 0,0-2-6 16,-4-4-5-16,-1-3-106 0,-3-1-103 15,-2-4-258-15</inkml:trace>
  <inkml:trace contextRef="#ctx0" brushRef="#br0" timeOffset="328.6566">3883 3310 674 0,'-5'-13'157'0,"-3"5"6"0,-2 1-109 15,-1 4-10-15,0 7-8 0,-4 4-7 0,-3 8-4 16,-4 6-3-16,0 8-4 0,-3 4-3 15,-3 3-2-15,-2 4-1 0,-3 2-3 16,0-2-2-16,3 0-1 0,-3 1-2 16,2 2-5-16,3 0-8 0,3-2-10 15,6-3-11-15,4 3-13 0,4-8-14 16,4-2 47-16,5-8-171 0,6-5-129 16,2-5-317-16</inkml:trace>
  <inkml:trace contextRef="#ctx0" brushRef="#br0" timeOffset="671.7321">4166 3226 632 0,'-2'-7'153'0,"-5"2"5"15,-1 4-99-15,-2 5-14 0,-1 5-5 16,-4 6-5-16,-3 6-7 0,0 6-5 16,-1 5-2-16,2 5-2 0,0 2-3 15,1 2-4-15,4 2-2 0,3 0-2 16,4-5-3-16,2-1-1 0,3-2-2 15,2-3 0-15,2-1-2 0,4-5-4 0,3-3-6 16,3-1-13-16,3-4-13 0,2-3-12 16,6-6-13-16,-1-6-108 0,1-5-9 15,-3-4-100-15,0-4-186 0</inkml:trace>
  <inkml:trace contextRef="#ctx0" brushRef="#br0" timeOffset="1102.6345">4258 3501 724 0,'-4'-8'163'16,"-1"1"2"-16,4 3-116 0,1-4-19 15,6 2-11-15,3 0-5 0,3 2-3 16,1-2-2-16,5 2-3 0,0-1-3 15,0 3-1-15,1-1-1 0,-1 2 0 0,-2-3-1 16,0 6 1-16,-1-1-1 0,-1 3 0 16,0-3-1-16,-4 1 0 0,-1 3-3 15,-1-1-1-15,-3 1-3 0,-3 2-3 16,-2-1-1-16,-2 4-2 0,-3 3 0 16,0 2 2-16,-5 2 1 0,-3 0 3 15,-2 1 3-15,-2 0 2 0,-3-1 4 16,1-2 6-16,-2-4 3 0,4-1 2 0,1-2 2 15,1 0 1-15,5-4 1 0,5 0-3 16,3 0-2-16,3 0-4 0,4-1-2 16,2 2-1-16,4 0-1 0,0 0-1 15,3 0-1-15,-2-3 0 0,4-1-1 16,0-1-1-16,1-2-7 0,0-3-6 16,2 0-7-16,-2-2-13 0,1 3-9 15,0-1-16-15,0 2-112 0,-1 0-118 16,0 2-281-16</inkml:trace>
  <inkml:trace contextRef="#ctx0" brushRef="#br0" timeOffset="1373.6172">4527 3154 590 0,'6'-13'132'15,"1"3"2"-15,0 5-97 0,4 5-13 16,1 4-4-16,2 3-1 0,0 7-2 16,4 5-1-16,1 6-1 0,-1 5-1 15,1 2 0-15,-1 6-1 0,1 4-1 16,-2-1 0-16,-1 2-3 0,-3 0 0 16,-1 1-2-16,-3-3-3 0,-4 0-1 15,-4-2-3-15,-5 1-4 0,-2-1-9 0,-6-2-11 16,0-4-13-16,-3 1-121 15,-1-5-123-15,0-4-302 0</inkml:trace>
  <inkml:trace contextRef="#ctx0" brushRef="#br0" timeOffset="2048.3114">5174 3500 678 0,'-4'0'168'16,"2"-2"3"-16,-1 4-98 0,3-1-27 15,3 1-14-15,2 0-11 0,1 0-9 16,3 2-6-16,2-1-3 0,3-1-1 0,2-1-8 15,4 0-11-15,-1-1-15 16,1 1-10-16,2-1-17 0,-2 0-114 0,-6-1-127 16,-1 3-282-16</inkml:trace>
  <inkml:trace contextRef="#ctx0" brushRef="#br0" timeOffset="2225.9435">5195 3659 730 0,'-3'0'164'0,"1"1"0"0,-2 2-121 15,4-5-17-15,2 2-11 0,0 0-6 16,2 2-4-16,2-1-2 0,1 1-3 16,7-2-11-16,0 3-15 0,3-2-21 15,3 1-119-15,0 3-130 0,2-1-316 16</inkml:trace>
  <inkml:trace contextRef="#ctx0" brushRef="#br0" timeOffset="3116.3842">6009 3388 552 0,'-3'-5'135'0,"-1"-2"5"15,-1-2-78-15,0 1-16 0,4-3-7 16,0-4-6-16,2 0-3 0,2-2-4 16,1-1-2-16,3-3-2 0,4-2-2 15,1-1-2-15,3 6-2 0,3 3-2 16,2 3-3-16,4 2-2 0,1 5-3 15,-1 5-2-15,1 8 0 0,0 3-1 0,-1 2-1 16,-2 3 1-16,-4 9-1 0,-2 2 0 16,-1 3 0-16,-6 2-1 0,-3 0 0 15,-3 2 1-15,-4-1-1 0,-4-1 0 16,-6-1 0-16,-4-1 0 0,-3-1 0 16,-4-1 0-16,-5-4 0 0,-4-2-1 15,-3-3 1-15,3-2 0 0,1-5 2 16,1-5 2-16,6-3 1 0,5-5 0 0,3-2 1 15,8 0 0-15,1-5 0 0,2-1-2 16,5-1-2-16,0-4-2 0,3 2 1 16,1 0-1-16,2 1 0 0,3 1-1 15,4 3 1-15,-1 3 0 0,4 6 0 16,2 3-1-16,4 3 1 0,1 1-1 16,1 2-5-16,-1 2-14 0,0-1-21 15,-2-3-11-15,1 0-19 0,-2 0-116 16,-3 1-131-16,3 0-290 0</inkml:trace>
  <inkml:trace contextRef="#ctx0" brushRef="#br0" timeOffset="3469.4497">6694 3253 515 0,'8'-8'143'15,"-4"3"10"-15,-2 1-36 0,-1 3-48 16,-2 2-9-16,-1 4-4 0,0 7-6 15,-2 2-8-15,1 3-8 0,-1 4-7 0,2 3-8 16,2 3-6-16,1 3-3 16,2-5-5-16,2 1-3 0,3 1-2 0,0-1-8 15,1-4-9-15,-2-1-16 0,2-4-13 16,-2-1-10-16,0-2-10 0,0-3 13 16,-1-1-127-16,-1-4-113 0,-2-2-269 15</inkml:trace>
  <inkml:trace contextRef="#ctx0" brushRef="#br0" timeOffset="3661.5667">6601 3457 683 0,'-10'-4'167'0,"1"0"4"0,5 6-105 16,3 0-20-16,2 1-14 0,4-2-10 15,5 4-8-15,3-2-8 0,5 2-3 16,6-2-3-16,1-1-13 0,4-2-14 15,1 0-15-15,3-2 18 0,0-3-150 16,-1-3-132-16,1-1-317 0</inkml:trace>
  <inkml:trace contextRef="#ctx0" brushRef="#br0" timeOffset="4427.7454">7612 3431 442 0,'-20'-5'124'0,"0"0"6"0,2 0-32 0,3 3-43 15,1-1-11-15,0 1-4 0,4 0-6 16,-1 0-5-16,3 2-4 0,-1-1-2 15,2 0-2-15,2 1-2 0,3 0-5 16,-2 0-2-16,4-1-3 0,2 2-2 16,3 0-3-16,3 0-2 0,3 2-1 0,2-1 0 15,3 2 0-15,5 0 0 0,3-1 0 16,6 2-1-16,4-1 1 16,3 1 0-16,3-2-1 0,7 0 0 0,1-1 0 15,-2-1 1-15,1-1-1 0,2 2 0 16,1-2 0-16,4 1 0 0,0 1 0 15,4 0 0-15,5-2 1 0,4 0 1 16,-1-3 0-16,5-1 0 0,7 1 1 16,-1-5 1-16,2 2-1 0,2 0 0 0,0-1 0 15,5 0-1-15,1 0 1 0,1 1 0 16,1 1 0-16,-2 3 2 0,-2-1 0 16,1 2 1-16,2 5 0 0,-4-2 0 15,-2 1-1-15,-4 0-1 0,-4 0-1 16,-1 1-1-16,-6-1-1 0,-5 2-1 15,-3-1 1-15,-6 0-1 0,-7 2-1 16,-3-3-4-16,-5 1-9 0,-3 2-12 16,-11-5-11-16,-9 1-12 0,-7-2-125 0,-6-3-130 15,-10-3-303-15</inkml:trace>
  <inkml:trace contextRef="#ctx0" brushRef="#br0" timeOffset="5227.1059">8141 2941 102 0,'-5'-4'20'15,"0"-1"-20"-15,1 1-19 0,3 1-83 16</inkml:trace>
  <inkml:trace contextRef="#ctx0" brushRef="#br0" timeOffset="5480.4259">8159 2898 556 0,'-7'-6'157'0,"0"0"12"0,-1-3-36 0,2 3-62 15,1 1-13-15,0-1-8 0,5 4-11 16,3-1-10-16,3 2-9 0,2 2-5 16,6-2-4-16,2 0-2 0,5 3 0 15,-3-3-2-15,3 2-2 0,0 1-1 16,-1-1-2-16,0 0-1 0,1 1-5 0,-3 0-11 16,3 1-19-16,-1 0-18 0,2 3-15 15,-5-5-125-15,-4 2-141 0,2-3-314 16</inkml:trace>
  <inkml:trace contextRef="#ctx0" brushRef="#br0" timeOffset="5986.4969">8781 2637 663 0,'-8'-3'170'0,"-1"-4"5"0,-2 3-87 16,0 0-31-16,-2 3-12 0,-2 2-9 0,-3 3-11 16,1 2-9-16,-1 1-5 0,3 3-3 15,2 2-2-15,5 3-2 0,2-1-1 16,6 2-1-16,6 3-1 0,3 0-1 15,6-1 0-15,2-3-3 0,3-2-1 16,-2-2-3-16,2-4-1 0,-4-4-1 16,-3-5 0-16,0-4 0 0,-4-1 2 0,0-4 2 15,-2-3 4-15,-1 0 1 16,1-5 2-16,-4 2 2 0,0 0 1 16,-2 0 2-16,-2 3 1 0,-2 1 2 0,1 3 0 15,-1 5 1-15,2 0-1 0,-1 4-2 16,2 2-1-16,-2 3-2 0,2 6-1 15,-1 3-1-15,1 4-2 0,1 7-1 16,-1 4 1-16,3 2 0 0,1 3-1 16,-1-2-1-16,2 1 1 0,1 0-1 15,0-4 1-15,2-1-1 0,0-3 0 16,0-2 0-16,-1-3-1 0,0-3-3 16,-1-4-4-16,2-2-7 0,-3-2-13 0,-2-3-10 15,0 0-14-15,-1-4-13 0,-1-1-120 16,-2-1-130-16,-2-1-302 0</inkml:trace>
  <inkml:trace contextRef="#ctx0" brushRef="#br0" timeOffset="6855.8553">7773 4100 583 0,'-1'-19'147'0,"-1"-1"8"0,-1-2-78 15,1 1-19-15,-1 1-3 0,1 2-3 16,1 1-5-16,-1 6-5 0,2 3-4 15,-1 5-6-15,1 3-6 0,1 4-5 16,-1 6-6-16,3 6-4 0,-2 1-4 16,2 5-3-16,-2 4 0 0,0 2-2 15,-1 0 0-15,1 3-1 0,-1-2-1 16,1 2-3-16,-1-1-5 0,2-2-9 16,-1-1-10-16,1-3-14 0,2-4-16 0,0-4-11 15,1-4 8-15,0-2-128 0,1-5-123 16,-1-4-287-16</inkml:trace>
  <inkml:trace contextRef="#ctx0" brushRef="#br0" timeOffset="7148.5001">7971 4201 535 0,'0'-2'154'0,"-3"1"6"0,3-2-6 16,-1 3-106-16,1 0-10 0,1 2-6 0,0-2-8 16,2 1-8-16,0 0-4 0,1 1-2 15,0 1-3-15,1 1-1 0,1-1-3 16,-1 1-8-16,2-2-12 0,0 2-15 15,1-1-16-15,-1-2-123 0,0 0-133 16,3-1-317-16</inkml:trace>
  <inkml:trace contextRef="#ctx0" brushRef="#br0" timeOffset="7981.0185">8005 4159 444 0,'0'0'114'0,"0"0"7"16,-1 0-50-16,1 0-25 0,-2 1-4 15,1-2 2-15,-1 2-1 0,1-1 3 16,-2 0 0-16,2 0 2 0,-2 1-1 15,2 0-4-15,0-1-5 0,0 0-7 16,1 2-5-16,1 0-5 0,-1 0-4 16,2 2-3-16,2 0-2 0,0 2 0 15,3-1-1-15,0 1-3 0,2-1-1 16,0 0-2-16,3-2-1 0,1-1-2 16,2-4-4-16,0 1-13 0,1 0-20 15,2-3-19-15,3 2-17 0,-2-3-124 16,-3 1-142-16,0 4-316 0</inkml:trace>
  <inkml:trace contextRef="#ctx0" brushRef="#br0" timeOffset="8279.7687">8601 3919 607 0,'-2'-5'171'16,"1"1"2"-16,-3 2-22 0,3 3-103 16,3 4-17-16,1 2-11 0,0 4-10 15,1 2-7-15,1 5-4 0,-3-1-8 0,1 2-10 16,-2 0-13-16,0-1-11 0,-2 0-17 15,1 0-114-15,-4-1-123 0,4 0-281 16</inkml:trace>
  <inkml:trace contextRef="#ctx0" brushRef="#br0" timeOffset="8560.0184">8507 4222 619 0,'-4'4'152'0,"1"-2"2"0,2 0-81 16,1 0-33-16,2-2-9 0,5 1-5 15,1 1-6-15,1-4-3 0,5-1-2 16,2-1 0-16,3-2-1 0,4-1-3 0,1-3-2 15,3 0-2-15,4 0-2 0,-1 2-2 16,0 0-5-16,-1 2-10 0,-2 1-13 16,-3 4-10-16,-3 0-11 0,-2 1-57 15,-5 2-71-15,-3 3-112 0,-2 2-241 16</inkml:trace>
  <inkml:trace contextRef="#ctx0" brushRef="#br0" timeOffset="8991.929">8557 4473 625 0,'-7'-4'158'0,"2"-4"5"0,0-3-68 15,5 1-52-15,3-2-9 0,-1 1-4 16,4-1-9-16,4 0-5 0,2-1-3 0,5 5-2 15,1 0-2-15,0 2-1 0,4 3-2 16,-1 1-1-16,0 5-1 0,-2 2-1 16,0 2 0-16,-5 3-1 0,1 2-1 15,-5 3 1-15,-3 2 0 0,-1 1 0 16,-3 1 0-16,-3 3 0 0,-4-1 0 16,-3 1 0-16,-7-2 0 0,-2 4 0 15,-6-3-1-15,-3-2 0 0,-4-3 0 0,1 0 1 16,2-3 3-16,4-1 3 0,4-6 0 15,6 0 2-15,3-3-1 0,6-1 1 16,0-2-1-16,2-3-3 0,2 0-3 16,0-1-1-16,4-2-1 0,3 2 0 15,1-1 0-15,5 1-1 0,2 1 1 16,2 0-1-16,4 2 0 0,1 1-5 16,-1-1-7-16,1 0-11 0,-3 1-13 15,-1-2-15-15,2 4-11 0,-2-2 129 16,1-2-255-16,-1 2-140 0,2-1-380 0</inkml:trace>
  <inkml:trace contextRef="#ctx0" brushRef="#br0" timeOffset="9568.6292">9182 3959 662 0,'-9'-2'164'16,"3"2"3"-16,3-3-97 0,1 2-23 15,6 1-8-15,0-3-8 0,3 1-8 0,4 2-7 16,3-3-2-16,3 2 0 0,1 1-1 16,2 1 0-16,1-2-2 0,-1 4-1 15,2-3-1-15,-1 2 0 0,-1-1-3 16,-1 2 0-16,0-3-3 0,-2 2 0 16,-2 1-1-16,-4 0-1 0,-3 0 1 15,-3 1-1-15,0 2 0 0,-4 0 1 0,-3 1-1 16,-5 2 1-16,-2 0-1 0,-3 4 0 15,-4 1 0-15,-6 1 0 0,-3 2-1 32,-2 0 1-32,0 2-1 0,0-2 0 0,0 1 0 0,2-1 1 0,3 2 0 15,2-2 0-15,3 1 2 0,2-2 1 16,4-1 2-16,4-3 0 0,3-1 0 16,3-3 1-16,3 0-1 0,4-3 0 15,2 2-1-15,4-3-1 0,4 0 0 16,0-3-1-16,2-1 0 0,2-2 0 15,1-3-2-15,0 1 1 0,1-1-2 0,-3 0 1 16,2 4-1-16,0 0-1 0,1 0-2 16,-4-1-7-16,-1 2-10 0,-3 0-13 15,-1 0-15-15,-2 2-15 0,-2-2-15 16,-3 1-121-16,-1-1-131 0,1 0-304 16</inkml:trace>
  <inkml:trace contextRef="#ctx0" brushRef="#br0" timeOffset="9853.6179">9734 3843 709 0,'-1'-2'171'0,"0"0"3"0,2 1-87 16,2 2-46-16,-1 0-12 0,4 3-9 15,-1-1-5-15,3 1-3 0,-1 2-3 16,1-2-4-16,3 1-4 0,2 0-12 16,-2-2-16-16,3 1-19 0,1-1 136 0,0-1-272 15,-2-1-158-15,1-2-416 0</inkml:trace>
  <inkml:trace contextRef="#ctx0" brushRef="#br0" timeOffset="10043.4415">10053 3703 754 0,'-3'5'181'0,"1"3"1"0,-2 1-93 16,2 3-52-16,1 3-18 0,-1 2-7 15,4 1-5-15,-1 3-3 0,1 1-2 0,1 2 0 16,-1-1-8-16,2 0-14 0,0 0-18 16,-1-1-15-16,1-1-132 0,-2-1-141 15,3 1-334-15</inkml:trace>
  <inkml:trace contextRef="#ctx0" brushRef="#br0" timeOffset="10794.4728">11027 3225 585 0,'0'-14'166'0,"0"-1"12"16,-1 5-37-16,1 1-66 0,-2 6-11 16,1 3-11-16,0 6-10 0,0 5-11 15,-1 5-12-15,4 5-8 0,-4 3-4 16,5 4-3-16,-2 2-1 0,-1-3-3 0,4 3-6 15,-1 0-10-15,1-3-13 0,0-2-16 16,-2 0-16-16,2-6-14 0,1 2-3 16,-3-6-115-16,-2-2-119 0,0 0-269 15</inkml:trace>
  <inkml:trace contextRef="#ctx0" brushRef="#br0" timeOffset="10981.975">10961 3382 794 0,'-4'-2'187'0,"-1"0"1"16,3 1-125-16,3-1-19 0,2-1-14 15,4 1-11-15,4 1-8 0,0-3-4 16,3 0-2-16,-3 1-6 0,8-2-13 16,0 1-20-16,5-2-19 0,1 1 81 15,4 1-221-15,-1 1-155 0,6-1-384 16</inkml:trace>
  <inkml:trace contextRef="#ctx0" brushRef="#br0" timeOffset="11457.7308">11647 3340 518 0,'-13'-3'132'0,"0"0"5"16,3 1-55-16,1 1-35 0,6-1-8 15,0 1-5-15,2 1-6 0,2-1-4 0,5 1-1 16,5-1-1-16,4-2-2 0,4 3-1 16,5 0 1-16,3-1 1 0,5 0 0 15,5-2-3-15,2 2-3 0,5-3-1 16,1 1-3-16,2-3-1 0,-1 1 0 16,6-3-1-16,2 1 1 0,2 0 0 15,3-1 0-15,1 1-1 0,1 1 0 16,5 0-1-16,-3 1-1 0,0-1-2 0,-1 3 0 15,-6 0 0-15,2-1-2 0,-1 0 1 16,-4 1-2-16,-1 0 0 0,-9 1-1 16,-6-2-3-16,-4 2-8 0,-7-2-10 15,-10 3-11-15,-5-1-10 0,-7 0-13 16,-7 1-11-16,-4 1 126 0,-8-3-246 16,-7 1-135-16,-9-1-376 0</inkml:trace>
  <inkml:trace contextRef="#ctx0" brushRef="#br0" timeOffset="11790.6675">12265 2509 779 0,'-19'-11'185'15,"-2"3"2"-15,2 8-128 0,2 4-14 0,5 6-11 16,7 4-10-16,3 4-9 0,2 4-4 16,3 1-4-16,5-1 0 0,9-4-1 15,6-3 0-15,0-4-1 0,4-4-1 16,4-5-1-16,0-4 0 0,-1-1-2 16,-5-3 1-16,-3-2-1 0,-5-3 0 15,-6-2 0-15,-4-3 0 0,-4-3 0 16,-5 2 0-16,-4-1-1 0,-6 0-1 15,-3 3-6-15,-5 0-10 16,-3 4-14-16,-6 6-17 0,-2 4-16 0,2 5-12 16,1 1-11-16,3 4-104 0,6 7-114 0,-2 1-256 15</inkml:trace>
  <inkml:trace contextRef="#ctx0" brushRef="#br0" timeOffset="12108.7127">12320 2691 583 0,'-13'-2'166'0,"-4"3"7"0,-3 0-25 0,-1 3-88 15,-3 2-14-15,-1 4-11 0,1 1-10 16,7 3-8-16,2 1-5 0,3 1-3 16,3 1-2-16,8 2-2 0,9-2-1 15,5 0-1-15,1-1-1 0,6-4 0 16,6-1-1-16,4-5 0 0,3-1 0 15,-1-4 0-15,1-7-1 0,-1-1 1 16,-2-2-1-16,-6-2 1 0,-1 0 2 16,-6-3 2-16,-3-4 4 0,-4 4 3 15,-3-2 1-15,-6 0 2 0,-2 0-1 0,-6-1-1 16,-3 5-3-16,-5 2-5 0,-6 2-7 16,-2 4-14-16,-5 2-23 0,-5 8-22 15,1 4 66-15,-2 2-207 0,3 4-154 16,5 4-374-16</inkml:trace>
  <inkml:trace contextRef="#ctx0" brushRef="#br0" timeOffset="13482.6408">11718 4012 541 0,'0'-11'136'0,"0"-3"8"0,-2-2-74 0,1-2-13 16,-1-3-6-16,-2-2-4 0,0 1-3 15,1 0-3-15,0 2-3 0,0 2-1 16,-1 3-1-16,1 4-1 0,2 5-4 15,1 6-4-15,0 3-5 0,1 10-3 16,2 6-5-16,-1 6-5 0,1 4-4 16,0 4-1-16,0 3-2 0,-1 1 0 15,1-3-1-15,-2-4-1 0,0 0 0 0,2-6-2 16,-2 0-4-16,0-5-7 0,-1 0-10 16,3-3-16-16,-2-3-16 0,0-3-15 15,0-3-14-15,2 1-112 0,-1-6-125 16,-1-2-282-16</inkml:trace>
  <inkml:trace contextRef="#ctx0" brushRef="#br0" timeOffset="13812.2945">11839 4089 707 0,'-4'-4'178'15,"1"0"5"-15,-1 2-111 0,3 1-13 16,1 1-11-16,6 0-10 0,-3 0-13 15,5 0-9-15,0 1-4 0,3-1-3 16,4 0-1-16,1 0-4 0,0-1-9 16,1 1-19-16,0-1-20 0,2-1-19 0,-2 1-126 15,-3-3-6-15,1 4-120 16,-1 2-208-16</inkml:trace>
  <inkml:trace contextRef="#ctx0" brushRef="#br0" timeOffset="14501.7444">12227 3927 637 0,'-8'-7'164'15,"0"-1"8"-15,2 2-84 0,4 1-26 16,-1 0-11-16,3 1-8 0,0-1-10 16,3 3-9-16,2 0-9 0,4 0-4 15,5 0-3-15,2 1-3 0,3 0-1 0,3 2-1 16,2-3-1-16,1 2 0 0,-1-2-2 16,-2 1 1-16,0 1-1 0,-3-1 1 15,0 1-1-15,-1 0 0 0,-3 0 0 16,0 2 1-16,-2 1-1 0,0 1 0 15,-3-2 0-15,-1 3 0 0,-4 1 0 16,-3 1 0-16,-3 1 0 0,-3 2 1 16,-3 1-1-16,-3 2 1 0,-1 2-1 15,-4 2-2-15,-3-1 0 0,-2 1 0 16,0 1-1-16,-4-2 0 0,2 0 0 0,-1-1 1 16,3-2 1-16,2 1 1 0,5-3 0 15,2 0 0-15,3-3 0 0,5 1 0 16,0-3 0-16,4-2 0 0,3-1 0 15,1 0-1-15,2-1 1 0,2-2 0 16,2 0 0-16,2 0 0 0,2-1 1 16,0-1-1-16,1-1 1 0,0 1-1 0,-1-2 0 15,0 0 0-15,-1 2 1 16,-1 0-1-16,-1-1-1 0,-1 2-5 0,2 1-6 16,-4 0-10-16,1 1-8 0,0 2-10 15,-1-1-10-15,-1 0-9 0,0 0-9 16,-1 0-71-16,-1 1-26 0,0-1-95 15,-1-1-200-15</inkml:trace>
  <inkml:trace contextRef="#ctx0" brushRef="#br0" timeOffset="14761.6418">12739 3774 721 0,'-5'-7'176'0,"5"2"4"16,2 1-87-16,1 2-49 0,2-2-14 16,1 3-9-16,-1-1-5 0,1 2-6 15,2 2-3-15,0-2-3 0,4 1-9 16,3 1-17-16,2-2-19 0,3 2-15 15,1-2-130-15,-2 2-143 0,-3-1-333 16</inkml:trace>
  <inkml:trace contextRef="#ctx0" brushRef="#br0" timeOffset="14940.1584">13092 3602 850 0,'-4'7'190'0,"-1"-1"0"0,1 1-140 16,1 5-23-16,1 3-12 0,0 1-6 16,2 4-9-16,0 0-11 0,2 5-19 15,1 1-24-15,2-1-73 0,-1 1-64 0,4-3-132 16,2 2-271-16</inkml:trace>
  <inkml:trace contextRef="#ctx0" brushRef="#br0" timeOffset="21672.5559">16361 3121 576 0,'0'-8'142'0,"2"-1"6"0,-5 3-82 16,3 2-21-16,-1 0-8 0,1 7-2 15,0 2-2-15,1 3-3 0,-1 1-5 16,-1 3 1-16,0 3-2 0,-1 3-5 15,1 1-6-15,-1 0-3 0,-1 0-6 16,2 1-10-16,0 3-19 0,2-1-19 16,0-4-133-16,0-1-140 0,1-2-346 15</inkml:trace>
  <inkml:trace contextRef="#ctx0" brushRef="#br0" timeOffset="22352.3085">18392 2341 625 0,'-5'-12'149'0,"2"1"6"0,-1 4-101 15,2 7-11-15,0 7-6 0,2 6-3 16,2 9-4-16,-2 6-6 0,0 5-5 16,0 8-1-16,0 4-4 0,0-1-4 0,-2 0-3 15,0-1-2-15,2 2-3 0,-1-2 0 16,2 0-4-16,-1-5-7 0,1-1-10 16,2-3-13-16,0-4-10 0,1-7-19 15,2-4-114-15,-2-7-125 0,2-5-287 16</inkml:trace>
  <inkml:trace contextRef="#ctx0" brushRef="#br0" timeOffset="22814.1793">18648 2575 619 0,'-6'-10'161'0,"2"5"5"16,0-1-63-16,1 1-52 0,3 1-12 16,3 3-8-16,0-1-6 0,5 2-7 15,1-2-5-15,2 4-2 0,4-4-3 0,3 2-1 16,0 0-3-16,1 2-1 0,2-1-1 16,1 0-1-16,0 2-1 0,-2-1 1 15,-2 3 0-15,-2 1-1 0,-3 0 1 16,-3 2-1-16,-4-2 1 0,-3 2-2 15,-2 5 1-15,-3-1-1 0,-3-1-1 16,-1 2 0-16,-4 2 0 0,-2 2 0 16,-2-1 0-16,-2 0 0 0,-2 1 2 15,-3 1-1-15,0 1 1 0,3-3 0 0,-1-2 0 16,3 1 1-16,3-3 1 0,2-1 1 16,4-2 2-16,2-3 0 0,3 0 1 15,1-3 0-15,4-1 0 0,0-1 0 16,4-2-2-16,1 0 0 0,4-2-2 15,1-3 1-15,1 3-2 0,2 0 1 16,1-2-2-16,3 2 0 0,0-2-3 16,0 0-9-16,2-1-14 0,3 1-17 15,-1-1-14-15,5 3 18 0,-5 3-148 0,-1 5-130 16,-1 3-305-16</inkml:trace>
  <inkml:trace contextRef="#ctx0" brushRef="#br0" timeOffset="23083.4583">19280 2673 667 0,'0'-44'159'0,"-2"-3"7"0,-1-4-104 16,0-1-13-16,0 0-6 0,2 1-5 15,1 5-5-15,-1 9-4 0,1 8-4 16,1 9-1-16,1 9-3 0,1 9-1 15,-2 10-3-15,-1 9-1 0,1 9-3 16,1 8-3-16,-1 7-3 0,0 5-1 16,0 3-3-16,-1 0-1 0,0-1-1 15,0-3-3-15,0-2-5 0,0-2-8 0,2-3-15 16,0-5-22-16,0-3-22 0,2 0-127 16,0-5-145-16,2-5-337 0</inkml:trace>
  <inkml:trace contextRef="#ctx0" brushRef="#br0" timeOffset="24393.5983">19925 2532 460 0,'6'-6'114'0,"-1"1"6"16,0-2-68-16,1-1-10 0,0 0-3 15,0-1 0-15,-1 2-2 0,0 1 0 16,-2 2 0-16,-1-1 2 0,-1 3 0 0,-1-1-1 16,-3 4-4-16,0 3-3 0,-3 2-5 15,-4 3-6-15,-1 2-5 0,-3 3-4 16,0 4-3-16,-2 0-2 0,-2-1-2 15,0 3-1-15,2-3 0 0,-2 0-2 16,-2-2 0-16,1-2 0 0,-1 2 0 16,3-2 0-16,2-2 0 0,3 0 0 15,2-2 0-15,5-2-1 0,4 2 1 16,2-5-1-16,3-3 0 0,4 0 0 0,5-2 0 16,0 0 0-16,4-1 1 0,3 0-1 15,2 1-1-15,0-1-5 0,3 1-10 16,-1 1-11-16,2 3-14 0,2-1-14 15,-1 1 45-15,-1 0-169 0,-1 3-128 16,2 2-314-16</inkml:trace>
  <inkml:trace contextRef="#ctx0" brushRef="#br0" timeOffset="24682.523">20611 2333 582 0,'-2'-40'138'16,"2"1"8"-16,-1 3-89 0,2 6-11 15,2 3-3-15,-2 7 0 0,0 4-1 16,-1 9-4-16,-1 4-6 0,0 6-6 15,-2 4-5-15,0 7-6 0,0 3-6 16,1 6-6-16,1 7-3 0,-1 0-10 16,4 4-10-16,0 1-15 0,2 0-12 15,2 1-18-15,0-2-113 0,-1-5-125 16,3 5-279-16</inkml:trace>
  <inkml:trace contextRef="#ctx0" brushRef="#br0" timeOffset="25042.729">20470 2651 611 0,'-8'1'151'15,"2"-1"7"-15,1 0-93 0,5 5-18 16,2-5-6-16,1 1-5 0,2 0-5 16,7 2-7-16,4-1-4 0,6 1-2 15,4-1 0-15,5-2-3 0,2-1-3 16,5 0-4-16,-2-3-3 0,4-1-1 0,-1 1-2 15,-1 0-2-15,1 0-8 0,-2 1-9 16,-2 1-17-16,-4-1-11 0,-3 1-21 16,-5 2-115-16,-7 0-129 0,-6 2-294 15</inkml:trace>
  <inkml:trace contextRef="#ctx0" brushRef="#br0" timeOffset="25610.8896">20611 3030 593 0,'-2'-3'141'0,"0"-2"7"0,3-2-89 15,0-3-15-15,2 0-3 0,2-2-3 16,2-1-4-16,0 1-3 0,2-1-4 0,2 2-3 15,-1 1-2-15,2 3-4 0,-1 2-3 16,1 0-1-16,1 4-3 0,-1 3-2 16,1 0-2-16,1 7-1 0,-2 1-1 15,0 2 0-15,-2 2-1 0,-3 1-1 16,-2 3 0-16,-3 1-1 0,-6 0 0 16,-4 0 0-16,-3 1 0 0,-2 1-1 15,-3-2 0-15,-1 0 0 0,-3-1 0 0,2 0-1 16,1-2 0-16,1-1 1 0,0-4-1 15,4 1 0-15,1-3 0 0,3-4 0 16,3-2 1-16,3-1-1 16,2-4 0-16,2 2 0 0,3-3 0 0,1-1 1 15,3 0 1-15,1-1 1 0,1-1 1 16,2 1 2-16,2-1 0 0,0 1 2 16,1 2 0-16,0 0 0 0,3 1 0 15,-2 1 0-15,0 2-1 0,1 0 0 0,-2 1-1 16,-1 1 0-16,0 1-2 0,-3-2 1 15,-2 2-2-15,-1-2 0 0,-1 2-1 16,-3-2 1-16,-1 0-1 0,-2-2 0 16,0 2 0-16,-1-2 0 0,-1 1 0 15,0-1 0-15,0-1 0 0,0 1-1 16,2 0 1-16,-2 1-1 0,-1-1-1 16,1-1-5-16,0 1-9 0,0-1-17 15,-1 1-30-15,-2-1-27 0,1-2-118 0,-2 3-147 16,1 1-330-16</inkml:trace>
  <inkml:trace contextRef="#ctx0" brushRef="#br0" timeOffset="29971.368">7516 4841 456 0,'-1'-5'109'15,"-3"3"3"-15,3-1-69 0,-1 1-9 16,2 0-6-16,-2 1-4 0,2 1-5 16,2 1-3-16,-2 2-3 0,1 1-3 15,0 2-1-15,0 0-2 0,3 2 1 16,-2 1 0-16,2 2 0 0,1 0-1 15,1 4-1-15,-1-1 0 0,2 4-1 16,2 0-1-16,1 2 0 0,-1-1 0 0,2 2-1 16,2 0 0-16,1-3 0 15,1 1-1-15,1-2 0 0,4-1 1 0,-1 0-1 16,2-3-1-16,0-2 1 0,1 0 0 16,4 0-1-16,-1 0 1 0,2-1-1 15,2-2 1-15,0 1-1 0,-1-3 0 16,-1-1-1-16,-1-3 1 0,-3-3 0 15,-2-4-1-15,-2-1 1 0,2-2-1 16,-1-1 0-16,1-1 1 0,-3-1-1 16,3 1 1-16,1 1-1 0,0-1 0 0,-4-2 1 15,2-2-1-15,-3 1 0 0,-1-2 0 16,-1-1 1-16,-1 0-1 0,0 0 0 16,2 0 0-16,0-2 1 0,2 0-1 15,1-1 0-15,0 1 1 0,1 1-1 16,-1 1 1-16,-2 2-1 0,1 4 0 15,-2 2 0-15,1 5 0 0,-3 2 1 16,1 4-1-16,0 2 0 0,-2 2 0 0,1 4 1 16,2 2-1-16,-3 1 1 0,1 1-1 15,0 3 1-15,1 0-1 0,-2-2 1 16,1 0-1-16,-2-2 0 0,2-2 0 16,-1-2 0-16,-1-3 1 0,-1-2-1 15,0-1 0-15,-1-2 0 0,0-2 0 16,-1-1 0-16,0-3 0 0,0-1 0 15,1-2 0-15,1-2 0 0,1 0 0 16,0-4 0-16,3 0 1 0,0-1-1 16,1-2 0-16,-2 3 0 0,2-1 0 0,-2 3 0 15,0 4 0-15,1 2 0 0,-1 3 0 16,-1 2 0-16,2 3 0 0,1 5 0 16,0-1 0-16,1-1 1 0,2 2-1 15,2-4 0-15,4 3 0 0,2-4 0 16,2-5 0-16,4-2 0 0,3-3 0 15,3 1 0-15,-2-5-1 0,1-5 1 16,-4 0 0-16,-2-1 0 0,-3 0 2 16,-3-2 1-16,-7-3 1 0,0 2 1 15,-3 1-1-15,-4-1 1 0,-1 2-1 0,-2 1-1 16,-1 0-4-16,-3 3-6 0,-1 2-5 16,-2 2-16-16,-1 2 79 0,-4 1-197 15,1 4-125-15,0 4-332 0</inkml:trace>
  <inkml:trace contextRef="#ctx0" brushRef="#br0" timeOffset="33155.6732">8185 5403 147 0,'-4'0'34'0,"2"-1"1"16,1 2-20-16,-1 0-9 0,2-1-3 16,-1 0-1-16,0 2 0 0,2-1 8 15,-2 1 10-15,0-2 11 0,-2 0 8 16,2 1 9-16,-3 2 7 0,2-2 5 16,-3 0-1-16,-1-1-2 0,-1 0-4 0,0 2-3 15,-1-4-3-15,-1 2-3 0,1-1-2 16,-3 1 0-16,2 0-2 0,-1 1-1 15,2-1-1-15,-1 2 0 0,2-2-1 16,1 1-1-16,2-1-3 0,2 0-2 16,0 1-5-16,1 0-4 0,0-1-4 15,3 0-5-15,1 0-4 0,2 2-3 16,2-4-2-16,3 1-3 0,2 1 1 0,4-1 0 16,2 0 0-16,3-2-1 0,2 1 1 15,-1-2 0-15,2 0-1 0,1-1 0 16,0 2 0-16,1-2-1 0,-2 1 1 15,-1 1-1-15,0 0 1 0,-1 1-1 16,-4 2 0-16,-3-2 1 0,-3 4-1 16,-4-1 0-16,0 3 0 0,-5-1 1 15,0 3-1-15,-4-1 0 0,-1 4 1 16,-1-2-1-16,-3 3 1 0,-2 0-1 16,-1 2 1-16,-4-1-1 0,0 1 0 15,-3 1 0-15,0 0 1 0,-1-1-1 0,0 2 0 16,0-1 0-16,1 1 0 0,-2 0 0 15,1 1 0-15,-1 0 0 0,0 1 0 16,0 0 1-16,0-3-1 0,0-1 0 16,1 1 0-16,2-4 0 0,4 0 0 15,2-2 0-15,2-1 0 0,3-1 0 16,2-1-1-16,2 1 1 0,0-3 0 0,2 1 0 16,2-1 0-16,-2 1-1 0,3-2 1 15,3 0 0-15,0 0 0 0,1-1 0 16,2 0 0-16,1-1 0 0,3-1 1 15,-2 0-1-15,3-1 0 0,1-1 0 16,2 0 0-16,1 2 0 0,1 0 0 16,1 0 0-16,2 1 1 0,-1 0-1 15,-1-2 0-15,-3 2 1 0,0-1-1 16,-3-1 0-16,-4 3 0 0,0 0 0 16,-4 0 0-16,-2 2 1 0,-1-1-1 15,-3 0 0-15,-1 1 0 0,1 0 1 16,-5-1-1-16,3 0 0 0,-2 2-3 0,-1-2-5 15,1 0-8-15,-2 1-16 0,2 0-16 16,-2-1-19-16,-1 1-48 0,0 0-71 16,-1 1-114-16,0-2-242 0</inkml:trace>
  <inkml:trace contextRef="#ctx0" brushRef="#br0" timeOffset="34975.0105">7866 5463 481 0,'0'-22'123'0,"-3"0"6"0,0 0-56 15,0 1-29-15,1 2-6 0,1 3-2 16,0 2-3-16,0 4-1 0,2 5-3 15,-1 7 1-15,1 4-1 0,0 6-1 0,1 6-3 16,-1 6-5-16,3 3-4 0,-2 3-3 16,2 1-4-16,-1 2-3 0,1 0-2 15,0-4-2-15,-1 1-1 0,1-3-1 16,-1 0-3-16,-1-3-5 0,2-2-8 16,-2-3-12-16,2-3-10 0,1-2-20 15,-2-1-113-15,2-4-123 0,3-3-290 16</inkml:trace>
  <inkml:trace contextRef="#ctx0" brushRef="#br0" timeOffset="35423.2483">8720 5381 512 0,'0'-18'130'15,"1"-2"5"-15,-2 2-73 0,1-2-8 16,-2 4-2-16,2 3 0 0,-1 3-4 16,1 1-4-16,-4 6-3 0,3 5-6 15,-1 8-6-15,4 5-7 0,-2 4-8 16,0 7-6-16,1 7-2 0,0 4-1 16,2 1-1-16,-1 2 0 0,-1 1 0 15,3-2-1-15,0-2 1 0,-2-1-2 16,2-1 1-16,-2-5-1 0,2-3-1 15,-2 0 0-15,2-2 0 0,-2-5-2 0,3-4-2 16,-1-2-7-16,0-4-13 0,1-4-16 16,-1-4-11-16,1-4-17 0,0-6-116 15,0-3-124-15,1-1-287 0</inkml:trace>
  <inkml:trace contextRef="#ctx0" brushRef="#br0" timeOffset="35964.2716">9051 5410 609 0,'-2'-4'153'0,"-1"-1"6"15,-1 0-83-15,3 2-23 0,0 1-10 16,0-1-6-16,1 2-9 0,1 0-8 15,0 1-5-15,3 0-5 0,1 0-3 0,1 2-2 16,4 2-1-16,1 0 0 0,1-2-1 16,4 4 0-16,1 0-2 0,4-1 1 15,0 0-1-15,-1 0 0 0,1 0-1 16,-1 1 1-16,-3-3-1 0,-1 0 0 16,-3 1 1-16,-3 1-1 15,-2 0 0-15,-4 1 1 0,-1 0 0 0,-4 3-1 16,-2-2 1-16,-3 2 0 0,-2-1 0 15,-2 2-1-15,-2 0 1 0,-3 0-1 16,0-1 1-16,0 1-1 0,2 1 1 0,-1 0-1 16,1-2 0-16,1 1-1 0,3-3-2 15,1 0-5-15,1-1-7 0,3-1-11 16,1 0-12-16,3 1-7 0,1-1-17 16,2-1 3-16,2 1-111 0,0-2-108 15,2-1-260-15</inkml:trace>
  <inkml:trace contextRef="#ctx0" brushRef="#br0" timeOffset="36252.5015">9518 5282 592 0,'2'-20'147'0,"-1"1"6"15,-1 3-82-15,0 5-18 0,2 2-7 0,-2 3-5 16,0 5-6-16,-2 3-6 0,1 7-6 16,0 1-5-16,-2 4-5 0,1 5-5 15,1 3-2-15,0 1-2 0,-1 2-1 16,2-2-1-16,2 1-1 0,-1 1-2 16,0-2-3-16,1-1-7 0,1-2-11 15,-1-3-13-15,1-1-8 0,0 0-13 16,0-5-13-16,1-3-105 0,-3-2-112 15,1-1-257-15</inkml:trace>
  <inkml:trace contextRef="#ctx0" brushRef="#br0" timeOffset="36686.3413">9433 5745 460 0,'-6'2'130'15,"-1"0"6"-15,-3-2-23 0,4 0-53 16,0 1-5-16,3 0-1 0,-1-2-4 16,2 1-4-16,0 0-4 0,2-1-6 0,1-1-7 15,4 1-6-15,-3-3-5 0,6 3-4 16,1-1-3-16,1-3 0 0,4 0-2 16,0-2 0-16,3-2-3 0,1 0 0 15,-1 1-3-15,1-2 0 0,2 2-1 16,-2 0-1-16,2 2 0 0,-3 2-1 15,4 1-1-15,-1 0-2 0,4 2-5 16,-2 0-5-16,0 0-7 0,-4 1-10 16,-1 0-9-16,-3 0-11 0,-3 1-5 0,-5 1-11 15,-2 2 0-15,-4 1-104 0,-2 0-106 16,-2 1-254-16</inkml:trace>
  <inkml:trace contextRef="#ctx0" brushRef="#br0" timeOffset="37135.7506">9526 5849 568 0,'-6'4'143'16,"1"-4"4"-16,0 1-76 0,4-2-26 16,1-1-10-16,3-1-5 0,1 0-7 15,3 0-4-15,1-2-3 0,2-1 0 16,0 1-1-16,1 0-2 0,1 2-2 15,0 0-2-15,0 1-2 0,0 2-2 16,0 3-1-16,0 2-1 0,-1 1 0 0,-2 0-1 16,-2 3 1-16,-2 2 1 0,-1 0-1 15,-6 0 0-15,-3 1 0 0,-1 3-1 16,-2 2-1-16,-6 2 0 16,-3 2 0-16,0 1-2 0,1 3 1 0,-1-2 0 15,1-1-1-15,1-4 0 0,4-3 0 16,3-1 1-16,0-6 0 0,2 0 0 15,3-5 0-15,0 0 0 0,2-1 0 16,1-1 0-16,2-2 0 0,2 0 1 16,1-2 1-16,2 1 0 0,2-2 2 0,1 1 0 15,-1-2 1-15,2 1 0 0,0 2-1 16,3 0 1-16,-2 1-1 0,0 0 1 16,3 3-2-16,1 1 1 15,-1-1-2-15,-2 2 0 0,-2-2-1 0,1 2-5 16,-1 0-9-16,-2-2-15 0,-3 1-15 15,-1 0-21-15,-5 1-116 0,0 0-131 16,-2 1-300-16</inkml:trace>
  <inkml:trace contextRef="#ctx0" brushRef="#br0" timeOffset="38187.1336">7484 5622 563 0,'-2'-5'136'16,"-1"2"5"-16,1-1-85 0,-3 4-11 15,-1 0-3-15,1 1-5 0,0 3-1 16,-1 0-1-16,-1 1-3 0,1 2-4 16,1-1-4-16,1 0-5 0,0 2-6 15,2-1-3-15,3-1-5 0,0 0-2 16,3 0-1-16,0-3-1 0,-1-1 1 15,3-3 0-15,1-3 1 0,-1-1 1 16,0-2 1-16,0-2 1 0,0 1 1 0,0-2 3 16,-3 0 0-16,-1 2 2 15,-1 0 2-15,-1 2 0 0,-2 1 0 0,1 2 0 16,-3 1-1-16,1 2-3 0,1 0-2 16,-2 2-2-16,2 0-2 0,-1 2-1 15,2-1-2-15,0 2 0 0,2-1 0 16,0 0-1-16,2-1 1 0,1 0-1 15,-1-2 0-15,1-1 0 0,0-1 0 16,-1 0 0-16,1-2-1 0,-2-1-1 0,1 2-9 16,-2 0-13-16,0-1-23 15,-1 3-22-15,2 3-38 0,-1 1-91 0,0 5-132 16,-3 5-273-16</inkml:trace>
  <inkml:trace contextRef="#ctx0" brushRef="#br0" timeOffset="39016.2733">7489 6749 476 0,'-1'-1'126'0,"-1"-3"6"16,0 2-46-16,1 0-37 0,-1-1-5 16,0-1-2-16,1 3-5 0,0 0-1 15,1 0-2-15,0 1-1 0,0 0-1 16,0 1-4-16,0 0-2 0,0-1-4 15,0 1-3-15,-1-1-4 0,2 2-1 16,-1-4-2-16,0 2-1 0,0-1-1 16,0 1-1-16,1 0-1 0,-1-1 0 15,-1 0-1-15,-2 0-1 0,2-1-1 0,0 0 0 16,0 1-2-16,0-1 0 0,-1 1-1 16,1 2 0-16,1 1 0 0,-2 3-1 15,-1 1 0-15,-2 2 0 0,4 4 0 16,0 1 0-16,1 1-1 0,0 2 1 15,2-2-1-15,2-2 0 0,2-1 0 16,-1-2 0-16,0-4 0 0,0-1 1 16,1-4-1-16,-1-3 0 0,0-3 1 15,1-4 1-15,-1-2 2 0,-2-2 2 16,2-4 3-16,-2 1 2 0,-3-2 3 0,-1 2 1 16,-4 2 0-16,-3 1-2 0,1 3-2 15,-3 1-2-15,0 4-3 0,1 3-3 16,0 6-8-16,3 3-12 0,1 5-17 15,4 1-33-15,2 3-27 0,4 1-116 16,6 0-149-16,1-2-324 0</inkml:trace>
  <inkml:trace contextRef="#ctx0" brushRef="#br0" timeOffset="39627.5892">8002 6608 453 0,'-1'-22'128'0,"-1"2"6"0,-2-4-23 15,2 2-53-15,-1 3-5 0,1 0-2 16,0 6-4-16,0 2-4 0,2 5-5 15,0 2-2-15,1 6-6 0,2 3-4 16,0 5-6-16,2 4-4 0,-1 3-1 16,0 5-2-16,-1 4-3 0,-1 0-2 15,-1 5-3-15,-4 2 0 0,1-1-3 0,-1 1 0 16,2 3-1-16,0-5-1 16,0-1 0-16,1-3-1 0,0-3-5 0,0-3-7 15,1-4-10-15,-1-4-13 0,0-2-12 16,1-3-15-16,0 1-4 0,3-7-114 15,-1-3-117-15,3-6-270 0</inkml:trace>
  <inkml:trace contextRef="#ctx0" brushRef="#br0" timeOffset="40137.7772">8217 6646 675 0,'-5'-3'167'0,"1"-3"5"0,3 2-99 16,1 0-23-16,2 1-7 15,5 0-9-15,-1-1-9 0,2 3-8 0,2-1-2 16,4-1-3-16,0 2-3 0,5 0-2 15,-1 1-2-15,4-1-1 0,1 1-1 16,2 0 0-16,-3 0-2 0,0 1 0 16,-3 0 0-16,-1 2 0 0,-1-1-1 15,-4 0 0-15,-4 3 0 0,-2 0 0 16,-1 0-1-16,-3 1-1 0,-3 2 0 0,-4-1-1 16,-1 4 0-16,-2 1-2 0,-4 1 0 15,0-1 0-15,-4 2 0 16,-1 2 1-16,1-1 0 0,0 0 1 0,-3-4 1 15,4 1 1-15,-1 0 1 0,2-1 0 16,1-3 1-16,5-2 1 0,2 0 0 16,3-1 0-16,3-3 0 0,3 0 1 15,2 0 0-15,4-2-1 0,-1 0 0 16,4-1 1-16,0-3-2 0,1-1 1 16,2-1-1-16,-2-1 0 0,3-1 0 0,1 0-2 15,0-1-4-15,0 4-8 0,-1-2-13 16,-1 4-16-16,-1 2-7 0,1 1-16 15,-3 3-12-15,1 4-104 0,-3 2-112 16,1-1-255-16</inkml:trace>
  <inkml:trace contextRef="#ctx0" brushRef="#br0" timeOffset="40385.6135">8737 6757 568 0,'-3'-27'139'0,"-1"-4"6"15,-1 0-74-15,3-2-25 0,2 2-5 16,0 1-2-16,3 3-2 0,0 3-1 16,0 4-2-16,1 5-3 0,-1 7-4 15,0 4-2-15,0 7-4 0,-1 4-5 16,1 6-3-16,-1 5-3 0,1 2-2 0,-2 7-2 16,0 2-3-16,-2 1-1 0,1 3-1 15,-1 0-2-15,-1 2-5 16,0-2-6-16,1-4-10 0,1-3-16 0,0-3-12 15,1-3-22-15,0-3-115 0,0-7-129 16,2-4-298-16</inkml:trace>
  <inkml:trace contextRef="#ctx0" brushRef="#br0" timeOffset="41007.0905">9278 6621 558 0,'3'-5'143'16,"0"1"10"-16,-2 2-71 0,0-1-16 16,0 3-4-16,1-1-4 0,-2 1-6 15,-2 1-6-15,0-1-8 0,-1 1-7 16,-1 2-8-16,-4-1-5 0,0 3-4 0,-3 1-3 16,-2 2-2-16,-1 0-1 0,-2 2-2 15,-3-1-1-15,0-1-1 0,-1 2-1 16,2 0-1-16,2-2 0 0,2 1 0 15,5-2 0-15,1 1 0 0,3-1-1 16,4-1 0-16,2-1 0 0,1 0 0 16,1-1-1-16,5-2 0 0,-1 4 1 15,3-2-1-15,2 0 0 0,-1-2 0 16,5 0 0-16,1 1 0 0,0-1 0 0,0-2 0 16,1 0 0-16,-1 0-2 0,1 3-4 15,-2-3-7-15,-3 1-11 0,1 1-16 16,-3 1-18-16,0 2-12 0,-1 2-18 15,-3 1-107-15,-1-1-123 0,0 0-272 16</inkml:trace>
  <inkml:trace contextRef="#ctx0" brushRef="#br0" timeOffset="41337.3009">9638 6596 527 0,'5'-27'137'0,"-3"-1"6"16,-1 0-48-16,-1 0-38 0,1 1-6 15,-2 4 0-15,0 3 0 0,0 6 1 0,0 3-2 16,1 5-5-16,-2 4-7 0,0 3-8 15,1 4-7-15,1 5-7 0,0 2-7 16,0 4-4-16,1 4-3 0,1 0-2 16,2 6-3-16,1-1-4 0,1-2-10 15,0 0-10-15,0-1-8 0,0-1-11 0,2-1-12 16,-3-7-6-16,1-1-11 16,1-2 9-16,-1-3-104 0,-2-2-110 0,0-2-253 15</inkml:trace>
  <inkml:trace contextRef="#ctx0" brushRef="#br0" timeOffset="41591.6043">9564 6708 634 0,'-1'0'151'0,"0"0"3"15,0 0-99-15,1 0-18 0,1 0-3 16,0 1-3-16,1 1-5 0,1 1-2 0,3-1-2 15,4 1-1-15,1-1-2 0,5 1-5 16,1-3-2-16,2-2-4 0,5 0-3 16,-1-2-2-16,0 1-1 0,2-4-1 15,-1 1 0-15,4-1-2 0,-1 1-5 16,0 0-10-16,-1 2-13 0,-1 0-13 16,-3 3-19-16,-4 0-118 0,-5 3-131 0,-3 1-299 15</inkml:trace>
  <inkml:trace contextRef="#ctx0" brushRef="#br0" timeOffset="42125.6965">9625 6981 614 0,'0'-5'143'16,"0"-1"4"-16,3 0-94 0,1 0-18 16,3-3-4-16,3 3-2 0,1 0-4 15,2-2-3-15,3 5-2 0,0-1-1 16,2 2-3-16,-3 0-3 0,1 5-1 16,-2-1-1-16,-1 6-1 0,-2 0-1 15,0 3-2-15,-1 1-1 0,-2 2 1 0,-1 1-1 16,-3 1-1-16,-2-1-1 0,-4 3 0 15,-2-1-1-15,-4 0 0 0,-2 1-1 16,-2 1 0-16,-3 0-1 0,-2-2 0 16,0-2 0-16,1-1-1 0,0-5 1 15,3 0 0-15,1-5 0 0,3-3 0 16,3 0 0-16,1-3 0 0,4 2-1 16,1-3 1-16,1 1-1 0,1-1 0 15,3 0 0-15,3 0 1 0,3 1 0 16,-1-3 2-16,2 2 1 0,0 1 1 0,-1 1 0 15,1-1 1-15,-1 4 1 0,2 0 0 16,-1 3-1-16,1 0-1 0,0 1 1 16,1 3-1-16,0 0-1 0,-1 0 0 15,-2 0-1-15,0-2 0 0,-2-1-1 16,-2 0 0-16,1-2-1 0,-4-2-1 16,0 0 0-16,-1-1-3 0,-2 0-6 0,-1 0-9 15,-1-2-10-15,-1 1-19 16,1-1-12-16,0 0-25 0,-4-2-106 0,1-2-123 15,-2 2-283-15</inkml:trace>
  <inkml:trace contextRef="#ctx0" brushRef="#br0" timeOffset="47816.6342">11484 5429 485 0,'-2'-6'129'0,"1"1"6"0,0 0-54 15,-1 1-20-15,-1 3-3 0,4 2-1 16,-6 2-4-16,2 0-2 0,-8 0-3 16,7 4-5-16,-1 2-6 0,3-1-6 15,-1 3-7-15,3-1-6 0,1 0-5 16,8 2-5-16,-5-2-2 0,1-3-2 15,-2-2-2-15,2 0 0 0,0-4-1 16,1-1 0-16,-1-2-1 0,-1-2 1 0,-1-1 1 16,1-2-1-16,-1-2 0 0,-3 3 1 15,0-1 1-15,-2 1 0 0,0 2 1 16,-1 2 0-16,0 2 1 0,-1 2 0 16,0 2 0-16,1 1 0 0,-1 0-1 15,2 0-1-15,-1 1-1 0,3-1 0 16,-1-2 0-16,1 1-1 0,1-2-1 15,-1 0 0-15,1 0 1 0,1-2-1 16,-1 0 1-16,-1-1-1 0,1 0 1 16,2-3-2-16,-1 0-5 0,0-1-14 15,2-1-19-15,3 0-21 0,3-1-23 0,1-2-118 16,3 3-142-16,3 0-309 0</inkml:trace>
  <inkml:trace contextRef="#ctx0" brushRef="#br0" timeOffset="49155.997">11840 5244 379 0,'-2'-21'115'0,"-1"1"7"16,0 3 1-16,0 3-66 0,1-1-10 15,-2 3-2-15,3 3-1 0,-2 2-2 16,1 2-2-16,1 2-3 0,-1 3-2 16,2 3-3-16,0 2-3 0,2 3-5 15,-1 6-4-15,1 3-2 0,2 4-2 0,0 3 0 16,-1 6-3-16,2 2-2 0,-1 1-2 16,1 0-2-16,-2 0-3 0,0 1 0 15,-1-5-3-15,1 0 0 0,-2-5 0 16,0 1-1-16,-1-5-1 0,1-1-4 15,1-3-8-15,-2-3-10 0,1-2-15 16,-1-1-11-16,1-4-21 0,0-1-113 16,-2-3-126-16,2 2-291 0</inkml:trace>
  <inkml:trace contextRef="#ctx0" brushRef="#br0" timeOffset="50270.9293">11400 4509 424 0,'-3'-6'110'0,"-5"-4"6"0,2-1-44 0,-1 1-28 16,2 2-8-16,0-2-4 0,0 1-3 15,1 1-4-15,2 0-3 0,0 1-2 16,0 1-2-16,1 1-2 0,2 2 1 16,2 5-1-16,0 1 1 0,2 4-1 15,2 2 0-15,0 5-2 0,1 2-1 16,1 5-1-16,1-1-4 0,2 6-2 16,0 0-2-16,-1-3-1 0,3 0-2 15,-1-1 1-15,1-2-2 0,-1-2 1 0,1-3-1 16,-1-3 1-16,2 1-1 0,-3-4 0 15,2-1 0-15,-2-3 0 0,1-3-1 16,3 1-1-16,-1-2 0 16,-2-1-1-16,2 0 1 0,-1-1-1 0,-1-1 0 15,-1 2 1-15,-1-2 1 0,2-3 0 16,-2-1 0-16,1-3 1 0,1 2 0 16,1-3 0-16,-2-1 0 0,0 0 0 15,2 1 0-15,-2 0 0 0,3-1 0 0,-1 2 1 16,2-4-1-16,3 2 2 0,-2 2 0 15,2-2 0-15,0 1 1 0,-2 4 0 16,1-2-1-16,-2 5 0 0,-1 0 0 16,0 2-1-16,-3 5 0 0,1-1 0 15,-2 3-1-15,-1 3 1 0,0 2-1 16,-1 1 1-16,-1 0-1 0,-2 0 1 16,0-1-1-16,-1 0 0 0,-1-2 0 15,0-1 0-15,-2-1 0 0,1-2 0 16,-1 0 0-16,0-3 0 0,1 0 0 0,-1-4 0 15,1 0 0-15,1-2 0 0,4-2 0 16,2-3 0-16,0-2 1 0,1-2-1 16,1 0 0-16,1-6 0 0,3 1 0 15,-1-2 1-15,2 2-1 0,2 1 0 16,0 1 0-16,3 3 0 0,1 5 1 16,-2 4-1-16,-1 5 0 0,-2 3 0 15,1 5 1-15,-3 3-1 0,0 3 0 0,-3-1 0 16,2 1 0-16,-1-1 1 0,4-2-1 15,0-1 0-15,2-4 0 0,0-2 0 16,1-3 0-16,2-3 0 0,4 0 0 16,3-3 1-16,-2-4-1 0,1-1 0 15,0-3 0-15,4-2 0 0,-3 0 0 16,1-6 0-16,-5 1 1 0,1-3 0 16,-1-2 2-16,0 1 0 0,-4 1 1 0,-5-1 0 15,-1 2 0-15,-3 1 0 16,-4 6 0-16,-3 0-3 0,1 6-5 0,-6 1-11 15,0 6-12-15,-3 5-14 0,-3 2-124 16,-1 5-128-16,2 2-311 0</inkml:trace>
  <inkml:trace contextRef="#ctx0" brushRef="#br0" timeOffset="51200.1766">12016 5338 621 0,'-6'-7'161'0,"-1"-2"11"0,3 2-88 16,1-2-14-16,0 1-7 0,4-1-6 0,1 3-11 15,3-1-9-15,1 2-9 0,2 0-7 16,3 1-4-16,2 2-5 0,-1 1-2 16,1-1-3-16,1 2-3 0,-2 0-1 15,0 0-1-15,4 2-1 0,0-2 0 16,-1 1 0-16,-2 0 0 0,1 0-1 16,0 0 1-16,0 2-1 0,-7-1 0 15,-1 1 0-15,-1-2 0 0,-1 3 1 0,-2-1-1 16,-2 5 1-16,-2-1-1 0,0 2 1 15,-3-1-1-15,-3 2-1 0,1 0 0 16,-7-2-1-16,0 1 0 0,0 1 0 16,1 0 0-16,-1-1 0 0,1 2 0 15,1 0 1-15,4-1 0 0,3 1 1 16,-1 0 0-16,3-1 0 0,0-1 0 16,1-2 0-16,0 0 0 0,2-2-1 15,2-1 1-15,-1 0-1 0,3-2 1 0,-2-1-1 16,3-1 0-16,1-1 1 0,7 0 0 15,1-2 0-15,-1 1 0 0,2-2 0 16,0 2-1-16,1-2-1 0,1 0-4 16,-2 2-5-16,2 0-8 0,0-1-10 15,1 1-15-15,2 2-15 0,-2 1-9 16,2 1-12-16,-5 1-109 0,-2-1-121 16,0 1-274-16</inkml:trace>
  <inkml:trace contextRef="#ctx0" brushRef="#br0" timeOffset="51495.9112">12554 5011 680 0,'-6'-15'163'0,"2"8"6"0,1 3-106 0,2 6-17 15,1 4-4-15,0 6-3 0,1 6-9 16,-1 6-5-16,0 3-4 0,0 2-3 16,-1 2-5-16,1 0-2 0,1 4-3 15,0-1-2-15,1-2-3 0,2 0-1 16,1 1 0-16,1-5-2 0,-1 0 1 16,-1-2-1-16,-1-4-2 0,0-2-5 15,-2-3-8-15,-1-4-15 0,0-2-19 16,-1-2-15-16,0-4-127 0,-2-2-139 15,3 0-323-15</inkml:trace>
  <inkml:trace contextRef="#ctx0" brushRef="#br0" timeOffset="52399.5932">12758 5224 616 0,'-7'-5'168'0,"1"2"11"15,1-2-70-15,-1 1-34 0,4 3-13 16,-1-2-7-16,6 5-13 0,2 0-14 16,0 2-10-16,1 1-7 0,4 1-4 15,1 0-2-15,2 0-2 0,1 0-1 16,1-1-1-16,5-1 0 0,0-1 0 0,-1 0-1 15,-2-2 0-15,1 2 0 0,-5-2 0 16,-2-1 0-16,-1 1 0 0,-4-2 0 16,-1 1 0-16,-3 1 0 0,-2-2 0 15,0 2 0-15,-2 0 0 0,-3 3 1 16,-1 2-1-16,-1 3 0 0,-3 0 1 16,-4 5-1-16,-2-1 1 0,-3 2-1 15,-1 0 0-15,1-1 0 0,0 2-1 16,2-1-5-16,5 0-8 0,1 0-14 15,5-3-18-15,2 0-19 0,1 0-85 0,2-3-47 16,1 1-121-16,4-3-242 0</inkml:trace>
  <inkml:trace contextRef="#ctx0" brushRef="#br0" timeOffset="53517.0983">13266 5358 481 0,'1'-3'125'0,"0"0"4"16,1-2-58-16,-1-1-26 0,0-3-3 15,0-2 0-15,2-2-1 0,-2-1 0 16,0-3 0-16,0-3 3 0,1 0 0 0,-2-3 0 16,0 1-4-16,0 0-3 0,0-2-5 15,0 2-2-15,0 5-4 0,1 2-1 16,0 3-2-16,-1 6-2 0,0 3-2 16,0 8-3-16,1 5-3 0,-1 5-2 15,0 3-4-15,0 4-2 0,0 4-5 16,2 2-6-16,-1 1-12 0,0 2-16 15,1-2-28-15,2 1-27 0,0-1-125 0,2 1-152 16,1 1-339-16</inkml:trace>
  <inkml:trace contextRef="#ctx0" brushRef="#br0" timeOffset="55736.3537">11520 6393 634 0,'-6'6'162'0,"1"1"10"15,-1 2-89-15,1 1-15 0,2 1-6 16,0-1-6-16,1-1-11 0,1 0-10 15,-1-1-8-15,2-1-7 0,2-4-5 16,-1 0-4-16,-1-1-1 0,1-1-1 16,0-3-1-16,2 1-1 0,-2-3 0 0,0 2-1 15,0-3 0-15,-1 0 1 0,0 0 1 16,0 2-1-16,-1 1 1 0,0 3-2 16,-2 3 1-16,1 3-2 0,0 2-1 15,-1 2-2-15,1 4 0 0,0-1-2 16,2 1 0-16,2-2 0 0,0-2 0 15,2-1 0-15,-1-2 0 0,4-5-1 16,-1-1 1-16,0-4 0 0,0-1 0 16,-1-4-1-16,-1-2 2 0,-1-1-1 15,-2-1 1-15,-2-1-1 0,-1-2 1 0,-2 1-1 16,-2 0 1-16,1 2-3 0,0 3-7 16,0-1-9-16,2 2-18 0,1 3-23 15,5 2-19-15,3 1 60 0,1 3-195 16,3 0-144-16,5 5-353 0</inkml:trace>
  <inkml:trace contextRef="#ctx0" brushRef="#br0" timeOffset="56172.0015">11882 6230 618 0,'-4'-20'155'0,"4"4"9"0,-5 1-87 15,3 1-15-15,-3 5-7 0,4 5-4 0,1 5-6 16,0 4-8-16,1 7-6 16,0 4-5-16,-1 5-7 0,5 7-4 0,-5 2-5 15,-1 4-2-15,1 1-3 0,0-3-2 16,-1 2-1-16,-1-3-1 0,2-4-4 15,0-3-9-15,2 0-11 0,-1-6-16 16,1-2-18-16,3-5-14 0,-1-4-75 16,3-1-48-16,3 0-112 0,1-2-226 15</inkml:trace>
  <inkml:trace contextRef="#ctx0" brushRef="#br0" timeOffset="56981.3721">12073 6328 522 0,'-3'0'121'0,"-2"0"1"16,3 1-83-16,-2-1-16 0,2 0-6 15,-1 3-4-15,1-2-5 0,0 0-4 16,-1 0-2-16,2 1 0 0,1 0-2 15,0-1-2-15,1-1-4 0,0-1-5 16,1 2-3-16,0-2-5 0,0 1-3 16,1 0-3-16,-2-1-2 0,2 1 1 15,-2 0 2-15,0-1 1 0,-1 1 2 16,0 0 4-16,1 0 5 0,-2 0 8 16,1-2 8-16,-1 2 10 0,1-1 10 0,-1 0 8 15,-1-2 7-15,1 1 4 0,-1-2 3 16,0 1 2-16,-1-1 2 0,0-1 2 15,1 0 2-15,-1 0 1 0,1 0 1 16,1 0-1-16,-2 2-5 0,2 0-6 16,1 0-7-16,3-1-7 0,-1 2-7 15,2-1-6-15,3 1-5 0,2-2-3 16,2 1-2-16,0 1-1 0,-2 0-2 0,2-2-1 16,7 1-1-16,-2 2-1 0,-2-1 0 15,2 1 0-15,0-1 0 0,0 2-1 16,2 2 1-16,-4 0-1 0,-1-2-1 15,1 1 1-15,-3 2-2 0,0 0 1 16,-1 2-1-16,-5-1-1 0,-3 3 1 16,-3 3-1-16,-3 1 1 0,-4 0-1 15,-3 3 1-15,-3-2-1 0,1 3 0 0,-2-1 1 16,1 0 0-16,-3-3 0 0,0 2 1 16,2-1 0-16,1 1 1 0,0-2-1 15,2 0 1-15,2 0 0 0,4-1 0 16,4-2 0-16,-2 0 1 0,4-2-1 15,0-1-1-15,2-1 1 0,1-1 0 16,2-2 0-16,5 0 0 0,2-1 0 16,0 0 0-16,1-1 0 0,1-3 0 15,1 2 0-15,1-3 0 0,-2 3-1 16,2-2-2-16,1-1-4 0,2 1-10 0,-1 1-9 16,3-1-14-16,-4 2-19 0,3-1-10 15,-6-1 8-15,1 2-132 0,-1 1-124 16,-2 0-294-16</inkml:trace>
  <inkml:trace contextRef="#ctx0" brushRef="#br0" timeOffset="57319.1752">12527 6397 508 0,'0'-13'143'0,"2"-3"10"16,-2-3-28-16,0-1-54 0,0-1-7 15,1-3-2-15,-1-4-3 0,0 1-6 16,-1 0-6-16,2 2-7 0,-1 1-7 16,2 2-5-16,-1 6-4 0,2 4-4 0,-4 2-2 15,3 7-2-15,-2 7-2 0,-1 6-1 16,-2 6-2-16,1 6-3 0,-2 5-2 15,3 8-2-15,-3 2-3 0,2 0 0 16,-1-2-1-16,6 3-6 0,2-2-2 16,2-2-9-16,2-7-13 0,1-1-17 15,-1-4-23-15,5-3-15 0,-6-4 13 0,0-5-137 16,-3-3-131-16,4 2-297 16</inkml:trace>
  <inkml:trace contextRef="#ctx0" brushRef="#br0" timeOffset="57801.0289">12925 6196 482 0,'15'-5'124'0,"-3"0"6"15,-3 0-62-15,-3 3-17 0,0 0 0 16,-2 1-2-16,-2 0 0 0,0 1 1 16,-2 0 2-16,0 2 1 0,-2 1-1 0,-1 0-5 15,-2 2-4-15,-1 1-5 0,-2 1-7 16,-2 0-5-16,-2-1-6 0,0 1-4 15,-4 2-2-15,-1-2-3 0,-3 2-2 16,2 1-1-16,0 1 0 0,0 0-1 16,4 1-1-16,1 0 0 0,6 0-2 15,2 0 0-15,4-3-1 0,1 0-2 16,2-4 0-16,2 1-1 0,2-1 1 16,3 0-1-16,1 0 0 0,2-1 0 0,3-1 0 15,2-1 0-15,0 0 0 0,0-1-1 16,0-2-1-16,-1-2-3 0,0 2-2 15,-4-2-4-15,0 1-6 0,-1 0-5 16,-1 0-9-16,0 0-11 0,-1 1-13 16,-2 1-13-16,2 0-7 0,-2 0-11 15,-2 1-108-15,0 0-118 0,2 0-274 16</inkml:trace>
  <inkml:trace contextRef="#ctx0" brushRef="#br0" timeOffset="58399.5313">13341 6372 600 0,'1'-4'153'0,"-2"-1"9"16,-1-1-76-16,2 0-27 0,0-4-4 15,-1-3-4-15,1 1-3 0,-1-4-6 16,0 0-5-16,-2-3-3 0,1 0-4 16,-1-2-3-16,1 3-4 0,-2-2-6 15,3 0-3-15,-1 2-3 0,2 3-3 16,0 4-2-16,0 3-2 0,1 2-1 16,0 4 1-16,0 5-1 0,-1 5 0 0,1 2-1 15,-1 5 1-15,0 5-2 16,2 0 0-16,0 2 0 0,-1 4-1 15,2 1 0-15,1-1-1 0,-1-2-1 0,2 0-2 16,0-4-1-16,0 0-2 0,0-4-2 16,0-5 0-16,0-1-2 0,-2-2 0 15,0-3 0-15,-1-1 1 0,-4-4 2 16,2 1 1-16,-3 0 1 0,-2-2 1 16,-1 0 2-16,-4 1 1 0,-1 0 0 0,3 2 1 15,-3 0 1-15,-1-1-1 0,2 0 1 16,0 0 0-16,1 2 1 0,3-1-1 15,0-1 0-15,1 2 1 0,3-2-1 16,-2 0 1-16,3 1 0 0,1-1 0 16,-3 1 1-16,5-1 0 0,0 2 1 15,2-3 0-15,1 2 0 0,2-2 2 16,2 0 0-16,3-2 1 0,0-1-1 16,2 0 0-16,-1-2 1 0,3 0-2 15,0-1 0-15,1 1-1 0,0 0-1 0,-1-1-1 16,1 1 0-16,0 3-4 0,-1-2-8 15,-1 0-16-15,-3 1-25 16,2 0-23-16,-3 3-130 0,0 3-153 16,-1 0-348-16</inkml:trace>
  <inkml:trace contextRef="#ctx0" brushRef="#br1" timeOffset="74200.6082">8322 6239 370 0,'-11'-2'92'16,"0"0"3"-16,0-4-41 0,-2 1-28 15,0-1-8-15,0 2-2 0,2-2-4 0,0 1-3 16,0 0-3-16,-1 0-2 0,-1 3-1 16,-1-2-1-16,0-1-1 0,-4 2 0 15,-2 0-1-15,-1 1 1 0,0 0-1 16,-1 1 1-16,-1 2-1 0,0 2 1 15,0-1-1-15,-3 2 0 0,-1 1 1 16,-4 0-1-16,-1 1 1 0,1-1-1 16,-2 3 0-16,-2 0 1 0,0 2-1 15,0 1 0-15,1 4 1 0,2 1-1 16,0 4 1-16,2-2-1 0,0 4 0 0,2 2 1 16,4 1-1-16,-1 1 0 0,2 1 0 15,-2-1 0-15,0 1 1 0,0-3-1 16,1 1 1-16,-2-4-1 0,3-1 1 15,-1 0 1-15,5-2 0 0,2 2 0 16,2 1 0-16,0 0 0 0,2 1 1 16,1 2-1-16,-1 2 0 0,2 0 0 15,-1 1 0-15,1-1 0 0,3 4 0 16,1 2-1-16,4 2 0 0,1-2 1 16,2 1-1-16,4 0 0 0,1-2-1 0,1-3 1 15,2-1 0-15,-1-5 0 16,3-1-1-16,-1 1 2 0,2 0 0 0,2-1 0 15,0-1 2-15,3 4 0 0,1-2 0 16,2 1 0-16,3 0 0 0,2 2-1 16,3 2 0-16,1-2-1 0,2 1-1 15,-1-1 0-15,2 0-1 0,-3-1 1 16,3-5 0-16,0 2-1 0,5-4 1 16,2-1-1-16,0 0 1 0,1-2-1 0,6 0 1 15,1 2-1-15,0-2 0 0,0-2 0 16,-1 0 1-16,1-1-1 0,2 1 0 15,1-2 0-15,1 1 0 0,3-2 0 16,3-2 1-16,4 2-1 0,0-2 0 16,-1-1 0-16,1-2 1 0,4-3-1 15,-4 2 0-15,3-2 1 0,1 0-1 16,1-1 0-16,1-1 0 0,-1 0 0 16,-2-2 0-16,3 1 1 0,-1-1-1 0,0 0 0 15,0-1 0-15,1-1 0 0,3-5 1 16,-2 0-1-16,-1-2 0 0,0-1 0 15,-3-3 0-15,0 0 1 0,2-1-1 16,-1 2 0-16,-2 0 0 0,-4-2 0 16,0-4 0-16,-1 2 0 0,0-3 0 15,-5-5 0-15,1 0 1 0,-2-1-1 16,1 1 0-16,-4 0 0 0,-4-4 1 0,-4 2-1 16,-1 0-1-16,-6-1 1 0,2 0-1 15,-5-1 1-15,1-1-1 0,1 1 0 16,-3-1 1-16,-2-3 0 0,-2-3 0 15,-6-5 0-15,-2 1 0 0,-7-1 0 16,-5-2 1-16,-5 2-1 0,-4 2 0 16,-4 4 1-16,-3 3 0 0,-4 0 0 15,-3 4 0-15,-6-1 1 0,-3-1 0 16,-2 0 0-16,-2 1 0 0,-2-5-1 16,-2 1 1-16,-6 0-1 0,-3 0 0 15,-1-1 0-15,-6 6 0 0,-6-2 1 0,-3 4-1 16,-2 3 1-16,-1 2-1 0,-5 2 0 15,-5 3 1-15,-1 2-2 0,-5 3 1 16,-3 2 0-16,-4 0-1 0,-7 3 1 16,0 0-1-16,-4 2 0 0,1 3 1 15,-4 1-1-15,-5 0-3 0,-1 3-6 16,-1 3-8-16,-2 2-103 0,-5 1-97 16,-6 3-250-16</inkml:trace>
  <inkml:trace contextRef="#ctx0" brushRef="#br1" timeOffset="77407.9795">13072 5872 316 0,'-5'-5'84'0,"-1"-1"3"0,-2-1-36 16,-1 2-17-16,-1 0-11 0,-2-1-5 15,0 0-4-15,-3 1-2 0,-1-1-2 16,-5 0-1-16,-3 0 0 0,-5-2-1 0,-5 2-1 15,-1 2-2-15,-7 0 0 0,-2 0 0 16,-1 1-2-16,-5 3 0 0,1 2 0 16,-3-1 0-16,-4 1 0 0,0 4 0 15,-3 1 1-15,-4 1 1 0,3-1 1 16,0 5 1-16,-1 0-1 0,1 2 1 16,0 4-1-16,1 4 0 0,2 3-2 15,-2 4 0-15,-4 1-1 0,2 2-1 16,1 2 0-16,1-1-1 0,-1-1 0 0,1-1 0 15,3 1 0-15,6-3-1 0,1 2 0 16,1-3 1-16,3 3-1 0,7 2 0 16,5 0 0-16,3 1 0 0,6 4 0 15,4-4 1-15,7 2-1 0,4-3 1 16,7 0 1-16,2-4-1 0,2-1 0 16,4-1 1-16,7-1 0 0,4-1-1 15,7 0 1-15,6 2 0 0,3-1-1 16,8 0 1-16,5-2-1 0,3 1 1 0,3 0-1 15,2-4 0-15,6-2 0 0,5 2 0 16,1-4-1-16,4-1 1 0,4-4 0 16,2-1-1-16,3-5 1 0,-3 1-1 15,5-5 1-15,3-1-1 0,0-1 0 16,2-4 1-16,-1-3-1 0,1-1 0 16,6-3 1-16,-4-5-1 0,-1-1 1 15,0-2-1-15,-1-2 1 0,1 1 0 16,-3-4-1-16,1-1 1 0,-4 4-1 15,-2-4 1-15,-3-3-1 0,-2-2 1 0,-2 1-1 16,-5 1 0-16,-4-2 0 0,-3-4 0 16,-4-3 1-16,-4-1-1 0,-6-1 0 15,-9-3 1-15,-5-3-1 0,-8 2 1 16,-7 2-1-16,-7 1 1 0,-9 6 0 16,-8-2 0-16,-9 3 0 0,-11 3-1 15,-8-2 1-15,-14 0 0 0,-11-2-1 16,-10-1 0-16,-13 5 0 0,-13 2 0 0,-14-2 0 15,-13 8 0-15,-14 8-2 16,-12 11-5-16,-14 7-8 0,-11 9-103 0,-12 8-99 16,-7 11-251-16</inkml:trace>
  <inkml:trace contextRef="#ctx0" brushRef="#br0" timeOffset="103921.4328">799 8367 596 0,'-8'-6'144'15,"5"1"6"-15,-1 2-91 0,3 2-14 16,1-1-6-16,5 5-4 0,0-1-1 15,4 6-6-15,4 0-5 0,1 4-1 0,5 3-1 16,0 3-4-16,2 3-3 16,0 4-2-16,0-1-2 0,0 1 0 0,-1 2-2 15,2 0-1-15,-1 0-1 0,3-2-1 16,1 0-1-16,0-1-2 0,-2 1 0 16,-1-2 0-16,-2-2-1 0,-2-1 0 15,-3-2-1-15,-2 0 0 0,-3-3-3 16,0-3-5-16,-3 0-5 0,-2-3-8 15,-1-2-7-15,-3-2-8 0,-2-2-7 0,-2-2-3 16,0-3-2-16,-4-2-4 16,0-4-4-16,0 0-6 0,-3-3-87 0,0-3-98 15,-1 1-237-15</inkml:trace>
  <inkml:trace contextRef="#ctx0" brushRef="#br0" timeOffset="104306.9259">1153 8496 510 0,'11'-18'131'0,"-4"3"8"0,-2 3-58 0,-1 4-21 16,-4 3-4-16,-2 5-1 0,-1 4-4 16,-2 7-4-16,-4 1-3 0,-4 3-9 15,-4 4-6-15,-2 3-7 0,-4 1-6 16,-4 4-5-16,-1-3-3 0,1 3-3 15,1 3-2-15,0-2-1 0,-1 1-1 16,3 1-3-16,2-1-4 0,2-3-6 16,2-3-11-16,3-5-19 0,5-4-12 15,7-4-18-15,4-5-112 0,5-7-127 16,8 0-288-16</inkml:trace>
  <inkml:trace contextRef="#ctx0" brushRef="#br0" timeOffset="105325.7971">1427 8614 577 0,'-1'-25'141'0,"-3"-4"10"0,2-3-85 0,-1 0-8 16,1 0-2-16,-1 5-5 0,2 2-5 16,1 4-6-16,0 6-8 0,1 6-7 15,1 6-6-15,0 5-6 0,2 8-3 16,-1 6-2-16,2 6-3 0,-1 6-1 15,0 4-1-15,-1 5-1 0,0 3 0 16,-1-1-1-16,-1 2 0 0,1-1-1 16,-1 1 1-16,1-3-1 0,1-3 1 15,-1-1-1-15,1 0 0 0,-2-8 0 0,1-1 0 16,0-5 1-16,0-3-1 0,0-5 0 16,1-2 0-16,-1-7 0 0,3 0 0 15,1-3 0-15,2-4 0 0,-1-3 0 16,2-2 0-16,2-1 0 0,1-1 0 15,0-1 0-15,-1-1 0 0,4 0 0 16,-2 1 1-16,3 4-1 0,-2-1-1 16,-2 1-4-16,-1 1-4 0,-1 1-6 15,-2 1-12-15,1 2-8 0,-4-3-14 16,2 1-8-16,-1-1 35 0,3 2-157 16,-5-2-124-16,-2-2-309 0</inkml:trace>
  <inkml:trace contextRef="#ctx0" brushRef="#br0" timeOffset="105542.1459">1417 8320 682 0,'-6'-11'174'0,"4"0"4"15,-2-2-59-15,5 5-75 0,5-1-18 16,4 1-7-16,0-3-6 0,5 1-5 15,1 0-5-15,6 3-8 0,1-2-18 16,3 3-19-16,-1 4-22 0,5 3-117 16,-3 5-136-16,-3 4-316 0</inkml:trace>
  <inkml:trace contextRef="#ctx0" brushRef="#br0" timeOffset="105951.0515">1730 8626 681 0,'0'-5'166'0,"-2"3"2"0,4 2-92 16,-1 3-29-16,0 3-11 0,1 3-9 15,2 3-6-15,1 5-3 0,-1 3-1 16,1 0-1-16,-2-2-2 0,3 1-3 16,1-1 0-16,0-1-2 0,0-5 0 15,2-3-1-15,-1-3-1 0,5-3-1 16,-1-5-2-16,1-3 1 0,1-5-1 16,-1-4 0-16,2-6-1 0,0-1 1 15,-3-1-2-15,0 0 0 0,-1 0-1 16,0 4 0-16,-3 4-1 0,-2 4 1 0,-1 4-1 15,-2 4 1-15,0 5-1 0,-3 4 1 16,0 2-1-16,1 2 0 0,-1 3-4 16,0 3-6-16,0 0-6 0,0 2-9 15,1-2-15-15,3-1-16 0,0 0-10 16,2-3 16-16,2-3-137 0,0-3-127 0,1-1-298 16</inkml:trace>
  <inkml:trace contextRef="#ctx0" brushRef="#br0" timeOffset="106424.3043">1971 8277 718 0,'-4'-5'170'16,"-1"0"3"-16,4 3-117 0,1 0-15 16,4 0-6-16,2 2-7 0,4 0-7 15,6 1-6-15,2 2-4 0,6-2-1 16,2 1-2-16,4-1-3 0,0 2-1 16,1-2-1-16,-2 0-1 0,-1 1 0 0,-3 0 1 15,-3 2 1-15,-2-1 1 0,-4 5 1 16,-4 0 2-16,-5 5 0 0,-2 1 0 15,-4 6-1-15,-1 2-1 0,-3 4-2 16,-1 4-1-16,-1 2-2 0,1 2 0 16,2 2-1-16,1 1 0 0,-1 3 0 15,5 1 0-15,1-2-1 0,-1 2 0 16,3 0 0-16,2-2 0 0,-1 0-1 0,2-3 0 16,-2-3 0-16,2-1 1 15,-5-7 0-15,1-4 0 0,-3-4 1 0,-5-4 1 16,-2-4 0-16,-3-3 0 0,-8-3 0 15,-3-1 0-15,-3 0 0 0,0 0-5 16,-2-3-6-16,-2 0-7 0,3-2-11 16,2 2-12-16,4-2-19 0,2 1-6 15,0-3-125-15,6 3-129 0,1 3-307 0</inkml:trace>
  <inkml:trace contextRef="#ctx0" brushRef="#br0" timeOffset="107550.3656">2941 8735 704 0,'-6'-7'187'0,"2"3"7"16,-1 1-95-16,2 2-27 0,3 0-16 16,1 0-15-16,1 0-16 0,2 1-11 0,2 0-7 15,3-2-3-15,1 1-1 0,-1 0-1 16,2 0 0-16,3 1-2 0,-1 0-5 15,1-2-8-15,-2 5-10 0,1-2-16 16,0 3-12-16,-2 1-14 0,-4 0-11 16,-1 1-74-16,-6 1-38 0,-3 0-105 15,-2 2-213-15</inkml:trace>
  <inkml:trace contextRef="#ctx0" brushRef="#br0" timeOffset="107705.9576">2912 8889 748 0,'-6'3'184'0,"-1"-2"3"16,2-1-114-16,4 0-20 0,2 1-12 0,2-1-14 16,2-1-10-16,2 1-6 0,3 0-4 15,2 1-2-15,2 0-2 0,-1 2-11 16,7 1-22-16,-1-1-29 0,2 5-135 16,0-2-152-16,0-1-372 0</inkml:trace>
  <inkml:trace contextRef="#ctx0" brushRef="#br0" timeOffset="109481.1179">3538 8256 494 0,'-14'-9'138'0,"7"3"5"15,1 1-21-15,3 3-71 0,6 1-13 16,4 1-4-16,6 2-3 0,8 1-3 16,6 0-3-16,6 2-3 0,6 0-3 15,6 0-2-15,1-1-5 0,2-1-3 16,-2 1-3-16,0-3-2 0,-5 0-1 16,-1-2 0-16,-4 0-1 0,-3-1-1 15,-1-2 0-15,-5 1 0 0,-5 1 0 0,-3 1-1 16,-7 1 1-16,-6 0 0 0,-7 3-1 15,-7 4 1-15,-3-1-1 16,-3 2 1-16,-3 3-1 0,-1 0 0 0,1 0 0 16,4 0-1-16,1 2 1 0,4 1-1 15,5 2 1-15,0 3-1 0,4 4 1 16,3 5 0-16,0 3 0 0,-1 3 0 16,1 3 0-16,-3 1 0 0,-2 1 1 15,-1 0-1-15,-2-1 0 0,-2-1 1 16,-2 2 0-16,1-1 0 0,-3 0 0 0,-2 0 1 15,-4-1 0-15,-3 1 0 0,-6-3 0 16,-6-1-1-16,-7-2 1 16,-2-4-1-16,-4-3 0 0,0-4-1 0,1-5 0 15,2-6 1-15,7-8-1 0,7-6 0 16,8-6 0-16,6-7 1 0,9-5-1 16,6 0 0-16,7-1 0 0,6 0 0 15,6 1-1-15,4 3 1 0,2 7 0 0,2 3 0 16,4 5 0-16,3 2 0 15,-1 6 0-15,1 5 0 0,-1 2 0 0,1 2 1 16,-2 2-1-16,-3 1 1 0,-1 0 0 16,0 0 0-16,-3 1 1 0,0-3-1 15,-3 0 1-15,-1-3 0 0,-2 0-1 16,-4-3 1-16,-2-3-1 0,-1-2-6 16,-3-4-11-16,-2-3-13 0,2-5-13 15,0-3-14-15,2-3-121 0,-4-5-131 16,3-2-298-16</inkml:trace>
  <inkml:trace contextRef="#ctx0" brushRef="#br0" timeOffset="109855.4747">4374 8331 698 0,'-10'-3'184'0,"6"3"3"0,1 0-89 16,6 1-36-16,3-1-16 0,3 3-17 15,4-1-16-15,1 2-7 0,2-2-3 16,3 1-7-16,-1-2-11 0,-1-1-17 16,3-1-16-16,-2-2-13 0,3-1 19 15,-1-4-147-15,-2-2-129 0,4-1-298 16</inkml:trace>
  <inkml:trace contextRef="#ctx0" brushRef="#br0" timeOffset="110004.0634">4762 8096 670 0,'-1'2'165'16,"-1"5"3"-16,-2 6-91 0,3 1-36 16,0 6-12-16,1 3-9 0,1 3-8 15,-1 3-13-15,2 3-21 0,2 1-20 0,-2 1-128 16,2 4-135-16,1 4-336 0</inkml:trace>
  <inkml:trace contextRef="#ctx0" brushRef="#br0" timeOffset="110866.0525">5327 8040 463 0,'6'-14'137'0,"-8"0"7"0,-5 2-3 15,-6 3-81-15,-5 6-12 0,-2 5-8 16,-5 6-6-16,-2 4-7 0,-3 5-6 16,1 5-5-16,-2 2-5 0,4 3-2 15,2 0-4-15,5 3-1 0,5-1-1 16,8 1-1-16,7 0-1 0,7 1 0 16,5-1-2-16,7 2-2 0,2-1-3 15,3-3 0-15,2-1-2 0,-3-2 0 16,2-2 1-16,-5-5 1 0,-1 1 1 15,-4-4 3-15,-4 1 1 0,-5-1 1 16,-3 2 1-16,-3 0-1 0,-3 3 1 16,-5-2 0-16,0 3 0 0,-3 1 1 0,1 2-1 15,0-2 0-15,2 0 0 0,0 0 0 16,5-2 0-16,1 3 0 0,7-3-1 16,-1-1 1-16,3 0 0 0,2 1-1 15,2-3 1-15,1 1-1 0,3 1 0 16,-3-4 1-16,3 3-1 0,-3-1 0 15,0 0 0-15,-3 2 1 0,-4-1-1 0,-4 0 0 16,-2 3 1-16,-4 1 0 0,-1-1 1 16,-3 1 0-16,2 1 2 0,-2 2 2 15,3-3 2-15,-1 0-1 0,1 0 0 16,2 0-1-16,3-1 0 0,3-4-2 16,4-2-2-16,4-3-6 0,4-3-10 15,3-3-14-15,4-5-10 0,1-4-16 16,-3-1-116-16,0-4-125 0,0 0-288 15</inkml:trace>
  <inkml:trace contextRef="#ctx0" brushRef="#br0" timeOffset="111355.2698">5571 8691 645 0,'-7'-11'152'16,"4"-3"4"-16,4 1-103 0,5-2-13 15,4 0-2-15,4 1-6 0,3 2-5 16,1-1-5-16,3 2-2 0,0 1-3 0,2 4-4 16,-1 0-3-16,2 4-2 0,-2 2-2 15,-2 2-2-15,0 2-2 0,-2 2 1 16,-2 4-2-16,-2 0 0 0,-4 1 0 16,-4 2 0-16,-4 1 0 0,-6 0 0 15,-3 2 0-15,-6 4-1 0,-6-1 1 16,-2 1 0-16,-3 1-1 0,-4 1 1 15,-3 1-1-15,2-2 1 0,-1-1-1 16,5-1 2-16,4 0 0 0,1-2 0 0,8-3 1 16,5-3 0-16,2 0 0 0,6-2 0 15,5 0-1-15,4-6-1 0,6-2 0 16,5-1-1-16,3-2-6 0,4-3-8 16,3-1-12-16,2-4-14 0,0 2-11 15,1-1-17-15,-2-1-114 0,1 2-123 16,0-1-283-16</inkml:trace>
  <inkml:trace contextRef="#ctx0" brushRef="#br0" timeOffset="112253.4189">6050 8066 348 0,'2'-12'96'15,"0"0"3"-15,1-2-34 0,1 1-22 16,0 3-13-16,-1-2-7 0,1-1-4 0,-2 4-3 16,1-2-1-16,-2 2 0 0,2 2 0 15,-2-3 0-15,1 4 1 0,-2 1-1 16,1 4 1-16,-1-2 1 0,2 1 0 16,-2-1 0-16,0 2-1 0,1 0 0 15,0 0 0-15,2-4 0 0,-1 1 0 16,3 2 0-16,1-2 0 0,1 0 0 15,3 1-1-15,0-2 0 0,2 2-2 16,2 2 0-16,-2 1 0 0,1 2-2 16,1 7 0-16,2 3-1 0,0 10-1 15,-3 0 0-15,2 5 0 0,-2 3 0 0,0 3 0 16,-4 2 0-16,-1 0 1 0,-7-4-1 16,1 5-1-16,-3-2 0 0,-2 1-1 15,-4-2 0-15,-1-2-1 0,-1 0-1 16,1-3 0-16,-1-1-2 0,2-2 1 15,1-3-2-15,2 1 0 0,2-3-1 16,-1-3 0-16,4 2-1 0,-1 0 0 16,2-1 0-16,-2 2 1 0,2-3-1 0,0 1 0 15,2 2 1-15,0-2-1 0,1 3 1 16,-2 2-1-16,3-1 0 0,2 3 0 16,-2 1 0-16,1 2 0 0,-1 2 0 15,2 0 1-15,0 0-1 0,0 2 0 16,-2-1 0-16,2 2 0 0,0-4 0 15,-3 1 1-15,2-2-1 0,-2-2 0 16,0-1 0-16,0 1 0 0,-4-3 0 16,3 1 1-16,-1-1-1 0,-2-2 0 15,1-2 0-15,1 2 0 0,-1 1 1 16,-2-3-1-16,0-1 0 0,-2 0 0 0,1 2 0 16,-4-1 0-16,-3 0 1 0,-2-4-2 15,-1 0-4-15,-1 1-10 0,-2-2-11 16,1-3-12-16,-2-4-13 0,3 1 107 15,1-2-236-15,0-5-139 0,0-5-367 16</inkml:trace>
  <inkml:trace contextRef="#ctx0" brushRef="#br0" timeOffset="112851.9116">7051 8516 689 0,'-5'-14'175'0,"-1"4"5"16,1 8-107-16,0 4-13 0,4 8-7 15,-1 5-12-15,2 6-13 0,0 6-10 16,2 3-5-16,-1 7-3 0,3-1-4 16,0 2-3-16,3-1-2 0,1 1-6 0,2 0-6 15,0-1-8-15,0-3-13 0,1 0-11 16,-3-5-13-16,2-1-11 0,-2-5 50 16,0-2-164-16,-7-10-124 0,-2-2-308 15</inkml:trace>
  <inkml:trace contextRef="#ctx0" brushRef="#br0" timeOffset="113013.5539">6895 8766 737 0,'-6'-4'180'0,"2"0"4"0,6-1-112 0,4 3-21 16,5-1-13-16,5 0-13 0,4 0-11 15,2 1-5-15,2-2-7 0,3 2-11 16,3 2-20-16,3 1-23 0,0 0-25 15,1 3-111-15,0 1-137 0,-1 3-306 16</inkml:trace>
  <inkml:trace contextRef="#ctx0" brushRef="#br0" timeOffset="113877.8042">7933 8669 545 0,'-13'-4'157'15,"1"-1"9"-15,1-1-21 0,3 0-80 16,5 0-10-16,4-2-7 0,4 4-9 0,4-1-8 16,3 2-9-16,4 0-4 15,2 0-4-15,2 1-3 0,-1-1-2 16,2 1-4-16,3 1-1 0,-2-1-1 0,1 2 0 16,1 3-1-16,2 0 0 0,1 1-1 15,-2 2 0-15,-2-1-1 0,-2 1 1 16,-2 0 0-16,-4 1-1 15,-5 0 0-15,-4 0 1 0,-2 2-1 0,-4 2 1 16,-5 1-1-16,-1 3 1 0,-7-1-1 16,-3 4-1-16,-6 0-1 0,-3 0 0 15,-4 2-1-15,0 0 0 0,1-1 0 0,-2 2 1 16,5 0 0-16,1 0 0 16,2 1 2-16,5 0 0 0,0-1 0 15,1-3 1-15,4-2 0 0,2-3 1 0,3-2-1 16,3-3 1-16,2-3 0 0,3-2 0 15,3 0 0-15,2-3 0 0,4 1-1 16,2-2 1-16,1 1-1 0,4-2 1 16,2 1-1-16,2 1 0 0,2-1 1 0,1 1-1 15,2 2 0-15,2 1 0 0,3-1 0 16,-2 1-1-16,1-1-1 0,-1 2-6 16,2-2-6-16,-3 2-10 0,-1-1-12 15,-1 0-11-15,-3 0-10 0,-1-2-10 16,-3 1 49-16,-3 0-164 0,-3-1-122 15,0 0-308-15</inkml:trace>
  <inkml:trace contextRef="#ctx0" brushRef="#br0" timeOffset="114117.2745">8546 8502 635 0,'-1'-10'158'15,"1"5"6"-15,0-2-82 0,3 5-33 16,0 0-7-16,2 2-6 0,2 3-8 0,3 2-9 16,1 1-5-16,4 3-5 0,2-1-16 15,1 3-20-15,5-2-20 0,-1-1-131 16,-2 0-139-16,1 1-342 0</inkml:trace>
  <inkml:trace contextRef="#ctx0" brushRef="#br0" timeOffset="114351.3565">9024 8238 701 0,'0'-13'176'0,"0"5"4"0,-1 5-95 16,0 6-34-16,-2 4-9 0,-1 5-7 15,2 8-13-15,-2 2-7 0,2 7-5 16,-1 3-2-16,3 4-9 0,2 2-18 0,0 1-26 16,-1 0 89-16,1 3-235 0,2-3-158 15,-1 0-414-15</inkml:trace>
  <inkml:trace contextRef="#ctx0" brushRef="#br0" timeOffset="115081.3797">9930 7945 653 0,'-14'-26'151'0,"-2"7"2"0,-6 6-90 16,-3 7-39-16,-2 6-11 0,-2 6-5 16,0 5-3-16,-5 3-2 0,3 5 1 15,2 3 2-15,5 5 0 0,2 3 1 16,6 2 0-16,5 2 0 0,7 4-1 0,8 2-2 15,3 3-1-15,7 1-2 0,4 2 0 16,2-2-1-16,2 1 0 0,-1-3 0 16,-3-2 0-16,-2-4 0 0,-5-3 2 15,-5-3 5-15,-5 0 5 0,-4-2 4 0,-8 1 2 16,-2 1 1-16,-5-1 2 0,-5 2-2 16,-1-2-5-16,0 2-5 0,3 1-4 15,4-1-2-15,1 0-1 0,6 1-2 16,4 0 1-16,2-3-1 0,4-1-1 15,4-3 0-15,1-2-3 0,2-2-1 16,4-3-2-16,2-2-1 0,3-1-2 16,-1 0 1-16,1-2 1 0,0-1 2 15,-3-1 2-15,-2 3 1 0,-4 2 2 16,-5 0 1-16,-4 2 0 0,-4 3 0 16,-5 3 0-16,-4 3 0 15,-1 4 1-15,-1 1 1 0,0 3 2 0,0 1 2 0,3 3 4 16,2 1 2-16,1 0 2 0,2-2 3 15,3 0-1-15,1-3-2 0,3 1-3 16,3-7-2-16,3-2-3 0,3-3-3 16,5-4-2-16,6-6-2 0,2-3-7 15,7-5-12-15,3-3-16 0,3-3-19 16,6-3-17-16,0-6-118 0,0-1-135 16,4-1-299-16</inkml:trace>
  <inkml:trace contextRef="#ctx0" brushRef="#br0" timeOffset="115546.7024">10435 8272 720 0,'-4'-4'172'0,"2"1"4"0,4 0-116 0,5 1-12 16,2 0-10-16,4 4-9 0,4-1-11 15,2-2-5-15,2-1-4 0,1 2-4 16,2 0-9-16,0 0-16 0,4 2-19 16,0-1-15-16,3 0-131 0,-2 0-141 15,1-2-333-15</inkml:trace>
  <inkml:trace contextRef="#ctx0" brushRef="#br0" timeOffset="116041.7441">11459 8133 481 0,'8'-7'138'0,"-2"-1"7"16,-1-1-12-16,-2 0-75 0,-2 0-7 15,1-1-4-15,-5 0-4 0,-2 0-7 0,-3 2-5 16,-6-1-6-16,-3 3-5 0,-5 1-6 16,-1 3-5-16,-3 3-3 0,2 2-2 15,-2 5-1-15,4 2 1 0,5 2 1 16,2 1 1-16,3 5-1 0,3-3 0 16,5 3 0-16,4-4-1 0,7 1-2 0,0-3-1 15,4-3-1-15,2-3 1 0,1-2 0 16,2-3-1-16,2-5 0 0,1-1 1 15,0-2-1-15,1-3 1 0,2-1 0 16,-1-2 0-16,-1-1 1 0,-2 1 1 16,-5-1 1-16,-1 4 1 0,-4 2 1 15,-1 2 0-15,-5 3 2 0,0 4-1 16,-4 4-1-16,1 5 0 0,-2 4-2 16,-1 3 0-16,-1 4-1 0,0 3-2 15,0 3 0-15,2 0 0 0,1 2-1 16,1 2-1-16,2 0-1 0,3-2-3 0,1-2-5 15,3 0-7-15,1-1-13 0,1-6-13 16,1-1-13-16,-1-2-11 0,-2-2-42 16,0-3-75-16,-5-1-111 0,1 0-239 15</inkml:trace>
  <inkml:trace contextRef="#ctx0" brushRef="#br0" timeOffset="116490.1585">10167 8712 583 0,'-30'3'132'0,"2"0"4"0,5-1-98 16,6 1-9-16,5-2-4 0,5 1-1 16,1 0-4-16,3-2-1 0,3 0 0 15,2-2-1-15,4 4 0 0,4-4 1 16,4 1 1-16,6 1 0 0,10 1 0 16,4-1-1-16,9 3-2 0,7 0-2 0,8 0-1 15,3-1-3-15,5-3-1 0,8-1-3 16,4 0 0-16,8-1-2 0,-1-5-2 15,6 0 0-15,5 1-2 0,0 0 0 16,-1 3 0-16,-1-1 0 0,-7 0-1 16,-4 1 0-16,-3 3 1 0,-9 0-1 15,-4 1 0-15,-8-2 0 0,-6 2 0 16,-5 0 0-16,-5 2-2 0,-8 0-5 16,-8-1-8-16,-7 2-7 0,-12 0-7 15,-7 2-9-15,-8 0-10 0,-10 1-12 16,-9 2-112-16,-9-1-116 0,-11 4-286 15</inkml:trace>
  <inkml:trace contextRef="#ctx0" brushRef="#br0" timeOffset="117238.5164">10292 9172 534 0,'3'-11'131'0,"-1"3"7"0,0-2-76 16,1 1-11-16,-2 1 1 0,-1 2 0 15,1-1-2-15,-1 4-2 0,-1-1-4 16,0 3-5-16,-1-2-6 0,1 3-7 0,0 2-8 15,-2-1-5-15,2 1-3 0,0 1-3 16,0 0-2-16,0 1-1 0,1 0-1 16,0-2-1-16,0 1 0 0,0-2-1 15,0 0 1-15,1-1 0 0,-1 1 1 16,1-1 0-16,-1-1 1 0,0 0 0 16,1 1 1-16,-1-1 0 0,0-1 0 0,1 2 0 15,1-1 0-15,-2 1-1 0,0 0 0 16,0 0-1-16,1 0 0 0,-2 3 0 15,1 0-1-15,-2 5 0 0,1 0 0 16,2 5-1-16,-3 2 1 0,0 5-1 16,-1 1 0-16,-1 1 0 15,2 4-1-15,0-1 1 0,-2 2-1 0,3-3 0 16,1-2 1-16,2 1-2 0,-2-3-1 16,3-3-5-16,-2-4-8 0,1-1-9 15,1-2-19-15,0-2-19 0,0-5-19 16,2 0-117-16,0-2-133 0,2-2-303 15</inkml:trace>
  <inkml:trace contextRef="#ctx0" brushRef="#br0" timeOffset="117513.8131">10531 9356 703 0,'0'-4'172'16,"0"-1"5"-16,0 0-105 0,3-1-23 16,1 3-12-16,3-1-9 0,1 0-10 15,0-1-8-15,2 3-5 0,4 1-7 16,-1-3-12-16,2 0-14 0,2 2-16 15,4-2-19-15,1 2-119 0,1-2-134 16,0 2-305-16</inkml:trace>
  <inkml:trace contextRef="#ctx0" brushRef="#br0" timeOffset="118208.6478">11048 9181 208 0,'0'-5'95'0,"2"-2"12"0,-1-2 0 16,0-2-12-16,1-1-8 0,0-1-10 16,-1 0-13-16,1 0-14 0,-2 0-5 15,1 2 0-15,-1 3 1 0,0 0 1 16,0 2-2-16,0 4-3 0,1 2-3 15,-1 2-4-15,0 4-7 0,1 4-6 0,1 2-7 16,-1 4-2-16,0 3-3 0,-1-1-2 16,0-1-3-16,0 2-1 0,-1-2-4 15,0-1-6-15,-1-2-7 16,1 0-17-16,1-2-15 0,0-3-15 0,1-1-30 16,1-2-101-16,1-1-123 0,2-1-275 15</inkml:trace>
  <inkml:trace contextRef="#ctx0" brushRef="#br0" timeOffset="118572.2406">11282 9230 547 0,'12'-16'134'0,"-2"0"5"0,-2 0-77 15,2 3-11-15,-3 3 0 0,-1 1 0 16,-2 4-3-16,0 3-1 0,-2 3-3 16,-3 4-5-16,-4 1-6 0,-1 5-7 15,-3 6-6-15,-3 3-5 0,-5 3-4 16,-1 4-3-16,-7 1-1 0,-1 4-2 15,-3 0-2-15,0-1 0 0,-1-3-1 0,4 2-1 16,1-3-1-16,5-1 0 16,4-4-6-16,4-1-8 0,2-6-17 0,5-2-17 15,3-4-16-15,4-7-116 0,2-4-12 16,5-2-111-16,2-1-205 0</inkml:trace>
  <inkml:trace contextRef="#ctx0" brushRef="#br0" timeOffset="119042.967">11331 9491 642 0,'-3'-5'158'0,"-2"-5"6"0,3 3-96 16,2-1-17-16,0 0-1 0,0 0-5 15,2 1-9-15,-1 0-5 0,3 1-4 16,2-1-5-16,2 4-3 0,0-1-4 15,2 2-3-15,1 0-3 0,0 1-1 0,1 0-3 16,-1 2-1-16,0 2-2 0,-1 0-1 16,-1 2 0-16,-2 1 0 0,-2 3-1 15,0-1 1-15,-3 4-1 0,-2 0 1 16,-2 1-1-16,-2 1 1 0,-2 2-1 16,-5-2 1-16,-1 3-1 0,-4-1 0 15,-3 0 0-15,1-1 1 0,0 0-1 16,-1-2 0-16,2 1 0 0,-1-2 1 15,2-1-1-15,1-2 1 0,3-2 1 0,0-2-1 16,2 0 1-16,3-4 1 16,3 0-1-16,3-1 0 0,1-1 0 0,1 0-1 15,1-3 0-15,4 2 0 0,4-2-1 16,1 0 0-16,0-1 1 0,2 3-1 16,0-2 1-16,0 3-1 0,0 0 1 15,-2 1-1-15,0 1 0 0,0 1 1 16,2 0-1-16,-2 1 0 0,0 0-2 15,0-1-2-15,-2 2-6 0,-2-2-10 16,-1 2-17-16,-1-2-18 0,1 1-15 16,1-2-63-16,-1-2-62 0,0 1-120 0,4-1-242 15</inkml:trace>
  <inkml:trace contextRef="#ctx0" brushRef="#br0" timeOffset="119607.5419">11606 9188 679 0,'-6'-2'176'0,"2"-1"5"16,1 1-81-16,1-1-45 0,4 2-11 16,-1-1-8-16,1 0-10 0,3 2-5 15,4 0-2-15,1 0-1 0,2 2-1 0,1-1-2 16,2 1-2-16,1 2-2 0,2 0-3 16,-1-1-1-16,-1 1-3 0,2 0-1 15,-4-2-1-15,1 2-1 0,0-2-1 16,-3 2 0-16,0-2 0 0,-2 3 0 15,0-1 0-15,-3 2 0 0,-1 0 0 16,-3 0 0-16,-3 3-1 0,-5-2 1 0,-3 2 0 16,-1 1 0-16,-1 3-1 0,-2 1 1 15,-4-1-1-15,0 1 0 0,0 0-1 16,1 1 1-16,0-2 0 0,-1 0-1 16,3-4 1-16,2 1 1 0,1 0-1 15,2-1 1-15,3 2 0 0,0-4 0 16,1-1 0-16,3 0 0 0,1 0 1 15,2-2-1-15,1 0 0 0,0-4 0 16,4 1 0-16,1 0 0 0,1 2 0 16,1-3 0-16,1 0 0 0,1-2 0 15,3 0 0-15,-1 0 1 0,0-2-1 0,-2-1-2 16,1 0-4-16,1 3-5 0,-2-1-9 16,-2 2-9-16,0 0-14 0,-3 1-16 15,0 1-11-15,-2 3-12 0,-1-2-110 16,-3 1-122-16,0 1-283 0</inkml:trace>
  <inkml:trace contextRef="#ctx0" brushRef="#br0" timeOffset="119914.2474">12025 9069 688 0,'-4'-5'168'16,"6"5"3"-16,-1-1-88 0,1 1-46 15,2 1-11-15,1 2-2 0,1 1-7 16,0-1-8-16,1 1-3 0,2-2-3 15,-2 1-3-15,2 0-12 0,0-1-14 16,-3-1-16-16,1-1 76 0,-2-1-211 0,1 1-144 16,5 1-366-16</inkml:trace>
  <inkml:trace contextRef="#ctx0" brushRef="#br0" timeOffset="120099.3214">12292 8987 747 0,'-2'1'167'0,"-3"4"2"0,-1 3-128 15,0 3-19-15,-1 1-4 0,1 1-4 16,0 5-9-16,1-2-3 0,0 1-5 0,3-1-7 16,-1 0-14-16,2-2-13 0,0 0 57 15,0-4-189-15,0 1-138 0,-1-3-347 16</inkml:trace>
  <inkml:trace contextRef="#ctx0" brushRef="#br0" timeOffset="121602.7353">12293 7710 597 0,'15'-19'133'16,"5"1"1"-16,5 2-102 0,5 4-10 0,4 1-5 15,3 3-2-15,0 7-4 0,-3 5 0 16,-4 8 1-16,-4 8 0 0,-1 4 3 16,-6 7 2-16,-4 3 3 0,-9 4 1 15,-3 2 1-15,-6 1 0 0,-2-1-3 16,-6 0-3-16,-5-4-3 0,-6 2-3 15,-1-3-4-15,-2-2-2 0,2-6-2 16,-1-3 0-16,3 1-1 0,5-3-1 16,5-3 0-16,6-2 0 0,3-2 0 0,4 1-1 15,4 4 0-15,1-3 0 16,2 1 0-16,2 0 0 0,0 2 1 0,1 1-1 16,1 1 1-16,-2-1 0 0,2-2 0 15,-2 2 1-15,-2 0-1 0,-2-1 1 16,-2 0 0-16,-1 1-1 0,-3 0 1 15,-2 0 0-15,-1-1-1 0,1 0 1 16,0 2-1-16,0 0 0 0,1 3 0 16,0-3 1-16,0 2-1 0,2 2 0 0,-1 1 0 15,2 1 0-15,-1-2 1 0,3 1-1 16,0 2 0-16,0 0 0 0,-1-2 0 16,1 2 0-16,-2-3 0 0,1-2 0 15,-2 2 0-15,1 0 0 0,-3-3 1 16,2 1-1-16,-1-2 0 0,1 4-1 15,-1-1 1-15,-1 0 0 0,0-1 0 16,0 0 0-16,-1 1 0 0,-1-3 0 16,1-2 0-16,-1 1 0 0,-1-2 0 15,0-1 0-15,-2-2 0 0,0 0 0 16,-2-1 1-16,-2-3-1 0,-1-1 0 0,-1 0-4 16,0-1-7-16,0 0-14 0,-2-3-13 15,2 1-132-15,0 1-134 0,2 2-332 16</inkml:trace>
  <inkml:trace contextRef="#ctx0" brushRef="#br0" timeOffset="122738.3921">13290 8458 613 0,'0'-20'156'0,"-1"2"11"0,0 7-86 16,0 4-15-16,0 3-6 0,-2 5-6 16,1 4-8-16,3 7-11 0,0 6-9 15,-1 2-8-15,3 6-6 0,0 1-2 16,0 2-4-16,0 1-2 0,0-3-3 16,0-1-6-16,1-2-9 0,-1-1-18 0,-1-1-13 15,-1-2-15-15,-1-4-17 0,0-1-116 16,-2-4-128-16,-1-2-286 0</inkml:trace>
  <inkml:trace contextRef="#ctx0" brushRef="#br0" timeOffset="122919.919">13107 8556 724 0,'2'-6'169'0,"2"0"3"0,6 2-118 0,4 0-17 16,3 0-9-16,5 1-8 0,3-1-8 15,3 2-5-15,0 1-4 0,2 0-9 16,2-1-17-16,3 0-18 0,-1-3 34 16,2 3-169-16,-2-3-138 0,2-4-344 15</inkml:trace>
  <inkml:trace contextRef="#ctx0" brushRef="#br0" timeOffset="123536.1285">13849 8198 639 0,'-12'-2'165'15,"1"-2"8"-15,3 2-90 0,2-2-18 16,4 2-9-16,2-2-9 0,2 0-10 0,4 1-10 16,3 0-8-16,1 1-5 15,4 1-5-15,2-1-1 0,5 1-4 0,2 1 0 16,1 0-2-16,1 0-1 0,2 0 1 15,0 0-1-15,0 0-1 0,-3-1 0 16,-1 0 1-16,-1-1-1 0,-4 2 0 16,-1 2 0-16,-2 0 0 0,-5 3-1 15,-3 0 0-15,-4 2-1 0,-6 2 0 16,-3 3-1-16,-2 2-2 0,-5-1 0 16,-1 2-3-16,-5 4-1 0,0 3-2 15,-2 2 0-15,-5 1 0 0,-2 1 1 0,-5 5 1 16,0-1 2-16,2 1 3 0,1 0 2 15,-1-2 0-15,3-2 2 0,3-1 0 16,4-3 0-16,5-1 0 0,2-4 0 16,4-2 0-16,4-2 1 0,6-3-1 15,5-3 1-15,5-3 0 0,2-1 0 0,3-3 0 16,3-1 0-16,4-1 1 0,4 0 0 16,-1-1-1-16,2 1 1 0,1-1 0 15,2 1-1-15,-2-1 0 0,-1 1 0 16,-1 0 0-16,-3 0 0 0,-2 1-3 15,0 0-2-15,-3 1-10 0,-1-1-10 16,-3 1-12-16,-3 2-12 0,-2-1-15 16,-1-1-118-16,-4 0-125 0,-3 2-289 15</inkml:trace>
  <inkml:trace contextRef="#ctx0" brushRef="#br0" timeOffset="123827.2913">14485 8100 760 0,'0'-6'176'0,"3"3"2"0,4 0-118 16,1 1-29-16,4 2-11 0,3-2-6 16,0 2-8-16,2 0-10 0,-1 0-16 15,0-1-17-15,-2 0-13 0,1 0-66 16,-1-3-63-16,2 0-119 0,-3 2-242 16</inkml:trace>
  <inkml:trace contextRef="#ctx0" brushRef="#br0" timeOffset="123981.4937">14837 7873 616 0,'-3'1'177'15,"0"2"3"-15,2 5-11 0,-1 3-119 16,0 4-16-16,2 2-10 0,2 2-12 16,-1 2-9-16,3 1-8 0,-2 0-21 15,2 0-22-15,-1 2-133 0,0-4-144 0,-1 4-354 16</inkml:trace>
  <inkml:trace contextRef="#ctx0" brushRef="#br0" timeOffset="124896.8903">15517 7308 635 0,'-22'-15'151'0,"-6"4"4"16,-3 6-104-16,0 8-10 0,-2 5-6 16,-2 3-6-16,6 5-8 0,2 5-6 15,7 6-4-15,4 6-3 0,4 4-3 16,6 1-1-16,6 6-2 0,5 1-1 16,5 1 0-16,2-1-1 0,3-1 1 15,3-4-1-15,2 2 0 0,-2-3 0 0,0 0 0 16,-2-1 0-16,-2-1 0 15,-3-1 0-15,-6 0 0 0,-5 0 0 0,-6 1 0 16,-5-2 0-16,-4 2 1 0,-5 0-1 16,-2 2 0-16,-1 0 0 0,0-1 0 15,2 1 0-15,1 3 1 0,3-3-1 16,2 2 0-16,2-3 0 0,3-1 0 16,3 0 0-16,-1-2 0 0,5-4 0 15,-1 1 0-15,4-4 0 0,4 1 0 0,2-5 0 16,2-2 0-16,2-1-1 0,2-4 1 15,2 0-2-15,-2-1 1 0,-1 0-1 16,-3-1 1-16,-5-2 0 0,-2 3 0 16,-2 1 0-16,-5 0 1 0,-1 2 1 15,-3 2 1-15,-2 1 1 0,1 2 2 16,-2 3 0-16,2-1 1 0,3 0 0 16,1-2 0-16,2-1-2 0,3-1 0 15,2 0-2-15,5-2-1 0,1-4-1 16,4-3-2-16,2 1-6 0,2-3-8 0,2-4-12 15,2-4-11-15,2-4-6 0,-1-3-127 16,-1-6-125-16,0-2-298 0</inkml:trace>
  <inkml:trace contextRef="#ctx0" brushRef="#br0" timeOffset="125228.3251">15955 7604 677 0,'-24'-13'160'0,"-3"3"8"0,2 8-102 16,-1 6-20-16,1 8-6 0,2 2-3 16,2 3-3-16,5 5-8 0,5 5-4 15,4-2-6-15,5-2-3 0,5-1-3 16,8-3-3-16,4-4-3 0,3-5-1 15,7-5-1-15,2-5-1 0,2-3 0 0,3-5 0 16,1-4-1-16,0-4 1 0,-5-7-1 16,1 2 0-16,-6-2-1 15,-6-2 1-15,-5-2-1 0,-7 0-3 0,-5 5-3 16,-1 4-5-16,-8 1-8 0,-4 4-12 16,-8 2-14-16,0 8-11 0,-1 6-11 0,-1 5-14 15,-3 4-97-15,3 4-109 0,1 2-249 16</inkml:trace>
  <inkml:trace contextRef="#ctx0" brushRef="#br0" timeOffset="125532.135">15893 7828 657 0,'-11'3'160'15,"-2"-1"6"-15,-2 3-103 0,0 1-14 16,1 3-6-16,0 1-6 0,3 2-9 0,1 3-7 15,3-1-5-15,3 4-3 0,3-1-3 16,4 0-3-16,3-2-2 0,4-2-1 16,2-2-2-16,1-4 0 0,4-2 0 15,4-5-1-15,3-3 0 0,1-6 0 16,0-3-1-16,1-5 1 0,-2-2-1 16,-2-3 1-1,-4 0 1-15,-4 0 1 0,-6 0 0 0,-3 0 1 0,-6 1 0 0,-4 5-1 16,-5 0 0-16,-4 4-2 0,-5 4-7 15,-4 4-13-15,-4 5-15 0,0 5-16 16,-1 5-15-16,1 5-124 0,3 1-133 16,2 5-305-16</inkml:trace>
  <inkml:trace contextRef="#ctx0" brushRef="#br0" timeOffset="125969.4477">15508 8246 524 0,'-13'-1'134'0,"2"-1"7"0,1-2-60 16,4 0-30-16,1 2-5 0,4-3-3 15,4 1-1-15,3 0-2 0,4 3-2 16,3 0-3-16,7 0-1 0,3-2-2 16,5 1 0-16,6 1-3 0,8-1-2 15,5-1-2-15,9 2-3 0,8-3-2 16,5 0-2-16,5-1-5 0,4-1-3 15,3-2-4-15,4-2-3 0,-3 0-1 0,-3 0-1 16,-4 0-1-16,-4 2 1 0,-10 0-1 16,-5 5 0-16,-14-1 0 0,-9 2-1 15,-7 3-3-15,-7 0-3 0,-10 3-7 16,-4-1-9-16,-8 2-12 0,-7 0-16 16,-4 1-19-16,-7-1-11 0,-3 3-119 15,-2 0-131-15,-10 0-301 0</inkml:trace>
  <inkml:trace contextRef="#ctx0" brushRef="#br0" timeOffset="126726.5192">15617 8714 654 0,'1'-12'167'0,"0"2"7"16,-1 4-100-16,1 6-12 0,0 4-7 15,1 3-6-15,-1 5-11 0,1 3-9 16,0 3-6-16,0 4-3 0,-1 3-5 0,0 1-4 16,-1-2-3-16,0 2-2 0,0 1-4 15,0-2-3-15,-1-1-7 0,1-3-10 16,0-2-14-16,0-4-15 0,1-3-16 16,1-3 137-16,1-3-270 0,0-5-151 15,5-1-401-15</inkml:trace>
  <inkml:trace contextRef="#ctx0" brushRef="#br0" timeOffset="126927.4941">15841 8905 779 0,'-2'-5'191'0,"2"2"3"0,0-1-115 0,2 1-28 16,0 0-15-16,2 0-13 0,0 1-11 15,2 1-9-15,1-2-9 0,4 3-12 0,1-1-19 16,-1 1-22-16,3-1-14 0,-1 0-124 16,1-1-137-16,-1 4-309 0</inkml:trace>
  <inkml:trace contextRef="#ctx0" brushRef="#br0" timeOffset="127440.5321">16111 8686 765 0,'2'-3'176'0,"-1"0"4"0,5 2-125 0,4-1-20 16,1 2-5-16,2 0-6 0,4 2-5 16,1-1-5-16,1 1-2 0,1 1-1 0,1-1-3 15,1-1-1-15,0 1-1 0,-3 0-2 16,2-1-1-16,-1 1-1 0,-2 0-1 16,-2 2 0-16,-3-1 0 0,-1 3-1 15,-3 2 0-15,-4 0 0 0,-5 1 1 16,-5-1-1-16,-2 4 0 0,-5-1 0 15,-3 1 0-15,-2 2-1 0,-3 1 0 16,-2 2-1-16,0 0 0 0,-1 1 0 0,1 0 0 16,0 0 1-16,1 1 0 15,3-1 0-15,2-1 1 0,2 0 0 0,4-2 0 16,4 0 1-16,3-5-1 0,1-1 1 16,4-2 0-16,0-5-1 0,5 2 1 15,3-4 0-15,4 0-1 0,0-2 1 16,5 0-1-16,0 0 1 0,6 3-1 15,-2-5 1-15,0 2-1 0,-1-6-1 16,0 5-4-16,-1 0-5 0,-1 0-8 16,-4 1-14-16,0 1-11 0,-3 0-13 15,-2 7-12-15,0-5-107 0,-2-1-8 0,-2 1-100 16,1-1-192-16</inkml:trace>
  <inkml:trace contextRef="#ctx0" brushRef="#br0" timeOffset="127665.1172">16645 8641 882 0,'0'-5'194'15,"0"1"1"-15,3 0-143 0,1 2-32 16,2 1-9-16,0-1-5 0,2 2-7 15,3 0-11-15,0-1-15 0,3 2-18 16,-1-2-18-16,3 0-30 0,-1 0-101 0,0 0-130 16,-3 2-276-16</inkml:trace>
  <inkml:trace contextRef="#ctx0" brushRef="#br0" timeOffset="127815.7056">16939 8495 794 0,'-4'5'189'15,"-3"3"1"-15,1 5-121 0,1 1-30 16,1 3-11-16,-3 3-11 0,2 3-12 0,1 1-16 16,0-2-16-16,0 2-15 0,2-2-17 15,-1-1-104-15,1-3-29 0,-1-2-116 16,3-1-220-16</inkml:trace>
  <inkml:trace contextRef="#ctx0" brushRef="#br0" timeOffset="128864.891">17025 7210 626 0,'-2'-23'139'0,"2"-2"4"16,8 2-107-16,5 2-11 0,3-2-7 16,6 4-1-16,3 3-3 0,3 7-2 15,2 4-2-15,0 7-2 0,0 7 0 0,2 12-2 16,-7 2 1-16,-3 6-1 0,-4 6 2 16,-7 3 1-16,-5 1 2 0,-7 2 1 15,-6 1-1-15,-5 0-1 0,-4-3-1 16,-5 0-3-16,-2-5-1 0,-1-1-3 15,0-2 0-15,2-4-1 0,3-2-1 16,3-2 1-16,5-4-1 0,3 1 0 0,5 0 0 16,2-2-1-16,1-1-1 0,2 0 1 15,2 2 0-15,1 1-1 0,-1-1 1 16,4-3 0-16,-1 2 1 0,1 1 0 16,-2 1 1-16,-1 0 0 0,-2 1 0 15,-2 2 2-15,-2 2 0 0,-1-1 3 16,-3 3 2-16,0-1 1 0,-1-1-1 15,0 2 1-15,1-2-2 0,1-2 0 16,0 0-3-16,4 1-2 0,2-1-1 16,1-1 0-16,2-1 0 0,1 1-1 0,2 1 0 15,2-1-1-15,-1-1 1 0,1 0-1 16,1 1 1-16,-1-1-1 0,-1 0 1 16,-1 1-1-16,-2-2 1 0,-1 4 0 15,-4-1 0-15,-1 0 0 0,-1 2 1 16,-3-1-1-16,1 3 0 0,-1 3 0 15,0 0 0-15,3 3 0 0,1 2-1 16,3 3 0-16,2 1 0 0,1 4-1 0,2-1 1 16,0 0-1-16,-1 1 1 0,-2-3-1 15,-3-2 2-15,-3-2 0 0,-5-5 0 16,-4-1 1-16,-3 2 0 0,-4-3-1 16,-2 1 1-16,1 0-1 0,-2-1-8 15,1 0-10-15,0-1-14 0,1-3-14 16,-1 0-128-16,0-3-133 0,1-3-321 15</inkml:trace>
  <inkml:trace contextRef="#ctx0" brushRef="#br0" timeOffset="133164.513">17667 8206 695 0,'-9'7'175'16,"2"-1"5"-16,2 0-107 0,3 0-17 16,4-2-8-16,3 0-10 0,4-2-10 15,2 0-11-15,5-2-3 0,2-2-4 16,3 1-2-16,1-1-3 0,1-2-3 0,-1 0-6 15,-1 1-10-15,-3 1-19 0,0 0-21 16,-4 1-17-16,-4 2-123 0,-5 1-138 16,-3 1-314-16</inkml:trace>
  <inkml:trace contextRef="#ctx0" brushRef="#br0" timeOffset="133337.0565">17668 8425 705 0,'-2'2'171'16,"1"0"5"-16,1 0-108 0,3-1-21 16,5-1-13-16,3-2-9 0,5 1-10 15,1-2-9-15,4 2-22 0,3-3-24 16,2 2-106-16,3-2-33 0,-1 1-125 16,4 1-257-16</inkml:trace>
  <inkml:trace contextRef="#ctx0" brushRef="#br0" timeOffset="145595.6409">2952 10904 792 0,'-11'4'195'0,"5"-2"3"16,-1 2-114-16,5 1-29 0,4 0-18 16,1 0-12-16,5-2-9 0,0 4-8 0,2-4-3 15,2 2-1-15,3-4-3 0,2 1-4 16,0-2-8-16,2 1-12 0,-3 0-20 16,-1 0-20-16,1 4-16 0,-7 3-123 15,-3 1-140-15,-5-3-311 0</inkml:trace>
  <inkml:trace contextRef="#ctx0" brushRef="#br0" timeOffset="145785.3873">2902 11239 681 0,'-9'8'198'0,"3"0"8"0,4-4-38 16,0 1-88-16,2-2-18 0,4-2-17 15,2 0-12-15,2-1-12 0,1-1-7 16,2 0-2-16,4-3-3 0,0 0-5 15,2-2-5-15,1 1-10 0,3 1-21 16,2-1-34-16,1 1 2 0,0 3-156 0,1 3-162 16,0 3-374-16</inkml:trace>
  <inkml:trace contextRef="#ctx0" brushRef="#br0" timeOffset="146633.2304">3725 11019 573 0,'-15'-3'143'0,"1"-5"8"0,0-1-75 0,4-6-18 15,2-1-3-15,3-5-4 0,2-1-2 16,5-1-4-16,3-2-3 0,3 1-5 16,3 1-5-16,6 0-5 0,2 4-3 15,4 1-3-15,3 4-5 0,2 4-4 16,0 5-1-16,0 5-3 0,-1 5-2 15,-1 6-2-15,-3 5-2 0,-2 4 1 16,-4 4-1-16,-1 6-1 0,-6 5 0 16,-3 2 0-16,-3 2 0 0,-5 4 0 15,-2 1-1-15,-4-1 1 0,-7 2-1 16,0-1 1-16,-7 2-1 0,-6-1 1 0,-6-3-1 16,-4-2 0-16,-1-2 0 0,1-4 1 15,-1-7-1-15,3-6 0 0,5-7 1 16,6-8-1-16,6-7 1 0,2-9 0 15,5-7 0-15,6-2 0 0,7-3 1 16,5-4 1-16,5 2 0 0,3 2 1 16,5 2 1-16,2 7 1 0,4 1-1 0,0 4 1 15,-1 8-1-15,2 3 0 0,0 3-2 16,3 4 0-16,-6 2-1 0,-1 1-1 16,-2 1 0-16,-2-3 0 0,-5 2-2 15,0-2-3-15,-4 2-7 0,-1-5-14 16,-1 0-23-16,-2 0-28 0,-1-3 59 15,0-1-199-15,1-6-156 0,2 0-374 16</inkml:trace>
  <inkml:trace contextRef="#ctx0" brushRef="#br0" timeOffset="146884.6933">4411 11208 817 0,'-9'-4'209'16,"0"-1"4"-16,1 3-111 0,2 2-37 16,2-1-20-16,1 1-16 0,2 1-15 15,1 0-18-15,3 4-20 0,0-2-28 16,-1 0-30-16,-4-3-133 0,8 5-159 15,2 3-368-15</inkml:trace>
  <inkml:trace contextRef="#ctx0" brushRef="#br0" timeOffset="147536.6862">4878 11027 483 0,'-4'-5'141'0,"-1"2"7"15,-4 2-7-15,-2 4-72 0,-3 2-7 16,-3 4-2-16,-3 7-4 0,0 3-3 16,1 3-6-16,0 3-6 0,6 4-9 15,3 0-8-15,4-1-6 0,6 0-6 0,4-3-4 16,4-4-3-16,5-4-1 0,4-4-2 16,2-4-1-16,3-4 0 0,2-6 0 15,-1-4 0-15,0-4-1 0,-2-6 0 16,-3-2 1-1,-3-2-1-15,-4-3 1 0,-4-1 0 0,-3 0-1 16,-5-3 1-16,-4 3-1 0,-5-3 1 0,-5-2-1 16,-4-2 1-16,-8-5-1 0,-5-1 0 15,-3-4 1-15,-3 2-1 0,0 2 0 16,0-1 0-16,3 5 0 0,8 4 2 16,5 6 1-16,6 4 1 0,7 2 2 0,4 0-1 15,8 6 1-15,6 1-1 0,9 2-1 16,3-2-1-16,5 1-2 0,6-1 0 15,6 3-5-15,2-2-7 0,4 1-14 16,-3 0-23-16,3 2-23 0,-4 3-22 16,-1 3-115-16,-2 3-139 0,-3 4-302 15</inkml:trace>
  <inkml:trace contextRef="#ctx0" brushRef="#br0" timeOffset="147885.5951">5218 10860 758 0,'-4'-5'187'0,"2"3"4"0,1 2-108 15,1 2-28-15,0 4-12 0,1 4-13 16,0 6-7-16,-1 2-5 0,1 7-1 15,-2 1-2-15,0 4-1 0,-1 1 1 16,-1 0-2-16,1-1 0 0,0 1 0 16,0-3-2-16,2-4-1 0,4 1-2 15,1-2-1-15,2-3-1 0,4-4-2 16,2-2-2-16,2-5 0 0,5 0-1 16,-1-6-1-16,3-3 0 15,0-5-2-15,-1-3-5 0,0-3-8 0,0-3-10 0,-1-2-13 16,-5-1-20-16,-1-1-20 0,-3 2-12 15,-1 1-74-15,-3 3-41 0,-4-3-113 16,-2 2-220-16</inkml:trace>
  <inkml:trace contextRef="#ctx0" brushRef="#br0" timeOffset="148061.225">5212 10881 741 0,'-12'-5'193'0,"4"-3"2"16,5 1-89-16,4-1-46 0,6-1-19 15,8-1-17-15,3 1-14 0,7 0-14 16,3 2-16-16,3 2-22 0,-1 2-23 16,2 3-130-16,-4 3-2 0,2 4-120 15,-7 2-212-15</inkml:trace>
  <inkml:trace contextRef="#ctx0" brushRef="#br0" timeOffset="148426.9431">5566 11034 728 0,'-4'9'183'0,"1"2"4"0,0 3-99 16,0 5-33-16,3 0-11 0,0 2-11 15,3 0-11-15,2-3-4 0,1 0-4 16,4-4-1-16,2-2-2 0,2-4 0 16,2-4-2-16,2-4 0 0,0-5-1 15,2-3-2-15,-3-5-1 0,0-4 0 16,-2-3 0-16,0-1-1 0,-4-2 0 0,0 2-1 16,-1 0 0-16,-3 5-1 15,-2 4 1-15,0 4 0 0,-4 1 0 0,-1 9 0 16,-2 3-1-16,-1 4 1 0,-2 4-2 15,2 3-1-15,-1 3-3 0,1 3-6 16,2 1-7-16,1 2-10 0,3 1-10 16,4-3-19-16,2-1-18 0,4-5-12 15,3-1-119-15,1-5-133 0,4-4-306 16</inkml:trace>
  <inkml:trace contextRef="#ctx0" brushRef="#br0" timeOffset="148927.0192">5872 10672 719 0,'-6'-8'192'16,"1"2"7"-16,2 1-100 0,1 3-23 15,6 2-13-15,3 2-14 0,6 3-16 16,3 0-14-16,3 2-5 0,3 1-4 16,1 0-4-16,2 1-3 0,1-1-1 15,-1 0-1-15,0 2 0 0,-1-1-1 0,-2 2 1 16,2 0-1-16,-6 2 1 0,-2 1-1 15,-5 2 0-15,-4-1 0 0,-4 3 0 16,-6 3-1-16,-1 4-2 0,-4 0 1 16,2 4-2-16,0-1 0 0,0 2-2 15,3 1 1-15,1 1 0 0,1-4 1 16,1 1 0-16,0-2 1 0,-2 0 1 0,1-1 2 16,0-2-1-16,0 0 1 15,0-3 2-15,-3-4 0 0,-1-1 4 0,0-3 0 16,-4-3 2-16,0-4 1 0,-4-1 0 15,0-4-1-15,-1 0-1 0,1-4-4 16,0-3-5-16,0 2-9 0,2-2-15 16,3 0-25-16,0 2-27 0,3 0-138 15,3 6-159-15,2 0-369 0</inkml:trace>
  <inkml:trace contextRef="#ctx0" brushRef="#br0" timeOffset="155819.9686">21662 3773 593 0,'-19'-20'140'0,"-8"3"6"16,-10 2-93-16,-3 7-10 0,-3 5-9 15,-2 5-5-15,0 5-4 0,-2 5-5 0,4 5-4 16,5 5-5-16,6 4-3 16,5 3-4-16,7 6-1 0,6 3-2 15,7 2 0-15,4 2-2 0,7-1-2 0,2-1-1 16,3 0-2-16,-1-4 0 0,4-2-1 15,1 0 0-15,-2-2 1 0,0-1 2 16,-4 3 2-16,-1-2 0 0,-2 5 2 16,-8-2-1-16,-4 3 2 0,-7 4 0 15,-5-1 1-15,-3 5 0 0,-5 0 2 16,-5 3-1-16,0 1 0 0,-2-2 0 0,5-1 0 16,0-1-1-16,6-3-1 0,4 0-1 15,8-5 0-15,7-1 0 0,6-1 0 16,4-4 0-16,5 0-1 0,2 0 0 15,3-4-1-15,1 0 0 0,0-1-1 16,-1 1 1-16,-1-1 0 0,-4 0 1 16,-4 3 0-16,-3 2 0 0,-7 2 2 15,-7 3 1-15,-5 2 1 0,-7 5 1 16,-4 3 3-16,-1 0 1 0,-3 4 2 0,2 1 4 16,0 0 1-16,7 3 2 0,3 0-1 15,-1 0 0-15,1 0 0 0,4-2-1 16,1 1-4-16,6 1-2 0,1-3-2 15,4 1-1-15,8-3-2 0,5-1-2 16,4 2 0-16,2-5-1 0,4-4 0 16,2-2-2-16,-2-4-6 0,0-6-9 15,4-3-12-15,-1-6-14 0,3-4-14 16,-2-4-127-16,0-10-132 0,1-4-310 0</inkml:trace>
  <inkml:trace contextRef="#ctx0" brushRef="#br0" timeOffset="156425.1803">21370 5200 604 0,'-5'-6'147'15,"-5"1"6"-15,1 4-90 0,-3 4-14 16,-1 5-8-16,-2 3-5 0,1 5-4 16,-1 6-6-16,4 2-3 0,0 4-4 15,2 0-4-15,6 2-3 0,1 0-3 16,5-3-3-16,3-3-2 0,4-2-2 0,1-5 0 16,1-4-1-16,3-2 0 0,1-6 0 15,0-4-1-15,1-4 1 0,-1-5 0 16,-2-3-1-16,0-6 1 0,-4-4 0 15,-2-2 0-15,-4-1 0 0,-3-6 0 16,-2 0-1-16,-2-5 1 0,-1 0-1 16,-4-3 1-16,-2-1-1 0,-1-2-1 15,-2-2 1-15,-4 3-1 0,-4 2 0 16,0 1 0-16,0 5 1 0,0 5 1 16,1 4 3-16,1 7 5 0,5 3 3 0,5 4 3 15,2 4-1-15,4 2 1 0,4 1-2 16,6 2-2-16,2-1-5 0,6 1-3 15,3 0-3-15,6 0 0 0,3 0 0 16,1 0-7-16,2-1-7 0,3 1-16 16,-3 0-16-16,3 1-14 0,-1 3 3 15,-4 0-135-15,-4 2-131 0,0 0-301 16</inkml:trace>
  <inkml:trace contextRef="#ctx0" brushRef="#br0" timeOffset="156732.9621">21630 5087 655 0,'-4'7'157'0,"2"6"6"15,-6-1-94-15,2 6-20 0,-6 4-8 16,4 5-4-16,2 5-2 0,0 2-6 15,3 4 0-15,1 3-1 0,2 1-4 16,8-3-4-16,-5-1-3 0,3-4-3 16,2-2-1-16,0-4-5 0,2-5-4 15,-1-4-2-15,2-5-3 0,-1-5-5 16,2-3-11-16,-2-6-10 0,1-5-16 0,-2-2-17 16,1-4-9-16,-2-5-10 0,-1-4 4 15,-3-3-108-15,-3-5-108 0,-4-5-251 16</inkml:trace>
  <inkml:trace contextRef="#ctx0" brushRef="#br0" timeOffset="156884.5244">21613 5134 690 0,'-8'-5'169'0,"2"0"2"0,2 0-106 16,4 3-21-16,5-1-13 0,4 1-9 0,4-1-10 16,3 2-10-16,3-2-14 0,0 1-18 15,3 1-14-15,3 2-57 0,-3-1-72 16,-1 4-121-16,-3 2-257 0</inkml:trace>
  <inkml:trace contextRef="#ctx0" brushRef="#br0" timeOffset="157213.4142">21856 5230 685 0,'-5'-2'171'0,"0"2"5"0,1 1-100 16,0 3-22-16,1 4-9 0,1 2-8 16,0 4-7-16,2 2-7 0,2 2-5 15,0 2-2-15,3-2-2 0,1 2-2 16,2-3-3-16,2-3-3 0,1-1-1 16,0-5-1-16,2-3-2 0,2-4 0 0,3-4 0 15,1-6 0-15,0-2 1 0,3-2 1 16,0-5 2-16,-1 0 1 0,-2 0 0 15,-4 2 0-15,-1 2 0 0,-4 3-1 16,-4 3-1-16,-2 2-1 0,-2 4-2 16,-2 5-1-16,-1 3-1 0,-3 3-1 15,0 3-5-15,1 2-7 0,-1 2-11 0,0 3-15 16,1 0-16-16,3-1-16 16,1-1-13-16,3-3-117 0,2 0-129 0,1-3-293 15</inkml:trace>
  <inkml:trace contextRef="#ctx0" brushRef="#br0" timeOffset="157647.2429">22178 5045 682 0,'-11'-4'163'0,"4"1"4"0,1-2-103 16,4 3-26-16,3 1-8 0,2-1-6 16,4 0-4-16,2 2-6 0,4 0-4 15,0 1 1-15,3 0 0 0,1 2 0 16,1-2 0-16,0 0-1 0,-1 2-1 16,-3 2-1-16,0 1-1 0,-2 3-1 0,-4 3-2 15,-6 1-1-15,-2 5-1 0,-1 1-1 16,-4 4 0-16,-1 1 0 0,-3 2-2 15,2 4 1-15,3 3-3 0,-1-1-1 16,4 3 0-16,3-6-1 0,1 5 1 16,1-3 0-16,1-2 0 0,-2-4 2 15,1 0 1-15,-2-3 0 0,-3 0 1 16,1-5-1-16,-2-2 1 0,-4-3 1 16,-2 0 0-16,-2-3 0 0,1-3 0 15,-4-1 1-15,2-3-1 0,1-1 1 0,3-1-2 16,1-1-5-16,2-1-11 0,1-4-12 15,4 1-14-15,3 0-11 0,2-1-15 16,3 0-115-16,4-3-122 0,1 0-277 16</inkml:trace>
  <inkml:trace contextRef="#ctx0" brushRef="#br0" timeOffset="158341.3805">22541 5304 610 0,'-6'-1'152'0,"-3"-1"8"0,1 2-85 16,0 0-18-16,1 0-6 0,2 2-6 15,0-2-5-15,2 1-5 0,0 0-4 16,1 0-3-16,0-1-4 0,2 2-2 16,0-2-3-16,2 0-3 0,-2 0-1 15,0 0-2-15,1 0-2 0,-1 1-2 16,1 0-1-16,0 0-2 0,1 0-1 16,-1 2-1-16,0-2-1 0,1 0 0 15,0 1-2-15,0-1 1 0,-1-1-1 16,2 1 0-16,-1 0 0 0,1 1 0 0,-1-2 1 15,2 1-1-15,0-1 2 0,-1 1-1 16,2 0 1-16,0-1 1 0,1 0-1 16,0 0 1-16,2 0 0 0,0 0-1 15,3 0 1-15,0 0-2 0,4 0 0 16,1-1 0-16,1 1-1 0,1 0 0 16,3 0 0-16,2 1 0 0,3-1-1 15,1 1 0-15,3 1 1 0,0 1-1 0,2 1 0 16,2 0 0-16,2-2 0 0,-1 3 0 15,1-1 0-15,1-2-1 0,-3-1 0 16,-1 1 0-16,-2-2-2 0,-4 1-1 16,-5-1-2-16,-3 0-2 0,-4-1-4 15,-4 1-4-15,-2 0-7 0,-3-3-7 16,-4 2-12-16,-2-2-11 0,-1 0-11 16,-3-1-9-16,1 0-9 0,-1 0-107 15,-1-4-118-15,0 1-270 0</inkml:trace>
  <inkml:trace contextRef="#ctx0" brushRef="#br0" timeOffset="158578.3721">23171 5174 724 0,'-3'0'170'0,"0"-1"2"0,-1 1-114 16,4 1-20-16,2 3-11 0,2 2-6 16,2 1-7-16,3 1-4 0,2 1-1 15,2 2-1-15,2-1 1 0,3 1-1 16,3 1-1-16,2 1-1 0,1 0-1 0,1-1 0 15,0 2-2-15,-2-2-1 0,-1 0 0 16,-3-1-1-16,-5-1-1 0,-4 0 0 16,-6 0-1-16,-4 1-2 0,-6 0-6 15,-7 0-7-15,-4 0-12 0,-5-1-15 16,-6 0-12-16,-3 1-14 16,-4-4-113-16,-3 0-123 0,-4-1-282 0</inkml:trace>
  <inkml:trace contextRef="#ctx0" brushRef="#br0" timeOffset="158974.5127">22523 5136 510 0,'6'-4'129'0,"2"3"7"0,0-1-66 16,-2-1-19-16,-1 0-3 0,1 1-3 15,-1 1 0-15,-2 0 0 0,0 1-2 16,-2 0 0-16,-1 2-2 0,-1 2-4 16,-4 1-4-16,-4 1-6 0,-2 4-6 15,-5 1-5-15,-1 2-5 0,-4 3-3 16,-1 1-2-16,-1 1-1 0,1 4-1 0,1 0 1 15,2-1-1-15,3-1 0 0,2-1 0 16,4-1 0-16,3-1-1 0,3-2-1 16,4 0-1-16,4-1 0 0,2 0-2 15,5-1 0-15,3 0-3 0,2-2-7 16,3-2-7-16,3-2-8 0,3-3-14 16,2-1-14-16,-1-3-11 0,-1 1-12 15,1-3-112-15,-3-2-124 0,1-2-289 0</inkml:trace>
  <inkml:trace contextRef="#ctx0" brushRef="#br0" timeOffset="160431.7429">22803 4715 674 0,'-10'-14'164'0,"1"2"9"0,0 2-104 15,5 2-12-15,3 0-8 0,5 2-6 16,3 1-5-16,3 0-7 0,2 2-8 16,4 1-4-16,2 2-4 0,2 2-4 15,-2 1-3-15,2 1-2 0,0 1-2 16,0 1-2-16,1 0-1 0,-1 2 1 16,-2-1-2-16,2 1 1 0,-2 1-1 15,-3-2 1-15,-3 1-1 0,-2-1 1 16,-4-3-1-16,-2-1 1 0,-5 2-1 0,-4 0 1 15,-5 3-1-15,-4 0 1 0,-4 3-1 16,-4 3 1-16,0 0-1 16,-1 1 0-16,-1 1 1 0,4 0-1 0,0 0 0 15,2-3 0-15,3 1 0 0,0-1 0 16,2 2 0-16,2-3 0 0,1 2 0 16,3-2 0-16,3 0 0 0,3-1 0 15,1-1 0-15,5-1 0 0,1-1 1 16,3-1-1-16,4-2 1 0,0-1 0 15,2-1-1-15,1-1 1 0,0-2 0 16,1 0-1-16,1 0 0 0,1-1-2 0,-1 0-10 16,0 1-11-16,3 0-23 0,1 2-21 15,-1-1-133-15,-3 2-151 0,2 3-349 16</inkml:trace>
  <inkml:trace contextRef="#ctx0" brushRef="#br0" timeOffset="161223.3049">23891 5332 627 0,'-3'1'154'0,"0"-1"7"16,-1-5-92-16,3 2-12 16,0-6-4-16,1-3-3 0,1 0-5 0,0-5-4 15,2-3-5-15,0 2-4 0,0-5-5 16,-1 1-5-16,2 0-4 0,-2-1-5 16,1 0-4-16,2 1-3 0,-1 1-2 15,1 3-2-15,0 2-1 0,-1 3 0 16,0 5-2-16,-2 3 1 0,1 0 0 15,-2 11 0-15,-1 3 1 0,0 5-1 16,1 4 1-16,-1 4 0 0,-1 2-1 0,-2 7 1 16,2-4 0-16,0 1-1 0,1 3 0 15,-1-3 0-15,-1 0-1 0,2 0 1 16,0-2-1-16,-1-2 1 0,0-2-1 16,-1-3 1-16,0-3-1 0,-1-2 1 15,-1-3 0-15,-1-1 0 0,-1-4 0 16,-1 0 0-16,-3-3 0 0,-1-3 0 15,-4 0 0-15,-1 0 0 0,-2-1 1 16,1-1 0-16,-1 0 1 0,5 1 0 0,0 1 2 16,4-2 1-16,4 1 1 0,1 0-1 15,3 0 1-15,1 1-2 0,5 0 0 16,2 0-2-16,6 0-1 0,3 1 0 16,2 0 0-16,3 0-1 0,2 1 0 15,2-1 0-15,-2 0 1 0,-4 0-1 16,1 2 0-16,0-2 1 0,-3 2-1 15,-1-1 1-15,-3-1 0 0,1 2 1 16,0-2 1-16,-1-1 1 0,-1 1 2 16,-1 2 0-16,-1-3 1 0,-3 0-1 0,0-2 0 15,-2 4-2-15,-2-4-1 0,0 1-1 16,-3-1-4-16,2 0-8 0,-1 0-9 16,-1 0-17-16,-1-2-25 0,-1 1-25 15,-1 0-132-15,-8-2-154 0,-2 0-349 16</inkml:trace>
  <inkml:trace contextRef="#ctx0" brushRef="#br0" timeOffset="164381.0118">24496 5613 685 0,'2'-7'161'15,"0"3"5"-15,-6 5-108 0,-1 4-12 16,1 4-8-16,0 6-7 0,-4 4-7 0,0 3-5 16,-1 3-6-16,0 4-5 0,0 0-4 15,-1 0-5-15,1-1-17 0,3-3-19 16,2-2-16-16,3-3-126 0,1-7-139 15,5-7-328-15</inkml:trace>
  <inkml:trace contextRef="#ctx0" brushRef="#br0" timeOffset="164699.7153">24752 5203 696 0,'-4'-7'170'16,"4"3"4"-16,-1 6-88 0,1 5-39 16,1 5-14-16,3 9-8 0,0 4-6 15,2 3-4-15,1 5-3 0,4 2-2 16,4 1 0-16,0-1 0 0,2-2-1 16,4-1 1-16,-1-3-1 0,2-6-2 0,-2-4 0 15,-2-5-3-15,0-6-1 0,-4-6 0 16,0-6-2-16,-3-6 0 0,-1-6 0 15,-2-6 0-15,2-5 0 0,0-6 0 16,-2-5 0-16,2-3-3 0,0-8-4 16,1 0-7-16,1 1-6 0,0 1-8 15,2 7-9-15,1 6-9 0,-3 8-9 16,-1 11-3-16,-3 10-7 0,-3 6-112 16,-3 8-116-16,-4 2-282 0</inkml:trace>
  <inkml:trace contextRef="#ctx0" brushRef="#br0" timeOffset="164920.1272">24919 5374 700 0,'-8'-3'174'15,"3"0"6"-15,0 0-98 0,4 2-27 16,1 0-14-16,1-2-9 0,6 2-10 15,0-1-9-15,2 0-4 0,0 0-12 16,4 1-20-16,-1 1-20 0,1 0-16 16,0 1-57-16,-4 0-72 0,2 0-125 15,-3 1-249-15</inkml:trace>
  <inkml:trace contextRef="#ctx0" brushRef="#br0" timeOffset="165307.0987">25070 5388 574 0,'2'-6'156'0,"3"0"6"0,0-1-19 16,-2 1-95-16,6 2-12 0,2 2-7 15,1-1-6-15,0 3-4 0,1-1-6 16,1 2-5-16,3 2-2 0,-3-2-3 15,-1 0 0-15,1 0-2 0,-2 2 1 16,0-1-1-16,-3 1 0 0,-1-1 0 16,0 2 0-16,-5-1 0 0,0 2 0 15,-4 0 0-15,-1 1-1 0,-1 2 1 0,-2 0 0 16,-2 2 0-16,-2 2 0 16,0 1 0-16,0 1 1 0,-2 1-1 0,0-2 2 15,1 3 0-15,0-2 2 0,-4-4-1 16,7 2 1-16,2-1-1 0,2-1 0 15,1-1-1-15,4-2 0 0,1-1-2 16,7 4 0-16,-4-8-3 0,3 0-5 16,-1-2-12-16,2-1-17 0,2 0-14 15,2-1-91-15,-1-2-41 0,6 3-119 16,0 2-237-16</inkml:trace>
  <inkml:trace contextRef="#ctx0" brushRef="#br0" timeOffset="176716.6893">20911 6621 555 0,'5'-41'130'0,"-4"5"6"15,-10 10-89-15,-4 4-11 0,-3 10-5 16,-4 5-3-16,-6 9-2 0,-2 5-4 16,-2 9-3-16,-2 5-2 0,0 6-2 15,0 5-1-15,0 2-2 0,7 1-3 16,3 3-3-16,6 3-1 0,6-2-2 0,5 1-1 15,9 4 0-15,4-2-2 0,4 1 1 16,4-1-1-16,1-6-1 16,-1 2 1-16,-2-3-1 0,-6-5 0 0,-3 1 0 15,-5-3 0-15,-5 0 1 0,-4 3 0 16,-6 1 0-16,-5 1 0 0,-5 2 0 16,-5 2 0-16,-3 3 0 0,0 2 0 15,-1-1 1-15,2 1-1 0,1 1 0 16,6 0 0-16,5-1 0 0,7-1 0 15,4 0 0-15,8-1 0 0,6-2 0 0,4 1-2 16,5-2-2-16,4-3-2 0,2-4 0 16,1-3-2-16,-3-4 1 0,-1-2 1 15,-3-5 0-15,-7-3 3 0,-3 2 1 16,-8 0 1-16,-7 3 1 0,-4 0 1 16,-3 5 0-16,-7 3 1 15,1 5 1-15,-3 1 0 0,0 5 1 0,4 1 0 16,1 2 0-16,3 1 0 0,7-1-1 0,4-1 0 15,3 0-1-15,5-1 0 0,5-1-1 16,2-4 1-16,4 0-2 0,2 0 1 16,2-1-1-16,2-1-1 0,0-3-1 15,-2 0 0-15,-1 1 0 0,-5 0-1 16,0-1 0-16,-4 2 0 0,-5 2 1 16,-3 4 0-16,-4 3 1 0,-2 0 0 15,-3 5 1-15,-4 4 0 0,-1 4 2 16,0 1 2-16,0 4 2 0,2 2 3 15,0 3 2-15,2-2 4 0,4 3 1 0,3-6 0 16,5 1-1-16,2-4-1 0,4-3-4 16,6-4-2-16,6-1-2 0,2-4-3 15,5-4 0-15,3-4-3 0,4-2-2 16,3-5-10-16,2-1-13 0,0-3-15 16,5-2 3-16,-8-1-138 0,2 5-131 15,-3-3-313-15</inkml:trace>
  <inkml:trace contextRef="#ctx0" brushRef="#br0" timeOffset="178986.3751">20645 7681 492 0,'-9'2'131'0,"6"0"5"0,-4-1-34 16,4-1-53-16,-1 2-9 0,0-1-2 15,3-1-5-15,1 1 0 0,1-2-1 16,3 2-2-16,2-1-1 0,3-1-3 16,1 0 0-16,1-2-1 0,2 1-3 0,1-1-5 15,-1 0-5-15,-1 0-3 0,1-1-2 16,-2 4-4-16,-2-1-5 0,0 2-6 16,-2-1-10-16,1 3-13 0,-2-2-13 15,0 4-12-15,-1-1 16 0,-4 1-141 16,-1 0-126-16,1 1-297 0</inkml:trace>
  <inkml:trace contextRef="#ctx0" brushRef="#br0" timeOffset="179773.6194">21154 7571 533 0,'-2'-6'128'0,"-2"1"6"16,-1-2-82-16,0 2-11 0,-1 0-1 15,0 3-4-15,-2-1-3 0,-1 3-6 16,-1 3-2-16,-1 3-3 0,-2 4-2 0,-1 1-1 16,-2 4-1-16,2 5 0 15,0 3-1-15,2 3 0 0,5 2-3 0,1-1-1 16,6-1-4-16,2 0-2 0,5-4-2 16,4-4-1-16,2-3-1 15,0-4 0-15,3-4-2 0,0-3 0 0,-1-5 0 16,-1-6 0-16,-1-2 0 0,0-4 0 15,-2-2-1-15,0-6 0 0,0-4-1 16,0 1 0-16,-4-3 0 0,2 0-1 16,-3 1 0-16,-1 0 1 0,-1 7 0 0,-2 2 0 15,-1 4 1-15,-1 6 0 0,-1 6 0 16,0 2 1-16,-1 8 1 0,-3 4 0 16,1 5 2-16,0 4 1 0,2 4 1 15,-1 1 0-15,2 0-1 0,2-1-1 16,2 0 0-16,3-3-2 0,3-1-3 15,-1-7-7-15,3-3-15 0,3-4-19 16,0-1-15-16,2-6-125 0,-2-2-138 16,-1-6-321-16</inkml:trace>
  <inkml:trace contextRef="#ctx0" brushRef="#br0" timeOffset="180669.4248">21255 7172 460 0,'-1'-4'119'15,"-1"2"6"-15,0 1-55 0,2 2-24 0,-1 0-9 16,1 3-4-16,1 1-4 0,0 4-2 16,-1 4-2-16,3 0-1 0,-2 3 0 15,1 0-2-15,1 2-1 0,-1-1-3 16,1-1-2-16,-1-2-2 0,1-3-1 15,0-1-1-15,0-2-2 0,-1-4-1 16,-1 0 0-16,2-4 0 0,-1-2 1 16,1 0-2-16,0-7 0 0,4-2 0 15,-1-2-1-15,2-5-2 0,2-5-1 0,2 0-2 16,2 0 0-16,-2 1 0 0,0 2 1 16,-1 4-1-16,-1 4 2 0,0 5 0 15,-3 4 0-15,-2 5 1 0,-1 4 0 16,-1 5-1-16,0 3-1 0,-2 4 0 15,-2 0-1-15,0 3-1 0,-2 2-6 16,2 0-10-16,-1 1-17 0,0-2-17 16,1-2 68-16,1 0-200 0,-1-2-143 15,3-5-356-15</inkml:trace>
  <inkml:trace contextRef="#ctx0" brushRef="#br0" timeOffset="182868.4528">21622 7723 265 0,'2'-8'86'0,"0"-1"11"0,-1-2-27 0,2 0-6 16,0-1-2-16,1-2-4 0,-2 1-9 16,1-4-10-16,1 1-6 0,-1-1-4 15,2-1-2-15,-1 1 0 0,1 0 1 16,-2 2 1-16,2 4 1 0,-2 2 1 16,-2 2-1-16,-1 4-3 0,-1 5-3 15,0 4-4-15,-3 5-4 0,-1 4-4 0,0 5-3 16,-1 3-1-16,-1 3 1 0,0 3 1 15,1 2 1-15,0-1 0 0,3 0 0 16,1-2 0-16,4-1-2 0,1-4-1 16,2-3-2-16,2-6-2 0,2-1-1 15,1-4-1-15,1-5 0 0,1-4-1 16,0-4 0-16,2-3 0 0,-1-5 0 16,1-4 0-16,1-5-1 0,-1-3 1 15,1-2-1-15,-3-2-1 0,-1 0 1 16,-1-2-1-16,-3 4 0 0,-1 3-1 0,-2 2 1 15,-3 3 1-15,-1 3-1 0,-1 5 0 16,0 6 0-16,-2 1 1 0,0 7-1 16,-1 6 1-16,2 3 0 0,-3 5 0 15,-1 3 0-15,1 1 1 0,0 3-1 16,2 0 1-16,1-2-1 0,2 0 1 16,2-1-1-16,5-1-6 0,-1-4-9 15,1-2-11-15,2-3-15 0,0-4-12 0,2-2 45 16,0-4-172-16,0-4-129 0,0-2-318 15</inkml:trace>
  <inkml:trace contextRef="#ctx0" brushRef="#br0" timeOffset="183335.9203">21993 7402 558 0,'3'-8'132'0,"-4"2"7"0,3 4-87 0,-2 1-8 16,1 4-2-16,1 3 0 0,-2 3-2 15,1 6 0-15,-1 4-1 0,-1 1-1 16,1 6-4-16,1 2-3 0,1 2-5 16,-3 1-5-16,0 0-3 0,0 2-4 0,-1-1-2 15,1-1-2-15,0 0-2 16,-2-2-1-16,5-4-1 0,0 1 0 0,3-4-3 15,1-2 0-15,2-1-1 0,0-5-1 16,2-3 0-16,1-3-1 0,-1-4 0 16,1-3-2-16,0-4-3 0,1-6-7 15,2-1-6-15,-2-3-12 0,0-2-11 16,-1-3-14-16,0-1-11 0,-2 1 20 16,-3 0-138-16,-4-3-123 0,2-2-295 0</inkml:trace>
  <inkml:trace contextRef="#ctx0" brushRef="#br0" timeOffset="183526.275">22014 7467 625 0,'-9'-5'149'0,"2"0"6"0,1-2-96 16,4 2-18-16,4-1-6 0,3-1-3 15,6-2-7-15,3-1-7 0,2-1-7 16,4 1-5-16,2 1-11 0,1-1-15 0,0 2-15 15,-1 2 40-15,-3 1-172 0,0 3-132 16,-2 2-335-16</inkml:trace>
  <inkml:trace contextRef="#ctx0" brushRef="#br0" timeOffset="183863.8829">22215 7642 571 0,'-3'0'144'0,"-1"0"9"16,0 0-79-16,2-2-17 0,2 1-3 16,0-3-3-16,2 1-6 0,2 0-6 15,1-1-7-15,1-1-7 0,1 2-6 16,2-2-5-16,-2 0-5 0,2 1-3 16,1-1-5-16,-1 3-8 0,1-1-12 15,0 1-16-15,-2 1-18 0,2 1 60 16,-2-2-193-16,-1 5-140 0,-1 3-348 15</inkml:trace>
  <inkml:trace contextRef="#ctx0" brushRef="#br0" timeOffset="184315.6833">22445 7533 606 0,'3'0'142'15,"-2"4"7"-15,0 1-97 0,1 3-11 16,-1 3-1-16,0 2-1 0,-1 3-2 16,0 1-4-16,-1 0-3 0,1 0-4 15,-1-1-3-15,1 1-5 0,-2-2-3 16,2 0-5-16,-1-3-2 0,1-4-3 0,-1 0-2 15,2-3-1-15,0-7 0 0,2-3-1 16,1-3 1-16,2-4-2 0,1-4 1 16,4-3 0-16,1-4-1 0,2-3-2 15,0 1-1-15,2-2 0 0,2 0-1 16,-4 2 0-16,0 3 1 0,-2 4 0 16,-1 6 1-16,-4 3 2 0,2 9 0 15,-4 4 1-15,0 4 0 0,0 5 1 16,-3 2 1-16,0 4 0 0,1 2 1 0,-3-3-1 15,1 4 0-15,-1-1 0 0,1-2 0 16,1 1-1-16,0 0-1 0,-1-2-4 16,3-2-5-16,0-3-10 0,-1-2-14 15,2-2-16-15,0-3-15 0,2-3-122 16,-2-7-130-16,5-1-303 0</inkml:trace>
  <inkml:trace contextRef="#ctx0" brushRef="#br0" timeOffset="184552.0433">22796 7615 653 0,'-5'-1'156'15,"1"1"5"-15,4 0-108 0,3 0-7 16,4-1-1-16,-1 1-6 0,2-3-11 0,1 3-6 15,1-1-6-15,1-1-5 0,-4-1-7 16,3 2-11-16,0 0-13 0,1 0-18 16,-1-1-15-16,-2 0-124 0,1 0-135 15,1 2-314-15</inkml:trace>
  <inkml:trace contextRef="#ctx0" brushRef="#br0" timeOffset="184743.5295">23065 7517 640 0,'-2'0'155'0,"-1"-1"7"0,1 4-94 15,2 0-21-15,0 3-5 0,1 0-2 16,2 3-10-16,-1 1-7 0,1 2-6 16,-2-1-7-16,1 0-7 0,-2 0-12 15,1 1-13-15,-1-1-16 0,0 0-12 16,0-1 8-16,-1-1-135 0,0-2-126 15,0 3-292-15</inkml:trace>
  <inkml:trace contextRef="#ctx0" brushRef="#br0" timeOffset="185394.0459">23074 7261 678 0,'1'-5'153'0,"4"3"4"0,2 1-120 0,6 1-8 15,1 2-1-15,1-1 0 0,1 3-5 16,1 0-4-16,1 1-3 0,0 1 0 16,0 0-1-16,-1 1 0 0,0 1-1 15,-1-1-1-15,0 0-1 0,-2 1 0 16,-5-1 0-16,-1-1-2 0,-6 2 0 16,-3 1 0-16,-4 2-1 0,-4 3-2 15,1 2-1-15,-2 2-1 0,2 3-2 16,-1 0-1-16,4 2-1 0,1 0 0 15,1 1 0-15,1-1-1 0,2 0 0 0,2 0 0 16,0-1 1-16,1 0-1 0,-1-1 0 16,2 0 0-16,-1-1 0 0,1-2-1 15,-1-1 1-15,-1-1-1 0,0 1 0 16,-2-2 0-16,-1-1 0 0,-1-2 0 16,-3 0 0-16,-1-2-1 0,-3-3 0 15,-3-1-4-15,0-3-5 0,-3 0-7 16,-1 0-11-16,0-2-9 0,0 0-12 0,3 1-10 15,-1-1 49-15,2-2-169 16,2 1-126-16,3-3-316 0</inkml:trace>
  <inkml:trace contextRef="#ctx0" brushRef="#br0" timeOffset="186288.114">23435 7597 414 0,'-2'1'113'0,"-1"-1"5"16,1 1-42-16,-2-1-24 0,1 2-13 15,0-1-5-15,-1-1-5 0,2 0-2 16,0 1-1-16,-1-1 2 0,1 1-1 16,2-1-1-16,-2 0 0 0,2 0-2 0,2 0 0 15,0 0-1-15,1 0-2 0,1-1-1 16,3 0 1-16,0 0 0 0,5-2 1 16,2 0-1-16,2-2-1 0,3 0-1 15,4 0-2-15,3 0-2 0,1 0-1 16,1 0-3-16,0 1-1 0,1 0 0 15,0-1-2-15,0 2 0 0,3 0-2 16,1 0-1-16,2 2-1 0,0 0-2 0,2 1 0 16,2 0-1-16,0 1 0 0,3 1-1 15,0-2 0-15,-2 2 0 0,2-1-1 16,-2 0 0-16,0-1-2 0,-2-1 0 16,-2-2-2-16,-3 3-1 0,-4-1-3 15,-3 0-3-15,-3-2-3 0,-5 2-4 16,-6 1-7-16,-4-2-8 0,-4 0-8 15,-4-1-7-15,-5 2-5 0,-2-2-3 16,-4 1-6-16,-1-1 2 0,-3 0-37 0,-2-1-52 16,0-2-85-16,1-2-206 0</inkml:trace>
  <inkml:trace contextRef="#ctx0" brushRef="#br0" timeOffset="186507.5327">24282 7440 345 0,'0'-11'186'16,"1"0"-57"-16,1 4-33 0,2-2-23 15,2 3-22-15,1 1-12 0,2 0-8 16,2 0-5-16,-1 4-3 0,1 0-2 15,1 2-2-15,-1 0 0 0,0 3 0 16,1 2 0-16,2 5-1 0,-2-2-1 16,2 2-1-16,-1 1-1 0,1 0-1 0,-1 3-2 15,-1-2-1-15,1-1-1 0,-1 0-1 16,-2-1-1-16,1 2 0 0,-6-3-2 16,-3 0-1-16,-3 0-1 15,-7-2-1-15,-1 3-4 0,-5 0-5 0,-5-1-12 16,-4 2-17-16,-2 2-13 0,-6 2 9 15,-3-2-140-15,-5 1-131 0,-1 1-305 16</inkml:trace>
  <inkml:trace contextRef="#ctx0" brushRef="#br0" timeOffset="186922.2919">23547 7336 467 0,'9'-7'130'15,"-1"-2"7"-15,-3 1-17 0,0 1-63 16,-3 3-7-16,1 0 0 0,-2 3-1 15,-2-1-4-15,-3 6-2 0,-2 2-6 16,0 2-6-16,-3 1-5 0,-1 5-7 0,-4 1-4 16,1 3-4-16,0 0-2 0,1 6-1 15,-2-2-2-15,3 2 0 0,-1 1-1 16,0 0 0-16,1-1 0 0,1-1 0 16,-1-5 1-16,3 3-2 0,2-1 1 15,3-2-1-15,1-1-1 0,5-2-1 16,2-2 0-16,2 0-1 0,3-1-2 15,3-4-3-15,4 0-5 0,4-2-7 16,5-2-10-16,3-2-12 0,3-3-17 0,1-4-10 16,-1-1-27-16,-1-3-94 0,-3 1-117 15,0-1-264-15</inkml:trace>
  <inkml:trace contextRef="#ctx0" brushRef="#br0" timeOffset="187439.4712">23827 6853 658 0,'-11'-9'158'0,"7"-1"6"16,2 0-95-16,4 0-19 0,7 3-9 16,2 0-1-16,4 0-2 0,2 1-6 15,-1 3-4-15,2 1-4 0,3 4-5 0,1 1-4 16,3 3-4-16,3 1-4 0,-1 0-1 16,2 0-2-16,1 2-1 0,-4-3-1 15,0-1 0-15,-4-1-1 0,-2-1 1 16,-5-2-1-16,-3 2 0 0,-4-2 1 15,-3 2 1-15,-2-1-1 0,-7 4 1 16,-3 1 0-16,-4 4 0 0,-5 4-1 16,-5 2 0-16,-4 4 0 0,-3 1-2 15,-1 1 1-15,-1 1-1 0,2-2 0 0,4-1 1 16,3-2-1-16,4-2 0 0,5-1 0 16,3 0 1-16,3-2 0 0,3-1 1 15,3-2 1-15,4-1 0 0,3-1 1 16,6-3 1-16,3-1 0 0,4-3 0 15,6-1 0-15,2 0-1 0,3-1-1 16,1 0 0-16,-2-1-2 0,1 1-2 16,-3 0-7-16,-2 0-12 0,-2 3-19 15,-3 0-25-15,-1 5 15 0,-8 3-158 0,0 3-149 16,-3 4-344-16</inkml:trace>
  <inkml:trace contextRef="#ctx0" brushRef="#br0" timeOffset="189559.5533">22829 8759 471 0,'-6'2'118'0,"0"-2"4"16,0-4-57-16,-1-2-26 0,4-4-5 15,1 0-1-15,2-3-2 0,3-2-1 16,2-3 0-16,0-2 0 0,1-1 0 0,0 0 1 16,1 1-1-16,1 1-3 0,-3 3-1 15,1 4-1-15,-1 4-3 0,1 5-1 16,-3 7-1-16,1 3-2 0,-1 8-4 15,-1 4-1-15,-2 7-4 0,0 4-2 16,-1 3-2-16,1 2-4 0,0-1-7 16,0 3-11-16,1-3-15 0,0 1-16 15,2-3-15-15,-2-3-124 0,-1-3-134 16,-1-3-306-16</inkml:trace>
  <inkml:trace contextRef="#ctx0" brushRef="#br0" timeOffset="189941.5977">22423 9034 533 0,'-23'1'127'0,"1"1"4"16,-1 1-76-16,1-1-17 0,1 1-1 15,4-3 1-15,3 1 1 0,3 0-2 16,3-1-4-16,4 0-4 0,5-1-4 16,5 1-2-16,4 0-2 0,4 4-3 15,7-3-2-15,4-1 3 0,11 0 3 16,5 0 3-16,8 0-2 0,5 0 0 0,9-5-2 16,3 3-2-16,4 0-4 15,4 1-4-15,2-3-4 0,2 1-3 0,-1-2-2 16,1-2-1-16,-4-1-1 0,-2 0 1 15,-7-1-2-15,-6 0-2 0,-7 3-3 16,-8-1-6-16,-6 5-5 0,-6 2-11 16,-10 1-12-16,-7 1-14 0,-9 4-7 15,-11 3-9-15,-5 2-1 0,-12 1-110 0,-6 0-112 16,-7 4-262-16</inkml:trace>
  <inkml:trace contextRef="#ctx0" brushRef="#br0" timeOffset="190426.6127">22324 9440 536 0,'4'-11'145'16,"-2"4"8"-16,1 5-46 0,-1 2-40 0,1 6-4 16,0 6-4-16,1 5-4 0,-2 5-9 15,0 6-6-15,-4 4-7 0,0 1-10 16,-2 0-6-16,1 3-7 0,-5-2-3 15,2-3-2-15,0-2-2 0,0-1-3 16,1-3-7-16,0-3-8 0,1-4-15 16,1-3-21-16,2-3-15 0,1-4-36 15,0-5-93-15,3-4-123 0,2-4-266 16</inkml:trace>
  <inkml:trace contextRef="#ctx0" brushRef="#br0" timeOffset="190772.0763">22595 9654 510 0,'1'-4'134'16,"0"-1"10"-16,1 0-55 0,-1 1-25 16,1 2 0-16,1-2-2 0,2 3-2 15,0-1-5-15,-2-1-4 0,3 2-7 16,2 0-6-16,-2-2-8 0,1 3-6 0,-1-2-7 16,2 2-5-16,-1 0-4 15,-1-1-3-15,1-1-3 0,0 1-5 0,0 1-10 16,-1-1-13-16,-1-1-20 0,1 0-21 15,0 1 16-15,-2 0-151 0,2 1-139 16,-1 1-322-16</inkml:trace>
  <inkml:trace contextRef="#ctx0" brushRef="#br0" timeOffset="192034.646">23123 9518 516 0,'1'-13'126'0,"-2"0"5"16,-3 2-63-16,-2 2-31 0,-1 3-1 15,-6 1 3-15,0 4 1 0,-4 6 1 16,-2 2 1-16,0 7 0 0,-2 3-3 16,0 3-3-16,2 5-4 0,3 3-6 15,2 2-4-15,4 0-6 0,3 0-4 16,3-1-2-16,3-1-3 0,5-2-2 16,2-3-2-16,0-4-1 0,4-4-1 15,2-7 0-15,3-3-1 0,0-6 0 16,3-5 1-16,0-5 0 0,2-5-1 15,1-6 1-15,-3-3-1 0,-1-3 1 0,-1-3-2 16,-2-3 0-16,-5-4-1 0,-1 1-1 16,-3 2 0-16,-2-1 0 0,0 8 0 15,0 6 0-15,-3 6 2 0,0 8 0 16,-1 8 0-16,0 7 1 0,1 6 0 16,-2 6 0-16,-2 3 0 0,1 4 1 15,1 5 0-15,1 0 0 0,0 0 0 16,-1-1 0-16,1 0 0 0,4-5-1 0,-1 0-4 15,3-6-8-15,0-3-17 0,5-3-18 16,-1-4-14-16,2-6-128 16,0-2-138-16,4-3-321 0</inkml:trace>
  <inkml:trace contextRef="#ctx0" brushRef="#br0" timeOffset="192488.0613">23266 9491 628 0,'-1'-4'148'16,"-1"-1"7"-16,3 3-102 0,4-3-13 15,2 0-2-15,2-1-2 0,3 1-3 16,3 1-6-16,-1 3-4 0,3-1-3 0,1 0-1 15,-1 1-2-15,0 1-3 0,0 0-2 16,-1 0-3-16,0 0-1 16,-3 1-2-16,0 1-2 0,-4 0-2 0,-1 3 0 15,-5 1 0-15,-3 1-1 0,-3 3 0 16,-5 2 0-16,-1 2 0 0,-3 1-1 16,-1 2 1-16,0 1-1 0,-3-1 0 15,1 3 1-15,-1-2-1 16,0 2 0-16,-1-1 0 0,1 0 0 0,1-1 1 15,3 1-1-15,2-4 0 0,3-1 0 0,2-3 0 16,4-1 0-16,2-2 0 0,4-3 0 16,1-2 0-16,1-1 0 0,2-1 1 15,1-1-1-15,1-1 0 0,1 0 0 16,0-2-1-16,1 1-1 0,-1-2-3 16,0 2-4-16,-1-1-11 0,-1 2-11 15,1 0-15-15,-4 1-9 0,1 0 4 0,-4 0-130 16,0 0-125-16,0 1-290 15</inkml:trace>
  <inkml:trace contextRef="#ctx0" brushRef="#br0" timeOffset="192728.3478">23587 9505 681 0,'9'-8'159'0,"-1"0"2"15,0 1-115-15,1 1-16 0,1 1-5 16,1 3-6-16,-1 0-11 0,0 0-18 16,0 2-17-16,-1-1-18 0,1-2-118 15,-2 1-126-15,3-3-305 0</inkml:trace>
  <inkml:trace contextRef="#ctx0" brushRef="#br0" timeOffset="192893.9183">23873 9298 732 0,'-7'7'178'0,"4"2"6"0,-2 4-116 0,2 1-18 15,1 5-7-15,1 0-8 0,-1 1-11 16,1 3-10-16,2 0-11 0,-1-1-13 15,0 0-22-15,2-1-22 0,0 0-30 16,-3-3-108-16,2 1-136 0,0-1-302 0</inkml:trace>
  <inkml:trace contextRef="#ctx0" brushRef="#br0" timeOffset="193734.3957">23511 9045 397 0,'-7'-3'113'16,"-1"0"7"-16,1-1-25 0,1 0-39 15,1 1-13-15,0-2-4 0,3 2-3 16,1-2-3-16,1 3-2 0,2-2-2 0,2 1 0 15,2 0-1-15,1 2-1 0,4 0 0 16,1 1-2-16,4 0-3 0,3 0-1 16,2 0-2-16,1 0-3 0,1-1-1 15,0-1-3-15,2 0-3 0,-1-2-1 16,1-1-2-16,-2 0-2 0,1-1-2 16,-2 1-5-16,-1 0-12 0,-4 2-20 15,-4 0-14-15,-4 1-76 0,-4 1-56 16,-2-2-121-16,-3 2-249 0</inkml:trace>
  <inkml:trace contextRef="#ctx0" brushRef="#br0" timeOffset="194088.6405">24169 9023 585 0,'4'2'150'0,"-2"4"8"16,-1 2-68-16,-1 3-34 0,0 1-6 16,0 4-3-16,-2 1-7 0,-1 3-10 0,0-2-7 15,-3 0-8-15,-1 0-6 16,3 0-11-16,-3-2-19 0,0-1-23 0,0-2-136 16,-3-1-144-16,1-2-357 0</inkml:trace>
  <inkml:trace contextRef="#ctx0" brushRef="#br0" timeOffset="202185.4203">23210 10222 690 0,'0'-7'164'0,"-3"2"7"16,2 5-109-16,1 6-10 0,-1 4-5 15,1 3-4-15,-1 6-6 0,1 5-5 16,-3 5-5-16,2 3-5 0,-3 3-6 0,2 0-4 15,-1 1-4-15,2-2-3 16,-1-5-4-16,1-1-2 0,1-5-9 16,1-5-11-16,1-5-21 0,1-4-20 0,3-3-19 15,0-3-118-15,0-5-136 0,3-3-302 16</inkml:trace>
  <inkml:trace contextRef="#ctx0" brushRef="#br0" timeOffset="202646.7628">23401 10258 642 0,'-6'-2'158'0,"2"0"5"15,2-1-84-15,3 2-30 0,3 0-7 16,3 0-6-16,2-1-5 0,4 1-4 16,2 1-5-16,3 0-4 0,3-1-3 0,1 1-3 15,4 1-2-15,-1-1-2 16,0-1-2-16,-1 2 0 0,-4-1-2 0,-3 3 0 16,-5-2-1-16,-3 1-1 0,-3 2-1 15,-5 2 0-15,-3 0 0 0,-3 3 0 16,-4 2-1-16,-2 2 1 0,-5 5-1 15,-2-1 1-15,-5 3-1 0,-2 1 0 0,0 1 0 16,0 3 0-16,-1-2 0 0,5 0 0 16,3-2 1-16,3-1 0 0,3-2 1 15,6-4 0-15,1-3 2 0,5-4 0 16,1-2 0-16,4-3 1 0,1 0-2 16,7-2 0-16,-2-3 0 0,3-3-2 15,4 0 0-15,0-1-1 0,4-1-1 16,2 0-4-16,0-2-11 0,0 4-17 15,-1 2-21-15,0 5-17 0,-4 1-126 16,-4 0-141-16,-2 2-323 0</inkml:trace>
  <inkml:trace contextRef="#ctx0" brushRef="#br0" timeOffset="203065.1178">23857 10401 488 0,'1'-10'125'16,"0"-1"6"-16,0-4-58 0,2-1-23 0,-1-3-6 15,2-1-3-15,1-1-1 16,-2-1 2-16,1 3 3 0,-1 2 0 0,-1 3 2 16,0 4-1-16,0 4-3 0,-1 4-3 15,-1 4-7-15,0 6-6 0,1 4-5 16,-2 5-6-16,0 5-4 0,-1 4-2 15,1 4-3-15,0 1-1 0,0 2-2 16,-2-1-1-16,2-2 0 0,2-1-2 0,2-9-4 16,-2 3-8-16,1-6-14 0,1-5-20 15,3-1-21-15,0-5-16 0,0-3-124 16,0-1-141-16,2-6-311 0</inkml:trace>
  <inkml:trace contextRef="#ctx0" brushRef="#br0" timeOffset="203527.8777">24208 10250 542 0,'8'-8'143'0,"-2"-1"9"15,-1 2-43-15,-2 1-51 0,0 1-6 16,0 1-2-16,-1 2-2 0,-1 0-2 16,0 1-5-16,-1 1-5 0,-1 1-5 15,0 3-7-15,-3 0-4 0,-1 3-5 16,-1 2-4-16,-1 2-3 0,-3 1-2 15,-1 3-1-15,-2-1-1 0,0 2-2 0,-2 0 0 16,-1 1-1-16,0-1-1 0,0 0 1 16,3-2 0-16,0-1 0 15,3-1 0-15,2-2 0 0,6-1 0 0,1-1 1 16,3-2-1-16,2 0 1 0,2-1-1 16,3-2 1-16,-1 0-1 0,1-1 0 15,0-2 0-15,3 0 0 0,-3 0-1 16,1 0 1-16,1 0-2 0,-2-2-2 15,0 1-8-15,0 1-11 0,0 0-20 16,-3 0-19-16,0 1-14 0,-1 3-128 0,-2 0-141 16,1-2-318-16</inkml:trace>
  <inkml:trace contextRef="#ctx0" brushRef="#br0" timeOffset="203893.5186">24364 10363 510 0,'6'-23'127'0,"1"-4"7"0,-1 0-63 15,2-1-22-15,-2 1-3 0,1 0 0 16,-1 5 1-16,-1 2-1 0,-1 5-1 15,0 3-2-15,-2 5-2 0,-1 3-3 16,-1 4-5-16,0 4-5 0,-1 3-6 16,-3 5-2-16,2 4-2 0,-1 5-3 15,0 4 0-15,-1 1-1 0,0 5-1 0,2 1 0 16,1 0-1-16,-2 1-3 16,3-3-2-16,0 1-2 0,1-4-2 0,1-4-2 15,-1-1-1-15,0-4-4 0,2-5-7 16,-2-2-13-16,1-4-16 0,2-2-23 15,-2-2-16-15,2-6-120 0,-1 1-7 16,-1-3-114-16,-1-4-204 0</inkml:trace>
  <inkml:trace contextRef="#ctx0" brushRef="#br0" timeOffset="204407.0787">24715 10281 591 0,'9'-14'154'15,"-5"0"9"-15,-1 3-57 0,-2 0-42 16,-1 1-7-16,-2 1-2 0,-3 3-5 15,-4 4-6-15,0 2-9 0,-5 0-9 16,-2 3-5-16,-8 2-6 0,-1 6-5 16,-2 4-3-16,0 3-3 0,-1 6-1 15,4 1-2-15,0 1 1 0,11 2-1 0,1-1 0 16,6-2 0-16,4-3-1 0,6-4 0 16,3-3 1-16,4-2-1 15,3-4 0-15,3-4 0 0,0-4 0 0,3-4 0 16,-2-3 0-16,2-3 0 0,-1-5 0 15,-1-1 0-15,-3-2 1 0,0-1-1 16,-1-4 0-16,-3-1 1 0,1 0-1 16,-2 1 1-16,-2 0-1 0,1 3 0 15,-3 2 0-15,0 4 0 0,-3 6 1 0,-1 3-1 16,-2 4 0-16,-1 5 0 0,0 4 1 16,-2 3-1-16,1 5 0 0,-1 4 0 15,2 0 0-15,0 1 0 0,0 2 0 16,1 1-1-16,2-1-2 0,-1 0-7 15,3-3-7-15,0-2-13 0,-1-1-20 16,2-3-19-16,1-3 18 0,-2-2-148 16,1-5-135-16,1 0-318 0</inkml:trace>
  <inkml:trace contextRef="#ctx0" brushRef="#br0" timeOffset="204690.3709">24924 10193 631 0,'-4'-20'161'0,"5"-1"9"15,0 2-48-15,2 0-66 16,0 3-5-16,0 5 1 0,1 4-1 0,-1 6-2 16,-3 4-5-16,0 6-4 0,0 4-6 15,-1 7-5-15,0 2-5 0,-2 5-3 16,1 2-3-16,-1 4-4 0,2 2-4 15,0 0-2-15,-1 1-2 0,2 1-2 16,0-3-1-16,1-2-2 0,0-3-5 16,-1-3-9-16,0-4-13 0,0-4-20 0,-1-3-36 15,0-4 0-15,-2-2-147 0,-1-1-154 16,1-2-350-16</inkml:trace>
  <inkml:trace contextRef="#ctx0" brushRef="#br0" timeOffset="211724.197">6923 10948 649 0,'0'-20'170'0,"3"4"10"0,-6 3-90 0,2 5-17 16,-1 3-8-16,-1 6-10 0,-1 4-11 15,2 6-13-15,1 6-9 0,0 4-9 0,-1 4-4 16,1 3-4-16,1 4-1 0,3 1-2 16,-2 0-1-16,0-1 0 0,0-2-4 15,2 2-7-15,-1-3-11 0,1-3-20 16,-2-1-19-16,2-3-15 0,1 0-73 16,-3-5-51-16,1-2-116 0,1-4-226 15</inkml:trace>
  <inkml:trace contextRef="#ctx0" brushRef="#br0" timeOffset="211902.7527">6841 11157 650 0,'-10'-15'176'0,"1"1"10"0,0 6-82 16,4 2-27-16,3 3-10 0,3 1-11 16,1 1-12-16,6 1-14 0,1 2-11 15,5 2-8-15,1-1-3 0,3 2-2 16,3 0-2-16,1 0-7 0,1-4-13 15,2-1-26-15,2-3-31 0,1-2-132 16,2 2-158-16,1 2-372 0</inkml:trace>
  <inkml:trace contextRef="#ctx0" brushRef="#br0" timeOffset="214537.9645">7809 10929 537 0,'6'-14'133'0,"-2"0"7"0,-4-2-71 16,-3 1-17-16,-2 3-2 0,-3-1-1 0,-4 4 0 15,-2 3-2-15,-4 3-3 0,-4 4-4 16,-3 4-5-16,1 5-5 0,2 5-7 15,1 4-6-15,2 5-5 0,6 1-4 16,6 1-2-16,5 1-1 0,5 0-2 16,5-1-1-16,3-6-1 0,7-2 0 15,1-6 0-15,4-5 0 0,1-3 0 16,1-5 0-16,0-5 0 0,2-4 0 16,-4-4 0-16,-1-4 0 0,-2-4 1 0,-2-1-1 15,-4-3 0-15,-3-1 1 0,-5 2 1 16,-3 3 1-16,-3 4 4 0,-1 3 3 15,1 5 1-15,-2 4 0 0,1 6 0 16,-1 3-1-16,0 8-3 0,1 4-2 16,1 5-3-16,0 6-2 0,1 3 1 15,0 3-1-15,2 3 0 0,0-2 1 16,1 0-1-16,1-1 1 0,1 1 1 0,0 0-1 16,-1-4 0-16,1-2 0 0,0-1 0 15,2-3 0-15,-4-1-1 0,3-3-1 16,-3-6 1-16,1-1-1 0,-1-1-2 15,0-1-4-15,-4-5-8 0,-2-1-13 16,0-1-24-16,-2 2-24 16,-2 1-32-16,-4 0-104 0,-1-2-136 0,-5 5-294 15</inkml:trace>
  <inkml:trace contextRef="#ctx0" brushRef="#br0" timeOffset="216894.0818">8657 10501 513 0,'-13'-21'129'0,"-4"4"7"15,-2 6-70-15,-5 8-13 0,2 12-6 16,1 12-6-16,-2 9-5 0,1 9-3 16,1 7-5-16,-2 8-3 0,5 6-4 15,4 9-4-15,3 3-3 0,5 5-2 16,4 2-3-16,5-1-2 0,5 3-2 16,4-4-1-16,6-2-2 0,1-4 0 0,3-6 0 15,1-4-1-15,1-3 0 0,1-6 0 16,1-3-2-16,-2-7-9 0,3-4-13 15,0-4-16-15,0-2-18 0,-1-5-116 16,-6-6-128-16,-1-8-299 0</inkml:trace>
  <inkml:trace contextRef="#ctx0" brushRef="#br0" timeOffset="217253.0629">9055 11052 529 0,'2'-13'130'0,"-1"-8"6"0,-2-3-77 0,5-4-7 16,-2-2-1-16,1-2-1 0,-2 0-1 16,-1 1-1-16,1-1 0 0,3 5-3 15,-5 3-4-15,1 4-3 0,-3 5-5 16,3 5-8-16,0 9-5 0,0 7-7 16,0 6-4-16,1 8-4 0,-1 3-4 15,3 5-4-15,-1 5-11 0,3 3-17 16,1-1-20-16,3 3-15 0,-1-1-16 0,0-1-115 15,-2-2-130-15,0-1-283 0</inkml:trace>
  <inkml:trace contextRef="#ctx0" brushRef="#br0" timeOffset="217458.5167">9009 11223 698 0,'-5'-4'170'0,"3"0"2"15,2-2-100-15,2 1-30 0,5 0-14 16,4-1-9-16,1 0-7 0,5 0-7 16,3-2-2-16,4 1-4 0,4 1-11 15,2 0-15-15,1 2-13 0,3 2-19 16,-4 0-116-16,0 2-130 0,-3 3-296 16</inkml:trace>
  <inkml:trace contextRef="#ctx0" brushRef="#br0" timeOffset="217881.5052">9058 11470 685 0,'-5'-11'166'0,"2"-1"4"0,2-2-102 0,2 0-19 15,1 0-7-15,3 3-7 16,2 0-8-16,3 3-4 0,4 3-4 0,2 2-4 16,1 1-4-16,4 2-2 0,2 1-2 15,1 4-2-15,-2 1-1 0,0 4 0 16,-2 2 0-16,-2 4-1 0,-2 2 1 16,-5 3-1-16,-4 1 0 0,-4 0-1 15,-4 2 0-15,-4-4 0 0,-5 0 0 16,-6-2-1-16,-3 0 0 0,-2-1 0 0,-2-3 0 15,-2 0 1-15,-1-2 0 0,2-2 2 16,4-1 2-16,4-3 1 0,4-1 1 16,4-3 0-16,3-1-1 0,5-1-1 15,5-1-1-15,3-4-2 0,7 0-2 16,4 0 0-16,5-2-1 0,4 1 0 16,3-2-2-16,0 2-3 0,2 1-4 15,1 2-7-15,-1-1-12 0,-4 3-11 16,0 1-17-16,-3 0-9 0,-3 1-14 0,-1 0-116 15,-6 1-127-15,-1 0-289 0</inkml:trace>
  <inkml:trace contextRef="#ctx0" brushRef="#br0" timeOffset="218232.5784">9463 10593 616 0,'6'-12'139'0,"3"2"3"0,2 9-103 16,3 6-9-16,3 8-3 0,-2 6-4 15,1 9-1-15,3 2 2 0,2 10 1 0,2 5 1 16,4 8 0-16,2 5 0 0,1 1 1 15,0 2-1-15,-3 6-2 0,-3-4-3 16,-2 2-3-16,-2 0-2 16,-7-1-4-16,-3 0-3 0,-4-2-3 0,-5-1-1 15,-6-2-3-15,-7-1 0 0,-6-7-1 16,-2-1 0-16,-3-3-2 0,0-2-5 16,-3-6-12-16,3-3-18 0,2-6-18 15,1-4-18-15,3-5-119 0,2-10-135 16,6-10-304-16</inkml:trace>
  <inkml:trace contextRef="#ctx0" brushRef="#br0" timeOffset="218895.3206">9818 10244 449 0,'0'-11'127'15,"-1"1"6"-15,-2 2-30 0,2-1-38 16,-3 3-12-16,3 1-4 0,-1 0-3 0,-1 3-1 15,1-1-5-15,-1 1-6 0,2 3-4 16,-2 3-3-16,1 5-1 0,1 5-2 16,-2 3-4-16,3 5-1 0,0 4 0 15,2 3-1-15,1 2-3 0,1-2-4 16,2 1-4-16,0-2-2 0,2-2-2 16,-1-4-1-16,0-3-1 0,-1-4 0 15,0-4 0-15,-1-5 0 0,0-3 0 16,0-7 0-16,1-3 1 0,0-9-1 15,2-4 0-15,0-5 0 0,1-4 0 0,1-3 0 16,1-2 0-16,0-2-1 0,2 2 0 16,-1 2 1-16,1 5-1 0,-1 7-1 15,-2 4 1-15,-2 6 1 0,-2 11-1 16,-1 8 1-16,-1 5-1 0,-3 5 1 16,1 5 0-16,0 4 0 0,0 5-1 15,1 2 1-15,2-1-1 0,1 3-2 16,1-2-9-16,3 1-12 0,2-6-21 15,4 0-18-15,3-6 80 0,-2-4-217 16,2 0-150-16,3-2-368 0</inkml:trace>
  <inkml:trace contextRef="#ctx0" brushRef="#br0" timeOffset="220315.9893">10457 11055 243 0,'-8'7'50'0,"-3"2"0"0,-2-2-43 0,4 1-8 15,-3 1-1-15,4 1 0 0,-2 0 4 16,-1 1 9-16,1-1 15 0,2-2 14 16,-1 1 8-16,2-2 8 0,-2-1 7 15,3-2 4-15,0-1-4 0,2-2-9 16,-1-1-7-16,-1-1-5 0,1-4 0 15,0 0-2-15,1-3-2 0,0-1 0 0,-1-4 0 16,3 0-1-16,2-3-2 0,0-2-2 16,1-3-3-16,0 0-3 0,1-1-2 15,1 1-2-15,-2 4-2 0,0 3-2 16,1 6-2-16,0 8-2 0,-2 6 0 16,1 11-3-16,-1 3-3 0,0 5-1 15,-1 6-2-15,-1 3 0 0,-1 1-1 16,2 0-3-16,1-4 0 0,2-2 0 15,6-1-1-15,1-3-1 0,4-6 1 16,3-4 0-16,3-5-1 0,1-6 1 16,2-6 0-16,0-2-1 0,0-8 1 15,1-5 0-15,-1-3 0 0,-2-7-1 16,-2-3 1-16,-2 0-1 0,-4-6 1 0,0 0-1 16,-5 3 1-16,-2 3-1 0,-2 4 2 15,-1 6 1-15,-1 8 0 0,0 5 1 16,-1 12-1-16,0 7 1 0,-1 6 0 15,0 6-2-15,-1 3-1 0,1 3 0 16,-1 3 0-16,2 0-1 0,0-1-2 0,3-4-4 16,2 1-11-16,3-2-17 0,5-3-19 15,4-2-16-15,4-4-20 0,4-2-116 16,0-2-134-16,4-4-294 0</inkml:trace>
  <inkml:trace contextRef="#ctx0" brushRef="#br0" timeOffset="220844.1511">10917 10865 633 0,'-3'-20'158'0,"-2"7"6"0,0 6-96 0,0 5-18 15,0 7-8-15,-1 6-9 0,1 6-7 16,1 7-5-16,0 4-1 16,-1 5 0-16,3 0 1 0,-2 4-2 0,3 0-1 15,1-2-2-15,1 1-2 0,1-1-3 16,2 1-1-16,2-3-3 0,3-1-2 15,0-1-1-15,2-4-1 0,4-2-1 16,1-6 0-16,1-4-1 0,2-4 0 16,1-5 0-16,1-3 0 0,1-4 0 0,-1-4-3 15,1-1-7-15,-1-4-9 0,-1-4-14 16,-4 1-13-16,-4-3-13 0,-1-3-12 16,-4 0 12-16,-4-3-130 0,-5-1-117 15,0-4-281-15</inkml:trace>
  <inkml:trace contextRef="#ctx0" brushRef="#br0" timeOffset="221010.37">10905 10864 664 0,'-15'-5'171'0,"2"0"5"0,5 1-85 16,4-1-37-16,7 2-13 0,6-1-13 16,6 0-11-16,7 1-8 0,5-1-5 15,6-1-5-15,3 2-14 0,4-1-21 16,3 3-13-16,1 2-88 0,-1 0-43 15,-4 3-120-15,-1 3-236 0</inkml:trace>
  <inkml:trace contextRef="#ctx0" brushRef="#br0" timeOffset="221411.1269">11313 11197 642 0,'-3'-1'173'0,"0"-2"10"16,0 2-75-16,1-1-30 0,0 0-10 16,3 1-9-16,0-1-11 0,2 1-13 15,-3-2-11-15,5 1-9 0,3 0-6 16,5 0-3-16,1 1-4 0,3-2-9 15,3 3-16-15,3 2-25 0,-2-2-23 16,-1 1-18-16,-6-2-119 0,2 3-142 16,-1 2-303-16</inkml:trace>
  <inkml:trace contextRef="#ctx0" brushRef="#br0" timeOffset="221844.9809">11659 11115 656 0,'-6'-11'176'15,"1"2"6"-15,0 2-61 0,2 1-59 16,1 5-16-16,2 2-7 0,1 4-11 15,0 5-7-15,2 2-5 0,-2 3-3 16,2 4-1-16,0-1-3 0,1 3-2 16,1 0-2-16,0-2-2 0,1-1 0 15,0-2-2-15,-1-3 1 0,0-3-1 16,-2-3 0-16,-1-2 1 0,0-3-1 0,-1-4 0 16,1-3 1-16,1-2-1 0,1-4 1 15,1-2 0-15,1-7-1 0,3-1 1 16,0-3-1-16,4-2 0 0,-1 1-1 15,-1 2 1-15,1 4-1 0,-1 4 0 16,-1 4 0-16,-2 6-1 0,-1 5 1 16,-2 6 0-16,-1 4 1 0,0 2-1 15,1 4-1-15,-1 2-3 0,-1 1-9 16,1 0-9-16,-2 1-19 0,2 0-17 0,0-2-13 16,3 0-15-16,2-2-112 0,2-5-126 15,1-2-278-15</inkml:trace>
  <inkml:trace contextRef="#ctx0" brushRef="#br0" timeOffset="222112.2827">12113 11141 768 0,'3'0'186'0,"-3"-2"3"15,0 2-120-15,2-1-21 0,3 0-13 16,4 0-13-16,2-2-11 0,0 3-7 16,1-1-12-16,1 0-20 0,1 1-21 15,-2 0-22-15,-3-1-120 0,2 1-142 16,-1 1-318-16</inkml:trace>
  <inkml:trace contextRef="#ctx0" brushRef="#br0" timeOffset="222360.5974">12505 11021 723 0,'-2'-4'178'0,"-1"3"2"0,1 2-108 16,-1 5-19-16,1 4-8 0,0 2-10 15,-1 2-12-15,1 3-6 0,0 4-3 16,1-1-4-16,0 4-4 0,1-2-5 0,2 1-12 16,2 0-21-16,1-1-20 0,2-3-19 15,2-2-124-15,2-5-141 0,4-2-323 16</inkml:trace>
  <inkml:trace contextRef="#ctx0" brushRef="#br0" timeOffset="222812.4979">12565 10684 712 0,'-1'-11'168'0,"5"2"4"15,-1 2-108-15,6 4-21 0,2 1-8 16,4 2-3-16,3 1-6 0,5 3-6 16,3 2-4-16,-1 0-1 0,0 1-3 0,2 1-1 15,-4 2 0-15,0-1 0 0,-6 2 0 16,-3 2 1-16,0-2-2 0,-2 1 0 15,-3 1-2-15,-4 1-2 0,-5 3-1 16,-5 0-1-16,-4 0-2 0,1 4 0 16,-2 4-1-16,1 0 0 0,2 4-1 15,2-1 0-15,2 1-1 0,3-1-1 16,4 2-2-16,0-1-1 0,3-1-2 16,2-1-3-16,2 3-2 0,1-2-3 0,1-1 0 15,0-2 0-15,-1 0 1 0,-2-2 2 16,-2-2 2-16,-3-4 3 0,-4-3 3 15,-2-2 2-15,-4-1 1 0,-4-4 2 16,-5-2-1-16,-6-1 0 0,0-3-2 16,-1-2-6-16,-1 0-13 0,0-2-14 15,-2-2-16-15,4-1 3 0,-1-2-136 16,1-1-131-16,1 3-305 0</inkml:trace>
  <inkml:trace contextRef="#ctx0" brushRef="#br0" timeOffset="224372.7031">13268 11149 585 0,'-12'-3'157'0,"5"3"8"0,-3-2-59 15,3 1-39-15,0 0-12 0,4 0-8 16,-1-1-7-16,8 2-7 0,-1 2-4 16,5-2-5-16,2 1-5 0,2 0-1 15,1-1-3-15,1 0-3 0,-2-1-3 16,2-2-2-16,0 1-3 0,1 1-2 16,0-3 0-16,1 3-2 0,1 1-6 0,-3-1-10 15,-1-1-17-15,-2 2-21 0,-1 0-13 16,-4 2 72-16,-4-2-204 0,-2 2-141 15,-4 3-345-15</inkml:trace>
  <inkml:trace contextRef="#ctx0" brushRef="#br0" timeOffset="225053.0673">14035 10901 641 0,'-5'-3'158'16,"-3"2"7"-16,-3 3-94 0,0 3-11 15,-2 5-7-15,2 1-6 0,2 3-7 16,0 0-5-16,4 2-7 0,5 0-5 16,5-2-6-16,4-5-1 0,3-1-3 15,4-5-3-15,3-4-2 0,3-5-2 16,2-6-1-16,-1-4-1 0,1-2 0 0,1-3 0 16,-3-1 1-16,-2 1 0 15,-6 2 2-15,-3 2 0 0,-7 3-1 0,-8 1 0 16,-5 4-1-16,-5 1-2 15,-6 3-4-15,-2 4-7 0,-3 5-8 0,-4 2-14 16,1 6-19-16,-2 6-14 0,-1 5-9 16,5 3-6-16,3 3-10 0,6 0-104 15,3 0-108-15,7-2-254 0</inkml:trace>
  <inkml:trace contextRef="#ctx0" brushRef="#br0" timeOffset="225341.5951">14014 11128 624 0,'-8'-2'153'0,"-4"1"4"0,-2 0-89 16,-2 3-24-16,1 2-10 0,-1 2-6 15,2 2-9-15,2 3-6 0,2 3-5 16,4 2-3-16,3 1-1 0,7 0-2 16,3 0-1-16,5-2 0 0,6-2 0 15,2-3 0-15,5-4 0 0,3-2 0 16,3-5 0-16,-2-5 0 0,3-3 0 15,-1-6 2-15,0 1 6 0,-1-2 4 16,-6-3 4-16,-4 1 2 0,-4 1 3 0,-6 1 0 16,-12-1-2-16,-9-2-4 0,-7 2-6 15,-4 3-3-15,-4-1-3 0,-3 6-3 16,-3 3-11-16,1 6-16 0,0 6-23 16,0 5-17-16,-2 5-125 0,-3 5-140 0,3 2-326 15</inkml:trace>
  <inkml:trace contextRef="#ctx0" brushRef="#br0" timeOffset="229496.2396">14704 11094 361 0,'-2'6'111'16,"-1"-1"8"-16,1 0-11 0,-2-1-44 0,0 1-13 15,-1-3-5-15,2-1-3 0,-1-1-4 16,0-1-1-16,3-1-2 0,0-5 0 16,1-1-2-16,1-3-2 0,2-4-3 15,0-2-3-15,2-4-3 0,0-3-2 16,0-2-4-16,0 0-2 0,0 3-3 15,-2 1-2-15,2 4-2 0,-2 5-2 16,-1 5-1-16,1 8 0 0,-2 6-1 16,-2 7 0-16,-1 7-1 0,2 6 0 15,-2 2-1-15,1 4 1 0,1 1-1 16,0-3-1-16,5 0-1 0,2-4 1 0,2-2 0 16,4-3-1-16,3-5 0 0,1-4 1 15,2-3-1-15,-1-6 1 0,3-4-1 16,2-5 1-16,-1-4 0 0,1-2 0 15,2-4 0-15,-1-1 0 0,-2-2 1 16,-2 1 2-16,-5 1 1 0,-3 0 3 16,-4 2 1-16,-3 4 1 0,-1 2 0 15,-3 5-1-15,-1 2-1 0,2 4-2 0,-2 5-2 16,0 3-2-16,1 2-1 0,1 3-1 16,-1 1-1-16,3 2-7 0,1 2-11 15,1-2-18-15,1-1-18 0,4-1-12 16,4-1-19-16,1-1-113 0,2-3-127 15,3 0-279-15</inkml:trace>
  <inkml:trace contextRef="#ctx0" brushRef="#br0" timeOffset="229959.9649">15359 10915 654 0,'-2'-19'162'0,"-2"-1"7"16,-1 5-97-16,2 4-13 0,-1 4-7 15,1 3-10-15,0 6-6 0,-1 1-7 0,2 7-5 16,-1 6-5-16,0 4-2 0,1 5-3 16,2 3-1-16,2 2 0 0,0 0-3 15,2 0-2-15,-1-2-2 0,3 0-1 16,2-5-2-16,0 0 0 0,3-3-2 15,2-1 0-15,3-3 0 0,3-3 0 16,2-2 0-16,2-3-1 0,2-4 1 16,-3-4-1-16,1-1-1 0,-2-2-4 15,-4-6-9-15,0 0-10 0,-5-2-14 0,-3-1-12 16,-2 0-14-16,-2-2-9 0,-3 0-11 16,-2-2-105-16,-5-3-114 0,-3-1-267 15</inkml:trace>
  <inkml:trace contextRef="#ctx0" brushRef="#br0" timeOffset="230121.5932">15299 10869 744 0,'-10'-4'175'0,"6"0"2"0,2 1-120 16,7-1-16-16,5 2-13 0,6-2-14 16,5-1-7-16,8-1-5 0,6 0-11 15,1 1-23-15,3 0-16 0,4-1-130 16,-2 2-140-16,0 0-341 0</inkml:trace>
  <inkml:trace contextRef="#ctx0" brushRef="#br0" timeOffset="230486.1128">15816 11034 666 0,'-7'0'179'0,"0"-1"10"16,0 0-89-16,4 2-24 0,1-2-12 0,2 1-11 15,5-3-17-15,2 2-13 0,1-3-11 16,3 1-6-16,4-1-3 16,2-1-5-16,3 0-15 0,0 1-22 0,1 0-24 15,2 4 66-15,-2-2-205 0,-4 1-154 16,-1 2-374-16</inkml:trace>
  <inkml:trace contextRef="#ctx0" brushRef="#br0" timeOffset="231018.9313">16162 10986 696 0,'-3'-11'177'0,"1"-2"7"16,1 2-102-16,-2 0-15 0,2 2-7 15,0 2-11-15,1 2-13 0,0 5-10 16,0 5-6-16,0 2-5 0,1 4-4 16,1 5-3-16,1 4-2 0,-1 2-1 0,1 0 0 15,-1-1-3-15,2-2 0 16,-2 0-1-16,2-3-1 0,1-4 1 16,0-2-1-16,2-3 1 0,-1-2 0 15,3-4-1-15,-1-3 1 0,2-3 0 0,2-4 1 16,1-2-1-16,-1-5 0 0,1-6 0 15,2-5 0-15,0-3-1 0,-2-2 1 16,-2 0-1-16,0 1 0 0,-1 4 1 16,-1 8-1-16,-4 5 0 0,-1 7 0 15,1 6 0-15,-2 4 0 0,-2 7 0 16,1 6 0-16,-2 4 1 0,2 5-1 0,-2 2 1 16,1 2-1-16,1 1 0 0,2-2 1 15,3-2-2-15,3-1-5 0,2-5-7 16,7 0-13-16,-1-2-17 0,3-3-21 15,2-1-14-15,1-3 12 0,-2-4-138 16,0-1-130-16,-2-2-298 0</inkml:trace>
  <inkml:trace contextRef="#ctx0" brushRef="#br0" timeOffset="231258.3017">16726 11040 738 0,'-7'-3'199'0,"1"0"6"0,-2-1-79 16,4 3-53-16,2 0-21 0,4-1-17 16,1 0-15-16,3 2-10 0,3-2-6 15,4 4-10-15,2 0-15 0,1-1-22 16,1-2-25-16,-1 2-22 0,1 1-119 15,-2-1-147-15,-4 1-312 0</inkml:trace>
  <inkml:trace contextRef="#ctx0" brushRef="#br0" timeOffset="231524.7419">17055 10972 687 0,'-3'-15'170'0,"-1"-2"5"16,3 0-98-16,0 2-22 0,2-2-6 16,2 0-6-16,-1-2-6 0,3 5-6 15,-1-1-2-15,-1 4-2 0,0 1-4 16,-1 4-4-16,1 5-3 0,-2 4-2 0,-1 5-3 16,1 5-3-16,-1 2-2 0,0 6-1 15,0 2-1-15,1 4-2 0,1 2-2 16,0 1-8-16,2-2-7 0,1 1-15 15,1-3-23-15,2-3-25 0,1-3-50 16,0-4-85-16,0-1-129 0,1-1-278 16</inkml:trace>
  <inkml:trace contextRef="#ctx0" brushRef="#br0" timeOffset="232135.5068">17154 10599 687 0,'-8'-3'167'0,"1"-2"7"15,2 1-105-15,2 0-16 0,3 2-4 0,4-3-6 16,4 0-8-16,4 0-6 0,5 2-4 15,6 0-5-15,3 3-3 0,5-2-5 16,1 3-4-16,2 0-2 0,1 5-2 16,-4-3-2-16,0 0 0 0,-3 1 0 15,-5 0 1-15,-2-1 3 0,-4 3 1 16,-6 1 2-16,-1 0 1 0,-5 3 0 0,-5-2-1 16,-4 6-1-16,-2 0-2 15,-5 2-2-15,0 4-2 0,0 1 0 0,1 0-2 16,3 3 1-16,2 1-1 0,2 0 0 15,5 2-2-15,3 0-1 0,3 3-1 16,2 2-2-16,2-1-1 0,2 0-3 16,0 1 0-16,1-3 1 0,-3-2 1 15,-1-1 1-15,-1-3 2 0,-4-2 1 16,-3-4 3-16,-6-1 2 0,-3-4 1 16,-6-1 2-16,-5-3 1 0,-8-3-1 15,-3-1 1-15,-5-1-1 0,-4-1-6 16,-2 0-14-16,-4-1-24 0,3 1-26 0,3 1-63 15,5 2-76-15,5 0-138 0,3 3-285 16</inkml:trace>
  <inkml:trace contextRef="#ctx0" brushRef="#br0" timeOffset="292863.58">21676 3925 496 0,'-17'-5'114'16,"0"-3"4"-16,1 0-77 0,1-2-11 0,-1-1-8 15,3 0-2-15,-1-1 0 0,2 2-1 16,4 0-1-16,0 3-2 0,3 2-2 16,2 0-3-16,1 4-2 0,5 0-2 15,1 1-2-15,2-2-3 0,2 2 0 16,5-2-2-16,0-1 0 0,3 2 1 0,1-2-1 15,0 1 0-15,2 0 0 0,-1 1 0 16,2 2-1-16,0 0 1 16,5 0-1-16,1-1 1 0,4-3-2 0,3-5 1 15,7-3 0-15,6-2 0 0,3-3 0 16,3-4 0-16,0 2 0 0,1 2 1 16,0 4 0-16,-3 4 0 0,-2 6 1 0,-4 4 0 15,-2 4 0-15,4 7 1 0,2 1-1 16,-2 5 0-16,2-2 0 15,0-1 0-15,1-4 0 0,1-1-1 0,3-5 0 16,-1-3 0-16,6-8 0 0,3-5 1 16,3-2-1-16,2-5 0 0,2-4 0 15,0 0 0-15,0 1 0 0,-1 3 0 16,0 4 0-16,-2 0 1 0,-3 10-1 16,-3 4 1-16,-2 8 1 0,-4 4 2 15,-1 8 1-15,-4 6 2 0,-3 6 1 16,-1 2 0-16,4 5 0 0,2-4-1 15,0 1 0-15,2-6-2 0,0-4-1 0,6-9-1 16,0-3-1-16,-1-7 0 0,2-8 0 16,5-2-1-16,1-7 0 0,1-4 0 15,0-4 0-15,2-4-1 0,2-1 0 16,0 1 0-16,-3 0 1 0,1 4-1 16,-5 4 0-16,-3 5 0 0,-3 7-2 15,-7 6-9-15,-2 7-9 0,-7 5 55 0,-6 3-184 16,-5 4-130-16,-4 7-341 0</inkml:trace>
  <inkml:trace contextRef="#ctx0" brushRef="#br0" timeOffset="293979.78">20072 10004 569 0,'8'-33'119'16,"-3"6"0"-16,-2 1-101 0,3 7-10 15,1 3-6-15,2 2-1 0,2 1 0 0,-2 2 0 16,2 1-1-16,0 3-1 0,0 0 0 16,2 4-2-16,-2 0 0 0,1 2-3 15,-1 2-2-15,0 2-3 0,0-1-1 16,0 2-1-16,-1 1 1 0,0 1 0 16,-3 4 4-16,-1 2 3 15,0 6 7-15,-2 7 9 0,-2 5 8 0,0 11 6 16,-5 8 5-16,-1 8 5 0,1 11 2 15,-2 9 0-15,0 7-5 0,-2 8-3 16,-2 3-5-16,4 0-6 0,4-2-3 0,1-2-5 16,4-9-4-16,1-7-2 0,6-10-2 15,2-7-1-15,4-7-1 0,4-11-1 16,2-9-2-16,3-9-1 0,6-6-3 16,5-6-4-16,3-8-4 0,0-6-1 15,2-1-2-15,-3-1-1 0,-2 1 2 16,-5 3 2-16,-6 4 6 0,-7 8 5 15,1 7 7-15,-5 10 5 0,-1 11 6 0,-2 9 3 16,3 8 1-16,-3 5 1 0,2 2-2 16,-2 2-4-16,3-3-2 0,1-2-4 15,3-7-3-15,5-8-2 0,7-6 0 16,5-6-1-16,4-10-1 0,5-5 1 16,2-11-1-16,6-6 1 0,2-8-2 15,-1-4 0-15,6-6 0 0,2-4-1 16,3 0 0-16,0-4 0 0,-2 2 1 15,-1 0-1-15,0 6 2 0,-9 4-1 16,0 5 1-16,-3 4 1 0,2 10 1 0,0 7 1 16,-1 1 3-16,-1 4 2 0,1 4 2 15,1 3 2-15,0 0 0 0,0-2 0 16,3 1-2-16,4-2-1 0,3-2-3 16,2-3-2-16,3-4-1 0,3-4-1 15,2-3-1-15,2-6 0 0,3-5 0 16,0-3-1-16,0-2 1 0,3-3-1 0,1-4 1 15,3 0-1-15,1 1 0 16,-2 3 0-16,-1 2 1 0,2 6-1 0,-2 6 3 16,0 3 3-16,-1 5 2 0,-2 4 3 15,0 4 0-15,0 5 2 0,0-1-2 16,-1-2-1-16,-1-3-3 0,3 2-3 16,-1-2-4-16,1-4-15 15,-2-4-23-15,2-2 66 0,-4-3-208 0,-1-3-150 16,-7-6-390-16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17:13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11881 4397 175 0,'-3'0'49'0,"-1"0"6"0,2 0-21 16,-2 0 3-16,2-1 6 0,-2-1 6 16,0 2 1-16,1-1-5 0,-1-1-4 15,2 1-6-15,-2 0-5 0,0 2-8 16,1-1-6-16,0 1-5 0,0 2-2 16,0-1-2-16,-1 2-2 0,2 1 1 15,0 0-2-15,-2 2 2 0,0 2-1 0,2 0 2 16,-1 2-1-16,1 2 1 0,-2 1-1 15,0 4 0-15,0 0-1 0,-1 3-1 16,0 1 0-16,0 1 0 0,0-1 0 16,0 0 1-16,3-1 0 15,-1 0 1-15,3-2 1 0,1 1-1 0,2 0-1 16,-1 0 0-16,3 2-1 0,1-1-1 16,2 1-1-16,1-1 0 0,4 0 0 15,0-4-1-15,6-1 0 0,1-4 0 16,4-3 0-16,1-3 0 0,0-5 0 15,-1-1-1-15,2-3 1 0,-3-4-1 0,-2 0 1 16,-1-1-1-16,-3-3 1 0,-1-2-1 16,-3-1 1-16,6-2-1 0,-3-3 1 15,-2 1-1-15,-1 0 1 0,-1-5 0 16,1 3-1-16,-3-2 0 0,-7 0 1 16,-2-2-1-16,-1 0 0 0,-3-7 1 15,-6 1-1-15,-4-2 0 0,-1-3 1 16,-2 1-1-16,-3 1 0 0,-2 2 0 0,-1 8 0 15,4 7-2-15,-3 5-2 16,-1 9-10-16,-6 8-27 0,-3 6-81 16,-2 9-96-16,-1 8-235 0</inkml:trace>
  <inkml:trace contextRef="#ctx0" brushRef="#br0" timeOffset="4037.7212">16769 4898 353 0,'-8'8'50'0,"0"0"-30"16,0 1-77-16,-3-2-71 0,2 2-109 16</inkml:trace>
  <inkml:trace contextRef="#ctx0" brushRef="#br0" timeOffset="4430.6717">16353 4944 472 0,'-20'0'107'0,"1"0"4"0,-2-1-80 16,2 1-4-16,2-2-9 0,2 0-3 15,2-1-2-15,2 1-2 0,2 0-1 16,6 2-2-16,0-2-2 0,5 4-2 16,2-2 0-16,4 1-2 0,3 4-1 15,3 1 0-15,5-1 0 0,4 2 0 0,3-1 0 16,6 2 0-16,3-2 0 0,3-4 0 16,3-1 0-1,1 2 0-15,4-1-1 0,2-1 1 0,-1 3-1 0,4 1 1 16,0-1-1-16,4 1 2 0,4-1 0 15,1 0 0-15,1 0 0 0,0-4 0 16,1 1 1-16,1-2-1 0,0-2 1 16,1 0-1-16,2-5 1 0,-3 1-1 15,2-3 1-15,0-2 0 0,-2 2-1 16,0-2 0-16,-3 1-5 0,0-1-10 0,3 1-114 16,-3-3-106-16,-1 2-276 0</inkml:trace>
  <inkml:trace contextRef="#ctx0" brushRef="#br0" timeOffset="11416.2068">672 6927 483 0,'-7'-5'122'0,"-1"-2"4"0,1 2-67 15,3 0-17-15,1 1-9 0,2 2-7 16,0 2-7-16,2-1-5 0,3 3-2 15,0 0 0-15,5 5 0 0,1 0 1 16,3 4 2-16,6 2 4 0,1 5 1 16,5 1-1-16,1 2-2 0,1 2 0 0,1 2-3 15,0 0-1-15,0 1-3 0,-2 0-1 16,-2 1-2-16,2 1-1 0,0 0 0 16,2 3-2-16,0-3-1 0,3 0 0 15,1 0-1-15,-2 1 0 0,1-1-1 16,-2-3 0-16,-2 0-1 0,-2-3 1 15,-4 1-1-15,-2-4 0 0,-4-2 0 16,-3-4-2-16,-3-1-2 0,-4-3-5 16,-4-2-5-16,-1-2-8 0,-4-2-6 15,-1-2-4-15,-1-2-6 0,-4-3-12 16,-2-2-54-16,-3 0-48 0,-1-5-93 16,1-4-216-16</inkml:trace>
  <inkml:trace contextRef="#ctx0" brushRef="#br0" timeOffset="11686.0834">1154 6987 528 0,'-7'1'131'0,"-3"0"3"0,-3 3-66 16,0 3-28-16,0 6-12 0,-5-1-4 15,-2 5-3-15,-2 3-2 0,1 4 0 16,-3 2-3-16,-1 5-2 0,-2 2-3 16,-1 5-2-16,-3 2-3 0,-1 2-2 15,-2-1-3-15,1 2-3 0,2-2-5 0,3-2-7 16,5-5-6-16,4-2-10 16,8-4-17-16,5-5-107 0,4-3-111 15,4-5-268-15</inkml:trace>
  <inkml:trace contextRef="#ctx0" brushRef="#br0" timeOffset="12141.8635">1643 6927 512 0,'-9'1'128'0,"-3"3"4"0,-4 2-70 0,-4 3-18 16,-2 2-7-16,-1 4-6 0,0 5-2 15,-1 1-1-15,5 2-3 0,0 4 1 16,5 0 0-16,0 1-2 0,4 0-4 0,1 3-4 16,3 0-3-16,1-1-2 0,3 0-3 15,5-1-4-15,1-1-2 0,3-2 0 16,1-2-1-16,3-1 0 0,1-5-1 15,2 0 0-15,1-3 0 0,3-2-4 16,1-3-9-16,1-1-14 0,4-3-10 16,0-2-12-16,-2-6-14 0,0 1-105 15,-5-4-114-15,4 4-256 0</inkml:trace>
  <inkml:trace contextRef="#ctx0" brushRef="#br0" timeOffset="12597.6451">1690 7161 578 0,'3'-4'131'0,"-1"1"2"0,3 0-96 15,3 1-13-15,0 0-6 0,4 1-3 16,2 0-1-16,3 1-2 0,0 1 0 15,3-1 0-15,-1 1-2 0,1-1 0 16,0 2-2-16,-3-1-3 0,-1-1-1 16,-2 1-1-16,-3 0-2 0,-1 1 1 15,-3 1-1-15,-2 0 0 0,-3 2 0 0,-2-1 1 16,-4 3-2-16,-2 0 1 0,-3 2-1 16,-1-1 0-16,-1 4 0 0,-2-1-1 15,-3 2 0-15,-1-1 1 0,-2 1-1 16,0 2 2-16,-2 0 0 0,3-2 1 15,2 1 3-15,1-1 2 0,4-3 1 16,4-1 0-16,4-2-1 0,3-1 0 16,1-2-1-16,3-1-2 0,3 1-2 15,2 0 0-15,3-1 0 0,1 0-1 16,1-2 1-16,3-1 1 0,2 1-1 0,0-2 0 16,1 1 0-16,1-1 0 0,1-2-1 15,-1 1-1-15,-2-2-7 0,2-1-11 16,-1 0-9-16,1 2-13 0,-3-2 58 15,-1 0-177-15,-2-1-123 0,-1 0-311 16</inkml:trace>
  <inkml:trace contextRef="#ctx0" brushRef="#br0" timeOffset="12889.0745">1997 6887 591 0,'5'0'135'0,"1"2"3"0,2 5-97 16,3 6-9-16,3 4 1 0,0 1 0 15,2 3 0-15,4 2 0 0,0 0 0 16,-1 3-1-16,0-3-1 0,0 1-5 16,-2 0-3-16,-1 0-3 0,-1 0-3 0,-3 3-3 15,-1-4-4-15,-3 2-2 0,-5-2-2 16,-2 0-1-16,-3 2-3 0,-4-3-2 15,-6-1-4-15,-1 1-7 0,1 0-7 32,2-1-8-32,2-2-12 0,-1-4-11 0,4-2-10 0,4-3-14 0,2-6-101 15,0-3-114-15,2-5-267 0</inkml:trace>
  <inkml:trace contextRef="#ctx0" brushRef="#br0" timeOffset="13097.0262">2452 7252 596 0,'2'-2'144'16,"-2"0"3"-16,-2 1-81 0,4 1-33 16,0 1-13-16,0 0-6 0,2 0-6 0,1-2-7 15,0 5-10-15,0-1-6 0,0 1-6 16,1 1-13-16,1 0-113 0,-1 1-1 15,0 0-90-15,3 2-178 0</inkml:trace>
  <inkml:trace contextRef="#ctx0" brushRef="#br0" timeOffset="13301.4782">2418 7482 599 0,'4'0'134'0,"-2"-1"2"16,2 2-99-16,2 0-18 0,-1 0-6 15,2 1-4-15,3 0-4 0,0 2-4 16,3-2-9-16,2 2-17 0,3-1-112 16,3 4-111-16,1-3-286 0</inkml:trace>
  <inkml:trace contextRef="#ctx0" brushRef="#br0" timeOffset="14120.6203">2392 7298 513 0,'-1'-4'129'16,"0"1"6"-16,0-1-66 0,-1 0-22 16,1-1-8-16,2 2-7 0,-1-2-6 15,3 1-4-15,0 2-4 0,4 1-2 16,0-2-5-16,2 3-1 0,2 0-3 0,0-1-1 16,1 1-1-16,1 0-2 0,0-1-2 15,1-2 1-15,2 1-1 0,0 2-1 16,0-1-3-16,1-1-5 0,2 1-8 15,-4 1-6-15,0 0-9 0,-3 1-15 16,-3 1 52-16,-4-1-159 0,-3 2-112 16,-3 1-288-16</inkml:trace>
  <inkml:trace contextRef="#ctx0" brushRef="#br0" timeOffset="14400.8788">2458 7441 546 0,'-1'2'128'0,"0"-1"4"16,1-1-86-16,-1 0-13 0,1 1-9 15,1 0-7-15,-1 2-4 0,1-1-3 0,-3-2-2 16,4 3-3-16,2-1-1 0,1 1 0 15,2-1-1-15,2 0-1 0,2 0-2 16,6 3-4-16,-2-3-10 0,3 0-18 16,-1 0-108-16,0 0-112 0,3-1-280 15</inkml:trace>
  <inkml:trace contextRef="#ctx0" brushRef="#br0" timeOffset="15942.8996">3165 7380 456 0,'-3'-2'112'0,"-1"-1"4"16,0 1-63-16,1 1-19 0,-1-1-5 16,0 0-3-16,2 2-2 0,0 0-4 15,2 0-3-15,-1 0 0 0,1 0-2 16,1 0-1-16,-1 0-1 0,0 0-3 16,2 0-1-16,-1 1-2 0,3 0-1 15,-1 2-2-15,2-2 1 0,1 3-1 0,2-2 0 16,1-1 1-16,2 2 0 0,2-1 0 15,1 0 1-15,4 0 0 16,0-1 1-16,3-1 0 16,-2 0-1-16,2 0 0 0,1-1 0 0,-1 0-2 15,-1-2 0-15,-2 2-1 0,2-1 0 0,-2 0 0 16,0 1-1-16,0 1 0 0,0 0 0 16,2 0-1-16,2 3 1 15,2-2-1-15,3 1 0 0,1 1 0 0,4-2 0 0,0 1 0 16,2 0 1-16,2-4-1 0,-1 1 0 15,-2-1 0-15,2 1-1 0,-1-2 1 16,-1 1 0-16,-4-2 0 0,2 1-1 16,-2 2 1-16,3 1 0 0,1-1 0 15,-1 0 1-15,5 0-1 0,1-1 1 16,2 2 1-16,1-2-1 0,-2 1 1 16,-2-1 0-16,-2 2-1 0,-1-1 1 15,-2 0 0-15,-5 0-1 0,3 0 0 16,-2 1 1-16,2-2-2 0,2 4 1 15,-1-1 0-15,3 0-1 0,2 1 0 0,-2 2 0 16,3-3-1-16,-2 1 1 0,0-1 0 16,-1 0-1-16,0-1 1 15,-2 0 0-15,0 0-1 0,-1 0 1 0,0 0 0 16,4 0 0-16,0 0-1 0,2 1 1 16,2-1 0-16,3 0 0 0,1 0-1 15,-3 0 1-15,-1 0 0 0,-1 0 0 16,-1-1 0-16,-1 1-1 0,-6 0 1 0,1 0-1 15,-1 0 1-15,2 0-1 0,3 1 1 16,-1 0-1-16,1 1 1 0,3-1-1 16,0 1 1-16,-1-3 0 0,0 1-1 15,-4 0 0-15,0-1 1 0,-4 0-1 16,0-1 1-16,-5 1-1 0,-3 0 1 16,-2 0-3-16,-4 0-8 0,-3 1-16 15,-2 0-23-15,-5 0-117 0,-2 0-129 16,-6 0-314-16</inkml:trace>
  <inkml:trace contextRef="#ctx0" brushRef="#br0" timeOffset="17053.9821">4178 6678 457 0,'15'-16'121'0,"0"3"5"16,-4 1-49-16,-2 1-30 0,0 2-5 15,-3 3-3-15,-1 2-6 0,-1 3 0 16,-3 5-2-16,-2 3 0 0,-3 4-3 0,-1 7-3 15,-3 6-4-15,-2 4-3 0,-2 5-6 16,-1 4-4-16,-1 1-4 0,-2 3-1 16,0 0-2-16,1-2 1 0,2-4-2 15,-2-5 1-15,3-4-1 0,2-8 1 16,4-5-1-16,1-5 0 0,4-5 0 16,3-4 0-16,2-4 0 0,3-4 0 15,0-7 0-15,3-8 0 0,2-5 1 16,1-7-1-16,0-5-2 0,1-8-2 15,3-4-2-15,1 0-1 0,3 1-2 16,1-1 1-16,0 2-1 0,-2 4 2 0,-2 8 3 16,-2 6 2-16,-4 6 2 0,-3 7 3 15,-6 7 0-15,1 5 1 0,0 7 2 16,-1 5 2-16,0 4 1 0,2 6 0 16,0 4 0-16,2 3 0 0,-1 5 0 15,0 2 0-15,2 3 0 0,-1-1 0 16,0 2 1-16,1 1-2 0,0 0 1 15,1 2-2-15,-1-1-1 0,2-2-2 0,1-2-2 16,-1 0 0-16,0-3-1 16,-3-2 0-16,2-1 0 0,-3-5-2 15,-1 1-4-15,-2-5-8 0,0-2-10 0,-2-3-12 16,-1-3-7-16,-1-3-10 0,-2 0-12 16,1-4-6-16,-2-2-96 0,1 0-101 15,-1-3-245-15</inkml:trace>
  <inkml:trace contextRef="#ctx0" brushRef="#br0" timeOffset="17264.4073">4257 6770 588 0,'-5'-4'141'0,"1"1"3"15,3 0-87-15,1 3-18 0,2 0-8 16,3 0-7-16,0 3-4 0,4-1-5 15,3 1-3-15,3-1-2 0,-1 1-2 0,5-1-3 16,0 0-3-16,2 0-17 0,0-2-17 16,0-2-124-16,1 1-129 0,-3-1-322 15</inkml:trace>
  <inkml:trace contextRef="#ctx0" brushRef="#br0" timeOffset="18370.6711">3479 7961 506 0,'1'-16'132'0,"-1"1"7"0,0 0-57 15,0 4-23-15,1-1-6 0,-2 4-4 16,-1 0-2-16,0 5-2 0,0 0-4 0,2 3-6 16,-1 4-4-16,1 3-4 0,0 5-6 15,1 6-4-15,0 2-6 0,-1 7-2 16,-1 3-2-16,0 4-2 0,-2-1-2 16,-2 0-1-16,0-1-1 0,-1-1 0 15,1-1 0-15,0-2-1 16,1-2 0-16,0-3-1 0,3-1-5 0,1-2-8 15,0-4-14-15,2-5-17 0,1-2-10 16,3-5-18-16,0-5-58 0,1-5-52 0,1-2-105 16,0-6-211-16</inkml:trace>
  <inkml:trace contextRef="#ctx0" brushRef="#br0" timeOffset="18681.6424">3675 8107 594 0,'-3'-4'149'0,"-2"0"7"0,2 3-80 16,0-1-24-16,2 2-10 0,0-3-7 15,2 3-5-15,0 1-7 0,3 1-6 16,0 0-3-16,2-1-4 0,0 2-2 16,2 0 0-16,5-1-2 0,0-1-2 15,-1-2 0-15,7 1-2 0,0 0-8 16,2 0-14-16,0 1-18 0,-1-1-19 0,-2 1-119 16,0 3-134-16,0-2-312 0</inkml:trace>
  <inkml:trace contextRef="#ctx0" brushRef="#br0" timeOffset="19348.2669">4206 7998 353 0,'-5'-4'108'15,"1"0"8"-15,-3-1-10 0,1 0-40 16,1 0-8-16,-1 3-3 0,0-2 0 15,0 2-3-15,1-2-3 0,0 2-3 16,2 1-5-16,1-1-4 0,2 0-6 16,3 1-6-16,2-1-5 0,2 1-5 15,3 0-3-15,0-1-2 0,3 0 0 0,3 1-3 16,2-1-1-16,3-1-1 0,3 1 0 16,-1 0-2-16,1 0 0 15,1 1-1-15,-3-2 0 0,-3 2-1 0,0 1 0 16,-3 1 0-16,-2 1 0 0,0 0-1 15,-4 2 1-15,-2 2-1 0,-2 1 1 16,-2 4-1-16,-3 0 1 16,-3 1 0-16,-4 3-1 0,-2 1 0 0,-3 1-1 15,-2 3 0-15,-5-1 0 0,-3 2-1 0,-4 1-1 16,-1 0 1-16,-2-1 0 0,-1 1 1 16,0-2 0-16,4-2 0 0,1-2 0 15,6-2 1-15,4-1 0 0,3-2 0 16,5-4 0-16,2-2-1 0,1-1 1 15,3-1 0-15,2-3 0 0,1 0 0 16,2-2 0-16,0 1 0 0,4-1 0 16,0-1 0-16,5 2 0 0,1-2 0 15,2 2 0-15,0-1 1 0,4 1-1 16,-2-1 0-16,2 2 0 0,-1-1 0 16,-1 1 0-16,0-1 0 0,-2 2 0 15,-1-1-1-15,-1 1-7 0,-2 1-11 0,-2-1-12 16,0 1-15-16,-2 2-11 0,-1-3-18 15,-2 3-108-15,-1 0-117 0,-1-2-269 16</inkml:trace>
  <inkml:trace contextRef="#ctx0" brushRef="#br0" timeOffset="19686.0921">4709 7882 600 0,'-3'-5'157'0,"1"2"4"0,-1 0-72 16,2 1-34-16,1 2-10 0,4 2-7 15,-1 1-10-15,1 0-7 0,2 1-5 16,2 0-2-16,1 1-3 0,2-2-4 16,2 2-2-16,1-2-1 0,2-2-3 15,0 0-9-15,1-2-13 0,-1 0-19 0,-5-3-14 16,4 0 13-16,-2 0-139 16,-2-1-128-16,4 0-291 0</inkml:trace>
  <inkml:trace contextRef="#ctx0" brushRef="#br0" timeOffset="19871.5956">5045 7670 707 0,'-2'2'170'0,"-4"-2"3"0,1 5-110 0,1 4-16 15,1 4-11-15,0 3-11 0,2 3-9 0,1 2-5 16,1 3-3-16,3 3-3 0,1 0-5 15,2 2-12-15,0 1-25 0,3 2-21 16,0-1-123-16,2 3-139 0,-1 1-332 16</inkml:trace>
  <inkml:trace contextRef="#ctx0" brushRef="#br0" timeOffset="32311.3553">6563 7286 522 0,'4'-15'134'0,"-2"-1"6"16,-1 3-64-16,1-3-18 0,-2 5-4 15,0 0-3-15,-2 2-2 0,1 4-5 16,1 2-2-16,-1 0-5 0,0 2-4 16,0 1-7-16,1 1-6 0,-2 0-5 15,2 3-2-15,0 3-4 0,-1 2-3 16,1 4-1-16,0 3-1 0,0 4-1 0,0 2-1 15,0 1 0-15,0 1-1 0,3 0 1 16,-1 1-1-16,2 2-1 0,-2-4 0 16,2-1-2-16,0-1-4 0,-2-2-6 15,-1 0-6-15,0-2-11 0,1-6-11 16,-1 1-13-16,0-1-7 0,0-1-7 16,1-3-8-16,-4-2-99 0,1-2-106 15,-3-2-252-15</inkml:trace>
  <inkml:trace contextRef="#ctx0" brushRef="#br0" timeOffset="32527.7747">6471 7407 593 0,'-1'-2'149'0,"-3"-2"7"15,2 2-86-15,-1-1-17 0,3 2-10 16,2 0-6-16,1 1-8 0,1 0-8 15,1 0-6-15,2 1-3 0,3 0-4 16,-1 0-3-16,0 2-3 0,-1-3-7 16,4 1-12-16,2-1-14 0,0 0-13 15,6 0-25-15,-1-2-102 0,7-1-121 0,4 1-271 16</inkml:trace>
  <inkml:trace contextRef="#ctx0" brushRef="#br0" timeOffset="33424.4622">7249 7413 506 0,'-2'-1'124'0,"0"0"4"0,0 0-76 15,1-2-11-15,-2 2-4 0,2-2-5 16,1 2-4-16,0 0-3 0,0-1-2 16,1-1-2-16,1 2-1 0,1 0-1 15,1-2-2-15,1 1-1 0,1-1-2 16,0 2-1-16,1 0-1 0,3 0 1 0,1-1-1 15,0 1-1-15,3 2 0 16,-1-2 0-16,2 0-1 0,1 0-1 16,0-1 0-16,0 1-1 0,1 1-1 15,-1-2 0-15,1 1-1 0,1 1 0 0,1-3-1 16,0 2-1-16,1-2-1 0,2 1 0 16,1 2-2-16,3 0 0 0,3-1 0 15,1 0 0-15,0 1-1 0,2 1 1 16,2 0-1-16,2-1 1 0,-2 2 0 15,-1 0-1-15,0 0 1 0,2-1 1 0,-1 2-1 16,-3-1 0-16,0-1 0 0,0 1 0 16,3 0-1-16,1 2 1 0,0 0 0 15,2-3-1-15,1 2 0 0,1 0 1 16,3 1-1-16,-4-3 0 0,-2 0 0 16,0 1 1-16,0 1-1 0,-2 1 0 15,-5-1 0-15,1 0 0 0,1 3 0 16,1-1 0-16,3 0 0 0,-1-2 0 15,1 1 0-15,5-2 1 0,-2 1-1 16,0-3 0-16,-2 1 0 0,-1-1 0 0,0 0 0 16,-2 0 0-16,-3 0 0 0,0 0 0 15,-2 1 0-15,3 1 0 0,-3 1 0 16,3 0 1-16,1 0-1 0,-2 0 0 16,0 0 0-16,0 1 0 0,1 2 0 15,-4-3 0-15,-1-2 0 0,-2 0 0 16,-1 2 0-16,-1-1 0 0,-2-1 0 0,-5-3 0 15,1 3 0-15,-2-1 0 16,0 3 0-16,-2-5 0 0,-2 2 0 0,0-1-2 16,-3 0-2-16,-1 1-3 0,-2-1-6 15,-1-1-6-15,-3 2-8 0,0 0-14 16,-1 0-8-16,-1-1-19 0,-4 0-108 16,1 2-120-16,-4-2-284 0</inkml:trace>
  <inkml:trace contextRef="#ctx0" brushRef="#br0" timeOffset="35102.3767">8229 6657 526 0,'0'-9'130'16,"-2"-1"5"-16,-3-1-79 0,-3 2-5 15,-3 1-3-15,0 0-5 0,-2 1-1 0,-4 0-2 16,-3 1-1-16,-3 3-3 0,0 3-4 16,-1 1-3-16,-4 4-4 0,1 4-3 15,-1 3-3-15,-1 1-1 0,-1 2-1 16,1 4 0-16,-2 1 0 0,3 1-2 15,3 1 0-15,5 3-2 0,4 0-1 16,5-1-3-16,7-2-1 16,5-3-2-16,5 1 0 0,4-2-2 0,6-3 0 15,2-3-1-15,3 1-1 0,3-5 0 0,0-2 0 16,-1-1-1-16,1-1-1 0,-1-3 0 16,-1-2-3-16,-2 1-5 0,-2-3-9 15,-1 1-14-15,0 1-19 0,-2 1-19 16,-3-2-16-16,-1 5-5 0,-2-1-108 15,-1 5-119-15,2-3-258 0</inkml:trace>
  <inkml:trace contextRef="#ctx0" brushRef="#br0" timeOffset="35375.514">8316 6867 614 0,'0'-6'158'16,"-1"2"8"-16,0 2-79 0,1 0-28 0,-2 2-10 16,2 3-6-16,0-1-10 0,0 6-6 15,-1-1-7-15,2 5-4 0,-1 2-4 16,2 3-2-16,1 1-3 0,3 3-2 15,-1-3-3-15,1 2-4 0,0-2-18 16,1 1-26-16,-1-1-26 0,0-2-115 16,-5 1-141-16,0-2-324 0</inkml:trace>
  <inkml:trace contextRef="#ctx0" brushRef="#br0" timeOffset="48770.7695">7552 7963 379 0,'2'-8'110'0,"-3"-2"6"16,-3-1-15-16,3 0-50 0,1 1-9 15,0-2-3-15,-1 1-4 0,2 0 0 0,-1 2-2 16,4 2 1-16,-3-1 0 16,-1 4 1-16,0 0-1 0,0 1 0 0,0 2-4 15,0 4-4-15,0 0-4 0,-1 5-5 16,2 3-4-16,-1 5-4 0,0 2-3 16,0 5-1-16,0 2-1 0,-1 2-1 15,1-2 0-15,-2 1-1 0,1-1 0 16,0-2 1-16,0-2-2 0,1 0 0 15,-1-4 0-15,1-3 0 0,1-1-1 16,-2-4-4-16,1-1-5 0,1-3-11 16,-2-3-14-16,1-1-12 0,1-1-15 15,-2 0-116-15,1-1 0 0,0 0-98 0,2 0-182 16</inkml:trace>
  <inkml:trace contextRef="#ctx0" brushRef="#br0" timeOffset="50006.3006">7835 8072 568 0,'-4'-3'152'16,"0"0"9"-16,-1-1-67 0,3 2-25 15,1 1-12-15,-2 0-8 0,4 1-9 16,2-2-10-16,1 4-7 0,2-2-7 16,0 1-5-16,4 1-2 0,-1 1-2 15,2 0-1-15,2 1-1 0,-2 0-3 16,1-1 0-16,0 1-1 0,-2 0-1 15,1-3-2-15,0 1-6 0,-1 1-8 16,-2-2-13-16,2 0-17 0,-1 1-9 16,-2-2-20-16,1 1-109 0,-2-1-121 0,0 2-276 15</inkml:trace>
  <inkml:trace contextRef="#ctx0" brushRef="#br0" timeOffset="50387.9949">8388 7885 590 0,'3'-15'146'0,"-3"-2"7"15,-2 1-86-15,2 4-9 16,-1 1-4-16,1 2-3 0,-1 3-6 0,-1 0-6 16,2 5-6-16,-2 2-8 0,4 4-6 15,-1 2-7-15,-2 2-4 0,2 2-3 16,0 2-3-16,0 4 0 0,0 2-2 15,-1-1-3-15,2 1-7 0,0 1-10 16,1-1-13-16,-1-1-17 0,3-1-11 16,0-1 53-16,-1-1-175 0,-1-2-129 15,2 1-316-15</inkml:trace>
  <inkml:trace contextRef="#ctx0" brushRef="#br0" timeOffset="50710.6509">8246 8137 541 0,'-3'-2'141'0,"0"0"4"0,-1 0-53 16,3 2-47-16,1 0-11 0,0 0-3 15,3 0-4-15,2 1-4 0,1-1-1 16,2 3 1-16,4-1 0 0,4-1-1 0,5 1-2 16,1-1-2-16,4-1-3 15,1 1-4-15,1-3-2 0,0-1-2 0,2 1-3 16,-5-1-2-16,0-2-1 0,-1-1-1 16,0 0-4-16,-1 1-8 0,-1 0-10 15,-2 0-15-15,-2-1-9 0,-3 5-15 16,-6 0 111-16,-4 1-225 0,-3 1-128 15,-6 3-342-15</inkml:trace>
  <inkml:trace contextRef="#ctx0" brushRef="#br0" timeOffset="51280.5203">8315 8386 528 0,'-8'-1'138'15,"1"-2"7"-15,-1-1-53 0,1 0-37 0,2-1-7 16,3-1-4-16,1-2-4 0,1 1-4 16,1-3-4-16,3 0-5 0,1 0-5 15,2 1-2-15,3 0-5 0,1-1-2 16,1 4-3-16,1 0-2 0,1 2-2 15,-1 1-1-15,3 0-2 0,-1 3 0 16,-3 1-2-16,2 2 1 0,-2 1-1 16,0 0 0-16,-1 5 0 0,0 2 0 15,-1 0 0-15,-3 4 1 0,0-1-1 0,-5 2 0 16,-1 2 1-16,-2 0-1 0,-4 2 0 16,-1-1 0-16,-4 3-1 0,-6 1 1 15,-2 1 0-15,-5 0-1 0,-4 0 1 16,-5-1-1-16,-1-1 0 0,0-1 0 15,0-2 1-15,3-3-1 0,5-2 0 16,2-6 0-16,6-2 1 0,3-4-1 0,3-5 0 16,4-2 0-16,4-2 0 0,3 0 0 15,5-2 0-15,1 0-1 0,4 1 1 16,2-1 0-16,1 2 0 0,2 1 0 16,0 0 0-16,-2 2 0 0,2 2 0 15,-2 0 0-15,1 2-1 0,-1 3 1 16,1-1 1-16,-1 3-1 0,1-1 0 15,-2 2 0-15,-1-1 1 0,-1 1-1 16,-3 0 0-16,1 0-4 0,-4 0-7 16,0 0-13-16,1-1-15 0,-3 0-12 0,3-1-15 15,0 0 68-15,1-2-186 16,-1-1-125-16,5 0-316 0</inkml:trace>
  <inkml:trace contextRef="#ctx0" brushRef="#br0" timeOffset="52107.759">8822 7998 642 0,'-1'-5'155'0,"-1"1"5"16,1 0-99-16,2 1-14 0,1-1-5 15,0 0-6-15,2 2-7 0,1-2-6 16,2 3-3-16,-1-2-5 0,4 2-3 15,1 1-2-15,-2-1-2 0,4 1-1 16,1 1-2-16,-1 0-1 0,0 1-2 16,0-1 0-16,-1 1 0 0,1 2-1 15,-3-2 0-15,0 2-1 0,-6-5 1 16,3 5-1-16,-1 0 0 0,-1 1 1 0,-1 0-1 16,-3-1 0-16,0 1 1 15,3 3-1-15,-5 0 0 0,-2-3 0 0,-2 0 0 16,2 2-1-16,-2 2 1 0,-1 0-1 15,-1 1 1-15,-1 0 0 0,-1 1 0 16,1 1 0-16,-2-1 0 0,0 0 0 16,-1 0 0-16,0 0 0 0,1-1 0 0,-1-1 0 15,-1-1 0-15,2 0 0 0,-1-2 1 16,0 0-1-16,3-1 0 0,1 0 0 16,1 0 0-16,3-2 0 0,0 1 0 15,2 1 0-15,1-3 0 0,0-1-1 16,1 2 1-16,3-1 0 0,0 1 0 15,0-1 0-15,3-1 0 0,1 1-1 16,0-1 1-16,3 0 0 0,0-2 1 16,-2 0-1-16,2-1 0 0,0 0 0 15,0 1 0-15,0-2 1 0,-1 1-1 16,1-1 0-16,-1 1 0 0,0 0 0 16,0-1 0-16,-2 1 0 0,1-1-3 0,-1 1-6 15,-1 1-7-15,-3-1-11 0,1 1-11 16,-2 1-9-16,-2 1-7 0,0 2-14 15,-1-1-17-15,0 1-82 0,-2-1-101 16,1 3-235-16</inkml:trace>
  <inkml:trace contextRef="#ctx0" brushRef="#br0" timeOffset="52432.695">9231 7866 625 0,'1'-2'148'0,"0"1"4"16,2 0-98-16,-1-1-16 0,1 2-6 16,0 2-6-16,1-1-8 0,2 1-6 15,0 2-3-15,1 0-4 0,0-1-8 0,-1 1-14 16,1 0-11-16,1-2-22 0,-2 1-111 16,-1-2-122-16,0 1-293 15</inkml:trace>
  <inkml:trace contextRef="#ctx0" brushRef="#br0" timeOffset="52632.0179">9444 7770 676 0,'-1'7'161'0,"-2"3"4"0,2 2-100 0,0 2-24 16,1 3-10-16,2 2-8 0,2 2-9 15,1 1-4-15,0 0-5 0,1 1-12 16,0 0-14-16,2 0-16 0,-2 0 92 16,-3-1-226-16,3 3-145 0,-1-2-377 15</inkml:trace>
  <inkml:trace contextRef="#ctx0" brushRef="#br0" timeOffset="53176.8576">7527 7553 576 0,'-16'-4'130'0,"-2"4"4"0,-4 5-96 16,-4 5-11-16,-6 6-2 0,-2 6-2 15,-3 10-2-15,0 9-1 0,-1 10 0 16,4 11-2-16,6 9-2 0,7 5-4 16,6 6-3-16,7 4-4 0,9 2-3 15,10 0-6-15,6-4-10 0,13-2-8 16,8-2-13-16,8-5-63 0,7-10-57 16,7-10-105-16,12-11-227 0</inkml:trace>
  <inkml:trace contextRef="#ctx0" brushRef="#br0" timeOffset="53632.6396">9570 7637 535 0,'8'0'129'0,"-1"2"4"0,3 3-73 0,1 6-19 16,2 8-1-16,2 8 2 0,3 5-4 16,0 8-1-16,0 7 0 0,0 3-2 15,-1 3-5-15,-1 1-7 0,-2 0-4 0,-3-1-3 16,-4-1-3-16,-4-1-4 0,-5 1-3 15,-2 1-2-15,-5-1-5 0,-3 2-9 16,-5 0-17-16,-7-3-18 0,-3-2-35 16,-3 0-99-16,2-3-129 0,-3-5-288 15</inkml:trace>
  <inkml:trace contextRef="#ctx0" brushRef="#br0" timeOffset="54954.71">10389 7327 507 0,'3'-17'127'0,"0"4"6"0,-3-1-73 15,0 3-6-15,0 6 1 16,2 2-2-16,-2 2-6 0,-1 2-5 0,-3-1-4 16,4 6-6-16,1 6-8 0,-1 3-9 15,2 2-5-15,0 6-4 0,1 3-1 16,4 6-3-16,-5-3-2 0,2 1-4 16,-3-5-6-16,2 1-9 0,-1-1-10 15,-2-3-10-15,1-4-9 0,-1-1-16 0,0-2-105 16,-1-3-112-16,-1-1-265 0</inkml:trace>
  <inkml:trace contextRef="#ctx0" brushRef="#br0" timeOffset="55157.252">10280 7484 629 0,'-8'-3'153'0,"2"-1"5"16,2 1-98-16,1 2-14 15,0 1-8-15,3 0-7 0,3 1-8 0,3-1-8 16,1 2-6-16,2-1-4 0,5 0-4 16,5-2-7-16,2 0-12 0,4-1-14 15,4-2-15-15,1 0-121 0,2-3-128 16,1-1-304-16</inkml:trace>
  <inkml:trace contextRef="#ctx0" brushRef="#br0" timeOffset="55748.7638">11067 7396 507 0,'-6'-1'129'15,"1"0"5"-15,0-1-64 0,2 2-22 16,-1 0-7-16,0 0-3 0,3 0-8 16,0 2-5-16,1-1-2 0,1-1-3 15,3 1-1-15,-1 0-1 0,2 2-2 16,0-2 0-16,3 1 1 0,1 0 0 0,4-1-3 15,2-1-2-15,6 2-2 0,3-2-1 16,5-1 0-16,2-1-1 0,2-1-1 16,0 1 1-16,2-2 0 15,2-2-1-15,-1 1 0 0,-1 0-1 0,1-1 0 16,0 1-2-16,5 1 0 0,-1 0-1 16,3 1 0-16,1-1-2 0,3 2 1 15,3 0-1-15,4-2-1 0,0 0 1 16,0-1-1-16,-3 0 1 0,5 0-1 15,-2-1 1-15,3 0 0 0,1 0-1 0,2 1 1 16,-2-1-1-16,4 2 1 0,-3 0-1 16,0-1 0-16,-1 2 0 0,-1 2 0 15,-7 0 1-15,3-1-1 0,-1 2 0 16,-5-1 0-16,0 1 1 0,-8 1-1 16,-8-1 0-16,2 0 1 0,-7 2-1 15,-8-1 0-15,-5 3-1 0,0-1-2 16,-6 0-5-16,-2-1-4 0,-1 2-8 0,-4-2-10 15,1 1-11-15,-4-1-8 0,-2-1-9 16,-1 1-12-16,-1-2-104 0,-3 1-112 16,-5-4-267-16</inkml:trace>
  <inkml:trace contextRef="#ctx0" brushRef="#br0" timeOffset="56283.4016">11991 6488 548 0,'-20'2'136'0,"-6"0"7"0,-2 4-80 0,1 8-8 16,-8-2 0-16,-2 1-3 0,-1 3-4 15,-1 1-2-15,2 3-5 0,3 2-3 16,3 1-6-16,5 2-6 0,6-1-7 16,3 2-4-16,8 2-2 0,4-1-4 15,5-1-1-15,2-3-2 0,5-1-1 0,5 0-1 16,4-2-1-16,3-3 0 0,5-1-1 15,4-1 1-15,1-4-1 16,2-3-1-16,-1-2 0 0,2-3-5 0,-1-3-6 16,0-4-11-16,-2 2-15 15,-5-2-19-15,1 3-12 0,-4 2-17 0,-7 2-109 16,-1 4-123-16,-3 1-274 0</inkml:trace>
  <inkml:trace contextRef="#ctx0" brushRef="#br0" timeOffset="57053.6445">12083 6911 561 0,'-2'-9'135'0,"1"0"4"0,0-1-85 15,1 0-10-15,1 1-5 0,0 2-4 0,2-1-4 16,1 0-1-16,-1 0-2 0,2 0-3 16,0 0-2-16,1-1-2 0,1 2-3 15,5-2-3-15,0 3-3 0,1 2-2 16,1 3-3-16,-1 0-2 0,1 2-2 16,-2 3-1-16,-5 1-1 0,-1 2 0 15,1 2 0-15,-1-2 0 0,1 2 0 16,-2 0-1-16,-3 2 1 0,0-1-1 15,-4 1 1-15,0 0-1 0,-2 5 1 16,-3-1 0-16,-2 1-1 0,-1-1 0 16,3-1 1-16,-8 2-1 0,1-1 1 0,-2-4-1 15,1 1 0-15,0-1 0 0,3 1 0 16,0-2 0-16,7-1 0 0,3-2 0 16,0-1 0-16,2-1 0 0,3-1 1 15,-1-2-2-15,1 1 1 0,0-2 1 16,1-1-1-16,7-1 1 0,1 1 2 15,1 0 1-15,0 0 1 0,2 0 1 0,-1 0 0 16,4 0-1-16,-5 0 0 0,3 0-1 16,0-2-2-16,1 1 0 0,-1 0-2 15,1 1-7-15,-3 1-14 0,-2 0-19 16,-5 2-14-16,-1 2 30 0,-6 0-160 16,-1 5-138-16,-6-1-317 0</inkml:trace>
  <inkml:trace contextRef="#ctx0" brushRef="#br0" timeOffset="59071.7703">11318 8062 382 0,'-2'-11'105'0,"1"-2"6"0,-3-1-42 16,1-1-15-16,1 0-8 0,0-2-3 16,0 0-4-16,0-2 0 0,-2 2-1 15,3 1 2-15,1 3 3 0,-2 2 2 16,2 3 0-16,-3 5-1 0,3 3-5 15,1 4-4-15,-2 6-7 0,1 4-7 16,-1 4-6-16,3 4-6 0,0 1-2 0,0 1-2 16,-1 0-1-16,2 1-2 0,-2-4-1 15,1-2 0-15,-2-2 0 0,0 0-1 16,-2-1-1-16,2-2-5 0,0-3-8 16,1 0-14-16,-1-4-17 0,1-2-11 15,-1-1-21-15,3-2-109 0,-2-2-123 16,3-1-279-16</inkml:trace>
  <inkml:trace contextRef="#ctx0" brushRef="#br0" timeOffset="59338.3366">11484 8045 757 0,'-2'-1'186'0,"0"0"4"16,0 0-119-16,2 2-16 0,0-1-11 0,1 0-12 15,1 0-12-15,2 1-6 0,2 0-4 16,0 1-2-16,3-2-2 0,0 0-1 16,4-2-4-16,-2 1-4 0,0-1-13 15,1-1-19-15,2 2-24 0,-2-2-23 16,-1 2-118-16,-1 1-144 0,2 3-315 15</inkml:trace>
  <inkml:trace contextRef="#ctx0" brushRef="#br0" timeOffset="59786.1189">12039 7781 596 0,'0'-21'151'0,"-2"0"9"0,1 4-83 0,1 3-13 15,0 1-4-15,0 3-3 0,0 4-9 16,-2 4-9-16,0 5-9 0,1 3-7 15,0 4-9-15,0 2-6 0,1 1-5 16,0 3-3-16,0 2-6 0,1 0-8 16,0 0-13-16,0-1-15 0,1-1-13 15,0 1-15-15,1-1-24 0,-3 0-90 0,1-2-112 16,1-3-245-16</inkml:trace>
  <inkml:trace contextRef="#ctx0" brushRef="#br0" timeOffset="60060.3074">11870 8050 631 0,'-4'0'157'0,"1"0"3"15,2-1-87-15,4 0-22 0,2 2-5 0,3-1-4 16,2 0-9-16,3 0-2 0,4 0-1 15,3-1-4-15,2-2-4 0,4 0-3 16,-2-4-4-16,0 3-3 0,-1-3-5 16,5 0-3-16,-1 2 0 0,-1 0-2 15,-3 0-2-15,4 2-3 0,2-1-6 0,0 2-9 16,-9 2-15-16,0-3-20 16,-3 4-12-16,-2 7 58 0,-10-3-185 0,-5 2-135 15,-6 4-330-15</inkml:trace>
  <inkml:trace contextRef="#ctx0" brushRef="#br0" timeOffset="60597.9328">12016 8282 608 0,'-3'-4'153'0,"-2"-1"8"16,4 0-83-16,-1-1-23 0,1 1-4 16,2-2-4-16,1-3-9 0,1 1-6 15,3 0-6-15,2 0-4 0,0 2-4 0,2-1-4 16,0 4-3-16,2 1-1 0,-1 1-1 16,-1-1-2-16,0 6-1 0,0-2-1 15,3 1-1-15,1 2-1 0,-2 3-1 16,-1 3 0-16,2 4 0 0,-2-1-1 15,-1 2 1-15,-10 3-1 0,0-1 0 16,0-1 0-16,-2 0 0 0,-8 2 0 16,-2 2 0-16,-2-2 0 0,2 2-1 15,-6 2 1-15,-6 3-1 0,0-2-1 16,3-1 1-16,-2 0 0 0,-3-2-1 16,-2-4 1-16,0-2-1 0,3-5 1 0,3-1-1 15,1-5 1-15,5-2 1 0,4-3-2 16,5-2 1-16,4-2 0 0,5 0 0 15,1-2-1-15,5 1 1 0,3 0 0 16,0-2-1-16,3 3 1 0,1 0 0 16,1 2 0-16,1 0 1 0,0 3-1 15,-1 1 1-15,0 1 0 0,-1 2 0 16,-2 1 0-16,1 0 1 0,-1 1-1 0,-2 1 0 16,0-1 0-16,-1 2-1 0,-3-1 0 15,-2 1-2-15,-1 0-9 0,-2-1-13 16,0 1-17-16,-2-3-20 0,0 1-23 15,0 0-113-15,1-2-134 0,1 0-296 16</inkml:trace>
  <inkml:trace contextRef="#ctx0" brushRef="#br0" timeOffset="61347.2898">12467 7900 612 0,'-6'-5'156'0,"0"0"6"15,2-1-84-15,1 1-20 0,0 0-5 0,2 0-5 16,2 1-10-16,0 1-6 0,4 1-4 15,0 0-4-15,1-1-4 0,2 1-3 16,3 0-2-16,1-1-3 0,4 1-2 16,-1-3-2-16,3 2-2 0,2 1-1 15,-4 1-2-15,1-1 0 0,1 0-2 16,-2 1 1-16,1-1-2 0,0 2 1 16,-1 0 0-16,3 0-1 0,-1 2 0 0,-5 0 1 15,-3-1-1-15,-2 2 1 0,-5-1 0 16,-2 1-1-16,-3 0 1 0,-3 4 0 15,-1-1 0-15,-3 2-1 0,-3 1 1 16,0 2-1-16,-5 1 0 0,1 2 0 16,0-1 0-16,1 3 0 0,3 1-1 15,-2 0 1-15,3 0 0 0,2 2-1 16,-1-2 1-16,-1-1 0 0,1 0 0 0,-2-2 0 16,0 1 0-16,1-1 0 0,1-3 0 15,2-2 0-15,2-1 0 0,1-1-1 16,4-3 1-16,2 0-1 0,2-3 1 15,0-1-1-15,4-1 1 0,0-2 0 16,2-1 0-16,2 1 0 0,0-1 0 16,1 0 0-16,0 2 0 0,-1-2 0 15,0-1 0-15,-1 4 1 0,1-1-1 16,2 0 0-16,0 0 1 0,0 1-1 16,3 1 0-16,-1 1 0 0,3-1-1 15,-3 0-4-15,-4 1-8 0,0-1-9 0,-3-1-14 16,-1 1-17-16,-4 2-13 0,0-2-19 15,-2 2-109-15,-4-2-125 0,2 2-283 16</inkml:trace>
  <inkml:trace contextRef="#ctx0" brushRef="#br0" timeOffset="61681.4995">12909 7754 719 0,'3'-1'170'0,"-3"-1"3"0,2 4-114 16,1-4-14-16,-1 1-8 0,3 1-12 16,0 0-7-16,0 0-6 0,1 0-3 15,0 0-5-15,2 0-9 0,-1 0-13 16,0-1-21-16,1 1-11 0,0 0-19 16,-2-1-113-16,0-2-129 0,3 2-285 15</inkml:trace>
  <inkml:trace contextRef="#ctx0" brushRef="#br0" timeOffset="61879.7683">13190 7587 733 0,'-4'1'184'0,"-1"2"3"0,0 1-110 0,1 2-19 15,-1 3-12-15,0 2-17 16,2 2-13-16,1 0-7 0,3 3-2 0,2 1-4 15,0 2-6-15,3-1-10 0,2-1-18 16,-2 3-24-16,0-1 77 16,-1 0-216-16,0-2-152 0,-2-1-382 0</inkml:trace>
  <inkml:trace contextRef="#ctx0" brushRef="#br0" timeOffset="62413.8126">11076 7645 579 0,'-6'-6'143'0,"-4"3"6"15,-2 6-85-15,-2 4-14 0,-3 9-8 16,-6 5-6-16,-1 11-6 0,1 12-5 15,0 8-6-15,1 10-2 0,2 6-4 16,6 6-3-16,7 8-2 0,6 2-3 16,10 0-1-16,8-2-5 15,6 0-10-15,10-5-15 0,9-4-11 16,11-3-23-16,5-10-111 0,8-8-127 0,13-9-291 16</inkml:trace>
  <inkml:trace contextRef="#ctx0" brushRef="#br0" timeOffset="63012.0765">13306 7499 606 0,'6'-4'137'0,"4"2"4"16,6 2-101-16,1 4-7 0,4 5-2 15,4 5 0-15,2 5-2 0,-2 3 1 16,0 8-3-16,-1 3-1 0,-2 5-1 16,-1 5-3-16,-2 3-2 0,-4 7-3 15,0 3-4-15,-4 3 0 0,-3 2-4 16,-6 1-3-16,-3 0-2 0,-5-2-2 0,-4-2-2 15,-4-2-2-15,-2-2-5 0,-4-4-8 16,-4-2-11-16,-3-6-16 0,-3-6-10 16,-3-6-17-16,1-8-109 0,1-9-120 15,4-5-274-15</inkml:trace>
  <inkml:trace contextRef="#ctx0" brushRef="#br0" timeOffset="63598.2929">12981 7282 405 0,'-12'-2'106'0,"1"-2"7"0,0 0-53 0,-1 1-9 16,0 0-4-16,0 2-3 0,2 0-4 15,0 0-2-15,2-1-2 0,-1 4-3 16,4-1-6-16,3-1-3 0,3 0-4 0,4 2 0 15,3 1-3-15,5-2-2 0,5 0 0 16,2 2 0-16,0-3 0 0,5 1 1 16,3-2-1-16,1-2-1 0,6-1-2 15,0 1-1-15,4-3-1 16,2 1-2-16,-1-1-3 0,1 2-1 0,-2 0-2 16,-5-1-1-16,0 3 0 0,-3 1-1 0,0-1 0 15,-7 1-5-15,-4 0-10 16,-5 0-11-16,-3 3-14 0,-6-2-10 0,-5 1-16 15,-9-2-111-15,3 5-118 0,-1 2-270 16</inkml:trace>
  <inkml:trace contextRef="#ctx0" brushRef="#br0" timeOffset="64229.3311">13679 7433 560 0,'-3'-6'136'15,"1"-2"7"-15,3 0-85 0,0-1-8 16,3-1-4-16,2-1-5 0,1 3-5 15,4 0-3-15,0 1-4 0,3 2-4 0,1 0-5 16,-1 3-4-16,2 1-3 0,0 1-4 16,-1-2-2-16,0 2-2 0,-2 3-2 15,-1-1-1-15,1 3-1 0,-1 1 0 16,-2 2 0-16,-2 0-1 0,-2 3 1 16,-2 0-1-16,-2 3 1 0,-3-2 0 15,-4 3-1-15,-2-1 0 0,-3 1 1 16,-2 1-2-16,-2 1 1 0,-3-1 0 15,-1 1 0-15,-2-1-1 0,2 0 1 0,-2-1 0 16,3-3 0-16,2-2 1 0,3-2 0 16,4 0 0-16,2-2 1 0,2-2 0 15,4-1 1-15,2 2 0 0,4-1 0 16,3-2 0-16,4 0 0 0,5-1 1 16,1-2 0-16,3-1-1 0,3 0 1 15,2-2 0-15,2-1-2 0,2-1 0 16,-2 1-5-16,1 0-11 0,0 3-18 15,-3-1-17-15,-1 2-24 0,-5 1-111 0,-5 5-131 16,-7 2-296-16</inkml:trace>
  <inkml:trace contextRef="#ctx0" brushRef="#br0" timeOffset="106129.8995">13557 8992 154 0,'0'6'34'0,"3"2"-2"0,-4-5-30 16,-1-1-34-16,2-1-28 0,-1-5-69 15</inkml:trace>
  <inkml:trace contextRef="#ctx0" brushRef="#br0" timeOffset="114577.6644">1131 9688 468 0,'3'-15'131'0,"0"5"7"0,-3 2-24 16,0 2-58-16,-3 1-11 0,1 2-7 15,-1 2-5-15,0 5-4 0,-2 1-4 16,-1 5-2-16,-3 4-5 0,1 5-2 15,-3 6-3-15,-3 5-1 0,-1 3-3 0,-1 6-2 16,2 4-3-16,-2 0-1 16,1 1-1-16,2 0-1 0,3-2 0 0,1-4 0 15,1-4-1-15,2-7 1 0,1-4-1 16,1-5 0-16,2-4 1 0,0-6-1 16,1-4-1-16,4-3 1 0,0-4-2 15,1-5 1-15,1-1-1 0,0-9 0 16,0-1 0-16,-1-6-1 0,1-7-2 15,0-6-3-15,3-4-4 0,-1-7-2 16,3 0 0-16,2-5 0 0,0 2 1 16,1 3 2-16,-1 6 3 0,-2 5 5 0,-2 8 3 15,-1 5 2-15,0 11 2 0,-4 3 0 16,0 3 1-16,-1 5 0 0,1 4 1 16,-2 4 0-16,3 2 0 0,-2 4-1 15,4 4-1-15,1 3 1 0,4 5-1 16,-1 6 2-16,3 4 0 0,0 1 0 15,4 4 2-15,2 2-1 0,1 3 1 16,1 0-1-16,2-2-2 0,1-4 0 0,-1 0-2 16,-1-1-1-16,-1-4-1 0,-4-5 0 15,0-4-1-15,-2-1 1 0,-2-3-1 16,-2-1 0-16,-2-4-3 0,-2-3-9 16,1 0-11-16,-5-2-10 0,0-3-8 15,-3-1-8-15,0-3-13 0,-3 0-105 16,0-2-107-16,-3-3-257 0</inkml:trace>
  <inkml:trace contextRef="#ctx0" brushRef="#br0" timeOffset="114831.9871">975 10082 652 0,'-6'0'158'0,"-1"3"5"16,2-4-104-16,2 1-18 16,2 0-9-16,2 0-7 0,3 1-7 15,3 0-9-15,2 0-4 0,3 2-2 0,4-2 1 16,4 1-1-16,3 1-1 0,3-3 0 16,-1-3-8-16,2 3-17 0,3-1-13 15,-2 0 25-15,-1-2-157 0,-3 3-134 16,-3 3-327-16</inkml:trace>
  <inkml:trace contextRef="#ctx0" brushRef="#br0" timeOffset="115293.9796">1796 10188 650 0,'-3'0'158'15,"1"-2"2"-15,1 2-89 0,1 0-35 16,2 0-11-16,2 2-12 0,1-1-7 16,2 1-5-16,3 1-3 0,2-2-8 0,0 1-9 15,2 0-5-15,0 0-9 0,1-2-16 16,-1 0-112-16,-3 0-113 0,1 1-273 16</inkml:trace>
  <inkml:trace contextRef="#ctx0" brushRef="#br0" timeOffset="115475.2529">1837 10365 706 0,'0'3'164'0,"-1"-3"2"0,1 0-106 0,1-1-28 15,1 1-14-15,1 0-8 0,0-2-4 16,2 1-10-16,2 1-19 0,2 1-18 15,-1-1-125-15,2 0-133 0,0 2-329 0</inkml:trace>
  <inkml:trace contextRef="#ctx0" brushRef="#br0" timeOffset="117699.1652">2909 10162 416 0,'3'-15'122'0,"0"-2"6"16,0-1-21-16,-2-2-43 0,0-2-18 16,-1-5-7-16,1-1-5 0,-1 0-4 15,-1 0-1-15,1 2-1 0,0 1 4 16,0 6 1-16,0 5 2 0,-1 6 0 15,2 7-1-15,-1 1-5 0,0 6-4 16,0 3-7-16,0 6-5 0,0 6-7 16,0 6-2-16,-2 1-1 0,1 5-2 15,-1 3 0-15,1-2 0 0,0-2 0 16,0-3-1-16,-1-2-1 0,1-1-5 16,1-4-9-16,0-2-16 0,-1-5-18 0,1 0-14 15,1-3 8-15,-1-4-131 0,3-3-126 16,2-3-283-16</inkml:trace>
  <inkml:trace contextRef="#ctx0" brushRef="#br0" timeOffset="118043.2444">3088 10156 668 0,'-5'-4'167'0,"0"-1"5"0,2 2-97 15,0 1-19-15,3 1-11 16,0 1-9-16,0 0-8 0,3-1-8 0,-1 1-6 15,3 0-3-15,-1 0-4 0,2-1-2 16,2 1-1-16,5 0-6 0,1 0-11 16,1-2-20-16,3 1-21 0,6-1 42 15,-1-2-175-15,3 0-144 0,3 1-344 16</inkml:trace>
  <inkml:trace contextRef="#ctx0" brushRef="#br0" timeOffset="118916.7274">3811 9994 616 0,'-11'-5'151'0,"0"-1"8"0,0 2-92 16,2 1-12-16,2-1-6 0,2 3-6 15,1-3-8-15,3 2-8 0,2 1-6 16,3-1-6-16,1 1-4 0,3 0-4 16,3 0-2-16,4-1-1 0,1 2-1 15,2-1-1-15,-1 1 0 0,3 1 0 16,-2-1-2-16,1 4 1 0,-1-3-1 16,-2 2 1-16,-1 0-1 0,-3 2 0 15,-2-1 0-15,-2 2 1 0,-3-1-1 0,-2 2 0 16,-2 1 1-16,-2 2-1 0,-2-2 1 15,-2 4-1-15,-3 1 1 0,-4 1-1 32,-3 2 0-32,-3 3 1 0,-3-2-1 0,-4 1 0 0,-3 0 0 0,1 0 0 15,-1-1 0-15,1 0 1 0,4-1-1 16,1-1 0-16,5-2 0 0,3 1 0 0,4-3 0 16,4-4 1-16,4-1-1 15,3-2 0-15,3-2 1 0,2-2-1 16,3-1 1-16,4 1-1 0,3-1 0 0,1-1 1 15,2 0-1-15,2 2 0 0,1 0 0 16,0 1 1-16,-1-2-2 0,-1 1 0 16,-2-1-5-16,-1 2-8 0,0-2-11 15,-2 1-14-15,-1-1-9 0,-2 2-12 16,-2 0-2-16,-2-1-116 0,0 1-114 16,-1 0-268-16</inkml:trace>
  <inkml:trace contextRef="#ctx0" brushRef="#br0" timeOffset="119156.0762">4253 9872 738 0,'0'-6'173'0,"-1"2"1"0,1 0-107 15,3 1-30-15,2 1-15 0,1 2-9 16,-3 0-4-16,5 2-4 0,3-1-4 16,2 2-17-16,1 1-18 0,2-1-15 15,1-1-75-15,4-1-54 0,-4-1-120 16,3 0-241-16</inkml:trace>
  <inkml:trace contextRef="#ctx0" brushRef="#br0" timeOffset="119338.1035">4625 9636 787 0,'-8'5'178'0,"-3"0"0"16,2 4-129-16,1 2-20 0,1 2-12 16,1 4-9-16,-1 3-5 0,5 0-12 15,0 1-17-15,2 2-20 0,0 1 86 16,2 2-219-16,-1-3-147 0,1-1-376 15</inkml:trace>
  <inkml:trace contextRef="#ctx0" brushRef="#br0" timeOffset="119730.0641">2521 9531 590 0,'-14'21'138'0,"-3"3"4"0,3 8-92 0,-1 9-13 16,4 6-10-16,3 9-5 0,5 5-6 15,2 7-4-15,2 5-4 0,5 3-3 16,5 2-4-16,5-1-9 15,7 0-7-15,11-3-11 0,8-9-16 0,14-4-109 0,6-9-114 16,6-12-275-16</inkml:trace>
  <inkml:trace contextRef="#ctx0" brushRef="#br0" timeOffset="120148.3787">4625 9372 576 0,'10'-1'131'0,"4"4"6"0,4 11-90 16,4 7-13-16,6 7-1 0,3 9 1 15,3 9-1-15,-2 9-1 0,0 3-3 0,-2 3-1 16,0 3-5-16,-6 3-3 0,-3 0-3 15,-5 1-4-15,-5-4-2 16,-5 2-3-16,-6-1-3 0,-6-3-6 0,-5-2-10 16,-1 1-16-16,-9-3-14 0,-6-3 69 15,-7-5-202-15,-5-1-141 0,-4-5-354 16</inkml:trace>
  <inkml:trace contextRef="#ctx0" brushRef="#br0" timeOffset="122127.9209">5510 9712 484 0,'-3'-11'127'0,"0"-1"4"16,-1 4-39-16,3 1-52 0,3 5-10 15,2 1-4-15,1 2-5 0,0 3-4 0,3 2-3 16,2 6 0-16,3 3 0 0,2 3-1 16,4 4 0-16,4 3 0 0,3 3-1 15,2 1 0-15,0 3-2 0,4 2-2 16,-2-2 0-16,1 0-3 0,-2 1-1 16,-2-1-2-16,-1-3-1 0,-3 0 1 15,-3-5-2-15,-4-1 1 0,-5-2-1 16,-1-4-3-16,-4 0-4 0,-3-2-5 15,-1-3-7-15,-1-2-6 0,-2 1-5 0,-1-3-6 16,0-4-11-16,0 0-65 0,-2-5-35 16,-2-3-89-16,-3-3-203 0</inkml:trace>
  <inkml:trace contextRef="#ctx0" brushRef="#br0" timeOffset="122388.224">5971 9628 643 0,'-6'-1'156'15,"-5"3"8"-15,-2 7-99 0,-3 2-12 16,-6 7-6-16,-4 4-8 0,-1 8-7 16,-5 1-6-16,-1 5-6 0,-2-1-5 15,-3 11-4-15,1-3-3 0,-1 2-3 16,1 1-2-16,3 2-1 0,-1 0-1 0,1 1-3 15,5-6-3-15,5 0-6 0,3-5-13 16,6-4-14-16,8-6-14 0,5-5-17 16,6-7-114-16,5-3-125 0,7-11-289 15</inkml:trace>
  <inkml:trace contextRef="#ctx0" brushRef="#br0" timeOffset="122677.4622">6294 9692 678 0,'-16'0'157'0,"-3"-2"2"15,1 7-107-15,-4 4-19 0,0 2-6 16,-1 2-2-16,1 4-4 0,2 3-3 15,2 1-2-15,3 2-3 0,6-1-2 16,4 0-4-16,7 3-3 0,4 1-2 0,4-2-1 16,4 0-1-16,5-3-3 0,0-2-7 15,3-5-9-15,2-1-10 0,0-5-8 16,2-3-7-16,0-4-11 0,-3 1-79 16,-1-2-31-16,-1-4-95 0,-4-2-207 15</inkml:trace>
  <inkml:trace contextRef="#ctx0" brushRef="#br0" timeOffset="123933.9253">6442 9662 421 0,'4'-8'120'0,"-2"0"6"16,-2 1-24-16,-2 1-45 0,-2 1-12 0,-2 2-5 15,-4 3-5-15,-1 2-2 0,-3 3-2 16,-4 2 0-16,-3 3-1 0,-2 2-1 15,-2 6-1-15,1 2-2 0,-1 0-4 16,3 4-2-16,7 2-5 0,0 1-3 0,6 0-3 16,2 1-1-16,4 2-1 0,2 1 0 15,4-2 0-15,-1-2 1 0,2 0-1 16,3-2 1-16,0-6-1 0,3-3 0 16,1-2-2-16,3-2-1 0,2-1-1 15,1-2 0-15,0-2-1 0,1 0-1 16,0 0 0-16,-1-1 0 0,-1-1 0 15,-3-2-1-15,1 0 0 0,-3-1 0 0,-2-1 0 16,0-1 0-16,-3 0-2 16,-1 2-1-16,-3-4-1 0,1 1-2 15,-2 0-2-15,0 0-2 0,-1-2-1 0,2 0-2 16,-2-1-2-16,0 0 0 16,1 1-1-16,-2-4-2 0,-1 1 0 0,0-1 0 15,-2-2 1-15,1 1 0 0,-4-2 1 16,0-2 0-16,-2-1 1 0,0-2-1 15,-1-4-1-15,0-2 1 0,-1-3 1 16,1-3 3-16,0-2 1 0,2-2 3 0,-1 2 4 16,3-2 3-16,1 0 2 0,3 2 0 15,3 2 3-15,0 4 1 0,5 3 1 16,2 0 0-16,0 5 1 0,3 1 0 16,2 2-2-16,-2 2-1 0,1 0-1 15,-1 2-2-15,0 0 0 0,-1 2 0 16,-2 1-1-16,1 3 1 0,-3-2-1 15,-1 3 1-15,-1 1 0 0,-2 0 1 16,-2 1 0-16,-2 0 2 0,-1 3-1 0,-3 0 2 16,-5 1 1-16,-1 2 0 0,-4 3 1 15,-5 1 0-15,-5 2 0 0,-2 4 2 16,-3 4 1-16,2 4 2 0,0 0-1 16,0 4 2-16,4 2-1 0,4 3 0 15,5 1 0-15,5 2-1 0,2 0-1 16,5 1-1-16,2-2 1 0,4 0-2 15,5-3 1-15,1-3 0 0,5-4 0 16,1-3 0-16,5-2-2 0,2-2-1 16,3-3 0-16,1-3-2 0,0-1-1 0,1-2-1 15,0-3-1-15,-1-2-4 0,-1-2-6 16,-3-6-17-16,-3 0-14 0,-2-3-15 16,-3-3 25-16,-2 0-155 0,-2 0-130 15,-2 1-310-15</inkml:trace>
  <inkml:trace contextRef="#ctx0" brushRef="#br0" timeOffset="124516.1725">6578 9852 564 0,'-5'-2'160'16,"0"-2"5"-16,1 0-30 0,4-1-76 15,4 0-12-15,1-1-8 0,4 1-10 16,3-1-7-16,2 1-5 0,6 2-3 16,1-1-2-16,2 2-2 0,2 0-3 0,2 1-1 15,0 1-2-15,-1 0-1 16,-1 1 0-16,1-1-1 0,-4-1-1 16,1 1 0-16,-2 0-1 0,-4 0 1 15,-4 0-1-15,-1 1 0 0,-5 2 1 0,-1 3-1 16,-6 0 1-16,-4 3 0 0,-3 0-1 15,-4 2 1-15,-3 3-1 0,-3 2 0 16,-1 1 0-16,-3 1 0 0,2 2 0 16,-1 1-1-16,3-2 1 0,1 1 1 15,5-3-1-15,1-1 0 0,4-1 0 16,1-3 0-16,4-2 0 0,1-2 1 0,2-1-1 16,2 0 0-16,3-2 0 0,2-4 0 15,1-2 1-15,3 1-1 0,4 0 1 16,2-1 0-16,0-2-1 0,2 1 0 15,-1-1 0-15,3 3-3 0,-3-3-8 16,-2-1-13-16,-6-6-12 0,3 6-14 16,0 2-13-16,-4-1-108 0,-3 1-13 15,-2 0-102-15,0-1-194 0</inkml:trace>
  <inkml:trace contextRef="#ctx0" brushRef="#br0" timeOffset="124766.9261">7013 9518 648 0,'6'-10'143'0,"0"1"3"16,4 7-112-16,3 3-9 0,3 4-1 16,4 6 1-16,3 7-1 0,3 2 1 0,-1 6 2 15,0 2 0-15,-2 7-1 0,3 2 0 16,-2 4-2-16,-3-1-4 0,-1 4-4 15,-1 0-5-15,-1 1-3 0,-6-2-2 16,-6 0-4-16,-6-2-7 0,-6-1-12 16,-6-2-12-16,-7-4-17 15,0 2-14-15,-2-6-124 0,0 0-135 0,-1-3-307 16</inkml:trace>
  <inkml:trace contextRef="#ctx0" brushRef="#br0" timeOffset="125466.4389">7738 9619 398 0,'0'-50'114'0,"-1"1"6"0,1 5-37 16,-2 5-16-16,1 3-13 0,0 8-5 16,-2 9-4-16,1 5-4 0,0 7-6 15,-2 4-5-15,1 7-5 0,1 8-7 16,-2 8-4-16,4 8-3 0,0 7-4 15,2 11 0-15,-1 6-1 0,-1 10 1 16,0 4 1-16,0 6-1 0,-1 4 1 16,1 1 1-16,-3 2 1 0,2-2 0 0,1-4 1 15,0-2-1-15,0-6-2 0,0-2 0 16,0-4-2-16,0-4-1 0,1-6-1 16,-1-3-2-16,1-8-2 0,2-4-5 15,0-5-12-15,0-7-13 0,1-4-14 16,2-4-16-16,-1-6-117 0,-2-4-129 15,1-3-291-15</inkml:trace>
  <inkml:trace contextRef="#ctx0" brushRef="#br0" timeOffset="126068.5575">7913 10360 589 0,'-6'-5'150'0,"1"-1"8"0,-1 3-77 15,2-1-21-15,1 0-7 0,1 2-7 16,2-2-9-16,4 2-7 0,0-1-7 16,2 0-6-16,2 0-4 0,2 2-3 0,2 0-1 15,2 2-1-15,-1-2-2 16,3 2-2-16,3-1 0 0,-3 1-2 0,1-2-1 15,0-1-1-15,1 0 1 0,-2 2-1 16,-1 0 0-16,-3 0 0 0,0 2 1 16,-2 1-2-16,-4 0 1 0,-3 2-1 15,-2-2 0-15,-4 2-1 0,-1 2 0 16,-6 1 0-16,-2 2-1 0,-1 1 0 16,-3 2 1-16,-2 3-1 0,-2 4 1 0,1-1 0 15,-1 3 1-15,2 0 1 0,-2 0-1 16,3-1 1-16,0-1 1 0,2-2-1 15,4-4 1-15,1-1 0 0,3-3 0 16,5-3 0-16,2-1 0 0,3-2 0 16,3 0-1-16,4-3 1 0,1 0 0 15,1-2-1-15,3 0 0 0,2-3 1 16,0 0-2-16,1-2-4 0,0 0-6 16,0 0-13-16,2 0-12 0,0 0-14 15,-2 1-12-15,0 1-121 0,-1 3-127 0,-1-1-294 16</inkml:trace>
  <inkml:trace contextRef="#ctx0" brushRef="#br0" timeOffset="126289.5224">8424 10380 758 0,'-1'-4'173'0,"-1"3"0"15,5 2-119-15,-1-2-24 0,1 0-12 16,3 0-9-16,0 2-5 0,1-2-3 16,3 1-7-16,0-2-10 0,1 2-14 15,2 2-12-15,0-2-17 0,-1 0-116 16,-1 0-126-16,-3 2-289 0</inkml:trace>
  <inkml:trace contextRef="#ctx0" brushRef="#br0" timeOffset="126486.9941">8432 10507 754 0,'-1'-1'170'16,"0"1"1"-16,2 0-121 0,0-1-22 16,2 0-10-16,2-1-7 0,0 1-4 0,2-1-3 15,3 1-1-15,3-1-4 0,2 1-6 16,1 0-9-16,-1-2-11 0,2 2-12 15,1-5-10-15,0 4 34 0,0-2-157 16,-2-1-122-16,-1 1-301 0</inkml:trace>
  <inkml:trace contextRef="#ctx0" brushRef="#br0" timeOffset="126655.5877">8745 10353 646 0,'0'-4'173'0,"-3"-1"7"16,0 5-79-16,-1 3-35 15,0 3-13-15,1 3-10 0,0 4-14 0,-1 1-11 16,4 5-8-16,2 3-4 0,-2-1-6 16,1 4-11-16,1-1-22 0,1 2-22 15,-1-3-123-15,-2 2-12 0,-1-1-123 16,-1 5-231-16</inkml:trace>
  <inkml:trace contextRef="#ctx0" brushRef="#br0" timeOffset="129931.1611">8126 10183 535 0,'-13'-5'135'0,"0"4"6"16,2-1-72-16,4 1-10 0,0 1-1 15,2-2-4-15,2 2-7 0,6 1-6 0,-3-3-5 16,2-1-9-16,2-1-7 0,1 2-6 16,2 0-5-16,1-1-2 0,3 1-2 15,1 0-1-15,1 1-3 0,2 2-11 16,0-1-15-16,-1 0-16 0,2 0-14 16,-2 0-19-16,-3-1-107 0,0 1-124 15,-3 0-265-15</inkml:trace>
  <inkml:trace contextRef="#ctx0" brushRef="#br0" timeOffset="130094.7242">8380 9989 597 0,'0'0'153'0,"-3"1"1"16,1 4-62-16,1 3-53 0,1 0-14 15,1 3-8-15,1 3-10 0,1 0-14 16,2 4-13-16,-1-1-21 0,3 0-114 15,-2 4-124-15,-1 0-302 0</inkml:trace>
  <inkml:trace contextRef="#ctx0" brushRef="#br0" timeOffset="133092.5121">9247 9796 760 0,'-10'-13'179'15,"3"5"2"-15,2 2-119 0,4 2-22 0,3 0-11 16,2 2-12-16,3-2-8 0,3 2-4 16,3 2-2-16,2-1-3 0,2-2-7 15,0 3-11-15,4 0-12 0,-1 1-16 16,-1 2-12-16,-1 1 45 0,-4-1-169 15,-3 2-128-15,-2 1-310 0</inkml:trace>
  <inkml:trace contextRef="#ctx0" brushRef="#br0" timeOffset="133262.0594">9274 9989 591 0,'-1'3'150'0,"2"-3"4"0,0-3-49 15,3 2-71-15,2 0-11 0,1 0-7 16,3-1-5-16,4 2-9 0,1-1-12 16,4 1-11-16,3 0 44 0,0 1-180 15,2-1-130-15,0 0-346 0</inkml:trace>
  <inkml:trace contextRef="#ctx0" brushRef="#br0" timeOffset="134267.4401">10820 9665 479 0,'-4'-3'125'0,"0"1"6"16,1-2-46-16,-1 3-39 0,2-7-3 16,2 0-2-16,-2-3-3 0,4-4-3 15,-1-1-3-15,1-3 0 0,-1-6-1 16,-1-2-3-16,0-5-1 0,-1 1-2 16,-2-4-3-16,-1 1-2 0,0 3-3 0,1 2-3 15,-1 7-2-15,1 5-1 0,1 4-1 16,1 5-1-16,1 5-2 0,0 5-1 15,0 6-1-15,2 6-3 0,1 4-8 16,0 5-10-16,2 6-19 0,1 4-14 16,2 3-9-16,0 1-14 0,0 1-25 15,-1 2-86-15,0-2-108 0,-3 2-234 16</inkml:trace>
  <inkml:trace contextRef="#ctx0" brushRef="#br0" timeOffset="134627.9726">10271 9973 560 0,'-31'-6'134'0,"2"-1"4"0,2-2-81 15,3 2-16-15,3-2-2 0,5 3-1 0,4-1-5 16,4 1-4-16,7 2-4 0,6-1-4 15,6 2-4-15,5-1-4 0,8 0-3 16,6 0 0-16,8 0 1 0,6 0 0 16,6-1 1-16,6 0-1 0,3-1-1 15,5 1-1-15,7 0-2 0,6-1-1 16,3-1-2-16,0 2-1 0,5-1-1 0,4 0-1 16,0-2 0-16,1 2 0 0,-3 0-1 15,-1-3 1-15,-1 2-1 0,-1 1 0 16,-4 0 0-16,-1 1 0 0,-5 1-2 15,-4 2-5-15,-9 2-6 0,-5-1-11 16,-11-1-16-16,-7 4-10 0,-12 0-16 16,-14 3-112-16,-9 1-119 0,-9 3-280 15</inkml:trace>
  <inkml:trace contextRef="#ctx0" brushRef="#br0" timeOffset="135118.8664">10472 10390 593 0,'-3'-16'148'16,"3"5"9"-16,-1 2-85 0,1 3-15 15,0 2-7-15,-1 8-6 0,0 3-8 16,3 7-10-16,-2 2-7 0,0 7-7 16,-5-1-6-16,5 9-1 0,-1-1-3 0,1 4-1 15,-2-1 0-15,0-3 0 0,0 0-1 16,3 0-7-16,-3-4-13 0,0-3-14 15,-1-3-12-15,4-3-15 0,0-4-115 16,0-2-126-16,3-6-281 0</inkml:trace>
  <inkml:trace contextRef="#ctx0" brushRef="#br0" timeOffset="135347.2408">10767 10569 688 0,'0'-3'169'0,"-1"1"2"16,1 1-87-16,1-2-44 0,2 2-14 0,0 0-7 16,2-2-10-16,2 2-4 15,1-2-6-15,0 2-12 0,3 0-13 0,4 2-14 16,2-1-15-16,3 0-118 0,-1 0-130 15,3 0-296-15</inkml:trace>
  <inkml:trace contextRef="#ctx0" brushRef="#br0" timeOffset="135605.5603">11311 10293 677 0,'-5'-16'168'0,"1"1"5"15,1 4-86-15,-1 4-40 0,3 1-12 16,0 5-6-16,1 4-8 0,-2 5-8 16,2 2-4-16,2 3-4 0,-2 5-3 15,2 3-5-15,0 0-13 0,1 0-12 0,1 2-14 16,0 2-12-16,1-1 39 0,2-3-166 15,-4 1-128-15,2-1-308 0</inkml:trace>
  <inkml:trace contextRef="#ctx0" brushRef="#br0" timeOffset="135913.8442">11223 10612 662 0,'-3'0'153'16,"2"-3"3"-16,4 2-107 0,0 0-15 15,7 1-6-15,0-2-7 0,3 0-5 0,3-1-1 16,1 1-1-16,3 0-2 0,3-2-3 15,0 0-1-15,6 1-3 0,-1-1-1 16,1 0-4-16,2 1-9 0,-2-2-9 16,-3 0-10-16,-3-1-8 0,-2 2-10 15,-1 0 61-15,-6 2-183 0,-5 1-120 16,-4 2-319-16</inkml:trace>
  <inkml:trace contextRef="#ctx0" brushRef="#br0" timeOffset="136387.81">11279 10776 654 0,'-7'0'160'0,"-1"-3"4"15,1 1-101-15,3-2-18 0,2-2-6 16,2 1-6-16,2-2-9 0,2 1-6 0,2-1-2 15,3 0-3-15,-1 2-2 0,1 0-2 16,-2 3-2-16,4 1-1 0,3 1-2 16,2 1-2-16,0 4-1 0,2 2 0 15,0 0-1-15,2 2 1 0,-4 1-1 16,-4 2 1-16,-1 0 0 0,-4 2-1 16,-3 0 1-16,-3 2-1 0,-2 0 1 0,-3 4 0 15,-4 0 0-15,-4 0-1 16,-4 1 1-16,-4 0 0 0,2-4-1 15,-3 5 1-15,-4-1-1 0,-2-1 0 0,-2-4 0 16,2-2 1-16,-1-1-1 0,-3 0 0 16,3-4 0-16,5-5 0 0,2-1 0 15,9-2 0-15,1-1 0 0,6-2-1 16,6-3 1-16,3-3-1 0,3 2 1 16,4 0 0-16,0-1-1 0,4-1 2 15,0 5-1-15,3 0 0 0,-1 3 1 0,0-1-1 16,3 4 0-16,-2-1 0 0,1 2 1 15,-3-2-1-15,-2 1 0 0,0-1-3 16,-3 3-10-16,-1-1-13 0,-3 1-18 16,1-1-19-16,2 0-120 0,-2 0-136 15,-2-1-310-15</inkml:trace>
  <inkml:trace contextRef="#ctx0" brushRef="#br0" timeOffset="137088.3583">11785 10430 647 0,'-4'-3'162'0,"1"-1"6"16,-1 0-96-16,2 2-19 0,0-1-7 16,4 1-8-16,-1-1-9 0,2 1-7 15,2 1-4-15,1-1-3 0,2 1-1 16,0-1-2-16,2 2-2 0,2 1-2 16,2-1-1-16,1 1-3 0,2-1 0 15,0 1-2-15,1-1 0 0,-2 0-1 0,3 0-1 16,-4-1 1-16,0 1-1 0,-3 0 0 15,-1 1 0-15,-2 2 0 0,-2-1 1 16,-2 2-1-16,-2 1-1 0,-2 1 1 16,-1 4 0-16,-3-2-1 0,-1 5 0 15,-4-1-1-15,0 3-1 0,-3 1 0 16,-3-2-1-16,-3 2 1 0,1 0 0 16,-4 0 0-16,5 0 1 0,-4 0 1 15,1-3 0-15,2 2 1 0,1-3 1 16,3 2-1-16,2-3 1 0,-1-1 0 0,6-2 0 15,2-2 1-15,0 0-1 16,3-2 0-16,0-3 1 0,3-1-1 0,1 0 0 16,1-1 1-16,1-1-1 0,3-2 0 15,1 0 0-15,2 1 0 0,5 0-1 16,-2-2 0-16,2 2 1 0,-1 0-3 16,0 1-6-16,0 1-9 0,-1-1-16 15,-4 1-15-15,1 1-14 0,-1 1-43 16,0 1-83-16,-4 0-117 0,2 0-253 0</inkml:trace>
  <inkml:trace contextRef="#ctx0" brushRef="#br0" timeOffset="137690.0062">12114 10259 695 0,'0'-1'171'16,"-1"-1"6"-16,1 1-106 0,0-1-15 15,0 0-8-15,1 0-11 0,1-1-10 16,0 0-7-16,-1 0-5 0,3 0-4 0,5 0-3 16,2 1-3-16,-2-1-1 0,2 3-3 15,2 0-2-15,-1 0-9 0,0 0-11 16,-6 0-14-16,0 0-18 0,-1 0-11 16,0 0-74-16,0 2-52 0,-2 0-112 15,-2 2-229-15</inkml:trace>
  <inkml:trace contextRef="#ctx0" brushRef="#br0" timeOffset="137910.3976">12437 10129 628 0,'-5'-3'173'15,"2"3"3"-15,1 2-24 0,-1 3-103 0,1 2-18 16,1 1-8-16,-1 5-10 0,2 0-6 16,0 3-2-16,2 3-3 0,-1-2-13 15,1 0-15-15,2-1-21 0,0 1 22 16,-1-1-155-16,1-2-140 0,1 0-329 16</inkml:trace>
  <inkml:trace contextRef="#ctx0" brushRef="#br0" timeOffset="138660.4221">10228 10077 594 0,'-26'13'137'0,"-2"5"4"0,1 9-96 15,-1 6-14-15,2 10-7 0,3 6-4 0,6 11-4 16,3 7-3-16,3 7-3 0,3 5-3 16,4 7-1-16,7 1-4 0,3-1-8 15,2-3-8-15,9-2-12 0,10-4 14 16,7-7-138-16,5-4-120 0,6-6-297 16</inkml:trace>
  <inkml:trace contextRef="#ctx0" brushRef="#br0" timeOffset="139222.0202">12575 9950 491 0,'5'-6'128'0,"1"3"4"0,0 5-24 16,2 5-77-16,1 8-5 0,5 4 1 15,-1 5-2-15,3 9 1 0,0 7 0 16,3 3 1-16,0 7-2 0,-3 2-2 16,-4 4-2-16,-1 2-1 0,-1-1-5 0,-3-1-3 15,-3 2-3-15,-4-4-1 16,-4 1-3-16,-5-2-3 0,-5-4 0 0,-5-3-1 16,-3 1-1-16,1-4 0 0,-1-3-4 15,2-4-7-15,3-4-9 0,3-4-12 16,3-5-11-16,4-6 12 0,-1-6-139 15,0-10-121-15,6-10-296 0</inkml:trace>
  <inkml:trace contextRef="#ctx0" brushRef="#br0" timeOffset="139757.582">12865 9908 594 0,'-6'-3'150'0,"-1"-3"7"0,1-1-82 16,2 3-22-16,5-3-5 16,1 0-7-16,1 1-8 0,2 0-7 15,4 0-5-15,3 0-3 0,0 1-4 16,3 0-4-16,0 1-2 0,1 2-2 0,-1 0-1 16,0 2-1-16,0 2-1 0,-3 0-2 15,2 2 1-15,-3 2-2 0,-2 1 1 16,0 1-1-16,-3 1 0 0,-2 2 1 15,-3 3-1-15,-2-1 0 0,-4 3-1 16,-2 4 1-16,-5 2-1 0,-3-1 0 0,-3 1 0 16,-2 0 0-16,-5-1 0 0,1-2 1 15,-2-2 0-15,3-2 0 0,3-1 1 16,3-3-1-16,6-2 1 0,3 0 0 16,5-3-1-16,5-3 1 0,3-1 0 15,5-1-1-15,3-1 1 0,6 0-1 16,2 0 0-16,1 0 0 0,0 0-1 15,1 0-3-15,-1-1-4 0,1 1-10 16,-3-1-10-16,1 0-11 0,-3-2-11 0,2 3-16 16,-3-1-112-16,-4 1-121 15,0 4-280-15</inkml:trace>
  <inkml:trace contextRef="#ctx0" brushRef="#br0" timeOffset="140304.0184">11923 9815 479 0,'-20'-5'127'0,"-2"-1"4"16,1 1-32-16,2 2-58 0,3-2-4 0,4-1-2 15,2 0-3-15,4 1-1 0,4 0-3 16,1-1-2-16,4 0-2 0,6-1-3 16,4 2-4-16,6 1-3 0,4 0-2 15,5 1-2-15,5 1-1 0,1-2 0 16,4 1 0-16,4-3 0 0,2 1-2 15,6 0 0-15,7 0 0 0,3 0-1 16,1 0-2-16,5 1-1 0,-2 1-1 0,3-2-1 16,-2 0-1-16,-10-1 1 15,-2 1-1-15,-2 1 0 0,-7 2-3 0,-2 2-9 16,-8 1-13-16,-8-1-14 0,-3 2-14 16,-5 1-124-16,-10 2-133 0,-8-2-308 15</inkml:trace>
  <inkml:trace contextRef="#ctx0" brushRef="#br0" timeOffset="140757.1684">13606 9384 555 0,'-3'-48'133'16,"-1"7"6"-16,0 3-85 0,2 7-7 15,0 7-4-15,0 6-3 0,1 7-6 16,0 10-5-16,-2 6-5 0,1 9-6 16,1 5-4-16,-1 11-4 0,4 8-5 0,-1 12-1 15,1 10-1-15,1 6 0 16,-2 11 0-16,0 4 0 0,2 5 2 0,-2 2 3 16,-1 0 1-16,-2-3 2 0,2-2-1 15,0-7 0-15,-2-4-1 0,1-4-2 16,-1-7-2-16,0-5-2 0,2-4-2 15,0-5-1-15,0-4-6 0,0-6-9 16,-1-6-10-16,0-7-14 0,1-6-14 16,1-3-62-16,-1-6-61 0,3-6-111 15,0 0-235-15</inkml:trace>
  <inkml:trace contextRef="#ctx0" brushRef="#br0" timeOffset="141467.4499">13805 10167 665 0,'-5'-3'163'16,"0"-1"3"-16,1 0-105 0,4 1-15 16,2 0-7-16,1 0-9 0,3 1-9 0,3-2-8 15,4 4-3-15,1-2-1 0,3 0-3 16,1 2-2-16,2 0-1 0,2 0-2 15,0 0 0-15,-1 0 0 0,1 3-1 16,-1-2 0-16,-4 0 1 0,-1 2-1 16,-5-1 0-16,-1 3 0 0,-4-1 0 15,-4 2-1-15,0 1 0 0,-5 2 0 16,-3 1 0-16,-3 1-1 0,0 2 1 16,-6 1-1-16,-2 0 1 0,-3 2 0 15,-2 0 0-15,-2 4 1 0,-1-2 0 0,1-1-1 16,2 2 1-16,2-1 1 0,3-1-1 15,2-1 1-15,4-4 1 0,4-2-1 16,2 0 1-16,1-3 0 0,5-1 0 16,1-3 0-16,3-1 0 0,1 0-1 15,1-4 0-15,3 0 0 0,1-1 0 0,2 2 0 16,2-2-1-16,1-1 1 0,1 1-1 16,1 2 0-16,1-1 0 0,-2 1-2 15,-4-3-10-15,2 4-10 0,-1-1-13 16,-2 1-11-16,-1 0-15 0,-3 0-117 15,0 0-125-15,0 1-285 0</inkml:trace>
  <inkml:trace contextRef="#ctx0" brushRef="#br0" timeOffset="141732.4765">14183 10037 689 0,'3'-5'172'16,"-3"1"2"-16,1 2-79 0,2 1-52 16,0 1-17-16,3 0-9 0,3 3-8 15,1 1-5-15,-1 0-10 0,5-1-15 16,2 2-14-16,0-1-13 0,1-2 53 15,-2-2-181-15,-2 0-135 0,1-2-325 16</inkml:trace>
  <inkml:trace contextRef="#ctx0" brushRef="#br0" timeOffset="141893.1329">14503 9824 731 0,'-4'-3'180'0,"1"2"4"0,-2 5-110 0,1 2-22 15,-1 4-12-15,2 1-13 0,0 1-12 16,-1 4-8-16,3 1-6 0,0 2-11 16,1 1-24-16,2 1-18 0,0 1-14 0,1 3-122 15,0-2-137-15,0 1-310 16</inkml:trace>
  <inkml:trace contextRef="#ctx0" brushRef="#br0" timeOffset="142425.3891">14569 10293 750 0,'0'-1'176'0,"-1"0"2"0,2-2-118 16,2 2-22-16,0 0-12 0,1-1-12 16,1 1-8-16,2-1-3 0,1-1-4 15,-1 3-8-15,2-1-13 0,-1 1-14 16,2 0-11-16,-3 1-18 0,-1-1-114 16,-2 2-125-16,-1-1-283 0</inkml:trace>
  <inkml:trace contextRef="#ctx0" brushRef="#br0" timeOffset="142603.8993">14544 10408 660 0,'2'3'152'0,"2"-2"1"16,-2 0-109-16,3 0-19 0,-1-3-6 15,3 2-7-15,3-1-8 0,1-1-9 16,1 1-8-16,2-1-6 0,0-1-9 15,5 2 62-15,-3 0-187 0,-2-2-124 0,2 2-330 16</inkml:trace>
  <inkml:trace contextRef="#ctx0" brushRef="#br0" timeOffset="142823.4431">14901 10228 658 0,'-2'-1'163'0,"1"3"3"16,-2 3-82-16,-1 4-43 0,2 1-13 15,1 3-9-15,-2 4-8 0,2 3-4 16,0-1-3-16,1 3-2 0,1-1-6 0,0 3-10 16,2-1-15-16,-1-2-13 0,2-3-127 15,0 2-133-15,-2-3-320 16</inkml:trace>
  <inkml:trace contextRef="#ctx0" brushRef="#br0" timeOffset="143819.6231">15151 9352 622 0,'-1'-2'157'16,"0"1"5"-16,-1-1-85 0,2 1-31 15,0-1-12-15,3 2-9 0,1-3-9 16,4 2-10-16,3 0-4 0,3-2-8 16,3 2-9-16,2 0-12 0,3-2-10 15,-1 3 110-15,-2-1-238 0,-3 0-137 0,-2 1-365 16</inkml:trace>
  <inkml:trace contextRef="#ctx0" brushRef="#br0" timeOffset="144000.1405">15185 9460 575 0,'-1'4'144'16,"1"-3"3"-16,1 0-50 0,4 0-67 15,3-1-12-15,3 2-8 0,2-1-10 0,4-1-9 16,3-1-12-16,-1-2 67 0,2 0-193 16,0-1-128-16,-1-3-339 0</inkml:trace>
  <inkml:trace contextRef="#ctx0" brushRef="#br0" timeOffset="158584.8658">15906 9265 303 0,'-22'9'85'0,"4"-3"5"16,3-2-39-16,3-3-12 0,4 4-5 15,-1 0-5-15,3 0-8 0,0 0-10 0,1-1-5 16,2 1-3-16,-1-1-1 0,3-3-1 16,-1 0 1-16,4-3-1 15,0-2 0-15,1-2 1 0,0-1 2 0,0-2 5 16,0-1 6-16,1-1 4 0,1-2 5 15,1-1 4-15,0 1 2 0,1-2 1 16,2 1-3-16,0 0-2 0,0 2-2 16,0 1-1-16,-2 2 1 0,1 2 1 15,-5 2 0-15,1 3 0 16,0 0-1-16,-3 2-1 0,0 4-4 0,-2 0-3 16,-2 4-3-16,0 1-3 0,-2 4-2 15,-4 4-2-15,0 3-1 0,-4 1-2 0,2 2 0 16,-1 2 0-16,0 0 0 0,1-1 0 15,0-2 1-15,3-1-1 0,1-2 0 16,1-4 0-16,2-3-1 0,2-3 0 16,3-3 0-16,1-3-1 0,5 0 0 15,-1-3 0-15,2 0-1 0,1-3 1 16,2 1 0-16,1 0-1 0,3 0 1 16,-3-1-1-16,3-1 1 0,1 2-2 15,1-1-4-15,1 1-7 0,1 2-9 16,-3-3-10-16,3 4-5 0,-1 4-5 0,2 1-5 15,-3 2 0-15,-1-1 1 0,0 2 5 16,-1-1 8-16,-2 1 4 0,0-2 4 16,-2-3 6-16,-2 1 5 0,0-2 6 15,-2-1 4-15,-2-2 3 0,-1-3 6 16,-2-2 6-16,-2 0 5 0,-2-2 6 16,-2-3 4-16,-1-2 3 0,-1-1 2 0,-1-2 0 15,2-2-2-15,-1 0-3 16,0-2-3-16,1 2-1 0,1 1-2 0,2 1-1 15,-1 4 0-15,1 2 0 0,0 1-3 16,2 6-1-16,-1 3-3 16,2 3-2-16,2 4-3 0,-1 3-3 0,2 4-3 15,0 3-1-15,-1 3 0 0,2 1 0 16,-1 4 0-16,0-2-1 0,-1 1 0 16,2 2 1-16,1 0-1 0,0 0-3 15,-1-4-9-15,3-1-14 0,-3-2-11 0,1-1-20 16,-3-3-115-16,0-1-126 0,-1-3-294 15</inkml:trace>
  <inkml:trace contextRef="#ctx0" brushRef="#br0" timeOffset="164983.2197">1208 11767 450 0,'14'-10'125'0,"-1"0"7"0,-3 0-34 15,-7 2-42-15,0 0-6 0,-2 1-2 0,-2 1-4 16,-2 0-1-16,-3 3-2 0,-4 2-2 16,-2 2-1-16,-4 2-3 0,-3 5-4 15,-6 3-3-15,-2 6-4 0,-5 4-4 16,2 4-2-16,-1 5-2 0,3 5-1 15,2 3-2-15,5 1-1 0,4 2-1 16,5 0 0-16,3 1-2 0,3-2-2 16,4-3-2-16,0-5-2 0,6-1-1 15,3-4 0-15,2-1-1 0,1-5-1 16,2-4 1-16,3-1-1 0,1-4 0 0,2-2 1 16,2-5-1-16,1-3-1 0,2 0-5 15,-1-4-8-15,-1 0-12 0,-2-3-17 16,0-1-19-16,-3 2-11 0,-3 1-17 15,-2-1-108-15,-4 4-124 0,0 1-271 16</inkml:trace>
  <inkml:trace contextRef="#ctx0" brushRef="#br0" timeOffset="165581.5899">1406 12323 588 0,'-2'-6'145'15,"1"-2"6"-15,-1 3-83 0,4-3-19 0,1-3-8 16,2 0-4-16,2-2-4 0,1 2-6 16,2 0-4-16,-2 2-3 0,2 0-3 15,2 2-2-15,0 2-4 0,1 1-2 16,-1 2-1-16,3 2-1 0,-1 2 0 15,1 1 0-15,0 1 0 0,-2 6 1 16,-2 3 1-16,-1 0-1 0,-4 3 1 16,-2 4-2-16,-7 2 0 0,-1 2 0 15,-5 2-1-15,-2 0-2 0,-5-1 0 16,-4 2-1-16,1 0 0 0,-1 0-1 16,-1-4 2-16,1 1 1 0,-2-2 2 0,2-4 2 15,3-3 1-15,1-4 0 0,-1-3 1 16,2-3-1-16,3-1-2 0,2-4-1 15,1-1-2-15,4-1-1 0,3 1-1 16,4-1-1-16,2 1-1 0,3-2 0 16,2 2-1-16,2-2 0 0,1 2 1 0,3 0-1 15,0 0 0-15,-2 1 1 0,1 0-2 16,-1 0-2-16,-1 1-4 0,1-1-6 16,-1 1-10-16,-1-1-11 0,1-1-16 15,0 0-16-15,2 0-9 0,1-2-13 16,-2 1-105-16,1-4-118 0,-1 1-270 15</inkml:trace>
  <inkml:trace contextRef="#ctx0" brushRef="#br0" timeOffset="165818.9019">1769 12270 672 0,'-1'-6'165'0,"-1"0"3"0,4 1-82 16,0 0-45-16,4 0-15 0,0 1-9 15,4 3-6-15,-1 1-4 0,2 0-3 0,2 1-6 16,-1 1-10-16,2 0-12 16,-1 1-11-16,2-1-13 0,-3 0-35 0,-1 1-88 15,-2 1-114-15,1 0-251 0</inkml:trace>
  <inkml:trace contextRef="#ctx0" brushRef="#br0" timeOffset="165988.4478">1806 12433 697 0,'-2'4'159'0,"-1"-2"2"15,4 1-116-15,3-1-15 0,3 2-10 16,1-2-7-16,2 1-5 0,1-2-4 15,3-2-9-15,-1-1-18 0,6-1-14 16,-5-3-126-16,3-1-130 0,-1-1-322 16</inkml:trace>
  <inkml:trace contextRef="#ctx0" brushRef="#br0" timeOffset="167064.3958">2814 12220 478 0,'0'-21'124'0,"0"-1"5"0,0 2-49 0,-3 2-31 16,1 3-3-16,2 2-1 15,-1 2 1-15,-1 3 1 0,1 2-2 0,-1 5-3 16,2 2-3-16,0 3-7 0,-2 2-6 15,2 5-5-15,-1 4-7 0,1 2-3 16,0 4-3-16,-1 2-1 0,0 4-2 16,-2 2-2-16,2 0-2 0,-3 0 1 15,3 2-2-15,-4-1 1 0,2-2-1 16,-1-1-6-16,-1-2-8 0,3-3-14 0,-1-2-17 16,1-5-13-16,3-1 126 0,0-6-253 15,3-1-143-15,-1-7-376 0</inkml:trace>
  <inkml:trace contextRef="#ctx0" brushRef="#br0" timeOffset="167330.6751">2994 12326 674 0,'0'-6'172'0,"-3"1"6"0,1 2-90 16,1 1-32-16,-1 2-13 0,2-1-11 15,-3 1-11-15,4 0-8 0,1-1-4 16,1 1-4-16,3-1-1 0,1 0-1 0,4-1-3 16,5 1-7-16,0 1-15 15,3-1-23-15,0 0-15 0,1-1-126 16,-1 2-139-16,0 0-327 0</inkml:trace>
  <inkml:trace contextRef="#ctx0" brushRef="#br0" timeOffset="167648.9619">3726 12032 685 0,'-5'-17'165'0,"0"3"6"16,2 3-109-16,0 1-11 0,2 5-7 0,0 5-8 15,1 5-8-15,0 3-8 0,1 6-6 16,2 2-5-16,-2 3-4 0,1 5-1 15,1-1-2-15,-1 1-4 0,-1 0-9 16,1-1-14-16,-1 0-17 0,-1 0-12 16,0 1-18-16,0-3-114 0,-3-2-125 15,1-2-281-15</inkml:trace>
  <inkml:trace contextRef="#ctx0" brushRef="#br0" timeOffset="167934.1979">3508 12364 541 0,'-1'-2'149'16,"-1"1"3"-16,0 1-28 0,1 0-76 15,2 0-11-15,3 1-4 0,2 0-5 16,4-1-5-16,3 1-2 0,5 1 1 15,5-2 0-15,2 0-2 0,5-2-2 16,3 0-2-16,4-2-1 0,1-1-4 16,1-1-2-16,0-1-4 0,-1 1-2 15,-2-2-2-15,-3 1-5 0,-5 0-7 16,-4 1-11-16,-3 2-11 16,-2 0-13-16,-7 4-11 0,-2 1-16 0,-8 4-109 15,-1 3-116-15,-6 0-273 0</inkml:trace>
  <inkml:trace contextRef="#ctx0" brushRef="#br0" timeOffset="168362.9643">3579 12689 599 0,'-11'-5'154'16,"1"-1"6"-16,7-1-76 0,-1-3-31 0,5 1-9 15,4 1-7-15,3-2-7 0,0 0-7 16,4 1-5-16,1 0-3 0,3 3-3 16,2-1-2-16,0 4-3 15,3-1-2-15,1 4-1 0,0 1-1 0,0 4-1 16,-1 4 0-16,-3 2-1 0,0 0 1 16,-4 5-1-16,-1 2 0 0,-10 2 1 15,1 2-1-15,-8 1 0 0,-3 2 0 16,-5-1 0-16,-6 2 0 0,-2-2 0 0,-1 2-1 15,-6-3 0-15,0 1 0 0,-4-6 0 16,4 2 0-16,3-6 0 0,2 0 0 16,1-6 0-16,4-3 0 0,5-5 0 15,4 0-1-15,2-4 1 0,5-2-1 16,2-1 1-16,4-2-1 0,5 3 1 16,1 0 0-16,4 1 0 0,2 3 0 15,2 1 0-15,1 1 1 0,2 3-1 16,-1 0 0-16,1-1 0 0,0 3-5 15,1 1-13-15,0-1-20 0,-2 1-11 0,1 0-20 16,-1 2-113-16,-3-2-130 0,0-4-287 16</inkml:trace>
  <inkml:trace contextRef="#ctx0" brushRef="#br0" timeOffset="169227.0196">4194 12184 501 0,'-4'-2'146'0,"0"-2"8"0,0 2-11 16,0-1-79-16,2 3-11 0,-1-1-7 16,3 0-6-16,0 1-9 0,3-1-5 15,0 2-4-15,1-2-5 0,3 1-3 16,3 0-2-16,3-2 0 0,1 2-1 16,5 0-3-16,-1-1-1 0,4 2-2 15,-1-1-2-15,1 0 0 0,0 3-2 16,-2-2 0-16,-2 2 0 0,-2-2-1 15,-3 1 1-15,-2 2-1 0,-1-2 0 0,-5 2 1 16,-1 0-1-16,-2 1 1 0,-2-1-1 16,-2 4 1-16,-3 0 0 0,-1 3-1 15,-2 0 1-15,-3 2-1 0,-1 0 0 16,-3 3 1-16,-1 1-1 0,-2 0 0 16,0 1 0-16,-3 0 0 0,1 1 0 15,1 1 0-15,2-3 1 0,1 0-1 0,1-2 0 16,4-1 0-16,4-2 0 15,2-2 0-15,2-3 0 0,3-1-1 0,3-1 1 16,2-1 0-16,1-2 0 0,3-1 0 16,4-1 0-16,-1 0 0 0,4 0 0 15,0-2 1-15,5 2-1 0,-3-1 0 16,0-2 0-16,2 2 0 0,-3 0 0 16,0 0 0-16,-1 2 0 0,-5-2-2 15,3 1-6-15,-2 1-10 0,-1 2-13 16,-2-1-15-16,-1 1-9 0,-2-1-13 0,-1 0-9 15,-2 0-105-15,-2 0-110 0,0-5-257 16</inkml:trace>
  <inkml:trace contextRef="#ctx0" brushRef="#br0" timeOffset="169495.5338">4683 12121 695 0,'0'-2'163'16,"1"2"1"-16,0 2-105 0,2 3-26 15,3-3-13-15,0-1-6 0,4 2-5 16,2-2-4-16,2 1-8 0,3 0-14 15,2-1-13-15,2-1-16 0,-1 0-121 0,-1 0-128 16,0-1-308-16</inkml:trace>
  <inkml:trace contextRef="#ctx0" brushRef="#br0" timeOffset="169660.5582">4989 11943 729 0,'-2'6'173'0,"-1"5"1"0,0 3-117 16,1 2-17-16,2 2-12 0,2 2-12 0,-1 0-10 16,0 1-10-16,1 0-16 0,1 1-19 15,-2 1 117-15,0-2-253 16,1 2-153-16,-1 2-406 0</inkml:trace>
  <inkml:trace contextRef="#ctx0" brushRef="#br0" timeOffset="170212.4922">2734 11654 625 0,'-20'12'141'0,"-8"7"3"0,0 9-103 16,-1 10-13-16,-2 11-5 0,3 9-4 15,1 11-3-15,0 9-3 0,7 8-3 16,7 9-2-16,6 6-2 16,2 2-2-16,6 2-1 0,7-3-6 15,10 0-12-15,10-5-10 0,6-10-13 0,10-12 30 16,10-8-147-16,9-14-119 0,5-7-288 15</inkml:trace>
  <inkml:trace contextRef="#ctx0" brushRef="#br0" timeOffset="170657.8122">4943 11645 578 0,'11'-6'138'0,"0"5"5"0,0 5-81 0,0 5-18 15,6 11-7-15,4 7 0 0,1 9-1 16,2 9-2-16,4 10-2 0,3 5-4 16,3 6 0-16,-3 0-3 0,1 3-4 15,-3 2-4-15,-1-1-3 0,-4 0-3 16,-5-3-4-16,-4-2-2 0,-8 0-1 15,-6-3-3-15,-8-3 1 0,-8-3-2 0,-5-3 0 16,-6-5-2-16,-1-3-5 0,-2-3-5 16,-1-5-13-16,4-8-10 0,2-9-14 15,3-9-9-15,4-7-13 0,2-10-109 16,3-10-117-16,3-7-270 0</inkml:trace>
  <inkml:trace contextRef="#ctx0" brushRef="#br0" timeOffset="171146.5063">5361 11715 475 0,'-11'-5'133'0,"-1"-1"7"15,-1 1-30-15,-1-1-48 0,2 0-9 16,1 0-5-16,4 0-5 0,3-4-5 16,4 1-4-16,2 1-4 0,6-1-6 15,2 1-4-15,1-1-4 0,2 2-3 16,1 1-3-16,0 2-2 0,2 3-3 15,-2-1-1-15,0 4-1 0,-1 1-1 16,-2 2-2-16,0 1 1 0,-3 2 0 0,0 0-1 16,-4 3 0-16,-1 0 0 0,-2 2-2 15,-2 1 0-15,-2 2-1 0,-3 1 0 16,-3-1 0-16,-2 3 0 0,-1-1 1 16,-1 0 0-16,-2 0 1 0,1-4 1 15,-1 0 0-15,3-1 0 0,2-3 0 16,4-1 0-16,1-4 0 0,2-1-1 15,5-2 1-15,3 0 0 0,2-1 0 16,4-1-1-16,0 0-4 0,4 0-8 0,2 0-9 16,2 2-12-16,2-2-11 0,0 1-16 15,0 1-117-15,0 1-123 0,-1-2-289 16</inkml:trace>
  <inkml:trace contextRef="#ctx0" brushRef="#br0" timeOffset="171822.2223">5886 11965 584 0,'-11'-7'140'16,"1"1"5"-16,4 2-91 0,3 3-15 15,7 4-9-15,3 3-3 0,4 4-6 0,4 4-5 16,6 4-1-16,2 3 1 0,2 3 2 15,3 3 1-15,1 3-1 0,2 0 1 16,3 2-1-16,-1 0-3 0,4 1-2 16,1 1-4-16,0 0-3 0,-1-1-3 0,-2-2-1 15,-2-1-1-15,-1-2 0 0,-6-2-1 16,-5-3-6-16,-4-5-10 0,-5-3-13 16,-2-3-12-16,-4-6-14 0,-2-2-12 15,-4-6-108-15,-3-6-115 0,2-4-259 16</inkml:trace>
  <inkml:trace contextRef="#ctx0" brushRef="#br0" timeOffset="172045.6109">6411 11964 609 0,'-3'-10'147'0,"-5"4"6"0,1 6-94 15,-2 7-10-15,-2 5-5 0,-3 6-5 16,-4 6-6-16,-1 6-5 0,-4 5-5 15,-3 4-5-15,-4 3-4 0,0 2-5 16,-2 3-3-16,-1 0-2 0,0 4-2 16,2-1 0-16,1 1-1 0,1-1-1 15,4-1-3-15,4-3-7 0,5-7-12 0,5-6-15 16,6-7-13-16,6-8-61 0,7-7-66 16,5-7-116-16,3-5-243 0</inkml:trace>
  <inkml:trace contextRef="#ctx0" brushRef="#br0" timeOffset="172345.5265">6890 11833 512 0,'-11'-5'141'15,"-5"6"4"-15,-3 3-13 0,-6 3-92 16,2 7-13-16,-3 5-4 0,0 8-3 16,-1 3-5-16,-1 1-2 0,-1 6-2 15,2 4-1-15,1 1-2 0,4 1-1 0,4-2-1 16,4 3-1-16,6 0-2 0,4 0 0 16,5-2-1-16,7-3 0 0,1-4-2 15,6 0-3-15,4-8-7 0,4-7-12 16,5-5-9-16,3-4-13 0,0-8-99 15,4-6-18-15,-2-7-97 0,2-4-194 16</inkml:trace>
  <inkml:trace contextRef="#ctx0" brushRef="#br0" timeOffset="172742.4788">6953 12127 653 0,'-6'-4'159'16,"1"0"2"-16,2 1-88 0,2-2-39 16,5 4-9-16,1-2-7 0,1 1-6 15,1 0-4-15,3 1 0 0,0 0-1 0,2 2 1 16,0-3-1-16,3 1-1 0,2-1-2 16,-1 0 0-16,1 2-3 0,0 0 1 15,0 2-1-15,-2 1-1 0,-4-1 1 16,-2 2-2-16,-4 2 0 0,-7-1 0 15,-4 1-2-15,-2 0 0 0,-7 3 0 16,-1 1 0-16,-1 2 0 0,-2-1 1 0,4 2 0 16,0 0 1-16,3 1 1 15,2 1 0-15,2-2 0 0,2 0 1 0,4-2 0 16,1 1 0-16,2-1 1 0,4-1 1 16,1 0-1-16,4 1 0 0,1-2 0 15,3 0-1-15,2-3 0 0,4 0-1 16,2-2-5-16,2-3-10 0,2-2-12 15,1-4-10-15,0-1-12 0,2-1-49 16,-3-5-71-16,-4 1-107 0,-3 0-232 16</inkml:trace>
  <inkml:trace contextRef="#ctx0" brushRef="#br0" timeOffset="172986.0426">7346 11784 511 0,'6'-9'138'0,"0"4"1"0,1 4-6 16,3 4-105-16,0 1-10 0,4 6-3 16,-2 4-4-16,1 3 0 0,3 4 2 15,-1 7 3-15,1 2 4 0,0 7 3 16,-2 4 2-16,0 0 2 0,-2 5-2 0,-1-2-3 16,-3 0-4-16,-4-3-4 0,-2 2-5 15,-1-1-3-15,-1 1-3 0,-4-2-5 16,-1 2-10-16,-2-1-10 15,-2 0-15-15,0-4-12 0,-1-3 12 0,1-5-138 16,3-6-124-16,5-4-292 0</inkml:trace>
  <inkml:trace contextRef="#ctx0" brushRef="#br0" timeOffset="173525.4829">7928 11948 510 0,'-3'-49'128'0,"0"-1"6"16,3 2-74-16,-3 7-8 0,2 8-5 16,1 8-2-16,-1 6-2 0,1 7-6 15,-3 10-3-15,-2 9-4 0,3 8-6 0,1 5-3 16,2 10-6-16,-2 9-6 0,1 11-1 16,2 9 0-16,1 7 0 0,0 4-1 15,1 4 1-15,-3 4-1 0,5 4 1 16,-2-2 0-16,1-2-1 15,-1-4-2-15,-1-5-2 0,-2-1-1 0,1-9 0 16,-4-7-2-16,2-8-4 0,-3-6-8 16,3-7-13-16,0-7-16 0,0-4-13 15,1-8 2-15,0-6-129 0,-1-6-125 16,6-5-288-16</inkml:trace>
  <inkml:trace contextRef="#ctx0" brushRef="#br0" timeOffset="174056.9831">8105 12546 563 0,'-3'-3'157'15,"3"1"5"-15,-3-1-24 0,3 1-84 16,3 1-12-16,-1-3-4 0,3 2-9 0,5 0-4 16,1 0-4-16,2-1-2 0,4 0-2 15,2-2-3-15,2 1-1 0,1 0-3 16,-4 0-3-16,3-1-1 0,0 1-2 15,-4 2-1-15,0 0-2 0,-1 1 0 16,-3 2 0-16,-2 1-1 0,-2-1 1 16,-5 2-1-16,-3 1 0 0,-5 3 1 15,-3 1 0-15,-4 0-1 0,-3 3 0 0,-2 2 1 16,-1 0-1-16,-4 2 0 0,-1 1 0 16,0 1 1-16,-2 0-1 0,-1 1 0 15,2 1 0-15,0-2 0 0,2-1 0 16,4-1 1-16,2-2 0 0,5 1 0 15,4-3 0-15,3-3 0 0,4-1 0 16,2 0 0-16,5-5 0 0,0-2-1 16,6-1 0-16,1-3 1 0,3-1-1 15,2-1 0-15,0 0 0 0,2 1 0 16,3 0-5-16,-1 0-10 0,2 2-15 16,0 0-21-16,-2 3-17 0,1 1-123 0,-6 2-140 15,1 3-316-15</inkml:trace>
  <inkml:trace contextRef="#ctx0" brushRef="#br0" timeOffset="175227.154">8571 12368 668 0,'-5'0'170'15,"2"-1"5"-15,1 0-99 0,1 1-22 16,1 0-10-16,1-2-12 0,3 1-12 16,1 1-9-16,3-1-5 0,3 0-2 15,3-1-1-15,3 0-3 0,2 1-9 16,5-2-16-16,-2 1-18 0,0-2-20 0,0 1-118 15,-3-1-135-15,-1-1-309 0</inkml:trace>
  <inkml:trace contextRef="#ctx0" brushRef="#br0" timeOffset="175503.5519">8986 12232 487 0,'4'-15'142'0,"-4"1"9"0,1 1-6 15,-1 6-80-15,1 1-10 0,0 1-7 16,-1 3-8-16,0 2-8 0,0 3-9 0,-1 2-8 15,2 3-7-15,-2 1-9 0,4 5-17 16,-1 1-19-16,2 2-20 0,-2 0-116 16,4 2-133-16,0 3-312 0</inkml:trace>
  <inkml:trace contextRef="#ctx0" brushRef="#br0" timeOffset="175876.1197">9083 12592 642 0,'0'-5'161'0,"-3"2"6"0,3 1-96 16,-1 1-19-16,2-1-9 0,2 2-9 15,2 0-10-15,1 0-10 0,4 1-7 0,-2-2-4 16,6 3-2-16,-1 1-11 0,1-6-13 15,-2 4-13-15,0 2-10 0,0 1-17 16,-1-2-112-16,-4 0-122 0,-4 2-271 16</inkml:trace>
  <inkml:trace contextRef="#ctx0" brushRef="#br0" timeOffset="176037.1958">9067 12721 511 0,'1'5'144'0,"-2"-3"4"0,2 1-3 0,0-1-103 16,3-1-15-16,1 2-8 0,3-3-5 16,2 0-6-16,4 0-6 0,2-1-10 15,1-1-8-15,2 1-10 0,1-1-52 16,-2-2-74-16,0 3-112 0,-3 1-251 16</inkml:trace>
  <inkml:trace contextRef="#ctx0" brushRef="#br0" timeOffset="176468.6702">9502 12615 602 0,'-4'-11'165'15,"3"2"4"-15,1-2-33 0,1 2-84 16,2-1-14-16,0 2-7 0,3-1-9 16,0 3-6-16,3 1-4 0,0 1-2 15,0 3-3-15,4 1-1 0,-1 1-2 16,3 2-1-16,2 1-1 0,1 2 0 16,0 2 0-16,1 0 0 0,-1 0-1 15,-1 1 0-15,-2 2 0 0,-4-1 0 16,-5-2-1-16,-1 1 1 0,-6 1-1 0,-2-1 1 15,-4 2 0-15,-5-1-1 0,-3 1 1 16,-2 0 0-16,-1 0-1 0,0 1 0 16,0 1 0-16,2 0 1 0,3 2-1 15,0-2 0-15,5-2 0 0,2 0 0 16,2-1 0-16,3-1 0 0,2-4 0 16,3 0 0-16,-1-1-1 0,5 0-1 15,3-1-2-15,1-1-7 0,5 0-11 16,2 0-11-16,3-1-15 0,3-1-18 0,1 1-116 15,-4 0-130-15,0 1-297 0</inkml:trace>
  <inkml:trace contextRef="#ctx0" brushRef="#br0" timeOffset="179483.3843">10348 12199 695 0,'-2'-4'174'15,"-2"1"4"-15,-2 0-97 0,3 1-30 16,2-1-12-16,0 2-11 0,2-1-11 16,3 2-8-16,1-2-4 0,2 1-2 15,4 0-2-15,1 1-1 0,4-1-5 16,0 0-9-16,3 1-11 0,-2 0-14 15,1 0-12-15,-3 1-20 0,0 1-112 16,-4 1-123-16,-2 3-280 0</inkml:trace>
  <inkml:trace contextRef="#ctx0" brushRef="#br0" timeOffset="179684.6663">10305 12366 705 0,'-6'2'160'0,"1"-1"2"16,4 0-115-16,3 2-15 0,5-2-11 0,1 2-8 15,3 0-6-15,8 1-1 0,1-2-3 16,6 1-6-16,2-2-20 0,5-1-14 16,0-1-129-16,3-4-132 0,-1 0-330 15</inkml:trace>
  <inkml:trace contextRef="#ctx0" brushRef="#br0" timeOffset="182231.4511">12189 11999 557 0,'1'-30'140'0,"-2"-6"5"16,-1-1-69-16,1 3-23 0,-3 0-7 15,-2 2-2-15,0 3-4 0,-2 3-1 0,1 4-3 16,0 6-4-16,0 4-6 0,3 3-7 16,0 5-6-16,1 7-3 0,5 4-5 15,-4 7-3-15,1 3-7 0,1 2-13 16,1 7-12-16,1 1-16 0,0 4-9 15,5 2-13-15,1-1 12 0,0 1-121 16,-3-1-107-16,3 2-259 0</inkml:trace>
  <inkml:trace contextRef="#ctx0" brushRef="#br0" timeOffset="182638.3625">11534 12257 528 0,'-20'3'127'16,"2"0"4"-16,3-2-84 0,5 1-9 16,2 0-5-16,4-1-5 0,3-1-6 0,6 1-3 15,2-1-2-15,4 1-1 0,4-3 0 16,6 1 3-16,3-3 2 0,8-1 2 15,6 0-1-15,5 0 0 0,8-1-1 16,8 1-2-16,5-1-5 0,2 2-2 16,4 0-2-16,-3-1-2 0,10 0 0 15,3 1-3-15,0-2 0 0,2-1-1 0,2-1 0 16,2 2-2-16,2 0 0 0,-1 0-1 16,-5 0 0-16,-2 0-1 0,-5 2 0 15,-2 0 1-15,-4 2-1 0,-7-2 0 16,-10 0 0-16,-5 2 1 0,-6 0-1 15,-8 3-1-15,-10 0-8 0,-9 0-8 16,-8 3-8-16,-6 0-13 0,-8 0-9 16,-5 4-18-16,-12-2-112 0,-10 3-116 15,-4 2-281-15</inkml:trace>
  <inkml:trace contextRef="#ctx0" brushRef="#br0" timeOffset="183069.1002">11664 12791 586 0,'-2'-14'145'0,"0"1"7"0,0 3-81 15,0 0-19-15,1 4-11 0,2 2-4 0,1 7-4 16,-1 3-7-16,0 5-5 0,1 1-4 15,1 3-5-15,1 3-2 0,-2-1-3 16,2 3-2-16,-2 0-2 0,1 0-1 16,-2 1-1-16,0 1 0 0,-1-1 0 15,0 1-1-15,1-1-3 0,-2-4-8 0,0-2-9 16,1-2-15-16,0-3-10 0,2-4-18 16,1-3-112-16,-2-5-120 0,3 1-280 15</inkml:trace>
  <inkml:trace contextRef="#ctx0" brushRef="#br0" timeOffset="183346.7607">12010 12867 676 0,'-2'-3'162'16,"-1"4"4"-16,1-1-105 0,1 0-19 15,2 2-7-15,0-2-7 0,3 0-8 16,0 1-6-16,-1-4-4 0,3 3-2 16,2 0-3-16,2 3-2 0,-2-4-3 0,3-1-8 15,0 0-14-15,0 2-16 0,-1-1-19 16,-1-1-119-16,-2-2-133 0,0 2-310 15</inkml:trace>
  <inkml:trace contextRef="#ctx0" brushRef="#br0" timeOffset="183893.4302">12312 12755 539 0,'-6'-6'151'0,"1"2"6"0,0 1-13 16,4 0-95-16,1 1-13 0,2-1-4 16,2 1-6-16,2-1-7 0,2 2-4 0,5 0-2 15,0 0-2-15,3-2 0 0,2 2-1 16,3 0-2-16,0-2-1 0,1 2-2 15,3-3-1-15,-1 2-1 0,1-2-2 16,-2 2 0-16,-2-2 0 0,0 3-1 16,-6 0 0-16,-1 1 0 0,-6 1 1 15,-1 1-1-15,-4 2 1 0,0 1-1 16,-4-1 0-16,-2 2 0 0,-2 4 1 16,-1-1-1-16,-3 2 0 0,-3 0 0 15,-1 3 1-15,-3 1-1 0,-3 2 0 0,1 0 0 16,-2-1 0-16,1 1 0 0,-1 4 0 15,2-3 0-15,0 2 0 0,0-3 0 16,4 0 0-16,-1 0 0 0,1-1 1 16,3-2-1-16,4-2 0 0,2-2 0 15,3-3 0-15,3-2 0 0,1-3 0 16,5 0 0-16,0-1 0 0,3-2 0 16,2 1 1-16,1-2-1 0,2 2 1 15,1-2-1-15,-1 0 1 0,1-1-1 0,1 1 1 16,-1-2-1-16,0 0 1 0,1 1-1 15,-1-1 0-15,0 1-1 0,0 1-4 16,-3 0-9-16,-1-1-11 0,-2 1-16 16,-4-1-9-16,2 3-17 0,-3-1-112 15,-4 1-119-15,0-2-274 0</inkml:trace>
  <inkml:trace contextRef="#ctx0" brushRef="#br0" timeOffset="184140.769">12811 12706 721 0,'2'-1'164'15,"-1"-3"2"-15,3 3-119 16,3 0-19-16,2 1-8 0,3-1-6 0,4 1-5 15,2 0-5-15,0 1-7 0,3-2-17 16,1 1-13-16,-2-2-22 0,0 0-113 16,-3-1-129-16,0 2-299 0</inkml:trace>
  <inkml:trace contextRef="#ctx0" brushRef="#br0" timeOffset="184315.3702">13191 12480 680 0,'-2'2'161'0,"-3"4"1"0,0 3-101 15,1-2-28-15,3 5-11 0,1 4-8 16,0 0-7-16,1 1-6 0,3 0-10 16,0 2-15-16,-1 2-15 0,1-4-125 0,0-1-129 15,-1 2-318-15</inkml:trace>
  <inkml:trace contextRef="#ctx0" brushRef="#br0" timeOffset="184834.4984">13714 11783 566 0,'-5'-20'139'0,"-2"4"8"0,0 5-87 16,1 7-9-16,-2 7-8 0,1 5-6 15,1 11-6-15,-2 6-7 0,5 9-6 16,-1 7-4-16,3 8-1 0,0 6-1 0,-1 4 0 15,4 4 1-15,-2 1 0 0,0 3 1 16,1-2 1-16,0 1-1 0,3-3-3 16,-2 0-2-16,1-3-2 15,-2-5-1-15,0-2-2 0,-1-6-1 0,-1-2-1 16,0-9-1-16,1-3-1 0,0-4-3 16,1-5-3-16,1-4-7 0,2-4-9 15,1-5-8-15,-2-3-14 0,2-2-10 0,0-5-14 16,0-3-108-16,0-5-117 0,-1-2-276 15</inkml:trace>
  <inkml:trace contextRef="#ctx0" brushRef="#br0" timeOffset="185367.7544">13856 12609 597 0,'2'-5'155'0,"-2"1"4"0,0 0-54 16,2 1-60-16,2 0-11 0,2 0-4 15,1 1-7-15,-1-1-5 0,4 2-4 0,2 1-2 16,4 1-1-16,-1 1-2 15,2-2-1-15,-1 2-1 0,1-1 0 0,-2 1-2 16,0 0-1-16,-7-1-1 0,2 0-2 16,-3 2 0-16,-2-2 0 0,-2 0-1 15,-1 2 1-15,-1-1-1 0,-2-1 1 16,0 3-1-16,-3 0 1 0,1 2-1 16,-4 0 0-16,0 0 0 0,-2 0 0 15,0 3-1-15,-4-1 1 0,0 1 0 16,-3 1 0-16,0 1 0 0,-1 0 0 0,-1 1 0 15,2 3 0-15,-2-2 0 0,5 1 0 16,1-2 0-16,3 0 0 0,2-2 1 16,2-1-1-16,3-3 0 0,2-3 0 15,0 1 1-15,2-1-1 0,3-1 0 16,1 0 0-16,1-2 0 0,2 0 0 16,2 2-1-16,0-1 1 0,1-2 0 15,0 1 0-15,2 1 0 0,-1-1-2 0,1 0-3 16,-2 1-6-16,3-3-7 0,-2 2-8 15,0-2-13-15,-1 1-8 0,-2 0-16 16,-1 0-110-16,-1-2-119 0,-2 3-283 16</inkml:trace>
  <inkml:trace contextRef="#ctx0" brushRef="#br0" timeOffset="185616.1116">14145 12593 570 0,'0'-4'156'0,"3"2"6"0,-3 0-33 16,0 2-80-16,2 1-14 0,2-1-7 0,1 0-10 15,2 3-7-15,-1-3-5 0,2 1-4 16,0-1-10-16,5 1-15 0,0 1-12 15,-1 0-19-15,1-1-113 0,-1-1-126 16,0 2-292-16</inkml:trace>
  <inkml:trace contextRef="#ctx0" brushRef="#br0" timeOffset="186082.9273">14480 12435 517 0,'-1'-2'148'15,"-1"2"5"-15,-1 2-9 0,1 3-94 16,0 5-16-16,1 0-9 0,1 3-7 16,-1 3-7-16,1 0-6 0,2 1-6 15,-1-1-15-15,0 1-12 0,2-2-129 16,-2 0-2-16,0 1-106 0,3 1-213 15</inkml:trace>
  <inkml:trace contextRef="#ctx0" brushRef="#br0" timeOffset="186612.0262">14648 12656 618 0,'0'-1'155'0,"-2"1"9"0,1-2-87 15,1 1-17-15,0 1-6 0,0 0-4 16,0-1-8-16,1 1-9 0,2 0-8 16,1-1-7-16,0 2-5 0,5-1-4 15,1-1-3-15,1 0-3 0,2 1-4 16,1 0-8-16,2 0-12 0,-3 0-13 15,1-2-16-15,-3 2-10 0,1 2 136 0,-2-4-263 16,-4 2-142-16,-4 2-382 0</inkml:trace>
  <inkml:trace contextRef="#ctx0" brushRef="#br0" timeOffset="186809.4976">14613 12776 648 0,'-1'2'150'0,"1"1"4"0,3-3-107 16,0 0-14-16,2 1-8 0,1-1-6 15,0-1-7-15,2-2-5 0,0 0-4 16,3-1-7-16,2-1-11 0,0 0-7 16,2 2-14-16,2-1-122 0,1 1-123 15,-1 2-300-15</inkml:trace>
  <inkml:trace contextRef="#ctx0" brushRef="#br0" timeOffset="187255.9324">15033 12656 608 0,'3'-5'140'15,"-1"0"1"-15,2 1-93 0,1 1-21 16,0 0-7-16,1 1-3 0,0-1-4 16,1 2-3-16,1 1-1 0,0 0-2 15,0 3-1-15,-1-1-1 0,2 3-1 16,-2 1 0-16,-1 0-1 0,0 2-1 15,-2 0-1-15,-2 0 0 0,0 1 0 0,-4-1 0 16,-1 1-1-16,-2 0 1 0,-4 2-1 16,-1 1 0-16,-2 1 1 0,-1-1-1 15,-1 0 0-15,-2-1 0 0,0 0 1 16,0-1 0-16,4-3 1 0,-1 2 1 16,2-4 1-16,3 2 1 0,3 0-1 15,3-2 1-15,4-1-2 0,2 0 0 16,2-3-2-16,5 0 0 0,2 0-1 15,1-2 1-15,2 0-2 0,3-3-2 16,0-1-5-16,1 2-9 0,2-2-8 0,-1-4-15 16,1 2-117-16,0-1-123 0,-1 1-292 15</inkml:trace>
  <inkml:trace contextRef="#ctx0" brushRef="#br0" timeOffset="187716.6996">15045 12083 679 0,'0'-2'170'15,"1"1"4"-15,-1-4-93 0,3 4-32 16,2 1-13-16,1-1-13 0,2 0-9 16,2 2-7-16,-1-1-5 0,1 1-8 15,0-1-10-15,2 0-13 0,-1 3-12 16,1-3-16-16,0 0-120 0,-3 1-128 15,0 1-298-15</inkml:trace>
  <inkml:trace contextRef="#ctx0" brushRef="#br0" timeOffset="187881.9018">15025 12226 668 0,'5'2'147'0,"1"0"0"0,0-1-116 16,4-1-14-16,1 0-9 0,2-1-14 0,2-1-19 16,0 0-121-16,-2 0-121 15,4 0-306-15</inkml:trace>
  <inkml:trace contextRef="#ctx0" brushRef="#br0" timeOffset="189498.3016">15846 12107 636 0,'-3'0'153'0,"2"0"4"0,-2 0-100 0,3-1-17 15,3 1-9-15,-1-3-8 0,5 3-8 16,1-1-7-16,3-1-3 0,3-1-1 15,1 1-6-15,4-1-10 0,2 2-12 16,1-2-13-16,1-1-44 0,-1 1-81 16,1-1-116-16,1 1-254 0</inkml:trace>
  <inkml:trace contextRef="#ctx0" brushRef="#br0" timeOffset="190045.0068">16556 12114 586 0,'-1'-1'141'16,"-2"0"5"-16,0-1-88 0,3-1-14 15,-2-2-5-15,2 0-3 0,2-2-3 16,-2-2-2-16,2-2-2 0,1-1-2 15,-2-3-1-15,0-2-1 0,0-1-2 16,-1-2-1-16,2-1-3 0,-1 1-3 16,-1-1-3-16,0 0-3 0,-1 0-3 15,1 0-2-15,-2 4-2 0,1 3-1 0,-3-1 0 16,4 6 0-16,-1 2-1 0,0 4 1 16,1 6-1-16,1 2 0 0,0 5 0 15,1 2 0-15,0 4-1 0,1 5 1 16,1 2-1-16,0 1 0 0,2 2 1 15,-1-1-1-15,2 0 0 0,0 0 0 16,-1-3 0-16,0-1-1 0,-1-3 1 16,-2-2-1-16,0-1-1 0,-2-4-1 15,-1-1-3-15,-2-3-1 0,-2-2 0 16,-2 0-1-16,-3-2 1 0,-1 0 1 0,-1-2 2 16,-3 0 1-16,-2-1 2 0,-1 0 1 15,-3 0 0-15,0 0 0 16,0 0 0-16,1 3 0 0,2-2 0 0,5 0 1 15,2 0 0-15,4 1 0 0,6 0 1 16,5 0 1-16,6 1-1 0,4-1 1 16,4 1-1-16,6-2 1 0,4-2-1 15,5-2 0-15,6-2-4 0,0-1-18 0,5 0-27 16,2 0-20-16,-2 1-122 0,-2 4-142 16,0-1-332-16</inkml:trace>
  <inkml:trace contextRef="#ctx0" brushRef="#br0" timeOffset="194045.2926">1198 14466 557 0,'-1'-8'136'16,"-4"-1"6"-16,-2 3-79 0,-1 2-10 15,0 1-4-15,-5-1-1 0,-1 2-2 0,-2 0-1 16,-3 4-2-16,-3-1-4 0,-1 1-3 15,-1 4-5-15,-1 3-4 0,3 3-4 16,-3 5-4-16,-1 3-3 0,0 4-4 16,-1 5-2-16,-5 1-2 0,-2 3-2 15,-3 3 1-15,3 1 1 0,3-2 0 16,3-2 1-16,8 1-1 0,8 0 0 16,6-4-1-16,7-2-2 0,8-2-1 15,4-1-1-15,7-1 0 0,3-6 0 16,4-2 1-16,2-5 0 0,3-4-1 0,3-6 1 15,-2-5-1-15,-2-3 0 16,1-4 0-16,-2-3-2 0,0 1 0 16,0-3-1-16,-2 0-4 0,-2 4-7 0,-3-2-8 15,-4 3-10-15,-3 3-11 0,-5 0-19 16,-3 5-17-16,-2 0-12 0,-4 3-117 16,-2 3-131-16,-1 1-304 0</inkml:trace>
  <inkml:trace contextRef="#ctx0" brushRef="#br0" timeOffset="194501.0873">1434 14939 567 0,'2'-11'141'0,"-2"1"10"15,-2 1-80-15,2 0-7 0,-1 2-3 16,-1-1-2-16,-1 2-1 0,1 2-4 0,1 2-6 15,-2 1-8-15,1 1-7 0,-1 3-8 16,2 5-6-16,0 2-7 0,0 4-3 16,-1 5-4-16,1 3 0 0,1 1-2 15,0 3-1-15,1 1 0 0,2-3 0 16,-1-1-1-16,2 1 1 0,0-6 0 16,-2-1-1-16,2-2 1 0,-2-4-1 15,-1 0 0-15,1-4 0 0,-1-1-1 16,-1-2 1-16,1-1-2 0,-1-1-2 0,0-1-6 15,1-2-8-15,-1-1-13 16,0-1-17-16,0-1-19 0,2 0-23 0,-2-3-113 16,0 3-136-16,-2 2-302 0</inkml:trace>
  <inkml:trace contextRef="#ctx0" brushRef="#br0" timeOffset="194963.8371">1877 14860 679 0,'-3'-3'182'0,"1"2"5"0,0 0-76 16,1-1-47-16,2 4-18 0,1-2-15 15,0 1-13-15,2 1-9 0,1 1-5 16,1-1 0-16,1-1-1 0,2 2-3 16,1-2-6-16,2-1-8 0,0 0-13 15,2-1-19-15,-3 0-13 0,1-1-20 16,-1 1-111-16,-4 1-126 0,1 0-284 15</inkml:trace>
  <inkml:trace contextRef="#ctx0" brushRef="#br0" timeOffset="195165.323">1851 15058 695 0,'-1'1'171'0,"-1"-1"5"16,1 0-88-16,4 1-35 0,0 1-16 0,-1-5-12 16,2 4-6-16,4 2-5 0,0-2-5 15,3-1-10-15,0 3-20 0,3-3-25 16,2 6-139-16,-4 0-147 0,0 4-369 16</inkml:trace>
  <inkml:trace contextRef="#ctx0" brushRef="#br0" timeOffset="198847.8934">2479 15026 446 0,'-2'-2'119'16,"-1"-1"7"-16,0 0-39 0,1 0-40 15,1 1-8-15,0 0-3 0,0 0-2 0,0 1-4 16,1 0-3-16,0 1-3 0,-2 0-2 16,2 0-2-16,2 1-2 0,-1 0-2 15,0 1-2-15,1 1-1 0,1-1 0 16,2 3-1-16,1-1 0 0,1-2 0 15,2-2-1-15,3 3 0 0,0 0 0 16,3 1 0-16,2-3-1 0,2 1-1 16,1-2-1-16,1 3 0 0,1-5-2 0,2-2 0 15,2 3 0-15,1-4-1 16,0 0 1-16,2-1-1 0,0 0 1 0,-1 0-1 16,0-2 0-16,-1-1 0 0,1 1-1 15,-1 1-1-15,-1 0 1 0,2 0-1 16,3 3-1-16,1-1 0 0,-2 0 0 15,3 0-1-15,4 1 0 0,0 0 0 16,0 1 0-16,-2-1 0 0,-3 0-1 16,2 2 0-16,-2 0 1 0,0 0-1 15,-3 1 0-15,-3 1 0 0,0 0 0 0,3 1 0 16,-4 2 1-16,2 0-1 0,-3 0 0 16,3 1 0-16,4-1 0 0,-2 1 0 15,2 0 0-15,1-3 0 0,-2 0 0 16,2 0 1-16,-1-1-1 0,-1 0 0 15,1-1 0-15,0-3 0 0,-1 2 0 16,1-2 1-16,1 2-1 0,2-2 0 16,-1 0 0-16,3 2 0 0,2 0 0 15,1-1 1-15,1 2-1 0,1-2 0 0,-2 1 0 16,0 0 0-16,-1-1 0 0,-2 1 0 16,-5-1 0-16,2 0 0 0,1 0 0 15,0 2 0-15,1-2 0 0,1 2 0 16,2 0 0-16,2-2 0 0,1 2 0 15,0-1 0-15,-1-1 0 0,-3 0 0 16,3-1 0-16,-6 0 0 0,2 1 0 16,-2 0 0-16,0 0 0 0,2 0 1 15,-1-1-1-15,3 1 0 0,1 0 0 0,2 1 0 16,-1-2 0-16,-1 2 0 0,-1 0 0 16,-1 1 0-16,-3 0 0 0,-2 2 0 15,-4-2 0-15,-1 1 0 0,0-1 0 16,-1 1 0-16,2-1 0 0,0 1 0 15,-1-3 0-15,3 2 0 0,-1 2 0 16,-1-1 0-16,0 0 1 0,-2-1-1 16,-3 2 0-16,1 0 0 0,-3 1 0 15,-3-2-1-15,-1 1 2 0,-1 0-2 0,-3 0 1 16,-1 0 1-16,-1 1-2 16,-3 0 1-16,-1-1-2 0,0 1-4 15,-3 0-6-15,0 1-11 0,0-3-15 0,-3 1-15 16,1 0-29-16,-4-1-106 0,2-2-129 15,-9-3-293-15</inkml:trace>
  <inkml:trace contextRef="#ctx0" brushRef="#br0" timeOffset="199748.0513">3824 14477 464 0,'1'15'113'0,"1"-1"7"0,-4-3-67 16,2-3-14-16,2-1-3 0,-2-2-2 15,-2-2 2-15,2-2-3 0,-1-2-2 16,1-2 1-16,-1 0 0 0,2-5 0 15,-2-1 1-15,1-4 0 0,0-1-1 16,0-2 0-16,-1-4-1 0,0-1-2 16,-1-1-4-16,1-1-2 0,-1 0-6 15,-1-3-2-15,1-2-4 0,-1 0-3 16,2 1-3-16,2 3 0 0,-1 4 1 16,3 1 0-16,-1 7 0 0,-1 6 2 0,4 5 1 15,-2 3 1-15,-1 8-2 0,1 5 0 16,-1 7-2-16,-1 2-1 0,2 7-1 15,-3 3-6-15,3 6-10 0,1 3-23 16,1 1-28-16,0 3-125 0,-3 4-17 16,-3 5-131-16,-3-4-252 0</inkml:trace>
  <inkml:trace contextRef="#ctx0" brushRef="#br0" timeOffset="206145.5954">2631 15582 469 0,'-8'3'113'15,"-1"-2"5"-15,0-2-69 0,5-1-13 16,-3 0-6-16,4-3-3 0,0 0-2 16,1-1-3-16,1 1-2 0,-1-3-2 0,0-3 0 15,2 0-1-15,0 1 0 0,0-1-1 16,1-2-1-16,2 1-1 0,0 1-3 16,3 0-2-16,1 1-2 0,1-1-1 15,1 3-3-15,-1-1 0 0,2 3-1 16,0 0 0-16,-2 1-1 0,2 1 0 15,0 2 0-15,0 1 0 0,-2 0 0 16,3 2-1-16,0 2 1 0,-1 1 0 16,0 3 0-16,0 3-1 0,-2 2 1 0,2 6-1 15,-5 0 1-15,-1 2 0 0,-2 3 0 16,-2 1 0-16,-2 2 0 0,-3 0 2 16,-1-2 1-16,-3 1 0 0,-1-1 1 15,-3 1 0-15,-2-1 0 0,-1 2 1 16,3-3-2-16,-6 1-1 0,1-4 1 15,-2 0-2-15,2-4 1 0,0-4-1 16,1-2 0-16,-4-1-1 0,5-3 1 16,1-3-1-16,2 0 0 0,2-2 0 15,2-1 0-15,0-2 0 0,5-2 0 0,-1-1 0 16,2-1-1-16,2 0 0 0,0-3 0 16,2-1 0-16,1 3 0 0,1 0-1 15,1-2 1-15,0 3 0 0,0 0 0 16,2 0-1-16,0 1 1 0,1-1 0 15,0 1 0-15,1 1 0 0,1 3 0 16,1 2 1-16,0 2 0 0,1 0 1 16,-3 3 0-16,1 2 0 0,2 2 1 15,-3-1-1-15,0 1 0 0,-1 1 0 0,-1 0 1 16,2 0-1-16,-4-2 1 16,1-1 1-16,-1-2 0 0,0-1 1 0,-2-1-1 15,1-2 1-15,0 0-1 0,0-2 0 16,-1 0-1-16,2 0-1 0,1-3 0 15,0 2-1-15,1-1 0 0,0-3-2 16,1 0-2-16,2-1-6 0,-1-3-8 16,1 1-14-16,1-1-7 0,-2 0-17 15,2 2 5-15,-4 0-119 0,-2 2-113 16,-4 1-267-16</inkml:trace>
  <inkml:trace contextRef="#ctx0" brushRef="#br0" timeOffset="213933.218">2983 15748 518 0,'-2'-2'149'0,"2"1"5"0,-2 0-4 15,3 0-99-15,0 1-10 0,2 0-5 16,1 0-4-16,2-2-2 0,2 2-4 15,1 0-1-15,2 0-2 0,2 2-3 16,2-1-2-16,2-1-2 0,2 1-5 16,-2-2-3-16,0 1-2 0,-1 0-2 15,1 0-2-15,-1 0-2 0,-3 0-7 16,0-1-9-16,-1 1-12 0,0 0-19 0,-1 0-11 16,0 0 35-16,-2-3-164 0,-2 3-131 15,-1 1-317-15</inkml:trace>
  <inkml:trace contextRef="#ctx0" brushRef="#br0" timeOffset="214436.0702">3490 15577 673 0,'-1'-2'157'0,"1"-1"5"16,-2 8-105-16,1 5-14 0,1 2-7 16,0 4-10-16,0 3-5 0,0 3-5 15,-1 5-5-15,1-2-4 0,2 2-4 0,-2 0-3 16,3-1-11-16,-1 0-19 16,2-2-19-16,1-3-124 0,0-3-137 0,2-2-328 15</inkml:trace>
  <inkml:trace contextRef="#ctx0" brushRef="#br0" timeOffset="215287.3279">2476 15269 522 0,'-4'-6'128'0,"-2"7"5"0,-5 2-72 15,-2 11-13-15,0 7-5 0,-4 6-4 16,0 9-3-16,-3 11-3 0,1 3-2 15,-1 9-3-15,0 6-6 0,2 1-5 16,6 1-4-16,6-3-4 0,7-1-2 16,9-3-2-16,6-4-3 0,8-7-5 15,7-6-10-15,5-4-14 0,5-7-11 16,7-6 25-16,5-9-156 0,10-3-130 0,7-3-315 16</inkml:trace>
  <inkml:trace contextRef="#ctx0" brushRef="#br0" timeOffset="215837.4537">3638 15277 589 0,'5'-3'133'16,"0"4"4"-16,2 6-95 0,2 8-14 15,2 4-5-15,2 7 1 0,1 5-1 16,2 3 0-16,-3 5 0 0,2 2 0 16,-2-1 1-16,-3 1-2 0,-3 0-3 15,-3 0-3-15,-4-2-3 0,-4-1-3 16,-2-3-3-16,-2 0-3 0,-2-5-1 16,0-2-4-16,0-6-8 0,2-4-9 15,2-5-14-15,3-3-13 0,3-5-10 0,3-4-115 16,0-1-120-16,0-2-275 15</inkml:trace>
  <inkml:trace contextRef="#ctx0" brushRef="#br0" timeOffset="216206.7133">4046 15320 530 0,'1'-21'133'0,"-2"3"9"0,0 3-73 16,-1 4-8-16,1 1-4 0,-2 3-4 16,0 6-7-16,1 4-6 0,-1 6-8 15,1 1-8-15,1 5-8 0,-2 4-7 16,3 2-4-16,0 3-2 0,0 3-3 16,0-1-7-16,4 5-11 0,-2 1-13 0,1 1-12 15,-1 0-20-15,-1 0-112 0,-2-3-124 16,1 2-284-16</inkml:trace>
  <inkml:trace contextRef="#ctx0" brushRef="#br0" timeOffset="216384.7539">4013 15909 674 0,'1'-1'181'0,"2"0"9"0,-2 0-76 16,0-2-47-16,3-1-11 0,-2 1-12 15,3-1-14-15,0-1-15 0,0-1-18 16,0 0-24-16,0 2-30 0,-4 1-140 16,1 1-156-16,-2 4-380 0</inkml:trace>
  <inkml:trace contextRef="#ctx0" brushRef="#br0" timeOffset="218176.5474">4800 15124 554 0,'-14'0'139'15,"-7"4"9"-15,1 8-79 0,-3 5-9 0,0 8-7 16,-2 8-4-16,2 6-5 15,2 8-6-15,3 8-5 0,1 6-4 0,2 4-5 16,5 1-5-16,4 1-4 0,5-1-4 16,3-4-1-1,6-6-3-15,3-3-3 0,7-7-3 0,7-3-6 0,0-7-9 16,5-6-16-16,2-4-18 0,3-4-22 16,1-5-118-16,-5-3-134 0,1-5-307 15</inkml:trace>
  <inkml:trace contextRef="#ctx0" brushRef="#br0" timeOffset="218580.6843">4924 15648 682 0,'-2'-3'166'0,"-2"-2"3"0,3 2-108 16,0 2-17-16,2 0-10 0,1 0-10 16,4-1-9-16,1 1-8 0,2 0-9 15,2-1-13-15,2 0-17 0,0 1-18 16,3 1-123-16,0-4-132 0,1 4-319 15</inkml:trace>
  <inkml:trace contextRef="#ctx0" brushRef="#br0" timeOffset="218859.3274">5531 15379 522 0,'-2'-23'141'16,"5"-2"7"-16,-6-2-21 0,0 1-77 15,-1 2-9-15,0 3-1 0,1 4 0 16,0 5-1-16,1 4-6 0,-2 6-3 16,2 6-6-16,2 4-6 0,-2 7-6 15,1 3-6-15,0 3-5 0,2 6-8 16,2 2-10-16,0 3-11 0,1 1-15 15,1 0-15-15,-1 3 51 0,-1-1-173 0,0 0-127 16,0 0-317-16</inkml:trace>
  <inkml:trace contextRef="#ctx0" brushRef="#br0" timeOffset="219114.3959">5399 15651 619 0,'-6'-5'149'0,"0"0"5"15,4 1-97-15,1 2-13 0,4 2-5 16,3 0-4-16,3 0-5 0,3 0-7 16,4 0-2-16,5-1-3 0,1-1-4 15,5-1-4-15,2 0-2 0,7 0-3 16,1-1-5-16,2 0-11 0,0 2-12 15,1-1-14-15,1 2-10 0,-3-1-19 0,-5 1-110 16,-3-1-119-16,-4 2-275 16</inkml:trace>
  <inkml:trace contextRef="#ctx0" brushRef="#br0" timeOffset="219583.2477">5500 15858 535 0,'-11'-1'136'16,"1"-4"8"-16,3 1-54 0,-1 0-40 16,5-1-10-16,0 1-5 0,3 0-5 15,3 0-5-15,2 1-7 0,2-1-5 16,2 3-5-16,2 2-2 0,0-1-2 15,0 1-1-15,2 2-1 0,1 0 0 0,-1 5 0 16,0 1 1-16,0 2-1 0,-1 2 1 16,-2 0 0-16,0 7-1 15,-6-1 0-15,-2 1-1 0,-5-2 0 0,-2 1 0 16,-2 1 0-16,-4 0-1 0,-4-3 1 16,2 0 0-16,-4-2 1 0,0 3 2 15,-2-3 3-15,0-4 1 0,0-1 1 16,2-4 1-16,1-2 0 0,3-3-1 0,2-3 0 15,3-2-2-15,5 0-2 16,3-2 0-16,2 1-1 0,3-1-1 0,2 1 0 16,3 0-1-16,4 2-1 0,1-2 0 15,1 1 0-15,2 0-1 0,1 2 0 16,3-1 1-16,1 3-2 0,1 0-1 16,0 2-7-16,2-1-9 0,0 1-11 15,-1 1-14-15,0-1-9 0,-2-1-17 16,-1-1-109-16,-2 0-118 0,-3 0-271 15</inkml:trace>
  <inkml:trace contextRef="#ctx0" brushRef="#br0" timeOffset="219919.4051">5932 15020 562 0,'8'12'133'15,"1"7"6"-15,5 4-84 0,-1 4-18 16,3 5-1-16,1 3 0 0,2 1-1 0,-1 3-2 15,2 3-1-15,-1 3-2 0,1 1-1 16,0 3-2-16,-4-1-4 0,-7 1-5 16,-5 0-5-16,-8 1-4 15,-4 1-3-15,-8-2-3 0,-4-3-8 0,-2 1-15 16,-2 2-19-16,-3 0-14 0,0-3-127 16,-4-3-137-16,-1-1-324 0</inkml:trace>
  <inkml:trace contextRef="#ctx0" brushRef="#br0" timeOffset="220468.296">5440 15844 556 0,'-3'3'133'0,"0"1"4"16,-1 2-78-16,3 1-24 0,-2 2-12 16,3 0-6-16,0 0-5 0,3-1-5 15,1 1-5-15,3-3-7 0,1-1-11 16,5-1-20-16,1-4-105 0,1-1-112 15,5-4-276-15</inkml:trace>
  <inkml:trace contextRef="#ctx0" brushRef="#br0" timeOffset="225155.5446">6160 15093 544 0,'-8'-7'131'0,"0"0"3"16,0-5-79-16,4 1-17 0,2-2-9 0,2 0-5 15,0-2-2-15,1 0-2 0,1 1 0 16,4 0 0-16,2 2-2 0,0 3-1 15,2 2-2-15,1 3-3 0,3 3-1 16,-2 2-3-16,1 2-2 0,1 4-2 16,0 2-1-16,2 3 0 0,-1 0-2 15,1 4 0-15,0 1 0 0,-3 2 1 16,0-1-1-16,-2-1 0 0,-5 2 1 16,-3-2-1-16,-3-1 0 0,-3 1 1 15,-5-1-1-15,-3-2 0 0,-3 1 0 16,-3-1-1-16,-3-1 1 0,0-1 0 15,1-1 1-15,0 0 0 0,1-3 0 0,1-2 2 16,1-2 1-16,4-3 2 16,2 0 1-16,1-2 1 0,3-3-1 0,4-1 0 15,4 2-2-15,3-2 0 0,4 1-3 16,0 0-1-16,4 1 0 0,0 3-1 16,2 0-1-16,2 1 1 0,0 2 0 15,2 2-1-15,0 0 0 0,1 3 1 16,1-2-1-16,-3 1 1 0,-2 2-1 0,0-2 1 15,-4-2-1-15,-2 0 1 0,-2-1-3 16,2-1-6-16,-5 0-10 0,-1-2-10 16,-2-1-10-16,-1 1-7 0,2-2-13 15,-2 1 81-15,-3-3-191 0,3-1-118 16,3-1-318-16</inkml:trace>
  <inkml:trace contextRef="#ctx0" brushRef="#br0" timeOffset="225644.3087">6588 15118 420 0,'-6'0'127'0,"-1"-1"8"0,1 0 0 16,1 1-68-16,0 0-5 0,2-2-3 16,-1 2-3-16,3 0-6 0,1 0-5 15,0 0-5-15,1 2-7 0,3-2-7 0,1 0-7 16,1 0-6-16,1 0-2 0,1 0-2 15,3 0-3-15,1 1-4 0,0 0-8 16,2-1-11-16,0 1-15 0,3 0-18 16,-1-1-20-16,-1 2-118 0,0-2-136 15,-1 1-303 1</inkml:trace>
  <inkml:trace contextRef="#ctx0" brushRef="#br0" timeOffset="225860.7232">6981 14981 635 0,'1'-3'155'0,"-2"3"3"16,-2 3-87-16,3 4-31 0,0 4-12 16,2 4-6-16,-1 3-8 0,0 3-4 15,0 2-4-15,2 2-2 0,-1-1-2 0,2 0-7 16,0 0-13-16,0-1-14 0,3 2-19 15,-3-3-113-15,3-1-126 0,-3 0-294 16</inkml:trace>
  <inkml:trace contextRef="#ctx0" brushRef="#br0" timeOffset="226283.3387">6263 14804 476 0,'-18'9'129'0,"-4"2"5"0,-2 6-40 16,2 4-44-16,1 3-11 0,4 7-8 15,3 3-7-15,3 4-6 0,2-2-6 0,8 3-3 16,6 2-4-16,6-1-2 0,5-2-2 16,6-1-7-16,6-3-5 0,11 0-8 15,1-4-18-15,5-5-110 0,-3-3-115 16,6-7-280-16</inkml:trace>
  <inkml:trace contextRef="#ctx0" brushRef="#br0" timeOffset="226608.0517">7225 14744 588 0,'25'16'143'16,"1"8"6"-16,-1 5-85 0,-2 9-14 16,0 9-7-16,-2 2-4 0,-6 4-5 15,-8 9-8-15,-6 1-5 0,-7 3-7 16,-9 2-5-16,-7-2-3 0,-5 0-8 15,-2-1-20-15,-5-4-21 0,-9-3-127 0,2-3-135 16,0-2-338-16</inkml:trace>
  <inkml:trace contextRef="#ctx0" brushRef="#br0" timeOffset="229592.1858">8781 14420 515 0,'-34'0'125'0,"1"5"6"0,-2 4-77 16,5 5-12-16,3 3-5 0,3 5-3 15,4 3-4-15,2 0-3 0,3 2-2 16,5 2-1-16,4-3-4 0,2-1-2 15,4-4-1-15,5-4-4 0,1-4-1 16,7-3-3-16,3-5 0 0,2-4-2 0,4-3 0 16,3-5-3-16,2-5 0 0,2-3 0 15,-1-6-2-15,1-4-1 0,1-3 0 16,-3-5-1-16,-3 0 1 0,-3-4-1 16,-5-1 0-16,-1 0 1 0,-5 0-1 15,-4-3-1-15,-3 1 0 0,-1 0-1 16,-1 1 1-16,0 2-1 0,-3 5 0 15,-2 3 2-15,-2 7 2 0,2 7 5 16,-1 8 3-16,0 7 0 16,0 8 1-16,1 7 1 0,-1 5-1 0,3 13-3 0,-2 1-1 15,0 6-1-15,-1 6 1 0,1 1 1 16,3 4 2-16,1 1 0 0,5-4-1 16,1-1-1-16,4-4-1 0,3-7-2 15,3-4-5-15,3-6-9 0,0-4-15 16,1-6-23-16,2-6-20 0,0-4-121 15,-1-5-140-15,1-1-321 0</inkml:trace>
  <inkml:trace contextRef="#ctx0" brushRef="#br0" timeOffset="230575.5881">8456 14868 489 0,'-30'3'118'16,"1"-1"5"-16,1 0-77 0,2 0-8 16,5-2-3-16,3 1-1 0,6-2-6 0,3-3-5 15,9 0-4-15,6 1-2 0,8-3-2 16,4 1 0-16,8-1-2 0,5-2 3 16,9 4 1-16,1 0 1 0,8-1-1 15,5 0 0-15,6 1-1 0,6 0-1 16,5 2-3-16,3-2-2 0,2-1-2 15,3 3-2-15,0-2-1 0,2 2-1 16,-3-3-2-16,-1 0 0 0,-4-2 0 16,-2 1-1-16,-5-1 0 0,-5 3 0 15,-6-3 0-15,-3 4-1 0,-7 0 1 16,-2 5-1-16,-4 1 0 0,-8 2-4 16,-7 0-9-16,-6 0-13 0,-9 1-7 0,-8-1-8 15,-7 0-15-15,-9-3-113 0,-7-1-117 16,-5 2-270-16</inkml:trace>
  <inkml:trace contextRef="#ctx0" brushRef="#br0" timeOffset="231331.1932">8669 15443 498 0,'-14'0'124'0,"0"1"5"0,-2 4-67 0,0 3-21 15,0 5-8-15,0 4-3 0,1 4-2 16,2 3-1-16,0 3-2 16,4 0-1-16,0 2 1 0,4 1-2 0,2-1-4 15,1-1-3-15,5-1-3 0,3-5-2 16,4-2-2-16,1-7-2 0,2-3-3 15,3-9-1-15,2-7-1 0,2-2 0 16,0-6-1-16,2-4 0 0,0-4 0 16,0-3-1-16,-3 0 1 0,1-4-1 0,-3-5 1 15,-1-4-1-15,-4-2 0 0,-1-3-2 16,-3-4-3-16,-5-4-3 0,-1-2-3 16,-1 2 0-16,-2 4-1 0,-1 2 1 15,1 4 2-15,0 7 5 0,1 8 8 16,-1 9 5-16,-1 5 4 0,1 5 0 15,0 7 1-15,0 7-1 0,0 4-2 16,1 7-3-16,-3 4-4 0,2 9-3 16,0 6 2-16,-2 3 1 0,2 4 3 15,1 5 1-15,-1 2 0 0,3 0 0 16,2-1 0-16,0-3-1 0,2-2-2 16,0-3-5-16,1-6-4 0,2-1-11 15,-2-3-12-15,3-7-12 0,0-3-18 0,1-4-120 16,-1-6-130-16,-1-5-301 0</inkml:trace>
  <inkml:trace contextRef="#ctx0" brushRef="#br0" timeOffset="231817.1012">8998 15517 596 0,'0'-6'141'0,"2"1"5"0,0 0-78 15,4 2-32-15,3-2-10 0,2-1-3 16,2 1-2-16,3-1-4 0,2 0-3 16,3 1-2-16,3 0-2 0,2 1-4 15,0 0-1-15,1 2-2 0,-2 0-1 0,-1 2-1 16,-3-2 0-16,-3 4 0 0,-5-1-1 15,-4 4 0-15,-1 1-1 0,-6-1 0 16,-2 3 1-16,-3 2-1 0,-5 2 0 16,-2 1 1-16,-2 1-1 0,-4 1 1 15,-1 5 1-15,-4-2-1 0,-2 0 3 16,-2-1 1-16,0 1 3 0,0-3 2 16,4 3 3-16,2-4 0 0,2 0 2 15,3-2 0-15,4 0-2 0,3-2 0 0,2-1-3 16,1-3-1-16,3-1-2 0,2-2-1 15,2 1-1-15,1-1-2 0,2-2-1 16,1-1 0-16,0 0 0 0,3-3-1 16,1 2 0-16,3-3 1 0,0 2-1 15,2 1 0-15,1-2 0 0,3 1-2 16,0 2-5-16,-3-1-8 0,1 2-9 16,-2-1-11-16,0 0-9 0,-1 1-8 15,-3 1-16-15,-1 2-105 0,-2-1-112 0,-2 0-271 16</inkml:trace>
  <inkml:trace contextRef="#ctx0" brushRef="#br0" timeOffset="232078.9333">9518 15417 609 0,'3'-3'151'16,"-1"3"6"-16,0 0-77 0,3 0-34 15,0 2-12-15,1-1-7 0,2 0-6 16,1 2-7-16,0-2-5 0,0-1-6 16,4 1-7-16,-1-1-15 0,0 0-11 0,0 0-19 15,-1-1-116-15,0 0-127 0,1-1-299 16</inkml:trace>
  <inkml:trace contextRef="#ctx0" brushRef="#br0" timeOffset="232239.5011">9777 15221 663 0,'-2'6'158'0,"-1"3"4"0,2 4-103 0,1 2-23 16,-1 3-9-16,2 2-9 0,0 3-12 15,3 0-16-15,-1-1-16 0,0 2-22 16,0 1-115-16,-1 4-126 0,2 2-303 16</inkml:trace>
  <inkml:trace contextRef="#ctx0" brushRef="#br0" timeOffset="235846.0567">9475 13789 554 0,'-6'-2'135'0,"-3"0"6"16,-1 4-80-16,-1 0-16 0,0 3-8 16,1 6-5-16,-2 0-4 0,2 4-4 15,-1-1-2-15,4 6-2 0,3 3-3 16,4 2-3-16,3-1-2 0,3-1-4 16,2-1-2-16,8 2-1 0,-2-6-3 15,1-3-1-15,2-3-5 0,1-5-9 16,-1-3-12-16,2-5-11 0,-1-3-16 0,-2-2-115 15,0-2-123-15,-1-4-286 16</inkml:trace>
  <inkml:trace contextRef="#ctx0" brushRef="#br0" timeOffset="236709.2231">9753 13920 430 0,'-8'-7'121'0,"1"-3"5"16,-1 1-16-16,0-1-63 0,0 2-10 16,2-2-3-16,1-1-3 0,1 1-3 15,3 1-3-15,1-1-3 0,3 1-2 16,2 1-3-16,3-1-2 0,0 2-2 15,1 1-3-15,1 1-1 0,1 1-2 16,0 1 0-16,1 2-2 0,-1 2-2 0,1 1-1 16,0 1 0-16,1 1-1 0,-1 2-1 15,-1-2 1-15,-1 1 0 0,-3 1-1 16,2 4 1-16,-4-1-1 0,-4 4 1 16,-4-2 0-16,-2 2 0 0,-1 2 0 15,-3-2 0-15,-5 0-1 0,1-1 1 16,-1 0 0-16,2 2 0 0,0-2 1 15,-2-1 1-15,4-1 2 0,1 1 1 16,2-1 2-16,1 1 0 0,0-4 0 0,4 1-1 16,0 1-2-16,4-2-1 0,0 1-2 15,3-5-1-15,2 2 0 0,2-3 0 16,2 0-1-16,1-2-1 0,3-1-4 16,1 0-6-16,2-3-8 0,4 1-11 15,-1-1-8-15,-1-3-12 0,-1 2 92 16,-2 1-207-16,-2-1-126 0,-3 3-334 15</inkml:trace>
  <inkml:trace contextRef="#ctx0" brushRef="#br0" timeOffset="236987.1358">10013 13958 542 0,'1'-1'132'16,"-2"-2"6"-16,1 1-78 0,0 2-12 0,0 0-6 15,-2-1-5-15,2 1-5 0,2-2-3 16,-1 2-3-16,1-1-4 0,-1-1-4 16,4 1-5-16,1-2-2 0,1 1-2 15,1-1-2-15,1-1-4 0,-1 2-5 16,2 1-12-16,0 0-12 0,-2-1-9 15,3 1-16-15,1 2-117 0,-4-2-124 0,2 1-288 16</inkml:trace>
  <inkml:trace contextRef="#ctx0" brushRef="#br0" timeOffset="237346.2052">10302 13831 528 0,'0'-5'132'0,"0"3"3"16,-2 1-73-16,2 5-20 0,-1 2-8 16,1 1-8-16,0 3-8 0,0 2-6 15,-1 2-3-15,1 2-2 0,1 0-3 16,-1-2-8-16,1 2-8 0,1 0-15 15,0 0-117-15,0-2-118 0,0 0-297 0</inkml:trace>
  <inkml:trace contextRef="#ctx0" brushRef="#br0" timeOffset="238620.7049">10389 13682 448 0,'-4'-5'128'0,"3"1"5"0,1-1-16 0,5 3-69 15,2 4-12-15,3 1-7 0,3 5-6 16,3 2-5-16,0 3-1 0,1 4 0 16,-1 2-1-16,-1-2-1 0,0 2 0 15,-1 3-1-15,-3-1-1 0,-1 1-2 16,-3 1-2-16,-3 2-3 0,-4 4-3 15,-5 2-9-15,-5 2-13 0,-3 1-14 16,-5 2-128-16,-6 1-127 0,-9 1-320 16</inkml:trace>
  <inkml:trace contextRef="#ctx0" brushRef="#br0" timeOffset="244572.437">11343 14219 493 0,'-12'4'128'0,"-3"3"8"0,-7 6-64 16,-1 7-10-16,-1 3-6 0,0 7-2 15,-1 4-5-15,2 6-3 0,0 4-4 16,4 2-6-16,3 0-6 0,5 2-5 0,5-1-6 16,5-3-5-16,1-3-4 0,6-4-3 15,4-3-3-15,3-3 0 0,6-3-4 16,2-3-4-16,2-4-7 0,0-3-12 16,-1-3-16-16,0-4-11 0,2-2-18 15,-4-2-116-15,-1-5-125 0,-2-2-289 16</inkml:trace>
  <inkml:trace contextRef="#ctx0" brushRef="#br0" timeOffset="244956.857">11585 14637 476 0,'-1'-16'128'0,"0"1"8"0,-2 0-47 15,1 3-26-15,1 3-2 0,0 3-3 0,-1 4-6 16,1 3-6-16,0 4-5 16,1 4-8-16,0 4-7 0,0 3-9 15,0 4-5-15,1 0-3 0,-1 4-2 0,0-1-3 16,0 3-1-16,0-2-2 0,0-3-5 16,1 0-8-16,1-3-14 0,1-2-15 15,1-4-17-15,-2-2-122 0,1-5-135 16,0 1-310-16</inkml:trace>
  <inkml:trace contextRef="#ctx0" brushRef="#br0" timeOffset="245212.2437">11900 14684 730 0,'1'-1'173'0,"-2"0"5"0,1 1-118 15,-1-1-13-15,5 1-9 0,2 0-11 16,2 0-9-16,3 0-6 0,3 0-4 16,2-2-3-16,0 2-7 0,2-1-13 15,-1 0-17-15,0 0-18 0,0-2-22 16,-1 1-114-16,-2 1-134 0,-1 2-298 15</inkml:trace>
  <inkml:trace contextRef="#ctx0" brushRef="#br0" timeOffset="245594.8508">12606 14410 542 0,'2'-21'131'0,"1"-1"5"0,-2 0-78 16,1 2-9-16,-1 3-3 0,1 1-1 15,-2 7 0-15,0 1-3 0,0 6-3 0,0 3-7 16,-3 3-7-16,2 2-7 0,1 5-7 16,-1 2-6-16,1 3-5 0,-1 1-8 15,1 4-11-15,1-1-13 0,1 4-10 16,-1 0-18-16,1 0-115 0,-1-1-126 15,1 3-285-15</inkml:trace>
  <inkml:trace contextRef="#ctx0" brushRef="#br0" timeOffset="245834.2199">12478 14682 629 0,'-2'0'147'0,"1"-1"5"0,3 1-98 16,3 0-15-16,4 0-5 0,3 0-3 15,4-2-4-15,3 2-4 0,3-1-5 0,4-1-3 16,6-1-4-16,1 1-3 0,1-2-4 16,2-1-7-16,1 0-11 0,2 1-15 15,-2 0-10-15,-6-1-21 0,-1 3-111 16,-5 2-125-16,-2 3-283 0</inkml:trace>
  <inkml:trace contextRef="#ctx0" brushRef="#br0" timeOffset="246318.1664">12598 14875 562 0,'-7'0'138'0,"1"-1"8"16,0-2-76-16,2 0-21 0,3-2-10 15,1 0-5-15,2 0-4 0,3 1-4 16,1-3-6-16,3 4-3 0,-1-1-2 16,2 2-3-16,1-1 0 0,3 2-2 0,0 0-1 15,2 4-2-15,2 1 0 0,0 2 0 16,-2 0 0-16,-4 3-1 0,-1-1 0 15,-1 2 0-15,-5 0 0 0,-3 1 0 16,-2 0-1-16,3 4 0 0,-5-1-1 16,-1 7 0-16,-6-2-2 0,-4-1 0 0,-6 2 0 15,-1-1-1-15,-6 0 0 16,0-1 0-16,-3-5-1 0,3 1 1 0,0-1-1 16,7-2 1-16,0-3-1 0,3-3 1 15,3-4-1-15,3-2 1 0,5-2-1 16,4 0 0-16,2-5 0 0,4 2 0 15,2 0 0-15,4-3 0 0,3 4 0 16,1 1 0-16,1 0 0 0,1 0 0 16,0 3 0-16,2 2 0 0,1 3 0 15,-2 0 0-15,1 2 0 0,-2 1-1 16,0 3-5-16,1 0-7 0,-4-1-10 0,-3 1-13 16,-1-1-11-16,-4-2-16 0,-1 1-54 15,-3-5-60-15,1 2-106 0,-2 1-228 16</inkml:trace>
  <inkml:trace contextRef="#ctx0" brushRef="#br0" timeOffset="247041.2897">13110 14499 631 0,'-3'-3'150'0,"0"-2"5"16,2 1-98-16,3 2-17 0,2-1-6 15,3 2-5-15,3-1-7 0,4 2-4 16,-2 0-2-16,1 0-3 0,2 3 0 16,2 1-3-16,2-2-1 0,-2 2-2 15,0 0 0-15,0-2-2 0,0 3-2 16,0-4 0-16,-2 1-2 0,-3 0 0 0,-1 3 0 16,-2-1-1-16,-2 0 1 0,-2 1-1 15,-4 1 1-15,-2 2 0 0,-4 2-1 16,-1-2 1-16,-4 4-1 0,1 1 1 15,-4 3-1-15,1-2 0 0,-1 3 0 16,-3 1 0-16,-3-2 1 0,3-1-1 16,-4 3 1-16,-1-1 1 0,-1 0 1 15,2-1 2-15,3 0 1 0,1-3 1 0,3 1 1 16,3-3 0-16,4-4-1 0,2-2-2 16,3 0-1-16,2-3-2 0,1 2-1 15,3-3 0-15,1 0-1 0,4 1 1 16,2-1 0-16,1-1 0 0,1 0-1 15,2 0 1-15,4 0 0 0,0 0-1 16,-2-1 1-16,-1-1-2 0,0 2-5 16,-1 0-5-16,1-1-8 0,-1 0-11 15,-2 1-11-15,2-1-8 0,-2 1-9 16,1-1-12-16,-1 1-104 0,-3-2-112 16,0 4-265-16</inkml:trace>
  <inkml:trace contextRef="#ctx0" brushRef="#br0" timeOffset="247276.6591">13556 14416 648 0,'-2'-1'164'16,"5"1"5"-16,-1 0-55 0,3 2-69 15,2 1-18-15,3-2-10 0,2 0-2 16,1 2-5-16,2-2-7 0,4-2-9 16,-1 1-13-16,3-3-17 0,0 1-8 15,2-3-20-15,0-1-110 0,-2-3-122 16,-4 3-276-16</inkml:trace>
  <inkml:trace contextRef="#ctx0" brushRef="#br0" timeOffset="247421.2725">13872 14279 661 0,'-2'0'169'0,"-2"0"6"16,0 2-93-16,1 2-25 0,-1 3-11 16,2 3-13-16,0 1-11 0,1 1-9 0,2 2-12 15,2 1-15-15,-1 2-23 0,1-3-15 16,-1 4-129-16,1-2-139 0,0-4-334 16</inkml:trace>
  <inkml:trace contextRef="#ctx0" brushRef="#br0" timeOffset="247936.4212">14024 13978 295 0,'1'0'90'15,"1"0"4"-15,-4 1-6 0,2-1-44 16,0 1-8-16,0-1-3 0,0 0-6 16,-1 1-6-16,1 0-5 0,-1 2-3 15,0-2-4-15,-1 3-4 0,1-2-4 16,1 2-5-16,0 1-7 0,1 0-41 0,-1-2-58 16,2 2-86-16,-1 0-202 0</inkml:trace>
  <inkml:trace contextRef="#ctx0" brushRef="#br0" timeOffset="248602.4402">14011 14003 566 0,'1'-6'137'0,"1"3"6"0,3 4-74 16,3 5-28-16,4 6-14 0,3 3-5 15,-1 4 0-15,3 6 0 0,1 6-4 16,0 2 0-16,0 5 4 0,1 3 1 16,-2 6 0-16,0 5-1 0,-1 4-2 15,-3 0 0-15,-3-1-3 0,-4-2-4 16,-8-3-3-16,-4-2-2 16,-8-4-1-16,-2-4-3 0,-3-2-2 0,-5-4-1 15,0 0-4-15,1-3-5 0,-1-2-7 0,4-9-10 16,0-2-16-16,4-9-11 0,5-4-15 15,2-7-112-15,6-8-122 0,4-7-284 16</inkml:trace>
  <inkml:trace contextRef="#ctx0" brushRef="#br0" timeOffset="249080.4151">14344 13943 628 0,'-3'-10'145'0,"0"-1"2"0,3 2-103 15,1-1-14-15,3 3-5 0,-2-1-4 16,3 1-4-16,1 2-5 0,3 0-2 16,-2 1-2-16,3 3-1 0,0 0-3 15,1 1-1-15,0 2-1 0,0 3 0 16,-2 0-1-16,1 2 1 0,-4 2-2 16,1 1 1-16,-5 1 0 0,-2 1 0 0,-2 0-1 15,-5 3 1-15,-2 1-1 0,-2 1 1 16,-4 0-1-16,0 0 0 0,-1 3 2 15,2-3 2-15,-1-1 4 0,3-1 1 16,1-2 2-16,2-3 0 0,2 0 0 16,3-2-1-16,3 0-3 0,0-2-3 15,3-1-2-15,3 0-1 0,3 0 0 0,3-2-1 16,3 0 0-16,3-1-1 16,3 2-6-16,1 0-6 0,2-1-10 15,0 1-10-15,-1 1-10 0,-1 0-18 0,0 0-107 16,-4 0-117-16,0 3-274 0</inkml:trace>
  <inkml:trace contextRef="#ctx0" brushRef="#br0" timeOffset="249900.3029">14818 14274 520 0,'-12'-12'129'0,"2"-2"6"16,1 2-76-16,3 3-11 0,0 2-7 16,4 2-6-16,3 2-6 0,1 0-4 15,3 4-2-15,4 1 0 0,-2 5-1 16,4 4-1-16,1 4 1 0,3-1 0 16,3 5-1-16,3 3-3 0,3 2-2 15,4 0-3-15,1-1-2 0,-3-1-3 16,4 5-3-16,1-1 0 0,-2-2-2 0,0-1-1 15,-2-1-1-15,-2 0-1 0,3 2-1 16,-5-5-5-16,-6-2-10 0,-3-1-10 16,-3-1-12-16,-2-1-8 0,-3-3-13 15,-2-4-9-15,-3-3-105 0,-1-2-109 16,1-2-259-16</inkml:trace>
  <inkml:trace contextRef="#ctx0" brushRef="#br0" timeOffset="250153.1732">15312 14205 619 0,'-7'3'147'16,"-2"3"5"-16,-4 4-97 0,-1 3-12 16,-5 4-3-16,-3 5-2 0,-2 4-2 15,-1 4-4-15,-2 1-3 0,-2 5-3 16,-2 2-4-16,-3 1-5 15,-3 2-5-15,-1-2-3 0,0 0-4 0,3-2-3 0,3-4-3 16,6-4-6-16,8-4-12 0,6-5-14 16,7-4-14-16,6-5-19 0,5-4-118 15,4-7-130-15,3-5-298 0</inkml:trace>
  <inkml:trace contextRef="#ctx0" brushRef="#br0" timeOffset="250448.4863">15694 14071 674 0,'-9'1'153'15,"-7"5"3"-15,-2 4-112 0,-3 5-13 0,-1 3-1 16,-4 2 1-16,-1 4-2 15,-5 5-1-15,2 0 0 0,0 4 1 0,2 2 0 16,4 4-2-16,4 2-3 0,7 0-4 16,4 0-4-16,8-1-4 0,5-3-4 15,4-3-4-15,6-5-4 0,4-4-5 16,2-4-10-16,4-5-10 0,2-5-15 16,1-6-18-16,1-4-11 0,1-5-28 15,-3-3-93-15,0-4-117 0,-1 1-259 0</inkml:trace>
  <inkml:trace contextRef="#ctx0" brushRef="#br0" timeOffset="250853.3858">15645 14340 633 0,'-3'-6'149'0,"3"4"3"16,0-1-84-16,4 3-39 0,1-1-9 0,1 2-4 15,4 0-2-15,2 1-2 0,3 0-1 16,1 0-1-16,2 0-1 0,2-1-1 16,0-1-2-16,2-1-1 0,1 1-2 15,-1-3-2-15,0 1-1 0,-2 1-4 16,0-1-3-16,-4 1-4 0,-1 1-2 16,-6 0-2-16,-4 1 0 0,-5 2 1 15,-2 2 2-15,-5 0 4 0,-4 2 4 0,-4 0 1 16,-2 3 2-16,-3 0 1 0,-1 3 0 15,-1 0 1-15,0 0 4 0,1 1 4 16,3-2 5-16,1 4 4 0,2-2 4 16,3 1 1-16,5-1 2 0,3-2-2 15,3 1-3-15,1 1-4 0,3-3-2 16,5-1-4-16,1-1-2 0,4 1-2 16,3-2-1-16,3-3-3 0,2-2 0 15,6-3-2-15,1-1-3 0,3-8-7 16,2 1-12-16,-1-3-16 0,2 1-11 15,-2-3-19-15,-5-2-112 0,-5 1-124 0,-1 2-283 16</inkml:trace>
  <inkml:trace contextRef="#ctx0" brushRef="#br0" timeOffset="251105.72">16127 13959 609 0,'17'-5'141'16,"3"7"8"-16,3 5-99 0,6 6-3 15,0 6 3-15,2 3 3 0,-1 6 1 16,2 5-2-16,-3 4-3 0,1 3-3 16,-6 1-4-16,-2 5-4 0,-3 3-8 15,-6 3-5-15,-8 3-6 0,-7 2-5 16,-11 0-7-16,-9 6-13 0,-11 0-19 15,-11 1-39-15,-8-1-102 0,-6 6-46 16,-16 4-144-16,-5-3-289 0</inkml:trace>
  <inkml:trace contextRef="#ctx0" brushRef="#br0" timeOffset="253765.7214">16675 14229 393 0,'-4'-80'112'0,"1"0"5"0,-1 12-6 16,-1 3-65-16,-1 18-5 0,2 11-1 15,0 9 1-15,3 7-3 0,-1 10-4 16,1 8-4-16,1 10-3 0,0 6-5 15,1 10-4-15,1 13-4 0,1 16-1 16,-2 9 0-16,0 13 1 0,0 11-2 16,3 9 2-16,-4 7-1 0,-1 3-2 15,1-1-1-15,3 1-1 0,1 0 1 0,-4-3-2 16,-1-7 0-16,1-4-2 0,0-8 1 16,0-6-2-16,0-2-1 0,0-6-2 15,0-8 1-15,0-2-2 0,0-8 0 16,-1-4 0-16,-2-5-1 0,0-7 1 15,-1-8-1-15,0-8-2 0,1-4-4 16,0-8-9-16,1-3-8 0,0-6-13 0,2-5-9 16,0-4-20-16,2-3-111 0,-2-5-122 15,3-3-285-15</inkml:trace>
  <inkml:trace contextRef="#ctx0" brushRef="#br0" timeOffset="254713.7375">16931 15337 615 0,'-5'-1'151'0,"0"-1"6"0,0 2-90 15,2-2-17-15,0 2-9 0,3 0-6 0,3-1-5 16,0 1-5-16,2 0-7 0,2-1-3 16,6 1-3-16,-1-1-1 0,1-1-2 15,3 0-2-15,1 0-2 0,1-2 0 16,0 4-1-16,-1-4 0 0,2 4-1 15,-4 0 0-15,0 0-2 0,-1 0 0 16,-1 0 0-16,-1-2-1 0,-1 4 0 16,-2-2 1-16,-2 3-1 0,-2-1 0 15,-2 3 1-15,-3 4-1 0,-2 0 0 0,-2 1 1 16,-3 0-1-16,0 1 0 0,-2 0 0 16,-3 1 0-16,0 1 1 0,-2 1-1 15,-1 2 0-15,-4 1 1 0,0 3 1 16,-2-1 2-16,1 2 3 0,1-2 1 15,0-3 1-15,3-3 1 0,4-1 0 16,2-3 0-16,5-2-3 0,3-2-2 16,2-1-1-16,6-2-2 0,1 0-1 15,4-2 0-15,2 0-1 0,3-2 0 16,1 0 0-16,1-1 1 0,2 0-2 16,-1-1-2-16,1 2-6 0,-2-3-8 0,-1 0-11 15,1 1-13-15,-3-1-15 0,0 2-14 16,-1-1-12-16,-5 1-103 0,0 2-115 15,-2 1-263-15</inkml:trace>
  <inkml:trace contextRef="#ctx0" brushRef="#br0" timeOffset="255090.6985">17353 15176 711 0,'-3'-2'174'0,"0"1"4"15,2 0-109-15,1 2-20 0,3-1-12 0,0 0-11 16,5 3-10-16,-1-3-7 0,3 0-4 16,-2-3-5-16,6 3-6 0,-1-2-13 15,3 0-14-15,0-1-15 0,1 0-21 16,-2 1-113-16,1 1-131 0,-5 1-290 15</inkml:trace>
  <inkml:trace contextRef="#ctx0" brushRef="#br0" timeOffset="255584.0438">17677 15024 663 0,'0'0'166'15,"0"5"5"-15,-1 3-91 0,-1 6-31 16,2 3-14-16,0 2-10 0,-1 3-9 16,1 0-8-16,0 1-9 0,0 0-16 15,0 0-16-15,1 0-20 0,-1-1-121 16,2-2-134-16,0 0-318 0</inkml:trace>
  <inkml:trace contextRef="#ctx0" brushRef="#br0" timeOffset="256489.9458">17836 15351 772 0,'-4'-3'181'0,"1"2"2"0,0 1-123 0,3 0-20 16,2 0-14-16,1 0-9 0,5-1-8 15,0-2-4-15,2 2-4 0,2 0-8 16,3-2-9-16,0 2-13 0,0 0-16 15,1-1-11-15,-1 2 64 0,-3-2-192 16,-3 4-132-16,-3 0-332 0</inkml:trace>
  <inkml:trace contextRef="#ctx0" brushRef="#br0" timeOffset="256679.2909">17790 15496 624 0,'-2'-2'160'0,"2"2"5"16,0-1-57-16,3 1-64 0,2-1-13 16,2-1-10-16,0 1-6 0,3-1-6 15,2-2-5-15,2 0-4 0,1-2-7 16,2 1-10-16,0-1-15 0,1 0-18 16,2 0-119-16,-3 1-130 0,1 0-307 15</inkml:trace>
  <inkml:trace contextRef="#ctx0" brushRef="#br0" timeOffset="257215.5938">18184 15396 564 0,'-4'-6'149'0,"-1"-1"7"0,2-1-55 16,2 0-44-16,2-1-12 0,1-2-7 0,3 1-5 15,1 0-7-15,2 3-7 0,0 0-4 16,4-1-2-16,1 0-2 0,-1 0-2 16,3 2-2-16,-2 3-1 0,3-1-2 15,0 3 0-15,-1 2-1 0,-2 4-1 16,1 1 0-16,-1 1-1 0,-2 1 0 16,-2 0 0-16,-2 5 0 0,-3-1-1 0,-2 3 1 15,-4-1-1-15,-1 3 1 0,-3 1-1 16,-3 1 0-16,-2-2 1 0,-3 0-1 15,-2 1 1-15,-3-1 0 0,-1 0 1 16,-2 1 4-16,-2-2 2 0,5 0 2 16,2-1 2-16,1-3 0 0,5 1 1 15,5-4-2-15,4-2-3 0,4-2-2 16,4-1-3-16,3-4-1 0,6 1-1 16,1-4 0-16,2 0-1 0,3-5 0 0,5 0-4 15,1 0-8-15,2-1-16 16,1-1-23-16,-1 3-19 0,-1-3-126 0,-2 8-143 15,-9-2-328-15</inkml:trace>
  <inkml:trace contextRef="#ctx0" brushRef="#br0" timeOffset="278277.7108">1617 17194 615 0,'-11'3'161'0,"0"0"14"0,1 0-68 16,-1-2-37-16,1 0-9 0,4 2-5 16,1-2-12-16,0-1-6 0,3-1-13 15,-1-1-8-15,5 4-4 0,0-1-4 16,1-2-3-16,0-1-3 0,5 2-1 15,1-1-1-15,2 1 0 0,2-2 0 16,-1-1-2-16,1 1-4 0,2-1-6 0,-1 1-13 16,-2 1-15-16,1 0-20 0,1 2-9 15,-3 0-17-15,0 3-111 0,-3-2-124 16,-2 3-276-16</inkml:trace>
  <inkml:trace contextRef="#ctx0" brushRef="#br0" timeOffset="278507.0986">1576 17389 617 0,'-3'0'155'16,"-1"0"9"-16,0-1-83 0,2 1-25 0,1 0-7 0,0 1-8 0,1-1-7 15,1 0-8-15,0 0-7 16,3 1-5-16,-1-1-5 0,5 0-2 0,-1 0-2 15,3 0 0-15,0 1-3 0,1-1-6 16,2 0-11-16,1 2-17 0,0-1-18 16,1 1 50-16,0 0-184 0,2-1-142 15,1 0-346-15</inkml:trace>
  <inkml:trace contextRef="#ctx0" brushRef="#br0" timeOffset="278981.1416">2216 17263 606 0,'-3'-1'159'0,"0"-1"11"16,-2 0-69-16,2 1-35 0,2 1-10 16,1 0-9-16,-1 0-8 0,2 0-10 15,0 0-8-15,3 1-6 0,1-1-4 0,1 0-3 16,1 0-1-16,2-1-2 0,3-1-1 16,2 1-2-16,-1 0-1 0,3 0-3 15,0-2-6-15,1 2-10 0,-1 0-17 16,0-2-21-16,0 2 15 0,-1-1-151 15,-2-1-141-15,3 2-328 0</inkml:trace>
  <inkml:trace contextRef="#ctx0" brushRef="#br0" timeOffset="279692.7882">2670 17198 557 0,'-5'-4'132'0,"1"-1"6"16,-1 0-84-16,0 1-11 0,0-1-2 15,1-1-1-15,0-1 0 0,2 0-2 16,0 0-2-16,2-2-3 0,1-1-2 15,1 1-3-15,3-3-4 0,0 3-3 16,5-1-4-16,0 0-2 0,1-1-4 16,2 3-2-16,2-1-3 0,0 3-1 15,0 1-2-15,1 0-1 0,2 5-1 0,-1 2 0 16,1 6 0-16,-1-2-1 0,2 4 1 16,-3 1-1-16,-2 1 1 0,1 1-1 15,-2 2 1-15,-3-3 0 0,0 6 0 16,-3 0 1-16,-2 0-1 0,-2 2 1 15,-2 4 0-15,-4 1 0 0,-1-1 1 16,-4 3 1-16,0-2-1 0,-3 1 0 16,-2-2 0-16,-1-2 0 0,-2 1-1 15,0-3-1-15,-3-2 1 0,2-2-1 16,0-1 0-16,1-3 0 0,3-3 0 0,1-4 0 16,0-2 1-16,5-1-1 0,2-5 0 15,3 2 1-15,1-2-2 0,1 1 1 16,2-2 0-16,2 1-1 0,2 0 0 15,0 2 1-15,3 0-1 0,3-2 0 16,0-3 1-16,3 5 0 0,-1-1 0 16,2-1 0-16,1-1 1 0,1 1 0 15,-2 0-1-15,1 2 1 0,0-4-1 0,0 3 0 16,-2 2-1-16,-1-3-3 0,1 2-8 16,-4 0-13-16,-2 2-27 0,-2 1-18 15,-1 2-130-15,-1-1-148 0,0 3-340 16</inkml:trace>
  <inkml:trace contextRef="#ctx0" brushRef="#br0" timeOffset="282244.1542">4084 16883 518 0,'-6'-7'128'16,"-2"2"4"-16,-1 0-66 0,-1 4-26 0,-1 2-8 15,-4 4-3-15,4 2-2 0,-1 4-1 16,0 4 0-16,-1 6 1 0,2 2 0 15,2 4 1-15,4 1-1 0,-2 2-2 16,4-1-3-16,0-3-3 0,6-4-3 16,2-4-4-16,2-3-1 0,3-5-2 15,1-6-2-15,1-2 0 0,4-5-1 16,0-4-1-16,1-4-1 0,-2-4-1 0,3-6-1 16,2-6 0-16,-2-4-1 15,-1-4 0-15,-2-1 0 0,-4-6 0 0,1-3 0 16,-6-2-1-16,-2 2 1 0,-3 2-1 15,-1-1 1-15,0 3-1 0,-1 3 0 16,0 8 0-16,-2 5 1 0,2 7-1 16,0 6 2-16,0 7-1 0,-2 6 1 15,2 6-1-15,0 6 1 0,1 5-1 16,0 5 0-16,0 5 0 0,0 5 0 16,0 3 1-16,0 2 1 0,1 1 0 15,0 0 0-15,1 3 1 0,1 0 0 0,1-2-1 16,1-3-1-16,0-2-1 15,1-3-3-15,0-1-10 0,0-7-19 0,1-3-22 16,0-3 89-16,-4-3-226 0,2 0-153 16,-4 0-389-16</inkml:trace>
  <inkml:trace contextRef="#ctx0" brushRef="#br0" timeOffset="283809.8497">4066 17540 173 0,'-7'-9'42'0,"-1"2"0"15,0-2-25-15,0 1-6 0,1-3 6 16,-1 0 11-16,0 0 10 16,-2-1 10-16,1 1 9 0,-1 0 6 0,2 2 3 15,-4 0-5-15,1 2-7 0,-2 1-10 16,0 1-9-16,1 0-6 0,-2 2-4 15,-1 0-2-15,2-1 0 0,-2 0 0 0,-1-1 2 16,0 2 1-16,2-3 2 16,0 2 0-16,1 0 1 0,2-1 2 0,1 2-2 15,1-1 0-15,3 2-3 0,4-1-3 16,-1 1-5-16,5-1-3 0,4 1-3 16,5 2-3-16,3-1 0 0,6-1 1 15,3 1 0-15,5-1 2 0,6 0 0 16,1 1 0-16,1-2-2 15,4 1-3-15,5 2-1 0,4-1-1 0,4 1-2 0,1 3-1 16,3-3-1-16,-1 0 1 0,-1-2-1 16,-6-3 0-16,-4-1-1 0,-3-1 0 15,-2-2 0-15,-4 1 1 0,-5 0-3 16,-4 2-6-16,-2 3-9 0,-8 3-17 16,-6 1-18-16,-7 4-18 0,-9 1-123 15,-7 1-137-15,-7 1-314 0</inkml:trace>
  <inkml:trace contextRef="#ctx0" brushRef="#br0" timeOffset="284590.4033">3994 17728 546 0,'-6'-8'125'0,"-1"0"1"0,-3 3-84 15,-1 3-20-15,0 3-7 0,-1 3-4 16,0 3 0-16,-1 3 0 0,0 2 4 15,1 2 1-15,-1 5 2 0,4 3 2 0,0 2-1 16,4-1-1-16,1 1-2 0,4 2-4 16,3 0-2-16,1-5-3 0,2-4-2 15,1-5 0-15,2-2-2 0,-1-5 0 16,2-6 0-16,0-7-1 0,0-4 0 16,-1-5 0-16,1-4 0 0,0-6-1 15,1-4 0-15,-1-3 0 0,0-1 0 16,-2-5-1-16,0 0 1 0,-4-3-1 15,0 2 0-15,-1 0 1 0,-2 6-1 16,-1 3 1-16,-1 8 8 0,2 7 2 0,-1 9 2 16,-1 9 2-16,-1 10 0 0,0 7 1 15,-1 8 0-15,0 6-6 0,-2 5-1 16,-1 4-1-16,0 0-2 0,1 4-1 16,1-1 0-16,3-2-1 0,2-1-2 15,3-3-3-15,2-3-11 0,2 1-12 16,1-7-16-16,3-5-13 0,2-3-125 15,-1-6-132-15,3-8-309 0</inkml:trace>
  <inkml:trace contextRef="#ctx0" brushRef="#br0" timeOffset="285134.0241">4213 17775 646 0,'-4'-7'152'0,"0"-2"3"16,3 2-101-16,1 0-18 0,1 1-9 15,3 3-5-15,1-1-4 0,0 3-3 0,2 1-3 16,4 0 1-16,-1 2-1 0,3-1 1 16,2 2 0-16,1-1-2 0,1 2-1 15,0-2-2-15,0 1-2 0,-1-1-1 16,-1 0-3-16,-3 0 0 0,-1 0-1 16,-2 1-1-16,-3-1 1 15,-1 2-1-15,-4 1 1 0,0 0 0 0,-2-1 0 16,-4 7-1-16,-1 0 1 0,-3 0 0 15,-2 2-1-15,-2 2 1 0,-2 1-1 16,-3 2 1-16,2 0-1 0,-1-3 0 16,2 2 0-16,2-2 1 0,2 0-1 0,2-2 0 15,3-2 1-15,2-7 0 0,2 4 0 16,3-1 1-16,0-3 0 0,4 0-1 16,1-1 1-16,3-1-1 15,2-2 0-15,1 0 1 0,2-2-2 0,2-2 1 16,-1-1 0-16,3 0-1 0,0-2-3 15,-2 1-2-15,0-2-8 0,0 2-10 16,-2 0-11-16,1 1-11 0,-1 1-9 16,-2 2 35-16,0 2-155 0,-2 0-120 0,0-1-299 15</inkml:trace>
  <inkml:trace contextRef="#ctx0" brushRef="#br0" timeOffset="285372.396">4614 17618 724 0,'-6'-2'162'0,"2"-2"0"16,3 3-121-16,0 1-17 15,2 3-11-15,3 1-5 0,1 1-4 0,3 0-2 16,3 1-1-16,4 0-4 0,2 0-10 15,3-2-12-15,2 0-12 0,1-3-13 16,0-1-113-16,1-3-122 0,-3 0-279 0</inkml:trace>
  <inkml:trace contextRef="#ctx0" brushRef="#br0" timeOffset="285501.0422">4901 17443 672 0,'-4'-1'163'0,"-1"2"3"0,2 4-99 15,-2 3-26-15,2 6-16 0,2 2-14 0,0 3-24 16,0 5-21-16,1 1-132 0,1 2-133 16,1 3-333-16</inkml:trace>
  <inkml:trace contextRef="#ctx0" brushRef="#br0" timeOffset="294615.1802">6374 16806 483 0,'-3'-25'129'15,"-1"1"5"-15,0-3-37 0,1 1-47 16,0 5-12-16,1 3-5 0,-1 2-1 0,1 3 1 16,1 3 0-16,0 4-1 0,-2 3-1 15,1 6-1-15,-2 2-2 0,3 6-3 16,-3 3-6-16,-1 5-5 0,0 6-5 16,0 5-1-16,0 3-2 0,1 2-3 15,-4 0-1-15,3 3-1 0,2-2-3 16,3 0-8-16,-2-3-11 0,2-2-13 15,4-3-12-15,2-2-13 0,2-4-104 16,0-6-15-16,-2-5-102 0,3-3-196 16</inkml:trace>
  <inkml:trace contextRef="#ctx0" brushRef="#br0" timeOffset="295111.5403">5773 17229 497 0,'-22'-3'122'0,"2"2"3"0,-3-2-48 16,2 2-40-16,-1 0-6 0,4 1-3 15,2-1-2-15,0 0 0 0,3-1 2 16,3 1 0-16,4-1-2 0,3-2-3 0,1 1-1 16,4 1 1-16,2 1-2 15,3 0-2-15,4-1-6 0,5 1-2 0,5 1 1 16,3 1-1-16,6-1-1 0,5 0-1 15,6 2 0-15,0-2-1 0,5 0-1 16,0-2-2-16,3 1-2 0,2-1 0 16,1 0-1-16,3-1 0 0,5 0-1 15,0 0 0-15,3 1 0 0,-1-1 0 0,0-1-1 16,-5 2 1-16,-2-1-1 0,-3 0 0 16,-3-1-1-16,-3 3-2 0,-2-1-2 15,-3 4-3-15,-3 0-7 0,-9 1-8 16,-4 3-9-16,-7 1-9 0,-4 2-7 15,-7-1-7-15,-6 2 29 0,-3-1-141 16,-9-2-111-16,-7-1-288 0</inkml:trace>
  <inkml:trace contextRef="#ctx0" brushRef="#br0" timeOffset="295575.9125">5791 17606 567 0,'0'-5'142'0,"0"1"5"0,0 3-80 0,2 3-12 15,-1 3-5-15,0 3-4 0,2 0-3 16,-1 5-6-16,-1 2-3 0,3 3-6 16,-3 1-6-16,-1 1-5 0,-1-1-5 15,-2 0-4-15,1 2-3 0,0-4-2 0,-5 0-1 16,5-1-3-16,0-1-4 0,2-2-11 16,-2-1-14-16,2-3-15 0,2-2-13 15,0-1 55-15,2-3-180 0,1-6-130 16,1-3-317-16</inkml:trace>
  <inkml:trace contextRef="#ctx0" brushRef="#br0" timeOffset="295961.0775">6088 17765 577 0,'-4'-1'152'0,"-1"0"10"15,-1-1-65-15,2 1-25 0,1 0-9 16,2 1-7-16,-1 0-7 0,2 0-7 16,3 0-9-16,3 0-8 0,-1 0-7 15,1 0-5-15,3-1-2 0,0-1-4 0,4 0-2 16,0 1-4-16,2-2-5 0,-1 1-9 16,4 1-12-16,-1-2-19 15,1 3-17-15,2 0-16 0,-2 0-120 16,0-1-134-16,1 1-299 15</inkml:trace>
  <inkml:trace contextRef="#ctx0" brushRef="#br0" timeOffset="297487.3579">6470 17678 549 0,'-5'-5'145'15,"-1"0"8"-15,1 2-57 0,-1-2-28 16,2 1-7-16,1 0-5 0,0 1-4 15,2 0-8-15,0 2-8 0,1-1-7 16,2-1-9-16,1 2-7 0,0-2-5 16,3 1-3-16,3 0-2 0,1-1 0 15,0-1-2-15,2 1 0 0,0-1 0 16,2 0 0-16,-2-1-1 0,1 2 0 0,0 0 0 16,-2 2 0-16,0 0-1 0,-2 1-1 15,2 1-1-15,-3 3-1 0,-2-2-2 16,-2 3 1-16,-2 1-2 0,-2 2 1 15,-2-1 1-15,-2 2 0 0,-2 0 1 16,-3 4 2-16,1-1 0 16,-2 0 1-16,0 3 0 0,-1 0 1 0,0-1 0 15,0 0 0-15,1-1 1 0,0 2-1 16,-1-2 2-16,0 0 0 0,2-5 0 16,0 1 1-16,2 1 0 0,0-2 1 15,3-2-1-15,0-2 1 0,1 1-2 0,2-2 0 16,1 2 0-16,1-3 0 0,2-2-1 15,1-2 1-15,-1 1 0 0,3-1-1 16,-1-1 0-16,3 1 1 0,-1 1-2 16,0-1 1-16,2 1-1 0,1 0 0 15,-2 1 1-15,2-1-1 0,-1 1 0 16,0 0 0-16,1 1 0 0,0 0-2 0,-1 0-2 16,2 2-3-16,0-2-7 15,-2 1-7-15,0 1-10 0,0-1-8 16,-2 0-9-16,0 0-6 0,-1-1-8 0,2 2 48 15,-2-2-156-15,-2-1-113 0,0-1-301 16</inkml:trace>
  <inkml:trace contextRef="#ctx0" brushRef="#br0" timeOffset="297812.5206">6792 17541 642 0,'-1'0'159'0,"0"-1"5"16,0 2-87-16,1 0-25 0,1 3-10 15,1-1-8-15,2 4-5 0,0-1-6 16,2 0-5-16,0-1-5 0,2-2-3 16,2 2-4-16,1 1-2 0,1-3-2 15,1-1-7-15,-1 0-14 0,1-1-13 16,0-1-15-16,-2 0-15 0,-2-1-121 16,0-1-131-16,-2-1-298 0</inkml:trace>
  <inkml:trace contextRef="#ctx0" brushRef="#br0" timeOffset="297992.0306">7051 17393 713 0,'1'3'167'0,"-2"2"3"0,1 3-110 15,0 3-20-15,1 3-13 0,1 3-8 16,0 6-8-16,-1 0-4 0,2 3-10 15,0-1-14-15,-1 0-16 0,2 4 131 16,-3-1-273-16,2 0-154 0,-1-1-425 16</inkml:trace>
  <inkml:trace contextRef="#ctx0" brushRef="#br0" timeOffset="301030.926">7788 17056 607 0,'-4'0'161'0,"-1"-1"5"15,1-1-68-15,1 0-36 0,1 2-11 16,0-1-9-16,4-1-11 0,0 0-10 0,2 1-4 15,4 1-6-15,2-3-5 0,2 1-2 16,4-2-1-16,2 1-2 0,1 0-6 16,1 1-12-16,-3-3-12 0,1 2-14 15,-1 2-10-15,1 4-16 0,-4-3-114 16,-3 0-120-16,0-2-275 0</inkml:trace>
  <inkml:trace contextRef="#ctx0" brushRef="#br0" timeOffset="301251.0783">7775 17215 656 0,'-3'1'166'0,"-1"1"6"0,1-2-84 16,2 0-37-16,2 1-14 0,2-2-8 15,2 2-9-15,3-1-8 0,2 1-4 16,4-1-4-16,2 1-1 0,1 0-7 15,4 1-14-15,-4-2-20 0,5 2-20 16,-1-1-121-16,1 2-135 0,-1-1-320 16</inkml:trace>
  <inkml:trace contextRef="#ctx0" brushRef="#br0" timeOffset="308096.3616">8799 17046 479 0,'-5'-1'132'0,"-1"0"8"0,-1-2-30 0,0 2-48 15,1 0-8-15,1 1-5 0,0 0-2 16,3 0-5-16,-1-2-6 0,2 1-7 16,2 2-5-16,2 1-4 0,0-1-4 15,4 0-4-15,1-1-2 0,3 1 0 16,1-1-1-16,3-1-2 0,2 0-3 16,0-2-1-16,2 1-2 0,-1 0-6 15,1-2-11-15,-2 3-12 0,-1-1-18 16,0 2-12-16,-3 3-49 0,-1-1-78 0,-1 2-117 15,-1 5-246-15</inkml:trace>
  <inkml:trace contextRef="#ctx0" brushRef="#br0" timeOffset="308760.1107">9323 17001 581 0,'-7'-8'137'0,"0"0"5"0,1-1-88 16,3-2-13-16,0 1-8 0,2-1-3 0,2 2-2 15,0-1-2-15,4 1-2 0,1 1-3 16,2 1-2-16,2 3-2 0,1-1-3 16,1 1-2-16,1 2-4 0,2 0-1 15,-2 2-3-15,2 2-1 0,0 0-1 16,0 3 0-16,-2 0-1 0,1 1 1 16,-2 3 0-16,-1 3 0 0,-1 1 0 15,-3 4 1-15,-1 3-1 0,-3 2 0 16,-2 1-1-16,-4-1 1 0,0 3-1 15,-3-2 0-15,-4-1 0 0,-3-1-1 0,0 0 1 16,-2-4-1-16,-1 1 1 0,-1-4 0 16,0-2 1-16,-1-3 1 0,4-2 2 15,0-2 1-15,1-1 2 0,5-2 2 16,0-1 0-16,3 0 1 0,4-1-2 16,1 2-1-16,3-1-1 0,5 0-1 15,-2 2-2-15,3-1-1 0,1-1-2 16,2 2 1-16,3-1-1 0,-1-1 0 15,-1-1-1-15,4 0-2 0,0 0-9 0,-2-2-14 16,3 2-20-16,-1-1-13 16,0 1-9-16,0 1-123 0,-1 1-130 0,3 5-288 15</inkml:trace>
  <inkml:trace contextRef="#ctx0" brushRef="#br0" timeOffset="310465.2481">10422 17083 344 0,'-10'-5'96'0,"4"2"6"0,-2 1-38 15,2 1-13-15,-1 0-6 0,1-1-5 16,0 1-4-16,3 4-5 0,-3-5-2 15,2 2-2-15,-2-6-3 0,4 5-2 16,-1 0-3-16,2 1-3 0,1 0-2 0,0-1-2 16,1 1-2-16,5 4-2 0,-2-4-1 15,2 2 0-15,0-4-2 0,3 4 1 16,2-2 0-16,0 0 0 0,3 0 0 16,0 0-1-16,2-3 0 0,1 2 0 15,0-1-2-15,2-2 1 0,0 1-2 16,1-2 0-16,-2 2 0 0,4-1 0 15,-1 0-1-15,3 3 0 0,-1 1 0 16,0-2 0-16,3 2 0 0,0 1-1 0,0 0 1 16,1 3-1-16,2-3 1 0,0 0-1 15,0 2 1-15,0-1-1 0,0 2 1 16,0-2 0-16,1 1-1 0,-2-1 1 16,-1 0-1-16,-1 0 1 0,2 0-1 15,-1 0 1-15,0 1 0 0,2 1 0 16,-1-2 2-16,2 1 0 0,-1-2 0 15,3 0 1-15,3 2 0 0,1-4-1 0,-2-2 0 16,3 2 0-16,1-2-1 16,-1 1 1-16,-1 0-1 0,0-2 0 15,-1 3 1-15,1 1-1 0,0-2 0 0,0 1 0 16,3 0 0-16,2 0-1 0,1 0 1 16,-1-4-1-16,2 1 0 0,1-2 0 15,-2 0 0-15,3 0 0 0,-4 2 0 16,3-1 0-16,2 3 0 0,3-3 0 15,1 1 0-15,3 0 0 0,-4 3 0 0,3-4-1 16,-6 1 1-16,-2 0-1 0,-1 1 0 16,-1 2 1-16,1 0-1 0,1-2 0 15,0 1 0-15,1-1 0 0,2 1 1 16,-1-1-1-16,0 0 0 0,3-1 0 16,1 2 0-16,-2 2 0 0,0 1 0 15,0 0 0-15,1 0 1 0,-1 1-1 16,1-1 0-16,-2-1 0 0,0-1 0 15,-3-1 0-15,2 1 0 0,-3-1 0 0,-2 0 0 16,-2 4 0-16,2-2 0 0,-1 1 0 16,2-2 0-16,-2 1 0 0,3 0 0 15,-1 0 0-15,-2-3 0 0,-2 1 0 16,-1-2 0-16,-1 0 0 0,-3 2 0 16,-3-4 0-16,2 1 0 0,0 0 0 15,-1-1-2-15,-1-1-5 0,-3 0-13 16,3 1-9-16,-5 1-19 0,-1 3-115 15,-9-4-125-15,-5-2-297 0</inkml:trace>
  <inkml:trace contextRef="#ctx0" brushRef="#br0" timeOffset="314709.3618">10757 16724 407 0,'3'2'117'15,"-2"0"6"-15,-1-2 3 0,0 0-85 0,-1-3-8 16,1-1-4-16,0 1-2 0,0-3-4 15,0-3-3-15,1 0-1 0,0-2-1 16,0-1-1-16,1-1-1 0,-1-2 0 16,0 0-3-16,0-1-1 0,-1 0-1 15,0-1-3-15,-1 0 0 0,0 2-1 16,0 1-1-16,-1 2 0 0,0 2 1 16,1 1 1-16,-1 4-1 0,1 3 0 15,1 2 0-15,0 3-1 0,3 2-2 0,-2 3-1 16,0 2-1-16,3 2-1 0,-2 1 0 15,2 3-1-15,0 0 1 0,-1 1-1 16,1 0 0-16,-2 2 1 0,1-2-1 16,-1-1 0-16,-2 1 1 0,-1-2-1 15,0-1 1-15,-3 1-1 0,-1-1 0 16,0 1 1-16,-1-1-1 0,-1-1 1 16,-2 0-1-16,0-2 1 0,-2-1-1 15,1-3 1-15,0-3 0 0,-1-1 1 0,1-2 1 16,2-1 3-16,1-2 2 0,3-2 2 15,-1 1 1-15,2-1 1 16,1 0 0-16,3 2-1 0,3-1-2 0,-1 2-2 16,3 1-1-16,3-1-3 0,2 1 0 15,1 0-1-15,1 0 0 0,0 1-2 16,0-1 1-16,2 1-1 0,0-1 1 16,0 3-1-16,-1-1-2 0,1 1-6 0,-2 0-10 15,1 2-13-15,-2 1-15 0,-1 2-18 16,-2-3-118-16,-3 1-130 15,-2 0-298-15</inkml:trace>
  <inkml:trace contextRef="#ctx0" brushRef="#br0" timeOffset="315460.0278">11163 16184 325 0,'8'-6'100'0,"0"-2"7"0,-2 3-26 0,0 2-12 16,-1-1-10-16,0 2-10 0,-2 2-6 15,-3-2-4-15,-2 1-3 0,-1 2-2 16,0 2-3-16,-2 0-2 0,-1 2-1 16,-3 3-1-16,-1 1-3 0,1 4-3 15,-1-1-2-15,0 3-4 0,-1-1-3 16,1 2-3-16,3 0-3 0,-1-2-2 16,2-2-2-16,0 0-1 0,1-2-4 15,2-3-9-15,-1-1-14 0,3-1-12 0,0-2-10 16,1-2-119-16,1-1-126 0,1-1-289 15</inkml:trace>
  <inkml:trace contextRef="#ctx0" brushRef="#br0" timeOffset="316935.6314">11563 16355 526 0,'-11'5'126'0,"-1"4"7"0,0 2-79 16,-3 1-8-16,0 5-2 0,-1 4-1 15,1 3-2-15,0 5-4 0,0 1-3 16,2 2-3-16,0 4-5 0,4 2-5 0,1-1-4 15,3 3-3-15,4-2-3 0,4-2-2 16,3 1-2-16,0-3-3 0,2-3-1 16,3-4 0-16,2-7-2 0,-1-4 0 15,-1-2-1-15,0-3-1 0,-1-2-8 16,1-1-10-16,-1-1-15 0,-2-3-10 16,1-1-18-16,-2-6-114 0,-1-1-125 15,2-4-284-15</inkml:trace>
  <inkml:trace contextRef="#ctx0" brushRef="#br0" timeOffset="317810.2107">11708 16728 116 0,'0'-3'61'0,"1"-1"17"0,0 0 5 16,-1-3 3-16,1 1-2 0,-1-1-5 15,2-3-8-15,-1 0-8 0,-1-2-12 16,0 0-9-16,1-2-4 0,-1 1-2 16,0-1 0-16,0 2 0 0,0 1 0 15,-1 3 1-15,2 3 1 0,-2 1-1 16,1 5-2-16,0 2-5 0,1 4-4 15,2 3-5-15,-2 3-6 0,0 4-3 16,3 2-3-16,-2 2-3 0,1 1-1 16,-3 3-2-16,1 0-2 0,0 1 1 0,-1-2-2 15,0-1 0-15,1-2-1 0,-1-2-6 16,3-6-10-16,-1-3-11 0,-1-3-16 16,2-6-10-16,-1-1-17 0,1-2-110 15,0-4-118-15,0-1-271 0</inkml:trace>
  <inkml:trace contextRef="#ctx0" brushRef="#br0" timeOffset="318092.9792">11944 16723 662 0,'1'-3'159'0,"-5"1"6"0,6-1-101 15,0 2-15-15,5-1-7 0,-4 0-6 16,2 1-8-16,0 1-7 0,0-1-7 16,0 1-4-16,2-1-5 0,-4 1-9 15,4-2-12-15,0 1-19 0,1-1-13 16,-1 1-19-16,2-1-113 0,-3 1-129 15,4 1-286-15</inkml:trace>
  <inkml:trace contextRef="#ctx0" brushRef="#br0" timeOffset="318624.9284">12201 16576 617 0,'-3'-8'167'0,"0"1"7"0,1 1-48 16,-1 2-66-16,2-1-14 0,1 5-11 15,3 0-8-15,-1 4-9 0,2 1-6 16,1-1-5-16,3-1-2 0,7 1-2 15,3-4 0-15,3 0-2 0,4-3 0 16,3 0 0-16,2 0-1 0,0 1 1 0,-1-1-1 16,-4 0 0-16,-4 0 0 0,-3 2 0 15,-3 1 0-15,-4 1-1 16,-2 2 0-16,-6-1 0 0,2 4 0 0,-4 2 0 16,-2-1 0-16,-2 3 0 0,-3 1 0 15,-1 0 1-15,-3 1 0 0,-1 2-1 16,-4-1 1-16,-2 0 1 0,-2 1-1 15,-3-1 0-15,0 2 0 0,-1-3 0 0,3 2 1 16,1-1 0-16,2 1 0 16,4-1 1-16,3 0 0 0,3-2 2 0,0 0-1 15,5-2 0-15,2-1 1 0,4-5-1 16,1 0 0-16,2-1-2 0,1 0 0 16,3-5 0-16,2 2-1 0,0-2 1 15,2 1-1-15,1 0 0 0,1-1 0 16,0 1-1-16,-1 0-2 0,0 1-7 15,-3 0-9-15,0 2-12 0,-4-1-17 16,1 1-11-16,0 1-18 0,-4 0-108 16,0-1-123-16,0 2-277 0</inkml:trace>
  <inkml:trace contextRef="#ctx0" brushRef="#br0" timeOffset="318888.2143">12629 16547 707 0,'1'-3'169'0,"-2"0"4"0,2 1-108 15,0 2-20-15,3 1-13 0,2-1-9 16,2 1-9-16,-1 2-5 0,3-2-4 15,0 3-5-15,1 1-8 0,2-2-13 0,-1 1-18 16,0 0-11-16,0-2 42 0,-3 1-170 16,0-3-132-16,-2-3-317 0</inkml:trace>
  <inkml:trace contextRef="#ctx0" brushRef="#br0" timeOffset="319056.7763">12879 16405 711 0,'-5'3'169'0,"0"4"3"16,1 2-114-16,1 2-18 0,0 2-14 15,1 2-8-15,1 0-9 0,1 1-11 16,0-2-13-16,2 2-16 16,-1-2-13-16,3-2-18 0,2-1-111 0,0-2-124 15,3-1-281-15</inkml:trace>
  <inkml:trace contextRef="#ctx0" brushRef="#br0" timeOffset="319366.5002">12830 16168 576 0,'7'-1'132'0,"4"2"6"0,3 5-74 0,3 2-26 15,2 5-2-15,2 1 3 0,3 5 6 16,-1 0 3-16,-1 6-1 0,2 2-4 16,0 0-6-16,-1 3-5 0,-1 5-6 15,-1 1-8-15,-7 6-5 0,-4 0-5 16,-9 3-5-16,-7 4-7 0,-5 4-13 15,-7 1-22-15,-8 0-21 0,-2-1-132 16,-5 1-148-16,-6-1-350 0</inkml:trace>
  <inkml:trace contextRef="#ctx0" brushRef="#br0" timeOffset="321982.1849">13510 16594 650 0,'-5'-1'163'0,"1"0"8"0,2 1-94 16,0 1-18-16,1-2-9 0,2 2-6 16,1-1-8-16,1 1-8 0,2 0-5 15,1-1-3-15,2-1 0 0,0 0-2 16,2 0-2-16,1-2-3 0,1 1 0 0,2-2-3 16,-1-2-3-16,1 2-2 0,-1 1-3 15,1-2 0-15,-1 1-3 0,-1 0-5 16,1-1-11-16,-1 2-18 0,-1 0-26 15,1 3-22-15,-3-1-121 0,-3 1-145 16,0 4-321-16</inkml:trace>
  <inkml:trace contextRef="#ctx0" brushRef="#br0" timeOffset="326980.9294">14192 16503 515 0,'0'-3'129'0,"-1"-2"5"15,0-4-65-15,-2-1-19 0,-1-2-2 16,1-3 0-16,-1 1 1 0,-1-2-2 15,0 0-1-15,0-1-2 0,3 1-3 16,-1 1-4-16,1 4-5 0,1 1-4 0,1 4-3 16,0 1-3-16,-1 5-3 0,1 3-4 15,0 4-2-15,1 5-3 0,0-1-3 16,-1 4-2-16,0 3-2 0,1 3-2 16,0 3 0-16,-1 0-1 0,0-3-1 15,2 3-5-15,-2 0-8 0,1-5-13 16,1 0-19-16,2-3-21 0,1-4 111 15,2-4-248-15,2-3-155 0,1 1-398 16</inkml:trace>
  <inkml:trace contextRef="#ctx0" brushRef="#br0" timeOffset="327563.6447">14839 16091 589 0,'-10'-2'148'16,"-4"5"8"-16,-1 4-83 0,-5 3-11 15,-1 5-5-15,-2 5-4 0,1 5-4 16,1 7-6-16,3 3-7 0,0 5-6 16,5 6-7-16,4 4-5 0,2 2-4 15,1 2-4-15,2-3-3 0,4 1-2 0,3-5-5 16,2-3-8-16,2-4-10 0,5-7-18 16,5-6-18-16,4-7-15 0,4-4-127 15,-1-2-140-15,2-12-319 0</inkml:trace>
  <inkml:trace contextRef="#ctx0" brushRef="#br0" timeOffset="328233.7622">15000 16469 398 0,'2'-11'121'0,"3"1"8"0,-5 0-8 16,1 1-49-16,-2 1-11 0,1 3 0 0,0 1-2 16,0 2-2-16,-2 2-5 15,1 5-5-15,0 4-6 0,1 3-7 0,0 4-8 16,0 2-7-16,1 4-6 0,0 3-3 16,2-2-3-16,-2 0-1 15,1-2-3-15,0-1-5 0,-1-3-10 0,0-2-17 16,2-3-19-16,1-1-14 0,0-4-130 15,2-3-141-15,3-3-325 0</inkml:trace>
  <inkml:trace contextRef="#ctx0" brushRef="#br0" timeOffset="328831.1259">15258 16519 568 0,'-3'-1'144'0,"0"0"10"0,0 0-79 0,-2-2-11 16,1 1-5-16,2 1-4 0,-3-3-5 15,3 1-7-15,0 2-7 0,1 2-6 16,4 3-7-16,-1-1-4 0,3-2-5 16,1-1-4-16,3 1-2 0,2-2-1 15,1-5-3-15,1 1-1 0,2-1-2 16,0-2-1-16,0 1-4 0,-1-2-7 0,-1 4-10 16,-1 2-15-16,-1 0-18 0,-3 3-13 15,0 2-45-15,-5 1-79 0,1 1-118 16,-4-3-252-16</inkml:trace>
  <inkml:trace contextRef="#ctx0" brushRef="#br0" timeOffset="329549.4377">15587 16396 488 0,'-6'-4'148'0,"0"1"9"0,0 0 9 0,1 0-97 15,2 0-10-15,0 0-5 16,2 1-5-16,-2-1-8 0,3 1-7 0,1 1-8 15,2-2-4-15,0 1-5 0,2-2-5 16,1 2-3-16,2 0-2 0,0 1-3 16,2 1-1-16,1 0-1 0,1 0-1 15,1 1 0-15,-1-1-1 0,3-1 1 16,-2 1-1-16,1 0 0 0,-1 1 0 0,-1 3 0 16,1 0 1-16,-5 2-1 15,1 0 0-15,-3 0 0 0,-1 1 0 0,-3 1-1 16,-1 0 1-16,-1 1 0 0,-1-2 0 15,-2 2 0-15,-2 1-1 0,-2-1 1 16,1 1-1-16,-3 0 1 0,-1-1-1 16,0 2 1-16,-1 0 0 0,0-1-1 15,1-1 1-15,-1 1 0 0,3-3 0 16,0 3 0-16,0-4 0 0,1 2 0 0,1-3 0 16,0 1 1-16,3-1-1 15,0 0 0-15,3-3 0 0,0 0 0 16,1 1 0-16,2-1 0 0,0-2 0 0,2 0-1 15,1-1 1-15,1 1-1 0,0-1-1 16,0 0-2-16,2-2-3 0,-1 1-3 16,2-1-4-16,0 2-3 0,0 0-7 15,0 0-8-15,-1 4-7 0,2 0-9 16,-1 0-5-16,1 4-7 0,3-3 29 0,-1 1-140 16,2 0-112-16,0-5-286 0</inkml:trace>
  <inkml:trace contextRef="#ctx0" brushRef="#br0" timeOffset="329969.8215">15926 16284 576 0,'-3'-2'168'0,"-1"-2"7"16,-1 2-17-16,3 0-92 0,2 4-14 15,2 0-10-15,3 2-12 0,0-2-10 16,1 2-8-16,5 1-5 0,0-3-4 16,3 1-7-16,-1-2-10 0,1-2-17 15,3-2-16-15,-1-1-14 0,0-2-127 16,-3-2-136-16,2-2-315 0</inkml:trace>
  <inkml:trace contextRef="#ctx0" brushRef="#br0" timeOffset="330142.8811">16174 16136 718 0,'-3'4'172'16,"0"3"3"-16,-1 0-112 0,3 2-21 15,0 2-13-15,1 0-11 0,1 0-7 16,0 1-10-16,2-1-12 0,-1 0-12 16,2 1-17-16,-2-2-17 0,1 3-120 15,-2-5-131-15,0-1-304 0</inkml:trace>
  <inkml:trace contextRef="#ctx0" brushRef="#br0" timeOffset="330576.2867">16266 15972 584 0,'6'0'135'0,"2"2"4"0,2 6-90 0,2 3-20 16,3 2-5-16,1 5-3 15,2 3-1-15,2 3-2 0,-2 2 2 0,1 4 2 16,0 2 1-16,0 1 1 0,-2 1-2 16,-2 2-2-16,-2 0-2 0,-2 2-3 15,-5 0-3-15,-3-1-4 0,-6 0-3 16,-5 2-2-16,-5-3-2 0,-4-1-1 0,-5-1-7 16,-1-2-8-16,-2-2-10 0,2-6-13 15,4-3-15-15,1-5-120 16,4-6-128-16,6-5-298 0</inkml:trace>
  <inkml:trace contextRef="#ctx0" brushRef="#br0" timeOffset="330997.5924">16817 15918 717 0,'-2'1'170'0,"-2"2"4"0,-1 3-112 0,-1 3-19 16,-2 5-13-16,-1 1-10 0,-2 2-8 15,-2 4-14-15,0-2-17 0,-1 3-25 16,1-1-133-16,-2-1-141 0,4 4-349 16</inkml:trace>
  <inkml:trace contextRef="#ctx0" brushRef="#br0" timeOffset="332495.4023">14095 16936 390 0,'-6'0'102'0,"-1"1"7"0,1-1-52 16,1 0-11-16,0 0-6 0,0 0-3 15,0 1-4-15,0-1-2 0,-1 1-4 16,1 1-1-16,-1-2-1 0,1 1 0 16,0-1 0-16,4 2 0 0,-2 0-1 15,1-2-1-15,1 1 0 0,0-1-3 16,2 0-2-16,-1 0-2 0,-1-1-1 0,2 1-1 15,1 1-1-15,3 0-2 0,1-1 0 16,0 1 0-16,2 0-1 0,2-1-1 16,-1 0-2-16,4 0-1 0,-1-1 0 15,1-1 0-15,2 1 1 0,1-2 1 16,2-1 0-16,2 4 0 0,1-1 1 16,1 0-2-16,1 0 0 0,2 0-2 15,-1 1-1-15,3 0-1 0,-1-3-1 0,4 2 0 16,-1 1 0-16,0 0 1 15,0 0-1-15,1 0 0 0,-2 0 1 0,0 0-1 16,-1 0 0-16,-1 0-1 0,2 0 1 16,0 2-1-16,1 1-1 0,1-2 1 15,-1 0-1-15,1 0 1 0,2 3-1 16,1 0 2-16,-2-3-1 0,4 1 1 16,-2 0-1-16,0 0 1 0,0-1 0 15,1 1-1-15,-1-2 1 0,0-2-1 16,2 2 0-16,0-1 0 0,3 1 0 15,1-2-1-15,2-1 1 0,3 1-1 0,-1-2 1 16,1 0-1-16,0 0 1 0,0-1-1 16,-2 0 0-16,1 1 0 0,-3-1 1 15,0 3-1-15,0-1 0 0,1 1 0 16,2-1 1-16,0 2-1 0,-1 0 0 16,2 0 1-16,-3-1-1 0,1 0 0 15,-2 0 1-15,0-1-1 0,-2 1 0 0,-2 2 1 16,0-2-1-16,-2 1 0 15,3 0 0-15,-3 1 0 0,2 0 0 16,-2-1 1-16,0-2-1 0,-1 2 0 0,1 1-1 16,-6-1 1-16,-1 1 0 0,-3-1 0 15,-1 2 0-15,-3-1 0 0,-2 1 0 16,-2-1 1-16,-1 0-1 0,-3 0 0 16,-2 0-1-16,-1-1 1 0,-3 1-1 15,-3-1-1-15,0 1-1 0,-1 0-1 16,-2 0-3-16,2-2-2 0,-4 2-4 0,1-1-7 15,0 0-11-15,0-1-15 16,-2-2-12-16,0 1-98 0,-4-1-29 0,4-3-112 16,-5 4-228-16</inkml:trace>
  <inkml:trace contextRef="#ctx0" brushRef="#br0" timeOffset="334495.9328">12451 17376 511 0,'-1'-11'128'0,"-1"-1"6"0,-1 3-65 15,0 0-19-15,-1 5-6 0,0 2-5 0,-1 2-1 16,-2 1-1-16,-2 3 0 16,0 1-2-16,-4 5-1 0,0 1 0 0,-1 2-2 15,0 4-1-15,-1 7-3 0,4 2-4 16,2 1-3-16,2 6-5 0,5 4-3 16,2 0-4-16,3 1-3 0,3-3-2 15,4-1-1-15,2-1-2 0,2-9 0 16,2 2-3-16,3-5-4 0,-3-2-8 15,0-2-12-15,0-1-15 0,-1-1-16 16,-2-2-14-16,1-4-124 0,-4 0-134 16,6-7-308-16</inkml:trace>
  <inkml:trace contextRef="#ctx0" brushRef="#br0" timeOffset="334992.5941">12727 17502 683 0,'-3'-6'175'0,"1"-1"6"0,-2 6-97 16,2 5-19-16,1 3-12 0,-1 5-12 16,1 3-12-16,1 4-9 0,0 0-6 15,-1 4-6-15,0 1-2 0,0 0-3 16,-2-2-2-16,1 0-3 0,0-1-9 15,1-2-13-15,4-4-17 0,0-1-18 16,2-4-17-16,1-2-119 0,0-3-133 16,2 0-298-16</inkml:trace>
  <inkml:trace contextRef="#ctx0" brushRef="#br0" timeOffset="335263.0153">12895 17654 768 0,'-3'-5'183'0,"1"0"6"16,2-1-118-16,0 3-20 0,1 2-15 15,3 1-9-15,-1 0-8 0,2 1-7 16,0 0-5-16,0 3-5 0,4-3-11 15,-1 1-13-15,2-1-20 0,1 0-19 16,0 0 97-16,1-1-232 0,2 0-150 0,3 1-378 16</inkml:trace>
  <inkml:trace contextRef="#ctx0" brushRef="#br0" timeOffset="335876.6922">13260 17467 578 0,'-6'-3'166'0,"0"-2"9"0,-1 0-21 0,4 1-88 16,3 1-12-16,1-1-11 0,1 1-10 16,6 0-8-16,-1 0-7 0,2 3-6 15,-1-2-3-15,2 1-3 0,1-1-2 16,4 1-1-16,1 0-2 0,1-1 0 15,2-1 0-15,1 1-1 0,-2-1 0 16,2 1-1-16,-5 1-1 0,-2-1-1 16,-1 1 0-16,-2 1-1 0,-4 3-1 0,-1-1 1 15,-2 2 1-15,-3 2 0 0,-3 1 2 16,-2 3 0-16,-1 2 0 0,-2 0 1 16,-3 4 0-16,-4 0 0 0,0 3 0 15,-2-1 0-15,-1 2 0 16,-2-2 0-16,2 2 0 0,2-2 1 0,1-1 0 15,2 0 0-15,3-2 0 0,1 0 2 16,4-3 0-16,0-1 0 0,3-1 1 16,1-3 0-16,0-1-1 0,2-2 0 0,0-2 0 15,0 0-1-15,2-2 0 0,2-2 0 16,2 1-1-16,-1-3 0 0,4 0 0 16,1 0 0-16,1-1 0 15,2 0-1-15,0 0 0 0,0 1 0 0,2 1 1 16,-2 0-1-16,1 1-1 0,-1 1 0 15,-1-1-4-15,-2 1-6 0,1 1-10 16,-2 1-16-16,0 1-17 0,0-1-13 16,-2 1-126-16,-2 1-135 0,2-2-313 15</inkml:trace>
  <inkml:trace contextRef="#ctx0" brushRef="#br0" timeOffset="336192.8391">13615 17406 674 0,'1'-2'163'0,"2"0"7"0,-1 2-104 16,1 0-13-16,1 0-8 0,0 0-8 16,2 0-6-16,-1 0-8 0,3 0-8 0,0 0-5 15,1-1-4-15,2-1-2 0,0 1-7 16,2-1-10-16,1 1-18 0,0 0-17 16,0 0-19-16,-1-1-119 0,-2 1-135 15,3-2-306-15</inkml:trace>
  <inkml:trace contextRef="#ctx0" brushRef="#br0" timeOffset="336386.3206">13893 17265 711 0,'-4'3'181'15,"2"0"5"-15,-1 4-94 0,2 1-36 16,1 1-17-16,1 0-14 0,3 3-12 15,0 0-7-15,0-1-9 0,0 1-8 16,0-1-15-16,-1 1-17 0,0 1-16 16,-2-1-66-16,1-1-62 0,-1-1-118 15,0-3-244-15</inkml:trace>
  <inkml:trace contextRef="#ctx0" brushRef="#br0" timeOffset="336981.4543">14062 17181 570 0,'4'-1'134'0,"-1"-1"3"0,4 4-69 0,0 2-42 15,2 5-7-15,0 2-2 0,1 3 1 16,0 4 2-16,1 5 2 0,-1 2 1 16,2 0 1-16,0 2 1 0,0 3 0 0,-2 2-3 15,1 1-4-15,-1 0-5 16,-3 0-2-16,-3 4-3 0,-5-1-3 0,-2 2-3 16,-3-2-1-16,-3-2 0 0,-2-2-1 15,-1 1-1 1,1-5-4-16,2-1-8 0,0-4-8 0,2-3-13 0,1-3-12 15,1-5-93-15,-1-5-32 0,3-5-108 16,3-6-220-16</inkml:trace>
  <inkml:trace contextRef="#ctx0" brushRef="#br0" timeOffset="337553.9018">14360 17216 638 0,'-6'-7'152'0,"0"-3"7"0,3 2-99 16,2-2-16-16,1 0-6 0,2-1-5 16,3 1-4-16,1 0-2 0,4 3-4 15,0-3-1-15,0 3-2 0,3-1-1 16,1 2-4-16,-1 3-1 0,1-1-3 0,-2-1-3 15,3 6-1-15,-3 2-2 0,-2-1-2 16,-1 4-1-16,-1 0 0 0,-1 3-1 16,-3 0 0-16,-2 0-1 0,1 2 1 15,-3 2-1-15,-2 0 0 0,-1 1 1 16,-3 0-1-16,0 0 0 16,-3 2 0-16,-2 2 1 0,-3-2-1 0,-1 0 0 0,-1 0 1 15,-2-1 2-15,1-1 1 0,1 0 1 16,3-6 1-16,2 2 1 0,1-2-1 15,5-2 1-15,2 0-2 0,3-1-2 16,2-3 0-16,3 3-2 0,3-3 0 16,2 0 0-16,4-2 0 0,0 1-2 15,2-1-2-15,1-1-5 0,2-1-10 16,-1 0-15-16,1 0-14 0,-2-1-18 16,1-1 121-16,-2 2-251 0,-2-2-149 15,3 3-387-15</inkml:trace>
  <inkml:trace contextRef="#ctx0" brushRef="#br0" timeOffset="338655.7508">17025 16818 692 0,'-12'-6'174'0,"6"0"4"0,0-1-79 16,3 3-48-16,3-1-17 0,3 0-10 0,2 0-8 15,4 0-4-15,2 0-4 0,2 3-4 16,3-4-2-16,1 0-6 0,-1 0-7 16,2-1-14-16,-1 1-14 0,-1 3-13 15,0 0-13-15,-4 2-120 0,-1 2-126 16,-2 2-290-16</inkml:trace>
  <inkml:trace contextRef="#ctx0" brushRef="#br0" timeOffset="338824.2773">17048 16932 692 0,'-3'1'159'0,"4"1"4"16,3-2-112-16,1 0-19 0,2-2-11 16,2 0-8-16,0-2-7 0,7 1-10 0,-2-2-17 15,2 0-14-15,1-1-128 16,-1-1-132-16,3 3-323 0</inkml:trace>
  <inkml:trace contextRef="#ctx0" brushRef="#br0" timeOffset="341163.2799">10876 17084 432 0,'-15'4'97'0,"4"-3"4"0,5-1-74 15,5-3-9-15,2 1-5 0,4-4-2 16,6 0-3-16,4-5-2 0,3-3-3 16,4-3-1-16,4-1 1 0,3-4 0 15,3 0 0-15,4 0 1 0,3-2 1 16,5 1 1-16,5 0 0 0,6-3 0 16,8-1 0-16,3-2 0 0,4-3-2 15,-1-1 0-15,5-2-2 0,1-3 0 16,2-3-1-16,0-4 0 0,-1 0-1 15,1-2 1-15,-2-2-1 0,2 1 1 0,-1 3-1 16,-5 2 1-16,-4 4 0 16,-4 2 0-16,-6 5 1 0,-4 1-1 0,-10 6 0 15,-10 3 0-15,-8 4-7 0,-6 5-8 16,-8 4-99-16,-6 4-94 0,-5 9-242 16</inkml:trace>
  <inkml:trace contextRef="#ctx0" brushRef="#br0" timeOffset="341547.876">12353 15968 543 0,'-6'-2'121'0,"3"-2"0"15,1 2-92-15,7 0-10 0,4 1-7 16,4 1-4-16,4 0-4 0,4 0-2 16,3 1 0-16,1-1 0 0,3 2-1 15,1-1 0-15,0 1 0 0,-1 1-1 16,2 2 1-16,-2 2-1 0,-3 4 1 15,-1 1-1-15,-3 4 1 0,-4-1-1 0,-3 3 1 16,-5 1-1-16,-5-1 1 0,-7-1-1 16,-7-1-1-16,-4 1-1 0,-6 2-3 15,-2 0-4-15,-1 2-3 0,-4 1-5 16,1 0-7-16,0 0-21 0,6-2-77 16,0-4-88-16,3-2-213 0</inkml:trace>
  <inkml:trace contextRef="#ctx0" brushRef="#br0" timeOffset="341866.0172">12990 15869 541 0,'-13'2'121'0,"-2"6"2"0,0 3-90 15,0 6-12-15,0 6-5 0,5 4 0 16,3 1-2-16,5 3-3 0,7-1-1 16,4-3-2-16,7-2 0 0,7-7-2 15,4-8-1-15,5-4-1 0,3-6-1 16,2-6 0-16,-1-6-1 0,-2-4-1 16,-2-5 0-16,-5-2 0 0,-6-4 0 15,-10 0 0-15,-9 0 0 0,-3 4 0 16,-13-1 0-16,-9 7 0 0,-6 5-1 15,-8 6-3-15,-7 3-5 0,-3 10-12 16,-8 9 12-16,-1 7-128 0,-3 10-112 16,-2 11-282-16</inkml:trace>
  <inkml:trace contextRef="#ctx0" brushRef="#br0" timeOffset="345293.0602">17622 16843 591 0,'-5'-3'153'0,"1"2"10"0,0 0-75 15,1 2-23-15,0 1-10 0,2 0-8 0,1-1-8 16,0 0-8-16,3 2-7 0,-3-1-6 15,4-1-5-15,3 2-3 0,0-2-2 16,3 1-3-16,0 0-1 0,1-2-2 16,2-2-3-16,-2 2-10 0,0-1-13 15,1-3-18-15,1 2-11 0,-2-2-21 16,-2 1-115-16,0-1-128 0,0-1-287 16</inkml:trace>
  <inkml:trace contextRef="#ctx0" brushRef="#br0" timeOffset="345802.9837">17968 16724 650 0,'-3'-7'166'0,"-2"-2"9"0,0 0-87 16,2 1-26-16,2 0-9 0,2 2-10 15,1-1-9-15,3 1-8 0,2 0-9 16,2 1-4-16,0 1-4 0,4 0-2 0,0 3-3 16,3 0-2-16,-1 2 0 15,1 0-1-15,-2 2 0 0,1 2-1 0,-2 0 1 16,0 2-1-16,-3 2 0 0,-2 0 1 15,-1 2-1-15,-2 3 0 0,-2 3 1 16,-3 3-1-16,-1-3 1 0,-3 1-1 16,-1 1 0-16,-2-1 1 0,-1 0-1 15,-2-3 0-15,-1-1 1 0,-2 0-1 16,0 0 1-16,-2-2 1 0,0 0 1 16,0-2 3-16,2 0 1 0,1 0 0 15,2-2 1-15,3 0-1 0,0-4-1 0,5 0 0 16,1 0-2-16,3-3-2 0,2 0 0 15,2 0 0-15,0 2-1 0,3-2 1 16,0-1-1-16,1 0-1 0,1-2 1 16,-1 0-1-16,2-1 1 0,-1-1-1 15,2 0 0-15,-1 0-3 0,0 0-5 16,-1 0-14-16,0 2-18 0,-2-1-22 0,-1 2-17 16,0 2-125-16,-3 2-142 0,1-3-317 15</inkml:trace>
  <inkml:trace contextRef="#ctx0" brushRef="#br0" timeOffset="347395.4708">18859 16866 529 0,'-7'-2'126'16,"-2"-1"5"-16,0 2-82 0,0-2-11 16,-1 1-5-16,0-1-2 0,0 1-2 15,0 1-1-15,2 0-2 0,0 1 0 0,1-2 0 16,1 4-1-16,1-2-2 0,1 0-3 15,2 1-2-15,4-1-3 0,2-1-3 16,2 1-2-16,2 0-4 0,3 0-1 16,1 1 0-16,3-2-2 0,-1-1 0 15,5 1 1-15,4 1 0 0,3-1 1 16,3-3 0-16,3 2-1 0,3-1 2 16,2 2-2-16,0-1 0 0,0-1-2 15,1 1 0-15,-2 1 0 0,2 1-1 16,2-3 0-16,2 2 1 0,5 1-1 0,4-3 0 15,3 2 1-15,1-1 0 0,2-7 0 16,2 1 0-16,1-2 0 0,-2 0-1 16,2 0 1-16,0 0 0 0,3 1 0 15,-2 1-1-15,-2 3 1 0,-1-1-1 16,-3 0 0-16,-4 2 0 0,-3 1-1 16,-5-1 1-16,-2 3 0 0,-3 0-1 15,-2 2 0-15,-4 0 0 0,-4 0 0 0,-4 1 1 16,-4 0-1-16,-5-1 0 0,-4 0 0 15,-9-1-1-15,-1 3-1 0,-3-2-2 16,-3 0-3-16,-1 1-8 0,-3-2-6 16,-2 1-16-16,2 1-10 0,-5-1-18 15,-4 1-116-15,-3 1-126 0,-2 3-296 16</inkml:trace>
  <inkml:trace contextRef="#ctx0" brushRef="#br0" timeOffset="348023.5745">18974 17519 439 0,'3'-10'117'0,"-2"-2"7"16,0-2-47-16,1 0-19 0,0-1-4 15,0 0 0-15,-1 2 0 0,1 2 1 16,-1 2-2-16,0 5-2 0,-1 1-4 16,0 2-5-16,1 2-6 0,0 1-4 15,2 6-7-15,1 1-6 0,-2 5-2 16,2 4-3-16,1 4-1 0,-2 4-4 15,1 0-2-15,-2-2-3 0,0 1 0 0,0-2-3 16,-1-2-4-16,-1-2-8 0,0-4-11 16,2 1-18-16,-1-4-18 0,2-1-12 15,1-3 127-15,-1-2-254 0,1-3-145 16,3 0-377-16</inkml:trace>
  <inkml:trace contextRef="#ctx0" brushRef="#br0" timeOffset="348350.7146">19293 17499 672 0,'-2'-1'167'0,"-1"1"8"0,0-1-97 16,2 2-19-16,0 1-9 0,2 5-8 16,0-5-8-16,2 2-8 0,-2 2-7 15,3-2-5-15,2-1-4 0,1-2-3 16,2 1-3-16,2-2-1 0,1 0-1 16,3-5-3-16,-2 1-9 0,3 0-14 15,0-1-15-15,0-1-17 0,0 1-16 0,-2 1-123 16,1-3-135-16,-3 1-304 15</inkml:trace>
  <inkml:trace contextRef="#ctx0" brushRef="#br0" timeOffset="348993.187">19654 17385 509 0,'-3'0'148'15,"0"-1"8"-15,0 0-7 0,2 0-85 0,0-1-13 16,2 1-5-16,0-1-6 0,2-1-6 16,2 0-8-16,1-2-5 0,2 1-4 15,3-1-1-15,2 0-3 0,3-1-2 16,1 1-1-16,1-1-1 0,0 1-1 16,2 0-1-16,0-1-2 0,-2 3-1 15,-3 0-1-15,-2 1-1 0,-2-1-1 16,0 2-1-16,-3 1 0 0,-4 0 1 15,1 1-1-15,-2 3 0 0,-2 1 0 0,-2 1 1 16,-2 1-1-16,1 3 1 0,-2 1-1 16,-1-1 0-16,0 0 0 0,-1 2 1 15,-1 0-1-15,0 0 0 0,-1 3 0 16,-1 0 0-16,-1 2 0 0,-1 3 0 16,0-1 0-16,-2 2 0 0,0 1 0 15,-1 0 0-15,0 0 0 0,0 0 1 0,0-3-1 16,1-2 1-16,4-3 1 0,1-1-1 15,2-5 1-15,2-2 0 0,2-1 0 16,2-2 1-16,0-2-1 0,1-2 0 16,2 1 1-16,0-3 0 0,1 2 0 15,1-3-1-15,1 1 1 0,0-2-1 16,3 0 0-16,0-1-1 0,3-2 0 16,0 2-1-16,-1 1 0 0,1 0 1 15,-1 2-1-15,3 0 0 0,-5 1-1 16,4-1 0-16,-2 3-6 0,1-1-9 15,-1 1-11-15,-1 0-15 0,-1 1-15 16,2 1-11-16,-3-1-16 0,-1 0-109 16,-1 0-118-16,0 1-274 0</inkml:trace>
  <inkml:trace contextRef="#ctx0" brushRef="#br0" timeOffset="349306.4784">20178 17197 776 0,'-1'-5'190'15,"1"2"5"-15,0 2-111 0,4 2-27 0,-2 1-21 16,3-1-12-16,0 0-7 16,2 0-7-16,2 0-5 0,-1-2-2 0,3 0-5 15,2-1-10-15,0-1-12 0,1-1-18 16,-1 3-19-16,-1-1-18 0,-1 1-121 16,-5 1-137-16,1 2-302 0</inkml:trace>
  <inkml:trace contextRef="#ctx0" brushRef="#br0" timeOffset="349505.4469">20424 17056 749 0,'-2'-1'179'0,"-2"4"4"15,2 2-110-15,2 4-27 0,0-1-17 16,1 3-10-16,1 3-6 0,2 2-6 0,0 0-3 15,-1 2-5-15,1-1-9 0,0 3-13 16,0 1-18-16,-2 1-14 16,2 1 10-16,-3-2-141 0,-1 0-132 0,-3-1-304 15</inkml:trace>
  <inkml:trace contextRef="#ctx0" brushRef="#br0" timeOffset="350005.3344">19005 17133 517 0,'-13'-1'137'16,"-2"3"8"-16,-5 4-57 0,-1 4-24 16,0 5-9-16,0 4-7 0,1 7-6 15,0 6-5-15,2 5-9 0,3 7-5 16,4 6-7-16,2 6-5 0,4 6-4 15,5 3-3-15,4-4-4 0,5 6-9 16,4 2-12-16,6-1-14 0,7-1-13 16,10-6-127-16,4-5-133 0,7 3-317 15</inkml:trace>
  <inkml:trace contextRef="#ctx0" brushRef="#br0" timeOffset="350596.2241">20508 16969 478 0,'-2'-9'132'0,"0"1"4"16,0 0-10-16,2 3-84 0,1 3-6 15,2 4-4-15,2 5-2 0,1 2-2 16,3 7-3-16,3 6-5 0,3 7-2 0,0 2-1 16,-1 5-1-16,1 2-2 0,-1 5-2 15,0 0-1-15,-1 1-1 0,-5-4-1 16,3 2-4-16,-2-1-1 0,-6 1-2 16,2-3-1-16,-5 0 0 15,-2 1-2-15,-6-1-4 0,-1-1-5 0,-2-1-8 16,-2-6-13-16,-3-2-8 0,-1-6-19 15,-2-4-114-15,-1-5-120 0,-1-5-286 0</inkml:trace>
  <inkml:trace contextRef="#ctx0" brushRef="#br0" timeOffset="351305.7501">20811 17056 446 0,'-6'-5'121'0,"-2"-1"7"0,-1-2-38 0,1 4-37 16,0-4-5-16,1 1-4 0,1 0-3 15,1-3-3-15,4 1-3 0,-1-1-4 16,4 2-2-16,3-2-5 0,2 1-4 15,1 0-4-15,3 1-4 0,1 2-3 16,0 0-2-16,1 1-1 0,-1 3-2 0,1 0-1 16,-2 2 0-16,0 0-1 0,0 3 0 15,-1 1-1-15,-4 0 1 0,0 4-1 16,-2 2 0-16,-2 1 0 0,-1 1 0 16,-3 0 0-16,-2 2 0 0,-1 0 0 15,-1 0 0-15,-1 0 1 0,-3 1 1 16,0-1 3-16,2 2 3 0,-3-5 3 15,1 0 2-15,0-3 1 0,4 1-1 16,1-3-2-16,2 0-2 0,1-2-4 0,4 3-2 16,2-1-3-16,3 0-1 15,2-1-3-15,2-1-6 0,3-3-9 0,1 0-10 16,4-3-13-16,2-2-11 0,1-1-11 16,2 2 8-16,-1-2-126 0,3 1-118 15,-1 4-282-15</inkml:trace>
  <inkml:trace contextRef="#ctx0" brushRef="#br0" timeOffset="352020.6888">20308 16742 441 0,'-10'-6'113'0,"0"1"5"15,-1-1-36-15,2 1-45 0,-2 2-6 0,0-1-1 16,-1 1 0-16,3 1 3 0,-2 1-1 16,2 1 1-16,-1-2 1 0,3 2 0 15,0 0 0-15,2-1-2 0,2 1-4 16,2 0-4-16,2-1-4 0,3 0-4 15,2 0-3-15,3-1-4 0,3 0-2 16,5-1-1-16,1 2-1 0,4 0 0 16,4 0 0-16,2 1 2 0,5 0 1 15,5 0 0-15,3-1 1 0,3 1-1 0,2-3 0 16,1-1-2-16,0 0-2 0,-1-1-2 16,-3-3-1-16,-1 3 0 0,-4-1-1 15,-4 1 1-15,-1 0-1 0,-1 3 0 16,-8 0 0-16,0 0 0 0,-6 1 0 15,-3 0-1-15,-4 2-3 0,-5 0-4 16,-4 1-5-16,-2-1-6 0,-5 1-9 16,-1 1-11-16,-2-1-9 0,-2 1-13 15,-2-1-119-15,-1 0-126 0,-3 5-301 16</inkml:trace>
  <inkml:trace contextRef="#ctx0" brushRef="#br0" timeOffset="372201.8486">19787 16573 552 0,'0'0'134'0,"0"0"4"0,-1-5-75 16,1 2-19-16,-1-3-7 0,1-2-5 15,0-2-2-15,0-3-2 0,0-2-2 16,1-3-2-16,0-3-1 0,2-2-1 15,-2-1 0-15,2 0-1 0,0-1-1 16,1 1-1-16,-2 1-3 0,2 3-1 16,-2 2-2-16,1 4-3 0,-2 3-1 15,0 5-2-15,-1 4-1 0,0 7 0 0,-1 4-3 16,0 6 1-16,1 5-2 0,0 5-2 16,1 7-8-16,2 5-13 0,0 2-27 15,5 2-26-15,-2-1-116 0,4 4-141 16,-1-1-322-16</inkml:trace>
  <inkml:trace contextRef="#ctx0" brushRef="#br0" timeOffset="383926.8419">18275 14468 486 0,'-8'-8'116'0,"-2"2"6"15,2-1-75-15,-1 1-8 0,1 1 0 16,-1 0 1-16,2 2-1 0,1 1-2 16,1 1-1-16,1-1-2 0,2 1-1 15,-1 1-3-15,2 1-4 0,1-1-4 16,0 0-4-16,0 2-4 0,2-1-2 0,1 1-4 15,1 1-2-15,0 0-2 0,4 0 1 16,2-1-1-16,1 1-1 0,1-1 0 16,1 0-2-16,2-2 0 0,1-2-3 15,-1 2-7-15,-2-2-10 16,1-2-15-16,-1 0-8 0,-1 1-10 0,-1 2-13 16,-3-1-107-16,-3 4-113 0,-4-1-259 15</inkml:trace>
  <inkml:trace contextRef="#ctx0" brushRef="#br0" timeOffset="384173.1859">18220 14606 569 0,'-4'2'130'0,"1"1"2"16,2-1-93-16,1 1-12 0,1-2-3 0,3 0-2 15,2 0-2-15,2 1-1 0,0-1 1 16,1 0-3-16,3 0-2 0,0 2-3 16,4-1-2-16,-1-3-4 0,1 2-7 15,0-1-13-15,0-1-12 0,2 1 116 16,-2 0-243-16,-5-1-136 0,-1 6-379 16</inkml:trace>
  <inkml:trace contextRef="#ctx0" brushRef="#br0" timeOffset="384992.3391">18665 14509 480 0,'-2'0'118'0,"-2"-1"5"16,1 1-65-16,-1 0-19 0,1-2-5 15,0-1-4-15,2 2-5 0,1 0-4 16,-2-1-2-16,4 1-3 0,-1 0 0 15,1 1 0-15,1-1 0 0,0 0 1 0,2 1 1 16,1-2 0-16,2 2 1 16,-2-1-1-16,2 2-1 0,2 1-2 0,2-2-1 15,-1 0-2-15,2 0-1 0,-1-2-3 16,1 2-1-16,0 0-2 0,-2 0-2 16,-1-2 0-16,-3 1-1 0,0 1-1 15,-1 1 0-15,0-2-1 0,-2-1-2 16,-1 2-6-16,-1 2-7 0,-2-1-10 15,1-1-10-15,-2 1-10 0,0 2-14 16,0-2-110-16,-4 0-115 0,1-2-273 16</inkml:trace>
  <inkml:trace contextRef="#ctx0" brushRef="#br0" timeOffset="387375.8154">19334 14519 312 0,'3'-4'66'16,"-3"2"0"-16,0-1-53 0,-2 1-17 16,1 2-2-16,-1 0-1 0,-1 0-1 15,1 0 0-15,-2 1 1 0,2-1 4 0,-2 3 7 16,2-3 9-16,-2-2 11 0,0 1 12 16,1-1 6-16,-1 1 7 0,0-1 4 15,-1 0 1-15,0 1-2 0,1 1-8 16,-1 0-8-16,-2 0-2 0,1 0-5 15,3 0-3-15,-1 0-2 0,0-2-2 16,2 1-1-16,1 1-1 0,-1-1-3 16,2 1-1-16,2-1-1 0,0-2-2 0,2 2 1 15,1 0-1-15,1-2 0 0,2 3 2 16,2-1 1-16,2 0 2 0,3 1-1 16,1 0 0-16,4 0-2 0,2 1-1 15,3-2-2-15,4-2-1 0,4 3-2 16,1-2-1-16,1-2-2 0,2 1 0 15,0-1 0-15,1-2-2 0,0 2-1 16,0-1 0-16,0 2-1 0,1-1 0 16,2 0-1-16,0-1 0 0,2-1-1 15,0 1 1-15,-3-3-1 0,0 2 1 0,-3-2-1 16,-2 2 0-16,-5 0 0 0,-4 4 1 16,-4-1-1-16,-3 2 0 0,-4 1 1 15,-1 1-1-15,-2 0 0 0,-2 2 0 16,-3-2-1-16,-1 2-2 0,-2-1-4 15,-3 2-6-15,-2-2-10 0,-3 2-11 16,0-2-11-16,-4 3-9 0,0 0-11 0,-3 0-111 16,-3-3-119-16,3-4-276 15</inkml:trace>
  <inkml:trace contextRef="#ctx0" brushRef="#br0" timeOffset="388003.0519">19618 13943 514 0,'-5'-6'125'0,"1"1"5"0,-1-1-73 16,1-2-18-16,5 3-6 0,-2-4-3 16,1 1-3-16,1-1-4 0,2-2-2 15,0 0-2-15,1 0 0 0,1-1 0 0,2-1-1 16,1 5 0-16,-1-2 0 0,2 3-1 15,-1-1-2-15,3 3 0 0,-1 2-2 16,0 0-2-16,0 2-1 0,1 1-2 16,0 1 0-16,1 2-2 0,-1 2 0 15,0 0-1-15,0 3 1 0,-3 3-2 16,2 0 0-16,-2 4 0 0,-3 2 0 16,-2-1-2-16,-2 2 0 0,-1-1 0 15,0-1-1-15,-3 4 0 0,-5-3 0 0,-3-1-1 16,-1 2 1-16,-3 2 0 0,-2 1-1 15,-1-2 0-15,-2 2 0 0,2-2 1 16,2-1-1-16,0-2 0 0,4-1 0 16,2-4 0-16,1-3 0 0,3-2 0 15,3-1 0-15,3 0 0 0,1-1 0 16,3-2-1-16,2 1 1 0,3 0 0 0,4-1 1 16,1-1-1-16,4-1 1 0,2-3-1 15,4 0 1-15,-1-1 0 0,3 0-1 16,-1-1 1-16,0 1-1 0,-1-1 0 15,-3 1-5-15,0 2-11 0,-4 0-17 16,-1 1-14-16,-2 2-16 0,-5 3-117 16,-4 2-131-16,-6 3-295 0</inkml:trace>
  <inkml:trace contextRef="#ctx0" brushRef="#br0" timeOffset="389056.5066">19372 14877 525 0,'-2'-4'130'0,"0"3"6"0,1 0-63 15,0 2-35-15,1 2-8 0,0 5-1 16,1 3-4-16,0 2-1 0,2 7-3 0,1 2 0 16,-1 4 1-16,1-1 0 0,0 2-2 15,1 0-2-15,-2-3-2 0,1-4-2 16,-2-1-3-16,1-3-1 0,-1-3-4 15,-2-1-2-15,1-2 0 0,-1-2-2 16,-1-1-1-16,1-2 0 0,-1-3 0 16,0 1-1-16,0-3-5 0,-1 0-6 15,1-3-7-15,-1-2-7 0,-1 0-11 16,2-1-7-16,-1-2-11 0,0-2-45 16,1 0-62-16,-1-2-101 0,2-2-227 15</inkml:trace>
  <inkml:trace contextRef="#ctx0" brushRef="#br0" timeOffset="389553.2673">19605 15073 527 0,'0'-3'128'0,"-1"1"6"16,-1 1-77-16,2-1-15 0,0 2-4 15,0 0-5-15,0 0-3 0,2 0-2 16,-1 2-2-16,1-2 0 0,1 0 0 16,-1 0 1-16,2-2-1 0,1 1-2 15,-2 0-3-15,2 0-3 0,0-1-4 16,1 2-4-16,2 0-2 0,-2 0-3 0,1 0 0 15,1-1-2-15,0 1-1 0,1 0 0 16,-1-1-1-16,1 0 0 0,1 0 0 16,-1 1-1-16,1 1-5 0,-1-1-8 15,-1 0-12-15,0 0-13 16,-2-1-12-16,-1 2-11 0,-3 0 16 0,-2-2-131 16,-2 3-113-16,-2-2-271 0</inkml:trace>
  <inkml:trace contextRef="#ctx0" brushRef="#br0" timeOffset="390236.7552">19845 14950 542 0,'-5'-2'129'0,"0"-1"6"0,0 1-83 16,2-1-15-16,0 2-2 0,3 1-4 16,-1-2-2-16,1 0-4 0,-1-1-2 15,3 2 0-15,1-2-1 0,0 2-1 0,2 0-1 16,0-1 0-16,1 1-3 0,2 2-1 15,-1-1-3-15,0-1-3 0,3 2-1 16,0 1-1-16,1-2-3 0,1 2-1 16,3-1 0-16,0 2-2 0,-1 0 0 15,2 0 0-15,0-2-1 0,1 2-1 16,-6-3 1-16,4 1-1 0,-2-1 1 16,0 0-1-16,-2 1 0 0,-3 0 1 15,0 2-1-15,3 2 0 0,-6 0 1 0,-2 1-1 16,-4-1 0-16,1 4 1 0,-1 2 0 15,-2 3-1-15,0-1 0 0,-2 2 1 16,-3 0-1-16,3 3 0 0,-4-3 1 16,-4 1-1-16,0-2 0 0,-3 0 0 15,1-1 0-15,-1 0 0 0,3-2 0 16,-1-2 0-16,2 0 1 0,2-2-1 16,2 1 0-16,0-2 0 0,4-2 0 15,0-1-1-15,1 1 1 0,2-3 0 16,1 0 0-16,3 1 0 0,-1-2 0 15,2 0 0-15,1 1 0 0,2-2 0 0,0 1 0 16,2-2 0-16,0 1 0 16,2 0 0-16,0-2 0 0,1 2 0 0,0-1 0 15,-1-1 0-15,1 1 0 0,1-1 0 16,-2 2 0-16,-2-1 0 0,2 0 0 16,-2 1 0-16,1 0 1 0,-4 1-1 15,1-1-1-15,-2 1-2 0,-1 1-6 0,0 0-10 16,-3 0-8-16,0 1-13 15,0-1-6-15,-1 1-10 0,0 1 6 0,0-1-118 16,-1 0-110-16,0-2-270 0</inkml:trace>
  <inkml:trace contextRef="#ctx0" brushRef="#br0" timeOffset="390566.9143">20212 14871 546 0,'2'-4'133'0,"-1"0"6"0,-1-1-72 16,1 2-27-16,2 0-3 0,-1 2-2 15,2 1-3-15,-1 1-5 0,1 0-4 16,1 2-4-16,1 1-4 0,0-2-4 16,2 2-3-16,-1-1-3 0,0 1-6 15,1-2-8-15,0 2-13 0,-2 0-10 16,0 1-11-16,1 0-42 0,-3-2-78 16,0 1-109-16,2-3-237 0</inkml:trace>
  <inkml:trace contextRef="#ctx0" brushRef="#br0" timeOffset="390743.5012">20444 14776 623 0,'-2'8'141'16,"-2"-1"4"-16,3 2-105 0,-1 3-15 0,4 1-3 15,1 2-4-15,1 2-5 0,2 1-5 16,0 5-4-16,3-3-4 0,-1 1-11 15,2 2-10-15,0-1 20 0,-1-1-148 16,-5-2-122-16,0 2-314 0</inkml:trace>
  <inkml:trace contextRef="#ctx0" brushRef="#br0" timeOffset="391802.3128">19313 14751 379 0,'-9'-3'107'0,"-2"4"5"16,-3 1-35-16,2 1-23 0,1 2-15 15,-1 0-7-15,1 4-7 0,1 0-4 16,0 2-4-16,1 4-2 0,3 1-2 0,-1 4 1 15,2 7 0-15,1 6 0 0,2 6 0 16,-1 4 1-16,3 4-1 0,2 5-2 16,1 3-1-16,2 0-3 0,1-3-2 15,4-5-1-15,5-1-3 0,2-2-4 16,5-4-10-16,3-4-10 0,4-7-105 16,5-3-20-16,3-8-100 0,7-3-215 15</inkml:trace>
  <inkml:trace contextRef="#ctx0" brushRef="#br0" timeOffset="392401.5351">20429 14668 403 0,'4'-3'115'0,"1"-2"3"0,2 2-15 16,3 3-57-16,2 3-11 0,4 3-3 15,0 3-2-15,2 5-3 0,2 6 0 16,0 4 0-16,-1 3-1 0,1 5-1 16,-2 1-2-16,-2 4-2 0,-1 0-3 15,-2 1-2-15,-2 2-4 0,-1-2-3 16,-4 0-2-16,-3-1-3 0,-2-3-1 15,-2-1-2-15,-3-2 0 0,-2-2 0 16,0-1-2-16,-2-2-1 0,0-3-5 0,-1 1-7 16,1-4-8-16,-2-2-8 0,1-6-8 15,1-4 16-15,-1-4-137 0,1-6-114 16,2-7-288-16</inkml:trace>
  <inkml:trace contextRef="#ctx0" brushRef="#br0" timeOffset="393014.4907">20809 14629 505 0,'-6'-3'122'0,"-1"-2"4"0,0-1-68 16,2 2-24-16,2-3-4 0,0-1 0 15,1 0-4-15,2-2-1 0,0-1-1 16,1 0-1-16,3-1-1 0,-2 0-1 0,2 0-2 16,0 2-1-16,2 2-2 0,0 1-2 15,2-1-2-15,1 3 0 0,2 0-3 16,0 3 1-16,3 1-2 0,-3 1 0 16,0 1-1-16,-2 3 0 0,0 3-1 15,-2 2 0-15,-2 2-1 0,1 0-1 16,-3 2 0-16,-1 1-1 0,-1 0-1 15,-2 1 0-15,-1-2-1 0,-2 3 0 16,-1-2-1-16,-2 0 1 0,-2 1-1 16,-3 0 1-16,0-2-1 0,-2 1 0 0,0-3 1 15,-1 2-1-15,-1-2 0 0,4 2 0 16,1-1 0-16,1-2 0 0,3-1 0 16,2 0 0-16,2-2 0 0,4-1 0 15,3-2 1-15,1 0-1 0,2-2 1 16,3 1 1-16,1-1-1 0,3-1 1 15,2 1 0-15,-2-2-1 0,3 0 0 16,3-2 0-16,1 1-2 0,1 0-9 16,-2 0-12-16,-3 1-17 0,3-1-13 0,-1 1-124 15,-6 0-134-15,-3 0-314 0</inkml:trace>
  <inkml:trace contextRef="#ctx0" brushRef="#br0" timeOffset="393670.1897">20227 14430 384 0,'-8'-2'100'16,"-1"1"6"-16,0-1-51 0,1-2-10 15,-1 2-1-15,2-1-4 0,0 1-5 0,0 0-4 16,1 0-2-16,-1 2-1 0,2-1-3 16,-1 1-1-16,1-1 0 0,1-1-2 15,1 2 0-15,-1 0 0 0,3 2-2 16,-2-1-3-16,3 0-2 0,0 1-1 15,2 2-1-15,0-1-2 0,0 0-1 16,5 1 1-16,0 0 1 0,3-3 1 16,3 0 2-16,4-1 0 0,5-2 1 0,5-1 0 15,4-2-2-15,2 0-1 0,5-2-3 16,4 1-2-16,3 0-3 0,0 0-2 16,2-1 0-16,-2 1-2 0,1 3 0 15,-5-1 0-15,0 2-1 0,-5 0 1 16,-1 2-1-16,-5 2 0 0,0-2 1 15,-6 1-1-15,-1 0-1 32,-4-1 1-32,-4 1-1 0,-3-1 0 0,-5 0 0 0,-2 0 0 0,-3 0-2 15,-4-1-4-15,-3 1-7 0,-1-1-12 0,-1-2-9 0,-2 3-12 16,0-2-9-16,0 1-5 0,1-2-116 16,1 1-117-16,1-3-275 0</inkml:trace>
  <inkml:trace contextRef="#ctx0" brushRef="#br0" timeOffset="394131.0506">21228 14061 318 0,'-1'-41'107'0,"-1"1"8"15,1 2-13-15,0 3-26 0,1 4-14 16,0 8-12-16,1 6-8 0,-1 4-6 15,1 7-5-15,-2 5-3 0,0 8-1 16,0 8-1-16,0 8 1 0,-1 9-1 16,0 11-1-16,-2 10 1 0,1 8 0 0,0 7 0 15,1 10 0-15,0 5-1 0,-1 5-2 16,-1 6-3-16,4 2-3 16,0 1-2-16,3 2-4 0,-3-5-4 0,-3-3-1 15,3-10-3-15,0-8-2 0,0-5 0 16,-1-7 0-16,0-8-1 0,1-11 1 15,1-5-2-15,0-6-2 0,2-9-9 16,-1-6-16-16,0-8-20 0,0-8-14 16,1-2-129-16,-1-4-140 0,2-8-325 15</inkml:trace>
  <inkml:trace contextRef="#ctx0" brushRef="#br0" timeOffset="395012.8019">21385 15045 595 0,'-6'1'139'0,"-1"-2"7"0,3 1-92 0,0 1-16 16,1 0-4-16,5-1-2 0,0 1-1 15,2-1-5-15,3 1-4 0,0 1-4 16,3-1 0-16,3 0-1 0,0 0-3 15,3 2-3-15,1-2-1 0,3 0-2 16,0 0-1-16,3 1-1 0,-4-2-2 16,1 1 0-16,-3 0-2 0,-1-1 0 0,-4 1 0 15,-3 3 0-15,-3-3-1 0,-1 4 0 16,-4 0 1-16,-2 2-1 0,-2 2 0 16,-2 1 1-16,-2 1 0 0,-2 1 0 15,-2 1 0-15,-2 2 0 16,-2 1 0-16,-2 0 0 0,0 4-1 0,-1 0 0 15,-1 1 1-15,1 0 1 0,2 2 1 16,2-3 2-16,3-2 0 0,2-2 1 16,1-2 0-16,5-2 0 0,1-2-1 15,2-4-2-15,3-1-1 0,0 0-1 16,2-4-1-16,1-1-1 0,3 0 1 0,1-1 0 16,1-2-1-16,1 1 1 0,2-1-1 15,-1 1 1-15,2-1-1 0,-1 1 0 16,0 0 1-16,-2 0-1 0,0 1 0 15,-1-1-1-15,-2 0-4 0,0 2-5 16,-5 0-8-16,4 0-15 0,-3 2-13 16,0-1-12-16,0 1-10 0,-1 2-117 15,0 0-124-15,1-3-284 0</inkml:trace>
  <inkml:trace contextRef="#ctx0" brushRef="#br0" timeOffset="395311.0176">21750 15029 669 0,'2'-3'150'0,"-2"2"5"0,1 1-114 16,2 1-13-16,1 0-6 0,2 2-3 0,1 0-4 15,0 0-7-15,2 1-3 0,1-2-9 16,0-1-13-16,1 3-13 0,0-4-10 16,0-1-120-16,-2-2-122 0,2-5-296 15</inkml:trace>
  <inkml:trace contextRef="#ctx0" brushRef="#br0" timeOffset="395502.4919">21974 14852 666 0,'-5'8'154'0,"-1"-1"4"0,1 3-107 16,0 2-22-16,3 3-6 0,-2 2-3 15,3 2-7-15,-1 1-9 0,1 2-11 16,2 0-15-16,2-1-13 0,-1 0-125 15,0-4-129-15,-1-1-315 0</inkml:trace>
  <inkml:trace contextRef="#ctx0" brushRef="#br0" timeOffset="396259.3052">22013 15225 671 0,'-1'-3'161'0,"-2"1"7"0,1 0-107 16,1 2-13-16,0 0-8 15,1 0-7-15,2 0-9 0,2 2-8 0,2-2-6 16,1 0-5-16,3 1-1 0,1 0-1 15,1-1-3-15,2 1-4 0,-2-1-13 16,0 2-14-16,-1-1-13 0,-2-1-14 16,-6 2-42-16,2 1-77 0,-3-1-112 15,-4 3-234-15</inkml:trace>
  <inkml:trace contextRef="#ctx0" brushRef="#br0" timeOffset="396430.8465">21957 15402 552 0,'-5'6'144'0,"4"-2"6"0,-1-4-23 16,2 0-92-16,4 0-10 0,0 0-3 16,3 0-2-16,0-1-7 0,2-2-4 15,3 2-4-15,2-1-1 0,-4-1-3 16,5-2-7-16,1 0-14 0,2-1-12 16,-1 1 35-16,-3 0-162 0,0 1-127 15,5-4-320-15</inkml:trace>
  <inkml:trace contextRef="#ctx0" brushRef="#br0" timeOffset="396881.65">22221 15245 554 0,'-1'-3'132'0,"-1"-2"4"16,2-1-71-16,0 1-33 0,2 0-5 15,1 0 1-15,0 0 0 16,2 0-3-16,1 2-1 0,0-2-1 0,2 1 0 16,0-1-1-16,5 1-2 0,-2 1-3 15,1-2-2-15,1 2-2 0,2 2-3 16,0 1-1-16,-1 0-3 0,-1 1-2 16,-1 3-1-16,-1 1 0 0,-3 0-1 0,1 1-1 15,-3 3 1-15,-1 0-1 0,-2 2 0 16,-3 4-1-16,-2 0 1 0,0 3-1 15,-5 2 1-15,-3 1-1 0,-4-1 0 16,-2 0 0-16,-3-2-1 0,-1 1 1 16,-1-2 0-16,2-1-1 0,0-2 1 15,5 0 0-15,1-2 0 0,5-1 0 16,2-2 0-16,3-2-1 0,2-1 1 16,3-2 0-16,2-2 0 0,2 1 0 15,4-2 0-15,2-2 0 0,3 0 0 0,1-1 0 16,1-1 0-16,4-1-1 0,0-1-3 15,0-1-8-15,1 0-8 0,-2 1-16 16,0-2-13-16,0 2-18 0,-4 1-107 16,-3 0-120-16,-3-2-273 0</inkml:trace>
  <inkml:trace contextRef="#ctx0" brushRef="#br0" timeOffset="397554.1415">21978 14221 609 0,'-3'0'148'0,"-3"0"6"16,5-1-89-16,2 2-14 0,1-2-5 15,5 2-4-15,0 1-5 0,1-1-5 16,6 1-5-16,1 1-4 0,1-1-7 16,0 2-4-16,1-2-3 0,0 2-3 15,-4-4-2-15,2 1-6 0,0 0-7 16,-2 1-16-16,1-1-15 0,-5 0-13 16,0 2-13-16,2 4-118 0,-9-2-125 0,1 1-283 15</inkml:trace>
  <inkml:trace contextRef="#ctx0" brushRef="#br0" timeOffset="397803.6536">21968 14393 566 0,'-1'1'147'0,"-2"0"6"0,1 1-53 0,2-1-47 15,3 0-6-15,2 0-4 0,4 2-4 16,2-2-5-16,1-1-5 0,5 0-5 16,2-1-7-16,0-2-5 0,3 1-3 15,-1-3-5-15,0 1-10 0,1 2-22 16,-4-2-23-16,2 2-132 0,-4 0-145 16,0-1-352-16</inkml:trace>
  <inkml:trace contextRef="#ctx0" brushRef="#br0" timeOffset="407400.8702">22709 14381 325 0,'-4'2'76'0,"-2"-1"2"15,1 0-48-15,1-1-14 0,2 0-7 16,0-1-3-16,0 0-4 0,1-1-6 16,1 0-5-16,0 0-5 0,0-1-5 15,1 1-16-15,-1 0-43 0,0-1-51 16,-1 1-124-16</inkml:trace>
  <inkml:trace contextRef="#ctx0" brushRef="#br0" timeOffset="407640.0138">22602 14383 577 0,'-6'1'138'0,"1"-2"7"0,2 0-88 16,0 2-10-16,1-2-7 0,2 1-3 16,0 0-6-16,0 0 0 0,2 1-3 15,2 1-3-15,1 0-3 0,1 1-1 16,4 0-3-16,1-1-1 0,1 1-5 15,0-1-5-15,2-1-1 0,-2 1-3 0,1-2-1 16,0 0-5-16,0 0-10 0,-1 0-14 16,1-2-19-16,1-1-8 0,-1-2-127 15,1-1-134-15,1-3-309 0</inkml:trace>
  <inkml:trace contextRef="#ctx0" brushRef="#br0" timeOffset="408382.13">23089 14299 538 0,'-5'-8'129'0,"0"-2"4"0,2-1-78 16,5-1-19-16,0 0-8 0,2-2-5 15,2 2-3-15,4 1-3 16,-2 1 0-16,2 3-1 0,0 1 0 0,-2 0-1 16,2 2 0-16,0 2-2 0,-1 2 0 15,0 1 0-15,0 1 0 0,1 3 0 16,-2 1 0-16,1 3 1 0,-2 1 0 15,-1 4 0-15,-1 1-1 0,-2 2-2 0,-2 2-2 16,-2 3-2-16,-3 1-1 0,-2 0-1 16,-3 0-1-16,-1 2-2 0,-3 1-1 15,-2-1 1-15,-1 1-1 0,-2-3 0 16,1-2-1-16,0-1 1 0,2-4 0 16,3-3 0-16,2-4 1 0,4-3-1 15,3-1 1-15,2-3 0 0,4-1 1 16,0 1 0-16,2-4 0 0,3 2 0 0,0-2 1 15,2 1 0-15,2-2 1 0,-1 0 1 16,-1-1-1-16,1 0 2 0,0 2-1 16,-1-1 1-16,1 1 0 0,-1 1 0 15,-1 0-1-15,-1-2 0 0,2 4-1 16,-2 1 0-16,1-1 0 0,-2 1 0 16,0 1 0-16,0-2 0 0,0 5-1 15,-2-5 0-15,-1 2 0 0,-2-3-1 16,0 1-1-16,1 1-1 0,-2 0-1 15,0 1-3-15,1 0-7 0,-2-2-10 16,1 3-21-16,0-2-22 0,0 1-63 0,-1-1-71 16,1-1-128-16,-1 2-269 0</inkml:trace>
  <inkml:trace contextRef="#ctx0" brushRef="#br0" timeOffset="413107.438">14256 7113 486 0,'-3'-1'134'0,"1"0"7"15,-3 1-35-15,1 0-42 0,1 1-7 16,-1-1 0-16,-1-1-3 0,4 2-4 16,-2-1-3-16,2 0-6 0,1 0-6 15,1 0-7-15,0-1-7 0,4 1-5 16,0-3-5-16,1 2-3 0,2-1-2 0,0-1-2 16,3 1-1-16,0-2-2 0,-1 3-2 15,1 0-5-15,-1-1-8 0,0 1-9 16,-2 1-16-16,0 1-16 0,-1 1-10 15,-1 1-10-15,-1 1-39 0,-2 1-68 16,-3 1-105-16,-3 1-221 0</inkml:trace>
  <inkml:trace contextRef="#ctx0" brushRef="#br0" timeOffset="413328.5913">14268 7264 613 0,'-4'2'151'16,"-2"1"5"-16,4-1-90 0,-1 1-18 16,4 1-6-16,-1 0-5 0,4-1-6 15,1-1-8-15,0-1-3 0,1 1-4 16,1 0-3-16,-1-2-4 0,3 0-3 0,0 0-2 16,0 0-1-16,1-1-3 0,2 0-15 15,1-1-19-15,0 1-16 16,1 0-128-16,-2 2-136 0,-1-3-332 0</inkml:trace>
  <inkml:trace contextRef="#ctx0" brushRef="#br0" timeOffset="415119.0883">14786 7243 413 0,'-10'-1'111'15,"0"1"4"-15,2-1-48 0,1 2-16 16,-1-4-13-16,3 1-6 0,0-1-5 16,2 1-2-16,-1-1-2 0,2 1-1 15,0-2-2-15,2 4-2 0,0 0-1 16,2 0-1-16,-1 2-1 0,2 0-1 16,1 0-1-16,0 0 1 0,2-1 1 0,3 1 0 15,-1-2 0-15,3-1-1 0,0 1 1 16,0-1-1-16,3-2 0 0,0 2 1 15,2-2-2-15,1 3 0 0,3-3-2 16,1-1 0-16,-2 3-2 0,5-1-1 16,0 1-1-16,-2-1-1 0,2 0-2 15,-4 1 1-15,1-2-2 0,4 0 0 16,-5 0-1-16,0-1 0 0,3 2 0 16,-1-2-1-16,3 3 0 0,2-1-1 15,0 0 1-15,1 1-1 0,1 0 1 0,1 0-1 16,3-1 1-16,1 1-1 0,0 2 1 15,0-1-1-15,-3 0 1 0,0 3-1 16,-3-1 0-16,-2 1 0 0,-2-1 1 16,-3 0-1-16,2 0 0 0,1 2 0 15,0-4 1-15,2 3-1 0,0 0 0 16,-1-1 0-16,2 2 0 0,3 0 0 16,0-1 0-16,2 5 0 0,1-5 1 15,0 1-1-15,-2 1 0 0,1-1 1 0,-4-2 0 16,-1 0 0-16,0 0 2 0,-1-1-1 15,-1-1 0-15,5 1 1 0,-1-1 0 16,3 0-1-16,0-1 1 0,3 1-2 16,3-1 1-16,2 1 0 0,-1 0-1 15,0-2 0-15,0 1 0 0,0 1 0 16,-2-1 0-16,0 0 0 0,-2 0 0 16,0-1 0-16,1 1 0 0,1 1 0 15,2 0 1-15,3 1-1 0,0 1 0 0,1 0 0 16,1-1 0-16,-3-1 0 0,0 0-1 15,-1 0 1-15,-3-2 0 0,-2-1 0 16,1 2-1-16,1-1 1 0,-2 2 0 16,2-2-1-16,2 4 0 0,0-1 1 15,1 1-1-15,-1-2 0 0,-4 0 0 16,1-1 1-16,-4 1-1 0,-3-2 0 16,-3 0 0-16,-3 0 0 0,-2-1 1 15,-2 1-1-15,0 0 0 0,-3-1-1 0,-3 2-2 16,-3-2-5-16,-1 2-4 0,-3 1-9 15,-4-1-13-15,-2 1-14 0,-2 0-11 16,-2-2 35-16,-6-2-158 0,2-1-128 16,-1 0-315-16</inkml:trace>
  <inkml:trace contextRef="#ctx0" brushRef="#br0" timeOffset="415854.8826">15669 6586 543 0,'4'-8'136'0,"-4"-2"6"0,1 3-72 16,0 2-17-16,-1 1-4 0,0 3-4 15,0 2-4-15,-1 3-3 0,-1 2-6 16,-1 2-5-16,1 4-6 0,-1 1-4 16,-2 2-4-16,-1 2-3 0,-1 0-1 15,0 4-1-15,-2 0 0 0,-1 1-1 16,2 0 1-16,-2-1 1 0,1-1 0 15,3-1 2-15,0-5-1 0,1-1 0 0,4-2-1 16,0-4 0-16,1-2-2 0,2-1-2 16,1-2-1-16,1-1-1 0,1 1-1 15,3-4 0-15,0 1 0 0,2 0-1 16,2 1 1-16,2-3-1 0,-1 1-1 16,4-2 1-16,-1 1-1 0,3 0 0 15,-2 1-3-15,0-6-6 0,1 3-7 0,0 1-9 16,-3 0-16-16,0 0-15 15,-3-1-10-15,1 2-12 0,-4-1-109 0,-1 2-121 16,-3-1-276-16</inkml:trace>
  <inkml:trace contextRef="#ctx0" brushRef="#br0" timeOffset="416059.359">15893 6627 542 0,'-1'-4'142'0,"-1"3"4"16,-2 2-56-16,2 4-41 0,0 1-9 0,2 4-5 15,-1 6-5-15,2 4-5 0,1 4-2 16,0 4 0-16,2 2-2 0,1 3-2 16,2 2-4-16,-1-1-2 0,1 2-3 15,1-2-3-15,0-2-3 0,1-1-8 16,-2-3-18-16,-1-2-23 0,2-3-131 16,-3-3-142-16,-4-1-350 0</inkml:trace>
  <inkml:trace contextRef="#ctx0" brushRef="#br0" timeOffset="417231.1001">15054 7723 161 0,'0'-4'51'0,"0"2"3"16,2 0-6-16,-2-1-20 0,0 1-8 15,1-1-6-15,-1 2-5 0,0 0-3 16,0 0-4-16,0 1-3 0,0-2-7 15,0 2-10-15,0 0-20 0,0 0-19 0,0 0-38 16,-1 2-80-16</inkml:trace>
  <inkml:trace contextRef="#ctx0" brushRef="#br0" timeOffset="417557.2374">15065 7691 504 0,'2'-11'130'16,"-2"0"6"-16,1 0-57 15,-1 1-25-15,1 1-7 0,-1 0-1 0,0 2-2 16,1 2 1-16,-1 0-3 0,-1 1-2 16,1 4-4-16,1 1-4 0,-1 6-5 15,1-1-6-15,-1 3-4 0,0 5-4 16,2 3-4-16,-1 4 0 0,1 1-3 15,0 1-1-15,0 1-1 0,-1 0-1 16,2-1-1-16,-1-3 0 0,1-2 0 16,-2-3-2-16,0 0-1 0,0-2-5 0,-1-3-8 15,1-1-16-15,-1-3-17 0,2-1-17 16,0-3 119-16,-1-2-247 0,2-2-147 16,2-3-377-16</inkml:trace>
  <inkml:trace contextRef="#ctx0" brushRef="#br0" timeOffset="417882.2026">15307 7784 518 0,'-2'-1'141'0,"0"0"6"0,-2 1-29 0,3 0-66 16,-1 0-7-16,0 1-2 0,2 0-4 15,-1 1-4-15,2 0-3 0,1-1-3 16,0 3-1-16,2-2-3 0,-1 1-2 16,2-1-2-16,0 1-2 0,0-2-2 15,0-2-3-15,1 1-3 0,0 0-4 16,0-1-2-16,2-1-1 0,0 1-2 15,0-1-1-15,1 2-5 0,0-3-8 0,0 1-15 16,-3-2-18-16,2 3-19 16,2-2-12-16,1 2-121 0,-1 0-131 0,3-2-294 15</inkml:trace>
  <inkml:trace contextRef="#ctx0" brushRef="#br0" timeOffset="418500.6716">15674 7691 606 0,'-4'-3'155'0,"2"0"7"16,0 2-78-16,0-3-26 0,4 2-7 15,-1 1-5-15,1-1-8 0,3 0-5 16,2 1-6-16,3-1-5 0,1 0-4 16,2 1-4-16,0 0-2 0,3-2-3 15,1 2-3-15,-1-2-1 0,-1 3-2 16,1 0-1-16,-2 0 0 0,2 2-1 15,-2-1 0-15,-1 0-1 0,1 2 1 16,-2-1-1-16,-2 3 1 0,-2-1-1 0,-4 0 1 16,-2 5 0-16,-4 0-1 0,-2 2 1 15,-3 0 0-15,-3 1-1 0,-2 1 1 16,0 0-1-16,-2 1 0 16,2 0 0-16,-2 1 0 0,2-2 0 0,0-1 0 15,2 1 0-15,0-1 0 0,2-2 0 16,0-1 0-16,1 0 0 0,3-3 0 15,1 0 0-15,0-1 0 0,2-1 0 16,1-2 0-16,0-1 0 0,3-1 0 0,-1 2 0 16,2-4 0-16,1 2 0 0,1-1 0 15,1 0 0-15,2 0 0 0,-1-2 0 16,1 2 0-16,-1 0 1 0,2 0-1 16,0-1 0-16,1 0 0 0,-1 1 1 15,2 0-1-15,0-1 0 0,0 2 1 16,1 0-1-16,-2 0 0 0,0 2-3 15,-3-1-5-15,1 1-9 0,-2-1-12 16,-1 2-14-16,2-2-18 0,-3 0-13 16,-2 2-119-16,0-3-128 0,-1-1-294 15</inkml:trace>
  <inkml:trace contextRef="#ctx0" brushRef="#br0" timeOffset="418765.7322">16102 7647 712 0,'0'-2'173'16,"0"-1"6"-16,0 2-107 0,2 0-19 15,-1 1-10-15,3 1-7 0,0-1-10 16,1 1-6-16,1 1-6 0,0-1-3 15,1-1-5-15,0 0-2 0,1-3-4 16,-1 2-7-16,2 0-10 0,1-3-21 16,-1 3-17-16,1-3-16 0,0 2-123 15,-1-1-136-15,-1 1-306 0</inkml:trace>
  <inkml:trace contextRef="#ctx0" brushRef="#br0" timeOffset="418941.3072">16365 7514 681 0,'-1'2'162'0,"0"3"5"0,-2 1-107 0,2 3-18 15,0 2-9-15,1 1-9 0,-2 3-8 16,2 1-6-16,2 1-5 0,-2-1-7 16,1 0-13-16,0 0-15 0,0-2-16 15,1 1-126-15,-1 1-133 0,0-3-324 16</inkml:trace>
  <inkml:trace contextRef="#ctx0" brushRef="#br0" timeOffset="419992.5813">18216 7080 535 0,'5'-12'136'16,"-2"2"7"-16,0 0-68 0,-1 2-17 16,1 2-1-16,-2-1 0 0,0 6-3 15,-1 2-4-15,-1 4-3 0,0 1-5 0,0 5-8 16,-2 3-10-16,1 3-7 0,0 3-5 16,0 0-3-16,2 4-4 0,1 1-3 15,0 2 0-15,2 0-2 0,2 0-1 16,1-1-3-16,1-3-9 0,-1-2-9 15,2-2-16-15,-2-5-16 0,1 1-12 16,-2-5 70-16,-1-3-193 0,-3-1-132 16,-1-3-333-16</inkml:trace>
  <inkml:trace contextRef="#ctx0" brushRef="#br0" timeOffset="420197.0428">18207 7252 658 0,'-2'-4'162'0,"-2"3"6"16,3 1-102-16,0-2-15 0,2 4-7 16,1-1-7-16,2 1-8 0,1 2-10 0,4-3-4 15,0-1-4-15,2 1-3 0,3-1-4 16,2 0-2-16,3-2-7 0,0-2-18 16,2-1-21-16,3 1 90 0,1-4-229 15,-2 2-151-15,-2 1-396 0</inkml:trace>
  <inkml:trace contextRef="#ctx0" brushRef="#br0" timeOffset="421362.6132">18812 7215 514 0,'-5'0'132'0,"-1"0"6"0,1-1-60 16,1-1-27-16,-1 1-7 0,1 0-6 0,2 0-2 16,-1 1-4-16,2-2-3 0,1 4-4 15,0-1-2-15,1-1-3 0,2 1-3 16,-2 2-2-16,2-1-3 0,4 2-2 15,-3-3 0-15,4 0-1 0,0 2-2 16,1-2 0-16,1-2-1 0,0-1 1 16,-1 1 1-16,4 0 1 0,1-2 0 15,0 2 0-15,0-1 0 0,4 1-1 16,0-1-1-16,2 2-1 0,0-1-2 16,0 0 0-16,1 0-1 0,-2-1-1 0,2 0 0 15,-1 0-1-15,-3-2 1 0,0 1-1 16,0 1 0-16,-1 0 0 0,0-1 0 15,-1 2 0-15,0 0 1 0,0 1-1 16,0 0 0-16,1 0 0 0,-1 1 0 16,-1 1 0-16,2 0 0 0,0-2 1 15,0 1-1-15,0 0 0 0,-1-2 1 16,1 1 0-16,0-3 0 0,2 2 0 16,-1 0-1-16,3 0 1 0,1-1 0 15,1 1 0-15,1-1-1 0,-1 2 1 0,0-2-1 16,0 0 0-16,-1 1 0 0,-1 0 1 15,-2-1-1-15,-1 1 0 0,0-1 0 16,2 0 1-16,-1 1 0 0,2 0-1 16,0-1 1-16,2 2-1 0,2 0 1 15,0 0-1-15,1 0 0 0,-1 0 0 16,2 0 1-16,1 0-1 0,0-3-1 16,1 2 1-16,1 1-1 0,1-1 0 0,-4-1 1 15,0 1-1-15,0 0 0 0,0 0 1 16,-3 0-1-16,0-2 1 0,1-1-1 15,0 2 1-15,0 0 0 0,0 0-1 16,-1 0 0-16,2 1 0 0,-2-1 0 16,-1 2 1-16,1 0-1 0,-1 0 0 15,0-1 0-15,-1 2 1 0,0 1-1 16,1-2 0-16,-1 1 0 0,-1 0 1 0,-3 0-1 16,1-1 0-16,-2 0 0 15,-1 0 0-15,-1 0 0 0,0-1 0 0,-2 1 0 16,0-1 0-16,-3-3 0 0,1 3 0 15,0 1 0-15,-1-1 0 0,-1 1 0 16,-1-1 0-16,-1 1 0 0,3 3 1 16,-3-3-1-16,-1 0 0 0,-3-2 0 15,4 3 0-15,1-1 0 0,-1 0 0 16,1 0 0-16,-1-1 0 0,1 1 0 0,2 0 0 16,-3-1 0-16,-1-1 0 0,-1 1 0 15,-2 0 0-15,1 1 0 0,-2-1 0 16,0 1-2-16,0 0-3 0,-2 0-8 15,0 0-11-15,-2 0-22 0,-3 1-22 16,-4 0-134-16,-2 2-149 0,-1 0-349 16</inkml:trace>
  <inkml:trace contextRef="#ctx0" brushRef="#br0" timeOffset="423757.4273">19169 6844 546 0,'-8'-6'140'0,"0"1"8"16,-2-2-66-16,2 3-17 0,-1 0-4 16,0-1-1-16,2 4 0 0,0 0-5 15,1-1-3-15,1 2-6 0,1 2-9 16,3-2-7-16,0 1-7 0,2 0-5 16,1 0-5-16,2 0-3 0,1 1-4 15,2-1-1-15,0 0-2 0,3-1 0 0,1 0-2 16,0 1 0-16,2-2-2 0,-2 1-4 15,1 0-9-15,-1 0-11 0,0 0-18 16,-1 1-21-16,-1 1-16 0,1-1 133 16,-1 1-257-16,-2 1-146 0,3-3-381 15</inkml:trace>
  <inkml:trace contextRef="#ctx0" brushRef="#br0" timeOffset="424325.7768">19428 6693 625 0,'-1'-6'152'15,"-1"0"7"-15,2 0-94 0,1 1-12 16,1-1-3-16,1-1-5 0,2 1-6 16,2 0-5-16,2 0-6 0,1 0-5 15,2-1-4-15,0 2-3 0,3-1-4 16,-1 2-2-16,1 0-2 0,-1 3-2 16,0 0-2-16,0 2-1 0,1 1-1 15,-3 2 0-15,-1 1-1 0,0 2 0 16,-3 1-1-16,0 0 1 0,-2 2 0 0,-1 1-1 15,-2 1 1-15,-1 3-1 0,-1-1 1 16,0 0-1-16,-2 1 1 0,-2-2-1 16,0 2 0-16,-2 0 1 0,-1 0-1 15,-2-1 0-15,-1 0 0 0,-4-1 1 16,1 2-1-16,0-2 0 0,-3 0 0 16,2-2 0-16,-2-2 0 0,1 0 0 15,5 1 0-15,-1-4 0 0,3 0 0 16,3-2 0-16,4 2 0 0,-1-5-1 0,3 2 1 15,2-3 0-15,2 1 0 16,1 0 0-16,1-1-1 0,-2-2 1 0,4 0 0 16,1 2 0-16,0-1 0 0,0-1 0 15,1 0 0-15,0 1 0 0,2 0 0 16,-2 1 0-16,0 0-4 0,0 1-6 16,-2 0-8-16,-1 1-16 0,-1-1-17 15,0 1-15-15,-2 3-62 0,-3 0-63 16,2 0-117-16,0 2-243 0</inkml:trace>
  <inkml:trace contextRef="#ctx0" brushRef="#br0" timeOffset="426274.7301">18904 7876 445 0,'0'-10'121'16,"0"-1"6"-16,0 0-47 0,0-1-20 0,1 1-8 16,-2 0-4-16,1 0 0 0,1 3 1 15,-2 0 0-15,1 6-2 0,0 2-2 16,0 3-5-16,0 6-4 0,0 2-7 16,0 4-8-16,3 4-5 0,-2 6-3 15,3 5-3-15,-1 1-2 0,1-2-1 16,-2 1-2-16,2 0 0 0,-1-3-1 15,-1-2-1-15,-1-6 0 0,-1 0-1 16,1-3-2-16,-2-2-2 0,1-2-8 0,-1-3-10 16,0-3-18-16,1-1-18 0,-1-3-14 15,2-4-21-15,0-3-102 0,0-2-121 16,2 1-264-16</inkml:trace>
  <inkml:trace contextRef="#ctx0" brushRef="#br0" timeOffset="426581.6907">19160 7973 583 0,'-2'-5'167'16,"-1"1"9"-16,1 2-28 0,1 1-78 15,-1 0-11-15,2-1-7 0,2 2-8 16,-1 2-12-16,-1-5-10 0,2 3-6 0,2 1-4 16,0-1-5-16,2 2-1 0,0-2-2 15,1 0-2-15,2 2-1 0,-1-4-5 16,2-1-9-16,1-1-13 0,2 1-21 16,-2-2-21-16,0-1 25 0,0 0-157 15,0-1-139-15,-2 1-321 0</inkml:trace>
  <inkml:trace contextRef="#ctx0" brushRef="#br0" timeOffset="426881.8758">19639 7652 638 0,'3'-10'153'0,"-2"3"8"15,-1 2-99-15,0 3-10 0,0 2-4 16,1 3-3-16,-1 3-7 0,0 2-7 16,0 3-6-16,0 1-7 0,1 4-5 15,-1 0-4-15,2 1-4 0,-1-1-2 16,1 2-1-16,-1-1-3 0,3 1-8 15,0-5-13-15,-1 1-12 0,1-2-17 16,1-1-14-16,-1-4-121 0,-2-1-132 0,1-2-298 16</inkml:trace>
  <inkml:trace contextRef="#ctx0" brushRef="#br0" timeOffset="427135.7219">19585 7947 656 0,'-3'0'160'15,"-1"0"5"-15,1 0-92 0,3-1-24 16,4 0-6-16,0 0-5 0,3-1-5 16,2-1-7-16,2-2-5 0,2 1-4 15,3-2-3-15,1-1-5 0,3-2-2 16,3-1-3-16,2 1-1 0,0-1-1 15,1 1-2-15,0 2-8 0,-4 1-13 16,-1 2-14-16,-4 3-18 0,-2 3-14 0,-4 1-122 16,-4 3-133-16,-2 0-302 0</inkml:trace>
  <inkml:trace contextRef="#ctx0" brushRef="#br0" timeOffset="427607.4653">19671 8113 692 0,'-5'-2'163'0,"1"0"5"16,2-2-111-16,2-1-12 0,1 1-6 16,3-1-4-16,2 1-7 0,1-2-5 15,2 0-4-15,1 0-2 0,2 1-4 16,3 0-3-16,-2 1-3 0,1 0-2 15,-1 4-1-15,-1 4-1 0,2 2-1 16,-4 0 0-16,-3 5 0 0,0 0 1 16,-1 3-1-16,1 2 1 0,-5-2-1 15,-3 2 1-15,-2 2-1 0,-2 1-1 16,-2 2 0-16,-5 0 0 0,-4 0 0 0,-1 2-1 16,-2 1 1-16,-1 1-1 0,-2-2 0 15,0-1 0-15,1 0 1 0,4-2-1 16,1-3 0-16,2-4 0 0,4-3 0 15,2-4 0-15,3-4 0 0,4-5 0 16,-1-3 0-16,4-1 0 0,1-2 0 16,2-1 0-16,3 2 0 0,0-1-1 15,1 2 2-15,1 1-1 0,-1 2-1 16,1 0 1-16,1 3 1 0,1 2-1 0,-2 1 0 16,1 1 0-16,1 1 1 15,1 1-1-15,-2 1 0 0,0-1 0 0,0 2-5 16,-3-1-9-16,1-1-14 0,-2 0-17 15,-1 1-15-15,2-2-16 0,-1-3-118 16,-1-1-128-16,4-6-289 0</inkml:trace>
  <inkml:trace contextRef="#ctx0" brushRef="#br0" timeOffset="428294.3647">20130 7816 511 0,'-3'-6'133'0,"-1"1"8"0,-1-1-55 16,1 1-27-16,1 0-3 0,2 2-1 15,-2-1-3-15,1 3-4 0,0-2-3 16,4 1-4-16,-1-1-6 0,1 3-7 16,1-2-5-16,3 1-6 0,1-1-3 0,2 2-3 15,1 0-4-15,1 0-1 16,2 0-2-16,1 2-2 0,-1-1 0 16,-1-1-1-16,3 1 0 0,0 2 0 0,-1-1-1 15,0 0 1-15,-1 3-1 0,-2 0 1 16,0 1-1-16,-2 2 0 0,-4 0 0 15,-3 0 0-15,0 1-1 0,-5 1 0 16,-2 1-2-16,-1 0 0 0,-4 3-2 16,-2 1-2-16,0 3 0 0,-2 0-1 15,0 3 1-15,-1 0 0 0,0-2 2 16,2 0 1-16,2-1 2 0,1-2 2 0,1 0 1 16,2-4 0-16,2-2 1 0,3-1 0 15,0-2 2-15,5-2-1 0,1-1 1 16,2-3 0-16,2-1 1 0,3-3 0 15,0 1 0-15,3 0 1 0,0-5-1 16,2 2-1-16,2 1 0 0,-1-1-1 16,0 2 0-16,1-2-2 0,-1 2-3 0,1 1-7 15,-3 2-11-15,-1-1-19 0,-4 2-21 16,-2 2-18-16,-2 2-119 16,-3 2-138-16,-3 5-307 0</inkml:trace>
  <inkml:trace contextRef="#ctx0" brushRef="#br0" timeOffset="428677.8909">20438 7690 736 0,'2'1'182'0,"0"1"6"0,0-1-115 0,4 1-17 16,1 2-11-16,2-2-8 0,0 2-15 16,2-2-9-16,3 1-5 0,1-3-4 15,2-1-6-15,0-1-9 0,0-1-19 0,4-2-24 16,-4 0-17-16,-1-1-125 0,-3 1-142 16,3 0-323-16</inkml:trace>
  <inkml:trace contextRef="#ctx0" brushRef="#br0" timeOffset="428876.3571">20816 7494 717 0,'-5'9'164'0,"2"3"1"16,-1 1-116-16,3 8-22 0,0-2-10 15,1 1-5-15,0 2-10 0,0 0-18 16,0 2-18-16,1-1-111 0,-1 0-21 15,2 1-113-15,2-1-233 0</inkml:trace>
  <inkml:trace contextRef="#ctx0" brushRef="#br0" timeOffset="431245.7973">21478 7083 422 0,'3'-3'122'0,"0"-2"5"0,-2 1-15 16,0 1-54-16,2-2-13 0,-2 1-3 16,0-2 0-16,0 2 0 0,2 0 1 0,-1 0-1 15,-2 0-1-15,2 1-2 0,-1 0-2 16,0 2-3-16,-1-2-4 0,0 2-3 15,1 0-5-15,-1 1-4 0,0 0-2 16,0 1-4-16,0 2-3 0,2 0-2 16,-2 2-2-16,1 3-1 0,0-2 0 15,0 2-2-15,2 2 0 0,-1-1-1 16,1-1 0-16,-2 2-1 0,0 0 1 16,0 0-1-16,0-1-1 0,-1 2 0 15,2-1-2-15,-4 0-3 0,2 0-4 0,-1 0-6 16,0-1-5-16,-1 2-8 0,0-2-11 15,1 0-9-15,0 0-10 0,0-1-6 16,2-2-7-16,-1-1-107 0,0-3-116 16,0 1-267-16</inkml:trace>
  <inkml:trace contextRef="#ctx0" brushRef="#br0" timeOffset="431824.603">21439 7124 687 0,'-8'-2'170'0,"0"-1"8"15,2 1-106-15,2 1-13 0,3-1-6 16,-1 1-7-16,2 1-8 0,0 1-11 16,3-1-7-16,1 2-5 0,2-1-6 15,5 0-2-15,1 0-3 0,3-1-1 16,4-1-3-16,2 0-8 0,2-2-12 16,1 1-21-16,-2-2-24 0,1 3-8 15,-2 0-126-15,-2 0-138 0,2 4-307 0</inkml:trace>
  <inkml:trace contextRef="#ctx0" brushRef="#br0" timeOffset="432464.6644">22163 7130 569 0,'-5'-1'142'0,"-1"-1"6"16,1 0-78-16,-2-1-20 0,3 1-5 16,-1 0 0-16,1 0-4 0,0-1-4 15,2 1-5-15,-1 0-2 0,3 0-3 16,2 1-4-16,1 0-5 0,2-1-3 15,3 1-1-15,1-1-2 0,5-1-1 0,1 1-1 16,2-1-1-16,4 1-2 16,3-2 0-16,2 1-1 0,4 1 0 0,2-1 0 15,4-1-1-15,2-1 0 0,5 0 0 16,-1 3 0-16,5-3 0 0,1-1-2 16,0 0 0-16,4 1 0 0,0 1-1 15,0 0 0-15,1-1-1 0,2 2 0 0,-1 0-1 16,1 2 1-16,-3 1-1 15,-2 0 1-15,-2 0-1 0,-1 1 0 16,-1 2 0-16,-2-1 0 0,-3 1 0 0,1-1 1 16,-1-1-1-16,-1 1 0 15,-2 0 0-15,-1-2 0 0,-4 0 0 0,-1 1 0 16,-4-2 0-16,-3 2 0 0,-2-3-1 16,-8-1-3-16,-1 0-4 0,-4-2-6 15,-4 1-9-15,-5-3-8 0,-3-2-16 16,-5 2-15-16,-2-3-11 0,-6 0-122 0,-7-2-132 15,-5-2-310-15</inkml:trace>
  <inkml:trace contextRef="#ctx0" brushRef="#br0" timeOffset="432848.6942">22667 6556 658 0,'-5'-1'169'0,"-1"-2"9"16,1 3-90-16,3 0-24 0,1 0-12 0,1-1-8 16,1 2-7-16,0-2-10 0,3 1-7 15,2-1-5-15,1 2-2 0,3-2-4 16,2 2-2-16,3-2-2 0,1-2-3 16,1 2-2-16,1-1-6 0,2-1-10 15,-2 1-14-15,2-2-16 0,0 2-19 16,-2 0-12-16,-1 2-120 0,-1-1-131 0,-1-1-294 15</inkml:trace>
  <inkml:trace contextRef="#ctx0" brushRef="#br0" timeOffset="433048.16">23068 6357 642 0,'0'-7'165'16,"0"2"8"-16,-1 3-80 0,1 3-36 0,3 4-12 15,-3 2-10-15,0 3-8 0,-3 1-11 16,4 6-7-16,0 1-4 0,1 3-4 16,2 1-11-16,0 2-17 0,2-1-18 15,4 1 134-15,-5 0-271 0,-1-2-156 16,0-3-416-16</inkml:trace>
  <inkml:trace contextRef="#ctx0" brushRef="#br0" timeOffset="433895.2747">22127 7830 547 0,'-1'-10'136'0,"-2"-1"7"15,2-1-74-15,0 3-15 0,0-1-2 16,-2 3 0-16,4 2-4 0,-1 3-3 16,0 2-3-16,2 3-4 0,-1 1-6 15,1 6-7-15,1 2-7 0,0 1-3 0,1 5-4 16,1-1-3-16,-1 2-3 0,1 1-2 15,-3-2-1-15,3-2-1 0,-3 0-3 16,1-1-5-16,-1-2-10 0,1-2-15 16,-1-1-18-16,3-1-14 0,-2-3 41 15,-1-2-167-15,0-3-132 0,5-2-316 16</inkml:trace>
  <inkml:trace contextRef="#ctx0" brushRef="#br0" timeOffset="434143.6104">22311 7903 671 0,'1'-1'171'16,"1"-1"7"-16,-2-1-78 0,4 2-42 15,0 1-12-15,1-1-8 0,2-2-6 16,0 2-9-16,2-1-7 0,2-2-5 15,1 0-3-15,3 0-4 0,-3 0-6 0,2-1-10 16,-1 1-19-16,1-1-22 16,-2 3-17-16,-2-1-125 0,-2 2-141 15,0 1-320-15</inkml:trace>
  <inkml:trace contextRef="#ctx0" brushRef="#br0" timeOffset="434517.175">22826 7608 508 0,'4'-13'129'0,"-3"1"7"16,-1 4-60-16,0 1-19 0,2 0-2 16,-4 4-1-16,2 3-2 0,-2 1-3 15,1 4-3-15,-2 3-7 0,0 3-6 16,-2 4-9-16,1 4-8 0,-1-1-4 15,1 0-5-15,1 3-3 0,1-4-6 0,4 2-9 16,0-5-17-16,2 0-18 16,1-1-13-16,1-2-113 0,0-3-14 0,0-1-109 15,3-2-202-15</inkml:trace>
  <inkml:trace contextRef="#ctx0" brushRef="#br0" timeOffset="434772.3722">22752 7879 611 0,'-6'-2'165'0,"2"1"7"0,1 0-36 16,5 0-80-16,-1 0-11 0,3-1-5 15,0 1-4-15,6 0-8 0,3-2-7 16,0 1-3-16,4-2-6 0,4 1-3 15,2-1-4-15,3-1-2 0,1 0-5 16,2-1-6-16,3 0-10 0,0-1-18 0,-1 2-18 16,-1 1-13-16,-2 2-54 0,-3 4-71 15,-7 2-116-15,-3 1-242 16</inkml:trace>
  <inkml:trace contextRef="#ctx0" brushRef="#br0" timeOffset="435232.519">22839 8163 678 0,'-13'-3'167'0,"1"-1"7"0,2-1-101 16,3 0-19-16,2-1-7 0,4-1-6 15,3 0-6-15,3-1-9 0,4 1-5 16,-1-1-4-16,3 2-3 0,2 1-3 15,0 0-4-15,2 1-2 0,0 2-1 16,0 1-2-16,-1 2-1 0,1 0 0 0,-1 1-1 16,-1 3 1-16,-4 2-1 0,1 2 1 15,-1 1-1-15,-3 4 0 0,-4-2 0 16,-2 1 1-16,-2 2-1 0,-3 0 0 16,-5-1 0-16,-1 2 0 15,-1-1 0-15,-4 0 0 0,0 2 0 0,-2 0-1 16,-2-1 0-16,-1-1 0 0,0-2 1 15,1 1-1-15,2-1 1 0,3-4-1 16,5-2 1-16,1-3 0 0,6-2 0 0,1-1-1 16,5-2 1-16,3-1-1 0,1-1 1 15,3 1-1-15,1-1 1 0,3 3 0 16,1 0 0-16,3 2 0 0,0-1 0 16,-2 1 1-16,2 2-1 0,2 0 0 15,-1-2 0-15,1 0 0 0,-3 0-4 16,-1-1-8-16,1 0-13 0,-6 0-19 15,2 1-17-15,-4 1 157 0,-5-2-292 16,-3 3-158-16,-3-3-419 0</inkml:trace>
  <inkml:trace contextRef="#ctx0" brushRef="#br0" timeOffset="436005.7384">23353 7694 624 0,'-8'-3'157'0,"-2"2"10"0,0 0-89 16,3 0-16-16,1-1-6 15,1 1-7-15,2 1-7 0,3-1-8 0,4 0-7 16,1 2-5-16,2-1-4 0,3 0-3 16,1 1-2-16,1 0-3 0,2 1-2 15,-1-1-2-15,-1 0-1 0,2 0-2 16,-2-1 0-16,2 0-1 0,-2 2-1 15,0-1 0-15,-2 1 0 0,1-1 0 16,-1 3-1-16,-1 0 0 0,-1 1 1 16,-2 0-1-16,-2 1 0 0,-3 0 0 0,-2 1 0 15,-3 2 0-15,-3-1-1 0,-3 1 0 16,-2 3-1-16,-1 3 0 0,0-2 0 16,-3 3-1-16,0 0 1 0,0 3 0 15,1-2 1-15,1-1 0 0,0 0 0 16,-1 2 1-16,3-2 0 0,0 0 0 15,0-2 0-15,2 1 0 0,1-1 0 16,1-3 0-16,2-3 0 0,2 1 0 16,2-2 0-16,2 2 0 0,1-6 0 0,1 1 0 15,4 0 0-15,2-4 0 16,1 1 0-16,1-2 0 0,3-2-1 0,0 1 2 16,0 1-1-16,3-3 0 0,-1 1 0 15,0 1 0-15,2 1 0 0,-4-3 0 16,1 3 0-16,-1 0-1 0,0-1-4 15,-1 2-6-15,-2 0-10 0,1-1-12 16,-2 1-13-16,0 1-15 0,0-1-11 16,-2 2-32-16,-2-2-83 0,-1 1-112 15,-3-1-248-15</inkml:trace>
  <inkml:trace contextRef="#ctx0" brushRef="#br0" timeOffset="436279.0375">23726 7673 734 0,'0'-3'172'0,"0"2"3"16,1 1-115-16,1 0-21 0,2 0-9 15,1 0-9-15,1 1-5 0,2 2-7 16,0-1-3-16,2 1-5 0,1-1-12 16,2-2-16-16,1 1-19 0,-1 1-17 15,1-4-118-15,0 2-134 0,0-2-304 0</inkml:trace>
  <inkml:trace contextRef="#ctx0" brushRef="#br0" timeOffset="436493.9895">23990 7504 727 0,'-4'4'175'0,"0"-2"3"16,0 3-111-16,0 2-20 0,1 3-10 0,-1 2-11 15,1 4-9-15,2 1-7 0,1 1-4 16,3 1-9-16,-1 1-24 0,3 2-20 16,0 1-14-16,0 0-124 0,-2-1-139 15,-4-1-318-15</inkml:trace>
  <inkml:trace contextRef="#ctx0" brushRef="#br0" timeOffset="437047.602">21922 7582 506 0,'-11'3'132'15,"-2"4"9"-15,-2 7-59 0,-1 4-23 16,3 9-13-16,-1 8-6 0,2 9-7 16,5 5-6-16,4 8-8 0,5 4-5 15,4 4-5-15,6 1-3 0,4-1-3 0,8 0-7 16,8 0-14-16,10-3-14 0,7-4-127 16,7-8-131-16,10-7-323 0</inkml:trace>
  <inkml:trace contextRef="#ctx0" brushRef="#br0" timeOffset="437648.6839">23996 7323 628 0,'6'-8'137'16,"2"6"4"-16,4 2-110 0,1 5-10 15,3 3-1-15,3 6 2 0,-1 5 1 16,2 8 2-16,-1 5 2 0,0 4 1 0,-2 4 1 16,-1 5-2-16,-3 3-2 15,-1 1-2-15,-2 1-5 0,-1 1-4 0,-2-1-5 16,-1 0-3-16,-1-1-1 0,-4-2-2 15,-2-2-1-15,-5-2 0 0,-4-3-2 16,-3-4-1-16,-4-7-4 0,-4 1-12 16,-2-4-10-16,-3-5-13 0,1-2-8 15,2-5-11-15,0-4-121 0,2-5-123 16,3-7-282-16</inkml:trace>
  <inkml:trace contextRef="#ctx0" brushRef="#br0" timeOffset="438212.4022">24310 7381 584 0,'-8'-6'142'0,"2"0"8"16,1 0-86-16,2 0-15 0,0 0-3 15,3 0-2-15,0-2-5 0,2 2-6 16,0-2-4-16,3 0-4 0,3 1-4 15,2-3-4-15,1 3-5 0,3-1-2 16,-1 3-2-16,2 2-2 0,-2-1-2 16,0 3-1-16,-1 2-2 0,-1 3 1 15,-2 1-1-15,-2 2 0 0,-1 2 0 16,-2 0-1-16,-2 2 1 0,-2 2-1 0,-2-2 1 16,0 2-1-16,-4 1 0 0,1 3 0 15,-4-4 0-15,-4 3-1 0,0-1 0 16,-3 1 0-16,-2 0 0 0,0-2 0 15,0-2 0-15,5 1 0 0,0-1 1 16,2 0 0-16,5-2 0 0,4-2-1 16,2 0 1-16,1-2 0 0,4 0 0 15,3-2 0-15,5 0 0 0,0-2 0 16,4-1 1-16,2 1-1 0,4-2 0 16,0-2 0-16,-1 0 0 0,2 0-4 0,0-1-8 15,-1-1-14-15,-1 1-17 0,-1 0-13 16,-1 2-75-16,-1 2-53 0,-4-2-115 15,-5 2-232-15</inkml:trace>
  <inkml:trace contextRef="#ctx0" brushRef="#br0" timeOffset="438875.783">23646 7084 382 0,'-18'-1'109'0,"-3"1"5"0,0-2-37 16,0 2-19-16,0-2-10 0,0-1-6 16,2 2-6-16,2-1-4 0,1-2-1 15,2 2-1-15,4-2-1 0,2-1-1 16,1 1-1-16,3 1-3 0,1-2-3 16,5 1-2-16,0 0-3 0,2 2-1 0,2 0 0 15,4-1 0-15,3 1 0 0,6 2 0 16,4 0 0-16,4-2 0 0,5 4-1 15,3 0-1-15,4-1 0 0,4 1 0 16,1-2 1-16,4 1-1 16,1 0-1-16,3-2-1 0,0 1-2 0,2 0-2 15,-5 1-2-15,0-2-2 0,-4 1 0 16,-2-1-2-16,-2-1 1 0,-3 0-1 16,-6-1-1-16,-3 1 0 0,-2-1 1 15,-4 1-1-15,-4 0 1 0,-6 2 0 0,-4-2 0 16,-3 0 0-16,-4-1 1 0,-2 2-2 15,-5 0-3-15,-1 0-12 0,-1-2-18 16,-2 3-24-16,-2 2-79 0,-4-2-60 16,2 0-133-16,3 3-270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24:44.7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1832 3765 559 0,'-8'-19'137'16,"-2"2"8"-16,-2-2-78 0,1 5-11 0,2-4-3 16,-2 7-1-16,1 2-3 0,3 2-1 15,1 3-5-15,2 2-7 0,3 1-7 16,1 4-5-16,5-1-4 0,4 4-5 16,4 4-3-16,2 3-1 0,3 6-1 15,3 5 0-15,1 6-1 0,1 2-2 16,2 1-1-16,-3 3-1 0,4 1 0 15,-2 0-1-15,3 1-1 0,0-3 0 0,2 1-2 16,-1-3 1-16,1-5-1 0,-4-1 0 16,2 0 0-16,-3-5-1 0,-2 0 1 15,-4-1-1-15,2-3 0 0,-4 1-2 16,-4-2-2-16,-2-4-4 0,-4-2-3 16,-4 0-4-16,-2-3-6 0,-6-2-7 15,1-1-6-15,-1-4-9 0,-4-3-8 16,2-2-4-16,-2-3-4 0,0-3-10 15,-1-1-14-15,0-4-86 0,-1-2-98 16,3-2-238-16</inkml:trace>
  <inkml:trace contextRef="#ctx0" brushRef="#br0" timeOffset="236.4749">2234 3731 470 0,'8'-26'134'0,"-1"8"11"0,-5 3-5 15,0 4-69-15,-2 1-7 0,-2 7-5 0,-1 5-3 16,-2 7-3-16,-5 7-7 16,-2 7-9-16,-3 8-9 0,-1 7-5 15,-7 7-5-15,0 5-4 0,-7-4-3 0,-2 6-3 16,1-2-4-16,-3 2-1 0,-1-2-2 16,2-1-3-16,1-1-3 0,5 2-5 15,0-8-10-15,3-2-9 0,3-4-18 16,4-5-13-16,2-4-20 0,8-6-113 15,0-5-129-15,10-2-294 0</inkml:trace>
  <inkml:trace contextRef="#ctx0" brushRef="#br0" timeOffset="573.5739">2548 3764 698 0,'-5'-6'169'0,"-6"4"4"0,-3 3-110 15,5 6-13-15,-1 7-7 0,-4 2-9 16,2 6-10-16,0 5-4 0,0 3-3 15,2 6-4-15,-1 2-2 0,1 2-2 16,3 1-3-16,1 0-1 0,2 1-2 16,3-2 0-16,1-2-2 0,5-1-1 0,2-5-3 15,4 0-11-15,1-8-6 0,3-4-15 16,3-6-17-16,4-5-9 0,3-5-18 16,2-7-110-16,1-3-116 0,3-5-278 15</inkml:trace>
  <inkml:trace contextRef="#ctx0" brushRef="#br0" timeOffset="1033.57">2728 4013 798 0,'-7'-1'190'0,"0"-2"3"16,3 1-128-16,1 2-21 0,4-2-10 0,3 1-9 16,3 1-8-16,3 0-8 15,5 1-3-15,1-1-2 0,2 0-1 0,0 2-1 16,2-1 0-16,0 0-1 0,-2 2 0 16,-3-3-1-16,1 1 0 0,-3-1-2 15,-1 2-1-15,-2-2 0 0,-1 0-2 16,-3 0 0-16,-4 3-1 0,0-1 0 15,-5 3 0-15,-3 0 0 0,-4 4 0 16,-2 0 1-16,-2 2 1 0,-3 2 0 16,-1 0 1-16,-2 1 0 0,1-2 2 15,2-1 1-15,1 1 2 0,1-1 0 16,4 1 2-16,4-1 1 0,3 2 1 0,3-1 1 16,3-1 0-16,4-1-1 0,4-2-1 15,2 0 0-15,4-2-1 0,0-4-2 16,4 2 0-16,-1-3-1 0,3 2 1 15,0-3-2-15,1-2 1 0,-3-1-6 16,4-1-7-16,-1-1-12 0,1 0-19 16,0-1-18-16,-1 0-20 0,1 0-116 0,0-2-135 15,-7 6-299-15</inkml:trace>
  <inkml:trace contextRef="#ctx0" brushRef="#br0" timeOffset="1303.5732">3106 3661 655 0,'7'-5'159'0,"2"5"8"0,2 2-77 0,2-1-46 16,0 7-7-16,3 3 0 0,0 5-1 15,0 5-4-15,1 5-2 0,-1 5-4 16,5 4-2-16,-2 1-1 0,-2 0-1 15,2 2-4-15,-4 2-3 0,-3-3-4 16,-4 0-1-16,-4-2-2 0,-4-1-5 16,-2 3-6-16,-7-4-9 0,-2-4-15 15,-1 0-19-15,-2 0-20 0,3-4-14 0,4-5-127 16,0-4-139-16,4-5-313 0</inkml:trace>
  <inkml:trace contextRef="#ctx0" brushRef="#br0" timeOffset="1549.7683">3508 4107 752 0,'5'-1'189'0,"-1"0"4"0,-2-1-101 0,3 2-33 15,0-1-17-15,1 1-16 0,0 0-10 16,5 1-5-16,0-1-5 0,2 3-2 15,1-2-3-15,2 0-8 0,-1 1-10 16,2 0-14-16,-4-1-20 0,-1 2-17 16,-1-1-53-16,-4 1-77 0,-2 3-122 0,-3 0-257 15</inkml:trace>
  <inkml:trace contextRef="#ctx0" brushRef="#br0" timeOffset="1718.1683">3513 4270 760 0,'1'3'178'0,"3"1"3"0,0 0-115 0,2 1-27 16,0-1-13-16,1-1-9 0,3 2-6 16,2-1-6-16,2-2-8 0,3 1-17 15,1-2-22-15,3 2 112 0,-1-3-254 0,-1 2-158 16,-2-2-419-16</inkml:trace>
  <inkml:trace contextRef="#ctx0" brushRef="#br0" timeOffset="2721.0923">4176 4230 576 0,'-6'-2'141'0,"-2"-1"5"0,2 0-84 16,0 2-16-16,0 0-6 0,1 0-3 16,1 1-4-16,3-2-5 0,0 2-5 0,1 0-3 15,1 0-3-15,0 2-3 16,3-1-2-16,1 0-2 0,0 2 0 0,2-2 0 16,2 1 1-16,1 1-1 0,1-1 0 15,1-1 0-15,3 2-3 0,-1-2-1 16,5 0-1-16,-1-1-2 0,0 0-1 15,-1 0 0-15,2 1-1 0,-3-1 0 16,1 0 0-16,-1-1 0 0,-1 1 0 16,0-2 0-16,1 1-1 0,-1-1 1 15,1 1 0-15,0 0 0 0,-3-2-1 0,-2 1 1 16,5 2 0-16,-1-1 0 0,1 1 1 16,2 2-1-16,0-1 0 0,4 2 1 15,3 2-1-15,-3-3 1 0,0 1-1 16,0 0 2-16,2-1 0 0,0-1 2 15,1 0 0-15,0 0 1 0,2-1 1 16,2 1-1-16,0-1 0 0,-2 0-2 16,0 0 0-16,-3-1-2 0,1 1 1 0,1 0-1 15,1 1 0-15,1 1 0 16,2-1 0-16,2 3 0 0,2-3 0 16,3 3 0-16,1-3 1 0,1-1-1 0,2 1 0 15,-4 0 0-15,2-1 0 0,0 0 0 16,-5 0 0-16,2 0-1 15,-1 1 1-15,4-1 0 0,1 0-1 0,0 2 1 16,3-4 0-16,4 4 0 0,-1-2 0 16,-2 0 0-16,-2-2-1 0,-1 4 0 15,-3-2 1-15,2 0-1 0,-1 1-1 0,1-1 1 16,1 0 0-16,2 1-1 0,1-2 1 16,2 0-1-16,-2 2 0 0,0-1 0 15,-3 1 1-15,0 0-1 0,-3-1 0 16,-2 2 0-16,-1-1 0 0,1 1 0 15,2-1 0-15,0 1 0 0,-3-1 0 16,3 0 0-16,2 2 0 0,-2-2 0 16,-3-1 0-16,-3 1 0 0,0 0 1 15,-2-1-1-15,0 0 0 0,-4-1 0 16,-4 2 0-16,-4-3 0 0,-2 1-1 16,-3-3-5-16,-3 1-11 0,-4 1-18 0,-3-2-27 15,-4 1-100-15,-4 0-41 0,-4 3-133 16,-9 1-263-16</inkml:trace>
  <inkml:trace contextRef="#ctx0" brushRef="#br0" timeOffset="6126.4069">5090 3534 608 0,'4'-10'148'0,"0"6"5"16,0 4-85-16,-4 2-19 0,1 1-7 16,-1 5-4-16,0 0-5 0,0 3-4 15,-1 5-3-15,-4 0-3 0,0 1-5 16,-1 2-2-16,-1-2-2 0,-2 2 0 0,-2 0-1 15,2 0-1-15,2-1 0 16,-2-3-1-16,3 1-1 0,1-1-2 0,1-3 0 16,2-3-1-16,1-2-2 0,1-1 0 15,1-1-1-15,2-1-1 0,2-2-1 16,3 0 0-16,1-4-1 0,3 1 0 16,3 0 0-16,3-3-1 0,2 1-1 15,1-2-3-15,-2 0-8 0,3 0-7 16,-1 0-14-16,1 0-15 0,0 0-17 0,-1 2-13 15,0-1-115-15,-2 1-126 0,1 2-292 16</inkml:trace>
  <inkml:trace contextRef="#ctx0" brushRef="#br0" timeOffset="6332.612">5410 3573 629 0,'-3'-7'174'0,"-3"3"7"0,0 4-63 15,-1 4-49-15,1 3-14 0,1 4-9 16,3 3-15-16,1 3-11 0,1 6-6 16,1 2-5-16,0 1-2 0,3 5-3 15,-2 0-3-15,2 1-6 0,0 1-11 0,-1-3-20 16,1 2-23-16,1-2-136 0,-1-2-149 16,0 4-358-16</inkml:trace>
  <inkml:trace contextRef="#ctx0" brushRef="#br0" timeOffset="6943.3099">4449 4782 672 0,'2'-21'170'16,"0"2"9"-16,-1 3-102 0,0 4-12 15,0 3-7-15,2 3-10 0,-1 6-8 0,1 6-11 16,-1 5-8-16,2 5-4 15,-1 6-5-15,0 1-3 0,1 3-3 0,-1 2-1 16,0 1-2-16,-1 1-1 0,-1-3-2 16,-1 1 0-16,0-1-4 0,0 1-7 15,-1-1-9-15,-1-2-16 0,-1-3-16 16,2-4-18-16,0-3-32 0,0-4-96 16,1-4-124-16,1-2-275 0</inkml:trace>
  <inkml:trace contextRef="#ctx0" brushRef="#br0" timeOffset="7293.2272">4749 4952 618 0,'-1'-3'157'0,"-2"0"10"16,2 1-85-16,0 1-22 0,1 1-7 16,2 1-5-16,2 0-7 0,1 1-8 15,1 0-6-15,1 0-5 0,3 1-3 16,0-1-5-16,2 0-3 0,0 0-3 15,2-2-2-15,1 1-3 0,-1-1-1 16,1 0 0-16,-1 0-3 0,-3-1-7 0,1 1-11 16,-1-2-19-16,-3 4-19 0,1-2-17 15,-4-2-123-15,1 2-137 0,0-2-310 16</inkml:trace>
  <inkml:trace contextRef="#ctx0" brushRef="#br0" timeOffset="9346.9867">5339 4841 682 0,'-7'-7'175'0,"-1"-1"8"16,1 1-104-16,4-2-11 0,1 2-7 15,4 0-8-15,3 0-13 0,1 3-10 16,4 0-5-16,2 0-6 0,0 3-3 16,4-1-5-16,0 0-2 0,-1 0-3 15,2 1-2-15,-1 1-1 0,1 0-2 16,0 1 1-16,-2 0-2 0,-2 2 1 15,1-2-1-15,-2 1 0 0,-2-1 0 16,-2 2 0-16,0-1 0 0,-2 1-1 16,-3 2 0-16,0 0 0 0,-4 3 0 15,-3-1-1-15,-2 3-2 0,-2 1 0 0,-1 2-2 16,-5 1-1-16,-1 3-1 16,0 1 0-16,-3 2 1 0,0 2 0 0,-2 0 2 15,0 2 2-15,0-1 1 0,0-2 1 16,2 0 1-16,1-2 2 0,2-2 0 15,3-1 2-15,5-2 1 0,2-3 1 16,5-1 1-16,3-3-1 0,3-2 0 16,4-1-1-16,3-3 0 0,1 0-1 15,1-1-1-15,1-2-1 0,1 0 0 0,1-1-1 16,0-2 0-16,0 0-1 16,-1 0-4-16,-2-1-5 0,1-1-10 0,-2 0-14 15,0 0-25-15,-2 2-22 0,-2 3-128 16,-3-2-147-16,3 5-339 0</inkml:trace>
  <inkml:trace contextRef="#ctx0" brushRef="#br0" timeOffset="9756.4344">5734 4706 717 0,'-3'-7'189'0,"2"2"7"15,2-1-93-15,2 2-33 0,2 2-15 0,5 3-16 16,1 0-14-16,3 4-11 0,5 1-6 16,-1 1-4-16,4-2-7 0,0 0-10 15,-1-1-14-15,0-2-21 0,-2-2-21 16,1-1 64-16,-3-2-197 0,-2-1-147 15,1 0-354-15</inkml:trace>
  <inkml:trace contextRef="#ctx0" brushRef="#br0" timeOffset="9906.5442">6089 4525 768 0,'-2'0'195'0,"0"5"6"0,-1 3-112 0,-1 3-24 16,2 5-12-16,-1 3-17 0,-1 0-12 15,2 5-12-15,0 0-10 0,0-1-14 16,4 1-22-16,-1-1-31 0,-1 1-143 16,2 5-161-16,1-7-387 0</inkml:trace>
  <inkml:trace contextRef="#ctx0" brushRef="#br0" timeOffset="12886.6421">7930 4167 622 0,'-1'-1'155'0,"0"0"8"0,-2 0-94 16,3 2-12-16,1 0-3 0,2 1-7 15,1 1-7-15,1 1-6 0,2-1-5 16,1 1-5-16,1-3-5 0,2 0-4 16,1-2-3-16,2 0-3 0,-1 0-3 0,-1-2-2 15,2 1-1-15,1 1-1 0,-2-2-3 16,-1 1-7-16,2 0-10 0,-2 0-20 15,0 1-20-15,1 0-5 0,-5-1-133 16,1 4-137-16,-2 1-315 0</inkml:trace>
  <inkml:trace contextRef="#ctx0" brushRef="#br0" timeOffset="14227.6572">9224 3691 478 0,'-10'-5'132'15,"-1"-1"6"-15,1 0-20 0,1 1-64 16,5-1-7-16,1-2-1 0,3 0-1 16,3-3-1-16,3-2-2 0,2 0-3 15,3-1-4-15,3 2-3 0,0 0-6 16,2 2-4-16,2 2-4 0,0 1-5 0,0 4-2 15,2 1-2-15,1 2-3 0,-2 4-1 16,0 0-2-16,-1 4 0 0,-3 1-2 16,-4 1 1-16,0 2-2 0,-4-1 1 15,-1 1 0-15,-2 1-1 0,-4 1 1 16,-2 2-1-16,-3 1 0 0,-5-1 0 16,-5 1-1-16,-3 7 0 0,-6-1-1 15,-1 0 0-15,-3 0 0 0,-4 1 0 0,1 1 1 16,2 0 0-16,-1-5 1 15,6-2 1-15,4-1 0 0,4-1 1 0,6-4 1 16,3-3 0-16,5-2 0 0,5 2 1 16,3-3-1-16,4-1-1 0,6-4 1 15,3 0-1-15,3-1-1 0,2-1 0 16,1-1 0-16,3-3-1 0,1 0-2 16,-1 1-5-16,1-1-8 0,-4 2-10 15,0 1-17-15,-2-1-16 0,-3 1-14 16,-7 1-125-16,-3 2-134 0,-2 2-309 0</inkml:trace>
  <inkml:trace contextRef="#ctx0" brushRef="#br0" timeOffset="14889.5716">8933 4187 477 0,'-16'2'122'15,"-2"1"5"-15,0 0-60 0,-2 1-21 16,-1 0-5-16,0 1-4 0,2-2-3 16,2 1-1-16,2 0 0 0,0-1 0 15,3-1 1-15,1 1-2 0,2-2-2 16,2 1-1-16,1 0-3 0,1-1-4 16,3 1-4-16,3-2-3 0,4 0-1 15,1 0-1-15,2-2 0 0,6 1 0 16,3-1 1-16,3-1 1 0,4 2 0 15,3-1-2-15,3-2 0 0,3 1-2 16,1-1 0-16,1-3 0 0,1 0-1 0,1 0 0 16,4 1-1-16,6 1 0 15,3 0-1-15,4 4-2 0,4 2 0 0,3-1-2 16,-1 0-1-16,-3-3 0 0,0 2-2 16,0 1 0-16,-3-1 0 0,0 0 0 15,1 2-1-15,-1 1 0 0,0 1 0 16,-4-2 1-16,-4-1-1 0,-5 0 0 0,-3 0 0 15,-5 0 1-15,-3-1-1 0,-3 4 0 16,-3 1 0-16,-3 2 0 0,-3 2 1 16,-3-4-1-16,-4 3 0 0,-2-2 0 15,-3-2 1-15,-3 0-1 0,-1-3 1 16,-2 0 0-16,-2 0-1 0,0-2 1 16,0 2 0-16,-2-1-1 0,0-1 0 15,2 2-1-15,2-3-3 0,-3 2-4 16,1 0-4-16,1 1-7 0,-2-1-8 15,2-1-8-15,-2 1-15 0,-1-1-15 16,0-2-15-16,-2 2-120 0,-3-2-137 16,3 5-316-16</inkml:trace>
  <inkml:trace contextRef="#ctx0" brushRef="#br0" timeOffset="16204.1511">8665 4732 551 0,'5'-4'157'16,"-4"4"8"-16,2 6-20 0,-2 0-82 15,1 5-12-15,1 5-8 0,0 0-7 16,2 3-7-16,0-1-6 0,0 0-5 16,1 4-4-16,0-3-3 0,1 0-3 0,-3 0-2 15,1 0-2-15,-2 0-3 0,-1-1-7 16,-1-2-7-16,-2 2-15 0,0-3-19 16,0 0-16-16,-2 0-127 0,-4-4-138 15,3 5-321-15</inkml:trace>
  <inkml:trace contextRef="#ctx0" brushRef="#br0" timeOffset="16518.4168">8964 4941 648 0,'-2'-5'170'0,"-2"2"11"0,0 0-88 0,3 2-19 16,1 0-7-16,0 1-7 16,1 1-12-16,2 2-12 0,2-1-9 0,-2 0-9 15,3 0-5-15,3 1-5 0,-1-1-2 16,4 0-3-16,-1-1-7 0,0-2-8 15,2 1-16-15,1-4-25 0,-1 1-25 16,-1-1-130-16,2-1-152 0,-1-1-348 0</inkml:trace>
  <inkml:trace contextRef="#ctx0" brushRef="#br0" timeOffset="16877.3586">9523 4679 518 0,'6'-19'147'16,"0"-2"10"-16,-3 1-25 0,2 4-58 0,-1 2-3 16,-2 1-1-16,1 4-8 0,-2 2-7 15,-1 5-7-15,1 4-10 0,-1 5-10 16,2 1-10-16,-1 4-7 0,-1 1-5 16,1 1-2-16,0 2-4 0,1 4-6 15,-2-2-7-15,1 1-12 0,0-1-15 16,0 0-18-16,0 2-18 0,1-2-113 15,-2-2-11-15,2 0-110 0,2-4-211 16</inkml:trace>
  <inkml:trace contextRef="#ctx0" brushRef="#br0" timeOffset="17173.6099">9417 4925 625 0,'-6'0'162'0,"1"2"7"16,0-4-67-16,7 4-46 0,2-2-8 16,5 0-5-16,1 0-8 0,3 1-5 15,2-2-5-15,2-1-5 0,3 0-2 16,-1 0-5-16,2-3-2 0,4-2-3 15,2 3-2-15,2-1-2 0,3 0-2 16,0-1-3-16,0 1-5 0,1 2-8 0,-5 1-9 16,-1-1-17-16,-3 2-15 0,-3 1-13 15,-3 3-40-15,0 0-83 0,-10 2-116 16,-2 0-256-16</inkml:trace>
  <inkml:trace contextRef="#ctx0" brushRef="#br0" timeOffset="17674.9021">9546 5179 685 0,'-6'-2'176'0,"1"-2"6"16,2-1-85-16,2-2-35 0,2 0-10 15,3-1-6-15,-2-2-11 0,5 2-7 16,1-2-4-16,4-1-2 0,2-2-5 16,2 2-3-16,3 4-3 0,2 1-2 15,3 2-2-15,-1 2-2 0,-1-1-2 0,-4 6-1 16,-1 3 0-16,-2 0-2 0,-3 4 1 16,-3 1 0-16,-4 2 0 0,-3 5-1 15,-2-1 1-15,-2 3 0 0,-6 1-1 16,-1 0 1-16,-5 2-1 0,-5 2 1 15,-6-1-1-15,-3 2-1 0,-3-1 0 16,1 0 0-16,-2 0-1 0,1-1 0 16,5-2 0-16,3 0 0 0,4-3 2 0,1-4-1 15,4-4 1-15,3-4 0 0,3-5-1 16,5-2 1-16,3-2 0 0,2-3-1 16,4-2 0-16,3-2 1 0,1 1 0 15,2-2 0-15,3 0 0 0,-1 3 0 16,1 0 0-16,-2 4 1 0,1 0-1 15,-2 3 1-15,3 3-1 0,-2 0 0 16,1 2 0-16,1-1-2 0,0 3-6 16,1 2-8-16,0 0-14 0,-3-1-17 15,-1-2-22-15,-2 0-16 0,-2-1-124 16,-2-2-138-16,3-3-312 0</inkml:trace>
  <inkml:trace contextRef="#ctx0" brushRef="#br0" timeOffset="18287.3072">10013 4769 689 0,'-4'-4'182'0,"-2"1"11"0,2 1-99 15,0 1-14-15,2 0-10 0,1-1-11 16,1 1-16-16,1 1-9 0,4-1-9 15,0 0-6-15,1 1-3 0,4-3-3 16,1 2-2-16,0 1-2 0,1 0-2 16,0 0-2-16,3 0-1 0,0 1-2 15,1 0 0-15,-2 1-1 0,2 0-1 0,0 1 0 16,-1 0 0-16,-3 1 0 0,0 0-1 16,-2 1-2-16,-1-1 0 15,-4 3-2-15,-2 1 0 0,-3-1-2 0,-2 3 0 16,-4-1-1-16,-4 1 0 0,-1 1 0 15,-1 0 0-15,-6-4 1 0,1 5 0 16,0-1 1-16,-1 3 1 0,3-2 1 16,2 0 2-16,0 1 0 0,4-2 1 15,1 0 1-15,3 0 0 0,2-4 0 16,-1 2 0-16,3-2 0 0,1-1 0 16,0 0 0-16,2-2 0 0,1-1 1 0,1 0-1 15,1-1 0-15,2-2 1 0,0 0-1 16,3 0 0-16,3 0 0 0,2 2 0 15,0-2 1-15,2 2-2 0,1 1-3 16,0-1-8-16,-2 0-9 0,-1 1-11 0,-1-2-17 16,-1 2-20-16,-3-5-17 15,-2 1-119-15,-3 1-133 0,-1 3-308 16</inkml:trace>
  <inkml:trace contextRef="#ctx0" brushRef="#br0" timeOffset="18551.1644">10284 4747 613 0,'-3'-7'173'0,"6"4"4"0,1 2-17 0,0-3-107 15,3 4-17-15,0 0-10 0,5 1-11 16,0 3-7-16,1-3-7 0,3 0-11 16,3 4-15-16,-1-5-19 0,2 0-15 15,-5-1-123-15,3-3-133 0,0 3-311 16</inkml:trace>
  <inkml:trace contextRef="#ctx0" brushRef="#br0" timeOffset="18733.9621">10645 4538 690 0,'-4'2'184'0,"3"4"3"15,-4 1-61-15,0 3-63 0,1 1-18 16,1 4-11-16,0-1-13 0,2 1-7 16,2 0-3-16,3-1-3 0,-1 4-9 0,2-1-17 15,0-1-18-15,1-2-20 0,-1 1-23 16,-1 0-120-16,1-1-141 0,0-1-313 15</inkml:trace>
  <inkml:trace contextRef="#ctx0" brushRef="#br0" timeOffset="20033.3184">11294 4187 512 0,'-3'-1'131'0,"1"-1"6"0,-1 1-61 15,2 1-22-15,-1-2-6 0,1 2-3 16,-1-2-1-16,1 2-2 0,1-1-2 15,0 1-3-15,-1-1-3 0,0 2-1 16,-1-1-4-16,1 0-2 0,0 0-2 16,1 0-3-16,-1 1-1 0,1-1-2 15,0 0-2-15,0 0-1 0,1 0-3 0,-1 2-1 16,1-2-1-16,0 0-1 0,2 1 0 16,-1 0-2-16,3 0 0 0,-1 1-1 15,2-1-1-15,0 0-2 0,4 0 0 16,1-1-1-16,2 0 0 0,2 0-1 15,2 0-1-15,2-1 0 0,0 1-2 16,0 0-3-16,-3-1-11 0,-2 1-14 16,-1 1-25-16,-5 0-26 0,-1 4-136 15,0-1-159-15,0 1-362 0</inkml:trace>
  <inkml:trace contextRef="#ctx0" brushRef="#br0" timeOffset="21200.077">12168 4161 558 0,'-13'-1'135'16,"2"-2"6"-16,-1 1-84 0,2 1-9 0,5-1-5 15,4 1-3-15,1 1-3 0,0-1-3 16,3 0-2-16,7 0-3 0,1 1-2 15,3 1-2-15,2 0-1 0,4-1-3 16,6 2-1-16,4 0-1 0,-1-1-1 16,4-1-1-16,6 0 1 0,4-1 1 15,5-2 1-15,1 0-1 0,6-2-1 16,3-1-2-16,6-2-2 0,9 1-3 16,-1 1-4-16,-1-3-2 0,6 1-3 15,-3 0 0-15,-2 2-1 0,-3 0-1 0,-3 0 0 16,0 1 0-16,-5 1 0 0,-3 2 1 15,-6-1-1-15,-4 1 0 0,-4 1-1 16,-9-1 0-16,-5 2-2 0,-7 0-3 16,-4 0-5-16,-7 2-7 0,-2-2-9 15,-6 0-9-15,-6 1-14 0,-4-2-13 16,-4-2-12-16,-3 1-64 0,-4-3-55 16,1 1-112-16,-3 1-241 15</inkml:trace>
  <inkml:trace contextRef="#ctx0" brushRef="#br0" timeOffset="21570.6676">12788 3612 555 0,'5'-18'138'0,"0"-3"7"0,-1-1-79 15,-1-2-11-15,0-1 0 0,-2-1-1 16,-1-1-2-16,-2-1-1 0,-1 0-2 0,-1-3-3 15,1 2-4-15,-1 3-5 0,0 3-4 16,2 6-5-16,1 5-6 0,1 4-4 16,0 11-5-16,1 7-3 0,-1 7-4 15,2 7-3-15,1 6-10 0,1 4-12 16,2 4-17-16,1 2-32 0,3 1-144 16,1-1-162-16,-1 3-387 0</inkml:trace>
  <inkml:trace contextRef="#ctx0" brushRef="#br0" timeOffset="22961.7154">12036 4673 558 0,'4'-18'142'0,"-3"3"9"15,-5 3-74-15,-2 6-13 0,-1 1-3 16,-8 0-3-16,0 5-3 0,0 4-5 15,-4 3-5-15,0 8-6 0,-4 4-9 16,3 7-6-16,5 8-7 0,-2 3-5 0,3 5-4 16,6 2-4-16,4-1-2 0,5-1-1 15,5 0-1-15,4-5-1 0,4-2-2 16,4-4-4-16,2-4-7 0,2-1-11 16,2-6-18-16,1 0-18 0,0-4-14 15,1-5-122-15,-4-2-135 0,0-2-307 16</inkml:trace>
  <inkml:trace contextRef="#ctx0" brushRef="#br0" timeOffset="23464.6178">12319 4917 569 0,'0'-12'150'0,"0"1"10"15,-1 3-65-15,0 2-24 0,-1 4-5 16,2 3-6-16,0 4-8 16,-1 3-10-16,2 5-11 0,-1 3-10 0,2 1-8 15,0 5-5-15,-1 0-3 0,2-1-3 16,-1 1-5-16,2-4-10 0,-2 2-15 16,1-2-17-16,0-3-18 0,1-1-129 15,-3-1-144-15,3-2-328 0</inkml:trace>
  <inkml:trace contextRef="#ctx0" brushRef="#br0" timeOffset="23759.3368">12505 5031 574 0,'0'1'161'0,"1"-1"7"16,1 1-29-16,1 0-80 0,3 1-12 16,2-2-7-16,-2-3-10 0,4 2-10 15,2 1-7-15,-1-6-4 0,-1 3-5 16,0 0-8-16,1-1-16 0,0 0-21 15,0 1 120-15,-3-2-260 0,3 4-158 0,3-2-418 16</inkml:trace>
  <inkml:trace contextRef="#ctx0" brushRef="#br0" timeOffset="24161.2726">13055 4642 545 0,'4'-20'141'0,"0"0"8"0,-1 2-68 16,0 1-11-16,-2 1-1 0,0 5 0 16,-1 3-2-16,-2 5-7 0,0 4-7 15,0 5-8-15,0 4-13 0,0 4-9 16,2 2-10-16,2 1-6 0,-1 3-3 15,1-3-4-15,2 3-5 0,1-2-9 16,1-1-12-16,0-2-19 0,0 1-21 0,2-1-15 16,-1-1-122-16,-1-1-136 0,4-1-309 15</inkml:trace>
  <inkml:trace contextRef="#ctx0" brushRef="#br0" timeOffset="24416.577">13003 4865 732 0,'-4'-1'177'0,"0"0"4"0,3 1-114 0,1-1-13 16,4-2-8-16,3 2-9 0,3 0-11 15,2-2-5-15,3 1-3 0,4-3-5 16,7 1-4-16,0-2-4 0,4 1-1 15,2 0-2-15,0-2-5 0,0 1-6 0,-1 1-11 16,-4-1-17-16,1 2-19 0,-4 2-15 16,-3 2-108-16,-3 1-17 0,-3 4-110 15,-8 1-208-15</inkml:trace>
  <inkml:trace contextRef="#ctx0" brushRef="#br0" timeOffset="24857.4038">13141 5086 674 0,'-11'-4'175'0,"1"-1"8"0,3-3-96 16,2 0-18-16,4-1-5 0,2 0-10 15,4-2-13-15,1 1-9 0,5-1-6 16,2 0-5-16,1 1-5 0,1 2-4 0,1 3-2 15,1 1-3-15,0 3-3 16,-4 2 0-16,2 3-2 0,-2 1-1 0,0 3 0 16,-1 0 0-16,-5 0-1 0,-2 3 0 15,-1 0 0-15,-4 3 1 0,-4 2-1 16,-2 0 1-16,-4 1-1 0,-4 0 1 16,-2-1-1-16,-8 1-1 0,-1 1 0 15,-4 0 0-15,4 0 0 0,-2-5 0 16,5 1 0-16,1-2 0 0,9-2 1 15,3-5 0-15,3-3 0 0,4-2-1 0,2 1 1 16,2-2 0-16,2-1-1 16,2-2 1-16,2 0 0 0,2-2 0 15,2 3 0-15,4-2 0 0,1 1 1 0,2 0-1 16,-2 2 0-16,-1 3-1 0,5 0-1 16,-3 1-7-16,-3-1-6 0,0 1-12 15,-2 1-12-15,0-1-18 0,0 1-19 16,-3-1 13-16,-1 1-140 0,1-1-134 15,2-1-312-15</inkml:trace>
  <inkml:trace contextRef="#ctx0" brushRef="#br0">13753 4276 1088 0,'7'1'0'0,"-1"2"-1"15</inkml:trace>
  <inkml:trace contextRef="#ctx0" brushRef="#br0" timeOffset="30319.7801">13564 4726 247 0,'2'-1'62'16,"-1"-1"1"-16,2 2-19 15,-2 2-34-15,1-4-4 0,1 1-2 0,-1 0-1 16,1 0-2-16,-1-2 0 0,1 1 0 16,-1-3 7-16,-1 2 12 0,1 1 11 15,-2-2 6-15,0 1 6 0,-2-2 5 16,0 1 5-16,-1 0-2 0,0 1-7 0,-2-1-4 16,0-1-1-16,0 1 3 15,0 1 6-15,0 0 4 0,-1 1 5 0,0-1 4 16,1 1 0-16,0 1-1 0,1 2-6 15,0-1-7-15,2-1-9 0,4-2-7 16,0 1-8-16,2 2-6 0,2 0-4 16,2-1-4-16,2 1-1 0,2 0-3 15,2 1-1-15,-2 1-2 0,3-1-1 16,0 1-1-16,2 0 0 0,-1 1 0 16,0 0 1-16,0 1-1 0,1 0 0 0,-1 2 0 15,0 0 0-15,-4 1-1 16,0 2-1-16,-5-1 0 0,-2 2-1 15,-2 0 0-15,-7 1-1 0,-1 1-1 16,-3 3 1-16,-3-2 0 0,-2 3 0 0,-1 1 1 16,-1 3 0-16,-1 1 1 0,1-1 1 15,-1 0 1-15,2 2 0 0,-1 0 0 16,0-1 0-16,4-1 0 0,1-3 1 16,1-4-1-16,1-1 1 0,3-4 0 0,2-5 0 15,1 1 1-15,5-2-1 0,1-2 1 16,2-3-1-16,1 2 1 0,3-3-1 15,0 4 0-15,-1-5 0 0,2 2-1 16,2-5 1-16,-1 3-1 0,0 2 0 16,0 2-1-16,1-1-3 0,0 2-7 15,-3-1-13-15,0 5-13 0,-3-4-20 16,-1 1-18-16,-1-3 80 0,-2 0-210 16,-2 1-144-16,0 0-357 15</inkml:trace>
  <inkml:trace contextRef="#ctx0" brushRef="#br0" timeOffset="30649.6253">13914 4638 708 0,'0'0'177'0,"-1"2"6"16,1 0-105-16,1 0-18 0,1 0-12 15,2 1-14-15,1-1-12 0,1 2-7 16,0-3-7-16,3 1-5 0,1 2-8 15,1-1-10-15,0-2-13 0,1-1-20 16,1-1-15-16,0-2-129 0,-1 1-138 16,0-1-324-16</inkml:trace>
  <inkml:trace contextRef="#ctx0" brushRef="#br0" timeOffset="30835.6798">14163 4521 685 0,'-3'-1'182'0,"1"2"6"0,-2 4-84 0,2 2-36 16,-1 3-14-16,2 2-14 0,0 2-14 15,-1 2-10-15,4 0-5 0,-1 0-4 16,3-2-4-16,0 0-4 0,3-2-10 16,-1 2-13-16,0-2-22 0,0-1-20 15,-1 0-133-15,-3-1-147 0,2 0-344 16</inkml:trace>
  <inkml:trace contextRef="#ctx0" brushRef="#br0" timeOffset="31404.9874">14142 4391 607 0,'6'-7'141'0,"0"-2"4"0,4 6-96 0,4 3-13 16,2 0-4-16,4 5-3 0,1 3-3 15,2 3-2-15,-1 4-1 0,3 5 0 16,-2-1-1-16,1 7 0 0,1 2 1 16,-2 3-1-16,-3 1 0 0,2 4-3 15,-4 0-1-15,-2 3-2 0,0 3-3 16,-5 0-3-16,-5 4-2 0,2 0-3 15,-10 1-1-15,-1 1-3 0,-3-3-5 16,-9-3-7-16,-4-3-14 0,-3-4-17 16,-2-3-18-16,-2-4-131 0,0-4-144 0,0-6-336 15</inkml:trace>
  <inkml:trace contextRef="#ctx0" brushRef="#br0" timeOffset="32438.0255">13615 4110 465 0,'-7'-3'118'15,"-1"-1"4"-15,1 1-62 0,-2-2-16 16,3 0-6-16,-1-1-5 0,1 1-3 15,0 0-2-15,1 0-1 0,1 2 0 16,2 0 0-16,-1 2 0 0,2 0-2 0,1 1-2 16,1 0-2-16,2 2-2 0,2 1-1 15,2-1-1-15,3 0 0 0,3 2 1 16,4-3 0-16,4 2-1 0,5-1 0 16,4-1 0-16,5-1-2 0,3 0 0 15,6 2-1-15,2-2-2 0,3-2 0 16,3 0-1-16,-3-3-2 0,1 0-2 15,4 0-2-15,0-1-1 0,-3-2-1 16,-2 1-1-16,-2 1-1 0,-3-1 0 16,-4 3-2-16,-9-2-3 0,-9 3-8 15,-5 0-7-15,-8 1-14 0,-8-1-11 0,-3 4-16 16,-8-2-13-16,-3 1-120 0,-2 3-129 16,-3-1-300-16</inkml:trace>
  <inkml:trace contextRef="#ctx0" brushRef="#br0" timeOffset="32989.2603">14559 4243 610 0,'-1'-5'149'0,"0"-2"7"15,3-2-94-15,1 3-7 0,2-2-1 16,1-2-5-16,2 1-4 0,4 1-6 15,0 0-4-15,-1 3-5 0,2 1-7 0,2 0-5 16,1 3-4-16,-1 1-4 0,-2 0-3 16,2 2-2-16,1 3-2 0,-2 2-1 15,-1 2 0-15,-4 1-2 0,1 1 1 16,-4 1 0-16,-3 0-1 0,-3-1 1 16,-3 1-1-16,-3 2 0 0,-4-2 1 15,-2 0-2-15,-3 1 1 0,-2 0 0 16,1 1 0-16,0-2-1 0,2-2 1 15,2 1 0-15,2-1 0 0,1-2 0 0,4-1 0 16,2 1 0-16,0-5 0 16,1 1 1-16,2 0 0 0,0-2 1 15,2 1 0-15,3-3 0 0,0 0 1 0,4-2 0 16,3 0-1-16,2-2 1 0,5 2-2 16,0-2 0-16,6 2-1 0,-1-1-3 15,1 1-8-15,-2 2-9 0,-1 1-18 16,-1 0-20-16,-1 2 63 0,-7 2-203 15,-2 1-150-15,-3 2-371 0</inkml:trace>
  <inkml:trace contextRef="#ctx0" brushRef="#br0" timeOffset="36952.9978">17752 3743 330 0,'1'-5'102'0,"0"-3"8"16,-1-4-34-16,1-2-6 0,-1 1-6 15,1-6-8-15,1-2-7 0,-2 2-3 16,1-6-3-16,-1 5-1 0,0-4 0 16,0 2-1-16,0 4-1 0,0 3 1 0,-1 4-3 15,1 7-2-15,-2 6-4 0,2 6-4 16,-2 6-5-16,0 8-5 0,-1 4-6 15,-1 8-3-15,0 3-3 0,0 5-1 16,0 3-3-16,3 0 0 0,1-1-1 16,1 0 0-16,2-4 0 0,-1-2-2 15,2-4-3-15,-1-5-7 0,0-6-7 16,-2-3-15-16,2-6-16 0,-1-2-12 16,0-8-17-16,2-2-112 0,-1-4-126 15,3-2-288-15</inkml:trace>
  <inkml:trace contextRef="#ctx0" brushRef="#br0" timeOffset="37519.5456">17945 3658 512 0,'-6'-3'150'0,"-1"2"11"16,1 0-15-16,2 1-78 0,4 0-11 15,4-2-7-15,2 2-7 0,3 0-11 0,5 0-9 16,3 2-6-16,3-2-4 0,0 1-3 16,3 0-2-16,1 0-3 0,1 1 0 15,-2-4-2-15,0 2 0 0,-1 0 0 16,0-1-2-16,0 0 0 0,-2 2 0 16,-2-1 0-16,-2 3 0 0,-2 0-1 15,-5 0 0-15,-2 0 1 0,-6 4-1 16,-5 2 0-16,-5 2-1 0,-3 0 0 0,-1 3 0 15,-4 3 0-15,-3 4 0 0,0 0 0 16,1-3-1-16,-1 3 2 16,2 1-1-16,-1-1 1 0,4-3 0 0,1-3 1 15,4-2-1-15,3-2 2 0,3-2 0 16,3-3 0-16,3-2 1 0,3-3 0 16,3 0-1-16,0-2 0 0,1-2 0 15,3 0 0-15,2-1-1 0,2-2 0 16,-1 0-2-16,5 0-2 0,1 0-5 15,0-1-7-15,1 3-12 0,1 0-12 0,0 1-15 16,1 2-11-16,-2 1-65 0,-2 3-52 16,-1-1-108-16,0-1-224 0</inkml:trace>
  <inkml:trace contextRef="#ctx0" brushRef="#br0" timeOffset="37880.5809">18632 3846 386 0,'3'-12'110'0,"-1"-1"6"15,-1-5-42-15,1 2-13 0,0-4-7 16,-1-4-8-16,2 0-5 0,0-4-3 15,1-4-3-15,-1-2 1 0,-1-2 0 0,0-1 3 16,1 3 3-16,-2 2 3 0,-2 3 1 16,1 10-1-16,0 7-2 0,0 6-6 15,0 10-6-15,0 5-7 0,0 9-6 16,0 9-6-16,-1 1-5 0,-1 4-2 16,-1 1-1-16,0 1-2 0,2 0-1 15,-1-1-1-15,2-1-2 0,0-1-3 0,2-2-10 16,2 1-13-16,1-3-19 0,-2-2-21 15,1-3 96-15,0-3-230 0,2-2-154 16,1-4-382-16</inkml:trace>
  <inkml:trace contextRef="#ctx0" brushRef="#br0" timeOffset="38316.4144">18904 3612 704 0,'-6'-7'179'16,"0"0"8"-16,0 2-105 0,3 1-16 15,2 2-7-15,4-1-11 0,2 3-13 16,2 3-11-16,3-1-7 0,3 3-6 16,6 1-4-16,1 1-2 0,4 1-2 15,0 0-2-15,2-2 0 0,0 1-1 16,-1-1 1-16,-1-3-1 0,-1 1 0 16,0-3 0-16,-3 0 0 0,-2 1-2 15,-1 0-1-15,-2-1-2 0,-3 1 0 16,-4-1-2-16,-6 1-1 0,-2 3 1 0,-5 3 0 15,-5-1 2-15,-3 1 1 0,-4 5 1 16,-2 0 0-16,-2 3 2 0,-1 1-2 16,-2 2-3-16,1-1-3 0,-1 2-7 15,4-3-8-15,4 0-14 0,1-2-16 16,6-3-10-16,4-5-64 0,4-1-59 16,4 0-113-16,5-3-240 0</inkml:trace>
  <inkml:trace contextRef="#ctx0" brushRef="#br0" timeOffset="38836.8767">19464 3866 560 0,'9'-12'157'0,"-3"-2"11"15,-3-4-34-15,1-1-66 0,1-1-9 16,-1-6-6-16,-2 0-11 0,4-3-8 15,-1-4-9-15,0 1-6 0,0 0-4 16,1 1-3-16,-1 6-2 0,-1 1 0 0,-2 6 0 16,-1 7 0-16,1 5 0 0,-2 5-2 15,-2 3-1-15,1 7-1 0,0 3-2 16,0 5-1-16,-1 4-1 0,1 2-1 16,0 3-1-16,2 3 1 0,0 1 0 15,4 4-1-15,-1 0 0 0,0-2 1 0,1 2-1 16,1-2 0-16,-1-4 1 15,1-1-1-15,-3-7 0 0,3 0 0 0,-2-6 0 16,0-2-1-16,-2-3-2 0,0-3-1 16,-4-1-2-16,0-2 0 0,-4-2-1 15,-2-1 1-15,-3-1 0 0,-2 1 2 16,-2 0 1-16,-2-3 2 0,0 2 0 16,0-2 2-16,2 2 0 0,2 0 1 15,2-1 1-15,3 2 2 0,2-2 1 16,2 1 1-16,3 1 0 0,2 1 1 15,3-1 1-15,2 0 1 0,4-1-1 16,2 2 1-16,4-2 0 0,3-1 0 0,0-3-1 16,4 1-1-16,1 0-1 0,-1 1 0 15,1-3-3-15,0-1 0 0,-1 3-1 16,0-3-2-16,2 1-2 0,-1 0-8 16,-2 1-14-16,-1 3-24 0,-4 1-30 15,-2 1-142-15,-6 0-163 0,-6-2-383 16</inkml:trace>
  <inkml:trace contextRef="#ctx0" brushRef="#br0" timeOffset="42363.4381">4197 5815 435 0,'-2'-2'122'15,"0"1"7"-15,-1 0-36 0,0 1-38 16,-1 0-5-16,0 2-3 0,0 1-4 16,-1 1-3-16,0 1-4 0,-1-2-1 15,1 2-3-15,0 1-6 0,1 3-6 16,3-2-5-16,0 0-4 0,2 0-3 15,3 1-2-15,-1-3-1 0,2 0-1 16,1-3 0-16,0-2 0 0,2-2 2 0,-1-3 0 16,0-1 2-16,1-1 1 0,-1-3 1 15,-1 0 1-15,-1 0 2 0,-2-1-1 16,-1 1 1-16,-4 1 1 0,-2 0-1 16,-2 2-1-16,-2 3-2 0,-1 3-1 15,-1 4-2-15,-1 5-2 0,-1 2-1 16,2 3-3-16,0 2 0 0,4 2 0 15,1 1 0-15,3-1-1 0,3 2 0 16,2-4 1-16,5-2-1 0,-1-1 0 16,3-3 0-16,0-6-1 0,1-6 1 0,-1-3 0 15,1-3 1-15,-3-2-1 0,0-4 2 16,-2-1 1-16,-4 2 0 16,-2 3 1-16,-2-2-1 0,-4 4 0 0,-3 1 0 15,0 3-4-15,1 2-10 0,-2 3-17 16,3 3-32-16,1 6-27 0,-2 4-115 15,4 1-145-15,1 4-324 0</inkml:trace>
  <inkml:trace contextRef="#ctx0" brushRef="#br0" timeOffset="43125.0669">4108 6567 593 0,'-2'-3'149'0,"1"1"8"0,-3-1-84 15,2 2-15-15,-1 1-11 0,-2 1-7 16,-1-1-6-16,1 4-8 0,0 1-5 16,0 1-4-16,2 2-3 0,-1-2-1 15,4 2-2-15,0 0-1 0,1-4-2 16,2 1-2-16,2-1-1 0,1-3-2 15,0 0 0-15,0-3 0 0,1-3 1 16,1-1 1-16,-2-1 2 0,-1-3 3 0,0-1 3 16,-4 1 1-16,0 3 3 0,-2-1 0 15,0 3-1-15,-3 5-1 0,0 0-2 16,-1 3-4-16,-1 3-2 0,0-1-2 16,0 2-3-16,0 1 0 0,3 0-2 15,2 1 1-15,2-2-2 0,3-1-2 16,2 0-8-16,3-2-19 0,3-2-32 15,3-3-27-15,1-5-118 0,2 0-149 16,4-3-332-16</inkml:trace>
  <inkml:trace contextRef="#ctx0" brushRef="#br0" timeOffset="45406.5892">4683 5729 494 0,'-9'-6'137'0,"0"0"9"16,-3 0-39-16,1 2-38 0,2 0-6 16,-1 2-6-16,-1-1-4 0,5 2-3 15,-2 0-8-15,6 2-6 0,1-1-8 0,1 0-7 16,3-1-4-16,7 1-5 0,0-1-4 16,6 1-2-16,2-3-1 0,1 1 1 15,0 1-1-15,3-1-1 0,2 2 0 16,-2 2-1-16,1-2 1 0,-1 2-1 15,0 0 0-15,0 2 0 0,-4 0-1 16,0 1 0-16,-6 0 0 0,-2 1-1 16,-3 0 0-16,-2-1 0 0,-3 1-1 15,-2 2 1-15,-2 1-1 0,-4 2 1 16,-3 3-1-16,-2 1 1 0,-4 4-1 16,-3-1 1-16,-3 1-1 0,-2 0 0 0,-2 0 0 15,2-1 0-15,0 2 0 0,0-3 0 16,2 1 0-16,2-1 0 0,4-2 1 15,1-2-1-15,3-2 0 0,2-3 0 16,5-2 0-16,1-2 0 0,3-2 0 16,4 0 0-16,2-3 1 0,1 0-1 15,4 1 1-15,2-1-1 0,-1-2 1 16,4 1 0-16,1-2 0 0,-1 3-1 16,2-2 1-16,0 0-1 0,0-2 1 0,2 2 0 15,1 2-1-15,0 1 0 16,-4-1 0-16,-1 1 0 0,-2 0 0 0,0 5-4 15,-5-3-9-15,-4 0-11 0,0 0-19 16,-3 2-20-16,-1-1-22 0,-1 5-38 16,-1-6-74-16,1 2-114 0,0-2-233 15</inkml:trace>
  <inkml:trace contextRef="#ctx0" brushRef="#br0" timeOffset="45975.0683">4498 5570 451 0,'-1'-22'126'16,"-1"0"6"-16,0 0-21 0,1 2-60 0,-2 4-8 15,2 3 0-15,1 6-5 0,0 9-1 16,0 5-2-16,0 10-3 0,0 6-4 16,0 8-6-16,-1 5-6 0,0 5-5 15,-2 5-3-15,1 1-4 0,-1 0-2 16,1 2-1-16,1 1 0 0,-1-1-4 16,1-1-6-16,2-4-7 0,1-5-11 15,0-3-9-15,2-7-15 0,-1-6-5 0,4-5-111 16,0-10-113-16,6-2-266 0</inkml:trace>
  <inkml:trace contextRef="#ctx0" brushRef="#br0" timeOffset="46227.5217">5102 5571 562 0,'5'-5'152'0,"-3"5"7"16,-6 4-39-16,0 4-66 0,1 8-14 16,-2 1-7-16,0 8-7 0,0 2-5 15,-1 5-6-15,4 2-4 0,-1 3-2 16,3-1-3-16,-1 4-1 0,1-2-3 16,0-3-8-16,0-1-15 0,3-2-16 15,-2-1-20-15,1-5-118 0,0-4-130 0,1-3-308 16</inkml:trace>
  <inkml:trace contextRef="#ctx0" brushRef="#br0" timeOffset="46794.7445">5380 5750 621 0,'-5'-6'166'0,"0"1"9"0,-1 0-76 16,3 2-31-16,2 0-12 0,1 2-10 15,3 1-13-15,2 1-11 0,2 1-9 0,3 2-6 16,1-2-3-16,1 3-1 0,2-2-1 16,0 0-1-16,2 2 0 0,0-1 0 15,-2 1-1-15,0 1 0 0,-2-4 0 16,0 6 0-16,-3-3-2 0,-1 0 0 16,-3-2-1-16,-1 1-1 0,-2 0-1 15,-4 2 0-15,0-1-1 0,-2 1 1 0,-3 1 1 16,-2 0 1-16,-2 3 0 0,-1 1 2 15,-1 1 1-15,-1 1-1 16,-1 1 1-16,3-1-3 0,1 0-5 0,1 1-9 16,4-3-13-16,3 0-13 0,0-3-11 15,3 0-18-15,3-2-107 0,-1-1-119 16,5-5-271-16</inkml:trace>
  <inkml:trace contextRef="#ctx0" brushRef="#br0" timeOffset="47156.5603">5934 5920 637 0,'-2'-9'157'0,"1"0"9"0,0-1-94 15,0-1-14-15,-1 0-4 0,2-1-4 16,0-3-6-16,-1-1-4 0,1 0-7 16,0-4-4-16,0-3-5 0,0-3-7 15,1 1-3-15,-2 0-4 0,2 4-3 16,-1 2 0-16,-1 2 1 0,2 7 1 16,-2 4 1-16,0 4-2 0,0 4 1 15,0 1-2-15,1 7-1 0,-2 5-2 16,2 2-3-16,-1 3 0 0,2 2-1 15,1 3 1-15,-1 1-1 0,1 1-3 16,1-2-8-16,0-2-14 0,1 1-23 0,0 1-29 16,3-1 9-16,-1-4-144 0,-2 0-145 15,-1-1-324-15</inkml:trace>
  <inkml:trace contextRef="#ctx0" brushRef="#br0" timeOffset="49891.5649">4570 6452 571 0,'-2'-22'147'0,"-1"1"10"0,0 1-70 0,-2 7-21 16,0-2-6-16,0 6-3 0,0 5-3 15,1 1-8-15,2 6-7 0,-1 5-6 16,2 6-7-16,2 5-6 0,-1 4-8 16,2 7-3-16,-1 4-2 0,-2 0-2 15,-1 2-1-15,0-2-2 0,-2-2-1 16,3 0-1-16,-1-3-1 0,0-3-6 15,4-1-8-15,-1-5-11 0,1 0-23 16,2-3-19-16,0-3-23 0,-2-8-108 16,4-3-130-16,0-3-288 0</inkml:trace>
  <inkml:trace contextRef="#ctx0" brushRef="#br0" timeOffset="50421.8458">4733 6479 647 0,'-5'-4'178'16,"2"-1"5"-16,0 3-62 0,2-1-50 16,3 1-12-16,2 2-13 0,1-2-12 15,2 2-8-15,3 2-5 0,2-1-3 0,4-1-4 16,1 1-2-16,3-1-3 0,1 1-2 16,0 2-1-16,-1-3-1 0,0 0-2 15,-2 0 0-15,0 2-2 0,-4 1 1 16,0-2-2-16,-3 0 1 0,-3 3-1 15,-2 0 0-15,-2 0 0 0,-3 3 0 16,-2 0 0-16,-3 1-1 0,0 5 1 16,-5 0 0-16,-2 1-1 0,0 2 1 15,-1-2 0-15,-3 2 0 0,0-1 0 0,2-2 0 16,1 1-1-16,-1-3 1 0,3 1 0 16,1-1 0-16,1 0 0 0,5 0 0 15,0-2 0-15,3-1 1 0,1 1-1 16,2-3 0-16,3 0 0 0,1-5 0 15,2 1 0-15,1-5-1 0,2 1-1 16,0-4-3-16,2-1-5 0,-1-2-10 16,2 1-12-16,-2 1-19 0,0 2-18 15,-1 0-12-15,-1 4-14 0,-3 2-103 16,1 2-121-16,-2 0-262 0</inkml:trace>
  <inkml:trace contextRef="#ctx0" brushRef="#br0" timeOffset="50676.1669">5137 6689 560 0,'2'-13'148'0,"-2"-1"9"16,-2-2-61-16,1-1-30 0,0-5-11 15,1-2-7-15,-1-3-4 0,2 0-7 0,0 1-3 16,0 2-4-16,1 3-1 0,-1 4-1 16,-1 3-2-16,2 9-3 0,-2 4-2 15,1 7-3-15,-1 6-4 0,0 4-4 16,2 5-4-16,-1 5-1 0,0 1-3 15,0 1-1-15,-1 0 0 0,0-1-1 16,2 0 0-16,-2 0-4 0,0-2-7 16,1-1-11-16,0-1-14 0,3-2-28 15,-1-1-20-15,2-3-8 0,-1-5-112 16,2-3-128-16,0-3-277 0</inkml:trace>
  <inkml:trace contextRef="#ctx0" brushRef="#br0" timeOffset="51145.0836">5528 6528 496 0,'10'-5'141'0,"-2"0"8"15,1 2-23-15,-2 2-62 0,1-1-8 16,-3 2-5-16,0 0-3 0,-3 1-5 0,0 1-4 16,0 0-4-16,-4-1-4 0,0 4-5 15,-2-2-3-15,-2 4-3 0,-4 0-4 16,1 0-4-16,-4 4-2 0,0 0-3 15,-2 0-1-15,0 2-1 0,2-2 0 16,0 0-1-16,0 0 1 0,1-3 0 16,1 0 1-16,2-1-1 0,3-2 0 15,1 0-1-15,3 0-1 0,1-2 0 16,2 1-2-16,1 0 0 0,2-1 0 0,1 1-1 16,1 0 0-16,3-2 1 0,0-1-1 15,2-1 0-15,2-1 0 0,0 0 0 16,1-2-4-16,-2 1-4 0,3 0-8 15,-2-1-14-15,1 2-20 0,-2 1-19 16,1 2-22-16,0 3 32 0,-1 1-140 16,-1 0-125-16,0 4-278 0</inkml:trace>
  <inkml:trace contextRef="#ctx0" brushRef="#br0" timeOffset="51425.1885">5920 6713 613 0,'1'-14'165'0,"-1"-2"7"16,-1 0-76-16,0-3-26 0,1-1-11 15,-1-1-6-15,1 2-11 0,-2-5-9 0,2 1-5 16,0 3-1-16,-1 1-3 0,1 4-1 16,-1 4-1-16,1 3-4 0,-1 4-2 15,2 5-3-15,0 6-2 0,0 3-4 16,2 3-3-16,-2 4-2 0,0 2 0 15,2 3-1-15,-2 2 0 0,-1-2-1 16,2 1 1-16,0 1-1 16,0 1-2-16,1-2-7 0,-1-1-14 0,2-1-27 15,-2-1-38-15,2-1-101 0,1-3-26 16,-7-2-130-16,0 0-236 0</inkml:trace>
  <inkml:trace contextRef="#ctx0" brushRef="#br0" timeOffset="53519.6651">8202 5995 621 0,'-5'3'157'16,"0"2"9"-16,-1-1-91 0,0 2-13 16,2 1-8-16,1 1-8 0,0-1-9 15,3 2-8-15,0-3-8 0,0 1-5 16,1-1-3-16,2-2-2 0,1 0-2 0,2-2-1 16,0-2-1-16,0-2 1 0,3-3 1 15,-1 0 0-15,-1-4 0 0,1 0 1 16,-2-1 0-16,-2-3 1 0,-1 2-1 15,-3 3 1-15,-1-1-1 0,-1 3 0 16,-5 4-2-16,0-1-1 0,-1 6-1 16,-2 2-2-16,1 0-2 0,2 2 0 15,-1 0-2-15,4 1 1 0,1 0-1 16,3 0 0-16,0-2 0 0,3 0 1 0,0-3-1 16,2 0-1-16,3-2 1 0,0-2 0 15,1-3-1-15,0 1-3 0,1-4-8 16,0 1-14-16,-1 0-23 0,-3 0-23 15,0 1-25-15,-1 1-112 0,-2 1-140 16,1 2-300-16</inkml:trace>
  <inkml:trace contextRef="#ctx0" brushRef="#br0" timeOffset="54146.2166">8726 5957 568 0,'-3'-25'144'0,"-2"2"8"0,0 2-75 16,1 5-13-16,-1 4-5 0,3 5-6 15,1 7-6-15,-2 3-8 0,1 6-6 16,1 4-8-16,-1 7-9 0,1 3-5 16,2 4-5-16,1 3-1 0,-1-1-1 15,0 0-2-15,0 1-1 0,-1-3 0 0,0-3-1 16,-1-5 0-16,0 0-5 15,0 0-5-15,-1-3-11 0,2-3-14 0,2-2-14 16,0-4-18-16,4 2 67 16,-1-7-183-16,1-3-127 0,1 1-316 0</inkml:trace>
  <inkml:trace contextRef="#ctx0" brushRef="#br0" timeOffset="54584.2524">8817 6024 697 0,'-5'-7'178'15,"0"-1"5"-15,2 2-95 0,1 0-29 16,4 3-9-16,1-1-12 0,3 3-12 16,2 1-7-16,1 1-6 0,5 0-3 0,2 3-2 15,1-2-3-15,3 2-2 16,0-2-1-16,1 2 0 0,3-3-1 0,-2 2 0 15,-3-2-1-15,1 1 1 0,-4 1-1 16,0-2 0-16,-3 3 0 0,-1-2 1 16,-3 1-2-16,-3 2 1 0,-3-2 0 15,-3 2 0-15,-4 2 0 0,-2 0-1 16,-3 0 0-16,-1 3 1 0,1 0-1 16,-2-1 1-16,-1 1-1 0,3 0 1 15,-2 0-1-15,1 0 1 0,0-2 0 16,0-1 0-16,4 0-1 0,0 0 1 0,2-1 0 15,2-1 0-15,1-1-1 0,2 1 1 16,0-2 0-16,3 2 0 0,1-2-1 16,1-1-2-16,1-1-1 0,3-2-4 15,1-1-5-15,1 0-7 0,2-1-8 16,-2-1-12-16,3 2-11 0,-1 0-7 16,1 0-16-16,0 4 31 0,1 0-133 0,-2-1-115 15,2 1-275-15</inkml:trace>
  <inkml:trace contextRef="#ctx0" brushRef="#br0" timeOffset="54845.6079">9334 6052 660 0,'0'-24'161'0,"0"-2"5"16,0 0-98-16,1 2-13 0,-1 3-3 0,-1 3-4 15,0 5-5-15,-2 6-6 0,1 6-5 16,-1 6-6-16,1 5-6 0,3 8-7 16,-2 0-6-16,0 6-4 0,1 1-1 15,-2 1-1-15,2 2 0 0,2-2-1 16,-5-3-2-16,2 2-6 0,1-4-9 16,1-1-14-16,-2 0-21 0,0-3-16 0,-2-2-24 31,0-3-106-31,-1-2-126 0,0 0-278 0</inkml:trace>
  <inkml:trace contextRef="#ctx0" brushRef="#br0" timeOffset="55565.6816">9625 5927 624 0,'-9'-2'159'0,"0"0"8"15,2 0-89-15,1 2-16 0,2 0-9 16,3 2-7-16,2 0-9 0,4 0-9 16,1 2-8-16,1 0-5 0,3 1-5 15,4 1-1-15,0 2-1 0,1 0-4 16,1-1 0-16,0-1-2 0,1 0-1 16,0 0 1-16,-1-1-1 0,-2-1-1 15,0 0 0-15,-2-2 1 0,-2 3-1 16,-4-3 0-16,-1 2 0 0,-2-1 0 15,-2 1 0-15,-3 1 0 0,-2 0-1 16,-1 3 1-16,-2 0-1 0,-2 1 0 0,-2 2-3 16,-2 0-2-16,-2 1-5 15,0 0-5-15,-2-1-10 0,0 2-11 0,1-2-11 16,2 0-9-16,5-2-17 0,0 0-105 16,3 0-119-16,5-3-273 0</inkml:trace>
  <inkml:trace contextRef="#ctx0" brushRef="#br0" timeOffset="55970.6551">10043 6032 487 0,'4'-10'132'0,"-2"-3"9"15,2 0-56-15,-2-4-10 0,2-3-2 16,-1-1-4-16,-1-1-4 0,-1 0-4 15,2 0-6-15,-2-2-8 0,1 2-10 0,0 1-8 16,-1 3-7-16,0 0-7 0,1 5-3 16,1 3-4-16,-2 5-2 0,0 4-1 15,-1 3 0-15,4 5-2 0,-3 4-4 16,-1 1-6-16,1 3-9 0,3 0-12 16,-1 4-17-16,1-1-16 15,3 1-12-15,-1-2-11 0,1 0-6 0,2-1-99 16,-4 0-107-16,3-3-245 0</inkml:trace>
  <inkml:trace contextRef="#ctx0" brushRef="#br0" timeOffset="56260.9468">10017 6054 595 0,'-4'2'145'0,"-3"-1"6"16,2-1-89-16,2 3-12 16,0-1-5-16,2-1-4 0,2 1-3 0,2 0-3 15,2-1-3-15,2 2-3 0,2-2-3 16,0-1-2-16,5-1-2 0,2-2-5 16,1 0-4-16,4-1-3 0,2 1-2 15,2 1-3-15,2 0-3 0,-1-1-1 16,0 1-3-16,-1-1-5 0,-2-2-9 0,-2 3-14 15,-2 1-13-15,-1 1-16 16,-4 2-19-16,-3 1-113 0,-3 1-126 16,-5 6-290-16</inkml:trace>
  <inkml:trace contextRef="#ctx0" brushRef="#br0" timeOffset="56729.7413">10086 6194 586 0,'-2'-1'152'0,"2"0"5"0,1-1-55 15,1-2-48-15,6 1-8 0,0 0-7 16,3 0-8-16,3 1-3 0,2-1-3 15,0 2-5-15,2 0-4 0,-1 0-2 0,0 1-3 16,0 1-1-16,-2-1-2 0,-1 2-1 16,-2 1-2-16,-4 1 0 0,-2 2-2 15,-2 1-1-15,-3 2 0 0,-2-1 0 16,-1 2-1-16,-2 0 1 0,-3 1-1 16,-4 1 0-16,-3 0 1 0,-4 2-2 15,-2-1 0-15,-2 1 1 0,-1-1-2 16,1 1 1-16,3-1 0 0,2-1-1 0,6-2 1 15,3 0 0-15,2-1-1 0,3-1 1 16,3-2-1-16,1 0 0 0,4-2 1 16,3 2-1-16,1-2 1 0,4-2 0 15,3 2 0-15,2 0 1 0,3-2-1 16,1-1 1-16,0-2 0 0,0-1 0 16,1 0-1-16,-2-1-2 0,0-2-9 15,-2 1-17-15,-3 2-20 0,0 0-21 16,-6 4-121-16,-4 0-141 0,-5 1-320 15</inkml:trace>
  <inkml:trace contextRef="#ctx0" brushRef="#br0" timeOffset="59333.6626">8205 6812 663 0,'-5'-9'168'0,"2"3"6"0,-2 2-93 16,3 4-25-16,-1 2-8 15,2 1-9-15,0 3-10 0,1 1-8 0,0-1-5 16,0 1-4-16,2 0-1 0,2-2-4 16,1 0-1-16,0-2-2 0,1-2-1 15,1 0-1-15,1-1-1 0,-1-1 0 16,0-2 0-16,0-1 1 0,-3-4 1 15,-1 0 2-15,-2-1 2 0,0-2 3 16,-2 1 3-16,-3 0 2 0,0 2 1 16,-1 0 0-16,0 2-3 0,-3 1-2 15,1 4-3-15,-2 0-3 0,1 2-8 16,1 3-10-16,-1 1-18 0,3 2-29 0,5 3-29 16,4 0-101-16,5 1-19 0,3 0-121 15,4 0-211-15</inkml:trace>
  <inkml:trace contextRef="#ctx0" brushRef="#br0" timeOffset="59719.0669">8625 6645 526 0,'2'-12'143'0,"1"2"8"16,-3 2-47-16,0 4-36 0,1 4-11 15,-2 2-8-15,-1 7-8 0,1 3-9 16,-1 4-8-16,-1 6-7 0,1 4-6 0,-1 3-2 16,1 3-1-16,1 0-1 15,-1 1-1-15,2 0 0 0,2-1-2 0,-1 0-1 16,0-6-4-16,2-2-8 0,-2-3-14 16,1-4-18-16,2-4-19 0,-2-3-53 15,1-4-68-15,3-1-118 0,1 0-239 16</inkml:trace>
  <inkml:trace contextRef="#ctx0" brushRef="#br0" timeOffset="60185.4837">8759 6793 767 0,'-6'-6'187'0,"3"0"4"0,1 2-114 16,2 2-24-16,4 1-11 0,2-2-11 0,3 1-10 15,4 1-5-15,2-1-3 0,6 1-2 16,0 0-3-16,2 1 0 0,3 1-2 16,-2-1-1-16,1 0 0 0,-2 0-2 15,-1 0 0-15,-1 1 0 0,-3 1-2 16,-3-2 0-16,-3 1-1 0,-3 1 1 15,-2 1-1-15,-3 2 0 0,-4 1 0 16,-3 1 0-16,0 3 0 0,-5 1 0 16,0 1 0-16,-5 1 0 0,-1 0 0 15,-2 0-1-15,-1 3 1 0,-1 0 0 16,1 1 0-16,1 1 0 0,2 1-1 0,0-2 1 16,4-2 0-16,2-1 0 0,0-2 0 15,6-2 0-15,2-3 0 0,5 0 0 16,-1-3 0-16,3-2 0 0,3 0 0 15,1-4 1-15,2 0-1 0,2-2 0 16,0-2 0-16,3 0-1 0,-1-1-3 16,0 3-5-16,0-2-8 0,-2 0-14 0,0 2-18 15,1 0-19-15,-2 4-17 0,1 3-13 16,-4-2-100-16,0 3-120 0,4 3-255 16</inkml:trace>
  <inkml:trace contextRef="#ctx0" brushRef="#br0" timeOffset="60427.3579">9317 6823 667 0,'1'-32'162'0,"0"4"9"16,2 2-104-16,-1 5-8 0,-1 7 0 15,1 3-7-15,-2 4-9 0,0 9-9 0,0 5-7 16,-2 4-7-16,1 4-8 0,1 6-6 15,-1 3-2-15,0 3-1 0,2 2-2 16,-1 2 0-16,2 0-2 0,2 0-5 16,-3-5-9-16,5 1-13 0,0 0-22 15,-1-5-16-15,2-1-22 0,-1-5-109 0,0-1-130 16,4-1-282-16</inkml:trace>
  <inkml:trace contextRef="#ctx0" brushRef="#br0" timeOffset="60898.8826">9689 6782 487 0,'15'-6'127'0,"0"3"6"16,-2 0-65-16,-3 1-13 0,-2 0-1 16,0 1-3-16,-3 1-2 0,-3 1-3 15,1 2 0-15,-3-1-2 0,0 2-3 16,-2 2-4-16,0 2-4 0,-2 0-6 15,-2 1-4-15,-4 0-4 0,-1 2-3 16,-6-1-3-16,0 0-1 0,-4 0-2 16,0 1 0-16,0 1 0 0,2 0 0 15,2 1-1-15,4-1 0 0,4-1-2 16,1-1-1-16,5-2-1 0,1 0-1 16,2-3-3-16,3-1 0 0,1 1-1 0,2 0 0 15,3-2 0-15,5-1 0 0,2 1-1 16,2-1-3-16,3 1-3 0,2-3-5 15,1-2-8-15,-2 1-11 0,0 0-16 16,-1 0-19-16,-2-1-12 0,0 4-18 16,-5-1-101-16,1 0-122 0,-3 2-265 15</inkml:trace>
  <inkml:trace contextRef="#ctx0" brushRef="#br0" timeOffset="61217.6162">10059 6719 544 0,'4'-27'133'0,"-1"0"5"0,1 1-73 0,-1 2-13 16,-1 4 3-16,-1 2 2 0,-1 2 2 15,0 5 1-15,-2 2-1 0,1 4-6 16,-2 3-9-16,2 4-10 0,0 4-9 16,-1 4-10-16,0 1-6 0,1 4-4 15,0 3-3-15,1-1 0 0,-3 3-4 0,3 0-6 16,0 0-9-16,0 1-12 16,0-1-18-16,0-2-17 0,1 4-19 0,1 0-44 15,-1-3-67-15,2-2-111 0,5-4-229 16</inkml:trace>
  <inkml:trace contextRef="#ctx0" brushRef="#br0" timeOffset="61536.7276">10314 6752 589 0,'6'-10'155'0,"-1"4"11"15,0 2-70-15,-3 1-27 0,-1 0-9 16,1 3-4-16,-4 3-8 0,1 1-10 0,-2 4-9 16,-5 0-7-16,1 7-5 0,-3 3-5 15,0 2-4-15,-2 2-3 0,-3 3-1 16,-1 1-1-16,0 4-2 0,-1-6 0 15,-1 1-2-15,-2-2-5 0,2 0-10 16,1-3-14-16,3-9-21 0,2 1-17 16,7 1 12-16,0-6-140 0,8-2-131 15,2-2-300-15</inkml:trace>
  <inkml:trace contextRef="#ctx0" brushRef="#br0" timeOffset="62045.0952">10457 6956 665 0,'-2'-5'157'0,"0"1"4"15,4-1-103-15,1 3-16 0,1-1-6 16,-1-1-6-16,1 0-5 0,1 3-4 16,0-1-1-16,1-1-3 0,2 2-2 15,-1 1-2-15,2 0-2 0,-1 1-2 16,2 2-2-16,-1 2-2 0,0-2-1 16,-3 3-1-16,2 2-2 0,-4 0 0 15,-1 1 0-15,-2-1 0 0,-2 4 0 0,0-1 0 16,-1 1-1-16,-3 0 2 0,-2 2-1 15,-1-1 0-15,-3 2 0 16,0-2 0-16,-1 1 0 0,-1-2 0 0,1 0 1 16,1-1 1-16,3-1 0 0,0 0 1 15,1-2 2-15,1-2 0 0,2-1 0 16,2 0 0-16,2-1-1 0,1 0 0 16,2-2-1-16,2 0 0 0,3 1 0 0,0-2 2 15,5-1 0-15,-1 0 1 0,1-1 0 16,3-2 0-16,-1 1-1 0,1-2 0 15,0 2-2-15,-3-1-1 0,3 0-1 16,-1 0-1-16,-2 2-4 0,-2 1-8 16,0 0-15-16,-3 3-27 0,-3 0-23 15,-7 2-29-15,-3 1-99 0,-1 5-132 16,-2 2-275-16</inkml:trace>
  <inkml:trace contextRef="#ctx0" brushRef="#br0" timeOffset="65318.9808">12222 6095 513 0,'-3'-5'129'0,"-1"0"7"16,0 2-71-16,2 0-9 15,-1 1 0-15,1 1 1 0,-1 1-1 16,1 1-2-16,-2 0 0 0,-1 2-3 0,2-1-4 16,-3 3-8-16,-2 1-6 0,6 0-6 15,-1 0-7-15,3 2-6 0,0-4-5 16,0 3-4-16,7-4-3 0,-1 1-1 16,-1-3 0-16,-1-2 0 0,1-3-1 15,1 1 1-15,1-5-1 0,-3 1 1 16,0-3 0-16,0 0 0 0,-3 1 0 0,0 0 0 15,-1 2 0-15,-1 0 0 0,-1 3 0 16,-2 1 0-16,-1 1 0 0,-1 0-1 16,0 2 0-16,-5 3-1 0,1 1-4 15,-1-1-8-15,1 3-13 0,2-2-22 16,3 5-21-16,5 0-23 0,5 0-112 16,3 0-136-16,2 0-298 0</inkml:trace>
  <inkml:trace contextRef="#ctx0" brushRef="#br0" timeOffset="65858.8581">12687 5976 520 0,'-14'-24'135'15,"-1"-4"7"-15,3 2-50 0,2 3-36 16,3 1-4-16,1 1 0 0,3 4-1 15,3 2 0-15,0 4-1 0,0 2-5 16,2 7-6-16,-4 6-8 0,2 5-6 0,0 4-6 16,0 5-7-16,0 5-5 0,-1 6-3 15,0 2-1-15,0 1-2 0,-1 0 0 16,2 1 0-16,-1-1-1 0,1-3 0 16,1-2-3-16,2-3-3 0,-2-5-10 15,0-2-12-15,2-3-18 0,2-3-16 16,1-4-22-16,2-2-112 0,0-4-131 15,4 2-293-15</inkml:trace>
  <inkml:trace contextRef="#ctx0" brushRef="#br0" timeOffset="66323.2317">12804 5938 768 0,'-4'-11'188'16,"3"0"3"-16,0 4-115 0,3 1-20 15,2 0-13-15,2 3-12 0,5 0-10 16,2 1-6-16,1 2-4 0,5-1-3 16,0 0-3-16,1 0-2 0,2-2-1 15,-3 1-1-15,1-1-1 0,0 1 0 16,-3 2 1-16,1 0-1 0,1 0 0 15,-4 1 0-15,-1 0-1 0,-2 2 0 16,-3-2-1-16,-2 2-1 0,-4-1-2 16,-3 0 0-16,-4 2 0 0,-2 2 0 0,-2 2 0 15,-4 1 1-15,-1 4 2 0,-2 0 0 16,-2 3 1-16,-2 0 0 0,0 0 1 16,-1 0-1-16,-1 1 1 0,1-2-1 15,0-2 1-15,2 1 0 0,2-2 0 16,3-1 0-16,5 0 0 0,4-3 0 15,3 1 1-15,5 0-1 0,3-3 0 0,3 0 0 16,2-1 1-16,2 0-1 16,0-3 0-16,3 1 0 0,-1-2-1 0,1-1-2 15,1-1-8-15,-1-2-11 0,0-1-14 16,1 0-19-16,1-1-11 0,0 0-20 16,-2 0-107-16,1 1-123 0,0 3-272 15</inkml:trace>
  <inkml:trace contextRef="#ctx0" brushRef="#br0" timeOffset="66586.7587">13330 6030 691 0,'-2'-30'166'0,"4"-5"4"0,-1-3-109 15,3-1-14-15,-1 1-6 0,2 1-7 16,1 7-4-16,0 7 1 0,-1 5 0 15,0 7-1-15,-2 9-2 0,-3 3-3 16,-2 8-4-16,-1 8-6 0,0 3-5 0,0 4-5 16,-1 7-1-16,0 2-3 0,2 2 0 15,1 1-1-15,1-3-1 0,-2 1-5 16,2-2-8-16,3-3-12 16,-2-4-20-16,1-2-20 0,3-3-26 0,0-4-113 15,1-4-136-15,5 0-303 0</inkml:trace>
  <inkml:trace contextRef="#ctx0" brushRef="#br0" timeOffset="67018.738">13600 5858 652 0,'-5'-10'170'0,"-2"1"11"0,2 2-88 16,0 2-20-16,3 1-7 0,-1 2-9 16,3-1-11-16,0 5-14 0,2-2-9 15,1 2-8-15,2 1-6 0,3 0-4 16,1 1 0-16,4 1-2 0,1-3 0 15,3 2-2-15,3 1 0 0,1-2-1 16,2 1 1-16,0 1-1 0,2-1 0 16,-3-1-1-16,-1 2 1 0,-4-2-2 0,-1 0 1 15,-5 2-2-15,-3-1 1 16,-3 1-1-16,-2 1 0 0,-4 1 1 0,-2 1 1 16,-4 0 0-16,-3 2 0 0,-4 2 1 15,-3 1-1-15,-1 0-1 0,-3-2-4 16,-3 4-2-16,0-1-4 0,2 2-5 15,4-1-9-15,1-1-15 0,3-2-18 16,6 1-10-16,3 0-16 0,2-5-106 16,3 1-122-16,5-2-272 0</inkml:trace>
  <inkml:trace contextRef="#ctx0" brushRef="#br0" timeOffset="67321.9974">14122 5898 705 0,'1'-28'170'0,"-1"-2"5"16,2 2-107-16,0-2-18 0,3 0-6 15,0 2-5-15,0 5-5 0,-2 4-2 16,1 6-2-16,-1 4-2 0,-2 6-5 15,0 4-3-15,0 4-6 0,0 5-4 16,2 2-5-16,-2 1-4 0,3 3-5 16,-1 1-5-16,2 3-8 0,0 0-11 0,1-3-13 15,2 0-18-15,2 3-13 0,-1-3-17 16,1-1-108-16,0-3-127 0,-1-2-283 16</inkml:trace>
  <inkml:trace contextRef="#ctx0" brushRef="#br0" timeOffset="67573.2199">14100 5983 650 0,'-2'-2'174'0,"-2"2"8"16,-1 0-75-16,4 2-41 0,0-2-9 15,2 2-10-15,1 0-11 0,2 0-9 16,1-1-4-16,3 0-4 0,6-2-1 15,3 0-3-15,5-1-3 0,3 0-3 16,5-2-3-16,2-1-1 0,2 0-3 16,-2-1-1-16,3 0-2 0,-4-2-4 0,1 0-6 15,-4 0-7-15,-1 2-12 0,-2 1-16 16,-4 0-20-16,-3 2-12 0,-6 3 81 16,-4 2-201-16,-5 0-136 0,-1 2-337 15</inkml:trace>
  <inkml:trace contextRef="#ctx0" brushRef="#br0" timeOffset="68022.4267">14208 6155 675 0,'-11'-2'173'0,"2"-2"5"16,8 0-89-16,1 1-33 0,3-2-8 15,5 0-8-15,3 1-9 0,3 1-10 16,4 0-2-16,0 1-4 0,1-1-2 16,0 2-4-16,-3-1-3 0,0 0-2 0,1 2-1 15,-4 2-1-15,0 1-1 0,-1 1 0 16,1 1 0-16,-4 1-1 0,-1 1 1 16,-3 2-1-16,-5-1 1 0,-5 1-1 15,-4 3 0-15,-4 2 0 0,-5 0-1 16,-2 2-2-16,-6 2 0 15,-2 2 0-15,-4 0-1 0,-1-2 0 0,3 2 1 16,2-3 0-16,5 0 2 0,2-3 0 16,6-2 1-16,8-2 0 0,2-2 0 15,3 0 0-15,2-3 0 0,2-2 1 0,3 1-1 16,1-3 1-16,6 0 0 0,3-1 0 16,4 2 1-16,3-2 1 0,3-3-1 15,2 3 0-15,3 1 0 0,-3-1 0 16,-2 2-2-16,0-1-1 0,-2 0-7 15,-1 5-9-15,-2-2-16 0,-3 1-17 16,-6-2-16-16,-1 6 86 0,-8 1-215 0,-3 1-141 16,-6 4-355-16</inkml:trace>
  <inkml:trace contextRef="#ctx0" brushRef="#br0" timeOffset="68497.7034">12342 6860 653 0,'-5'-2'168'0,"-2"1"7"15,1 2-91-15,0 1-21 0,-2 0-6 16,4 3-8-16,-3 1-12 0,3 1-9 15,-1 2-6-15,2 1-5 0,1-2-5 16,2 1-3-16,2-1-3 0,2-1-1 16,1-2-2-16,2-3-1 0,3-3-1 15,0-2 0-15,2-4 0 0,-2 0 1 16,1-3-1-16,-1 0 1 0,-2 0-1 0,-2 0 1 16,-3 2-1-16,-3 2 0 0,-1 1-3 15,-2 0-7-15,-2 4-16 0,0-1-27 16,0 4-22-16,0 1-95 0,2 2-32 15,-3 1-121-15,3 4-226 0</inkml:trace>
  <inkml:trace contextRef="#ctx0" brushRef="#br0" timeOffset="68900.528">12805 6849 515 0,'0'-20'129'0,"-2"-3"6"0,1-6-76 16,-1 0-8-16,2 0-3 0,-1 1-2 16,1 5-2-16,0 3 2 0,0 5 2 15,0 6 0-15,0 6-4 0,0 5-5 16,-1 4-6-16,0 5-7 0,0 8-9 16,-2 2-7-16,2 5-6 0,0 6-1 15,-2 1-1-15,1 5 0 0,1 2-2 0,-1-2 1 16,2-1-1-16,-1-3-1 0,1-3-2 15,1-1-6-15,2-7-9 0,-1-5-15 16,2-3-19-16,0-4-14 0,2-1-8 16,0-6-116-16,1-2-123 0,2-1-277 15</inkml:trace>
  <inkml:trace contextRef="#ctx0" brushRef="#br0" timeOffset="69596.8341">12996 6840 568 0,'-9'-6'172'16,"3"1"5"-16,-1-1 0 0,6 1-114 16,2-1-16-16,2 1-11 0,3 1-11 15,3 1-10-15,2-1-5 0,1 1-2 16,4 1-2-16,1 0-2 0,2 0 0 15,4 1-2-15,-1-1-1 0,1 0 0 16,-1 0 0-16,2 1 0 0,0 1 0 16,-5 0-1-16,-3 0 0 0,-4 1 1 15,-3 1-1-15,-2 3 1 0,-7 1 0 0,-2 2 1 16,-7-1-1-16,-2 3 1 0,-1 0 0 16,-5 2-1-16,-4 0 1 0,-2 0 0 15,-2 4-1-15,2 2 2 0,0 1 0 16,0 2 2-16,3 0 1 0,3 0 0 15,3-3 1-15,4-3 0 0,4-1-1 16,4-3-1-16,2-2-2 0,4-3 0 16,0-1-2-16,6-3-1 0,1 1 1 15,4-3-1-15,2-3 0 0,5 0-2 16,1-2-2-16,2-1-6 0,2 3-10 0,0-2-11 16,-1-1-16-16,-1 3-14 0,-4 0-15 15,0 3 68-15,-4 0-180 0,-3-2-126 16,-3 3-315-16</inkml:trace>
  <inkml:trace contextRef="#ctx0" brushRef="#br0" timeOffset="69875.0894">13452 6858 469 0,'6'-41'125'0,"2"-2"5"0,-1 1-16 16,3 3-74-16,0 5-1 0,1 7 7 16,-4 5 8-16,-1 9 3 0,-1 7-3 15,-4 8-2-15,-2 4-5 0,-2 5-9 0,1 6-11 16,-2 6-12-16,-1 4-7 0,-1 9-2 16,1 0-2-16,1 5-1 0,0 3-1 15,1 1 0-15,1-1-1 0,0-1-9 16,2-5-6-16,0-1-17 15,1-5-20-15,0-5-22 0,0-5-118 0,2-6-136 16,4-4-310-16</inkml:trace>
  <inkml:trace contextRef="#ctx0" brushRef="#br0" timeOffset="70334.9341">13834 6809 482 0,'10'-8'124'16,"0"2"6"-16,0 0-64 0,-2 1-13 15,1 1 2-15,-3 0 1 0,-1 2-1 16,-1 1 2-16,-3-2 2 0,-1 3 1 16,-1 1-5-16,-2 2-5 0,-3-1-7 15,-1 3-8-15,-2 3-7 0,-1 3-9 16,-2-3-6-16,-4 2-3 0,-4-2-2 0,3 2-2 16,-1 0-1-16,-2-3 1 15,2 1-1-15,1-1 1 0,3 0 0 0,7 2-1 16,0-3-1-16,2-1-1 0,4 2-1 15,2-2-1-15,2 1-1 0,4 2 0 16,1-2-1-16,1 1 1 0,4-1-1 16,2-1-1-16,2-1 0 0,1-2-3 15,0-5-3-15,-1 4-4 0,1-1-6 16,-2-1-8-16,-1 1-13 0,-2 0-15 16,-2 2-18-16,0 3-14 0,0-1 83 0,-5-1-194 15,-2-4-131-15,0 5-324 16</inkml:trace>
  <inkml:trace contextRef="#ctx0" brushRef="#br0" timeOffset="70639.2996">14286 6809 587 0,'-7'-16'157'0,"0"-1"10"16,-2 0-56-16,3 1-47 0,0 4-7 15,2 1-2-15,2 2-7 0,-1 3-6 16,1 4-10-16,-1 4-5 0,2 3-6 0,-1 4-7 16,0 2-5-16,2 1-4 15,0 5-4-15,2 1-3 0,-1 0-4 0,0-2-6 16,5-1-9-16,-2 0-14 0,0-1-16 15,2-3-13-15,0-2-16 0,1 3-69 16,2-4-38-16,-1-2-104 0,1-2-207 16</inkml:trace>
  <inkml:trace contextRef="#ctx0" brushRef="#br0" timeOffset="70899.8956">14529 6774 590 0,'1'0'154'0,"-1"-1"9"0,-1 1-67 16,1 2-35-16,-3 5-9 0,0 3-5 16,-3 4-6-16,-2-1-8 0,-2 6-5 15,-3 3-5-15,-3 2-4 0,-2 2-3 0,-2 0-4 16,-1-1-3-16,-1 2-3 0,3-2-4 15,-2-2-6-15,1-2-11 0,3-4-15 16,2-1-22-16,4-4-22 0,4-3-119 16,2-3-140-16,7-1-317 0</inkml:trace>
  <inkml:trace contextRef="#ctx0" brushRef="#br0" timeOffset="71430.6127">14542 7040 664 0,'2'-4'168'15,"-1"-1"6"-15,0 3-92 0,0-2-25 0,3 0-5 16,1 2-8-16,-2-1-10 0,2 0-8 15,1 0-4-15,2 0-4 0,2 1-4 16,-2 0-3-16,1-2-3 0,2 3-1 16,0 0-2-16,0 3-1 0,2 1-2 15,0-1 0-15,-2 2-1 0,1-2 0 16,-1 3 0-16,-3 0-1 0,2 0 0 16,-4 4 1-16,-1-6-1 0,0 5 0 15,-4-1 0-15,-2-1 0 0,-1 0 1 0,-7-1-2 16,-2 2 1-16,0 2-1 0,-5 0 0 15,1 0 1-15,1 2-1 16,-2 0 0-16,1 2 0 0,2-4 1 0,0 1 0 16,1-1 0-16,1-2 0 0,3-1 1 15,0-1-1-15,3-1 0 0,2-2 1 16,0 1-1-16,3-1 0 0,1-1 0 16,1-1 0-16,3 0-1 0,1-1 1 0,2 0 0 15,3-1 1-15,4-2-1 0,-2 0 0 16,2-2 0-16,4 4 1 0,0-2-1 15,2 3 1-15,1-2-1 0,0 3 0 16,3 0 0-16,0 3 1 0,-5-2-2 16,-2 0-4-16,-2-3-9 0,-2 4-13 15,-6 1-21-15,-2 1-17 0,-2 3-29 16,-4-2-104-16,-2 2-132 0,-2 6-285 16</inkml:trace>
  <inkml:trace contextRef="#ctx0" brushRef="#br1" timeOffset="82403.8819">4482 5401 354 0,'1'-9'95'16,"0"2"4"-16,1-2-43 0,-2 3-11 15,1 0-10-15,-1 1-8 0,-1-1-4 16,1 2-3-16,-2 1-4 0,0 0-2 16,0 1-2-16,-1-1-2 0,-1 1 0 0,1 2-2 15,-2 0-2-15,0 0 0 0,-1 2-1 16,0-1-2-16,-2 1-1 0,2 1 0 15,-2 0-1-15,-1 0 0 0,-1 0-1 16,-1 1 1-16,0 0-1 0,0 0 0 16,-2 2 1-16,-2-1-1 0,-1 1 0 15,-1 2 1-15,0-1-1 0,-3 0 1 16,1 1 0-16,0 0 1 0,1 1-1 16,1 1 1-16,0-2-1 0,1 3 0 15,-2 0 0-15,0-1 0 0,0 1-1 16,-2 0 1-16,2 0-1 0,-2 0 0 0,2 0 0 15,1 0 1-15,1 4-1 0,0-3 1 16,1 2 0-16,0-2-1 0,2-1 1 16,-1 0-1-16,1-1 1 0,1 0 0 15,-2-1-1-15,1 1 1 0,1 1 0 16,1 0 0-16,-1 0 0 0,1 0 0 16,2 0 0-16,1-2 0 0,2-1 1 15,0 0-1-15,0-1 0 0,1 2 0 16,1-1 0-16,1 1 0 0,-1 2 0 15,2 0 0-15,-2 1-1 0,3-1 2 0,-2 0-1 16,2-1 0-16,0 0 1 0,-2-2 0 16,2 1 0-16,-1 0 1 0,0-2-1 15,0 1 0-15,2 0 1 0,-1 0 0 16,1 1-1-16,-1 0 0 0,1 0 0 16,1 1 0-16,0 0-1 0,0 1 1 15,0-3-1-15,2 2 0 0,-1-1 0 16,1-2 0-16,0 2 0 0,0-2 0 15,1 0 0-15,-1-2 0 0,1 2 1 0,1 0-1 16,0-2 1-16,0 1-1 0,1 0 0 16,-1-1 1-16,1 1-1 0,0 0 1 15,0-1-1-15,0 0 0 0,0 0 0 16,0 0 0-16,2 0 1 0,-2 0-1 16,0-1 1-16,0 1-1 0,0-1 1 15,2 1-1-15,-1-1 1 0,0-1 0 16,2 0-1-16,-2-1 1 0,3 1 0 15,-1-2 1-15,0 0-1 0,0 0 0 16,0 1 0-16,-1-2 1 0,-1 1-1 0,1 0 0 16,-2-1 1-16,1 1-1 0,2 0-1 15,-1 2 1-15,0-2-1 0,2 0 0 16,-1 1 0-16,1-1-1 0,0 2 1 16,1-1 0-16,-1 0-1 0,0-1 1 15,1 2-1-15,0-2 0 0,0 0 1 16,0-1-1-16,-2 0 0 0,3 0 0 0,-1 0 1 15,0-1-1-15,-2 2 0 0,0 0 1 16,0-1-1-16,0 2 0 0,0-1 1 16,2 0-1-16,-4 2 1 0,2-2-1 15,-2 0 0-15,4 2 1 0,-3-1-1 16,0 0 0-16,-1 1 0 0,1 1 1 16,-1-1-1-16,3 0 0 0,-5-1 0 15,3 1 0-15,1-1 1 0,2 0-1 16,-1 1 0-16,0-2 1 0,-2 0-1 15,2 1 0-15,-1-2 0 0,-1 1 0 0,-2-1 0 16,2 1 0-16,-1 0 1 0,-1-1-1 16,0 3 0-16,2-2 0 0,-1 1 0 15,0 0 0-15,-1-1 0 0,2 0 0 16,-1-1 0-16,0 1 0 0,0-2 0 16,0 1 0-16,2-1 1 0,-2 0-1 15,3-2 0-15,-1 1 0 0,5-1 0 16,-2 2 1-16,0-1-1 0,2-1 0 15,-1 2 0-15,0 1 0 0,1 0 0 16,-1-1 0-16,0 1 0 0,-1 0 0 0,-1 1 0 16,2 0 0-16,-1-1 0 0,-1 4 0 15,1-2 1-15,-2-1-2 0,2 2 1 16,-1 1 1-16,1-2-1 0,-1 1 0 16,2 0 0-16,-2 0 0 0,1 0 0 15,0 0 0-15,0-2 0 0,-4 0 0 16,4 0 0-16,0 2 0 0,-1-3 0 15,-1 1 0-15,1-1 0 0,-1 1 0 0,5 2 0 16,-6-2 0-16,1-1 0 0,1 1 0 16,0-1 0-16,-1 3 0 0,-1-1 0 15,0-1 0-15,1 1 1 0,1 0-1 16,-1 0 0-16,1 0 0 0,3-1 0 16,-2 0 0-16,1 0 0 0,2-1 0 15,-1 2 0-15,-1-1 0 0,2-1 1 0,-2 1-2 16,-1 0 2-16,2-1-1 0,-1-1 0 15,1 1 0-15,-1 0 0 0,2-1 0 16,1 0 0-16,1-1 0 0,0 1 0 16,0-1 0-16,-1-1 0 0,0 2 0 15,0-1 0-15,-1 0 0 0,-2 1 0 16,1-1 0-16,-1-1 1 0,1 2-1 16,-2-1 0-16,1-1 0 0,1 1 0 15,-1-2 0-15,1 2 0 0,-3-1 0 16,0 1 0-16,-1-2 0 0,0 0 0 15,-1 2 1-15,0-1-1 0,2 1-1 16,1 2 2-16,0-1-1 0,2 1 0 0,1 0 0 16,-1 0 0-16,2-2-1 0,-1 2 2 15,0-1-1-15,-2 0-1 0,2 0 1 16,-2 0 1-16,2-1-2 0,0 2 2 16,2-2-1-16,0 1 0 0,1-1 0 15,2-1 0-15,0 0 0 0,-2 0 0 16,-1-2 0-16,0 2 0 0,-1-2 0 0,0 1 0 15,-1 0 0-15,-2 0 0 0,1 0 0 16,-1 2 0-16,-2-2 0 0,0 1 0 16,-2-1 0-16,-1-1 0 0,1 1 0 15,2 0 0-15,-1-1 0 0,0 0 1 16,-1 0-1-16,2-1 0 0,3 1 0 16,-2 0 0-16,-2 0 0 0,0 1 0 15,0-1 0-15,-1 1 0 0,1 0 0 16,-3 0 0-16,1 1 0 0,-2-1 0 15,0 0 0-15,0 0 0 0,-2 0 0 0,1-3 0 16,-2 1 1-16,1-1-1 0,0-2 0 16,-1 1 0-16,0 0 0 0,1 0 0 15,-3-1 0-15,1 1 1 0,2-2-2 16,-3 0 2-16,2 0-1 0,-2-1-1 16,0-1 2-16,2 2-1 0,-2-1-1 15,0 3 2-15,-1-2-1 0,0-1 0 16,0 2 0-16,-1 1 0 0,0-1 0 0,-2 1 0 15,-1-1 1-15,2 2-1 16,-1-1 0-16,2 1 0 0,-1-2 0 0,-2 0 0 16,2 0 0-16,-1 0 0 0,1 0 0 15,-1-1 0-15,0 1 0 0,1 1 0 16,0 0 0-16,1-1 0 0,-2 0 0 16,0 0 0-16,-2 0 0 0,0 0 0 15,-1-1 0-15,0 2 0 0,-1 2 0 16,1-1 0-16,1 1 0 0,-1-1 0 15,3 2 0-15,-5-2 0 0,1 1 0 16,0-1 0-16,-1 0 0 0,0 2 0 16,-1-1 0-16,-1-1 0 0,3 2 0 0,0 2 0 15,-2-3 0-15,0 0 0 0,0 0 0 16,1 1 0-16,0 0 0 0,0-1 0 16,0-1 0-16,2 2 0 0,-2-1 0 15,2 2 0-15,-2-2 0 0,-1 0 0 16,0 1 0-16,0-1 0 0,-1 2 0 15,-1-2 0-15,-1-1 0 0,-1 2 0 0,1 1 0 16,-5-6 0-16,2 5 0 0,1-1 0 16,-2 3 0-16,1-1 0 0,-2-1 0 15,1 0 0-15,4 4 0 0,-6-3 0 16,4 0 0-16,-2 0 0 0,-1 0 0 16,1 0 0-16,-1 3 0 15,1-1 0-15,-4-2 0 0,2 0 0 0,-3 2 0 16,3-2 0-16,-1 0 0 0,1-1 0 15,1 3 0-15,2 1 0 0,1 0 0 16,2 1 0-16,-1 1 0 0,-1-1 0 0,1 1 0 16,-3-1 0-16,0 1 0 0,-2-2 0 15,0 1 0-15,1 0 0 0,-2 0 0 16,0-1 0-16,1 0 0 0,0-2 0 16,2 3 0-16,0-4 0 0,-1 1 0 15,2-1 0-15,0 0 0 0,-1 2 0 16,2-2 0-16,-2 3 0 0,-3-3 0 15,2 2 0-15,0 1 0 0,-1-2 0 0,-1 2 0 16,2-1 0-16,1 0 0 0,3 1 0 16,-2 1 0-16,0-1 1 0,3 0-1 15,0 1-1-15,-2-2 2 0,0 2-1 16,-2-1 0-16,0 1 0 0,-3 0 0 16,0 1-1-16,-3 1 2 15,-2-2-1-15,-1 1-1 0,-1 0 1 0,-1 0 0 16,-4 1 0-16,1 0 0 0,-1-1 1 15,-2 1-1-15,2 1 0 0,-2 1-2 16,-1 2-5-16,1 0-8 0,-4 4-10 16,-3 1-120-16,-7 0-118 0,-5 4-294 0</inkml:trace>
  <inkml:trace contextRef="#ctx0" brushRef="#br1" timeOffset="86701.457">9111 5749 202 0,'-2'-2'45'0,"-1"1"1"16,1 0-32-16,-1 0-9 0,2-1-2 16,0 1 0-16,0-1 4 0,1-1 7 15,0 1 9-15,0-1 10 0,1 1 10 16,-1-2 5-16,-1 1 3 0,1 0-2 15,-3-1-4-15,1 1-8 0,-2-1-9 16,-1-1-8-16,3 2-5 0,-2-1-4 16,0 0-2-16,1 1-2 0,-1 0-2 0,0-1-1 15,2 2 0-15,-3-2 1 16,0 1-1-16,-1-1 1 0,-2 0 0 0,1 1 1 16,-1 0 1-16,-2-1-1 0,0 1 0 15,-1 0 0-15,-1 1-1 0,-2-2-1 16,-2 1-1-16,2-1 0 0,-4 0-1 15,0-1-1-15,-2 2 0 0,2-2-1 16,0 1 1-16,-2 0-1 0,3 2 1 16,1-1-1-16,1 1 0 0,1 1 0 15,-2 0 0-15,0-1 1 0,-1 4-1 16,-2-4 0-16,-2 2 0 0,-1 2 0 16,-1-1 1-16,2 0-1 0,2 1 0 0,-1 0 0 15,2 3 0-15,-1-1 0 0,2 0 0 16,0 0 0-16,-1 0 0 0,-3-2 0 15,2 2 1-15,-1-1-1 0,-2-1 0 16,0 1 0-16,-2 1 0 0,2 0 0 16,1-1 0-16,1 1 0 0,1 0 0 15,2 2 0-15,1 0 0 0,-1 0 0 16,1 1 0-16,0 1 0 0,-1-1 0 0,1 0 0 16,-1-1 0-16,1 1 0 15,0 0 0-15,1-3 0 0,3 2 0 0,0-1 1 16,0 0-2-16,1 2 1 0,0-2 1 15,0 2-2-15,-2 2 1 0,1 1 1 16,0 1-2-16,-2 0 2 16,2 0-1-16,-1 0 1 0,-1 0 0 0,-3-2 0 15,4 1 0-15,-1 1 1 0,1-1-1 16,-1 1 1-16,1 1 0 0,0 1 0 0,6 0 0 16,-4-1 1-16,1 2 0 0,2-1 0 15,-1 0 0-15,2-1 0 0,1 1-1 16,1-1 0-16,0 2 0 0,1-2 0 15,0-1 0-15,2 1-1 0,-2 1 1 16,1-1-1-16,0-1 1 0,1 1 0 16,-1-1-1-16,2 2 1 0,0-2 0 15,1-2-1-15,0 2 0 0,0-1 1 0,1 0-1 16,0-1 0-16,1 0 0 0,1 0 0 16,1 0 0-16,1-2 0 0,2 0 0 15,0 1 1-15,3-2-1 0,1 0 2 16,0-1-1-16,2-2 1 0,0 4 0 15,3-3 0-15,-1 3 0 0,2-3 0 16,-1 1 0-16,1 0-1 0,1 0 0 16,1-1 0-16,-1-1-1 0,2 0 0 15,-2 1 1-15,2-3-2 0,0 1 1 16,1 0 0-16,2-1-1 0,1 1 1 0,0-1-1 16,1 1 1-16,2 0-1 0,-2 1 1 15,4-1-1-15,-1 0 0 0,-1 1 1 16,0-1-1-16,0 1 0 0,-2-1 0 15,1 1 0-15,-1-1 0 0,-3 2 0 16,0 1 0-16,0-2 1 0,-3 3-1 16,0-1 0-16,0 2 0 0,1-1 0 15,-2 1 0-15,3 0 1 0,0 1-1 16,3-2 0-16,1 0 0 0,-2-1 0 16,3-1 0-16,0-2 0 0,-1-2 0 0,1 0 0 15,0 0 0-15,-2-1 0 0,1 1 0 16,-1-1 1-16,0 1-1 0,-1-2-1 15,-1 2 2-15,-1-1-1 0,-2 1 0 16,-2-1 0-16,1 1 0 0,0-1 0 16,0-1 0-16,2 2 0 0,-3-1 0 15,5 2 0-15,1-1 1 0,1 3-2 16,-1 1 1-16,-1-1 1 0,0 0-2 16,1-1 2-16,-1 1-1 0,-2-2 0 15,0 0 0-15,-1 1 0 0,2 1 0 0,-4-2 0 16,2 3 0-16,-2-1 0 0,0 4 0 15,-1-1 0-15,1 1 0 0,-1-2 0 16,-1 1 0-16,-1 0 0 0,1-1 1 16,1 0-1-16,0-4 0 0,1 0 0 15,3 2 0-15,0-2 0 0,4 2 1 0,0-2-1 16,1-1 0-16,-2 2 1 0,0 1 0 16,2 2-1-16,-2-3 1 0,-3 2-1 15,0-1 1-15,1 2-1 0,-1 3 0 16,-1-2 1-16,0-3-1 0,-1 4 1 15,0-3-1-15,1 0 0 0,-1 0 1 16,1-4-1-16,-1 0 1 0,0-1-1 16,3-2 0-16,1-1 0 0,0 3 1 15,2 0-1-15,-1 0 1 0,1-3-1 16,1 4 0-16,-2-1 0 0,-1 1 1 16,-2-1-1-16,-1-1 0 0,0 2 0 0,-2 3 0 15,-1-1 0-15,1 1 0 0,0 2 0 16,0-3 0-16,-2 1 0 0,0 0 0 15,1 0 0-15,-3-2 0 0,1-1 0 16,-3 0 1-16,2-1-1 0,-1 0 0 16,1-1 0-16,0-1 0 0,-2-1 0 15,-1-2 1-15,1 1-1 0,-3-2 0 0,2-2 0 16,-1 0 0-16,-1 0-1 0,2-1 0 16,-1-2 0-16,-1-2-1 0,1 1 1 15,-3-2-1-15,0-1 0 0,-1 0 0 16,-4 0 1-16,0-1-1 0,-2 1 1 15,-1 1 0-15,-2-1 1 0,-1-1-1 16,0-1 1-16,2 0-1 0,-3-1 1 16,2 0 0-16,0-2-1 0,2 1 1 15,-2 2-1-15,2 1 0 0,0 1 1 16,0-1-1-16,-1 2 1 0,0 0-1 0,-1-1 1 16,-1 0 0-16,-1 0-1 0,-1-2 1 15,-1 0 0-15,0-2 0 0,-4-3 0 16,1 2 0-16,1 0 0 0,-1 2 0 15,-2 0-1-15,0 1 2 0,-2 3-1 16,4 2-1-16,-6 0 1 0,-4 0 1 16,-2-1-2-16,-1 1 1 0,-2-1 0 15,1 2 0-15,-2 1 1 0,0 0-1 16,-2 0-1-16,2 3 2 0,-4-1-1 16,3 0 0-16,-2 1 0 0,0 2 1 0,2 0-1 15,0 2 0-15,-1-1 1 0,-1 0-1 16,-3 0 0-16,-4 0 1 0,-2-2-1 15,-1 2 0-15,-2-1 0 0,-6 2 0 16,2 2 0-16,2 1 0 16,0-1 0-16,-2 2 0 0,-3-2 0 0,-2-2 0 15,3 2 0-15,-6-1 0 0,-5 2-2 16,-2 0-3-16,-3 3-4 0,-1 1-9 16,-4 2 21-16,-5 0-139 0,-3 1-111 15,-3 5-287-15</inkml:trace>
  <inkml:trace contextRef="#ctx0" brushRef="#br1" timeOffset="88363.2004">13205 5576 311 0,'-6'-6'81'0,"-5"0"3"0,-3-1-44 15,-3 1-7-15,-3 3-5 0,-2-2-4 16,-3 2-6-16,-1 0-4 0,0 0-5 16,-3 0-1-16,-2-1-3 0,-3 0 0 15,-2-2-1-15,2 2 1 0,-3 2 2 16,-6 1 0-16,-1 1 1 0,3 2-1 0,-4 3 0 16,3 4 0-16,-6-2-1 15,1 2-2-15,2-3-1 0,1 5 0 16,-6 1-1-16,2 0 0 0,-2 0 0 0,2 1 1 15,3 4 1-15,3 6 0 0,1-2 1 16,6 0 1-16,-3-2 0 0,7 3 0 16,0 3 0-16,0-2 2 0,0-3-1 15,4 1 1-15,3 3 0 0,4 1 0 16,3-1-1-16,5-1-1 0,4 2-1 16,5-3-2-16,2 1 0 0,2-1 0 15,4-1-1-15,0-4 1 0,2 0-1 16,0-1-1-16,4-1 1 0,0 1-1 0,3-1 0 15,2-1 0-15,0 2-1 0,2 0 1 16,0 1-1-16,1-2 1 0,0-2-1 16,2 0 1-16,-1-2 0 0,2-1 0 15,0-2 0-15,-1 1 1 0,6 1 0 16,0-1 0-16,3 2 1 0,3-1-1 16,3 0 1-16,3 0-1 0,1-3 0 0,-2 0 0 15,0 1-1-15,-1-1 0 0,1 2 0 16,-2-1 0-16,-2 2 0 0,1 1 0 15,5 1 0-15,0 2 1 0,-3 1 0 16,1 0 0-16,0 1 1 0,3-1-1 16,0-1 1-16,-3-3 0 0,3-4-1 15,4-3 1-15,4-3-1 0,-2-4 1 16,1 1-1-16,1-3-1 0,3-1 1 16,1-1-1-16,1-2-1 0,-1-1 1 15,0 2-1-15,-1-2 0 0,2-1 1 16,-1 1-1-16,2 1 1 0,-2 2-1 0,-1 0 1 15,1 2-1-15,1 0 0 0,-1 1 1 16,1-1-1-16,-7 0 0 0,2 1 0 16,0-1 0-16,2 0 0 0,-4-1 1 15,1 1-1-15,1 0 0 0,1 1 0 16,-2 0 0-16,-3 0 0 0,-1 0 0 16,-1-1 0-16,-1 1 0 0,-3-1 1 0,0 1-1 15,3-1 0-15,-2-3 1 0,1 1-1 16,1 0 0-16,0-2 1 0,1 2-1 15,-2-2 0-15,-2 0 0 0,-2 2 0 16,-1-3 0-16,-4-1 0 0,-1-1 0 16,-3 0 0-16,0-2 0 0,-3 1 0 15,-3-1 0-15,-4 1 0 0,1 1 0 16,-6-1 0-16,-3 0 0 0,-7-1 0 16,-1 0-1-16,-6-3 1 0,-3-4-1 15,-10-4 0-15,-6-2 1 0,-1 0-1 0,-5-2 1 16,-7 1 0-16,-3 1-1 0,-8 0 1 15,-4 4-1-15,-5-1 0 0,-11 2 0 16,-4 3 0-16,-6 0-1 0,-7-3 1 16,-6 3 0-16,-5 3 0 0,-6 4 0 15,-5-1 1-15,-8 1-1 0,-6 3 1 16,-2 6 0-16,-6 3 0 0,-4 1 0 16,-8 4 0-16,-1 5-2 0,-6 3-1 0,-9 3-3 15,-5 2-4-15,-6 8-9 0,-2 1-46 16,-5 0-65-16,-3 3-95 0,1 1-226 15</inkml:trace>
  <inkml:trace contextRef="#ctx0" brushRef="#br0" timeOffset="100390.0137">1583 5088 358 0,'27'-14'103'16,"-7"-1"5"-16,-6 5-40 0,-4 4-13 15,-10 4-9-15,-2 4-12 0,-2 5-8 0,-5 3-6 16,-2 5-4-16,-6 4-2 0,-4 6-1 16,-2 6 1-16,-2 8 1 0,1 10 2 15,0 12 0-15,0 13 1 0,1 12 0 16,3 17-1-16,2 15-4 0,-4 9-1 15,-2 11-2-15,2 7-1 0,3 5 0 16,-2 4 0-16,1-3 0 0,4-5 1 16,7-7-1-16,4-8 1 0,1-7 1 0,5-6-2 15,4-13 0-15,4-7-2 16,-2-3 0-16,2-5-1 0,0-7-1 16,2-6-1-16,3-7-2 0,-3-6 0 0,1-5-1 15,0-7 0-15,-1-5 0 0,-1-8-2 16,-1-6-4-16,-3-7-7 0,-1-4-10 15,-1-7-6-15,-2-7-5 0,-3-5-9 16,1-6-8-16,-1-4-108 0,-2-8-106 16,-2-2-262-16</inkml:trace>
  <inkml:trace contextRef="#ctx0" brushRef="#br0" timeOffset="100654.5782">1144 7911 601 0,'-6'0'139'16,"0"0"1"-16,1 2-98 0,4 4-15 16,1 3-7-16,2 3-5 0,2 5-4 0,2 4-4 15,1 3 2-15,3 3 2 0,0 0 1 16,2 1 1-16,0-1 1 0,1-5 2 16,1-2 0-16,2-4-2 0,1-5-1 15,1-4-2-15,-1-2-1 0,1-3 0 16,0-4-2-16,1 0-1 0,-2-3-2 15,0-4 0-15,-1-3-1 0,0-4-2 16,-1-1-11-16,-2-5-16 0,1-1-12 16,-2-2 91-16,-1-3-223 0,-1-3-143 15,2 1-371-15</inkml:trace>
  <inkml:trace contextRef="#ctx0" brushRef="#br0" timeOffset="101567.5295">476 6607 631 0,'-9'-5'155'0,"0"-1"6"0,2-1-89 16,2 1-21-16,2 0-11 0,2 1-9 16,2-1-8-16,4 2-5 0,3-1-5 15,-1 3-4-15,5 2-2 0,2 0-2 0,2 1-1 16,3 1-1-16,2 1 0 0,1 0-1 16,0 1 0-16,-1-2-1 0,0 2 0 15,0 1 0-15,-2 1 0 0,-5-1 0 16,-3 2 0-16,-1 0 0 0,-4 1 1 15,-5 2-1-15,-2 1 1 0,-7 0 1 16,0 4-1-16,-3 1 0 0,-4 1 0 16,-3 2-1-16,-3 1 1 0,0 2-2 0,-2 0 1 15,1-2 0-15,1-2 0 0,0 0 2 16,4-2 2-16,3-2 0 0,5-6 1 16,2 1 0-16,4 0 0 0,4-2-1 15,3-3-1-15,3-1-1 0,2 1-2 16,2 1 0-16,3-4 1 0,5-1-1 15,-2-4-1-15,4 3 1 0,1-3 0 16,0 0 0-16,0-1 0 0,-1 2-2 16,-2 1-8-16,1 2-12 0,-4 0-15 0,-1 0-16 15,-3 1-12-15,-2 1 40 0,-1 1-161 16,-3-2-125-16,-1-2-296 0</inkml:trace>
  <inkml:trace contextRef="#ctx0" brushRef="#br0" timeOffset="101847.3561">845 6377 574 0,'1'-3'144'0,"-1"2"2"16,-1 1-61-16,2 3-49 0,2-1-12 15,-1 3-9-15,3 2-5 0,0 0-4 0,0 2-2 16,1 0-3-16,-1-1-10 0,1 4-12 16,-1-3-14-16,-1 1-115 0,-2-1-118 15,2-1-293-15</inkml:trace>
  <inkml:trace contextRef="#ctx0" brushRef="#br0" timeOffset="102457.3807">599 6452 577 0,'-10'-2'152'15,"0"2"8"-15,3-1-70 0,2 0-31 16,1 0-14-16,4 0-9 0,3-2-6 16,1 1-11-16,3-2-6 0,3 2-5 15,2-2-1-15,1 0-2 0,3-1-1 16,0 2-3-16,1-1-10 0,1 3-20 0,0-2-11 16,0 2 22-16,0 1-154 0,-1-2-135 15,-3-1-323-15</inkml:trace>
  <inkml:trace contextRef="#ctx0" brushRef="#br0" timeOffset="102825.155">882 6466 516 0,'-1'-8'137'16,"-3"-3"7"-16,2 1-41 0,-1-4-50 16,4 5-9-16,-3-5-3 0,1 0-3 0,-5-1-3 15,6-2-2-15,-2 0-3 0,1-1-2 16,1 1-3-16,0 3-2 0,0-2-3 15,5 5-3-15,-6 2-3 0,1 4-3 16,0 4-1-16,1 1-3 0,-1 2-2 16,1 6-2-16,0 1-1 0,2 6 0 15,-1 4 0-15,2 0-2 0,0 4-6 0,-2 4-11 16,2 0-20-16,2 1-20 0,1-1-18 16,-1-1-117-16,2 2-137 0,-2 1-300 15</inkml:trace>
  <inkml:trace contextRef="#ctx0" brushRef="#br0" timeOffset="103916.0082">851 9148 640 0,'-3'-13'156'0,"3"4"8"0,-4-1-95 16,0 0-17-16,4 6-10 0,2 2-7 15,1 2-4-15,3 5-5 0,2 3-6 16,1 5-3-16,5 1-2 0,-2 0-3 16,2 2-2-16,0 3-2 0,0 0-2 0,-1-2-1 15,2 1 0-15,0 1 0 0,2 1-1 16,1-2 1-16,2-2-2 0,2-2 0 15,0 0-1-15,-1-3-1 0,-2-1-1 16,-3-2-5-16,-2-1-10 0,-4 1-17 16,-3-2-18-16,-2-1-14 0,-3 1-12 15,-2-2-115-15,-2-1-123 0,-3-3-274 16</inkml:trace>
  <inkml:trace contextRef="#ctx0" brushRef="#br0" timeOffset="104153.3747">1211 9143 638 0,'-1'-10'154'0,"-2"0"7"16,-1 4-100-16,-2 2-14 0,0 6-6 16,-3 3-8-16,-2 2-8 0,-4 5-6 0,-2 4-7 15,-1 5-4-15,-5 0-2 0,-2 2-3 16,1 4 0-16,-1 1-5 0,2 0-12 15,1 2-12-15,1-2-13 0,3 0-11 16,3-1 69-16,3-5-192 0,-1-1-130 16,8-5-319-16</inkml:trace>
  <inkml:trace contextRef="#ctx0" brushRef="#br0" timeOffset="104514.4077">1415 9131 599 0,'-3'-3'145'0,"2"4"4"0,-3 2-65 16,1 3-51-16,-1 2-8 0,0 4-4 15,1 3-4-15,-2 5-1 0,0 2 0 16,1 1 1-16,2 4 0 16,1 1 0-16,1 2 0 0,0-3 0 0,2 1-1 15,3-1-2-15,0-1-3 0,1-4-2 16,3 0-2-16,0-4-2 0,-1-1-2 16,1-4-1-16,3-2 0 0,0-5 0 15,2-3-1-15,1-3 0 0,0-1-1 0,3-4-4 16,1-1-11-16,-3-4-12 0,1 2-14 15,-3-3-9-15,-1-3-16 0,-2-4-115 16,-5-2-120-16,-1-2-276 0</inkml:trace>
  <inkml:trace contextRef="#ctx0" brushRef="#br0" timeOffset="104704.897">1429 9089 733 0,'2'-4'160'16,"-1"-1"1"-16,3 2-122 16,1-2-20-16,4 1-9 0,4-2-4 0,1 0-1 15,5 1-2-15,1-1-7 0,5 0-9 16,3 0-12-16,-1-1-11 0,1 1 121 16,2 1-247-16,-5 1-141 0,1 0-374 15</inkml:trace>
  <inkml:trace contextRef="#ctx0" brushRef="#br0" timeOffset="105050.2381">1796 9195 720 0,'0'3'163'0,"1"4"6"0,-1 2-113 16,0 2-17-16,-1-1-9 0,2 2-4 16,0 3-2-16,0 1-1 0,2-3-4 15,-1 2-3-15,3-3-3 0,0 1-1 16,1-2 0-16,2-3-2 0,-1-4-1 16,4-4-2-16,1-5-1 0,0-4-1 15,3-3-2-15,1-2 0 0,0 0-1 16,0-5-1-16,-1 1 0 0,-3 3 0 15,-1 3-1-15,-1 2 1 0,-3 3-1 0,-2 3-1 16,-1 8-2-16,-2 2-7 0,-1 4-10 16,-1 1-18-16,0 2-17 0,-1 2-10 15,2 1-14-15,2-3-24 0,-1 0-83 16,3-2-105-16,1-3-228 0</inkml:trace>
  <inkml:trace contextRef="#ctx0" brushRef="#br0" timeOffset="105564.669">2090 9009 744 0,'-15'-2'182'0,"2"-1"5"16,2 2-114-16,4 0-24 0,7 2-13 16,4 0-10-16,5 2-9 0,4 1-8 15,5-1-4-15,3 0-1 0,3-1-1 16,0-1 0-16,4 2-1 0,0-1 0 15,2-1-1-15,-2 2 0 0,0 2 0 0,-1 1 0 16,-4 1-1-16,-3 1 1 0,-5 3-1 16,-4 0 1-16,-4 1 0 0,-3 3-1 15,-3 1 0-15,-1-1 0 0,0 5-1 16,-2 1-1-16,-2 2 0 0,1 0-1 16,1 1 0-16,-1 3 0 0,1 1 0 15,0-2 0-15,0-1 1 0,1 0 1 16,-1-2 0-16,-2-3 1 0,-1-4 0 0,-2-4 1 15,-2-1 0-15,-2-4 2 0,-2-1-1 16,-3-4 1-16,0-2-1 0,0-2 0 16,0 0-1-16,3-3-2 0,2 0-9 15,1-3-12-15,6 1-12 0,3 1-17 16,6 1-7-16,2 0-20 0,3 3-111 16,3 1-121-16,2 0-276 0</inkml:trace>
  <inkml:trace contextRef="#ctx0" brushRef="#br0" timeOffset="105805.8589">2662 9230 786 0,'-6'-4'182'16,"2"0"1"-16,0 2-115 0,3 1-36 0,2 0-16 15,2 1-8-15,0 0-5 0,4 0-2 16,0 1-1-16,1 0-5 0,3 1-10 16,1 2-13-16,0 1-16 0,0-1-13 15,0-1-43-15,-2 2-82 0,-1-1-117 16,-8 2-249-16</inkml:trace>
  <inkml:trace contextRef="#ctx0" brushRef="#br0" timeOffset="105981.5216">2636 9401 708 0,'1'2'161'0,"3"-2"3"0,1 1-110 0,0 0-26 16,2-1-12-16,2 0-5 0,0-2-6 15,2 2-19-15,3-2-17 0,1 1-65 16,-1 0-70-16,0 1-119 0,-1 5-269 15</inkml:trace>
  <inkml:trace contextRef="#ctx0" brushRef="#br0" timeOffset="118107.0758">3337 9008 566 0,'3'-13'141'0,"0"0"6"0,-2 2-80 15,1 0-13-15,1 4-6 0,-6 0-4 16,5 2-5-16,-1 2-4 0,0 1-6 16,2 3-2-16,-2 0-3 0,0 4-2 0,5 4-2 15,-5 1-2-15,-1 3-1 0,-1 4-2 16,-1 3-4-16,-2 2-2 0,-2 1-2 16,-1 2-3-16,-3-1-1 0,-2-2-1 15,-1 1 0-15,0-1-1 0,-1 2-1 16,2-5 1-16,1-2 0 0,1-1 0 15,4-1 0-15,1-3 0 0,3-4 0 16,2-1 0-16,1-3 1 0,3-1-1 16,-1-1 1-16,2-2-1 0,1-2 1 15,3 0-1-15,1-3 0 0,2-1 1 0,0 0-1 16,2-3 0-16,0-2-2 0,1-1-6 16,0 2-8-16,-2 0-15 15,0 2-14-15,-2 2-16 0,0 2-11 0,-2 4-14 16,-1 4-105-16,-2 3-114 0,-1 0-261 15</inkml:trace>
  <inkml:trace contextRef="#ctx0" brushRef="#br0" timeOffset="118418.5155">3485 9317 572 0,'-3'-8'135'0,"2"1"4"16,0-2-88-16,1 1-12 0,0-4-6 15,1-3-4-15,3-1-2 0,-2 1-2 16,1-1-1-16,-1-1 0 0,-1 0-1 16,2 0 0-16,-2 2 1 0,-1 1 0 15,0 1 2-15,0 4 2 0,0 1-2 16,0 5-2-16,0 4-2 0,0 4-3 0,-1 4-5 16,0 5-3-16,1 2-5 15,-2 5-2-15,1 3-2 0,0 2 0 16,0 0-1-16,1 2-1 0,0-3 0 0,0 2 1 15,0-5-1-15,0 1 1 0,1-4-1 16,-1 0-1-16,1-5-7 0,-1-2-10 16,1-1-17-16,-1-3-21 0,2-2-13 15,-1-2-49-15,0-3-78 0,0-2-119 16,1-4-247-16</inkml:trace>
  <inkml:trace contextRef="#ctx0" brushRef="#br0" timeOffset="124613.6799">4100 9258 415 0,'-5'0'119'15,"-1"0"7"-15,0 0-16 0,0-1-59 16,-1 0-7-16,1-4 0 0,0 0-3 15,1-3-5-15,-1 1-1 0,2-3-2 0,2-2-1 16,0-2-2-16,3 0-3 0,0-1-3 16,3-2 0-16,-1 0-2 0,3-2-1 15,1 2-2-15,-1 1-2 0,1 2-1 16,-1 0-3-16,0 3-2 0,0 4-2 16,-1-1-1-16,-1 5-2 0,0 3-1 15,-2 2-1-15,2 4 0 0,-3 4-1 16,0 2 0-16,-1 8-1 0,-2 1 0 0,-1 2-1 15,-3 3 0-15,0 1 0 16,0 0-1-16,0 1 1 0,5-1-1 0,1-1 0 16,1-3 1-16,5-1-1 0,4-5 0 15,1-5 0-15,1-2 0 0,0-5 0 16,1-4 0-16,0-3-1 0,1-4 2 16,-2-4-1-16,0-4 0 0,2 0 0 15,-3-7 1-15,2-4-1 0,-2 1 0 16,0-2 0-16,-1-1 0 0,-2 3 0 15,0 2 0-15,-2 3 0 0,-1 6 1 16,-3 2 1-16,-1 6 1 0,-1 6 0 16,-1 4 1-16,0 5-1 0,0 2 1 0,0 5-1 15,1 4-1-15,1 2-1 0,0 2 0 16,3-2-1-16,1 2 0 0,2-1-2 16,3 1-3-16,1-6-6 0,0-2-9 15,4-1-14-15,-2-2-19 0,3-5-10 16,-1-1-20-16,-2-3-111 0,-1-3-126 15,1 1-283-15</inkml:trace>
  <inkml:trace contextRef="#ctx0" brushRef="#br0" timeOffset="124948.2407">4562 9113 636 0,'0'-7'162'0,"0"1"7"0,-2 2-81 16,2 2-35-16,0 2-6 0,0 1-7 0,0 3-7 15,0 2-7-15,0 1-6 0,0 3-2 16,-1 1-2-16,1 2-3 0,0 1-1 16,0 2-1-16,0 1-1 0,1 3-1 15,1-1-2-15,0 2-1 0,2 1-1 16,3 0-2-16,2-1-1 0,2-1-1 15,2-3 0-15,3-1 0 0,2-2-1 16,1-4 0-16,-2-2 1 0,0-4-2 16,2-2-1-16,-4-4-7 0,0-2-7 15,-1-3-11-15,-2-1-14 0,-1-2-13 16,-3-3-9-16,-1 0-7 0,-3 0-10 16,-2-1 9-16,-4 0-100 0,0-1-100 15,-4-1-242-15</inkml:trace>
  <inkml:trace contextRef="#ctx0" brushRef="#br0" timeOffset="125133.7455">4582 9057 631 0,'-8'-6'164'0,"1"0"5"0,2 1-72 16,6 2-42-16,1-1-14 0,7 0-10 16,2-1-12-16,5 0-6 0,3 0-6 15,5 2-9-15,1-2-14 0,2-3-19 16,2 1-14-16,-1 0-98 0,-3 3-29 15,0 1-115-15,-1 3-219 0</inkml:trace>
  <inkml:trace contextRef="#ctx0" brushRef="#br0" timeOffset="125517.8077">4896 9145 664 0,'0'-1'158'0,"0"2"5"16,0 2-99-16,1 2-22 0,0 2-7 16,6 3-8-16,-4 2-5 0,1 1-3 15,2 1-2-15,-1-1-2 0,1 1 0 16,0-1-1-16,2-3 0 0,0-2 0 15,1-4-1-15,-1-2-2 0,2-4-2 16,1-4-2-16,-2-5-2 0,4-1-1 16,-1 0-1-16,1-3-1 0,-1-1 0 15,0 3 0-15,0 0 0 0,1 6 0 16,-6 1-1-16,0 1 1 0,-3 4 0 0,0 3 0 16,-3 1-1-16,0 4 1 0,0 2-1 15,-1 3-1-15,0 3-7 0,2 1-5 16,-2 1-8-16,0 1-15 0,1 0-17 15,3 1-12-15,2-2-11 0,2-4-112 16,1 2-124-16,2-5-281 0</inkml:trace>
  <inkml:trace contextRef="#ctx0" brushRef="#br0" timeOffset="125949.6536">5282 9019 782 0,'-9'-7'186'0,"2"3"3"0,6 2-121 0,2 0-25 15,8 2-10-15,3 2-11 0,2 0-8 16,6-1-6-16,2 2-3 0,1-1-3 15,4-2 0-15,0-1-1 0,-1 0 0 16,-3-2-1-16,-2 2 1 0,0 1 0 16,-1 1 0-16,-5 3-1 0,-2 1 1 0,-4 1-1 15,-1 4 1-15,-4 1 0 0,-6 1-1 16,-3 2 1-16,-1 3 0 0,-2 0-1 16,0 1 1-16,0-1-1 0,3 1 0 15,0 0 0-15,3 1 0 0,0 0-1 16,2-1 1-16,0-1 0 0,2 1-1 15,-2-3 1-15,1 0 0 0,0-3 0 16,-1-1 0-16,0-1 0 0,0-1 0 16,-2-2 0-16,-1-1 1 15,-2-2-1-15,-2 0 1 0,-1-3-1 0,-1-1-5 0,-2 0-12 16,-2-1-18-16,0-1-21 0,-1 1-23 16,0 1-117-16,-1 5-138 15,0 1-308-15</inkml:trace>
  <inkml:trace contextRef="#ctx0" brushRef="#br0" timeOffset="127436.9683">4912 7339 459 0,'1'-25'125'0,"2"3"6"0,-2 5-25 16,-1 2-57-16,0 8-7 0,-1 3-4 0,1 4-6 16,-3 5-4-16,1 7-3 0,-2 5-5 15,-1 8-5-15,0 9-3 0,-2 9-1 16,-2 5 0-16,1 8 0 0,-2 7 0 15,-1 3-1-15,0 2 0 0,0-1-2 16,1-1 0-16,1-3-4 0,3-4 0 16,1-9-2-16,2-6-5 0,2-4-7 15,3-8-10-15,-2-8-11 0,4-6-12 16,-1-4-16-16,1-7-108 0,0-3-118 16,-4-5-268-16</inkml:trace>
  <inkml:trace contextRef="#ctx0" brushRef="#br0" timeOffset="127693.0805">4701 8108 560 0,'0'7'139'0,"-1"3"7"16,1-2-67-16,0 5-30 0,1-1-6 0,3 3-4 15,1 1-4-15,0 0-2 0,2-1-2 16,2 4-4-16,2-4-2 0,0-2-2 15,0-3-2-15,2-2-1 0,1-3-4 16,-1-3-1-16,1-4-3 0,-1-5-3 16,2-5-1-16,2-4-3 0,-1-3-1 15,0-3-3-15,2-1-8 0,1-1-13 16,-2-2-28-16,0 3-22 16,-4 2-122-16,4-1-143 0,-1 2-332 0</inkml:trace>
  <inkml:trace contextRef="#ctx0" brushRef="#br0" timeOffset="130908.2451">6631 9143 596 0,'-12'-8'157'0,"5"6"12"16,-1-2-75-16,0 3-18 0,2 0-7 15,2 1-5-15,2-1-10 0,3 3-10 16,-1-1-9-16,1 1-7 0,-1-5-6 16,5 4-6-16,3 2-3 0,1 0-2 15,4-1-2-15,3-1-2 0,1-1-3 0,5 4-1 16,-1-4-2-16,-2-3 0 0,2 1-1 15,1-1-2-15,-2 1-7 0,-2-1-9 16,-1 2-13-16,-1 0-24 0,-1 2-21 16,-5 2 1-16,-5 0-133 0,-1 5-137 15,-1 1-308-15</inkml:trace>
  <inkml:trace contextRef="#ctx0" brushRef="#br0" timeOffset="131797.7209">7427 9053 580 0,'-8'-7'146'0,"1"-3"7"0,1 0-74 15,0-3-25-15,3-2-4 0,3-2-3 16,5 1-3-16,1-3-5 0,2-1-4 16,3 2-4-16,2 0-4 0,1 4-4 15,2 0-3-15,0 2-4 0,-1 3-3 16,3 5-2-16,-3 0-3 0,3 1-1 0,-1 3-3 15,0 5-1-15,-1 4 0 0,1 3-1 16,0 3 1-16,0 3-1 0,-3 4 1 16,-2 4-1-16,-5-1 1 15,-4 0-1-15,-4 3 0 0,-7 1 0 0,-5-1-1 16,-8 0 0-16,-1-1 1 0,-3 2-2 16,0 2 1-16,-3-3 0 0,1-1-1 15,0 0 0-15,3-3 1 0,0-1-1 16,2-8 0-16,1-2 1 0,3-5-1 15,2-4 1-15,5-3-1 0,3-6 0 0,7-1 1 16,2-1-1-16,4-3 0 16,4 0 0-16,2 0 0 0,2 1-1 0,1 4 1 15,-2 0 0-15,1 2 0 0,2 3 0 16,-1 0 0-16,-1 4 0 0,1 1 1 16,0 1-1-16,0 3 0 0,-1 0 0 15,-1 1 0-15,1 1 0 0,-2-2 0 16,0-1 1-16,-1-1-1 0,-2-3 0 15,0 0 0-15,-2-1 0 0,-1-2 0 16,-2 0-2-16,0-1-1 0,-2-1-4 0,-1-2-6 16,0 1-12-16,0-1-16 0,0-3-21 15,-1 1-20-15,-1 1-119 0,1-3-137 16,2 0-312-16</inkml:trace>
  <inkml:trace contextRef="#ctx0" brushRef="#br0" timeOffset="132522.3078">8921 8922 518 0,'0'-12'136'0,"1"-5"8"0,1-3-58 0,-2 1-24 16,0-5-4-16,0-2-6 0,-3-3-5 16,-1 0-4-16,0-2-5 0,-3 3-4 15,3-1-5-15,-4 3-4 0,2 6-2 16,2 7 0-16,1 3-1 0,-1 5-4 16,4 8-4-16,0 4-2 0,0 5-3 15,1 3-4-15,0 5-6 0,2 4-7 16,-2 2-7-16,0 0-7 0,3 2-10 15,-2 1-12-15,3 1-13 0,-1-4-7 0,0 1-10 16,1-1-37-16,-3-1-67 0,-2-5-103 16,1 0-229-16</inkml:trace>
  <inkml:trace contextRef="#ctx0" brushRef="#br0" timeOffset="132795.5816">8696 9069 623 0,'-15'-3'151'0,"-1"-1"8"0,5 4-91 16,1-2-14-16,4-1-5 0,2-1-4 15,6 4-5-15,4 2-6 0,4-4-7 16,2-1-6-16,5 3-5 0,4 0 0 16,5 1 0-16,-1-3-2 0,7-2-1 15,2 1-1-15,2 1-2 0,2-2 0 16,0 1-3-16,0-4-2 0,0 3-2 15,-3-1-1-15,-2 0-1 16,-1 4-1-16,0 1-5 0,-4 1-9 0,-2 1-12 16,-5 2-17-16,-4 2-17 0,-5 1-18 0,-6-2-102 15,-4 1-14-15,-9-1-105 16,0 6-197-16</inkml:trace>
  <inkml:trace contextRef="#ctx0" brushRef="#br0" timeOffset="133243.3877">8685 9421 598 0,'-15'-6'146'0,"0"-2"7"16,-1 0-84-16,4-3-23 0,2 0-4 15,2-1-2-15,3 1-2 0,4-1-5 16,3 1-1-16,3 2-3 0,4 3-3 15,2-1-4-15,0 0-3 0,3 3-5 16,3 3-4-16,1 1-4 0,0 1-2 0,-2 3-2 16,0 2 0-16,2 5-1 0,-3 0 1 15,-2 3 0-15,-2 2 0 0,0 1 0 16,-2 2 1-16,-3 1-1 0,-3 0-1 16,-5-1 0-16,-3 1 1 0,-2-1-1 15,-3 0-1-15,-3 0 1 0,-4-2 0 16,-2 1-1-16,-2-2 1 0,1-2-1 15,-2 0 1-15,0-3-1 0,1-1 0 16,2-2 0-16,6-3 0 0,1-1 0 16,3-3 0-16,5 1 0 0,6 1 0 15,3-2-1-15,2-1 1 0,5 3 0 0,3-1 0 16,3 2 0-16,3-1 0 0,0 1 0 16,2 0 0-16,2-1-2 0,-2 1-4 15,-1-2-8-15,0 0-12 0,-2 0-15 16,-2 1-15-16,-1-1-20 0,-5 0-116 15,-2 1-130-15,-5 1-295 0</inkml:trace>
  <inkml:trace contextRef="#ctx0" brushRef="#br0" timeOffset="133638.3772">8416 8429 560 0,'-28'17'142'0,"-2"5"4"16,-2 5-75-16,-4 6-20 0,1 4-13 16,-1 6-6-16,2 7-6 0,2 6-6 15,4 9-2-15,2 10-2 0,4 2-1 0,5 11-2 16,7 5-1-16,7 5-2 0,0 3-1 16,4-6-3-16,5 1-2 0,7-1-2 15,4-9-1-15,7-5-1 0,4-10 1 16,10-10-3-16,11-6-9 0,5-9-11 15,5-12-11-15,1-8-14 0,4-13-85 16,7-7-39-16,-1-8-108 0,1-12-216 0</inkml:trace>
  <inkml:trace contextRef="#ctx0" brushRef="#br0" timeOffset="134143.0659">9252 8401 605 0,'1'-5'137'0,"2"7"2"15,3 8-97-15,2 8-14 0,6 8 0 16,3 6 1-16,-1 6 4 0,5 11 2 0,1 5 2 16,0 6 0-16,1 7 0 15,-2 4-5-15,-3 3 0 0,-1 2-8 0,-3-2-5 16,-4 0-3-16,-7-2-4 0,0-5-2 16,-3 0-4-16,-3-6-3 15,-4 0 0-15,-3-6-2 0,-3-3-1 0,0-5 1 16,-4-4-2-16,-1-5-6 0,-1-5-8 15,4-9-15-15,0-6-20 0,4-7-11 16,2-11 22-16,3-10-152 0,1-7-131 16,2-7-307-16</inkml:trace>
  <inkml:trace contextRef="#ctx0" brushRef="#br0" timeOffset="134688.6264">9538 8389 486 0,'-2'-6'144'0,"0"0"11"15,-2 0-5-15,1 1-80 0,1-1-10 16,1 1-5-16,0 2-5 0,1-1-5 16,-2 1-7-16,1 1-4 0,1-1-6 15,0 3-4-15,0 2-3 0,1-1-4 16,1 4-4-16,0 1-3 0,0 3-2 15,2 2-2-15,0 2-2 0,-1 1-1 16,2 0-1-16,-1 0-1 0,0-1 0 0,-1-1 0 16,0-2-1-16,-1-2 1 0,0-2-1 15,-1-3 0-15,1 0 1 0,-1-6 0 16,3 0 0-16,0-5 1 0,1-3 0 16,1-5 0-16,4-1 0 0,-1-4 1 15,2 1-1-15,3 0-1 0,-1 3 0 16,1 2 0-16,-3 4-1 0,-1 6 1 15,-2 4-1-15,1 3 0 0,-2 6 0 16,-1 3-3-16,-1 5-2 0,1 5-6 16,-2 3-4-16,1 2-8 0,-1 3-10 0,-1-1-16 15,1 2-16-15,1-1-14 0,2-1-89 16,-1-2-23-16,0 0-107 0,2 0-208 16</inkml:trace>
  <inkml:trace contextRef="#ctx0" brushRef="#br0" timeOffset="135354.3481">9900 8971 508 0,'-6'-5'148'0,"0"-2"9"0,-2-3-19 16,3-2-69-16,0-3-11 0,3-1-8 16,0-1-6-16,3-1-10 0,-2 0-8 0,4-1-4 15,3 3-3-15,0 4-4 0,1 5 0 16,-1 0-1-16,0 10-1 0,2 4-1 15,-4 8-1-15,-1 5-3 0,-7 2-2 16,4 6-2-16,0 5-2 0,0 1 0 16,0 0 0-16,1 0 1 0,2-3 0 15,5-1 0-15,-1-6 1 0,2-4 1 0,2-5-2 16,3-6 0-16,0-2 0 16,2-9-1-16,1-3-1 0,-1-4 0 0,-1-6 0 15,0-3 0-15,-2-3 0 0,-1-3-1 16,-2-3 1-16,0 2 0 0,-1-2-1 15,-3 2 1-15,-3 3 0 0,1 5 3 16,-4 5 2-16,-1 5 1 16,-2 5 0-16,1 7 0 0,-2 6 0 0,1 5 0 15,0 1-4-15,1 3-1 0,2 2-2 0,0 1-2 16,1-1-4-16,3 2-2 16,0-5-4-16,4 0-7 0,0-4-13 0,6 1-15 15,1-3-20-15,4-5-11 0,1-3-19 16,-1-2-101-16,3-1-120 0,-1-2-262 15</inkml:trace>
  <inkml:trace contextRef="#ctx0" brushRef="#br0" timeOffset="135654.5466">10441 8791 677 0,'-3'-6'165'0,"-1"4"5"0,-1 3-104 16,1 5-17-16,1 3-5 0,-2 3-8 15,2 4-9-15,0 2-7 0,1 4-3 16,1 1-3-16,2 3-2 0,2 0 1 0,1 2 1 16,0 0-1-16,3 2 0 0,1-3-1 15,1 0-2-15,0-4-1 0,3-2-4 16,0-4-3-16,0-4-2 0,1-3-4 15,1-4-10-15,1-3-11 0,-2-3-16 16,1-5-19-16,-5-1-16 16,-1-3-5-16,-2-1-113 0,-4-2-118 0,0 1-268 15</inkml:trace>
  <inkml:trace contextRef="#ctx0" brushRef="#br0" timeOffset="135813.9728">10406 8791 751 0,'-2'-5'172'16,"4"-1"1"-16,4 1-121 0,6-1-22 16,5-2-15-16,2-5-23 0,5 2-24 15,1-1-20-15,3-1-121 0,1-1-132 16,4 6-317-16</inkml:trace>
  <inkml:trace contextRef="#ctx0" brushRef="#br0" timeOffset="136288.6967">10751 8872 601 0,'-2'-6'146'0,"-2"1"6"16,2 0-89-16,-1 0-13 0,1 2-3 15,0 0-3-15,0-2-4 0,2 4-6 16,0 1-4-16,0 0-3 0,1 1-3 0,0 3-3 16,2 2-3-16,1 6-3 0,-2 2-1 15,0 3-1-15,2 4 0 0,-1 3-2 16,-1 2-1-16,2 1 2 0,1-3-1 15,0 0 0-15,1-2-2 0,0-4 0 16,1-4-2-16,2-1-2 0,-1-8-2 16,3-1 0-16,2-6-2 0,0-2 0 15,4-6 0-15,-1-3 0 0,0-4-1 0,1-1 1 16,-3-4-1-16,-1 0 1 0,-7-1-1 16,0 2 0-16,2 2 1 0,-5 6-1 15,1 2 1-15,-3 5-1 0,-1 5 0 16,4 4 1-16,-4 3-2 0,-1 4-1 15,-2 1-6-15,2 4-7 0,2 2-8 16,-1-1-10-16,4 0-12 0,0-1-9 16,1-1-10-16,4 0-4 0,1-6-8 15,1 0-108-15,0-3-116 0,1-4-278 16</inkml:trace>
  <inkml:trace contextRef="#ctx0" brushRef="#br0" timeOffset="136657.5957">11076 8766 717 0,'-8'-13'188'15,"5"1"3"-15,-1 0-75 0,4 0-58 16,4 2-19-16,3-1-10 0,3 2-11 0,3 1-9 16,4 1-3-16,6 3-2 15,1-1-2-15,3-1 0 0,2 1-1 0,-2-1 1 16,-3 2 0-16,-2 1 0 0,-6 1 0 15,-3 2 0-15,-4 2 0 0,-3 5 0 16,-4-1-1-16,-1 3 0 0,-2 4 0 16,-1 3 0-16,-2 1-1 0,-1 2 0 15,3 2 0-15,-2 4-1 0,4 0 1 16,0 5-1-16,1-2 1 0,2 0-1 16,2 0 1-16,-2 0-1 0,1-2-1 15,0-4 0-15,-1-3-1 0,1-2-1 16,-3-1 0-16,-1-3 1 0,-1-3 0 15,-1 0 1-15,-3 0 1 0,-1-3-2 0,-2-1-6 16,1 0-9-16,-3-1-17 0,-2 1-18 16,-2-1-18-16,1-1-125 0,-4-1-138 15,3 5-316-15</inkml:trace>
  <inkml:trace contextRef="#ctx0" brushRef="#br0" timeOffset="150989.9548">19421 5366 421 0,'-11'0'96'0,"-2"-1"2"0,-4 1-69 16,-1 0-8-16,0-1-1 0,-3 0 0 16,-2-2-1-16,-4 1-2 0,-2-1 0 15,-2 1 0-15,-5 2-1 0,-8 1 0 0,-6 2-2 16,-3 0 0-16,-4 2-1 0,-7 1-2 15,-3-1-2-15,-2 0-1 0,-3 1-3 16,0 0-1-16,-3-1-2 0,0-2 0 0,2-1-2 16,-3 1 1-16,1-1 0 0,2 2-1 15,-2-2 1-15,0 1-1 0,2 3 0 16,-1 2 1-16,1 3-1 0,3 2 0 16,-1 0-1-16,6 4 0 0,1 2-1 15,4 3-4-15,5 0-5 0,5-2-6 16,4 0-7-16,7 0 6 0,9-3-109 15,3-2-96-15,6-2-239 0</inkml:trace>
  <inkml:trace contextRef="#ctx0" brushRef="#br0" timeOffset="151347.0672">17324 5806 422 0,'-5'-5'97'0,"0"0"2"16,-2 3-55-16,0 2-27 0,-1 4-7 0,0 2 1 16,-1 5 0-16,1 5 4 0,-2 4 2 15,0 14 1-15,-2 8 3 16,-2 11 3-16,1 11-1 0,2 14-2 0,1 16-2 16,-2 16-3-16,2 7-2 15,6 15-4-15,-1 17-3 0,3 9-2 0,-1 11-1 16,-2 6-2-16,5 6 2 0,-2 7-1 15,-3-7 1-15,4 1 0 0,-3 0 1 16,1-8 0-16,3-9 0 0,0-3-1 16,1-7-1-16,2-3 0 0,1-7-1 15,1-5 0-15,-1-2-1 0,2-8-1 16,-1-8-3-16,2-8-1 0,-7-11-4 0,1-5-6 16,4-15-10-16,0-11-11 15,-1-12-103-15,-3-16-105 0,4-18-259 0</inkml:trace>
  <inkml:trace contextRef="#ctx0" brushRef="#br0" timeOffset="152120.1955">18090 5508 460 0,'-10'-8'104'0,"-1"-1"2"0,2 3-75 15,-1 3-9-15,4-1-4 0,0 1-2 16,3 3-3-16,1 0-2 0,4 2-3 15,1-1-1-15,3 1 0 0,4 1 0 16,4-1 2-16,3 1 1 0,2-1 1 16,5-1 1-16,5-1 0 0,3 0-1 15,6 0-2-15,5 0-1 0,4-1-1 16,7 0-1-16,5 0-2 16,1-1-1-16,4 0-1 0,0 2-1 0,2 0 0 0,0 0 0 15,5 1 0-15,1 0 1 0,3 1 1 16,1-1 2-16,5-1 0 0,2 1 1 15,3 3 0-15,-2-2 0 0,2 1 0 16,2-2 0-16,3 1-1 0,2-4 2 16,4-2 0-16,-1-2-1 0,4-1 1 15,4-2-1-15,6-2-1 0,2 0-1 16,-2 1-1-16,0 3-2 0,3 1 1 0,-2 1-1 16,-3 3-1-16,-8 4 1 0,-2 4-1 15,-4 0 1-15,-4 5-1 0,-5 0 0 16,-7 2 1-16,-4-2-1 0,-7-3 0 15,-1-4 0-15,-6-2 1 0,-6-2-1 16,-3-5 0-16,-2-4 1 0,-1-1-1 16,-2-4 1-16,-6 1-1 0,-1-3 1 15,-2-1-1-15,-6 2 1 0,-6 2-1 16,-4 0 1-16,-6 3-1 0,-3 3 1 16,-5 2-1-16,-2 2 1 0,-2 3-1 15,-3 0 0-15,-2 2-3 0,1 2-5 0,-1 1-6 16,-2 1-13-16,0 1-24 0,-4 3-97 15,3-3-109-15,-6 2-262 0</inkml:trace>
  <inkml:trace contextRef="#ctx0" brushRef="#br0" timeOffset="155241.3069">17705 6221 386 0,'4'-8'110'0,"-2"-1"7"0,-1 1-34 16,-1 0-21-16,2 2-9 0,-2 1-6 16,-2 0-2-16,0 2-3 0,-1 0-3 15,0 2-1-15,-3 1-3 0,-2 2-1 0,0 2-4 16,-2 5-5-16,-1 3-3 0,-1 4-4 15,-2 2-4-15,1 7-2 0,0 2-2 16,1 2-3-16,1 2 0 0,1 1-2 16,3-1-1-16,5 0-1 0,-1-3-1 15,4-3-1-15,3-3-1 0,1-6 1 16,1-4-1-16,3-5 0 0,-1-7 1 16,2-3-1-16,2-5 0 0,1-5 0 15,-2-6 1-15,1-3-1 0,-2-3 1 16,-1 0-1-16,0-4 0 0,-2-2 1 15,1 1-1-15,-1-2 0 0,2 2 0 16,-2 3 0-16,0 2 0 0,-1 5 0 0,-1 7 0 16,-1 3 0-16,-2 7-1 0,-3 6 1 15,0 5 0-15,0 5 0 0,0 4-1 16,1 4 1-16,0 3 0 0,2 3 0 16,0 0 1-16,2 0-1 0,1-3 0 15,0 3 1-15,1-2-6 0,1-3-12 0,2-4-17 16,1-2-12-16,2-2-20 15,-2-5-113-15,1-4-131 0,-3-2-288 16</inkml:trace>
  <inkml:trace contextRef="#ctx0" brushRef="#br0" timeOffset="156180.1326">17797 5910 455 0,'-4'-7'125'0,"1"0"6"0,-2-2-34 16,1 2-47-16,0-2-8 0,2 3-5 16,1 1-4-16,-2 0-5 0,2 3-3 15,1 2-4-15,0 1 0 0,-1 3-3 0,2-1-2 16,-1 3-3-16,2 2 0 15,-2-1-1-15,0 0-1 0,0 3 0 16,2 0-2-16,-2 0-1 0,1-3-1 0,0 2-1 16,0-2-2-16,-1-2 0 15,2-4 0-15,-1 2-1 0,-1-3 0 0,-1-2 1 16,2 0 0-16,0-3-1 0,0 0 1 16,-1-1 0-16,1-4 0 0,1 0 0 15,0 1-1-15,-1 0 0 0,1 1-1 0,-2 0 1 16,1 3 0-16,-1 2 0 0,0-1 0 15,1 3 0-15,-2 2 0 0,0 0 0 16,1 4-1-16,-2 1 1 0,1 3-1 16,0 2-1-16,0 1 0 0,1 2 0 15,0 0 0-15,0 0-1 0,0-1 0 16,0-2 1-16,1-1-1 0,0-1 0 16,-1-3 0-16,1-3 0 0,-1 0 0 15,0-1 0-15,0-1 0 0,0-1 1 16,0-1-1-16,0 0 1 0,0-4 0 15,-1-1-1-15,1-3 1 0,-1 0 0 16,1-2-1-16,-1-2 0 0,-2-1 1 16,1-1-1-16,-2 1 0 0,2 2 0 0,-1 1 0 15,1 1 0-15,-1 2 0 0,2 3 0 16,1 1 0-16,-1 3 0 0,1 2 0 16,0 4 0-16,0 1 1 0,2 3-1 15,0 6 0-15,0 3 0 0,2 2 0 16,-1-1 0-16,3 1 1 0,-1-1-1 15,-1 0 1-15,1-6 0 0,-1-1 1 0,0-2-1 16,0-2 1-16,1-4 0 0,0 0 1 16,1-5-1-16,-1-3 1 0,2-2-1 15,1-4 0-15,-1-3 1 0,3-3-1 16,0-5 0-16,-1-2-1 0,1 0 1 16,0-2-1-16,0 3 0 0,-2 4-1 15,1 2 1-15,-3 6-1 0,-1 4 0 16,1 5 1-16,-2 2-1 0,-1 6 0 0,0 3 1 15,-2 5-1-15,0 3 0 0,-2 3 1 16,-1 2-1-16,-1 2-1 0,1-1-3 16,-1-1-6-16,1-1-14 0,2-2-18 15,0-2-14-15,1 0-19 0,0-4-113 16,1 1-128-16,-2-2-287 0</inkml:trace>
  <inkml:trace contextRef="#ctx0" brushRef="#br0" timeOffset="156801.2873">18118 6254 453 0,'0'-11'125'15,"0"-1"7"-15,0-3-46 0,0 2-24 16,1 2-7-16,0 0-3 0,1 0-4 15,-4 4-3-15,2 0-4 0,0 5-2 16,0 0-5-16,-1 2-7 0,1 2-4 0,-1 4-5 16,1 5-5-16,-1 3-1 0,-1 2-3 15,-1 3 0-15,1 6-2 0,1 3 0 16,1 0-2-16,1-2 0 0,1 2 0 16,1 0-1-16,4-1 0 0,-3-5-1 15,3-4-1-15,0 1 1 0,-1-6-2 16,3-5 0-16,-1-6-1 0,2-3 1 15,0-4 0-15,0-5-1 0,-1-6 1 16,2-1-1-16,0-1 1 0,0 1-1 16,-1-8 1-16,0 1-1 0,-1-1 0 0,-3 2 1 15,0-2-1-15,0 2 0 0,-2 1 0 16,-2 6 1-16,1 5-1 0,-3 2 0 16,1 7 0-16,-2 6 0 0,-2 3-1 15,1 4 1-15,-1 3 0 0,1 3 0 16,1 2 0-16,-2 0 1 0,2 0-2 15,1 1 1-15,0-2 1 0,1 2-1 16,2-2 0-16,0-1 0 0,2 0-2 0,1-2-6 16,2-1-10-16,0-3-13 0,4-4-15 15,1-2-9-15,0-3-20 0,2-2-115 16,-2-2-123-16,1-3-285 0</inkml:trace>
  <inkml:trace contextRef="#ctx0" brushRef="#br0" timeOffset="157179.2642">18436 6224 643 0,'-3'-14'154'0,"0"6"5"16,2 0-101-16,-1 2-13 0,2 4-4 16,0 4-5-16,0 3-6 0,-2 4-5 0,2 1-4 15,0 3-3-15,0 3-2 0,2 5-2 16,-1 1-1-16,0-1-2 0,0-2-1 16,3 2-1-16,1 0-1 0,0-3-1 15,1-3-1-15,0-2-1 0,1 0-2 16,1-2 0-16,0-4-1 0,0-1 0 15,0-2-1-15,-1-3-1 0,2-1 0 16,1-2-2-16,-2-1-7 0,1-3-8 0,0 0-11 16,-1-3-14-16,1 2-12 15,-3-2-12-15,1 1 20 0,-3 1-137 0,-2 0-119 16,1 1-288-16</inkml:trace>
  <inkml:trace contextRef="#ctx0" brushRef="#br0" timeOffset="157368.2562">18440 6196 702 0,'-6'-8'173'15,"0"2"4"-15,5 0-106 0,3 0-21 16,5 1-12-16,4-1-11 0,4 0-11 16,2 0-8-16,4 0-4 0,1 1-12 15,1 1-16-15,-1-1-18 0,0 3-12 16,-1 2 32-16,-2 0-159 0,-5 3-133 15,2 2-306-15</inkml:trace>
  <inkml:trace contextRef="#ctx0" brushRef="#br0" timeOffset="157688.9213">18680 6253 661 0,'-4'-2'160'0,"1"1"4"0,0 2-103 16,2-1-21-16,1 1-6 0,1 1-9 0,2 2-8 16,0 0-5-16,1 2-3 0,1-1 0 15,2 1-1-15,1 1-1 0,1-2-1 16,2 0 0-16,1-4-1 0,1-1-1 16,-1-1-1-16,2-3-1 0,-1-2 0 15,-2-1-1-15,-1-3 0 0,-1 3 0 16,-3 2 1-16,-3 1-1 0,0-1 1 15,-1 4 0-15,1 2 0 0,-2 2 0 16,-1 2 0-16,0 0-1 0,2 1 0 16,-2 5-2-16,0 0-6 0,2 1-12 15,-2 0-15-15,1-1-10 0,1 0-12 0,2-1 34 16,0-1-156-16,-1-4-121 0,1-2-293 16</inkml:trace>
  <inkml:trace contextRef="#ctx0" brushRef="#br0" timeOffset="158107.8154">18882 6152 650 0,'-6'-2'173'0,"0"0"5"0,2 1-75 0,4 1-42 16,4 1-12-16,2 0-9 0,3 3-11 16,3-2-10-16,5 2-3 0,4-2-3 15,3 1-2-15,3-1-1 0,-1-1-3 16,1 1 0-16,-3-2-1 0,0 0-1 0,-6 2-1 16,-2-1 0-16,-4 3-2 0,-3 1 1 15,-3 4-1-15,-4 0-1 0,-3 2 1 16,-1 2 0-16,-2 0-1 0,-2 2 0 15,1 1 0-15,0 0 0 0,1 0-1 16,1 1 0-16,0-1 0 0,2 1-1 16,1 1-1-16,0 1-3 0,1-2-1 0,-1 0-2 15,2 1-3-15,-2 1-1 16,-2-4-1-16,1 1-1 0,-3-2 1 0,0-3 0 16,-4-3-2-16,2-1-4 0,-1-4-5 15,1 0-8-15,-1-4-11 0,3-2-8 16,1-1-16-16,2-1-109 0,2-1-120 15,0 0-283-15</inkml:trace>
  <inkml:trace contextRef="#ctx0" brushRef="#br0" timeOffset="158767.8049">18694 6329 482 0,'-3'-6'125'0,"-1"-3"6"15,2 2-63-15,-2 1-16 0,1-1-3 16,1 1-2-16,0-1-2 0,1 3-1 15,-2 0-1-15,2 1-2 0,0 1-1 16,1 1-5-16,-3-1-5 0,2 4-5 16,1 3-6-16,-1 2-4 0,0 4-3 0,1 4-4 15,0 2-1-15,0 2-2 0,1 3-1 16,-1 1 0-16,1-3 0 0,0 1-1 16,2 0 0-16,-2-4 1 0,1-2-1 15,1-4 0-15,-1-3 0 0,2-3 1 16,0-5 1-16,-2-5 1 0,2-3-1 15,1-3 2-15,-2-5-1 0,4-6 1 16,0-1-1-16,1-2 0 0,2-3 0 16,0 0-2-16,1 2 1 0,1 3-1 15,-1 2-1-15,-1 4-1 0,-2 2-1 16,-1 8 0-16,-1 2 0 0,-1 6 0 16,-3 3-1-16,1 3 1 0,0 5-1 0,0 4 1 15,1 3-1-15,1 0 0 0,1 1 0 16,-1-1 0-16,1 2-3 0,1-1-5 15,2-3-10-15,-1-1-15 0,3-1-17 16,-1-2-19-16,6-2-18 0,-1-2-115 16,2-1-133-16,-1-7-295 0</inkml:trace>
  <inkml:trace contextRef="#ctx0" brushRef="#br0" timeOffset="159730.3403">20407 6044 592 0,'-2'-25'146'0,"-3"2"9"16,-1 0-87-16,0 4-10 0,-2 5-5 16,2 4-7-16,0 6-6 0,2 8-9 15,2 4-9-15,3 7-7 0,2 2-6 16,1 7-9-16,3 0-12 0,0 2-10 16,-2 1-15-16,2-2-10 0,-1 1-19 0,0-3-112 15,-1 1-120-15,-1-2-276 0</inkml:trace>
  <inkml:trace contextRef="#ctx0" brushRef="#br0" timeOffset="160073.4199">20030 6481 482 0,'-26'-6'134'0,"2"-1"7"0,-1-1-4 15,3 1-86-15,4 0-6 0,4-1 1 16,6 2-2-16,3-1-3 0,2 2-5 16,6 1-6-16,3 0-4 0,6 1-4 15,4 0-5-15,9 1-2 0,4-2 0 16,8 1 0-16,7-4 3 0,6 3 1 16,6-3 0-16,8 1-1 0,6 0-1 0,6 0-2 15,2 0-3-15,4 1-4 0,3 0-2 16,-1-1-3-16,2-3-1 0,-3-2-1 15,-3 4-1-15,-2 0 1 0,-4-1-1 16,-5 1 0-16,-6 3 0 0,-10 2-1 16,-7 3-2-16,-5-1-6 0,-8 1-7 15,-10 3-12-15,-8 1-13 0,-9 1-11 16,-7 3-12-16,-8-2-5 0,-7 2-13 16,-8-3-107-16,-10 1-115 0,-4 0-273 15</inkml:trace>
  <inkml:trace contextRef="#ctx0" brushRef="#br0" timeOffset="160428.4743">20134 6764 612 0,'-6'-11'154'15,"0"1"12"-15,1 3-88 0,0 1-9 16,0 3-6-16,3 3-5 0,-1 5-8 0,3 4-9 16,0 4-9-16,1 7-8 0,3 1-7 15,0 2-4-15,1 4-2 0,0 2-3 16,1 1-2-16,-1-1-1 0,-2-2-2 15,1 1-1-15,0-1 0 0,-3-2-1 16,0-6-2-16,0-2-4 0,-1-2-10 16,3-4-12-16,-1-5-18 0,1-2-17 15,2-4-15-15,1-4-124 0,-1-2-136 0,3-2-307 16</inkml:trace>
  <inkml:trace contextRef="#ctx0" brushRef="#br0" timeOffset="160686.9293">20407 6934 808 0,'-2'-3'195'15,"-1"-2"4"-15,3 2-124 0,2 1-19 16,1-2-15-16,1 0-12 0,2 2-9 15,1 0-7-15,1-2-4 0,2 0-3 16,1 2-2-16,1-1-6 0,0 0-7 16,2-1-14-16,0 0-18 0,1 1-26 15,0-1-15-15,-2 1-126 0,1 2-143 16,-1 1-320-16</inkml:trace>
  <inkml:trace contextRef="#ctx0" brushRef="#br0" timeOffset="161184.5979">20909 6826 602 0,'-1'-7'149'0,"-1"-1"8"16,-1-1-85-16,1 2-12 0,-2 1-2 16,1 1-3-16,-4 1-3 0,0 5-7 15,-3 2-7-15,-2 3-6 0,-1 2-8 16,-2 2-5-16,-4 5-6 0,1 3-3 0,3 4-3 16,1 0-2-16,1 0-1 15,4 2-2-15,4 1 0 0,3-1-1 0,5-4 0 16,2-1 0-16,3-4-1 0,3-2 0 15,0-4 0-15,0-5-1 0,2-6 0 16,0 1-1-16,1-4 0 0,-1-2 0 16,1-6 1-16,-1 0-1 0,-1-6 2 0,-2 2-1 15,-1-7 1-15,-2-2 0 16,-1 0 1-16,-1 4-1 0,-1 1 0 0,-2 6 1 16,1 2 1-16,-2 7 2 0,-1 4-1 15,-1 3 1-15,-3 3 1 0,2 3-1 16,-1 5-1-16,1 4 0 0,0 4-2 15,2 3 0-15,0 2 0 0,4 0-1 16,0 2 0-16,2-2-1 0,1-3-1 16,2-4-5-16,1-2-7 0,1-2-13 15,0-5-17-15,3-3-19 0,1-2-11 0,0-1 33 16,1-3-156-16,-2-3-130 16,4 1-305-16</inkml:trace>
  <inkml:trace contextRef="#ctx0" brushRef="#br0" timeOffset="161629.5068">21120 6801 726 0,'-5'-5'171'0,"0"2"2"0,3 2-117 16,2 1-13-16,1-1-7 0,3 2-6 0,2 0-6 15,1 2-6-15,3-1-2 0,0 2-2 16,1 0-4-16,4-2-3 0,-2-1-2 16,2 3-2-16,-2-3-1 0,2 0-1 15,2 1 0-15,-1-2-1 0,-1 1 1 16,-2 0-1-16,-1 0 0 0,-1 2 0 16,-2-1 0-16,-4 1 0 0,-1 0 0 15,-4 0 1-15,-2 2-1 0,-3 0 0 16,-3 1-1-16,-3 2 1 0,-1 1-1 0,-2 3 0 15,-1 2 0-15,1 2 0 0,0-2 0 16,2 2 1-16,2 0-1 0,2-1 1 16,0 0 0-16,3-2 0 0,3-1 0 15,1-1 0-15,1-1 0 0,2 0 0 16,2-4 0-16,1 0 0 0,2-2 0 16,0-1 0-16,3-1 0 0,1-2 0 0,3-2-2 15,0 0-4-15,0-2-6 0,2 2-10 16,-1-3-11-16,0 1-15 0,0 1-10 15,0-1-16-15,-3 0-110 0,-1-2-121 16,-2 1-281-16</inkml:trace>
  <inkml:trace contextRef="#ctx0" brushRef="#br0" timeOffset="161853.9297">21477 6782 774 0,'2'-7'182'15,"0"5"1"-15,2-1-120 0,2 2-25 16,2 0-14-16,0-1-10 0,2 2-12 16,2-1-18-16,-1 0-19 0,2-1-13 0,0-1-16 15,-1 2-98-15,0-3-22 0,0-1-105 16,-4 0-192-16</inkml:trace>
  <inkml:trace contextRef="#ctx0" brushRef="#br0" timeOffset="161986.5893">21713 6626 669 0,'-1'-2'169'0,"0"6"8"16,-1 1-94-16,1 2-24 0,-1 3-11 16,0 2-10-16,1 4-10 0,0 3-9 0,1-1-8 15,0 2-8-15,0 2-16 0,1 0-27 16,2-3-20-16,-3 0-128 0,1-5-144 15,1 0-338-15</inkml:trace>
  <inkml:trace contextRef="#ctx0" brushRef="#br0" timeOffset="162639.2578">22879 6257 676 0,'1'15'163'0,"-2"1"6"0,0 1-107 15,0 1-15-15,-1 2-8 0,1 2-10 0,-1-3-7 16,-3 1-9-16,0-2-7 0,-1 1-11 15,1-1-16-15,-1-1-18 0,1-2-21 16,-1-3-116-16,0-1-133 0,2-1-306 16</inkml:trace>
  <inkml:trace contextRef="#ctx0" brushRef="#br0" timeOffset="162996.4532">23478 5859 607 0,'-4'-11'158'16,"0"2"8"-16,-3 6-77 0,1 5-28 15,3 7-10-15,-2 5-8 0,3 6-7 16,1 7-11-16,1 3-6 0,0 5-5 16,3 0-4-16,-2 1-3 0,1-1-3 15,-2-3-5-15,2-1-9 0,-2-2-17 16,2-2-18-16,-1-1-17 0,2-3-123 15,-1-2-137-15,-1-4-315 0</inkml:trace>
  <inkml:trace contextRef="#ctx0" brushRef="#br0" timeOffset="163346.674">23582 6090 790 0,'0'-6'183'0,"3"0"2"0,4 1-126 16,2 0-21-16,3 4-12 0,0 0-8 16,3 0-7-16,1 1-4 0,1 0-3 15,1 1-1-15,4 0-2 0,-1-1 0 16,2-1 0-16,-1 1-1 0,2 1 0 16,-2 0 0-16,-3 2-1 0,-2-2 0 15,-3 1-2-15,-5 2-1 0,-5 2-1 16,-4-1 1-16,-4 1 0 0,-10 2 0 0,-3 1 2 15,-3 5 0-15,-2-2 1 0,0 3 1 16,0 1 0-16,3 0 0 16,4 1 0-16,3-1 1 0,3-3 0 0,4 1 0 15,1-3 1-15,4-4-1 0,4-1 0 16,2-2 0-16,4-4-3 0,1-3-7 16,4-2-9-16,2-2-14 0,4-1-14 15,0-2-10-15,1 0 117 0,0 0-245 16,-1 3-139-16,-3 2-371 0</inkml:trace>
  <inkml:trace contextRef="#ctx0" brushRef="#br0" timeOffset="163585.036">24103 5821 712 0,'3'-27'176'0,"-1"10"6"0,0 3-111 15,-1 9-12-15,1 8-7 0,-1 7-8 16,0 4-10-16,-2 7-8 0,1 5-6 0,0 6-2 16,1 2-5-16,-1 2-4 0,0-1-2 15,3 1-2-15,0-1-3 0,1-2-7 16,1-2-12-16,-2-4-17 0,1-2-24 16,1-1-16-16,0-6-131 0,-3-3-147 15,3-4-332-15</inkml:trace>
  <inkml:trace contextRef="#ctx0" brushRef="#br0" timeOffset="164176.0508">24311 5935 683 0,'0'-10'176'16,"-4"1"8"-16,1 1-96 15,3 4-19-15,2-1-11 0,1 4-9 0,3 0-11 16,2 2-11-16,1 1-7 0,1 2-5 16,1 2-4-16,1 0-3 0,0 2-4 15,-1 0 0-15,0 1-2 0,1-1-1 16,1 1 0-16,-2-3-1 0,-3 1 0 16,1 0 0-16,-2 0 0 0,-3-1-1 15,-2 1 0-15,-2 1 0 0,0 0 0 16,-2 1-1-16,-3 0 1 0,0-1-1 0,-2 1 1 15,-1 0-1-15,-1 0 0 0,-1 1-5 16,-1-3-5-16,0 2-11 16,-1-2-14-16,-1 2-17 0,5-2-15 0,-1 0 7 15,2-2-136-15,3 3-130 0,3-1-305 16</inkml:trace>
  <inkml:trace contextRef="#ctx0" brushRef="#br0" timeOffset="164707.6245">24609 5908 566 0,'0'-23'135'0,"-2"-2"5"0,2 2-87 0,-1-2-9 16,1 3-3-16,1-1-1 0,1 0 0 16,-1 4-3-16,0 5 0 0,0 0-1 15,1 8-3-15,-2 4-2 0,-2 6-5 16,1 5-3-16,0 4-3 0,-2 7-5 15,2 5-3-15,-1 2-3 0,-1 2-1 0,2 3-2 16,1 2-1-16,0 2-1 16,1-1 0-16,1-1-2 0,0-2 0 15,0-1-1-15,1-3 0 0,1-5-2 0,-2-3-8 16,0-4-10-16,2-3-18 0,0-3-19 16,1-4-19-16,-2-2-121 0,0-5-138 15,3-1-309-15</inkml:trace>
  <inkml:trace contextRef="#ctx0" brushRef="#br0" timeOffset="165100.0902">24693 5897 675 0,'-2'-11'170'0,"2"2"7"15,1 1-83-15,1 1-37 16,5 3-14-16,-1 0-7 0,2 3-7 0,1-1-8 16,1 4-5-16,1 0-3 0,1 2-4 15,0 3-4-15,2-1-2 0,0 2-1 16,1-1-1-16,0 0-1 0,-3 1 0 16,-1-2-1-16,0-3-1 0,-5 2 1 15,-1-1-1-15,-4-1 0 0,1-1 1 16,-2 2 0-16,-2-2 1 0,0 2 0 15,-1 1 1-15,1-2-1 0,-1 2 0 16,1-1 1-16,-2 0-1 0,2-2 0 0,-1 0 0 16,2-2 0-16,-1 0-3 0,1-1-7 15,-1-1-7-15,1-2-8 0,1 0-10 16,1 0-10-16,1-3-9 0,-1 3-6 16,1-1-7-16,1 0 3 0,-1 1-103 15,1 0-104-15,-2 1-253 0</inkml:trace>
  <inkml:trace contextRef="#ctx0" brushRef="#br0" timeOffset="165482.136">24866 5878 521 0,'-1'-4'138'0,"-3"0"10"0,-1-1-45 16,-2 2-37-16,-2 0-8 0,-1 2-1 16,-1 1-1-16,-1 2-5 0,-1 2-7 15,-1 3-7-15,2 4-7 0,-2 3-8 16,2 4-6-16,0 4-6 0,0 0-2 15,2 3-3-15,3 0-1 0,0 1-2 16,4-3 0-16,3-2-1 0,3-1-1 16,2-4 0-16,3-3 0 0,3-3 1 15,1-5-1-15,3-2 0 0,1-3 0 0,1-4 0 16,2-3 0-16,0-2 0 0,-2-4 1 16,0 0-1-16,-2-3 0 0,-2-2 1 15,-4-2-1-15,-2-2 1 0,-2-1 0 16,-1-1 0-16,-3 2 0 0,-1 3 1 0,-1 3 1 15,-1 4 0-15,2 3 1 16,0 8 0-16,0 2 0 0,-2 6 0 0,1 3-1 16,1 5-1-16,-3 2-1 0,0 3-1 15,-1 0 1-15,0 2-1 0,2-1 0 16,1 0 0-16,2-3 0 0,1 0-1 16,3-2-3-16,1-4-6 0,3-2-13 15,-1-2-15-15,1-2-20 0,0-1-12 16,-1-2-18-16,1-1-110 0,-3-2-127 15,-1-1-276-15</inkml:trace>
  <inkml:trace contextRef="#ctx0" brushRef="#br0" timeOffset="166017.4151">25138 6017 547 0,'1'-12'155'0,"-1"-3"13"0,0-2-40 0,0-3-44 16,1-1-9-16,1-1-3 0,-1-1-6 15,0-3-8-15,1 1-10 0,1 1-9 16,3 2-7-16,-2 4-6 0,-1 1-5 16,0 6-4-16,-1 5-3 0,-2 6-1 15,0 7-2-15,-3 8-1 0,0 4-3 16,1 7-2-16,0 8-1 0,0 5-5 15,0 4-5-15,-1 3-13 0,1-1-15 16,2 0-26-16,2 3-29 0,-2-5-140 16,5 2-164-16,4-2-375 0</inkml:trace>
  <inkml:trace contextRef="#ctx0" brushRef="#br0" timeOffset="169994.0864">17347 8230 366 0,'0'-6'108'0,"-2"-1"7"15,-1 1-22-15,1-2-30 0,1 0-10 16,-3 2-6-16,2 1-1 0,-2 0-2 16,0 0 1-16,1 1 0 0,0 2-1 15,-2 4-1-15,2-1-4 0,0 3-4 16,1 3-4-16,3 5-6 0,0 3-5 16,3 6-4-16,0 5-3 0,2 1-2 0,1 5-2 15,0 2-2-15,2-1-3 16,-2 3-1-16,1-6 0 0,-1 0-2 0,-1-3-1 15,0-4 1-15,0-3-1 0,-2-6 1 16,0-2-1-16,-2-2 0 0,-1-2 1 16,1-5 0-16,-2-3 0 0,0-2 0 15,-2-3 1-15,2-5-1 0,-1-3 1 16,2-6-1-16,-1-5 1 0,2-6-1 16,0-3 1-16,0-2-1 0,3-2 0 15,3 2-1-15,-1 3 1 0,2 4-1 16,0 7 0-16,2 5 0 0,2 6 0 0,-2 5 1 15,1 6-1-15,0 3 1 0,0 5-1 16,1 3 1-16,0 2 0 0,-1 4 0 16,1 1 0-16,-1 2 0 0,-1 2-1 15,0 2 1-15,0-1 0 0,-2 0-1 16,-2-1 0-16,0 0 1 0,-2-2-1 16,-2 0 0-16,-2-4 0 0,-1 0-2 15,-1-2-5-15,-1-3-7 0,-1-1-10 0,0-4-13 16,2 0-15-16,0-5-10 0,0-2-17 15,2-2-108-15,-1-2-121 0,2-2-278 16</inkml:trace>
  <inkml:trace contextRef="#ctx0" brushRef="#br0" timeOffset="170734.0748">17935 8336 494 0,'0'-9'129'0,"0"2"5"16,-3-2-56-16,0 3-26 0,-2 0-3 15,2 0-5-15,-2 1-2 0,-1 1-2 16,-3 2 1-16,2-1-1 0,-1 2-4 0,0 1-3 16,-1 4-3-16,1 2-4 15,-1 4-5-15,0 2-5 0,0 5-3 16,1 4-4-16,0 5-2 0,0 2-2 0,3 2-2 15,2 0 0-15,2 0-1 0,2-1-1 16,2-2 0-16,2-4 0 0,3-5-1 16,0-3 0-16,1-3 0 0,3-5 0 15,0-3 0-15,1-8 0 0,1 1 0 16,2-5 1-16,0-3-1 0,0-2 0 16,0-3 1-16,-1-2-1 0,-3-2 0 15,-2-2 1-15,-4-5-1 0,-5-2 1 16,0 0-1-16,-1 0 0 0,-1 2 1 0,0 4 1 15,-3 4 2-15,3 5 3 0,3 8 2 16,-3 2 1-16,0 6 0 0,-3 8 0 16,3 4 0-16,1 3-3 0,0 6-3 15,1 2-1-15,3 3-1 0,0-1-1 16,3-2-1-16,0 1 1 0,1-1-1 16,-2-4 0-16,5-1-1 0,0-3-6 0,0-2-11 15,2-4-17-15,1-3-24 0,2-4-17 16,1-2-129-16,-4-4-147 0,3 1-329 15</inkml:trace>
  <inkml:trace contextRef="#ctx0" brushRef="#br0" timeOffset="171993.0523">18084 7904 546 0,'-3'-8'134'0,"-3"-1"5"0,0 2-78 16,1 1-10-16,-1 2-3 0,2 2-4 0,0 2-4 15,0 0-4-15,1 7-4 0,3 3-5 16,-1 3-6-16,2 7-5 0,3 2-5 16,-1 2-3-16,4 1-1 0,-3-1-2 15,3-2-2-15,0-2-1 0,-2-4 0 16,-1-4 0-16,-4-3 0 0,1-2 0 16,2-2 2-16,0-2 2 0,1-2 2 15,-1-4 3-15,2-3 0 0,4-1 3 0,-3-4-1 16,0-5 1-16,1-5-2 0,-1-3-1 15,1-5-2-15,0-1-1 0,0 0-1 16,2 1-2-16,1 2 0 0,-2 5-3 16,0 4 0-16,0 7 0 0,-1 6-1 15,0 3 0-15,-1 7 0 0,-3 5 0 16,2 5-1-16,0 4 1 0,-1 5-1 16,1 3 0-16,-2 1-4 0,0 1-3 15,-1 1-7-15,1-2-9 0,-2-1-13 0,0-2-19 16,2-1-12-16,-1-2-27 0,-1-3-96 15,3 1-123-15,1 0-271 0</inkml:trace>
  <inkml:trace contextRef="#ctx0" brushRef="#br0" timeOffset="173019.4009">18422 8468 527 0,'-4'-7'132'16,"-1"-2"5"-16,0-2-76 0,3-1-10 15,-2-4-3-15,3-1-3 0,-2-2-4 16,1-2-3-16,1 1-2 0,2 1-4 0,-1 3-1 15,1 3-3-15,0 1-3 16,1 4-1-16,1 6-2 0,-2 3-1 0,1 4-2 16,-2 7-2-16,-2 4-4 0,1 5-3 15,0 6-1-15,0 3-4 0,0 2-1 16,1 0-2-16,0-2-1 0,3-1 0 16,2-5 0-16,4-1-1 0,-1-6 1 15,2-4-1-15,2-3 0 0,3-4 0 16,1-5 1-16,1-3-1 0,-1-7 0 15,2-1 0-15,-2-4 1 0,-1-6-1 16,-3-3 1-16,-1-2-1 0,-3 0 1 16,-2-2-1-16,-1 1 1 0,-2 3 0 0,2 3 0 15,-2 5 0-15,-1 4 1 0,1 5 1 16,-2 6-1-16,-1 4 1 0,0 5-1 16,-1 4 0-16,1 4-1 0,0 2 0 15,1 4 0-15,-1 1-1 0,1 1-1 16,0-2-4-16,0 0-5 0,2-2-6 15,1-1-9-15,-1-3-16 0,3-4-18 16,3-2-11-16,0-2 113 0,0-4-233 0,1-1-143 16,2-2-366-16</inkml:trace>
  <inkml:trace contextRef="#ctx0" brushRef="#br0" timeOffset="173303.6393">18859 8243 634 0,'-4'4'157'0,"1"1"6"0,-2 4-85 0,1 3-26 16,-1 3-5-16,0 3-2 0,-1 5-5 16,1 2-6-16,0 2-3 0,3 2-4 15,-1 1-4-15,2 0-5 0,0-1-4 16,3-1-3-16,1-3-3 0,2-3-3 15,2-2-1-15,0-3-2 0,2-2 1 16,2-5-2-16,0-3 0 0,3-4-3 0,1-5-6 16,1-3-13-16,2-2-17 0,0-5-21 15,1 0-12-15,-1-3-13 0,-4-1-114 16,-3-1-125-16,-5-3-270 0</inkml:trace>
  <inkml:trace contextRef="#ctx0" brushRef="#br0" timeOffset="173471.1913">18856 8211 742 0,'-4'0'179'0,"0"-2"2"15,4 1-114-15,1 0-22 0,5 0-12 0,3-2-14 16,3 1-8-16,4-1-7 0,4 2-11 16,2-2-13-16,3 0-21 0,1-1-13 15,0 2-130-15,-2-1-139 0,0 2-328 16</inkml:trace>
  <inkml:trace contextRef="#ctx0" brushRef="#br0" timeOffset="173839.2192">19110 8350 660 0,'-2'-2'164'0,"-2"1"7"15,4 1-100-15,-1 3-18 0,1 1-7 0,0 1-7 16,1 2-9-16,1 2-7 0,4 3-5 16,-2 2-2-16,0-2-3 0,1 0-1 15,1-1-2-15,0 0-2 0,1-4-2 16,-1-3-1-16,4-1-1 0,1-6 0 15,0-1 0-15,2-3 0 0,0-4-1 0,2-2 1 16,-1-1 0-16,0-1-1 0,-1 3 0 16,2 2-1-16,-4 2 0 0,-2 2-1 15,-2 3 0-15,-2 6-1 0,-1 2-2 16,-3 2-5-16,-1 0-9 0,0 3-15 16,-1 1-18-16,-1 0-15 0,2-1-18 15,-1-3-114-15,2 2-128 0,-1-6-288 16</inkml:trace>
  <inkml:trace contextRef="#ctx0" brushRef="#br0" timeOffset="174336.3182">19349 8145 729 0,'-7'-4'188'16,"-1"-1"7"-16,3 2-105 0,3 1-23 15,4 2-14-15,3 0-14 0,4 2-12 16,2 1-10-16,2-1-6 0,4 2-2 15,3 0-2-15,1-1-2 0,2 1-2 16,0 0 0-16,1-2-2 0,-1 2 0 0,-3 0 0 16,-3-1 0-16,-4 2-1 0,-3 1 1 15,-4 4-1-15,-3 2 1 0,-5 3-1 16,-3 0 0-16,-1 2 0 0,-1 5-2 16,-3 0-1-16,3 1-1 0,-1 2-3 15,2 0-1-15,3 4-3 0,0 0 0 16,2-2-1-16,1 0 0 0,0 0 0 15,1-1 0-15,0-2 1 0,1-2-1 0,-4-2 2 16,2-2 0-16,-3-3 1 0,-1-4 2 16,-2-4 2-16,-1-1 1 0,-3-4 3 15,1-4 1-15,-2 0 0 0,0-3 0 16,1 0 0-16,2-1-7 0,-1 0-11 16,4 1-15-16,0-1-14 0,3 2-19 15,1-1-118-15,1 0-133 0,1 4-296 16</inkml:trace>
  <inkml:trace contextRef="#ctx0" brushRef="#br0" timeOffset="180264.1868">19368 6395 454 0,'-8'0'125'15,"-1"0"8"-15,0 0-35 0,-1-1-40 0,1 2-8 16,-1-2-3-16,3 1-3 0,1-1-2 15,0 0-4-15,2 1-3 0,2 0-4 16,3 1-5-16,1 3-4 0,3-2-3 16,1 2-2-16,5-1-3 0,3 1 0 15,2-2 0-15,2 1-1 0,4-3 0 16,5-1-2-16,3-1-2 0,-1-1 0 16,3-1-2-16,0 0-2 0,-2 0-2 15,-2 0-1-15,-1 1 0 0,-6 1-2 16,-1 1-3-16,-4 2-7 0,-3 0-11 15,-2 0-15-15,-3 1-15 0,-2-1-11 16,-4-1-10-16,1 0 27 0,-3-1-138 16,0-2-114-16,-2 0-277 0</inkml:trace>
  <inkml:trace contextRef="#ctx0" brushRef="#br0" timeOffset="180647.1564">19670 6252 516 0,'-1'-6'143'0,"1"1"4"0,0 0-19 15,2 1-80-15,0 1-12 0,6 4-6 16,-2-2-5-16,1 2-5 0,3 0-4 15,2 2-2-15,3-1-2 0,1 2-2 0,2 1-3 16,3 1 0-16,0 0-1 16,-1 0-1-16,-2 1 0 0,-1 2-1 0,0 0 0 15,-2-1-1-15,-3 2 1 0,-3 0 0 16,-1-2-1-16,-4 2 0 0,-4-1 0 16,-4 0-1-16,-3 1 0 0,-3 1 0 15,-1 0-1-15,-5 0 0 0,0 3-3 16,-1-4-6-16,1 1-5 0,-2-2-7 0,-2 2-11 15,2-2-8-15,1-2-12 0,1 1-79 16,1-1-35-16,0-2-102 16,4-3-217-16</inkml:trace>
  <inkml:trace contextRef="#ctx0" brushRef="#br0" timeOffset="181277.5423">19375 6197 489 0,'0'-3'136'16,"-2"1"7"-16,1-2-31 0,1 2-52 16,-1-1-6-16,0 1-4 0,-1 0-6 15,1-1-3-15,0 2-5 0,-3 1-5 16,3-1-4-16,-4 2-6 0,-2 3-5 15,-2 0-2-15,0 3-4 0,-4 1-3 16,-1 3-1-16,-4 1 0 0,2 2-1 16,1-1 0-16,0 4-1 0,1 1 0 0,2-2 1 15,2-1-1-15,3 0-1 0,1-1 0 16,1-1 0 0,3-3-2-16,0 0 1 0,1 0-1 0,4 1-1 15,0-3 0-15,3 1 0 0,3-1 0 0,3 0 0 16,3-2 0-16,2 4 0 0,3-3-2 15,4 1-4-15,2 0-8 0,0 2-11 16,-1-2-12-16,1 2-15 0,1-4-10 16,-1 1 21-16,-4 1-145 0,0 0-123 0,-5 0-299 15</inkml:trace>
  <inkml:trace contextRef="#ctx0" brushRef="#br0" timeOffset="181901.4664">19451 5652 687 0,'-13'-5'168'16,"3"0"6"-16,3 0-107 0,3 3-14 16,4-2-9-16,3 2-8 0,3-1-8 15,5 2-7-15,4 0-5 0,3 1-4 16,3 1-2-16,3 0-2 0,1 2-3 16,1 0 0-16,-1 0-2 0,0-1 0 15,-3 2-1-15,-1-2 0 0,-2 2-1 16,-1 0-1-16,-4-1 1 0,-2 2 0 15,-3 1-1-15,-3 2 1 0,-5 3 0 16,-3 1-1-16,-3-1 1 0,-5 2 0 16,-2 2 0-16,-1 2-1 0,-2-1 1 0,0 0-1 15,-1 0 0-15,0 1 1 0,0 0-1 16,3 0 0-16,-2-2 0 0,3 0 0 16,1-2 0-16,2 1 0 0,3-2 0 15,4-1 0-15,1-1 0 0,4-2 0 16,3-3 0-16,3 1-1 0,3-2-1 15,4-3-1-15,1-1-3 0,5-1-8 16,4-3-11-16,3 2-13 0,2 0-17 0,3 0 119 16,1 4-255-16,-4-4-151 0,1 4-398 15</inkml:trace>
  <inkml:trace contextRef="#ctx0" brushRef="#br0" timeOffset="185224.3477">19794 8462 546 0,'-9'-5'135'16,"2"1"7"-16,-1 2-75 0,0-2-14 15,0 2-2-15,1 0 0 0,1 0-3 16,2 2-5-16,3 0-4 0,2-1-6 0,3 1-4 16,3 0-5-16,2 0-5 0,2 1-5 15,4-1-1-15,2 1 0 0,1 0-3 16,2-1-2-16,3 0-2 0,5-1-2 15,1-1 0-15,6-1-1 0,-1 0-1 16,3-2 0-16,1 0-1 0,-1 0 0 16,-1 0 0-16,0 3-1 0,-3-3 1 15,0 3-2-15,-2 2-1 0,-2 0-2 0,-3 0-7 16,-3 2-6-16,-6-1-10 0,-2 1-11 16,-5 1-8-16,-2-2-8 0,-4 1-5 15,-2 0-1-15,0-1-6 0,-2 0-102 16,-2-1-105-16,0-1-263 0</inkml:trace>
  <inkml:trace contextRef="#ctx0" brushRef="#br0" timeOffset="185515.0486">20335 8272 608 0,'-1'-5'146'16,"-1"1"4"-16,4 2-90 0,0 2-19 15,3 1-7-15,1 2-5 0,4 0-4 16,0 2-5-16,2 1-2 0,4 2-2 16,1-1-3-16,3 2-2 0,2-1-2 15,5 2 0-15,-3 0-3 0,1-2 0 16,-1 0-2-16,-2-1-2 0,-3-1 1 0,-5-1-2 16,-5 0-1-16,-3 1 1 0,-4 1 0 15,-3 3-1-15,-6-1 0 0,-3 1-1 16,-6 2-5-16,-3 0-7 0,-6 0-7 15,-2 1-10-15,-2 0-8 16,-1-1-11-16,-2 2 25 0,-1-6-143 0,0 2-117 16,1-3-296-16</inkml:trace>
  <inkml:trace contextRef="#ctx0" brushRef="#br0" timeOffset="185990.443">19872 8261 506 0,'1'-4'138'0,"0"2"7"15,1 1-29-15,-2-2-64 0,-2 2-7 16,2 0-2-16,0 1-3 0,2-2-4 16,-2 2-3-16,0 0-1 0,0 3-2 0,-2-3-3 15,0 2-3-15,-2 3-2 0,-3 1-2 16,0 2-4-16,-4 1-2 0,-3 0-2 15,1 2-2-15,-2 1-1 0,-1-2-1 16,0 1 0-16,0 1-1 0,1-1-1 16,4 2 0-16,-2 0-2 0,4-1 0 15,3 2-2-15,3-2 0 0,0-1-1 0,4 0-1 16,2 0 0-16,3-1 0 0,4 0-3 16,2 0-2-16,1-3-4 0,6 3-7 15,0-3-8-15,5 0-15 0,-1 0-16 16,-1-1-12-16,1-3 162 0,-1 2-288 15,-2-4-151-15,-3 2-413 0</inkml:trace>
  <inkml:trace contextRef="#ctx0" brushRef="#br0" timeOffset="186708.5905">19938 7806 695 0,'-13'-8'170'0,"-1"1"6"15,4 0-109-15,3 4-12 0,3 0-7 16,6 2-7-16,1-1-6 0,6 2-8 0,3-2-5 16,5 1-4-16,5 0-3 0,3 0-2 15,2-2-3-15,1 4-1 0,1-3-3 16,1 0-1-16,-2 2 0 0,-1 0-2 15,-3-2-1-15,-2 0 0 0,0 1 0 16,-1 1 0-16,-5 1 0 0,-2-1-1 16,-3 4 1-16,-5 0-1 0,-3 3 1 15,-4 1-1-15,-4 1 0 0,-2 1 0 16,-4 1 0-16,-4 1 0 0,-2 0-1 16,-1 3 1-16,-2 1-1 0,-1-2 0 15,0 5 0-15,1-1 0 0,1 0 0 16,3 2 0-16,3-4 0 0,2-1 1 0,2-3-1 15,3-1-1-15,5-2 1 0,3-2 0 16,3-3 0-16,3-2-1 0,3-1 1 16,2-2 0-16,4 0 0 0,2-4 0 15,1-1-1-15,4 0-2 0,1 1-4 16,2-1-12-16,0 2-16 0,1 2-26 16,1-1-21-16,-4 4-123 0,-1 1-145 0,-6 4-327 15</inkml:trace>
  <inkml:trace contextRef="#ctx0" brushRef="#br0" timeOffset="188850.1579">21409 8539 185 0,'-1'1'60'0,"-1"-2"10"15,-2 1-2-15,1 0-5 0,-3 0 0 16,1 0 0-16,-2 0 0 0,-2 0-3 16,2-1-6-16,-3-1-9 0,1 0-9 15,-1 0-6-15,1-1-3 0,-2 1-3 16,1 0-2-16,-1 1 0 0,3 0-1 0,-1-1 0 15,3 0-1-15,0 0-2 0,2-1-2 16,3 1-2-16,2 0-2 0,2-3-3 16,3 2 0-16,1 0-2 0,0 3-1 15,2-5 1-15,2 3 1 0,0 0 1 16,0-1 1-16,1 2 1 0,3 0 2 16,1-4 2-16,2 4 2 0,6-3 2 15,4-2 0-15,7 1 0 0,3-1 0 0,6 1-2 16,8-1-2-16,5 1-3 0,5 0-4 15,6 0-1-15,5 2-3 0,4-1-2 16,2 0-1-16,3 3 0 0,2 0 0 16,1 0-1-16,0 2 0 0,-4 1 0 15,-4 0-2-15,-1 1-2 0,-7 0-3 16,-6 0-3-16,-9 5-5 0,-9-5-5 16,-8 2-10-16,-6 0-11 0,-9 0-9 15,-9-1-8-15,-5-2 57 0,-6-3-177 16,-7-4-126-16,-6-6-317 0</inkml:trace>
  <inkml:trace contextRef="#ctx0" brushRef="#br0" timeOffset="189637.8064">21708 7902 543 0,'-4'-10'143'0,"0"2"7"15,-4 1-53-15,-3 5-40 0,-1 3-7 0,-4 5-3 16,0 5-5-16,-4 5-5 16,0 5-6-16,-2 2-4 0,1 4-7 0,2 2-6 15,3 0-5-15,4-1-4 0,5-1-1 16,3-4-2-16,7-1-1 0,4-4 0 16,4-4-1-16,5-2 1 0,4-4-1 15,2-6 1-15,1 0-1 0,1-6 1 16,1-4-1-16,-1-3 1 0,-2-2 0 15,0-3 1-15,-1-4-1 0,-1-3 1 16,-3-1 0-16,-2 0 2 0,-3 0 2 0,-2 1 3 16,-4 2 3-16,-4 4 3 0,0 4 5 15,-1 5-1-15,-2 4 0 0,-1 8-2 16,0 3-2-16,-1 7-5 0,0 2-3 16,-2 6-4-16,-2 1-2 0,0 3 0 15,1 1 0-15,0-2-2 0,1 0 1 16,4-3-3-16,5-1-5 0,3-3-8 15,4-2-12-15,4-1-20 0,4-4-20 16,1-1-18-16,3-2-119 0,0-3-135 0,2 0-307 16</inkml:trace>
  <inkml:trace contextRef="#ctx0" brushRef="#br0" timeOffset="190355.671">22074 7866 608 0,'-8'-2'153'0,"-1"0"9"16,-3-3-85-16,7 3-16 0,1 1-9 15,2 1-7-15,4-1-8 0,3 1-7 16,3 1-8-16,6 0-7 0,-1-1-3 16,2 0-2-16,4 0-2 0,0 0-3 15,2-1-1-15,1-1 0 0,2 1-1 16,-1-2-1-16,1 2 0 0,0 0-1 15,-1-1 0-15,-2 4 1 0,0-2-1 16,-2 2 0-16,-3 1-1 0,-4 0 1 0,-3 2 0 16,-3 0 0-16,-4 1 0 15,-3 1-1-15,-4 3 1 0,-2 1 0 0,-6-2 0 16,-1 3 0-16,-2 3-1 0,-2 0 0 16,-1 0 0-16,0 0 1 0,0 1-1 15,3 5 0-15,-2-4 1 0,2-1 0 16,3-1 1-16,2-2-1 0,2 1 1 15,2-2 1-15,2-2-1 0,2-2 0 16,3 0 1-16,3-2-1 0,1-3 0 0,2 1-1 16,1-4 1-16,3-1-1 0,0 0 1 15,2-3-1-15,0 0-1 0,3-1 1 16,0 0 0-16,-1 1-1 0,0-3-1 16,0 4-2-16,0 0-7 0,-1 0-8 15,-3 0-14-15,0 2-16 0,-3 0-11 16,-1 1-14-16,-1 0-117 0,-2-1-127 15,-2 1-288-15</inkml:trace>
  <inkml:trace contextRef="#ctx0" brushRef="#br0" timeOffset="190664.0251">22543 7802 708 0,'4'-9'171'0,"0"3"4"0,2 1-109 16,1 1-20-16,2 3-10 0,1 0-8 15,1 1-8-15,1 0-8 0,0 1-6 16,3-1-4-16,1 0-8 0,1 0-18 16,1 0-18-16,-1-1-16 0,1 0-124 0,-4-2-137 15,3 2-319-15</inkml:trace>
  <inkml:trace contextRef="#ctx0" brushRef="#br0" timeOffset="190849.1299">22890 7602 749 0,'-2'0'186'0,"-2"0"5"15,2 5-109-15,-1 2-24 0,2 4-15 16,-2 3-16-16,2 2-10 0,1 2-6 16,3 2-7-16,-1-1-7 0,4 1-12 15,2 1-23-15,3 2-26 0,-2-2-133 16,0-2-149-16,1 1-358 0</inkml:trace>
  <inkml:trace contextRef="#ctx0" brushRef="#br0" timeOffset="191463.6582">21478 8991 685 0,'-4'-3'165'0,"2"6"7"0,-1 2-105 15,1 3-17-15,1 6-9 0,2 3-9 16,0 4-6-16,3 2-5 0,-1 3-4 15,2 2-1-15,0 1-1 0,1 0-2 16,-1 0 0-16,0 2-1 0,-1-2-2 16,-1-2-3-16,0-1-2 0,-1-2-2 15,-2-2-3-15,0-1-3 0,0-4-10 16,-1-5-11-16,0-3-17 0,0-3-18 0,-1-6-15 16,2-4-122-16,2-4-133 0,-1-6-301 15</inkml:trace>
  <inkml:trace contextRef="#ctx0" brushRef="#br0" timeOffset="191763.3113">21845 9121 737 0,'-6'-5'192'0,"2"1"6"0,0 1-87 0,1 0-43 16,2 2-15-16,1 0-10 0,2 3-10 16,2-2-10-16,1 1-6 0,0-1-4 15,3 0-4-15,2 0-3 0,2-1-2 16,-1-3-6-16,3 0-8 0,-1-1-13 15,2-2-14-15,0 3-28 0,0-3-20 16,-2 3-131-16,-1 0-149 0,-1 3-338 16</inkml:trace>
  <inkml:trace contextRef="#ctx0" brushRef="#br0" timeOffset="192239.3666">22401 9058 601 0,'-5'-7'171'0,"-2"1"8"0,-5 1-31 15,-2 0-77-15,-2 1-13 0,-2 4-7 16,-3 4-10-16,-1 1-9 0,-1 5-8 15,2 3-6-15,0 6-5 0,4 0-3 16,4 2-4-16,2 1-2 0,3-1-2 0,3 0-1 16,5-3-1-16,4-1-1 0,1-2-2 15,2-4-1-15,4-1-1 0,3-4-1 16,2-2-2-16,1-6-1 0,0-3 0 16,1-3 2-16,0-4 1 0,-2-2 1 15,-1-2 2-15,0-3 1 0,-3-2 2 16,2 0 1-16,-4-2 1 0,-1 1 2 15,1 1 1-15,-4 1 2 0,1 4 3 16,-4 4 1-16,-2 3 2 0,-1 7-1 16,-2 2 0-16,-2 4-3 0,-1 2-2 15,0 5-2-15,1 5-2 0,-3 3-2 0,3 3 0 16,0 0-1-16,0 0-1 0,4 3-2 16,1-2-3-16,3-2-4 0,0-1-7 15,3-4-12-15,2-3-17 0,3-2-20 16,1-2-11-16,3-4-112 0,0-4-11 15,1-4-109-15,1 1-202 0</inkml:trace>
  <inkml:trace contextRef="#ctx0" brushRef="#br0" timeOffset="192719.8722">22619 8997 751 0,'-7'-5'189'0,"0"0"6"15,2 3-111-15,2-1-21 0,2 2-12 16,2 1-10-16,2 0-10 0,1 1-10 0,3 1-7 16,1-1-4-16,1 0-2 0,4 1-3 15,1-2-1-15,1 0-2 0,1 0-1 16,1-1-1-16,0 1 0 0,-1-1-2 15,1 0 0-15,0 0-2 0,-2 1 0 16,-2 0-2-16,-3-2 0 0,-1 2 0 16,-3 3 0-16,-4-2 1 0,-2 4-1 0,-5-1 2 15,-1 2 0-15,-4 2 1 0,-1 1-1 16,-2 3 0-16,-3 0-1 0,-1 3 1 16,1 1-1-16,0 1 1 0,1 2 0 15,2-1 2-15,1-2 0 0,1 0 2 16,2 0 0-16,2 0 0 0,0-3 1 15,3 1-1-15,1-2 1 0,3-1 1 16,0-1-1-16,4-4 0 0,1-1 1 16,0-2-1-16,2-1 0 0,2-1 0 15,2-1-1-15,0-1 0 0,1-1 1 16,1 0-1-16,1-1-2 0,-2 0-6 0,1-2-10 16,0 2-14-16,0 0-14 0,-2 0-16 15,0 2-12-15,-2 2-123 0,-2 0-130 16,-1 1-296-16</inkml:trace>
  <inkml:trace contextRef="#ctx0" brushRef="#br0" timeOffset="192955.573">22958 9013 766 0,'1'-7'176'0,"1"2"4"0,3 1-119 15,1 0-26-15,4 3-15 0,0 2-7 16,2-1-6-16,2 3-16 0,0-1-23 16,3 0-18-16,1 0-83 0,-1-2-48 0,0-4-122 15,1 1-246-15</inkml:trace>
  <inkml:trace contextRef="#ctx0" brushRef="#br0" timeOffset="193136.0919">23247 8837 769 0,'-3'6'178'0,"-2"2"2"0,2 5-126 15,0 0-20-15,1 3-9 0,0 1-8 16,1 3-8-16,2 1-10 0,1-1-23 15,-1 0-18-15,1 2-16 0,-2-1-124 16,2-2-137-16,-1 3-320 0</inkml:trace>
  <inkml:trace contextRef="#ctx0" brushRef="#br0" timeOffset="193535.0223">21337 8795 668 0,'-37'21'161'0,"0"7"6"15,2 7-105-15,3 7-13 0,4 6-10 16,6 1-10-16,7 7-8 0,5 1-7 15,7 1-7-15,6 2-4 0,7 0-4 16,6 2-6-16,10-1-9 0,6-4-13 16,8 1-11-16,12-5-14 0,9-4-120 0,7-6-126 15,8-9-298-15</inkml:trace>
  <inkml:trace contextRef="#ctx0" brushRef="#br0" timeOffset="194023.103">23323 8680 702 0,'8'-4'160'16,"3"2"3"-16,1 3-116 0,4 4-13 16,0 5-8-16,1 6-3 0,4 3-4 15,-1 4-2-15,2 6-1 0,1 2 0 16,0 5-1-16,2 2 0 0,-1 1 0 0,-3 3-2 16,-2-1-2-16,-5 1-2 15,-3-3-1-15,-7 0-3 0,-4-1-1 0,-7-3-1 16,-7-1-2-16,-5-2 0 0,-5-2-5 15,-3-1-6-15,-1-5-12 0,0-3-12 16,1-3-14-16,5-3-13 0,4-6-128 16,3-7-133-16,6-6-310 0</inkml:trace>
  <inkml:trace contextRef="#ctx0" brushRef="#br0" timeOffset="194500.1079">23705 8669 541 0,'-4'-6'149'0,"0"-3"7"0,3 1-18 16,0-1-85-16,3 0-9 0,2 1-5 15,1-2-4-15,4 3-6 0,0 1-6 16,4 1-6-16,1 0-4 0,3 0-4 16,1 2-4-16,0 3-2 0,0 0-1 0,-1 2-1 15,-3-1-1-15,-1 2 0 0,-2 2-1 16,-2 2 0-16,-2 0-1 0,-3 0 0 15,-3 1-1-15,-2 3-1 0,-5-2 1 16,-4 1 0-16,-3 1 0 0,-5 0 1 16,0 1 0-16,-2 3 1 15,1 0 1-15,1 0-1 0,0-1 1 0,4 1 1 16,4 1 0-16,1-1 0 0,2-2-1 16,3-1 2-16,4-1-1 0,3-1-1 15,2-1 1-15,3-3-2 0,4-1-6 0,9-2-10 16,0 0-9-16,6-3-10 0,4-1-11 15,2-1 149-15,2 0-277 0,2-2-142 16,-3-2-394-16</inkml:trace>
  <inkml:trace contextRef="#ctx0" brushRef="#br0" timeOffset="195063.631">22638 8453 530 0,'-3'-6'137'15,"2"0"8"-15,4-1-51 0,3 0-42 16,5 1-6-16,3 1-1 0,6-1-3 16,7 3-3-16,4-1-5 0,4 2-3 0,4-1-2 15,8 2-4-15,4-2-3 16,6 2-4-16,0 0-2 0,6 1-3 0,4-1-2 15,3-1-3-15,2 1-3 0,2 1-2 16,-2 0-2-16,-1 0 0 0,-2 1-1 16,-6-1-1-16,-5 3-2 0,-5-2-4 15,-8 3-9-15,-7-3-19 0,-6 2-19 16,-8-2 33-16,-8-1-170 0,-6-4-145 16,-9 0-346-16</inkml:trace>
  <inkml:trace contextRef="#ctx0" brushRef="#br0" timeOffset="196846.4798">24494 8459 647 0,'1'0'169'16,"0"3"9"-16,-3 3-82 0,-1 5-29 15,-1 1-12-15,0 3-10 0,-1 1-7 16,0 1-12-16,0 0-10 0,0 1-5 16,-1 1-5-16,0-1-8 0,0 2-16 15,-2-2-31-15,1 1 29 0,-2-1-175 0,2-1-152 16,1-1-375-16</inkml:trace>
  <inkml:trace contextRef="#ctx0" brushRef="#br0" timeOffset="197782.4849">23528 9975 593 0,'-2'-23'155'16,"-3"1"10"-16,1 3-67 0,1 4-25 15,0 3-9-15,1 3-6 0,0 9-7 16,4 5-8-16,0 9-9 0,1 3-8 16,-1 5-8-16,1 6-5 0,0 4-3 15,1 2 0-15,0 3-2 0,-4-3-1 16,2 3-1-16,-1 1-1 0,-1-4-2 15,0 3-2-15,-1-4-4 0,1-1-6 0,-1-4-12 16,0-3-15-16,1-5-20 0,1 0-17 16,0-6 106-16,0-6-235 0,2-5-148 15,0-5-373-15</inkml:trace>
  <inkml:trace contextRef="#ctx0" brushRef="#br0" timeOffset="198215.8199">23728 10046 670 0,'-6'-9'177'0,"1"2"8"16,0 1-82-16,4 1-36 0,2 3-14 15,3 0-11-15,2 2-13 0,1-1-10 16,4 2-7-16,4 0-5 0,2 2-2 0,3 0-2 16,3 1-1-16,1 2-1 0,2-1-1 15,-1-1 0-15,-1 1 1 0,-1-2-1 16,-2 2-1-16,-4 0 0 0,-3-1-1 16,-4-1-2-16,-4 4-1 0,-4-1 0 15,-4 1-2-15,-4 0 1 0,-4 3 1 16,-1 0 1-16,-1 1 2 0,-3 2 1 15,-1 1 0-15,-1-2 2 0,1 2-1 0,0-1 0 16,0 1 1-16,1-1 1 0,3-1-1 16,4-2 2-16,3 0-1 0,2-1 0 15,3-2 0-15,4-3 0 0,1-1-1 16,3 0-2-16,1-2-6 0,3-2-10 16,2-1-18-16,-1-1-16 0,2-1-13 15,1-2-129-15,0-1-139 0,-2 0-316 16</inkml:trace>
  <inkml:trace contextRef="#ctx0" brushRef="#br0" timeOffset="198485.3435">24213 10204 724 0,'0'-29'176'0,"-1"-5"5"0,-3-3-112 15,3-1-18-15,0 0-9 0,-1 4-6 16,1 2-8 0,0 5-4-16,1 8 0 0,0 8 0 0,-1 7-3 0,1 8-3 15,-1 6-3-15,-1 5-4 0,0 7-2 0,-1 5-5 16,2 5-2-16,-1 4 0 0,-2 1-2 16,2 1 0-16,-1-2-1 0,2 2-3 15,0-3-8 1,2-1-13-16,3-2-17 0,-1-4-22 0,2-4-16 0,1-3-128 15,-3-4-142-15,2-6-324 0</inkml:trace>
  <inkml:trace contextRef="#ctx0" brushRef="#br0" timeOffset="198885.9992">23940 10265 460 0,'-1'-4'142'0,"-2"-1"9"0,1 0 9 0,-1 4-84 15,1-3-12-15,1 2-4 0,2-3-6 16,-2 4-7-16,1 0-7 0,1 1-8 16,0 1-9-16,0-1-6 0,3 1-6 15,-2 4-3-15,3-4-2 0,3 3-3 16,-1-2-10-16,2 0-15 0,2 0-23 0,1 1-19 15,0 0-130-15,2-2-146 16,-2 1-341-16</inkml:trace>
  <inkml:trace contextRef="#ctx0" brushRef="#br0" timeOffset="199657.6313">24391 10049 499 0,'-6'-8'150'16,"-2"0"12"-16,1 1 4 0,1 2-87 15,1 0-11-15,2 6-7 0,3-2-7 16,2 1-9-16,1 3-10 0,2 2-12 15,1-1-7-15,3 4-6 0,3-2-4 16,0 5-1-16,2 0-3 0,-2-1-1 16,2 0 0-16,-1 1-1 0,3-3-1 15,-1 0 1-15,1-1-2 0,-2-1 0 0,2 0 0 16,-2-2-2-16,-3-2 0 0,-3 1 0 16,-2 0 0-16,-2 0 1 0,-5 0 0 15,-3 1 1-15,-3 1 1 0,-3 1 0 16,-2 2 1-16,-4 0 0 0,-1 2 0 15,-2 1-6-15,3 4-4 0,-1-1-6 16,4 2-13-16,-1 0-11 0,5 1-15 16,0 2-13-16,3-2-120 0,1-1-129 0,1-4-303 15</inkml:trace>
  <inkml:trace contextRef="#ctx0" brushRef="#br0" timeOffset="200028.239">24696 10197 590 0,'1'-14'142'15,"-4"-5"7"-15,6 3-86 0,-2-1-15 16,2-2-3-16,-1-2 0 0,-1-2-1 16,0-3-3-16,3 1-3 0,-3 0-2 15,1 0-2-15,-1 4-5 0,0 4-2 0,1 5-1 16,0 6-4-16,-1 5-2 0,-1 7-3 16,-1 5-3-16,1 5-3 0,-3 3-4 15,1 6-4-15,-1 3 0 0,0 1-2 16,0 2 0-16,0-2-1 0,0 0 0 15,1-2-2-15,0-1-5 0,2-2-8 16,0-2-13-16,3-3-19 0,1 0-20 16,-1-5-15-16,2-1-123 0,1-4-140 15,2-2-312-15</inkml:trace>
  <inkml:trace contextRef="#ctx0" brushRef="#br0" timeOffset="200491.514">24955 10169 640 0,'4'-11'152'0,"-2"0"8"16,1 0-97-16,-2-1-12 0,2 1-3 15,-2 0-2-15,-2 0-4 0,-2 2-4 16,1 2-4-16,-3 2-5 0,-4 1-3 15,-1 4-3-15,-2 3-4 0,-1 3-3 16,-3 4-3-16,-1 1-4 0,2 4-3 16,0 0-2-16,3 3-1 0,5-1-2 0,2-1 0 15,4 0-1-15,4-3 0 0,2-2 0 16,4-1-1-16,3-3-1 0,0-2 0 16,3-4-1-16,1-3 1 0,-3-2 0 15,1-2 0-15,0-4 1 16,-1-1 0-16,-1-3 1 0,-1-1 1 0,0 0 0 15,0-1 2-15,0 2 0 0,0 1 2 16,-4 2 2-16,1 4 0 0,-5 2 1 16,1 4-1-16,-3 2-1 0,-2 5 0 15,1 4-2-15,-1 2-1 0,-2 3-2 0,2 3-2 16,0 3-2-16,1 1-3 0,2-1-3 16,1 0-4-16,2-2-7 0,1 0-10 15,2-2-12-15,1-5-12 0,0-2-13 16,0-1-9-16,4-5 17 0,-2-2-131 15,-2-4-119-15,-1-2-281 0</inkml:trace>
  <inkml:trace contextRef="#ctx0" brushRef="#br0" timeOffset="200664.0558">25165 10114 462 0,'5'-43'131'0,"-2"2"10"16,0 0 0-16,-1 7-75 0,-3 3-1 16,2 11 4-16,-1 8 3 0,-2 8-5 15,-1 5-6-15,1 9-10 0,1 4-12 16,-2 6-11-16,0 3-10 0,0 4-6 15,2 3-5-15,-2-1-2 0,2 2-3 16,0-2-3-16,0-1-7 0,1 0-9 0,0-1-12 16,0-1-23-16,1-2-22 0,-2 0-131 15,1-5-149-15,3 1-342 0</inkml:trace>
  <inkml:trace contextRef="#ctx0" brushRef="#br0" timeOffset="227018.1233">1454 11835 381 0,'1'-1'112'0,"-1"-3"5"0,3-2-9 16,-3-1-55-16,-2-2-16 0,4-1-7 15,-1-4-4-15,-1-1-3 0,1-2-2 16,0-1 0-16,-1-2-2 0,0-2 1 16,-1-3 1-16,0 3 0 0,0 0-1 15,-1-1-1-15,-1 2 0 0,0 3 2 16,1 3 0-16,1 5-3 0,-1 4-2 16,1 6-2-16,0 6-1 0,1 5-3 0,0 5-4 15,0 5-3-15,1 2-1 0,0 3 0 16,1 2 0-16,0 0-3 0,1-1-7 15,0-1-11-15,1 1-14 0,2-2-12 16,1-1-12-16,3 1-114 0,-1-3-122 16,1-2-275-16</inkml:trace>
  <inkml:trace contextRef="#ctx0" brushRef="#br0" timeOffset="227600.1498">750 12226 442 0,'-22'1'114'15,"1"-1"4"-15,1-1-49 0,4 1-26 16,3 0-15-16,1 0-5 0,3-1-3 16,2 0-1-16,0-1-1 0,4 0 0 15,0-1-1-15,2 1-2 0,2-2 0 16,1 1-1-16,0-1-3 0,2 0-1 16,2 2-1-16,1-2-1 0,2 2 1 15,2-1 0-15,1 1 0 0,4-1 0 0,1 2 1 16,4-1 1-16,1-1 0 0,2 0-1 15,2-1 1-15,5 1 0 0,-1-2 0 16,1-1-1-16,2-1 0 0,1 1 0 16,7 1 0-16,2-2-2 0,1 1 0 15,6 1 0-15,4 1-2 0,4 1 0 16,-2-1-1-16,0-3-1 0,3 5 0 16,2-2-1-16,1-1-1 0,1 2 0 15,3-2-1-15,4 1 0 0,-1 1 0 16,2-1-1-16,1-1 1 0,0 1-1 0,1-1 1 15,-2 3-1-15,1-1 1 0,-3 1 0 16,-3-3-1-16,-1 1 1 0,-2 2 0 16,-3 1-1-16,-2-3 1 0,-3 0-1 15,0 1 1-15,-2-1-1 0,-5-2 0 16,-4-1 1-16,-5-4-1 0,-1 0-3 16,-4 0-9-16,-3 1-10 0,-7-1-17 0,-4 2-11 15,-5 3 23-15,-11-3-149 0,-5 0-125 16,-6-1-298-16</inkml:trace>
  <inkml:trace contextRef="#ctx0" brushRef="#br0" timeOffset="228415.0795">824 12788 526 0,'0'-11'139'0,"-1"0"5"15,0 1-46-15,0 3-46 0,-1 2-14 16,1 4-5-16,0 6-4 0,0 3-2 16,-2 6-3-16,2 3-2 0,0 4-3 0,0 2 1 15,1 3-2-15,0 1-2 0,1 1-2 16,0 1-4-16,2-2-3 0,-1 0-1 15,2-2-2-15,-2-3-2 0,2-3 1 16,-1-3-2-16,1-2-4 0,1-3-12 16,0-3-12-16,0 1-18 0,1-3-14 15,0 0-120-15,-1-3-132 0,4-1-301 16</inkml:trace>
  <inkml:trace contextRef="#ctx0" brushRef="#br0" timeOffset="228739.7964">1129 12949 638 0,'-3'-2'151'0,"-1"-1"3"0,0 2-103 15,3-1-14-15,2 4-6 0,2-1-4 16,0 0-3-16,2 1-4 0,2 0-1 16,2-1 1-16,4-1-1 0,1 0-1 15,5-3-2-15,0 1-4 0,3-2-2 16,3 1-3-16,0-2-2 0,2 0-2 16,0 0-2-16,-2 0-5 0,-2 0-13 15,-1 0-15-15,-2 2-16 0,-5 0-13 0,-3-1-120 16,-2 3-131-16,-1-1-295 15</inkml:trace>
  <inkml:trace contextRef="#ctx0" brushRef="#br0" timeOffset="229050.8775">1888 12738 477 0,'-2'-34'131'16,"4"1"6"-16,-1-4-13 0,-1 5-78 15,0 0-10-15,-1 5-2 0,-2 4-2 16,6 9-1-16,-5 3-4 0,1 7-5 0,-1 5-5 15,2 7-3-15,0 6-5 0,1 4-3 16,0 4-4-16,2 3-5 0,-2 0-10 16,3 4-15-16,-2-2-13 0,0 1-91 15,1-1-32-15,-1-4-109 0,4-1-217 16</inkml:trace>
  <inkml:trace contextRef="#ctx0" brushRef="#br0" timeOffset="229332.6435">1701 12914 637 0,'-7'-3'146'16,"2"1"2"-16,4 1-105 0,3 1-12 0,3 1-3 15,4 1-4-15,4-1-4 16,3 0-2-16,4-1 2 0,3-1-2 0,3-2-2 15,3-1-4-15,3-3-1 0,0-1-3 16,0 1-2-16,0-2-4 0,1 0-8 16,0 2-9-16,0 1-12 0,-5 0-11 15,0 3-8-15,-5 2-7 0,-4 2-117 16,-6 2-112-16,-7 2-268 0</inkml:trace>
  <inkml:trace contextRef="#ctx0" brushRef="#br0" timeOffset="229780.4443">1857 13218 600 0,'-15'0'144'0,"2"-2"6"0,-2-2-92 16,2-1-12-16,0-1-4 0,2-1-3 15,2-1-2-15,0 0-5 0,4-2-4 0,4 1-2 16,2 1-3-16,5-2-4 0,3 1-4 15,3 3-2-15,2 0-4 0,1 2-2 16,3 3-2-16,-1 1-2 0,0 3-1 16,0 2-1-16,0 1-1 0,0 2 0 15,-1 3 1-15,-3 2-1 0,-1 0 0 16,-2 2 1-16,-4 2-1 0,-4 1 1 16,-3 2-1-16,-4-1 1 0,-4 4 0 15,-4 0-1-15,-4 0 1 0,-5 0-1 16,-5 2 1-16,-3 1-1 0,-4-1 0 0,-1-3 1 15,0-1-1-15,1-4 0 0,5-2 0 16,3-5 1-16,1-7-1 0,8 0 0 16,5-6 1-16,3-3-1 0,6-1 0 15,4-4 0-15,6 0 0 0,3-3 0 16,5 2 0-16,1 2 0 0,3 2 0 16,2 2 0-16,0 3 1 0,3 3-1 15,1 4 1-15,1 1 0 0,1 3 0 16,-2 1 0-16,0 1 0 0,-2 1 0 0,-2 1 0 15,-3-1-1-15,-3 1 1 0,-3 3-5 16,-2-3-7-16,-4-1-20 0,-1 2-18 16,-2-4-15-16,-1 1-124 0,-1-2-139 15,0-5-316-15</inkml:trace>
  <inkml:trace contextRef="#ctx0" brushRef="#br0" timeOffset="230523.1617">2337 12770 573 0,'-8'-9'143'0,"-1"-1"8"0,0 2-80 15,3-1-16-15,0 2-5 0,3 2-5 16,0 0-5-16,3 3-5 16,1 0-6-16,3 1-4 0,0 1-5 0,2 0-4 15,2 3-2-15,1-1-3 0,2 3-2 16,0-1-1-16,2 1-1 0,2-2-2 16,2 1 0-16,2-3-1 0,-1 0-2 15,-2 1 1-15,1-2-2 0,0 0 0 16,-2 1 0-16,-2 1 0 0,-3 2-1 15,-1 2 0-15,-1-1 1 0,-2 2-1 0,-3-1 1 16,-3 3 0-16,-3 1-1 0,-3 0 1 16,-1 2-1-16,-3 0 1 0,-2 3-1 15,0 1-1-15,-3 2 0 0,0 2 0 16,-1-1 1-16,2 3-2 0,-2 0 1 16,-1 1 1-16,-1-1-1 0,3-2 1 15,0-1 0-15,1-2 0 0,2-4 0 16,4 0 0-16,0-5-1 0,5 0 1 0,1-2 0 15,4-1-1-15,0-3 1 16,3 2 0-16,3-2-1 0,2-1 1 0,1-1 0 16,3 0 0-16,0-1 0 0,2 0 1 15,3 0-1-15,-3-2 0 0,0 1 1 16,0-1-1-16,1 2 0 0,-1 0 0 16,-2-2 0-16,1 3 0 0,2 2 1 15,-2-2-1-15,0 2 0 0,-3-1-3 16,-2 2-5-16,-2-1-6 0,0 1-7 0,-4-1-11 15,0 1-8-15,-1-2-11 0,-1 1-6 16,2 1-6-16,-2-1-15 0,1-2-89 16,-2-1-103-16,0 0-248 0</inkml:trace>
  <inkml:trace contextRef="#ctx0" brushRef="#br0" timeOffset="230803.2006">2701 12677 673 0,'-1'-3'154'0,"2"0"2"0,3 1-112 0,3 1-13 16,0 2-5-16,3-1-4 0,0 0-5 15,3 2-4-15,2-1-3 0,1 0-2 16,-1-1-2-16,4 1-5 0,-2-1-11 0,2 0-17 16,-3-1-14-16,0 2-27 0,-2-3-99 15,0-2-121-15,-2 3-271 0</inkml:trace>
  <inkml:trace contextRef="#ctx0" brushRef="#br0" timeOffset="230999.6473">3071 12442 701 0,'-6'-8'171'0,"1"3"3"0,-1 4-104 16,3 6-24-16,1 5-13 0,1 3-9 16,-1 6-9-16,1 1-5 0,1 7-3 15,-1 0-1-15,1 2-1 0,2 0-8 16,0 0-19-16,-1 4-23 0,1 2-120 15,2-1-15-15,2 1-122 0,1 1-242 0</inkml:trace>
  <inkml:trace contextRef="#ctx0" brushRef="#br0" timeOffset="231964.9614">744 12406 494 0,'-16'-24'118'16,"-6"4"4"-16,-3 11-76 0,-3 9-8 15,0 14-5-15,-3 12-1 0,-3 13-1 0,1 12 0 16,1 12-2-16,0 9-3 0,3 8-3 16,5 8-3-16,2 1-4 0,6 1-4 15,4-1-3-15,7-3-3 0,8-4-1 16,9-4 0-16,6-4-4 0,9-11-7 16,15-4-12-16,9-9-11 15,14-4-7-15,6-10-122 0,4-7-121 0,7-11-291 16</inkml:trace>
  <inkml:trace contextRef="#ctx0" brushRef="#br0" timeOffset="232481.892">2991 12248 545 0,'6'-27'126'16,"3"5"4"-16,3 5-85 0,3 7-12 16,3 5-8-16,6 8-2 0,0 6 0 15,1 9-1-15,4 6 0 0,2 9 0 16,0 9 2-16,2 9 1 0,-2 4 0 15,-1 8-2-15,-4 1 0 0,-2 4-1 16,-6-1-2-16,-3 0-2 0,-5-2-3 16,-5-1-3-16,-5 1-3 0,-4 0-1 15,-5-5-2-15,-3 2-2 0,-8-6-1 0,-3-2-1 16,-5-6-1-16,-1-6 1 0,-1-4-1 16,2-3-2-16,1-8-6 0,5-4-18 15,4-7-17-15,5-5-10 0,5-7 154 16,3-9-283-16,5-8-148 0,4-9-394 15</inkml:trace>
  <inkml:trace contextRef="#ctx0" brushRef="#br0" timeOffset="232963.653">3486 12312 586 0,'-7'-10'140'0,"-1"-1"3"0,0 1-83 15,1 0-23-15,2 0-7 0,1 1-3 16,0 0-3-16,3-1-2 0,1 3-4 15,1 1-2-15,2 1-2 0,2 1-3 16,1 2-3-16,2-1-2 0,1 2-1 16,1 2-2-16,1 1-1 0,1 0-1 15,-1 2 0-15,0 2 0 0,-1 1-1 0,1 3 1 16,-1 2-1-16,-2 0 1 0,-5 1-1 16,-2 0 0-16,-2 3 1 0,-3-1-1 15,-5-2 0-15,0 2 1 0,-2 0-1 16,-2 2 0-16,4-1 1 0,-2-3-1 15,1 1 0-15,1-2 0 0,4-1 0 16,0-2 0-16,4-3 0 0,0 0 0 16,2 0 1-16,2 1 0 0,1-2-1 0,4 0 1 15,2 0 0-15,1 0-1 0,1-1-4 16,4 2-8-16,2-3-12 0,2 3-10 16,1 1-11-16,-1 1-75 0,0-2-46 15,-2-2-105-15,-2 0-216 0</inkml:trace>
  <inkml:trace contextRef="#ctx0" brushRef="#br0" timeOffset="233468.7123">3610 11726 631 0,'-10'-3'157'0,"-1"-1"7"15,6 1-94-15,3 1-23 0,0 1-10 16,5 1-9-16,7-2-9 0,1 4-7 16,5-2-6-16,1 1-2 0,4 0 1 15,3 0-1-15,4 2-1 0,2-2-2 0,-1 2-2 16,3-2-8-16,-1 0-7 0,-2 0-11 16,-1 0-12-16,-5-1-11 15,-1 3-5-15,-6-1-113 0,-3 2-111 16,-5 2-264-16</inkml:trace>
  <inkml:trace contextRef="#ctx0" brushRef="#br0" timeOffset="233659.7103">3622 11983 650 0,'-4'2'147'15,"6"-2"5"-15,4-2-101 0,4 0-18 16,-1 0-7-16,6-1-4 0,1 1-3 15,4-1-4-15,-1 1-5 0,4-1-5 16,1 2-14-16,3 1-20 0,0 2-58 16,-3 3-75-16,3 0-120 0,-7 4-278 15</inkml:trace>
  <inkml:trace contextRef="#ctx0" brushRef="#br0" timeOffset="234769.1681">4624 11956 298 0,'-27'-1'102'16,"3"1"8"-16,4-1-16 0,2 0-19 15,2 0-10-15,1 1-9 0,4-2-12 16,2 2-6-16,1-1-5 0,1 0-5 15,-2 0-1-15,4-2-2 0,1 2-2 16,3 1-4-16,1 0-4 0,1 1-4 16,1 2-3-16,4 0-2 0,-1 2-4 15,1 0 1-15,2-1 2 0,1 1 1 16,6 0 4-16,1-2 4 0,6 1 2 0,5 1 2 16,4-4 0-16,7 0-1 0,5-1-2 15,4-1-2-15,4 1-3 0,2-5-2 16,2-1-2-16,4 0-1 0,4 0 0 15,4-2-1-15,2 1 0 0,1 0 0 16,3 1-1-16,-1 0 0 0,1-1 0 16,2 2-2-16,1 2 1 0,1-1-1 15,3 0 0-15,-2 1 0 0,5 0 1 16,3 0-1-16,1 0 1 0,-1 1 0 0,1-1-1 16,-3 0 1-16,5-1 0 0,-2 0-1 15,-2 1 1-15,-3-2-1 0,-1 0 1 16,-4 0 0-16,-1 0-1 0,-3 0 1 15,-7 0-1-15,-9-1 1 0,-4 1-1 16,-8 2-1-16,-4 0 1 0,-7 3 0 16,-11 1-1-16,-6 2 0 0,-6-1-1 15,-3 1 1-15,-4 0 0 0,-7 0 1 0,-1-1-1 16,-1 1 0-16,-1-2 1 16,0 0 0-16,-2-1-1 0,-1 1 0 15,1-1 0-15,0-1-1 0,1 1-2 0,-1-1 0 16,1 1-2-16,2-1-2 0,0 1-4 15,3-2-10-15,-1 2-9 0,3 3-14 16,-1-2-10-16,0 3 44 0,0-1-169 16,-3 2-131-16,0 2-317 0</inkml:trace>
  <inkml:trace contextRef="#ctx0" brushRef="#br0" timeOffset="239438.0252">4907 12887 494 0,'0'-7'129'0,"0"-4"5"15,0-4-52-15,1 1-30 0,-1-6-9 16,0-2-3-16,0-1-3 0,-1 1-1 16,1 1 0-16,-2 4 1 0,-1-3-3 15,1 8 1-15,-1 3-1 0,0 6-3 16,0 3-5-16,-2 6-3 0,2 6-4 15,-2 5-4-15,0 4-5 0,-1 5-4 0,-1 3-1 16,4 2-2-16,-1-1-1 0,3 2-1 16,-2-4-1-16,5 2-6 0,-1-2-9 15,3-2-15-15,0-3-21 0,4-2-15 16,-2-3-14-16,3-3-114 0,2-4-127 16,2-3-279-16</inkml:trace>
  <inkml:trace contextRef="#ctx0" brushRef="#br0" timeOffset="239660.81">5012 12887 666 0,'0'-7'164'0,"2"0"5"15,-2 2-93-15,0 2-27 0,2 1-10 16,2-1-8-16,1 2-7 0,2 1-7 15,3-1-7-15,3 1-3 0,6 0-2 16,1 1-9-16,5-1-19 0,2 0-21 16,2 3 9-16,1-2-146 0,2-4-138 0,1 2-331 15</inkml:trace>
  <inkml:trace contextRef="#ctx0" brushRef="#br0" timeOffset="239959.8491">5844 12615 620 0,'-5'-29'150'15,"2"0"8"-15,-1 4-92 0,1 3-12 0,2 5-4 16,0 7-5-16,0 5-7 0,-2 10-8 16,2 5-7-16,2 6-8 0,1 4-6 15,0 3-5-15,2 4-3 0,-1 2-5 16,2 1-13-16,0 1-19 0,1 2-12 16,-1-3-16-16,0-1-117 0,-1-2-130 15,2-1-290-15</inkml:trace>
  <inkml:trace contextRef="#ctx0" brushRef="#br0" timeOffset="240195.2199">5581 12938 692 0,'-9'-8'164'0,"7"2"5"16,4 0-109-16,8 1-15 0,5-1-6 15,8-1-6-15,4-1-6 0,5 2-5 16,6 1-5-16,5-1-5 0,1-1-3 0,1-2-3 16,0 1-3-16,-2 0-7 0,1 1-7 15,-2 0-14-15,0 2-17 0,-4 3-12 16,-4 2-15-16,-4 4-117 0,-3 0-125 16,-6 1-284-16</inkml:trace>
  <inkml:trace contextRef="#ctx0" brushRef="#br0" timeOffset="240629.0605">5788 13221 670 0,'-14'-5'163'15,"4"-4"4"-15,2-2-102 0,4 0-17 16,3-1-6-16,3 0-6 0,3-2-5 15,3 2-6-15,2 1-3 0,2 1-3 0,2 3-3 16,1 2-2-16,2 2-3 16,-1 2-3-16,1 4-2 0,-1 0-2 0,1 5-2 15,-2 1-1-15,-1 2 0 0,-3 4-1 16,-2 1 0-16,-1 0 1 0,-6 4-1 16,-3-2 1-16,-1 3-1 0,-6 0 0 15,-2-2 1-15,-5 1 0 0,-4 2-1 16,-4-4 1-16,-3-1-1 0,-1-2 1 15,0-3 2-15,2-1 2 0,4-3 1 0,2-6 0 16,7-3 1-16,3-2-1 0,3 0 0 16,6-3-2-16,2-3-2 0,4-1 0 15,4 2-1-15,3-1 0 0,2 2 0 16,2 1 0-16,4 3 0 0,-1 4 0 16,0 3 0-16,1 3 0 15,0 2-1-15,-2 0-2 0,1 0-6 0,-4 0-10 16,1 0-16-16,0-2-22 0,0-1-15 15,-1 0 43-15,-1-1-172 0,2-4-136 16,1-2-322-16</inkml:trace>
  <inkml:trace contextRef="#ctx0" brushRef="#br0" timeOffset="241112.7646">6302 12698 727 0,'-13'-5'175'0,"2"0"1"0,6 0-116 0,7 5-18 16,3-1-9-16,4 1-7 0,3 1-10 15,4 1-6-15,2 3 0 0,1-1 0 16,1 1 0-16,1-2-1 0,1 1 0 16,0-1-2-16,0-1 0 0,-2-1-2 15,0 0-2-15,-4 1 0 0,-2 0-2 0,-3 2 0 16,-2 2 0-16,-3 1-1 0,-4 4 0 16,-2 0 1-16,-2 2-1 0,-2 0 0 15,-2 3 0-15,-4 0 0 0,-2 0 0 16,-1 0 0-16,-3 1 0 0,-3 3 0 15,0 2 0-15,-1-2 0 0,1 4 0 16,0-1 1-16,2 0 0 0,1-2 2 16,4-3 1-16,2-2-1 0,3-1 1 0,3-4-1 15,3-4 0-15,3 1-1 0,4-3 0 16,3-3-2-16,3 1 1 0,2-5-1 16,2 0-2-16,2-2-1 0,2-1-6 15,-1 0-7-15,1-2-10 0,-1 0-16 16,-1 1-15-16,0-1-14 0,0 0-121 15,-3 0-131-15,0-1-304 0</inkml:trace>
  <inkml:trace contextRef="#ctx0" brushRef="#br0" timeOffset="241335.2066">6664 12733 776 0,'4'-9'183'0,"4"1"2"0,2 1-119 16,2 2-26-16,3 0-14 15,1 2-12-15,-1 1-9 0,3 2-10 0,0 1-17 16,2 2-18-16,0-1-16 0,1 0 58 16,0 1-187-16,-1-3-141 15,2 0-336-15</inkml:trace>
  <inkml:trace contextRef="#ctx0" brushRef="#br0" timeOffset="241489.7911">7094 12472 740 0,'-7'5'188'0,"1"2"3"0,1 6-92 16,2 3-47-16,1 4-17 0,2 2-15 15,3 3-12-15,1 2-10 0,-1 1-19 16,2 3-23-16,1 1-18 0,0-1-129 15,1 4-145-15,-3-3-340 0</inkml:trace>
  <inkml:trace contextRef="#ctx0" brushRef="#br0" timeOffset="241904.4429">4782 12336 560 0,'-20'3'139'16,"-2"8"5"-16,-6 13-66 0,-1 7-30 15,-4 12-6-15,-1 11-2 0,4 8-3 16,2 9-2-16,6 11-3 0,5 5-5 15,6 7-6-15,8 4-6 0,13 2-4 16,12-2-9-16,14-3-16 0,14-5-20 16,15-12-15-16,13-9-128 0,16-14-137 15,11-12-328-15</inkml:trace>
  <inkml:trace contextRef="#ctx0" brushRef="#br0" timeOffset="242403.812">7087 12149 634 0,'11'-12'145'0,"2"7"4"0,5 7-100 16,3 10-15-16,3 12-7 0,7 11-3 16,2 14 1-16,1 10-1 0,1 8-1 15,-5 9 1-15,1 6-2 0,-7 2 0 16,-2 0-3-16,-7-2-3 15,-7-2-3-15,-8-3-3 0,-7-5-1 0,-6-2-3 16,-8-4-7-16,-8-1-17 0,-6-4-22 16,-1-2 39-16,-6-4-182 0,0-4-148 15,-2-2-369-15</inkml:trace>
  <inkml:trace contextRef="#ctx0" brushRef="#br0" timeOffset="243474.3577">7477 12193 455 0,'-4'-4'123'0,"-2"1"6"15,1-2-49-15,0-1-22 0,0-2-9 16,2 0-6-16,0 0-5 0,2 0-3 16,1-1-4-16,1-1-4 0,3 0-1 15,3 1-3-15,2 0-2 0,2-2-2 0,1 1-2 16,3 3-4-16,1 0-1 0,1 3-3 16,3 1-3-16,-2 2-3 0,2 4-1 15,-1 3-1-15,1-1 0 0,-2 2-1 16,-1 2 0-16,-2-2 0 0,-5 2 1 15,-4-1-1-15,-5 2 0 0,-5 0 1 16,-8 1-1-16,-4 0 1 0,-5 2 0 16,-1 1-1-16,-1-1 1 0,2 2 1 15,0 0 0-15,6-1 0 0,1 0 0 16,5-3 0-16,5 0 0 0,1-1 0 0,4-3-1 16,5 0-6-16,3-2-13 0,5-1-17 15,5 1-12-15,6 1 160 0,5-1-290 16,2-4-154-16,4 1-409 0</inkml:trace>
  <inkml:trace contextRef="#ctx0" brushRef="#br0" timeOffset="245401.7575">5132 11092 258 0,'0'-6'81'0,"-3"-5"9"16,0 1 1-16,2-5-37 0,0-2-10 15,0-3 1-15,-1-2-1 0,1-3-3 16,1-1-5-16,0-4-3 0,0 1-2 16,3-2-2-16,-2 0-2 0,3-1 1 15,-1 1 1-15,1 3 0 0,1 2 2 16,-2 5 2-16,0 4-1 0,1 7-2 0,-2 4-5 16,-1 7-3-16,0 6-5 0,1 4-4 15,-2 6-5-15,0 4-3 0,0 3 0 16,0 4-1-16,1 0-1 0,1 2-1 15,1-2-1-15,3 0-7 0,1 2-13 16,2-2-15-16,1-1-10 0,-1 0-17 16,1-4-114-16,0-2-124 0,-3 0-283 15</inkml:trace>
  <inkml:trace contextRef="#ctx0" brushRef="#br0" timeOffset="245704.0977">5021 11230 618 0,'-1'-4'147'0,"-2"0"4"0,6 0-93 16,0-1-19-16,6 0-7 0,1 0-4 0,3 0-4 15,2 2-4-15,7-2-2 0,3 0-4 16,0 0-3-16,6 0-2 0,4 1-3 16,2-2-2-16,4 1-2 0,-2 0-5 15,0 0-12-15,0-1-14 0,-5 1-8 16,-5 2-14-16,-4-1 18 0,-6 2-136 16,-6 0-116-16,-3 5-273 0</inkml:trace>
  <inkml:trace contextRef="#ctx0" brushRef="#br0" timeOffset="246141.9286">5091 11431 575 0,'-14'-5'139'0,"1"-3"5"15,1 0-85-15,5 1-15 0,5-3-6 0,3 1-5 16,4 1-4-16,5-2-3 16,2 3-3-16,5-2-2 0,4 3-2 0,-1 0-3 15,2 1-1-15,2 1-4 0,2 4-2 16,-1 0-2-16,0 3-2 0,2 2-1 16,-4 2 0-16,-2 0-1 0,-2 3 0 15,-6 1 0-15,-3 4-1 0,-5 3 0 0,-10 2 0 16,-1 2 0-16,-8 4 0 15,-3 2-1-15,-7-2 0 0,-4 0 0 0,-6-1 0 16,-2-1-1-16,-5 0 1 0,3-2-1 16,3-4 0-16,4 1 0 0,2-4 1 15,7-1-1-15,6-3 1 0,7-4-1 16,6-2 0-16,0-1 2 0,6-3-1 16,1-2 1-16,6-2 0 0,2 0 1 15,6-1 1-15,-1 0 1 0,7 1 1 16,3-2-1-16,3 1-1 0,1 0 1 0,3 3-3 15,0-1-12-15,3-1-21 0,-6 3-21 16,0 3-119-16,1-1-14 0,0 3-119 16,-11 0-230-16</inkml:trace>
  <inkml:trace contextRef="#ctx0" brushRef="#br0" timeOffset="248257.7787">5780 11073 595 0,'-4'-9'152'15,"0"2"6"-15,1 2-76 0,2 1-27 16,1 0-11-16,3 1-7 0,2 1-5 16,2 0-6-16,4 0-5 0,1 0-2 15,5 1-2-15,4-1-1 0,1 2-2 16,1-2-3-16,1 0-3 0,0-2-1 15,-1 1-3-15,-2-1 0 0,0 0-2 16,-1-1 0-16,-3 2-1 0,-4 0 0 0,-2 3-1 16,-3 1 1-16,-5 4-1 0,-4 1 1 15,-5 4 0-15,-5 1-1 0,-1 5 1 16,-2 0-2-16,-3 2 0 0,-1 0 0 16,-2 2-1-16,1 0 0 0,-5-1 0 15,1 1 1-15,-3 1 0 0,-2-2 1 16,1 0 0-16,1-2 0 0,3-2-1 0,2-2 1 15,7-3 1-15,3-3-2 0,3-2 2 16,6-3-1-16,3 1 1 16,4-2 0-16,4-2 0 0,0 0 0 0,5-1 0 15,2 0 1-15,1 1-1 16,1-2-1-16,2 2 1 0,-1-1 0 0,2 0-1 16,-2 2 1-16,-1 0-1 0,-1-1 0 15,-1 2-1-15,-2 1-5 0,-6-4-7 16,1 5-11-16,-2-2-11 0,-1 3-12 15,-2-2-8-15,1 2-10 0,-2-2 2 0,2 2-111 16,-2-3-108-16,0-2-264 0</inkml:trace>
  <inkml:trace contextRef="#ctx0" brushRef="#br0" timeOffset="248551.8339">6209 10908 692 0,'-5'-4'163'0,"2"-1"3"0,0 3-111 16,2 1-21-16,2-1-9 0,2 4-8 15,1-1-7-15,3 0-6 0,1 0 0 0,4 1-1 16,3-1 0-16,3 1-4 0,3 1-11 16,0-3-15-16,1 1-13 0,0 0 38 15,0-1-167-15,-3-4-132 0,1 0-322 16</inkml:trace>
  <inkml:trace contextRef="#ctx0" brushRef="#br0" timeOffset="248702.4306">6552 10711 658 0,'-5'3'156'0,"2"4"3"0,0 4-101 0,-1 1-23 15,3 6-12-15,-1 4-8 0,1 5-5 16,1 5-11-16,0 1-17 0,1 3-14 16,1 6-128-16,-1-2-129 0,2 6-324 15</inkml:trace>
  <inkml:trace contextRef="#ctx0" brushRef="#br0" timeOffset="252899.557">7192 11251 582 0,'-9'6'143'0,"0"0"6"0,0 2-81 0,0-2-21 16,0-3-5-16,1 2-6 0,3 0-5 16,-1 1-4-16,1-1-4 0,0-1-2 15,3-1-2-15,5 4-3 0,2-4 0 16,1 1-1-16,2-4-1 0,1-1 0 16,4-3-1-16,-1-1 0 0,-2-3-1 0,0-1-1 15,-3-1-1-15,-2 0 0 0,-3 1-1 16,-3 0-2-16,-4 0-1 0,-2 2-1 15,-2 1-6-15,-1 4-10 0,-2-1-18 16,-1 4-20-16,2 3-15 0,1 2-32 16,2 1-99-16,6 2-127 0,4 1-269 15</inkml:trace>
  <inkml:trace contextRef="#ctx0" brushRef="#br0" timeOffset="253690.8633">7506 11155 539 0,'-3'-5'130'0,"-1"-1"5"0,3-1-81 0,-2-3-14 15,3 2-4-15,0-2-6 0,3 0-2 16,0-1-2-16,2-1 0 0,0 1 0 15,1-2 0-15,3 0-1 0,1 2-2 16,1-1-3-16,2 2-3 0,1 0-3 16,5 6-3-16,1 1-2 0,-1 0-3 15,4 3-1-15,-4 3 0 0,1 2-2 16,-2 2 0-16,-4-2-1 0,-1 4 0 16,-2 2 0-16,-4 0 0 0,-2 1-1 0,-1 3 0 15,-3-1 1 1,-3 2-1-16,-2 1 0 0,-4 2 0 0,-5 0 0 15,-3 2 0-15,-6-3 0 0,-1 2 0 0,-3 1-1 16,2-2 0-16,-2 1 1 0,3-2-1 16,2 2 1-16,5-2 0 0,3-3 2 15,3-3 0-15,1-1 0 0,4-2 1 16,3-3-1-16,3-2 0 0,3-1 0 16,2 0-2-16,2-1 1 0,2-2-1 0,3 0 1 15,1 2 0-15,3-4 0 0,3 2 0 16,0-2 0-16,3 1 0 0,0 1 0 15,-2-2-1-15,0 1 1 0,-3 1-1 16,-1 0-1-16,-3 1 1 0,-3 1-1 16,-4-1-3-16,-2 1-5 0,-1 2-8 15,-3 0-13-15,-2-1-13 0,-3 2-10 16,0 1-18-16,1 2-113 0,-5-5-124 16,1 2-286-16</inkml:trace>
  <inkml:trace contextRef="#ctx0" brushRef="#br0" timeOffset="254746.4363">8110 11066 528 0,'-10'-2'137'0,"1"-1"8"16,-1 2-62-16,0-2-26 0,4 1-7 15,1-1-5-15,3 1-7 0,0 0-7 0,5-1-5 16,3-1-4-16,1 2-2 0,5 1-3 15,3 0-2-15,2-2-2 0,7 3 0 16,0-2-2-16,2-1-1 0,1 0-3 16,1 0-2-16,1-1-1 0,2 2-1 15,-2 1-1-15,1-2-1 0,-3 5 1 16,0 0-2-16,-3-1 1 0,-2 2-1 16,-1-1 0-16,-5 1 1 0,-3 1-1 15,0 1 0-15,-6 4 0 0,0-1 1 16,-3 2-1-16,-3 0 1 0,-2 1 0 15,-1 3-1-15,-5-2 1 0,1-2-1 0,-2 2 1 16,-3-1-1-16,-1 1 1 0,-1 0-1 16,0 1 1-16,-3-2-1 0,-1 1 0 15,-2 0 0-15,-3 0 0 0,0 1 0 16,-2-2 0-16,0 0 1 0,1-1-1 16,1-2 0-16,4 2 1 0,4-2-1 15,2 0 0-15,2-2 0 0,3 1 0 0,2-2 0 16,3 0 0-16,0-1 0 0,1-2 0 15,2 1 0-15,2-1 0 0,2 1 0 16,1-1 0-16,2 0-1 0,3 1 1 16,3-1 1-16,2 1-2 0,5-1 1 15,1 1 0-15,2-1 0 0,1-1 1 16,0 2-1-16,0-2 0 0,1-1 1 16,-2 0 0-16,1-1 0 0,-5 0-1 15,2-2 1-15,1-2-1 0,-3 2 1 0,-2 0-9 16,-1 1-20-16,-4 2-21 15,-1 2-66-15,-5 1-71 0,-7 1-131 16,-4 1-280-16</inkml:trace>
  <inkml:trace contextRef="#ctx0" brushRef="#br0" timeOffset="257655.9307">7217 11868 292 0,'-3'3'91'15,"-4"-1"4"-15,1-1-8 0,0 1-36 16,-1-2-11-16,-1 0-5 0,1-2-4 15,0 1-3-15,2 0-3 0,-1-1-1 16,1 0-2-16,1 0-3 0,1 1-1 16,0-2-2-16,1 2-2 0,-2 0-2 0,2-2-1 15,2 3-1-15,-3 0-3 0,3 0-1 16,1 1-1-16,1-1-2 0,0 2-1 16,3 1-1-16,0-1 0 0,3 1 0 15,5 1 1-15,0-2 0 0,4 2 2 16,5-1-1-16,6-2 2 0,3 0 0 15,2-1 0-15,4-1 0 0,3-3 0 16,3 0-1-16,0 1 1 0,-1-2-2 16,5 1 0-16,1 0 0 0,0 2-1 15,1 1 0-15,1 1-1 0,-1 0 1 0,-1 0-1 16,-4-1 0-16,-1-1 0 0,-1 0 0 16,-3-2 0-16,0 1-1 15,0-4 1-15,0 1 0 0,-1 0 0 0,-1 0-1 16,-1 0 1-16,-2 1 0 0,-3 0-1 15,-8 1 1-15,-4 2 0 0,-3 1-2 16,-8 1-3-16,-3 0-5 0,-8 2-10 16,-4 1-16-16,-7 0-111 0,-7 0-115 15,-3 0-283-15</inkml:trace>
  <inkml:trace contextRef="#ctx0" brushRef="#br0" timeOffset="265037.6475">8965 11665 722 0,'-5'-7'172'0,"2"-1"5"0,0 2-112 0,2 1-19 15,2 0-11-15,-1 0-8 0,3 1-10 16,0 0-5-16,5 1-5 0,-1 1-2 15,2-1-3-15,0 2-4 0,4 1-7 0,-2 0-13 16,1 1-16-16,-1 2-13 0,-1-1-18 16,-2 2-115-16,0 0-128 0,-3 3-287 15</inkml:trace>
  <inkml:trace contextRef="#ctx0" brushRef="#br0" timeOffset="265221.2191">8864 11939 559 0,'-3'5'158'16,"3"-4"5"-16,0-1-1 0,4-2-114 15,2-2-13-15,2 1-10 0,2-2-7 16,1 0-5-16,2-1-5 0,1 0-4 16,1 1-15-16,2 1-18 0,0 2-14 15,0 0-128-15,2 1-135 0,-2 0-326 16</inkml:trace>
  <inkml:trace contextRef="#ctx0" brushRef="#br0" timeOffset="266439.4996">9982 11551 365 0,'-7'-5'112'0,"0"-2"7"16,-1-1-2-16,-1 0-55 0,1-3-16 0,0-1-5 16,1-1-3-16,1-1-3 0,1-1-2 15,4 0-1-15,0 1-2 0,3 0 0 16,4 1-1-16,1-1-4 0,4 2-2 15,2-2-3-15,3 2-3 0,1 1-2 16,1 0-4-16,1 0-2 0,-1 2-1 16,2 3-2-16,-1 4-2 0,1-1 0 0,-2 5-1 15,0 4 0-15,1 2-1 0,-2 2 0 16,-1 4 0-16,-1 3 1 16,-2 2-1-16,-3 3 1 0,-3 3 0 0,-1 2 0 15,-4 2-1-15,-6 1 1 0,-3-1-1 16,-7-1 0-16,-4-1 0 0,-6 0-1 15,-1-2 0-15,-5-1 0 0,-2 2 0 16,-2 0-1-16,0-4 1 0,1-2-1 0,-2-1 0 16,1-3 1-16,2-5 0 0,4-4 0 15,4-3 1-15,4-3 1 0,7-3 0 16,4-3 1-16,8-4 0 0,4-2-1 16,5-1 1-16,5 0-1 0,4-1-1 15,3 4 0-15,1 2 0 0,0 3-1 16,0 2 0-16,-2 6 0 0,-1 1-1 15,1 2 1-15,-2 1 0 0,0-1-1 16,2 0 0-16,-4 1 1 0,1-2-1 16,3-1 0-16,-1 1 0 0,-2 0-1 15,0 0-9-15,-1 3-15 0,2-2-20 16,-5 2-11-16,0-2 49 0,-3-2-181 16,-1-2-138-16,4-1-329 0</inkml:trace>
  <inkml:trace contextRef="#ctx0" brushRef="#br0" timeOffset="269658.1585">10836 11357 430 0,'-15'-3'120'16,"1"-1"6"-16,3-1-37 0,2-1-35 0,3 0-9 15,-1 0-5-15,5 0-5 0,1 1-5 16,0 0-5-16,2 1-3 0,2 1-1 15,2 0-2-15,1 1-1 0,4-1-2 16,2 2-1-16,4 0-1 0,4 0-2 16,2 1-3-16,3 0 0 0,-1-2-3 15,2 1-2-15,1 1 0 0,-2-1-1 16,1 1 0-16,-3-3-1 0,0 2 0 16,0 1-1-16,-1-1 0 0,-3 1 1 0,0 0-1 15,-2 1 0-15,-2 3 0 0,-2 1 0 16,-9 1 1-16,-3 1-1 0,-3 3 1 15,-5 0-1-15,-5 1 1 0,-4 1-1 16,-1 0 0-16,1 4 0 0,-3 1 0 16,-2 3-1-16,-1 3 1 0,0 3-1 15,0-1 0-15,-2 0 0 0,-3 1 0 16,2-3 0-16,-1-2 0 0,0-3 1 0,2-2-1 16,0 2 0-16,4-4 0 0,4 0 0 15,3-2 0-15,5-2 0 0,2-2 1 16,3-2-1-16,3-2 0 0,2-1 1 15,0-1-1-15,0-1 1 0,2-1 0 16,3 0 0-16,2 0 0 16,1-1 0-16,2 1 1 0,3 0 1 0,4 0 0 15,0 0 1-15,0 0 1 0,1 1 0 16,1-1 0-16,-2 0 1 0,0-1-1 16,-3 0-1-16,1 0 0 0,-1-1 0 0,-2 0-1 15,-1 1-1-15,-1-1 0 0,-1 2-1 16,-1 0 0-16,-3 0 0 0,-1 2-1 15,0 0 0-15,-1-2-2 0,-1 1-8 16,0-2-10-16,1 2-15 0,1 1-10 16,0-1-19-16,1-1-117 0,0 0-125 15,2 1-292-15</inkml:trace>
  <inkml:trace contextRef="#ctx0" brushRef="#br0" timeOffset="270595.9953">11887 11591 447 0,'-16'-1'113'0,"1"0"6"0,2 0-55 0,2 0-24 0,1 1-6 15,0 0-3-15,3-2-5 16,-1 1-2-16,3 0-1 0,0-2-2 0,3 2 0 15,-2-1 0-15,4-2-3 0,0 2-1 16,2-1-1-16,0 1-3 0,2 2-1 16,1-3-1-16,-1 2-1 0,4 1 0 15,0-1 1-15,3 1-1 0,3-1 1 16,3 1 0-16,4 0 0 0,3 0 0 16,2-4 0-16,3 3 0 0,3-3-1 0,1-1-1 15,3 0-2-15,-1 0-1 16,1 0-1-16,4 2-1 0,6-1-1 0,1 2-1 15,4 0 0-15,-4 2-1 0,6-3 0 16,1 0 0-16,-4 1 0 0,3 2-1 16,-3-1 1-16,-1-1-1 0,3 1 1 15,-2 1-1-15,0 0 1 0,1 1-1 16,-3-4 0-16,0-1 1 0,8 0-1 16,1 2 0-16,-2-2 0 0,-1-1 1 15,2 2-1-15,-2-1 0 0,0 2 0 16,-4-1 0-16,-5-3 0 0,2 0 0 15,-3 0 0-15,-2-2 0 0,-2 3 0 0,-3-1 0 16,1 0 1-16,-3 0-1 0,-3 1 0 16,0-1 0-16,-6 2 0 0,-4 1 0 15,-4-1 1-15,-4 0-1 0,-5 2 0 16,-1-1 0-16,-4 2 0 0,-1-1-2 16,-3-2-6-16,-1 0-7 0,0 2-12 15,-2 0-12-15,-2-2-19 0,-1 1-119 16,-4 0-127-16,-4-2-302 0</inkml:trace>
  <inkml:trace contextRef="#ctx0" brushRef="#br0" timeOffset="271322.592">12050 10772 494 0,'2'-14'132'0,"0"1"4"0,0 0-48 0,0-5-34 16,-1 2-8-16,2 1-6 0,-2 1-3 15,-1 4-5-15,1 0-1 0,-1 4-2 0,0 1-6 16,0 3-3-16,1 2-2 15,-1 4-3-15,3 2-3 0,-2 4-2 0,0 1-2 16,2 3-1-16,-2 5-2 0,2 0-1 16,-1 0-2-16,0 0 0 0,1 1-1 15,-2-1-3-15,2-1-6 0,-2-2-14 16,1-2-16-16,-1 3-12 0,-1-2-9 16,0-4-119-16,2-2-125 0,-2-3-282 15</inkml:trace>
  <inkml:trace contextRef="#ctx0" brushRef="#br0" timeOffset="271651.6745">12366 10725 453 0,'6'-4'132'15,"-3"0"4"-15,0-1-5 16,-2 4-79-16,-1 1-14 0,0 2-4 0,-4 3-6 16,-1 2-4-16,-3 3-3 0,-3 2-2 15,-1 4-1-15,-7 4 2 0,0 3-1 16,-1 3-1-16,-1 3-1 0,2 2-1 16,-5 3-2-16,1 1-2 0,2-1-4 15,3-3-3-15,1-2-1 0,1-3 0 0,1-3-2 16,5-2-1-16,3-5 0 15,2-3 0-15,3-2-2 0,0-3-9 0,4-5-13 16,1-2-14-16,2-3-11 0,1-2-17 16,0-3-110-16,2-2-123 0,5 2-272 15</inkml:trace>
  <inkml:trace contextRef="#ctx0" brushRef="#br0" timeOffset="272126.9043">12239 11101 586 0,'0'-6'141'15,"3"-2"5"-15,2 0-86 0,2 0-18 16,3 1-8-16,1-1-6 0,0 3-3 0,4 2-5 15,-3 0-4-15,1 2-2 0,2 1-3 16,-1 0-2-16,0 1 0 0,1 4-1 16,0 0 0-16,-3 2 0 0,0 3 0 15,-1 2 0-15,-2 2-1 0,-4-2-1 16,-4 2-1-16,-5 0-1 0,-1 1-1 16,-4 0-1-16,-9-2 0 0,1 2 0 15,-4 1-1-15,-3-2 0 0,-4 1 0 16,0 0 0-16,1 0 0 0,2-3 0 15,-1 1 1-15,2-1 0 0,3 0 2 16,6-4 0-16,3 1 1 0,5-4-1 0,-1-1 1 16,16 0-1-16,0-3 0 15,2 1-1-15,4-1-1 0,0-1 1 0,5 2-1 16,5-2 0-16,-3-1 1 0,2 0-2 16,5 2 1-16,2-1 0 0,-1 0-1 15,-2 2 1-15,-4 0-2 0,1 0-3 16,-2 3-8-16,-6-4-15 0,0 2-16 15,-3 0-11-15,-1-1-17 0,1-1-113 0,-4-1-123 16,5-3-274-16</inkml:trace>
  <inkml:trace contextRef="#ctx0" brushRef="#br0" timeOffset="273049.116">12766 10876 541 0,'-5'-4'137'0,"-3"2"7"15,-3-2-74-15,-2 1-8 0,0-1-4 16,2 0-5-16,1 2-4 16,3 1-4-16,2-1-6 0,4 1-5 0,4 1-7 15,3 0-5-15,7 1-5 0,-1-1-4 16,1 0-4-16,1 2-1 0,3-2-1 16,1 2-3-16,2-2-1 0,0 0-2 15,0 0 0-15,4 0 0 0,0 0 0 16,-1 0-1-16,-2 1 1 15,-1-1-1-15,-4 1 0 0,-3 1 0 0,-2-1 1 16,-2 1-1-16,-3 1 0 0,-2-1 0 0,-3 3 1 16,-2 1-1-16,-4 3 0 15,-3 2-1-15,-1 1 1 0,-2 3-1 0,-3 2 0 16,-1 0 1-16,0 3-1 0,-4-3 0 16,0 1 1-16,-1 2 0 0,0-3 0 15,1-1 0-15,0-1 0 0,3-2 0 16,3 2 0-16,2-2 0 0,0-2 0 15,2-1 0-15,2-1 0 0,1-2-1 0,2-2 1 16,2-1 0-16,2-1-1 0,2 0 1 16,3-2 0-16,1 0 0 0,0 0-1 15,-1-1 1-15,0 2 0 0,1-2 0 16,2-2 0-16,1 1-1 0,2 1 1 16,4 0 0-16,4-1 0 0,3 0 0 15,-2 2 0-15,4 0 0 0,-4 0 0 16,0 1 1-16,1 0-1 0,-4-1 0 15,-2-1 0-15,-1-1 0 0,0 0 1 16,-3 0-4-16,0-2-6 0,-4 2-10 0,1-1-9 16,-2 0-13-16,-1 2-12 0,-2-1-9 15,1 0-16-15,0-3-104 0,-1 0-115 16,4 1-272-16</inkml:trace>
  <inkml:trace contextRef="#ctx0" brushRef="#br0" timeOffset="273328.9314">13248 10777 627 0,'-3'-1'163'0,"-1"-2"6"0,3 2-81 0,2-1-29 15,1 2-9-15,4-2-8 0,-1 2-11 16,1 0-10-16,4 2-6 16,-1-2-4-16,4 0-4 0,0-2-3 0,3 2-4 15,1 0-10-15,3 0-17 0,-1-1-18 16,2 0-13-16,-2 1 51 0,-1-1-177 16,-2-4-135-16,-3 1-317 0</inkml:trace>
  <inkml:trace contextRef="#ctx0" brushRef="#br0" timeOffset="273496.482">13584 10536 647 0,'-1'-18'165'15,"-1"1"7"-15,0 5-92 0,1 2-21 16,1 4-11-16,0 4-8 0,0 5-11 16,1 7-10-16,1 2-9 0,0 4-4 15,1 5-3-15,-1 1 0 0,2 4-4 16,-1 0-12-16,0 1-23 0,-1 2-18 15,0 2-129-15,0-2-143 0,0 3-341 0</inkml:trace>
  <inkml:trace contextRef="#ctx0" brushRef="#br0" timeOffset="274497.0404">11952 12238 499 0,'4'-16'140'0,"0"3"9"15,0-3-21-15,-1 5-64 0,0 2-8 16,3 3-4-16,-3 0-6 0,0 4-6 0,-2 0-6 16,1 7-4-16,-1 3-6 0,0 3-6 15,0 2-3-15,1 5-2 0,-2 0-2 16,1 1-2-16,0 2-3 0,1 1-1 16,0 0-1-16,0-1-2 0,2 0 0 15,-2 1 0-15,1-3-2 0,-1 0-4 16,1-3-10-16,-1-2-17 0,-1-3-21 15,2-2-15-15,-1-4-126 0,-1-3-140 16,2-3-321-16</inkml:trace>
  <inkml:trace contextRef="#ctx0" brushRef="#br0" timeOffset="274744.8887">12212 12317 591 0,'7'1'139'0,"1"-2"4"16,1-1-82-16,3 2-31 0,1 0-7 16,3 2-3-16,3-2-5 0,0 0-5 15,-1 0-5-15,-1 1-7 0,1 0-9 16,-1-1-9-16,0 0-13 0,0-1-116 15,-2 0-117-15,4-2-289 0</inkml:trace>
  <inkml:trace contextRef="#ctx0" brushRef="#br0" timeOffset="275105.3909">12932 11986 637 0,'7'-30'165'0,"-2"1"9"15,1 2-82-15,-1 4-30 0,0 4-7 16,0 7-4-16,-1 7-10 0,-1 2-11 16,-2 5-8-16,0 4-3 0,-1 6-6 15,2 7-6-15,-2 3-2 0,-2 2-2 16,5 6-2-16,-1 2-7 0,1-1-10 0,0 3-16 16,1-5-14-16,1 0-16 0,1-3-18 15,-1-3-116-15,-4-5-129 0,5 0-288 16</inkml:trace>
  <inkml:trace contextRef="#ctx0" brushRef="#br0" timeOffset="275338.777">12802 12306 681 0,'0'-2'160'0,"3"0"4"15,6 1-110-15,3-3-13 0,5 0-3 16,7 2-7-16,1-3-8 0,5 0-5 0,2-1-4 16,4-4-4-16,4 0-3 0,0 2-6 15,2-1-11-15,-1 3-13 16,0 0-16-16,-7 2-11 0,-6 4 12 16,-5-1-140-16,-7 2-127 0,-6 2-293 15</inkml:trace>
  <inkml:trace contextRef="#ctx0" brushRef="#br0" timeOffset="275744.2047">12886 12564 629 0,'-1'-5'151'0,"2"-2"5"15,0-5-95-15,6 2-18 0,1-3-6 16,2 1-3-16,1 1-6 0,0 1-5 15,0 3-4-15,2 3-4 0,-2 2-4 16,1 3-2-16,0 4-3 0,-2 5-3 16,-1 1 0-16,0 5 0 0,0 2-2 0,-5 3 1 15,-1 2 0-15,-4 2 0 16,-3-1 0-16,-3 0 0 0,-3 0 0 0,-5 2 0 16,-2-3 0-16,-3-2-1 15,-2-2 1-15,-2 0-1 0,-2-2 1 0,-1-2 2 16,3-4 2-16,3-1 2 0,4-2 2 15,4-2 1-15,6-2 0 0,3-2-1 16,6-3-1-16,1-1-2 0,7-1-1 16,2 0-2-16,5-2 0 0,3 1 1 15,2 0 1-15,4 2 1 0,0 1 1 16,-1 1-2-16,1 1 0 0,0 0 0 0,-3 2-2 16,3-1-2-16,-2 0-1 0,3 1-3 15,-1-2-8-15,-2 0-14 0,-2 1-17 16,2-1-20-16,-3 1-19 0,-3-2-119 15,-3-1-138-15,-2-3-303 0</inkml:trace>
  <inkml:trace contextRef="#ctx0" brushRef="#br0" timeOffset="276340.6822">13506 12116 688 0,'-11'-3'170'0,"-1"2"7"16,4 0-109-16,3 1-15 0,3-1-7 15,2 1-9-15,5 1-12 0,1 0-6 0,4 0-5 16,1 0-3-16,2 1 0 0,3-2-1 16,3 0-2-16,-1 0-1 15,2-2-1-15,0 0-2 0,2 1 0 0,1-2-2 16,0 2 0-16,-1 2 0 0,0-1-2 15,-2 3 1-15,-3-1-1 0,-3 3 1 16,-4 1-1-16,-5 2 0 0,-5-1 1 16,-5 3-1-16,-2 2 0 0,-8 0 0 15,-6 2 0-15,2 2-1 0,-3 1-1 16,0 2 0-16,0 0 0 0,-1 2 1 0,4 1 0 16,2 1 0-16,2-1 0 0,0 0 1 15,3-1 0-15,2-2 0 0,0-1 0 16,7-2 0-16,-1-4 1 0,2-2-1 15,0-3 1-15,4-2 0 0,3-1-1 16,1-3 1-16,0-4-1 0,5 1 0 16,0-2 0-16,4-1 1 0,-1-1-1 15,2-1-1-15,1-2-1 0,2 2-6 16,-1 0-8-16,2 0-10 0,-2 1-11 16,2 1-16-16,1 2-7 0,-4-1-14 0,0 2-85 15,-4-1-19-15,-2-1-98 0,-3 0-194 16</inkml:trace>
  <inkml:trace contextRef="#ctx0" brushRef="#br0" timeOffset="276593.0436">13937 12070 721 0,'1'-6'172'0,"1"3"0"16,0-2-99-16,-1-1-39 0,7 6-14 16,0-2-7-16,1 1-8 0,4 2-7 15,1-1-12-15,0 2-15 0,2-2-9 16,2-3-14-16,-1 1 20 0,0-4-141 0,-2-3-121 16,-2-2-281-16</inkml:trace>
  <inkml:trace contextRef="#ctx0" brushRef="#br0" timeOffset="276724.4768">14201 11861 720 0,'-4'4'169'0,"-1"3"3"0,0 4-119 15,-1 6-16-15,1 4-9 0,1 5-10 0,4 3-11 16,2 3-20-16,1 1-24 0,1 0-135 16,1-1-142-16,1-4-353 0</inkml:trace>
  <inkml:trace contextRef="#ctx0" brushRef="#br0" timeOffset="277604.8633">11780 11854 551 0,'-2'-16'134'0,"-6"3"5"0,-3 6-81 16,-5 6-14-16,-1 8-8 0,-7 8-5 15,-2 9-5-15,-2 13-4 0,-2 10-2 16,1 8-2-16,2 8-3 0,3 9 0 16,3 8-3-16,5 7-2 0,4 2-1 15,7 2-8-15,8-2-14 0,8-4-15 0,13-4-22 16,9-10-114-16,12-8-127 0,9-12-303 15</inkml:trace>
  <inkml:trace contextRef="#ctx0" brushRef="#br0" timeOffset="278603.6139">14172 11734 605 0,'3'-15'139'0,"3"3"2"16,0 5-98-16,8 9-15 0,1 4-5 15,4 5-5-15,0 7-4 0,0 8-2 0,3 7 3 16,2 10 3-16,-2 5 3 0,0 4 3 15,-1 6 3-15,-2 3 2 0,-2-1 1 16,-6 0-4-16,-3-1-4 0,-3 2-3 16,-5-2-4-16,-3-3-4 15,-5-2-4-15,-3-1-2 0,-2-4-1 0,-7-6-2 16,-1-5 0-16,-2-4-1 0,0-5-2 16,1-3-2-16,0-6-9 0,2-6-11 0,4-5-19 15,3-4-11-15,4-10 113 16,3-6-246-16,1-7-144 0,4-3-380 15</inkml:trace>
  <inkml:trace contextRef="#ctx0" brushRef="#br0" timeOffset="279099.1506">14580 11765 567 0,'-8'-6'139'15,"-2"-1"6"-15,0-2-74 0,0 0-25 16,2-1-7-16,2-3-1 0,1 4-3 15,1-1-3-15,4 0-4 0,2 2-2 0,3-2-3 16,3 2-4-16,2 2-4 0,1 0-3 16,1 0-4-16,0 2-2 0,2 3-2 15,-2 1-1-15,0 3-2 0,0-1 0 16,-1 2-1-16,-1 2 1 0,-3 1-1 16,1 2 0-16,-5 2 1 0,0 0-1 15,-3 2 1-15,-3 2-1 0,0 1 1 0,-5-1 0 16,-3-1-1-16,-1 2 0 0,-3 3 1 15,0-4 0-15,-1 1 0 0,-3-1 2 16,3 2 2-16,3-1 1 0,2-2 1 16,3-1 0-16,5-2 0 0,2 0-1 15,5-1-1-15,5-1-3 0,3-3 0 16,7-1-1-16,0-4 0 0,6-1-2 16,3-3-7-16,4 1-11 0,2-2-12 15,0 1-19-15,-2-2-17 0,-2 1-122 16,-3 2-134-16,-7 0-306 0</inkml:trace>
  <inkml:trace contextRef="#ctx0" brushRef="#br0" timeOffset="279689.4888">13779 11454 311 0,'-6'-10'91'0,"-1"1"5"15,-2-2-34-15,1 2-10 0,-3 0-3 0,1 3-6 16,-3 0-4-16,0 0-4 15,0 1-2-15,-2 0 0 0,3 4-1 0,-1-1 1 16,-1 0-1-16,3 2 1 0,0 0 1 16,1 0 1-16,1 2 0 0,2-2-1 15,1 1-4-15,3-1-3 0,3 0-3 16,3 1-2-16,3-1-3 0,4 0-1 16,6-1-1-16,4 1 0 0,9-1 3 0,5-1-1 15,9 2-1-15,5 0-1 16,7 0-2-16,2-1-2 0,3-2-3 15,1-1-2-15,3-1-3 0,-3-4-1 16,1 1-2-16,0-1 0 0,-2-1-1 16,-2 2-1-16,-6-1 0 0,-6 3-5 0,-8 1-8 15,-9 2-14-15,-11 0-17 0,-7 1-19 16,-6 4-23-16,-7 1-116 0,-4 0-136 16,-5 3-303-16</inkml:trace>
  <inkml:trace contextRef="#ctx0" brushRef="#br0" timeOffset="301504.6437">11676 8942 522 0,'-2'0'127'16,"-1"1"4"-16,-2-1-77 0,3 1-12 16,-1 1-3-16,0-1-4 0,0-1-1 15,1 1 0-15,-2 0 0 0,3 1 1 0,-2-1-1 16,0-1-2-16,0-1-1 0,1 1-2 16,1 0-2-16,-1 0-3 0,1 0-2 15,1 0-1-15,0 0-3 0,1 1-1 16,-1-1-2-16,0 0-1 0,0-3-1 15,3 2-2-15,-1-1-1 0,2 0-1 16,0-3-2-16,2 2 1 0,2-2-3 16,2 4 0-16,0-3-1 0,1-1-1 15,4 1-1-15,-1 0 0 0,0-1-1 16,-1-1-1-16,1-1 1 0,-2 1-1 0,0 1 0 16,-4-1 0-16,-1 4 1 0,0 1-1 15,-1-1 0-15,1 4 0 0,-3-1 0 16,1 0-1-16,-1 0 1 0,0 2 0 15,-2-2 0-15,-1 0-1 0,1-1 1 16,-1 1-1-16,-2-2 0 0,2 1 1 16,-1 1-1-16,0 1 0 0,-1-1 0 15,-2 0 0-15,2 0 0 0,-2 3-1 16,1-2 0-16,-2 1-2 0,1-1 0 16,-1 0-2-16,2 0-3 0,-1 0-2 15,-1 1-3-15,1-1-7 0,-1 1-5 0,2 0-10 16,-2 2-9-16,1 0-14 0,0 1-6 15,2 0 2-15,-3 2-121 0,0 2-120 16,-1 1-284-16</inkml:trace>
  <inkml:trace contextRef="#ctx0" brushRef="#br0" timeOffset="303181.6795">12168 8750 369 0,'-12'5'117'0,"1"-3"6"15,-1-2 4-15,2 0-65 0,5-2-16 16,1-2-5-16,1-2-3 0,0-3-4 0,2-2-3 16,0 0 0-16,2-2-1 0,2-2-2 15,0-1-1-15,3 0-3 0,5 0-1 16,2 4-2-16,0-2-2 0,-1 5-3 15,2-2 0-15,2 1-3 0,3 2-1 16,-3 4-2-16,1-3-1 0,1 5-2 16,1 1-1-16,1 3-1 0,-2 6-2 15,-4 1 0-15,-2 4 0 0,-1 3-1 16,-4 1 0-16,-2 4-1 0,-5 4 1 16,-2 0-1-16,-4 3 0 0,-4 1 0 15,-2 1 0-15,-7 3 0 0,0-1 0 16,-3-1 0-16,1 1-1 0,-1-4 1 0,-5-1-1 15,2-2 1-15,2-4-1 0,6-3 1 16,-2-3-1-16,3-3 1 0,3-3-1 16,6-2 1-16,2-3 0 0,1-3 0 15,2-4-1-15,2 0 1 0,0-3 0 16,1 0-1-16,3 1 0 0,-1-1 1 16,2 1-1-16,1 2 0 0,2-1 0 0,4 4 0 15,1 0 0-15,0 2 0 0,-2 1 0 16,1 1 0-16,0 0 0 0,-1 1 0 15,-6 0 0-15,1-1 0 0,-1 1 0 16,-1-1 1-16,-1 0-1 0,0-2 0 16,-1-1 2-16,0 1-1 0,-2-2 1 15,1 0 2-15,-1-2 1 0,1 0 0 16,0-1 2-16,0 2 0 0,2-2 0 16,-1 0-1-16,1-1 0 0,0 1-2 15,1-1 0-15,-1 0-1 0,-1 2-1 16,0 0 0-16,0-1 0 0,-2 1-1 0,0 0 0 15,-2 1 0-15,1 1 0 0,-1-1 0 16,1 0-1-16,-2-1 1 0,1 2-1 16,-1-1 1-16,1 0-1 0,1 1 0 15,-1 0 0-15,1-1 0 0,0 3 0 16,1-3 0-16,-1 1 0 0,1 0 0 16,0 2 0-16,-2 0 0 0,1-1 0 15,1-1-1-15,-1 1 1 0,1 0 0 16,-1 1-1-16,0-1 1 0,-1 0-1 0,1 2 0 15,1 0 0-15,0 0-1 0,-1-2 0 16,1 1-1-16,-1 1-1 16,-1-1-2-16,2 1-3 0,-2-3-6 0,2 3-7 15,0 0-15-15,0-1-17 0,0 2-13 16,0-2-125-16,0 4-137 0,-1 4-318 16</inkml:trace>
  <inkml:trace contextRef="#ctx0" brushRef="#br1" timeOffset="308610.1266">11910 10325 511 0,'-4'-5'129'16,"1"0"6"-16,-1 3-59 0,0-2-28 0,2 4-7 16,-1-1-2-16,0-2-3 0,1 3-4 15,2-1-5-15,3 2-5 0,-3-1-6 16,-1-1-4-16,1 2-4 0,1 0-4 16,0 2-3-16,0 2-7 0,-3 1-8 15,2 4-10-15,-1 3-8 0,-1 3-9 16,-1 3-9-16,-1 1-111 0,-3 1-111 15,-1 1-264-15</inkml:trace>
  <inkml:trace contextRef="#ctx0" brushRef="#br1" timeOffset="308758.2871">11772 10685 510 0,'-8'10'125'0,"0"-3"4"0,-1-2-70 16,3-1-23-16,-1-1-9 0,0 0-4 15,3-1-7-15,0 1-5 0,1 0-3 16,1 2-4-16,-2 3-2 0,2-1-8 15,1 2-9-15,-3 2-24 0,0 2-97 16,-1 2-108-16,0 1-265 0</inkml:trace>
  <inkml:trace contextRef="#ctx0" brushRef="#br1" timeOffset="308918.8576">11590 11235 609 0,'-7'11'135'16,"1"-1"0"-16,-2-4-92 0,5 1-30 15,-1-1-7-15,3-3-2 0,0 1-5 16,-2-2-8-16,2 3-8 0,1 1-36 16,-5 0-83-16,1 1-104 0,7 5-248 0</inkml:trace>
  <inkml:trace contextRef="#ctx0" brushRef="#br1" timeOffset="309077.9444">11492 11703 679 0,'-10'8'140'0,"3"0"0"0,0-1-129 16,1 2-11-16,2 1-11 0,0-2-13 15,2 2-46-15,-4 0-70 0,-2-2-103 0,2 0-238 16</inkml:trace>
  <inkml:trace contextRef="#ctx0" brushRef="#br1" timeOffset="309233.5381">11323 12232 540 0,'-13'20'114'0,"3"-3"-2"0,1 1-104 0,4 2-120 16,2-2-95-16,2-1-247 0</inkml:trace>
  <inkml:trace contextRef="#ctx0" brushRef="#br1" timeOffset="309415.6616">11296 12667 697 0,'-8'11'147'0,"3"1"-1"16,0-1-123-16,2 3-18 0,2-1-3 16,1-1-5-16,0 1-9 0,3-2-8 15,-1 1-11-15,1 0-116 0,0-1-115 16,2-2-282-16</inkml:trace>
  <inkml:trace contextRef="#ctx0" brushRef="#br1" timeOffset="309592.6991">11491 13085 714 0,'5'7'149'16,"2"-5"0"-16,3 1-131 0,5-1-13 15,2-4-4-15,5-3-10 0,4-1-11 16,1 0-11-16,2-2-39 0,-1 2-79 15,0-2-108-15,2 0-242 0</inkml:trace>
  <inkml:trace contextRef="#ctx0" brushRef="#br1" timeOffset="309636.5813">12148 13161 727 0,'13'2'150'0,"3"0"1"16,4 1-138-16,4-1-14 0,5 0-10 15,2-2-12-15,1-3-4 0,2 2-123 16,1-2-119-16,-5 3-290 0</inkml:trace>
  <inkml:trace contextRef="#ctx0" brushRef="#br1" timeOffset="309797.7308">12794 13279 733 0,'10'-7'157'0,"1"-4"-1"15,3 1-132-15,3 0-14 0,1-2-3 16,3 1-5-16,0 0-11 0,1 1-11 16,-1 2-8-16,-2-1-12 0,1 2-44 0,2-1-73 15,-1 1-102-15,3 3-232 0</inkml:trace>
  <inkml:trace contextRef="#ctx0" brushRef="#br1" timeOffset="309984.2317">13286 13227 664 0,'6'-2'148'0,"2"-1"0"16,4-2-101-16,4-1-35 0,5-2-13 16,5 0-10-16,1-3-16 0,1 0-28 15,-1 0-94-15,0-1-110 0,0 1-257 0</inkml:trace>
  <inkml:trace contextRef="#ctx0" brushRef="#br1" timeOffset="310153.7776">13818 13207 709 0,'10'-5'155'0,"4"0"2"16,3-2-110-16,7-2-41 0,3-2-10 0,5-3-9 15,1-1-12-15,1-1-11 0,0-1-9 16,-3 0-111-16,-2 0-111 0,0-1-260 16</inkml:trace>
  <inkml:trace contextRef="#ctx0" brushRef="#br1" timeOffset="310323.8433">14444 13015 706 0,'10'-3'166'16,"-1"-3"1"-16,0-4-121 0,2 1-11 15,4-4-8-15,1-3-11 0,0-1-16 0,2 1-16 16,2-1-14-16,0 0-12 0,-1-1 7 16,2-1-133-16,0 2-124 0,-3 0-287 15</inkml:trace>
  <inkml:trace contextRef="#ctx0" brushRef="#br1" timeOffset="310362.74">14804 12744 585 0,'2'-2'153'0,"-1"-4"0"0,1-3-30 15,2-1-95-15,2-1-10 0,3-1-12 16,2-4-17-16,2-1-16 0,2 0 12 0,2-4-139 16,0-4-123-16,-1-3-304 0</inkml:trace>
  <inkml:trace contextRef="#ctx0" brushRef="#br1" timeOffset="310518.3547">15045 12249 743 0,'-2'-8'175'0,"4"-5"1"0,0 0-118 16,3 1-26-16,2-2-4 0,3-2-14 0,2-2-13 16,0-2-15-16,1-1-11 0,-2-2-16 15,0-3-16-15,-1-3-120 0,-4-4-128 16,-1 0-302-16</inkml:trace>
  <inkml:trace contextRef="#ctx0" brushRef="#br1" timeOffset="310648.3406">15097 11729 722 0,'-2'-13'157'0,"3"-3"-1"0,3 1-128 0,2-1-16 15,1-2-6-15,2-4-16 0,-3-1-12 16,0 0-11-16,-2-4-2 0,-3-1-121 15,-1-4-117-15,0 1-278 0</inkml:trace>
  <inkml:trace contextRef="#ctx0" brushRef="#br1" timeOffset="310787.964">15062 11234 604 0,'-13'-10'150'15,"6"3"1"-15,-2-4-53 0,1 2-75 16,1-1-8-16,0 2-4 0,0-2-11 15,1 0-12-15,-1 1-10 0,-1 1-14 16,1-2-115-16,0-1-119 0,-1 0-290 16</inkml:trace>
  <inkml:trace contextRef="#ctx0" brushRef="#br1" timeOffset="310908.3732">14817 10828 641 0,'-17'-13'147'15,"1"-2"0"-15,0-3-96 0,-1 2-34 16,1 0-10-16,0 0-15 0,1-2-18 16,-1 0-121-16,0-1-119 0,0 2-296 15</inkml:trace>
  <inkml:trace contextRef="#ctx0" brushRef="#br1" timeOffset="311074.9279">14324 10438 686 0,'-24'-5'148'0,"0"-4"1"16,2 2-125-16,2 2-13 0,0-1-9 15,0 0-13-15,2 1-13 0,3-1-9 16,1 1-115-16,1 0-116 0,2-4-275 16</inkml:trace>
  <inkml:trace contextRef="#ctx0" brushRef="#br1" timeOffset="311226.529">13937 10288 591 0,'-30'-1'127'0,"1"0"0"0,0-2-103 0,-2 2-16 16,4-1-2-16,3-2-2 16,2-1-7-16,1 1-7 0,0-1-37 0,4-1-81 15,5-4-99-15,0 3-244 0</inkml:trace>
  <inkml:trace contextRef="#ctx0" brushRef="#br1" timeOffset="311366.1475">13358 10213 619 0,'-28'3'136'16,"-2"-3"0"-16,4-3-108 0,4 2-15 15,3 0-4-15,0-1-4 0,0-1-14 16,-1-1-12-16,6-1-115 0,-1 1-112 15,1-3-283-15</inkml:trace>
  <inkml:trace contextRef="#ctx0" brushRef="#br1" timeOffset="311521.7403">12737 10164 619 0,'-30'3'135'0,"2"-3"1"16,2 0-111-16,1 1-10 0,1-1-3 15,5 0-5-15,3 0-10 0,1 0-8 16,3 0-9-16,1 1-18 0,2-2-98 16,2 1-106-16,2-2-256 0</inkml:trace>
  <inkml:trace contextRef="#ctx0" brushRef="#br1" timeOffset="311679.3095">12321 10197 527 0,'-24'5'129'0,"1"-3"2"15,-1-1-57-15,5-1-50 0,-3 0-7 16,1 0-4-16,5 1-5 0,1-1-9 16,2 1-11-16,1-1-121 0,-1 0-110 15,7 2-290-15</inkml:trace>
  <inkml:trace contextRef="#ctx0" brushRef="#br1" timeOffset="311855.8375">11895 10280 669 0,'-23'1'0'16,"0"0"-96"-16,-5 5-476 0</inkml:trace>
  <inkml:trace contextRef="#ctx0" brushRef="#br1" timeOffset="320204.2343">12555 13429 302 0,'-1'-12'79'0,"-1"1"4"0,1-2-42 0,1 1-5 16,0 3 1-16,0 0 2 0,0 0-3 15,1 1-2-15,0 0-1 0,-1 1 0 16,0-1-2-16,0 6-2 0,0-3-1 15,0 3-2-15,0-1-3 0,0 2-2 16,0 2-4-16,-1-2-3 0,2 1-3 16,-1 2-3-16,0 2-2 15,0 1-1-15,0 5-2 0,0 1 2 0,-1 6 1 16,0 1 1-16,1 4 1 0,-2 3 2 16,2 3-1-16,0 0 1 0,2 2 0 15,-1 0-3-15,0 0 0 0,1-2-2 16,2-2-1-16,1-4-1 0,0-3 0 15,2-2-1-15,2-2 0 0,1-3 0 0,-1-2 1 16,5-1 0-16,2-2-1 0,1 2 1 16,3-2 0-16,0-1 0 0,0-2-1 15,2-2 0-15,-1-2 0 0,1-1-1 16,1-1 0-16,2-3 1 0,-1 0-1 16,2-1 0-16,0 1 0 0,-3 0 0 0,-1-1 0 15,-4 1 0-15,1 0 0 0,-2 0 0 16,0 0 0-16,0 1 0 0,0 2 0 15,-2 0-1-15,0 0 1 0,-3 2-1 16,-1 0 1-16,-2 2-1 16,-3 0 0-16,0 0 0 0,-1 1-2 15,-2 1-4-15,2-2-4 0,-1 2-7 0,0-1-7 16,1 3-5-16,-3-1-5 0,2 2-6 16,-1-1-4-16,1 0-105 0,-2-3-102 15,1-1-257-15</inkml:trace>
  <inkml:trace contextRef="#ctx0" brushRef="#br1" timeOffset="320463.056">13183 13680 543 0,'-3'-6'128'0,"1"0"4"0,0-2-78 16,1 3-24-16,0 2-8 0,1-1-4 16,1 3-3-16,2 1-4 0,-2 1-1 15,1 2-1-15,0 0 0 0,0 3 1 0,1 0 0 16,-1 2 1-16,2-1 1 0,1 3-2 15,4 0-1-15,2 0-2 0,2-2 0 16,-1 2-3-16,1 0-1 0,1 0-1 16,-2-3-1-16,-3-1 0 0,-2 0 0 15,-2 0 0-15,-4-1 1 0,-2 1-1 16,-3 2 1-16,-3 4 0 0,-8 1-1 16,-2 3-9-16,-4 4-12 15,-3 3-14-15,-2 3-121 0,-3-3-122 0,2-1-306 16</inkml:trace>
  <inkml:trace contextRef="#ctx0" brushRef="#br1" timeOffset="322981.4109">13767 13826 429 0,'1'-11'116'0,"0"-2"6"0,-2-1-50 16,0-2-15-16,1 2-12 0,-1 3-6 15,1-1-4-15,1 1-2 0,-1 4-2 16,1 1-3-16,0 3-2 0,1 2-3 16,0 1-1-16,0 2-2 0,1 3-3 15,-1 5-1-15,1 4-2 0,-1 1-1 16,0 5 0-16,-1 2-3 0,0 0-2 15,-1 4 0-15,0-4-1 0,0-1-1 16,1-2 0-16,-1-3-1 0,1-4 1 0,1-2-1 16,0-4-1-16,-1-2 0 0,2-4 0 15,-1-2-1-15,1-3 0 0,-1-5-1 16,1-2 1-16,1-3-2 0,1-5 0 16,4 0 0-16,1-1-1 0,1 1 1 15,3 3-1-15,0-1 0 0,-1 3 0 16,1 4 0-16,-1 4 0 0,0 0 0 15,-2 6 0-15,-3 4 0 0,2 0 0 0,-3 6 0 16,2-2 0-16,-3 3 0 16,-2 1 0-16,2 3 0 0,-2-1 0 0,-1 2 0 15,1-1 0-15,0 4 1 0,2-3-1 16,0 0 0-16,0-1 0 0,1-3 0 16,2-2 0-16,-1-1-6 0,6-2-13 15,-1-2-17-15,3-2-14 0,4-2-48 16,1-4-82-16,3-3-124 0,4 0-262 15</inkml:trace>
  <inkml:trace contextRef="#ctx0" brushRef="#br1" timeOffset="324616.3691">14775 13681 362 0,'4'-11'111'0,"-2"-2"6"16,1-2-23-16,-2-2-27 0,1-2-15 15,-1 0-12-15,1-2-5 0,-2-1-4 16,0-1-2-16,1-1-1 0,-1 4-2 15,-1 0 0-15,-1 3-1 0,1 3-1 0,0 5 0 16,0 2-2-16,-2 5-2 16,1 3-3-16,-2 5-2 0,1 4-2 0,0 4-3 15,1 4-2-15,-1 2-1 0,1 2-1 16,2 1-1-16,0-1-1 0,0-1-1 16,1-3-1-16,-1-1 0 0,1-1-2 15,0-1-5-15,2-3-11 0,-1 0-12 16,1-1-14-16,0-1-14 0,1-1-119 15,-1-4-129-15,-1 1-294 0</inkml:trace>
  <inkml:trace contextRef="#ctx0" brushRef="#br1" timeOffset="325107.3382">14644 13908 522 0,'-7'-3'141'15,"-1"0"7"-15,1-1-34 0,0 0-59 16,2 2-9-16,1-2-2 0,2 2-6 15,2 0-4-15,1 1-5 0,2 0-5 16,5 1-2-16,-1-1-5 0,4 2-4 16,4-3-3-16,3-1-1 0,3 3-3 15,5-2-2-15,2-1-2 0,5-2-1 16,6 0 0-16,3-2-1 0,1 1-2 0,-2-3-6 16,0 1-10-16,-2 0-10 0,-3 4-9 15,-6 1-10-15,-5 2-8 0,-6 1-13 16,-4 4-106-16,-6 0-112 0,-3 3-270 15</inkml:trace>
  <inkml:trace contextRef="#ctx0" brushRef="#br1" timeOffset="325963.1146">14542 13343 565 0,'-14'23'135'0,"-4"9"3"0,0 6-79 16,1 6-21-16,0 6-6 0,1 3-3 15,0 4-2-15,2 3-3 0,2 3-2 16,4 2-1-16,3 3-4 0,3-2-3 16,6-1-2-16,2 0-3 0,5-5-3 0,5-4-1 15,3-3-2-15,3-6-3 16,1 0-8-16,3-2-8 0,2-4-11 0,0-2-7 16,0-4-10-16,2-5-7 0,-2-5-113 15,1-5-109-15,2-6-265 0</inkml:trace>
  <inkml:trace contextRef="#ctx0" brushRef="#br1" timeOffset="330377.4521">14916 14073 459 0,'4'-2'121'0,"-1"-1"5"0,0 1-52 16,-1-3-24-16,1 1-4 0,-3-1-2 16,0-1-1-16,-2 1-1 0,-1-1 2 15,-3 1 1-15,-1 2-1 0,-2 0-2 16,-2 2-4-16,-2 3-3 0,0 2-6 16,-1 3-5-16,0 3-4 0,-1 4-3 15,2-1-3-15,0 4-3 0,1 0-3 0,2 1-2 16,3-1-2-16,1-1-2 0,3-3-1 15,5-1-1-15,1-2-1 0,3-2-1 16,2-4-2-16,0-1-1 0,2-3-2 16,0-3-1-16,-2-1-1 0,2-3 0 15,0-1 0-15,-1-2 1 0,-2 0 1 16,-1 0 1-16,1 2 2 0,-2-2 1 16,-1 0 1-16,-2 2 1 0,0 0 1 15,-2 1 0-15,1 1 0 0,-2-1 0 16,2 2 0-16,-1 0 0 0,2 3 0 15,0 1-1-15,0-1 0 0,0 1 0 0,2 2 1 16,1 0-1-16,0 1 0 0,-1 1 1 16,3 2-1-16,0 2 1 0,3 1 0 15,-1 1 0-15,-2 1 0 0,0 2 1 16,1 1-1-16,-3 0 1 0,-2 1 0 16,-3 3 0-16,0 2 0 0,-2 1 1 0,-4 1-1 15,-3-2 0-15,-1 2 1 16,-2 0-1-16,-3-1 0 0,1-3 1 15,-3-1 0-15,2-3 2 0,0 1 1 0,2-5 0 16,2-2 1-16,1-5 0 0,4-2-1 16,2-4 0-16,2-1-3 0,2-2 0 15,1 0-2-15,1-1 0 0,2 3 0 16,2 2-1-16,4 0 1 0,0 2-2 16,1 1-1-16,1 1-2 0,1 1-3 15,2 0-3-15,1 3-5 0,-1 0-4 16,2 0-9-16,-1 0-9 0,-3 0-13 15,3-1-9-15,-1 1-81 0,-2 0-36 16,0-2-109-16,1-3-220 0</inkml:trace>
  <inkml:trace contextRef="#ctx0" brushRef="#br1" timeOffset="330911.795">15135 13305 554 0,'1'-5'132'15,"1"0"2"-15,0 2-69 0,2 4-36 16,2 0-6-16,1 5-4 0,3 6-3 0,1 4-2 16,1 5 2-16,2 10 3 0,2 4 3 15,1 8 3-15,0 5 1 0,-1 2 1 16,-1 8-1-16,-1 3-2 0,0 0-5 16,-2 3-5-16,-3 0-4 0,-5-2-3 15,0 1-2-15,-3-5 0 0,-2-2-1 16,-4-4-1-16,-2-5-1 0,0-3 0 15,-4-4-1-15,-2-3 0 0,1-5-1 16,0-6-4-16,0-7-6 0,1-4-11 16,1-9-14-16,1-6-11 0,3-6 7 0,1-8-138 15,0-3-128-15,4-5-301 0</inkml:trace>
  <inkml:trace contextRef="#ctx0" brushRef="#br1" timeOffset="331458.3639">15401 13333 578 0,'0'-3'150'16,"0"-1"7"-16,-1 1-64 0,0 1-40 15,-2 0-10-15,4 2-4 0,1 1-5 16,2 5-6-16,0 1-4 0,-1 4-1 15,-1 2-2-15,3 1 0 0,0 2-3 0,-2 1-3 16,1-2-2-16,1 0-2 0,1-2-3 16,0-1-1-16,0-1-3 0,-1-2 0 15,0-3-2-15,-2-1 0 0,-1-2 0 16,-1-2 1-16,-1-4 1 0,2-2 0 16,0-2 0-16,0-3 1 0,1-3-1 15,1-4 0-15,0-3-2 0,4-1-1 16,-2 0 0-16,3 3 0 15,-2 2-1-15,3 3-1 0,-3 4 1 0,0 5-1 16,1 4 0-16,-2 4 0 0,0 6-1 16,-1 2-1-16,1 4-1 0,0 0 0 0,-2 4-1 15,1 2-1-15,0 1 0 0,-2 0-3 16,2-1-3-16,1 0-7 0,0 1-13 16,3-2-15-16,0-1-14 0,0-3-129 15,1-2-137-15,1-1-324 0</inkml:trace>
  <inkml:trace contextRef="#ctx0" brushRef="#br1" timeOffset="332803.1726">15868 13837 406 0,'-6'1'113'0,"-1"0"6"16,1-3-40-16,0-2-21 0,0-1-12 15,1-2-5-15,0-2-3 0,2-1 0 16,-1-4-2-16,0-1 0 0,3-1 0 15,1-1-1-15,0-1-1 0,0-1-4 16,2 2-3-16,1 1-2 0,1 3-2 16,-2 0-4-16,2 4-2 0,-1 2-2 0,1 3-1 15,-2 4-1-15,2 4 0 0,0 5-2 16,-2 5 0-16,0 1-1 0,-2 8-1 16,0 1-2-16,-2 2-1 15,2 1-1-15,0-2-2 0,3 0-1 0,2-2-1 16,1-6-1-16,4-2 1 0,1-3-1 15,1-4 0-15,1-3-1 0,0-7 1 16,1-1 0-16,1-6-1 0,2-1 1 16,-3-3-1-16,-3-3 1 0,0-4 0 15,-3-3 0-15,1-3 0 0,-3 2 0 16,-4-2 1-16,3 0-1 0,-1 4 1 0,-3 1 0 16,2 8 3-16,-3 4 0 0,-3 7 0 15,1 3 2-15,0 7-1 0,-1 1 0 16,2 8 0-16,-2 3-3 0,2 2 0 15,0-1-1-15,2 2-1 0,0 0 0 16,2 2-2-16,1-2-3 0,1-3-2 16,3-2-7-16,2 2-10 0,-1-5-14 0,4-4-20 15,-1-4-12-15,0-5 84 0,3-2-209 16,-3-3-139-16,3-3-347 0</inkml:trace>
  <inkml:trace contextRef="#ctx0" brushRef="#br1" timeOffset="333068.2182">16277 13584 639 0,'-4'-1'154'0,"0"1"7"0,0 1-93 16,-1 2-19-16,1 2-4 0,0 2-3 15,1 4-4-15,0 1-4 0,-2 3-3 16,4 2-3-16,0 0-4 0,0 3-3 15,1 1-4-15,0 0-4 0,2-1-4 16,0 1-2-16,3 0-3 0,3 0-2 16,0-5-1-16,3-3-2 0,3-2-5 15,-1-2-8-15,3-4-10 0,0-4-17 0,0-3-18 16,-1-3-14-16,-2-3-101 0,-2-1-18 16,-2-2-108-16,-2-1-202 0</inkml:trace>
  <inkml:trace contextRef="#ctx0" brushRef="#br1" timeOffset="333241.7533">16234 13567 738 0,'-12'-6'180'0,"1"1"3"0,5-1-119 16,2 2-16-16,6 1-12 0,4-1-11 16,5 0-12-16,3 1-12 0,6-1-11 15,2-1-16-15,3 0-18 0,2 2-14 16,3-1-89-16,0 0-38 0,0 1-113 15,1 0-221-15</inkml:trace>
  <inkml:trace contextRef="#ctx0" brushRef="#br1" timeOffset="333584.3505">16600 13632 724 0,'-2'3'171'0,"-2"-1"5"0,2 2-117 0,-1 2-13 16,3 1-6-16,0 1-6 15,0 0-7-15,3 2-4 0,-1-1-4 0,3-2-3 16,1 0-3-16,1-1-4 0,2 0-1 16,1-3-2-16,1-1-1 0,0-3-1 15,2 0-1-15,2-4 0 0,1-2-1 16,0-2-1-16,0-1 1 0,-2-1-1 15,4 0 0-15,-6 0 0 0,-1 3 0 16,-4 3 0-16,-1 0 0 0,-2 4 0 16,-2 2 0-16,-2 4-1 0,0 1 0 15,-2 1-2-15,1 3-5 0,-2 1-8 0,2-1-11 16,2 0-16-16,-1-1-18 0,3 0-12 16,0 0 53-16,2-3-174 15,2-3-129-15,-1 4-318 0</inkml:trace>
  <inkml:trace contextRef="#ctx0" brushRef="#br1" timeOffset="334003.2303">16906 13431 722 0,'-2'-6'171'0,"3"0"4"0,3 2-112 0,4 3-22 15,5 0-13-15,3 2-9 0,0 2-5 16,-2-1-5-16,7 3-4 0,-1-1 0 16,0-1 0-16,0 2-1 0,-2 0 0 15,1 0 0-15,2 0-1 0,-8 2 1 16,-1 2-1-16,-1-1-1 0,-5 2 0 15,-1 2 0-15,-2 2-1 0,-3-1 0 16,-3 1 0-16,1 1 0 16,-2-1-1-16,1 1 1 0,-1-2-1 0,0 1 0 15,2-2 0-15,-1-1 0 0,1 0 0 16,1-1 0-16,-2 0 0 0,1 0 0 0,1-1 0 16,-2 0 0-16,2 2 0 0,-2 2 0 15,0 1 0-15,-2-1 0 0,0 1-2 16,-1-3-6-16,0 0-14 0,-4-1-16 15,0-2-15-15,-2 0 17 0,-2-2-148 16,1-1-134-16,-2 1-310 0</inkml:trace>
  <inkml:trace contextRef="#ctx0" brushRef="#br2" timeOffset="341153.0503">11382 10119 536 0,'-4'-2'127'0,"-1"-1"3"0,-2 2-82 15,-2 0-12-15,-2 3-4 0,-1-2-1 16,1 4-5-16,1 1-3 0,-2 1-2 16,-1 0-4-16,-2 1-3 0,0 2-4 15,-4 0-3-15,-2 0-2 0,-2 2-2 16,1-1-2-16,1 2-9 0,4 1-9 15,1 0-9-15,3-1-10 0,5 1-13 16,2-2-74-16,1 0-28 0,1-3-87 16,2 0-180-16</inkml:trace>
  <inkml:trace contextRef="#ctx0" brushRef="#br2" timeOffset="341276.712">11056 10344 340 0,'-7'11'183'0,"-1"2"-54"0,0-3-6 16,-1 1-57-16,2 1-22 0,-2 0-12 15,1 0-8-15,-2-3-5 0,4 3-6 16,1 0-4-16,1-1-3 0,1 2-3 15,0-4-5-15,1 1-7 0,3 3-8 0,-3-4-6 16,-1 0-7-16,-1-1-112 0,2 0-110 16,1-3-263-16</inkml:trace>
  <inkml:trace contextRef="#ctx0" brushRef="#br2" timeOffset="341406.27">10833 10695 553 0,'-18'19'121'16,"2"1"-1"-16,-4-3-89 0,3 2-20 15,2 0-9-15,3-2-7 0,0-2-9 16,1-2-57-16,0 1-50 0,1-3-90 0,4-5-204 16</inkml:trace>
  <inkml:trace contextRef="#ctx0" brushRef="#br2" timeOffset="341533.3793">10598 11088 592 0,'-15'23'130'15,"2"-3"1"-15,1-2-86 0,3 1-35 16,3-2-7-16,1 1-4 0,1-1-6 0,3 0-7 16,1-2-15-16,1 0-102 0,1-2-104 15,-1-2-258-15</inkml:trace>
  <inkml:trace contextRef="#ctx0" brushRef="#br2" timeOffset="341715.8906">10548 11688 609 0,'-11'26'133'0,"2"-4"1"0,-1-2-105 0,3-3-14 16,3 1-6-16,1-2-6 0,1-1-9 15,4-1-10-15,0 1-14 0,1 0-104 16,0 0-107-16,0-4-263 0</inkml:trace>
  <inkml:trace contextRef="#ctx0" brushRef="#br2" timeOffset="341828.5911">10545 12177 582 0,'-6'28'131'0,"0"-5"2"0,0 2-97 16,4-2-16-16,-1 0-6 0,3 1-5 0,1-3-4 15,2-2-5-15,-1 3-4 0,2-1-6 16,1-3-9-16,1 1-71 0,0-5-43 16,1-1-97-16,2-3-213 0</inkml:trace>
  <inkml:trace contextRef="#ctx0" brushRef="#br2" timeOffset="341968.2185">10612 12880 706 0,'-8'18'149'0,"4"-3"1"0,4 0-128 16,7 1-12-16,0-5-5 0,2-3-12 16,3-2-11-16,2 1-11 0,2-2-13 15,4-1-109-15,-4-1-112 0,1-2-268 16</inkml:trace>
  <inkml:trace contextRef="#ctx0" brushRef="#br2" timeOffset="342119.8114">10861 13178 574 0,'2'19'137'0,"-1"0"2"16,0-3-84-16,2 0-27 0,1-2-7 16,5 0-5-16,0-3-7 0,0-1-5 15,2-6-5-15,2 4-8 0,0-5-8 16,1 1-8-16,-1-1-10 0,2 1-69 15,-1 0-36-15,0 4-91 0,-2-2-189 16</inkml:trace>
  <inkml:trace contextRef="#ctx0" brushRef="#br2" timeOffset="342269.4148">11261 13611 634 0,'12'9'131'0,"-2"-4"0"0,0 1-119 15,2 3-11-15,1-2-7 0,4 0-11 16,3-1-37-16,1 0-77 0,1 1-100 16,0-4-238-16</inkml:trace>
  <inkml:trace contextRef="#ctx0" brushRef="#br2" timeOffset="342394.5866">11792 13828 545 0,'20'9'118'0,"1"-1"-1"16,-2 2-85-16,5-3-38 0,1 1-111 16,0-5-99-16,-1-1-256 0</inkml:trace>
  <inkml:trace contextRef="#ctx0" brushRef="#br2" timeOffset="342539.7203">12347 13946 586 0,'25'14'130'0,"-4"2"1"15,-2-1-84-15,0 1-37 0,-1 0-8 16,1-3-6-16,2-3-5 0,0-1-9 16,0-3-16-16,0-4-67 0,0 0-29 15,1-5-85-15,0-1-179 0</inkml:trace>
  <inkml:trace contextRef="#ctx0" brushRef="#br2" timeOffset="342685.3199">12829 14089 440 0,'12'15'117'0,"-1"2"4"0,-1-1-25 15,-1 0-64-15,5 1-11 0,-2-1-6 16,2-1-4-16,-2-1-5 0,1 0-4 16,2-2-3-16,-1 0-3 0,0-2-4 15,1-3-8-15,2-1-31 0,2-4-77 0,0-4-93 16,2-1-226-16</inkml:trace>
  <inkml:trace contextRef="#ctx0" brushRef="#br2" timeOffset="342855.863">13349 14419 557 0,'19'9'117'0,"0"-1"1"0,3-2-96 15,0-2-21-15,4-3-10 0,1-1-65 16,1-3-43-16,-1-2-88 0,-1-1-204 16</inkml:trace>
  <inkml:trace contextRef="#ctx0" brushRef="#br2" timeOffset="343041.8777">13946 14519 552 0,'16'11'115'0,"2"-2"0"15,-1-2-103-15,3-2-16 0,1 1-27 0,-1-5-83 16,0-1-93-16,-3-3-230 0</inkml:trace>
  <inkml:trace contextRef="#ctx0" brushRef="#br2" timeOffset="343082.3288">14457 14566 593 0,'11'11'121'0,"0"-2"1"0,1 2-111 15,1 0-12-15,3 0-5 16,3-4-5-16,1-4-16 0,1 0-57 16,0-6-38-16,4 0-84 0,-1-5-183 0</inkml:trace>
  <inkml:trace contextRef="#ctx0" brushRef="#br2" timeOffset="343370.5666">15070 14567 488 0,'22'8'127'0,"-3"0"3"15,1-2-19-15,1 1-87 0,0-1-10 0,0 3-3 16,3-3-4-16,2-2-2 0,0-1-4 16,3 0-2-16,-1-3-1 0,7-3-4 15,0 0-3-15,2-3-4 0,2-3-5 16,3-1-5-16,-2-2-6 0,2 0-9 15,-3 3-1-15,-1 2 3 16,0-2 3-16,-2 3 8 0,-2 2 13 0,-1 2 13 16,-1 3 18-16,-2-1 8 0,1-1 4 15,-2 5 3-15,1-2 1 0,-3 1-7 16,2 0-6-16,-1 0-5 0,1-3-5 0,0 0-3 16,2-4-3-16,-1 3-5 0,5-2-3 15,0-3-5-15,1-2-8 0,0-6-7 16,3 2-26-16,1 1-31 0,0-6-25 15,1 1-18-15,-3 0-64 0,-1 1-104 16</inkml:trace>
  <inkml:trace contextRef="#ctx0" brushRef="#br2" timeOffset="343497.5511">16713 14373 184 0,'27'-6'155'0,"-3"1"-25"15,-2 2-51-15,-2 0-40 16,-2-1-21-16,-1 1-11 0,-1-1-5 0,-1 0-2 16,1 1 0-16,0-3 0 0,2 1-1 15,1-1-2-15,-1-2-17 0,3 1-40 16,-2-5-28-16,4-3-63 0,-1-1-139 15</inkml:trace>
  <inkml:trace contextRef="#ctx0" brushRef="#br2" timeOffset="343619.2261">17204 14082 555 0,'1'-8'137'0,"0"-1"-1"0,3-5-50 0,1 1-68 15,2-3-13-15,4 0-16 0,2-3-12 16,3-1-113-16,0-4-111 0,1 1-272 15</inkml:trace>
  <inkml:trace contextRef="#ctx0" brushRef="#br2" timeOffset="343740.552">17532 13428 656 0,'-2'-11'130'0,"2"-3"-7"16,1 1-126-16,0-2-130 0,3 0-111 15,1-2-284-15</inkml:trace>
  <inkml:trace contextRef="#ctx0" brushRef="#br2" timeOffset="343875.7189">17497 12655 837 0,'-19'-35'172'16,"3"1"-10"-16,2 2-160 0,0 2-37 15,2-2-16-15,1-1-121 0,0-4-132 16,-1-1-306-16</inkml:trace>
  <inkml:trace contextRef="#ctx0" brushRef="#br2" timeOffset="344561.041">11361 10090 673 0,'-2'0'144'0,"-1"-5"0"16,6 1-122-16,7 0-10 0,7 2-7 16,3 0-6-16,6-2-10 0,5 0-7 15,1-1-10-15,2 0-34 0,3 0-82 16,-4-4-104-16,2-1-239 0</inkml:trace>
  <inkml:trace contextRef="#ctx0" brushRef="#br2" timeOffset="344738.5653">12012 10006 607 0,'24'5'138'0,"-3"-2"2"16,6 0-103-16,-1 5-14 0,2-1-7 16,5-2-4-16,4 0-6 0,4-3-9 15,7 1-6-15,-3-2-7 0,6-5-8 16,1-3-18-16,-2 0-90 0,4-3-8 0,-1-1-83 16,1-3-166-16</inkml:trace>
  <inkml:trace contextRef="#ctx0" brushRef="#br2" timeOffset="344903.1566">13445 9896 446 0,'51'3'110'16,"1"0"1"-16,-5 0-36 0,5 2-55 15,-1 0-13-15,2-2-4 0,0 0-6 16,3-1-7-16,-1-1-22 0,1-2-38 16,-4-3-42-16,-1-3-76 0,3 0-168 0</inkml:trace>
  <inkml:trace contextRef="#ctx0" brushRef="#br2" timeOffset="345181.381">14633 9895 538 0,'29'12'127'0,"-2"2"2"16,3-1-80-16,-2 3-23 0,4-1-6 15,0-3-6-15,3 0-5 0,3-3-7 16,0-2-5-16,2-4-5 0,3-1-7 0,1-3-6 16,2-3-12-16,1 0-27 0,1 0-18 15,0-3-7-15,0 3 3 0,0-3 14 16,-2 5 30-16,-2 1 34 0,-3 0 39 15,-3 4 28-15,-3 2 17 0,-3 4 3 16,-4 0-6-16,-1 5-20 0,-1 1-20 16,-4 1-13-16,-1 1-7 0,0 2-4 15,-1-2-4-15,2 2-2 0,0-3-2 16,2 0-2-16,1-3-1 0,6-1 0 16,1-2-2-16,2-2-1 0,3-4-2 15,3 0-3-15,2-1-3 0,0-1-3 16,-1-2-3-16,2 1 0 0,-1 1 0 0,0 1 1 15,-3 5 4-15,-3-1 2 0,-1 5 3 16,-3-1 3-16,-5 1 4 0,-4 6 2 16,-4 1 0-16,-3 3 1 0,-2 1 0 15,-3 4-1-15,-3 6-7 0,1 2-32 16,-2-1-86-16,-1-6-98 0,2 2-244 16</inkml:trace>
  <inkml:trace contextRef="#ctx0" brushRef="#br2" timeOffset="345627.4881">16625 10768 578 0,'2'3'126'15,"1"-4"1"-15,0 3-98 0,2 0-15 16,1 2-8-16,0 2-6 0,2 4-8 15,-1 1-10-15,3 1-50 0,1-1-59 0,-4 2-94 16,3-1-216-16</inkml:trace>
  <inkml:trace contextRef="#ctx0" brushRef="#br2" timeOffset="345758.126">16860 11157 617 0,'5'25'138'0,"-2"3"0"0,1-2-104 0,1 2-14 16,1 2-12-16,0 0-12 0,0 1-11 15,2 0-11-15,0-2-97 0,1-1-16 16,2-4-92-16,4-2-185 0</inkml:trace>
  <inkml:trace contextRef="#ctx0" brushRef="#br2" timeOffset="345910.7275">17121 11700 630 0,'0'24'138'0,"-3"-1"0"0,2 3-112 16,1 1-8-16,1 0-11 0,2-3-9 15,0 1-7-15,2 0-4 0,1-3-4 16,2-4-3-16,0-1-7 0,1-4-22 16,-2-2-82-16,2-3-95 0,-1-4-236 15</inkml:trace>
  <inkml:trace contextRef="#ctx0" brushRef="#br2" timeOffset="361178.7456">11414 13218 456 0,'-59'-229'-455'16</inkml:trace>
  <inkml:trace contextRef="#ctx0" brushRef="#br2" timeOffset="372466.6832">17720 12791 524 0,'-5'-2'133'0,"0"0"5"0,0 1-68 15,3 0-20-15,2 1-8 0,1-2-5 16,2 2-6-16,4 2-4 0,0-2-5 16,2 1-5-16,0-1-2 0,2 2-5 15,2-1-2-15,0 2-3 0,-1-3-1 16,2 1-3-16,0-1-3 0,2 1-6 16,-1-1-11-16,0 0-9 0,1-1-12 15,-4 1 28-15,0 0-150 0,-4 3-121 16,-2-3-296-16</inkml:trace>
  <inkml:trace contextRef="#ctx0" brushRef="#br2" timeOffset="372830.7794">17957 12651 542 0,'-5'0'131'0,"1"-1"3"0,0 2-77 16,1 3-21-16,3-1-9 0,2 3-4 16,0 2-5-16,4 0-6 15,2 2-2-15,1 2-3 0,2 1-2 0,3 1 0 16,-1 0-3-16,2-1 0 0,0-2 0 15,-1 0 0-15,1-1-1 0,-1-2 0 0,-3-1 0 16,0-1 0-16,-3 0 0 0,-3 4 0 16,-4 0 0-16,-2 0 0 0,-4-1 0 15,-3 2 0-15,-5 3 1 0,-1-1-1 16,-2 2-1-16,0 1-3 0,-2-1-7 16,0 1-8-16,4 1-11 0,0-4-119 15,2 1-116-15,2-3-291 0</inkml:trace>
  <inkml:trace contextRef="#ctx0" brushRef="#br2" timeOffset="374925.7783">18441 12754 490 0,'-3'-10'127'0,"-2"0"6"15,1 3-60-15,0-2-19 0,2 2-5 16,-2 1-3-16,3 2-5 0,0 2-4 15,-1 1-4-15,1 1-4 0,2 1-5 16,-1 2-4-16,4 5-3 0,-1 2-4 16,-1 2-3-16,2 3-1 0,1 2-1 0,-2 4-1 15,2-1-1-15,0 1 1 0,1 0 1 16,-1 0 0-16,1 1 1 0,0-3 0 16,-1-3-1-16,0-1 1 0,0-3-3 15,0-2-2-15,-3-4 0 0,1-3 0 16,-2-3-1-16,2-3 1 0,-1-2 0 15,-1-3 0-15,2-4 0 0,-3-1 1 16,3-3-2-16,3-3 1 0,-1-3 0 16,3 1-2-16,0-2 1 0,2-1-1 0,5 1-1 15,-3 1 0-15,0 4-1 0,-2 2 1 16,1 2-1-16,-1 7 0 0,-2 4 0 16,-1 3 0-16,-1 5 0 0,-1 3 0 15,1 5 0-15,-1 2 1 0,0 1-1 16,-1 2 0-16,3 2 1 0,-1 1-1 15,-1-3 0-15,1 2 1 0,0-2-1 16,-1 2 0-16,0-3-1 0,-2 0-7 16,1-1-8-16,0-2-14 0,-1-1-18 15,1-3-14-15,1-4-115 0,-1-3-15 0,2-1-110 16,0-6-211-16</inkml:trace>
  <inkml:trace contextRef="#ctx0" brushRef="#br2" timeOffset="375183.0651">18894 12707 668 0,'0'-2'162'0,"-1"-1"4"16,1 2-100-16,0 4-18 0,0 2-7 15,3 2-7-15,-2 3-7 0,1 2-5 16,1 3-5-16,0 1-3 0,1 1-3 15,1 2-4-15,1-2-2 0,0-1-3 16,0 0-3-16,1 1-7 0,-1-1-9 16,0-2-12-16,-3-1-16 0,0 0-10 15,-1-2 64-15,0-3-191 0,-5-2-132 16,1-2-333-16</inkml:trace>
  <inkml:trace contextRef="#ctx0" brushRef="#br2" timeOffset="375379.0563">18823 12867 685 0,'-5'-3'173'0,"3"3"7"0,1-1-99 15,4 1-21-15,4-1-10 0,0 2-9 0,4-1-13 16,2 0-9-16,3 0-6 0,4 0-5 16,2-1-4-16,4-1-9 0,3-2-10 15,1-1-20-15,0 0-17 0,1-3-21 16,-2 0-119-16,-1 0-138 0,-2 1-309 15</inkml:trace>
  <inkml:trace contextRef="#ctx0" brushRef="#br2" timeOffset="375577.5216">19300 12636 668 0,'-5'2'158'0,"0"2"4"16,1 3-103-16,2 2-22 0,0 5-9 15,0 1-6-15,2 2-6 0,2 2-7 16,0 1-4-16,0 2-4 0,1-1-8 16,2 0-17-16,0 2-13 0,-2-4 7 0,1 2-137 15,-3 0-129-15,0-4-307 16</inkml:trace>
  <inkml:trace contextRef="#ctx0" brushRef="#br2" timeOffset="376395.3785">18505 12477 513 0,'-26'-4'128'16,"-1"1"3"-16,2 1-71 0,-1 4-16 15,0 3-10-15,2 3-4 0,0 4-4 0,2 6-4 16,-1 6-1-16,1 5-3 16,0 7-3-16,2 4-1 0,4 2-3 0,3 5-3 15,6 2-2-15,4 0-2 0,8 2-1 16,6-1-1-16,7-3-5 0,6 1-4 15,5-3-8-15,8-6-10 0,8-6-11 16,9-5 6-16,4-7-126 0,4-7-113 16,7-5-279-16</inkml:trace>
  <inkml:trace contextRef="#ctx0" brushRef="#br2" timeOffset="376746.0284">19477 12461 457 0,'19'15'119'16,"0"4"6"-16,2 5-53 0,-1 4-23 15,-1 4-8-15,-1 1-7 0,-2 5-2 16,-1-1-3-16,-2-1-4 0,-3 2-3 0,-3-2-3 16,-2-2-4-16,-4 2-1 0,-6-3-4 15,-2 2-4-15,-5-2-3 0,-3 0-5 16,-2-2-10-16,-4-5-10 15,4-2-16-15,0-4-116 0,-1-6-120 0,6 0-295 16</inkml:trace>
  <inkml:trace contextRef="#ctx0" brushRef="#br2" timeOffset="377288.6062">20121 12478 597 0,'-3'-29'142'0,"-1"-4"5"0,2 2-93 16,1 3-10-16,0 6-6 0,1 2-3 0,1 6-2 15,-1 5-6-15,0 5-5 0,0 7-3 16,1 3-5-16,0 5-4 0,0 2-4 15,2 8-4-15,1 3-7 0,0 4-10 16,1 2-11-16,0 2-9 0,1-1-11 16,1 1 30-16,-4-3-153 0,1-2-121 15,0 1-297-15</inkml:trace>
  <inkml:trace contextRef="#ctx0" brushRef="#br2" timeOffset="377530.9625">19991 12770 630 0,'-5'-3'154'0,"1"0"5"0,4-1-92 0,4 0-19 16,4-1-7-16,5 2-6 0,3-2-7 15,4-1-7-15,5 0-4 0,3-2-4 16,3 0-5-16,3-2-2 0,2 0-2 15,-1 2-2-15,1 1-5 0,-3 1-11 16,-3 4-13-16,-4 2-14 0,-4 2-19 16,-5 3-117-16,-6 0-129 0,-3 2-298 15</inkml:trace>
  <inkml:trace contextRef="#ctx0" brushRef="#br2" timeOffset="377985.7009">20053 13005 577 0,'-11'-1'143'16,"1"-3"8"-16,4 0-76 0,-1-2-24 0,4-1-7 15,3-2-5-15,3-2-3 0,2 2-6 16,3-1-6-16,1-2-5 0,4 2-4 15,2 0-4-15,2 3-2 0,2 2-2 16,-2 1-3-16,1 2-1 0,1 2-1 16,-1 3-1-16,-2 2-1 0,-3 2 1 15,1 4 0-15,-3 2 0 0,-3-1 1 16,-1 5 0-16,-5 0 0 0,-2 4 1 16,-4-1-1-16,-3 1 0 0,-4 2 0 0,-4-1-2 15,-2 0 1-15,-4-3 0 0,-4-1-1 16,-1-1 1-16,-1-3-1 0,-3-1 0 15,4-2 1-15,0-3 1 0,3-2 1 16,7 1 1-16,1-5 1 0,5 0 0 16,6 0 0-16,7-2 1 0,3 0-2 15,5-2-1-15,4 2-1 0,4-1-1 16,3 2 0-16,3-2 0 0,-1 1-2 0,2 0-1 16,-4-2-2-16,4 1-5 15,-3-1-8-15,-1 0-14 0,-1 1-15 16,-1-2-12-16,-2 3 42 0,-3 1-166 0,-6-1-130 15,-2 2-314-15</inkml:trace>
  <inkml:trace contextRef="#ctx0" brushRef="#br2" timeOffset="378376.1587">20009 12089 522 0,'-19'-1'122'0,"-1"3"4"16,-3 4-79-16,3 5-15 0,-1 8-7 0,-1 3-3 16,0 6-4-16,1 8-2 0,-1 10-4 15,3 9-2-15,-2 7-1 0,1 9-1 16,4 8-1-16,3 2-1 0,4 4 0 16,6 2-1-16,4-2 0 0,6-3 0 15,7-5-1-15,4-3 0 0,7-6-1 16,4-4 0-16,8-8-5 0,6-5-8 0,6-9-10 15,6-2 8-15,3-10-134 0,2-7-118 16,0-4-298-16</inkml:trace>
  <inkml:trace contextRef="#ctx0" brushRef="#br2" timeOffset="379199.5397">20366 12259 514 0,'-5'-12'126'0,"1"2"4"0,3 0-77 15,2 4-13-15,4 4-6 16,1 3-4-16,5-1-4 0,4 5-6 0,1 2-3 16,3 4-2-16,3 6-1 0,5 7 0 15,1 6 1-15,2 6 0 0,-2 7 2 16,3 6-1-16,-6 4 1 0,-1 3 0 0,-5 2-1 15,-2 1-3-15,-2 0-3 0,-3 0-1 16,-1-2-1-16,-3 1-3 0,-3-2-1 16,-3-1-2-16,-6-3-2 0,-2-3 0 15,-5-1-1-15,-2-7-2 0,-2-3-6 16,-1-2-8-16,-1-6-12 0,0-4-12 16,-2-4 88-16,2-10-217 0,-1-3-137 15,1-9-359-15</inkml:trace>
  <inkml:trace contextRef="#ctx0" brushRef="#br2" timeOffset="379717.9049">20573 12054 594 0,'2'-6'141'0,"0"3"4"16,1 1-91-16,1 5-12 0,-1 2-5 0,2 3-5 15,0 3-4-15,-1 2-3 0,1 3-5 16,0-1-3-16,-1 1-2 0,0 0-3 16,1-1 0-16,0 0-3 0,-1-4 0 15,-1-3-1-15,0 0-1 0,-2-3-1 16,-1-3-1-16,-1-1-1 0,0-2-1 16,-2-3 1-16,2-3-1 0,0-3 1 15,1-2 0-15,0-4-1 0,1-2 0 0,3-4 0 16,-1 0 0-16,1 0-1 0,2 1-1 15,-1 2-1-15,1 3 0 0,0 7 0 16,0 4 0-16,0 6 0 0,0 4-1 16,1 6 1-16,-1 2 0 0,-1 4-1 15,0 3-1-15,-1 0-2 0,1-1-2 16,0 3-3-16,0-2-3 0,1-2-6 16,3-2-7-16,1-1-11 0,1 0-7 15,1-3-14-15,0-1-113 0,2-4-122 16,0 2-286-16</inkml:trace>
  <inkml:trace contextRef="#ctx0" brushRef="#br2" timeOffset="380063.586">20923 12121 492 0,'0'-15'127'0,"1"-2"4"16,0-2-50-16,3 0-37 0,-2 0-6 16,2 1-1-16,0 1-1 0,0 3 0 15,-2 3-2-15,-1 5 0 0,2 5-2 16,-3 6-3-16,1 2-4 0,-1 6-6 15,0 2-5-15,1 6-3 0,0 3-4 16,2 0-3-16,-1-1-2 0,2 2-1 0,1-2-1 16,2-2-2-16,3-3-3 0,0-1-9 15,0 1-9-15,-1-5-13 16,1-1-12-16,-1-3 69 0,-2 1-196 0,-6-5-131 16,-1-2-339-16</inkml:trace>
  <inkml:trace contextRef="#ctx0" brushRef="#br2" timeOffset="380276.1666">20862 12170 656 0,'-6'1'154'0,"2"-2"5"0,5 1-106 16,4 0-16-16,2 1-9 0,4-1-7 16,7 0-8-16,1-1-6 0,7-2-10 15,1-1-9-15,3 1-12 0,5-2-10 16,-2-2-13-16,0-2-115 0,-3-1-120 0,-1-1-281 15</inkml:trace>
  <inkml:trace contextRef="#ctx0" brushRef="#br2" timeOffset="380477.2234">21276 11939 609 0,'-4'5'144'16,"-1"3"4"-16,1 4-96 0,1 1-17 15,0 3-7-15,2 3-6 0,1 0-6 16,0 1-6-16,3-1-4 0,-1 1-6 15,4-2-9-15,1 1-13 0,2-2 20 0,1 1-152 16,-2-2-126-16,3 3-322 0</inkml:trace>
  <inkml:trace contextRef="#ctx0" brushRef="#br2" timeOffset="381754.0628">21484 12687 524 0,'-11'1'130'15,"-1"0"6"-15,1-2-73 0,0 0-14 16,1-3-3-16,1-1-3 0,2-2-4 16,1-2-1-16,1-2-4 0,1-2-3 15,3-2-5-15,0-4-4 0,2 0-6 16,0-3-3-16,3 1-4 0,0 0-3 15,0 3-3-15,3 3 1 0,-3 4 0 16,3 6 1-16,-4 4 1 0,1 5 1 0,0 7-1 16,-1 2-1-16,0 5 1 0,-1 3-2 15,2 1-1-15,1 2-2 16,0-1 1-16,2-2-1 0,0 0 0 0,2-3-1 16,2-2 1-16,0-1-1 0,2-3 1 15,0-4-1-15,0-2 1 0,2-2 0 16,-2-4-1-16,1-2 1 0,-2-6-1 15,-1-1 1-15,1-5-1 0,-2-2 1 16,0-1-1-16,-1-4 0 0,-2 0 0 16,-1-1 0-16,-1 3 1 0,-3 0-1 0,1 6 0 15,-2 2 0-15,-1 6 1 0,-1 5 0 16,0 5 1-16,-2 5 0 0,-1 3 0 16,2 4-1-16,0 3 1 0,0 1-1 15,2 1-2-15,2-1-3 0,0-2-4 16,3 2-5-16,2-3-14 0,2-2-14 15,3-1-13-15,-1-4 95 0,3-1-224 16,0-3-140-16,5-2-366 0</inkml:trace>
  <inkml:trace contextRef="#ctx0" brushRef="#br2" timeOffset="382047.2784">21924 12402 571 0,'-3'-6'133'0,"1"3"3"0,-1 3-94 0,3 6-9 15,-2 1-4-15,1 4-1 0,-2 3-3 16,1 4-3-16,1 3 0 0,-2 2-2 16,-1 1 0-16,3 2 1 0,1 0 1 15,-1 0-1-15,1-3-1 0,-1 0-1 16,2-2-2-16,3-4-3 0,-1-1-3 15,6-2-4-15,1-2-1 0,3-4-3 16,4-3-3-16,4-2-4 0,-1-3-8 0,1-3-12 16,-2-2-12-16,0-2-11 15,-2-3-11-15,-3 0-15 0,-5-1-100 0,-2-2-108 16,-2 1-252-16</inkml:trace>
  <inkml:trace contextRef="#ctx0" brushRef="#br2" timeOffset="382215.83">21894 12379 678 0,'-3'-5'156'0,"1"-1"1"15,4 1-113-15,4 1-15 0,5 1-9 16,5-2-8-16,6 0-10 0,5-1-16 16,5 1-15-16,4-2 32 0,0-1-162 15,-1 0-128-15,2 2-324 0</inkml:trace>
  <inkml:trace contextRef="#ctx0" brushRef="#br2" timeOffset="382644.1969">22262 12467 610 0,'1'0'149'0,"-1"3"6"0,-1 0-81 16,1 4-31-16,0 2-8 0,1 4-5 16,0-1-4-16,2 3-5 0,0-1-2 15,1 1-2-15,1 0 0 0,1-3-1 16,0-1-2-16,1-3 0 0,0 0-3 15,0-3-2-15,0-3-2 0,1-2-3 16,0-2-1-16,2-4-1 0,2-4 0 16,1-4-1-16,0-2 0 0,2-3 0 15,-1-2-1-15,1-2 1 0,0 1-1 16,-3 2 0-16,-1 3 1 0,-1 5-1 0,-3 3 0 16,-1 5 1-16,-2 6 0 0,-2 3 0 15,0 4 0-15,-2 4 0 0,1 1-1 16,-1 3-1-16,1-1-2 0,0 3-3 15,2-2-6-15,2-2-12 0,2-1-12 16,2 0-14-16,2-3-15 0,1-1-117 16,-1-3-125-16,2 1-294 0</inkml:trace>
  <inkml:trace contextRef="#ctx0" brushRef="#br2" timeOffset="383349.169">22828 12411 552 0,'1'-14'139'0,"-1"2"10"0,0 1-74 16,-1 4-14-16,-1 2-3 0,2 1-5 16,-1 3-4-16,1 5-6 0,0 2-10 15,1 5-6-15,1 2-9 0,-1 4-7 0,1 2-4 16,1 3-3-16,-1 0-5 0,1 0-6 16,0 0-9-16,2 0-14 0,-2-1-14 15,-1-4-13-15,1-2-120 0,-2-2-3 16,-2-3-106-16,-1 0-194 0</inkml:trace>
  <inkml:trace contextRef="#ctx0" brushRef="#br2" timeOffset="383545.3949">22717 12497 673 0,'-1'-9'165'16,"1"2"6"-16,1 1-101 0,3 2-22 15,2 0-12-15,5 2-9 0,3-1-7 16,3 2-10-16,2 1-7 0,4-1-10 16,0 0-14-16,1 1-20 0,1 0-67 15,-4-3-68-15,-2 2-124 0,-2-1-269 0</inkml:trace>
  <inkml:trace contextRef="#ctx0" brushRef="#br2" timeOffset="383875.5486">23146 12379 465 0,'1'-5'133'0,"1"0"9"0,-1 2-22 15,-1 0-52-15,0 3-11 0,1 1-5 0,-1 3-6 16,-1 2-6-16,0 4-8 0,-1 3-8 16,2 2-7-16,-1 2-5 0,0 3-6 15,0-1-4-15,2 1-8 0,0-2-15 16,0 1-20-16,1-3-50 0,-2-3-83 15,3 2-127-15,1 0-280 0</inkml:trace>
  <inkml:trace contextRef="#ctx0" brushRef="#br2" timeOffset="384787.694">23195 12230 677 0,'-4'-4'171'16,"1"-1"6"-16,4 5-104 0,0-2-12 15,3-1-10-15,4 2-10 0,5 1-11 0,4-1-11 16,5 1-6-16,5 1-5 0,4-2-3 16,2 1-3-16,2-3-1 0,3 1 0 15,0-1-2-15,-2 1 1 0,-3-1 0 16,-3 3-1-16,-5-1 1 0,-6 2-1 15,-4 1 1-15,-6 0 0 0,-9 2 1 16,-3 1-1-16,-5 1 0 0,-3 2 1 16,-3 3-1-16,-3 2 1 0,-1 1-1 15,2 5 0-15,0 2 0 0,1 1-1 16,4 2-1-16,4 1 0 0,1 3-1 16,2 0-2-16,4-1 0 0,1-1-3 15,4-2-1-15,0-1-1 0,1-2-3 0,1-1 0 16,1-4 0-16,-1-2-4 0,-1-1 2 15,-2-5 2-15,-4 1 1 0,-4-3 0 16,-2 0-2-16,-3-1-6 0,-3 0-7 16,-2-3-10-16,-2 2 67 0,-3-3-196 15,0 3-132-15,-2 1-346 0</inkml:trace>
  <inkml:trace contextRef="#ctx0" brushRef="#br0" timeOffset="393243.1031">11686 8925 369 0,'-3'-4'109'0,"2"2"6"0,-1-2-26 0,-1 0-32 16,2 1-10-16,-1-1-7 0,-1 2-8 16,2-2-4-16,-2 1-2 0,1 1-2 15,-1-1-2-15,0 2-1 0,0 1-1 16,1-1-1-16,-1 0 0 0,0 0-1 15,0 1 2-15,0-2 1 0,0 2 1 16,1 0 1-16,-1 0-1 0,0 0 0 16,1-1-3-16,1 1-3 0,1 1-4 0,1-1-3 15,1-1-2-15,0 1-2 0,2 0-2 16,-1 0 1-16,2 0-1 0,0 0 2 16,1 0 0-16,-1 0 1 0,1 0 0 15,1 1-1-15,-1 1 0 0,0 0-1 16,1-1 0-16,-1 2-1 0,0-1-1 15,3 1 0-15,-2-2 0 0,2 0-1 16,1-2 0-16,-1 0-1 0,1-1 1 16,0 0-1-16,-3-1 0 0,2 1 1 15,-2 1 0-15,-2-3-1 0,1 4 0 16,-1 0 0-16,1-1 1 0,-2 1-1 16,0 0 0-16,-3 0 0 0,3 2 1 0,-4-2-1 15,0 0 1-15,-2 0 0 16,1 0-1-16,0-1 1 0,-1 1 0 0,-2 0-1 15,1 0 1-15,0-1-1 16,0 1 0-16,0 0 0 0,1-1 1 0,1 2-1 16,0-1 0-16,0 0 0 0,-1 0 0 15,2 0 0-15,0-1 0 0,-1 2 0 16,0-2 0-16,1 1 0 0,0 0 0 16,1-2 0-16,-1 2 0 0,-1 2 0 0,1-2 0 15,-1 1 0-15,0 0 0 0,-2 2 0 16,-1 0 0-16,1 2 0 0,-2-1-1 15,-1 1 1-15,0-2 0 0,-3 2 0 16,2 0 0-16,-2 0 0 0,2-1 0 16,-1-1 0-16,0-1 0 0,-1-1-1 15,1-1 1-15,0 0 0 0,0-1 0 16,-2-2 0-16,1 2 0 0,1 1 0 0,-1-1 0 16,1 0 0-16,2 1-2 15,-1-2-6-15,4 1-11 0,2 0-16 16,3 0-17-16,5-2-21 0,1-3-116 0,4-2-133 15,4-2-300-15</inkml:trace>
  <inkml:trace contextRef="#ctx0" brushRef="#br0" timeOffset="395316.2661">12760 8823 446 0,'-1'-5'119'16,"1"0"5"-16,-3-2-49 0,1 1-20 15,-1 0-8-15,1-2-3 0,0 2-3 0,0 1-1 16,0-1 0-16,2 1-1 0,-1 2-1 15,1-1-4-15,-2 0-3 0,2 3-5 16,2 1-3-16,-1 1-4 0,0 3-4 16,2 2-3-16,0 1-2 0,0 6-2 15,-1 1 0-15,1 1-2 0,-1 2-2 16,-1 0-1-16,0 1-1 0,-1-1-1 16,2-1-1-16,-1-2 1 0,0-1 0 15,0-2-1-15,-1-4 1 0,2-2 1 16,-1-5 2-16,-1 0 0 0,1-4 0 0,0-2 2 15,2-4 0-15,-1-2 0 0,2-3 0 16,0 1-1-16,0-5-2 0,3-2 0 16,2 2-1-16,2-2 0 0,0 0-1 15,3 0 0-15,-1 0-1 0,2 4 0 16,-1 3 1-16,-5 3-1 0,2 2 0 16,-1 4 0-16,-3 3 0 0,0 4 0 15,-1 6 1-15,0 1-1 0,0 4 0 16,-1-1 1-16,1 1-1 0,-1 4 0 15,0 2 1-15,-3-3-1 0,1 1 0 0,-1-1 1 16,-1 1-1-16,1 0 0 0,-1-1-2 16,0 0-3-16,-1-3-8 0,0 0-7 15,1-2-14-15,-1-2-13 0,3-2-13 16,-2-1-12-16,1-3-51 0,1 0-60 16,-1-2-109-16,3-3-229 0</inkml:trace>
  <inkml:trace contextRef="#ctx0" brushRef="#br0" timeOffset="395596.5701">13087 8774 598 0,'1'-10'156'0,"-1"1"6"0,0 1-57 0,-1 1-53 16,2 1-10-16,-1 1-8 0,2 2-6 15,-1 3-6-15,0 3-5 0,-1 3-2 16,1 2-5-16,0 4-2 0,2 1-1 16,-3 2-2-16,2 1-2 0,0 2-1 15,0 0-1-15,0 2-1 0,2 0-1 16,0 0-6-16,-1-1-5 0,2-1-9 16,-1-2-9-16,1-1-11 0,-1-3-10 15,-1-3-12-15,0-2-84 0,-2-1-22 16,-2-5-94-16,-2-1-198 0</inkml:trace>
  <inkml:trace contextRef="#ctx0" brushRef="#br0" timeOffset="395810.5046">13052 8856 637 0,'-4'-2'161'0,"-1"-2"7"0,1 3-86 15,2-2-26-15,1 2-9 0,1-1-7 0,3 2-9 16,0 0-8-16,2 0-8 0,1 0-4 15,1 1-4-15,3 0-2 0,1 2-2 16,1-2-4-16,3 0-7 0,1 0-15 16,0-1-11-16,1-1-11 0,-1 0-10 15,3-2-11-15,1 2-22 0,-3-3-86 16,-1 0-101-16,-1-4-241 0</inkml:trace>
  <inkml:trace contextRef="#ctx0" brushRef="#br0" timeOffset="395995.6611">13335 8710 627 0,'-4'-7'159'0,"0"2"7"16,2 3-90-16,-1 2-20 0,2 2-7 16,-1 4-10-16,2 3-11 0,-2 2-8 15,6 2-8-15,-4 1-6 0,2 2-1 16,1 2-3-16,-1-2-5 0,2 1-4 16,1 2-14-16,-1-2-13 0,2 2-12 15,-1 0-13-15,0-5-119 0,-2 1-125 0,-3-3-290 16</inkml:trace>
  <inkml:trace contextRef="#ctx0" brushRef="#br0" timeOffset="396359.3938">12744 8518 533 0,'-13'4'138'0,"-7"3"8"16,-2 4-69-16,2 5-18 0,1 5-10 0,0 2-7 16,3 9-7-16,2 2-9 0,4 2-6 15,4 3-7-15,1 0-4 0,4 0-4 16,3 4-1-16,3-5-2 0,2-2-1 16,8-2-1-16,5-1-4 0,5-5-8 15,2-4-8-15,4-7-8 0,6-4-11 16,7-2-14-16,-1-5-112 0,-2-4-116 15,-1-8-275-15</inkml:trace>
  <inkml:trace contextRef="#ctx0" brushRef="#br0" timeOffset="396658.0381">13350 8487 587 0,'11'4'136'0,"4"4"4"0,1 3-96 16,1 3-7-16,0 5-2 0,4 3-2 16,-4 2-3-16,2 2-1 0,-3 5-3 15,-2 2-3-15,-1 0-3 0,-1 1-5 16,-4 0-2-16,-1-1-3 0,-4 0-5 15,0-1-10-15,-5-2-9 0,0-1-15 16,-4-2-13-16,-1-3-128 0,-3-3 0 0,-3-2-107 16,2-5-198-16</inkml:trace>
  <inkml:trace contextRef="#ctx0" brushRef="#br0" timeOffset="397192.1147">13861 8612 499 0,'4'-17'133'0,"0"-2"6"0,-3-2-48 16,1-2-36-16,-1-4-7 0,1-3-4 16,-1 0-3-16,0 1-3 0,0 2-2 15,-1 4-2-15,2 6-1 0,-2 5-1 16,0 6-3-16,1 4-5 0,-1 6-5 15,0 5-4-15,0 5-4 0,2 4-4 0,1 6-4 16,-1 3-3-16,2 2-6 0,1 1-7 16,1 0-12-16,0 0-11 0,1-1-11 15,-2-3-10-15,4 0-9 0,-1-2-4 16,0-2-106-16,-1-1-109 0,-3-1-264 16</inkml:trace>
  <inkml:trace contextRef="#ctx0" brushRef="#br0" timeOffset="397431.4762">13813 8773 632 0,'-13'0'157'0,"-2"1"6"0,3 0-94 16,2-1-16-16,2 2-8 0,4-1-6 15,4-1-9-15,6 0-5 0,3 0-5 16,3 0-2-16,5-1-4 0,6-1-1 15,3-3-1-15,5 3-3 0,1-3-2 0,-2-3-2 16,7 0-1-16,-2-2-2 0,0 1-4 16,-5-1-8-16,0 1-10 0,-2 2-14 15,1 3-14-15,-5 2-11 0,-5 3-16 16,-3 1-111-16,-2 3-118 0,-7 4-274 16</inkml:trace>
  <inkml:trace contextRef="#ctx0" brushRef="#br0" timeOffset="397908.2395">13968 9004 533 0,'-14'-4'150'0,"2"-3"8"0,0 1-25 16,1-1-73-16,3-2-10 0,4 1-5 0,1-1-6 15,4 1-8-15,3 0-6 0,3 1-5 16,3 1-4-16,2 1-4 0,2 1-2 16,2 2-3-16,0 1-2 0,1 1-1 15,-1 2-1-15,-2 4-1 0,2 0 0 16,-1 5 0-16,-1 2 0 0,-3 1 0 16,-2 2 0-16,-1 0 1 0,-2 0-1 15,-4 2 0-15,-2-2 0 0,-3 3-2 16,-3-1 1-16,-3 0 0 0,-2 1 0 15,-5-2-1-15,-2 0 1 0,-6-1-1 0,-1-1 0 16,-4-1 0-16,0 1 1 0,0-4-1 16,2 0 0-16,5-2 1 15,3-3 0-15,7-2-1 0,3-3 1 0,8-2 0 16,4-1 0-16,2-1-1 0,4-2 1 16,5 1-1-16,2 0 0 0,3 1 1 15,2 0-1-15,1 2 0 0,2 0 0 16,0 0 0-16,-2 1 0 0,1 0 0 15,-2-2 1-15,0 1-4 0,-3 1-7 16,-2 1-12-16,-5 1-15 0,-2 1-14 0,-2 1-13 16,-4 1 35-16,-2 0-159 0,-2-2-126 15,-2 1-302-15</inkml:trace>
  <inkml:trace contextRef="#ctx0" brushRef="#br0" timeOffset="398331.447">13896 8108 489 0,'-4'-8'120'0,"-2"4"5"16,-3-1-73-16,1 2-9 0,-1 3-3 16,-2 3-4-16,0 2-3 0,-3 3-3 15,-1 7-3-15,0 3-3 0,-2 8-4 16,0 5-5-16,1 4-4 0,1 10-3 15,1 7-3-15,3 3-2 0,-1 10-1 16,1 2 0-16,3 7 0 0,0 3 0 16,5 0 0-16,1 1 0 15,4 2 1-15,2-5-1 0,5-2-1 0,1-4 0 16,6-4 0-16,3-4-3 0,5-6-4 0,5-6-10 16,8-4-12-16,6-7 148 0,4-4-278 15,0-11-143-15,0-7-408 0</inkml:trace>
  <inkml:trace contextRef="#ctx0" brushRef="#br0" timeOffset="399575.0849">14299 8236 540 0,'-3'-13'140'0,"1"6"3"15,2-3-46-15,2 5-58 0,3 4-10 16,1 4-7-16,4 5-4 0,2 3-4 16,4 5 1-16,0 7 3 0,4 10 3 15,3 7 0-15,-1 3-1 0,-2 5 1 16,-1 5-1-16,-2 2-3 0,-2 1-4 15,-3-1-6-15,-4-1-3 0,-2 1 0 16,-1-1-3-16,-4-4 0 0,-1 1-1 16,0-2 0-16,-5-3-2 0,-2-5-2 15,-3-2-3-15,-2-6-6 0,2-1-5 16,-5-8-6-16,0-3-11 0,3-6-8 16,1-7-13-16,2-6-112 0,2-6-117 15,0-5-284-15</inkml:trace>
  <inkml:trace contextRef="#ctx0" brushRef="#br0" timeOffset="400093.662">14477 8070 604 0,'2'-1'144'0,"-2"-2"4"0,2 3-90 0,0 1-16 15,2 3-6-15,2 2-5 0,-1 4-3 16,0 0-3-16,1 3-2 0,-1 3-4 16,1-1-2-16,-2 1-2 0,-2-2-2 15,1 1-1-15,-2-1-2 0,-1-3-1 16,1-2-1-16,-1-1-1 0,-1-2-2 0,2-2-1 16,0-7-1-16,2-2 0 0,-1-2-2 15,1-4 1-15,3-1 0 0,0-4-1 16,1-4 0-16,1 1 0 0,0-2-1 15,2 0 1-15,0 2-1 16,0 5 0-16,-2 2 0 0,0 5 0 0,-2 5 1 16,-1 6-1-16,-3 4 0 0,1 6 0 15,-3 4 1-15,1 3-1 0,0 1 0 16,-1 5-1-16,1-1-3 0,1-1-5 0,0 0-10 16,0-2-8-16,2-1-12 0,1-2-9 15,2-6-12-15,2-1-118 0,-2-5-123 16,3-3-287-16</inkml:trace>
  <inkml:trace contextRef="#ctx0" brushRef="#br0" timeOffset="400321.0446">14820 8148 589 0,'-5'-2'161'0,"2"-1"7"16,2 2-46-16,-2 1-65 0,1 4-14 15,2 1-9-15,0 2-9 0,1 2-10 16,-1 2-7-16,1 2-2 0,0 2-2 16,3 1-2-16,-3 0-3 0,3 0-8 15,0 2-11-15,-1-1-13 0,0-1-11 0,0-1-17 16,1-3-115-16,-2 0-126 0,-2-2-285 16</inkml:trace>
  <inkml:trace contextRef="#ctx0" brushRef="#br0" timeOffset="400544.4475">14742 8246 684 0,'-5'-5'167'0,"4"2"3"0,1 0-97 16,2 2-29-16,3 0-13 0,4 2-9 16,3 0-9-16,1-1-5 0,1-1-4 15,2 0-2-15,2-3-9 0,3 0-12 16,-1 1-15-16,0-2-11 0,4 1 4 15,-1-1-134-15,0 0-126 0,-2-1-294 16</inkml:trace>
  <inkml:trace contextRef="#ctx0" brushRef="#br0" timeOffset="400763.8604">15075 8081 660 0,'-4'2'163'0,"2"2"4"16,-2 2-97-16,1 3-21 0,-1 2-12 15,3 3-10-15,0 0-10 0,-4-2-5 16,5 5-6-16,0 2-8 0,1-1-14 16,-1 0-19-16,1 0-17 0,-1 4-122 15,7 2-132-15,-2-4-316 0</inkml:trace>
  <inkml:trace contextRef="#ctx0" brushRef="#br0" timeOffset="404406.6102">14928 8734 519 0,'1'-11'132'0,"-1"0"5"15,-1 0-65-15,2 1-21 0,-2 0-6 0,2 3-3 16,1-1-4-16,-2 3-1 0,1 2-2 16,0 0-2-16,-1 2-4 0,-1 4-4 15,0 3-3-15,-3 5-4 0,0 5-4 16,-2 4-5-16,1 6-3 0,-1 4-2 16,0 3-1-16,4 1 0 0,0-2-2 15,5 0 1-15,2-5-1 0,3-4 0 16,4-4 1-16,3-5-1 0,2-6-1 0,2-6 2 15,-2-8-2-15,1-4 1 0,-1-6 0 16,-1-5 0-16,-3-1 0 0,-2-5 0 16,-2 0 0-16,0 1 1 0,-2-1 0 15,-2 0 0-15,0 3 1 0,-2 2 2 16,-1 4 2-16,-1 4 2 0,-1 4 0 16,-1 8 0-16,0 9 0 0,-2 5-1 15,2 3-2-15,0 3-2 0,1 5-3 16,2 1-1-16,1 1 0 0,3-2-2 15,0 1-2-15,1 0-6 0,3-2-8 0,2-3-11 16,3-2-15-16,1-2-13 0,1-1-10 16,2-6 25-16,0-2-143 0,1-3-123 15,-2-6-291-15</inkml:trace>
  <inkml:trace contextRef="#ctx0" brushRef="#br0" timeOffset="404773.6126">15374 8650 529 0,'0'-8'154'15,"0"2"6"-15,-2 2-7 0,0 3-98 16,1 4-11-16,0 2-4 0,0 4-8 16,1 3-6-16,-2 4-5 0,1 4-2 0,0 1-3 15,0 2-2-15,1 3-2 0,1 2-2 16,1 0-2-16,3 0-1 0,3 1-2 16,-1-2 0-16,4-1-1 0,1-4-2 15,3-1 0-15,1-4-1 0,1-5 0 16,-1-2-1-16,2-2-1 0,0-5-5 15,-3 0-9-15,0-6-15 0,-3 0-13 0,1-5-10 16,-5 0-11-16,0-3 9 0,-4-3-127 16,-1-1-116-16,-2 0-274 0</inkml:trace>
  <inkml:trace contextRef="#ctx0" brushRef="#br0" timeOffset="404998.0107">15417 8676 661 0,'-7'-2'162'16,"0"0"1"-16,6 1-95 0,2 0-29 16,3-1-11-16,5-1-9 0,3-1-11 15,4 0-5-15,2-3-10 0,2 0-18 16,2 0-17-16,1-2-122 0,-3-3-132 16,3 6-320-16</inkml:trace>
  <inkml:trace contextRef="#ctx0" brushRef="#br0" timeOffset="411530.6284">15640 8747 532 0,'0'-7'133'16,"0"-1"4"-16,0 4-73 0,-1 0-16 15,1 0-8-15,1 3-4 0,0 1-3 16,1 4-3-16,1 2 0 0,-1 2-4 16,3 3 0-16,-2 3-3 0,0 3-2 15,1 3-3-15,-1-3-1 0,0 1-4 16,0-1-2-16,-1-1-2 0,2-2 0 0,-2-3-2 15,-1-5-2-15,2 0-1 0,-2-4 0 16,0-4 0-16,2-4-1 0,-1-5 0 16,3-1 0-16,0-4-1 0,0-4 0 15,1-1 0-15,0 2-1 0,2-1-1 16,-2 3 0-16,0-2 1 0,0 7-1 16,0 4 0-16,0 3 0 0,0 4 0 15,0 5 0-15,2 4 0 0,-2 4 0 16,0 0 0-16,0 5-1 0,-2 1-1 15,0-1-2-15,0 2-4 0,0 1-9 16,-1-2-12-16,0 2-13 0,1-3-11 0,2-1-19 16,-1-3-109-16,0-2-123 0,1-4-279 15</inkml:trace>
  <inkml:trace contextRef="#ctx0" brushRef="#br0" timeOffset="411832.0293">16005 8701 594 0,'-1'0'145'0,"-1"2"5"0,-1 3-86 0,0 2-19 15,2 3-7-15,0 0-5 0,1 3-8 16,0 1-5-16,0 2-6 0,1 1-4 16,0 0-2-16,2 0-4 0,-1 2-2 15,1-2-1-15,0 1-5 0,1-2-9 16,0-2-10-16,-1-3-8 0,0-2-12 16,-1 0-14-16,1-4-107 0,-5-1-114 15,1-3-261-15</inkml:trace>
  <inkml:trace contextRef="#ctx0" brushRef="#br0" timeOffset="412009.5531">15934 8861 611 0,'-1'-2'154'0,"-1"0"3"0,4 1-79 16,0 2-28-16,3-2-12 0,3 1-10 16,1 0-8-16,3 0-7 0,2-1-3 0,0-1-4 15,2 0-5-15,0 0-6 0,-1-3-7 16,0 1-10-16,-1 1-12 0,2-1-14 15,0 0-13-15,-1 2-104 0,-2-2-113 16,0 0-262-16</inkml:trace>
  <inkml:trace contextRef="#ctx0" brushRef="#br0" timeOffset="412182.0913">16205 8731 583 0,'-3'-7'159'0,"-1"0"7"16,2 4-55-16,1 2-49 0,-1 3-14 15,1 3-8-15,2 3-10 0,1 0-11 16,0 4-7-16,1 2-4 0,-1 3-4 16,1-1-3-16,0 1-7 0,1 1-16 15,0 2-14-15,-1-4-14 0,2 0-18 16,-1-4-110-16,-1 0-125 0,1-4-276 16</inkml:trace>
  <inkml:trace contextRef="#ctx0" brushRef="#br0" timeOffset="412993.4481">16314 8631 635 0,'-7'-6'158'16,"1"0"7"-16,0 1-95 0,2 1-17 15,3 0-7-15,2 2-7 0,3-1-9 16,2 1-8-16,3 1-6 0,2 0-4 0,1 2-4 15,3 0-1-15,0 0-4 0,2 3 0 16,-1 0-2-16,3-1-1 0,0 1 1 16,0 1 0-16,0-2-1 15,-2 1 0-15,-1 2 0 0,-3 0 0 0,-2 1 1 16,-1-1 0-16,-3 1 0 0,-2 0 1 16,-1 3 1-16,0 1 0 0,-3 1-1 15,-1 2 1-15,0 1-1 0,0-1-1 16,1 2 0-16,0 0-1 0,0-1 1 15,2-2-1-15,-1 2 0 0,1-2 1 0,-1 1-1 16,2-2 0-16,-2 0 1 16,0-2-1-16,-1 1 0 0,-1-2 0 0,-3-1 1 15,2 0 0-15,-3-1 2 0,0-2 2 16,-3-1 2-16,0-1 1 0,-2-1 0 16,-2-1 0-16,0-1 0 0,-1-1-2 15,1 1-4-15,0-3-7 0,0 2-8 16,1-2-15-16,3 1-23 0,1 1-24 15,1 0-118-15,0-2-140 0,1 1-318 16</inkml:trace>
  <inkml:trace contextRef="#ctx0" brushRef="#br3" timeOffset="428250.4783">443 8565 444 0,'-8'-30'97'0,"3"1"1"0,-1-5-79 15,2 4-5-15,2 1-6 0,0-2-4 16,1 2-2-16,1 1-2 0,0-1 0 0,1 1 0 15,-1-1 3-15,2 1 6 0,-1-1 6 16,-2 3 4-16,-1-3 4 0,0 5 3 16,0 2 2-16,-2 2 0 0,0 6-4 15,1 4-6-15,0 4-5 0,1 6-3 16,2 7-2-16,0 6-2 0,0 7-2 0,-2 6-1 16,0 7 1-16,0 7 1 31,-1 9 1-31,2 9 0 0,0 8 1 0,-1 4 0 0,1 7-2 0,0 0 1 0,2 6-2 15,2 4 1-15,-2 0-1 0,0 0 0 16,-1 5 0-16,1 3 0 0,2 4 0 16,-1 2-1-16,-3-1 0 0,1-4 0 15,0 2-1-15,1-1 0 0,2-1 0 16,-3-3 1-16,-2-6 0 0,1-4 2 16,0-1 0-16,-1-3 0 0,-1-6 0 15,-1-3 0-15,2-6-1 0,1-6-1 16,-2 0-2-16,2-7 0 0,0-4 0 0,1-7-1 15,-1-7 1-15,-1-6-1 0,5-3 0 16,-2-8 1-16,3-4-1 0,1-5 0 16,1-4 0-16,2-3 1 0,1-3-1 15,1-1 0-15,-1 0 1 0,3-4-1 16,0-2 0-16,1-1 1 0,3 0-1 0,0 3 0 16,2-2 0-16,5 0 0 15,0 3 0-15,1-1 1 0,3 2-1 0,1 0 0 16,3 1 0-16,1 0 0 0,2 2 0 15,4-1 0-15,0 0 0 0,1 0 0 16,-3-1 0-16,1 0 0 0,2 0 0 16,0 1 1-16,1 0-1 0,3 3 0 15,5 1 0-15,6 3-1 16,-3-2 1-16,3 0 0 0,-6 2 0 0,4-2 0 16,-1 0 0-16,0 1 0 0,1-2-1 0,4 4 1 15,1 1 0-15,6-1 0 16,-2-1 0-16,1 0 0 0,-2-1 0 0,3 2 0 15,0-3 0-15,3 2 0 0,0 0 0 16,0 0-1-16,2-1 1 0,-1-2 0 16,0 1 0-16,1-1 0 0,-1-1 1 15,2 1-1-15,1-2 0 0,1-2 0 16,1 2 0-16,-2-2 0 0,1-1 0 16,2-1 0-16,0 1 0 0,0-1 0 0,-1 2 0 15,-1-1 0-15,2-1 1 0,-2 3-1 16,-1-2 0-16,-1 1 0 0,2-1 0 15,0 1 0-15,0 2 1 0,1 0-2 16,-1-2 2-16,-2 0-1 0,2-1 0 16,-1 0 0-16,3 0 0 0,-4-2 0 15,1 0 0-15,0-3 0 0,-3 3 0 16,2-2 0-16,-2 0 0 0,1 2 0 16,-1 0 0-16,-1-2 0 0,2 4 0 15,-2-2 0-15,-1 1 0 0,-4-5 0 0,5 5 0 16,-1 0 1-16,0 1-2 0,-4-4 2 15,2 0-1-15,-1 1 0 0,4 1 0 16,-5-3 0-16,2 0 0 0,1 1 0 16,-1 1 0-16,1-1 0 0,0 1 0 15,-2 2 0-15,2-1 0 0,0 3 0 16,-1-1 0-16,1 1 0 0,0 0 0 16,-7 2 0-16,4-3 0 0,1 0 0 15,-1-1 0-15,4 0 0 0,-1 0 0 0,2 1 0 16,2-3 0-16,-2 2 0 0,2 1 0 15,-2 2 0-15,1-2 0 0,3 1 0 16,-2 2 0-16,1-2 0 0,1-1 0 16,-4 1 0-16,4 1 0 0,-2-1 0 15,1 3 0-15,1-3 0 0,1 1 0 16,0-2 0-16,3 1 0 0,-2 1 0 16,2 0 0-16,-1-1 0 0,1-1 0 15,1 0 0-15,-1 3 0 0,4-3 0 16,0 0 0-16,-1 0 0 0,0-1 0 15,1 0 0-15,1 1 0 0,0-1 1 0,2 0-1 16,1 0 0-16,1-2 0 0,0 0 0 16,-1-2 0-16,1 4 0 0,1-3 0 15,1 1 0-15,-1-1 0 0,0-1-1 16,-1 0 1-16,2 1 0 0,0-1 0 16,1 0 0-16,-1 0 0 0,-2 0 0 15,-1-2 1-15,1 4-1 0,2-2 0 0,-2-1 0 16,0-1 0-16,-1-1 0 0,-1 1 0 15,4 1 0-15,-1-1 0 0,-2 0 0 16,2 2 0-16,-2 0 0 16,1-1 0-16,3 0 0 0,-3 2 0 0,0 0 0 15,1 0 0-15,0 0 0 0,-2 1 0 16,3-2 0-16,-2 1 0 0,4 2 0 16,-4-3 0-16,2 2 0 0,-1-2 0 15,6 3 0-15,-2-2 0 0,1 3 0 16,1 0 0-16,-1-4 0 0,2-1 0 0,1 4 0 15,-5-1 0-15,2 5 0 16,-3-2 0-16,1-4 0 0,-3 5 0 0,-2 4 0 16,-1-1 0-16,3 0 0 0,-2-1 0 15,0-2 0-15,-1 3 0 0,2 1 0 16,0-2 0-16,0 2 0 0,-2-2 0 16,3 1 0-16,-6-1 0 0,2 1 0 15,-1 0 0-15,1 1 0 0,-2-2 0 0,1 0 0 16,-2 0 0-16,1 1 0 0,-1 1 0 15,-4-2 0-15,0 1 0 0,-1 1 0 16,-1 0 0-16,-1 0 0 0,-2-1 0 16,0-1 0-16,0 0 0 0,-5 1 0 15,-1-1 0-15,-1 2 0 0,-4-2 0 16,1 1 0-16,-2 1 0 0,-3-2 0 16,0-3 0-16,-4 1 0 0,-3-1 0 15,0 2 1-15,-5-1-1 0,-4 1 0 16,-3 1-2-16,-3 1-7 0,-2 1-8 15,-7-1-9-15,-6 1 0 0,-6-3-126 0,-8 2-118 16,-6 1-291-16</inkml:trace>
  <inkml:trace contextRef="#ctx0" brushRef="#br3" timeOffset="430727.1527">189 8486 412 0,'-15'-16'106'15,"0"2"3"-15,7-4-47 16,0 5-23-16,5 2-9 0,1 2-7 15,4 2-3-15,1 1-5 0,3 2-2 0,3 2-3 16,4 1-1-16,3-1-3 0,4 2 1 16,2-1-1-16,4 0 0 0,1 0 0 15,3-2 0-15,1 1-1 0,0-2 0 16,3-1 0-16,1 0-1 0,7 0 0 16,1 1 0-1,3-3-1-15,3 1 0 0,4 0 0 0,2 0-1 0,3-1 1 0,-5 1 0 16,2-2 0-16,2 2 0 0,4 1-1 15,2 0 1-15,3 3-1 0,0-2 0 16,4 0-1-16,4 2 0 0,-1-2 0 16,3 1 0-16,1-2 0 0,3-1 0 15,-1-3 0-15,5 1 0 0,1-1 1 16,1 2-1-16,2-1 1 0,1-2 0 16,-5 3 0-16,4 3 1 15,3 1-1-15,-2 0 0 0,2 0 0 0,-3-2 0 16,2 1-1-16,3 0 1 0,1 1-1 0,0 1-1 15,1-1 1-15,-3-1 0 16,2 0 0-16,1 2 0 0,2 2 0 16,-1-2 0-16,-1-3 0 0,2 0 0 0,2 2-1 15,2 0 1-15,-1 0 0 0,1-3-1 16,-3 2 0-16,2 3 1 0,0 0-1 16,1 0 0-16,-3-2 1 0,1 2-2 15,3 0 2-15,1 1-1 0,0 0 0 16,-4-1 0-16,-1-1 0 0,5 2 0 15,1 0 0-15,-1-1 1 0,0-1-1 0,1-2 0 16,3 3 0-16,1-2 0 0,-1 1 0 16,-3-4 0-16,1 2 0 0,-1 0 1 15,1 2-1-15,-3-3 0 0,0-2 0 16,1 2 0-16,2 2 0 0,-2 0 0 16,-1-2 0-16,0 1 0 0,-1 0 0 15,1 3 1-15,-3 0-1 0,2-3 0 16,-2 1 0-16,4-1 0 0,-2 0 0 15,1 2 1-15,-2-2-1 0,1-2-1 16,-1 1 1-16,2-1 0 0,-5 1 0 16,1-2 1-16,-1-1-1 0,1 0 0 15,1 0 0-15,-1 1 0 0,-1 1 0 0,-2-1 0 16,1-2 0-16,0 2 0 0,1 1 0 16,-1-1 0-16,-3 0 0 0,4-1 0 15,1 0 0-15,0 2 0 0,-2 0 0 16,-1-3 0-16,-1 2 0 0,4 1 0 0,-1 1 0 15,-3 1 0-15,-1-1 0 16,1 1 0-16,4 1 0 0,-2-1 0 0,-2 1 0 16,-1-2 0-16,2 0 0 0,0-2 0 15,1-1 0-15,-3 1 0 0,0 1 0 16,-1-3 1-16,-3 1-1 0,1 1 0 16,2 1 0-16,-3 1 0 15,-3 2 0-15,4-5 0 0,0 1 0 0,0 1 0 16,2 0 0-16,-3 2 0 0,-1 0 0 15,2-3 0-15,-4 0 0 0,2 2 0 16,-1 2 0-16,-2 3 0 0,-2-4 0 16,0-1 0-16,-1 2 0 0,-3 3 0 0,-3 1 0 15,2-1 0-15,-2-2 0 0,-2 1 0 16,0 1 0-16,-1-1 0 0,3 1 0 16,-4 0 0-16,-1 0 0 0,0 0 0 15,-1 2 0-15,0-2 0 0,-3 1 0 16,-1-1 0-16,1 0 0 0,0-1 0 15,-3 1 0-15,3 1 0 0,-4 0 0 0,1 1 1 16,-3-4-1-16,-1 1 0 0,2 0 0 16,-5-1 0-16,-2-2 0 0,0 1 0 15,0 5 0-15,1-2 0 0,-4 0 0 16,0-3 0-16,-1 3 0 0,-1-1 0 16,1 0 0-16,-6-1 0 0,1 2-1 15,-1 0 1-15,-4 3-1 0,1-2 1 16,-2 0-1-16,-1 1 0 0,-1-2 1 15,-1-2-1-15,0 1 1 0,-4 1 0 16,0-1 0-16,-2-2 0 0,-2 3 0 0,-1 2-1 16,0-1 1-16,-2 1 0 0,0 0-2 15,-3-1 0-15,0 1 0 0,1 1-2 16,-5-1 0-16,0 1 0 0,-1 2-1 16,-1-1 1-16,-2 0 0 0,-2 1 1 15,1 0 1-15,-2-3 0 0,-1 1 0 16,1-1 0-16,-3 1-1 0,1-2 0 15,-2 0 0-15,0 0-2 0,-1 2 0 0,0-1-1 16,1 0-1-16,-1 0 0 0,0 0 0 16,0 1 1-16,-1-2 0 0,0 2 1 15,-1-3 1-15,0 1 1 0,0-1 2 16,-1 1 0-16,1-2 0 0,1 0 1 16,-1 1 0-16,0 0-1 0,0-2 1 15,-1 2 1-15,-1 0-1 0,1 0 0 16,-1 2 1-16,0-2 0 0,0 1-1 15,0-1 2-15,2 0-1 0,1 0 0 16,1 1 0-16,-1-1 0 0,1 0 0 0,0 0 1 16,0 1-1-16,0 2 0 15,-1-1 1-15,-1 1-1 0,0 1 1 0,0 3 0 16,0 1 1-16,-1 2-1 0,3 1 1 16,-1 1 0-16,1 2 1 0,2 0-1 15,-2 5 0-15,0-1 1 0,1 7 0 16,-1 2 0-16,-1 3 1 0,0 3 0 0,-2 2-1 15,-2 1 1-15,1 0-1 0,-2 1-1 16,-1 1-1-16,-2 0 0 0,-1 6 0 16,0 5-1-16,-2 2 1 0,-1 4-1 15,-1-1 0-15,1-1 0 0,0-3 0 16,1-2 1-16,0-4 0 0,3-4 0 16,1-3 1-16,-2 2 0 0,2 0-1 15,0 6 1-15,2-1-1 0,-1-1 0 16,1-1-1-16,0 0 0 0,2-4 0 15,-2-4-1-15,2-3 0 0,-3-5 0 16,0-1 1-16,0-1-1 0,-2-1 0 0,1 1 0 16,0 1 0-16,0-2 0 0,1 0 1 15,1 0-1-15,1-1 0 0,3-3 1 16,-1-3-1-16,1 0 0 0,0-1 0 16,0-3-1-16,-3-2 1 0,2-3 0 15,-3-1-1-15,0-1 1 0,-2 0-1 16,0-3 0-16,-2 1 0 0,0 1 0 15,-2 1-1-15,-1 1 0 0,-1-1-1 0,-1-2 0 16,-1 1-1-16,0 2 0 0,-3-1 0 16,-1-3 0-16,0 2 1 0,-3 1 0 15,0-1 1-15,0 0 0 0,-3 1 2 16,-1 0-1-16,-2 0 1 0,-4-2 1 16,-8 0-1-16,-9 2 1 0,-6 0-1 15,-11-1-2-15,-9 1-7 0,-7 6-15 16,-12-1-112-16,-5 4-111 0,-8 5-285 15</inkml:trace>
  <inkml:trace contextRef="#ctx0" brushRef="#br0" timeOffset="435009.8246">9311 7430 447 0,'2'-17'116'0,"-1"5"5"15,-2 0-60-15,-3 3-15 0,1 3-6 16,-2 2-6-16,0 2-6 0,0-1-6 0,-2 2-5 15,1 4-4-15,-1 0-3 0,0 7-1 16,1 1-2-16,-1 6 1 0,0 5 0 16,0 7 2-16,0 2 2 0,-3 6 0 15,1 2 1-15,0 5-2 0,0 3 1 16,2 1-3-16,-1 1-2 0,5 3-2 16,1 0-3-16,2-2 1 0,3-3-1 0,2-3-1 15,1-4 0-15,2-4-1 0,1-7-5 16,-3-2-6-16,3-6-7 0,-1-4-6 15,1-1-12-15,-3-3-14 0,-1-2-104 16,-1-2-110-16,1-3-260 0</inkml:trace>
  <inkml:trace contextRef="#ctx0" brushRef="#br0" timeOffset="435308.0819">9085 8080 444 0,'-3'3'108'0,"-1"3"3"0,0 2-62 16,3 0-15-16,1 5-4 0,0 1-2 0,1 1-4 15,3 1-2-15,0 0-3 0,3 1-3 16,2-1-4-16,-1 0-1 0,4-4-2 15,-1-1-1-15,2 0-2 0,-2-5-1 16,2-3 0-16,1-3-1 0,0-4-1 16,1-5 0-16,1-2-1 0,1-3-1 15,4-3-6-15,0-5-10 0,2-3 49 16,0-2-170-16,3-2-120 0,2-7-319 16</inkml:trace>
  <inkml:trace contextRef="#ctx0" brushRef="#br0" timeOffset="436209.7301">12868 7373 393 0,'1'-12'108'0,"-2"5"5"0,-3 5-26 16,-2 2-44-16,-3 2-8 0,1 5-4 15,-2 2-4-15,1 5-3 0,-2 3-4 0,0 7-3 16,3 7-2-16,-1 2-2 0,3 5-3 15,-1 3-2-15,-1 0 0 0,2 3-3 16,1-6 1-16,1 0-2 0,2-1-1 16,2-4 0-16,2-1 0 0,1-3-2 15,2 0 0-15,1-4-2 16,0 0-3-16,-1-2-4 0,3-3-4 0,-1-3-7 16,0-4-10-16,3 1-9 0,-3-3-100 0,0-1-102 15,-5-3-248-15</inkml:trace>
  <inkml:trace contextRef="#ctx0" brushRef="#br0" timeOffset="436522.9214">12759 8044 437 0,'-6'-10'108'0,"-2"3"6"0,1 0-61 15,0 0-13-15,0 4-4 0,3 0-4 16,0 3-3-16,1 3-4 0,2 2-5 16,2 3-3-16,3 2-4 0,1 4-3 15,1 0-1-15,2 2 0 0,-1 0-3 16,0 1 0-16,2-2 0 0,-2-2-1 16,2 0 0-16,-1-5 0 0,0 0 1 15,1-5-1-15,2-2 0 0,0-3 0 0,2-4 0 16,-1-3-1-16,-1-4 0 15,1-3-1-15,2-4 0 0,-1-2-6 0,1-5-7 16,-2-5-7-16,0-3-18 0,2-1-112 16,0 0-116-16,6-1-286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33:12.1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2363 3725 431 0,'-14'-23'118'0,"0"3"6"15,-1 2-43-15,-2 1-24 0,6 6-12 0,0 2-5 16,2 4-4-16,3 0-6 0,2 2-4 16,3 1-3-16,5 4-1 0,3 2-1 15,4 3-2-15,3 2-2 0,2 6-1 16,2 3 1-16,3 4-2 0,2 5 1 15,2 2-3-15,-2 1-1 0,4 6-1 16,2-1-1-16,3 0 0 0,0 1-2 16,0-1-2-16,-3-4-1 0,4 3-2 15,-3-4 0-15,-2-3 0 0,-2-5-1 16,-4-2 0-16,-4-3 0 0,2 0-3 16,-7-6-5-16,-3-1-10 0,-4-4-9 0,-1-1-10 15,-3-1-8-15,-3-2-8 0,0-4-11 16,-5-1-41-16,-4-3-59 0,0 0-96 15,-2 0-223-15</inkml:trace>
  <inkml:trace contextRef="#ctx0" brushRef="#br0" timeOffset="315.7032">2850 3560 651 0,'-19'12'154'0,"-8"5"4"0,-4 8-104 15,-2 4-13-15,-5 9-4 16,-2 5-6-16,-1 5-8 0,1 4-5 0,1 6-4 15,0 3-5-15,1-5-3 0,1 3-2 16,0-2-2-16,2-2-1 16,0-6-1-16,5-5-6 0,6-10-10 0,7-2-16 15,9-9-12-15,9-7 32 0,7-9-160 0,6-3-131 16,7-8-314-16</inkml:trace>
  <inkml:trace contextRef="#ctx0" brushRef="#br0" timeOffset="751.5474">3280 3621 528 0,'0'-3'140'0,"-2"0"6"15,-4 3-52-15,-2 1-38 0,-1 3-8 16,-4 1-3-16,0 2-3 0,-4 5-4 15,-2 7-2-15,-3 4-3 0,-1 6-2 16,0 5-4-16,1 6-4 0,1 5-3 16,0 2-3-16,3-2-3 0,2 1-3 15,4-1-2-15,2-5-2 0,2-1-1 16,3-3-2-16,4-6-1 0,5 0-2 16,3-5 0-16,4-5-2 0,5 1-5 0,3-5-8 15,4-5-10-15,3-4-17 0,1-6-17 16,2-2-14-16,0-3-124 0,0-3-134 15,-3-3-307-15</inkml:trace>
  <inkml:trace contextRef="#ctx0" brushRef="#br0" timeOffset="1232.2435">3345 3916 639 0,'-2'-7'146'0,"1"1"5"0,-1 2-104 15,4-1-12-15,0 1-3 0,5 1-1 16,2 0-3-16,1 1-3 0,0-1-3 0,3 1-2 16,2 1-3-16,-1 1-2 15,0 0-2-15,-1 2-3 0,1-1-2 0,-2 2-1 16,2-1-3-16,-2 1-1 0,1-1-1 15,-2 1-1-15,-1 0 0 0,1 2-1 16,0 1 1-16,-2 0 0 0,-3 4 0 16,-5-2 0-16,-2 0 0 0,-2 2 0 15,-3 0-1-15,-5 0 1 0,-1 1-2 16,-3-2 0-16,2 6 1 0,-2 2-1 16,-3-3 0-16,2 4 1 0,1-1-1 0,0 2 1 15,3-2 1-15,0-4 0 0,2-2 1 16,5 4 0-16,0-7 2 0,3 0-1 15,1-3 0-15,2 2 1 0,5-1-1 16,1-1 0-16,3-2-1 0,1-2-1 16,3-1 1-16,2 1-1 0,-2-3 0 15,2-1 0-15,1-2-1 0,3 2-1 16,1 1-5-16,2 0-6 0,3-2-11 16,1 1-10-16,0-1-13 0,2 3-13 0,-3-3-106 15,-2 0-15-15,-2-1-102 16,-2 3-203-16</inkml:trace>
  <inkml:trace contextRef="#ctx0" brushRef="#br0" timeOffset="1537.2073">3740 3618 575 0,'3'-3'136'0,"3"2"5"0,1 3-79 16,1 3-24-16,6 2-5 0,-2 4-1 16,4 6 1-16,0 3 3 0,1 2 0 15,1 4-3-15,-1 3 1 0,2 3 0 16,-1 0-2-16,1 1-3 0,-2 1-7 16,-4 1-5-16,-1-1-2 0,-2 1-5 0,-5 1-4 15,-2-2-1-15,-5-3-3 0,-1 1-1 16,-5 1-3-16,-1-1-7 15,-4-1-6-15,0 0-8 0,-1 1-11 0,1-1-11 16,1-8-13-16,1-1-12 0,2-6-116 16,4-6-124-16,3-8-299 0</inkml:trace>
  <inkml:trace contextRef="#ctx0" brushRef="#br0" timeOffset="1749.638">4244 3981 763 0,'3'-1'184'15,"-3"1"2"-15,0 0-121 0,1 0-17 16,1 0-15-16,2 2-15 0,0-1-10 16,0 1-5-16,2-2-4 0,0 2-8 15,2-1-13-15,0 1-14 0,-1-1-17 0,2 1-15 16,-1 1-119-16,-2 2-131 0,-2 1-295 15</inkml:trace>
  <inkml:trace contextRef="#ctx0" brushRef="#br0" timeOffset="1945.118">4186 4166 702 0,'-4'5'162'15,"3"1"3"-15,-1 0-109 0,4 0-24 16,0 2-10-16,2-4-5 0,1 0-4 16,2 1-5-16,3-2-8 0,1-1-11 15,2-2-15-15,1 0-15 0,1 0-128 16,-3 0-134-16,2 1-323 0</inkml:trace>
  <inkml:trace contextRef="#ctx0" brushRef="#br0" timeOffset="3973.9901">4751 4115 445 0,'-15'1'115'0,"1"0"4"0,2 0-56 15,1 0-16-15,1 1-11 0,1-2-6 0,0 1-5 16,1-1-2-16,0 1-1 0,0-1 1 16,3 0-1-16,1 0-2 0,2-1-2 15,4 1 0-15,0 0-1 0,3-1-3 16,3 1 0-16,1 0-2 0,2-2 0 16,3 2 0-16,-1 0 1 0,3 0-1 15,2 0-1-15,3-1-1 0,2 0-1 16,3 1-1-16,1-1-2 0,2-2-2 0,2 1 0 15,-1-3-1-15,-1 1-1 16,3-1 0-16,1-1 0 0,2 1 0 16,3 0 0-16,0 1-1 0,6 0 0 0,2 0 1 15,-1 2-1-15,0-1 1 0,-1 1 1 16,-2 1 0-16,-1-1 0 0,-2 0 2 16,0 3 0-16,1-1 1 0,3-1 2 15,0 0 1-15,4-2 0 0,4 3 2 16,1 1-1-16,-1-3 0 0,-3-3 0 0,2 1-2 15,3 3-2-15,1-1-1 0,-2-2-1 16,6 0-1-16,1 0 0 0,3 0-1 16,-1-1-1-16,-1-1 0 0,2 2 0 15,2 0 0-15,-1 1 0 0,1-2 0 16,3 1 0-16,0 2-1 0,0-1 1 16,1-2 0-16,1 4-1 0,-1-2 1 15,3 1-1-15,0 0 0 0,0-2 0 16,2 3 1-16,-2-3-1 0,0-1 1 15,2 4 0-15,0-1 0 0,-1 1 0 0,0-1 0 16,2 2 0-16,-1 0 0 0,1 2 0 16,-1-1 1-16,2 1-1 0,-3-1 0 15,2-1 0-15,-1-1 0 0,-1 2 0 16,2-1 1-16,-1-2-1 0,-2 0 0 16,0-3 0-16,2 2-1 0,-2-1 1 15,-1-2 0-15,-4 0-1 0,2 0 1 0,-2 1 0 16,1-1-1-16,-4 0 1 0,2 2 0 15,-5-1-1-15,-5 2 0 0,-3-1 1 16,-7-1-1-16,-2 4 0 0,0 0 0 16,-6-2 0-16,-2 2 0 0,-2-1 1 15,-3 0-2-15,-7 1-2 0,-6-1-5 16,-6-1-6-16,-6 1-9 0,-5-1-14 16,-4 1-16-16,-5-2-18 0,-6 1-121 15,-6-1-132-15,-7 0-315 0</inkml:trace>
  <inkml:trace contextRef="#ctx0" brushRef="#br0" timeOffset="4668.8835">6637 3467 347 0,'0'0'99'0,"0"-2"6"16,0 1-25-16,-2-1-28 0,2-1-9 16,0 0-4-16,0 0-3 0,0 1-1 15,0-2-1-15,-1-1 1 0,0 0 0 16,-3-3 0-16,-1-2 1 0,-1-1 0 15,1-3 2-15,0 0 0 0,-1-2-1 0,0 0-2 16,4 0-2-16,-2-4-3 0,2 1-3 16,-2 0-5-16,-1-2-3 0,1-1-4 15,1 0-1-15,-2 3-2 16,1 2-1-16,2 2 0 0,-1 1 0 0,2 6-1 16,0 3 0-16,0 2-1 0,1 3-2 15,0 4 0-15,1 5-2 0,0 5-2 16,3 5-1-16,1 5-1 0,-2 4 0 0,3 4 0 15,-1 3-4-15,1-1-8 0,2 3-14 16,-2-2-22-16,1-2-22 0,1-2-41 16,-2-3-98-16,0 3-137 0,0-4-292 15</inkml:trace>
  <inkml:trace contextRef="#ctx0" brushRef="#br0" timeOffset="6149.2593">4932 4805 536 0,'0'-22'140'0,"-2"-5"10"0,1-2-59 15,-1 6-22-15,0 2-4 0,0 3-2 0,1 2 0 16,0 3-3-16,-2 8-6 0,3 3-8 16,-1 3-9-16,0 4-6 0,1 7-9 15,0 6-7-15,1 5-6 0,1 5-4 16,1 6 0-16,0 3-2 0,1 1-1 16,0 0-1-16,-1 0-1 0,0-3 1 15,-2 0-2-15,-1-3-5 0,0-1-8 16,-2-2-11-16,0-7-15 0,0-2-23 15,0-4-14-15,3-5-5 0,-1-3-122 16,3-6-129-16,4-1-289 0</inkml:trace>
  <inkml:trace contextRef="#ctx0" brushRef="#br0" timeOffset="6440.4797">5213 4886 739 0,'-6'-5'188'0,"0"3"6"0,1-1-107 15,3 2-20-15,0-1-13 0,1-2-13 16,2 4-10-16,2-1-9 0,2 0-7 15,1-1-3-15,2 2-4 0,5 0-2 16,1 0-3-16,4 0-7 0,2-1-8 16,-1-3-14-16,3 3-23 0,1-2-24 0,-2 0-54 15,0-1-82-15,-2 2-134 0,2 0-280 16</inkml:trace>
  <inkml:trace contextRef="#ctx0" brushRef="#br0" timeOffset="8270.5993">5914 4587 659 0,'-1'-19'168'15,"-2"-1"9"-15,1 4-93 0,1 5-15 0,-2 5-9 16,1 4-9-16,0 5-10 0,0 5-12 16,1 3-9-16,1 3-8 0,0 4-6 15,1-1-3-15,3 1-2 0,-1 0-5 16,3 4-11-16,-1-1-15 0,2-1-22 15,-4-2-15-15,2 3-72 0,-1 1-58 16,1 0-120-16,-2-3-241 0</inkml:trace>
  <inkml:trace contextRef="#ctx0" brushRef="#br0" timeOffset="8541.5811">5800 4847 715 0,'-12'-6'185'0,"3"2"7"15,1 2-94-15,4 1-31 16,5-1-14-16,2 0-12 0,5-1-11 0,4 1-8 16,4-3-7-16,3 1-5 0,2-2-2 15,1 0-2-15,2 0-3 0,1-1-1 16,-1 1-1-16,1-2-3 0,0 0-4 15,3-1-10-15,1 3-12 0,0 0-16 16,-1 1-18-16,-1 2-12 0,-1 3-13 16,-5 3-113-16,-7-1-124 0,0 3-280 15</inkml:trace>
  <inkml:trace contextRef="#ctx0" brushRef="#br0" timeOffset="9042.9138">5940 5077 650 0,'-15'5'167'0,"1"-1"9"16,1-3-93-16,1 0-13 0,1-1-6 15,6 0-8-15,-1-3-10 0,3-2-10 16,2-5-7-16,3 3-6 0,5-2-5 15,2-2-5-15,4 0-1 0,0-1-3 16,3 1-3-16,2 2-1 0,0 1-2 16,-3 0-2-16,3 3 0 0,-2 4 0 15,1 2 0-15,-1 4-1 0,-3 3 1 0,2 3 0 16,-2 5 1-16,-2 3-1 0,-5 1 1 16,-3 3 0-16,-4 0 0 15,-7 4-1-15,-1 1 1 0,-5-1-1 0,-2 1 0 16,-2 2 0-16,-2 1-1 0,-2-1 1 15,-1 0-1-15,-3-1 0 0,-2-3 0 16,1-4 1-16,1-4-1 0,5-6 0 16,2-3 0-16,4-7 0 0,7-2-1 15,3-6 1-15,5-1-1 0,2-3 1 16,5 0 0-16,2 0-1 0,3 1 1 0,1-1 0 16,1 3 0-16,2 3 0 0,1 0 0 15,0 2 0-15,1 1 0 0,-2 2-1 16,1 1-3-16,0 3-5 0,-2 0-9 15,-3 1-12-15,0 0-15 0,1 3-16 16,0-1-15-16,-1 0-14 0,0-2-113 16,2 2-127-16,2-1-288 0</inkml:trace>
  <inkml:trace contextRef="#ctx0" brushRef="#br0" timeOffset="9731.0795">6449 4645 549 0,'-7'-5'149'0,"-5"1"13"16,-2 2-52-16,2 1-29 0,-2-1-6 15,2 2-4-15,4 0-6 0,-2 2-9 16,4-4-12-16,4 2-12 0,6-1-10 16,1 1-7-16,4 1-4 0,2-1-4 15,2 3-2-15,2-1-2 0,1 0 1 16,0 1-2-16,2 1 0 0,-1-2-1 16,0 1 0-16,-1 0-1 0,-1 1 1 0,0 1-1 15,-2-1 0-15,-1 2 0 0,-1 1 0 16,-3 2 0-16,-1-1-1 0,-1 2 1 15,-3 1 0-15,-3 3-1 0,-6 0 0 16,-2 3 1-16,0 1-1 0,-3-1 0 16,-2 2 0-16,-1 2 0 0,-1 1 1 15,1-1-1-15,0 1 1 0,0-1 0 16,1 3-1-16,-2-1 2 0,2-3-1 0,2-1 0 16,0-2 1-16,3-1-1 0,3-3 2 15,0-3-1-15,2-3 0 0,3 1 1 16,2-2-1-16,3-2 1 0,1-2 0 15,3-1-1-15,-1-2 1 0,7 1 0 16,-1-2-1-16,0-2 1 0,1 0-2 16,-2-1 1-16,1 2-1 0,1-2 0 15,-1 1 0-15,-1 2-1 0,-2 0-4 16,1 1-7-16,0 1-8 0,0 3-12 16,-1-1-16-16,-2 1-20 0,-2-1-12 0,-2 0-127 15,-2 2-137-15,-1 0-319 16</inkml:trace>
  <inkml:trace contextRef="#ctx0" brushRef="#br0" timeOffset="10052.295">6771 4609 764 0,'-1'-3'187'0,"0"0"4"16,2 1-115-16,0-1-17 15,4 2-13-15,0 1-11 0,1 0-10 0,4 1-5 16,0 1-5-16,2 0-4 0,0 0-4 15,2 1-4-15,-2-1-8 0,3 2-14 16,-3-1-19-16,0-1-24 0,-1 0-20 16,-2 1-124-16,-2-1-146 0,4 1-322 15</inkml:trace>
  <inkml:trace contextRef="#ctx0" brushRef="#br0" timeOffset="10252.0708">7123 4402 799 0,'-5'-6'197'0,"3"5"3"0,-3 2-111 0,3 4-30 16,1 2-18-16,1 6-14 0,0 0-10 16,0 6-5-16,1 1-1 0,1 2-7 0,-1 3-9 15,0 1-15-15,4 1-25 0,1 0-27 16,-1 2-138-16,1 0-157 0,-1 2-369 15</inkml:trace>
  <inkml:trace contextRef="#ctx0" brushRef="#br0" timeOffset="11822.2701">4706 4494 640 0,'-17'5'152'0,"-3"4"7"15,-3 7-100-15,-4 8-8 0,0 3-5 0,3 11-4 16,0 10-6-16,6 5-7 0,3 8-7 15,4 6-6-15,8 5-6 0,1 4-4 16,5 2-2-16,8-3-2 0,7 0-4 16,10-6-9-16,13-3-13 0,10-4-15 15,11-5-13-15,5-9-105 0,3-11-25 16,7-3-113-16,3-1-216 0</inkml:trace>
  <inkml:trace contextRef="#ctx0" brushRef="#br0" timeOffset="12435.6985">7302 4299 622 0,'-3'-13'145'0,"3"2"5"15,4 2-100-15,5 3-13 0,3 4-6 16,3 2-2-16,3 4-4 0,3 5-3 16,0 8-1-16,1 3 0 0,1 8 2 15,-1 5 3-15,-1 8 1 0,-3 5 0 16,0 3-3-16,0 5-2 0,-4 5-2 16,0 0-6-16,-2 1-4 0,-1 0-4 15,-2-1-3-15,-6-4-1 16,-3-3-1-16,-7-4 1 0,-3-4-2 0,-1-2-1 0,-4-3-2 15,-2-3-3-15,0-3-5 0,1-4-6 16,2-2-12-16,0-4-10 16,1-7-12-16,4-7-10 0,2-7-11 0,2-9-112 15,2-7-120-15,6-9-277 0</inkml:trace>
  <inkml:trace contextRef="#ctx0" brushRef="#br0" timeOffset="12936.3028">7756 4356 616 0,'-7'-5'154'0,"-3"0"8"15,3-1-89-15,1 0-15 0,1-2-7 16,3 0-4-16,2-1-9 0,2-1-5 16,3 1-7-16,1 0-5 0,1 1-3 15,4 0-4-15,1 3-3 0,2 2-2 16,3 0-3-16,0 2-2 0,-1 3-1 0,4 2-1 15,-7 2 0-15,1 4-1 0,-3 0 0 16,-5 3 0-16,-4 1 0 0,-1 0 0 16,-5 1 0-16,-1 1 0 0,-6-1-1 15,-2 2 1-15,-1-2-1 0,-4 1 0 16,1-1 0-16,0 3 0 0,0-5 0 16,4 1-1-16,0-2 1 0,5-1 0 15,2-1 0-15,1-5 0 0,3 1 0 16,5-1-1-16,1-1 1 0,2 0 0 15,1 0 0-15,3-2 0 0,3 3-1 16,3-4-4-16,4 1-7 0,-3-6-10 16,6 5-15-16,2 0-14 0,-2 1-12 0,2 0 101 15,-5 3-226-15,-2 2-138 0,4 8-360 16</inkml:trace>
  <inkml:trace contextRef="#ctx0" brushRef="#br0" timeOffset="13304.2205">8409 4222 652 0,'-6'-6'162'0,"-5"6"9"15,-5 5-99-15,-2 9-7 0,-4 4-3 0,-2 8-7 16,-1 6-9-16,1 5-10 0,0 10-7 16,3 4-7-16,-2 2-6 0,3 5-3 15,4 4-4-15,4 2 0 0,5 2-1 16,5 0-2-16,7-6-1 0,9 1-1 15,4-4-2-15,4-9-4 0,3-7-11 0,3-9-6 16,2-3-11-16,4-4-19 0,-1-5-21 16,-2-7 65-16,1-6-199 0,-1-2-140 15,0-2-363-15</inkml:trace>
  <inkml:trace contextRef="#ctx0" brushRef="#br0" timeOffset="13871.9402">8801 4640 615 0,'-1'-13'160'0,"-3"0"12"15,-1 3-81-15,3 2-12 0,-1-1-5 0,2 4-7 16,0 4-10-16,0 5-9 0,-1 4-12 16,2 3-10-16,-1 4-8 0,1 5-6 15,-1 4-3-15,1 3-3 0,1 1-1 16,3 2-2-16,0 0-2 0,-1-1-3 16,3-4-7-16,2-1-11 0,0-2-14 15,1-6-21-15,-2-3-23 0,3-2-133 16,-1-4-151-16,3 0-345 0</inkml:trace>
  <inkml:trace contextRef="#ctx0" brushRef="#br0" timeOffset="14172.1639">9050 4754 640 0,'-3'-5'190'0,"2"5"5"16,-3-1-7-16,3 1-120 0,0 0-17 15,2 1-15-15,2-2-11 0,0 3-9 16,2-1-4-16,-1 1-3 0,4-1-2 0,3 0-3 15,3-1-5-15,3 0-9 16,1-1-15-16,4-3-22 0,4 2-24 0,-4-1-136 16,-1 1-153-16,-3-2-359 0</inkml:trace>
  <inkml:trace contextRef="#ctx0" brushRef="#br0" timeOffset="14835.122">9475 4549 637 0,'-3'-3'157'15,"2"1"7"-15,0 0-94 0,2 1-15 16,2 0-4-16,0-2-5 0,3 1-7 15,3 0-6-15,0-1-4 0,0 3-5 16,2-3-3-16,-1 1-4 0,1 1-4 0,-1 1-2 16,1-2-3-16,1 2-1 0,0 0-2 15,1 3-1-15,0 1-1 0,1 0 0 16,-1 3-1-16,-2-1-1 0,-2 1 0 16,-3 0 0-16,-1 2 0 0,-3 1-1 15,-5-2 1-15,-4 2 0 0,-2 2-1 16,-4 1 1-16,-1 0-1 0,-1 2 0 15,-2 2 0-15,1 1-1 0,0 1 1 16,0 0 0-16,3 3-1 0,-1 2 1 16,-1-5 0-16,2 1 0 0,2-2 0 15,-1-2 1-15,2-2-1 0,4-2 1 16,0-5-1-16,2 1 1 0,1-4-1 16,3 1 1-16,3-2-1 0,2-1 0 0,0-2 0 15,2 1 0-15,2-1 0 0,3 0 1 16,-1-2-1-16,4 0 0 0,-2-1 1 15,1-1-1-15,-2 2 1 0,1-2-1 0,1 1 0 16,0 1 0-16,0 1 1 16,-1 1-2-16,3 1-4 0,0-1-4 0,-1 2-9 15,-4-1-8-15,0 0-15 0,-1 0-15 16,0-1-10-16,-4 0-14 0,0 0-112 16,0 0-123-16,0-2-287 0</inkml:trace>
  <inkml:trace contextRef="#ctx0" brushRef="#br0" timeOffset="15106.9823">9868 4487 717 0,'-2'-5'182'0,"4"1"4"0,0 2-89 0,-2-3-37 16,8 4-17-16,-1 0-12 0,2-1-9 15,2 4-7-15,-1-4-4 0,2 5-3 16,2-1-6-16,-1-2-13 0,-1 0-16 16,-2-3-23-16,1 1-20 0,-1 2-127 15,-2-1-146-15,1 1-332 0</inkml:trace>
  <inkml:trace contextRef="#ctx0" brushRef="#br0" timeOffset="15303.5321">10202 4311 854 0,'-7'2'196'0,"-4"4"2"16,5-1-132-16,0 1-30 0,2 3-15 15,2 0-11-15,3 4-6 0,-1 1-2 16,7 2-7-16,-2 3-10 0,1 0-17 0,0 0-20 16,0 0-15-16,-1-3-132 0,2 1-144 15,2 2-330-15</inkml:trace>
  <inkml:trace contextRef="#ctx0" brushRef="#br0" timeOffset="15671.3328">10321 4066 697 0,'12'-4'156'0,"3"4"4"16,4 4-119-16,0 5-8 0,4 2-1 15,1 3-2-15,-1 4-1 0,-2 7-1 16,0 2 2-16,-2 6 2 0,1 3-2 16,-3 5-2-16,1 5-3 0,-1 5-2 15,-1 3-3-15,-3 1-4 0,-6 1-4 16,-3 2-4-16,-4 0-3 0,-5 0-2 15,-4-2-5-15,-3-2-8 0,-2-2-11 16,-1-5-13-16,-3-2-17 0,0-8-20 16,-3-5 136-16,-3-8-267 0,-2-8-152 0,-2-4-403 15</inkml:trace>
  <inkml:trace contextRef="#ctx0" brushRef="#br0" timeOffset="16266.4836">9797 3861 400 0,'-17'0'122'15,"-2"0"7"-15,2 0-5 0,0 1-61 16,-1-1-13-16,-2 0-4 0,3-1-3 0,2 0-4 16,2 0-1-16,2 1-3 0,2-2 0 15,6 1-4-15,3 0-2 0,1 0-2 16,9 1-2-16,2 0-3 0,5-2-3 16,4 0-1-16,3 1-1 0,3-1-2 15,1 1-2-15,4-1-2 0,3 1-1 16,-1 1 0-16,0 1-2 0,2-1 1 15,-1-1 0-15,2 1 0 0,-3-2 0 16,1 0-1-16,-1-3-1 0,1 1-1 16,1 1-1-16,-3-2-1 0,0 0-1 15,-4 0-1-15,-4-1-1 0,-2 3 1 0,-8-3-1 16,-4 1 1-16,0 3-1 16,-7-1 1-16,-4 1-1 0,-4 0 0 15,-2-1-5-15,-2 1-5 0,-1 0-7 0,-4 1-11 16,2 1-15-16,3 1-18 0,0 4-16 15,2 0-111-15,-1 1-12 0,2 3-113 16,0 0-216-16</inkml:trace>
  <inkml:trace contextRef="#ctx0" brushRef="#br0" timeOffset="19803.8847">11092 3734 679 0,'-8'-10'174'0,"7"5"9"0,-3 1-97 16,3 2-19-16,-1-1-9 0,2 2-11 0,1 0-11 15,1 1-11-15,2-1-8 16,3 1-6-16,3 0-5 0,4 1-2 0,0 0-2 15,6 2-1-15,0-1-5 0,3 0-8 16,-1 1-11-16,-2-1-17 0,-1 0-20 16,-2 0-12-16,-4 0-6 0,-2 1-117 15,-5-1-123-15,-4 2-275 0</inkml:trace>
  <inkml:trace contextRef="#ctx0" brushRef="#br0" timeOffset="19987.9701">11094 3916 666 0,'-1'5'165'0,"0"1"5"15,2-1-89-15,3-3-30 0,2 2-12 16,2 0-9-16,5-2-12 0,-1-1-3 16,6 1-6-16,2-2-12 0,4 1-19 15,1-4-23-15,-1 1-134 0,0-3-142 16,1-1-352-16</inkml:trace>
  <inkml:trace contextRef="#ctx0" brushRef="#br0" timeOffset="20940.4681">12195 3860 301 0,'-9'-3'102'16,"-4"1"5"-16,1-3 3 0,0 2-48 15,-2 0-15-15,2 0-11 0,-1 1-8 16,4-1-5-16,0 3 0 0,-2-1-2 16,2 0 1-16,-5-1 2 15,2 0 2-15,0 1-1 0,-2 1 2 0,2 0-2 16,1-1 0-16,1 1-1 0,2 1-1 0,-2-1 0 15,4 0-1-15,-4-4-1 0,5 3-2 16,4 0-2-16,1 0-2 0,1 0-2 16,4-2-2-16,2 2-2 0,5 2-3 15,-1-3-1-15,2 0-1 0,1 4 0 16,1-4-1-16,2 1 0 0,0 0-1 16,-2-1 0-16,3 0 0 0,6 1 1 15,-2-1 0-15,6 0 0 0,4 0 0 16,3-1 1-16,7 1 1 0,2 1-1 15,-4-3 0-15,7 2-1 0,-2-1 0 0,-1 1-1 16,4-1 0-16,2 1-1 0,2-2 0 16,5-1-1-16,2 2 1 0,0-1-1 15,1 0 0-15,-1 3 1 0,0 0-1 16,1-2 0-16,-2 6 0 0,1-3 0 16,4-1 0-16,3-3 0 0,1 3 0 15,-1 1 1-15,3-2-1 0,2 1 0 16,0-1 1-16,3-2-1 0,-1 4 1 15,2-4-1-15,2 0 1 0,3-1-1 0,-2 0 1 16,2 1-1-16,-2 2 1 0,0-3 0 16,0 0 0-16,-1-1 1 0,-1 1-1 15,-3 0 1-15,1 1-1 0,-2-1 1 16,-2 0 0-16,-3 2 0 0,-2 0 0 16,-4 0 0-16,-2 0-1 0,-5 1 1 15,-6 1-1-15,-4-1 1 0,-2 2-1 0,-5 0-1 16,-2 0 0-16,-6-1 1 15,-4 0-1-15,-4 1 0 0,-4 1 0 0,-4-1-3 16,-3 1-3-16,-3 1-5 0,-3-2-6 16,-2 0-12-16,-3 0-11 0,-1 0-12 15,-3-2-12-15,0 1-121 0,-6-3-128 16,-3 4-303-16</inkml:trace>
  <inkml:trace contextRef="#ctx0" brushRef="#br0" timeOffset="22981.6034">13087 3122 608 0,'-6'-2'153'0,"0"-3"11"0,0-1-87 0,0 1-10 16,2 0-3-16,3 1-7 0,-2-2-7 15,3 1-7-15,3 0-8 0,2 1-9 16,1-1-5-16,4 0-4 0,1 1-3 15,7 2-2-15,0-2-3 0,2 0-2 0,-1 3-2 16,5 0-2-16,-1 1-1 0,-1 0-1 16,-1-1 0-16,-2 2-1 0,2-1 0 15,3 1 1-15,-5-1-1 0,1 1 0 16,-1 2-1-16,-1-1 1 0,-3 3-1 16,-4 0-1-16,-2 0 1 0,-5 1-1 15,-3 0 1-15,-6 0-1 0,-1 3 1 16,-4 1 0-16,0-1 1 0,-6 1-1 15,-2 1 1-15,0 2-1 0,-2 0 1 0,0 2-1 16,-2-2 1-16,-2 2-1 16,3 3 0-16,-2 2 0 0,-2-1 1 0,1 0-1 15,-1 0 0-15,4 1 1 0,1 1-1 16,0-3 1-16,4 1 1 0,1 0-2 16,3-4 2-16,2-2 0 0,3-2 0 15,2-1 0-15,4-2 1 0,2-2-1 16,3-4 1-16,1-1 0 0,3-1-1 15,5 0 1-15,-1-1-1 0,4-1 0 0,1-1 0 16,2 0 0-16,2 1 0 0,-1 1-1 16,-2 2 0-16,3 1 0 0,0-1 0 15,-3 2 1-15,1 0-3 0,-3 1-1 16,0-1-6-16,-1 0-10 0,-2 0-10 16,-2 1-20-16,-3-3-23 0,0 2-71 15,-3 0-59-15,-1 0-124 0,-2-1-255 16</inkml:trace>
  <inkml:trace contextRef="#ctx0" brushRef="#br0" timeOffset="23723.6504">13546 2734 596 0,'-4'-5'144'0,"1"-2"6"0,1-1-89 15,0 1-9-15,2-1-1 0,3-2-2 0,2 1-4 16,2 1-3-16,2-2-4 0,2 4-5 15,2 1-6-15,1 2-6 0,0 1-4 16,2 1-4-16,0 1-4 0,0 1-2 0,0 1-2 16,-1 1-2-16,-1 2-1 0,1 0 0 15,-3 1-1-15,-2 0 0 0,-2 1-1 16,-5 0 1-16,0 0 0 0,-3-1 0 16,-3 2-1-16,-4-3 0 0,-3 1 0 15,-1 2 0-15,-4-1-1 0,1 0-1 16,0 2 1-16,-1-2-1 0,6 3 1 15,1-1-1-15,2-2 0 0,5 0 1 16,1-1-1-16,2-1 0 0,1 0 0 16,3 0 0-16,0-1 1 0,4 0-1 0,-2-1 1 15,5 1 0-15,-1 0 1 16,0-1-1-16,3 0 0 0,1 0 0 0,0 1-1 16,1 0 0-16,-2-3 0 0,1 1-1 15,-1 2 1-15,-2 0 0 0,-1-1 0 16,-2 2 1-16,-3 0 0 0,-1 0 1 15,-2 1 0-15,-3-2-1 0,-2 3 1 16,-4 1 0-16,-1 0 0 0,-1 2 1 0,-3 0-1 16,-2 0 1-16,-3 1-1 0,-1-2 1 15,-1 0 0-15,0 1-2 0,-2-3-6 16,2-2-8-16,2 1-17 0,1-1-17 16,0-2-18-16,2 1-123 0,1-2-137 15,5 6-314-15</inkml:trace>
  <inkml:trace contextRef="#ctx0" brushRef="#br0" timeOffset="25238.6092">12404 4481 454 0,'-9'-5'122'15,"-2"0"6"-15,-1 0-51 0,-1 0-15 0,4 5-6 16,-2-6-2-16,-2 2 2 0,4-1 1 15,-1 2 1-15,2-1-1 0,4 0-4 16,1 0-5-16,2 2-7 0,2 0-9 16,4 1-8-16,4-2-6 0,2 2-4 0,3-1-4 15,3 2-3-15,4 0 0 0,3 1-3 16,-1 0 0-16,1 0-2 0,1 0 0 16,1 2-1-16,-2-3 0 0,-1-1 0 15,-4-3-1-15,0 2 0 0,1-1 1 16,-2 1-1-16,-2 0 0 0,-2 2 1 15,-3 0-1-15,2 7 0 0,-5-3 0 16,-7 5 0-16,-6 0 1 0,-5 2-1 16,-1 2 0-16,-1 4 0 0,-4 0 0 15,-3 3 0-15,-1 1 0 0,-1 0 0 16,0 1-1-16,-4-3 1 0,1 0-1 0,1-2 1 16,2 0-1-16,3-2 1 0,3-3 0 15,3-1 0-15,4 0-1 0,3-2 1 16,3-1 0-16,2-4 0 0,2 1-1 15,2-3 1-15,3-1 0 0,2-1 0 16,1 0 0-16,2-1 0 0,1 0 1 16,2-4-1-16,2 0 0 0,3-2 0 0,-1-2 1 15,2 1-1-15,-1-1 0 0,-2 0 0 16,-2 5 0-16,-1-1-4 16,-2 2-6-16,1 3-11 0,-3 1-16 0,0 1-19 15,-1 1-18-15,0 2-133 0,-4 1-145 16,1 3-336-16</inkml:trace>
  <inkml:trace contextRef="#ctx0" brushRef="#br0" timeOffset="26071.3387">13016 4541 596 0,'-2'-6'152'0,"0"0"12"0,1 2-78 16,-1-1-9-16,0 1-2 0,2 3-1 15,0 4-5-15,0-2-8 0,0-2-7 16,-1-2-11-16,5 4-11 0,0-1-9 15,-1 0-7-15,3 2-5 0,2-2-4 16,0-2-3-16,3 4-3 0,-1-1-7 16,0-2-12-16,0-2-16 0,1 3-25 15,1-1-26-15,1 3-95 0,0-2-40 0,1 3-129 16,2 0-244-16</inkml:trace>
  <inkml:trace contextRef="#ctx0" brushRef="#br0" timeOffset="26346.5838">13516 4270 766 0,'-3'-27'188'0,"1"0"5"0,1 4-118 15,-1 2-12-15,2 4-9 0,0 2-12 16,3 5-6-16,-4 6-7 0,-1 4-5 15,1 2-4-15,-1 4-4 0,1 8-4 16,-2 2-5-16,1 1-2 0,3 5-3 16,0 1-2-16,2 4-5 0,-1 0-11 15,3-3-8-15,-1 0-13 0,0 0-20 16,3-1-20-16,-3-2-18 0,0-2-118 16,-1-2-134-16,2-3-313 15</inkml:trace>
  <inkml:trace contextRef="#ctx0" brushRef="#br0" timeOffset="26621.3854">13391 4608 637 0,'0'0'165'0,"2"0"7"0,2-1-69 16,3 1-43-16,4-1-11 0,3 1-7 16,2-2-4-16,3 1-5 0,1 0-4 15,1-1-5-15,2-3-4 0,2 0-5 16,-2-3-3-16,1 2-4 0,2-1-6 0,-1 1-8 16,-2 1-10-16,0 1-13 15,-1 3-18-15,0 1-20 0,-5 2-15 0,-4 2-118 16,-7 2-132-16,-3 4-297 15</inkml:trace>
  <inkml:trace contextRef="#ctx0" brushRef="#br0" timeOffset="27043.2573">13477 4880 786 0,'-8'-4'192'0,"2"0"5"15,6-3-120-15,-1-2-15 0,1-2-10 16,5 0-14-16,1-3-8 0,1 1-6 16,4 0-4-16,-1 1-5 0,4 4-5 15,0 0-2-15,0 3-4 0,2 4-1 0,-2 1-1 16,0 4-2-16,-2 2 1 16,-1 4-1-16,-1-1 0 0,-3 4 1 15,-2 0-1-15,-2 3 0 0,-2 2 0 0,-2 0 0 16,-3 0 0-16,-3 4-1 15,-3 1-2-15,-4 1-2 0,-3 1-1 0,-4-1-1 16,-2 0-1-16,-1 1 1 0,-2-5 0 16,1 1 2-16,2-4 1 0,3-2 2 15,5-4 2-15,4-1-1 0,4-3 1 16,5-2-1-16,4-1 1 0,5-3 0 0,0 1-1 16,8 0 1-16,1 0 0 0,3-2 0 15,1 0 0-15,2-1 0 0,-1 1 0 16,2-3 0-16,-4 1 1 0,1 0-4 15,-2-1-7-15,-2 2-10 0,-2-2-11 16,-3 3-19-16,-1 0-17 0,-4 2-16 16,-5-1-124-16,-2 1-135 0,0 4-309 15</inkml:trace>
  <inkml:trace contextRef="#ctx0" brushRef="#br0" timeOffset="27422.5993">12212 4094 546 0,'-2'-15'130'16,"-5"2"3"-16,-8 4-87 0,0 4-5 15,-1 5-4-15,-3 6-1 0,-2 5 1 16,-2 8 0-16,-6 11 1 0,4 9-1 16,-5 12-3-16,-1 10-4 0,-3 6-5 15,3 8-6-15,1 7-6 0,7 5-5 0,7 4-3 16,7-2-4-16,12 3-2 0,8-5-6 15,11-1-5-15,5-4-8 0,10-10-8 16,2-7-10-16,10-6-7 0,7-5-6 16,8-10 5-16,6-1-120 0,7-13-114 15,4-3-278-15</inkml:trace>
  <inkml:trace contextRef="#ctx0" brushRef="#br0" timeOffset="27846.0135">13824 4031 624 0,'-1'-11'151'0,"2"3"4"0,2 4-83 0,3 4-32 16,4 5-7-16,3 6-3 0,2 7-4 15,2 4-1-15,0 9-2 0,2 3-2 16,2 5-3-16,-2 6-3 0,2 2-3 15,-1 4-1-15,-2 5-2 0,0 1 0 16,-2 2-1-16,-2 2 0 0,-3-3 0 16,-4 2-2-16,-2-4-1 0,-4-2-1 15,-2-1-2-15,-5-3-1 0,-4-3-3 16,-3-1-7-16,-2-5-10 0,-5-6-15 0,-2-3-15 16,0-7-16-16,0-6-123 15,1-7-133-15,3-4-307 0</inkml:trace>
  <inkml:trace contextRef="#ctx0" brushRef="#br0" timeOffset="28561.6311">14154 4149 435 0,'-6'0'120'16,"-1"-1"6"-16,0-2-47 0,1 1-15 15,1-1-8-15,0 0-6 0,1-2-1 16,-1-1 1-16,1 1-2 0,2-3-1 16,-1 1-4-16,3-4-5 0,1 1-6 15,3 0-5-15,3-1-6 0,4-1-6 16,2 1-4-16,3 1-2 0,2 5-2 15,3 0-2-15,1 2-1 0,1 2-2 0,-1 2 0 16,-1 4-1-16,-1 0 0 16,-3-2-1-16,-3 2 1 0,-1 4-1 0,-4 2 1 15,-2 0-2-15,-5 2 1 0,-3 2-1 16,-3 0 0-16,-3-1-1 0,-3 1 0 16,-2 1 0-16,-4 1 0 0,1-2 1 15,0-1 0-15,2 0 0 0,-2-2 1 0,3-2 1 16,2-1-1-16,5-2 0 0,4-2 0 15,3 1 1-15,3-2 0 0,6 1-2 16,4-3 0-16,2-1-9 0,3-1-14 16,3-2-14-16,3-1-18 0,2 1-16 15,0-1-118-15,0 1-133 0,3 1-294 16</inkml:trace>
  <inkml:trace contextRef="#ctx0" brushRef="#br0" timeOffset="29073.7758">15204 3927 521 0,'-3'-12'129'0,"-3"1"6"0,-4 3-71 0,-2 1-14 15,-3 7 0-15,-3 5 1 0,-3 7 0 16,-3 5 1-16,-4 8-2 0,-6 4-3 16,0 7-5-16,-4 4-7 0,3 6-7 15,0 5-7-15,5 5-4 0,3 4-4 0,7 5-3 16,6 5-2-16,6 0-2 0,6 1-1 15,3-2-1-15,4-1-2 0,6-3 0 16,2-2-1-16,7-8 0 0,4-3-2 16,5-3-4-16,2-7-9 0,3-8-10 15,1-5-20-15,-1-9-19 0,-2-4 28 16,-4-6-163-16,-2-4-141 0,-1-2-332 16</inkml:trace>
  <inkml:trace contextRef="#ctx0" brushRef="#br0" timeOffset="30158.42">15216 4336 600 0,'-5'-8'159'0,"0"0"14"16,0 1-75-16,2 0-21 0,3-1-6 15,1 1-5-15,3 1-11 0,2 1-9 16,5 0-12-16,3 3-8 0,4-2-6 0,0 3-5 15,4-1-4-15,2 2-2 0,1 0-4 16,1 2-1-16,-1-1-2 0,-1 3 0 16,-1 0-2-16,-2 1 1 0,-3 1-1 15,-3 2 1-15,-4 0-1 0,-5 0 0 16,-1 2 0-16,-4-2 1 0,-3 4-1 16,-4 1 0-16,-6-1 0 0,-3 3-1 15,-4 0 0-15,-4 3 0 0,0 1-1 16,-4 1 0-16,1 1 1 0,1 1-1 15,2-1 1-15,0-2 0 0,2 1 0 0,2-3 1 16,1-4 0-16,5 1 0 16,3-4 1-16,2-2-1 0,5 0 1 0,4-5 0 15,3 0 1-15,5 0 0 0,2-3 0 16,3-1 0-16,3-1 1 0,2-1-1 16,0 1 0-16,3-2-1 0,-1-2 0 15,3 1 0-15,-1 3-1 0,-1-2 0 16,-1-1-2-16,1 1-6 0,-4 2-9 15,-1 1-13-15,-2-1-23 0,-5 1-23 16,0 1-31-16,-4 1-103 0,2 6-135 0,0-3-290 16</inkml:trace>
  <inkml:trace contextRef="#ctx0" brushRef="#br0" timeOffset="30436.2441">15755 4451 743 0,'-6'-11'193'0,"2"2"6"0,0 1-96 15,4 5-32-15,4 1-13 0,0 2-13 16,2 0-13-16,0 2-8 0,3 0-6 0,2 2-4 15,0-3-5-15,0 1-5 16,1-2-9-16,0 2-14 0,2-4-16 0,-2 2-27 16,0 2-23-16,-1-1-132 0,-1 0-155 15,-1 0-345-15</inkml:trace>
  <inkml:trace contextRef="#ctx0" brushRef="#br0" timeOffset="30650.2043">16077 4257 857 0,'-2'-8'198'16,"-2"6"3"-16,2-1-136 0,0 6-21 16,2 2-12-16,-1 6-10 0,0 1-7 15,1 4-3-15,0 4-3 0,0 3-1 16,1 1-6-16,-1 3-8 0,1-2-13 15,1 2-17-15,-2 1-28 0,1-1-22 16,-1 0-124-16,1-3-147 0,4 0-329 16</inkml:trace>
  <inkml:trace contextRef="#ctx0" brushRef="#br0" timeOffset="31040.3178">16126 3983 688 0,'9'3'162'0,"4"2"4"0,3 5-110 0,6 6-13 15,3 3-6-15,3 6-5 16,0 0-4-16,0 7-3 0,0 1-2 0,0 6-1 16,-1 1-1-16,-1 1 2 0,-1 2 0 15,-5 3-1-15,1-1-3 0,-5-1-3 16,-6-1-1-16,-6-3-5 0,-6-2-4 15,-7 0-6-15,-6-4-7 0,-5-2-12 0,-4 0-18 16,-6-2-25-16,-3-4 101 0,-1-3-245 16,-1-6-161-16,0-8-410 0</inkml:trace>
  <inkml:trace contextRef="#ctx0" brushRef="#br0" timeOffset="31618.0354">15414 3670 462 0,'-20'-5'126'0,"-5"1"8"0,3 2-43 15,-1 2-30-15,2 0-7 0,0-1-3 16,3-2-2-16,1 1-3 0,4-2-4 16,2 2-1-16,4-2-5 0,1 0-3 0,7 2-3 15,5 2-5-15,8 0-3 0,5 0-3 16,8 0-4-16,10 1-2 0,8 3-1 16,7-3-3-16,5-1-3 0,3-4-1 15,9 2-3-15,7-1 0 0,2 2-1 16,3-1 0-16,1-1-1 0,3 1 1 15,0 4-1-15,-4-1 0 0,-5 1 1 0,-8-6-1 16,-1 6 0-16,-7 0 0 0,-7 0 0 16,-9-1 0-16,-9-1 0 0,-8 0 0 15,-5 3 1-15,-13-4 0 0,-7-1 0 16,-5 0 0-16,-6 1-2 0,-4-2-2 16,-2 1-6-16,-2-3-8 0,1 1-9 15,1 1-17-15,4-1-18 0,4 0-18 16,3 0-116-16,3 1-132 0,6 3-305 15</inkml:trace>
  <inkml:trace contextRef="#ctx0" brushRef="#br0" timeOffset="31739.7075">16687 3618 552 0,'0'-2'159'0,"0"1"1"0,-2-2-8 0,-2 2-114 15,-1 0-31-15,0 1-149 0,-1 4-142 16,-1-1-357-16</inkml:trace>
  <inkml:trace contextRef="#ctx0" brushRef="#br0" timeOffset="33735.31">1245 6645 731 0,'-20'-17'178'15,"6"7"4"-15,7 0-114 0,10 3-17 16,4-1-11-16,5 1-10 0,7 0-10 16,5 2-6-16,2-1-3 0,3-1-2 15,2 2-2-15,1-1-1 0,-1 0-1 0,3 1-1 16,1 1-2-16,2 3 0 0,-2 2 0 16,1 1 0-16,-2 6-1 0,-3-1 1 15,-2 5-1-15,-6 1 1 0,-5 3 0 16,-5 2 1-16,-2 6 0 0,-4 5 0 15,-3 4 2-15,-4 3 0 0,-1 4 1 16,-2 2 1-16,-1 3 0 0,0-3 0 16,1 4-1-16,1-3 0 0,-2-2-2 15,2 0 0-15,-1 0-3 0,2 0-1 0,-1-3-4 16,0 0-6-16,-1-3-8 16,3-2-11-16,-3-2-17 0,2-7-17 15,0 0-11-15,-2-7 142 0,-1-5-265 0,-3-3-142 16,-1-4-387-16</inkml:trace>
  <inkml:trace contextRef="#ctx0" brushRef="#br0" timeOffset="33955.7209">1329 6758 673 0,'-18'-25'172'0,"-4"7"9"0,1 9-105 0,4 9-9 16,2 11-5-16,1 10-8 0,6 6-11 15,3 8-13-15,4 6-10 0,2 5-5 16,3 1-4-16,-1 1-5 0,2 0-2 16,0 2-5-16,-1-1-8 0,-2-1-12 15,2 0-19-15,0-2-21 0,-1-3-20 0,3-3-122 16,2-5-139-16,3-6-313 16</inkml:trace>
  <inkml:trace contextRef="#ctx0" brushRef="#br0" timeOffset="34633.1025">1877 7179 756 0,'-3'20'170'0,"3"3"8"15,4-1-124-15,2 3-15 0,5-1-5 16,0-3-3-16,2-3-6 0,2-2-3 16,1-5-8-16,1-5-4 0,0-2 0 0,1-5 0 15,-3-3 2-15,-1-6 1 16,-3-2 1-16,-2-6 0 0,-8-4 0 0,-5-4-3 16,-5-1-2-16,-2-1-3 15,-4 0-3-15,-3 1-7 0,-2 2-10 0,-2 2-16 16,-1 3-17-16,0 1-18 0,0 0-9 15,1 5-6-15,4-2-3 0,6 4 0 16,4-3-50-16,4-3-27 16,5-1-80-16,4-3 165 0,3-2 45 0,3-5 22 15,-1-1 23-15,3-2 72 0,0 0 58 0,3-1 109 16,-1 4-140-16,0 2-27 0,-3 6-7 16,-1 2-4-16,-1 7-7 0,-2 5-8 15,0 6-10-15,0 4-14 0,1 2-10 16,2 4-8-16,-1 4-7 0,2 8-4 15,0 4-3-15,-1 3-5 0,-1 2-7 16,-1 6-9-16,-2 2-12 0,0 1-14 16,1 0-13-16,2-1-14 0,1 1-4 15,3 2 0-15,0-3 7 0,3-1 12 16,1-2 13-16,1 2 15 0,0-2 14 0,0 0 11 16,0-5 9-16,1 1 10 0,-3-3 4 15,-1-1 7-15,0-4 6 0,-3-1 3 16,1 0-1-16,-2 0-1 0,-3 2-4 15,2-2-1-15,-3 1-6 0,1 2-3 16,-2-1-4-16,-1 2-2 0,-1 1-1 16,-2 2-4-16,-3 1-1 0,-4-1 0 15,-3 0-1-15,-3 2 1 0,-5 0-1 16,-8-7 0-16,-2 1-1 0,-2-2-2 0,-2-2-1 16,0-5-3-16,-2-5-5 0,1-5-10 15,7-6-12-15,1-11-16 0,5-10-17 16,2-10-13-16,10-9-51 0,5-9-71 15,7-5-113-15,7 1-239 0</inkml:trace>
  <inkml:trace contextRef="#ctx0" brushRef="#br0" timeOffset="35232.2148">2468 7112 773 0,'-2'8'194'16,"-6"5"7"-16,1 5-112 0,-4 5-23 0,1 9-14 15,-1 3-14-15,0-1-10 0,-2 0-11 16,8-3-6-16,2-4-6 0,5-5-3 16,4-4 0-16,4-4-1 0,1-6-1 15,3-3 1-15,0-2-2 0,-3-5 1 16,-1-4 0-16,-3-5-2 0,-3-1-2 0,-1-5 0 16,-3-4-4-16,-2-2-4 0,-3-2-6 15,-1-4-8-15,0-1-4 16,1 2-9-16,1 1-9 0,2 3-4 0,3 4-5 15,1 5 2-15,3 7 4 0,0 4 4 16,2 3 8-16,3 2 11 0,0 3 8 16,1 1 8-16,1 1 6 0,4 2 6 15,0 1 4-15,0 1 5 0,0 3 3 16,0 2 7-16,1 0 5 0,0 1 6 16,-3 0 2-16,0-1 4 0,1-1 0 15,1-3 0-15,-1 0-1 0,-1-5-3 16,4-2-4-16,-2-4-4 0,-2-3-3 0,1-3-4 15,-4-4-4-15,-1-6-3 0,-3-2-6 16,-2-1-8-16,-3-4-8 0,-3 3-7 16,0-1-8-16,0 1-4 0,-2 4-3 15,1 3 0-15,-1 2 5 0,3 3 5 16,2 2 7-16,0 4 7 0,1 4 4 16,1 3 3-16,3 4 3 0,1 2 2 0,3 0 6 15,3 1 7-15,0 3 4 0,2 1 4 16,4 0 2-16,-1-2 2 0,2 3-1 15,1 3-5-15,0 1-5 0,3-1-6 16,-1-1-3-16,1-1-2 0,-1 2-2 16,0 0-1-16,-6-2 0 0,-5-1 2 15,-6 3 2-15,-9-2 0 0,-6 2 0 16,-11-3-1-16,-8 0-2 0,-3 1-9 16,-4 1-20-16,-3-1-26 0,-2 1-117 0,-4-4-23 15,0 6-126-15,5-2-252 16</inkml:trace>
  <inkml:trace contextRef="#ctx0" brushRef="#br0" timeOffset="37723.1052">3686 7229 693 0,'-3'-8'176'16,"-2"2"9"-16,-1 1-98 0,1 0-20 16,1 1-10-16,-1 3-11 0,1 0-12 15,0 1-12-15,3 1-10 0,1-1-12 16,1 3-16-16,3 1-21 0,0 1-18 16,2 3-16-16,-1 1-18 0,1 0-109 0,-1 2-123 15,1 1-270-15</inkml:trace>
  <inkml:trace contextRef="#ctx0" brushRef="#br0" timeOffset="37877.2043">3703 7439 736 0,'-4'2'184'0,"1"0"6"0,-2-2-116 16,3 0-17-16,0-2-13 0,3 1-13 15,0 0-19-15,4-3-24 0,0 2-33 16,3-1-88-16,-1 3-59 0,0-1-135 0,-1 7-291 15</inkml:trace>
  <inkml:trace contextRef="#ctx0" brushRef="#br0" timeOffset="40027.3335">4952 6655 597 0,'-9'-5'154'0,"2"1"10"15,-1 1-75-15,1-1-23 0,2 2-5 16,0-1-5-16,2 1-7 0,1 1-11 0,2-1-9 16,0 1-8-16,2 1-6 0,4 0-4 15,1-1-4-15,4 1-2 0,1 0 0 16,2 1 0-16,2-1-1 0,0 0 0 16,3 1 0-16,-1 1-2 0,0 1 0 15,2 1 0-15,1 1-1 0,0 0-1 16,0 1 1-16,-2 0-1 0,-2 0 1 15,-3 0-1-15,-3 0 0 0,-4 0 1 16,-3 2-1-16,-3 2 0 0,-5-1 1 16,1 2-1-16,-6 3 0 0,-1 2 0 15,-4 1 0-15,-5-2 0 0,-3 2 0 16,-1 0-1-16,-3 3 0 0,3-1-1 0,-3 1 1 16,2 2 0-16,0 0 1 0,6 4-1 15,-2-2 1-15,2-3 0 0,-2-2 0 16,3-3 0-16,1-1 0 0,4-3 0 15,0-4 1-15,5-2-1 0,4 1 0 16,8-1 1-16,1-1 0 0,5-2 1 0,3-1-1 16,2-1 1-16,3-1-1 15,1-1 1-15,-2-3 0 0,2 2 0 0,-1-2 0 16,2-2 0-16,0 2-1 0,0 1 0 16,0 2 0-16,-3-2 0 15,-1 2 0-15,-1 1-1 0,-4 2-1 0,-3 0-2 16,-2 0-5-16,-4-2-10 0,-3 2-16 15,-2 2-19-15,0 1-17 0,-2 1 45 16,-1 0-173-16,1 2-139 0,0 3-327 0</inkml:trace>
  <inkml:trace contextRef="#ctx0" brushRef="#br0" timeOffset="40330.7149">5433 7020 590 0,'-2'-9'161'0,"0"1"9"0,-2 3-54 15,2 0-54-15,1 5-11 0,-1 3-7 16,2 4-12-16,-1 3-9 0,1 2-7 15,-1 1-6-15,2 5-1 0,-1-3-4 16,0 3-1-16,0-2-2 0,1-2-4 16,1 0-9-16,-1-2-19 0,-1-1-21 15,1 0 99-15,0-4-234 0,-1-1-151 0,3-2-388 16</inkml:trace>
  <inkml:trace contextRef="#ctx0" brushRef="#br0" timeOffset="40598.0958">5719 6836 581 0,'-4'-3'160'0,"2"1"3"16,0 0-29-16,0 2-90 0,2 0-11 16,3 1-9-16,-1 0-9 0,3 1-6 0,3-2-4 15,0 1 0-15,2-1 0 0,2-1-6 16,0 1-10-16,2 0-13 0,-1 0-11 16,-2 0-15-16,-1 1-119 0,-4 1-127 15,-3 2-295-15</inkml:trace>
  <inkml:trace contextRef="#ctx0" brushRef="#br0" timeOffset="40792.2112">5681 6962 615 0,'0'2'153'0,"1"-1"4"0,1 3-77 16,1-1-40-16,1-2-9 0,3 2-7 15,2-2-7-15,1-1-7 0,1 0-5 16,2-2-10-16,2-2-18 0,3 2-18 16,-2-1-121-16,1-1-130 0,3 1-316 0</inkml:trace>
  <inkml:trace contextRef="#ctx0" brushRef="#br0" timeOffset="41513.3594">6388 6671 537 0,'-1'-22'131'0,"1"0"5"0,-1 2-77 16,1 2-7-16,0 2 2 0,1 2 0 0,-1 3 1 15,0 4-2-15,0 2-4 0,0 6-6 16,-1 6-7-16,1 0-9 0,-2 4-11 16,4 4-6-16,-1 2-5 0,1 4-2 15,1 1-3-15,-2 0-8 0,3 2-14 16,-1-2-17-16,2 0-14 0,-1 0-19 15,1 0-117-15,-2-2-132 0,6-3-294 16</inkml:trace>
  <inkml:trace contextRef="#ctx0" brushRef="#br0" timeOffset="41794.673">6245 6931 576 0,'-6'-4'160'0,"3"0"5"0,1 1-29 15,2 0-82-15,5 2-8 0,1 0-5 16,5-1-9-16,3 1-8 16,5-1-3-16,2-1-6 0,3 1-4 0,2-2-3 15,2-1-4-15,1-1 0 0,1 0-2 16,-2-1-1-16,3 1-1 0,0-2-5 15,1 2-7-15,1 2-13 0,-3 2-15 16,-2 1-13-16,-2 0-14 0,-6 2-119 16,-5 1-125-16,-5 2-289 0</inkml:trace>
  <inkml:trace contextRef="#ctx0" brushRef="#br0" timeOffset="42207.5696">6447 7144 593 0,'-6'-5'156'0,"1"-1"7"16,2-2-65-16,2 0-39 0,2-2-8 0,3 0-5 16,2 2-9-16,1-1-6 0,3 0-6 15,0 2-4-15,2 1-5 0,1 4-3 16,0-2-4-16,-1 3-2 0,3 1-2 15,0 1-2-15,-2 4-1 0,3 2 0 16,-2 2-1-16,-2 3-1 0,-2-1 1 16,-7 2 0-16,-3 3-1 0,-2 0 1 15,-7 1 0-15,-3 2-1 0,-1 0 1 16,-3 1-1-16,0 2 0 0,0 1 1 16,-1-1-1-16,1-1 0 0,1-4 0 0,-1-1 1 15,4-1-1-15,3-5 0 0,1-3 0 16,4-2 1-16,3-1 0 0,4-2-1 15,4-1 1-15,0-2 0 0,3 0 1 16,2 0-1-16,3-2 0 0,-1 0 0 16,3-1-1-16,3-1 0 0,1 1-4 15,1 2-10-15,4-1-19 0,-1 2-22 0,1 1 4 16,-3 1-142-16,-4 2-144 0,-3-1-329 16</inkml:trace>
  <inkml:trace contextRef="#ctx0" brushRef="#br0" timeOffset="43374.0038">4968 7598 620 0,'-3'-6'158'0,"-1"0"9"0,3-1-84 15,2 0-23-15,1 0-8 0,5 1-7 16,0 0-8-16,1 0-10 0,5 0-7 0,1-1-5 16,2 4-4-16,3 3-2 0,2-1-3 15,-1 1-1-15,2 1-2 0,0 1 0 16,-2 2-1-16,-2 1 0 0,-3-4-1 15,-3 2 1-15,-2 0-1 0,-3 5 0 16,-4-4 1-16,-3 4-1 0,-4 0 0 16,-3 3 0-16,-5 3 0 0,-5 2 0 15,-6-2-1-15,-3 7 1 0,-3 1-1 16,0 3 1-16,0-1-1 0,0 3 1 16,1-1 1-16,5 0 1 0,3-3 4 0,1-2 1 15,2-2 3-15,3-1 0 0,3-6 2 16,1-1-2-16,7-3-1 0,3 1-1 15,5-4-3-15,2-3-1 0,0 1-1 16,5-2-1-16,3 0 1 0,0-2-1 16,0 0 0-16,2-4-1 0,-1 1 0 15,1-1-1-15,0 0 0 0,1 2 0 0,-2-2-1 16,1 2 0-16,-3 3-3 0,1 0-6 16,-6 2-9-16,1 3-11 15,-4-1-16-15,-2 1-18 0,-2 3-13 16,0-2-13-16,-2 0-111 0,0 0-123 0,0-1-281 15</inkml:trace>
  <inkml:trace contextRef="#ctx0" brushRef="#br0" timeOffset="43758.0571">5237 7939 635 0,'-2'-10'165'0,"0"0"7"0,1-1-87 0,2 3-21 15,1-1-6-15,2 0-8 0,2 2-10 16,3 2-11-16,2 1-7 0,0 2-4 16,2 1-5-16,3 1-3 0,0 2-2 15,-1 1-2-15,1 2-1 0,-2 3-2 16,0 1 0-16,-2 3-1 0,-2 1-1 16,-3 2 0-16,-2 2-1 0,-4 0 1 15,-2 1-1-15,-4 0 0 0,-3 2 0 0,-6-5 0 16,0 1 0-16,-6 0 0 0,0-3 0 15,1-2 0-15,-1 0 0 0,3-4 0 16,2-1 0-16,5-1 1 0,3 0-1 16,2-3 0-16,3 1 1 0,3-1-1 15,1-2 0-15,3 3 0 0,1-3 0 16,4 1 0-16,5 0 0 0,1 0 0 0,2-1 0 16,2 0 0-16,2 0-3 0,0-1-5 15,0 0-9-15,-1-3-10 0,1 2-16 16,-1-3-19-16,-3 1-17 0,-1-1-117 15,-3-1-132-15,2 1-301 0</inkml:trace>
  <inkml:trace contextRef="#ctx0" brushRef="#br0" timeOffset="43944.1748">5714 7826 624 0,'-2'-6'168'0,"2"1"2"15,0 1-24-15,2 2-109 0,2 1-16 16,2 1-6-16,0 1-9 0,3 1-9 16,1 1-9-16,-1-1-11 0,2 2-11 15,0 0-14-15,0-1-72 0,-1 2-49 16,-4-1-108-16,-1 0-223 0</inkml:trace>
  <inkml:trace contextRef="#ctx0" brushRef="#br0" timeOffset="44111.4035">5735 7975 663 0,'4'4'146'0,"1"1"0"0,2 0-115 0,2-1-12 16,3-3-8-16,3 0-4 0,2-2-5 16,2-2-3-16,2-2-6 0,1-4-6 15,3-1-10-15,-1-1-2 0,-1 0-122 0,-2-3-115 16,1 0-284-16</inkml:trace>
  <inkml:trace contextRef="#ctx0" brushRef="#br0" timeOffset="44308.0298">6224 7559 695 0,'-5'-1'176'0,"1"2"2"0,-1 3-93 0,2 3-36 16,-1 2-11-16,0 4-12 0,2 4-12 15,-2 2-8-15,-1 3-2 0,3 1-4 16,-1 1-9-16,1 0-15 16,0 0-18-16,2-1-14 0,0 1-126 0,2-5-137 15,0 0-319-15</inkml:trace>
  <inkml:trace contextRef="#ctx0" brushRef="#br0" timeOffset="44674.6389">6057 7980 673 0,'3'-3'159'0,"2"-2"5"16,4 4-102-16,4 1-23 0,3 0-4 16,4 0-3-16,2 1-7 15,2-1-5-15,3 1-5 0,0-3-3 0,3-2-3 16,1 0-4-16,-1-2-2 0,1-1-2 15,1-1-4-15,-3 0-10 0,0 0-11 16,-4 1-16-16,-3 1-12 0,-3 1 8 16,-6 3-135-16,-4 2-124 0,-3 1-292 15</inkml:trace>
  <inkml:trace contextRef="#ctx0" brushRef="#br0" timeOffset="45021.2072">6269 8136 689 0,'3'-3'162'16,"-1"1"2"-16,4-2-114 0,4 2-13 15,2-1-5-15,3 2-7 0,0 0-7 16,-2 0-5-16,3 1-2 0,-1 1-2 16,-2 1-3-16,-1 3-1 0,-1 1-2 15,-1 2 0-15,-1 0-2 0,-3 2 0 16,-2 1-1-16,-3 4 1 0,-4 1-1 15,-3 0-1-15,-2 1 0 0,-5 3 0 16,-4 3 0-16,0 0 0 0,-1-2 0 16,-1 1 0-16,2-2 2 0,0-1-1 0,5-3 2 15,3-2 0-15,3-5 0 0,5 0 1 16,2-3 0-16,4-1 0 0,4-3 1 16,3 0 0-16,3-4-1 0,2 0 0 15,1-2 0-15,3-1 0 0,2-1-2 0,0-1-3 16,1 0-6-16,-1 0-12 0,-2 3-17 15,-3 0-12-15,-1 3-21 0,-4 2-110 16,-5 3-125-16,-3 0-283 0</inkml:trace>
  <inkml:trace contextRef="#ctx0" brushRef="#br0" timeOffset="45767.12">4930 8512 496 0,'-6'1'137'0,"1"-1"6"0,0 1-23 16,2 1-65-16,-1-1-8 0,3-1-1 16,0 1-3-16,-1-1-2 0,2 0-3 15,2 0-1-15,0-1-1 0,2 1-3 16,2-3-2-16,2 1-2 0,3 0-3 16,2-1-3-16,-1-1-4 0,1 2-4 0,3-5-4 15,1 5-1-15,1 0-3 0,1 3-1 16,1 0-2-16,2 2-1 15,1-1-1-15,-2 6-1 0,0-3 0 0,-4-1 0 16,-2 1-1-16,-3 0 0 0,-4 3 0 16,-4 0 0-16,-1 1-1 0,-5 3 1 15,-1 0-2-15,-5 2 0 0,-3 3 0 16,-3 1 0-16,-7-3-1 0,-1 5 1 16,-3 2 0-16,1 0 0 0,-1 0 1 15,2 0 1-15,1-1 0 0,5 4 0 0,0-5 0 16,1-3 1-16,1-1 0 15,3-3 0-15,2 0 1 0,3-5 1 16,3 1-1-16,1-3 0 0,5-1 0 0,4-3 0 16,1 1 0-16,3-2 0 0,2 0-1 15,2-2 0-15,0 0 1 0,2-2-1 16,3 2 0-16,-2-1-1 0,1 2 0 16,1-2 0-16,0 2 0 0,0 0-3 15,0 0-5-15,-3 2-7 0,-2 0-12 0,-2-1-15 16,-1 2-16-16,-3-1-16 0,-1 2-14 15,-3 1-114-15,0 0-129 0,1-2-288 16</inkml:trace>
  <inkml:trace contextRef="#ctx0" brushRef="#br0" timeOffset="46317.2353">5375 8873 619 0,'-6'-2'155'0,"1"1"8"0,0-2-90 0,3 1-17 15,-1 1-4-15,3-2-5 0,1 2-8 16,3-2-6-16,0 1-5 0,3 2-5 16,2-1-3-16,0 1-3 0,1 0-4 15,2 1-3-15,0 0-3 0,0 2-3 16,-1-1-1-16,-3 2-1 0,0-1-1 16,-3 2 0-16,-4 1 0 0,-1 2 0 15,-4 0 0-15,-2 3 0 0,0 2 0 16,-3-1-1-16,1 1 1 0,-1 1-1 15,1-1 0-15,1-3 1 0,4 1-1 16,0-2 0-16,3-1 0 0,3 1-1 0,0-2 0 16,2 1 0-16,2 1-3 0,0-1 0 15,0 0-1-15,2 0-1 0,-1-1-1 16,2-1 2-16,-1 1 0 0,-1 0 2 16,0 0 1-16,-1-1 0 0,-2 1 2 15,-3 1 0-15,0 2 0 0,-2-2 0 0,-3 2 0 16,-2 0 0-16,-2 1 0 0,-3 1 0 15,0 1 0-15,-2 1 0 0,1-2 0 16,-2 2-1-16,0-2-4 0,2-1-8 16,1-4-12-16,1-1-13 0,3-4-15 15,-1-2-13-15,6-4-123 0,1-5-129 16,3-3-300-16</inkml:trace>
  <inkml:trace contextRef="#ctx0" brushRef="#br0" timeOffset="46525.2133">5738 8883 698 0,'3'-2'179'16,"2"-3"3"-16,-1 1-90 0,1 2-40 16,2-2-13-16,2 2-11 0,2-3-14 15,1 1-8-15,3 2-7 0,1-1-9 16,-3-2-14-16,0 4-18 0,2-2-13 0,-4 3-33 15,-3 2-97-15,-2 1-123 0,0 1-268 16</inkml:trace>
  <inkml:trace contextRef="#ctx0" brushRef="#br0" timeOffset="46675.3615">5831 8960 608 0,'1'3'156'0,"3"-1"1"16,-1-1-44-16,3 1-83 0,3-2-10 15,2 1-7-15,1-4-7 0,2 0-7 16,2 0-7-16,2 0-11 0,2-1-8 16,-2 2-11-16,2-2-18 0,-2 0-102 0,3 2-110 15,-3-2-259-15</inkml:trace>
  <inkml:trace contextRef="#ctx0" brushRef="#br0" timeOffset="46876.388">6273 8766 717 0,'-3'-16'184'0,"-2"-2"10"0,2 5-112 16,-1 1-7-16,3 2-5 0,-2 5-10 15,1 4-15-15,1 5-11 0,0 5-11 16,1 4-6-16,1 2-6 0,0 5-4 16,0 2-3-16,2 3-2 0,-1 0-6 15,2 1-10-15,-1 0-15 0,2 1-25 16,0 1-27-16,-1-1-138 0,1 1-159 15,-4 4-367-15</inkml:trace>
  <inkml:trace contextRef="#ctx0" brushRef="#br0" timeOffset="50950.0188">1390 10370 557 0,'-1'-3'140'0,"-3"-1"8"16,2 1-74-16,-2 3-19 0,3 4-7 15,1 7-1-15,1 5-3 0,2 7-5 0,-1 8-4 16,2 8-3-16,-3 6-1 0,2 7-1 16,-3 2-5-16,0 2-1 0,-3-2-2 15,1-5-3-15,-1-4-2 0,2-4-3 16,-3-11-4-16,3-4-1 0,0-9-4 15,-2-6-2-15,3-7 0 0,0-10-1 16,2-8-1-16,-1-5 0 0,2-8 0 16,1-6 0-16,0-9 1 0,-2-2-2 15,0-4 1-15,-2-1 0 0,-2-1-1 0,0 2 1 16,-2 4-1-16,0 11 0 0,1 6 1 16,2 11-2-16,-1 10 1 15,5 12 0-15,-1 9 0 0,3 6 0 0,0 4 0 16,1 5 0-16,3 2 0 0,-1 1 1 15,3-3-1-15,-1 0-1 0,1-4 1 16,5-3 0-16,2-6-1 0,5-4 1 16,1-5-1-16,4-11 0 0,3-5-1 15,2-7 1-15,0-5-1 0,-2-3 1 16,-2-4 0-16,-3-2 0 0,-3 1 0 0,-3 1 1 16,-6 3-1-16,-1 2 1 0,-5 5 0 15,-4 3 0-15,1 7 0 0,-2 10 0 16,1 7 0-16,0 6 0 0,-2 7 1 15,1 4-1-15,3 13 0 0,-4 1 1 16,1 4-1-16,0-1 1 0,3 3-2 16,1 0-2-16,1 0-8 0,3-5-12 15,1-4-21-15,2-8-21 0,1 0-15 16,2-10-125-16,-1-5-139 0,3-5-311 16</inkml:trace>
  <inkml:trace contextRef="#ctx0" brushRef="#br0" timeOffset="51547.9669">2151 10912 568 0,'-4'-8'169'0,"-1"5"9"0,0 0-17 15,3 6-86-15,1 3-12 0,0 4-12 16,2 3-8-16,0 4-14 0,3 3-8 15,-1-1-4-15,2 2-4 0,1-2-3 16,1-4-2-16,0-2-1 0,3-5 0 16,-1-5-1-16,5-3-2 0,2-8-1 15,2-4-1-15,3-4 1 0,0-6-2 16,-1-1 2-16,-1 1-1 0,-2 0 1 16,-3 5-1-16,-3 1 1 0,-3 6-1 15,-2 4 0-15,-1 5 1 0,-1 2-2 16,0 2 1-16,-2 7-1 0,1 4-2 0,-1 3-3 15,2 4-6-15,-1 1-8 0,1 2-11 16,1 3-21-16,0-5-17 0,2 0-12 16,1-1 106-16,1-6-226 0,1-2-140 15,0-2-354-15</inkml:trace>
  <inkml:trace contextRef="#ctx0" brushRef="#br0" timeOffset="51967.8989">2632 10887 622 0,'-13'7'158'15,"1"3"3"-15,-3 3-54 0,4 1-62 16,1 2-13-16,5 5-7 0,2-1-4 16,3 0-4-16,3 0-5 0,5 2-3 15,1-2-3-15,2-3-3 0,3-4-2 16,-1-3 0-16,1-1-1 0,1-6 0 0,-3-4 0 15,2 0 0-15,-1-4 0 0,-2-2 0 16,0-4-1-16,-1-2 0 0,-3 0 0 16,-3-2-1-16,-3-2 1 0,-4 0-1 15,-3-4 1-15,-5-1 0 16,-2-3 1-16,-4 1 0 0,-5-3 0 0,-4-5-1 0,-6-5-2 16,3 2 1-16,-1 1-1 0,-2-1-1 15,3 3 1-15,1 2 2 0,4 5 5 16,5 6 2-16,-1 2 2 0,3-1 2 15,4 4 2-15,3-1 0 0,4 0-2 16,5-1-3-16,3 1-2 0,5-3-1 16,6 1-1-16,0-1-2 0,7-2-1 15,0 3-3-15,4 1-4 0,3 1-6 0,1 4-11 16,6 2-11-16,2 3-13 16,2 2-12-16,2 4-119 0,2 1-126 0,1 4-295 15</inkml:trace>
  <inkml:trace contextRef="#ctx0" brushRef="#br0" timeOffset="52766.7445">3038 10816 735 0,'-12'-2'183'0,"-3"0"7"16,3 4-110-16,-1-1-20 0,4 4-12 15,-1 0-11-15,1 2-12 0,1 2-10 16,1-1-6-16,4 2-3 0,3 0-4 0,2-3-1 16,4 2-3-16,2-2-4 0,0 0-5 15,3-1-7-15,0 2-6 0,3-3-10 16,-2 0-4-16,-1-3-4 0,3 2-2 15,-2-3 3-15,0 0 6 0,-2-1 4 16,-3 0 10-16,-2-1 6 0,-2 0 6 16,-6 0 7-16,-2-2 6 0,-1 3 3 15,-5 0 5-15,-1 4 2 0,0 2 3 0,-2 0 1 16,2 4 0-16,0 3-1 16,1 2-1-16,1 2 0 0,4 0-2 0,0 2-1 15,3 1-4-15,2 1-1 0,2-2-1 16,2 0-3-16,3-2-1 0,1-1-2 15,6-2-1-15,3-2 1 0,3-5-1 16,4-2 0-16,3-3 0 0,0-4 0 16,-1-1 0-16,1-6 0 0,-3-3 0 15,-1-2 0-15,-3-2 0 0,-3-2 1 16,-2-2-1-16,0-3 1 0,-2 1 1 0,-3-2 4 16,-3 0 4-16,0 1 3 15,-3 2 3-15,0 2 2 0,-2 3 1 0,-1 5 0 16,0 2-2-16,-1 3-3 0,0 2-2 15,-1 3-3-15,1 1-1 0,1 0-2 16,-1 1-1-16,0 1-2 0,1 0-1 16,1 0-2-16,-1 1 1 0,1 1-1 15,0-1 0-15,-1 1 0 0,3-2 0 16,-2 2 1-16,-1-1-1 0,1 0 1 0,1 1 1 16,-2 0 1-16,1 0 0 0,-1 1 1 15,1 3 1-15,0 1-1 0,3 1 1 16,0 4-1-16,1 0 0 0,2 5-1 15,-1 0-1-15,3 2 0 0,-1-1-1 16,1 1 0-16,-1-3 0 0,0-1 1 16,0-3 0-16,0-2-1 0,0-4 1 15,0-1 0-15,-1-5 1 0,-1-6-1 16,1-3 0-16,1-4 0 0,-1-5 0 16,-1-4-1-16,2-4 0 0,-4-4 0 15,0-3-2-15,0-3-5 0,-1 5-7 0,0-2-15 16,-1 0-21-16,2 6-21 0,-2 5-19 15,1 5-120-15,-1 8-138 0,1 2-308 16</inkml:trace>
  <inkml:trace contextRef="#ctx0" brushRef="#br0" timeOffset="53085.8906">3628 10935 629 0,'4'-5'172'0,"0"4"11"15,-1 3-59-15,2 4-50 16,1 7-11-16,2 0-11 0,0 4-10 0,-3-1-13 16,2 4-11-16,1 2-6 0,-2 0-6 15,-2-1-7-15,0-1-15 0,0 0-22 16,4 3-24-16,-4-6-2 0,0-1-138 16,0-3-145-16,-1-2-326 0</inkml:trace>
  <inkml:trace contextRef="#ctx0" brushRef="#br0" timeOffset="53319.3369">3835 10952 770 0,'-2'-6'188'16,"3"2"6"-16,1 4-102 0,1 3-39 15,2 4-13-15,1 3-6 0,1 3-5 0,-1 6-9 16,1 2-6-16,-3 2-4 0,0 3-5 16,0-1-10-16,-2 1-16 0,2-3-23 15,0 2-25-15,-2-4 4 0,2-2-143 16,3-3-147-16,2-4-326 0</inkml:trace>
  <inkml:trace contextRef="#ctx0" brushRef="#br0" timeOffset="53591.3624">4099 10988 643 0,'-19'-3'166'0,"0"1"7"15,-1 4-60-15,0 3-60 0,0 2-10 16,1 7-5-16,1 2-3 0,1 1-5 15,2 5-6-15,0 0-4 0,4 0-3 16,4 0-3-16,3-2-4 0,5-2-4 0,4-1-6 16,4-5-8-16,4-2-8 0,3-2-10 15,0-5-13-15,4-1-13 0,2-4-9 16,1-3-10-16,4-2 14 0,0-4-125 16,-1 0-116-16,2-4-276 0</inkml:trace>
  <inkml:trace contextRef="#ctx0" brushRef="#br0" timeOffset="53994.9172">4401 11012 497 0,'1'-4'143'0,"-1"-1"8"15,0 2-8-15,-5 0-83 0,1 1-8 0,-3 1-2 16,-1 3-5-16,-2 2-6 0,-3 1-5 16,-2 2-4-16,-1 3-6 0,0 3-6 15,0 2-4-15,0 2-4 0,3 2-1 16,4 1-2-16,3 0-2 0,5 0-1 16,3-3 0-16,4-3-2 0,5-1-1 15,7-7-1-15,-3-1 0 0,3-4 0 0,1-4-1 16,0-1 1-16,0-5-1 15,0-4 1-15,-5-2-1 0,1-4 1 0,0 0 1 16,-4 3 1-16,-2-4 4 0,0 4 2 16,0 3 3-16,-4 4 2 0,-2 4 2 15,1 4-1-15,-2 2-1 0,-3 8-3 16,0 1-3-16,-2 6-2 0,1 0-4 16,-3 2-7-16,0 0-10 0,2 1-15 15,-1-5-24-15,1 0-20 0,2-4-115 16,-1-5-15-16,3-3-119 0,4-3-218 15</inkml:trace>
  <inkml:trace contextRef="#ctx0" brushRef="#br0" timeOffset="54148.505">4434 10545 688 0,'-6'-41'183'0,"-1"10"7"0,1 8-104 15,-3 6-16-15,5 9-14 0,-1 6-18 0,1 6-24 16,0 3-28-16,0 5-29 15,2 3-20-15,1 6-129 0,-3 2-145 0,-1 5-338 16</inkml:trace>
  <inkml:trace contextRef="#ctx0" brushRef="#br0" timeOffset="54735.5218">4767 11006 900 0,'2'-6'216'0,"-2"1"5"16,2 1-139-16,2 3-27 0,1 0-15 15,1 0-12-15,2 1-11 0,1 1-8 16,1 1-10-16,0 2-11 0,-1 1-16 16,0 2-25-16,-2 1-29 0,-1 3 48 15,-2 0-191-15,-3 3-157 0,0 3-368 16</inkml:trace>
  <inkml:trace contextRef="#ctx0" brushRef="#br0" timeOffset="54870.065">4835 11217 829 0,'-4'1'204'16,"3"0"2"-16,-2-1-113 0,2 0-46 15,1 0-29-15,-1 0-40 0,0 1-39 16,-2 2-143-16,-4 2-160 0,-3 3-381 15</inkml:trace>
  <inkml:trace contextRef="#ctx0" brushRef="#br0" timeOffset="57160.872">5665 10874 607 0,'-8'-5'148'0,"-2"1"7"0,0 2-90 16,2 0-14-16,-2 0-3 0,1-1-3 15,2 2-7-15,-1 0-5 0,1-1-4 16,1 0-4-16,1 1-4 0,3 1-4 0,0 0-3 16,1 0-4-16,0-1-1 0,1 2-4 15,0 0-1-15,0-1-2 0,0 2-1 16,0-1 0-16,0 0 0 0,1 1-1 16,-1-2 0-16,1 2 0 0,1-2 0 15,-2 1 1-15,1-1-1 0,0 0 0 16,-1 1 0-16,0-1 1 0,0 0 0 15,0 0 1-15,0 0 3 0,-1 0 2 16,1 0 2-16,0-1 2 0,-1 1 0 0,-1-1 2 16,1 1-1-16,1 0-1 0,-1-2-2 15,1 2-2-15,-1 0-1 0,1-1-1 16,1 1-1-16,1-1-2 0,6 1 0 16,0-1 0-16,7 0 0 0,3-1 0 15,2 1 0-15,3-1-1 0,3-2 1 16,-2 2-1-16,3-2 0 0,0 0-1 15,0-1 1-15,2 3-1 0,-1-2 1 0,-1 2-1 16,-3-2 0-16,-2 2 1 0,-2-1-1 16,-4 2 0-16,-3-2 0 0,-3 3-1 15,-3 0 1-15,-3 3-1 0,-5 2 1 16,-2 1-1-16,-3 3 0 0,-4 2 1 16,-2 0-1-16,-5 3 0 0,-4 2 0 15,-3 4-1-15,-4 1-1 0,-3 1 1 16,0 0 0-16,1 1 0 0,-2 2 1 15,1-2 0-15,5-2 0 0,4-2 1 16,3-2 0-16,3-1 0 0,4-2 0 0,5-4-1 16,6-3 1-16,4-1-1 0,4-2 1 15,5-3-1-15,5 0 1 16,2-2 0-16,3-2 0 0,4 1 1 0,2-3-1 16,2 1 0-16,1 1 1 0,1-1-1 15,-1-1 0-15,-2 0 0 0,-1 2 0 16,-3-2-8-16,-6 1-12 0,-2 2-17 15,-2-1-19-15,-4 4-17 0,-2 3-14 16,-4 1-119-16,-3 2-129 0,0 4-284 16</inkml:trace>
  <inkml:trace contextRef="#ctx0" brushRef="#br0" timeOffset="57475.1272">6186 11169 540 0,'2'-12'136'0,"0"-1"6"0,-1 1-54 15,0 0-42-15,-1 0-3 0,0-1 4 16,0 2 1-16,-1 2 1 0,1 0 1 15,0 4-2-15,-1 0-3 0,1 4-5 16,1 3-9-16,-1 3-7 0,0 4-6 0,1 2-8 16,0 4-5-16,-1 2-1 0,1 1-4 15,-1 2-7-15,0-1-13 0,0 0-24 16,3 1-20-16,-3-1 114 0,0-1-253 16,0-2-159-16,2-1-401 0</inkml:trace>
  <inkml:trace contextRef="#ctx0" brushRef="#br0" timeOffset="57775.8208">6386 11290 602 0,'4'-4'148'0,"-1"4"6"0,1 0-91 16,-1 3-14-16,1 1-3 0,-2 2-5 16,0 0-8-16,-4 1-7 0,2 4-7 15,-2 0-4-15,-4 1-6 0,1-1-16 16,-1 1-16-16,0-1-18 0,-1-2 119 15,1-1-251-15,0-3-149 0,1-3-394 16</inkml:trace>
  <inkml:trace contextRef="#ctx0" brushRef="#br0" timeOffset="58139.8476">6555 11144 745 0,'0'-8'175'0,"0"-3"2"0,2 2-116 16,4 1-23-16,1-1-10 0,1 4-7 16,-1 1-7-16,4 3-7 0,0 1-2 15,-1 0-2-15,-1 3-1 0,0 3 0 16,0-3-2-16,1 5 0 0,-4-2 1 15,0 1-2-15,-1 2 0 0,-4 1 0 16,-1-1-3-16,-2 4-2 0,-4-1 0 16,-2-1 0-16,-3 1 0 0,-1-1 1 15,0 2 1-15,-1-2 2 0,2-2 2 16,0 0 0-16,3-2 0 0,3 2 1 0,2-3-1 16,3-1 1-16,3-1-1 0,2-2-4 15,0 0-10-15,3 1-9 0,3-1-13 16,2 0-12-16,0-2-17 0,4 2-52 15,2-1-56-15,-1 0-98 0,0 1-216 16</inkml:trace>
  <inkml:trace contextRef="#ctx0" brushRef="#br0" timeOffset="58307.4113">6936 11323 619 0,'1'6'154'0,"-2"0"7"0,-3 3-83 16,0 0-33-16,-1 0-7 0,-1 1-10 15,-1 0-13-15,-1-1-15 0,4 0-20 16,-3 0-15-16,4 0-97 0,-2 0-34 16,1-1-111-16,4-1-230 0</inkml:trace>
  <inkml:trace contextRef="#ctx0" brushRef="#br0" timeOffset="58710.2698">7087 11098 779 0,'0'-10'167'15,"2"0"1"-15,-1 3-133 0,3 1-23 16,0 1-5-16,3 7-4 0,-3 0-1 15,1 0-1-15,-1 3-1 0,2 3 1 16,-1 1 0-16,0 1-1 0,-1-2 1 16,-1 3-1-16,1 0 0 0,0 2-3 15,-4-2-2-15,-2 1-4 0,2-2-3 0,0 2-3 16,2-1-2-16,-1-1 0 16,0-2 0-16,0 0 3 0,4-2 4 0,0 1 2 15,1-1 2-15,2-1 1 0,0-1 1 16,0 1 2-16,-2-2-1 0,-1 1 1 15,-3-1 0-15,0-2 1 0,0 1 0 16,-4 2 1-16,2 0 1 0,-2 1 0 16,-2 1 0-16,-2 2 1 0,-2 4 0 15,-2 2 1-15,-2-2-2 0,-1 2-5 16,1-2-7-16,0 0-10 0,2-1-12 0,0-2-115 16,0-2-117-16,4-1-287 0</inkml:trace>
  <inkml:trace contextRef="#ctx0" brushRef="#br0" timeOffset="58960.9689">7527 10990 868 0,'1'-6'188'16,"1"1"0"-16,0 1-143 0,2 2-30 16,1-2-10-16,0 1-11 0,2 1-12 0,1 1-14 15,1 1-15-15,2-1-14 16,-1 0-50-16,-2 2-75 0,0 0-114 0,-2 0-247 16</inkml:trace>
  <inkml:trace contextRef="#ctx0" brushRef="#br0" timeOffset="59116.5658">7506 11168 756 0,'2'3'177'0,"1"2"0"0,1-1-103 0,2-3-44 16,1 0-12-16,3-2-13 0,4-1-16 15,0-2-16-15,3 2-18 0,4-3-71 0,3 0-62 16,0 5-123-16,1 1-257 0</inkml:trace>
  <inkml:trace contextRef="#ctx0" brushRef="#br0" timeOffset="60689.4839">8339 10772 598 0,'-16'-6'155'0,"-2"2"10"0,0 4-74 16,-3 3-28-16,0 3-8 0,-2 5-5 15,-1 2-10-15,4 7-8 0,1 2-9 16,2 5-8-16,5 3-3 0,6 2-5 16,4 1-1-16,9 5-3 0,4-2-1 15,5-4 0-15,3-2 0 0,6-5-1 16,4-2 1-16,4-6-1 0,4-6 0 0,-2-3 1 16,2-6-1-16,-1-7-1 0,-1-5 1 15,-3-7 3-15,-5-5 4 0,-6-6 4 16,-7-5 4-16,-2-4 3 0,-8-2 2 15,-6-1 1-15,-7-2-3 0,-7 3-3 16,-1 0-6-16,-6 2-5 0,-8 5-8 16,-5 6-14-16,-5 8-16 0,-5 9-23 15,-3 9-25-15,-8 11-131 0,2 8-154 16,0 13-347-16</inkml:trace>
  <inkml:trace contextRef="#ctx0" brushRef="#br0" timeOffset="65606.0651">15632 6956 477 0,'7'-54'117'16,"-3"9"4"-16,-4 19-73 0,3 15-14 15,-1 13-10-15,-2 4-8 0,0 10-5 16,2 8-6-16,-1 14-3 0,0 12 0 16,0 13 0-16,2 18 3 0,2 18-1 15,-2 18 2-15,2 17 2 0,1 14 2 16,-1 13 0-16,3 14 0 0,-6 7 1 0,-1 9 3 16,2 8 4-16,-7 5 1 0,3 5 2 15,-2 9 3-15,1 1 0 0,-2 5-2 16,4 3-3-16,-2-3-4 0,4-2-4 15,2-2-3-15,4-8-3 0,0-7-1 16,5-1-2-16,-2-9-1 0,4-6 0 16,1-3-1-16,-3-7 0 0,1-10 0 0,-2-3-1 15,-1-13-1-15,-2-8-1 0,-2-10-2 16,-2-17-4-16,1-9-7 16,-2-8-6-16,-3-17-8 0,-1-14-10 0,0-11-86 15,-2-12-31-15,-6-19-98 0,-2-15-209 16</inkml:trace>
  <inkml:trace contextRef="#ctx0" brushRef="#br0" timeOffset="66438.1619">11899 9597 549 0,'23'-3'115'0,"4"-4"2"0,5 3-98 0,2-3-12 16,8 4-2-16,3-1-1 0,13 2 0 16,7-2-2-16,6-1 0 0,1-2-1 15,16 5 0-15,2-1 0 0,10-2 1 0,2 0 0 16,3 0 0-16,4 3 0 0,12 4 1 16,-3-1 0-16,4-1 0 0,2 0 0 15,6 3 2-15,1 3 0 0,3-4 3 16,3 4 3-16,4-1 2 0,6 3 2 15,0 0 1-15,3 1 1 0,6-2-1 16,2 3 0-16,5 0-4 0,0-4-1 0,5 1-1 16,3 3-2-16,-2-6-2 0,4 1 0 15,4-2-2-15,-1-4-1 0,5 2-1 16,-1-2 0-16,-1-3-1 0,7 3-1 16,-4-4 1-16,0-1-1 0,3 3 1 15,-4-6-1-15,-1 2 0 0,5-2 0 16,-6-1 0-16,-3 0 0 0,3 2 0 15,-9-4 1-15,-1 3-2 0,0-3 1 16,-9-2 0-16,-6 5-2 0,-3-5-3 16,-8 2-4-16,-8 2-5 0,-8-1-7 15,-12 2-15-15,-6 3-112 0,-12-1-113 0,-9 0-278 16</inkml:trace>
  <inkml:trace contextRef="#ctx0" brushRef="#br0" timeOffset="70422.2764">15667 7674 314 0,'1'-2'95'15,"0"0"4"-15,0 1-27 0,1 0-21 16,-4 1-12-16,4-1-10 0,-2 1-8 16,-4-5-6-16,4 4-1 0,1-1 1 0,-1 1 1 15,0-1 0-15,0 1 2 0,0-2-1 16,4 6 0-16,-4-5-2 0,-1 1-2 16,-1-1-2-16,1 2-1 0,0-2-3 15,-1 2 0-15,-1 2-2 0,1-2-2 16,-1 0 0-16,1 2-1 0,-2-1-1 15,0 2 1-15,-1-2-1 0,-1 1 1 16,1 1 0-16,-1-1 0 0,0 1 0 16,0-1 0-16,1 2 0 0,-2 0 0 15,-1-1 0-15,0 2-1 0,-1 1 0 0,0 2 0 16,-2-2 0-16,-3 1 1 0,1 0-1 16,-5 1 1-16,1-1 1 0,-2-1 0 15,-1 0 0-15,-2-1 0 0,1 0 1 16,0 1-1-16,2 0 0 0,-1 1 0 15,2-1-1-15,-1 1 0 0,2 3 0 16,0-3 0-16,1-1-1 0,-1 2 1 16,-3-2 0-16,2-1-1 0,2-2 2 0,-2 1-1 15,2 1 0-15,-1 2 0 16,1 1 0-16,2-1-1 0,0 3 0 0,-1 0-1 16,0 1 1-16,-1 1-1 0,0-1 0 15,-2 1 0-15,-2 2 0 16,1-1 1-16,-2 1-1 0,0-1 0 0,0-1 1 15,2 1 0-15,2-2 1 0,2 0 0 16,1 0 0-16,1 0-1 0,1-2 1 16,-3 1 0-16,2 1-1 0,-1 0 0 15,-2-1 0-15,-1 0-1 0,-1 1 1 0,0 1-1 16,1 0 1-16,1 1-1 0,0 0 1 16,1 3-1-16,0 1 0 0,3-2 0 15,-2 0 0-15,1-1 0 0,-1 3 0 16,1 1 0-16,-1-1 0 0,0 0 0 15,-2 4 0-15,1 2 1 0,-3 0-1 16,-2 1 0-16,0-1 1 0,-1 0 0 16,2-1 0-16,1-1 0 0,-2-1 1 15,4-2 0-15,1 0 0 0,2-2 0 16,1 1 1-16,1-1-1 0,-2 0 0 0,2 1 1 16,-1-2-1-16,0 2 0 0,-2-1 0 15,2 1 0-15,-1-1 0 0,-1 1 0 16,1 1 0-16,-1 0 0 15,2-1 0-15,2 1-1 0,-1 2 0 0,3 1 0 16,0 0 0-16,3 1-1 0,-1 0 2 16,0 0-1-16,0 1 2 0,0-2-1 15,0 1 2-15,0-2-1 0,-2 0 1 0,0 0 0 16,0 0-1-16,2-1-1 0,-1 2 1 16,-1-3-2-16,1 2 0 15,-2 1 0-15,2 1 0 0,1-1 0 0,-3-2 0 16,2 2-1-16,1 2 1 0,0 2 0 15,1-2 0-15,1 2 0 0,-1 2 0 16,0 0 0-16,3-1 1 0,-2 0-1 16,2 0 0-16,-2-2 0 0,1 1-1 15,0-2 1-15,1 0 0 0,-1-2 0 0,1 0-1 16,-1 0 1-16,2 2 0 0,0-2 0 16,1 0 0-16,-1-2 1 0,2 2-1 15,1 4 1-15,1-2 0 0,-1 0 0 16,2 1 2-16,0 3 0 0,2 3 0 15,-1 0 2-15,1-2 0 0,1 2 0 16,0 1-1-16,1-2 0 0,-1 0-1 16,-1-2-1-16,2-2 0 0,-2 2-1 15,0-1 1-15,-1-2 0 0,0-2 0 16,0 1 1-16,1 1 0 0,0 0 0 16,1-1-1-16,0 0 1 0,2 0-1 0,0 3-1 15,0 0 0-15,0-1 0 0,-2 1-1 16,1 1 0-16,-1 0-1 0,-1 0 1 15,0 0-1-15,2 1 1 0,-1-2-1 16,4 2 1-16,-1-1-1 0,2-1 1 16,0 2 0-16,2-1 0 0,0-4 0 15,1 1 0-15,0-3 0 0,0 1 0 16,-2-1 1-16,2-1-1 0,-1-1 0 0,1 3 0 16,0-1 0-16,1 1-1 0,0-1 1 15,-2-4-1-15,5 4 1 0,-3 1-1 16,1-1 0-16,-1 1 1 0,-3-1-1 15,2 0 0-15,1 3 1 0,-4-4-1 16,0-1 0-16,-2-3 0 0,1-1 1 16,0-2-1-16,1 0 1 0,-1-2-1 15,3 0 0-15,-1 0 1 0,1 1-1 16,-2-2 1-16,3 1-1 0,0 0 0 16,-1 0 0-16,1 1 1 0,1-1-1 0,2 1 0 15,1 2 0-15,-1-1 1 16,0 1-1-16,0 0 0 0,-1-2 0 0,0-1 0 15,1-2 1-15,-1 0-1 0,2-2 0 16,0 1 0-16,2-2 0 0,0-1 0 16,0 1 0-16,-2-1 1 0,0 1-1 15,-2 0 0-15,-1 0 0 0,0 1 0 16,-2 1 0-16,1-1 0 0,0 2 0 0,0-2 0 16,-1 0 0-16,1 2 0 0,0-1 0 15,1 0 1-15,-2-1-1 0,2 3 0 16,0-1 0-16,1-1 0 0,0 1 0 15,1-2 0-15,1-1 0 0,1-1 0 16,1-1 1-16,2-2-2 0,0-2 2 16,2 0-1-16,-1 0 0 0,2-1 0 15,-2 1 0-15,1 0-1 0,-3 0 1 0,-1 1 0 16,-2 0 0-16,1 1 0 16,-2-1 0-16,-1 1 0 0,1 0 0 15,0-1 0-15,0 0 0 0,2 1 0 0,0 0 0 16,-1-1 0-16,2-2 0 0,0-1-1 15,0 2 1-15,1-2 0 0,1-2-1 16,1 2 0-16,0-2 1 0,1 1-1 16,1-1 0-16,0 0 0 0,-2 1-1 15,0-2 1-15,-1 0-1 0,-1 0 1 16,-1-1-1-16,0 0 0 0,-3 1 0 0,0-1 1 16,3-2-1-16,-1 2 1 0,-2 0 0 15,2 0 0-15,-1 0 0 0,2 0 0 16,1 1 1-16,-2 0-1 0,2 0 1 15,0 1-1-15,0 1 1 0,0-2-1 16,0-2 0-16,-1 4 0 0,1-2-1 16,-1 0 1-16,0 3 0 0,-1-3 0 15,-1 0 1-15,-1 1 0 0,-1-1-1 16,0 0 1-16,-1 0 0 0,-1-2 0 16,1 0 0-16,1-1 0 0,2 0-1 15,-2 0 1-15,1-1-1 0,0 0 0 0,1 0 0 16,0 2 0-16,0-1-1 0,-2-2 1 15,1 0 0-15,2 0 0 0,-1 0 1 16,2 1 0-16,0-5-1 0,0 2 1 16,2 0 0-16,-1-2 0 0,-1 3 0 15,-1-2 0-15,-2-1 0 0,0 3 0 16,-2-4 0-16,0 2 0 0,0-1 0 16,-1-1 0-16,1-1 0 0,-1 0 0 0,0-3 0 15,1 5 0-15,-1-1 0 0,2-1 0 16,-2 0 0-16,0 3 0 0,1-1 0 15,-2 2 0-15,1 0 0 0,0-1 0 16,-2 2 0-16,1 0 0 0,-1-1 0 16,-1 0 0-16,1 1 1 0,-4-1-1 15,0-1-1-15,0 1 2 0,-1 0-1 16,1 1 0-16,-2-3 0 0,3 1 0 16,-2 1 0-16,2-1 0 0,0 1 0 15,-1-3 0-15,0 2 0 0,1-1 0 0,-1 3 0 16,1 0 0-16,-2-1 0 0,1 0 0 15,-2 2 0-15,0-2 0 0,0-2 0 16,-1-2 0-16,0 1 0 0,-1-1 0 16,0 0 0-16,1-1 0 0,0 2 0 15,0 1 0-15,0 0 0 0,-1-2 0 16,1-1 0-16,0 1 1 0,-1-3-1 0,1 0 0 16,-1-1 0-16,1-2 0 0,0 1 1 15,1 0-1-15,-1 1 0 0,0 0 1 16,0 2-1-16,0-1 0 0,0 1 1 15,0-1-1-15,-1 2 0 0,1 0 0 16,0-1 1-16,-2-1-1 0,1 1 0 16,0 1 0-16,0 0 0 0,-2-2 1 15,2 0-1-15,-1 0 1 0,2 1-1 16,0 0 1-16,2-1-1 0,-3-2 1 16,-1 3-1-16,1-2 0 0,-2 0 0 15,-1 1 1-15,-2-2-1 0,1 2 0 0,-1 0 0 16,0 1 0-16,0 0 0 0,3 2 1 15,-2-1-1-15,0 0 0 0,1-2 0 16,0 2 0-16,-1 0 0 0,0 0 0 16,1-2 0-16,-1 0 1 0,0 2-1 15,2-1 0-15,-2 1 1 0,0 0-1 16,-1 0 0-16,1 2 1 0,-1 2-1 0,0-3 0 16,2 2 1-16,-2-2-1 0,1 2 0 15,-1-2 1-15,1-1-1 0,0-2 0 16,-1 1 0-16,0-2 1 0,0 1-1 15,0-2 0-15,0 1 0 0,-1 0 0 16,0 0 0-16,1 0 0 0,-1 2 0 16,-1 0 0-16,1-1 0 0,0 2 0 15,-2 1 0-15,1-3 0 0,-1 3 0 16,1-2 1-16,-2 1-1 0,2 0 0 16,-1 0 0-16,1 0 0 0,-2 0 0 15,2-2 0-15,-3 2 1 0,0-1-1 16,-1 1 0-16,0 0 0 0,-2-1 0 0,1 0 0 15,0 1 1-15,-2-2-1 0,1 1 0 16,-1-1 0-16,0-1 0 0,0 0 0 16,-1 2 0-16,0 0 0 0,2-2 1 15,-2 0-1-15,1 3 0 0,1-1 0 16,-2-2 0-16,2-2 0 0,-1 0 0 16,-1 1 0-16,1-1 0 0,-2-2 0 0,0 1 0 15,-2 0 0-15,-3 3 1 0,1 0-1 16,0-1 0-16,-2 2 1 0,-1-2-1 15,1 0 0-15,1-2 1 0,1 1-1 16,0-2 1-16,-1 0-1 0,1 1 0 16,0-1 0-16,0 0 0 0,-1 1 1 15,2-1-2-15,-4 2 2 0,4 1-1 16,-1 2 0-16,2-1 0 0,-1 3 0 16,-1 0 0-16,2 0 0 0,-1 1 0 15,1 0 0-15,-1 0 0 0,0-1 0 16,-1 1 0-16,0 1 0 0,1 1 0 15,-2 0 0-15,-1-1 0 0,-1 1 0 0,0 0 0 16,-2 2 0-16,2-2 0 0,-2 2 0 16,0 0 0-16,0 1 0 0,2 0 0 15,2 0 0-15,0 2 0 0,0 0 0 16,1-1 0-16,2 2 0 0,-2-1 0 16,3 1 0-16,-2 1 0 0,-2 1 0 0,0-2 0 15,1 1 0-15,-1 0 0 0,2 1-1 16,-1-2 1-16,2 1 0 0,-1 1 0 15,3 1 0-15,2 0 0 0,-2 0-1 16,-2 0 1-16,1 1 0 0,0 1 0 16,0-1-1-16,-2 0 1 0,1 2 0 15,-2-2 0-15,3 1 0 0,-4 0 0 16,-1 1 0-16,0-2 0 0,-2 0 0 16,3 1 0-16,-2-1-1 0,-2 2 1 15,4-3 1-15,0 0-2 0,0 0 2 16,1 1-1-16,-1 1 0 0,-2-1 0 15,1 1 0-15,0 1 0 0,-1 1 0 0,-1-2 0 16,2 2 0-16,-1-1 0 0,1 2 0 16,0-2 0-16,-1 1 0 0,3 0 0 15,-3 0 0-15,0-2 0 0,-2 0 0 16,0-2 0-16,-2-1 0 0,-3 1 0 16,-1-1 0-16,-1-2 0 0,2 2 1 15,-1 0-1-15,1 1 1 0,2 1-1 16,1 1 1-16,0 1-1 0,0 0 1 0,-1 1-1 15,-2-2 1-15,2 3-2 0,1-1-4 16,-1 1-10-16,-1 0-12 0,1 1-13 16,1 2-16-16,0-1-121 0,-5 2-130 15,-4 4-300-15</inkml:trace>
  <inkml:trace contextRef="#ctx0" brushRef="#br0" timeOffset="71677.6124">17902 9948 496 0,'-1'-5'127'0,"0"-1"6"16,0-2-62-16,-2 1-24 0,2-3-5 16,0 0-6-16,-1 0-5 0,2 2-3 0,0-2-3 15,-1 2-1-15,1 1-2 16,0 1-2-16,0 4-3 0,-1-1-2 0,1 2-3 15,0 4-2-15,0-1-1 0,0 4-4 16,1 3-2-16,0 3-1 0,-1 4 0 16,2 2-1-16,0 4 0 0,1 0 0 15,0 2-1-15,0-4 0 0,0 0 0 16,2-2 0-16,-1-4 0 0,0-3 1 16,-2-1-1-16,1-4 0 0,-2-1 1 15,-1-2 0-15,-1-1 0 0,-1-2 0 16,0-2 0-16,-3 0 0 0,-1-2 0 15,-2 1 0-15,0-1-1 0,-1 0 1 0,1 1 0 16,-1-2 0-16,2 1 2 0,-1 0 0 16,1 2 1-16,2-1 3 0,0 1 1 15,2 1 2-15,-1-2 0 0,3 2 0 16,2 0-1-16,1 1 0 0,5 0-2 16,-1 0 0-16,5 0-2 0,2 1 0 15,4 2-1-15,2-2 1 0,0-1-2 0,2 0 0 16,1 0-1-16,0 0 0 0,0 0-1 15,-2-3-1-15,-1 2 1 0,-1 0-4 16,-4-2-11-16,0 3-16 0,-3 2-19 16,-3 0 102-16,-3-1-241 0,0 5-153 15,-4 3-396-15</inkml:trace>
  <inkml:trace contextRef="#ctx0" brushRef="#br1" timeOffset="80581.2657">16653 9503 464 0,'0'-5'122'16,"-1"0"6"-16,-1 0-54 0,0 0-20 15,-1 2-7-15,1-5-4 0,1 3-3 16,-2 2-3-16,1-1-1 0,-1 2-1 16,2-1-1-16,0 1-3 0,0 1-3 15,1 1-3-15,0 0-5 0,1 1-2 0,1 1-4 16,2 3-3-16,0 0-2 0,2 2 0 15,1 3-1-15,2 0 0 0,2 2-1 16,1 2 0-16,0 2-1 0,2-1 1 16,-1 1-1-16,1 2 0 0,-3 0 0 15,1-1-1-15,0-1-1 0,2-1 0 16,-3-1-2-16,1-4-1 0,0 1 0 16,2-1 0-16,-3-1-1 0,-1 0 1 15,-2 0-1-15,1-2-1 0,-2 2 0 16,-1-2-3-16,-1 1-3 0,-1-3-4 15,-2-2-5-15,-1 1-4 0,2-2-6 0,-3 0-5 16,0 0-2-16,-1 0 0 0,1 0-2 16,-2-1 0-16,0 0 0 0,0-1 3 15,-1 1 0-15,1-2 0 0,-1 2-7 16,2-1-20-16,-1 2-84 0,-1-6-101 16,-1 4-245-16</inkml:trace>
  <inkml:trace contextRef="#ctx0" brushRef="#br1" timeOffset="80907.6961">16921 9519 550 0,'-1'-6'147'0,"-3"1"7"15,1 0-45-15,-1 1-52 0,-1 2-8 16,0 3-7-16,-2 3-6 0,-1 3-7 16,-1 3-6-16,-1 3-4 0,-3 4-3 15,0 2-3-15,0 0-2 0,-1 2-1 16,-1 0-2-16,1-1-1 0,-1-2-2 16,0 2-2-16,2-2-1 0,1-2-1 15,1-3-4-15,2 1-9 0,3-4-16 16,2-3-14-16,5-1-14 0,5-5-50 15,2-2-78-15,2-2-120 0,2-4-251 16</inkml:trace>
  <inkml:trace contextRef="#ctx0" brushRef="#br1" timeOffset="81670.2176">16943 9169 528 0,'-6'-2'131'0,"0"0"5"16,0-1-74-16,5 1-15 0,-3 0-5 16,0-2-5-16,1 0-4 0,1 0-4 15,2 0-2-15,0-1-3 0,2 0-3 16,1 0-3-16,1 0-1 0,1-1-2 15,1 0-1-15,4 1-1 0,-2-2-2 16,3 3-2-16,2 0 0 0,1 3-2 16,0 0-2-16,0-1 0 0,-1 2 0 0,3 4-2 15,-5-3 1-15,-2 2-1 0,-4-3-1 16,1 5 0-16,2 0 0 0,-3 2-1 16,-3-1 0-16,-1 3-1 0,-1-1 1 15,3 6 0-15,-4-6-1 0,-4 2 1 16,0-1 0-16,-3 2-1 0,1 0 1 15,-1 0-1-15,-1 0 1 0,-1 0-1 16,0 0 1-16,2-1-1 0,-2-3 0 16,3-1 0-16,-1-1 0 0,2-1 0 0,1-2 0 15,3 1 0-15,1-2 0 0,1 2 0 16,1 1 0-16,0-1 0 0,4-2 0 16,-1 1 1-16,2 1-1 0,0-2 1 15,1-1-1-15,1 1 1 0,-1 0-1 16,1 1 1-16,1-1-1 0,-2-1 0 15,2-1 1-15,1 2-2 0,-2-1-1 16,3 0-7-16,-1 0-15 0,0 0-17 16,1 0-13-16,0 2-129 0,-2 0-136 0,0 0-322 15</inkml:trace>
  <inkml:trace contextRef="#ctx0" brushRef="#br1" timeOffset="85053.0971">17678 9578 468 0,'-4'-5'126'0,"0"-1"5"0,0-2-36 15,-1 1-47-15,1 0-9 0,1-1-2 0,-1 1-3 16,0-2-3-16,1 3 0 0,-1 0 1 16,1 1 0-16,1 2-2 0,0 0-3 15,0 2-2-15,2 0-5 0,0 1-4 16,3 1-4-16,-1 1-3 0,3 1-3 15,1 2-2-15,3 0 1 0,1 1 1 16,3 2-1-16,3 1 1 0,0-2-1 16,1 5-1-16,1-1 0 0,1 0-1 15,0 2-1-15,-1 0-1 0,-1 1 0 16,-1-1 0-16,-2-1-1 0,1-1 1 16,-3-1 0-16,-1 0-1 0,-1-1 0 15,0-2 0-15,-2-1-1 0,0 0-4 0,-2 0-6 16,-2 0-8-16,-2-1-8 0,-2 0-6 15,-1 1-6-15,-2-1-5 0,0-1-2 16,-3-2-1-16,-1 1 2 0,1-2-4 16,-1-2-50-16,0-2-47 0,-1 0-93 15,1-3-208-15</inkml:trace>
  <inkml:trace contextRef="#ctx0" brushRef="#br1" timeOffset="85369.5462">17963 9546 541 0,'2'-8'140'0,"-2"4"9"0,-3 0-61 0,0 3-32 15,-2 2-7-15,-4 1-3 0,-2 3-4 16,-2 3-5-16,-2 1-5 0,-1 2-4 16,-2 3-2-16,-1 1-5 0,2-1-4 15,-3 1-3-15,3 0-4 0,0-1-3 16,-1-1-3-16,1 0-3 0,0-2-9 16,2 3-16-16,3-1-19 0,-1-1-20 15,2-1-124-15,4-1-141 0,3 1-326 0</inkml:trace>
  <inkml:trace contextRef="#ctx0" brushRef="#br2" timeOffset="91984.902">15789 9471 415 0,'0'-8'111'0,"0"0"6"0,-2 1-47 15,-2-1-19-15,2 1-8 0,-2 2-5 16,0 0-3-16,-2-1-2 0,-1 0-3 16,0 1 0-16,-3 3-1 0,-1-1-2 15,-4 2-1-15,0 1-2 0,1 4-4 16,-2 2-3-16,0 2-3 0,-1 2-3 15,-2 2-1-15,3 3 0 0,-1 2-1 16,0 0 0-16,1 4 1 0,-1 0-1 16,2 1 1-16,-1 3-1 0,4-2 0 15,0 0-1-15,3 2-1 0,4-1-2 16,4-1 0-16,5-2-1 0,3-4 0 16,5-2-2-16,3 0 0 0,5-5 0 0,-1-2-1 15,3-4 0-15,2-3 0 0,0 0 0 16,1-3 0-16,-1-4-1 0,1-2 1 15,-1-4 0-15,-1 0-1 0,-2-3 1 16,-1-1-1-16,-6 0 0 0,-1-1 1 16,-3 0 0-16,-4-1-1 0,-4-2 1 15,-4-1 0-15,-3 2 0 0,-4-3 0 16,-2 0 0-16,-4 0 0 0,-4 3-2 0,-6 4-7 16,1 3-12-16,-2 4-17 15,-1 4-10-15,1 3-19 0,1 4-118 16,4 2-128-16,5 3-293 0</inkml:trace>
  <inkml:trace contextRef="#ctx0" brushRef="#br2" timeOffset="93101.1106">15267 9019 500 0,'-1'-2'125'15,"0"-3"4"-15,-1 1-73 0,2 0-11 16,-2 0-3-16,4-1-4 0,-1 0-5 16,1 0-2-16,3-1-2 0,2 1-2 15,1-1-1-15,2 1-2 0,1 1-2 16,2 0-2-16,2 1-2 0,1 2-2 15,0-1-3-15,2 4-2 0,2-1-3 16,-1 0-1-16,-2 3-2 0,-1 1-2 16,-1 1 0-16,-3 1 0 0,-4-1-1 15,-2 4-1-15,-5-3 1 0,-2 3-1 0,-2-1 0 16,-4-2 0-16,-3 0 0 0,-2 1-1 16,0-1 1-16,-3 2-1 0,0-3-1 15,2 1 1-15,-1-2-1 0,6 0 1 16,0 0-1-16,3-3 0 0,4-1 1 15,1 1-1-15,3-2 1 0,3 1-1 16,0 0 0-16,4-1 1 0,2 0-1 16,4 3 1-16,0-3 0 0,0 0 0 15,2 1 0-15,0-1 0 0,0 1 0 16,-1 0 0-16,-4-1 0 0,1 3 0 0,-1-1 0 16,-2 1 0-16,-1 0 0 0,0 2 0 15,-3 0 0-15,-1 1 0 0,-1 0 1 16,-1 0-1-16,-2 2 0 0,-2-2 0 15,0-1 0-15,-2 1 0 0,-1-1 1 16,0 0 0-16,-2-2 2 0,-2 2 3 16,-2-1 2-16,0 1 3 0,-2 0 1 15,-2-2-1-15,-1 1 0 0,1-1-2 16,-2-2-2-16,2-1-8 0,-1-1-11 0,3-3-18 16,1 0-23-16,3 2-10 0,0-2-126 15,2 4-139-15,1 5-312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36:17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9569 10896 185 0,'-2'-3'38'0,"-1"1"-2"0,0 1-37 0,-2-1-11 15,0 2-13-15,-1 2-14 0,-2-2-26 16,0 1-51-16</inkml:trace>
  <inkml:trace contextRef="#ctx0" brushRef="#br0" timeOffset="486.4157">9166 10974 393 0,'-4'1'102'0,"2"-2"2"16,1 1-52-16,2 0-13 0,3 3-11 15,3-1-10-15,4 0-6 0,4 2-4 16,3 1-1-16,4 0-2 0,4 1-2 15,4 1-2-15,1 0 1 0,2 0-1 16,1 0 0-16,4-1 0 0,0-1 0 16,4 0-1-16,1-1 1 0,5-1 0 15,1 1-1-15,5-1 1 0,1 0-1 16,6-1 1-16,3-1 0 0,2-4 1 16,5 2 1-16,1-1 0 0,3 0 1 15,1-1 0-15,0 1 1 0,1 0-1 16,0 3 0-16,0-1 0 0,2 0-1 0,2-1-1 15,-2 1 0-15,3-2 0 0,4 3-1 16,0-5 1-16,-2 0-1 0,3 1-1 16,-1-5 1-16,0-3 0 0,-1 2 0 15,0-5 0-15,1 2 0 0,-2-2 0 16,-2 0 0-16,-1-1 0 0,-1 5 0 0,2-2 0 16,-1 1 0-16,-5 1 1 0,-4 2-1 15,-1 0 1-15,1 1 0 0,-4 0 0 16,-5 2 0-16,-6 0-1 0,-4 0 1 15,4 1-1-15,-7-1 0 0,-5 3-1 16,-4-1 1-16,-7 2-1 0,-2-1 1 16,-4 2-2-16,-6 0-2 0,-6 2-8 15,-5 2-29-15,-5-3-83 0,-5 3-97 0,-2-1-239 16</inkml:trace>
  <inkml:trace contextRef="#ctx0" brushRef="#br0" timeOffset="6510.336">14539 12448 336 0,'-13'-3'87'0,"5"1"6"0,0-2-40 16,4 2-14-16,2 0-5 0,1 1-4 0,0 1-4 15,0-1-5-15,2 0-5 0,3 0-4 16,0-1-4-16,0 2-2 0,2-1 0 16,4 1 1-16,0-1 0 0,1 1 1 15,4-3 0-15,-1 2 0 0,5-1-1 16,-1-1 0-16,4 1-2 0,1 1 0 15,4-1-2-15,3 1-1 0,-1 0 0 16,4 0 0-16,1 2 0 0,2-1 0 16,1-1 1-16,-1 2-1 0,2 0 1 15,0 2 0-15,0 0 0 0,3 0 0 0,-1-1 0 16,1 3 0-16,0-1-1 0,2 1 1 16,1-2 0-16,3 2 0 0,-2 0 0 15,3 0 0-15,0-3 0 0,-1 2 0 16,4-3-1-16,-2 3 0 0,0-2 0 15,3 0-1-15,0-1 0 0,2 0 1 16,0-1-2-16,-2 0 1 0,3-4 0 16,0 1 0-16,-1-2 0 0,0 0 0 0,0 0 0 15,0 1 0-15,-1 0 0 0,-1 1 0 16,0 1 0-16,-2-1-1 0,-2 1 1 16,-4-2-1-16,0 0 0 0,-2 2 1 15,-2-2-1-15,-3 1 0 0,0-2 1 16,-4 0-1-16,0 0 0 0,-3 0 0 15,-1-1 1-15,-2-1-1 0,-1 2 0 16,-3 0 1-16,-4 0-1 0,-2 1 0 16,-4 2 0-16,-5-1 1 0,-1 1-1 0,-4 1 0 15,-1 1 0-15,-2-2-3 0,-1 2-6 16,-1 0-3-16,-3 0-119 0,-5 0-108 16,-8-1-280-16</inkml:trace>
  <inkml:trace contextRef="#ctx0" brushRef="#br0" timeOffset="8523.878">14681 11622 462 0,'-11'-9'110'0,"0"2"2"0,1 3-47 0,1 6-48 15,1 3-5-15,-1 6-1 0,1 6 0 16,0 6-1-16,-3 8-1 0,1 7 1 15,1 8 0-15,-1 11-1 0,2 5-1 16,1 3-3-16,1-3 0 0,1 3-1 16,1-6-1-16,2-3-1 0,2-8-1 15,0-2 1-15,5-2-2 0,0-3 0 16,3-3-3-16,1 0-4 0,3-5-6 16,0-2-7-16,1-7-43 0,-4-4-63 0,0-8-91 15,1-3-211-15</inkml:trace>
  <inkml:trace contextRef="#ctx0" brushRef="#br0" timeOffset="9394.8745">14550 11549 466 0,'-9'-8'104'16,"3"1"1"-16,0 1-66 0,2 3-28 15,3 2-6-15,2 1-1 0,0 0-1 16,3-1 1-16,2 2 3 0,2-2 3 0,0-4 2 16,6-1 1-16,0-2 2 15,5-3 1-15,3 0-2 0,5-1-2 0,6-1-3 16,2 0-2-16,7 2-2 0,4 0-1 15,6 2-1-15,2 0-2 0,3-1 1 16,1 3-1-16,4 1-1 0,2 1 0 16,2 0 1-16,3 3-1 0,3-1 0 15,5 1 0-15,4-1 0 0,4-2 1 16,6-1-1-16,4-1 1 0,2-3-1 16,3 1 0-16,4 0 1 0,1 0-1 15,1 3 0-15,-2 0 1 0,0-2-1 16,-1 4 0-16,0 0 0 0,-5 1 0 0,-3-1 1 15,0-4-1-15,-6 3 0 0,-2 3 0 16,-1-1 0-16,-4-2 0 0,-2 1 0 16,-5-1 0-16,-1 2-1 0,-4 0 1 15,-4-2 0-15,-5-3-1 0,-2 3 1 16,-6 0 0-16,-2 2 0 0,-4 0 0 0,-4 0-1 16,-7-1 1-16,-6 0 0 0,-6-1-1 15,-4 2 1-15,-7 0-1 0,-4 1 1 16,-4-1-1-16,-2 3 0 0,-1-1 1 15,-2 1 0-15,0 1-1 0,0-1 1 16,-2 2 1-16,1 0-1 0,-1 3 1 16,-2 1 0-16,0 6 0 0,-1 4 0 15,-1 8 0-15,-1 3 2 0,0 12-1 16,-1 10 0-16,1 8 1 0,-2 5-1 16,0 6-1-16,-2 2 1 0,2 6-1 15,-2 0-1-15,0-1 1 0,-1-4-1 16,3-3 0-16,4-3 1 0,2-5-1 0,0-5 0 15,4-11 0-15,1-6 0 0,2-3 0 16,-1-5 0-16,-1-3 1 0,-2-2-1 16,0-3 0-16,0 1 1 0,-1-2-1 15,-1-3 1-15,-2-1-2 0,-2-3 1 16,-2-2-1-16,-3-2 0 0,-2-3-1 16,-5-4 0-16,-2-2 0 0,-4-1 0 0,-2-3 0 15,-4 0 0-15,-4-3 1 16,-5 0 0-16,-4 3 1 0,-7-2-1 0,-7 3 1 15,-7-3 0-15,-9 4 0 0,-6 1 0 16,-7 1 0-16,-6 1 1 0,-7 2 0 16,-4-3 0-16,-4 7 1 0,-4 0-1 15,-2 4 1-15,-3 2-1 0,-1-1 0 16,2 6-2-16,-2 0-1 0,2 1-6 16,1-1-1-16,5 4-118 0,3 0-106 15,-3 3-275-15</inkml:trace>
  <inkml:trace contextRef="#ctx0" brushRef="#br0" timeOffset="20518.6162">14555 13485 555 0,'-5'-13'127'0,"0"0"4"0,-3 4-89 15,-3-1-13-15,0 3-8 0,-3 0-4 16,-5 2-2-16,-2 1-3 0,-4 0-3 15,-3 3-1-15,-4-1-3 0,-5 5 0 0,-3 1-2 16,-3 2-1-16,-1 4-1 0,-2 2 0 16,-3 0 0-16,0 5-1 0,3 0 1 15,0 0-1-15,3-1 0 0,4-1 1 16,4-3-1-16,3 1 0 16,4-6 0-16,6-3 0 0,6 2 0 0,2-4 1 15,5-1-1-15,1-1 1 0,6-1 0 16,0 1 0-16,1 0 0 0,1-4-1 15,0 3 0-15,1 0 1 0,3 3-1 16,-1-3 0-16,-2 0 0 0,1 1 1 16,1 1-1-16,-1 2 2 0,1-1 1 0,-2 2 2 15,1 3 1-15,1 3 3 0,0 2 2 16,1 3 1-16,0 3 0 0,-2 3 1 16,1 4 1-16,-2 2 0 0,-1 4-3 15,0 4 0-15,-1 1-2 0,-1 4 1 16,0 0-2-16,3-1-2 0,2 0-1 0,-1-3-1 15,2-4 0-15,2-4-2 0,-1-5 0 16,2-3 0-16,-1-5-2 0,-1-3 0 16,-1-4-4-16,0 0-8 0,-2-3-7 15,0-2-6-15,0-1-4 0,-2-2-4 16,-2-2-5-16,1-1 0 0,-4-1 1 16,-2-1 0-16,-3-1 2 15,-1-1 1-15,-2 1 4 0,-1-4 3 0,0 1 5 16,0-1 6-16,-1 2 8 0,2-1 6 15,-1 1 5-15,2 0 6 0,0 2 5 16,1 1 5-16,2 3 3 0,2-2 4 0,1 2 2 16,2-1-2-16,2 3-1 0,0 3-1 15,2 3-3-15,2 1-1 0,0 4-2 16,2 3-2-16,-1 0 2 0,4 3-1 16,0-1-1-16,2-1-1 0,2-1 1 15,2-2-2-15,2-1-1 0,1-1 0 0,3-3-1 16,0-2 0-16,-1-1-2 15,2-2-1-15,-2-3-1 0,0-3-1 0,-2-2-2 16,-1-3-1-16,0-3-1 0,-1-3-1 16,1-2-1-16,0-5 1 0,1 0-2 15,0-3 1-15,-2-2-2 0,0 3-7 16,-2 1-10-16,-1 6-15 0,-4 5-11 16,0 4-65-16,-5 7-61 0,4 3-115 15,-2 5-237-15</inkml:trace>
  <inkml:trace contextRef="#ctx0" brushRef="#br0" timeOffset="21924.7059">14845 13446 385 0,'-1'-6'107'0,"1"-1"5"0,-2-2-43 0,1 0-13 16,0 0-11-16,1-1-8 0,0 1-7 15,-1-1-3-15,1 1-2 0,-2 0-3 16,2 0 0-16,-1 2-1 0,0 1 0 15,0 4-1-15,0-1-2 0,1 4-3 0,-2 4-1 16,2 3-2-16,-1 1-2 0,1 5-1 16,1 1-2-16,1 2 1 0,1 0 0 15,1 1 0-15,2-1-1 0,1-1 0 16,2-3-2-16,1-1-1 0,1-5-1 16,1-3 0-16,0-5 0 0,2-4-1 15,-1-5 0-15,1-4-1 0,0-3 1 16,-1-2-1-16,-1-2 0 0,-1-1 0 15,-2 0 0-15,-2 5-1 0,-1-2 1 16,-2 7 0-16,-2 2-1 0,-2 4 1 16,0 5-1-16,0 1 1 0,0 1-1 15,-2 5 0-15,0 1 0 0,0 5 0 0,0 0-2 16,0 2-6-16,1 4-4 0,0 0-6 16,2 2-7-16,0-1-5 0,2 0-4 15,0-1-6-15,1-1-7 0,2-1-55 16,-1-3-45-16,0-3-92 0,0-5-211 15</inkml:trace>
  <inkml:trace contextRef="#ctx0" brushRef="#br0" timeOffset="22164.08">14964 13042 506 0,'-13'-6'121'16,"0"6"3"-16,1 5-72 0,1 7-17 15,0 6-9-15,1 5-5 0,2 4-2 16,1 8-1-16,1 4 1 0,-1 4 1 16,2 5 0-16,-1 3 0 0,1 3 0 0,-1 2-1 15,2-2-4-15,-1 0-4 0,1-6-4 16,1-2-2-16,1-3-3 0,-1-7 0 16,2-7-5-16,1-2-10 0,2-5-10 15,2-4-11-15,2-5-18 0,2-8-103 16,3-5-115-16,3-5-261 0</inkml:trace>
  <inkml:trace contextRef="#ctx0" brushRef="#br0" timeOffset="22476.7437">15225 13343 599 0,'-7'9'135'0,"0"2"3"0,3 5-101 15,3 3-10-15,2 1-1 0,3-1-2 16,1 3-2-16,4 2-4 0,3-3-2 16,3-4-3-16,-1-4-2 0,3-2-4 15,1-3-2-15,-3-7-1 0,0-2-2 16,-3-4 0-16,-3-3 0 0,-4-2-1 15,-3-2 1-15,-3-1-1 0,-3-3-1 0,-3 0-5 16,-4 1-10-16,-2 1-6 16,-3 3-11-16,-2 3-6 0,1 6-119 0,0 3-116 15,2 5-277-15</inkml:trace>
  <inkml:trace contextRef="#ctx0" brushRef="#br0" timeOffset="22792.8973">15596 13406 558 0,'1'-2'135'0,"3"6"5"15,-2 3-57-15,3 6-53 0,1 3-8 16,1 2-1-16,3 2-1 0,0-1-2 15,2 1-2-15,2-3-1 0,-1-2 0 16,1-2-1-16,-1-2 0 0,-2-5-1 16,0 0-2-16,-2-1-1 0,-3-5-2 0,-1-5-2 15,0-3-1-15,-2-5-2 0,2-4-1 16,0-6-2-16,0-4-3 0,2 0-9 16,1 0-8-16,-1 1-8 15,2 2-9-15,1 6-10 0,-2 3-17 0,1 8-97 16,-1 3-106-16,0 3-252 0</inkml:trace>
  <inkml:trace contextRef="#ctx0" brushRef="#br0" timeOffset="23148.951">16126 13382 547 0,'-8'-1'143'0,"-3"0"5"15,-2 2-46-15,1 4-54 0,-1 2-10 16,-2 3-4-16,1 6-4 0,2 2-5 16,4 3-5-16,-1 3-4 0,4-2-4 0,4 0-3 15,2-2-4-15,3-1-3 0,3-5-1 16,0-2-1-16,3-4 1 0,1-3-1 16,2-4 1-16,-1-4 0 0,1-5 0 15,1-5 0-15,-2-6 0 0,1-3 0 16,1-2-1-16,-3-3 1 0,-1 0-1 15,-2 1 0-15,-2 5 0 0,-1 4 0 16,-1 6 0-16,-4 4 0 0,0 4 0 16,-2 6 0-16,-2 3-1 0,0 6-5 15,1 3-8-15,0 1-5 0,1 3-10 16,0 2-5-16,5 1-5 0,1-2-5 0,4-2-3 16,4-3-6-16,3 0-98 0,2-6-97 15,5-4-254-15</inkml:trace>
  <inkml:trace contextRef="#ctx0" brushRef="#br0" timeOffset="23545.4321">16458 13376 569 0,'-16'3'132'0,"-2"2"4"15,1 3-87-15,3 3-20 0,2 4-4 16,2 1-4-16,4 1-3 0,1 4-5 15,5 2-3-15,0-5-1 0,4 1-2 16,1 0-2-16,3-3-1 0,3-1 0 16,1-3-1-16,3-3-1 0,1 1 0 15,1-4-1-15,-1-5 0 0,-2-6-1 16,0 0 0-16,-1-1-2 0,-4-4 0 0,-2-3 0 16,-4-3 0-16,-3-4 0 0,0 1-1 15,-7-6-4-15,-5-2-3 0,-7-5-3 16,-3-1-2-16,-5 1 1 0,-2-1 0 15,-4 1 1-15,-2 3 5 0,0 2 6 16,3 4 6-16,1 1 7 0,3 2 5 16,3 4 4-16,4 3 5 0,4 1 1 15,7 1 0-15,2 1-2 0,6 1-6 0,3 2-5 16,4 2-4-16,4 0-4 0,4 1-3 16,3 2-1-16,4 3-3 0,2 0-9 15,5 2-12-15,1 0-9 0,4 4-16 16,0 1-114-16,1 2-121 0,1 1-286 15</inkml:trace>
  <inkml:trace contextRef="#ctx0" brushRef="#br0" timeOffset="23724.9552">16659 13461 592 0,'2'16'148'0,"0"0"5"0,-1-2-70 16,0 3-43-16,0-2-10 0,3 0-8 15,-2-2-5-15,3 1-8 0,0-1-12 16,0-1-16-16,2-1-12 0,1 2-9 16,0-3-118-16,0-4-120 0,3 1-286 0</inkml:trace>
  <inkml:trace contextRef="#ctx0" brushRef="#br0" timeOffset="24395.2381">16999 13488 334 0,'2'-2'108'0,"-2"1"6"15,0 0-13-15,-2 0-33 0,2-2-13 16,-1 1-8-16,-2 1-7 0,0-1-2 16,-2 0-3-16,-1 2 0 0,-1 0-2 15,-1 1-1-15,-1 0-2 0,-2 4-3 0,-4 1-2 16,1 2-2-16,0 4-2 0,-1 3-1 16,2-1-3-16,-1 5-1 0,3-1-2 15,4 1-2-15,1 0-2 0,2-3-3 16,3-1-1-16,2-1-2 0,3-4-2 15,2 0 0-15,1-4-2 16,3-2-1-16,3-4-1 0,4-1 0 0,1-6-2 16,0-1-1-16,2-6-1 0,-2-1 0 15,-2-5 0-15,0-1 1 0,-6-3 1 16,1-1 1-16,-4 2 0 0,-1 3 3 16,-3 2 0-16,-2 6 0 0,-1 2 1 0,-1 7 0 15,-2 5 0-15,2 4 0 0,-5 4 0 16,5 3 0-16,-2 3 0 0,4 3 0 15,-1 1-1-15,3-2 0 0,2 0 0 16,2-1 0-16,2-4-3 0,0 1-8 16,2-6-7-16,3 0-6 0,2-2-7 15,-2-4-5-15,2-1-1 0,0-3 0 16,0-2 9-16,-2-2 7 0,0-1 6 16,0-4 7-16,-2 0 6 0,-2-1 4 0,-1-1 6 15,-2-1 7-15,-1 3 5 0,-2 0 8 16,-2 3 6-16,1 3 2 0,-2 2-1 15,0 3-1-15,-1 5-5 0,0 2-6 16,-1 1-6-16,1 5-6 0,1 0-3 16,-1 2-1-16,2 1-2 0,2 2-3 15,0-2 0-15,3 0-1 0,-1-3-3 16,2 0-9-16,0-3-17 0,2-2-17 0,-5-3-12 16,1-1 21-16,-1-3-148 15,-3-5-128-15,0 1-295 0</inkml:trace>
  <inkml:trace contextRef="#ctx0" brushRef="#br0" timeOffset="24576.7527">17267 13093 682 0,'-7'-15'160'16,"4"4"2"-16,0 4-113 0,2 6-13 15,1 3-13-15,1 6-9 0,0 3-10 16,2 3-13-16,-1 5-16 0,2 3-12 15,2 2-19-15,0 3-106 0,3 0-121 16,3 3-274-16</inkml:trace>
  <inkml:trace contextRef="#ctx0" brushRef="#br0" timeOffset="24905.872">17607 13633 551 0,'2'-5'133'16,"1"-1"5"-16,-2-2-78 0,-2-1-19 16,1 1-5-16,-3-3-4 0,0 1-1 15,-2 1-2-15,-2 3 0 0,-2 2-2 16,-2 3 0-16,-1 2-1 0,-1 4-3 0,1 1-4 16,0 4-4-16,1 1-3 0,1 2-5 15,4-2-2-15,2 2-3 0,2-1-1 16,3-1 0-16,3-1-1 0,2-3 0 15,4 0 0-15,1-4-1 0,2-2 0 16,2-3-2-16,1-4 0 0,1-3-3 16,3-2-2-1,-1-1-3-15,1-1 0 0,-1 0 0 0,2 4-1 0,-4-1 1 16,-1 6-1-16,-3 2-2 0,-2 5-4 16,-3 2-8-16,-2 4-6 0,-1 1-10 0,1 4-5 15,0 1-114-15,3-3-111 16,2 2-270-16</inkml:trace>
  <inkml:trace contextRef="#ctx0" brushRef="#br0" timeOffset="25453.8743">18724 13374 476 0,'-4'-8'132'0,"-5"2"8"0,-4 1-17 16,0 3-64-16,-2 3-9 0,-2 3-1 0,-2 2-1 16,0 5-5-16,1 4-5 0,2 2-8 15,2 4-7-15,5-1-7 0,1 2-5 16,5-1-6-16,3 0-2 0,2-4-2 15,3-3 0-15,1-4-1 0,1-4 0 16,3-4 0-16,1-4 1 0,0-6-1 16,1-3 0-16,1-5 1 0,-1-4 0 15,-1-2-1-15,0-3 0 0,-1 2-2 16,-3 2-2-16,1 1 0 0,-4 4 0 16,-1 4-1-16,-1 5 0 0,-2 1 1 15,-1 7 1-15,0 4 1 0,0 3-5 16,-2 6-8-16,3 1-6 0,0 4-11 0,1 6-7 15,2-2-8-15,3 1-11 0,1 2-79 16,4-4-23-16,0-1-93 0,2-4-195 16</inkml:trace>
  <inkml:trace contextRef="#ctx0" brushRef="#br0" timeOffset="25839.8428">18848 13445 607 0,'5'-14'149'16,"2"2"6"-16,0 0-89 0,2 0-17 16,2 1-7-16,0 1-3 0,4 1-7 15,-3 1-8-15,2 1-5 0,-2 5-6 16,0 2-2-16,-1 2-4 0,0 5-1 16,0 2-3-16,-1 4 0 0,-2 1-1 0,2 5 0 15,-1 0-1-15,-2 3 0 0,1 2-1 16,-2 1-2-16,-1 1-10 0,-3-1-10 15,-1-2-14-15,-1-1-9 0,-2-3-12 16,-1-1-41-16,0-4-75 0,-2-3-103 16,0-2-233-16</inkml:trace>
  <inkml:trace contextRef="#ctx0" brushRef="#br0" timeOffset="25995.4266">18875 13452 627 0,'-5'-4'145'0,"0"4"1"0,1 4-92 16,1 5-27-16,0 3-12 0,1 5-7 16,-1 3-6-16,3 2-12 0,0 2-12 15,0 1-64-15,2-1-61 0,1-1-109 16,2 1-246-16</inkml:trace>
  <inkml:trace contextRef="#ctx0" brushRef="#br0" timeOffset="26285.6498">19257 13426 660 0,'-10'5'151'15,"0"5"6"-15,2 2-99 0,0 4-23 16,2 0-3-16,3 0-3 0,0 0-2 0,3-1-5 15,3-3-5-15,-1-2-4 0,3-3-5 16,1-1-3-16,0-2-3 0,-1-2-1 16,1-2-11-16,-2-5-11 0,-2-2-13 15,0-5-8-15,-5-5-8 0,1-3-12 16,-3-6-111-16,-2 1-108 0,-2-5-262 16</inkml:trace>
  <inkml:trace contextRef="#ctx0" brushRef="#br0" timeOffset="26376.4174">19202 13087 633 0,'2'-4'141'16,"1"3"1"-16,-2 5-105 0,0 4-14 16,2 6-10-16,-2 4-8 0,0 3-7 15,0 7-11-15,1 3-16 0,-1 3-114 16,1 2-116-16,3-2-288 0</inkml:trace>
  <inkml:trace contextRef="#ctx0" brushRef="#br0" timeOffset="26544.9563">19415 13467 572 0,'4'1'153'0,"-1"3"3"0,1 4-31 15,0 2-79-15,-1 4-11 0,4 1-4 16,-1 8-7-16,1-1-8 0,-1 0-5 16,-1 1-14-16,1-2-12 0,0 0-12 15,2-3-11-15,0-2-13 0,1-3-55 16,1-4-61-16,1-4-102 0,1-3-223 0</inkml:trace>
  <inkml:trace contextRef="#ctx0" brushRef="#br0" timeOffset="26977.9365">19658 13499 594 0,'-2'-10'153'0,"-1"1"7"16,-5 4-68-16,1 4-38 0,0 4-9 15,-6 2-7-15,1 4-5 0,-6-1-7 16,3 6-6-16,2 1-3 0,0 2-4 0,2 0-2 15,5-1-4-15,1 0-3 0,9 3-1 16,-3-6-2-16,4 1-1 0,2-2-3 16,3-2-3-16,4-3-3 0,2-1-3 15,2-4-4-15,2-2-3 0,2-2-2 16,1-3-1-16,0-1 1 0,2 0 3 16,-3-1 4-16,0 0 3 0,-1 1 4 15,-2 3 4-15,0 0 2 0,-3-1 4 0,-4 3 2 16,0 0 2-16,-1-1 1 0,-1 0 1 15,-2 0 0-15,1-1 1 0,-2 1-2 16,1-3-2-16,-2-1-2 0,0-1 0 16,-1-1-2-16,-3-2 0 0,-2-1-1 15,-1 0 0-15,-3 0-1 0,-3 3 1 16,-2-1 1-16,0 3 2 0,-4 2 1 16,-1 6 3-16,-1 4 1 0,-1 2 1 15,1 5 0-15,1 4 0 0,-3 4-1 16,2 4-2-16,1 1-1 0,2 5-2 0,2 3-1 15,3-1 0-15,5 0-2 0,6-1 0 16,4-1-3-16,4-3-7 0,1-4-15 16,6-3-16-16,-1-5-15 0,2-6-126 15,-1-5-134-15,2-8-318 0</inkml:trace>
  <inkml:trace contextRef="#ctx0" brushRef="#br0" timeOffset="27142.497">20103 13490 764 0,'-4'-1'173'0,"-1"3"2"16,1 7-124-16,0 3-23 0,-1 3-11 15,2 3-5-15,-1 2-4 0,2 1-14 16,2 1-13-16,1-3-17 0,1 1-11 16,4-3 16-16,4-2-146 0,1-5-128 15,5-1-301-15</inkml:trace>
  <inkml:trace contextRef="#ctx0" brushRef="#br0" timeOffset="27922.328">20424 13494 710 0,'-16'2'166'0,"1"4"6"0,-1 5-106 16,2 3-25-16,2 2-9 0,2 2-3 15,0-2-4-15,4 1-6 0,5 0-7 16,3-1-2-16,2-2-4 0,2-4-2 16,4-2-2-16,1-2-1 0,1-2-3 15,3-3-3-15,-2-2-7 0,3-3-7 16,-2-2-6-16,-2-4-5 0,-1-1 0 16,-1-2 0-16,-5-3 3 0,-3-1 4 15,-2-4 6-15,-3-1 4 0,-2-1 4 16,-1-2 1-16,-3 2 2 0,2 2 1 0,-2 3 1 15,0 3 5-15,2 4 3 0,2 2 2 16,0 4 0-16,2 3 1 0,1 1-1 16,1 2 0-16,1 1-1 0,3 2-2 15,0 0-2-15,1 1 0 0,2-3 0 16,1 1-1-16,2-2 0 0,0 0 1 16,-1-2-1-16,2 0 1 0,0-2-1 15,0 2 0-15,-2-2 0 0,0 1 1 16,0 0-1-16,-2 0 0 0,0 0 1 0,-2 1-1 15,0 1 1-15,1-2 1 0,-2 1 0 16,-2 1 1-16,2 1 2 0,-2 1 1 16,2-1 2-16,-2 1 2 0,1 2 0 15,0 0 0-15,0-1 1 0,0 2-1 16,1-1-1-16,2 1-1 0,-3 0-2 16,1-3 0-16,0 1 0 0,0-2-1 15,2-1 0-15,-2-3 1 0,1 0 0 16,1-1 0-16,1-2 2 0,-5 1 0 15,5-2 1-15,-2-1-1 0,0 1 1 16,-1 1-1-16,0 1 0 0,-1 3 0 0,3-2-1 16,-5 4 0-16,0 1-1 0,-7 3-1 15,4 3 0-15,1 2-2 0,0 3 0 16,-1 4 0-16,-1 2 1 0,4 2 0 16,7-1 2-16,-5 1 1 0,2-2 0 15,-1-2 0-15,5-1 0 0,-1-5-2 16,0-3 0-16,2-3-2 0,1-4-1 15,1-4 0-15,1-3-1 0,1-5 0 0,1-4 0 16,2-4-1-16,1-1-2 0,1-1 0 16,-2 0-2-16,0 4 0 0,-1 3-1 15,-3 4 0-15,-1 6 1 0,-3 5 0 16,-2 5 1-16,-1 6 2 0,-2 3 0 16,1 4 0-16,2 1-1 0,0 5-9 15,0-1-13-15,3 3-19 0,1-2-20 16,1 1-130-16,2-2-145 0,-2-1-340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37:04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16103 4993 536 0,'-6'-33'114'0,"2"-2"2"0,2 5-98 16,3-3-7-16,2 6-4 0,6 2-1 16,2 4-2-16,0 2 1 0,1 4-1 15,-1 2 1-15,0 5 0 0,-2 3 0 16,-2 5 1-16,-1 4 2 0,-2 8 1 16,-3 7 0-16,1 8 1 0,-2 12 0 15,-4 7 1-15,-2 10 0 0,-5 6-2 16,-1 2-1-16,-3 7-1 0,-1 5-1 15,-1 0 0-15,-2 2-1 0,2-3-1 0,1 1 0 16,2-5-1-16,1-6 0 16,1-5 0-16,2-9-1 0,3-3-1 0,3-3 0 15,1-4 0-15,1-3 0 0,1-8-1 16,2-3 1-16,-1-5-1 0,2-5 1 16,-1-6-1-16,0-3 1 0,-1-2-1 15,2 0 1-15,0-4-1 0,-2 0 1 16,-3-5-1-16,3 3 2 0,0-1-1 15,3 0 0-15,-1-4 0 0,2 1 0 16,1-1 0-16,6 0 0 0,-1-3-1 16,2-3 1-16,3 0-1 0,2-3 0 15,2-2 0-15,5-1 1 0,1 1-1 0,5 3 0 16,4-2 0-16,1 2 0 0,5 0 1 16,3 5-1-16,6 3-1 15,-3-1 2-15,3 1-1 0,0 0-1 0,3 3 1 16,-1-1 0-16,2 1 0 0,-1-2 0 15,8 2 0-15,4 0-1 0,2 0 1 16,3 1 0-16,3-3 0 0,4 0 0 16,5 1 0-16,1-1-1 0,4-1 1 0,4-1 1 15,3 1-2-15,7 1 2 0,1-2-1 16,2 3-1-16,4-1 2 0,1 0-1 16,4 3 0-16,2-1 0 0,0 0 0 15,1 2 0-15,5 0 0 0,-1-1 0 16,2 1 0-16,-1-1 0 0,4-2 0 15,0 2 0-15,2-2 0 0,-2-1 0 0,6 0 0 16,-2 0 0-16,3-2 0 16,0 0 0-16,2 1 1 0,0-2-1 0,4 0 0 15,-2-2 1-15,0 2-1 0,0-2 1 16,-3-1 0-16,-1 2 0 0,-1 2 0 16,-3 0 0-16,-3-1 0 0,-3 0 0 15,-1 5 0-15,-2-2-1 0,-3-3 0 16,-6 2 1-16,-4 1-1 0,-1 0 0 15,-4 2 1-15,-5-3-1 0,-3 1 0 16,-6 4 0-16,-5 0 0 0,-3 0 0 16,-6 2 1-16,-4-1-1 0,-6 2 0 15,-6 0 0-15,-4 1 1 0,-6-3-1 0,-5 1-2 16,-6 1-6-16,-6-2-7 0,-6 3-10 16,-8-1-49-16,-9 0-69 0,-5 0-106 15,-8 0-236-15</inkml:trace>
  <inkml:trace contextRef="#ctx0" brushRef="#br0" timeOffset="1181.5745">16081 4957 512 0,'-20'-8'117'0,"3"-2"0"0,5 0-84 16,3 4-11-16,4 1-8 0,5 0-3 15,4 3-2-15,5-2-4 0,3 0-1 0,5-1 0 16,5 1 0-16,6-1 0 0,3 0 0 16,7-1 1-16,3 1 0 0,7 0 0 15,4 0-1-15,4 1 0 0,4 1-1 16,4-2 0-16,3 0-1 0,3 0 0 15,5 0-1-15,3-1 1 0,3 0-1 16,6-2 2-16,1 2 1 0,5-2 0 0,4 0 1 16,2 0 0-16,5-1 1 0,3 2-1 15,3 1-1-15,6 0 0 0,2 1-1 16,3-1 0-16,7 2-1 0,3-2 0 16,3-4-1-16,6 3 0 0,1-3 0 15,4-1 0-15,3 1-1 0,-1-1 1 16,0 1 0-16,2 3 1 0,-3-1 0 15,0 2 0-15,-3 1 0 0,-2-1 0 16,0 1 0-16,-3 2 1 0,-1-3-2 16,-3 1 1-16,-3 1-1 0,-1 0 0 15,-2-2 0-15,-5-1 0 0,-2 2-1 0,-4 1 0 16,-2-1 1-16,-5-2-1 0,-5 1 1 16,-3 4-1-16,-4-1 0 0,-4-1 0 15,-4-2 1-15,-5 3-1 0,-3 0 0 16,-2 2 0-16,-5-2 0 0,-3 0 0 15,-5-1 0-15,-3 0 0 0,-1 1 0 16,-5-3 0-16,-4 0 0 0,-2 2 0 0,-6-2 0 16,-3 2 0-16,-2 3 0 0,-5-2 0 15,-4 5 0-15,0-2 0 0,-5 1 0 16,0-1 0-16,-3 1 0 0,-3-1 0 16,-4 2 0-16,-2 0 0 0,-4-1 0 15,-1 1 0-15,-4 1 1 0,-1-1-1 16,-3 1-1-16,1-1 1 0,-2 1 0 15,-1-1 0-15,1-1 0 0,-1 1 0 16,0-1 0-16,-1 0 0 0,-1 1 1 16,-1 2 0-16,-3 1 0 0,1 1 0 0,-2 3 1 15,-2 2 0-15,1 2-1 0,-2 4 1 16,0 4 1-16,-1 5-1 0,-2 8 0 16,-3 8 1-16,-2 12 0 0,1 7 0 15,-1 6-1-15,1 2 0 0,2 3 0 16,2-2-1-16,3-1 0 0,5-3-1 15,2-3 1-15,5 0 0 0,1-2-1 0,4-3 1 16,1-4-1-16,2-3 0 16,0-7 0-16,2-7 0 0,-2-4-1 0,0-1 1 15,-1-4 1-15,0-5-1 0,-1-3 0 16,-1-4 0-16,-3-4 1 0,0-3 1 16,-1-3 5-16,-2-4 2 0,-2-1 0 15,-1-2 1-15,-1-1 1 0,0-2-1 16,0-2-2-16,-1 0-4 0,0-3-4 15,1 1-7-15,0-1-8 0,3-1-9 16,0 2-17-16,1 0-115 0,-2 0-120 16,-6 2-291-16</inkml:trace>
  <inkml:trace contextRef="#ctx0" brushRef="#br0" timeOffset="10536.0316">9612 2620 493 0,'-9'-39'119'0,"0"3"5"0,1 2-62 0,-3-3-32 16,4 8-8-16,1 3-3 0,3 2-1 15,1 7-2-15,-1 3-1 0,3 9-3 16,0 9 0-16,-1 9 0 0,1 13 1 15,-1 14-3-15,-3 13 0 0,2 18 0 16,1 19 1-16,-6 15 2 0,-1 14-1 16,1 14 0-16,-3 11 1 0,-1 1-2 15,-2 5-2-15,0-4-2 0,3-6-1 0,0-5-2 16,-1-12-1-16,4-12-1 0,5-7-1 16,2-12 1-16,0-10-2 0,3-11 0 15,2-11-5-15,4-13-8 0,-2-10-9 16,0-12-12-16,1-11 14 0,-2-14-138 15,-1-17-120-15,1-18-294 0</inkml:trace>
  <inkml:trace contextRef="#ctx0" brushRef="#br0" timeOffset="11568.312">9650 2287 397 0,'-9'-16'104'15,"1"1"5"-15,-2 1-50 0,3 1-15 16,1 4-11-16,-1 1-4 0,1 0-5 15,3 0-5-15,-1 2-3 0,1 0-3 16,2 1-4-16,0 0-2 0,2 2-2 16,0-1-2-16,2 1-2 0,3 0 1 15,3 2-2-15,2-2 1 0,3 2-1 16,5-2 1-16,3 1-1 0,1 0 0 0,4-2 1 16,4 1-1-16,3 0 0 0,1-1 0 15,5 0 1-15,-1 2-1 0,0-2 0 16,1 1 0-16,3-2 0 0,1 2 0 15,4 1 1-15,0 1-1 0,6 1 0 16,5 1 1-16,3 1-1 0,1 2 0 16,-1-4 1-16,4 2-1 0,4 0 0 0,2-2 0 15,4 1 0-15,1-1 0 0,4-1 1 16,5 1-1-16,-1 0 0 0,3 1 0 16,-3 0 1-16,0-2-1 0,3 1 0 15,2 1 1-15,-2 0 0 0,4 2 0 16,-3-2 0-16,-3-2 0 0,3 2 1 15,4 1 0-15,0 2 0 0,1-2 0 16,-3-3 0-16,4 2-1 0,1 1 1 16,7 0-1-16,-2-1 0 0,-4-1 0 15,2-1 0-15,0 4 0 0,5-2 0 16,1 0-1-16,-7-1 1 0,2-2-1 0,1 4 1 16,2-1-1-16,0-2 0 0,-5 0 0 15,1-2 0-15,3 3 1 0,5-1-1 16,-3 1 0-16,-1-1 1 0,-5-3-1 15,5 5 0-15,-1 1 1 0,1-4-1 16,-7 2 0-16,-2-2 0 0,0 2 1 16,2 1-1-16,-5-1 0 0,-3-1 0 0,-5 1 0 15,-2 0 0-15,-3 2 0 0,-3-2 0 16,-5 2 0-16,-1-2 0 0,-6 0 0 16,-2 0 0-16,-4 0 1 0,-3-2-1 15,-7 2 0-15,-2-1 0 0,-7 1-1 16,-4-1 1-16,-5 3-1 0,-2 0-1 15,-2-1 0-15,-3 1-1 0,-3 2-1 16,-3-3 0-16,-1 2 0 0,-4-2 0 16,-2 0 1-16,-3-1 0 0,-1 0 1 15,-3 0 1-15,-1 0 0 0,0 0 1 16,-1 1 0-16,0-2 0 0,0 2 0 16,0-1 0-16,0 0 0 0,0 2-1 15,0-2 2-15,0 1-1 0,0 4 0 0,-1 3 1 16,0 5 0-16,0 6 1 0,1 9-1 15,0 12 3-15,0 9 0 0,0 8 1 16,-1 8-1-16,-1 10 1 0,-3 11 1 16,-1 4-1-16,0 7 0 0,-2 2-1 15,0 5 0-15,1 4 0 0,2 2 0 16,4-4 0-16,2-2 0 0,1-5 1 0,3 1 0 16,5 0 0-16,-1-10-1 0,1-3 0 15,-1-10-1-15,1-1 0 0,2-9 0 16,1-6-2-16,-4-9 1 0,5-1-1 15,-2-6 0-15,0-5-1 0,2-4-3 16,-2-5-8-16,0-7-9 0,-1-6-120 16,-4-7-117-16,-4-9-294 0</inkml:trace>
  <inkml:trace contextRef="#ctx0" brushRef="#br0" timeOffset="13124.7461">9453 3705 483 0,'-3'-3'117'0,"3"0"1"0,-2 3-66 15,1 6-23-15,-1 3-12 0,4 3-7 16,-1 7-5-16,1 8-1 0,1 4-1 16,-2 10 0-16,1 5 1 0,-2 8 0 15,-1 5 1-15,-4 1 1 0,-1 5-1 0,-4 4 0 16,1 2 0-16,0 2-1 16,-2-1 0-16,-1-4-1 0,1 0 0 0,2-5-1 15,3-6 1-15,1-4-1 0,-1-9-1 16,7-3 1-16,2-6-1 0,5-5-1 15,-2-7 1-15,2-9-1 0,0-4 1 16,1-4-1-16,-1-2 1 0,1-4-1 16,-4-5 1-16,2 2-1 0,-1-1 0 15,3-2 1-15,-2-3-1 0,1 1 0 16,0-2 1-16,0-1-1 0,0 0 0 0,1-2 0 16,-2-1 1-16,3 2-1 0,0-2 0 15,-2 1 0-15,3 0 0 16,0 2 0-16,0 1 0 0,3 2 0 0,2 1 0 15,2 0 0-15,2 3 0 0,3-3 0 16,4 1 0-16,0 0 0 0,3 0 0 16,4 1 0-16,2-1 0 0,2 1 0 15,0 1 0-15,1 1 0 0,3-3 0 16,-4 2 0-16,2 0 0 0,3 1 0 16,1-1 1-16,3 2-2 0,4 0 2 0,5 4-1 15,1-1 0-15,1 0 0 0,-4 0 0 16,1-1 0-16,6 3 0 0,-1-5 0 15,0 5 0-15,4 2 0 0,2 2 1 16,2-1 0-16,2-1 0 0,-4 1 2 16,4 3-1-16,1-3 2 0,2-1 0 15,-1-5-1-15,1 4 1 0,2 0-1 0,1 0 0 16,0 0 0-16,2-3-1 16,1-1-1-16,0 2 1 0,-2-3 0 0,2 0 0 15,4-3 0-15,4 1 0 0,-2-1-1 16,0-3 1-16,4-3 0 0,2 1-1 15,7-2 0-15,-2 1 0 0,-4-1 0 16,1 0 0-16,-1 4 0 0,-1 1-1 16,4 1 0-16,-4 1 1 0,-3-2-1 15,0-2 0-15,1 2 1 0,2-3-1 16,2 2 0-16,-2-2 0 0,-5-1 0 16,3 3 1-16,3 0-1 0,-1-1-1 0,0 1 2 15,-4-1-1-15,-1 1-1 16,2 3 1-16,-2-2 1 0,0 3-1 0,-2-2 0 15,-3 2 0-15,-1 0 0 0,-2 0 0 16,3 1 0-16,-6 0 0 0,2 1 0 16,-4 0 0-16,0 1 0 0,-2 0 0 15,-1 0 1-15,-6 0-1 0,3 1 0 16,-6 0 0-16,0-1 0 0,0 2 0 16,-2-1 0-16,-2 0 0 0,-2-1 0 0,-4 0 0 15,-3-1 0-15,-4 2 0 0,-4 0 1 16,-2 1-1-16,-2-2 0 0,-3 2 0 15,-2-1 0-15,-2 1 0 0,-2-2 0 16,-3-2 0-16,-2 1 0 0,-3 1 0 16,-3-1 0-16,-3 1 0 0,-3 0 0 15,-1-1 0-15,-4-1 1 0,-3 1-2 16,-2 1-1-16,-1-2-4 0,-2-2-5 16,0 0-6-16,-4-1-3 0,0 1-118 15,-4-6-111-15,-2-1-276 0</inkml:trace>
  <inkml:trace contextRef="#ctx0" brushRef="#br0" timeOffset="37476.68">11108 14169 531 0,'-7'-8'122'0,"1"2"2"0,3 3-89 0,-1-2-9 15,4 5-10-15,2 1-6 0,2 1-2 16,5 1-2-16,0-1 1 0,5-1 2 15,4 3 2-15,6-1 1 0,0-2 0 16,4 0 1-16,3 0-1 0,6-1-3 16,3 3-1-16,3-5-2 0,0 2-1 15,3-1-1-15,5-1-2 0,-1 2 1 16,0 0-2-16,-3-3 0 0,-1 1-1 0,1 1 1 16,-2 1-1-16,-1 2 1 0,-1-1-1 15,-3 2 0-15,0-1 1 16,-6 2-1-16,-3 1 0 0,-5-2 0 0,-5 1 1 15,-5 0-1-15,-2 1 0 0,-5-2 0 16,-2 1 0-16,-4 1 0 0,0 0 1 16,-2-1-1-16,0 0 0 0,-3 1-1 15,-1 1-4-15,1 1-8 0,-3 1-17 16,-4 1-113-16,1-2-115 0,-3 2-289 16</inkml:trace>
  <inkml:trace contextRef="#ctx0" brushRef="#br0" timeOffset="56474.5905">9684 15934 426 0,'-16'-11'110'0,"-1"0"5"0,0 1-57 16,1 1-11-16,0 2-9 0,3 2-4 15,-3 1-7-15,1 0-5 0,0 1 0 16,3-1-1-16,-1 1-4 0,0 2-2 16,5-1-2-16,0 1 0 0,4 2-2 15,1 2-3-15,3-1-3 0,3 2-1 16,5-2-1-16,6 1-1 0,4-3 0 16,8-1 0-16,7-4 1 0,5-1 0 15,7-2 1-15,4 2 0 0,4-1 0 0,3-1 0 16,0 3 0-16,1-1-1 0,0-1-1 15,0 0 0-15,-2-1-1 0,-4 1 0 16,0 2 0-16,-5 0-1 0,-3 3 0 16,-6 0-4-16,-5 4-5 0,-6 0-8 15,-5 1-15-15,-5 0-118 0,-10 0-120 16,-7 0-298-16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38:30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16265 2871 357 0,'-27'5'98'16,"8"-2"5"-16,6-3-45 0,4 0-18 16,5 0-8-16,2 1-6 0,4-1-8 0,3 0-7 15,3 2-3-15,3 1 0 0,2 0 3 16,6 1 3-16,3-2 1 0,2 1 0 16,8-1 1-16,2 0 0 0,5-4-3 15,4 0-2-15,3 1-1 0,5-2-3 16,4 2-1-16,3-1-1 0,4-1 0 15,6 2-2-15,4 2 1 0,3-3-1 16,6 0 1-16,3-1 0 0,8 2 0 16,3-3 1-16,5 1 0 0,5 0 0 15,5 0 1-15,7 2-1 0,1 2 1 0,2-2 1 16,5 1-1-16,4 0 0 16,2 0 0-16,0 3 0 15,5-1-1-15,1 0 0 0,2 1-1 0,0 3-1 16,2 1 1-16,-2 1 0 0,3-1-1 0,-3 0-1 15,0 3 1-15,-1-1-1 0,-2-2 0 16,-1 0-1-16,-2 2 1 0,-1-4-1 16,-6 1 0-16,-3-1 0 0,-4 1 0 0,-5-2 0 15,-5-4-1-15,-6 2 1 0,-6-1 0 16,-4-1 0-16,-9-1-1 0,-5 0 1 16,-7-3 0-16,-8 1-3 0,-7-3-6 15,-5-2-9-15,-12-2 129 0,-8-3-260 16,-7-5-140-16,-8 0-398 0</inkml:trace>
  <inkml:trace contextRef="#ctx0" brushRef="#br0" timeOffset="911.936">21804 2876 434 0,'-18'-8'120'15,"3"1"5"-15,0 1-39 0,3 1-29 16,3-1-14-16,2 1-7 0,1 2-3 16,2 0-3-16,1 1-4 0,1 1-4 15,2 1-4-15,1 1-5 0,2 1-2 16,0 3-5-16,2 1-2 0,0 0-1 15,2 3-1-15,5 0 1 0,0-3-2 16,1 1 0-16,1 0 0 0,2-1 0 16,2-1 0-16,-1-1 1 0,-2 1 1 0,-2-1 0 15,0 1 3-15,-5-3 2 0,-2 0 1 16,-3 2 1-16,-5 3-1 0,-1 3 0 16,-6 1-2-16,-3-1-1 0,0 4-3 15,-4 1-1-15,-4 3-4 0,1-1-9 16,0 0-15-16,1 1-13 0,2 3-35 15,0-4-91-15,5-1-120 0,6-1-266 16</inkml:trace>
  <inkml:trace contextRef="#ctx0" brushRef="#br0" timeOffset="1244.1344">22025 3201 636 0,'-2'5'143'0,"-2"0"6"0,2 3-106 0,1 2-13 16,-1 2-4-16,1 2-3 0,2 0-2 16,1 0-2-16,0-1-3 0,2 0-1 15,-1-2-1-15,3-3 1 0,1-4 1 16,1-3-2-16,2-3 0 0,1-7 0 15,2-2-2-15,2-4 0 0,1-1-3 16,1-2-1-16,-1-3-2 0,0 0 0 16,-1 4-2-16,-3 2 1 0,-1 4-1 0,-2 3 0 15,-3 2 0-15,-3 7-1 0,0 5-1 16,-3 3 0-16,0 3-1 0,0 1-4 16,1 5-5-16,0 1-17 0,2 2-19 15,0-1-13-15,4-1-128 0,-1 2-138 16,6-4-321-16</inkml:trace>
  <inkml:trace contextRef="#ctx0" brushRef="#br0" timeOffset="3726.2394">18732 2812 374 0,'0'-6'111'0,"-2"1"8"0,0 0-35 16,-2 2-14-16,0 0-12 0,1 3-10 15,-2 2-4-15,0 1-3 0,-1 2-1 16,-1 4-2-16,-1 3-2 0,1 1-4 16,1 5-2-16,1 1-5 0,2 0-5 0,2 1-4 15,1-1-3-15,4-1-2 0,-1-3-3 16,2-3-2-16,2-2 0 0,0-5-1 15,-1 0 1-15,3-5-1 0,-1-2 0 16,2-4 0-16,0-2 1 0,0-4 0 16,-2-1 1-16,1-4 1 0,-4 2 0 15,-2-3 1-15,-2 2 0 0,-2 0-1 16,-1 2 1-16,-3 1-1 0,0 3-2 16,-1 2-1-16,0 5 0 0,0 0-3 15,0 4 1-15,-1 0-2 0,2 4 0 0,2 1-1 16,-1 2 1-16,2 0-1 0,-2 2 0 15,2 1 0-15,-1 2 0 0,1-3-1 16,0-1 1-16,2-2-1 0,-1-2-2 16,1 0 0-16,0-4-2 0,3-3-1 15,-2 1-4-15,1-4-6 0,0-1-12 16,1-3-14-16,1-1-15 0,0-1 133 16,-2 0-264-16,2-2-149 0,2 2-399 15</inkml:trace>
  <inkml:trace contextRef="#ctx0" brushRef="#br0" timeOffset="4276.674">18705 3226 464 0,'-2'0'130'0,"0"2"6"0,1 1-26 0,-4 2-55 16,-1 1-13-16,-3 5-6 0,4 5-5 15,-1 1-5-15,1 4-4 0,3 6-5 16,-1 3-3-16,3 0-1 0,6 1-1 15,-2 0-2-15,2-1-2 0,2-3 0 0,1-5 2 16,1-6 0-16,4-4-1 16,-1-6-1-16,2-2 2 0,2-6 3 0,0-6 1 15,-1-5 0-15,1-4 2 0,-2-4 2 16,-3-6 0-16,-2-5-1 0,-4-1-2 16,-4-1-3-16,-4-1-2 0,-3 2-2 15,-5 4-4-15,-1 4-3 0,-2 8-7 0,-6 4-9 16,1 8-20-16,-2 5-23 0,2 5-27 15,0 5-107-15,3 4-135 0,4 2-295 16</inkml:trace>
  <inkml:trace contextRef="#ctx0" brushRef="#br0" timeOffset="5316.9286">18695 2828 213 0,'1'2'61'0,"0"1"5"0,-1 1-22 15,1 0-1-15,-1 2 3 0,0 1 1 16,2-1 1-16,-2 3 1 0,1-1 1 16,-1 2 1-16,1-1-3 0,-1-1-5 15,1 0-2-15,-3-3-1 0,2-2 1 16,-1 0-1-16,-1-2 0 0,2-4 0 0,-1-5 0 15,0-1-1-15,3-2-2 0,-2-5-4 16,0-3-4-16,-2-5-3 0,4 0-4 16,0-5-5-16,1-3-5 0,0-4-4 15,2-3-3-15,-2-6-1 0,2-4-1 16,-5-6-2-16,1 2 0 0,-1-2-1 16,-1 2 1-16,0 3-1 0,1 5 1 15,1 7-1-15,2 5 0 0,0 4 0 16,0 6 0-16,-2 3 0 0,2 6 0 0,-3 4 1 15,1 3-1-15,-1 2-1 0,0 2 0 16,0 4-3-16,0 2-7 0,0 2-14 16,-1 2-15-16,-1 1-16 0,2 1-15 15,-1 1-118-15,-1-1-130 0,0-2-294 16</inkml:trace>
  <inkml:trace contextRef="#ctx0" brushRef="#br0" timeOffset="5662.7956">18783 1972 503 0,'-7'-8'148'0,"2"3"6"15,-5-1 2-15,3 9-99 0,-2-3-9 16,2 5-6-16,-2 1-6 0,0 3-6 0,2 3-6 15,1 0-4-15,0-1-5 0,3 6-3 16,1-4-3-16,3 0-3 0,3-2 1 16,1-2-2-16,5-4-3 0,1-4 1 15,1-4 2-15,3-1 2 0,0-3 2 16,3-5 2-16,-2-3 2 0,-3 1 3 16,-1-2 3-16,-2 0-1 0,-4-1 1 15,-3 1-2-15,-5 2-3 16,-2 5-2-16,-5 4-2 0,-3 1-4 0,-1 4-2 0,-2 5-9 15,-4 5-14-15,1 4-25 0,1 4-30 16,-1 1-135-16,4 4-157 0,2 2-373 16</inkml:trace>
  <inkml:trace contextRef="#ctx0" brushRef="#br0" timeOffset="6273.9937">18180 2967 440 0,'2'-5'122'0,"-2"-1"5"0,0 1-38 16,-2-5-31-16,2 3-12 0,0-1-4 16,2 1-3-16,-1 0-2 0,0-1-1 15,-1 2-1-15,2 4-1 0,0-1-2 0,-1 1-2 16,1 3-3-16,0 4-1 0,0 7-4 15,-1 4-3-15,2 5-3 0,-3 5-2 16,0 3-4-16,-3 5-2 0,2-1-2 16,-1-1 0-16,-2 3-1 0,1-5 0 15,1 1-1-15,0-2 1 0,0-3 0 16,1 0 0-16,0-4-2 0,1-5 0 16,0-1-1-16,0-5 0 0,-3-5-3 15,5-4-6-15,-1-2-8 0,1-3-15 16,0-2-12-16,-1-3-16 0,0 0-10 15,3 1-8-15,-4-2-112 0,-2 2-116 0,-2 2-266 16</inkml:trace>
  <inkml:trace contextRef="#ctx0" brushRef="#br0" timeOffset="6556.2329">18183 3328 554 0,'-1'5'146'16,"-1"0"7"-16,1 0-45 0,0 0-55 15,2 0-5-15,0 1-4 0,1-3-4 16,0 2-6-16,2-2-4 0,-1-1-3 0,1 2-4 16,1-3-5-16,1 0-2 0,3 1-4 15,-1-2-3-15,1 0-1 16,1 0-1-16,-2-3-3 0,-1 1 1 0,0-2-1 16,-4 2 2-16,-2-3 0 0,-2 1 0 15,-2 0 0-15,-5 2 0 0,0 1-2 16,-3 1-1-16,-2 1-4 0,-1 3-14 15,-1-1-23-15,0 2-25 0,3-1-135 0,0-2-152 16,6-3-364 0</inkml:trace>
  <inkml:trace contextRef="#ctx0" brushRef="#br0" timeOffset="7082.9366">17301 2793 379 0,'1'0'113'0,"-2"0"5"0,1 1-14 15,-1 1-45-15,2 3-15 0,-2 0-6 16,1 0-4-16,0 1 1 0,-2 2-1 16,1 0 2-16,1 2 4 0,-2-3 1 0,2 2 0 15,-2-2 2-15,4 2 0 0,-4-5-1 16,2-2-3-16,0-4-4 0,2-6-5 16,-2 0-2-16,2-6-4 0,-1-7-5 15,3 1-4-15,1-7-2 0,0-2-2 16,2 0-1-16,-1-5-3 0,2-1-1 15,-2-3-3-15,0-3 0 0,0-3-1 16,0 0-1-16,-2-1-1 0,0 6-2 0,-2 4-2 16,-1 7-5-16,-1 8-6 0,-1 8-13 15,0 7-17-15,-2 4-24 0,2 3-15 16,-1 5-124-16,-2 3-143 0,0 1-323 16</inkml:trace>
  <inkml:trace contextRef="#ctx0" brushRef="#br0" timeOffset="7613.7554">17295 2332 642 0,'-5'-6'157'0,"0"1"8"0,0 3-96 15,1-1-14-15,1 2-6 0,0 1-5 16,2 0-6-16,-1 0-6 0,0 0-5 15,2 0-5-15,2 4-4 0,-1-3-2 16,2 0-4-16,2-2-2 0,3-1-2 0,1-2-2 16,2-5-1-16,1-4 0 0,-1-1-1 15,0-2 0-15,0 1-1 0,-2-3 0 16,-1 2 0-16,-3 4 0 0,0 2 0 16,-2-2-1-16,-3 6 1 0,-1 1-1 15,-1 5 0-15,-2 1 0 0,0 3 0 16,-1 2-1-16,0 6 0 0,2-4 0 15,-1 2-1-15,2-2 0 0,0 1 0 0,1-2 0 16,1-1 0-16,1-1-2 16,1-1 1-16,0-2-1 0,0 1 0 0,1-5 0 15,2 0 1-15,-1-2-1 0,-1 1 2 16,2-2 0-16,0 0 0 0,0 0 0 16,0 0 1-16,-2 1-1 0,1 2 0 15,-1-2 1-15,-1 4-1 0,0 0 1 16,1 1 0-16,-2 2 0 0,2 3 0 15,-2 1 1-15,1 3-1 0,1 0 0 16,-2 2 0-16,3-1 0 0,-1-1 0 16,1-3 0-16,1 0 1 0,-1-4-1 0,0-2 0 15,0-2 0-15,-3-1 0 0,1-3 0 16,-4-1-2-16,1-2-6 0,-3 1-13 16,1 0-22-16,-2 1-23 0,0 3 86 15,-1 2-225-15,0 5-157 0,1 2-387 16</inkml:trace>
  <inkml:trace contextRef="#ctx0" brushRef="#br0" timeOffset="8038.6342">17743 2822 601 0,'-6'0'146'16,"-1"0"6"-16,0 3-91 0,0 0-8 15,0 2-2-15,1 1-4 0,-1 2-3 16,1 0-6-16,3 2-2 0,-2 0-4 15,2 0-5-15,1 1-6 0,1-1-3 0,1-2-3 16,0 1-4-16,2-2-2 16,1-2-3-16,0-3-2 0,3 0 0 0,0-5-1 15,4-2 1-15,0-5 1 0,0-2 3 16,1-3 1-16,1-2 3 0,-3 0 3 16,-4 0 1-16,-2 1 2 0,-3 0 0 15,-5 3-1-15,-3 3-2 0,-6 4-4 16,2 3-2-16,-1 6-4 0,-2 3-8 15,3 1-15-15,4 4-21 0,5 3-40 16,0-2-142-16,7-2-168 0,6-3-402 0</inkml:trace>
  <inkml:trace contextRef="#ctx0" brushRef="#br0" timeOffset="8712.0645">19382 2861 474 0,'-1'-2'132'16,"0"-2"9"-16,-3 3-38 0,0 0-32 16,0 3-9-16,-3 3-2 0,0 3-5 15,-3 3-3-15,0 4-4 0,-1 3-5 0,1 0-5 16,1 0-7-16,1 1-6 0,3-2-4 16,3-2-5-16,-1-3-4 0,5-1-3 15,1-1-2-15,2-3-3 0,3-3 1 16,1-4-2-16,4-3 1 0,-1-3 0 15,1-4 0-15,0-1 0 0,-2-2 1 16,-4-2-1-16,-1 3 0 0,-5-3-1 16,1 3 0-16,-4 1-1 0,0 1-3 15,-2 3-7-15,1 2-14 0,-2 4-24 16,1 4-26-16,1 5-89 0,0 1-46 0,3 4-132 16,2 4-253-16</inkml:trace>
  <inkml:trace contextRef="#ctx0" brushRef="#br0" timeOffset="9423.565">19986 2903 357 0,'1'3'112'0,"0"1"5"0,-2-1-2 0,0 2-55 15,1 0-17-15,0 1-7 0,0 0-3 16,0 2-4-16,-3-1 0 0,2 1 1 16,1 0-1-16,0-1 3 0,0-1 1 0,1-1 3 15,-2-3-1-15,2 2 0 0,-1-3-1 16,2 0 0-16,-2-2-1 0,1 1-4 16,-1-1-4-16,5 1-2 0,-3-4-3 15,2-3-2-15,0-2-2 0,0 0-2 16,4-4-2-16,-2-1-2 0,-1-3-1 15,2 1-1-15,1 0-1 0,1 0-2 16,-1-3-1-16,-2-1 0 0,1-2-1 16,0-2 0-16,0-3 0 0,0-5-1 0,-2-2 1 15,0-6-1-15,0-6-1 0,-2-3 0 16,1-4 0-16,-2 2-1 16,1 2 0-16,-2 4 1 0,-1 7-1 0,1 9 0 15,1 9 0-15,-1 7 0 0,-2 4 0 16,-2 4-1-16,2 6-1 0,0 4-2 15,1 4-9-15,0 2-12 0,0 2-17 16,0 3-25-16,3 4-15 0,-3 1-88 16,0-1-38-16,3 2-117 0,0-1-221 0</inkml:trace>
  <inkml:trace contextRef="#ctx0" brushRef="#br0" timeOffset="9769.6487">20121 2406 639 0,'-2'-11'160'0,"0"0"11"0,1 3-94 15,-2 1-11-15,1 2-3 16,-2 1-7-16,2 2-7 0,-2 2-9 0,0 1-9 16,2 3-6-16,-3 0-7 0,1 0-4 15,2 4-5-15,-1-3-1 0,2 0-2 16,1-2-2-16,1 0-1 0,3-1 0 15,1-2-2-15,1-1 0 0,1-2 0 16,3-1-1-16,0-4 1 0,1-2 0 16,1-1 0-16,-1-1 0 0,0-3 1 0,0 0 2 15,-2-1 0-15,-3 0 2 0,-1 1 2 16,-4 3 0-16,-2 2 0 0,-3 1-1 16,-2 4-1-16,-1 5-2 0,-3 3-3 15,0 7-8-15,0 3-12 0,2 3-17 16,1 4-31-16,2 4-23 0,1 2-126 15,6 5-151-15,2 2-337 0</inkml:trace>
  <inkml:trace contextRef="#ctx0" brushRef="#br0" timeOffset="10179.5442">20407 3079 592 0,'-1'-9'144'0,"-1"0"6"0,0 3-88 15,1 1-17-15,1 0-2 16,-1 1-2-16,1 1-3 0,1 3-1 0,-1-1-2 15,0-1 0-15,1 4-2 0,1-1 0 16,-2 0-3-16,1 3-3 0,0-1-3 16,0 2-2-16,2 3-2 0,-2-1-3 15,0 4-2-15,0 2-3 0,-1 2-1 0,-1 0-2 16,0 1-2-16,-2 2-1 0,1 3-1 16,0-3-1-16,-1 1-2 0,2-2 0 15,0 2 0-15,-1-1-2 0,2-4 1 16,-1-4-1-16,1 0-1 0,-1-3-4 15,2-3-6-15,-1-3-9 0,0-3-11 16,1-6-16-16,1 0-21 0,-1-3-13 16,0 0 38-16,-1-3-160 0,0 2-135 15,1 2-317-15</inkml:trace>
  <inkml:trace contextRef="#ctx0" brushRef="#br0" timeOffset="10708.0644">20401 3382 567 0,'-2'-4'152'0,"0"2"12"0,-1 1-62 16,-1-1-31-16,-1 2-5 15,1 2-5-15,0-1-8 0,0 3-10 0,-2-1-10 16,2 2-7-16,-1 2-7 0,3 1-6 16,-1-1-3-16,2 1-3 0,1-1-2 15,0-1-1-15,3-1-2 0,0 0-1 16,1-3 0-16,1-1-1 0,1 1 0 0,1-7 1 16,-1 2-1-16,1-2 0 0,-1-1 1 15,-1 0 1-15,-1-2 1 0,0 0 2 16,-3 3 3-16,-1-3 3 0,-1 0 2 15,0 2 2-15,-3 3 0 0,-2-1-1 16,-1 3-2-16,-3 3-3 0,-1 2-4 16,0 2-2-16,1 4-5 0,0 0-12 15,3-1-18-15,4 1-25 0,3-2-27 16,8-4-133-16,2-1-158 0,4-7-360 0</inkml:trace>
  <inkml:trace contextRef="#ctx0" brushRef="#br0" timeOffset="11325.9882">20934 2994 345 0,'-3'-3'95'0,"1"2"4"0,1 0-40 16,0 0-15-16,-1-1-6 0,1 0-2 0,0 1-6 15,1-2-2-15,0 1-2 0,-1-1 0 16,1 2 1-16,0 0 1 0,0 0 3 15,0-1 2-15,-2 2 3 0,2 0 3 16,-1 0 4-16,-1 0 0 0,-1 3 1 16,1 1 0-16,-1 2-3 0,1 1-5 15,-2 2-5-15,1 0-4 0,0 2-5 16,2-1-4-16,0 1-4 0,1-1-3 0,0-3-3 16,1 0-1-16,1-3-1 15,2-1 0-15,2-3 0 0,2-4-1 16,3-2 0-16,1-1 1 0,4-2-1 0,-2-2 1 15,0-1 0-15,-3-2-1 0,-2 2-1 16,-3 1 0-16,-4 0-2 0,-4 0 0 16,0 5-5-16,-1 1-10 0,0 8-16 15,-2-2-29-15,1 1-24 0,-1 6-129 16,0-4-155-16,0 7-348 0</inkml:trace>
  <inkml:trace contextRef="#ctx0" brushRef="#br0" timeOffset="11771.8072">21369 3033 318 0,'-3'-6'92'15,"2"5"8"-15,1-1-30 0,-1 1-17 16,1 0-1-16,0 1 0 0,-1-1-3 16,2 4-8-16,-2-3-4 0,-1-1-4 0,1 1-4 15,0-1-3-15,0 1-3 0,0 0 0 16,-1 0-3-16,1 0 0 0,0 0-1 15,1 0 2-15,-1 0 0 0,1 1 2 16,0-5 0-16,0 6 1 0,0-2 2 16,0 0 1-16,0 0 1 0,0 0 1 15,-2 1-1-15,2 1 0 16,0 0 0-16,0-2-2 0,0-5 0 0,0 6-4 16,0-1-4-16,0-1-3 0,0 1-3 0,0-2-3 15,2 2-5-15,0 3-8 16,2-4-18-16,1-2-38 0,1-3-133 0,-1 2-21 15,-2-2-143-15,2-4-287 0</inkml:trace>
  <inkml:trace contextRef="#ctx0" brushRef="#br0" timeOffset="12692.705">16829 2830 533 0,'0'0'144'0,"-1"-2"12"16,1 2-49-16,0 0-27 0,0 0-3 15,-1 2-1-15,1-1-3 0,0 0-5 16,0 1-5-16,0 0-7 0,-1-1-7 16,1-1-6-16,1 1-5 0,-1-1-5 0,0 0-5 15,0-1-5-15,0 0-6 0,0-3-5 16,0 2-4-16,1-2-3 0,1-2-3 15,0 0-5-15,0-4-8 0,1 0-12 16,1 1-17-16,-1 0-19 0,-2 0-32 16,-2 1-25-16,0 3-122 0,-4 6-151 15,-3 0-331-15</inkml:trace>
  <inkml:trace contextRef="#ctx0" brushRef="#br0" timeOffset="12921.952">16367 2891 777 0,'-16'-3'199'0,"1"0"4"16,-1 1-114-16,2 2-20 0,3 0-11 16,3-1-18-16,0 1-13 0,5-1-11 15,-1 2-5-15,4-3-5 0,0 1-9 0,-1-1-12 16,2 0-16-16,0 1-21 0,0-1-23 15,1 1-16-15,-2 1-122 0,-4-2-140 16,3-2-308-16</inkml:trace>
  <inkml:trace contextRef="#ctx0" brushRef="#br0" timeOffset="13039.2089">16050 2801 743 0,'-12'0'180'0,"0"0"2"16,3 2-122-16,2-2-15 0,6 0-11 15,3-2-15-15,4 0-31 0,5 2-34 16,1-3-137-16,7-1-145 16,2-3-365-16</inkml:trace>
  <inkml:trace contextRef="#ctx0" brushRef="#br0" timeOffset="16386.417">16840 3389 545 0,'-7'-3'145'0,"1"-1"8"0,-2 0-59 16,2 3-29-16,3 0-8 0,-2 1-5 16,2-1-8-16,1-1-10 0,2 2-7 15,1 0-8-15,3 0-7 0,1 0-4 16,1 0-4-16,2 2-1 0,2-2 0 16,2 1-3-16,2 0-9 0,1 2-14 15,0-1-18-15,0 0-12 0,2 3 37 16,0-1-166-16,-2 0-131 0,0-2-314 15</inkml:trace>
  <inkml:trace contextRef="#ctx0" brushRef="#br0" timeOffset="16826.7938">17126 3289 620 0,'-3'8'150'16,"1"5"6"-16,-2 4-86 0,2 4-28 15,-2 2-9-15,1 0-4 0,1 1-6 16,-3-1-5-16,3-1-5 0,-2-1-3 0,0-4-1 16,1-2-4-16,1-3-1 0,0-4-2 15,1-4 0-15,1-5-1 0,2-4-1 16,-1-6 1-16,2-6-1 0,-1-5 1 16,3-5 0-16,0-3 0 0,0-2-1 15,0-1 1-15,1 2-1 0,1 4 1 16,0 2 0-16,-3 7 1 0,1 4 2 15,0 7 1-15,-1 7 1 0,1 5 0 16,0 6 1-16,-2 4-2 0,4 2-1 16,-1 4-1-16,0 1-2 0,2 1-1 0,2-2 1 15,1-3 1-15,0-1 2 0,1 0-1 16,3-2 3-16,2-4 3 0,-1-4 0 16,-1-4 2-16,1-6-1 0,-1-3-1 15,-1-5 1-15,-4-6-1 0,-3-2-2 16,-3-2-1-16,-3-1-1 0,-1-4 0 15,-1 1-2-15,-4 0 0 0,3 3-2 16,-1 3-4-16,3 3-7 0,-2 4-8 16,1 6-14-16,1 5-14 0,0 3-11 15,1 6-14-15,0 4-118 0,0 4 6 0,2 5-98 16,0-1-178-16</inkml:trace>
  <inkml:trace contextRef="#ctx0" brushRef="#br0" timeOffset="17047.7296">17564 3490 657 0,'3'-4'163'0,"-2"-1"7"0,0 4-97 16,0 1-15-16,1 4-8 0,-1-1-9 16,1 6-9-16,-1 2-8 0,1 2-6 15,-4 3-5-15,1 3-6 0,0 0-3 16,0 1-2-16,-2-2 0 0,1 1-1 15,-2-2-7-15,3-1-16 0,-3-2-24 16,2 0 86-16,-4-3-229 0,4-1-155 16,1-3-403-16</inkml:trace>
  <inkml:trace contextRef="#ctx0" brushRef="#br0" timeOffset="19511.3171">20435 2523 349 0,'0'-9'102'16,"2"0"6"-16,-2-1-39 0,-2 2-9 0,4 1-7 15,-4 1-6-15,2 0-7 0,-1 4-4 16,1-1-4-16,-2 5-4 0,-1 2-2 16,0 6-2-16,-1 6-2 0,-1 5-4 15,0 3-2-15,-1 5 0 0,1 0-3 0,-1 0-1 16,2 0-2-16,-1-4-2 0,3-4-2 16,-1-1 0-16,0-6-1 0,2 0-1 15,-1-5 0-15,1-5 1 0,2-2 0 16,-1-6 0-16,3-3 0 0,0-7 0 15,2-2 1-15,2-3 0 0,-1-5 0 16,0-1 0-16,1-4 1 0,2 4 1 16,-2 1 1-16,-2 4 2 0,0 2 2 15,0 7 0-15,-3 4 0 0,-1 8-1 16,1 3-1-16,-1 5-2 0,1 4-2 0,1 3-3 16,0 4-1-16,2-1-1 0,0-2 0 15,3 3-1-15,-2-4-1 0,4 0 1 16,-1-5-1-16,2 0 0 15,2-4 1-15,-2-2-1 0,1-4 1 0,0-3 0 16,0-7 0-16,-2-1 1 0,0-4 2 16,-1-2 2-16,-2-3 1 0,0-1 1 15,-2-4-1-15,-1 1 1 0,-2-3-1 0,-1 2-2 16,1 1-1-16,-2 3-2 0,0 3-2 16,0 5-2-16,0 5-4 0,2 6-8 15,2 7-10-15,0 4-17 0,-1 6-17 16,2 4-18-16,1 3-116 0,0 0-129 15,3 3-297-15</inkml:trace>
  <inkml:trace contextRef="#ctx0" brushRef="#br0" timeOffset="20063.7415">20780 2681 584 0,'0'-7'143'0,"0"0"7"0,1 1-80 16,0 1-21-16,3 0-6 0,-1-1-2 0,2 1-4 16,0 0-6-16,1 1-4 0,0 2-4 15,2-1-4-15,-1 2-5 0,2 1-3 16,1 1-4-16,-2 2-1 0,-1 0-2 15,0 1-2-15,-3 2 1 0,0-1-2 16,-1 1 0-16,-3 2 1 0,-3 0-1 16,-1 2 0-16,-2 1 0 0,-1 0 0 0,-3 0 0 15,-1 1 0-15,0 2-1 0,0-1 0 16,0-1 1-16,0 1-1 0,1-2 0 16,4-2 0-16,0 1 0 0,1-4 0 15,3-2 0-15,3-1 0 0,3-2-1 16,2-1 1-16,1-1 1 0,4 1-1 15,1-3 1-15,3-1-1 0,0 1 0 16,-1-2 1-16,1-1 0 0,0 0-1 16,-2-1 0-16,1 1 0 0,-1 3 0 15,-2 1 0-15,0 2-3 0,0 3-3 16,-1 3-4-16,-1 0-3 0,-4 0-3 0,-1 2-1 16,0-2 0-16,-1-1 2 15,0 1 4-15,-1-3 3 0,-1 1 4 0,0-1 3 16,0-2 1-16,-1 0 4 0,1 0 4 15,-2-1 3-15,1 1 1 0,0-2 1 16,0 2 1-16,-1-1-2 0,1 0-4 16,0-1-20-16,0 1-30 0,0 0-135 15,-2 0-146-15,-2-1-361 0</inkml:trace>
  <inkml:trace contextRef="#ctx0" brushRef="#br0" timeOffset="38926.0086">21398 4324 444 0,'-4'-16'124'16,"0"1"7"-16,-4 3-11 0,2 4-72 0,-1 1-7 16,-3 4-3-16,0 5-3 0,-1 3-3 15,-2 5-3-15,-1 3-1 16,2 5-2-16,0 2-2 0,2 6-3 0,1 2-2 15,2 0-2-15,3 5-4 0,3-2-2 16,2-2-3-16,3 0-2 0,2-5-2 16,1-2-1-16,3-3-2 0,-1-8 0 15,2 0 0-15,0-4 0 0,0-2-1 16,1-5 1-16,-1-5 0 0,0-2 0 16,-1-7 0-16,0-3-1 0,-2-5 0 15,0-5 0-15,-5-4-1 0,0-3-1 16,-3-1 0-16,-3-6-2 0,0 1 0 0,-2-4-1 15,-3 0 0-15,0 1-1 0,-2 1 0 16,-1 4 1-16,0 1 1 0,-2 4 1 16,-3 3 2-16,-1 6 2 0,-1 5 3 15,1 4 2-15,1 2 2 0,2 4 2 16,3 3 1-16,3 3 0 0,5 0 0 16,3-1-3-16,3 4-2 0,5-2 0 15,1-1-3-15,5 1 0 0,2-1-2 0,3 4 0 16,2-2 0-16,2 1 1 0,2 0-2 15,1 0-2-15,-2 0-6 16,2 0-13-16,1-2-15 0,-3 2-13 16,1-1-21-16,-4 2-112 0,-4 1-128 0,-6 3-286 15</inkml:trace>
  <inkml:trace contextRef="#ctx0" brushRef="#br0" timeOffset="39374.874">21711 4058 509 0,'3'-7'130'0,"-2"2"6"15,1 0-61-15,-2 5-24 0,0 4-5 16,0 3-2-16,-2 7-1 0,0 3-3 16,-2 1-1-16,-1 9-2 0,1 1-3 15,-3 5-5-15,2 2-3 0,-1 1-4 0,1 3-3 16,3 6-2-16,-2-4-2 0,3 1-3 15,0 0-1-15,1-5-2 0,1-1-2 16,2-5-1-16,-1-7-2 0,3-3-1 16,0-5-1-16,2-5 0 15,3-4-1-15,0-3 0 0,1-4-1 0,3-3-1 16,2-3-5-16,2-3-8 0,0-4-11 16,-1-4-15-16,1-4-15 0,-2-2-11 15,-1-3-18-15,-5-1-106 0,-3-1-119 16,-3-2-270-16</inkml:trace>
  <inkml:trace contextRef="#ctx0" brushRef="#br0" timeOffset="39575.0309">21729 4041 663 0,'-6'-11'156'0,"0"1"6"0,2-1-106 16,4 1-17-16,2-1-7 0,5 2-6 15,1-4-7-15,7 4-7 0,2 0-6 16,1 4-8-16,3 1-10 0,2 6-14 16,-1 1-15-16,2 5-16 0,-6 3-112 15,1 3-122-15,-5 5-281 16</inkml:trace>
  <inkml:trace contextRef="#ctx0" brushRef="#br0" timeOffset="39865.3315">21940 4345 591 0,'2'0'141'0,"-1"-1"6"16,0 1-93-16,3 1-10 0,1 0-1 16,1 1-1-16,2 2-3 0,-1 0-7 15,1 0-3-15,2-1-3 0,3 0-4 16,-1-1-4-16,2-2-3 0,1-2-2 15,4-2-2-15,-1-2-2 0,0-3-1 0,2-2-1 16,-1-1-2-16,-1 0-1 0,-2 1 0 16,-3 0-2-16,-2 3-1 0,-4 5 1 15,-3 4 0-15,0 4-1 0,-4 3-1 16,-3 5 0-16,0 3-4 0,-1 1-8 16,-1 1-16-16,1 0-17 0,1 1-13 15,1 0-20-15,0-6-109 0,2 3-124 0,4-3-277 16</inkml:trace>
  <inkml:trace contextRef="#ctx0" brushRef="#br0" timeOffset="40318.6783">22275 3919 613 0,'-8'-8'152'0,"3"1"8"16,0 2-83-16,7 4-28 0,3-1-9 15,4 4-2-15,2-1-6 0,2 3-8 0,3 2-5 16,1 4-3-16,2-1-1 15,0 2-1-15,-2 2-1 0,1-2-1 0,-1 0-1 16,-1-2 0-16,-3 2-2 0,-3 2-1 16,-3 0-1-16,-3 3-1 15,-4 2 0-15,-5 3 0 0,-2 1-1 0,-3 3 0 16,0 2-2-16,0-1 0 0,2 3-1 16,0 0 0-16,2 2-1 0,4 2-1 15,-1-1 1-15,3 2-1 0,0 2-1 16,2-2 0-16,1-1 0 0,1-1 0 15,0-1-2-15,-1-2-2 0,-1-3-3 0,-1-6-5 16,-2-1-5-16,-3-4-5 0,-2-3-10 16,-3-5-11-16,-2-2-11 0,-2-2-16 15,-3-3-110-15,-5-2-123 0,3-1-293 16</inkml:trace>
  <inkml:trace contextRef="#ctx0" brushRef="#br0" timeOffset="40846.8024">21933 4257 477 0,'-1'-4'127'0,"-2"-1"8"16,-1 3-39-16,1-1-44 0,0 1-5 16,2 2-4-16,-1 2 0 0,2 3-3 15,-1 5-1-15,2 1-4 0,-1 5 0 16,2 3-2-16,-1 5-1 0,0 0-3 15,1 1-3-15,1-2-5 0,1-1-4 16,-1-1-4-16,0-3-3 0,0-4-4 16,1-3-2-16,-2-4-2 0,3 2 0 15,0-8-1-15,0-4 1 0,3-3-1 0,0-6 0 16,2-4 0-16,3-5 0 0,1-6 0 16,3-2 0-16,3-2-1 15,2 2 0-15,-4 1-1 0,3 3 2 0,-4 4-2 16,-1 5 1-16,-4 5 0 0,-2 5 0 15,-4 4-1-15,0 3 1 0,-1 5 0 0,-4 4 0 16,1 5 0-16,-1 3 0 0,-2 3 0 16,1 2 0-16,-2 3 1 0,2 1-1 15,2 0-3-15,0-3-8 0,0-2-12 16,5 2-19-16,0-6-19 0,3-1-19 16,-2-6-116-16,5-1-134 0,2-3-295 15</inkml:trace>
  <inkml:trace contextRef="#ctx0" brushRef="#br0" timeOffset="41864.4006">22736 4356 497 0,'-6'-1'133'0,"0"-2"10"0,-1-1-44 16,3 2-35-16,0-2-6 0,1 2-1 15,5-1-5-15,0 1-6 0,3 1-6 0,2 1-6 16,3 0-6-16,2 1-5 0,3 1-5 16,1 1-3-16,1 1-4 0,2-1-1 15,-1 0-4-15,3-1-2 0,-3 1-3 16,0-3-8-16,2 0-8 0,0 0-18 16,-2-2-15-16,-1 0-14 0,2 1-19 15,-2-2-110-15,-1 1-122 0,-3-3-275 16</inkml:trace>
  <inkml:trace contextRef="#ctx0" brushRef="#br0" timeOffset="42506.2143">23031 4281 533 0,'-5'-8'129'16,"-2"-2"6"-16,1 1-79 0,1 4-9 15,0 0-2-15,1 2-2 0,0 0-5 0,2 1-5 16,2 3-4-16,2 0-6 0,3 2-4 16,4 0-4-16,2 3-5 0,4 3-3 15,2 2-1-15,2 0-1 0,2 1-2 16,0 1-1-16,0-2-1 0,-2 0-1 15,1-2 1-15,-2 0 0 0,0-2-1 16,-2 0 0-16,-2-3 0 0,-3 1 1 16,0-1-1-16,-3-2 1 0,-3 1-1 15,-5-1 1-15,-4 1 0 0,-5-1-1 16,-2 3 0-16,-5 1-3 0,-2 3-4 16,-3 1-5-16,0 2-4 0,-1 0-5 15,1 2-9-15,4 0-6 0,3 1-10 0,3 0-9 16,4-2-103-16,4-2-110 0,5 0-264 15</inkml:trace>
  <inkml:trace contextRef="#ctx0" brushRef="#br0" timeOffset="43905.3973">23817 4531 533 0,'2'-1'125'16,"-2"-2"5"-16,1 0-82 0,1-2-13 15,1-1-1-15,0-4-2 0,1-1 1 16,0-1-2-16,-2-4-1 0,2-2 0 16,-3-2 0-16,2-4-1 0,-2 1-3 15,-1-1-2-15,0-2-3 0,0 1-3 16,0 3-4-16,-1 0-2 0,1 3-4 0,0 3-2 16,0 2-1-16,0 4-2 0,0 4-1 15,0 5 0-15,1 4-1 0,-1 3 0 16,0 5-1-16,1 5 1 0,1 3-1 15,1 3 1-15,1 2 0 0,-1 1 0 16,3 2-1-16,1 0 1 0,0-1-1 16,1 0 1-16,0-1-1 0,-1-4 0 15,-1 0 0-15,-1-3-1 0,-1-4 1 16,-2-2-2-16,-2-2 1 0,-2-4-1 16,-2 0 0-16,-2-3-1 0,-1-1 1 15,-4-3 0-15,-2 0-1 0,-3-2 2 0,-2-1-1 16,-1 2 1-16,-2-2 0 0,0 2 1 15,3 1 1-15,-1-2 1 0,4 2 1 16,6 1 1-16,3-1 1 0,1 0 0 16,3-1 1-16,4 2 1 0,4 0 1 15,2-1 1-15,5 1 1 0,6-1 1 0,2 0 1 16,3 1-1-16,3-3-2 16,2 2-1-16,-2 0-2 0,-1 0-2 0,-1-2-1 15,-1 2-1-15,0 0-1 0,-2 1-2 16,0-2-12-16,-1 4-18 0,-3-1-24 15,-2 3-25-15,-5-2-116 0,-4 2-143 16,-4-1-318-16</inkml:trace>
  <inkml:trace contextRef="#ctx0" brushRef="#br0" timeOffset="45119.7188">21189 5475 525 0,'-5'-4'128'16,"0"1"5"-16,-2 4-79 0,-1 3-12 15,1 2-7-15,0 5-3 0,-2 4-4 0,2 3-4 16,-3 3-2-16,2 0-1 0,2 2-3 16,0 0-2-16,3 1-1 0,0-2-2 15,3-1-2-15,4-3-1 0,1-2-3 16,1-1-1-16,2-6-1 0,2-1-1 15,2-5-2-15,1-4 0 0,1-5 0 16,1-5-1-16,0-4 1 0,-1-1-1 16,0-3 0-16,-3-3 0 0,-1-2-1 15,-4-1 0-15,-2 0 0 0,-4-2 0 0,-3-2-1 16,-4-3 1-16,-2-2-1 16,-2 2-1-16,-1-1 1 0,-2 2 0 15,0 1 0-15,-2 5 1 0,0 2 0 0,-1 4 0 16,0 3 3-16,-2 3 3 0,2 2 3 15,2 0 3-15,2 1 2 0,2 2 0 16,3-1 0-16,4 2-1 0,5-1-4 16,1 3-2-16,3 2-3 0,5 0-2 15,2 1-1-15,4-1-1 0,1 2 1 0,2 0-1 16,3 0-3-16,0-1-5 16,1 1-14-16,3 0-12 0,-2 0-13 0,2 2-18 15,0 1-115-15,-4 0-128 0,0 1-287 16</inkml:trace>
  <inkml:trace contextRef="#ctx0" brushRef="#br0" timeOffset="45518.9061">21485 5337 543 0,'6'-13'135'0,"-1"0"7"16,0 3-78-16,-2 4-14 0,-1 4-6 0,-2 1-2 16,0 8-4-16,0 3-2 0,-1 5-4 15,0 4-1-15,-3 7-2 0,1 2-3 16,1 5-2-16,-2 0-3 0,1 3-2 15,0 0-2-15,-1 1-4 0,1 0-1 16,0 0-1-16,2-5-2 0,0-1-2 16,1 0-2-16,1-4 0 0,4-5 0 15,1-2-2-15,3-6-1 0,2-1 0 16,1-6-1-16,3-5 0 0,1-3-2 16,0-3-4-16,2-5-9 0,-1-5-9 15,-2-2-14-15,-1-1-14 0,-1-4-11 0,-3-2-15 16,-2-2-1-16,-2 1-104 0,-3-2-111 15,-1-3-252-15</inkml:trace>
  <inkml:trace contextRef="#ctx0" brushRef="#br0" timeOffset="45676.8843">21527 5316 629 0,'-10'-5'148'0,"0"2"4"0,4-1-104 15,4-1-12-15,3 1-6 0,4-1-5 16,2 2-8-16,4-1-6 0,4 0-4 15,3 2-3-15,2-2-9 0,2 3-14 16,0-1-15-16,1 2 106 0,-2 1-232 16,0 0-136-16,-2 3-368 0</inkml:trace>
  <inkml:trace contextRef="#ctx0" brushRef="#br0" timeOffset="46055.0702">21796 5518 519 0,'3'-2'138'0,"-3"-2"6"16,0 2-42-16,1 2-51 0,1 3-5 15,2 5-2-15,-1 2-3 0,0 3-4 0,0 2-3 16,-1 2-3-16,-1 1-2 0,2 2-3 15,-2-4-4-15,0 0-4 0,2 0-2 16,-1-3-4-16,2-1-2 0,-1-2-4 16,1-3-2-16,1-2-2 0,1-5-1 15,3-3 0-15,-1-6 0 0,1-2 0 16,3-1 0-16,0-2 0 0,1 0-1 16,-2 1 1-16,-2 2-1 0,1 4 1 0,-2 1-1 15,-3 1 0-15,-2 3-1 16,-2 2 1-16,1 1-2 0,-1 2-3 0,0 1-5 15,0 1-7-15,1 1-12 0,-1 2-13 16,2-2-12-16,1 0-12 0,2 0-13 16,-1-1-103-16,1-2-114 0,2 0-260 15</inkml:trace>
  <inkml:trace contextRef="#ctx0" brushRef="#br0" timeOffset="46274.4834">22117 5597 527 0,'-2'-2'152'15,"2"0"8"-15,0 1-1 0,0 1-103 16,2-1-11-16,2-1-6 0,2 4-7 16,0-2-8-16,1-2-7 0,3 2-5 15,0 0-5-15,0-1-11 0,1 2-13 16,0-2-18-16,-1 0-14 0,1 2 14 0,-4-2-142 15,2 1-129-15,-1 1-300 0</inkml:trace>
  <inkml:trace contextRef="#ctx0" brushRef="#br0" timeOffset="46491.4129">22324 5453 572 0,'0'-2'151'0,"0"1"8"15,0 2-38-15,-1 5-70 0,1 1-7 16,0 1-2-16,0 8-5 0,-1 1-6 16,0 4-7-16,-2-1-6 0,-1 1-4 15,2 0-7-15,-2 4-6 0,2-8-19 16,-1-1-10-16,2-2-13 0,2-3-10 16,3-2-13-16,0-4-11 0,3-3 0 0,0-2-87 15,3-2-101-15,0-5-231 16</inkml:trace>
  <inkml:trace contextRef="#ctx0" brushRef="#br0" timeOffset="46707.6555">22433 5578 558 0,'3'-5'140'16,"-3"0"7"-16,1 2-80 0,-1-2-14 15,-3 5-6-15,1 2-6 0,0 2-4 16,-3 1-5-16,0 2-4 0,-1 1-2 16,-4 4-2-16,2-2 0 0,0-2-2 15,-1 1-1-15,2-1-2 0,1 0-2 0,1-2-3 16,3 0-2-16,2-1-4 0,0 0-2 15,3-2-2-15,2 1-2 0,2-1-1 16,1-1-1-16,0-2-1 0,3 0-5 16,2-1-7-16,0 0-10 0,1-2-15 15,0-1-16-15,1 0-14 0,2-1-7 16,-2 0-113-16,1-1-118 0,-3 0-271 16</inkml:trace>
  <inkml:trace contextRef="#ctx0" brushRef="#br0" timeOffset="47085.6432">22532 5320 703 0,'-8'-5'164'0,"3"-1"5"0,4 1-99 0,6 1-38 15,3 4-7-15,4 0 0 0,2 3-4 16,3 2-4-16,0-1-4 0,3 3-1 15,-1 0-1-15,0-1-1 0,0 1-2 16,0 1 1-16,-2 0-2 0,-1 1 0 16,-3 1-1-16,-3 1 0 0,-3 1-2 15,-3 3 0-15,-4 1 0 0,-4 2 0 16,-2 3 0-16,-2 1 0 0,-3 2-1 16,0 1 0-16,1-1-1 0,0 1-1 15,2-2 0-15,0 2-1 0,3-2 1 0,2-1-1 16,1-1 0-16,1 0 0 0,1-1 0 15,1 0 0-15,1-3-1 0,-2-2 1 16,0 0 0-16,-2-2 0 16,0-2-1-16,-2-1-3 0,-3-4-5 0,-2-2-8 15,-2-2-12-15,-1-1-17 0,0-3-12 16,-3-5-17-16,2-4-115 0,-1-7-125 16,2-2-289-16</inkml:trace>
  <inkml:trace contextRef="#ctx0" brushRef="#br0" timeOffset="47951.743">22768 3883 488 0,'-6'-7'120'0,"-3"1"6"0,2 2-69 16,0 0-14-16,1 1-2 0,-1 0 0 16,2 2-1-16,-1 0-2 0,1-1-1 15,1 1-2-15,2 0-2 0,1 1-2 0,-1 0-5 16,2 0-3-16,0 0-4 15,0 0-4-15,0 1-3 0,2-1 0 0,-1 1 0 16,3-1 1-16,-1 2 1 0,3-2 0 16,1-2 0-16,1 2 0 15,2-1-1-15,3 0-2 0,2 0-2 0,0-2-1 16,2 3-1-16,0 1-1 0,1 1-1 16,1-1-1-16,-4 0 0 0,-1 0-2 15,0 3 1-15,-2-3-2 0,-1 3 1 16,0-2-1-16,-2 2-1 0,0 1 1 15,-1-1-1-15,-1 1 0 0,-3-1 0 16,-3 3 0-16,-1-1 0 0,-4 1 0 0,-2 2 0 16,-1 0 1-16,-3 1 0 0,-1 2 0 15,-2 1-1-15,-1 0 1 0,1 1-1 16,0-2 1-16,1 0-2 0,1 0 1 16,1-1 0-16,4 0 0 0,0-2 0 15,4-2 0-15,2 3 0 0,2-2 0 0,2-1-1 16,2-1 1-16,4-1 0 0,2-1 0 15,1-2 0-15,3 0 0 16,1-2-2-16,3 2-3 0,1-4-7 0,1 4-10 16,1-2-17-16,2 2-19 0,-1 1-16 15,-2 2-70-15,-1-3-50 0,0 3-115 16,-4 1-229-16</inkml:trace>
  <inkml:trace contextRef="#ctx0" brushRef="#br0" timeOffset="48688.1013">22877 5572 567 0,'-10'0'133'0,"0"-1"7"0,3 1-89 0,-1 0-11 0,5 0-3 16,-1 0-3-16,2 0-5 0,2 1-3 16,1-1-2-16,1 3-2 0,2-2-1 15,1 1-1-15,2 1 0 0,4-1 1 16,0-1 0-16,1 1-3 0,1-5-1 16,1 3-3-16,4-1-3 0,2-1-1 15,1-1-1-15,4 1-3 0,-1-3-1 16,4 3-2-16,-1-2-1 0,-1 0-1 15,-3 0-2-15,-1 2-5 0,-3-3-9 0,-1 2-12 16,-2 1-12-16,-2 0-13 0,-1 0-11 16,-2 0-13-16,-2 1-104 0,-5-1-112 15,-1-4-258-15</inkml:trace>
  <inkml:trace contextRef="#ctx0" brushRef="#br0" timeOffset="48933.9803">23231 5393 631 0,'0'-6'141'0,"-3"0"3"16,2 2-107-16,1 1-11 0,2 3-2 16,1 0 0-16,1 2-2 0,0 1-3 15,3 0-1-15,0 3-1 16,0 2-2-16,2-1-3 0,1 2-2 0,-1-1-3 16,2 3 0-16,1-1-2 0,-1 2-2 15,-2 1 0-15,1 0 0 0,-1 1-2 16,-4-1 0-16,-3 1 1 0,-2-2-1 15,-4-1 0-15,-4 0-2 0,-6 1-5 16,-2 0-7-16,-3 1-11 0,-3 0-11 16,-3 0-12-16,1 2-14 0,-1 0-105 0,0-4-113 15,-1 2-262-15</inkml:trace>
  <inkml:trace contextRef="#ctx0" brushRef="#br0" timeOffset="49662.9713">22962 5085 507 0,'-6'-5'128'0,"1"1"5"0,0-1-66 16,2 0-20-16,0 2-6 0,3 0-5 15,0-1-2-15,2 2-4 0,1-2-3 16,2 2-1-16,3-1-2 0,0 1-1 15,3 1-3-15,0 0-2 0,4 1-2 16,2 2-3-16,0-1-3 0,-2 0-1 0,2 2-3 16,-1-1-1-16,-1 2-1 0,-1-2 0 15,-4 0-2-15,0 1 1 0,-2 0 0 16,-1 1-1-16,-3 0 1 0,-1 3 1 16,-3-1-1-16,-3 0 0 0,-1 4 1 15,-5-2-1-15,-1 2-1 0,-4 0 1 16,-5 1-2-16,2 2 0 15,-3-1 0-15,0 2 0 0,0-1-1 0,2 2 1 16,2-3 1-16,3 2 0 0,1-4 1 0,5 1-1 16,3-2 2-16,3 1-1 0,1-1 0 15,4-1 0-15,1 0-1 0,2-1 0 16,4-2 0-16,1-1-1 0,3-3 0 16,2-1 0-16,1-3-1 0,3 1-1 15,0 0-3-15,0-2-5 0,-2 0-7 16,0 3-11-16,-2 0-13 0,0 2-12 15,-2 1-19-15,-3 2-110 0,0-1-125 0,2-1-285 16</inkml:trace>
  <inkml:trace contextRef="#ctx0" brushRef="#br0" timeOffset="50923.821">23746 5441 547 0,'-7'-8'131'0,"0"1"8"15,-2 3-81-15,3 0-7 0,0-1 2 16,0 0 1-16,1 1-1 0,0 2-1 16,2-1-3-16,1 2-6 0,0-2-7 0,3 3-8 15,0 0-6-15,3 0-6 0,2 1-4 16,2 1-3-16,2 1-2 0,2-1 0 16,3 1-2-16,4-1-1 0,-1 0-1 15,1 1-1-15,2-1 0 0,0 1 0 16,1 1-2-16,-1-3 1 0,-3 1-1 15,1 1 1-15,-2-1-1 0,-1-1 0 16,-3 2 0-16,-3 0 1 0,-1 2-1 16,-3 3 0-16,-4-1 0 0,-3 2 1 15,-5-1-1-15,-1 2 0 0,-3 2 1 16,-4 2-1-16,-2-1 1 0,-1 3-1 0,-2 1 1 16,-5-1-1-16,2 3 0 0,-1-1 0 15,0-2 0-15,1 0 0 0,2-2 0 16,2 1 0-16,5 0 0 0,2-4 0 15,2 0 0-15,1-1 0 0,5-3 0 16,0 0 0-16,2-3 0 0,3 0 0 16,2-2 0-16,1 1 0 0,5-3 0 15,1 0 0-15,1-2 0 0,4 1 0 0,2-2 1 16,1-1-1-16,0-1 0 0,0 1 0 16,0 1 1-16,0 0-1 0,-5 1 0 15,0 0 0-15,-1 1 0 0,1 1-1 16,-3 0-5-16,-1 0-6 0,-3 1-8 15,0 1-11-15,1-1-12 0,-3 1-12 16,-4 0-9-16,2 1-8 0,0 0-6 16,-2-1-101-16,0-1-108 0,-1-1-258 0</inkml:trace>
  <inkml:trace contextRef="#ctx0" brushRef="#br0" timeOffset="51253.9369">24175 5263 663 0,'-1'-3'153'0,"0"0"5"0,1 3-105 16,1 0-13-16,1 2-3 0,3-1-5 0,0 1-3 15,0 2-5-15,2 0-6 0,1 1-4 16,0-2-5-16,2 1-4 0,0-2-7 16,2 1-14-16,-1-2-16 0,0-1-15 15,0-2-19-15,-2-1-111 0,1-3-128 16,-1 0-284-16</inkml:trace>
  <inkml:trace contextRef="#ctx0" brushRef="#br0" timeOffset="51462.3777">24453 5061 688 0,'0'2'163'0,"-1"-1"6"16,0 4-109-16,-1 2-13 0,1 4-4 15,0 3-5-15,0 0-4 0,-2 3-7 16,2 3-6-16,0-2-5 0,1 2-4 16,-1-2-5-16,1 1-6 0,0-2-11 15,0 0-16-15,1-1-17 0,-1-4-14 0,1-1-20 16,2-1-89-16,0-5-21 0,1-4-100 16,2-6-185-16</inkml:trace>
  <inkml:trace contextRef="#ctx0" brushRef="#br0" timeOffset="51752.6006">24675 5126 625 0,'2'0'147'0,"-4"2"5"15,-2-1-94-15,-1 2-15 0,-2 1-1 16,0 1-2-16,-2 1-1 0,-1 1-2 0,-2 1-2 16,0 0-1-16,1 2-3 0,-2 1-4 15,2-1-3-15,2 1-4 0,0-1-3 16,4-2-4-16,3 1-3 0,3-2-2 15,4-1-3-15,1 1-1 0,4-3 0 16,1 1-1-16,3 0 0 0,1-2 0 16,1-1 0-16,1-1 0 0,-1 1-1 0,0-2-1 15,-1 0 1-15,-1 1-1 16,-1-1 0-16,-2 1 0 0,0 2 0 0,-4-2-1 16,0 2-2-16,-2 0-7 0,-2-1-15 15,-3 2-25-15,-3 1-24 0,-2 1-82 16,1-2-50-16,0-2-131 0,-5 2-249 15</inkml:trace>
  <inkml:trace contextRef="#ctx0" brushRef="#br0" timeOffset="60558.2266">1389 7097 494 0,'-10'-11'108'0,"3"1"1"15,-2-2-84-15,6 2-11 0,-1 1-4 16,3 1-2-16,0 1-2 0,2 2-2 15,0 1-1-15,1 1-1 0,1 0 0 16,2 2-2-16,1-2 1 0,2 2-1 16,2 0 0-16,4 2 1 0,-2-2 0 15,3 0 0-15,3 1 1 0,2 0 0 0,3 0 1 16,5 1 0-16,2-2 1 0,5 1 0 16,5 1 0-16,2 1 1 0,3 1-1 15,2-1 0-15,0 1 1 0,0-1 2 16,4 2-1-16,4 0 0 0,2-1 2 15,6 0-1-15,2-1 0 0,2 2-1 16,3-2-1-16,2-3-1 0,2 2 0 16,2-1 0-16,-1 3 0 0,4-3 0 0,0 0 0 15,5 0-1-15,4 0 1 16,0 1 0-16,3 1 0 0,2-3 0 16,0 0-1-16,5 0 0 0,1 1 0 0,0 1-1 15,-1-2 0-15,2-3 1 0,-1 3 0 16,4 1 0-16,-3 1 1 0,1 3 0 15,-1-7 0-15,1 3-1 0,1 2 0 16,-2-2 0-16,0 0 0 0,1-3-1 16,0-2 0-16,2 4-1 0,-2-3 0 0,-2 3 0 15,-2-6-1-15,-2 1 0 0,1-1 0 16,-5-1 1-16,-1 1-1 0,-4-2 1 16,-1-2 0-16,-1 6 0 0,0-1 0 15,-3 1 0-15,-4 1 1 0,-2 2-1 16,-3-2 0-16,-3 2 0 0,-3-4 0 15,-2 2-1-15,-4 0 1 0,0 2 0 16,-2-3-1-16,1 2 1 0,-4 1-1 16,-1 0 1-16,-3-3-1 0,-7 0 1 15,-2-1-1-15,0 1 0 0,-5-1 1 0,1 2-1 16,-4 2 0-16,-3 0 0 0,-3 2 0 16,-4 0 0-16,-4 2 0 0,-3-1 1 15,-6 0-2-15,-1 0 2 0,-3 2-1 16,-1-1 0-16,-3 1 1 0,-1-1-1 15,-2 0 1-15,-2 0 0 0,-1 0 0 16,-1-2 1-16,1 6 0 0,-2-3-7 0,-1 0-8 16,0 3-14-16,0 1-116 15,-4-6-117-15,-1 3-295 0</inkml:trace>
  <inkml:trace contextRef="#ctx0" brushRef="#br0" timeOffset="63774.6152">14697 8685 164 0,'9'0'38'16,"0"-2"2"-16,-9 1-27 0,0 2-5 15,-5 1-20-15,-2 0-25 0,-2-2-31 16,-2 3-77-16</inkml:trace>
  <inkml:trace contextRef="#ctx0" brushRef="#br0" timeOffset="66320.2274">14901 8450 364 0,'8'-3'81'0,"-1"-7"1"0,1 2-65 16,1 5-8-16,1 7-33 0,-2 0-55 16,-1-1-66-16,-5 1-159 0</inkml:trace>
  <inkml:trace contextRef="#ctx0" brushRef="#br0" timeOffset="121692.9956">13386 7247 149 0,'-2'-2'31'0,"3"4"-8"15,0-1-49-15,-2 1-30 0,-3 3-64 16</inkml:trace>
  <inkml:trace contextRef="#ctx0" brushRef="#br0" timeOffset="151870.9359">9171 12814 111 0,'-7'-3'26'0,"1"3"1"15,1-3-14-15,-2 2-7 0,1-1 0 16,-2 1 1-16,0 1 1 0,0 0 1 0,-1-1 1 15,1 3 0-15,0-3 0 0,2 1-1 16,0-2 0-16,1 2-3 0,0 0-1 16,0 0-1-16,-1 2-1 0,0-2 0 15,0 3-1-15,-3 0 0 0,3-2 0 16,-1 1-1-16,-3-1 1 0,2 0-1 16,0 0 0-16,2 1 0 0,-1-2-1 15,1 1 1-15,0 0 0 0,2 0-1 16,-1-1 1-16,0 1-1 0,-6-1 1 15,6 0-1-15,-1 0 1 0,0 0-1 16,0 0 0-16,0 0 0 0,0 0 1 0,4 0-1 16,-5 2 0-16,2 0 0 0,-2-1 0 15,1 2 0-15,-2 1 0 0,1-1 0 16,0 2 0-16,-1-1 0 0,0 1 0 16,-1-2 0-16,0 1 0 0,1 0 0 15,-2-2 0-15,2 1 0 0,0 0 0 16,0 0 0-16,0 2 0 0,1-2 0 0,-2 2 0 15,2 1 0-15,0 0 0 16,-1 1 0-16,1-1 0 0,0-1 0 0,0 1 0 16,0 0 0-16,0-1 0 0,-1 0 1 15,1 0-1-15,1-1-1 0,-1 0 1 16,0 1 0-16,3 0 0 0,-1-1 0 16,0-3 0-16,1 1 0 0,-1 2 0 15,2 1 0-15,-2-1 0 0,1 0 0 16,-1 1 0-16,1 3 0 0,1 0 0 15,-2 0 0-15,0 0 0 0,0 0 0 16,0 0 0-16,0 1 0 0,-1-1 0 16,1 1 0-16,1-2 0 0,1 2 0 0,0-1 1 15,0 0 1-15,0-1 1 0,1-1 0 16,-1 0 0-16,2 0 1 0,0 0 0 16,0 1-1-16,-1-1 1 0,2 1 1 15,0-1 0-15,0 2 1 0,-1-1 1 16,1 0 0-16,0 1 1 0,1-1-1 15,-1 0 1-15,2 1-2 0,-2-1 0 16,1 0 0-16,0 2-1 0,2 1-1 16,-2-2 0-16,1 1 0 0,1-1-1 0,-1 1 0 15,2-2 0-15,-1-2 1 0,2 1-1 16,0-2 1-16,0 1-1 0,1 1 1 16,-1 0-1-16,1 0 0 0,-1 3 0 15,1-2-1-15,0 3 0 0,1-1-1 16,-1 0 1-16,0 0-1 0,2 1 1 15,2 0 0-15,1 1 0 0,-1-2 1 16,1 2-1-16,0 1 0 0,0-3 1 16,0 0 0-16,0-1 0 15,-1-1 1-15,1-3 1 0,0 1 0 0,1-2 1 0,1 1-1 16,-1-2 0-16,0 0 0 0,0 2-1 16,1-1-1-16,-1 0-1 0,0 1 0 15,0 1 0-15,2 1-1 0,-2 0 0 16,1 1 0-16,1-1 0 0,-1 2 0 15,1-2-1-15,1 1 1 0,-1 1-1 16,0-1 0-16,-2-1 1 0,0 3-1 0,-1-2 1 16,-1 0 0-16,-1 0-1 15,0-1 1-15,0-4 0 0,0 1 0 0,0-2 1 16,1 0-1-16,1-1 0 0,-1 0 0 16,-1 1 0-16,2 0 0 0,-2-1 0 15,1 0-1-15,1 0 1 0,0-2 0 16,2 1 0-16,-2-2 0 0,-2-2-1 15,2 1 1-15,0-1 0 0,2 0-1 16,-4-4 1-16,2 1-1 0,-1-3 1 16,3 0-1-16,-2 0 0 0,-2-2 0 15,2 1 1-15,-1 2-1 0,1 0 0 0,1 4 1 16,-2-1-1-16,0 1 0 0,0 0 1 16,0 1-1-16,-2 1 0 0,2-1 0 15,-4-1 1-15,4 0-1 0,-1 1 0 16,-2 0 0-16,0-1 0 0,1 0 1 15,-1-1-1-15,-1 0 0 0,0 3 1 16,-1-3-1-16,-1 3 1 0,-1-1 0 16,0-1-1-16,-2 1 2 0,-1-2-1 15,0 3 0-15,0-3 0 0,-1 0 0 0,0 1-1 16,-2 0 1-16,2 0-2 16,-3-3 1-16,1 3-2 0,-5 0 0 0,3 0-1 15,0-3 0-15,-1-1-1 0,0-2 0 16,-1 0 0-16,0-2 0 0,2-1 1 15,-4 0 0-15,-1 0 0 0,3 3 2 16,-4-2 0-16,0 0 1 0,0-2-1 16,0-1 1-16,2-4 0 0,-1-4-1 15,-1-2 1-15,2-1 0 0,0 0 0 0,0 0 0 16,-2 0 0-16,0 4 0 0,-2 5 0 16,-2 3 0-16,-2 6 0 0,-4 5-10 15,-3 5-30-15,-6 6-36 0,-5 7-58 16,-8 7-137-16</inkml:trace>
  <inkml:trace contextRef="#ctx0" brushRef="#br0" timeOffset="169598.8493">4346 14612 96 0,'6'3'28'0,"2"-1"2"0,-2-1-8 16,1 3-7-16,2 0-3 0,0-1-1 0,2 2-2 16,3-1-1-16,2 0-1 0,1-1-1 15,0 0 0-15,4-1-1 0,2 1 0 16,0-1-2-16,3 0 1 0,1 1-2 16,1 1 0-16,2-1 0 0,-1 2-1 15,0 0 0-15,2 1 0 0,0 1 1 16,-2 2-1-16,3-2 0 0,1 0 1 15,-1-1 0-15,0-1 0 0,-3-4 0 16,1-1-1-16,-2-4 1 0,-1-1 0 0,0 0-1 16,-2-1 0-16,1-1 0 0,0-1 0 15,-2 1 0-15,0 0-1 0,-1-1 2 16,-2 2-1-16,-3 1 0 0,-1 1 0 16,-1 1 0-16,-2 2 0 15,-2 1 0-15,-4 1 0 0,-1 2-1 0,-3 0 1 16,0 2 0-16,-3 0 0 0,-1 1-1 15,0-1 0-15,-2 0 1 0,1-1-1 16,-2-1 1-16,1-2 0 0,-1 2 2 16,0-2 0-16,0 0 2 0,-1 1 0 15,1-1 1-15,-1-1-1 0,0 1 0 0,0 2 0 16,0 1-1-16,-1 3-6 16,0 1-48-16,-1 2-43 0,-3 3-115 0</inkml:trace>
  <inkml:trace contextRef="#ctx0" brushRef="#br0" timeOffset="183763.1575">15503 8758 72 0,'98'-26'23'0,"-2"-3"1"16,-16-2-3-16,-3-7-8 16,-6-8-2-16,-3-4-3 0,-3-4-1 15,-5-3-2-15,-8-3-1 0,-5 0-1 16,-9 2 1-16,-10-4-2 0,-10-5 1 0,-12-2-1 16,-11-2-1-16,-12-2 0 0,-10 3-1 15,-11 4 0-15,-12 10 0 0,-13 11-1 16,-10 10 1-16,-11 9-1 0,-12 13-28 15,-13 3-24-15,-7 12-66 0</inkml:trace>
  <inkml:trace contextRef="#ctx0" brushRef="#br0" timeOffset="185548.5303">16021 8267 293 0,'-5'-4'66'15,"1"-1"0"-15,2 2-50 0,-2 2-5 16,-1 2-9-16,-1-1-24 0,-3 0-44 16,-2 2-52-16,-7 1-129 0</inkml:trace>
  <inkml:trace contextRef="#ctx0" brushRef="#br0" timeOffset="186837.3786">15999 7822 242 0,'-5'-6'47'15,"-1"4"-47"-15,-4 2-76 0,-5 7-136 16</inkml:trace>
  <inkml:trace contextRef="#ctx0" brushRef="#br0" timeOffset="217704.9987">14797 13992 112 0,'-9'0'0'16,"2"-1"-16"-16,0 4-79 0</inkml:trace>
  <inkml:trace contextRef="#ctx0" brushRef="#br0" timeOffset="218277.8693">14801 14022 199 0,'-6'1'42'0,"-2"1"1"15,1 3-37-15,1 4-15 0,0-2-32 16,0-1-35-16,2-1-87 0</inkml:trace>
  <inkml:trace contextRef="#ctx0" brushRef="#br0" timeOffset="218441.4317">14803 14057 99 0,'-3'6'0'0,"-4"-3"-14"0,6 0-70 0</inkml:trace>
  <inkml:trace contextRef="#ctx0" brushRef="#br0" timeOffset="218598.0122">14829 14036 133 0,'-5'7'8'0,"0"-4"-8"16,1 0-45-16,3-2-50 0</inkml:trace>
  <inkml:trace contextRef="#ctx0" brushRef="#br0" timeOffset="218734.7118">14856 13994 244 0,'-6'-2'51'0,"0"5"-8"0,1 0-87 15,0 1-46-15,1 0-113 0</inkml:trace>
  <inkml:trace contextRef="#ctx0" brushRef="#br0" timeOffset="221760.4551">15035 13791 158 0,'-62'-76'44'0,"-13"-1"3"16,-10 10-21-16,-11 0-4 0,-3 13-5 15,-5 7-5-15,-7 15-4 0,-6 18-7 16,-4 14-45-16,-6 6-3 0,0 21-36 0,-2 16-77 15</inkml:trace>
  <inkml:trace contextRef="#ctx0" brushRef="#br0" timeOffset="252777.4276">24879 13666 153 0,'-9'-13'36'0,"-6"1"2"15,-6 1-24-15,-3 3-3 0,-5 2 2 0,-6 1 1 16,-3 5 0-16,-3 3 0 16,-1 2-2-16,-2 2 0 0,-1 3 0 15,0 2-1-15,2 3 0 0,-3 4-1 0,3 3-1 16,0 2 1-16,4 5 2 0,2 3 4 16,1 6 5-16,7 7 4 0,5 2 4 15,5 3 2-15,8 5 0 0,4-5-3 16,7 4-4-16,6-5-6 0,9-3-5 15,8-5-3-15,9-4-3 0,8-5-2 16,6-5-2-16,6-5 0 0,9-5 0 16,3-5-1-16,1-8-1 0,-1-7 1 15,2-9-1-15,-1-6 0 0,-4-10-1 16,-3-7 2-16,-6-3 0 0,-3-4 2 0,-2-6 0 16,-12-7 2-16,-8-4-1 0,-10-5 1 15,-9-2-1-15,-13 0-1 0,-13 0-2 16,-13 4-2-16,-14 9-4 0,-14 10-13 15,-13 14-42-15,-14 11-45 0,-7 12-75 16,-11 13-177-16</inkml:trace>
  <inkml:trace contextRef="#ctx0" brushRef="#br0" timeOffset="261267.1288">14633 13382 330 0,'-12'-2'81'16,"-2"-2"1"-16,-2 0-47 0,0 3-12 0,-2 1-9 16,0-1-5-16,-3 2-5 0,-2-1-2 15,0 1-1-15,-2-1 1 0,-1-1-2 16,-1-1 1-16,1-2 1 0,1-1 4 16,-2-1 7-16,0-1 2 0,-1 1 3 15,-2 1 0-15,3 2 1 0,-2 2-1 16,-2 2-5-16,1 4-6 0,-1 3-3 15,0 0-2-15,-1 2 0 0,-1 1-2 16,0 4 1-16,-2-2 0 0,2 2-1 16,-3 2 0-16,3 4 0 0,1-3 1 0,4 5 1 15,0 1 0-15,3 1 2 0,2 1 0 16,4 1 0-16,0 0 1 0,1 0 0 16,2-1-1-16,2 1 1 0,2-3-1 15,2-1-1-15,3 1 1 0,3 0 0 16,3 3-1-16,4 0 0 0,1 0 0 15,5 5 0-15,2 1 0 0,3-1 0 16,4 1 0-16,2-1 1 0,3 0 0 16,5-4 0-16,3-3 0 0,5-1-1 15,6-6 1-15,3 1-2 0,7-6 1 16,4-4-1-16,2-3 0 0,7-1 1 0,1-3 0 16,5-1 0-16,2-3-1 0,4-1 1 15,1-3 0-15,-1-1-1 0,0-2 0 16,-1-3-1-16,0-1 1 0,-3-5 0 15,-5-1 0-15,-3-3-1 0,-4-5 1 16,-6-3-1-16,-6-1 0 0,-7 0 0 16,-9-2 0-16,-6 0 0 0,-7 1 0 0,-5 1-1 15,-6-2 1-15,-9 0-1 0,-6-4 1 16,-9-2-1-16,-8-1 1 0,-12-1 0 16,-6 1 0-16,-16 4 0 0,-10 3 0 15,-13 8 1-15,-9 9-3 0,-13 13-3 16,-9 13-8-16,-13 11-30 0,-9 8-83 15,-12 8-98-15,-3 7-242 0</inkml:trace>
  <inkml:trace contextRef="#ctx0" brushRef="#br0" timeOffset="274057.3741">18242 13729 195 0,'-9'-1'48'0,"2"-1"2"0,-1 2-30 15,3-1 2-15,0 1 0 0,3 0 4 16,0-1 3-16,-1 1 1 0,3 0-1 16,0-1-2-16,1 1-3 0,3-1-2 15,3 1-3-15,2 0-2 0,4 0-2 0,3 1 1 16,4 0 1-16,3 0-1 0,4 2-2 15,4 2-3-15,2 0-3 0,4 1-1 16,3-1-2-16,2-3-1 0,2 0-1 16,-3-2-1-16,2-2 0 0,-2 0 0 15,-2-2 0-15,-2 3-1 0,-7-1 1 16,0 2 0-16,-3 2 0 0,-4-1 1 16,-1 0 0-16,-5-2 1 0,-1-2 1 15,-2 2 0-15,-3-1 1 0,-2 1 1 16,-4-3 0-16,-1 0-1 0,-3 2 1 15,0-1-2-15,-2 2 0 0,0-1-2 0,-2-1 0 16,0 1-4-16,-2 0-3 0,0 2-17 16,-1 2-55-16,-3-2-36 0,-2 6-80 15,-1 1-181-15</inkml:trace>
  <inkml:trace contextRef="#ctx0" brushRef="#br0" timeOffset="284168.436">12788 15738 146 0,'0'1'25'0,"-1"0"-18"0,1 0-35 0,-1 1-23 16,0-4-47-16</inkml:trace>
  <inkml:trace contextRef="#ctx0" brushRef="#br0" timeOffset="284851.2231">14706 15648 157 0,'2'2'35'0,"0"-1"0"16,-1 0-21-16,-1-1-16 0,2 1-10 16,0 2-23-16,-1-2-27 0,0-1-67 15</inkml:trace>
  <inkml:trace contextRef="#ctx0" brushRef="#br0" timeOffset="287637.8297">20089 15423 144 0,'0'0'29'0,"0"1"-4"0,0-1-28 16,0 1-22-16,0-1-6 0,-1 2-21 15,1-1-34-15</inkml:trace>
  <inkml:trace contextRef="#ctx0" brushRef="#br0" timeOffset="293588.8016">15005 11936 262 0,'-14'-19'64'0,"-1"1"3"0,-3 0-37 16,-3-2-6-16,-1 4-1 16,-2 3 1-16,0-3 3 0,-3 2-1 0,-1-3 0 15,-5 1-1-15,0 3-4 0,-3 2-4 16,-3 1-5-16,-6 1-4 0,-3 1-3 16,-4 4-3-16,-2 1-2 0,-2 2-1 15,-6 1 0-15,-1 0 0 0,-1 5-1 16,1 3 1-16,-3-1-1 0,-1 3 1 15,1-1 2-15,1 4 1 0,1 0 3 16,1 3 1-16,3 1 2 0,2 5 0 0,5 8 1 16,-1 5-1-16,3 4-2 0,4 4-1 15,3-1-1-15,2 0-2 0,4-3 0 16,5-4-1-16,5-7-1 0,6-1 1 16,7-2-1-16,1-2 0 0,6 2 1 15,5-1-1-15,6 2 0 0,5 3 1 16,6-1-1-16,4 2 1 0,7 2-1 0,7 1 1 15,6 0-1-15,7-1 0 16,4-2 1-16,4 1-1 0,3 0 1 0,4-1-1 16,4 3 0-16,1 0 1 0,3 2-1 15,2 0 0-15,7 2 0 0,3-3-1 16,2-3 0-16,2-7-1 0,3-5 1 16,0-11-1-16,2-6 1 0,-1-11 0 15,-3-8 1-15,0-8 2 0,0-8 3 16,-1-7 2-16,-3-6 2 0,-4-7 1 15,-3-12 1-15,-7-9 0 0,-8-7-1 16,-12-2-3-16,-10-5 0 0,-12-11-2 16,-13-4-1-16,-16 7 0 0,-14 4-2 0,-18 10-3 15,-15 5-7-15,-23 11-14 0,-16 19-57 16,-19 13-38-16,-21 17-85 0,-15 12-182 16</inkml:trace>
  <inkml:trace contextRef="#ctx0" brushRef="#br0" timeOffset="296902.505">16605 12288 403 0,'-7'-3'100'0,"1"-2"2"15,-1 1-58-15,0-1-12 0,1 3-8 16,1-2-4-16,-1 0-2 0,2 1-2 16,1-1 1-16,-1 0 0 0,1 1 0 0,2-1-1 15,1 0-3-15,1 1-3 16,3 0-2-16,1 0-2 0,2 1-3 0,3 0 0 16,4 2-2-16,0-1-1 0,4 1 1 15,0 0-1-15,4 1 0 0,1-1 1 16,0 1-1-16,3-1 0 15,-1 1 0-15,-1 1 0 0,2-1 1 0,-4 0-1 16,-2 0 0-16,-1 2 0 16,-3-1 1-16,-1 2-1 0,-3-2 0 0,-5 2 0 15,-2-2 0-15,-1 1 0 0,-5-4 0 16,-4 1 0-16,-2-3 0 0,-6 1 0 16,-3-2 0-16,-3 2 0 0,-5-2 0 15,-2 2 0-15,-4 0 0 0,1 0 0 0,-1 1 0 16,1 2 0-16,3 0-3 0,2 3-6 15,2 2-16-15,5 0-100 0,4 1-102 16,5-1-257-16</inkml:trace>
  <inkml:trace contextRef="#ctx0" brushRef="#br0" timeOffset="300317.3521">20337 15604 616 0,'0'-2'139'0,"-2"12"6"0,-3 3-102 15,-2 10-7-15,-3 8-2 0,-2 5 2 16,-1 3 1-16,0 1-3 0,2 2-3 0,0 1-3 15,2-2-3-15,3-5-4 0,2-6-3 16,1-5-2-16,2-7-2 0,-1-4 2 16,1-8-1-16,1-10-1 0,0-7-2 15,0-7-2-15,1-7 0 0,2-5-4 16,-1-7-3-16,3-7-2 0,1-4 0 16,3 2-1-16,-1 3 0 0,2 5 0 15,-1 3 0-15,-3 10-1 0,0 9 1 16,-1 10 0-16,-3 8 1 0,1 7-1 15,-2 7 1-15,2 8 0 0,-1 8 1 0,3 2 1 16,2 3 1-16,3 1 0 0,2 5 2 16,7-4 0-16,3-2 0 0,5-5 1 15,5-5 0-15,2-5 0 0,1-8-1 16,2-9-2-16,-3-8 0 0,-2-10 0 16,-4-5-2-16,-3-5 0 0,-3-6-1 15,-5-2 0-15,-5-5 0 0,-2-2 0 16,-4-2-1-16,-3-4-1 0,-6-3-2 0,-2-1-4 15,-3-1-5-15,-1 3-5 0,-1 5-6 16,1 8-7-16,-1 9-11 0,1 9-8 16,2 11-10-16,2 12-8 0,1 9 34 15,1 6-149-15,3 4-125 0,2 4-302 16</inkml:trace>
  <inkml:trace contextRef="#ctx0" brushRef="#br0" timeOffset="300660.3975">20918 15843 664 0,'1'0'160'0,"-1"1"8"0,1 3-102 15,1 5-14-15,0-1-5 0,-1 4-4 16,1 4-4-16,-1 4-6 0,-1 2-6 16,0 0-6-16,-1 3-3 15,-1-2-4-15,1 1-5 0,1-2-5 0,0-3-7 16,0-3-12-16,1-3-21 0,1-2-21 15,0-3-19-15,-1-5-120 0,0-2-140 16,1-4-309-16</inkml:trace>
  <inkml:trace contextRef="#ctx0" brushRef="#br0" timeOffset="301003.7543">21240 15793 637 0,'0'-6'160'0,"-1"1"8"0,0 2-83 0,-1 3-30 16,1 5-11-16,1 3-10 0,-1 4-7 15,0 4-8-15,1 2-6 0,0 3-4 16,0 2-4-16,1 4-1 0,0 1-2 16,0 1-2-16,2-1-6 0,-1-1-14 15,1-2-15-15,-2-1-13 0,0-6-14 16,-1-3-118-16,-1-3-130 0,-1-3-290 15</inkml:trace>
  <inkml:trace contextRef="#ctx0" brushRef="#br0" timeOffset="301184.2698">21120 15957 676 0,'-7'-2'175'0,"3"0"4"15,2 1-72-15,2 1-46 0,1 3-17 16,5 0-10-16,3 1-8 0,3 1-8 15,3-1-5-15,4-2-6 0,2 0-6 16,2 1-13-16,3-3-18 0,1 0-18 0,4-3-14 16,-1 1-15-16,1-4-116 0,2-3-128 15,-1-2-276-15</inkml:trace>
  <inkml:trace contextRef="#ctx0" brushRef="#br0" timeOffset="301612.1253">21698 15667 725 0,'-3'12'177'0,"-2"1"9"0,-1 7-108 16,1 2-20-16,-1 1-10 0,1 3-7 15,-3 2-9-15,2-2-9 0,-1 0-7 16,2-2-4-16,-2-3-3 0,3 0-3 16,0-3-2-16,3-5-1 0,1-4 0 15,1-5-2-15,0-6-2 0,4-6 0 16,-1-4 0-16,1-5-1 0,-3-6 1 15,3-2-1-15,0-4 0 0,1-1 0 0,0 1-1 16,2-1 1-16,-2 5 1 0,1 5-1 16,-2 3 1-16,-1 7 1 0,0 8 0 15,-2 5 0-15,-1 7 0 0,-1 5 1 16,1 3 0-16,2 4 0 0,-1 2 0 16,2 0 0-16,3 1 1 0,3-2 1 15,5-2-1-15,2-2 0 0,3 0 1 16,3-5 0-16,0-4-1 0,0-4 1 0,-1-6-1 15,-2-5 0-15,-2-3 0 16,-3-8 0-16,-4-4 0 0,-4-1-1 0,-3-5 1 16,-4-3-1-16,-2-3 0 0,-4-1-4 15,-2 0-5-15,1 1-8 0,1 2-9 16,1 3-11-16,1 7-13 0,2 6-15 16,1 5-10-16,1 5 89 0,0 7-205 15,1 4-132-15,0 5-346 0</inkml:trace>
  <inkml:trace contextRef="#ctx0" brushRef="#br0" timeOffset="302013.7439">22123 15958 715 0,'-8'0'179'0,"-2"-1"7"15,1-1-108-15,3-1-15 0,1 1-10 16,2-1-9-16,0 0-11 0,4-1-10 16,2 1-8-16,2 1-5 0,0 0-4 15,1-1-2-15,2 3-2 0,1 1-2 16,-2 2 1-16,2 0-1 0,-2 1 0 16,1 1 0-16,-1 0 0 0,-2 1 0 15,0 1 0-15,0 1 0 0,-3-1 0 16,1 0 0-16,-3 2 1 0,0 0-1 15,-3-1 0-15,-1 2 1 0,0 0-1 16,-3 0 1-16,-1-1 0 0,-1 2 1 16,-1 0 1-16,1 0 3 0,-1 0 0 0,1 1 1 15,1 0 1-15,0-2 0 0,3-1-2 16,2 1 0-16,0-1-3 0,2-1-1 16,2 1-1-16,3-3-2 0,2 0-4 15,3-1-7-15,1-1-10 0,5-3-16 16,3-1-24-16,4-3-19 0,1 0-128 15,3-2-145-15,2 1-335 0</inkml:trace>
  <inkml:trace contextRef="#ctx0" brushRef="#br0" timeOffset="302469.3613">22894 15735 646 0,'5'-7'156'16,"0"0"6"-16,1-2-93 0,1 3-20 16,2 0-7-16,0 1-4 0,2 1-5 15,1 3-2-15,-1 1-4 16,1 2-3-16,-1 3-1 0,0 3-4 0,-3 3-3 15,2 5-2-15,-1 1-4 0,-2 2-2 16,-2 3-3-16,-3 3-2 0,1 1-1 16,-2-2 0-16,-2 2-2 0,-3 1-3 0,1 0-6 15,-1 1-10-15,0-4-15 0,1 0-13 16,-1-2-16-16,0-4-17 0,1-3-114 16,-2-4-126-16,0-5-289 0</inkml:trace>
  <inkml:trace contextRef="#ctx0" brushRef="#br0" timeOffset="302662.3564">22933 15799 638 0,'-5'1'167'0,"0"2"12"0,2 3-72 16,-2 2-36-16,2 6-12 0,0-1-9 15,-1 5-9-15,1 1-12 0,1 2-10 16,-2 2-12-16,2 3-17 0,-1-3-23 15,3 3-26-15,2-3 68 0,2-7-206 16,1 3-154-16,2-4-374 0</inkml:trace>
  <inkml:trace contextRef="#ctx0" brushRef="#br0" timeOffset="303223.4906">23249 15832 723 0,'-5'10'175'0,"-1"1"8"16,-1 2-111-16,2 3-15 0,1 3-5 15,2-1-4-15,-1 3-8 0,4-1-10 16,2 0-9-16,-1 0-6 0,4-4-5 15,1-3-3-15,-1-4-4 0,1-4 0 16,0-8 0-16,0-4 1 0,0-6-1 16,-2-7-1-16,-2-2 0 0,0-3-1 0,-2-3-3 15,-2-1-6-15,-2-2-7 0,-1-2-11 16,-1 0-16-16,-1-2-21 0,-1-2-11 16,1 0-8-16,1 3-3 0,0 3 3 15,3 5 8-15,1 6 16 0,0 5 21 16,1 3 14-16,1 4 17 0,0 3 17 15,1 2 14-15,1 3 13 0,-1 0 8 16,2 2 7-16,1 3 4 16,0 1-1-16,2 2-5 0,2 0-5 0,1 2-7 15,2 1-5-15,1 0-4 0,1 0-6 0,3 2-5 16,0 0-3-16,1 0-2 0,0 1-1 16,0 0 0-16,3 3 1 0,0 1 1 15,-2 1 0-15,2 3 1 0,0 0-1 16,-2 2-3-16,-3 1-3 0,-2 2-3 15,-6-1-2-15,-3 2-1 0,-6 0-2 16,-6 3 0-16,-4-3-1 0,-5 0 1 16,-4-2-1-16,-3-1 0 0,-2-3-2 15,-2-3 0-15,2-3-3 0,-3-1-7 0,1-3-14 16,2-2-20-16,2-3-23 0,4-2-15 16,5-4-125-16,4-2-142 0,8-5-316 15</inkml:trace>
  <inkml:trace contextRef="#ctx0" brushRef="#br0" timeOffset="303876.6768">23694 15790 781 0,'0'-2'204'0,"-2"3"10"0,-1 3-97 15,-3 3-36-15,-2 4-20 0,0 5-14 16,-2 0-10-16,0 0-9 0,2 0-9 15,1 1-5-15,3-2-4 0,4-2-3 16,2-2-1-16,4-2-3 0,3-2-1 16,-2-2-1-16,2-4-1 0,-2-3-2 0,-1-5-2 15,-2-4-2-15,-1-3-2 0,-3-3-4 16,2-3-3-16,-2 0-5 0,3-5-5 16,-1-1-6-16,1 1-7 15,2 0-5-15,2 3-5 0,2 2-7 0,0 5-4 16,-1 5 0-16,2 5 1 0,-1 2 6 15,-1 2 6-15,0 4 9 0,-1 0 10 16,-1 3 9-16,-1 1 10 0,0-1 11 0,-2 1 10 16,4 2 8-16,-3 0 6 15,4 2 9-15,-2 0 7 0,3 2 4 0,-1-1 1 16,3 1-1-16,1 1-2 0,2-2-4 16,-1-1-4-16,3-1-5 0,1-3-3 15,3-1-6-15,0-3-2 0,-3-4-4 16,-1-4-3-16,-3 0-3 0,-2-5-3 15,-3-1-2-15,-6-4-4 0,-2-2-4 16,-1 1-6-16,-2-1-6 0,3-1-7 16,0 1-9-16,0 1-11 0,4 2-9 15,2 3-6-15,1 1 1 0,2 3 5 16,0 2 8-16,0 1 7 0,1 3 14 0,-2 0 15 16,0 1 16-16,-3 2 11 0,1 1 6 15,-3-1 6-15,0 3 4 0,0-1 2 16,3 2-3-16,-2 0-4 0,2 0-3 15,0 2-5-15,2-1-4 0,2 0-4 16,4 3-2-16,0-1-4 0,5 0-2 16,0 3-2-16,3 0-3 0,0 0 0 15,-1 3-1-15,-2-1 0 0,-7 1 0 0,-5 1 2 16,-7-2-1-16,-6-1 1 16,-9 0-1-16,-5 1 0 0,-6 1-5 15,-5 1-14-15,-6-1-25 0,-3 3-33 0,-4-1-140 16,1 1-163-16,1-1-390 0</inkml:trace>
  <inkml:trace contextRef="#ctx0" brushRef="#br0" timeOffset="305374.4316">7728 14431 478 0,'-2'-17'118'0,"-8"1"3"0,-6 2-63 16,-4 3-24-16,-3 5-9 0,-2 5-6 0,-4 1-6 15,0 1-5-15,-1 3-2 0,-2 2-2 16,-3 5-2-16,-3 1-1 0,-6 5 0 16,0 5 1-16,-2 5 0 0,-1 6 2 15,1 3 2-15,1 3 1 0,5 5 1 16,7 4 2-16,2 1 0 15,8 1 1-15,4 7 0 0,8 7-1 0,5 5 0 16,4 1-1-16,3 2 1 0,5 3-2 16,4 2-1-16,7-2-1 0,6-2-1 15,8-5-1-15,7-5-1 0,8-3-1 0,7-3-1 16,5-10 0-16,-2-10 1 0,3-11-2 16,0-6 1-16,3-9 0 0,-2-9 1 15,0-12 0-15,1-7 0 0,3-6 1 16,0-8 0-16,-4-12 1 0,-4-7-1 15,-2-6 1-15,-6-4 1 0,-7-8 0 16,-5-3 0-16,-10-2-1 0,-10-6 1 16,-13-1-1-16,-11-4-1 0,-9-3-1 15,-14 2-1-15,-14-4 0 0,-14 1 0 16,-12 10 0-16,-9 10-1 0,-6 13 1 16,-10 17-1-16,-10 16-6 0,-3 20-13 0,0 21-10 15,3 18 76-15,-6 11-205 0,-3 11-133 16,5 2-352-16</inkml:trace>
  <inkml:trace contextRef="#ctx0" brushRef="#br0" timeOffset="306789.5219">13468 6834 387 0,'12'-17'83'0,"-2"0"1"0,-1-2-70 0,-2 2-6 0,-2 4-3 16,-3 2-1-16,-3-2-1 0,-3 2-1 16,-5 0 0-16,-5-1 0 0,-5 2 4 15,-3 0 3-15,-5 2 3 0,-3 0 3 0,-2 2 0 16,-3 1 2-16,-4 3-1 0,-3 3-4 15,-5 3-3-15,0 1-4 0,-2 5-2 16,-4 2 0-16,-3 3-2 0,1 0 2 16,3 4 2-16,2 2 2 0,-2 3 0 15,5 6 2-15,4 3 0 0,7 5 0 16,6 4-1-16,3 1-2 0,7-1-1 16,9 0 0-16,6-4 0 0,5-3 1 15,7-4 1-15,5-4 1 0,10-2 0 16,8 1 0-16,7-1-1 0,11-3-1 0,6-3-1 15,6-3-2-15,8-4-1 0,3-5 0 16,4-7 0-16,2-9-1 0,-1-1 0 16,0-7 0-16,0-5 3 0,-1-4 3 15,-5-4 1-15,-7 0 1 0,1-5 1 16,-5-13 0-16,-9-5 0 0,-6-1-3 16,-10-2-2-16,-8-2-2 0,-12-2-1 15,-14 4 0-15,-15 7-2 0,-12 6 0 0,-15 8-2 16,-14 10-7-16,-16 8-14 0,-12 11-89 15,-19 11-23-15,-17 11-93 0,-14 8-201 16</inkml:trace>
  <inkml:trace contextRef="#ctx0" brushRef="#br0" timeOffset="308627.2908">11480 15571 382 0,'-32'-11'102'16,"5"4"2"-16,-1-2-18 0,5 2-58 15,1 1-9-15,1 1-5 0,4-1 0 16,2 1-2-16,3 0 0 0,1-1 1 16,2-2 1-16,3 2 1 0,1 1 1 15,1 2 0-15,1-1-2 0,2 2-1 16,1 2-3-16,1-2-1 0,2 1-4 16,4 0-1-16,2 0-3 0,6 0 0 15,2-2 0-15,7-1 0 0,2 2 2 0,5 0 0 16,3-1 1-16,4-1 1 0,2 0 0 15,2 0 1-15,3 0 0 0,0 3-1 16,3 0-1-16,2 2-1 0,3 1 0 16,0 3-1-16,-2-2-1 0,1-1 0 15,-1 2-1-15,1-3 1 0,-3 2 0 16,1-2-1-16,3 0 2 0,3 0 2 16,-3-1 1-16,1 0 1 0,-5-1 1 15,4 0 0-15,-6 1 1 0,0-3-1 16,-3 5-2-16,-2-2-1 0,1-3-1 15,3 3 0-15,-4-2-1 0,-1-3 0 0,-3 1-1 16,-1-2 1-16,0-1 0 0,-4 0 0 16,-2 1 0-16,-6 0 0 0,0 3-1 15,-4-1 0-15,-5 0 0 0,-4 3 0 16,-4 0 0-16,-1 0 0 0,-4-1 1 16,-2 1 2-16,1 0 0 0,-5-2 2 15,1 2 0-15,1-1 0 0,-4 0 0 0,0 1-1 16,-1-1-1-16,-2 1-1 0,2 1-1 15,0-2 0-15,0 1-1 0,1 0 0 16,0-2 0-16,0 2 0 0,2 0 0 16,0-1-1-16,1-1 1 0,-1 1-1 15,2 0 1-15,0 1-1 0,-2-1 0 16,3 1 1-16,0-1-1 0,-1 2 0 16,2-1 0-16,-1 1 0 0,0-1 0 15,1 1 0-15,-1 0-1 0,2 0 0 16,-2 0 1-16,0 0-1 0,0 0 1 0,0 1 0 15,0-1-1-15,1 0 1 16,0 1 0-16,-1 1-1 0,1-1 1 0,1 0 0 16,-1 0 0-16,0 0 0 0,0-1 0 15,-1 2 0-15,3-1 0 0,-2 0 0 16,-1 0 0-16,0-1 0 0,1 0 0 16,-1 2 0-16,1-2 0 0,-2 0 0 15,2 0 0-15,-1-2-1 0,0 4 1 16,0-2 0-16,0-2 0 0,0 4 0 15,0-2-1-15,0 0 1 0,0 0 1 0,0 0-1 16,0 0 0-16,0 0 0 0,0 0 0 16,0 1 1-16,0-2-1 0,0 1 0 15,0 0 1-15,0 0-1 0,0 0 0 16,0 0 1-16,0 0-1 0,0 0 0 16,0 0 0-16,0 0 0 0,0 0 0 15,0 0 0-15,0 0 0 0,0 0 0 16,0 0 0-16,0 0 0 0,0 1-1 15,2-1 1-15,-2 0 1 0,0 0-2 0,0 0 2 16,0 0-1-16,0 0 0 0,0 0 0 16,0 0 0-16,-2 0 0 0,2 0 0 15,0 0 0-15,0 0 0 0,0 0 0 16,0 0 0-16,2 1 0 0,-2-1 0 16,1 0-1-16,0 1-5 0,-1 2-9 15,1-1-7-15,1 2-17 0,-4 1-82 16,2 0-36-16,3 1-103 0,-2 4-214 0</inkml:trace>
  <inkml:trace contextRef="#ctx0" brushRef="#br0" timeOffset="310137.7924">14916 14597 499 0,'-17'-19'108'0,"-2"2"0"16,1 4-87-16,1 4-9 0,-3 4-7 15,1 2-3-15,-3 1 0 0,-2 3 0 16,-3 4 3-16,0 5 3 0,-2 4 2 16,0 4 3-16,-2 2 4 0,-1 7 1 15,2 4-1-15,-4 2 0 0,0 1-4 16,0 4-2-16,1 2-2 0,2 6-2 0,5 7 0 15,2 2 0-15,6-1 0 0,3 2 2 16,3 2 0-16,4-2 1 0,5-2-1 16,1-3-1-16,5 1-2 0,4 2-1 15,7-2-1-15,4 0-1 0,7-4-2 16,5-3 0-16,6-5 1 0,3-4-1 16,5-7 0-16,1-5 0 0,3-4-1 15,4-1 1-15,-1-7 0 0,3-3-1 16,1-6 1-16,1-6 0 0,2-5-1 15,-3-9 0-15,-4-6 1 0,0-7-1 0,-8-10 1 16,-4-3-1-16,-7-6 0 0,-3-5 1 16,-5-5-1-16,-1-6 0 0,-8-2 1 15,-4-4-1-15,-4-10 0 0,-10-1 0 16,-7-1 2-16,-7 4 5 0,-9 5 7 16,-8 4 1-16,-7 14 1 0,-11 10 1 15,-8 10-1-15,-5 15-2 0,-3 8-20 16,-6 13-19-16,-2 13-21 0,-6 10-113 15,-2 9-125-15,0 9-299 0</inkml:trace>
  <inkml:trace contextRef="#ctx0" brushRef="#br0" timeOffset="311793.2715">13162 9412 241 0,'26'4'61'15,"-2"-2"2"-15,1 0-34 0,-1-1-5 16,3-1-4-16,1 0-2 0,2-1-1 15,-2-1-2-15,0 0-1 0,-1 1-2 0,-1-2-1 16,-4 3-2-16,-3-1-2 0,-4 1-2 16,-4 1-1-16,-5 1-1 0,-4 1 0 15,-6 2 0-15,-5 0-2 0,-3 1 1 16,-4 0-2-16,-6 0 0 0,-4 1 0 16,-3-3-1-16,-2 1 0 0,-4-1 0 15,-1-3 0-15,-2-2 1 0,-2 1-1 16,2 0 2-16,-2-1 0 0,4 0 3 15,4-2 4-15,4 2 4 0,3-2 2 16,9 1 2-16,5-2 1 0,6-1-2 16,5 0-2-16,5 1-4 0,7 0-3 15,6 0-2-15,7 1-3 0,5-2 0 0,5 3 0 16,3 2 0-16,3 0-1 0,3 3 1 16,0-1 0-16,-2 3-1 0,2-1 1 15,-3-2-1-15,3 0 1 0,-2-2-1 16,-3-2 0-16,-1-1 1 0,-2-1-1 15,-3 3 0-15,-6 1 1 0,-6 2-2 16,-6 4-10-16,-6-2-87 0,-8 2-82 16,-7 0-216-16</inkml:trace>
  <inkml:trace contextRef="#ctx0" brushRef="#br0" timeOffset="324196.9113">15800 13077 333 0,'-2'-1'71'0,"-1"2"0"0,1-1-61 16,-1 1-3-16,1 3-4 0,0 0 0 16,-1-2-3-16,1 3-10 0,-1 0-61 15,-2-1-60-15,0 2-154 0</inkml:trace>
  <inkml:trace contextRef="#ctx0" brushRef="#br0" timeOffset="335828.5179">3028 16404 389 0,'2'-6'93'15,"1"1"2"-15,-1 1-57 0,2 2-11 0,1 1-10 16,1 1-4-16,0 0-2 0,2 0 0 16,1 0-1-16,4 1 1 0,0-1-1 15,1 1 1-15,3 0-2 0,1 1-1 16,2-1 0-16,2 0-2 0,1 0 0 16,1 1 0-16,3-1-1 0,0 0 0 15,0-1 1-15,3-1 0 0,-2 1 0 16,3-1 0-16,-3-2 0 0,1 1 0 15,2 0-1-15,3 1-1 0,2 1 0 16,1 0-1-16,4 3-1 0,3-2-1 0,3 1 1 16,2 0-1-16,-2-1-1 0,1-1 1 15,0-3 0-15,3 2 0 0,1 0 1 16,2-2 0-16,1 1 0 0,2 1 1 16,3-2 0-16,2 1 1 0,-4-3 0 15,0-2 0-15,2 1 1 16,1-2 0-16,1 1 0 0,0 1 0 0,2 1-1 15,1 0 0-15,0 1-1 0,-3 2-1 16,-1-2 0-16,2 2-1 0,-1-2 1 0,1 3-1 16,-1 2-1-16,1-2 1 0,-2-3 0 15,-2 2-1-15,-1-5 1 0,0 3-1 16,-2-3 1-16,2 1-1 0,-2 0 1 16,2-1 0-16,-1 1 0 0,-3-3 0 15,-2 2 0-15,-3-2 0 0,-5 1 1 16,-3 0-1-16,-4 1 0 0,-2 1 0 15,-2 2 0-15,-4 2 1 0,-2 1-2 16,-3-1 1-16,-3 2 0 16,-4 3-1-16,-3 2 0 0,-7 1 0 0,-3 1-6 0,-5 4-8 15,-4 3 20-15,-7-1-140 0,-8 2-111 16,-5-1-294-16</inkml:trace>
  <inkml:trace contextRef="#ctx0" brushRef="#br0" timeOffset="376393.2926">13920 9496 135 0,'-5'5'28'0,"-1"-1"-28"15,-1-2-47-15,-3-2-68 0</inkml:trace>
  <inkml:trace contextRef="#ctx0" brushRef="#br0" timeOffset="376801.0738">13682 9463 244 0,'7'-3'57'0,"-4"-2"1"16,1 2-42-16,-3 0-3 0,0 2-4 15,-1 1-3-15,2 0-4 0,-1 1 0 16,0 0-1-16,0 1 0 0,0 0-1 0,1 3-2 15,0 2-10-15,2 2-46 16,-2-4-49-16,2 2-122 0</inkml:trace>
  <inkml:trace contextRef="#ctx0" brushRef="#br0" timeOffset="377160.7445">13877 9561 288 0,'1'-4'60'0,"-1"1"-1"0,2 5-54 15,-1 1-3-15,-1 0-3 0,2 2-4 16,1 0-4-16,-1 1-10 0,2-1-32 15,-2-1-9-15,1-2-37 0,0 0-74 16</inkml:trace>
  <inkml:trace contextRef="#ctx0" brushRef="#br0" timeOffset="398813.2831">9998 16627 2 0,'18'23'-1'0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45:16.7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1161 5687 348 0,'-25'-12'93'0,"4"2"2"0,5 2-34 0,5 2-27 16,2 1-7-16,5 2-8 0,3 1-5 15,5 2-3-15,3 0-4 0,3 2-1 16,5 2-1-16,4 2-2 0,3 3 1 16,8 2 0-16,3 1 1 0,5 1 0 15,4 0 0-15,2-1 0 0,7 0-1 16,5-1-1-16,7-1 0 0,4 0 0 15,6-2-1-15,4 0 0 0,10-2-1 0,7-5 1 16,4-1-1-16,2-2 0 0,3-5 1 16,3-1 0-16,3-1 1 0,-2 2 0 15,-1-4 1-15,-3-5 1 0,2 1 0 16,2 2 1-16,-6-2 0 0,-1-2 0 16,-6-1 1-16,-2 2-1 0,-3 1-1 15,-6 0 0-15,-5 2-1 0,-6 1 0 0,-7 2-2 16,-5 4-4-16,-6 4-13 0,-11 6-106 15,-10 5-102-15,-14 0-263 0</inkml:trace>
  <inkml:trace contextRef="#ctx0" brushRef="#br0" timeOffset="33977.9045">22404 4909 472 0,'-14'-11'112'16,"0"0"5"-16,-7 0-74 0,-2 2-9 0,-4 2-7 15,-2 3-3-15,0 2-5 0,-4 2-2 16,-3 4-4-16,0 3-2 0,-2 2-1 15,0 2-1-15,0 1-1 0,3 2-1 16,5 0-1-16,5 2 0 0,7 0-1 16,5 0-1-16,4 0-2 0,6 0-1 15,2 0 0-15,2-3-1 0,1 1 0 16,0 2 1-16,-1-1-1 0,-1-1 0 16,-2 2 0-16,-5 0 1 0,-2 1-1 15,-4 2 0-15,-5-1 0 0,-2 0 0 0,-5 2 0 16,-1 2 1-16,-1 1-1 0,0 2 0 15,-2-1 0-15,0 1 0 0,-1-1 0 16,1 2 1-16,1-3-2 0,1 1 2 16,1-4-1-16,6 1 0 0,6-2 0 15,6 0 0-15,3-3 0 0,4 0 0 16,2-3-1-16,3 3 1 0,-1-2-1 0,-2 1 1 16,-4-2-1-16,-2 3 0 0,-2 4 1 15,-5-2 0-15,-3 3 0 0,-4 2 0 16,-3 3-1-16,-2-2 2 0,-3 3-1 15,2 0-1-15,-4 1 2 0,1 3-1 16,1 0 0-16,3-1 0 0,2 2 0 16,2 0 0-16,3-1 0 0,5-2 0 15,1-2 0-15,3 0 0 0,5 0 0 16,0-4 0-16,4 2 1 0,2-3-1 16,1-3 0-16,0 3 0 0,3 2 0 15,-4-4 0-15,1 4 0 0,-2-1 0 0,-3 4 0 16,-1 3 0-16,-1 1 0 0,-3 1 0 15,-1 1 0-15,-4 0 0 0,-3 0 0 16,1 1 0-16,-2-2 1 0,-2-1-2 16,0 1 2-16,2 1-1 0,2 1 0 15,-1-2 0-15,6 2 0 0,3 1 0 0,4 0 0 16,1-2 0-16,3-3 0 16,3 0 0-16,4 0 0 0,-3-2-1 15,-2-3 1-15,-3 1-1 0,1-1 0 0,-3-2 1 16,-3 1-1-16,-4 2 1 0,-2 0 0 15,-4 1 0-15,1 0 0 0,-3 3 0 16,-2 2 0-16,3 0 0 0,0 4 0 16,2-1 0-16,1-1 0 0,1 3 0 15,0 0 1-15,2 0-1 0,-3 2 0 16,0-1 1-16,0 1-1 0,-2 0 0 16,5 0 0-16,-2 1 0 0,4 1 0 0,-1 1 1 15,-2 1-1-15,-1 1 0 0,2 2 0 16,-5-1 1-16,1 1 0 0,-1-3 2 15,0 4 1-15,5-1 1 0,0 1 1 16,5 3 1-16,-2 1 2 0,1 0 0 16,0 2 0-16,2 0 1 0,0-1-2 15,2-3-1-15,0 0-1 0,3-2-1 16,5 1-1-16,0-3-2 0,2 0-3 16,1 0-8-16,1 0-7 0,2-1-13 0,-2-3 28 15,0-3-148-15,0-2-121 0,2-4-299 16</inkml:trace>
  <inkml:trace contextRef="#ctx0" brushRef="#br0" timeOffset="36816.9518">21447 6196 459 0,'-2'-3'111'0,"-2"1"6"0,0 1-69 0,-1 1-13 15,1 2-5-15,-1 2-2 0,-1 3-4 16,1 4-4-16,0 3-3 0,1 4-2 16,-1 4-2-16,3 2-1 0,-1 3-1 15,3-1-1-15,0 1-1 0,3 1-1 16,-1-5-1-16,2-2-1 0,1-1 0 15,1-4-1-15,0-3-2 0,1-3 0 0,2-4 0 16,1-1-2-16,0-2 1 0,-1-3 0 16,1-2-1-16,-1-1 1 0,-1-1 0 15,0-3-1-15,-1-2 1 0,-1-2 0 16,-1-2-1-16,-1-3 0 0,-2-1 0 16,-1-2 0-16,-2 0 0 0,-1-4-1 15,-3 0 0-15,-1 0 0 0,0-2 0 16,-3 0-1-16,0-2 0 0,1-1 0 15,-2 1 0-15,0 1 0 0,2-1 0 16,-1 0 0-16,2 4 1 0,1 1-1 0,-1 1 1 16,4 3 0-16,-1 0 0 0,2 6 0 15,0 1 2-15,0 1 0 0,1 3 0 16,1 2 2-16,1 1 0 0,1 3 1 16,1-3 1-16,3 4 0 0,4 3 1 15,3 2 0-15,2-2 1 0,2 0 0 16,1-1-1-16,3-2-1 0,1 0-1 0,-1-1-1 15,-2-4 0-15,-1 2-2 0,-1-2 0 16,-3 2-1-16,-2 1-1 0,-4-1-5 16,0 2-9-16,-5 1-7 0,0 4-10 15,-2-1-18-15,-3 1-109 0,-2 1-117 16,0 1-275-16</inkml:trace>
  <inkml:trace contextRef="#ctx0" brushRef="#br0" timeOffset="37310.4743">21728 6109 514 0,'2'-5'124'15,"-2"2"4"-15,0 2-78 0,-1 0-14 16,1 3-7-16,0 3-3 0,-4 1-5 15,4 7-3-15,-1 0-1 0,0 5 0 16,1 2 1-16,-1 3 0 0,1 3-1 0,3 3 0 16,-3 0-2-16,1 1-1 0,2-3-1 15,-2 1-1-15,2 1-3 0,-1-4 0 16,2 1-1-16,-1-4-1 0,1-1-1 16,0-3 0-16,-1-2-1 0,2-2-1 15,0-3-1-15,1-3-1 0,0-3-1 16,2 0 0-16,-1-3 0 0,1-3 0 0,-1-1-1 15,0-2 1-15,1-1 0 0,-2 0-3 16,0-1-5-16,0-1-7 16,-1 0-11-16,1-1-6 0,-2 0-8 0,-1-2-13 15,-1 0-9-15,-1 0-99 0,-2 0-104 16,-2 1-249-16</inkml:trace>
  <inkml:trace contextRef="#ctx0" brushRef="#br0" timeOffset="37590.2278">21742 6136 491 0,'-1'-8'124'0,"0"2"5"0,0-1-56 15,1-1-34-15,2 1-8 0,2 0-3 0,1-2-4 16,2 1-4-16,2-1-4 0,0 0-2 16,2 2-3-16,1-1-3 0,0 4-2 15,-1-1-2-15,-1 4-3 0,-1-2-4 16,2 3-6-16,-1 3-8 0,-1 0-12 16,-2 1-10-16,0 1-107 0,-2 0-111 15,-2 3-261-15</inkml:trace>
  <inkml:trace contextRef="#ctx0" brushRef="#br0" timeOffset="38118.8173">21956 6269 435 0,'-2'-6'115'16,"1"1"6"-16,0 1-35 0,1 1-47 0,0 2-7 15,1 1-1-15,2 1-2 0,-1 2-6 16,0 5-2-16,1 3-2 0,1 2-1 15,-2 2 0-15,-1 1-1 0,-1 2-2 16,1-1-1-16,-1-1-2 0,2-3-1 16,-1-2-1-16,0 0-2 0,2-4-3 15,-1-2 0-15,0-1-2 0,1-2-1 0,2-3 0 16,1-3 0-16,1-3-1 0,3-4 0 16,1-3 0-16,3-5 0 0,0-3 0 15,1 1 0-15,1 0-1 0,-1 3 1 16,-2-1-1-16,-2 6 0 0,-1 4 0 15,-3 4 0-15,-2 2 0 0,-1 3 0 16,-2 1 0-16,0 5 0 0,-1 1 0 16,0 7 0-16,-3 1 0 0,2 3 0 0,0 1 1 15,0 4-1-15,0-3 0 0,0 1 0 16,0-2 0-16,4-2 1 0,-2-3-2 16,1 0-6-16,0-6-10 0,0 2-5 15,2-1-11-15,0-4-16 16,0-2-108-16,-1-1-116 0,2-6-269 0</inkml:trace>
  <inkml:trace contextRef="#ctx0" brushRef="#br0" timeOffset="38388.0957">22285 6356 579 0,'-1'-4'134'0,"1"1"3"15,0-2-88-15,2 2-22 0,4 0-5 0,0-2-3 16,3 1-4-16,-2 1-4 0,3 0-3 16,0-1-2-16,-1 2-2 0,-1 1-2 15,2-2-5-15,-1 2-7 0,0 0-8 16,0 1-18-16,-2-1-76 0,-1 1-33 15,-1 0-98-15,0 1-202 0</inkml:trace>
  <inkml:trace contextRef="#ctx0" brushRef="#br0" timeOffset="38835.1223">22508 6213 582 0,'1'2'130'0,"-1"2"3"0,1 2-101 0,2 1-10 15,-1 4-1-15,1 3-2 0,-2 2-3 16,1 0-3-16,1 0-1 0,-1-2-1 15,2 1-2-15,0-3 0 0,-2-2-2 16,2-4-1-16,-1-1-2 0,1-1-1 16,-1-2 0-16,-1-1-1 0,1-2-1 15,0-2 1-15,3-4-1 0,0-4 0 0,2-2 1 16,0-4-1-16,3-2 0 0,2 1-1 16,-1-2 1-16,0 1-1 0,0 3 1 15,-1 4-1-15,0 2 0 0,-1 1 0 16,-1 2 0-16,-2 5 0 0,-1 3 1 15,0 4 1-15,-2 3 1 0,0 3 2 16,-2 3 0-16,-1 3 1 0,1 4 0 16,-2 0 0-16,0-2-2 0,0 0 0 0,0 0-2 15,1-2-2-15,1-3-5 0,0-3-9 16,1-1-7-16,1-2-11 0,1-3-17 16,0-1-107-16,0-3-115 0,1-2-269 15</inkml:trace>
  <inkml:trace contextRef="#ctx0" brushRef="#br0" timeOffset="39134.2674">22856 6392 595 0,'-6'8'135'0,"0"1"3"0,1 1-100 15,2 1-10-15,2 0-1 0,0 0-2 16,3 0-3-16,1 0-3 0,2-1-3 15,-1-1-1-15,4-3-3 0,2-2-3 16,1-1-3-16,0-5-2 0,0-3 0 16,-1-2-1-16,-1-3-1 0,0-2 0 0,-3 1 0 15,-4-2-1-15,0-2 1 0,-4 0-1 16,0 0 0-16,-3 2 0 0,-1 1-1 16,-3 1-2-16,0 1-3 0,-1 5-7 15,-2 1-7-15,-2 4-4 0,1 3-8 16,-2 3-11-16,1 2-11 0,2 2-99 15,0 0-104-15,3 1-256 0</inkml:trace>
  <inkml:trace contextRef="#ctx0" brushRef="#br0" timeOffset="39606.6163">22948 6137 560 0,'-4'-9'131'0,"3"1"3"16,1-1-73-16,3 3-35 0,5-1-4 15,2-1 0-15,1 0-1 0,3 3-4 16,3 1-2-16,2 2-2 0,-1 0-1 15,1 4-1-15,0 1-3 0,-2 2-1 16,-2 0 0-16,-3 0-1 0,-2 1-1 16,-1 2 1-16,-4-1 1 0,-2 3 2 0,-4 1 2 15,-1 1 1-15,-3 3 1 0,-3 3 1 16,0 0-1-16,-1 2-2 16,-1 6-3-16,3 1-2 0,0 1-2 0,2 0-1 15,2 3-1-15,3-1-1 0,2 3 0 16,0-4 0-16,0 0 0 0,2-1 0 15,2-2-1-15,-1-2 0 0,0 0 1 16,0-6-1-16,0-1 0 0,0-2 1 16,-3-5-1-16,-1-2 1 0,-1 0 0 15,-2-5 0-15,-2 1 0 0,-2-3 0 0,-4-1-2 16,-2 0-2-16,-3 0-5 0,-2 0-8 16,-2-1-8-1,-2 1-11-15,-1 0-8 0,1 4-17 0,3-2-109 0,0-1-116 16,5 3-279-16</inkml:trace>
  <inkml:trace contextRef="#ctx0" brushRef="#br0" timeOffset="42826.2095">23307 6422 511 0,'-7'-3'123'0,"0"1"4"0,1 0-78 15,2-1-14-15,2 2-7 0,1 1-6 16,1 0-6-16,1 0-5 0,0 0-1 0,2-1-2 16,0 1 1-16,3-1 0 0,3-2 0 15,0 1 2-15,0-2-1 0,4-1-1 16,-2 0-1-16,1-1-1 0,-1 0-2 15,-1 0-1-15,-2 0-1 0,0 1-1 16,-4 1 0-16,0 2 0 0,-3-1 0 16,-1 2-1-16,-2 1 1 0,-1 0-1 15,1 1-2-15,-3 1-6 0,1 3-6 0,0-1-13 16,0 4 51-16,-2-1-173 0,2-2-124 16,2-1-321-16</inkml:trace>
  <inkml:trace contextRef="#ctx0" brushRef="#br0" timeOffset="44436.9402">21617 8034 432 0,'-2'1'102'0,"-2"-3"3"0,3 3-65 15,0-1-12-15,0 1-4 0,1 2-1 16,0-1-2-16,1 1-1 0,4 2-2 16,-3-3-2-16,2 2-1 0,2 1-2 15,0-3-1-15,0 1-2 0,4 2-1 0,0-2-2 16,1 0 0-16,2-1-2 15,1-1-1-15,1-1-1 0,-1-2 0 0,2-1-2 16,0 0 0-16,-2-2 0 0,-1-2 0 16,-2-2 0-16,-1-1 0 0,-3-2-1 15,-1-4 1-15,-2-1 0 0,-2-3-1 16,0-2 1-16,-2-4-1 0,-2 2 1 16,0-2-1-16,-2-1 0 0,-1 0 1 15,-1-1-1-15,-1 0 0 0,0 1 1 0,-1-1-1 16,0 1 0-16,2 0 1 15,-3 2 1-15,3 2 1 0,-1-1 1 0,-2-1 1 16,0 2 1-16,2 0 1 0,-2-2 1 16,1 2 1-16,1 1 0 0,0 1-1 15,4 1 1-15,-1 5 0 0,3-1-1 16,0 2 1-16,2 2 0 0,1 1 0 16,1 0 0-16,2 2-1 0,0-1-1 15,2 2 0-15,0 1-1 0,3 0 0 16,1 2-2-16,3 2 0 0,0-1 0 0,2 3-1 15,0 0 0-15,1 1-1 0,2 0 0 16,-2 0-1-16,-1 1 0 0,-2-1 0 16,1-1 0-16,0 2-1 0,-2-2 1 15,1-1 0-15,-3 1-1 0,0-1 1 16,-1 2 0-16,-4 0 0 0,-1-1 0 16,-3 1 0-16,0-2-1 0,0 1 0 0,-1-1-4 15,-1-1-4-15,0-2-7 16,-1 0-5-16,-1 1-5 0,1-3-4 0,-2 1-5 15,0 0-5-15,2 0-2 0,-2 0 2 16,1 0 1-16,0 1-2 16,-1-1-14-16,2 0-14 0,0 1 1 0,-2-3 6 15,1 2 5-15,-1 0 14 0,2 0 19 16,-3 0 30-16,1 1 29 0,-1 0 13 16,-1 0 7-16,1 0 6 0,1 0-4 15,-2 2-8-15,1-1-8 0,2 0-5 16,-2 3-4-16,2 0-4 0,0 0-4 15,1 1-5-15,1 1-4 0,0 0-2 0,3 2-1 16,-1 0 0-16,3 2-2 0,1 3 0 16,1 0 0-16,1 1 0 0,2 0-1 15,1 1-3-15,0-1-2 0,1 1-1 16,-1-1-2-16,1 2 0 0,0-1-1 16,1 1 0-16,-4 0-1 0,-2 0 1 15,-2 2 0-15,-3 0 0 0,-2 1-1 16,-4 0 1-16,-3 0 0 0,1 2 0 0,-4 0 0 15,-1 1 0-15,0-3-1 0,0 1-1 16,-3 0-3-16,1 1-5 0,2 0-5 16,0-2-5-16,1 1-10 0,3-3-13 15,1 1-51-15,1-6-55 0,4-2-94 16,-1-4-217-16</inkml:trace>
  <inkml:trace contextRef="#ctx0" brushRef="#br0" timeOffset="45029.3827">22165 7190 459 0,'-1'-8'114'0,"0"-2"5"0,-1 3-62 15,2 2-17-15,-1 2-6 0,-1 0-5 16,0 3-4-16,2 1-4 0,-1 4-2 15,1 2-2-15,0 5-1 0,-1 1 0 0,3 5 0 16,0-2 0-16,-1 2 0 0,-2 2-3 16,4-2 0-16,0-1-3 0,0-1-2 15,2-1-1-15,-2-2-3 0,0-2 0 16,2-3-1-16,-2-3-1 0,-2-3 0 16,0-1 1-16,0-1-2 0,1-2 1 15,-1-3 0-15,0-2 0 0,2-4-1 16,0-4 1-16,1-1-2 0,2-4 1 15,0-2-1-15,3 0 0 0,-1 0 1 0,1 3-1 16,-1 2 0-16,0 2 0 0,0 3 1 16,0 2-1-16,-2 4-1 0,-1 2 1 15,1 4 0-15,-4 4 0 0,1 3 0 16,-3 3 0-16,-1 3 0 0,-2 3 0 16,1 1 0-16,-1 3 1 0,1 0-1 15,1-1 0-15,1 1 1 0,0-3-1 16,1-1 0-16,1 1 1 0,2-2-3 15,1-3-5-15,0-1-9 0,1-2-5 16,0-2-10-16,0-1-15 0,0 0-111 0,-2-5-115 16,2-1-273-16</inkml:trace>
  <inkml:trace contextRef="#ctx0" brushRef="#br0" timeOffset="45377.0632">22417 7381 483 0,'-1'3'115'0,"0"-2"3"0,1 2-71 16,0 0-15-16,0 3-6 0,1 0-1 15,0 3-4-15,2 1-4 0,0 1-1 16,0 1-2-16,2 0-2 0,0 1-2 15,0-1 0-15,2-2-2 0,-1-1-1 16,1-1-1-16,1-3-1 0,-1-2 0 0,2-1-1 16,-1-5-1-16,0-2 1 0,-2-3-1 15,0-2-1-15,-1-4 0 0,-3 0 0 16,-2-2-1-16,-3-1 1 0,-1 1-1 16,-3-1-1-16,-2 3 1 0,-1 3-2 15,-2 2-4-15,-2 5-3 0,1 4-7 16,1 4-16-16,-2 5-16 0,0 2-97 0,0 4-105 15,3-2-252-15</inkml:trace>
  <inkml:trace contextRef="#ctx0" brushRef="#br0" timeOffset="47154.9375">22597 7163 524 0,'-5'-5'125'0,"1"2"5"15,-1-2-84-15,0 1-11 0,1-1-2 0,2 2-4 16,5 0-3-16,-4 2-3 0,0 0-2 16,0-3-2-16,2 4-3 0,0 1-2 15,2 1-1-15,0 0-4 0,3 2-2 16,3 1-1-16,3 2-2 0,-1-1 1 16,0 1-2-16,-1-4-1 0,1 2 0 15,1-2-1-15,-1 1 0 0,0-2-1 16,0 1 1-16,-1-2-1 0,2 3 1 15,-4-3-1-15,-1 0 1 0,-2-1-1 16,-1 2 1-16,-1-2-1 0,-1 1 0 0,-1 1 1 16,-1 1-1-16,0 0 1 15,-3 2 0-15,2 1-1 0,-1 2 1 0,-2-1 0 16,0 0-1-16,-1 2 1 0,1 0-1 16,-1-2 1-16,0 1-1 0,-1 2 0 15,1 1 0-15,-1 0-1 0,1 0-2 16,-1 2-3-16,-1-2-5 0,3 0-6 15,-1-2-5-15,1 0-6 0,0-2-6 0,3-1-9 16,1 1-6-16,1-2-98 0,1-3-100 16,0-3-249-16</inkml:trace>
  <inkml:trace contextRef="#ctx0" brushRef="#br0" timeOffset="47506.6213">22906 7203 487 0,'-1'-2'113'0,"0"2"3"0,-2 2-76 16,1-1-13-16,-1 2-3 0,1 4 0 15,-1 2-3-15,2 1-3 0,1 0-2 16,0 2 0-16,1 2-2 0,2-1-3 15,2-1-1-15,-2-2-2 0,5 0-2 16,-1-1 0-16,2-3-1 0,0-4-1 0,2-2-1 16,1-4 1-16,-1 0-1 0,0-5 0 15,0-1-1-15,-3-2 1 0,1-2-1 16,-3-3 0-16,-1 0 0 0,-4-1-1 16,-2-2 1 15,-3 1-1-31,-3 1 0 0,-3 1-1 0,-2 4-3 0,-3 2-2 0,0 6-7 0,-2 5-12 0,-1 4-13 15,-2 3-105-15,-1 5-110 0,1 2-267 16</inkml:trace>
  <inkml:trace contextRef="#ctx0" brushRef="#br0" timeOffset="49500.7216">23810 7116 479 0,'0'-22'117'0,"-1"-1"5"16,-2-1-70-16,2 3-11 0,0-1-4 15,1 3-4-15,0 0-4 0,1 6-3 16,0 2-4-16,3 6-3 0,1 2-1 15,0 11-1-15,0 4 0 0,0 6-2 16,0 4 1-16,-2 5 0 0,-2 3 0 16,-1 0-2-16,-1 1-3 0,-1-2-1 0,1 1-2 15,-1-3-2-15,1-3-1 0,0-1-1 16,2-1-2-16,-1-2 0 0,1-4-1 16,1-4-2-16,-1-1-5 0,0-3-8 15,0-3-9-15,0-3-8 0,2-2-12 16,1-2-13-16,-1-1-108 0,0-7-111 15,2-1-266-15</inkml:trace>
  <inkml:trace contextRef="#ctx0" brushRef="#br0" timeOffset="50079.4912">23982 7073 561 0,'-4'-9'134'15,"0"-1"5"-15,2 2-86 0,2-1-9 16,0 1-5-16,2-2-5 0,2 4-3 15,0-2-4-15,4 5-3 0,-1-2-4 16,2 1-3-16,2 2-5 0,3 2-3 16,0 0-2-16,3-2-2 0,-2 2-1 15,3 3-2-15,0-1 0 0,-1 2-1 16,-3-2 0-16,0 1-1 0,-3-1 1 16,0 1-1-16,-4-2 0 0,1 0 1 15,-5-1-1-15,1 3 0 0,-2-2 0 0,-2 1 0 16,-2 2 0-16,1 1 0 0,-3 2 1 15,-1 1-1-15,0 1 0 0,-2 4 1 16,0-1-1-16,-2 1 1 0,-2 1-1 16,0-1 0-16,1 1 1 0,-1 1-1 15,-1-3 0-15,1 1 0 0,-1 1 0 16,1-1 0-16,1-2 0 0,0 0 0 0,1-1 0 16,5 1 0-16,-1-5 0 0,1-1 0 15,4 0 1-15,0-1-1 0,1-2-1 16,3 1 1-16,-2-3 1 0,4 1-1 15,3 0 0-15,1-1 0 0,1 0 0 16,0-1 1-16,1 0-1 16,0 1 0-16,-1 0 0 0,0 0-1 0,-1-2-7 15,0 2-7-15,-1 2-11 0,-2-1-8 16,2 1-15-16,-2 1-8 0,-1-1-110 16,3 2-110-16,0-2-262 0</inkml:trace>
  <inkml:trace contextRef="#ctx0" brushRef="#br0" timeOffset="50475.9333">24397 7182 441 0,'-1'-19'107'0,"-1"1"5"15,1-2-64-15,0-3-15 0,-3 0-6 16,3 1-3-16,0-4-2 0,0-1-2 16,-1 3-2-16,1-1 0 0,0 3-1 15,2 4 0-15,-1 2 0 0,-1 6-1 0,1 3-2 16,0 4 0-16,0 3-1 0,0 6-1 15,0 5 2-15,0 4-1 0,0 6 1 16,1 3 0-16,-1 2 1 0,1 2-1 16,-1-1-1-16,2 0-2 0,-1-2-2 15,0-2-1-15,1-1-3 0,0-1-1 0,0-2-2 16,1 0-3-16,0-3-8 16,1 0-9-16,1-4-10 0,0-1-16 15,1-1-9-15,-1-4-108 0,1-3-114 0,0-1-261 16</inkml:trace>
  <inkml:trace contextRef="#ctx0" brushRef="#br0" timeOffset="50966.1083">24570 7037 553 0,'-2'-6'133'0,"-1"1"4"0,1-1-85 16,4 1-13-16,-2 3-9 15,1-2-6-15,0 4-4 0,3 0-3 0,-1 0-2 16,2 2-2-16,1 1-1 0,2-2-2 15,0 4-1-15,2-1-2 0,1-2-2 16,-1 3-2-16,1-2 0 0,-1 0-2 16,1 1 0-16,-3 0 0 0,1-2-1 15,-2 2 0-15,-1-1 1 0,1 1-1 16,-4 1 0-16,1-1 0 0,-2-1 1 16,0 2-1-16,-1 0 1 0,0 0-1 15,-2 2 1-15,0 1 0 0,-2-1-1 0,1 0 1 16,-2 2 1-16,0 0-1 0,1-1 1 15,-3 1 0-15,-2-2 0 0,1 0 1 16,-3 1-2-16,0-1 1 0,0-1-1 16,1 2 0-16,-1-2-1 0,1 1 0 15,4 0-2-15,0 2-6 0,1-2-6 16,0-1-7-16,3 1-7 0,-1-3-15 0,4 0-8 16,-4 0-105-16,6-2-107 0,0-1-258 15</inkml:trace>
  <inkml:trace contextRef="#ctx0" brushRef="#br0" timeOffset="51435.0078">24877 7057 488 0,'0'-5'121'16,"-2"-1"5"-16,2 5-69 0,-3-6-15 15,2 5-8-15,-2 0-3 0,1 0-5 0,-1 1-4 16,1 2-3-16,-2 2-1 0,1 2 1 15,-2 0-1-15,-1 4 0 0,0 1 0 16,-1 2 0-16,1 2-1 0,1 2-1 16,2-2 0-16,1 4-1 0,2-4-1 15,4 0-1-15,1-1-1 0,2 1-1 16,3-3-2-16,0-1-1 0,3-4-2 16,1 0-1-16,-1-3-2 0,1-3 0 15,2-3 0-15,0-6-2 0,0-2 0 0,0-5 0 16,1-2 0-16,-3-4 0 0,-1-5 0 15,-2 4-1-15,-4 1 1 0,-3 0-1 16,-5 2 0-16,-6 4-4 0,-2 3-5 16,-2 8-10-16,-4 1-15 0,-4 5-15 15,-1 9 74-15,-2 0-201 0,2 7-135 16,0 5-344-16</inkml:trace>
  <inkml:trace contextRef="#ctx0" brushRef="#br0" timeOffset="71202.9972">21654 8329 322 0,'-3'-7'87'15,"-6"-1"6"-15,3-2-43 0,-3-1-4 0,1 3-6 16,-1 1-6-16,1 1-5 0,-2 0-5 16,2 0-5-16,0 0-3 0,0-1-3 15,2-1-2-15,0 0-2 0,1 1 0 16,0 0-1-16,2-2 0 0,0 2 1 16,4 1-1-16,1 0 0 0,3-2-1 15,2-3-1-15,4 0 0 0,0-3 0 16,5-1 0-16,1 0 1 0,0-1-1 15,0 0 1-15,2 3-1 0,-3 1 0 0,1 3-1 16,-4 2 0-16,-2-1-1 0,0 5 0 16,-1 1 0-16,-2 4 0 0,-2 1 0 15,0 5 2-15,-3 1 0 0,-1 5 2 16,-2 3 1-16,-3 4 0 0,0 2 2 16,-2 3-1-16,-1 2 0 0,1 3-1 15,-2 2-1-15,3 3 0 0,0 2-2 16,0 4 0-16,2 2-2 0,-2 3-1 15,-1-1 1-15,-2-2-2 0,0 2 0 0,0-1 0 16,0-3-1-16,-2-2 0 0,2-3 0 16,0-2 0-16,3 2 0 0,-2-5-1 15,2-1 1-15,-1-3-1 0,3-1 1 16,-1-2 0-16,3-3 0 0,2-1 0 16,0-5 0-16,3-1 0 0,1-3 1 15,2-3-1-15,1-4 1 0,1-2 0 16,1-3 1-16,0-2-1 0,1-3 1 15,-1-1 0-15,0-1-1 0,2-1 0 16,-1 1-1-16,-2-1 0 0,1 2 0 0,-1 1-1 16,-1 1-3-16,0 2-6 0,0 4-7 15,-2 0-7-15,0 2-11 0,2 1-12 16,-2 1-8-16,1 1-99 0,-4-3-104 16,4-2-243-16</inkml:trace>
  <inkml:trace contextRef="#ctx0" brushRef="#br0" timeOffset="71548.0735">21968 8854 447 0,'-6'-10'105'16,"-2"1"6"-16,1 1-69 0,0-1-6 15,0 2-3-15,0 1-2 0,1 1-1 16,1 2-2-16,1 2-4 0,0 2-4 15,1 3-2-15,2 2-2 0,2 3-2 0,0 2-2 16,3 2 0-16,2 3-2 0,4 3 0 16,1-1-2-16,2 3-1 0,1-3-1 15,2 1-2-15,1-1-1 0,-1-3 0 16,0-3-2-16,-2 0 1 0,-1-2-1 16,-1 0 0-16,-3-1 0 0,-5 0 0 15,-1 0 0-15,-3-2 0 0,-5 2 1 16,-4-2-1-16,-3 0-1 0,-4 1-2 0,-1 0-4 15,-2 2-3-15,-1-1-2 0,0-1-5 16,3-1-6-16,4 0-8 0,2-3-9 16,2 0 45-16,4-3-146 0,3-3-108 15,2 2-276-15</inkml:trace>
  <inkml:trace contextRef="#ctx0" brushRef="#br0" timeOffset="72071.007">22187 8935 449 0,'1'-11'108'0,"-2"0"4"0,2 0-69 16,0 1-7-16,1 4-4 0,-1 1-4 15,1 1-1-15,-2 4-3 0,3 2-2 16,-1 5-2-16,3 5-1 0,-1 3-1 16,0 4 0-16,0 2-2 0,1 2-2 15,-1 2-1-15,1-1-1 0,-3-2-2 16,1-1-2-16,-1-3-1 0,-1-2-1 15,1-3-1-15,-1-4-1 0,0-1-1 0,0-5 0 16,1-1-1-16,0-2 0 0,0-6-1 16,3-2 1-16,2-3-1 0,1-6 0 15,1-1 0-15,0-3 0 0,2-1 0 16,-1 0-1-16,1 3 1 0,-2 3-1 16,-2 5 0-16,1 3 0 0,-2 3 0 15,-1 4-1-15,0 7 1 0,1 1 0 16,-1 4 0-16,-1 4 0 0,0 2 0 15,0 1 0-15,1 6 0 0,-3-5 0 0,1 0 1 16,0 2-1-16,-3-6 0 0,1 0-2 16,1-1-5-16,0-2-7 0,2-2-5 15,0-2-10-15,-2-2-13 0,5 2-8 16,-1-3-100-16,3-3-104 0,-2-2-248 16</inkml:trace>
  <inkml:trace contextRef="#ctx0" brushRef="#br0" timeOffset="72425.7374">22616 9105 439 0,'-1'1'109'0,"-2"0"4"16,1 1-52-16,-1 0-28 0,1 2-3 15,1 1-1-15,-2 1-3 0,4 1-1 16,-1 0-4-16,3 1-2 0,0-2-3 15,2 1-2-15,0-1-3 0,1-2-1 16,0 0-3-16,2-2-1 0,-2-1 0 16,1-1-2-16,1-1 0 0,-1 0-1 0,-1-2 0 15,-1 0 0-15,0-1-1 0,-1-1 0 16,-1-1 0-16,-2 0-1 0,-1-1 1 16,0-2-1-16,-1-1 0 0,-1 0 0 15,-2 2-1-15,-1-2 1 0,-1-1 0 16,0 2-1-16,0 2 1 0,0 3-2 15,-2 6-1-15,1 0-3 0,2 7-3 16,0 3-4-16,0 3-8 0,4 1-9 16,0-1-9-16,2 0-63 0,0-1-38 0,5-6-90 15,4 0-193-15</inkml:trace>
  <inkml:trace contextRef="#ctx0" brushRef="#br0" timeOffset="72990.4862">23042 8805 406 0,'2'-6'107'0,"-2"1"5"0,-1 0-26 16,0 4-50-16,-1-1-5 0,-1 4-4 15,-1-1-2-15,0 4-2 0,-1 1-4 16,-1 1-2-16,-2 2-1 0,1 1-1 15,-2-1 0-15,1 2-2 0,-1 0-1 16,-1 0-2-16,2 0-1 0,0 2-1 16,0 0-3-16,3 1 1 0,-1-1-2 0,0-1-1 15,2 1 1-15,0-1 0 0,1-2 1 16,1-2-1-16,0 0 1 16,1-1-1-16,1-1 1 0,0-1 0 0,1-1 0 15,0-1 0-15,2 2 0 0,-1-1 1 16,2 1-1-16,1 0 1 0,0-2 0 15,2 2 0-15,0 0 0 0,2 1-1 16,-2-2-1-16,2 1 0 0,-2 0-1 16,2 0 0-16,-3-2-1 0,1 1 0 0,-1-2-1 15,0 2 0-15,-1-1-1 0,1 3 1 16,-2-1-1-16,0 0 0 0,-1 1-4 16,0-1-4-16,1 1-7 0,0 0-8 15,-1-3-5-15,2 2-13 0,2-1-12 16,-4-2-103-16,0-2-108 0,2-2-260 15</inkml:trace>
  <inkml:trace contextRef="#ctx0" brushRef="#br0" timeOffset="73364.2117">23190 8933 438 0,'0'-2'110'0,"0"1"5"16,-1-1-48-16,0 1-32 0,1 2-6 0,-1-2-3 15,-1 5-2-15,2 1 0 0,-1 1-3 16,1 4 1-16,1 2 0 0,1 3-1 16,-1-1-1-16,1 4-1 0,1-4-1 15,2 2-2-15,-1-2-1 0,0-3-3 16,2-2 0-16,0-1-3 0,1-2-1 15,-1-2-2-15,1-2-1 0,0-2-1 16,1-2 0-16,0-3-1 0,0-4-1 16,0-2 0-16,0-4-1 0,-4-4 1 0,1-2-1 15,-3-2 0-15,-4-2-1 0,-1 2 1 16,-3 1-1-16,-3 4 0 0,-1 4-2 16,0 5-5-16,-1 8-7 0,-1 6-8 15,0 9-13-15,-2 4-15 0,0 5-109 16,1 2-115-16,0 2-277 0</inkml:trace>
  <inkml:trace contextRef="#ctx0" brushRef="#br0" timeOffset="77083.8524">23515 7525 549 0,'2'-8'124'15,"-2"7"4"-15,0 0-87 0,2 5-10 16,1 0-10-16,-2 5-5 0,3 3-3 16,-3 1-2-16,-1 2-3 0,0 5-3 15,-2 1-2-15,-1 2-5 0,0 3-7 16,-1 1-14-16,-1 2-113 0,-1-1-111 0,-1 1-285 16</inkml:trace>
  <inkml:trace contextRef="#ctx0" brushRef="#br0" timeOffset="77616.9388">23596 9270 564 0,'0'-2'135'16,"-2"-1"1"-16,1 5-85 0,2-1-12 16,-1 2-8-16,0 4-5 0,2 1-5 15,-7 4-3-15,4 1-2 0,-1 1-4 16,0 3-3-16,-4 2-3 0,1 0-1 16,-2 1-4-16,5 0-8 0,-4-1-12 15,1 0-16-15,0-5-118 0,2-3-123 16,-1-2-303-16</inkml:trace>
  <inkml:trace contextRef="#ctx0" brushRef="#br0" timeOffset="78331.1393">23812 8892 456 0,'-4'-5'119'0,"-1"-1"5"15,1 0-38-15,2 2-43 0,0 0-10 16,1 2-5-16,4-2-3 0,-1 2-4 16,4-2-2-16,1 0-2 0,1 1-2 15,2-1-1-15,-1 0-1 0,2 2-2 16,0 1-3-16,1-1-1 0,-1 1-3 16,-2 2-1-16,0 1-2 0,-2-1 1 0,-1 1-2 15,-2 2 1-15,0 1 1 0,-3 1 0 16,0 1 0-16,0 2 1 15,1 1-1-15,-2 2 1 0,0 0-1 16,-2 2 0-16,1 0 0 0,-1 1-1 16,-2 1 0-16,0 1 0 0,-2 0 0 0,-1-1-1 15,0 1 1-15,-1-2-1 0,0-1 0 16,0-1 1-16,2-3-1 0,1-2 0 16,2 0 0-16,0-3 0 0,3 0 1 15,0-3 0-15,1 0 1 0,3 1 1 0,0-4 2 16,1 1 0-16,2-3 0 0,-1 0 0 15,4-1 0-15,1-1-1 0,0 0-1 16,1 0-1-16,-1 0-1 0,1 0 0 16,-1 2 0-16,2 0-3 0,-1 2-5 15,-2 0-6-15,1 3-9 0,-1 2-9 16,-2 2-11-16,-2 1-13 0,-1 2-103 16,-5 0-108-16,-1 0-257 0</inkml:trace>
  <inkml:trace contextRef="#ctx0" brushRef="#br0" timeOffset="78672.2414">23706 8685 517 0,'0'1'121'0,"0"5"4"16,0 5-83-16,0 5-10 0,2 5-6 16,0 5-3-16,0 3-3 0,2 5-5 15,-2 1-3-15,1 1-2 0,0 3-3 0,-1 1-1 16,-1 0-2-16,-2-2 0 0,-3-4-3 15,1-3-1-15,0-2-5 0,0-2-6 16,0-3-8-16,1-5-13 0,2 0-106 16,2-6-109-16,-1-3-265 15</inkml:trace>
  <inkml:trace contextRef="#ctx0" brushRef="#br0" timeOffset="79055.9228">24141 8764 561 0,'2'-18'128'0,"-1"0"2"0,3 4-91 0,0 6-13 16,1-1-5-16,-3 7-3 0,2 4 0 16,-2 5 0-16,-1 6 0 0,1 0 0 15,0 4 2-15,1 5 0 0,-1 3 0 16,-1 2-2-16,2 1-3 0,-1 2-2 15,-1 2-2-15,2 1-3 0,-1 0-3 0,0-1-1 16,-1-1-1-16,0-3-5 0,0-2-6 16,0-2-12-16,2-3-12 0,1-2-20 15,-2-5-110-15,4-2-123 0,4-1-285 16</inkml:trace>
  <inkml:trace contextRef="#ctx0" brushRef="#br0" timeOffset="79678.0434">24603 8811 446 0,'6'-10'117'0,"-1"1"3"0,-3 0-42 0,0 1-35 15,2 3-11-15,-3 2-6 0,2 0-3 16,-3 2-2-16,1 0-1 0,-2 1-1 16,0 1-2-16,-2 2-1 0,-2 0 1 15,-1 3 0-15,-2 3-3 0,-2 2 0 16,-4 2-2-16,0 2-1 0,-4 1-1 15,3 1-3-15,-3 0-2 0,1 2-1 0,0-2-1 16,2 2-1-16,4-1 1 0,0 1-1 16,3-2 0-16,2-3 0 0,2-4 0 15,2-1 0-15,0-2 0 0,2-3 0 16,2-1-1-16,1 1 1 0,0-3 1 16,0-1 0-16,3 2 1 0,1 2 0 15,0-2 1-15,1 0 0 0,1-1 0 16,2 1-1-16,0 1 1 0,0-2-2 0,-1-1 0 15,-3-2-1-15,2 2 0 0,1 2-2 16,-3 0-4-16,2 2-8 0,-1 1-10 16,0 0-11-16,1 5-13 0,-1-3-13 15,-2-1-107-15,1 3-112 0,-2-1-263 16</inkml:trace>
  <inkml:trace contextRef="#ctx0" brushRef="#br0" timeOffset="80028.1163">24734 8792 518 0,'-5'-3'127'16,"0"3"4"-16,-1 5-60 0,1 2-31 0,0 4-5 15,1 3-1-15,3 3 1 16,-1 1 0-16,3 3-2 0,0-1-1 0,4-2-4 16,1 0-3-16,1-2-4 0,2-2-4 15,1-5-5-15,1 0-3 0,0-5-2 16,0-3-3-16,0-1-1 0,0-5-1 16,-1-1-1-16,-1-3 0 0,-2-3-1 15,-2 0-3-15,-3-2-5 0,-3 0-5 16,-3-1-7-16,-2 0-7 0,-1 1-8 15,-2 3-5-15,-1 2-5 0,2 2-4 0,-1 2-4 16,2 3 4-16,-1 2-99 0,3 3-96 16,2 1-242-16</inkml:trace>
  <inkml:trace contextRef="#ctx0" brushRef="#br0" timeOffset="80323.1361">24826 8857 507 0,'6'-2'124'0,"-3"0"7"15,1 2-71-15,0 1-13 0,-1 2-5 0,0 4 0 16,0 2-2-16,-1 2-3 0,1 4-3 16,0 1-3-16,-1 4-5 0,3-1-3 15,0 1-4-15,1-3-3 0,2-1-3 16,0-3-4-16,2-2-2 0,0-3-1 16,0-3-2-16,-1-4-1 0,0-2-1 15,1-6 0-15,-2 0-1 0,2-5 1 16,-1-4-1-16,-1-1 0 0,-2-4 0 15,-2-1 0-15,-3-1 0 0,-4 1 0 16,-6 1 0-16,-1 4 0 0,-3 2 0 0,-2 5-1 16,-2 4 1-16,0 5-3 0,0 3-6 15,2 4-16-15,0 5-18 0,5 4 92 16,2-1-227-16,4-2-147 0,4 1-386 16</inkml:trace>
  <inkml:trace contextRef="#ctx0" brushRef="#br0" timeOffset="94901.9645">22426 4526 300 0,'-10'1'82'0,"2"1"5"15,-1 0-25-15,2-1-19 0,-1 0-9 16,2-1-4-16,0 0 0 0,1 0 0 16,1 2-2-16,2-2-1 0,-2 0-2 0,2 1-1 15,-1 0-1-15,1 0-3 0,1 1-3 16,-1 0-2-16,1 0-2 0,1 2-2 15,1 0-1-15,2-1-2 0,-1 1 0 16,2 1 0-16,1-1 0 0,1-2 0 16,3 2 0-16,-1-2 1 0,2 0 1 15,4-1 1-15,-1-1-1 0,3 0 0 16,2-1-1-16,-1-1 0 0,4 1-1 16,0 1-2-16,-1 0 0 0,1 1-1 15,-2 1-1-15,-1 0-1 0,0-1 1 0,-4 2-2 16,2-1 1-16,-1 1-1 0,-2 0 0 15,2 0 1-15,-1-2-1 0,0 3 1 16,1-3 1-16,0 0 0 0,2 0 1 16,0 0-1-16,-1-1 2 0,0 2-1 15,1-1 1-15,0 0 0 0,0-1 0 16,-1 1-1-16,1-1 1 0,2 2-1 16,0-2 0-16,2 0-1 0,2 0-1 0,2 0 0 15,3 1-1-15,-1-1 0 16,0 0 0-16,0 1-1 0,0-1 1 0,-3 0-1 15,0 0 0-15,-4-1 1 0,1-2-1 16,0 1 0-16,0-1 0 0,-1 1 0 16,0 0 0-16,0 2 0 0,0-2 0 15,0 2 0-15,-1 0 0 0,-2 2 0 16,0-1 1-16,1 0 0 0,0 0 0 16,0 2 1-16,0-1 0 0,2 2-1 0,1-2 1 15,1 2 0-15,-1 0-1 0,-1-1 1 16,0 1-1-16,0 0 1 0,-4-2 0 15,0 1 0-15,-3-2 0 0,0 0 0 16,1 0-1-16,1-1 1 0,-1 0-1 16,1 0 0-16,2 0 0 15,0-1 1-15,0 0 0 0,2 2-1 0,-1-1 1 16,1 0-1-16,-1 1 0 0,-2-1 1 16,1 1-1-16,1 1-1 0,0-1 1 15,0-1 0-15,0 1-1 0,2 0 1 16,2 2 0-16,-1-1 0 0,1-1 0 0,-1 1 1 15,1 0-1-15,-1-2 0 0,-1 1 0 16,1-1 0-16,-2 0-1 0,-1-1 1 16,-1 1 0-16,0 0 0 0,0-1 0 15,1 2 0-15,-1-1 1 0,1 0 0 16,0 0 0-16,2 0 0 0,-2 0 0 16,1 1-1-16,-2-1 0 0,-2 0 0 15,1 2-1-15,-1-1 0 0,-1-2-1 0,-2 1 0 16,-1 0 1-16,-1 0-5 0,-1 0-9 15,-6-2-13-15,-3 2-21 0,-2 0-14 16,-6 2 53-16,-7-4-180 16,-3 4-133-16,-5-2-323 0</inkml:trace>
  <inkml:trace contextRef="#ctx0" brushRef="#br0" timeOffset="95576.2659">23274 4564 241 0,'1'1'64'0,"0"-1"6"0,-1-1-17 15,1 1-22-15,2-1-1 0,-1-2 4 16,1 2 0-16,-1-1-2 0,0-2-4 0,2 3-1 15,-1-2-3-15,-2-2-1 0,1 3-2 16,-1-2-1-16,2 1 0 16,-2 0 1-16,-1 0 0 0,1-1-1 0,1 1 0 15,-2 0 0-15,1 0-1 0,-1 1 0 16,0 1 0-16,0-2-2 0,1 2-1 16,0 1-1-16,1 0 0 0,0 2 2 15,0 2 2-15,1 1 0 0,-1 2 2 16,2 3 2-16,-3 4 0 0,0 2-1 0,-2 1-2 15,-1 1-2-15,-2-1-3 0,0 2-1 16,2-2-3-16,-2-1-2 16,1-3-3-16,1-1-2 0,2-1-1 0,0-1-1 15,2-1-4-15,-1-4-13 0,3-2-19 16,-1 0-16-16,1-4-124 0,0-2-136 16,-1-1-324-16</inkml:trace>
  <inkml:trace contextRef="#ctx0" brushRef="#br0" timeOffset="96511.4854">23280 4993 437 0,'-2'-3'119'0,"1"2"7"0,-2-1-33 15,-1 2-46-15,1-2-5 0,-1 2 0 16,0 2-3-16,-1 3-4 0,-1 2-3 16,1 4-3-16,-2 2-2 0,0 6-2 15,3 2-4-15,-1 1-3 0,1 0-3 16,3-1-2-16,1 1-2 0,3-3-2 0,2-2-2 15,4-2-1-15,-1-2-2 0,3-3 0 16,4-1 0-16,1-4-2 0,1-4 0 16,0-5 0-16,2-2 0 0,0-5-1 15,-1-1 0-15,-4-4 1 0,-2-1-1 16,-3-4 0-16,-4 0 1 16,-5 0 0-16,-5 1-1 0,-4 1 1 0,-4 0-1 15,-5 3 0-15,-4 3-1 0,-2 7-7 16,0 4-12-16,-1 8-17 0,2 3-11 15,2 5-18-15,2 2-111 0,6 1-125 0,7-1-275 16</inkml:trace>
  <inkml:trace contextRef="#ctx0" brushRef="#br0" timeOffset="97278.212">23332 4596 173 0,'2'-4'39'0,"-2"-2"-1"16,0-4-27-16,1-4-1 0,-1-4 10 15,0-2 12-15,-1-5 9 0,-2-2 5 0,-1-3 4 16,-2-1 2-16,0-2-1 0,-1-1-9 16,1-2-11-16,0-1-4 0,2 3-2 15,1 0 1-15,3-1 2 0,2 2-1 16,0 0 0-16,1 4-1 0,-2 2 0 16,0-1-4-16,1 1-1 0,1 2-2 15,-2 2-2-15,2 5-1 0,0 1-1 16,1 2 1-16,1 5-1 0,-3 4 1 15,2 5 2-15,0 3 1 0,-1 9 1 0,0 8 0 16,-1 7-1-16,-2 8-1 0,-1 5 0 16,-4 5-3-16,-1 5-2 0,-3 0-1 15,1 1-2-15,0 0 0 0,1-1-1 16,2-1-1-16,3 0-2 0,1-3 0 16,1-4-2-16,-2-3 0 0,1-5-2 15,0-5 0-15,0-4 0 0,-1-5-2 16,1-6 1-16,1-2-2 0,1-4-4 15,2-3-9-15,1-4-15 0,0-4-12 0,5 0-17 16,-2-9-14-16,1-4-105 0,-2-11-115 16,0-3-259-16</inkml:trace>
  <inkml:trace contextRef="#ctx0" brushRef="#br0" timeOffset="97644.2132">23368 3800 557 0,'-3'7'133'16,"1"4"5"-16,-2 3-82 0,2 4-15 15,-1 4-2-15,1 2-2 0,-1 5-3 16,2-4-3-16,1 1-2 0,0-1-3 15,1-3-4-15,3-4-4 0,0-3-5 16,2-8-2-16,3-1-3 0,2-6-1 0,1-5-1 16,0-5-2-16,3-4-1 0,-2-6 0 15,1-4 0-15,-5-3-1 0,-2-4-1 16,-4 2 0-16,-5-1 0 16,-4 3 0-16,-3 4 0 0,-2 7-1 0,-4 6 1 15,-2 7 0-15,0 5-1 0,-1 8-3 16,-1 5-7-16,1 4-12 0,0 3-14 0,3 4-12 15,5 3 66-15,-1 0-193 0,7 2-134 16,6 1-333-16</inkml:trace>
  <inkml:trace contextRef="#ctx0" brushRef="#br0" timeOffset="98509.2917">23685 4624 382 0,'0'4'100'0,"0"-2"5"0,-1 1-27 0,1 0-45 16,0 1 0-16,-1-2 2 0,2 2-2 15,-2-1 0-15,-1-2-3 0,1 1-1 16,1-1 0-16,0 1-3 0,0-1-2 16,-2-1-1-16,2 0-2 0,0 0-1 15,-1 0-1-15,2 0-1 0,-1-3-2 16,1 2 0-16,1-2-4 0,1-5-1 15,1 0-1-15,2-6-1 0,-3-3-3 0,2-5-2 16,-4-5 0-16,2-4-2 16,-2-2 0-16,0-1 0 0,1-1-1 15,-2 1 0-15,0 3-1 0,2 6 1 0,-2 3 0 16,1 6 1-16,-1 4 0 0,2 5 0 16,-2 2-1-16,-2 3 1 15,2 6 0-15,-1 1 0 0,-1 2-4 0,2 3-8 16,-3 0-16-16,2 3-8 0,1 0-21 15,-1 0-114-15,-1-1-127 0,5-2-293 16</inkml:trace>
  <inkml:trace contextRef="#ctx0" brushRef="#br0" timeOffset="98808.9736">23699 4217 578 0,'-2'-4'143'0,"-1"0"6"0,0 3-83 16,1 4-14-16,-2 1-6 0,0 3-3 15,0 2-3-15,0 4-4 0,0 2-5 16,1 0-2-16,1-2-5 0,2-1-5 16,0 0-4-16,4-4-4 15,0-2-3-15,2-3-2 0,0-5-2 0,1-1-1 16,2-5-1-16,-1-3 0 0,1-2-1 15,0-4 0-15,-2-4 0 0,-1 0 0 16,-2 2-1-16,-3 0-4 0,-1 4-8 16,-1 2-11-16,-3 2-19 0,-2 6-11 0,0 4-18 15,0 2 13-15,-3 4-125 0,0 5-116 16,6 3-266-16</inkml:trace>
  <inkml:trace contextRef="#ctx0" brushRef="#br0" timeOffset="99233.148">23984 4665 540 0,'1'-2'131'0,"-1"1"5"0,0 0-80 15,-1 2-14-15,1 2-3 0,1 0-1 16,0 3 0-16,1 4-1 0,-2 1 1 15,0 4 0-15,0 3-2 0,0 3-5 16,-2 1-4-16,1 0-3 0,1 0-6 16,1 0-3-16,-1 0-4 0,2-2-3 0,-1-3-1 15,0-1-4-15,-1-3-2 0,1-2 0 16,-1-2-4-16,0-2-10 16,0-3-13-16,0-3-18 0,0-1-12 15,-1-3-24-15,-1-6-107 0,-2-2-127 0,0-2-277 16</inkml:trace>
  <inkml:trace contextRef="#ctx0" brushRef="#br0" timeOffset="99579.3587">23926 4885 418 0,'0'7'126'15,"0"2"5"-15,-1-1 3 0,1 1-80 16,-1-3-5-16,1 3-2 0,1-1-5 15,0 1-4-15,2-2-4 0,-1-1-2 16,2 1-4-16,2 0-5 0,-1-3-4 0,0-2-2 16,2-1-2-16,1-2-2 0,0-3-2 15,0 1-1-15,-1-2-1 0,0-1-2 16,-1 1-1-16,-1-1-1 0,-2 2 1 16,-1 1 1-16,-2 0 0 0,0 3-1 15,0 0 1-15,0 1-1 0,-1 4 0 16,0 0-1-16,-1 2 1 0,1 3-2 15,-1-1 1-15,-1-1-1 0,1-3 0 16,2 2 0-16,0-3-1 0,-1-2-1 16,2 1 0-16,0-2-1 0,0 0-2 15,3 3-7-15,-3-6-15 0,2-2-26 0,0-1-17 16,1-4-106-16,-1-2-21 0,-2-6-119 16,-1-1-216-16</inkml:trace>
  <inkml:trace contextRef="#ctx0" brushRef="#br0" timeOffset="100023.2824">24255 4641 430 0,'-2'4'125'16,"0"0"6"-16,1 0-5 0,-2 1-77 15,3 0-6-15,0 0-3 0,0 0-4 16,3-1-3-16,-1-1-2 0,1 0-1 16,-1-3 0-16,2-1-1 0,1-3-3 0,0-2-2 15,1-3-2-15,2-4-4 16,2-4-4-16,1-4-3 0,0-2-4 0,-2-4-2 16,-1-3-2-16,-2 0-1 15,-4-2 0-15,-2 2-1 0,-4 2 0 0,0 2-3 16,-1 4-5-16,1 4-8 0,-1 6-12 15,-2 3-16-15,1 6-12 0,1 5-19 16,-2 3-105-16,0 2-119 0,2 3-270 16</inkml:trace>
  <inkml:trace contextRef="#ctx0" brushRef="#br0" timeOffset="100377.3348">24269 4346 585 0,'0'-4'139'16,"-2"-1"8"-16,1 1-89 0,1 2-11 15,0 1-4-15,0 1-5 0,0 0-2 0,1 1-4 16,0 1-3-16,-1-2-3 0,0 1-2 16,1 0-1-16,-1-2 0 0,0 1-3 15,0-1-3-15,-2-1-2 0,2 0-5 16,-1 1-2-16,1-2-3 0,0 1-3 15,0-1 0-15,0 1-1 0,2-1 0 16,-1 2-1-16,2 0 1 0,1 1-1 16,-1 0 0-16,1 4 1 0,1-1 1 15,1 2 0-15,0 1 1 0,3 0 0 0,-1-1 0 16,2-1 1-16,-1-2-1 0,0-2 1 16,-1-1-1-16,-2-2-1 0,-1-4 1 15,-2 1-2-15,0-2-3 0,-1-1-14 16,-4 1-23-16,1 0-24 0,-3 5-132 15,-2 1-151-15,1 5-358 0</inkml:trace>
  <inkml:trace contextRef="#ctx0" brushRef="#br0" timeOffset="107000.1292">22846 4684 296 0,'0'-2'74'16,"0"-1"5"-16,0 1-45 0,1-1-3 16,-1 2-3-16,3 0-2 0,-3-2-3 15,0 1-4-15,0 1-3 0,0-2-2 16,1 1-1-16,-1-1 0 0,0 1 0 16,0-1 1-16,0 1 1 0,0 0 1 15,0 0 1-15,-1 1-1 0,1-1-1 16,0 2 0-16,0-2-1 0,-2 2-2 0,2-1 0 15,0 1-2-15,0-1 0 16,0 2-2-16,0-2 0 0,0 1 0 0,-1 0-1 16,1 0 0-16,0 0 0 0,0 0-1 15,0 0 0-15,0 0-1 0,0 0-1 16,1 0 0-16,-1 1-1 0,0-1-1 16,-1-1 1-16,1 1-1 0,0 1 1 15,0-2 0-15,0 1 0 0,1 0-1 16,-1 0 1-16,2 1-1 0,-2-2 0 0,0 1-1 15,1 1 0-15,0-2 0 0,-1 0 0 16,0 1-1-16,1-1 1 0,1-1-1 16,-2 1 1-16,0 0-1 0,0 1 0 15,0-1 1-15,0-1-1 0,0 2 0 16,0 0 0-16,0 0 0 0,1 0 1 16,-1 0-1-16,0 0 0 0,-1 2 0 15,1-2 0-15,0-2 0 0,-2 2 0 16,2 0 0-16,0 0 1 0,0 0-1 0,0 0 0 15,0 0 0-15,0 0 1 0,2 0-1 16,-2 0 1-16,0 0-1 0,-3 0 0 16,3 0 1-16,0 0-1 0,0 0 0 15,0 0 0-15,0 0 0 0,0 0 0 16,3 2 0-16,-3-4 0 0,0 2 0 16,0 0 0-16,0 0 0 0,0 0 1 15,0 0-1-15,0-1 0 0,0 1 0 16,0 0 0-16,0-1 1 0,1 0-1 0,-2 0 0 15,2-1 0-15,-1 1 0 0,0-1 0 16,1 0 0-16,-1 1 0 0,0 0 0 16,1 1 0-16,-1 0 1 0,0-1 0 15,0 1 0-15,0 0 1 0,0-1 0 16,-1-1 1-16,1 2 1 0,0 0 0 16,0 2-1-16,0-1 1 0,0 0 0 15,-1 3 0-15,1 2 1 0,-1 0 1 0,1 0 1 16,-2 4 1-16,1 0 1 0,0 1 1 15,1 0 0-15,-1 1 0 16,-2-1 0-16,2 0 0 0,0-2-1 0,1-1 0 16,-1-1-2-16,-1-2-2 0,2 0 0 15,2-2-1-15,-2-1-2 0,0-1 0 16,0 1-1-16,0-1 0 0,0-1 0 16,0 0 1-16,1-1-1 0,-1 1 0 15,1-2 0-15,0 0 0 0,0-1 0 16,-1 1 0-16,0 0 0 0,2-2 0 15,-2 1-1-15,-2 1 1 0,1 0-1 16,0 0 0-16,1 0 1 0,-1 1-1 16,0-1 0-16,1 2 0 0,0-2 1 0,0 2-1 15,0-1 0-15,1 1 0 0,-1-3 0 16,0 2 0-16,1 0 0 0,-1 1 0 16,1 0-1-16,-1 0 1 0,0 0 0 15,0 1 0-15,1 2-1 0,-1-2 1 16,-1 1 0-16,1 1 0 0,-1 0 0 15,0 1 0-15,0 0 0 0,-1-1 0 16,0 1 0-16,1 0 0 0,-1-2 0 0,2 1 0 16,-1-2 0-16,1 0 1 0,1 0-1 15,-1-1 0-15,0 0 0 0,0-1 0 16,0 0 1-16,0 0-1 0,2-1 0 16,-4-1 0-16,2 0 0 0,0 1 0 15,3 1 0-15,-3-3 0 0,0 1 0 16,0 1 0-16,0-2 0 0,1 2 0 15,-1-2 0-15,-1-1 0 0,3 0 0 0,0-1 1 16,0 0-1-16,0 0 0 0,1 1 0 16,-2 0 0-16,2 0 0 0,-2 2 0 15,0-1 0-15,-1 4 0 0,0-1 0 16,0 0 0-16,1-2-1 0,-1 3 1 16,0-1 0-16,-1 1 0 0,2-1 0 15,-2 1 0-15,1-2 0 0,-1 1 0 16,1 1 0-16,0-1-1 0,0 1 2 15,0-1-2-15,0 0 1 0,0 1 0 16,0-2 0-16,1 1 0 0,-2 1 1 16,2-2-1-16,-1 2 0 0,-1 0 0 15,0 1-1-15,-1-1 0 0,2-1 0 0,0 1-1 16,0 0-1-16,0 0 0 0,0 0-3 16,2-3-3-16,-2 3-3 0,0 0-6 15,0-1-4-15,0 1-5 0,0 0-10 16,0 1-10-16,-2-1-107 0,0 0-108 15,1 0-266-15</inkml:trace>
  <inkml:trace contextRef="#ctx0" brushRef="#br1" timeOffset="111484.9106">22885 4700 279 0,'0'-4'76'15,"1"1"6"-15,-1 0-39 0,0 0-5 16,0-1 1-16,2-1-4 0,-2 1-7 15,0 1-5-15,-2 0-5 0,2 0-1 16,0 1-2-16,-1 1-1 0,1 0 1 16,-1 0 0-16,0 1 0 0,0-2 0 15,-1 1 0-15,1 0 0 0,1-2-1 16,-1 2-1-16,0 0 0 0,1 0-2 0,-2 1 0 16,2-1-1-16,0 1-1 0,-1-2 0 15,1 2 0-15,-1-1 1 0,1 0 0 16,-1 1 0-16,0-1 1 0,-1-1 0 15,1 1 0-15,2 1 0 0,-2-1 0 16,0 1-2-16,1 0-1 0,-1 0-1 16,-1 0-2-16,1 0 1 0,-1 0-2 15,1-1 0-15,-1 1 0 0,2 0-1 16,0-1 0-16,-1 1-1 0,0-2 0 0,0 2-1 16,1 2 0-16,-2-2-1 0,0-2 1 15,2 2-1-15,0 0 1 0,-3 0-1 16,3 0 0-16,0 0 0 0,0 0 1 15,0-1 1-15,-1 1 0 0,1 0 1 16,1 0 2-16,-1 0 2 0,0 3 1 16,0-1 2-16,-1 3 2 0,-1 2 2 15,1 6 2-15,-2 2 0 0,1 4 1 16,0 5 0-16,0 3 0 0,2 3-2 0,0-1-1 16,0 0 0-1,1 0-2-15,2-1-1 0,-1-2 0 0,-1-3-2 0,2-2-1 16,-2-2-1-16,1-3-2 0,-2 0 0 15,0-5-2-15,0-2 0 0,-1-2-1 16,0-3-1-16,1-1 0 0,-1-3 0 16,0-1-1-16,-1-1 0 0,1-1 0 15,-1-3-2-15,0 1-4 0,2-7-10 16,-1 3-8-16,0 0-12 0,1-1-10 16,-1 0-5-16,2 1-8 0,0 5-12 15,-2 2-96-15,2 0 5 0,-1 2-87 0,3-5-172 16</inkml:trace>
  <inkml:trace contextRef="#ctx0" brushRef="#br1" timeOffset="111850.7391">22828 5136 479 0,'2'-1'114'0,"-1"-2"4"0,1 0-76 0,-1-1-9 0,1-2-2 16,1 0 0-16,-2 2-2 0,1-2-1 16,0 1 0-16,-1-1 4 0,-1 1 3 15,0 1 1-15,-3 1 2 0,1 0-2 16,-2 2-2-16,1 4-4 0,-4 0-5 16,0 6-5-16,-1 1-4 0,-1 1-4 15,0 1-1-15,2 0-1 0,1 0-1 0,2 1-1 16,2-5-2-16,3 2 0 0,4-4-1 15,1-1-1-15,1-1 0 0,2-3-1 16,1-2 0-16,-2-4 0 0,2 0-1 16,-1-1 0-16,-1-4-1 0,-2 0 1 15,-1-1-1-15,0-1 0 0,-2 0-3 16,-3-2-7-16,-2 1-9 0,-1 0-15 16,-2 0-17-16,0-2-21 0,-1 2-105 15,-2-2-11-15,2-3-106 0,1-3-195 16</inkml:trace>
  <inkml:trace contextRef="#ctx0" brushRef="#br1" timeOffset="112534.5946">22622 4551 371 0,'-1'2'93'0,"-2"-1"4"16,0 2-52-16,0 0-12 0,1 2 0 15,0 1-2-15,0-1 0 0,0 3-2 16,-1 0-1-16,1 0-1 0,-1 0 0 16,2 0-1-16,-2-4-1 0,2 1-2 15,0-1 1-15,0-3 1 0,1-1 1 0,1-3-2 16,0-4 1-16,3-2 0 0,1-6-2 15,0-2-1-15,1-5-4 0,1-6-2 16,-2-2-2-16,2 0 0 16,-3-5-2-16,-1 2-1 0,-1-4-1 0,-1 4-1 15,-1 1-1-15,1-1-1 0,-2 3-1 16,0 3-1-16,1 2-1 0,1 8 0 16,-2 0-1-16,0 4 0 0,-2 4-2 15,2 4 1-15,-1 3 0 0,-1 2-2 0,0 0 0 16,0 5-6-16,2-1-7 0,-4 4-10 15,4 0-11-15,1 1-9 0,0 1-11 16,1-2-13-16,0 1 97 0,2-3-198 16,2-1-116-16,-1-3-315 0</inkml:trace>
  <inkml:trace contextRef="#ctx0" brushRef="#br1" timeOffset="112843.4024">22665 4081 449 0,'-4'-11'121'0,"2"2"8"16,-3-1-37-16,-1 0-40 16,1 4-3-16,-1 1 0 0,-1 3-3 0,0 2-3 15,0 1-4-15,-1 5-3 0,2 4-4 16,-1 1-5-16,0 2-5 0,-1 2-3 16,5 1-4-16,0-3-2 0,4 0-2 15,2-2-2-15,2-4-1 0,2-2-1 16,5-2-2-16,2-3 0 0,-1-2 0 0,3-4-1 15,0-4-1-15,0-3 0 0,-1-3-1 16,-4-3 0-16,-3-1-1 0,-2 0 0 16,-4 2 0-16,-4 2 0 0,-4 1-2 15,-1 3-2-15,-4 7-5 0,0 1-7 16,-4 5-12-16,0 4-17 0,1 6-10 16,-3 4-22-16,-3 2-107 0,0-1-121 15,-2 6-281-15</inkml:trace>
  <inkml:trace contextRef="#ctx0" brushRef="#br1" timeOffset="113530.0754">22246 4237 256 0,'-3'-2'62'0,"2"-2"3"0,-1-1-39 16,-1-2 1-16,1-1 1 15,-1 0 2-15,1-1-1 0,-1-1 0 0,1 2 0 16,0-1-2-16,0 4-3 0,0 0-2 16,1 2 0-16,-2-2 0 0,2 1-1 15,-1-1 0-15,0 0 0 0,1 0 0 16,0-1-1-16,-2 1 0 0,2 1-1 16,-1 0-1-16,0 0-1 0,0 2-1 15,1 0-1-15,-2 1-1 0,3 0-1 0,-1 1 1 16,0 0-1-16,0 1 0 0,-2 0 0 15,1 2 0-15,-1 2 2 0,0 1 0 16,-1 1 0-16,0 6 0 0,-1 4 1 16,2 1 1-16,-1 5 0 0,0 4-1 15,1 3-1-15,-1 3-1 0,2-1-1 16,-2-1-3-16,1 4-1 0,2-5-3 16,0 0-1-16,0-4-2 0,2-2-1 15,0-4-1-15,0-3 0 0,2-5-2 16,-1-3-7-16,1-3-7 0,-1-3-11 0,1-3-9 15,0 2-7-15,1-1-12 0,1 4-9 16,-3-2 20-16,-2 2-114 0,-1 4-98 16,0-1-250-16</inkml:trace>
  <inkml:trace contextRef="#ctx0" brushRef="#br1" timeOffset="113914.1127">22178 4119 435 0,'-4'-8'127'15,"-3"2"6"-15,0-2-13 0,-1 6-63 0,-2-1-9 16,1 6-4-16,-1 2-4 0,2 2-5 16,-2 3-3-16,1 2-1 0,2 0-3 15,5 4-4-15,-2-2-4 0,3-2-2 16,1-3-3-16,5 0-2 0,2-2-3 16,0-6-1-16,3-4-2 0,1-3-1 15,3-2-1-15,-1-3-1 0,-1-4-1 16,-2-1-1-16,-1-1-1 0,-1 1-2 0,-3 0-4 15,-1 1-7-15,-3 3-10 16,0 1-15-16,-2 1-8 0,1 5-17 0,-1 3-8 16,-3 4-106-16,2 3-113 0,-2 8-258 15</inkml:trace>
  <inkml:trace contextRef="#ctx0" brushRef="#br1" timeOffset="115145.8518">22335 4595 449 0,'-3'-3'108'0,"-2"-2"3"0,1 2-69 16,0-1-11-16,1 0-3 0,-2 1-2 16,0 0-4-16,0 1-2 0,0 1-2 15,-2-1-1-15,1 1 0 0,-2 0-1 16,1 2-1-16,0-2 0 0,-1 2-1 15,-2-1 1-15,1 0-1 0,-1 3 1 0,0-2-2 16,-1 0 0-16,1 0 1 0,-1 2-2 16,0-2 0-16,0-1 0 0,-1 0 0 15,0 0-1-15,-2-3 1 0,1 2-1 16,-2-2 0-16,-1 0 0 0,-1 1 0 16,1-1-1-16,0 1-1 0,1-1-2 15,2 1-1-15,1-1-1 0,4 1-2 16,2-1-2-16,4 1-10 0,2-3-18 15,6 0-11-15,5 2 68 0,4-6-201 0,3-2-138 16,3 0-355-16</inkml:trace>
  <inkml:trace contextRef="#ctx0" brushRef="#br1" timeOffset="118414.8087">22061 9482 393 0,'-4'-5'107'16,"1"2"5"-16,-1 0-46 0,0-1-14 15,-1 2-6-15,3 2-6 0,-2-1-3 16,2 1-5-16,0-1-3 0,-1-2-5 16,2 4-4-16,2 1-3 0,2-2-2 15,2 1-3-15,3 0-1 0,2 1-2 0,5 0 1 16,0-4-1-16,1-1 0 0,2-2-2 16,1-1-2-16,0 0 0 0,1-3-2 15,-2 2 1-15,2 1 0 0,-2 2-1 16,1 0 0-16,-1 4 0 0,-1 0 0 15,0 6 1-15,-2-1-1 0,-1 1 0 16,-2 0 0-16,-1 2 0 0,-1-2 1 16,1-1 0-16,-3-4 0 0,3 0-1 0,2-3 1 15,1-3 0-15,2-2-1 0,4-1 0 16,1-2 0-16,1 1-2 0,0-1 1 16,2 3 0-16,-1 0 0 0,-2 2 2 15,-2 3 0-15,-2 2 2 0,-1 4 2 16,-2 2 0-16,1 1 1 15,-1 3 0-15,-1 2 0 0,-1-1-2 0,3 0 0 16,0-2 0-16,1-2-1 0,1-3-1 16,1-4 0-16,2-3 0 0,2-4-1 15,2-6 0-15,2-1-1 0,1-3-1 16,2-1 0-16,3 2-1 0,-1 0-1 0,-1 5 1 16,-1 3-1-16,-5 5 0 0,-3 1 0 15,-4 5 1-15,-3 2 0 0,-5 1 1 16,-1 3 0-16,-2-1 2 0,-1 1 0 15,0-1-1-15,-2 0 1 0,1-1-1 16,0-2-8-16,1-3-21 0,2-2-23 16,1-2-98-16,4-5-37 0,2-6-126 0,2 0-253 15</inkml:trace>
  <inkml:trace contextRef="#ctx0" brushRef="#br1" timeOffset="122361.6073">22755 5289 146 0,'63'-5'29'0,"-8"-1"-2"0,3 0-31 0,-5 2-9 15,-2 1-14-15,-1-1-3 0,-4 2-19 16,-4-3-29-16</inkml:trace>
  <inkml:trace contextRef="#ctx0" brushRef="#br1" timeOffset="125590.3864">23868 5550 212 0,'35'3'53'0,"1"-1"3"16,2-1-28-16,1-2-7 0,-1 0-6 16,1-2-4-16,0 1-1 0,-2-1-1 15,-4-1 2-15,-2-1 4 0,-2-1 4 16,-3-3 6-16,-2 3 2 0,1-3 2 15,-1 1-1-15,0-3-3 0,-2 0-6 16,1 0-5-16,4-2-6 0,-1-1-4 16,2-1-2-16,2-2-1 0,0 1-2 15,-3-2-1-15,-2-5-1 0,0 0-1 16,-4 0-3-16,0-4-2 0,-6-1-9 16,3 0-15-16,-2-3-34 0,-1 2-21 0,-1-4-58 15,-3-4-117-15</inkml:trace>
  <inkml:trace contextRef="#ctx0" brushRef="#br0" timeOffset="136150.5614">20094 1274 443 0,'-9'-21'110'15,"-1"0"5"-15,-1 0-63 0,3 3-10 16,-2 1-6-16,1 8-4 0,-2 3-1 15,4-1-4-15,0 4-3 0,0 2-4 16,1 4-2-16,1 0-1 0,2 17-1 16,0 4 0-16,0 3 0 0,0 4-1 15,1 6 1-15,0 2 0 0,1 1-1 16,0-8 0-16,0-1-2 0,1 2-1 0,-1-5-2 16,-1-3 0-16,1-5-2 0,1-1-1 15,0-6-2-15,1-3 0 0,1-4-2 16,2-3 2-16,0-3-2 0,2-5-1 15,3-5 1-15,3-4-1 0,2-1 0 16,0-4 0-16,1-3-2 0,0 1 1 16,-1 2 0-16,0 2-1 0,-4 6 1 15,-1 2-2-15,0 5 1 0,0 7 0 0,-2 4 0 16,0 3 0-16,-1 5 0 16,1-1 0-16,-3 6 0 0,0-2 1 0,-1 1-1 15,-2 0 1-15,0 0-2 0,-1-4-2 16,0 0-8-16,0-3-10 0,1-1-12 15,2-3-8-15,-1-2-17 0,2-1-46 16,-2-3-62-16,3 1-100 0,3-2-217 16</inkml:trace>
  <inkml:trace contextRef="#ctx0" brushRef="#br0" timeOffset="136457.5753">20328 1442 534 0,'-4'-16'130'0,"0"5"4"0,1 0-68 15,1 2-29-15,1 3-11 0,1 2-4 16,0 1-2-16,1 4-1 0,2 3-2 0,-2 4-2 16,0 4 0-16,2 4 0 0,0 4-2 15,-1 2-2-15,-1 3-1 0,0 0-2 16,-1 1 0-16,1-3 0 0,-1 0-1 15,-1-3 1-15,2 1-1 0,2 0 0 16,0-3-2-16,2-2 0 0,1-2-2 16,2-3 0-16,-1-2-3 0,0-3-2 15,1-4-7-15,-1-7-8 0,1-4-10 16,-1-2-8-16,0-2-15 0,1-2 1 16,-4-2-113-16,-1-3-108 0,-2 2-261 15</inkml:trace>
  <inkml:trace contextRef="#ctx0" brushRef="#br0" timeOffset="136637.0942">20326 1394 588 0,'-7'-2'137'0,"0"-2"4"0,2 1-93 16,1 1-17-16,3 1-8 0,2-1-7 16,5 1-4-16,0 0-6 0,4 0-6 0,1 1-8 15,4 0-7-15,2 0-15 16,1-1-3-16,2 1-111 0,-3 1-110 0,2 1-263 15</inkml:trace>
  <inkml:trace contextRef="#ctx0" brushRef="#br0" timeOffset="136966.2735">20558 1525 499 0,'-5'-4'118'0,"-5"3"6"15,7-3-76-15,0 0-13 0,2 0-5 0,0 3-3 16,2 2-1-16,1 3-1 0,6-1 0 16,-5 6-1-16,1 2 0 0,-2 1 2 15,2 3-1-15,0 1 0 0,-1-3-4 16,0-2-2-16,1 1-3 0,-2-4-3 16,4-1-2-16,0-4-3 0,2-3-1 0,0-5-2 15,2 0-1-15,1-1-1 0,1-3-1 16,1-1 1-16,-2 0-2 0,0 2 0 15,-3 4 0-15,-1-1 0 0,1 3-1 16,-3 3-2-16,0 5-2 0,-2 2-5 16,0 0-4-16,-1 3-8 0,-1 1-8 15,1-1-6-15,-1-1-4 0,0-1-8 16,2-2-8-16,-1 1-103 0,-1-4-104 16,2-1-260-16</inkml:trace>
  <inkml:trace contextRef="#ctx0" brushRef="#br0" timeOffset="137338.2725">20731 1317 616 0,'-5'-12'148'0,"-3"5"4"16,5 6-97-16,0-1-18 0,4 2-7 15,2-1-4-15,3-1-5 0,3 5-7 16,2-3-4-16,2-1-3 0,2 3 1 15,1-2-1-15,-2 4-1 0,1 1-2 16,0 1 0-16,-4 1-1 0,-1 4-1 16,-2 1 2-16,-2 4 0 0,0 1 0 15,-2 2 0-15,-3 0 1 0,1 3-1 0,-1-1 0 16,-1 0-1 0,0-3 0-16,0 3-1 0,1-2 0 0,0-1 0 0,0 0-1 15,2 1 0-15,-1-2 0 0,2-1 0 16,0-2-1-16,1 4 1 0,0-2 0 15,-1-2-1-15,0 0 1 0,0 0 0 16,-2 0-1-16,-1-2-1 0,-3-3 1 16,-2-3-1-16,-2 0-2 0,0-4-5 15,-1 1-5-15,1-3-5 0,-2-1-9 16,3-1-7-16,2-1-7 0,0-1-11 16,3-1 23-16,0 0-130 0,1-2-109 0,4 0-276 15</inkml:trace>
  <inkml:trace contextRef="#ctx0" brushRef="#br0" timeOffset="137508.8177">21077 1565 647 0,'-8'-8'151'0,"4"4"2"16,0 2-103-16,7 1-22 0,-1 1-7 0,1-2-8 15,0 1-9-15,6 1-15 16,-1 0-9-16,2 0-17 0,-5 1-116 0,4 1-121 15,-1 2-297-15</inkml:trace>
  <inkml:trace contextRef="#ctx0" brushRef="#br0" timeOffset="137667.4044">21085 1714 637 0,'-3'3'150'0,"2"1"3"16,0-2-105-16,-1-3-20 0,5 0-5 15,1-3-5-15,2-2-8 0,2 0-7 0,1-5-10 16,3 1-9-16,3 3-15 0,0 0-102 16,-1 0-20-16,5 3-104 0,-2-1-215 15</inkml:trace>
  <inkml:trace contextRef="#ctx0" brushRef="#br0" timeOffset="138141.1693">21701 1264 539 0,'0'-13'136'16,"2"4"5"-16,2-1-54 0,2-1-43 0,3 1-8 15,3-1-4-15,3 2-4 0,0 6-5 16,4 1-4-16,0 1-6 0,1 1-4 16,1-3-2-16,-3 3-3 0,1 0-3 15,-4 1-6-15,1 2-8 0,-3-2-8 16,-4 1-7-16,-2 1-8 0,-4 1-14 0,-4-2-9 15,-4 8-95-15,-2-2-101 0,-5 1-242 16</inkml:trace>
  <inkml:trace contextRef="#ctx0" brushRef="#br0" timeOffset="138542.8103">21685 1263 522 0,'-4'-1'126'0,"-1"2"3"15,3-1-81-15,2 0-15 16,1 0-3-16,1 0-4 0,3 1-3 0,1 0-6 15,3 1 0-15,1 0 1 0,1 0-1 16,2 3 0-16,2 1-1 0,1 2-2 16,-1 0 0-16,-1 2 1 0,0 1-1 15,1 4-1-15,-2 1-2 0,-2 1 1 16,-1 3-1-16,-2 0-2 0,-1 4-2 16,-4 0-1-16,-3-2-1 0,-3 3 0 15,-5 0-2-15,-2 1 0 0,-3-1-2 0,-3-4 1 16,-2 2-1-16,0 0 0 15,0 2-1-15,0-3 0 0,-1-5 1 0,5 0 0 16,0 0 1-16,2-5-1 0,1-3 2 16,2-2 0-16,3-3 2 0,1 0 0 15,3-2 0-15,2-1-1 0,1 0 0 16,2-1 0-16,1-1-1 0,1 1-1 16,3-1 1-16,0 2 1 0,2-1 1 0,1 3 0 15,0 0 1-15,0 0 0 0,3 1-1 16,-1 0-1-16,1 1-1 0,-2-1 0 15,0 1-2-15,0-1-3 0,-1 2-15 16,-1-1-11-16,-3 1-16 0,1 0-17 16,-3 0-102-16,-4 0-19 0,0-2-108 15,-1 2-196-15</inkml:trace>
  <inkml:trace contextRef="#ctx0" brushRef="#br0" timeOffset="138922.0702">21374 2036 578 0,'-4'-5'137'0,"-1"1"8"15,3 2-90-15,-1-2-9 0,3 5-4 16,0-1-1-16,1 3-3 0,1-1-2 16,0 4-5-16,1 4-5 0,-1 4-5 15,0 3-4-15,-3 1-4 0,0 1-5 0,-1 5-3 16,-2-2-2-16,-1 0-2 0,1 0-4 15,-1-2-10-15,2-1-11 0,0 0-14 16,2-6-10-16,2-4-17 0,2-6-109 16,0-5 0-16,4-3-91 0,1-5-173 15</inkml:trace>
  <inkml:trace contextRef="#ctx0" brushRef="#br0" timeOffset="139170.9428">21519 2057 638 0,'-4'1'148'16,"-6"1"5"-16,-1 2-105 0,-2 3-12 0,1 2-2 16,-1 2-2-16,-1 1-3 0,2 0-4 15,1 1-3-15,1 0 0 0,3 1-4 16,1-2-3-16,1 1-5 0,1 0-2 16,2-1-2-16,0-1-2 0,2-1-2 15,3-2-1-15,-1-2 0 0,2-1 0 16,0-1-1-16,3-2-1 0,2 0-4 15,0-4-10-15,2 0-11 0,3 1-15 0,2-2-8 16,0 0-21-16,-3 0-108 16,0-1-120-16,-1 4-271 0</inkml:trace>
  <inkml:trace contextRef="#ctx0" brushRef="#br0" timeOffset="139333.6972">21549 2174 655 0,'-3'1'149'0,"0"-2"3"0,0 2-112 16,4 1-17-16,2 1-4 0,2 0-4 16,1-2-7-16,4 1-6 15,1 1-8-15,1-1-10 0,2-2-11 0,-1 0-18 16,-1 0-108-16,-2 0-116 0,2 2-277 16</inkml:trace>
  <inkml:trace contextRef="#ctx0" brushRef="#br0" timeOffset="139540.6935">21615 2331 579 0,'-6'1'144'0,"2"-1"4"15,2 1-65-15,2-1-49 0,0 2-10 16,1-4-2-16,3 4-6 0,1-2-6 15,-1 1-3-15,3-1-1 0,0 0-3 0,0-1-8 16,2-1-12-16,-2 0-11 0,2-2-16 16,-2 2-110-16,-1 2-119 0,4-3-281 15</inkml:trace>
  <inkml:trace contextRef="#ctx0" brushRef="#br0" timeOffset="139773.0873">21763 2262 586 0,'-1'-3'140'0,"2"2"5"15,0-1-69-15,2 1-45 0,3 0-7 0,1-2-5 16,1 1-3-16,0 1-4 0,1 1-4 15,-1 0-7-15,1 0-11 0,0 1-11 0,-2-1-19 16,0 2-112-16,-2 1-120 0,1-1-290 16</inkml:trace>
  <inkml:trace contextRef="#ctx0" brushRef="#br0" timeOffset="140229.4591">21941 2179 569 0,'-4'12'141'0,"0"4"4"15,0 0-51-15,0 4-65 0,0 1-8 16,-1-3-2-16,3-1-4 0,-1-1-5 16,1-1-3-16,0-3-1 0,0-6-2 15,0-1 0-15,3-2-2 0,0-6-2 16,1-3 0-16,0-6-1 0,2-4-2 15,1-4 0-15,1-2-1 0,-1-2 0 0,1-1 1 16,1-1-1-16,-1 4 2 0,2 5 1 16,-2 3 1-16,-1 1-1 15,-1 7 2-15,0 4 0 0,0 2 1 0,-1 5 2 16,1 2 1-16,0 5 1 0,1 5 2 16,0 3-1-16,3 2 1 0,1 4-1 15,2-1 0-15,0-1 2 0,2-5-1 16,2 0 1-16,0-5-1 0,-1-4-1 15,0-2 1-15,-1-5-1 0,0-4-2 0,-2-1-1 16,-2-5-1-16,0-2 0 0,-3-6-1 16,0-2 0-16,-3 0-1 0,-2-4 1 15,-1-1-2-15,-1-3-1 0,-4 2-3 16,1 3-5-16,-2 3-6 0,1 1-7 16,-1 4-7-16,1 3-7 0,-2 7-12 15,2 3-11-15,-1 3-100 0,0 3-108 16,1 6-257-16</inkml:trace>
  <inkml:trace contextRef="#ctx0" brushRef="#br0" timeOffset="140474.7612">22253 2340 516 0,'4'-2'131'16,"0"1"4"-16,-2 0-62 0,0 1-27 15,1-1-6-15,1 2-2 0,-1 0-1 0,1 4-2 16,-2 2-2-16,2 3-1 0,0 2-4 16,-2 2-4-16,1 1-6 0,-2 1-5 15,-1-2-5-15,-1 1-3 0,-1-2-7 16,0-2-13-16,-1-1-18 0,1-2-13 16,-2-1-128-16,-1-1-134 0,3 0-325 15</inkml:trace>
  <inkml:trace contextRef="#ctx0" brushRef="#br0" timeOffset="141488.6129">21720 891 483 0,'-1'-4'123'0,"-3"3"4"16,2 3-68-16,1 4-15 0,-2 4-5 15,2 3-3-15,-3 5-5 0,1 4-4 16,-1 1-1-16,-2 1 0 0,0 0 0 16,-2 0 0-16,1-7-1 0,1-3-2 15,0-6-2-15,2-3-3 0,2-3-2 16,1-5-5-16,1-4-2 0,1 1-3 15,2-8-2-15,1 7-2 0,2-14-1 16,0-2-1-16,2-4 0 0,-1-3 0 16,-1 1 0-16,2 6 1 0,-2-8-1 0,0 16-1 15,0 6 1-15,-1 7 0 0,0 7-1 16,1 9 1-16,-1 2 0 0,1 2-1 16,1 4 1-16,1 1 1 0,0 3-1 15,1-3 2-15,0-3 0 0,1 0 0 16,1-2 1-16,0-3 1 0,2-6-1 15,-1-4 1-15,0-5-1 0,2-5 0 16,-2-3-1-16,0-7 0 0,-1-3 0 0,-2-3 0 16,-2 0 0-16,-3-3-2 0,-2-5 0 15,-2 2-3-15,-1 2-5 0,-3-2-7 16,1-1-7-16,-1-7-9 0,0 13-7 16,1 5-5-16,0 9-7 0,2 6-9 15,-2 8 72-15,2 8-169 0,-1 10-110 16,0 0-299-16</inkml:trace>
  <inkml:trace contextRef="#ctx0" brushRef="#br0" timeOffset="141884.5629">22039 1049 498 0,'-3'-9'135'0,"1"0"8"16,1 0-21-16,1-1-72 0,2 1-8 0,2-1-2 16,1 2-1-16,1 0-3 0,1 1-4 15,3 1-4-15,-1 0-4 0,0 1-3 16,0 3-4-16,2-1-3 0,-1 2-3 16,-2 2-1-16,1 2-3 0,-2 1 0 15,-1 5-2-15,1 2-1 0,-4 4-1 16,-2 2-1-16,1 0 0 0,-4 3-1 15,0-2 1-15,-3-1-1 16,0-1-1-16,0-5 1 0,-1 1 0 0,0-2-1 0,-3-1 1 16,2 2-1-16,1-1 0 15,0-2 1-15,0-1-1 0,2-2 0 0,3 0 0 16,0-1 0-16,4-3-1 0,0-1 1 16,2 0 0-16,1 0 0 0,1 0-2 15,2 0-7-15,0 1-12 0,1-2-16 16,3 2-14-16,-1-1-15 0,0 2-36 15,-1 0-82-15,2 7-111 0,0 3-236 16</inkml:trace>
  <inkml:trace contextRef="#ctx0" brushRef="#br0" timeOffset="143704.3927">22258 1308 434 0,'-1'-7'110'16,"0"1"7"-16,-3 1-55 0,1 1-17 16,1 2-6-16,-3 3-2 0,1 0-4 15,2 5-2-15,0 4-3 0,-1 8-1 16,3 6-2-16,0 3-2 0,4 3-1 15,-2 7-1-15,-1 2-2 0,1-2-3 16,-1 0-3-16,0-5-3 0,0 1-2 16,1-3-3-16,0-4-1 0,-1-3-2 15,2-3 0-15,-1-5-1 0,-2-2 0 0,1-8-1 16,1-1 1-16,-1-6-2 0,0-4-1 16,0-6-2-16,2-3-3 0,0-2-1 15,2-4-3-15,3-6-2 0,0 0 0 16,2 2 2-16,1 3 1 0,0 1 2 15,-1 3 1-15,0 3 4 0,-3 5 1 16,-1 5 2-16,0 3 1 0,0 3 1 16,-1 5 2-16,1 3 2 0,-1 3 2 15,1 3 0-15,-1 2 3 0,0 1-1 16,-2-1 1-16,0 0-1 0,0-1 0 0,-2 3 0 16,0-3 0-16,1-1-1 0,-2-1 0 15,0-1 0-15,0 2 0 0,-3-3-1 16,-1-4-1-16,-2-1 0 0,-2-1-1 15,-2-3-1-15,-2-1-1 0,-3-3-1 16,-1 0-1-16,0-2-1 0,1-2 0 16,2-2-1-16,1 1-5 0,2-3-7 15,3-1-10-15,3 1-10 0,3-1-8 16,1 0-11-16,3 3-15 0,1 1-103 0,2 1-110 16,3 6-261-16</inkml:trace>
  <inkml:trace contextRef="#ctx0" brushRef="#br0" timeOffset="144215.6305">22508 1761 515 0,'1'-4'130'0,"-2"1"7"0,1 2-71 16,0 1-16-16,0 4-4 0,0 2-2 16,-1 5-1-16,0 1-4 0,-1 5-4 15,1 3-2-15,0 2-3 0,0 1-5 0,-1 0-5 16,0-2-5-16,1-1-4 0,-1-3-3 16,2-5-3-16,2-3-2 0,0-3-1 15,2-6-3-15,3-5-2 0,3-6-4 16,1-5-4-16,2-2-4 0,2-2-3 15,2-2-1-15,-2-4 0 0,0 3 1 16,-3 2 5-16,-2 5 2 0,-3 3 5 16,-2 2 4-16,-4 2 4 0,0 5 3 0,-2 4 4 15,1 7 2-15,-5 0 3 16,2 4 3-16,-5 1 1 0,2 2 0 0,-1-1-1 16,-2 4-1-16,1-3 0 0,0 0-1 15,1 0 0-15,3-2-1 16,1 2-1-16,0-2-1 0,2-1-2 0,2-2-1 15,2-3-2-15,-1-1-2 0,2 1-1 16,1-3-1-16,0 0-1 0,1 0 0 16,0 0-1-16,0-1 0 0,3 1-1 15,-2-2 0-15,0-1-2 0,1 0-6 0,-1-1-9 16,-1 2-15-16,1-3-19 0,0 3-14 16,0-1-19-16,0 2-109 0,1 2-126 15,1 3-279-15</inkml:trace>
  <inkml:trace contextRef="#ctx0" brushRef="#br0" timeOffset="145811.4939">22913 1438 494 0,'-6'-1'123'0,"0"1"5"16,-1-1-67-16,1 1-19 0,-3-2-6 16,3 2-4-16,1 0-3 0,-1 7-2 15,2-9-3-15,2 2-1 0,-2 2-2 16,2-4-1-16,0 1-2 0,0 0-3 16,2-4-1-16,0 5-2 0,-1 1-2 0,1 0 1 15,0 1-1-15,1 0 0 0,-1-1 0 16,0-1 0-16,0 2 1 0,1-2 0 15,0 0 0-15,1 1-1 0,-2 0 0 16,0-1 0-16,1 1-2 0,-1 0 0 16,0 2 0-16,0-3-1 0,0 0-1 15,0 0 0-15,1 1-1 0,-1-1-1 0,0 0 0 16,3 3 0-16,-2-1 0 0,0 0-1 16,2 0 1-16,0-1 0 0,1 0 0 15,1-1 0-15,-2-1-1 0,4 1 0 16,-1 0 0-16,1 2-1 0,-1 0 0 15,2-1-1-15,-2 0 0 0,1 1 0 16,2 0-1-16,-1 0 1 0,2-3 0 16,1 2-1-16,0 0 1 0,1-1 0 15,-1 0-1-15,-1 2 0 0,0-1 1 16,-3-1-1-16,-1-1 0 0,0 1 1 0,-2 2-1 16,0-3 1-16,-2 0-1 0,-1-1 1 15,1 2-1-15,-2 0 1 0,-2 3 0 16,1-2 0-16,-1 1 0 0,-1 1-1 15,-2 3 1-15,1-1-1 0,-4 2 1 16,0 2-1-16,0-1 0 0,-2 2 0 16,1 1 1-16,-1 0-1 0,0-1 0 15,0 1 0-15,3-2 0 0,0 3 0 16,-1-1 0-16,3 0 0 0,0-1 0 0,2-2 0 16,-1 1 0-16,2-3 0 0,0-1 0 15,0-1 0-15,0-2 0 0,0 1 0 16,1-2 0-16,0 0 0 0,1 0 0 15,-1 2 0-15,1-1 0 0,0-1 0 16,-2 1 0-16,2-1 0 0,0 0 0 16,0 0 0-16,0-2 0 0,0 2 0 15,0-1 0-15,0 0 0 0,0-1 0 16,0 1 0-16,2 0 0 0,-2 0 0 0,0 0 0 16,0 1 0-16,1-1 0 0,0 0 0 15,-1 1 0-15,1-1 0 0,-1 0 0 16,2-1 0-16,-2 1 0 0,1 0 1 15,-1 0-1-15,0 0 0 0,0 1 1 16,1-1-1-16,-1 0 1 0,0 0-2 16,0 0-6-16,1 0-11 0,0 0-17 15,1-2-20-15,0 1-23 0,2-2-116 16,-2 1-138-16,3-3-307 0</inkml:trace>
  <inkml:trace contextRef="#ctx0" brushRef="#br0" timeOffset="146719.2709">23027 1474 498 0,'0'-10'123'16,"-2"1"5"-16,-2 3-68 0,-3 2-18 15,-1 1-3-15,1 3-1 0,-3 2-1 16,-1 3-1-16,-1 2 0 0,1 4-1 0,1 4-1 16,2 2-4-16,0 4-4 0,3 1-4 15,3 1-3-15,2-1-3 0,1 2-1 16,3-7-3-16,1-1 0 0,3-1-1 16,1-3-2-16,3-5-1 0,0-2-2 15,2-5 0-15,-1 0-1 0,2-5-1 0,-4-2-1 16,4-5 0-16,-2-2-1 0,-2-2 0 15,0-1 0-15,-2-1-1 0,-5-1 0 16,0-3 0-16,-5 3 0 0,-2-1-1 16,-1-3 1-16,-5 3-1 0,-2 2 1 15,0-1-1-15,-3 1 0 0,-4 0-1 16,1 0 1-16,-5 4-1 0,3-3 0 16,-2 1 0-16,0-1 1 0,0 3-1 15,3 2 1-15,-2 2 0 0,4 0 0 16,-1 2 1-16,4-5 0 0,0 4 1 15,7-2 0-15,1 1 0 0,2 4 1 0,5-4-1 16,4 3 1-16,2 4-1 16,1 1 0-16,2 0 0 0,4 0-1 0,2-3 0 15,0 4 1-15,2 0-1 0,2 4-2 16,2 0-7-16,0-2-12 0,0 1-17 16,2 8-17-16,-1 2-22 0,-3 3-117 15,-1 1-135-15,-1 6-301 0</inkml:trace>
  <inkml:trace contextRef="#ctx0" brushRef="#br0" timeOffset="147066.9076">23263 1433 641 0,'2'-13'148'0,"-2"5"5"0,0 3-106 16,1 3-11-16,0 3 4 0,1 3 1 15,0 3-1-15,-1 5-3 0,-1 4-1 16,0 4 1-16,-1 3-4 0,-1 4-5 16,-1 3-6-16,0-1-2 0,-1-3-4 15,3 1-4-15,-2-3-1 0,2-2-3 0,1-3-2 16,0-2-2-16,2-4-1 0,1 1-1 15,1-4-1-15,0-3 0 0,3-3-1 16,2-3-2-16,1-4-6 0,1 0-10 16,0-5-11-16,0-2-14 0,1-4-16 15,-1 0-9-15,-2 0-13 0,-2-2-14 16,-2-3-91-16,-2 1-107 0,-2-2-247 16</inkml:trace>
  <inkml:trace contextRef="#ctx0" brushRef="#br0" timeOffset="147236.4548">23227 1395 614 0,'-10'-3'159'0,"3"-1"7"0,-1 0-74 0,5 2-38 15,0-2-12-15,3 2-8 0,3-2-11 16,2 0-9-16,5-1-6 0,1-1-4 16,4 1-8-16,5 0-16 0,2 2-18 15,1 0-22-15,1 2-114 0,-1 2-130 0,-1 1-305 16</inkml:trace>
  <inkml:trace contextRef="#ctx0" brushRef="#br0" timeOffset="147651.6276">23528 1494 571 0,'8'-6'140'0,"-5"-2"8"16,2 2-82-16,-1 3-13 0,0 2-1 15,0 3 0-15,0 7-2 0,-3 3-2 16,2 5-4-16,-3 8-2 0,4-2-5 16,-4 4-7-16,0 2-6 0,0-2-4 15,0-2-3-15,1-3-3 0,0-6-3 16,-2-1-3-16,3-4 0 0,-1-7-2 0,3 0-3 15,0-6-1-15,1-4 0 0,2-5-1 16,3-3 0-16,0-4-1 0,3-3 1 16,2-1-2-16,-2-3 0 0,2 2 0 15,-3 6-2-15,-1-1 0 0,-1 2 0 16,-3 5-1-16,0 4 1 0,-4 7 1 16,0 5 0-16,-2 3 1 0,-2 6 0 15,-2 5 0-15,1 0 0 0,-1 0 0 16,0 2-5-16,0-1-6 0,2-2-9 0,1-4-11 15,0-1-14-15,4-4-17 0,-1 0-10 16,5-4 25-16,-1-4-143 0,3-2-125 16,3-3-298-16</inkml:trace>
  <inkml:trace contextRef="#ctx0" brushRef="#br0" timeOffset="147881.0147">23892 1660 546 0,'-1'-3'144'0,"3"3"7"0,1-1-38 15,0-1-64-15,2-1-6 0,3 2-2 16,-1 0-2-16,2-3-9 0,0 2-8 16,1-1-6-16,2 2-5 0,1-3-10 15,0 2-16-15,3-1-17 0,1 2-12 16,-1 0-20-16,-1 0-109 0,-2 1-126 15,0 2-279-15</inkml:trace>
  <inkml:trace contextRef="#ctx0" brushRef="#br0" timeOffset="148085.6055">24149 1561 686 0,'2'0'160'16,"-5"2"7"-16,1 3-116 0,2 3-7 15,-3 3 0-15,2 2-2 0,-1 0-6 0,-1 4-9 16,2 2-5-16,-2-1-5 0,2-1-5 16,0-1-10-16,1-1-12 0,2-2-15 15,1-3-16-15,1-4-11 0,0-3-14 16,3-3-16-16,1-3-102 0,1-3-113 16,-1-2-255-16</inkml:trace>
  <inkml:trace contextRef="#ctx0" brushRef="#br0" timeOffset="148292.8488">24273 1655 544 0,'1'0'148'0,"-2"0"7"16,-3 0-44-16,-1 1-52 0,1-1-11 16,-3 4-5-16,1-1-2 0,0 5-7 15,-1-1-5-15,0 2-1 0,0 1-3 16,1 1-2-16,1 0-3 0,0-2-3 16,2 0-2-16,2 0-3 0,2-2-3 15,0-2-2-15,3-2-2 0,2 0-2 16,1-1-1-16,3-2-1 0,0-1 0 15,0 0 0-15,2-3-4 0,-1 2-5 0,1-1-12 16,2 1-13-16,-2-1-19 0,1 2-11 16,0 0-22-16,-2 2-109 0,-2-1-127 15,0 0-280-15</inkml:trace>
  <inkml:trace contextRef="#ctx0" brushRef="#br0" timeOffset="148695.4631">24364 1425 677 0,'3'-13'152'16,"6"4"5"-16,2 1-113 0,5 3-19 15,4 0 1-15,4 0 4 0,3 3-1 16,2 1-3-16,1 0-1 0,0 2 2 0,0-2 1 15,-3 4-2-15,-3 2-4 0,-4 3-3 16,-3-2-2-16,-4 3-2 0,-3 4-2 16,-5 0-1-16,-4 3-1 0,-2 4 0 15,-5 1-2-15,-5 4 0 0,-2 3-2 16,0-2-1-16,-1 4-3 0,0-1 0 16,2 0-2-16,2-1 0 0,5 1-1 15,3-2 1-15,-1 2-1 0,7-3 0 16,0-2 0-16,5 0-1 0,0-4-2 15,0-4 0-15,-2-1-1 0,-1-3 1 16,-2-3-1-16,-3-2 1 0,-5-2-1 0,-3-3-5 16,-5 1-8-16,-7-6-13 0,0 0-18 15,-5-1-17-15,-1-2-22 0,-2-1-112 16,1 2-131-16,2-1-291 0</inkml:trace>
  <inkml:trace contextRef="#ctx0" brushRef="#br0" timeOffset="163855.6488">23434 5129 107 0,'18'22'22'0,"2"-4"0"0,-2 1-21 16,2-5-4-16,2 2-6 0,-1-1-13 0,0 1 0 15,1 1-14-15,-3-1-23 0</inkml:trace>
  <inkml:trace contextRef="#ctx0" brushRef="#br0" timeOffset="164098.5138">24677 4979 353 0,'21'-32'75'0,"-4"1"-12"0,2 2-68 16,-2 2-30-16,1 1-43 0,-1 0-54 15,0 3-108-15</inkml:trace>
  <inkml:trace contextRef="#ctx0" brushRef="#br0" timeOffset="194417.6882">1661 12190 545 0,'-20'-3'120'0,"0"-2"2"0,-1 1-92 15,0-1-12-15,5 4-5 0,-1 2-2 0,0 2-2 16,1 2-1-16,0 1 0 0,2 0 0 16,2 1 2-16,1 1 1 0,4-1 1 15,2 0 0-15,1 2-1 0,3-2 1 16,2 2-2-16,3-1 0 0,3 0-1 16,7-1 1-16,5-1-1 0,9 0-1 15,8-1 0-15,8-1-2 16,8 0-1-16,5-2-1 0,6 0-1 0,0 0-2 15,1-1 0-15,5 0-1 0,2 0 0 0,1-2 1 16,3 0 0-16,-1-2 0 16,6 1 0-16,3-3 1 0,2 0 2 0,-1 0 2 15,3-1 1-15,-2-2 3 16,2 0 1-16,0 2 2 0,-2 1 1 0,-1 2 0 16,-5-2-1-16,-5 0-2 0,-3 2-2 15,-5 1-1-15,-7 1-3 0,-5-1 0 16,-6 0-3-16,-8 1-1 0,-5 2 0 15,-4 3 0-15,-6-1-1 0,-6 2-5 16,-8 0-7-16,-5 1-11 0,-4 2-15 0,-6-1-26 16,-6 0-105-16,-7-2-125 0,-5-2-285 15</inkml:trace>
  <inkml:trace contextRef="#ctx0" brushRef="#br0" timeOffset="212739.6791">25307 9210 47 0,'12'-13'8'15,"-1"0"-8"-15,-1 1-10 0,-3 0-34 16</inkml:trace>
  <inkml:trace contextRef="#ctx0" brushRef="#br0" timeOffset="213025.4263">25170 8426 93 0,'-21'-12'19'0,"-1"0"1"0,-4-1-19 15,-1 2 0-15,-1 0 0 0,1 2 0 16,1 1-1-16,2 1 1 0,1 2-1 0,1 1 0 16,-1 3 0-16,0 0 0 0,2 1 0 15,-1 0 0-15,3 0 0 0,-1 0 0 16,2 0-1-16,-1 1 1 0,5-1-3 15,-2 1-9-15,-1 1-7 0,-4-1-15 16,-3-1-33-16</inkml:trace>
  <inkml:trace contextRef="#ctx0" brushRef="#br0" timeOffset="224340.6026">13249 13916 223 0,'-22'5'68'16,"0"0"5"-16,1-5-26 0,1 1-2 15,3-3-4-15,2 3-7 0,2 0-7 16,2 3-5-16,4-3-3 0,2 2-2 16,2-1-5-16,2-1-4 0,2 2 0 15,3-1-1-15,3 0 0 0,5 2 1 16,3 0 0-16,6 3 2 0,5 0 0 16,4-3 0-16,8 1-1 0,6 0-1 0,4-1-2 15,7 1-1-15,3-6-1 16,3 1-1-16,6 3-1 0,2 2-1 0,3-1 1 15,1 0-1-15,0-2 0 0,4-1 0 16,0 4 0-16,-1-4 1 16,0-2 0-16,-1 2 0 0,-3 1 0 0,-2-2 0 15,-4 1 0-15,-3-4 0 0,-6 0 0 16,-6 1 0-16,-6 2-3 0,-6 2-17 16,-7-1-91-16,-16 1-91 0,-8 2-237 0</inkml:trace>
  <inkml:trace contextRef="#ctx0" brushRef="#br0" timeOffset="224991.7696">12491 12427 437 0,'-9'-23'103'0,"-5"1"2"15,-5 2-67-15,-6 2-12 0,-5 5-12 0,-7 3-6 16,-3 4-4-16,-4 4-2 0,-8 6 0 16,-1 4-1-16,-2 4 0 0,-4 6 0 15,2 4-1-15,-1 5 1 0,2 6 1 16,5 3 3-16,4 4 3 0,7 1 3 16,9 3 2-16,8 2 0 0,8 0 1 0,10-2-1 15,10-1-3-15,11 2-2 0,11 0-2 16,14-3-2-16,13-4 0 0,10-6-1 15,8-4-1-15,13-10 0 0,7-12 0 16,0-10 0-16,-2-11 0 0,0-12-1 16,0-3 0-16,-6-9 1 0,-10-7 2 15,-6 0 3-15,-11-3 1 0,-13-2 1 16,-13 1 0-16,-21-5 0 0,-16-1-1 16,-20 1-2-16,-18 3-3 0,-21 3-3 15,-15 6-5-15,-15 12-7 0,-17 11-13 0,-13 17-108 16,-14 16-110-16,-11 12-272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50:13.6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13587 8272 460 0,'-11'-3'113'0,"0"3"5"16,0-1-68-16,1 0-12 0,3 1-5 15,0-1-4-15,1 1-4 0,1 0-5 0,2-1-3 16,-1 1-1-16,2 0-2 0,2 0-3 16,0 0-1-16,0 0-3 0,1 0 0 15,1 1-2-15,3 1-1 0,0-1-1 16,-1 3 0-16,3-1-1 0,1 0 1 15,-2 1 0-15,5 1 1 0,0-4 0 16,2 3 1-16,1-2 2 0,2-1 0 16,2-1 0-16,5 0 0 0,-2 0 0 0,4 0-1 15,0-2-1-15,3 2-1 0,3-1-1 16,1 1-1-16,1-3 0 0,1 3 0 16,1-1-1-16,0 1-1 0,1-1 1 15,-1 0-1-15,-2-2 1 0,0 1 0 16,3-1-1-16,1 0 0 0,-1 0 1 15,5-1-1-15,3 1 0 0,4 0 1 16,2 0-1-16,-2-1 0 0,-1-1 0 16,2-1 0-16,-1-1 1 0,-3 2-1 15,3 0 1-15,-1 2 0 0,5 2 1 0,4 2 0 16,1 2 1-16,-1 2 1 0,1-2-1 16,-2 0 0-16,0-1 0 0,-1 2 0 15,-1-2-1-15,3 3 1 0,3-1-1 16,3 1 0-16,1-1 0 0,-1-1-1 15,1 2 1-15,-1-1 0 0,1-1 0 16,2 0 0-16,-1-1 0 0,4 2 0 16,0 0 0-16,0-2-1 0,0 2 1 0,1-2 0 15,0 2-1-15,0-3 0 0,2 2 0 16,-1-2 0-16,1 1 0 0,-1 1 1 16,-3 0-1-16,1 0 0 0,-2-1 1 15,0 1 0-15,0-1 0 0,-1 1 0 16,-4-3 0-16,1 0-1 0,-3 1 1 15,-6 1-1-15,0 0 0 0,1-1 0 16,0-2 0-16,0-1 0 0,-5 0 0 16,-4-2-1-16,-1 1 1 0,-7 0-1 15,-5-1 0-15,-4 3 0 0,-5-1 0 16,-2 1-2-16,-5-1-6 0,-4 0-7 0,-2 2-9 16,-4-1-9-16,-6 1-17 0,-5-3-115 15,-5 1-120-15,-1-3-287 0</inkml:trace>
  <inkml:trace contextRef="#ctx0" brushRef="#br0" timeOffset="583.1831">14694 8099 522 0,'1'-6'128'0,"-1"0"6"16,-1 1-77-16,0-1-8 0,0 2-1 15,-1 1-3-15,1 1-2 0,-1 2-2 16,-1 3-3-16,2 2-2 0,-1 3-4 0,-1 3-5 16,1 3-3-16,-1 2-4 0,2 1-2 15,1-1-2-15,-1-2-2 0,0 4-3 16,1-2-3-16,1-1-3 0,-1 0-2 15,0-1-2-15,1-2-4 0,0 0-1 16,2-6-7-16,-2 0-13 0,-1-1-14 16,1-2-15-16,0-1-18 0,-2 1-115 0,-1-2-132 15,2 3-293-15</inkml:trace>
  <inkml:trace contextRef="#ctx0" brushRef="#br0" timeOffset="930.8271">14735 8552 610 0,'-9'0'156'0,"2"2"4"15,-1-1-75-15,1 4-34 0,1 0-10 16,2 6-8-16,2 1-7 0,2 1-8 15,1 1-5-15,1 1-1 0,3-3-3 16,4 3-2-16,1-4 0 0,2-3-2 16,1-1 0-16,2-2 0 0,0-3-1 0,-1-2 0 15,0-3 0-15,-3-3 3 0,-1-1 1 16,-4-2 2-16,-2-1 3 16,-2 2 2-16,-3-2 0 15,-2 0-1-15,-3 3-2 0,-1-1-2 0,-4 2-2 0,-3 1-3 16,2 3-5-16,-1 0-10 0,-2-1-15 15,3 1-20-15,1-1-18 0,2 1-22 16,3 0-112-16,2-1-133 0,4 0-286 16</inkml:trace>
  <inkml:trace contextRef="#ctx0" brushRef="#br0" timeOffset="1455.4658">14708 7670 480 0,'-3'-22'118'0,"0"0"4"0,-1 2-64 15,0-1-18-15,0 1-6 0,0 4-1 16,0 0 0-16,0 5 2 0,1 4-2 16,-1 6 0-16,1 1-3 0,1 5-4 0,0 4-3 15,-1 9-6-15,1 5-4 0,0 7-4 16,0 7-2-16,2 7 1 0,-1 5 2 16,0 5 2-16,2 0 2 0,-1 0 2 15,0 0 1-15,0-4-2 0,-1-5-1 16,-1-2-3-16,1-8-4 0,0-5-2 15,0-2-2-15,-1-6-2 0,2-3-6 16,2-7-9-16,-1-5-14 0,1-3-15 16,2-8-13-16,0-3-18 0,1-6-108 15,-1-6-121-15,3-3-268 0</inkml:trace>
  <inkml:trace contextRef="#ctx0" brushRef="#br0" timeOffset="1757.307">14646 7358 662 0,'-4'3'158'16,"-5"1"4"-16,4 4-103 0,1 3-14 15,2 2-10-15,1 1-6 0,2-1-7 16,1 1-5-16,2-2-3 0,-2-3-3 15,3-5-2-15,0-2-2 0,3-6-1 16,-2-2-1-16,1-3-1 0,0-3 0 16,1-1-1-16,-2-3 0 0,-4 1 0 15,0 1-1-15,-4 3 0 0,-3 3-2 16,2 2-3-16,-2 1-12 0,2 4-16 16,1 3-17-16,3 5-16 0,-1 4-117 0,8 4-130 15,-2 7-297-15</inkml:trace>
  <inkml:trace contextRef="#ctx0" brushRef="#br0" timeOffset="2132.8291">15079 7969 480 0,'-1'-16'132'0,"-1"-1"8"16,1-1-41-16,0 2-33 0,0 1-5 15,1 2-4-15,0 4-1 0,-2 2-3 0,2 3-5 16,-1 4-4-16,1 0-7 0,0 5-7 15,3 4-6-15,-3 3-7 0,2 6-5 16,-1 6-4-16,1 1-2 0,-2 6-2 16,-2 0-1-16,1-1-1 0,0 0-1 15,0-3 0-15,-1-4 0 0,2-4-1 16,0-3-1-16,2-2-9 0,-2-4-11 16,1-6-17-16,0-1-17 0,0-2-12 0,2-2-20 15,-1 0-109-15,-2-5-121 0,4 1-272 16</inkml:trace>
  <inkml:trace contextRef="#ctx0" brushRef="#br0" timeOffset="2432.0297">15086 7768 632 0,'-5'2'153'0,"0"1"4"0,0 3-96 16,2 3-14-16,-1 2-7 0,2 0-5 15,-1 0-7-15,1-1-3 0,1-1-3 16,1-3-3-16,1-3-3 0,0-1-2 0,0-2-2 16,2-4-1-16,-1-1-1 0,1-4-3 15,-1 2 0-15,0-3-2 0,-2 0-2 16,0-1-6-16,0 3-10 0,0 0-19 15,0 4-20-15,0 0-22 0,2 4-113 16,3 2-134-16,1 8-300 0</inkml:trace>
  <inkml:trace contextRef="#ctx0" brushRef="#br0" timeOffset="2760.7057">15505 8195 696 0,'-4'-8'173'0,"1"5"4"15,-1 0-110-15,2 6-12 0,-2 2-8 16,1 4-11-16,0 4-11 0,0 1-7 15,0 4-4-15,-1 5-3 0,0 1-3 16,2 1-2-16,-3-1-1 0,4 2-2 16,2 1 0-16,0-3-2 0,0-2 0 15,2-1 0-15,1-4-2 0,2 1-2 0,-5-7-7 16,1-3-11-16,0-3-14 16,-1-1-17-16,1-4-11 0,1-3-20 15,-2-2-106-15,0 1-120 0,0-5-271 0</inkml:trace>
  <inkml:trace contextRef="#ctx0" brushRef="#br0" timeOffset="3047.9293">15468 8555 637 0,'-3'2'164'0,"-1"1"6"0,-2-1-82 15,3 1-28-15,2 0-10 0,0 2-8 16,1 0-8-16,0-1-10 0,1-1-5 16,3 1-4-16,0 0-4 0,-1-2-2 15,3-2-2-15,0 3-2 0,2-4 0 16,-3-1-1-16,1 1-1 0,-1-1 0 16,-2-2 0-16,0 1-1 0,-2 0 0 15,-2-1 0-15,-2 2-6 0,1-1-11 16,-2 2-24-16,1 1-23 0,0 1-104 0,-1 0-29 15,3 4-125-15,2 1-237 0</inkml:trace>
  <inkml:trace contextRef="#ctx0" brushRef="#br0" timeOffset="3456.8434">16098 8219 536 0,'0'6'134'0,"-3"2"7"0,2 2-78 16,0 1-7-16,0 1-1 0,1-1-2 16,-1-3-3-16,1 0-3 0,0-3-2 15,0-3-3-15,-2 1-4 0,4-2-4 16,-2-4-3-16,1-3-3 0,0-4-4 16,1-4-2-16,1-3-4 0,1-4 0 0,-1-4-4 15,0 1-2-15,0-2-3 0,0-1-2 16,-2 3-1-16,0-1-2 0,1 2-3 15,-1-1-5-15,-1 5-8 0,-1 3-11 16,1 4-15-16,1 4-21 0,0 5-19 16,1 5-22-16,1 4-108 0,1 2-131 15,2 3-287-15</inkml:trace>
  <inkml:trace contextRef="#ctx0" brushRef="#br0" timeOffset="3748.6531">16167 7931 643 0,'-5'-6'161'16,"-4"3"6"-16,0 1-93 0,2 5-21 15,-1 3-5-15,0 1-7 0,1 2-7 0,0 1-8 16,2 1-4-16,0-3-2 0,1 0-3 15,2-2-3-15,0-3-2 0,2 0-2 16,0-3-3-16,0-3-1 0,3 1-2 16,-2-4-1-16,3-2-1 0,-2 0-1 15,2-4-2-15,1-1-6 0,0 1-12 16,0 0-19-16,-1 2-20 0,3 3-25 16,-1 3-112-16,1 3-137 0,2 1-299 15</inkml:trace>
  <inkml:trace contextRef="#ctx0" brushRef="#br0" timeOffset="4109.8396">16555 8191 521 0,'5'5'143'0,"-3"2"7"0,1 3-40 15,-1 2-47-15,1 4-9 16,-1 0-6-16,0 4-5 0,0 1-8 0,-1-1-6 15,1 2-6-15,0-1-6 0,-1 0-5 16,1 1-5-16,-1-2-2 0,1-1-2 16,0 0-3-16,-2 0-6 0,1-1-6 15,-1-4-8-15,0-2-11 0,0-1-13 16,2-4-17-16,-2-2 17 0,0-7-131 16,1 0-118-16,2-6-283 0</inkml:trace>
  <inkml:trace contextRef="#ctx0" brushRef="#br0" timeOffset="4826.1417">16605 8616 590 0,'-1'1'148'16,"-3"-1"10"-16,2 4-83 0,-1-2-12 15,0 2-4-15,-1 1-3 0,0 1-6 16,1-1-6-16,-1 1-7 0,0-1-6 16,2 0-5-16,-1 0-5 0,2 0-4 15,0-3-3-15,0 2-3 0,2-2-3 16,0 2-2-16,3-3-2 0,1-1-2 16,1 0-1-16,0-2 0 0,2-2-1 15,0-2 1-15,0 0-1 0,1-3 0 16,-3 1 1-16,-1-1 0 0,-3 1 1 0,0-2-1 15,-4 2 0-15,-1 2-2 16,-3 1-8-16,-2 3-20 0,0 4-34 0,2 3-7 16,-3 3-134-16,3 3-151 0,-5 5-342 15</inkml:trace>
  <inkml:trace contextRef="#ctx0" brushRef="#br0" timeOffset="6441.0423">18438 7705 533 0,'-8'-5'129'0,"1"4"4"0,-5 4-79 16,1 5-12-16,0 3-6 0,1 2-5 0,1 7-6 15,2 2-4-15,-1 0-4 0,5 0-4 16,-1 2-3-16,4 0-4 0,1-1-1 16,2-3-2-16,0-2-1 0,4-1-1 15,0-3 0-15,2-5 0 0,0-4-1 16,1-4 1-16,1-4 0 0,1-3-1 16,-1-5 1-16,0-3 0 0,-2-1 0 15,-2 0-1-15,-2-1 1 0,-4 1 0 0,-1-2 0 16,-2 0 1-16,-3-2 0 15,-1 0 0-15,-4-5 1 0,-1 0 0 16,-1-2 1-16,-2-1 1 0,0 1-2 16,-1 1 1-16,0 1-1 0,-1 5-1 0,3 2 0 15,-1 0 0-15,1 2 2 0,1 0 2 16,2 3 4-16,1 1 2 0,3 0 2 16,1 1 1-16,4 3 0 0,0 1-1 15,3-3-3-15,3 3-3 0,1 0-3 16,5 0-1-16,3-2-2 0,2 0-1 0,1-1-2 15,3 4-6-15,0 0-11 0,0 3-13 16,1 2-13-16,-2 4-18 16,1 2-114-16,-2 2-125 0,2 3-287 0</inkml:trace>
  <inkml:trace contextRef="#ctx0" brushRef="#br0" timeOffset="6805.9146">18711 7577 534 0,'-3'-6'157'0,"1"0"6"15,-1 2-11-15,1 3-90 0,-1 1-15 16,2 3-7-16,0 4-9 0,0 4-7 15,-2 5-5-15,1 1-2 0,-2 5-2 16,1 5 1-16,-1 1-2 0,0 4 0 0,0 0-2 16,2 0-2-16,1 2-2 0,1-1-1 15,0-2-2-15,2-2-3 16,1-3 1-16,0-3-2 0,4-2-1 0,-1-5 1 16,2-4-1-16,3-2 0 0,0-6 0 15,2-3-2-15,0-4 0 0,0-3-5 16,2-3-6-16,-1-1-8 0,-3-4-12 15,1-2-13-15,-1 0-9 0,-1 2-11 16,-2-3-13-16,0 2-101 0,-6-1-114 16,1 2-261-16</inkml:trace>
  <inkml:trace contextRef="#ctx0" brushRef="#br0" timeOffset="7060.2221">18695 7575 633 0,'-4'-6'154'16,"2"-3"6"-16,-2-1-93 0,4 2-21 16,2-1-9-16,3 3-6 0,4-1-10 15,2-1-6-15,2 2-8 0,2 1-12 16,1 3-19-16,2 1-16 0,0-2-36 15,-4 5-93-15,1-1-122 0,-3 2-274 16</inkml:trace>
  <inkml:trace contextRef="#ctx0" brushRef="#br0" timeOffset="7883.0314">18965 7776 488 0,'-2'-6'128'16,"-2"1"6"-16,2 1-61 0,-2 0-14 15,2 3-5-15,-2 0-5 0,3 2-6 16,-2 3-7-16,2 3-6 0,1 3-4 15,0 4-7-15,3 0-6 0,-2 2-2 0,3 1-2 16,-1 0-2-16,1 1-1 0,1-4-1 16,-2 0-1-16,1-2 1 15,-1-1-2-15,0-2 1 0,0-3 0 0,-1-3 0 16,1-4 0-16,0-1 2 0,1-6 0 16,1-1 0-16,1-5 2 0,1-2 1 15,1-2 1-15,-1-2 0 0,0-2-2 16,2 3 1-16,0 0-2 0,-2 2-2 15,0 2-1-15,-1 4-1 0,0 4-1 16,-1 3 0-16,-1 6 0 0,0 0-1 16,-2 5 1-16,1 3-1 0,-2 2 0 0,0 4 0 15,2 0 0-15,-2-1-4 0,0 2-4 16,0 0-7-16,2-1-13 0,0 0-13 16,0-1-11-16,2-3-13 0,0 0-13 15,1-1-105-15,-1-5-115 0,4-3-262 16</inkml:trace>
  <inkml:trace contextRef="#ctx0" brushRef="#br0" timeOffset="8113.4139">19223 7841 645 0,'-3'-3'171'0,"1"1"6"0,1 1-63 16,-1-1-57-16,2 1-15 0,2 0-12 0,0 0-11 16,2 1-8-16,1-2-6 0,2 2-7 15,2 0-12-15,0 0-21 0,1 2-15 16,1-1 59-16,-1 0-192 0,0 0-141 16,-2-1-347-16</inkml:trace>
  <inkml:trace contextRef="#ctx0" brushRef="#br0" timeOffset="8493.4903">19419 7766 692 0,'-4'-1'170'0,"2"1"4"0,0 3-97 16,0 4-25-16,2 1-8 0,-1 3-6 15,2 3-10-15,-1 0-5 0,2 1-1 16,1-1-3-16,-1-2-3 0,1-2-3 16,0-2-2-16,1-2 1 0,0-2-1 15,1-2-4-15,1-4-1 0,0-3 0 16,4 0-1-16,-1-5 0 0,4-3-1 0,-3-2-1 16,2-3 1-16,1 1-2 0,1 1 0 15,-2 1 0-15,-1 2-1 0,-2 4-1 16,2 3 0-16,-5 3 0 0,-1 3 0 15,-2 4 0-15,-1 2-1 0,0 2-1 16,-2 4-4-16,0 1-4 0,1 3-5 16,-1 0-9-16,3 1-10 0,-1 0-15 15,3-1-12-15,0-1-5 0,2-3-8 16,3-1-8-16,0-1-85 0,0-3-6 0,1-3-83 16,0-1-172-16</inkml:trace>
  <inkml:trace contextRef="#ctx0" brushRef="#br0" timeOffset="8725.3835">19769 7868 528 0,'-4'-4'157'0,"-1"3"9"16,-1 2-22-16,0 3-69 0,0 2-18 15,1 1-9-15,2 3-11 0,1 1-11 16,5 1-7-16,0 0-7 0,4-1-2 0,0 1-3 16,3-1-2-16,-1-5-1 0,3 1 1 15,-3-3 2-15,2-3 1 0,-2-2 2 16,-2-2 1-16,-1-3 1 0,-2 1 4 15,-4-2-1-15,-4-3-2 0,-3 1-2 16,-3 1 0-16,-3-1-4 0,-3 3-4 16,0 1-9-16,0 3-15 0,3 2-20 0,1 0-24 15,5 0-26-15,3 1-113 0,4-1-140 16,8-2-307-16</inkml:trace>
  <inkml:trace contextRef="#ctx0" brushRef="#br0" timeOffset="9444.695">19789 7486 658 0,'0'-5'164'0,"1"0"7"0,4 2-95 15,2 2-19-15,3-4-7 0,3 3-9 0,3-1-8 16,0 2-7-16,3 1-6 0,-2-4-5 16,0 3-2-16,-1 1-1 0,-1 1-2 15,-1 2 0-15,1 2-1 0,-3 2-1 16,-1 2-1-16,-5-1-1 0,0 4-1 15,-3 3-1-15,-2 1-2 0,-5 4-1 16,1 0 1-16,-5 4-2 0,2 3 1 16,-1 0-1-16,2 1 0 0,1 2 0 15,3 2 0-15,1-2-1 0,5 0-1 16,1 1 0-16,3 1-1 0,-1-2-2 16,1 0-5-16,1-3-7 0,-3 0 1 0,2-2 1 15,-6-4 2-15,-3-4 0 0,-5-4 3 16,-2-2 6-16,-3-3 6 0,-3-2 1 15,-4-3-1-15,1 0-1 0,0 0-2 16,4-4-9-16,-1 3-18 0,3-2-18 16,2 1-24-16,3 1-116 0,0-4-136 0,4 5-312 15</inkml:trace>
  <inkml:trace contextRef="#ctx0" brushRef="#br0" timeOffset="11757.2385">20445 7779 589 0,'-10'-4'154'0,"3"-1"10"0,0 1-73 16,3 3-29-16,3-2-15 0,3 2-7 15,4 0-9-15,4 1-10 0,5 0-9 16,2 1-4-16,5 2-3 0,0-2-4 0,3 1-11 16,-1-1-18-16,-1 2-13 0,-1-2-21 15,-2-2-114-15,-5 0-130 0,1-2-295 16</inkml:trace>
  <inkml:trace contextRef="#ctx0" brushRef="#br0" timeOffset="11971.6672">20664 7646 593 0,'-1'-5'145'0,"0"0"5"0,0 1-81 16,3 1-28-16,1 0-11 0,2 2-7 15,1 0-5-15,1 1-4 0,2 0-5 0,0 1-1 16,1 2-1-16,2-1-2 0,1 5 0 15,-1 0-2-15,0 0-1 0,0 1 0 16,-2 2 0-16,-1 0 0 0,-4 2-1 16,-5 1 0-16,-4 0-4 0,-2 0-6 15,-1 3-10-15,-3-1-11 0,1 1-17 16,1-1-115-16,-1-2-122 0,5-1-291 16</inkml:trace>
  <inkml:trace contextRef="#ctx0" brushRef="#br0" timeOffset="12561.1162">21094 7715 457 0,'-6'-14'129'0,"1"1"5"16,0 2-18-16,4 1-63 0,-1 4-6 15,-1 0-2-15,2 1-3 0,1 2-1 16,-1 1-1-16,0 1-3 0,-2 3-3 16,3 2-4-16,0 3-3 0,1 4-3 15,-1 2-3-15,2 6-2 0,-1 0 0 16,1 1-2-16,1 1 0 0,0-2-2 0,-1-1 0 15,3-4-1-15,-1-1-1 0,3-4-1 16,-2-2-1-16,-1-3-1 0,4-5 0 16,0-4 0-16,2-5-2 0,0-3-1 15,2-5 0-15,3-4-2 0,0-2 0 16,1 2-2-16,-2 3-2 0,0 0 0 16,-3 7 0-16,-1 3-1 0,-3 7 0 15,-1 2 0-15,-4 4-1 0,1 4 0 0,-2 5-4 16,-2 4-8-16,0 1-9 0,-2 4-15 15,1 0-20-15,1 1-18 0,1-1-18 16,2-1 48-16,2-2-157 0,3-5-125 16,2-4-291-16</inkml:trace>
  <inkml:trace contextRef="#ctx0" brushRef="#br0" timeOffset="12837.3484">21399 7857 596 0,'-7'5'160'0,"1"1"6"0,0 1-39 15,1 0-75-15,2 4-16 0,3 0-7 16,4-3-8-16,0 0-6 0,3 1-5 16,2-2-1-16,2-3-3 0,1 0-2 15,1-4 2-15,0 0 0 0,-1-4 2 0,-1-2 1 16,-5-4 3-16,-1 3 1 15,-5-4 0-15,-4 2-1 0,-3-1-3 0,-3 3-1 16,-2 2-3-16,1 3-9 0,-3 2-11 16,2 1-20-16,-1 4-19 0,3 2-23 15,1 2-114-15,2-1-136 0,2-2-301 16</inkml:trace>
  <inkml:trace contextRef="#ctx0" brushRef="#br0" timeOffset="13182.9431">21631 7628 677 0,'-17'-8'192'0,"1"1"7"0,1 1-36 0,3 2-89 16,2 4-24-16,4 1-14 0,2 3-12 15,3 2-10-15,4 3-6 0,1 0-3 16,3 4-4-16,1 0 0 0,3 1-1 16,3-1 1-16,0 1-2 15,1-3 1-15,2-2-2 0,0 1-1 0,0-2-1 16,1-2 0-16,-2-3-1 0,-4 2-1 16,0-2 1-16,-5-1 1 0,-2 1 0 15,-2 0 1-15,-4 2-2 0,-4 0-2 16,-2 1-3-16,-1 2-6 0,-3 3-10 0,0 0-12 15,-3 1-15-15,2 0-10 0,1-1-18 16,1 1-110-16,3-1-124 0,5-2-283 16</inkml:trace>
  <inkml:trace contextRef="#ctx0" brushRef="#br0" timeOffset="13481.4617">21933 7710 797 0,'-8'0'198'0,"1"2"2"0,-1 5-114 0,2 1-28 16,2 0-19-16,2 2-14 0,2 1-11 16,1-1-7-16,4 0-3 0,1-4-1 15,4 1-1-15,3-2-1 0,3 0 0 16,3-5 0-16,0 0 0 0,0-4 0 15,-1 1 1-15,-4-5 2 0,-5 1 3 0,-4-3 1 16,-3-1 1-16,-7-1 0 0,-3 0-1 16,-4 2-2-16,-3 1-8 0,-2 2-13 15,0 2-20-15,1 5-29 0,3 3-26 16,-1 1-124-16,6 3-153 0,1 0-336 16</inkml:trace>
  <inkml:trace contextRef="#ctx0" brushRef="#br0" timeOffset="14818.3184">22256 7947 620 0,'2'8'155'0,"-2"0"6"0,-1 2-85 0,-2 1-29 15,-2 1-13-15,-1 1-9 0,0 0-14 16,-2-3-22-16,0 2-18 0,1 2 15 16,1-3-150-16,2-3-130 0,5 1-322 15</inkml:trace>
  <inkml:trace contextRef="#ctx0" brushRef="#br0" timeOffset="15242.5998">22905 7525 662 0,'-5'-5'175'15,"0"1"8"-15,-1 4-93 0,2 5-21 16,-1 4-10-16,2 4-12 0,0 4-14 15,1 4-9-15,1 4-8 0,-1 1-4 0,1 1-3 16,1 2-3-16,1-2-2 0,-1 0-3 16,2-3-8-16,-1-1-13 0,2-2-22 15,2-4-23-15,0 0-33 0,0-4-101 16,1-7-136-16,3-1-288 0</inkml:trace>
  <inkml:trace contextRef="#ctx0" brushRef="#br0" timeOffset="15646.0545">23063 7615 807 0,'-9'-8'193'0,"4"-1"5"15,3 3-112-15,4 0-37 0,3 1-18 16,4 1-6-16,2 3-5 0,2 1-6 15,2 1-5-15,1 1-2 0,1 0-3 16,1 2 0-16,1-2-3 0,-2 1 0 0,1-1-1 16,0 1 1-16,0-2-2 0,-1 1 1 15,0-1-1-15,-2-1 0 0,-2 2-1 16,-3-1-1-16,-2 0 0 0,-5 3 1 16,-5 1 0-16,-6 1-1 0,-3 4 0 15,-2 1 1-15,-4 2-1 0,-2 4 1 16,1 2 0-16,1-1 0 0,2-1 1 15,2-1 1-15,2 1-1 0,3-2 1 16,2-3 0-16,1-2 0 0,3 0 0 0,2 0 0 16,2-2 0-16,2-3 0 0,1-1 0 15,2-2-1-15,4-3-1 0,1-3-5 16,4-1-6-16,-1-4-5 0,6 0-9 16,0 0-8-16,3 0-11 0,0 0-12 15,-1 2-5-15,-1 1-14 0,-1-1-106 16,-4 4-120-16,0-1-279 0</inkml:trace>
  <inkml:trace contextRef="#ctx0" brushRef="#br0" timeOffset="15832.5624">23519 7531 645 0,'2'-10'177'0,"-2"4"8"15,-1 6-79-15,-2 4-32 0,2 3-13 16,0 5-11-16,-2 3-15 0,1 3-13 15,-1 4-8-15,2 0-2 0,0 5-5 16,0 1-4-16,0-2-13 0,1 1-22 0,1 0-25 16,0-1-71-16,1-3-72 0,1-5-137 15,1 0-289-15</inkml:trace>
  <inkml:trace contextRef="#ctx0" brushRef="#br0" timeOffset="16271.393">23800 7597 615 0,'-7'-5'166'16,"0"-1"11"-16,0 1-75 0,3 1-22 15,1 2-11-15,1-1-8 0,2 2-12 16,0 0-12-16,2 2-11 0,2-1-8 16,3 0-6-16,3 3-4 0,1-1-3 15,2 1 0-15,3 0-2 0,0 2-1 16,1-1-1-16,-1 1-1 0,-1-2 0 15,0 1-1-15,-1 0 0 0,1-1-2 16,-1 0-2-16,-1 1-2 0,-2-2-1 0,0 2-1 16,-1-1-1-16,-3 1 1 0,-4 2 0 15,-5 2 2-15,-4 0 0 0,-3 2 1 16,-6 2-4-16,-2 3-4 0,-5 2-6 16,-2 0-5-16,0 0-7 0,-1 3-7 15,3-1-11-15,2-1-6 0,2-4-12 16,5 0-106-16,3-2-119 0,5-2-279 0</inkml:trace>
  <inkml:trace contextRef="#ctx0" brushRef="#br0" timeOffset="16582.5495">24189 7636 741 0,'-4'4'173'0,"-1"0"1"0,1 2-111 15,2 2-27-15,2 2-12 0,2 0-9 0,2 1-4 16,3 0-3-16,4-1-2 0,3-3 0 16,4-2-1-16,4-4 0 0,3-5 0 15,3-3-1-15,0-4 5 0,-1-2 3 16,-4-3 3-16,-2-3 3 0,-7 2 3 15,-6 0 2-15,-7-1-1 0,-5 2-6 16,-8 3-3-16,-6 5-5 0,-6 4-15 0,-5 4-27 16,-4 8-33-16,-1 3-68 15,2 5-72-15,3 3-139 0,2 3-290 16</inkml:trace>
  <inkml:trace contextRef="#ctx0" brushRef="#br0" timeOffset="19495.4433">9721 7147 360 0,'-25'0'91'15,"6"-1"4"-15,1-1-49 0,4 1-12 16,1-1-5-16,0 1-4 0,4 2-5 16,1-1-3-16,2 0-5 0,1 2-2 15,3-2-3-15,2 1-1 0,2 1 0 16,2-1 1-16,2 2 2 0,1-1 0 16,4 2 2-16,3 1 0 0,3-1-1 15,1 0 0-15,2 1-2 0,2-1-3 0,2 0 0 16,2-2-2-16,0 1 0 15,2-3-1-15,1 0 0 0,1-2 0 0,3 1 1 16,1 0 1-16,2-2-1 0,-1 0 2 16,-2-3-1-16,5 3 0 0,2 0 0 15,-2 1-1-15,-1 1-1 0,1 1 0 0,2 1 0 16,-1 4-1-16,-2-4 0 0,-4 2-1 16,-3-6 1-16,3 5 0 0,0-2 0 15,-3 1-1-15,-1-1 1 0,-2 0-1 16,0 0 0-16,5 6 1 0,-4-5-1 15,0 2 0-15,-2-2 0 0,0 0 1 16,-3-1-1-16,0 1 0 0,-2-2 1 16,0 1-1-16,-1-1 0 0,0-2 0 15,1 2 0-15,-1-1 1 0,-2-1-1 16,1 1-1-16,-5-1-8 0,-3 1 0 16,0-3-120-16,-2 0-107 0,-5-1-280 0</inkml:trace>
  <inkml:trace contextRef="#ctx0" brushRef="#br0" timeOffset="21549.603">16589 7255 399 0,'-15'0'98'0,"2"-1"3"0,1 1-56 16,2 0-14-16,3-1-7 0,0 1-4 15,1-1-4-15,3-1-3 0,-1 4-2 16,5-2-3-16,0 1 0 0,1-2 0 16,-1-1 0-16,5 1 2 0,0 0 0 15,4-3 0-15,-2-1 0 0,5-1-1 0,1 1 0 16,4-2-2-16,0 1-1 0,-1 0-2 15,3 0 0-15,2 2-2 0,0 0 1 16,1 2 0-16,4 1 0 0,0-1 0 16,4 1 1-16,0-3 0 0,5 4 0 15,3-1 1-15,5-1-1 0,2-2 0 16,3-1 1-16,1 0-2 0,5 2 1 16,0-2 0-16,3 0-1 0,3 1-1 15,0 0 1-15,5 1-1 0,2 0 0 16,-1-2 1-16,2 2-1 0,3-2 0 0,0 0 1 15,2 0 0-15,2 0-1 0,0 0 1 16,1 2-1-16,1-1 1 0,2 1-1 16,-1 0-1-16,3 0 1 0,0 1-1 15,2-1 0-15,-1 1 0 0,3-2-1 16,-2-1 1-16,2-1-1 0,1 0 1 16,1 2-1-16,0 0 0 0,2-1 0 15,-1-1 0-15,3 1 0 0,-1 1 0 0,-2 2 0 16,-3-7 1-16,0 6-1 0,1 0 0 15,-3-1 0-15,1 3 0 0,-2-2 0 16,-1 2 1-16,0 4-1 0,-2-6 0 16,-3 1 0-16,-2-3 0 0,-3 2 0 15,-2 0 0-15,-3-2 0 0,-3 0 1 16,-3-1-1-16,-5 2 0 0,-3 2 1 16,-4-4-1-16,-5-2 1 15,-5-2 0-15,-3 2-1 0,-3-1 1 0,-5-1-1 0,-5 3 1 16,-4-1-1-16,-5 3 1 0,-4 1-4 15,-6 0-6-15,-7 3-12 0,-8 0-118 16,-3 0-116-16,-2-2-295 0</inkml:trace>
  <inkml:trace contextRef="#ctx0" brushRef="#br0" timeOffset="34074.8625">12900 11628 414 0,'-15'-5'96'16,"1"2"3"-16,3-1-57 0,2 1-12 15,0 1-2-15,3 1 0 0,1 0-1 16,1 1 1-16,1-2-2 0,1 2-4 15,1 0-6-15,1 0-3 0,0 0-4 0,3 2 0 16,0-2-2-16,4 1 1 0,0 1 1 16,4 1 2-16,4 0 0 0,-1 1 1 15,5 1-1-15,0 0-1 0,3 2-1 16,2-2-1-16,1 0-1 0,3-3 0 16,4 0-1-16,3-2 0 0,3 0 0 15,2-2-1-15,-1 2 0 0,4 0-1 16,4 2-1-16,-2-1 0 0,4 1-1 15,0-3 0-15,2-1-1 0,5-2 1 16,1 2-1-16,2-2 1 0,3 0 0 0,3 1 0 16,1 1 1-16,4 0 1 0,0 2 0 15,2-3 0-15,1 3 0 0,1 0 0 16,2 2-1-16,1-2 0 0,3 0-1 16,1 1 0-16,1 0-1 0,4-1 1 15,-1 0-1-15,4-1 0 0,-1 0 0 16,4 1 0-16,-3 0 1 0,4 0 0 15,-1 1 0-15,-2-4 0 0,0 5 0 16,0-1 0-16,0-1 0 0,0 2-1 16,-3-3 0-16,-3 0 1 0,-1 1-2 0,-2-1 1 15,-1 1 0-15,-5 0-1 0,-4-2 1 16,-3 4 0-16,0-2 0 0,-7-2 0 16,-2 0 0-16,-2 0 0 0,-3-2-1 15,-4 0 1-15,-2-2 0 0,-3 0 0 16,0 2 0-16,-5-1-1 0,-3-1 1 15,-5 1 0-15,-7 2-4 0,-4-2-6 16,-5 0-10-16,-6 0-8 0,-4 1-15 16,-5-1-31-16,-3-2-87 0,-1-2-110 15,2 1-247-15</inkml:trace>
  <inkml:trace contextRef="#ctx0" brushRef="#br0" timeOffset="34880.3">17639 8228 526 0,'-4'-8'136'0,"1"1"3"0,0 1-52 16,-1 1-40-16,3 1-15 0,0 2-9 16,1 2-6-16,2 0-3 0,1 1-4 15,1 3-3-15,2 1-3 0,1 2 0 16,2 0 0-16,0 4 0 0,1-1-1 15,1 3 0-15,3-2-1 0,-2 1 0 16,1-1-1-16,0 0 0 0,-1-1 0 0,-1-1 0 16,-2 0 0-16,-5-2-1 0,-1-2 2 15,-2 0-1-15,-2 0 0 0,-2 0 1 16,-1 0-1-16,-1 1-2 0,-2 1-8 16,0 3-9-16,-1 4-14 0,0-1 11 15,-2 4-134-15,1 3-119 0,1 4-291 16</inkml:trace>
  <inkml:trace contextRef="#ctx0" brushRef="#br0" timeOffset="35211.9255">17781 8611 607 0,'4'0'136'0,"-4"-1"2"16,0 2-94-16,1 2-23 0,-1 0-7 16,1 1-2-16,2 1-2 0,-2 1 1 0,2-1 0 15,1-1 1-15,1-1 4 0,1-1 0 16,1-2 2-16,2-3-1 0,1-2 0 16,0-2 0-16,3-3-1 0,1-1-3 15,2-1-1-15,-2-1 0 0,1 1-2 16,0 1 0-16,-3 4-2 0,-1 2-2 15,-1 4 0-15,-3 1-2 0,-1 5-1 16,0 2-2-16,0 3-6 0,1 2-6 16,-1 2-15-16,0 0-12 0,1 3-23 15,1 1-114-15,-1 1-128 0,3 3-295 16</inkml:trace>
  <inkml:trace contextRef="#ctx0" brushRef="#br0" timeOffset="35995.5685">17094 11421 580 0,'-3'-6'150'0,"-2"0"7"16,1 0-78-16,1 3-21 0,-1 0-11 16,2 0-7-16,1 2-9 0,1 2-11 15,0 0-7-15,1 4-4 0,1 0-4 16,1 3-3-16,3 1-1 0,0 2 0 0,3 3 0 16,0-2-1-16,4 0 1 0,1 1-1 15,1-1 1-15,1 0-1 0,1-1 0 16,0-1 1-16,-1 0-1 0,-2-2 0 15,-2 0 1-15,-3-3-1 0,-5-1-1 16,-4 1 0-16,-4 2 0 0,-5-1-2 16,-4 0 0-16,-3 2-2 0,-3 3-3 15,1 2-4-15,-3 0-7 0,3 1-8 16,2-1-5-16,1 2-6 0,3 1-14 16,3 0-47-16,3-3-59 0,4-1-100 0,7-1-222 15</inkml:trace>
  <inkml:trace contextRef="#ctx0" brushRef="#br0" timeOffset="36294.7677">17402 11656 628 0,'-2'2'141'0,"-2"-1"3"15,1 2-102-15,0 2-17 0,2-1-4 16,1 1-3-16,0 0-4 0,1 0-2 15,3-2-3-15,1 1-2 0,2-3 0 16,2 1 0-16,2-5 1 0,1-3 0 16,4-1 2-16,1-4 0 0,0-2-1 15,2 0-1-15,-2-1-1 0,-4 3-3 16,-1 3-1-16,-3 0-1 0,-3 5-2 16,-2 3 0-16,-2 3 1 0,1 4-1 0,-2 4-3 15,-1 1-1-15,2 4-8 0,1 1-13 16,2 4-11-16,1-2-48 0,0-1-79 15,5-1-115-15,3-1-261 16</inkml:trace>
  <inkml:trace contextRef="#ctx0" brushRef="#br0" timeOffset="37347.371">14695 11568 329 0,'2'-2'100'16,"-2"2"7"-16,1 3-13 0,-1-3-33 15,-1-1-13-15,1 0-8 0,-2 1-5 16,1 1-5-16,1-2-5 0,0 1-3 16,-1-1-3-16,1 1-3 0,0 0-1 15,0 1-1-15,0 0 1 0,-1 2 0 0,-1-1 1 16,2 1 0-16,-1 0-1 0,0 0 1 16,1-1-2-16,0 3-1 0,0-3-2 15,0 1-1-15,0-1-1 0,1 0-1 16,-1 0 0-16,0-2-2 0,1 0 1 15,-1 0 2-15,0 0 1 0,-1-1 0 16,1 1 0-16,-1-1 1 0,-1 1-2 16,0-2 0-16,0 1-2 0,1 1-2 0,-2-1 0 15,2 0-2-15,0 1 0 0,0-2 0 16,1 2-1-16,-2 0-2 0,1 3 1 16,1-1-1-16,-2 1-1 0,0 0 1 15,1 2 0-15,-1 0 0 0,2-1 0 16,-1 1 0-16,-1-1 0 0,4-2 0 15,-2 2 0-15,0-3 0 0,1 0 0 16,-2 0 0-16,1-2 0 0,1 0 2 16,-1-2 0-16,1 1 2 0,-1 0 2 15,0-1 3-15,0 1 2 0,0-1 0 0,-1 2 0 16,-2 2 0-16,1 2-2 0,-2 0-3 16,2 3-2-16,-2 2-2 0,-1 0-1 15,2 1-1-15,1 1 0 0,0-2 0 16,1 0 0-16,1-3 0 0,1-3 0 15,0 0 0-15,2-2 1 0,-1-3-1 16,2-1 0-16,1-2 0 0,1-3 0 16,1 1 0-16,2-3 0 0,-2 1-11 15,0 0-18-15,1 3-23 0,-1 2 71 16,-3 4-207-16,-1 4-152 0,0 2-378 0</inkml:trace>
  <inkml:trace contextRef="#ctx0" brushRef="#br1" timeOffset="45599.8013">14399 11720 443 0,'0'-9'108'0,"0"2"6"0,0-3-66 16,-1 3-10-16,1 1-2 0,-1-1-1 15,-1 0-2-15,2 0-3 0,-1 1 0 16,-1 1-1-16,0 1 1 0,1-1-2 16,1 3 1-16,0 0 0 0,0 0-1 15,0 2-2-15,0 2-5 0,-1 1-2 16,1 5-1-16,-1 0-3 0,-1 4-3 0,1 4-2 16,1 5 0-16,-1-1-1 0,0 2 1 15,0 4 1-15,1-1-1 0,-2 2 0 16,2 0 0-16,0 0-1 0,2 0 0 15,-1 0-3-15,-1-7-2 0,1 2-1 16,1-4-1-16,-2-2-1 0,2-5-3 16,-1 0-7-16,-1-4-12 0,2 2-14 15,0-3-14-15,0-2-12 0,-3-4-18 16,1 5-107-16,-1-3-117 0,1 2-264 16</inkml:trace>
  <inkml:trace contextRef="#ctx0" brushRef="#br1" timeOffset="45899.1309">14360 12080 617 0,'-3'-2'158'0,"0"1"8"0,-1 1-82 16,2 1-23-16,-1 0-9 0,2 1-6 15,0 1-9-15,1 2-8 0,0 1-8 16,0-1-6-16,2 1-2 15,1 0-3-15,1 0-2 0,3 0-1 0,-1-2-2 16,2-2 0-16,1 0 0 0,-1-2 1 16,-1-2 3-16,-1-1 1 0,-3-2 1 15,0 0 0-15,-3-1 0 0,0 0-2 16,-3-2-1-16,0 3-4 0,-1-1-3 16,-1 1-8-16,0 2-16 0,1-1-29 15,0 3-29-15,-1 2-123 0,1 2-149 0,-1 3-345 16</inkml:trace>
  <inkml:trace contextRef="#ctx0" brushRef="#br1" timeOffset="46366.4265">14035 11600 503 0,'0'5'126'0,"-1"0"6"16,-2 1-75-16,2 3-8 0,-1-1-3 15,2 1-1-15,-1-1-1 0,-1-2-1 16,1-1 2-16,0 0 0 0,0-4 1 16,2-1-4-16,-2-3-4 0,2-3-5 15,1-4-3-15,2-1-6 0,1-6-4 0,-1-5-3 16,-1-5-2-16,1-3-2 0,-2-3-2 15,0 1-2-15,-2-2-2 0,0 0-2 16,0 1-1-16,0 2-2 0,0 4-2 16,0 4-2-16,0 1-4 0,-2 5-8 15,2 6-12-15,-1 4-18 0,0 9-21 16,-3 4-14-16,2 2-16 0,-3 5-106 16,2 1-124-16,3 1-268 0</inkml:trace>
  <inkml:trace contextRef="#ctx0" brushRef="#br1" timeOffset="46673.6195">14019 11230 621 0,'-5'-16'154'0,"0"-1"8"0,1 4-87 15,-4-1-17-15,3 5-4 0,0 2-3 16,2 1-7-16,-1 4-7 0,2 2-8 15,-1 1-7-15,4 2-6 0,-1 1-6 16,0 1-4-16,-1-1-2 16,4 1-2-16,0-2 0 0,5-3 0 0,-1-1 0 15,4-5 2-15,-1-4 0 0,6-1 2 16,-4-5 1-16,0-1 0 0,-3-3 0 16,-2 2 1-16,-3 2-2 0,-3 1-1 15,-2 4-1-15,-4 3-1 0,0 5-2 16,-1 7-2-16,-3 2-9 0,1 5-15 0,-3 5-31 15,0 5-10-15,-2 5-128 0,0 1-8 16,-2 4-121-16,2 0-212 0</inkml:trace>
  <inkml:trace contextRef="#ctx0" brushRef="#br1" timeOffset="47266.5623">13515 11714 416 0,'-3'2'113'0,"1"2"6"16,0-3-39-16,0-1-30 0,0 0-4 15,-2-1-3-15,1 0-2 0,1-2-1 16,1-2 0-16,-2 2 0 0,2-3 1 16,1 0 1-16,-1-2-1 0,2 1-3 15,0-2-3-15,-1 1-5 0,3-2-3 16,-1 0-4-16,1-1-4 0,-1-1-2 0,-1-3-1 15,2-1-2-15,-2-1-1 0,-1-3-1 16,0-2-2-16,-2-2-1 0,-2-2-2 16,1-1-1-16,-1-1-2 0,-1 0-1 15,1 2-2-15,0 3 0 0,2 2 0 16,-1 6-2-16,2 3-5 0,1 6-10 16,-2 2-11-16,3 4-16 0,0 5-21 15,2 6-13-15,0 4-12 0,0 1-111 0,3 0-121 16,4 2-272-16</inkml:trace>
  <inkml:trace contextRef="#ctx0" brushRef="#br1" timeOffset="47789.2515">13507 11316 547 0,'0'-10'131'0,"-1"1"7"0,0 3-80 16,2 1-7-16,-1 1 2 0,-2 0 0 16,-1 0-1-16,1 2 1 0,-2 1-1 0,-1-1-5 15,-1 1-6-15,1 2-7 16,1-1-7-16,3 3-6 0,-1-2-3 0,-2-1-3 15,3 0-3-15,-2-1-3 0,3 0-1 16,0-4-3-16,0-3 0 0,3 1-3 16,-1-3 0-16,2-1-1 0,1-1 0 15,0 0-1-15,0 1 1 0,-2 0-1 16,0 1 1-16,-2 0 0 0,1 1 0 16,-3 2 0-1,0 2 0-15,-5 1 1 0,2 3-1 0,-1 2 0 0,-2 4 1 16,0 4-2-16,-4 2 1 0,1 2 0 0,2 6-1 15,-3-1 1-15,2 3-1 0,2-3 1 16,3-2-1-16,1-1 0 0,2-3 1 16,3-4-1-16,2-2 1 0,1-4 0 15,0-2 1-15,3-2 0 0,1-3 1 16,4-4 2-16,-4-4-1 0,1-4 0 0,0-3 1 16,-3 0-2-16,-2 1 1 15,-4 2-2-15,-3 1-6 0,-1 5-13 0,-4 3-15 16,-4 3-29-16,0 9-21 0,-3 3-23 15,-3 7-109-15,-4 6-133 0,3 4-279 16</inkml:trace>
  <inkml:trace contextRef="#ctx0" brushRef="#br1" timeOffset="48187.7014">13053 11703 584 0,'2'-18'146'0,"-2"2"9"0,1 2-79 16,2 3-15-16,-1 1-2 0,0 4-3 16,-1 1-5-16,-1 5-7 0,1 4-6 15,-1 3-5-15,-1 4-7 0,1 4-5 16,0 5-3-16,-1 3-3 0,1 3-3 16,-2-1-2-16,1 4-4 0,0-4-2 15,0 0-1-15,-1-2-1 0,2-2-1 16,0 0-1-16,0-3 0 0,2-3-4 15,0-1-7-15,-1-1-13 0,3-5-17 16,-3 0-23-16,0-5-16 0,1 1-41 0,-4-2-79 16,4-3-117-16,0-1-241 0</inkml:trace>
  <inkml:trace contextRef="#ctx0" brushRef="#br1" timeOffset="48532.756">12973 12114 613 0,'0'-4'155'0,"-2"-1"10"16,0 2-85-16,1 0-17 0,0 0-5 15,0 1-4-15,0 0-7 0,2 2-8 16,-2 0-7-16,1 2-5 0,1 3-6 15,-1-1-5-15,1 1-3 0,1 1-3 0,1 2-3 16,1-1-1-16,1-1-2 0,1 0-1 16,2-1 0-16,0-3-1 0,3-4 0 15,1-1 1-15,-1-5 2 0,1-1 0 16,-2-5 3-16,-2 1-1 0,0-2 1 16,-4 3-1-16,-2-1-1 0,-2 2-2 15,-1 3-4-15,-3 3-11 0,0 0-23 16,1 6-33-16,3 3 18 0,1 6-162 0,4 3-158 15,2 3-362-15</inkml:trace>
  <inkml:trace contextRef="#ctx0" brushRef="#br1" timeOffset="55791.3367">18315 11222 556 0,'1'-13'138'16,"-3"3"9"-16,-2 2-79 0,-2-1-6 16,0 2-2-16,-1 1-3 0,-2 3-2 0,-2 6-3 15,-3 3-7-15,1 4-7 0,-2 6-7 16,-1 3-6-16,0 6-7 0,3 3-3 15,2-1-5-15,4 1-2 0,2 0-2 16,3-2-3-16,5-3-1 0,2-1 0 16,2-5-2-16,4-1 1 0,3-5-1 15,0-4 0-15,4-4 1 0,-1-4-1 16,0-8 0-16,2-3 0 0,-1-3 0 16,-4-3 0-16,0 1 0 0,-4-5 0 0,-4-1 0 15,-3 1 0-15,-3-3-1 0,-6-1 0 16,-1-3-3-16,-3-3-1 0,-2-1-3 15,0-1-2-15,-6-2-2 0,1 1 1 16,0 2 0-16,-2 2 2 0,0 4 3 16,1 4 2-1,1 2 3-15,4 4 1 0,4 5 2 0,1 2 0 0,5 2 0 16,1 1 1-16,5 2-1 0,2 1 0 16,4 0 0-16,4-1-2 0,5 0 1 15,5 1-1-15,3 2-5 0,5-1-11 0,2 2-16 16,2 1-16-16,3 1-13 0,0 3-19 15,0 0-110-15,-2 0-125 0,2 1-270 16</inkml:trace>
  <inkml:trace contextRef="#ctx0" brushRef="#br1" timeOffset="56097.7181">18580 11105 561 0,'-4'-7'160'0,"2"2"7"0,-1 2-26 15,1 6-81-15,-1 2-14 0,1 6-7 16,-2 5-7-16,-2 3-7 0,0 7-4 16,1 2 0-16,-1 3 0 0,2 2 0 15,3 1-4-15,2 1-1 0,4-1-3 16,2-4-3-16,3 1-2 0,2-5-3 0,3-4-2 15,1-4-1-15,2-6-1 0,1-4-1 16,2-7-2-16,1-6-8 0,0-5-10 16,-2-4-14-16,0-5-15 0,-4 0-13 15,-3-3-12-15,-1-2-11 0,-8 0-2 16,-2-2-91-16,-4-1-100 0,-1-2-232 16</inkml:trace>
  <inkml:trace contextRef="#ctx0" brushRef="#br1" timeOffset="56249.3132">18598 11045 660 0,'-18'-1'168'16,"0"-2"8"-16,4-1-99 0,3 4-20 16,3 0-8-16,6 0-12 0,6 0-12 15,3 1-11-15,5 1-8 0,4 1-7 16,5 0-13-16,3 0-17 0,3 0-18 16,3 2-21-16,-3 2-112 0,1 1-131 15,-1 3-295-15</inkml:trace>
  <inkml:trace contextRef="#ctx0" brushRef="#br1" timeOffset="56649.2445">18859 11212 578 0,'-3'-8'155'15,"1"2"10"-15,0 1-58 0,0 0-39 0,1 4-11 16,0 4-7-16,2 2-8 0,-2 2-9 16,1 5-10-16,0 3-7 0,0 1-5 15,1 5-2-15,0-1-2 0,2 1-2 16,2-1 0-16,1-2-1 0,2-3-1 16,5-2 1-16,0-5-1 0,2-3 0 15,3-4 0-15,2-4 0 0,-1-5 1 16,2-4-1-16,-1-3 1 0,-2-1 0 0,2-2 1 15,-6-3-1-15,-1 0 0 0,-6 3 0 16,0 4 0-16,0 3-1 0,-4 1 0 16,-2 3-1-16,1 6-1 0,-2 3 0 15,3 8-1-15,-4-1 0 0,0 2 0 16,1-3-2-16,-1 7-4 0,1 0-5 16,0 2-7-16,2 0-6 0,3-2-8 15,2-2-12-15,1 4-12 0,3-5-7 16,2-1-14-16,1-3-106 0,-1-5-119 15,1 1-279-15</inkml:trace>
  <inkml:trace contextRef="#ctx0" brushRef="#br1" timeOffset="56846.2405">19246 11296 687 0,'-7'-2'183'0,"-1"-1"6"0,2 2-89 15,2 2-34-15,3-2-15 16,1 1-16-16,1 1-15 0,6-1-10 0,1 2-7 16,2-2-13-16,1-3-16 0,2 6-23 15,3-3-19-15,0-2-124 0,0 2-143 16,0 0-328-16</inkml:trace>
  <inkml:trace contextRef="#ctx0" brushRef="#br1" timeOffset="57188.3426">19514 11202 647 0,'-8'4'167'0,"0"2"6"16,2 4-67-16,1 2-54 0,2 0-12 15,1 0-7-15,4 2-8 0,-1-1-6 16,3-1-6-16,2-2-2 0,0-1-3 0,2-2-1 15,1-3-1-15,1-3-1 0,0-5 0 16,1 1 0-16,0-6 1 0,0-3 2 16,0-5 2-16,-2 0 2 0,1-2 0 15,-1 2 2-15,-2-1 0 0,-1 2-1 16,-1 5-2-16,-1 3-1 0,-2 6-3 16,0 3-2-16,-1 4-1 0,-1 5-2 15,0 5-1-15,-1 1-1 0,1 2-4 0,0 1-2 16,0 4-5-16,2 0-12 0,0-2-16 15,6-2-16-15,0 1-15 0,3-3-10 16,4-1 78-16,2-4-194 0,2-4-126 16,1-5-320-16</inkml:trace>
  <inkml:trace contextRef="#ctx0" brushRef="#br1" timeOffset="57439.2085">19866 11342 721 0,'-12'2'185'0,"-2"0"5"15,2 2-102-15,0 3-26 16,2 2-12-16,4 1-15 0,2 2-14 0,2 0-10 16,4 4-4-16,3 3-3 0,2-2-1 15,4-2-2-15,3-2 0 0,2-3-1 16,2-5 1-16,2-7-1 0,0-2 1 16,1-5 0-16,-4-3 0 0,-3-3 0 15,-3-1 0-15,-5-1 0 0,-6 0-1 16,-5 0 1-16,-6-3-2 0,-1 4-5 0,-4 4-7 15,0 1-12-15,-2 2-18 0,-1 3-16 16,1 5-18-16,1 2-116 0,2 3 1 16,3 1-104-16,2 1-185 0</inkml:trace>
  <inkml:trace contextRef="#ctx0" brushRef="#br1" timeOffset="58154.722">19900 10973 653 0,'-12'-4'178'0,"1"1"10"15,2 0-83-15,4 1-31 0,4 0-14 16,4 2-12-16,3 3-15 0,6 1-12 15,5-1-9-15,4 2-4 0,6 1-2 0,3 2-2 16,4-2-1-16,-1 1-2 0,1 0 0 16,-2 0-1-16,-2 0 1 0,-1-1-1 15,-7 0 1-15,-3 1-1 0,-3 0 0 16,-6 0 1-16,-4 0 0 0,-6 3-1 16,-2 1 2-16,-5 1-1 0,-2 3 0 15,-1 3 0-15,-1 1 0 16,0 0-1-16,1 5 1 0,1-1-1 0,3 1 0 15,1 2 0-15,2 1 0 0,2 1-1 0,1 3 0 16,1 0-3-16,1 2-2 0,3 0 0 16,1-4 0-16,0-1-1 0,-1-2 1 15,-1-4 0-15,-2-5 3 0,0-6 1 16,-5-1 1-16,-2-3 0 0,-2-2 1 16,-3 0-1-16,-1-2-3 0,-2-2-6 15,-2-1-8-15,0 0-14 0,1-1-15 16,0-1-14-16,1 0-18 0,2-2-111 15,3 2-124-15,5-1-285 0</inkml:trace>
  <inkml:trace contextRef="#ctx0" brushRef="#br1" timeOffset="59065.2282">20386 11696 563 0,'4'-4'146'0,"-3"-1"11"16,2 4-70-16,0 1-15 0,1 2-6 15,0 1-3-15,-1 2-5 0,1 1-8 16,0 2-8-16,-2 2-10 0,-1 1-8 15,-1 0-9-15,-1 1-5 0,-2-1-7 0,-1 0-18 16,-1 0-31-16,0-1-34 0,0-1-119 16,2-2-150-16,3-1-349 0</inkml:trace>
  <inkml:trace contextRef="#ctx0" brushRef="#br1" timeOffset="59711.5762">20767 11353 538 0,'4'-8'149'15,"-3"0"13"-15,-2-1-46 0,2 2-37 16,-1 1-12-16,0 2-8 0,0 3-6 16,0 3-10-16,-1 4-10 0,3 2-10 15,0 1-5-15,0 2-5 0,2 3-1 16,-1 1-3-16,1-2-2 0,1 1-3 15,0-1 0-15,-1 1-1 0,-1-2-2 16,1-2 1-16,0-2-1 0,-2 0 0 0,1-5 1 16,-2-2-1-16,1-2 1 0,1-6 0 15,2-1 0-15,1-5 1 0,1-3 1 16,3 0-1-16,0-3 0 0,1 0-1 16,0 1 0-16,1 2-1 0,-2 4 0 15,0 2 0-15,-2 4-2 0,-1 3 1 16,0 7 0-16,-2 5 0 0,-1 2 0 15,-1 2 0-15,-1 4-1 0,1 5 1 16,-2 0-2-16,0 0-6 0,0 0-11 0,2 3-15 16,-1-6-16-16,3 2-16 0,1-4-22 15,4 1-113-15,1-6-131 0,4-1-291 16</inkml:trace>
  <inkml:trace contextRef="#ctx0" brushRef="#br1" timeOffset="60058.6535">21135 11517 630 0,'-3'7'162'0,"-2"2"6"0,2 0-83 16,-2 4-28-16,2 0-11 0,1 1-10 16,1 0-9-16,1 1-8 0,2-1-5 0,2-1-2 15,2-2-3-15,3-1-2 0,2-2 0 16,0-4-2-16,2-1-1 0,1-6 1 16,-1-2 0-16,1-3 1 0,-3-5 2 15,-3 0 0-15,-2-1 0 0,-2-3-1 16,-4 1 0-16,-4 0-3 0,-2 3-5 15,-4 1-10-15,-1 1-13 0,-2 3-21 16,-1 6-17-16,0 4-131 0,-2 3-144 16,2 6-335-16</inkml:trace>
  <inkml:trace contextRef="#ctx0" brushRef="#br1" timeOffset="60848.5643">21543 11346 439 0,'11'-3'110'16,"-1"-2"5"-16,-1 0-60 0,1 0-15 15,-1 1-3-15,1 1-3 0,-2-1-1 0,-3-2-3 16,2 2 2-16,1 2 0 0,-3-3 2 16,-2 2 2-16,1 1 2 0,-2 1 2 15,1 0 2-15,-3 2 1 0,0-2 1 16,0 2-3-16,-1 1-2 0,-4 1-4 15,0-1-4-15,-5 3-4 0,0-1-4 16,-4 2-5-16,-1 1-3 0,-2 2-1 16,0-1-3-16,-3 1-1 0,4-2-2 15,0-1-1-15,3 1-1 0,2-4-2 0,1 0 0 16,4-1-1-16,2 1 0 16,3 0-2-16,1 1 1 0,2 1-2 0,3 2 1 15,2 0 0-15,3 3-1 0,1-1 0 16,3 1 0-16,-1 1 0 0,3 0-1 15,0 0-1-15,-1-3-2 0,1 2-3 16,-2-1-4-16,0 0-6 0,-3-5-5 16,1 1-7-16,-1 2-10 0,0-2-11 15,-2 0-13-15,-2 1-13 0,-1 0-16 0,-1 3-105 16,-2 0-125-16,0-1-283 0</inkml:trace>
  <inkml:trace contextRef="#ctx0" brushRef="#br1" timeOffset="61371.1652">21877 11359 492 0,'-5'-4'148'16,"-2"2"12"-16,-3 0 3 0,0 4-85 0,-2 0-12 16,-1 3-6-16,-1 4-5 0,2 4-10 15,1 3-11-15,2 2-9 0,3 3-8 16,5 2-6-16,5 1-5 0,3-4-3 16,1 0 0-16,4-2-2 0,0-2 1 15,2-2-2-15,2-6 1 16,0-3 0-16,3-3-1 0,-1-6 2 0,3-6 1 15,-2-5 2-15,1-3 4 0,-3-4 1 16,-3-4 3-16,-5-2 1 0,-5 4 1 16,-5-2-2-16,-5 1-2 0,-6 3-2 15,-4 4-4-15,-2 3-5 0,0 5-10 0,-1 3-15 16,-1 5-27-16,2 5-25 0,3 5 42 16,1 1-177-16,3 4-150 0,4 3-344 15</inkml:trace>
  <inkml:trace contextRef="#ctx0" brushRef="#br1" timeOffset="61787.053">22272 11675 629 0,'4'6'164'0,"0"0"9"0,-1 0-79 0,-3 1-28 16,-2 1-10-16,-1 3-8 0,-1 0-10 16,-3 0-10-16,-3 1-9 0,-2 0-8 15,-1 2-9-15,0 1-17 16,-1-3-29-16,1-1-27 0,2 0-121 0,2-3-143 15,8 0-335-15</inkml:trace>
  <inkml:trace contextRef="#ctx0" brushRef="#br1" timeOffset="62301.2378">22828 11315 559 0,'2'-19'143'0,"1"-2"7"16,-1-1-75-16,0 2-11 0,2 0-3 16,-1 3-3-16,-1 1-1 0,0 5-3 15,0 2-7-15,-2 7-5 0,-2 5-8 0,0 7-5 16,1 6-6-16,-3 5-6 0,2 6-5 16,-1 5-2-16,1 2-2 15,1 2-2-15,1 0-2 0,0 0-2 0,0-1-5 16,1-1-8-16,2-1-14 15,2-5-21-15,1-3-24 0,2-2-29 0,-1-6-108 16,3-1-140-16,-1-3-299 0</inkml:trace>
  <inkml:trace contextRef="#ctx0" brushRef="#br1" timeOffset="62805.9269">22983 11284 710 0,'-10'-2'181'0,"2"0"8"0,2 1-108 15,3 0-17-15,2 2-12 16,5 0-10-16,2 1-11 0,5 0-10 0,5 2-7 16,5-1-2-16,3 1-2 0,4-2-1 15,2 0-2-15,0-1-3 0,2-1 0 16,-2-3-2-16,0 1-1 0,-2 0 0 0,-1-2 0 16,-3 0-1-16,-2 2 0 0,-5 1 0 15,-4-2 1-15,-3 4-1 0,-4 1 0 16,-5 0 1-16,-4 2 0 0,-5 2 0 15,-5 2 1-15,-3 3-1 0,-4 2 1 16,-3-1-1-16,-1 3 0 0,-2 3-1 16,0 0 1-16,3 1-1 0,0 0 0 15,1 1 0-15,3 1 0 0,2-2 1 0,4-3 0 16,3-1-1-16,4-4 1 0,4-1 0 16,9 1-1-16,-3-6 1 0,6 0-2 15,4-3-2-15,0 0-7 0,4-2-11 16,1-1-15-16,-2-4-18 0,4 2-20 15,1 1-21-15,-2 0-109 0,2 0-130 16,0-1-286 0</inkml:trace>
  <inkml:trace contextRef="#ctx0" brushRef="#br1" timeOffset="63080.4332">23591 11485 695 0,'2'-25'170'16,"2"1"7"-16,-2-4-103 0,1 1-16 15,0-1-4-15,1-2-6 0,-1 0-7 16,-1 0-6-16,-1 1-5 0,2 4-3 0,-2 6-2 16,-1 0-2-16,0 11-3 0,1 4-3 15,-3 8-1-15,-2 4-3 0,0 7-4 16,-2 5-3-16,0 2-3 0,-1 6-1 15,-2 1 0-15,-2-1-2 0,5 7-4 16,0-1-11 0,0-1-13-16,3 0-25 0,1-2-29 0,2 1-27 0,4-4-111 15,-3-1-144-15,1-4-305 0</inkml:trace>
  <inkml:trace contextRef="#ctx0" brushRef="#br1" timeOffset="63589.9671">23826 11289 618 0,'-9'-9'161'0,"1"1"12"0,-2 0-82 15,3 0-10-15,-1 2-5 0,2 0-4 16,1 1-8-16,2 1-10 0,0 2-11 15,2 0-11-15,1 2-10 0,1 3-6 16,4-1-5-16,4 4-5 0,2 0-2 16,3 3-2-16,4 0 1 0,0 0-1 15,3 0-1-15,0 0 0 0,-1-1-1 16,1 1 0-16,0-2 0 0,1 0-1 16,-4 0 0-16,2-1-1 0,-3-1 0 0,-3-1-1 15,-5-1 1-15,0-1 1 0,-5 0 0 16,-4-1 0-16,-3 0 0 0,-3 0 1 15,-2 2-1-15,-6-1-1 0,-2 1-3 16,-2 2-5-16,-1 2-7 0,-1 1-8 16,0 2-14-16,0 2-20 0,2 2-19 15,2 3-20-15,3-1-108 0,0 0-134 16,6 0-297-16</inkml:trace>
  <inkml:trace contextRef="#ctx0" brushRef="#br1" timeOffset="64903.7983">24206 11184 561 0,'-6'0'137'0,"-4"2"4"0,-4 3-82 0,-3 1-16 16,-5 1-7-16,-2 2-4 0,-7 1-5 16,0 0-4-16,2-1-2 0,1 0 0 15,3 1 0-15,7-4-1 0,4 0-4 0,7-2-2 16,5-3-2-16,7-2-3 0,3-3-3 15,8-3-4-15,7-2-2 0,5-1-1 16,7-3-1-16,2-2-1 0,-1 0-2 16,1 1 1-16,-8 1-1 0,-4 2 1 15,-8 0 1-15,-6 5 4 0,-6 4 3 16,-5 3 2-16,-7 4 1 0,-6 3 3 16,-5 4 2-16,-5 3 4 0,-8 1 0 15,-4 3 2-15,-6 0 0 0,2 0 0 16,-3 2 0-16,2-3-2 0,1-1-1 0,3-2-3 15,8-3-4-15,6-3-1 0,7-2-3 16,10-5 0-16,9-3-3 0,10-1-2 16,6-6-3-16,5 0-3 0,4-3-4 15,3-1-4-15,2-3-2 0,2 0-4 16,-1-3-3-16,0 1-3 0,-1-1-1 16,-3 0 1-16,-4 2 2 0,-4 1 4 15,-5 4 3-15,-5 3 4 0,-5 2 5 0,-4 4 6 16,-5 4 3-16,-4 0 1 15,-3 2 1-15,-2 0 1 0,1 0 3 0,-1 1 2 16,0-1 4-16,-1-2 0 0,5 1 3 16,0-1 1-16,2 0 0 0,0-1 0 15,3-1-3-15,0 0-2 0,2 0-2 16,-1-1 0-16,1-1-2 0,-1 1 1 16,0 1 0-16,0 0 3 0,0 0 1 15,-2 3 1-15,-2 0 1 0,-3 3 1 0,-2 5-1 16,-5 2 1-16,-3-1-2 0,-7 4 0 31,0 1 0-31,-2 1 1 0,0 1 2 0,3-5 1 0,1 0 1 0,2-1 1 16,4 0 0-16,4-6 0 0,4-1-2 15,-1-2-2-15,3-1-2 0,2-1-2 16,2-1-2-16,1-1-3 0,1-1-1 16,0-2-1-16,2 1-2 0,1-2 0 15,-1 0 0-15,3 2-2 0,0 0 1 0,1-1-1 16,-1 2 0-16,1 1 1 0,-1-1-1 15,0 1 0-15,0 0 0 0,-2 1 0 16,1 0 0-16,0 2 0 0,1 0 0 16,1 2 1-16,2 2 0 0,4 2 0 15,2 1 1-15,3 2-1 0,3 2 1 16,1-1 0-16,1 0 0 0,-2 1 0 16,2-1 0-16,-1 1 0 0,0-2 0 15,-1-3 0-15,-1 1 1 0,1-2-1 0,-2-2 0 16,-1 0 0-16,-2-1-1 0,-3 0 0 15,-1 0 0-15,-3-3 0 0,-3 1-1 16,-3-1 1-16,-1 1 0 0,-1-1 0 16,-2-2 1-16,-1 2 0 0,1-1 0 15,-2 0 0-15,-1 0 0 0,2-1 0 16,0-1-1-16,0 2-1 0,0-1 0 16,1 0-4-16,-1 0-9 0,2 0-12 15,-3 0-15-15,2 1-20 0,-2-1-34 16,2 0-23-16,-1 2-19 0,1-1-91 0,2-2-125 15,1 2-258-15</inkml:trace>
  <inkml:trace contextRef="#ctx0" brushRef="#br1" timeOffset="65664.7081">24541 11231 566 0,'2'-8'149'0,"-5"-1"11"15,-3 5-58-15,-3 1-28 0,-2 3-5 16,-3 2-1-16,-1 3-1 0,0 4-5 16,-1 4-7-16,3 1-8 0,-1 3-8 15,5 1-9-15,4 1-7 0,1-2-7 0,4-1-4 16,2 0-5-16,3-4-2 0,5 0-1 15,2-5-2-15,3-2 0 0,4-3 0 16,0-2-1-16,3-4 0 0,1-2 0 16,-1-5 1-16,-6-2-2 15,-1-2 2-15,-4 0-2 0,-6-1 1 0,-4-4 0 16,-3 2-1-16,-6 1-5 0,2 1-5 16,-3 4-10-16,-4 1-9 0,1 1-12 15,0 9-15-15,3 1-15 0,2 3-9 16,3 5 0-16,2 1-3 0,3 1-1 15,6 2 6-15,2-1 5 0,2-2-27 0,1-4-2 16,3 1 19-16,0-2 41 0,-1-3 27 16,0 0 20-16,-1-3 21 0,-2-1 54 15,-1 3 24-15,-1-2 2 0,-3-1-17 16,-1 1-4-16,-2 0-2 0,-1 2-7 16,-5 0-3-16,1 2-4 0,-5 0-7 15,-1 3-11-15,-1 1-10 0,0 3-8 16,-1 2-6-16,1 1-4 0,1 2-6 15,3 0-5-15,2 1-3 0,6 1-2 0,0-1-2 16,6-3-2-16,2-1 0 0,4-1-1 16,3-5 0-16,4-3 1 0,0-4 0 15,3-6 2-15,0-3 3 0,1-1 3 16,-3-5 3-16,-3-3 3 0,-5 0 1 16,-4-1 1-16,-5 0-3 0,-10 0-2 15,-4 3-4-15,-6 3-3 0,-4 3-9 16,-6 4-19-16,-3 6-23 0,-4 6-48 0,-4 4-55 15,-5 2-105-15,1 2-170 0,6 4-353 16</inkml:trace>
  <inkml:trace contextRef="#ctx0" brushRef="#br1" timeOffset="88977.8125">2059 14145 486 0,'-20'-9'112'0,"3"0"1"0,5 0-79 0,4 1-13 15,8 4-7-15,4 2-5 0,4-1-3 16,3 2-2-16,5-1 0 0,6 0 1 0,5 0 1 16,3 1 0-16,5-2 1 0,4 3 1 15,4 2-1-15,3 0 0 0,2 0-1 16,1 2-1-16,1 0-1 0,4 2 0 15,2 0-1-15,5 1-1 0,2 2 2 16,6-2-1 0,3 1 1-16,4-2 1 0,2 0 1 0,7 0 0 0,2-1 0 15,1 0 0-15,-2-2 0 0,6 2 0 16,1 0-1-16,1 3-1 0,-2-5 1 0,0 0-1 16,0-1 0-16,3 2 0 0,0-3 1 15,-2 0-1-15,-3-3 1 0,-4-3 1 16,-1 1-1-16,-3-1 1 0,-3-1 0 15,-3-1-1-15,-5 0 0 0,-3-2-1 16,-6 0 0-16,-6 1-1 0,-5-2-1 16,-8-1 0-16,-8 1 0 15,-7 0-1-15,-6 3-1 0,-3 0-7 0,-7 3-8 16,-5 0-18-16,-5 2-112 0,-7-5-118 16,-6 0-289-16</inkml:trace>
  <inkml:trace contextRef="#ctx0" brushRef="#br1" timeOffset="90863.5962">2849 9657 428 0,'-59'-24'94'16,"2"7"1"-16,-7-4-75 0,8 6-5 16,-1 7-6-16,4 8 0 0,-3 2-1 15,-2 3-1-15,-2 5 0 0,3 7 1 0,-2 1 1 16,2 7 1-16,4 3 3 0,4 6 0 15,9 8 1-15,5 6 1 0,7 9-1 16,7 7-1-16,8 1-2 0,4 3-1 16,7 0-2-16,8 0 0 0,8-3-3 15,5-2 1-15,13-2-1 0,10-5-1 16,10-3 1-16,11-5 0 0,8-9 0 16,6-11 0-16,6-12 1 0,6-11-1 15,4-10 0-15,1-12 0 0,-3-16 0 16,-1-9 0-16,1-9 0 0,-3-8 2 0,-6-5-1 15,-7-4 2-15,-10-8 0 0,-9-3 1 16,-11-2 1-16,-11 1-2 16,-17 0 0-16,-16-1-1 0,-18-2-1 0,-16 2 0 15,-19 8-2-15,-15 3-1 0,-18 11-3 16,-19 9-6-16,-15 14-9 0,-8 24-15 16,-18 25-114-16,-9 25-116 0,-21 20-288 15</inkml:trace>
  <inkml:trace contextRef="#ctx0" brushRef="#br1" timeOffset="100158.3886">5592 13935 248 0,'3'-9'57'0,"-1"1"1"15,-6-5-37-15,2 4-1 0,-2 1 6 0,0 2 7 16,-1 1 5-16,-1 1 5 0,-1 2 4 16,1 0 4-16,-2 2-3 0,0 1-8 15,-1 0-6-15,2 1-7 0,0 2-3 16,0 2-5-16,-1 2-4 0,0 0-3 16,4 3-2-16,-1 1-2 0,1 2-1 15,4-2-1-15,1 0-1 0,4-1 0 0,2 3-1 16,2-2 1-16,3-1 0 0,4-2 0 15,1 2 0-15,4-3 0 0,2 1-2 16,4-3 0-16,4-2 0 0,0 2-1 16,-1 0-1-16,3-2 0 15,-1 1 0-15,-2-2-1 0,-3 0 1 0,-2-1 0 16,0-1-1-16,-4-1 0 0,-3-1 0 16,-3 0 1-16,-4 0-1 0,0 3 0 15,-4-2 1-15,-2 1-1 0,-3 1 0 16,-3 1-6-16,-1 3-11 0,-3 5 69 0,-6-4-188 15,0 6-120-15,-9 2-329 0</inkml:trace>
  <inkml:trace contextRef="#ctx0" brushRef="#br1" timeOffset="103844.7779">14502 13134 494 0,'-38'-19'132'0,"-10"2"1"0,0 6-18 15,-9-2-85-15,5 9-15 0,1 6-6 16,-2 3-4-16,-4 3-2 0,-3 3-2 0,-5 1 0 16,1 6 0-16,-3 3 0 15,-2 5 0-15,2 2 1 0,1 5 3 16,2 6 3-16,4 5 1 0,3 7 1 0,8 4 1 16,8 0 0-16,7 4-1 0,7 2-2 15,8 1-1-15,11 2-3 16,6 2-1-16,11-1 0 0,11 0-1 0,9-3 0 15,13-4-1-15,8-6 1 0,6-10-1 16,12-2 0-16,6-10-1 0,7-3 0 16,2-7 1-16,3-8-1 15,2-7 0-15,3-5-1 0,-2-9 1 0,-2-7 0 16,-7-13 2-16,-3-5 1 0,-5-8 1 0,-7-6 3 16,-7-6 0-16,-9-4 0 0,-14-6 0 15,-6 3 0-15,-15-10-2 0,-15-4-2 16,-14-2-1-16,-9-2-1 0,-15-4-1 15,-16 2 1-15,-12 2-1 0,-11 5 0 16,-9 14 1-16,-7 11-1 0,-12 12 0 16,-4 15 1-16,2 15-8 0,1 13-12 0,0 14-15 15,-1 8-123-15,4 12-126 0,12 3-315 16</inkml:trace>
  <inkml:trace contextRef="#ctx0" brushRef="#br1" timeOffset="105199.6598">18695 13172 405 0,'2'-15'100'0,"-4"-2"4"16,-4-2-57-16,-5 0-9 0,-5-3-3 15,-6-2 0-15,-7 0-1 16,-6-3-2-16,-8 1-2 0,-3 3-4 15,-6 0-4-15,-5 6-5 0,-5 4-6 0,-4 11-2 16,-5 7-4-16,-5 7-2 0,-2 11-1 16,-4 8 0-16,0 6 2 0,0 7 2 15,-1 2 2-15,6 6 1 0,6 5 2 16,8 3 1-16,9 10 0 0,8 4-2 0,11 0-1 16,12 7-3-16,12 1-1 0,12 4-1 15,10 1-2-15,12-6 0 0,13-6 0 16,9-3-2-16,12-10 1 0,10-5-1 15,10-12 1-15,10-11-1 0,5-8 1 16,3-9-1-16,7-5 0 0,3-7 0 16,3-7 0-16,0-13 1 0,-4-8-1 15,-2-6 0-15,-4-11 1 0,-5-10-1 16,-8-9 1-16,-7-6 0 0,-14 0-1 0,-10-4 0 16,-12-6 1-16,-15-7-1 0,-17-1 1 15,-19-3-1-15,-17-5 1 0,-14-1-1 16,-19-3 0-16,-15 4 1 0,-15 13-1 15,-15 13 1-15,-11 11-1 0,-10 21-9 16,-16 17-10-16,-7 23-12 0,-8 20-73 16,-11 14-49-16,-5 12-108 15,-15 15-232-15</inkml:trace>
  <inkml:trace contextRef="#ctx0" brushRef="#br0" timeOffset="112248.4796">14258 13179 294 0,'-5'-3'82'0,"2"0"4"0,-2 0-13 16,2 0-40-16,2-1-7 0,0 2-1 15,0-2-1-15,2 0-2 0,-2 1 1 16,1-2 2-16,0 1 1 0,-2 0 1 15,1 1 1-15,0-1-1 0,0 0 0 16,-1 2-3-16,-1-3-2 0,-1 0-2 0,2 1-2 16,-3 1 1-16,0-1-2 0,0 0 0 15,-2 1-2-15,-1 0-1 0,0 2-1 16,-2 0-2-16,-1-2-1 0,1 2-2 16,-1 0 0-16,1 0-1 0,0 1 1 15,-1 1-1-15,0 0 0 0,-1 2 0 16,-1-1 0-16,-3 3-1 0,-1 0-1 15,-3 1 0-15,-1 0-2 0,-1 1 0 16,-2 2-1-16,-3 1 0 0,0 0 0 0,0 1 2 16,0 0 0-16,-1 1 3 0,1 0 0 15,2 0 2-15,-1 2-1 0,3 1 0 16,1-1 0-16,1 1-2 0,2 1 0 16,0 0-2-16,0 2 0 0,0-1 0 15,2 0 0-15,-1 2 1 0,-2-1 1 16,3 2 0-16,0-2 0 0,-1 2 0 15,-1-1 0-15,1 2-1 0,1-2 0 16,-2-1-1-16,2-1-1 0,0 1 1 0,2-2 0 16,2 0 0-16,1-2 1 0,-1 2-1 15,2-2 0-15,1 1 1 0,3 1-2 16,0-3 1-16,2 1 0 0,0 1 0 16,3 1-1-16,-1 0 0 0,2-2 0 15,0 1-1-15,1 1 1 0,0 2-1 16,0-1-1-16,2-1 1 0,1 1-1 15,1 2 0-15,1-2 0 0,3 1-1 16,0-2 1-16,3 3-1 0,-1-3 0 0,1 1 1 16,0 0-1-16,0-1 1 15,1 0-1-15,-1 0 0 0,0-2 0 0,2 1 0 16,-1-2 1-16,-1-1-1 0,2 1 0 16,2-1 0-16,1 2 0 0,0-2 0 15,0-1 1-15,0 0-1 0,3 0 0 16,-1-2 0-16,0-1 1 0,0-2-1 15,2 0 0-15,1 1 0 0,1-1 0 16,1 0 1-16,3 1-1 0,0 1 0 16,0 0 1-16,3 1-1 0,1-1 0 0,1 0 0 15,1 0 1-15,0-2-1 0,-1-1 0 16,0-2 0-16,0-2 0 0,-2-1 0 16,0-4 0-16,-2-2 0 0,2-4 0 15,-2-1 0-15,2 0 0 0,0 0 1 16,0-2-1-16,-1 2 0 0,1 0 0 15,-1 0 1-15,-1 1-1 0,1-4 0 0,-1 2 0 16,0-3 0-16,-1-1 0 0,-2-1 0 16,-1-2 0-16,-3-5 0 0,-2 1 0 15,-4-4 0-15,0 2 0 0,-3-2-1 16,0 0 1-16,0-3 0 0,-1 4 0 16,-2 2 0-16,1 1 1 0,-2-3-1 15,-1 2-1-15,-2 0 1 0,-2 5-1 16,0-3 0-16,-2 0-1 15,-3-2 1-15,1 2 0 0,-3 0 0 0,-3-4 0 16,0-1 0-16,-3-1 1 0,0-1 0 0,0 1-1 16,-2 0 1-16,2 1 0 0,-1 0 0 15,1 3 0-15,-1 4 0 0,0 0-1 16,1 2 1-16,-2-1 0 0,-1-2 0 16,-1 4 0-16,0 0 0 0,-1-2 0 15,-1 3 0-15,-1-2 0 0,-2 4 0 16,1 3-1-16,0 0 1 0,-3 1 0 15,0 1 0-15,-2 1 0 0,-3 2 0 16,-3 2 0-16,0 3 0 0,-3-1 0 16,0 2 1-16,-4 0-1 0,0 3 1 15,-1 1-1-15,-1-2 1 0,-2 1-1 16,1 0 0-16,0 2 0 0,0 0 0 0,4 1 1 16,0 1-1-16,3 2 0 0,1 0 0 15,2 0 0-15,0 4 0 0,1 1 1 16,-1 1-1-16,2 2 0 0,-1-2 0 15,1 1 0-15,-3 1-1 0,2 3 1 16,2-3 0-16,1 2 0 0,3 2 0 16,2 5 1-16,4 3-1 0,2 3 0 0,3 4 0 15,-2 0 1-15,3 2-1 0,0 0 1 16,1 3-1-16,2-3 1 0,2-2 0 16,2 1-1-16,5 0 1 0,5 1 0 15,4 1-1-15,3-1 1 0,0-2-1 16,4-2 0-16,4-1 1 0,3-4-1 15,1-2 0-15,3-2 1 0,5-3-1 16,2-4 0-16,2-1 1 0,1-2-1 16,2-4 0-16,-1-2 0 0,2-2-1 0,2-1 0 15,3-2 0-15,1 0 0 0,2-3-1 16,3 1 0-16,-2-2 1 0,-1-1-1 16,-4-3 0-16,-2-1 1 0,-1-1-1 15,-3 0 0-15,-2-2 0 0,0-3 0 16,-2 0 0-16,-1 0-1 0,3-4-1 15,-1 0 0-15,-2-4-1 0,-2-4 0 16,-3 0 0-16,-1-5 2 0,-3-1 0 16,-3-3 1-16,-4-1 1 0,-2-2 0 0,0 1 1 15,-1 0 0-15,-2 0 0 0,-2 2 0 16,0-1 0-16,-2 0 0 0,-2-3 0 16,-4-1 0-16,-2 1 0 0,-2-5 1 15,-3 1-1-15,-1-2 0 0,-2-1 0 16,-2 4 0-16,-2-4 0 0,-1 3 0 15,-3-2 0-15,-4 0 2 0,-5 1 0 16,-2-1 2-16,-6 0 1 0,-5 3 2 16,-6 4-1-16,-5 4 1 0,-4 5-2 15,-5 8 0-15,-3 9-2 0,-8 12-4 0,-5 9-11 16,-4 11-19-16,-1 9-22 0,-3 11-22 16,-4 10-117-16,-6 3-138 0,2 10-312 15</inkml:trace>
  <inkml:trace contextRef="#ctx0" brushRef="#br0" timeOffset="113953.8196">18950 8257 472 0,'-10'1'108'16,"0"-1"3"-16,3-1-74 0,2 4-11 15,1-1-1-15,4 2 0 0,1-1 1 16,3 2-1-16,5 1-1 0,4 4-1 0,5-1-4 16,8-1-2-16,7 1-2 0,6-2-4 15,8-1-2-15,3-2-1 16,5-1-3-16,5-2 0 0,2 1-2 0,2-2-1 15,0 1-1-15,-1 1-3 0,0-2-4 16,-3 0-6-16,-6 0-11 0,-6 0-120 16,-8-2-115-16,-8 0-294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52:51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985 1982 454 0,'-20'-9'99'0,"4"3"4"0,-1-4-76 15,2 1-8-15,3-2-3 0,-5 1-2 16,-3 2 3-16,0 2 0 0,-4 0 2 16,1 3 0-16,-4 0 1 0,-1 2 0 0,0 2 2 15,0-1-1-15,1 3-1 0,1 0-1 16,3 2-2-16,3 1-2 15,5-1 0-15,3-2-3 0,5 0-2 0,4 2-2 16,7-1 0-16,5 0-1 0,5-3 0 16,5 4 1-16,5 1 0 0,9 0 1 15,4-1-1-15,2 0 0 0,4-3-2 16,2 1-2-16,2-3-1 0,4-2 0 16,3-1-2-16,4-5 0 0,3 0 1 0,-2-4-1 15,3-1-1-15,0 0-4 16,-6-2-13-16,-5 2-15 0,-3 0-123 0,-9 2-126 15,-1 0-316-15</inkml:trace>
  <inkml:trace contextRef="#ctx0" brushRef="#br0" timeOffset="5012.0123">14662 3126 377 0,'-30'-2'92'15,"-2"-2"3"-15,6 3-55 0,0 1-12 16,3 2-8-16,-4-2-6 0,0 0-5 16,2 0-3-16,0-1-2 0,3 0 1 15,1 1 2-15,3 0 4 0,3 0 4 16,4 0 4-16,5-2 2 0,1 2 2 0,3-1-1 15,4 1-3-15,4 0-2 16,5 0-3-16,4 0-3 0,4 3-4 16,7 0 1-16,5-1-1 15,6 0-1-15,3-1-1 0,4 2 0 0,6 0-1 16,4 1 0-16,4-2-1 0,7 5-1 0,3-1 0 16,5 1-1-16,5-1 0 0,4 0 0 15,6 3 0-15,4-1 0 16,4-3-1-16,7 0 1 0,6 1-1 0,6 3 1 15,4-7-1-15,4 0 2 0,5-1-1 16,3 3 1-16,5-2 1 0,1-1 1 16,4 0-1-16,3 2 1 0,3 1 0 0,5-2 0 15,1 2-1-15,2 2-1 0,3-3 0 16,1 6 0-16,3 0 0 0,0 0-1 16,3 1 0-16,0-1-1 0,3 1 1 15,0-2-1-15,1-3 0 0,3 1 1 16,0-2-1-16,-1 1 1 0,3-2 0 15,-2 2 0-15,2-1 0 0,1 2 0 16,-2-1 0-16,2 0 0 0,-1 0 0 16,-2-1-1-16,4 0 1 0,-4 0-1 15,1-1 1-15,-5 0-1 0,0 1 0 16,-7-3 1-16,-3 0-1 0,-6 2 0 0,-7-1 0 16,-6 3 0-16,-3-2 0 0,-9 0 1 15,-6 2-1-15,-9 4 0 0,-5-3-2 16,-5-1-4-16,-10 2-10 0,-8 2 38 15,-9-4-163-15,-13-5-120 0,-11-3-317 16</inkml:trace>
  <inkml:trace contextRef="#ctx0" brushRef="#br0" timeOffset="13410.0282">12118 4547 465 0,'-16'-17'109'0,"3"-3"2"16,9 4-73-16,0 0-11 16,6 5-7-16,0 3-6 0,2-1-2 15,3 4-3-15,8 3-1 0,2 4-2 0,4 2-2 16,7 0 0-16,7 3 0 0,6 2-2 16,5-2 1-16,2-1-1 0,6-2-1 15,5-3 1-15,6 1-1 0,0-4 1 16,7 2-1-16,6-1 1 15,6 1-1-15,5-3 1 0,7 3-1 0,-1-1 1 16,8 1-1-16,1-6 0 0,6 1 1 0,2-5-1 16,3 4 1-16,3-3-1 15,7 1 0-15,3-1 1 0,5 3-1 0,1-4 0 16,8 4 1-16,2-1-1 0,1-2 0 16,2 2 0-16,2 0 0 0,1 1 1 15,1 1 0-15,0 0 0 0,-2 1 0 16,3-1 1-16,0 3-1 0,0-1 1 15,3-2-1-15,2 4-1 0,1-1 0 16,3-3 1-16,0 2-2 0,2 1 1 16,3-1 0-16,-4 1-1 0,3 0 1 15,-4-1 0-15,1 1-1 0,-2-2 0 0,-2 3 0 16,-3-3 1-16,-2 0-1 16,-6 2 0-16,-3-1 0 0,-1 0 0 0,-9 0 1 15,-3 1-1-15,-6-1 0 16,-3 0 0-16,-6-1 1 0,-7 0-1 0,-7 2 1 15,-7 1-1-15,-7 0 1 0,-8 2-1 16,-10 2 0-16,-9 4-4 0,-11 1-10 16,-11 4-115-16,-12-1-108 0,-14 4-281 0</inkml:trace>
  <inkml:trace contextRef="#ctx0" brushRef="#br0" timeOffset="23344.5931">12068 5584 318 0,'-26'-18'72'16,"-7"0"1"-16,-6-1-56 0,-4 3-1 0,-7 2-5 0,-8-1-4 15,-5 4-3-15,-5 4 0 0,-4 4-1 16,-6 3-1-16,-5 5 0 16,-7-1-1-16,-2 6 0 0,-5-1 0 0,-4 1 0 0,-8 0 1 15,-2 2 0-15,-6-1 1 16,0 5-1-16,-5-1 1 0,-1 1 0 0,-7 3 0 16,2 3 0-16,-6 2 2 0,-2 0 4 15,2 4 5-15,-1 5 4 0,-1 3 3 16,5 8 1-16,2 9 2 0,2 3-2 15,-1 0-3-15,7 4-4 0,4 2-3 16,1 4-3-16,4 0-2 0,8 4-1 16,8 1-1-16,9 2-1 0,9 3-2 0,10 0 1 15,8 1-2-15,6-1 0 0,12 0 0 16,6-2-1-16,9-1 1 0,9-2 0 16,5 0-1-16,13 0 1 0,13 0 0 15,5 0 1-15,9 1 0 0,10-3 1 16,6 1 0-16,8-1 1 0,10-3 0 15,9-2 0-15,9-2 0 0,6 1 0 16,11-1 0-16,8-2 0 0,12 0-1 16,4-6-1-16,10-4 1 0,9-8-1 15,8-3 0-15,8-3 0 0,8-2-1 16,9-2 1-16,10 1 0 0,4 0 0 0,8-4-1 16,6-2 1-16,5-2 0 0,6-3-1 15,2-4 0-15,3-2 0 16,2-5 0-16,3-1 1 0,7-5-1 0,-1 1 0 15,4-2 0-15,5-2 1 0,1-3-1 16,1-2 0-16,3 0 0 0,-1-5 0 16,2 2 0-16,-1-5-1 0,-1-1 1 15,0-4-1-15,3 1 1 0,-7-2-1 16,-2-1 1-16,-4-4-1 0,-3 0 0 0,-7 0 0 16,0-3 0-16,-8-1 0 0,-4-2 0 15,-9 0 0-15,0 0 0 0,-6-3 0 16,-9-3 0-16,-9 0 0 0,-7-10 0 15,-7-5 0-15,-8-3 0 0,-10-4 0 16,-11-1 1-16,-7-4-1 0,-8-1 0 16,-10 4 0-16,-12-3-1 0,-11-5-1 15,-14-2 1-15,-14-1-2 0,-13-1 0 16,-16-3-1-16,-13-1 0 0,-14-7 0 16,-15 3-1-16,-16-7 1 0,-11-3 1 0,-17 1 0 15,-15-12 1 1,-16-6 1-16,-18 4 4 0,-15 2 2 0,-16-4 2 0,-18-9 2 15,-15-3 3-15,-14 7 1 0,-17 7 2 16,-18-3-2-16,-16-2 0 0,-19 7-2 16,-17 14-1-16,-20 11-3 0,-18 11-2 0,-18 6-1 15,-17 16-2-15,-18 16-2 16,-18 13-3-16,-15 15-7 0,-18 17-8 0,-21 22-12 16,-18 17-106-16,-25 18-108 0,-17 10-265 15</inkml:trace>
  <inkml:trace contextRef="#ctx0" brushRef="#br0" timeOffset="37212.3521">2136 10215 330 0,'-18'-8'84'16,"1"0"7"-16,1 0-45 0,0 2-6 15,2 0-3-15,1 1 1 0,1 2 0 16,-1-1-3-16,2 0-5 0,3 4-4 15,-1 0-3-15,3 0-3 0,2 1-5 0,2 1-5 16,0 0-1-16,0 3-3 0,2-1-2 16,2-1 1-16,-2 2-2 0,1-1 1 15,1 0 2-15,4-1 0 0,4 0 1 16,2-1 0-16,7-2 1 0,4 0 1 16,6-1-1-16,6 0-1 15,3-1 0-15,5 1-1 0,1 0 0 16,2 0 0-16,2 0 0 0,1-1 1 0,0 1-1 15,4 1 0-15,1-1 0 0,-1 2-1 16,4 2 0-16,2-2-1 0,4 0-1 0,2-1 0 16,-1 0-1-16,2-1 0 15,5-2 0-15,-1 1 0 0,0-1 0 0,-2 0 0 16,0-1-1-16,-3-1 2 0,0 2-1 16,-3-2 0-16,-2 0 1 0,-1 1-1 15,-3 0 0-15,-1 2 1 0,-1-1-1 16,-5 1 0-16,-5-2 0 0,-6 2 0 15,-3-3-1-15,-5 0 1 0,-4 0-2 0,-3 3 1 16,-6-1 0-16,-1 1-1 0,-2 1 0 16,-4 1 1-16,-6 1 0 0,1-1-1 15,-6-3 1-15,1 3 0 0,-2 0 0 16,-1 0 0-16,0 0 0 0,-2-1-1 16,-1 1 1-16,1 0-1 0,-1 0 0 15,1-1 1-15,0 0-1 0,2 2 0 16,1-1 0-16,1 0 1 0,1 1-1 15,0-1 0-15,0 0 0 0,1 1 0 16,1-2 1-16,1 1-1 0,3 1 0 16,0-1 0-16,1 0 0 0,2 2 0 15,-1-2 0-15,3 0 1 0,1 1-2 0,-3-1-7 16,0 4-11-16,-2-1-12 0,-3 2-124 16,-7 4-124-16,-5-1-310 0</inkml:trace>
  <inkml:trace contextRef="#ctx0" brushRef="#br0" timeOffset="38759.494">8826 9233 519 0,'15'-17'116'0,"-2"0"2"0,-8 1-86 0,-5 0-12 16,-5 5-4-16,-5 1-4 16,-5-1-2-16,-4 0-3 0,-3 0 0 0,-7 0-1 15,-2 0 0-15,-5 0 1 0,-1 2 0 16,-1 1 0-16,-3 3 0 0,-3 4 0 16,-3 4-1-16,-4 5-2 0,-1 4 1 15,-3 3-2-15,-5 5 2 0,1 3 1 16,0 5 1-16,4 5 3 0,3 6 1 15,0 8 1-15,4 7 1 0,6 6 1 16,0 5 0-16,3 3 0 0,4 2-2 16,6 2 0-16,3 4 0 0,10 2-2 0,8-2-2 15,7-4-2-15,8-2 0 0,9-3-2 16,11-6 0-16,10-6-1 0,7-8 0 16,5-7 0-16,8-4-1 0,8-4 1 15,4-4-1-15,3-7 1 0,0-12-1 16,2-6 1-16,0-9 1 0,1-5-1 15,0-11 2-15,-3-5 0 0,-3-5 1 16,-2-5 0-16,-1-1 0 0,-3-3 0 16,-9-7 1-16,-9-7-1 0,-8-7 0 15,-7-6-1-15,-9-4 0 0,-7-3-2 16,-11-8 0-16,-10-7-1 0,-9 2-2 0,-11 1 1 16,-15 2 0-16,-13 6-1 0,-16 8 0 15,-13 12 0-15,-13 19-2 0,-14 14-10 16,-16 14-15-16,-4 16-17 0,-13 15-7 15,-4 10-121-15,-10 13-129 0,-4 15-295 16</inkml:trace>
  <inkml:trace contextRef="#ctx0" brushRef="#br0" timeOffset="46160.7046">9445 11169 262 0,'2'0'61'0,"-2"0"-1"0,0 0-43 0,0 0-9 16,1 0-11-16,0 1-19 0,0 0-37 16,-1 1-47-16,2-4-111 0</inkml:trace>
  <inkml:trace contextRef="#ctx0" brushRef="#br0" timeOffset="48511.6118">12996 10684 150 0,'8'-12'33'0,"-2"-2"0"16,-1 1-26-16,1-2-3 0,-2-1-2 15,-1 0 0-15,0-4 0 0,-2 1-1 0,0-4-1 16,-1-1 1-16,0 0-1 0,-1 1-1 16,-1-1 1-16,-1 5-1 0,-2-2-1 15,1 5-1-15,-2 1-6 0,0 0-25 16,-1 1-25-16,0-1-66 0</inkml:trace>
  <inkml:trace contextRef="#ctx0" brushRef="#br0" timeOffset="48642.8002">12488 10042 63 0,'-31'-3'0'15,"-2"2"-9"-15,0 0-44 0</inkml:trace>
  <inkml:trace contextRef="#ctx0" brushRef="#br0" timeOffset="48904.6133">11757 10588 159 0,'-3'31'34'0,"2"-5"-1"0,2-1-30 15,3 1-1-15,0-3-1 0,2 2 0 0,2 1 0 16,2 0 0-16,2 3 0 16,2-2-1-16,2 3 1 0,5 3 0 0,2 0 0 15,3-1 1-15,2-1-1 0,2-3 1 16,6-2-1-16,-4-4 0 0,6-4-1 15,-1-2-3-15,3-1-4 0,3-1-5 16,1 0-8-16,0-2-15 0,3-1-25 16,-6-2-48-16</inkml:trace>
  <inkml:trace contextRef="#ctx0" brushRef="#br0" timeOffset="49957.9936">12537 11269 176 0,'32'-12'39'15,"1"0"0"-15,4-3-29 0,-3-1-4 16,-1 0-3-16,-1 0-1 0,1 0-1 15,1-1 0-15,-2-4-1 0,-5-3 1 16,1-7 0-16,0-4 7 0,-1-3 8 16,-2-5 8-16,-2-4 9 0,0 1 7 15,1-1 6-15,-1 3 2 0,-2 3-5 0,-4-1-7 16,-2-2-8-16,-6-2-8 0,-4-1-8 16,-5 0-8-16,-3 1-10 0,-3-1-8 15,-5 3-8-15,-4 4-5 0,-2 3-2 16,-3 4 0-16,-3 0 1 0,-5 0 7 15,-7 2 8-15,-4 2 7 0,0-2 5 16,-8 3 0-16,-5 0 2 0,-2 3-1 16,-6 5 1-16,2 7-1 0,1 4 0 15,-7 9 0-15,-3 7-1 0,-2 6 0 16,0 5 1-16,0 8-1 0,-1 4-1 16,-2 0 1-16,2 3 0 0,10 2-1 0,2 6 0 15,2 5 0-15,6 4 0 0,5 7 0 16,9 6 1-16,6 2 0 0,6 2 1 15,14-2 0-15,10-3 1 0,12 0 0 16,9-6 0-16,10 0-2 0,10 1-7 16,10-7-12-16,5-3-10 0,4-6-3 15,5-7-1-15,7-7 0 0,3-6 2 16,1-6 7-16,-4-4 11 0,-1-4 9 0,-1-3-23 16,-9-4-23-16,-4-2-59 0</inkml:trace>
  <inkml:trace contextRef="#ctx0" brushRef="#br0" timeOffset="57649.274">2292 13485 319 0,'-9'-3'82'16,"2"-1"5"-16,-4-1-46 0,0 1-3 16,0 2-3-16,-1 1-2 0,-1 1-4 15,0 2-3-15,-1 2-5 0,2 2-3 16,0 2-2-16,1 0-3 0,1 0-4 15,1 0-1-15,3 0-3 0,4 0 0 16,2-4-1-16,4 0-2 0,0 1 0 16,4-2 1-16,3-2 1 0,2 0-1 15,4-1 2-15,4 0-1 0,1-1 1 16,4 1 0-16,2 0-1 0,4 1 1 16,0-1 0-16,0 0 0 0,1 0 1 0,2 0-1 15,2 1 0-15,2 0 1 0,3-1-2 16,1 3 0-16,2-1 0 0,3 3 0 15,-1 0-2-15,0-1 1 0,-1-2 0 16,-4 1-1-16,1-3 0 16,-2 1 1-16,-4-2-2 0,-1-2 1 0,-1 1 0 15,-6-1-1-15,-1 2 1 0,-5 0-1 0,-1-2 0 16,-4 2 0-16,-6 1 1 0,-4 0 0 16,-1-1 1-16,-4 0 0 0,-3 0 1 15,-1 1-1-15,-4-4 1 0,-2 0 0 16,-2 2-1-16,-2 1-2 0,0-1-1 15,-1 5-7-15,-2 0-16 0,3 7-110 16,-1 5-111-16,0 3-282 0</inkml:trace>
  <inkml:trace contextRef="#ctx0" brushRef="#br0" timeOffset="60777.0565">10404 12602 409 0,'-11'-23'89'0,"-3"-1"0"16,-3 5-71-16,-4-2-7 0,0 5-6 16,-4 1-3-16,-3 2 2 0,-2-2 0 15,-5 3 4-15,-1 0 3 0,-2 2 2 0,-3 1 2 16,1 4 4-16,-4-1 0 0,-2 5 0 15,1 2-1-15,0 2-3 16,-2 3-1-16,2 0-3 0,-2 6-3 16,3 4-1-16,4 6-4 0,-1 4 0 0,1 3-2 15,1 2 0-15,-2 2 0 0,2-1 2 16,-1 0 0-16,-1 1 2 0,2 0 1 16,1 0 1-16,3 3 2 0,3 1-1 15,5 4-1-15,4 2-1 0,5 1-1 16,5 0-1-16,3-1-1 0,4 0-1 15,2-2 0-15,4-1-1 0,4-2 0 0,5-3 1 16,3-1-2-16,6 1 1 0,5-1 1 16,4 1-1-16,4 1 0 0,5-2 0 15,2 2-1-15,0-4 1 0,2-4 0 16,3-5 0-16,2-6-1 0,2-3 1 16,2-7 0-16,0-6 0 0,5-3 1 15,3-4-1-15,1-3 2 0,1-7-1 0,-1-6 1 16,1-5 1-16,0-2 0 0,0-2-1 15,-3-3 1-15,-1-2-1 0,0 3 1 16,-2-1-1-16,-2 0 1 0,-3-2-1 16,-7-3-1-16,-5-1 1 0,-6-6 0 15,-7-3-1-15,-6-1 1 0,-7 1-1 16,-6 0 1-16,-6 3 0 0,-6 0 1 16,-8 5 1-16,-9 1 0 0,-10 4-1 15,-10-1 1-15,-11 4 0 0,-11-2-1 16,-8 7-2-16,-9 5 0 0,-7 10-3 15,-4 6-6-15,-6 11-6 0,-5 10-13 16,-3 11-13-16,-8 7-104 0,1 10-112 0,0 8-263 16</inkml:trace>
  <inkml:trace contextRef="#ctx0" brushRef="#br0" timeOffset="68159.47">11616 13646 385 0,'0'-6'92'0,"-3"-2"1"16,0 3-57-16,-1 0-14 0,0 4-8 15,0-3-5-15,-1 2-3 0,-1 0-2 0,-2 0-1 16,1 2 1-16,-2-1 1 0,-2-1 2 15,1 0 1-15,-1 1 1 0,3 2 3 16,-3-3-1-16,0 0 1 0,-1-1-1 16,-1 1-1-16,0 0-2 0,-2 1-2 15,-3-2-1-15,-1 1-2 0,0 4-1 16,-3-5 0-16,1 3-1 0,1 0 0 16,2 0-1-16,-2 1 1 0,2-1-1 0,1 2 1 15,0-1-1-15,-3-2 2 0,0-1-1 16,0 0 1-16,-1 1-1 0,1 1 1 15,1 0 0-15,3 1 0 0,0 1-1 16,1 2 0-16,2 2 0 0,-2-2-1 16,1 1 1-16,-3-4-1 0,3 4 0 15,-2 1 0-15,1-2 1 0,-2-1-1 16,1 1 0-16,-1 0 0 0,3 2 0 16,-3-3 0-16,0 1 0 0,0 2 0 15,1 2 0-15,0-1 0 0,1 3 0 16,2 0 1-16,-2-1-1 0,0 4 0 0,-1 1 0 15,2 0 0-15,-2-1 0 0,-1 2 0 16,1-2 0-16,0 1 1 0,0-1-1 16,4 0 0-16,-1-1 0 0,5 0 0 15,1-1 0-15,0 1 0 0,4-1 0 16,0 0 0-16,2-1 0 0,1 1 0 0,0 0 1 16,2 0-1-16,2 2 1 0,2-1 0 15,3 0-1-15,1 1 1 0,1 3 0 16,0 0 0-16,2 1-1 0,2-2 1 15,1 1-1-15,-1 0 1 0,0-2-1 16,1-3 1-16,1 0-1 0,-1 0 1 16,0-2-1-16,1 0 0 0,1 0 1 15,2-1-1-15,1-1 0 0,3 1 1 16,-1-2-1-16,0 0 1 0,0-1-1 16,1 0 0-16,0-1 1 0,-1-1-1 0,1 0 0 15,-1-2 0-15,3 1 1 0,-2 2-1 16,1 0 0-16,0-1 0 15,0 3 1-15,-2 1-1 0,0 0 1 0,1 2-1 16,-1-2 0-16,2 1 1 0,-1 0-1 16,1-2 0-16,3-1 0 0,-1-2 0 15,-2-1 1-15,1-2-1 0,0-3 0 16,-2 0 0-16,0-5 0 0,0 1 1 0,-1-2-1 16,1 1 0-16,-1-1 0 0,-2 2 0 15,0-1 1-15,1 2-1 16,-4-1 0-16,-1 1 0 0,-1-1 0 0,-2-2 0 15,0 0 1-15,-2 0-1 0,1-4 0 16,-2 1 0-16,1-1 0 0,-2-2 0 16,0-1 1-16,-2-2-1 0,-2-3 0 15,-2-2 1-15,-3-3-1 0,-1 0 0 16,-2-1 1-16,-4-2-1 0,-2-1 0 16,-3 3 0-16,-3 0 0 0,-2-1 2 0,-5 1 1 15,-2 2 2-15,-6 0 2 16,-3 3 0-16,-3 4 0 0,-4 4 1 0,-8 6-2 15,-5 3-4-15,-8 5-10 0,-3 5-11 16,-7 3-106-16,-3 6-104 0,-1 5-263 16</inkml:trace>
  <inkml:trace contextRef="#ctx0" brushRef="#br0" timeOffset="79739.074">15278 16872 366 0,'4'0'90'15,"1"-1"2"-15,-1-3-55 0,2 2-8 16,0-2-7-16,3 3-4 0,0-2-3 16,2 1-2-16,0-2 0 0,4 4-1 15,0 1 0-15,1 1 0 0,2-1 2 16,3 3 1-16,1-1-1 0,5 2 0 15,1-2-2-15,3-1 1 0,4-2-2 16,3 1-1-16,3 1-1 0,1-2-1 16,9 0-1-16,3 0 0 0,6-2-2 15,3 1 0-15,3-3-1 0,4 0 0 0,5 0 0 16,2 0 0-16,4-1-1 0,1 0 1 16,4 2-1-16,3-1-1 0,4 0 1 15,4 1-1-15,1-1 0 0,1-2-1 16,2 1 0-16,2 3 0 0,1-1-1 15,0 1 1-15,-2-5 0 0,-2 4-1 0,2 0 1 16,-3 3-1-16,-2 0 0 0,-5-3 1 16,-2 0-1-16,-4 4 0 0,-4-1 0 15,-5 2 0-15,-5-2 1 0,-4 0-1 16,-3 1 0-16,-8 1 0 0,-3-2 1 16,-4 0-1-16,-8 0 1 0,-6 2-4 15,-8 1-5-15,-6 1-14 0,-7 5-109 16,-7-2-109-16,-8 0-275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2:27:41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18799 2487 502 0,'0'-10'125'0,"2"1"3"16,-2-1-61-16,0-1-29 0,0 5-8 0,2 0-3 16,-2-1-3-16,2 6-3 0,-1-2-2 15,0 6 0-15,1-2 0 0,0 9-1 16,1 2 0-16,-2 6-1 0,-1 4-1 15,-3 5-2-15,0 4-2 0,-2 2-3 16,-4-5-3-16,-2 4-1 0,0-4-1 16,1-3-1-16,1-3-1 0,0-6 0 15,3-3 0-15,0-3-1 0,3-5 1 16,5-8 0-16,0-5 0 0,3-7 0 0,1-6-1 16,3-3 1-16,2-3-2 0,1 0 0 15,0 1 0-15,-2 3 0 0,0 7-1 16,-1 7 0-16,1 6 0 0,-2 5 1 15,-3 7 0-15,1 7 0 0,0 2 0 16,2 5 0-16,1 2 0 0,2-1 1 16,2 2 0-16,5-4-1 0,1-4 1 15,4-3-1-15,2-10 1 0,-1-4-1 0,3-7 1 16,-2-7 0-16,-3-8 0 0,-1-2 1 16,-3-6-1-16,-4 0 0 0,-3-5-1 15,-9-2-1-15,-3 1-4 0,-3-2-8 16,-2-1-7-16,-5 4-7 0,4 5-4 15,-2 2-5-15,3 9-4 0,2 6-2 16,2 6-1-16,1 4-104 0,3 6-102 16,-2 4-263-16</inkml:trace>
  <inkml:trace contextRef="#ctx0" brushRef="#br0" timeOffset="353.0084">19425 2493 664 0,'-3'0'153'0,"0"-2"3"15,0 0-109-15,2 0-16 0,3 3-8 16,1-4-6-16,2 3-4 0,1-1-5 0,1-1-2 16,4 2-1-16,-1-2-1 0,1 0-5 15,1 2-10-15,-1-2-13 0,2 0-10 16,-2 4-14-16,-2-1-114 0,-1 1-120 15,-4 2-282-15</inkml:trace>
  <inkml:trace contextRef="#ctx0" brushRef="#br0" timeOffset="518.0513">19415 2650 663 0,'-4'4'150'16,"1"-1"5"-16,3-3-110 0,1 2-16 15,0 0-7-15,3 0-6 0,1-1-4 16,2 0-4-16,0 1-5 0,2-1-14 16,2-1-16-16,2-1-67 0,0-4-64 15,0 0-117-15,1-2-262 0</inkml:trace>
  <inkml:trace contextRef="#ctx0" brushRef="#br0" timeOffset="1460.7907">19867 2356 562 0,'-1'-2'134'0,"1"1"1"16,0 0-79-16,1 0-24 0,1-2-6 16,2 0-5-16,3 0-3 0,3-1-3 15,1 2 0-15,3-2-3 0,0 1-2 16,2-1-3-16,0 1-2 0,0 0-2 16,0-1-3-16,-2 0-10 0,-3 2-7 15,-2-2-9-15,-1 4-11 0,-3-2-56 0,-4 3-58 16,-6-1-99-16,-2 0-216 0</inkml:trace>
  <inkml:trace contextRef="#ctx0" brushRef="#br0" timeOffset="1859.0076">19882 2351 593 0,'-5'8'138'15,"-1"2"3"-15,2 5-90 0,-1-1-19 0,1 1-5 16,1 1-3-16,-1-1-3 0,2 2-3 15,-1-4-4-15,2-3-2 0,2-1-2 16,0-3-1-16,2 0-2 0,1-4-1 16,0 0-1-16,3-5-1 0,1 2 0 15,1-3 0-15,3-3-1 0,1-2 0 16,3 0-1-16,5-4 1 0,0 2-1 0,1 0 0 16,3 3 0-16,-2 2 0 0,1 1-1 15,0 2 0-15,-6 2 0 0,0 1 0 16,1 4 0-16,-6-1 0 0,1 3-1 15,-5 2 1-15,-1 2 0 0,-1 1 0 16,-2 2 0-16,-5-1-1 0,-1 3 1 16,-4 3 0-16,-4 0 0 0,-2 0 0 15,-1 2 0-15,-4-3 0 0,-2 2-1 16,-2-4 1-16,-2-3-1 0,0-1 0 16,0 0 1-16,-4-1-1 0,3-1 0 0,3-3 1 15,0-1-1-15,4 0 0 0,5-4-4 16,1-1-11-16,4-4-15 0,3-1-16 15,2 0-120-15,1-1-127 0,1 0-310 16</inkml:trace>
  <inkml:trace contextRef="#ctx0" brushRef="#br0" timeOffset="2696.9465">18871 3151 491 0,'-2'2'134'0,"-2"2"4"15,-1 7-16-15,0 3-78 0,-1 7-12 16,0 7-4-16,-1 4-3 0,-1 5-2 15,1 0-2-15,0 1-1 0,0-4-2 16,3-6 0-16,0-6-4 0,4-2-1 16,0-12-3-16,4-3-2 0,0-8-2 15,4-10-2-15,0-1-1 0,2-10 0 16,-1-5-1-16,-1-3-1 0,1-3 0 16,-1-3 0-16,-1 2-1 0,0 4 1 15,-1 5-1-15,0 5 0 0,0 8 0 0,-2 6 0 16,0 8 0-16,-2 6 0 0,1 7 0 15,-1 4 0-15,0 6 1 0,1 3-1 16,3 2 1-16,0 3-1 0,3-2 1 16,2-1-1-16,0-3 1 0,2-3-1 15,2-5 1-15,0-5-1 0,1-6 1 16,-2-5 0-16,0-6 0 0,3-6 0 16,-4-4 0-16,2-6 0 0,-1-6 0 15,-3-4 0-15,0-2-1 0,1-4 1 16,-4 3-1-16,1 5 1 0,-2 2-1 0,-1 6 0 15,-1 6 0-15,-1 7 0 0,-1 6 1 16,-2 2-1-16,0 5 0 0,-2 4 0 16,0 6 1-16,-1 3-1 0,1 4 0 15,0 4 1-15,2 2-1 0,2 4 0 16,0-2-4-16,2 1-8 0,4-4-11 16,3-1-11-16,1-7-11 0,2-3-4 15,2-4-122-15,0-3-119 0,4-11-280 16</inkml:trace>
  <inkml:trace contextRef="#ctx0" brushRef="#br0" timeOffset="2862.5123">19517 3250 593 0,'-2'-3'164'0,"0"1"4"0,1 1-24 16,0-1-95-16,2 2-16 0,2 2-10 15,4-1-8-15,-3 0-7 0,5 1-7 0,-2 0-13 16,3 1-15-16,0 1-13 0,-3-1-15 15,2 1-117-15,0 1-128 0,0-1-291 16</inkml:trace>
  <inkml:trace contextRef="#ctx0" brushRef="#br0" timeOffset="3025.0695">19556 3387 719 0,'-5'2'170'0,"0"0"2"0,4-1-115 0,0 0-23 15,2-1-9-15,3-1-7 0,0-2-9 16,3 0-8-16,2 0-13 0,1-2-14 16,2 0-14-16,2 2-13 0,1-1-120 15,-1 0-128-15,5 1-298 0</inkml:trace>
  <inkml:trace contextRef="#ctx0" brushRef="#br0" timeOffset="3575.7041">19889 3122 601 0,'-2'-2'146'0,"-1"-2"4"16,1-1-80-16,3 2-29 0,3-3-7 15,1-1-4-15,2 2-5 0,3 1-3 16,2 0-5-16,1 1-2 0,0 1-4 16,0 1-2-16,-1 2-2 0,-1 3-3 15,-2-1-1-15,-4 2-1 0,-1 3-1 16,-4 0 0-16,-3 1 0 0,-3 1 0 0,-4-2 0 15,-2 2 0-15,0 2-1 0,-3 0 1 16,0 1-1-16,3 0 0 0,2 1 0 16,3-1 0-16,3 1 1 0,4-2-1 15,3-1-1-15,2-1 1 0,3-1-2 16,2 0-1-16,2 0-2 0,-1-2 0 16,1 0 0-16,2 1 0 0,-1-2-1 15,0-1 2-15,0 1 1 0,-1 0 1 16,1-1 0-16,-2 0 0 0,-4 0 0 15,0 0 0-15,-1-1 0 0,-3 3-1 16,-3 1 1-16,0 1 0 0,-1 0 0 16,-2 3 1-16,0 1 0 0,-5-1 0 0,3 3 1 15,-3-2 0-15,-2 1 0 0,-4 1 0 16,1-3-1-16,-3 0-4 0,3 2-7 16,-3-5-10-16,1 1-8 0,3-1-8 15,-1-2 11-15,4-1-134 0,0 0-115 16,3-1-283-16</inkml:trace>
  <inkml:trace contextRef="#ctx0" brushRef="#br0" timeOffset="4741.4125">21083 3075 543 0,'-7'-4'132'0,"-2"-2"5"16,2 2-74-16,1 2-21 0,1-2-5 16,3 3-2-16,-3-3-1 0,5 2-3 15,1 2-2-15,1-2-1 0,1 1-1 16,1 0-2-16,-2-2-2 0,5 5-3 0,1-4-1 15,-2-1-3-15,2 2-2 0,2-1-2 16,1 2-1-16,0 0-2 0,0-1-1 16,0 1-2-16,3 0-1 0,-2-1-1 15,4 0-1-15,-1 1-1 0,2 0-1 16,1-2 0-16,1 0-1 0,-1 4 1 16,-1 2-1-16,-2-1 0 0,-2-1 0 15,-2 2 0-15,-5 2 1 0,-1 0-1 16,-4 0 1-16,-1-2-1 0,-3 3 1 15,-2 2-1-15,-4 0 0 0,-3 3 1 16,-1 0-1-16,-2-1 0 0,0 3 1 0,-2 1-1 16,0-1 0-16,1 0 0 0,1 2-1 15,1-1 1-15,0 2 0 0,-1 0 0 16,2 2 0-16,2-3 0 0,1-1 0 16,-1-1 0-16,1-2 0 0,4-1 0 15,0-3 0-15,2-4 0 0,3 1 0 16,0-2 0-16,3 1-1 0,0-3 1 15,1 1 0-15,2 1 0 0,1-2 0 0,2 0 0 16,0 0 0-16,2 1 0 0,2-2 1 16,-2 0-1-16,5 0 1 0,-1 1 0 15,2-1 1-15,0 0-1 0,3 1 0 16,0-1 1-16,2 2 0 0,-1-2-1 16,2 4 1-16,-3-4-2 0,0 3 1 15,-3 1 1-15,-3 1-2 0,-3-2 0 16,-2 2-3-16,-4-2-7 0,-1 1-12 15,-3 1-15-15,0 0-19 0,-4-3-14 0,-1 2-121 16,-1-4-132-16,-1-5-302 16</inkml:trace>
  <inkml:trace contextRef="#ctx0" brushRef="#br0" timeOffset="5894.3985">21528 2575 512 0,'-2'-5'135'0,"-1"0"7"0,1 1-60 16,-2-1-24-16,5 2-7 0,-2-1-6 15,6 2-3-15,0-1-6 0,3 1-4 16,3 2-4-16,3-3-3 0,-2 1-4 0,3 1-4 15,0 1-4-15,-1-3-4 0,-2 1-2 16,1-1-3-16,-1 1-3 0,1 2-1 16,-3-3-4-16,-1-3-7 0,-2 4-10 15,-1 1-7-15,-2-2-8 0,-3-1-7 16,-2 3-4-16,-1 1-2 0,-3 1 1 16,-3 1 3-16,1-1 3 0,-3 1 6 15,0 2 7-15,-2 0 5 0,2 2 7 16,0 0 9-16,-2-1 12 0,0 1 9 0,0 1 7 15,-3 1 6-15,2 0 2 16,-2 3 3-16,1 1 0 0,1 3-3 0,1-3-2 16,-1 1-2-16,5-1-3 0,2-1-2 15,0-1-1-15,3-3-3 0,2 0-2 16,2 1-2-16,2-3-2 0,0-2-2 16,6-1-1-16,-1-1-1 0,3-4-1 15,4 1-1-15,0-2 0 0,0-1 0 16,0 2-2-16,0 1 0 0,1 2 0 15,-2 3 0-15,-3 1 0 0,1 0 0 16,-1 4 0-16,-1 0 1 0,-2 0 0 0,-2 2-1 16,0-1 1-16,1 0 0 0,-3 2 0 15,0 1-1-15,-3-1 0 0,-1 0 0 16,-1 1 0-16,0 1 0 16,-5-2 0-16,0 0 0 0,-3-3 0 0,-2 0-1 15,-1 0 1-15,-5 1-1 0,-2-3 1 16,0 1-1-16,-1-1 0 0,2-1 0 15,2 0 0-15,1-1-3 0,4-3-4 16,5 0-6-16,4-1-12 0,2-2-9 16,4 1-10-16,5-2 20 0,1-4-140 0,6 1-118 15,1-4-289-15</inkml:trace>
  <inkml:trace contextRef="#ctx0" brushRef="#br0" timeOffset="6094.4154">21864 2751 659 0,'0'-2'166'16,"0"1"8"-16,0-2-95 15,0 3-21-15,0 0-9 0,-2-1-8 16,2 1-8-16,2-1-11 0,0 1-9 0,2 0-6 16,-1-2-1-16,2 1-4 0,1 1-7 15,-1-1-15-15,1 1-15 0,1-1-19 16,-1 1 31-16,1-2-164 0,0 1-140 15,-2-1-330-15</inkml:trace>
  <inkml:trace contextRef="#ctx0" brushRef="#br0" timeOffset="6649.9746">22061 2608 524 0,'-3'0'127'0,"0"-1"5"0,2-1-72 0,-1 2-24 15,2-1-7-15,2-1-2 0,-1-1-3 16,0 2-2-16,3 0-1 0,-2-2 1 15,2 1 1-15,-1-1-1 0,2 1-1 16,1 0-1-16,-1 0-3 0,4 1-1 16,0 1-4-16,-2-1-2 0,4 1-3 0,-4-1-1 15,3 1-2-15,1 0-2 0,-4 0 0 16,0 1-1-16,-1 0 0 0,-4 3 1 16,1 1 1-16,-6 1 0 0,-1 0 2 15,-4 1-1-15,-2 1 1 0,0 0 0 16,-2 1-1-16,2-3-1 0,-1 1-1 15,4 2-1-15,3-1 0 0,0 1 0 16,2 0-1-16,2 0 0 0,1 1 0 16,4 0-1-16,0-1 0 0,1-1-1 0,0-1-2 15,2 2 0-15,1-2 0 0,-1 1 0 16,2 0 0-16,-3 1 0 0,-1-1 2 16,1 0 0-16,0-1 1 0,-3-1 0 15,0-1 1-15,-1 0 0 0,-2 1 0 16,-1 0 0-16,-3 0 0 0,0 3 0 15,-2 1 0-15,-1 1 0 0,-4 1-2 16,-2 0-4-16,-1 2-7 0,2-3-7 16,3 2-10-16,-3-3-10 0,2 1-13 0,2-1-116 15,2-1-118-15,1-5-285 0</inkml:trace>
  <inkml:trace contextRef="#ctx0" brushRef="#br0" timeOffset="7111.2686">22215 3187 658 0,'-1'0'163'0,"0"-2"7"0,1-1-87 16,1 1-33-16,1-2-11 0,5 3-10 16,-1-3-7-16,1 3-7 0,3 0-6 15,1-2-4-15,1 3-3 0,0-1-5 16,-1 1-14-16,0 0-15 0,-1 0-13 15,-2 4-16-15,-2 1-117 0,-4 1-130 16,-2 1-292-16</inkml:trace>
  <inkml:trace contextRef="#ctx0" brushRef="#br0" timeOffset="7276.6071">22188 3348 646 0,'-1'0'149'0,"1"2"2"15,2 1-104-15,2-2-18 0,1-1-7 16,2 0-5-16,3-1-5 0,0 1-5 0,1-3-10 16,-1 2-13-16,5 1-12 0,0-1-21 15,0 1-105-15,0 0-121 16,1-2-279-16</inkml:trace>
  <inkml:trace contextRef="#ctx0" brushRef="#br0" timeOffset="7773.4325">22552 3086 674 0,'0'-2'154'0,"1"0"3"0,5 2-110 16,2-1-14-16,2 2-3 0,4 0-2 16,1 0-3-16,2 2-4 0,1-2-2 15,0-1-4-15,4 1-2 0,-2 0-4 0,1-1-2 16,3-1-3-16,-2 0 0 16,1 1-2-16,0 1 0 0,-3-2-1 0,-1 1 0 15,-4-1-1-15,-3 3 1 0,-3-1-1 16,-3 3 1-16,-4-1 0 0,-3 3 0 15,-4 0 0-15,-4 2 0 0,-4 2-1 16,-6-1 1-16,-2 1-1 0,0 3-1 16,-1 1 1-16,1-1-1 0,2 2 1 15,1-1 0-15,4 5-1 0,3 0 1 0,0 0 0 16,2-2 0-16,2 0 0 16,1-1 0-16,2 0 0 0,3-3 0 0,2 0 0 15,3-4 0-15,-1 0 0 0,5-3 0 16,0-2 0-16,4 2 1 0,1-4-1 15,-1-3 0-15,4 0 0 0,2-2 0 16,1 0-1-16,0 0-2 0,1 0-9 16,2-1-13-16,-1 4-15 0,-2-1-15 15,-2 1-123-15,-1 1-135 0,-2-5-310 16</inkml:trace>
  <inkml:trace contextRef="#ctx0" brushRef="#br0" timeOffset="8406.6688">23184 2825 470 0,'0'-5'128'0,"-2"-3"6"0,-1 1-38 15,0-3-40-15,-1 2-11 0,3-2-3 16,-2 0-3-16,1 0-3 0,1 2-3 16,2-1-3-16,1 1-3 0,2-3-3 15,2 0-4-15,1 0-3 0,1-2-3 16,3 5-2-16,0-2-2 0,1 4-2 0,-1 1-1 16,0 4-2-16,-1-1-1 0,1 4-1 15,-1 0 0-15,-1-1-1 0,1 3 0 16,0 2-1-16,-1 1 0 0,-1 4 1 15,-2 2-1-15,-1 0 0 0,-4 3 0 16,-1 1 0-16,-2 0 0 0,-4-2 0 16,-1 1-1-16,-4 0 1 0,-2 1-1 15,1 0 0-15,-4-3 1 0,1 2-1 16,2 1 0-16,-1-1 0 0,3 0 0 16,2 0 0-16,0-3 0 0,4 1 0 0,0-2 0 15,3-4 0-15,-2-4 0 0,5 2 0 16,3-3 0-16,1 0 0 0,3-4 0 15,2-1 0-15,4 2 0 0,5 1 0 16,0-5 0-16,2 0 0 0,-2 0-1 16,2 2-7-16,2 2-17 0,-2 0-17 15,-1 2-14-15,-3 0-127 0,-2 3-138 16,-3 5-321-16</inkml:trace>
  <inkml:trace contextRef="#ctx0" brushRef="#br0" timeOffset="17301.7801">10379 5344 288 0,'-3'-1'85'15,"-3"-1"7"-15,3-1-33 0,-4 1-6 16,4-1-4-16,-2 1-6 0,2 2-6 0,0-1-7 16,1 1-4-16,0 0-5 15,1 0-3-15,1 1-3 0,-1 0-3 16,-1-1-2-16,4 3-2 0,-4-3-3 0,4 1 0 15,-1 1-2-15,1 2 1 0,2-3 0 16,1 3 0-16,2-1 1 0,4 1 1 16,3 0 1-16,-2-3 0 0,5 1 0 15,3 0 0-15,-1-2-1 0,2 1 0 16,1-2-1-16,0 1-1 0,3-2-1 16,-1 1 0-16,3 0 0 0,1 2-1 15,5-1 0-15,-1 1 1 0,0-1-1 0,1 2 2 16,0-2-1-16,2 1 2 0,-1-2 0 15,-5-3 1-15,-1 3 0 0,1-2 1 16,-4 2-1-16,-3-1 0 0,-3 0-1 16,-5 2-1-16,-3 2 0 0,-1-1-1 15,-1 0-1-15,-4 2 0 0,0-1-1 16,-2 0 1-16,0 0-1 0,-1-1 0 16,-1 0 0-16,-1 0 1 0,0-1-1 0,0 2 2 15,0-1 1-15,0-1 0 16,-1 1 1-16,1-1 0 0,0 0 0 0,0 0 0 15,-1 0-1-15,1-1-1 0,-1 1-1 16,1-1-1-16,1 2 0 0,0-2 0 16,0-2 0-16,2 2-1 0,-1 0 0 15,1-1 0-15,-1 1-3 0,1 0-10 16,-2 2-9-16,1-1 64 0,0-1-195 0,4 0-132 16,-3 1-350-16</inkml:trace>
  <inkml:trace contextRef="#ctx0" brushRef="#br0" timeOffset="19977.6949">15144 5354 231 0,'-5'-4'60'0,"-3"1"2"15,0 0-27-15,-3 3-7 0,-1 0-3 0,1 0 2 16,0 3 4-16,0-1 4 0,1 2 1 15,-2-2 3-15,0 0-1 0,3-1-1 16,-1-1-2-16,3 0-4 0,-1 0-5 16,-2-3-2-16,4 2-4 0,3 1-3 15,-1-1-2-15,0 1-4 0,1-1-1 16,1 1-2-16,1 0-3 0,2 0 0 16,-1 1-2-16,0-2 0 0,2 2-1 15,0-1 0-15,2 0 0 0,-1 0 1 0,1 0 0 16,1-1 1-16,2 1 1 0,4 0 0 15,2-3 1-15,-1 2-1 0,4-1 1 16,3-2-1-16,5 0 0 16,0 1-1-16,2-4 0 0,2 4 0 0,4-2-1 15,1-1-1-15,4 1 0 0,1 0 0 16,2 0-1-16,4 1 0 0,-1-1 0 16,2 3 0-16,1 1 0 0,0 0 1 15,0 1-1-15,-1 2 1 0,0 0-1 16,5 1 1-16,1-1-1 0,0-2 1 0,-1 0-1 15,2 2 0-15,-1-5 0 0,-2 2 0 16,-2-2 0-16,-4 3 0 0,-3 0-1 16,-2 3 1-16,-5-2-1 0,-5 2 1 15,-3 1-1-15,-7 0 1 0,-1-1-1 16,-6 1 1-16,-5 0-1 0,-1 0 1 16,-3 0-1-16,-4-2 0 0,0 0-1 15,-3 1-1-15,0-1-3 0,0 0-5 16,-1-2-7-16,1 1 17 0,-1-2-143 0,-1-3-116 15,1-1-301-15</inkml:trace>
  <inkml:trace contextRef="#ctx0" brushRef="#br0" timeOffset="34612.9302">2074 6167 291 0,'-8'-1'99'16,"2"0"5"-16,-1 1-2 0,1 0-39 0,0 0-16 16,1 1-9-16,0-1-9 0,4 3-8 15,-1-1-5-15,2-1-4 0,2 3-2 16,0-1-2-16,3 1-2 0,2 4 1 15,1-2-1-15,3 0 0 0,1 0-1 16,1 0-1-16,3 0 0 0,0-1 0 16,-1 0-2-16,1-1 1 0,1 1-1 15,0 0 0-15,2-2-1 0,-1 2 1 16,3 0-1-16,-2-1 0 0,3 1 1 16,-2 0-1-16,1-3 0 0,-1 2 0 0,-2-3 1 15,-1 0-1-15,1 0 1 16,0 1 0-16,-1-2-1 0,-1 0 1 0,-2-2-1 15,1 1 0-15,0 0 0 0,1-1 1 16,0 0 0-16,1 0 2 0,2-2-1 16,2 2 2-16,0-1-1 0,1 1 0 15,-1-1-1-15,1 1-1 0,0 1 0 16,-1 1-2-16,2-2 1 0,-1 2-1 0,0 2 1 16,1-2-1-16,-1-2 0 15,0 2 1-15,-1-1 0 0,0 0 0 16,-1-1 0-16,1-1 1 0,-4-1 0 0,1 2 0 15,0-2 0-15,1 2 0 0,-1-2 0 16,2 4-1-16,-1-1 1 0,3 1-1 16,2 0-1-16,-3 0 0 0,-1 1 1 15,1 0-1-15,-1 1 1 0,1-1-1 16,-2 0 1-16,3 2 0 0,-1-2 1 16,2 0 0-16,-1 0-1 0,-1-1 1 15,0-2 0-15,0-1-1 0,-4-2 0 16,3-1 0-16,-1-1-1 0,-2-2 1 15,1 4-1-15,-4-1 0 0,3 3 1 16,-1 1 0-16,0 5 0 0,0 3 0 0,4 1 1 16,-1-1 0-16,2 3 0 0,-1 0 0 15,1-1 1-15,1-3-2 0,0-1 2 16,1-1 1-16,1-1 3 0,2-4 1 16,1 0 1-16,1-4 1 0,-1-3 0 15,0-2-1-15,-1-1-2 0,-5 0-2 0,-2 0-4 16,-4 1-7-16,-4 3-9 0,-2 3-8 15,-3 5 55-15,-6 4-186 0,-3 2-130 16,2 1-338-16</inkml:trace>
  <inkml:trace contextRef="#ctx0" brushRef="#br0" timeOffset="35982.3023">2207 5330 375 0,'-8'2'101'0,"-1"-1"4"0,3 2-47 16,1-1-14-16,0 1-6 0,3-2-7 16,-1 0-8-16,2-1-5 0,-1 0-3 15,0-1-4-15,2 0-2 0,2 1-1 16,-1 0 1-16,1-2-1 0,2 4 1 0,2-1 1 15,0 0 0-15,3-1 0 0,1 0-1 16,1 0-3-16,2 0 0 0,2 0-2 16,0 0 0-16,-1-1-2 0,3 2 0 15,-1-1-1-15,0 0 1 0,0 1-1 16,-2 1 1-16,-1-2-1 0,3 1 1 16,-1-1 0-16,1 2 0 0,0-2 0 15,-2 0 0-15,1-2 0 0,2 1 0 16,0-3-1-16,0 0 1 0,1 1-1 0,0 0-1 15,3-1 1-15,1 4-1 0,-4-1 1 16,2 1 0-16,-2 1-1 0,-1-1 1 16,0 0-1-16,-1 3 1 0,-2-3-1 15,2 1 0-15,1 2 1 0,0-2-1 16,-1 1 0-16,-1-1 0 0,1 1 0 16,1-1 0-16,-1 0 0 0,-4-1 0 15,3 0 1-15,-3-1-1 0,1-2 0 16,0 1 0-16,-1 0 0 0,0-3 0 0,2 1 0 15,-3 2 0-15,0-1 0 0,-2 2 0 16,-1 1 1-16,0 0-1 0,1 2 1 16,1 0-1-16,0-1 1 0,-1 1-1 15,2 1 1-15,2 0-1 0,0 0 0 16,-1-1 0-16,2-1 1 0,2 2-1 16,0-2 0-16,0-2 0 0,0 0 0 15,1-3 0-15,2 2 0 0,-3-3 0 16,4 0 0-16,-2 0 1 0,2 0-1 15,-1 0 0-15,1 1 0 0,-5 2 0 0,2 1 0 16,-1 2 0-16,-3 0 0 0,-1 4 0 16,1 1 0-16,-1 2 0 0,0 0 0 15,-1-1 0-15,-1 1 0 0,1-2 0 16,0-1 0-16,-1 0 1 0,0-2-1 16,-1-1 0-16,1-1 0 0,3 0 1 15,0 0 1-15,0-2 0 0,3-1 0 16,4 0 1-16,1-1-1 0,0-2 1 15,-1 0-1-15,0 1 0 0,-2-2-1 0,1 2 1 16,-2 0-1-16,-1 0 1 0,-1 3-1 16,-1 1 1-16,2 0 0 0,-1 1-1 15,0 1 1-15,-3 0-1 16,1 0 0-16,1 0 0 0,-2-2 0 0,-1 0 1 16,0 0 0-16,1-2 1 0,1 0 0 15,0-3 0-15,-1-1 0 0,2-3 0 16,-1-1-1-16,1-1-8 0,-2 0-10 15,-2 0-53-15,-3 2-77 0,0 2-113 0,-2 1-266 16</inkml:trace>
  <inkml:trace contextRef="#ctx0" brushRef="#br0" timeOffset="41443.8364">17171 5822 426 0,'0'-17'113'16,"0"-1"5"-16,0-1-49 0,1-2-20 15,0 3-13-15,2 1-6 0,-1 0-4 16,1 0-4-16,0 1-4 0,0 2-1 16,-2 4-3-16,0 3 0 0,1 1-1 0,-2 2-1 15,0 0 0-15,1 3-1 0,-1 1-1 16,0-1-2-16,-1 2-1 0,2-1-1 15,0 3-3-15,-1-1 0 0,-1-1-2 16,1 3 1-16,0 0-1 0,1-1 0 16,-1 0 0-16,1-1-1 0,-1 1 1 15,1-1 0-15,1-1 1 0,-2-1 2 16,1 0 2-16,-1-1 0 0,0-1 0 0,0-3 1 16,1-1-1-16,0-3 0 0,1-1-2 15,-2-3-1-15,1-2 0 0,1-1 1 16,1 2-1-16,0-5 1 0,-1 6 0 15,0 0 2-15,1 4 1 0,-2 1 2 16,-1 3 1-16,0 4 1 0,0 6-2 16,-1 2 0-16,-2 6-2 0,-2 5-2 15,0 4-2-15,0 6-1 0,-2 3-1 16,-2 4 0-16,1 0 0 0,2 3-1 16,-2-3 1-16,3 0-1 0,-1-5 1 15,3-2-1-15,-1-2 0 0,3-5 0 0,0-8 0 16,1 0 0-16,1-6-1 0,1-5 0 15,2-4-1-15,-2-9 1 0,3 0 0 16,0-5 0-16,1-5 0 0,-1-3 1 16,1-2-1-16,0-3 1 0,1-2 0 15,-1-1 1-15,1 1-1 0,0 4 0 16,0 8-1-16,0 2 1 0,-2 6-2 16,-2 7 1-16,-1 5-1 0,-4 7 1 0,0 4-1 15,1 3 1-15,-2 5 0 0,3 2 1 16,-1 3 0-16,5-1 0 0,2 0 1 15,1-3-1-15,3-3-1 0,2-3 1 16,4-4 0-16,4-4-1 0,-2-3 0 16,4-8 0-16,3-5 1 0,4-4-1 15,1-3 1-15,1-2 0 0,0-6 0 16,0-4 0-16,-3 1 0 0,-2 0 0 16,-4-1 0-16,-3-5 0 0,-4 1 1 15,-2 5-1-15,-3 2 0 0,-1 6 0 0,-3 2-1 16,-2 7 1-16,-2 10 1 0,-2 4-1 15,0 6 0-15,0 6 1 0,-1 2-1 16,-2 5 1-16,1 1-1 0,1 1 1 16,-2 5-1-16,2-1 0 0,0-2 0 15,2 1 1-15,1-1-1 0,3 0 0 16,0-4-8-16,0-3-8 0,2-4-11 0,2 0-9 16,2-6-9-16,-1-2-6 15,1-2-117-15,-1-2-111 0,-1-3-268 0</inkml:trace>
  <inkml:trace contextRef="#ctx0" brushRef="#br0" timeOffset="41711.3408">17895 5729 632 0,'0'-1'149'0,"-4"0"2"16,4-1-99-16,1 2-14 0,1-1-9 15,1 0-5-15,1 1-7 0,2-1-5 16,1 1-1-16,0-2-3 0,1 2-4 16,1 0-5-16,-1 0-11 0,0 0-11 0,0 4-12 15,1 0-14-15,-1-1-113 0,-4 4-120 16,-1-3-280-16</inkml:trace>
  <inkml:trace contextRef="#ctx0" brushRef="#br0" timeOffset="41908.7435">17937 5862 552 0,'-3'0'147'0,"2"2"3"0,-2-2-35 16,3 1-76-16,2-2-12 0,1 1-5 0,1-2-6 15,1 0-4-15,1 1-3 0,1-2-1 16,4 2-2-16,-1 1-4 0,0 0-9 16,2-1-11-16,-2 2-8 0,2 0-10 15,1 1-12-15,-2-2-111 0,-2 0-113 16,2-2-266-16</inkml:trace>
  <inkml:trace contextRef="#ctx0" brushRef="#br0" timeOffset="42609.1033">18254 5622 523 0,'5'-3'137'0,"-2"-2"4"0,1 1-37 0,1 2-64 15,0 0-13-15,1 0-5 0,4 0-5 16,0 3-5-16,-1-2-3 0,1-3-2 16,1 3-3-16,1-3 0 0,1 2-1 15,-2-1-4-15,0 1-3 0,-1-1-6 16,1 3-5-16,-3 0-4 0,-1-1-5 16,-2 1-4-16,0 1-4 0,-3-1-1 0,-4 1-1 15,-3 1-1-15,0-2-9 0,-2 0-10 16,0 1 1-16,-2 0 4 0,1-2 6 15,2 3 11-15,-3-2 14 0,-2 3 26 16,1-1 21-16,-1 1 11 0,0 0 7 16,-1 1 4-16,-3-2-1 15,4 3-6-15,0 1-7 0,-1 1-5 0,1 0-4 16,0 2-4-16,1 0-4 0,0 2-3 16,3 0-2-16,-1-1-3 0,5 1-2 15,0-2-2-15,2-2-2 0,1 0-2 16,1-2-1-16,2-2 0 0,0-1-2 15,4 0 1-15,1-2-1 0,2-2 1 0,1 1 0 16,0 0-1-16,2 0 0 0,2-1 0 16,0 1 1-16,-2 1-1 0,1 3-1 15,-1-2 1-15,0 0 0 0,0 3-1 16,-2-1 1-16,1 1-1 0,-1 1 0 16,2 1 1-16,-1 1-1 0,-2 1 1 15,-2 0-1-15,1 3 1 0,-4 0-1 0,-2 0 1 16,-1 0-1-16,-2-1 0 0,-2 0 1 15,-1-1 0-15,-3-3 0 0,-1 0 0 16,0-1 2-16,-3 1 1 0,-2-1 1 16,0 0 3-16,0 1 1 0,-2-1 1 15,-2 0 1-15,0 1 0 0,0-4 0 16,-1 1-2-16,2-2-2 0,2 1-2 16,1-2-1-16,2 0-4 0,3-1-4 15,3 1-6-15,1-1-10 0,3 0-7 16,3-2-7-16,2 2-9 0,2 0-8 15,3 0-106-15,-1-2-107 0,2 3-257 0</inkml:trace>
  <inkml:trace contextRef="#ctx0" brushRef="#br0" timeOffset="43669.9214">17167 6252 431 0,'-1'-9'117'0,"0"1"5"16,0-1-42-16,-1-1-26 0,2 1-13 16,-1 0-5-16,0 1-4 0,0 3-3 15,-1 0-2-15,2 2-2 0,0 2-4 16,0 2-2-16,2 7-3 0,-2 4-3 16,-2 3-2-16,2 5-2 0,-1 6-2 15,1 2-1-15,-1 4-1 0,-1-1-2 16,2 2 0-16,-2-1-1 0,0-5-1 15,1-2-1-15,1-3 1 0,0-4-1 16,0-6 1-16,1-7 0 0,1-4 0 0,3-5 1 16,0-8 0-16,-1-3 1 0,0-7 1 15,0-2 1-15,0-2 1 0,-1-5 3 16,-1 0 0-16,-1-1 1 0,2 1 0 16,-2 3-1-16,1 1-1 0,0 2-2 15,-1 8-2-15,0 4 1 0,0 3 0 16,-1 6-1-16,1 4 1 0,-1 5-1 15,3 4 1-15,-1 2-2 0,3 5-1 0,3 3 0 16,0 3-1-16,4 2-1 0,2 0 1 16,3-3 0-16,4 1-1 0,0-2 0 15,2-3 0-15,1-5 0 0,2-2 0 16,4-3 0-16,-2-3 0 0,0-5 0 16,0-4 0-16,-3-4 0 0,-2-1 1 15,-2-3-1-15,-7-5 0 0,-1-1 0 16,-5 0 0-16,-2-3 0 0,-1-3 1 15,-2 2-1-15,-2-2-1 0,0 4-1 0,0 2-2 16,-2 0-5-16,0 6-6 0,0 3-6 16,-1 3-4-16,0 2-9 0,0 4-6 15,-1 3-6-15,4 4-4 0,1 2 17 16,-1 1-124-16,-1 2-110 0,3 3-269 16</inkml:trace>
  <inkml:trace contextRef="#ctx0" brushRef="#br0" timeOffset="43992.8912">17830 6277 616 0,'1'0'147'0,"-1"0"2"0,0 0-88 0,3 0-23 16,-2-2-9-16,1 0-5 0,2-1-5 16,0 1-3-16,2-1-3 0,0 0-2 15,1 0-3-15,2 1-3 0,1-1-4 16,2 2-7-16,3 0-10 0,-2 0-9 0,2 0-9 15,-2 1-11-15,3 0 19 16,-2 1-135-16,-6 0-113 0,-4 1-275 16</inkml:trace>
  <inkml:trace contextRef="#ctx0" brushRef="#br0" timeOffset="44181.259">17891 6361 606 0,'-3'2'148'0,"0"1"3"0,-1-1-86 16,3 1-26-16,2-1-11 0,1-1-6 0,1 2-5 16,2-2-7-16,1 0-2 0,0-1-2 15,4 2-4-15,-1-2-9 0,3 1-13 16,0-1-10-16,2-1 126 0,-2 1-255 16,0-3-140-16,-2 1-383 0</inkml:trace>
  <inkml:trace contextRef="#ctx0" brushRef="#br0" timeOffset="50161.8604">19707 5630 486 0,'-4'0'126'0,"-1"-1"6"0,0-2-60 0,-1 1-17 16,1 2-10-16,-1-2-4 0,1 0-4 15,1 1-3-15,1 1-2 0,1 0-3 16,0-2-3-16,1 1-4 0,2 1-4 15,0 1-2-15,2-2-4 0,-1-1-2 16,3 1-2-16,2-1-1 0,4 1-1 16,2-1-1-16,3-2-2 0,1 2 0 15,2 3-1-15,0-4 0 0,-1 2-1 16,-2 1 0-16,1-1 0 0,-3 2 0 16,-2 0 0-16,-1-1 0 0,-1 3-1 0,-3 0 1 15,-2 0 0-15,-3 2 0 0,0 0 0 16,-4 2 0-16,1 2-1 0,-4 0 1 15,0 2 0-15,-1 2 0 0,-2 3-1 16,-3 0 1-16,0-1-1 0,0 1 0 16,-3 2 0-16,1 0 1 0,-2-2-1 15,0 0 0-15,2 0 0 0,-2 0 0 16,2 0 0-16,0-2 0 0,1 1 0 16,1 0 0-16,1-2 0 0,0 1 0 15,2 0 0-15,-1-1 0 0,4-1 0 0,1-2 0 16,0-2 0-16,3-2 0 0,1-1 0 15,0-4 0-15,2 2 0 0,2-3-1 16,1 1 1-16,2-2 0 0,0 1 0 16,3 1 0-16,1-1 1 0,3-1-1 15,0 0 0-15,2-3 0 0,0 4 0 16,0-2 0-16,0 0 0 0,1-1 0 16,0-2 1-16,-1 1-1 0,-1 2 1 15,1 0-1-15,-1 1 1 0,1-3 0 0,-3 3-1 16,-1 4 0-16,-1-1 1 0,-2-2-1 15,-2 3 0-15,-3-3 0 0,-2 3-1 16,0 2-2-16,-4 0-6 0,-1-1-6 16,-1 1-8-16,-1 1-10 0,-2 0-8 15,-1-2-9-15,1-1-9 0,0 0-112 16,-1-2-112-16,1-1-278 0</inkml:trace>
  <inkml:trace contextRef="#ctx0" brushRef="#br0" timeOffset="61461.8846">18200 6147 485 0,'-3'-3'131'15,"2"1"6"-15,0-1-42 0,0 0-40 16,1 0-11-16,1 0-5 0,1-2-5 0,1 1-3 15,-1-3-1-15,3 2-3 0,3 0-1 16,-1-1-3-16,3 1-3 0,1 2-2 16,0 1-4-16,1 1-3 0,2 1-3 15,-1 0-3-15,2 2-1 0,-1-1-2 16,0-1-1-16,1 2-1 0,-3 0 1 16,-1 2-1-16,-4-3 0 0,-2 1 0 15,-2 2 0-15,-3 1 0 0,-2 1 0 16,0-1-1-16,-4 2 0 0,-3 2-1 0,-1 1 0 15,1-1-2-15,-4 0 1 0,1 0-1 16,2-1 0-16,2-2 1 0,2 0 1 16,2-1 0-16,1-1 0 0,5 0 1 15,1-1 1-15,1 2-1 0,5-1 0 16,-1 0 1-16,3 2 0 0,-1-1-1 16,0-2 1-16,0 3 0 0,2-1-1 15,-1-1 1-15,1 0 0 0,2 1 0 16,-1-1 0-16,1 1 0 0,0-1 0 15,-3 2 0-15,0 3 0 0,3 1 0 16,-6-3 0-16,-2 1 0 0,-2 1 0 0,-3 0 0 16,1-1 0-16,-5 1 0 0,-7-2 0 15,2 3 1-15,-3 0-1 0,-2-2 0 16,-1 3 0-16,-1 3 0 0,-1-3 0 16,0 0 0-16,2-1-1 0,-1-2-11 15,1 1-11-15,2-4-14 0,1-3-14 16,1-6-121-16,2 2-131 0,3-7-304 15</inkml:trace>
  <inkml:trace contextRef="#ctx0" brushRef="#br0" timeOffset="62624.9218">19954 5221 480 0,'-2'-5'124'0,"-2"-1"6"0,0 1-57 16,2 0-22-16,-1 0-9 0,2-1-6 15,1 2-3-15,3 0-3 0,1 1-3 0,3-2-2 16,1 0-3-16,3 0-1 0,1 1-2 16,4 2-2-16,-1-1-1 0,2 2-2 15,0 1-3-15,-1 3-1 0,-1-2-3 16,-2 1-2-16,-3 2-2 0,-1 0-1 15,-2-1 0-15,-4 2-1 0,-1 0 0 16,-2 3-1-16,-2-1 1 0,-2 1-1 16,-3 1-1-16,-2 0 1 0,2-1-1 15,-3 2 1-15,-1 0-1 0,1-2 0 16,0 3 1-16,3 0-1 0,3 0 1 0,2 2 0 16,-1-4 0-16,6 1-1 0,2-1 1 15,1-3 0-15,1-1 0 0,0-1-1 16,2-3 1-16,1 2 0 0,1-1 0 15,-3 0 0-15,3-1 0 0,2 2 0 16,-3-2 0-16,-2 0 1 0,1 0-1 0,-2 1-1 16,0-1 1-16,-2 0 0 0,-2 0 0 15,-1 1 1-15,-2 0 0 0,-2 2 0 16,-3 1-1-16,-1 1 0 0,-2 1 0 16,-1-1 0-16,-2 3 0 0,-2-2-1 15,1 1-1-15,0-2-3 0,0-1-7 16,2-1-6-16,2 1-10 0,1-3-9 15,3 1-10-15,4 1 29 0,2-3-148 16,1-2-117-16,6-3-298 0</inkml:trace>
  <inkml:trace contextRef="#ctx0" brushRef="#br0" timeOffset="62883.2418">20380 5265 623 0,'-5'-3'152'0,"2"2"5"16,-2 0-96-16,4 1-16 0,-2-1-9 16,3 1-7-16,3 0-8 0,0 0-8 15,2 0-4-15,0 0-4 0,2 0-3 16,2-3 0-16,2 2-2 0,0 0-7 15,2-2-10-15,2 1-11 0,0-2-12 16,1 2 15-16,-1-1-140 0,-2 0-124 16,-1 0-294-16</inkml:trace>
  <inkml:trace contextRef="#ctx0" brushRef="#br0" timeOffset="63174.5408">20653 5137 514 0,'4'-2'140'0,"0"-1"6"0,1 0-20 16,1-1-80-16,2 0-12 0,1 0-4 15,1-1-5-15,1 1-5 0,0-1-5 16,1 0-5-16,2 1-4 0,-3 0-2 16,0 1-6-16,-2 1-8 0,0 0-11 15,-3 2-6-15,-1 0-7 0,-4 2-10 16,-1-1-15-16,-3 1-97 0,-4 1-102 0,0-3-246 16</inkml:trace>
  <inkml:trace contextRef="#ctx0" brushRef="#br0" timeOffset="63551.5388">20701 5112 515 0,'-6'3'134'16,"-1"1"6"-16,1 1-60 0,-1 0-27 16,1 2-11-16,0 0-8 0,0 2-4 15,0-3-5-15,2 3-4 0,1-1-3 0,-1 1-2 16,3 1-4-16,0-3 0 16,1-1-4-16,2 0 0 0,0-1-1 0,2-2-1 15,1-3 0-15,-1-3-2 0,4-1 0 16,0 1 0-16,0-2-1 0,2 0 0 15,1-1-1-15,-1 2-1 0,2-1 1 16,1 4-1-16,2-1 1 0,1 2-1 16,0-2 1-16,0 4-1 0,-1 0 1 15,2 2-1-15,-4-1 0 0,0 1 0 16,-2 1 0-16,-4 0-1 0,0 0 1 16,-2 1-1-16,-4-1 1 0,-1 1-1 0,-1 1 1 15,-3-1 0-15,-2 2-1 0,-3-2 1 16,-2 1-1-16,-2 1 0 0,-1 0 0 15,-5 0 0-15,1 0 0 0,-1 1-1 16,2-1 1-16,0 1 0 0,1-2 0 16,2-2-2-16,3 0-5 0,1-1-6 0,2-2-6 15,2-1-10-15,3 1-9 16,1-2-10-16,1 2-3 0,1-2-115 0,3 1-113 16,3 0-275-16</inkml:trace>
  <inkml:trace contextRef="#ctx0" brushRef="#br0" timeOffset="63845.2793">20903 5562 728 0,'-6'3'172'0,"1"-1"0"15,3 1-115-15,1-3-22 0,2 1-11 0,1-1-8 16,3 0-8-16,1 1-5 0,4-1-1 16,1-1-2-16,3 0-5 0,0 1-12 15,2 1-15-15,0-1-12 0,0 2 35 16,-1 1-165-16,-5 1-133 0,-1 0-321 15</inkml:trace>
  <inkml:trace contextRef="#ctx0" brushRef="#br0" timeOffset="64039.9688">20880 5709 578 0,'-6'4'162'0,"2"-2"6"0,2 0-5 15,2-1-113-15,2-1-14 0,1 0-9 16,2-3-6-16,-1 2-6 0,3 0-5 16,0-1-4-16,4-1-3 0,0 1-10 15,4-1-15-15,1 2-21 0,1 1 45 0,1-1-179 16,-2 2-143-16,2 1-351 0</inkml:trace>
  <inkml:trace contextRef="#ctx0" brushRef="#br0" timeOffset="64809.4352">21390 5477 637 0,'-8'-3'153'0,"3"2"5"0,-1-1-99 15,4-2-12-15,-1 4-5 0,6-3-5 16,-1 0-6-16,3 0-3 0,1-2-4 16,2 2-2-16,0 1-3 0,3-4-4 15,0 5-1-15,1-1-2 0,3-1-2 16,0 2-2-16,2 1-1 0,1-2-1 0,2 3-1 16,-3-2-2-16,0-1 0 0,2 5-1 15,-2-3-1-15,-2 0 0 0,-3 0 0 16,-1 0-1-16,0 5 0 15,-1-2 1-15,-4 0-1 0,0 2 0 0,-2 0 0 16,-2 1 1-16,-1 2-1 0,-2-2 0 16,-5-1 0-16,0 5 1 0,0 1-1 15,-3 3 0-15,0-1 0 0,-3 1 0 16,-2-2 0-16,0 5 0 0,-2-2 0 0,-2-2 0 16,-1-1 0-16,0 2 0 0,-1-1-1 15,3 1 1-15,0 0 0 0,1 1 0 16,4-1 0-16,2-1 0 0,1-3 0 15,2 1 0-15,3-2 0 0,2-3 0 16,1-3 0-16,-1 1 0 0,2-2 0 16,0 1 0-16,2-2 0 0,-2-2 0 15,1 1 0-15,1 1 0 0,3-1 1 16,0 0-1-16,2-1 0 0,3-2 0 16,1 3 0-16,2-1 0 0,0 0 0 15,2 2 0-15,-1-2 0 0,2 2 0 0,0 0 0 16,0 2 0-16,-1-1 0 0,0 0 1 15,-3-2-1-15,-1 1 0 0,-1 1 1 16,-3-1-1-16,0 1 0 0,-2-1 0 16,-1-1-1-16,0 2-5 0,-2-2-5 15,-2 0-9-15,0 0-12 0,0-1-9 16,-1 0-13-16,0 0-7 0,-1-2-7 0,2 1-66 16,-1-3-39-16,0 2-95 0,2-1-212 15</inkml:trace>
  <inkml:trace contextRef="#ctx0" brushRef="#br0" timeOffset="65155.5776">21881 5256 582 0,'-5'1'172'0,"0"-2"7"0,1 1-16 16,1 1-93-16,0-1-13 15,3 3-11-15,0-3-8 0,0 1-10 0,3 0-7 16,0-1-4-16,1-1-3 0,2 2-3 15,1-1-3-15,-2-2-2 0,3 1-3 16,-1-2-5-16,0 1-10 0,2 0-16 16,-2 0-21-16,-1 0-21 0,3-1 6 15,-3 2-139-15,-1-2-137 0,0 2-306 16</inkml:trace>
  <inkml:trace contextRef="#ctx0" brushRef="#br0" timeOffset="65758.7824">22160 5129 678 0,'-4'-5'165'0,"1"-1"6"0,0-2-105 0,1 1-12 16,1 1-4-16,1-1-6 0,1 0-7 15,0 0-6-15,2 1-6 0,0 1-3 16,2-2-5-16,0 2-3 0,1 1-2 16,1 0-3-16,1 1-2 0,2-1-2 15,-1 3 0-15,1 2-3 0,1-2 0 16,-1 2-1-16,1-1-1 0,1 4 1 16,1-2-1-16,-2 1 1 0,1 2-1 15,-1-1 0-15,0 1 0 0,0 4 1 0,-1-2-1 16,-3 3 0-16,-1-1 0 0,-1-1 0 15,-1 1 0-15,-2 1 0 0,-3-1 0 16,-3 0 0-16,-2-2 0 0,-1 3-1 16,-5 0 0-16,-2 1-1 0,1-1 0 15,-3 0-1-15,2 2 0 0,0 1 0 16,1 1 0-16,2-3 1 0,1 2 0 16,1 1 1-16,1 0 1 0,1-3 0 0,2-1 0 15,1 1 0-15,2-1-1 0,2-5 1 16,1 0 0-16,0-3 0 0,3 0 0 15,1-1 0-15,0-2 0 0,1-1 0 16,1 2 0-16,2 0 0 0,-1-1 0 16,1 0 0-16,-2-2 0 0,3 2 1 15,-1 0-1-15,1 1 0 0,-2-2 1 16,1 3-1-16,-2 0 1 0,0 0-1 16,-2 2 1-16,1-2-1 0,-2 1 0 15,0 1 0-15,-2-2 0 0,2 1 0 0,0 1 0 16,-2-2 0-16,0 2-2 0,-3-3-6 15,1 0-7-15,-1 0-9 0,-1-2-12 16,0 2-12-16,-1-1-15 0,-1 1-11 16,3 1-119-16,-3-1-126 0,3 0-298 15</inkml:trace>
  <inkml:trace contextRef="#ctx0" brushRef="#br0" timeOffset="66103.8855">22599 5595 672 0,'-10'-2'170'16,"2"-2"6"-16,2 1-92 0,3 0-26 16,0 1-10-16,3-1-7 0,1 2-8 15,3 0-9-15,1 1-5 0,1-1-4 16,1 2-4-16,3-1-3 0,0 0-3 0,1 0-1 16,0 0-5-16,1-1-8 0,-2 1-13 15,0 0-18-15,-1 0-16 0,-3 2-13 16,0 1 60-16,-4 0-185 0,1 1-130 15,-5 1-319-15</inkml:trace>
  <inkml:trace contextRef="#ctx0" brushRef="#br0" timeOffset="66291.8921">22536 5660 671 0,'-1'0'160'0,"1"2"7"0,4-2-105 15,0 2-14-15,3-2-8 0,1 1-6 0,4 0-7 16,1-2-8-16,-1 0-5 0,1 0-5 16,3-2-5-16,1 2-10 0,2-1-16 15,-2 0-16-15,3 1-15 0,0 2-51 16,4 1-76-16,-2-2-121 0,0 1-249 16</inkml:trace>
  <inkml:trace contextRef="#ctx0" brushRef="#br0" timeOffset="66656.6603">23406 5412 435 0,'-1'-13'127'0,"-1"2"7"16,2-1-1-16,0-1-74 0,-1-2-12 15,2-1-2-15,2-2 1 0,-1-2-1 16,2-1-2-16,-2-1-4 0,3-1-3 16,-1 2-3-16,0 2-4 0,-1 1-5 15,0 2-3-15,-1 5-4 0,1 3-2 16,-3 2-1-16,0 1-3 0,1 4-3 0,-1 1-1 15,0 3-2-15,-1 3-2 0,-1 2-1 16,2 2-3-16,0 4-7 0,0 1-9 16,-1 3-14-16,1 2-13 0,0 1-17 15,0 2-14-15,-1 0-120 16,0-2-129-16,1 0-297 0</inkml:trace>
  <inkml:trace contextRef="#ctx0" brushRef="#br0" timeOffset="67089.8131">23245 5553 490 0,'-8'2'133'0,"-1"-1"6"0,-1-1-28 15,2 1-62-15,0-1-11 0,1 2-4 0,1-2-3 16,1 1-3-16,0-1-4 0,3 1-2 15,1 2-2-15,1-3-2 0,1 2-1 16,2 0-2-16,1 1-1 0,2-2-1 16,3-1 0-16,-1 0 0 0,6 1-1 15,-2-3 0-15,4-1-2 0,4 2 1 16,-2 0-1-16,4 1 1 0,3 0-1 16,0-1-1-16,3 2 1 0,2-1-1 15,0 2-2-15,6 0-1 0,0-1-2 16,0 1-1-16,0 2-1 0,1-1 0 15,-1-1-1-15,-3-1-1 0,2-1 0 0,-5 1 0 16,1-1 1-16,-3 0-1 0,-2 0 0 16,-4 0 0-16,-3 0 0 0,-5 0 0 15,-3 0-1-15,-5-1 0 0,-1 0-4 16,-5 0-5-16,-4-2-8 0,-2 1-10 16,-4 1-11-16,-1-3-11 0,-3 1-9 15,-6 2-8-15,0 0-84 0,-2 2-25 0,0 4-95 16,3 1-204-16</inkml:trace>
  <inkml:trace contextRef="#ctx0" brushRef="#br0" timeOffset="67705.0532">23216 5921 625 0,'-6'-7'154'15,"1"1"7"-15,1 0-89 0,1 2-19 16,1 0-7-16,4 2-5 0,0 1-4 16,2 1-4-16,2 0-6 0,4 1-3 15,1 0-2-15,2 0-3 0,4 1-2 16,2-1-3-16,0 0-4 0,2-1-1 0,2 0-3 15,1 1-2-15,-1 0-1 0,-3-1 0 16,0 0-1-16,0 0 0 0,0 0-1 16,-5 2 1-16,-1-2-1 0,-1 1 0 15,-3 1-1 1,-1 2 1-16,-4 0-1 0,-4 2 1 0,-5 0-1 0,-1 3 0 16,-4 2 0-16,-4 0-1 0,-1-2-2 15,-1 6 0-15,-1-1-1 0,-1-1 0 16,1 4 0-16,-1-2 0 0,0 3 0 0,-2-2 2 15,-2-1 0-15,2 1 1 0,0-2 0 16,1-1 1-16,3-2 0 0,1-1 0 16,4-1 0-16,4 0 0 0,0-3 0 15,2-1 1-15,1-1-1 0,2-1 0 16,2 0 0-16,2-2 0 0,-1-1 0 16,4 2 1-16,1 0-1 0,0-2 0 15,3 0 1-15,1-2-1 0,2 4 1 0,0-2 0 16,-1-2 0-16,1 2 1 0,1 2 0 15,-1-2 0-15,-1 1-1 0,1 0 1 16,-2 0-1-16,0 1 0 0,-1-1 0 16,-2 0-1-16,-1 1 0 0,0 0-1 15,-3 0-2-15,0 2-4 0,-3-1-5 16,2 1-6-16,-3-1-6 0,-1-1-10 16,-1 1-8-16,0-1-7 0,-1-1-5 15,1 0-3-15,0 1-7 0,-3-1-108 16,1-1-110-16,0-1-274 0</inkml:trace>
  <inkml:trace contextRef="#ctx0" brushRef="#br0" timeOffset="68402.1216">23653 5854 531 0,'-5'-4'134'15,"0"-2"7"-15,2 1-62 0,0 0-31 16,1-2-7-16,1 0-2 0,1-2-2 0,0 0-2 16,1 1-3-16,1-1-2 0,2 0-3 15,1 0-2-15,1 3-4 0,1 0-4 16,2-2-3-16,0 2-2 0,0 1-2 16,1 0-2-16,1 2-1 0,0 0-1 15,-1 1-1-15,0 3-1 0,1-1 0 16,0 4-1-16,-1-1-1 0,-2 2 0 15,1 3-1-15,-1-1 0 0,0 2 0 16,-1 2-1-16,-2-2 1 0,0 1-1 16,-3 0 0-16,1-1 0 0,-4-2 1 0,-3 2-1 15,-2-3 0-15,-2 1 0 0,-1-1 0 16,-2 3 1-16,-2-2-1 0,1 2 0 16,-1-1 0-16,-1 1 0 0,2 1 0 15,0-2 0-15,1 2 0 0,1-1 0 16,1-1 0-16,3 1 0 0,0-1 0 15,2-2 0-15,2 0 0 0,1 2 0 0,1-3 0 16,1 0 0-16,3 1 0 0,-1-1 0 16,3-2 0-16,2 1 0 0,0-4 0 15,2 4 0-15,2-3 1 0,-1-1 1 16,0-1 1-16,2-2 1 0,0 2 2 16,1 0 1-16,0-2 0 0,0 0 0 15,-2 0 0-15,1 1-2 0,2 1 0 16,-3-1-2-16,-1 2-1 0,-1 0-1 15,-2 0 0-15,0-1 0 0,-2 2-1 0,-1-1 1 16,-1 0-3-16,-3 2-5 0,0-1-10 16,-1 0-17-16,0 4-17 0,-2-4-16 15,-2 3-131-15,0-2-142 0,0 1-326 16</inkml:trace>
  <inkml:trace contextRef="#ctx0" brushRef="#br0" timeOffset="75890.5668">16625 2536 162 0,'2'-16'54'0,"-1"6"3"15,-1 4-12-15,-1 6-12 16,1 5-1-16,0 3-1 0,-1 8 2 0,0 5-3 16,-2 7-1-16,3 6 0 15,-2 8-2-15,1 7-4 0,-1 6-4 0,2 5-7 16,-1 9-5-16,-1-1-2 0,-1 3-2 16,2-1-3-16,-1 0-2 0,0-3-2 15,2-2-2-15,2-5-3 0,-1-1-2 16,0-2 1-16,1-8 1 0,0-5 1 15,-1-6 2-15,-1-5 2 0,1-6 2 16,-1-8 1-16,1-5 1 0,1-2-1 0,-1-1-3 16,1-4-18-16,-1-3-57 0,1-3-66 15,-1 0-162-15</inkml:trace>
  <inkml:trace contextRef="#ctx0" brushRef="#br0" timeOffset="87434.0444">15716 2469 176 0,'5'-1'38'16,"0"1"0"-16,-3-1-29 0,0 0-5 16,0 0-2-16,0-1-3 0,2 5-1 0,-3-2-2 15,1 0-4-15,1 2-2 0,-2-1-1 16,2 3 0-16,-3-1-1 0,1-3-6 16,0 3-15-16,-1-2-21 0,-2-3-48 15</inkml:trace>
  <inkml:trace contextRef="#ctx0" brushRef="#br0" timeOffset="89350.1526">15974 3665 106 0,'-6'0'14'0,"2"-1"-14"0,2 1-37 15,0-1-45-15</inkml:trace>
  <inkml:trace contextRef="#ctx0" brushRef="#br0" timeOffset="94032.409">22993 5042 217 0,'-1'-6'49'16,"0"-2"1"-16,-1 0-39 0,4 0 1 0,-2 3 2 15,0 1 3-15,1 2 5 0,-1 1 3 16,0 1 1-16,-1 3 0 0,-2 0-1 15,1 6-2-15,-3 2-4 0,-1 7-6 16,-2 6-2-16,-1 2 0 0,-1 11 0 16,0 7 0-16,0 7-3 0,3 10 0 0,-2 7-2 15,1 6-1-15,-2 5-1 0,0 7-2 16,0 6-1-16,2 1 0 0,-3-2 0 16,-2-4-1-16,4-1 1 0,1-3-1 15,3-4 1-15,3-6-2 0,1-6 1 16,2-3-2-16,4-3 0 0,1-5-1 15,1-5 0-15,-1-7-1 0,2-5-1 16,0-6-1-16,1-6-1 0,1-4-1 0,-2-6-2 16,1-2-1-16,-2-5-1 15,1-2 1-15,-2-4 2 0,-1-1 1 16,1-5 2-16,0-1 2 0,1-2 2 0,2-4 1 16,1 2 1-16,2-3-1 0,1 1 1 15,4 0-1-15,1-1 1 0,4 0-1 16,-2 0 1-16,4 0 1 0,-2 1 1 15,2-1 2-15,-2 3 4 0,2-1 3 16,-4 0 4-16,5 0 3 0,-1 1 2 0,3 0 0 16,3-1 0-16,0 1-1 0,3 2-3 15,5-1-4-15,4 2-1 0,1 2-3 16,3 0-2-16,-1 1-1 0,-1 1-3 16,-3 0 0-16,-4 1-1 0,-3-1 0 15,-4 0 0-15,-3 2-1 0,-3-2 0 16,-2 0 1-16,0 1-1 0,-3 1 0 15,-3 2 0-15,-3-3 1 0,-2 2-1 16,-1-1 0-16,-2 1 0 0,0-2 0 16,-3 0-1-16,0-1-1 0,-1 0-9 0,1-1-17 15,0-2-42-15,-2-2-33 0,-2-2-71 16,0 1-154-16</inkml:trace>
  <inkml:trace contextRef="#ctx0" brushRef="#br0" timeOffset="94923.6956">22989 4984 308 0,'-20'-2'86'0,"2"-3"7"0,5 1-38 15,3-1-5-15,5 2-9 0,3-4-6 16,3 0-6-16,5 0-6 0,5-1-5 16,8 1-3-16,6-1-2 0,10-1 0 0,5 0 1 15,8 1-1-15,4-2-2 16,6 0-1-16,4-1-2 0,5 1-2 0,4 2-2 16,1 0 0-16,-1 1-2 0,1 1-1 15,-2 2 0-15,-5 2 0 0,-6 1 0 16,-5 1-1-16,-4 1 1 0,-4 4-1 15,-4 0 0-15,-8 1 1 0,-4 1 0 16,-6 0 0-16,-4 1 1 0,-8-1-1 16,-2-2 1-16,-6 0 0 0,0 1 0 0,-1-2 0 15,-1 1-1-15,-2-3 0 0,0 1 0 16,0 0-1-16,2 3 0 0,-2 0 1 16,1 6-1-16,-1 2 0 0,0 6 1 15,1 7-1-15,-2 3 0 0,-2 6 1 16,0 7 0-16,-3 5-1 0,-3 8 0 15,2 9 1-15,-4 5-1 0,-2 3 1 16,0 9-1-16,-1 4 0 0,3 2 1 0,2 0-1 16,0-4 0-16,5-1 1 15,6-2-1-15,0-7-1 0,4-1 0 16,2-6-1-16,-1-3 0 0,0-3-1 0,-2-5 1 16,0-3-1-16,1-3 1 0,-3-8 0 15,-1-5 1-15,0-5 0 0,-3-7 1 16,-1-4 0-16,-1-5 0 0,0-4 0 15,-1-3 0-15,0-4 0 0,-2-3 0 16,1-2-1-16,2 0 1 0,-2-3-1 16,0 0 0-16,-1-1 0 0,0 0 0 0,3-1 0 15,-1 0-1-15,0-1-3 16,1 2-5-16,1-2-3 0,0 1-109 0,0 0-100 16,-2-2-258-16</inkml:trace>
  <inkml:trace contextRef="#ctx0" brushRef="#br0" timeOffset="113100.9259">17048 4723 308 0,'-15'3'79'0,"-1"-2"9"0,0 0-44 16,3-2 0-16,5 0-2 15,2-2 0-15,2-3-2 0,4-5-4 0,5-1-4 16,5-5-3-16,6-4-2 0,2-6-2 15,9-6-2-15,1-5-3 0,4-1-3 16,5-5-4-16,6 1-4 0,3-1-3 16,9 4-2-16,8 4-2 0,4 0-1 15,2 4 0-15,3 3-1 0,-2 1-1 16,-3 2-1-16,-3 2-1 0,-3 0 0 16,-1 5 0-16,-1-1-2 0,-5 2 0 15,-3 1-2-15,-3 1-3 0,-5 0-5 16,-4 1-6-16,-5-1-6 0,-3 5-30 0,-3-2-71 15,-3-1-89-15,-6 2-210 0</inkml:trace>
  <inkml:trace contextRef="#ctx0" brushRef="#br0" timeOffset="113375.5436">18211 3808 481 0,'-18'-10'119'0,"-1"1"5"0,4-2-70 0,4 1-10 15,4 0-14-15,6-1-7 0,2 0-5 16,6 0-6-16,3-1-4 0,4 2-2 15,5 3-3-15,3-1-1 0,3 5-1 16,3 1 0-16,1 6 0 0,3 2-1 16,3 3 1-16,-2-1-1 0,3 1 0 15,0 2 1-15,-7 2-2 0,1 3 1 16,-7-1-1-16,-5 1 1 0,-7 4-1 16,-9 2 0-16,-7 3 1 0,-9 3-1 15,-8 1 1-15,-6 4-1 0,-6-1-1 16,-3 2-2-16,-2-1-2 0,0-4-2 0,2-3-2 15,5-3-4-15,4-7-3 0,6-2-6 16,6-7-25-16,5-4-79 0,6-6-92 16,10-1-225-16</inkml:trace>
  <inkml:trace contextRef="#ctx0" brushRef="#br0" timeOffset="118903.5926">22698 2771 233 0,'-4'7'52'0,"-1"0"-1"0,2 3-36 16,0-1-7-16,1 3-2 0,-3-1 1 0,2 3 0 15,0 2 1-15,0 2-1 0,-2 3 0 16,0 2-1-16,0 5-2 0,-1 3-3 15,-1 2-2-15,-2 0-1 0,0 0-3 16,0 1 0-16,1-2-2 0,-2-1 1 0,5 2 0 16,-1-3 0-16,3 1 2 15,1 0 0-15,2-1 2 0,1 0 1 0,3-2 0 16,-1-2 0-16,5-2 1 0,0 1 0 16,2-2 1-16,0-1-1 15,2 1 0-15,0 3 0 0,1-5 0 0,1 1-1 16,-1-4 1-16,1-1-1 0,2 2 1 15,3-2-1-15,-1-4 1 0,3 2-1 16,1 0-1-16,2 1-1 0,1-2-2 16,1 0 1-16,0-4-1 0,5-1 0 15,1-2-1-15,1-5-2 0,3-2 0 16,2-1-3-16,-3-4-2 0,1 0-1 0,-3-4 0 16,-3 1 1-16,0-1 3 0,-2-4 2 15,0-1 3-15,1 1 4 0,0-2 2 16,-2-1 5-16,2-5 7 0,-1-1 7 15,1-3 9-15,1-4 4 0,2-4 5 16,-3-7 2-16,1-3 1 0,-2-2-4 16,-6-7-3-16,0 2-4 0,-1 0-3 15,-5-2-2-15,-2 2-2 0,-3 0-3 16,-2 0-1-16,-3 0-2 0,-5-1-2 0,-2-3-2 16,-6 1-1-16,-2 1 0 0,-3 3-1 15,-7 1 0-15,-5 5-1 0,-9 2 0 16,-6 4-1-16,-3 5 0 0,-6 3 0 15,-4 2-2-15,-1 4-1 0,3 5-1 16,2 4-2-16,3 4-2 0,-3 1-5 16,1 4-5-16,2 3-16 0,2 4-47 15,1 2-46-15,1 2-83 0,3 3-188 16</inkml:trace>
  <inkml:trace contextRef="#ctx0" brushRef="#br0" timeOffset="121703.1591">24015 2330 329 0,'-5'-12'98'0,"0"-1"6"0,0 1-23 16,0 1-25-16,3 2-16 0,-1 0-9 15,1 1-5-15,0 2-6 0,2 4-5 16,0-1-3-16,0 3-3 0,2 3-1 16,-1 5-1-16,0 3-2 0,2 6 0 15,-2 6 0-15,1 7 1 0,1 6-1 16,-3 5-1-16,1 7 0 0,-1 5-2 16,-1 6 0-16,-2 4 0 0,-2 2-1 15,0 6 1-15,1 3-2 0,-1-2 1 0,0 0 0 16,-1-1-1-16,-1 0 1 0,4 0 0 15,-3-4-1-15,1-3 1 0,0-1 0 16,0 1 0-16,0-7-1 0,0-2 2 16,0-6-1-16,0 0 1 0,-3-6 0 15,-1-4 1-15,2-3-1 0,1-4 0 16,1-4 0-16,0-6-1 0,4-5 0 0,1-3 0 16,1-7-3-16,0-6-3 15,3-3-7-15,-2-7-2 0,2-6-115 16,-2-3-107-16,2-6-270 0</inkml:trace>
  <inkml:trace contextRef="#ctx0" brushRef="#br0" timeOffset="137298.0239">16355 3579 171 0,'1'-1'38'0,"-1"2"0"16,0-2-27-16,0 2-6 0,0 0-2 15,0-2-1-15,0 1 1 0,0 0-1 16,0 1 0-16,0 2 0 0,0-3 0 0,-1 1-1 16,0 2 0-16,0-1-1 15,-1-2 1-15,2 0 0 0,-1 1 2 0,2-1 0 16,-1 0 2-16,0-1 3 0,0 0 2 15,0 2 1-15,0-1 1 0,0 0-1 16,-1 0 0-16,1 0-1 0,1 0-3 16,-1 0-2-16,-1-1-1 0,1 2-3 15,0-2-2-15,0 1-5 0,0 1-6 16,0 0-13-16,0 2-31 0,0-2-40 0,-1 0-91 16</inkml:trace>
  <inkml:trace contextRef="#ctx0" brushRef="#br0" timeOffset="142186.2747">11420 3387 233 0,'15'-1'57'0,"1"-2"4"0,-3 0-38 15,-1 0 1-15,3 1-2 16,3 0-2-16,-3 1-1 0,1 1-3 0,0 0-1 16,6 1-3-16,0-1-2 0,3 2-2 15,1 0-2-15,3-3-2 0,1 2-1 16,0-3 0-16,0 3-2 0,3-1 1 15,0-3-1-15,3 1 1 0,-2 1 0 16,-2-4 2-16,1 1 0 0,-2-1 2 16,-4-1 0-16,-3 2 0 0,-3-2 0 0,-1 3 0 15,2-1-1-15,-1 3-1 0,-2 0-1 16,1 3-1-16,3 0-10 0,3 5-30 16,-4-3-47-16,-5 1-67 0,-5-3-160 15</inkml:trace>
  <inkml:trace contextRef="#ctx0" brushRef="#br0" timeOffset="155603.5718">6929 7751 78 0,'-30'2'16'16,"-1"-1"1"-16,1-1-19 0,3 0-14 15,2 0-13-15,-3 0-34 0</inkml:trace>
  <inkml:trace contextRef="#ctx0" brushRef="#br0" timeOffset="156154.0182">6529 7770 301 0,'-10'2'85'0,"1"1"3"16,0-1-28-16,0 0-17 0,2 1-13 15,1-1-6-15,2 1-7 0,4 1-2 16,0-2-1-16,5-1-2 0,1 2-2 15,3-2-1-15,0 0 0 0,5-1-1 0,-1-2 0 16,6 0-1-16,0 0-1 0,6 0 0 16,2-1 0-16,3-1 0 0,3 3 0 15,4 0 0-15,1 0 0 0,1-1 0 16,3 2 0-16,0-2 0 0,-1 1-1 16,5-4 0-16,-1 4 0 0,3-3-2 15,1 2 0-15,2-2 0 0,3 4-2 16,4-3 1-16,-2 3-2 0,2-3 1 15,-2-1 0-15,5-1 0 0,-1 0 0 0,3-1 1 16,0 4-1-16,2-3 1 0,3 0-1 16,-1-1 1-16,-1 1-1 0,3 1 0 15,-2-2 0-15,-3-1 0 0,4 4 0 16,2 2-1-16,-1 0 0 0,-1 0 0 16,3 2 0-16,-1 0 1 0,4 2-1 15,-6-2 0-15,1 1 1 0,1-1 0 16,-2 1 0-16,0 0 0 0,2 1-1 15,-3 0 0-15,1 2 1 0,0 0-1 16,0 4 1-16,-3-2-1 0,0-1 0 0,-2-1 0 16,-1-1 1-16,1-2-1 0,-2 2 0 15,1 1 0-15,2 1 0 0,-3-1 0 16,1 0 0-16,-4-1 1 0,1 1-1 16,-2 0 0-16,-4-1 0 0,0 1 0 15,-3 1 0-15,-2 1 0 0,-1-1 0 16,-7-1 0-16,2 0 0 0,-7-1 0 15,0-2 0-15,-2 0 0 0,-2 0 1 0,1 1-1 16,-1 0 0-16,-4 1 1 16,1 2 0-16,-1 3-3 0,-2 0-9 0,-3 4-2 15,-8-2-109-15,-6-4-102 0,-5 3-259 16</inkml:trace>
  <inkml:trace contextRef="#ctx0" brushRef="#br0" timeOffset="162142.259">12885 7767 308 0,'-4'-3'82'16,"4"1"1"-16,-2 1-14 0,1 1-49 0,3 0-10 16,-2 0-3-16,3 0-3 0,3 4-2 15,-1-2 1-15,3-1-1 0,-2 1 1 16,-1 0 1-16,2-1 1 0,2 2 2 15,-2-2 1-15,3 0 1 0,-2 0 2 16,1 1 1-16,1-1 1 0,2-1 1 16,-2 2-2-16,0-2 0 0,2 0-2 15,2 0-1-15,0 0-1 0,4 0-2 16,-1 0 0-16,5-1-1 0,1 0 0 16,-1 1-1-16,3 1 0 0,-1-1 1 15,1 1-1-15,-2 1 1 0,1-2-1 16,1 2 0-16,1 1-1 0,-2-2 1 0,3 1-1 15,4-1 0-15,-1 3-1 0,1-3 0 16,0 2 0-16,0-2-1 0,-1 0 1 16,-1-2-1-16,1 0 0 0,-2 0 1 15,4-1 0-15,1 0 1 0,0-1 0 16,3 2 0-16,2 0 1 0,0 1 0 16,0-1 0-16,0 0 0 0,0-2 0 15,0 2-1-15,-2-2 0 0,1 1-1 16,-2-2 0-16,2 2-1 0,-2-1 1 0,1 1-1 15,-1 1 1-15,2-1-1 0,1 2 0 16,-1 2 1-16,0-2-1 0,-3 0 0 16,3 1 0-16,-4-1 0 0,2-1-1 15,-3 1 1-15,1-3 0 0,0 4 0 16,2-1 0-16,-2 0 0 0,0 0 1 16,-1 3-1-16,3-2 1 0,2 3 0 15,-2-3-1-15,0 1 1 0,0 1-1 0,2-1 0 16,0 0 0-16,-2-2-1 15,-1 1 1-15,2-1-1 0,1 1 0 0,0-1 1 16,-3 3-1-16,1-2 0 0,2 1 0 16,-3 1 1-16,2 0-1 0,-2 0 0 15,2 0 1-15,-1 1-1 0,-2-1 1 16,-1-1 0-16,1 0 1 0,2 0 0 16,-4-2-1-16,0 1 1 0,2 0 0 15,-2 2-1-15,1-1 0 0,-1 0 0 0,0 1 0 16,-2 1-1-16,2-1 0 0,2 2 1 15,-5-2-1-15,0-1 1 0,1 1-1 16,-2-2 1-16,0 0 0 0,-2-2 0 16,-3-2 0-16,3 2 0 0,-2 0 0 15,-1 0 1-15,0-1-1 0,-1 1 0 16,0 1 0-16,0 0 0 0,1 0 0 16,-3 0 0-16,3 1 0 0,-2-1 0 0,0 0-1 15,-3 0 1-15,1 2 0 16,2-2-1-16,-2 0 1 0,-2 0-1 0,0 0 0 15,-3 1 1-15,1-1-1 0,-4 1 0 16,-3-2 0-16,2 2 0 0,-2 0 1 16,0-1-1-16,-1 2 0 15,1-2 0-15,-1 0 0 0,0 1 0 0,-4 0 0 16,1-1 0-16,0 1 0 0,1-1 0 16,-3 1 0-16,0-1 0 0,2 0 0 15,-2 0 0-15,0 0 0 0,1 0 0 0,-1 0 1 16,-1 0-1-16,0 0 0 0,-1 0 1 15,2 0-1-15,-1 0 0 0,0 0 1 16,-1 2-1-16,1-1-3 0,-2 1-7 16,2 3-13-16,-2-1-109 0,-1-2-108 15,5-2-274-15</inkml:trace>
  <inkml:trace contextRef="#ctx0" brushRef="#br0" timeOffset="162951.6813">17668 7813 365 0,'-1'-2'91'16,"0"-1"0"-16,1-2-35 0,1 0-36 15,2 2-8-15,0 1-4 0,1 0-3 16,1-1-2-16,0 2 0 0,2 0 0 15,2-1 1-15,2 1 1 0,0 0 1 0,1 0 2 16,3-1 1-16,2 1 0 0,1 0 1 16,-1 0-1-16,3 0-1 0,3 1-1 15,3 0-2-15,2 0 0 0,0 0-1 16,3 0-1-16,2 1 0 0,-1-1 1 16,2 1 0-16,-1-1 0 0,3 0 2 15,2 0-1-15,2 0 0 0,-1 1 1 0,4 0-2 16,4 1 0-16,-1 0-1 0,1 1-1 15,-1-1 0-15,3 1-1 0,2-1 0 16,0-3 0-16,-1 1 0 0,0 0 0 16,2-1 1-16,1 1 0 0,-2-2 1 15,3 2 1-15,-1 2 0 0,0-2 1 16,4-2 0-16,-1 2-1 0,-1-1 1 16,2 1-1-16,0 0-1 0,1 0 0 15,-1 1 0-15,1 2-1 0,-1-2-1 16,3-1 1-16,0 0 0 0,-2 1-1 0,1 0 0 15,0-1 0-15,-1 2 1 0,1-2-1 16,-2 2 0-16,-1-2 0 0,0-1 0 16,-1 0 0-16,-1-1 0 0,0 0 1 15,-1 1 0-15,-3-2-1 0,-1 3 1 16,-1 0 0-16,0-3-1 0,-2 0 1 16,-2 1-1-16,-1-3 0 0,0 2 0 15,-3-3 0-15,-3 3-1 0,-4 0 1 16,-2 1-1-16,-3 0 1 0,-2 1-1 0,-2 0 0 15,-4 1 1-15,-2-1-1 0,1 1 0 16,-5 0 1-16,-4-1-1 16,-1-1 0-16,-3 2 1 0,0 0-1 0,-2-1 0 15,-2 0 1-15,-1 1-1 0,1 0 1 16,0 0-1-16,-6 0 0 0,1 0-2 16,-1 2-4-16,-3 0-7 0,-3-1-8 15,2 1-58-15,-4 1-49 0,-1-1-92 16,-4-1-204-16</inkml:trace>
  <inkml:trace contextRef="#ctx0" brushRef="#br0" timeOffset="204137.1637">14653 1703 312 0,'-3'-11'82'0,"1"1"3"0,-1 1-43 16,2 3-5-16,1 0-9 0,0 2-5 15,-1 3-4-15,2 0-4 0,-1 0-3 0,0-1-3 16,0 2-1-16,-1 0 1 0,0 0-1 16,1 2-1-16,-3 0 0 0,1 4 1 15,-1 3 0-15,-2 3-1 0,0 3-1 16,-2 4-2-16,0 5 0 0,-2-1 0 16,-1 0-2-16,2-1 1 0,0-1-1 15,1-1 0-15,5-4 0 0,-3-3-1 16,5 1 0-16,-2-5 0 0,5 2-2 15,-1-2-3-15,2 1-8 0,-2-2-12 16,2 0-15-16,0-2-17 0,1 2-22 16,-4 0-29-16,0 1-60 0,-1 0-102 15</inkml:trace>
  <inkml:trace contextRef="#ctx0" brushRef="#br0" timeOffset="204478.2636">14399 1982 325 0,'-11'-3'88'0,"1"1"6"16,3 1-44-16,2 0-7 0,2 1-12 15,2 3-8-15,4 2-4 0,0 5-7 16,1 1-3-16,3 2-4 0,2 5 1 16,2 0 0-16,1-2-2 0,0-1 0 0,3-1-1 15,0 0 0-15,1-6-1 0,-2-2 2 16,1-2-1-16,-3-4 2 0,4 3 0 16,-5-7-1-16,0-2 1 0,-1 0-1 15,1-3 0-15,0-2-1 0,0-5-1 16,-1-2-2-16,2-1-5 0,1-1-18 15,-2-1-87-15,-2-3-89 0,4-1-229 16</inkml:trace>
  <inkml:trace contextRef="#ctx0" brushRef="#br0" timeOffset="205774.5041">19721 8548 424 0,'0'-12'107'0,"-1"3"3"0,-4 6-60 16,0 7-14-16,0 2-9 0,-2-1-6 0,0 6-7 15,-1 6-2-15,1 5-1 0,-3 1 0 16,-1 7 0-16,0 2 0 0,-1 7-2 16,0 1 0-16,-1 6-1 0,-1-2-1 15,3 3-2-15,-2-2-2 0,2 1 0 16,2-4-2-16,-2-4 1 0,1-6-2 15,2-3 1-15,-1-6-1 0,1 1-1 16,-2-10-2-16,4 0-3 0,4-2-5 16,-2-5-8-16,3-1-25 0,-2-2-54 15,1-5-28-15,0-3-82 0,-3-3-168 0</inkml:trace>
  <inkml:trace contextRef="#ctx0" brushRef="#br0" timeOffset="205989.267">19398 9060 373 0,'-5'2'108'16,"0"2"4"-16,0-2-25 0,2 4-38 16,0 2-13-16,-1 0-9 0,3 2-6 15,1 1-4-15,0 0-4 0,1 1-1 0,1 0-2 16,0 0-1-16,1-3-2 16,1 0-1-16,3-2-1 0,1-2-1 0,1-2-2 15,0-2 1-15,4-1-1 0,0-1-1 16,2-1-3-16,1-1-4 0,1 0-7 15,1 2-17-15,1-1-99 0,-1-1-105 16,0 2-255-16</inkml:trace>
  <inkml:trace contextRef="#ctx0" brushRef="#br0" timeOffset="206968.6066">19451 9134 337 0,'-4'-1'89'0,"1"-3"7"15,0 2-41-15,0-1-11 0,1 1-6 16,-1 0-2-16,2-1-5 0,1 2-5 16,-1-3-7-16,1 3-5 0,0 1-3 15,0 0-2-15,1 1 1 0,0 3-1 16,2 1 2-16,-1 6 0 0,0 0 2 15,0 4 0-15,-2 3-1 0,1 1-2 16,0 1-1-16,1 1-1 0,0-4-1 16,1 1-1-16,0-3 0 0,2-3-1 15,0-1 0-15,2-3 0 0,1-7 1 16,2-1-1-16,2-4-1 0,2-3 1 16,2-5-1-16,3-4-1 0,0-4-1 0,2 2-4 15,-1-3-7-15,-2-1-5 0,-2 0-9 16,-1 1-32-16,-4 3-85 0,-4 1-103 15,-1 1-244-15</inkml:trace>
  <inkml:trace contextRef="#ctx0" brushRef="#br0" timeOffset="207722.808">19992 8587 542 0,'-9'-2'125'0,"1"-1"5"16,0 0-86-16,5 2-14 0,-1 0-5 15,3 0-3-15,1 1-6 0,1 0-3 16,3-2-4-16,2 4-4 0,4-1-2 16,1 0-2-16,3-1 1 0,2 1-1 15,0-1 0-15,1 2 0 0,1-1 0 16,-4-1 0-16,-1 1-1 0,-2 1 1 0,-2 1-1 15,0 2 1-15,-4 0-1 0,-3 1 0 16,-2 1 1-16,-1 2-1 0,-3 2 0 16,-2 0 1-16,-2 1-1 0,-3 2 1 15,-3 1-1-15,-1 1 0 0,0 0 0 16,-4 0 0-16,1 0 1 0,-2 0-1 16,1 1 0-16,3-2 0 0,0 0 0 15,1-3 0-15,4 0 0 0,2-2 0 0,3-1 0 16,3-3 0-16,0-3 0 0,3 2 0 15,3-1 1-15,-1 0-1 0,3-1 0 16,1 0 1-16,1 2 0 0,1-3-1 16,0 0 1-16,1 0 0 0,1-1 0 15,1 0 0-15,1-1 0 0,-1-1 0 16,1 1 0-16,-1 0-1 0,0 0 1 16,2 0-2-16,-4 1-2 0,1 0-5 15,0 2-6-15,-3-2-5 0,2 3-9 0,-2-1-38 16,-1-1-74-16,-2-2-100 0,-3-4-229 15</inkml:trace>
  <inkml:trace contextRef="#ctx0" brushRef="#br0" timeOffset="207999.9496">20279 8616 506 0,'3'-4'120'0,"-3"2"2"0,1-2-72 16,-1 2-22-16,2 1-9 0,-1 1-4 15,0 0-5-15,2 1-2 0,-2 3-3 0,1-1-1 16,2 1-2-16,0 2-3 0,1 0-4 15,-1-1-8-15,3 1-40 0,-1-2-74 16,-1-2-99-16,1 1-237 0</inkml:trace>
  <inkml:trace contextRef="#ctx0" brushRef="#br0" timeOffset="208187.4808">20574 8440 564 0,'-4'0'126'0,"-3"0"2"0,2 5-98 16,-2 1-9-16,2 2-5 0,-1 5-4 15,1 2-5-15,0 3-2 0,1 1-1 16,3 2-2-16,0 0-2 0,2 2-8 16,1-1 1-16,2-2-124 0,-3-2-110 15,-1 2-286-15</inkml:trace>
  <inkml:trace contextRef="#ctx0" brushRef="#br0" timeOffset="213513.5204">2175 14802 411 0,'-24'-1'98'16,"2"0"3"-16,0-1-61 0,6 0-10 15,1 2-7-15,-1 0-2 0,3 0-2 16,2 0 0-16,0 0-1 0,2 1-2 15,2 0-1-15,1-1-2 0,2 2-4 16,2 0-3-16,0-1-2 0,5-2-2 0,-1 2 0 16,4 0-1-16,2 1 1 15,3 0-1-15,2-1 0 0,7 1 0 0,2 0 1 16,4-2-2-16,4 1 2 0,5-1-2 16,3 1 1-16,0 1 0 0,1 0 0 15,0 2-1-15,1-1 1 0,-2 2 0 16,1 0-1-16,2 0 1 0,2-1-1 15,2 0 1-15,5-2-1 0,3 0 1 16,3-2 0-16,3-2-1 0,-1-2 1 0,1 1 1 16,-1-2-1-16,1 0 0 0,1 1 1 15,3 2-1-15,-3 0 0 0,1 1 0 16,0 0 1-16,-6 0-2 0,-1 0 1 16,-1-1 0-16,-4 1 0 0,0-1 0 15,0 3 0-15,0 0-1 0,-1 2 1 16,-2-1 0-16,-4 0 0 0,-3 2-1 15,-2-1 1-15,-5-1-1 0,-4 0 1 16,-4 1 0-16,-2-1-1 0,-2 2-5 16,-3 1-9-16,-6 1-113 0,-2-1-106 15,-4 1-276-15</inkml:trace>
  <inkml:trace contextRef="#ctx0" brushRef="#br0" timeOffset="218573.4868">14095 11124 327 0,'-1'-3'90'0,"-1"1"7"0,-1-3-40 15,2 2-8-15,0 1-8 0,-1-2-5 16,0 2-6-16,1-1-6 0,-1 1-4 16,1-1-2-16,0 1-3 0,0-2-2 15,0 2-1-15,-1 1-2 0,1-1 0 16,1 0-1-16,-2-1-2 0,-1 1-1 0,3 2-1 15,0 0-1-15,0-1-1 0,-1 1 0 16,0 0-1-16,2 1 0 0,0 1-1 16,0 0 0-16,2 0 1 0,-2 1-2 15,2-1 1-15,-1 5 1 0,2 2-1 16,-2-1 0-16,2 2 1 0,-2 1-1 16,2 2 1-16,2 0 0 0,-1-1-1 15,1-2 1-15,1 1 0 0,1-2-1 16,0-2 1-16,3-2 0 0,3 0 0 15,1-3-1-15,2 0 0 0,2-2 0 0,3-2 0 16,0 0 0-16,2-2-1 0,0-1 1 16,3-1-1-16,-1 0 1 0,0-1-1 15,1-1 0-15,-1 1 0 0,0 1 0 16,0-2 0-16,-3 4-1 0,-2-3 1 16,-3 3-1-16,-2 1 1 0,0 2-1 15,-2-2 1-15,-3 5 0 0,-1-1 0 16,-3 1 0-16,1 1 0 0,0 0 0 0,-2 1 0 15,3 0 0-15,-1-2 1 0,4 1-1 16,1-2 0-16,1 0 1 0,6-1-1 16,-1-2 0-16,4-2 0 0,-3-1-1 15,2 1 0-15,3 0 0 0,-2-1 0 16,-1-1-1-16,2 1 1 0,-2 1 0 16,-3 2 0-16,0 0 0 0,-2 4 1 15,-1 0-1-15,-2 2 1 0,-3 1 0 16,-1-1 0-16,4 4 0 0,-3-3 0 15,0 0 0-15,-2-3 0 0,4 0 1 16,1 0-1-16,2-4 0 0,1-1 0 0,3-1 0 16,-2-2 0-16,6 4 0 0,-3-3 0 15,-1-1-1-15,0 1 1 0,-2 0 0 16,-2 1 0-16,0 0-1 0,-4 2-1 16,1 1-3-16,-4 3-6 0,1 2-8 15,-4 2-112-15,-1 4-105 0,-5 1-271 16</inkml:trace>
  <inkml:trace contextRef="#ctx0" brushRef="#br0" timeOffset="242951.5251">14067 10367 217 0,'-4'33'49'0,"-2"6"1"0,-2-2-38 15,2 2-3-15,-2-1-3 0,-2 0-2 16,3 2-2-16,-2-2 0 0,1-4-1 16,1 1-1-16,-1 0 0 0,1-1 0 15,3 1-1-15,-1-2 0 0,4 0 0 16,-1 0 0-16,3-1 0 0,0-3 1 15,1-4-1-15,1-3 1 0,2-5 0 0,-3-2 0 16,4-3 1-16,-4-4 1 0,1-1-1 16,1 0 1-16,3-1 0 0,-1 0 0 15,-1-2 0-15,0 0 0 0,1 0-1 16,2 1 0-16,0-1-1 0,-3-3 1 16,0 3 0-16,2 0-1 0,0-2 1 15,0 0 0-15,1 1-1 0,0-1 1 16,-1 1 0-16,2-1 0 0,1 0 0 15,1 0-1-15,-3-2 1 0,4 1-1 0,3-1 0 16,1 3-1-16,1-1-1 0,2 1-1 16,0-1 0-16,0 2 1 0,-1 1-1 15,-2-1 1-15,1 0 0 0,-1 1 1 16,0 0 1-16,-1 0 0 0,3 2 1 16,1-2 2-16,1 1 3 0,2-1 3 15,-1-1 3-15,3-3 2 0,2 0 0 16,0-3 1-16,-3-4-2 0,4 1-2 0,-4 0-3 15,3 1-3-15,-1-1-2 16,-2 2-1-16,1 0 0 0,3 3-1 16,-3-1-1-16,0-2 0 0,-2 0 0 0,1 2-2 15,-1-2 0-15,-1 1-3 0,1 0-1 16,0 2-4-16,2 0-2 0,-1 0-4 16,-2 0-5-16,3 2-7 0,-2-4-8 15,-2 1-11-15,1-2-11 0,-2 0-30 16,1-2-51-16</inkml:trace>
  <inkml:trace contextRef="#ctx0" brushRef="#br0" timeOffset="243819.7315">15675 10659 282 0,'5'-19'84'0,"1"-5"5"0,-1 1-31 16,0-1-10-16,-1-3-10 0,-2 2-10 16,1-2-9-16,0 2-6 0,-1 0-6 15,0 3-2-15,-1 2-3 0,1 4-1 16,-2 1 0-16,0 2 0 0,-2 2-1 16,1 0 1-16,-1 4-1 0,-2-2 1 15,2 4-1-15,-1-1 1 0,2 3-1 16,-2 1 1-16,1 0-1 0,-1 1 0 15,1 1 0-15,0-2 0 0,-2 1 0 0,-1 0 0 16,1 0 0-16,2 0 0 0,-2-2 1 16,-1 1-1-16,-1 0-1 0,0 1 0 15,-4-1-1-15,-1-1-1 0,-1 2 0 16,-3-1 1-16,-1-1-1 0,-1 0 0 16,-4-4 1-16,2 0 1 0,-4-2 0 15,-4 0 1-15,0-2 2 0,0-2 1 16,-1 1 2-16,2 1 2 0,-1 0 3 15,4 0 1-15,-2-1 2 0,2-2-1 16,0 5 1-16,-3-4-1 0,-1 1-2 16,0 0-1-16,-1 0-2 0,1-1-1 15,-3-1 0-15,2 1-2 0,1 2-1 16,-3-3-1-16,-2-1 0 0,0 0 0 0,-1 4-1 16,-3 3 0-16,-2-5 0 0,-2 5-1 15,2 4 1-15,-1 3-1 0,0 3 0 16,-3 1 1-16,2 0-1 0,0 7 0 15,0 0 0-15,-2 1 0 0,2-1 0 16,-3 2-1-16,3 2 1 0,-2-2-1 0,-1-5 1 16,4 5-1-16,5-4 1 0,2 2 0 15,2-2-1-15,3-2 1 0,4 5-2 16,3-2 0-16,3-2-1 0,0 2-5 16,4-2-15-16,-2 1-48 0,4-5-42 15,-3 1-83-15,1 2-184 0</inkml:trace>
  <inkml:trace contextRef="#ctx0" brushRef="#br0" timeOffset="244887.7615">14962 11164 368 0,'9'-1'87'0,"2"-2"3"15,3 1-57-15,1-1-10 0,5 1-7 16,0-1-3-16,2 0-3 0,-2-1-3 15,1 2-2-15,1-3-1 0,0 1-1 16,3-1 1-16,-1 0 0 0,3 0 1 16,0-2 3-16,0-4 1 0,1 1 1 15,1-1 0-15,0 0 0 0,-1-4-1 0,-2 1-2 16,0-3-2-16,-2-1-2 0,1 3-1 16,-7-5 0-16,-1-1-1 0,-2 3 0 15,0 1 0-15,-4-1 0 0,-3 3 1 16,-2-4-1-16,0 3 0 0,-2 0 0 15,-3 3 0-15,-2 1-1 0,-1-1 0 16,-3 5-2-16,-1 3-5 0,-2 0-24 0,0 3-70 16,-1-2-7-16,1-1-73 15,-4 2-145-15</inkml:trace>
  <inkml:trace contextRef="#ctx0" brushRef="#br0" timeOffset="253632.5953">15658 14826 297 0,'-1'2'83'0,"0"-2"5"0,-2 0-21 16,1-2-28-16,1 1-10 0,-2 1-5 15,2 0-3-15,0 0-3 0,-1 0-3 16,1 0 0-16,0 0-1 0,1 0-1 0,0 0 0 16,0-1-1-16,0 1 0 0,-1 0-2 15,0-1 0-15,-1 0-2 16,1 1-1-16,-1-2-1 0,-1 2-1 0,1-1-1 16,1 0 0-16,-2 0 1 0,2-2-2 15,-2 3 1-15,1-1-1 0,1 0 0 16,0 1 0-16,-2 0-1 0,3-1 0 15,0 1 0-15,0 0-1 0,1 0 0 16,2 0-1-16,-2 0 1 0,1 0-1 16,2 1 1-16,0-1-1 0,1-1 0 15,1-1 1-15,0 2-1 0,1-1 0 0,1 0 1 16,0 1-1-16,2-1 0 0,0 2 1 16,1-2-1-16,1 1 1 0,0 1 0 15,-1 0-1-15,3 0 1 0,-1 1 0 16,0-2-1-16,-2 1 0 0,2-1 0 15,-1 0 0-15,3 0 1 0,0-1-1 16,-2 1 0-16,3 1 0 0,1 1 0 16,-2 1 0-16,2-1 0 0,-1 1 0 15,0 1 0-15,-3 0 0 0,3 0 0 16,0-2 0-16,0 3 0 0,-4 0 1 0,3-1-1 16,-1 1 0-16,0-2 0 0,-3 2 0 15,2 0 0-15,0-1 0 0,1-3 0 16,-1 3 0-16,-1-3 0 0,2-1 0 15,-1 0 0-15,2-1 1 0,0-2-1 16,-2 2 0-16,1 0 0 0,-1 0 0 16,1-1 0-16,-2 2 1 0,0 0-1 15,1 2 0-15,0-2 0 0,-2-3 0 16,1 1 0-16,-2 0 0 0,1 1 0 0,0-2 0 16,-3 0 1-16,2 2-1 0,-1 0 0 15,-1-2 0-15,2 1 0 0,-1-1 0 16,-2 2 0-16,-1-1 0 0,0 0 0 15,3 1 0-15,-2 1 0 0,-3 1 0 16,1-1 0-16,-1 0 0 0,0 0 1 16,1 0-1-16,-1 2 0 0,1-2 0 15,2-2 0-15,-2 4 0 0,1-1 1 16,0-1-1-16,3 0 0 0,0-3 0 16,-3 3 0-16,0 0 0 0,1 0 0 0,2-1 0 15,-3 2 0-15,0-1 0 0,0 3 0 16,-1-2 0-16,4-1 0 0,-6 0 0 15,3 1 0-15,2-2-1 0,-3 1-2 16,0 0-4-16,-1 3-7 0,0-1-50 16,1-1-58-16,0 0-94 0,-3 2-215 15</inkml:trace>
  <inkml:trace contextRef="#ctx0" brushRef="#br0" timeOffset="283853.5057">2198 15858 85 0,'-14'-5'31'15,"2"3"6"-15,-2-2-4 0,3 0 2 16,0 0 4-16,-1 0 5 0,1-1 3 15,0 1 1-15,0 0 0 0,2-1-1 16,1 4-4-16,0-2-4 0,4 1-7 16,0 2-6-16,1 0-7 0,1 0-5 0,1 0-4 15,2 0-3-15,-1 2-2 0,2-2-2 16,1 0 0-16,1 0-1 0,3 0 2 16,3 0 0-16,1-2 1 0,2 0 1 15,2 2 0-15,4 0 0 0,4 0-1 16,-3 0-1-16,2 0-1 0,4 0 0 15,1 4-1-15,1-3-1 0,-2 1 0 0,2 1 0 16,3-1 0-16,-1 3 0 16,0-1 2-16,0-3-1 0,5 1 2 0,3 2-1 15,3-3 1-15,2 4 1 0,4-1-1 16,5 1-1-16,1 1 1 0,1-2 0 16,-1-2 0-16,1 2 0 15,1-4 1-15,0 0-1 0,2-2 1 0,3 0 0 16,0 1 0-16,3-2-1 0,-3 0 0 15,-1-1 0-15,0 0-1 0,-3-1-1 16,0 0 1-16,2 1-2 0,-1-1 1 16,0 2-1-16,-1 0 0 0,-2-1 0 0,-5 0 0 15,-6 1 0-15,-3-2 0 0,-7 0-1 16,0 0 1-16,-2 1 0 0,-7 0 0 16,-1 2 0-16,-6 1-1 0,-5 1 1 15,-3 0-1-15,-3 1 1 0,-5-1 0 16,-2 1 0-16,-2 2-5 0,-2-1-11 15,-3-1-106-15,-3 4-104 0,-3-1-264 0</inkml:trace>
  <inkml:trace contextRef="#ctx0" brushRef="#br0" timeOffset="303779.6041">17273 15683 337 0,'-16'0'86'0,"0"0"4"0,5-2-45 15,0 2-5-15,1 2-3 0,0 0-1 16,2-3-1-16,-1 2-3 0,3-1-2 16,1 0-3-16,1 1-4 0,2-2-5 15,-1 0-4-15,2 2-4 0,2-1-3 16,1 1-1-16,-1 1-1 0,3-2-2 0,-1 0 1 16,3 0 0-16,3-2 0 0,1 2 1 15,1-1-1-15,1-1 0 0,3 0 0 16,3 2-1-16,2 0 1 15,0 2-2-15,3-2 0 0,2 1 0 0,2 1 0 16,3 1-1-16,0 0 0 0,2 1-1 16,0 1 1-16,1 0-1 0,0 1 0 15,0-1 0-15,-2 0 1 0,-1 0-1 16,-1-3 0-16,0 2 0 0,-1 0 1 16,-1-1 0-16,1-2 0 0,2 3 1 15,-1 0 0-15,3 0 0 0,-2-2 1 0,1 0-1 16,3 3 0-16,-3-5 0 0,-2-2 0 15,1-2 0-15,-3-1 0 0,-3-2 0 16,1 0 1-16,-4-3-1 0,2 4 1 16,-2 1-1-16,-4 0 0 0,-1 1-1 15,-2 1 0-15,1 0 0 0,-4 1-1 16,-1 0 0-16,-1 1 1 0,-2 1-1 16,-1 0 0-16,-1 0 0 0,-1 0 0 0,-3 0 0 15,-1 1 0-15,-1 1 1 16,-2-1-1-16,-2 1 0 0,2 1 1 15,-2 0-1-15,0 1 0 0,0 1 0 0,-1-4 1 16,1 2-1-16,2-2 0 0,-1 1-3 16,0 1-5-16,0-1-5 0,2-1-10 15,-1 6-35-15,1-4-81 0,-1 5-104 16,1 0-243-16</inkml:trace>
  <inkml:trace contextRef="#ctx0" brushRef="#br0" timeOffset="304712.5453">19624 15805 283 0,'-7'0'76'0,"0"0"7"0,1-1-34 16,0 0-4-16,-1-2-5 0,3 1-2 15,2-1-4-15,-1 0-4 0,3-2-4 16,0 0-5-16,3-1-5 0,2-2-4 0,-2 0-2 15,4 1-2-15,4 2 0 0,0-3-1 16,1 2 0-16,2 0-1 0,3 1 1 16,4 4-1-16,0-4-1 0,-1 1 0 15,1 3-1-15,2 1-1 0,2 3 0 16,-2-2-1-16,2 2 0 0,-1 1-1 16,2 1 0-16,3 1 0 0,1 0 0 15,0 3 1-15,3-2-1 0,1-1 1 0,-1 0 0 16,0-2 1-16,0 1 0 0,0-4 1 15,-3 0 0-15,1 1 1 0,1 1-1 16,1 1 0-16,1 1 0 0,2 0 0 16,-2-1-1-16,3 0-1 15,1 0 0-15,1-1 0 0,0-3 0 0,0 0-1 16,1-3 0-16,0-1 0 0,0 0 0 16,0-3 0-16,-2 0-1 0,-3 0 0 15,-1-1 1-15,0 2-1 0,-3 0 1 0,-1 0-1 16,-1 2 2-16,-1 1-1 0,-4-1 1 15,-2 0 0-15,-3 2 0 0,-3-1 1 16,-2 1-2-16,-7-1 1 0,-2 1-1 16,0 2 0-16,-4 0 1 0,-2-2-1 15,-3 0 0-15,0 2 1 0,-2-1-1 16,-1 1 0-16,0 0 0 0,-2 1 0 16,0 1-1-16,0-1 0 0,-4 0 0 15,4 1-4-15,-4 1-8 0,0 1-2 16,-1-1-119-16,0 1-109 0,-2 3-279 0</inkml:trace>
  <inkml:trace contextRef="#ctx0" brushRef="#br0" timeOffset="311438.1591">22295 14197 273 0,'-1'-1'72'16,"-2"-2"6"-16,1 0-33 0,0 0-2 15,1-2 0-15,0 1-1 0,1 1-2 16,-1-2-4-16,1 2-5 0,0 2-5 15,-1-1-7-15,1 3-2 0,0 4-2 16,0 2 0-16,-2 7-1 0,1 5-1 16,0 10 0-16,1 7 0 0,1 11 1 15,4 9-3-15,0 7-1 0,-1 4-1 16,0 6 1-16,1 1-1 0,0-1-1 0,0 3-1 16,0-3-1-16,-1-3 0 0,-1-4-1 15,1-6-2-15,-1 1 0 0,-2-5-2 16,-1-4 1-16,-1-8-2 0,1 0 1 15,0-1 0-15,0-3-1 0,0-4 1 16,1-1-1-16,-1-2 1 0,-1-2-1 16,1-3 0-16,-2-5 1 0,1-2-1 15,-1-2 0-15,0-8 0 0,-1-2 0 16,0-2-3-16,1-4-4 0,1-2-5 16,-2-2-6-16,2 0-8 0,-1-4-111 0,-3-2-106 15,2-3-267-15</inkml:trace>
  <inkml:trace contextRef="#ctx0" brushRef="#br0" timeOffset="328289.5236">2315 16807 315 0,'-2'-24'91'0,"-1"7"3"15,3 1-18-15,-2 2-35 0,-1 4-14 16,6 7-9-16,-6 1-5 0,1 5-1 16,1 3 0-16,-2 6 2 0,0 3 2 15,-1 5 3-15,-4 2 3 0,2 5 0 16,1 6-2-16,1 6-4 0,1 2-4 0,3 5-3 16,0 0-3-16,4 3-1 0,1-1-3 15,1 0 0-15,0-4-1 0,-1-4 0 16,0-3 0-16,0-3 0 0,0-3 0 15,-1-4-1-15,0-4 0 0,-1-6 0 16,1-2 1-16,0-1-1 0,0-3-1 16,2-2 1-16,0-2-1 0,0-3-1 15,0 1-1-15,-1-3 0 0,0-1-2 16,0-1 1-16,-3 0 0 0,1 0 0 0,-2 0 2 16,0-3 0-16,1 1 2 0,-1 1 1 15,-1-2 0-15,1 1 0 16,0-2 0-16,2-1 0 0,-1 3 0 0,2-1 0 15,-1 0-1-15,5 0 1 0,-3 2-1 16,2 0 1-16,3-1-1 0,0 1 0 16,1 1 0-16,0-1 0 0,-1 2 0 15,2-1 0-15,0 1 0 0,0-2 0 16,3 5 0-16,2 2-1 0,3-1 1 0,2 1 0 16,2 1 0-16,2 2 0 0,3 2 0 15,3-1 0-15,1 1 0 0,2 0 0 16,1 0 0-16,2-1 0 0,0-3 0 15,-1-3 0-15,0-1 0 0,0-1 1 16,3 0 0-16,-1-2-1 0,3 1 1 16,1 2 0-16,4 3 1 0,2-1-1 15,2-2 0-15,-4 0 0 0,0-2 0 16,0-2-1-16,0 1 1 0,1-3-1 16,1 2 1-16,1 1-1 0,7 3 0 15,0-1 0-15,3-3 0 0,-2-2 0 0,-1-1 1 16,2-3-1-16,-1 3 0 0,-1-5 0 15,5 4 0-15,0 1 0 0,1 2 0 16,-1-2 0-16,-3-2 0 0,0-2 0 16,1 4 1-16,-4-3-1 0,3 7-1 15,2-3 1-15,0 6 0 0,3 0 0 16,-2 0 0-16,-3-5 0 0,0 2 0 16,-1-3 1-16,0 4-1 0,2 0 0 0,0 0 0 15,2 4 0-15,-1 0 0 16,-2-4 1-16,-3 2-1 0,0-3 0 15,1 1 0-15,-2 4 0 0,2-1 0 0,3-1 0 16,2-1 0-16,-2 1 0 0,0-1 0 16,-1-4 1-16,-2 0-1 0,2 3 0 15,0-1 0-15,3 6 0 0,-2-5 0 16,0 1 0-16,-2-1 0 0,-3-2 0 16,0-3 0-16,-1 3 0 0,-3 1 0 15,5 1 0-15,-4 1 0 0,5 2 0 16,-1 0 0-16,-2-3 0 0,-2-6 0 15,0 6 0-15,-1 1 0 0,1 0 0 16,-2-1 0-16,3 2 0 0,2 0 0 0,-1 5 0 16,0-10 0-16,-3-1 1 0,2-7-1 15,-3 4 0-15,0-1 0 0,0 0 0 16,3 5 0-16,1-1 0 0,1 2 0 16,0 4 0-16,0-8 0 0,-1-1 0 15,0 1 0-15,-2-3 0 0,-1 4 0 0,0-3 0 16,3 5 0-16,1 3 0 0,1 3 0 15,-1-5 0-15,-3-1 0 0,1-1 0 16,-4 2 0-16,1-2 0 0,-1 2 0 16,3 1 0-16,0 6 0 0,2-1-1 15,0 0 1-15,3-3 0 0,-6 1 0 16,-2-6 1-16,-5 1-1 0,3-2 0 16,0 3 0-16,2 2 0 0,3 3 0 15,0 2 0-15,1-2 0 0,1-1 0 0,-5-2 0 16,-1-3 0-16,-3-4 0 0,-3 1 0 15,-2-2 0-15,3 2 0 16,1 2 0-16,0 2 0 0,3 1 0 0,-3 1 0 16,-1-3 0-16,-2 2 0 0,0-3 0 15,-3-2 0-15,-4-1 0 0,-2-1 0 16,-1 2 0-16,0 1 0 0,-1 3 0 16,-1 0 0-16,-1 2 0 0,1 2 1 15,-2 2-1-15,1 1 0 0,-5-3 0 16,-1 3-1-16,-1-1 1 0,-3 0 0 15,-2 0 0-15,-2 1 0 0,-5-3 0 0,1 2 0 16,-2-2 1-16,-5 1-1 0,1-3 0 16,-2 0 0-16,0-1 1 0,-2 2 0 15,-2-2 1-15,1-2 0 0,0 1 1 16,-2 0-1-16,0-1 1 0,-3-3-2 16,2 1 0-16,-1-3 0 0,-1-2 0 0,1-2-1 15,0-1 1-15,0-2-1 16,2-2 1-16,-4-1-1 0,5 0 0 0,0-2 0 15,-1-4 0-15,2 1 0 16,1-3 1-16,0-1-1 0,2-3 0 0,2-2 0 16,0-1 0-16,-1-1 0 0,1-6 0 15,0-3 0-15,1-3 0 0,-3 1 0 16,2-4 1-16,1 1 0 0,0 0 0 16,2 3 0-16,-1 4 0 0,1 6 1 15,2 1 0-15,-4 6-1 0,1 0 0 16,-2 5 0-16,-3 5 0 0,0 1-1 0,-1 3 0 15,-2 3 0-15,0 1 1 0,-2 3-1 16,0 1-1-16,0 0 0 0,-1 5 0 16,0 0-2-16,0 0-2 0,-1 0-2 15,3 3-3-15,-1 0-5 0,-3 2-26 16,1 0-85-16,-3-5-99 0,-2 3-239 16</inkml:trace>
  <inkml:trace contextRef="#ctx0" brushRef="#br0" timeOffset="329711.5164">2428 16612 380 0,'-11'-3'101'15,"0"-1"3"-15,-2-1-43 0,0 3-21 16,1 0-13-16,0 2-8 0,-1 0-5 0,2 2-4 15,-3-2-3-15,0-2-1 0,1 5-1 16,-1-4 1-16,3 1-1 0,1 0 1 16,1-2 0-16,1 4 1 0,2-4 0 15,1 2 1-15,1 3 1 0,2-3 0 16,0-1 0-16,0 1-1 0,4 0 0 16,0 1-2-16,3-1 0 0,2-1-1 15,3 1-1-15,4 1-1 0,1 0 1 16,3 0-1-16,1 2 0 0,4-1 0 15,1 2-2-15,1 1 0 0,1-5 0 16,2 0 0-16,2 2 0 0,2-2-1 16,2-1 0-16,5-1 1 0,2 0-1 0,4 4 0 15,4-2 1-15,2-3-1 0,3 0 0 16,0 0 0-16,0 3 0 0,2-5 0 16,2 0 1-16,2 0-1 0,4 3 0 15,-1 2 1-15,5-3-1 0,0 0 0 16,-2 3 1-16,3 0-1 0,2 2 1 0,0-2-1 15,1 0 1-15,1 1-1 0,1 1 1 16,4-2-1-16,-1 1 0 16,2-2 1-16,0 4-1 0,-1 1 0 0,1-2 0 15,-1 2 0-15,0-1 0 0,2 0 0 16,-3 1 0-16,2-2 0 0,-1-2 0 16,3 4 0-16,1-3 0 0,0 2 1 15,2 0-1-15,0 0 0 0,-3-2 0 16,1 3 0-16,-2-3 1 0,4 0-1 15,-1 2 0-15,-1-1 0 0,-1-1 0 16,2 1 0-16,2-1 0 0,1 0 0 0,2 0 0 16,-3-2 0-16,1-1 0 0,-1 2 1 15,2 0-1-15,0-3 0 0,0 3 0 16,-2-1 0-16,1 0 0 0,2 1 0 16,2-2 0-16,0 0 0 0,1 2 0 15,0-2 0-15,-2-3 0 0,1-1 0 16,0-2 0-16,4 3 0 0,-2 0 0 0,-2-3 0 15,0-2 0-15,3 3 0 0,3-2 0 16,-2 3 0-16,-2-4 0 0,-1-1 0 16,2 3 0-16,1-1 0 0,-2-1 0 15,-1 5 0-15,-3-5 0 0,-3 2 0 16,1 3 0-16,0-2 0 0,0 2 0 16,-3 1 0-16,-3-3 0 0,1 2 0 15,-2 1 0-15,0-1 0 0,-5 3 0 16,1-2 1-16,-3 0-1 0,-2 3 0 15,-4 1 0-15,1-2 0 0,-4 2 0 16,-4 1 0-16,-1 0 0 0,-2 2 0 16,-1-1 0-16,0 1 0 0,-5-1 0 0,-2 0 0 15,-2 0 0-15,-8-1 0 0,-3-1 0 16,-3 0 0-16,-4 1 0 0,-2 0 0 16,-3 1 1-16,-1-1-1 0,-1 0 0 15,-4 5-1-15,-5-1-5 0,-1 1-10 16,-5 4-115-16,-7-1-110 0,-6-3-281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54:29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10856 2266 541 0,'-52'-1'119'16,"-2"0"3"-16,10-3-95 0,5 3-10 15,14 4-5-15,3 2-3 0,6 0-2 16,8 3-2-16,4 0-2 0,6-2-1 15,8-1 0-15,6 1 0 0,7-2 1 0,8 0 0 16,6-2 2-16,7 1 0 16,6-2 0-16,4-1 0 0,5-1 1 0,6-2-1 15,8 2-1-15,9-2 1 16,5 0-2-16,9-2 1 0,9 0-1 0,11-2 0 16,8-3 0-16,5-1 0 0,9-1-1 15,9-1 0-15,11-1 0 0,6 0 0 16,3-1 0-16,8 2 0 0,5 3 0 0,-2-3 0 15,3 3 0-15,-3 6 1 16,-3-4 1-16,1 4 0 0,-3 3 1 0,-3-3 1 16,0 4 1-16,-5 0 1 0,-2-1 0 15,-5 2 1-15,-3-1 0 0,-4 0 0 16,-3 0-1-16,-7 0 0 0,-5-2-1 16,-6 3-1-16,-4-1-1 0,-10-4-1 15,-7 3 0-15,-7 1-1 0,-11 0-1 16,-8-1 0-16,-8-1 0 0,-12 0-1 15,-8 3-6-15,-11-3-8 0,-8 1-8 16,-12-1-19-16,-11 2-114 0,-11 2-121 16,-14-1-291-16</inkml:trace>
  <inkml:trace contextRef="#ctx0" brushRef="#br0" timeOffset="9805.3776">19274 7079 474 0,'-7'-5'121'0,"-2"-1"5"0,1 1-65 16,0 1-13-16,1-1-3 0,2 2-3 15,1-1-4-15,2 2-5 0,1-1-5 16,3 4-2-16,2 1 0 0,3 0-1 16,1 2-2-16,1 3-2 0,4 3 2 15,-1 2 1-15,1-1-3 0,2 3-5 16,-2 0-3-16,1 2-3 0,-1-1-3 15,1-2-2-15,-2 3-2 0,0-1-1 16,-1 1 0-16,-2 0-2 0,0-1-1 16,-2-1-5-16,-1 0-5 0,0-2-11 15,-1 0-9-15,-1-1-11 0,-1-1-8 16,0-1-10-16,-2-2-6 0,0-1 45 0,-2-1-138 16,-3-5-104-16,0-4-267 0</inkml:trace>
  <inkml:trace contextRef="#ctx0" brushRef="#br0" timeOffset="10119.0948">19447 7014 519 0,'2'-10'126'16,"-2"0"6"-16,2 3-76 0,-4 3-11 15,1 2-5-15,-1 3-3 0,-1 6-3 16,0 7-2-16,-6 1-3 0,0 5-3 16,-2 5-3-16,-2 2-1 0,-4 2-2 0,0 2-5 15,-2-4-2-15,2 3-4 0,0 0-2 16,-1-3-2-16,2-4-3 16,2 0 0-16,3-3-1 0,0-2-4 0,4-4-6 15,1-4-11-15,3-3-9 16,3-3-10-16,3-7-11 0,3-2-14 0,1-3-104 15,2-6-110-15,3-2-256 0</inkml:trace>
  <inkml:trace contextRef="#ctx0" brushRef="#br0" timeOffset="10440.7824">19636 7037 580 0,'0'-10'136'0,"-2"7"5"0,2-1-92 16,0 2-13-16,2 0-4 0,-2 2-2 15,0 2-2-15,2 7-4 0,-2-2-3 0,-1 2-1 16,-2 2 0-16,1 5-1 0,-2 1-3 16,-1 4-4-16,-1 0-1 0,0 2-2 15,1 1-2-15,0 0-1 0,2-2-1 16,0-1-1-16,-1 0 1 0,4-2-2 15,2 0 1-15,1-3-2 0,2-3 0 16,3-2 0-16,0 0-1 0,4-5 0 16,1-2 0-16,0-4 0 0,-1 0-1 15,4-2-1-15,1-3-4 0,2-1-10 16,-2-1-8-16,-1-2-13 0,-1 0-10 16,1-2-16-16,-4 1-15 0,-6-2-93 0,-1 0-104 15,-3-2-244-15</inkml:trace>
  <inkml:trace contextRef="#ctx0" brushRef="#br0" timeOffset="10651.2315">19672 7010 623 0,'-5'-5'148'16,"-1"-2"4"-16,1 1-98 0,3 0-17 15,2 0-8-15,2-2-6 0,3 1-8 16,3 1-6-16,3 0-5 0,2 1-7 15,4 1-10-15,2 4-10 0,0 4-12 16,1 2-17-16,-2 1-105 0,-1 2-115 16,-1 1-266-16</inkml:trace>
  <inkml:trace contextRef="#ctx0" brushRef="#br0" timeOffset="10969.4747">19975 7205 521 0,'-4'-2'141'0,"0"-5"7"0,1 3-37 16,0 0-57-16,2 3-10 0,1-1-6 0,0 1-5 16,0 2-6-16,3 1-5 0,-2 0-3 15,1-1-2-15,2 3-2 16,0 0 0-16,0 1 0 0,1-1-4 0,2 3-1 15,0-3-2-15,1 1-2 0,2-1-1 16,0 0-2-16,2-3-1 0,1-4 0 16,0 1-1-16,2-4-1 0,-3 0 1 15,0 0-1-15,0 0 0 0,-2-2 1 16,0 3-1-16,-1 3-1 0,-3 1 0 0,0 2-5 16,-2 1-5-16,-2 3-12 0,0 1-11 15,-2 3-11-15,2 1-12 0,-2-1-15 16,0 1-104-16,0-1-114 0,2-2-263 15</inkml:trace>
  <inkml:trace contextRef="#ctx0" brushRef="#br0" timeOffset="11555.7796">20030 7113 502 0,'-5'-1'124'0,"-2"0"7"15,-1-1-68-15,2 2-16 0,0 3-6 16,0 1-3-16,1-1-3 0,1 3-3 0,2 3-3 16,1 1 0-16,-1 3-2 0,2 2 0 15,2 2 0-15,-1 1-2 0,0 1-1 16,2-1-2-16,-1 2-2 0,2-2-3 15,-1-2-4-15,0-1-2 0,1-3-3 16,-1-2-2-16,1-2-2 0,-2-4-1 16,2-1-2-16,0-3 0 0,1-5 0 15,-1-4-1-15,3-2 1 0,0-1 0 16,3-4 0-16,0-4 0 0,3-2 0 16,-2 3-1-16,1-1 1 0,1 3-1 0,-2 0 1 15,-3 4-1-15,-2 5 0 0,-3 2 0 16,0 5 1-16,1 2 0 0,-1 2 0 15,-1 4 0-15,0 1 1 0,1 6 0 16,1 2-1-16,-3-2 1 0,0 3-1 16,-2 1 0-16,2-1 0 0,-1 0-1 15,2-2-1-15,0-2-6 0,1 0-11 0,0-1-19 16,4-3-16-16,-2-1-21 0,0-5-116 16,1 0-134-16,0-3-300 0</inkml:trace>
  <inkml:trace contextRef="#ctx0" brushRef="#br0" timeOffset="11918.0867">20319 7245 634 0,'-5'0'162'0,"0"-1"9"0,2 1-92 0,0 1-14 15,2-1-9-15,0 2-8 0,1-1-9 16,1 1-10-16,1 1-8 0,2-1-6 15,1 1-4-15,1-2-2 0,3-1-3 16,0 0-3-16,2-1-6 0,-1-3-10 16,2 0-17-16,1 1-19 0,0 0-16 15,-1 1-18-15,-2 1-110 0,-1-1-126 16,-2 2-273-16</inkml:trace>
  <inkml:trace contextRef="#ctx0" brushRef="#br0" timeOffset="12361.0965">20592 7156 529 0,'0'-6'140'0,"-1"1"9"0,0 1-57 0,1 2-31 16,0 3-8-16,2 3-4 0,-2 2-5 16,1 2-4-16,2 3-4 0,-2 3-3 15,2 2-1-15,-2 1-4 0,-1 0-4 16,1-2-3-16,1 2-4 0,2-1-2 16,-1-3-4-16,-1-2-2 0,0 0-3 15,1-3-2-15,1-3 0 0,-1-3-2 0,1-6-1 16,2-2 1-16,0-3-1 0,0-5 0 15,4-2 0-15,0-5 0 0,0 1 0 16,2-3-1-16,-1 3 1 0,-1 0-1 16,2 3 0-16,-3 3 1 0,-1 6-2 15,-2 2 1-15,0 3 0 0,-1 6-1 16,-2 3 1-16,-3 2 0 0,0 3-1 16,-1 4 1-16,-2 2 0 0,-1 2 0 0,1-2-2 15,2 1-4-15,-2 1-8 16,3-1-12-16,0-3-15 0,3-1-18 0,0-1-11 15,2-4-19-15,1 0-106 0,2-3-121 16,-1-3-271-16</inkml:trace>
  <inkml:trace contextRef="#ctx0" brushRef="#br0" timeOffset="12659.2804">20878 7258 681 0,'-8'9'165'0,"1"-1"6"16,1 2-106-16,1-1-17 0,2 2-6 16,6-2-7-16,1 1-8 0,0-2-8 15,5 2-5-15,2-4-3 0,4-1-3 16,2-1-3-16,1-2 0 0,4-2 0 0,0-2 0 16,2-4-1-16,-5-3 0 0,0-1-1 15,-7-1 1-15,-2-2-1 0,-4-1-2 16,-6 2 1-16,-4 0-1 0,-3 0 0 15,-7 2-1-15,1-1-4 0,-7 3-7 16,-1 4-9-16,-1 0-13 0,2 5-11 16,0 5-10-16,3 4-6 15,1 2-13-15,4 1-102 0,2 0 5 0,2 1-85 16,5-3-174-16</inkml:trace>
  <inkml:trace contextRef="#ctx0" brushRef="#br0" timeOffset="13584.4336">21096 6943 499 0,'-10'-5'154'0,"1"3"10"0,1-1 7 16,4 3-98-16,2-2-16 0,0-1-8 0,5 1-11 16,2-1-8-16,3 0-10 0,3-1-7 15,-1-2-4-15,5 2-1 0,2-1-2 16,0 2-1-16,3 0-1 0,-2 2-2 15,0-2 0-15,2 2-1 0,-2 1 1 16,0 1-1-16,-3 1 0 0,-1 1 0 16,-3 3 1-16,-2 2 1 0,-3 2-1 15,-3 2 0-15,0 4 1 0,-2 1-1 16,-2 3 1-16,0 0-2 16,-1 2 1-16,0 0-1 0,-1 4 0 0,1 0-1 15,0 0 1-15,0 1-1 0,2 2 0 0,2 0 0 16,0 3 1-16,3 0-1 0,1 1-1 15,1 1 1-15,-1-1-1 0,2-1 0 16,-3-2 1-16,0-2-1 0,-5-4 0 16,-3-2 1-16,-2-6 0 0,-2-1-1 15,-7-4 0-15,0-4-1 0,-1 0-2 16,-1-9-4-16,0 2-6 0,3-1-8 0,0-1-10 16,5-4-12-16,2-1-10 0,2 0-15 15,2 2-80-15,2-5-26 0,1 1-101 16,5-7-201-16</inkml:trace>
  <inkml:trace contextRef="#ctx0" brushRef="#br0" timeOffset="14065.6823">21489 7190 612 0,'-9'0'164'15,"2"0"11"-15,-2-1-71 0,6 0-32 16,0 0-12-16,4-1-6 0,6 2-6 16,1 0-9-16,4 0-7 0,6-1-4 15,2 2-1-15,4-1-1 0,0-1-2 16,2 1-5-16,0-1-4 0,-3-2-2 15,0 2-3-15,-1-2-3 0,0 0-3 0,0 1-1 16,0-1-2-16,0 2-1 0,2 0-1 16,-2 0-6-16,0 1-6 15,-1 0-9-15,-2 1-10 0,2-1-10 0,-4 0-18 16,-2 0-12-16,-2 0-8 0,0 0-6 16,-5 0-6-16,-3 0-96 0,-4 0-109 15,-2-1-247-15</inkml:trace>
  <inkml:trace contextRef="#ctx0" brushRef="#br0" timeOffset="14318.5459">21936 7105 511 0,'-4'-8'131'0,"2"1"5"16,-1 0-63-16,1-1-22 0,1 3-7 15,1-1-6-15,1 1-5 0,1 0-4 16,2 2-2-16,1 0-4 0,1 1-3 16,1 2-3-16,2 1-1 0,1 1-3 15,1 2 0-15,3 1-3 0,1 2-1 16,2 1-2-16,0 0-1 0,2 2-2 15,0 0-1-15,0 1-1 0,-2 0 0 0,-2 0-1 16,-3-1 0-16,-3 1-1 0,-5 0 1 16,-5 2 0-16,-4 0-1 0,-6 1 0 15,-5 1-2-15,-3 1-5 0,-7 0-10 16,-1 2-12-16,-1-2-10 0,1 0-15 16,2 0 4-16,3-4-122 0,6-3-118 15,5-2-271-15</inkml:trace>
  <inkml:trace contextRef="#ctx0" brushRef="#br0" timeOffset="14968.9002">21568 7045 477 0,'2'-10'120'0,"0"-1"7"0,-1 0-65 15,2-2-13-15,-1 1-3 0,1 0 1 16,-1 5-1-16,-1-2 0 0,-1 2 0 16,-1-1-1-16,0 6-1 0,0 1-4 15,-3 2-7-15,0 4-5 0,-1 2-6 0,-2 4-6 16,0 4-3-16,-6 0-4 0,0 3-2 15,-2 2-1-15,1 0-1 0,-2 1-1 16,2 0 0-16,2 0 0 0,2 0-1 16,3-3 0-16,3-1 0 0,3 0-2 15,2-2 1-15,3 0-1 0,2-3-1 16,3 1 1-16,3-2-3 0,2 0-7 16,2-1-8-16,4-1-17 0,1-2-19 15,0 3-15-15,-1-1-17 0,-1-2-107 16,-1-1-123-16,2-2-269 0</inkml:trace>
  <inkml:trace contextRef="#ctx0" brushRef="#br0" timeOffset="15584.3823">21597 6459 482 0,'-5'-1'133'0,"-1"0"8"15,-2-3-38-15,2 3-38 0,0-2-6 16,0 1-3-16,1 1-5 0,0-2-5 16,3 1-6-16,0-1-6 0,2 0-7 15,4 0-5-15,2-1-5 0,3-2-5 0,2 1-1 16,3 0-1-16,1-1-1 0,1 1 0 15,1-1-2-15,0 1-1 0,1 1-1 16,-3 1 0-16,1 1-2 0,-1 0 0 16,0 2 0-16,-2 2-1 0,0 0 0 15,-2 2-1-15,-2-1 0 0,-1 5 0 16,-2-1 0-16,-2 3-1 0,-4 0 1 16,-3 4 0-16,-3 1-1 0,-1 3 1 15,-4 0 0-15,0 1-1 0,-4 2 1 16,1 0-1-16,1-2 0 0,1 1 1 15,1 0-1-15,0-3 0 0,1-2 0 16,2-1 0-16,4-2 0 0,0 1 0 16,1-3 0-16,3-1 0 0,2-1 0 0,0-1 0 15,3-2 0-15,1-3 0 0,3 1-1 16,2-4 0-16,1-1-4 0,4 0-6 16,3-2-7-16,2 1-17 0,3-1-16 15,0 0-16-15,2 5-16 0,2 1-108 16,0 3-125-16,0 2-277 0</inkml:trace>
  <inkml:trace contextRef="#ctx0" brushRef="#br0" timeOffset="17020.5911">22640 6942 594 0,'-6'-5'153'0,"-2"-1"11"15,0 1-78-15,2 0-13 0,0 2-8 16,2 1-7-16,2-1-7 0,2 2-9 16,2 1-10-16,2-1-9 0,3 1-6 15,1 1-4-15,1-1-3 0,2 0-1 16,3 1-2-16,-1-1-1 0,2-1-2 15,0 1-1-15,1 1-1 0,0-1-1 0,0-1 0 16,0 1 0-16,-1-1-1 0,-1 3 1 16,-2 0-1-16,-1 0 0 0,-1 2 0 15,-3 1 0-15,-3 1 0 0,-3 2 0 16,-1 2 0-16,-1 1 0 0,-3 4 0 16,-3 0 1-16,-4 2-1 0,-3 1 0 15,-1 1 1-15,-4 0-1 0,0 1 0 16,-5-2 0-16,6 2 0 0,1-3 0 0,2 1-1 15,0-1 1-15,2-1 0 0,1 1 0 16,4-3 0-16,0-1 0 0,-1-3 0 16,2-2 0-16,4-2 0 0,3-1 0 15,0-2-1-15,4-2 1 0,0-1 0 16,3 0 1-16,5 0-1 0,-3-2 0 16,2-3 0-16,-1 0 0 0,3 0 0 15,-1 0 1-15,2 3-1 0,-2-2 0 16,0-1 0-16,1 0 0 0,-1 2 0 15,0-1 0-15,-1 0-1 0,0 0-4 16,0 1-11-16,-1 2-11 0,-1 1-21 0,-2 1-19 16,-1 2-24-16,-2-1-110 0,-1 2-134 15,-1-2-291-15</inkml:trace>
  <inkml:trace contextRef="#ctx0" brushRef="#br0" timeOffset="17371.1725">22916 6743 634 0,'-1'-3'162'0,"-2"-2"10"16,2 2-91-16,0 2-17 0,0-1-7 15,1 2-5-15,0 0-10 0,1 0-9 0,0 0-6 16,1 0-6-16,2-2-3 0,1 1-3 16,1-1-3-16,1 2-3 0,2-3-2 15,1 2-4-15,0 0-2 0,-1 1-9 16,2-2-12-16,-2 4-19 0,0-2-22 15,-1 1-20-15,-2 0-65 0,-1 0-55 16,-1 1-114-16,-3-1-223 0</inkml:trace>
  <inkml:trace contextRef="#ctx0" brushRef="#br0" timeOffset="17748.5171">23113 6595 642 0,'0'-6'163'0,"0"1"5"0,0 3-81 0,3 0-31 15,-1 5-7-15,0 0-8 0,1 6-8 0,-1 1-7 16,2 2-4-16,0 3-4 0,-1 2-5 16,-1-1-3-16,0 1-3 0,2-1-3 15,-1-3 0-15,0 1-2 0,-2-3 0 16,-1-1-1-16,2-3 0 0,0-2 0 15,-1-1-1-15,0-3 0 0,2-4 1 16,0-2-1-16,2-6 1 0,3-1-1 16,-1-4 1-16,1-1 0 0,2-1-1 15,0 1 0-15,1 3 1 0,-2 2-1 0,-2 3 1 16,-1 4 0-16,-1 2 0 0,-1 3 0 16,-2 3 0-16,-1 2 1 0,1 3-1 15,-2 0 0-15,0 2-1 0,0 1-1 16,1 3-7-16,-1 0-14 0,0-2-17 15,2 1-16-15,1-1-16 0,2 0-15 16,-2-2-108-16,2-4-119 0,3-2-261 16</inkml:trace>
  <inkml:trace contextRef="#ctx0" brushRef="#br0" timeOffset="18016.1944">23400 6684 646 0,'-8'3'160'0,"1"1"6"15,0 2-94-15,-1 1-22 0,5 3-7 16,-1 1-9-16,2 0-8 0,3 1-7 0,2 0-4 16,5-1-3-16,2 0-1 0,1-1-2 15,2-1-2-15,4-2 0 16,2-2 0-16,0-4 1 0,0-2 0 0,-2-4 2 16,1-2 0-16,-3-2 2 0,-4-3 0 15,-5 0 0-15,-6-3-2 0,-3 2-2 16,-1 0-1-16,-7 1-3 0,-3 3-1 15,-3 3-4-15,0 3-7 0,2 3-12 16,-2 6-17-16,1 0-21 0,4 5-19 16,1 0-85-16,2 0-35 0,4 1-111 15,4-1-211-15</inkml:trace>
  <inkml:trace contextRef="#ctx0" brushRef="#br0" timeOffset="18255.1364">23792 6916 385 0,'-4'2'84'0,"-1"0"-8"0,1-2-86 0,1 0-68 16,-1-2-71-16,0 2-158 0</inkml:trace>
  <inkml:trace contextRef="#ctx0" brushRef="#br0" timeOffset="18519.3088">23730 6831 509 0,'-2'-13'131'0,"-2"-1"7"0,1 1-69 15,0 1-9-15,2 2-4 0,0 1-4 16,0 3-5-16,2 3-3 0,0 0-3 15,3 2-4-15,1 3-3 0,2 1-3 16,3 4-3-16,1 3-3 0,5 3-1 16,0 5-2-16,2 1-3 0,3 4-2 15,0 4-2-15,1 2-3 0,-2 0-2 0,0 0-1 16,1 2-2-16,1-2-1 16,0 2-1-16,0-3-2 0,1-2 0 0,1 0-1 15,1 1-1-15,-1-3 0 0,-1-1 0 16,-2-2-1-16,-3 0 0 0,-2-3-1 15,-1-1-3-15,-6-3-6 0,0-2-11 16,-4-2-12-16,-3-4-19 0,-3-2-17 16,-1-4-14-16,-4-4-16 0,-3-4-99 15,0-5-117-15,1-1-258 0</inkml:trace>
  <inkml:trace contextRef="#ctx0" brushRef="#br0" timeOffset="18753.3608">24211 6760 597 0,'-4'-5'163'0,"0"4"9"16,-1 2-47-16,-2 6-59 0,-2 4-9 15,0 3-4-15,-6 6-9 0,-3 6-8 16,-4 2-7-16,-3 5-6 0,-3 1-7 16,-2 0-4-16,-1 2-5 0,-1 0-2 15,1-3-4-15,3-2-3 0,1-1-5 16,2-2-8-16,3 0-12 0,4-2-16 15,5-4-17-15,3-2-14 0,2-3-14 16,5-3-106-16,3-4-119 0,6-6-269 16</inkml:trace>
  <inkml:trace contextRef="#ctx0" brushRef="#br0" timeOffset="19032.5892">24436 6740 649 0,'-1'-10'178'15,"0"1"7"-15,-4 5-67 0,-1 4-48 16,-4 4-12-16,-3 4-11 0,-1 4-13 16,-5 6-12-16,-1 4-8 0,1 5-5 15,2 4-3-15,4 4-1 0,0 3-3 16,5 0 0-16,3-2-1 0,2 0-1 15,2-1-1-15,2-6-1 0,3-3-4 16,1-3-7-16,4-6-12 0,3-2-15 16,0-4-20-16,3-4-19 0,-1-3-119 15,0-4-135-15,2-1-309 0</inkml:trace>
  <inkml:trace contextRef="#ctx0" brushRef="#br0" timeOffset="19436.3643">24494 6901 725 0,'-7'-2'181'0,"4"-3"5"0,0 0-93 0,5 3-37 16,0-2-14-16,3 3-9 0,3-3-7 16,3 1-8-16,2 0-5 0,3 0-4 15,2 0-2-15,3-1-3 16,0 0-1-16,-2 1-1 0,-4-1-1 0,3 2-1 15,-2-2 0-15,-1 1 0 0,-3 1-1 16,-2 1 0-16,-3 1-2 0,4-1 0 16,-8 2-2-16,-2 1 0 0,-2 1-2 15,-5 2-1-15,-2 1-2 0,-4 2 0 0,-3 4 0 16,-2 2 1-16,-1 3 2 0,-3 3 0 16,0 1 3-16,0-1 3 0,3 1 1 15,1-1 0-15,3-1 3 0,2-3 0 16,4 0 1-16,3-2 1 0,1-2 1 15,5-1 0-15,2-2-1 0,4-1 0 16,3-2-1-16,2-2-1 0,4-2-2 16,2-2 0-16,3-1-1 0,1-3-5 15,0 0-9-15,-1-4-14 0,-1 1-15 0,-3-3-13 16,0-1-12-16,-2-2-16 0,-3-5-105 16,-3-1-114-16,-3-9-260 15</inkml:trace>
  <inkml:trace contextRef="#ctx0" brushRef="#br0" timeOffset="19646.5367">24810 6585 633 0,'12'-1'149'0,"1"1"9"16,3 4-96-16,1 2-11 0,3 4 2 16,-3 3 2-16,0 3-3 0,2 6-1 0,-1 3-5 15,2 5-3-15,-1 4-4 0,-2 2-6 16,1 4-5-16,-5 3-3 0,-4 0-6 15,-7 1-5-15,-7-1-5 0,-7 1-6 16,-8-1-14-16,-5 0-20 0,-6 0-41 16,-8 0-146-16,1-4-171 0,-3 0-412 15</inkml:trace>
  <inkml:trace contextRef="#ctx0" brushRef="#br0" timeOffset="39999.522">10959 17323 338 0,'-14'1'82'0,"-3"-2"3"0,3-2-51 0,2 0-5 16,1-2-9-16,1 0-1 0,1-1 3 15,2-2 1-15,0 0 2 0,1-1 3 16,1 1 2-16,1 2 0 0,0-3 0 16,2 3-2-16,-1 0-4 0,2 2-2 15,1 2-3-15,-1 0-3 0,2 1-4 16,-1 0-2-16,3 1-3 0,0 1-1 16,5-1 1-16,-1 1 0 0,4 1 2 15,3-2 2-15,1 2 0 0,5-1 3 16,2 1-1-16,3-1-1 0,3 0-1 0,0-2-2 15,4 2-2-15,2-1-1 0,5 0-1 16,0 1-3-16,4-1 0 0,4 0 0 16,4 1-2-16,0-1 1 0,0-2-1 15,-2 0 1-15,2-2 0 0,-2-2 2 16,-3 2 1-16,-5-3 4 0,-1-1 0 16,-1 1 2-16,-2 1-1 0,-2 0 1 15,-1 2-2-15,-3-2-2 0,-4 2-3 0,-3 1-1 16,-10-1-1-16,-1 3 0 0,-5 1-5 15,-6 1-8-15,-5 0-17 0,-5 3-14 16,-5 2-121-16,-2 5-127 0,-9 1-308 16</inkml:trace>
  <inkml:trace contextRef="#ctx0" brushRef="#br0" timeOffset="41959.7096">10790 16042 470 0,'-3'-2'122'16,"-5"16"2"-16,2 4-6 0,0 20-95 15,-3 16-8-15,0 16-2 0,0 16 3 16,-2 7 0-16,-1 11 0 0,0 7-3 0,2 7-1 31,4-3-2-31,0-2-3 0,1-7-3 0,0-5-1 0,4-6-2 16,1-5 0-16,1-12-2 0,-1-7-4 0,3-10-2 16,1-9-4-16,1-10-4 0,1-12-8 15,0-10-6-15,0-12-110 0,1-10-105 16,-3-10-265-16</inkml:trace>
  <inkml:trace contextRef="#ctx0" brushRef="#br0" timeOffset="43057.2996">10684 15983 455 0,'2'-39'112'16,"-1"2"3"-16,-1 7-65 0,3 10-14 0,1 5-15 16,4 3-7-16,3 2-4 0,3 3-4 15,2 2-3-15,4 1-1 0,5 3-1 16,4 1 0-16,3 1 0 0,4 0 2 16,4-1-1-16,4-2 1 0,3-3 0 15,4-3 1-15,4 1 1 0,7-1 0 16,7-1 1-16,6-3 1 0,5-2 0 15,7 2-1-15,3-1 2 0,11-1-1 0,0-4 0 16,1 2-1-16,12 0-1 0,6 2-1 16,3-2 0-16,3 1-1 0,1-4-1 15,4 2 0-15,14-1-1 0,-11 2 0 16,5 0 0-16,2 4 1 0,-2 2-1 16,5 1 0-16,0 3 0 0,-3 4 1 15,2-1 0-15,0 3-1 0,-1 1 0 16,1-1 1-16,-2 4-1 0,-2 0 0 15,0-1 0-15,-2 2 0 0,-3-1-1 16,-2 1 1-16,-2 0-1 0,-5-3 0 0,-5 2 1 16,-2 0-1-16,-4-2 0 0,-8 2 1 15,-6-4-1-15,-8 2 0 0,-5 2 0 16,-7-2 0-16,-9 3 0 0,-6 0 0 16,-8 2 0-16,-5 2 0 0,-7-2 0 15,-7-1 1-15,-4 3-1 0,-6-3 0 16,-4 1 0-16,-5 0 0 0,0 0 0 15,-3 0 0-15,-3 2 0 0,-3 1 0 16,0 2 0-16,-4 3 0 0,0 8 1 0,-4 3-1 16,1 8 0-16,-2 8 0 15,0 11 1-15,0 11-1 0,-2 7 0 0,-1 8 0 16,-2 6 0-16,2 10 0 0,-3 6 0 16,-3 0 0-16,1-1 1 0,2-1-1 15,5 1 0-15,3-2 0 0,-1-10 1 16,3-9-1-16,4-5 0 0,0-4 0 15,1-4 0-15,-3-11 0 0,1-3 0 16,-1-3 0-16,2-3 0 0,-3-2 0 0,0-5 0 16,-4-4 0-16,0-2 1 0,-2-6-1 15,-3-4 0-15,-2-5 0 0,-1-3 0 16,-1-4 1-16,-2-1-1 0,-1-4 0 16,-3 1 1-16,-2-1-1 0,-1 1 0 15,-2-3 1-15,-2 4-1 0,-3-2 1 16,-1 1 1-16,-5-2-1 0,-1 0 0 15,-6-1 0-15,-2-1 0 0,-2 1 0 16,-4-3 0-16,-4 2-1 0,0 0 0 0,-1 2 1 16,0 0-1-16,-3 1 0 0,-7-1 0 15,-4 0 0-15,0-2 0 0,-7 0 0 16,-1 0 0-16,-5 0 0 0,-4 0 0 16,-3-1 0-16,-2 4 0 0,-5 5 0 15,-1-1 0-15,-7-1 0 0,-7 1 0 16,-2 2 0-16,1 0 0 0,-5-1 0 15,-5-3 0-15,-3-2 0 0,-1 2 0 16,0 0 0-16,-4-2 0 0,-3-1 0 16,1 1 1-16,0-1-1 0,-4 0 1 0,1-3 1 15,-4 0-1-15,3 3 1 0,-1-2 0 16,0-2-1-16,5 3 1 0,6 1-1 16,-8-3 0-16,8 0 1 0,0 2 0 15,5 2 0-15,-1-1 1 0,-1-4 1 16,1 6 1-16,9-3 0 0,7 1 0 15,2-1 2-15,2-4-1 0,9 1 1 16,4 3-1-16,6-5 0 0,3 2-1 0,6 0 0 16,8 3-2-16,8-2 0 0,2 1-2 15,7-1 0-15,5-1-3 0,5 1-10 16,3 0-12-16,4 0 30 0,4 3-157 16,5 0-126-16,2 3-322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55:27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7266 4619 332 0,'1'0'80'0,"-1"1"-1"16,0-1-41-16,-1 0-23 0,1 2-6 16,0 0-4-16,0 1-2 0,-1 0-1 15,2 1 1-15,0 1 2 0,3-2 3 16,0 1 3-16,-1 0 2 0,4-1 2 15,-1 1-1-15,1 2 1 0,4 0-1 0,-2 3-2 16,5 1-2-16,2 1-2 0,5-3-1 16,2 2 0-16,7-2 0 0,0-2-2 15,8-1 0-15,8-2-2 0,4 0 1 16,8-1 0-16,4 2 1 0,4-1 2 16,5 0 1-16,6-1 2 0,4 0 1 15,5 0-1-15,5-1 0 0,3-1-1 16,8 1-2-16,9 1-2 0,1 0-1 0,3-1-1 15,7-1-1-15,9 0 0 0,5-1-1 16,5-1 0-16,7-1 1 16,7 0-1-16,6-2 1 0,5 0 0 0,3 0 0 15,6-1 1-15,6 2 0 16,2-3 1-16,4 2 1 0,4 0 0 0,3-1 0 16,3 1 0-16,-2-1-1 0,8-2 0 15,4 5-1-15,1-3-1 0,2 3 0 16,4 1 0-16,0-1-1 0,0 3 0 15,-5 0 0-15,-2 3 0 0,3-2 0 16,-2 1 0-16,-9 1 0 0,5-3 0 0,-5 7-1 16,1-7 1-16,-1 4-1 0,-7 0 1 15,-4-4-1-15,0 6 1 0,-7-4 0 16,-1-4-1-16,-8 8 1 0,-6-5-1 16,-4-2 1-16,-6 2-1 0,-9 0 1 15,-7-1-1-15,-7-1 1 0,-6-1 0 16,-11 2-1-16,-9 2-1 0,-10-1-3 15,-10 1-7-15,-13-1-8 0,-7 5-9 16,-17-2-101-16,-11 0-101 0,-14 3-248 16</inkml:trace>
  <inkml:trace contextRef="#ctx0" brushRef="#br0" timeOffset="18855.4911">2516 7516 452 0,'-13'-22'121'16,"0"0"6"-16,3 1-53 0,2 3-18 16,2 1-7-16,2 0-5 0,2 4-3 15,0 2-6-15,4 3-3 0,-1 2-5 16,3 3-4-16,0 4-3 0,3 4-4 15,2 4-2-15,4 4-2 0,0 7-1 16,3 3-2-16,2 2 0 0,4 3-3 0,3 0-2 16,-2-1 0-16,2 2-2 0,-1-4-1 15,1-1 0-15,-1 0 0 0,-1 0-1 16,-2-2 1-16,-1-2-1 0,-2-3-1 16,-2-2-2-16,-4-2-5 15,-2-2-6-15,-2-4-6 0,-4 0-10 0,-1-4-6 16,-2 1-6-16,-2-2-4 0,0-2-5 15,-1-1-19-15,0-1-80 0,1-3-94 16,-2-3-232-16</inkml:trace>
  <inkml:trace contextRef="#ctx0" brushRef="#br0" timeOffset="19093.078">2963 7391 473 0,'7'-13'127'16,"-2"2"6"-16,-2 6-38 0,-1 6-42 15,-2 6-9-15,-1 7-4 0,0 5-3 16,-2 8-3-16,-2 5-2 0,-2 9-3 16,-3 3-4-16,-1 4-3 0,-2 1-4 15,-2 1-2-15,2-1-4 16,-2 1-2-16,0-1-3 0,2-2-1 0,0-5-2 16,0-1 0-16,0-4-2 15,0-4-1-15,2-5-1 0,3-5-6 0,0-2-10 16,3-5-16-16,4-4-12 0,4-2-15 15,2-5-117-15,3-5-125 0,3-5-288 0</inkml:trace>
  <inkml:trace contextRef="#ctx0" brushRef="#br0" timeOffset="19473.0616">3430 7441 617 0,'-6'-1'151'0,"-3"5"6"0,-3 4-89 16,-3 3-13-16,-3 5-5 0,-6 3-5 15,-2 3-5-15,-3 5-6 0,-1 3-5 16,0 3-4-16,1 3-6 0,3 3-2 16,2 0-2-16,5 4-2 0,6 1-2 0,4-2-3 15,6-2-1-15,5 1-2 0,4-7-2 16,4 0-1-16,2-5-1 16,4-4-1-16,4-4-2 0,1-5-2 0,3-5-6 15,3 0-10-15,1-5-14 0,3-3-18 16,-3-5-14-16,0-1 100 0,-2-2-226 15,-4-4-141-15,-2-2-359 0</inkml:trace>
  <inkml:trace contextRef="#ctx0" brushRef="#br0" timeOffset="19921.4389">3446 7750 621 0,'0'-8'143'0,"0"-4"3"16,3 5-102-16,2-1-12 0,4 1-5 15,-1 1-3-15,2 1-4 0,1 2-4 16,2 0-3-16,1 2-3 0,2 1-2 16,0 1-3-16,2 1-1 0,3 0-2 15,0 0 0-15,-3 2-1 0,1 1 1 16,-3-1 0-16,-2 2 2 0,-3 0 2 15,-2 1 1-15,-3 1 2 0,-2 0 0 16,-4 0 0-16,-3 1-1 0,-2 2-1 16,-3 3-1-16,-6-1-1 0,-3 3-1 15,-1 3 0-15,-3-1 2 0,-1 4 3 0,0-2 3 16,1-1 0-16,3 3 2 0,3-3 1 16,4-2-1-16,3-3-2 0,3 0-3 15,2-3-2-15,2-2-2 0,2-2-1 16,4-1-1-16,0-2-1 0,4-2-1 15,-1-1 0-15,6 1-1 0,-1-4 1 16,3 0 0-16,2-2 0 0,2 2-1 16,2-2 0-16,0-1 0 0,0-1-3 0,1 1-6 15,2-1-8-15,-3 0-15 0,-2 0-16 16,-2-2-11-16,0 2-13 0,-2 1-114 16,-4-1-124-16,-1-1-282 0</inkml:trace>
  <inkml:trace contextRef="#ctx0" brushRef="#br0" timeOffset="20208.6817">3800 7451 590 0,'7'-18'141'0,"2"1"4"15,-1 3-82-15,3 6-25 0,3 4-6 16,0 3-1-16,2 7-1 0,1 4 1 15,2 4 1-15,-2 5 0 0,3 4 0 16,-2 4-3-16,0 2-2 0,1 4-3 16,-3 3-5-16,1 3-4 0,1 2-4 15,-3 3-3-15,-2 1-1 0,-4 3-1 16,-3 0-4-16,-4 3 0 0,-8-4-1 16,-2-1-4-16,-7-2-5 0,-1-3-8 0,1-7-13 15,2-6-18-15,1-7-15 0,4-4 43 16,3-6-170-16,5-6-135 0,7-6-326 15</inkml:trace>
  <inkml:trace contextRef="#ctx0" brushRef="#br0" timeOffset="20414.681">4350 7792 729 0,'3'-4'172'0,"-1"0"4"0,1 3-119 15,1 0-15-15,2 1-12 0,-1-1-12 16,4-1-7-16,-2 1-6 0,4 1-4 16,-1-1-3-16,1 1-13 0,-1 0-11 15,-2 0-15-15,1 1-17 0,-2 3-120 0,-3 0-131 16,1 3-302-16</inkml:trace>
  <inkml:trace contextRef="#ctx0" brushRef="#br0" timeOffset="20617.28">4302 8058 622 0,'0'0'174'0,"4"0"5"16,-1 0-19-16,5 1-107 0,0-2-17 16,2 1-10-16,2 2-11 0,2-3-7 15,-1 1-7-15,1-3-13 0,2 2-23 16,2 1-20-16,-1 1-128 0,1 2-141 15,2 4-340-15</inkml:trace>
  <inkml:trace contextRef="#ctx0" brushRef="#br0" timeOffset="21268.5137">5101 7543 520 0,'-10'-20'139'0,"1"2"8"16,2 2-47-16,1 4-44 0,5 6-10 16,4 6-4-16,6 5-3 0,3 2-4 15,5 5-4-15,6 4-3 0,4 5-2 0,6 6-1 16,2-1-2-16,3 4-6 0,1 3 0 16,0 0-2-16,0 1-1 0,1-1-2 15,-6-2-3-15,-2 0-2 0,-2 0 0 16,1-3-3-16,0 0-2 0,-2-1-1 15,-1-1 0-15,-1-3 0 0,-4-3-2 16,-4-4-6-16,-5-3-9 0,-5-2-14 16,-4-1-19-16,-5-4-15 0,-3-1 62 15,0-3-191-15,-6-2-139 0,-1-3-337 16</inkml:trace>
  <inkml:trace contextRef="#ctx0" brushRef="#br0" timeOffset="21499.8842">5729 7392 676 0,'-6'3'167'0,"-4"3"6"0,-2 9-96 16,-3 4-26-16,-1 9-8 0,-7 4-8 0,-5 6-7 16,0 4-8-16,-3 4-5 0,-2 2-2 15,-1 2-4-15,-4 2-3 0,1 1-2 16,-1-3-1-16,2-2-2 0,4-4-3 15,6-4-8-15,3-3-17 0,10-8-20 16,11-2-14-16,4-6-116 0,8-6-12 16,6-5-113-16,7-3-203 0</inkml:trace>
  <inkml:trace contextRef="#ctx0" brushRef="#br0" timeOffset="21771.7038">6112 7467 684 0,'-23'-2'182'0,"0"5"5"16,-4 6-74-16,-3 7-50 0,4 10-14 16,-4-1-9-16,6 6-13 0,-5 6-8 15,7 1-5-15,3 1-3 0,5 2-3 16,6 2-3-16,8 0-1 0,3 0-2 15,11-5-1-15,1-2-3 0,4-3-5 16,4-8-8-16,2-4-11 0,2-6-16 16,2-7-17-16,1-4-9 0,2-4-16 15,-2-5-111-15,2-1-121 0,-1-9-278 16</inkml:trace>
  <inkml:trace contextRef="#ctx0" brushRef="#br0" timeOffset="22185.6751">6203 7647 813 0,'-5'-8'187'0,"4"-1"2"16,2-1-125-16,5 4-30 0,2 0-12 16,5 1-7-16,2 1-6 0,3 3-4 0,4 1-1 15,3 0 0-15,-1 3-2 0,4-1 0 16,-1 1 0-16,-1-1-1 0,1 0 0 15,-3 1 0-15,-1 1 0 0,-3-2-1 16,-1 3-1-16,-2 1-3 0,-4 1-2 16,-4 2-6-16,-4 1-3 0,-5 2-4 15,-3 3-6-15,-5 1-5 0,-6 2 2 16,-3-1 3 0,-2 4 4-16,-1 0 5 0,0 0 10 0,0-2 11 0,1 0 11 0,3 0 7 15,3 1 3-15,2-3 3 0,3-1 1 16,3-1-4-16,3-1-4 0,3-1-5 15,3-2-4-15,3 0-2 0,4-2-3 16,2-1-1-16,4 0-1 0,2 0-1 16,2-3-1-16,2-3 0 0,3-2-2 15,4 0-1-15,3-2-2 0,1-3-4 16,0-1-9-16,3-2-13 0,0 0-19 16,-2-1-19-16,-3-1 129 0,-5-1-264 0,-5-1-154 15,-1-4-400-15</inkml:trace>
  <inkml:trace contextRef="#ctx0" brushRef="#br0" timeOffset="22442.0014">6797 7162 611 0,'15'9'146'16,"2"3"7"-16,0 5-96 0,3 8-4 15,-1 4 4-15,3 5-4 0,0 5 2 16,0 6-3-16,-2 1-5 0,-2 3-5 16,-2 1-7-16,-2 3-8 0,-6 1-3 15,-3 1-9-15,-3-1-6 0,-4 4-3 16,-3-1-10-16,-3 2-17 0,-8-5-26 16,-2 1-26-16,-7-5-134 0,-3-3-156 0,-5-6-363 15</inkml:trace>
  <inkml:trace contextRef="#ctx0" brushRef="#br0" timeOffset="23561.9003">7577 7750 498 0,'2'-18'143'0,"1"3"10"15,-3 3-10-15,0 2-75 0,1 4-9 16,-1 6-5-16,0 8-4 0,-1 5-9 16,-1 4-8-16,3 5-11 0,0 5-7 15,4 6-5-15,-1 2-3 0,1 1-4 16,0 1-7-16,0-3-14 0,-2 0-14 16,-2-3-18-16,-1-2-18 0,0-4-118 15,-1-4-134-15,-1-3-300 0</inkml:trace>
  <inkml:trace contextRef="#ctx0" brushRef="#br0" timeOffset="23750.5457">7512 7891 751 0,'-2'-10'186'16,"0"2"4"-16,2 1-112 0,2 4-22 15,3-1-12-15,2 2-14 0,4-1-12 16,4 0-8-16,3 1-4 0,6 2-4 0,3 2-9 15,2-2-14-15,2 1-28 0,2 2-20 16,0 1-128-16,0 0-146 0,1-2-341 16</inkml:trace>
  <inkml:trace contextRef="#ctx0" brushRef="#br0" timeOffset="24296.9116">8203 7783 632 0,'-23'-7'157'0,"1"-1"6"16,0-3-93-16,4 0-18 0,3-2-4 0,6 1-3 15,3-2-9-15,4 0-5 0,4-2-5 16,4 1-3-16,5 3-2 0,4-1-4 16,2 0-2-16,5-1-1 0,0 3-4 15,2 0-2-15,4 3-1 0,-3-1-2 16,4 3-2-16,-2 4-1 0,-2 2 0 16,0 2-2-16,-2 3 1 0,-3 4 0 0,-3 0-1 15,-4 4 1-15,-3 1-1 0,-3 3 1 16,-3 4 0-16,-3 3 0 15,-3-2 0-15,-4 1 1 0,-5 4-1 0,-6 0 1 16,-5 0 0-16,-7-2 0 0,-3 4 0 16,-3-1-1-16,-3 1 0 0,-2-4 0 15,0-2-1-15,4-1 2 0,3-2 0 16,4-6 1-16,5-1 1 0,6-4-1 16,4-2 1-16,5-3-1 0,6-1-1 15,2-3-1-15,3-1 0 0,4-2 0 16,5-3-1-16,4 1 0 0,2 1 0 0,4 1 1 15,2 2 0-15,3-1-1 0,1 5 1 16,-3 2-1-16,0 0 0 0,0 0 1 16,-1 1-1-16,-1 0 0 0,-2 0-2 15,1-1-6-15,-3 0-12 0,1 2-18 16,-4-2-25-16,-1 0-18 0,-3 1-124 16,-1-1-144-16,1 2-322 0</inkml:trace>
  <inkml:trace contextRef="#ctx0" brushRef="#br0" timeOffset="25149.9378">8984 7640 611 0,'-10'-6'162'0,"0"1"10"0,0-1-83 0,0 0-15 16,2 1-5-16,0 1-7 0,6-1-10 15,1 1-12-15,2 0-10 0,5 0-7 16,1 0-6-16,6-1-5 0,1 2-2 0,4-1-2 15,-1 1 0-15,1 1-1 0,0 1 0 16,3 0-1-16,0-1-1 0,1 4-1 16,-1-2-1-16,3 1 0 0,1 0-2 15,-1 0 0-15,-1 2 0 0,-4 0 0 16,-2 2-1-16,-2 0 0 0,-5 1 0 16,-4 2 0-16,-2 1 0 0,-4 1 1 15,-4 2-1-15,-3 0 0 0,-4 1 1 16,-4 3-1-16,-4 2 1 0,-1 1-1 0,-5-2 1 15,-2 1-1-15,1 2 0 0,2 1 0 16,1-1 0-16,1-1 0 0,1 3 0 16,2 2 0-16,1 0 1 0,2-1-2 15,-1 1 2-15,2-2-1 0,2-2 0 16,3-3 0-16,0-3 0 0,5-5 0 16,0-1 1-16,3-5-1 0,0-3 0 15,2 3 1-15,3-2-1 0,2-1 1 16,2-2 0-16,2 0 1 0,1 0-1 0,5 1 1 15,-2-2 1-15,2-2-1 0,-1 3 1 16,2-2 0-16,-1 1 0 0,3-2 1 16,1 1-1-16,0 0 1 0,3 2 0 15,2 0-1-15,1-1 0 0,2 3-1 16,0 1 1-16,-3-2-1 0,-1 0 0 16,-4 0 0-16,-3-1-1 0,-2 2 0 15,-3 0 0-15,-5-1-1 0,0 1 0 16,-2 1 0-16,-7-3-1 0,2 4-2 15,-3 0-2-15,0-1-3 0,-3 1-4 0,0 1-7 16,0-2-6-16,2 5-10 0,-1-6-9 16,0-1-15-16,-1-2-14 0,4 1-9 15,2-3-106-15,-2-1-7 0,3-3-102 16,0-2-197-16</inkml:trace>
  <inkml:trace contextRef="#ctx0" brushRef="#br0" timeOffset="25531.2564">9542 7438 623 0,'0'-9'162'0,"-1"2"11"0,0 1-84 0,-1 0-16 16,1 1-3-16,1 1-6 0,-1 2-11 15,2 0-11-15,0 2-9 0,2 0-9 16,1 2-8-16,-1-1-6 0,3 1-2 15,2 1-3-15,-1-1-2 0,4 1-5 0,0-1-10 16,1 0-16-16,3 2-24 16,0-1-23-16,-2 0-9 0,1-2-124 0,-3-1-136 15,0-2-298-15</inkml:trace>
  <inkml:trace contextRef="#ctx0" brushRef="#br0" timeOffset="25695.3383">9834 7176 718 0,'0'-5'183'0,"0"3"1"0,-2 2-96 16,1 4-31-16,1 3-11 15,1 6-13-15,-2 3-12 0,1 3-7 16,0 7-2-16,1 1-2 0,1 5-4 0,-1 1-8 16,0 1-15-16,2 0-28 0,-1 1-21 15,-1-3-131-15,2-2-149 0,-2 2-352 16</inkml:trace>
  <inkml:trace contextRef="#ctx0" brushRef="#br0" timeOffset="26282.1938">10180 7417 594 0,'-8'-11'146'16,"0"1"7"-16,4 3-85 0,0 1-21 15,5 6-5-15,8 5-2 16,2 3-3-16,5 6-6 0,2 4-2 0,3 3-1 16,1 4 1-16,1 1-4 0,2 0-3 15,0 2-3-15,0 1-2 0,-4-2-2 16,4 3-2-16,0-1-4 0,-2-3-1 15,0-2-2-15,-1 1-1 0,2-2-2 0,-1-2-1 16,-5-3-1-16,1-2-1 16,-1 0-2-16,-1-1-7 0,-3-3-11 0,-3-3-19 15,-1-1-20-15,-2-1-19 0,-3-3-120 16,-5-1-139-16,-1-7-309 0</inkml:trace>
  <inkml:trace contextRef="#ctx0" brushRef="#br0" timeOffset="26510.5804">10663 7303 730 0,'-20'4'181'0,"0"3"6"0,-5 10-110 16,3 8-20-16,-4 7-9 0,1 5-10 15,-7 4-12-15,-5 3-8 0,-5 4-6 16,-2 1-2-16,-2 0-4 0,-3-3-3 15,0 1-1-15,6-1-1 0,5 1-2 16,8-4-7-16,8-4-13 0,8-5-21 0,8-3-22 16,8-7 88-16,7-5-224 0,5-11-153 15,8 0-377-15</inkml:trace>
  <inkml:trace contextRef="#ctx0" brushRef="#br0" timeOffset="26796.8148">11342 7194 759 0,'-11'-4'173'0,"-7"6"3"16,-2 5-126-16,-9 4-16 0,-5 5-2 15,-1 7-3-15,-3 5-3 0,-3 7 0 16,3 4 2-16,5 4-1 0,5 4-1 15,6 2-4-15,4-1-6 0,5 2-4 0,6-3-4 16,3-3-3-16,5-1-3 0,7-4-3 16,4-2-6-16,6-3-7 0,3-6-12 15,6-3-9-15,4-4-15 0,6-7-18 16,4-4-9-16,1-5 15 0,-2-6-131 16,4-5-121-16,-2-5-289 0</inkml:trace>
  <inkml:trace contextRef="#ctx0" brushRef="#br0" timeOffset="27235.6423">11382 7536 717 0,'-6'-11'171'0,"5"2"4"0,2 2-115 15,4 2-15-15,2 0-4 0,3 3-4 16,2 0-7-16,3 1-7 0,0 0-3 16,0 1-3-16,3-1-4 0,1-1-3 0,1 4-4 15,-2-4-2-15,1 2-2 16,0 0-1-16,0 0-1 0,-1 4 0 0,-3 0-1 16,-4-3 0-16,-4 4-1 0,-3 2-1 15,-7 4-1-15,-5 1 0 0,-6 0 0 16,-2 2 0-16,-3 3 1 0,-3 1 0 15,0 0 1-15,-1-2 1 0,3 0 2 16,-1 0 2-16,0 0 3 0,5 0 2 16,4-2 2-16,5 0 2 0,0-2 1 0,6-1 0 15,5 0-2-15,7-2-1 16,0-1-3-16,4-1-2 0,-1-2-2 0,8 2-1 16,3-3-1-16,1-2 0 0,3-4-3 15,3 0-2-15,3-2-5 0,3 1-8 16,-3-4-11-16,-1 3-17 0,1 0-20 15,-5 0-11-15,-3 2-106 0,-6-2-15 16,-4 2-111-16,-5 0-204 0</inkml:trace>
  <inkml:trace contextRef="#ctx0" brushRef="#br0" timeOffset="27473.0167">11819 7211 645 0,'6'-16'149'0,"5"6"3"16,3 4-95-16,3 6-29 0,1 6-2 16,3 5 2-16,0 4-1 0,-1 6 1 0,-1 7 3 15,0 4 2-15,0 6 2 0,0 2-1 16,-3 3-4-16,-2 4-6 0,0 2-4 16,-2-3-5-16,-6 3-5 15,-3-2-5-15,-6-1-2 0,-3-1-5 16,-5-1-9-16,-4-2-17 0,-4 1-26 15,-6-2-11-15,-5-2-133 0,-2-2-145 0,-1 1-335 16</inkml:trace>
  <inkml:trace contextRef="#ctx0" brushRef="#br0" timeOffset="28900.3015">12585 7686 664 0,'-5'-3'175'0,"-2"0"11"0,-1 1-94 16,2 1-13-16,0-1-8 0,1 1-10 16,1 1-13-16,3 0-14 0,2-1-8 15,3 1-7-15,3-3-4 0,3 2-3 16,1 0-2-16,4-1 0 0,3-3-2 15,6 0-1-15,1-1-2 0,0 1-1 16,-1-3-4-16,1 0-4 0,-2 2-12 16,-5 1-15-16,-3 1-25 0,-4 3-27 0,-2 3-136 15,-3 2-158-15,-5 6-362 0</inkml:trace>
  <inkml:trace contextRef="#ctx0" brushRef="#br0" timeOffset="30562.4708">13322 7432 630 0,'-16'-15'154'16,"5"-2"6"-16,4 1-95 0,5 1-13 15,2 0-6-15,2 0-6 0,7-1-9 16,3 3-5-16,6 4-6 0,4-1-5 15,4 2-5-15,2 3-2 0,2 4-2 16,-2 2-2-16,-3 2 0 0,-1 3-2 16,-2 0 0-16,-6 4 0 0,-3-1-1 15,-3-1 0-15,-4 2 1 0,-2 0-1 16,-6-2 1-16,-1 2 0 0,-5 0-1 0,-3 1 1 16,-2 2-1-16,-4 3 0 0,0 3-1 15,-5-5 1-15,1 1-1 0,2-1 0 16,5-2 0-16,4-4 0 0,4 0 1 15,6-3-1-15,8 1 0 0,5 1 0 16,4-2 0-16,1 1 1 0,2 0-1 16,2 0 0-16,0-1 0 0,-1 1 1 15,-2 1-1-15,-3-1 0 0,3 2 0 16,-2 0 1-16,-1-1-1 0,-3 0 0 16,-1 3 1-16,-2 0-1 0,-2 1 2 0,-4 0 1 15,-5 1 4-15,-4 2 3 0,-3-2 3 16,-3 3 2-16,-5-1 2 0,-3 1 1 15,-3-3-2-15,-3 1-1 0,-4 0-3 16,-2-2-3-16,-6 0-1 16,-1-2-2-16,-3-3-2 0,6 0-1 0,7-1-1 15,0-6-3-15,6-2-5 0,8-5-9 16,7-6-12-16,5-2-16 0,5-2-20 0,1-1-13 16,9 3-16-16,5 1-109 0,5 1-126 15,5 9-278-15</inkml:trace>
  <inkml:trace contextRef="#ctx0" brushRef="#br0" timeOffset="31215.3314">13964 7373 655 0,'-13'-8'169'0,"-1"0"9"0,1-1-94 0,0 2-12 16,5 0-6-16,1-2-10 0,4 2-11 16,2-1-10-16,5 1-8 0,3 1-8 15,4 2-5-15,4 1-4 0,3 0-2 16,3 2-1-16,2 0-1 0,2 1-2 0,0 1 0 16,1 0-1-16,-3-1-1 15,3 1-1-15,-1-1 0 0,0 2 0 16,0 0-1-16,-2 0 0 0,-1 1 1 15,-1 2-1-15,-4 1 0 0,-5 1 0 16,-3-1 0-16,-5 3 0 0,-7 2 0 0,-3 1 0 16,-5 4 0-16,-4 0 0 0,-3 1 1 15,-5 5-1-15,-2 2 0 0,1-1 0 16,-3 3 1-16,2-1-1 0,-1 1-1 16,1 1 1-16,3-3 0 0,1 0 0 0,0-1 0 15,5-1 0-15,1-2 0 0,6-3 0 16,1-4 0-16,6 1 0 0,2-3 0 15,5-4 0-15,1-3 0 0,2-2 0 16,5-2 0-16,1 0 0 0,2-2 0 16,1-2 0-16,2-2 0 0,2 2 0 15,-3-3 1-15,4 1-1 0,0-3 0 16,0 3 0-16,1 1 0 0,2 0 0 0,-2 2-1 16,2 1-2-16,-5 2-5 0,-1 0-7 15,-3 2-13-15,-2-1-17 16,-4 1-22-16,-1 2-13 0,-2 0-127 0,-2-1-140 15,-2 1-321-15</inkml:trace>
  <inkml:trace contextRef="#ctx0" brushRef="#br0" timeOffset="31533.544">14657 7158 632 0,'-6'-6'189'0,"4"3"7"0,-2-3-11 15,3 2-112-15,1 1-18 0,1 0-10 16,2 0-15-16,-1 0-12 0,4 0-6 15,4 2-3-15,-1-2-4 0,5 2-2 16,2 2-7-16,3 1-9 0,-1-1-15 16,2 1-23-16,-1 1-24 15,1-1-133-15,-6 0-152 0,1 0-352 0</inkml:trace>
  <inkml:trace contextRef="#ctx0" brushRef="#br0" timeOffset="31937.5038">14988 7004 755 0,'-6'-17'182'0,"2"0"5"16,2-2-119-16,4 2-14 0,2 0-6 15,2 2-10-15,3 3-9 0,1 1-6 16,1 3-5-16,3 1-5 0,1 3-4 15,0 0-3-15,1 1-1 0,-1 3-3 16,1 2 0-16,-1 0 0 0,2 2-2 16,-2 1 1-16,0 2-1 0,-3 3 0 15,-2 1 0-15,-2 0-1 0,0 2 1 16,-6 3-1-16,-1-1 1 0,-4 1-1 16,-5 1 1-16,-3-1 0 0,-2 1-1 0,-3-1 1 15,-1-1 0-15,-3 1 0 0,3-2 0 16,1 0 0-16,1-1 0 0,3-2 1 15,1-1-1-15,4 1 0 0,2-2 0 16,1-2 0-16,4-1 0 0,1 0 0 16,2-1 0-16,3-2 0 0,1-1 0 15,2-2-1-15,3 1-2 0,2-1-3 16,2 2-5-16,1-2-10 0,2 1-15 0,2 0-25 16,2 1-15-16,1 2-126 15,-2 0-144-15,1 3-329 0</inkml:trace>
  <inkml:trace contextRef="#ctx0" brushRef="#br0" timeOffset="32630.8212">15722 7091 572 0,'0'-7'141'0,"0"1"7"0,1 1-84 16,4 0-11-16,1 2-6 0,5 3-2 15,3 2-4-15,3 2-5 0,4 4-4 16,3 4-3-16,4 4-3 0,4 2-4 16,1 6-2-16,0 1-4 0,2 1-2 15,-2 1-3-15,0 2-2 0,-3 0-4 0,-4-1-1 16,1-1-2-16,-1-2-2 0,-2 1-2 15,0 1-7-15,-2-5-9 0,-3 1-12 16,1-2-18-16,-4-1-11 0,-3-4-3 16,-2-2-127-16,-3-5-125 0,-2 0-291 15</inkml:trace>
  <inkml:trace contextRef="#ctx0" brushRef="#br0" timeOffset="32856.6651">16380 7056 681 0,'-17'7'167'15,"-3"3"6"-15,-3 6-104 0,-6 3-17 0,-1 11-6 16,-2 0-7-16,-5 7-10 0,-1 3-8 16,0 6-5-16,-1 2-4 0,1 1-4 15,-2 0-3-15,1-2-2 0,1-3-4 0,7-2-7 16,4-6-12-16,6-6-19 0,8-2-17 15,5-4 59-15,8-7-192 0,6-5-143 16,4-5-346-16</inkml:trace>
  <inkml:trace contextRef="#ctx0" brushRef="#br0" timeOffset="33140.2409">16958 6944 758 0,'-33'0'184'0,"-2"6"4"0,-3 2-116 16,-1 5-21-16,0 5-9 0,2 4-8 16,3 7-10-16,2 1-7 0,3 6-4 15,6 3-2-15,4 3-4 0,6 0-1 16,5 0-4-16,3 2 0 0,8-2-2 0,3-3 0 15,5-1-4-15,4-6-3 0,4-3-8 16,5-4-11-16,3-6-15 0,3-3-17 16,1-7-12-16,1-4 120 0,-1-4-244 15,0-5-142-15,-1-1-373 0</inkml:trace>
  <inkml:trace contextRef="#ctx0" brushRef="#br0" timeOffset="33546.2452">16919 7303 838 0,'-10'-12'197'15,"1"1"2"-15,7 2-133 0,3 2-22 16,6 2-13-16,4 0-11 0,5 0-9 16,3 3-5-16,3-2-1 0,1 2-2 15,2 0 0-15,-1 0-1 0,-1 1-1 0,1 1-1 16,-2 0 1-16,-3 2-2 0,0 1 0 15,-2 1-1-15,-3 0-3 0,0 2-1 16,-4 0-2-16,-5 2-2 0,-3 0 0 16,-4 2-1-16,-6 2 2 0,-4 1 1 15,-5 0 2-15,-4 1 1 0,-1 1 3 16,-3 3 0-16,1-2 3 0,0 1 3 16,0 0 3-16,3 0 2 0,3-2 2 15,5 1 2-15,3-5 0 0,5 1-1 0,4-2-2 16,6 1-2-16,2-2-1 0,4 2-1 15,4-3-2-15,1 0 0 0,3-1-1 16,3-1-1-16,1-4-1 16,4-1-1-16,3-2-1 0,0-1-3 0,3-1-5 15,3-2-8-15,-2-2-12 0,-1 0-18 16,0-1-20-16,-3 1-18 0,-3 0-119 16,-5-7-137-16,-6 1-310 0</inkml:trace>
  <inkml:trace contextRef="#ctx0" brushRef="#br0" timeOffset="33783.6793">17618 6901 660 0,'7'-2'152'0,"6"2"6"16,-1 6-104-16,3 5-17 0,2 4-1 15,1 3 3-15,1 4-1 0,0 4-2 0,3 2 0 16,0 1-2-16,-1 3-5 0,0 2-3 15,-2 2-4-15,0-2-4 0,-6 2-5 16,-2-2-4-16,-5 3-3 0,-4-2-1 16,-7 1-6-16,-9-4-11 15,-3 3-13-15,-5-5-20 0,-6 2-24 0,-3-4-132 16,-1-4-152-16,3 1-348 0</inkml:trace>
  <inkml:trace contextRef="#ctx0" brushRef="#br0" timeOffset="35202.1773">4669 9099 670 0,'-11'-14'179'0,"4"8"9"0,0-1-91 0,2 3-24 16,4 3-11-16,2-3-14 0,5 2-17 15,4 1-12-15,1-3-9 0,5 1-6 16,3 1-2-16,3 0 0 0,3 2-4 16,-1 1-9-16,3 2-12 0,-2 0-20 15,-2 1-19-15,-2 2 143 0,-5 1-279 16,-5 0-159-16,-1 4-412 0</inkml:trace>
  <inkml:trace contextRef="#ctx0" brushRef="#br0" timeOffset="35385.6965">4646 9291 735 0,'-6'0'178'0,"5"-1"3"0,3 0-109 0,7-1-23 16,2 1-14-16,4-1-13 0,5-1-8 15,5 1-6-15,2-2-11 0,2 0-21 0,3 1-28 16,0 0-134-16,0 0-147 0,-2 1-362 16</inkml:trace>
  <inkml:trace contextRef="#ctx0" brushRef="#br0" timeOffset="36320.7425">5391 8917 560 0,'-18'-24'142'16,"-3"-1"9"-16,2 1-67 0,3 3-22 16,5 4-6-16,3 1-3 0,5 5-5 15,8 4-6-15,4 7-6 0,3 3-5 16,6 6-7-16,3 4-4 0,4 6-2 15,3 3-2-15,0 5-2 0,3 1-2 0,2 5-3 16,1-1-2-16,3 2-2 0,1 0-2 16,-3 0-1-16,3-1 0 0,-2 0-1 15,-3-1 0-15,-1-2-1 0,-7 0-1 16,-1 0-2-16,-3-2-6 0,-5-1-7 16,-3-2-10-16,-2-6-18 0,-4 0-19 15,-2-3-17-15,-2-8-116 16,-5-3-133-16,2-2-302 0</inkml:trace>
  <inkml:trace contextRef="#ctx0" brushRef="#br0" timeOffset="36551.6433">5936 8791 585 0,'-2'-12'165'15,"-1"5"10"-15,-3 5-48 0,-1 6-53 16,-3 7-9-16,-2 6-7 0,-7 7-12 15,-4 5-12-15,-3 8-8 0,-3 2-5 16,-6 5-7-16,-2 1-3 0,-5-1-4 16,1 3-2-16,3 0-2 0,-1 0-2 0,1 1-4 15,6-1-7-15,4-2-10 16,6-1-15-16,3-6-21 0,5-2-15 16,8-8-132-16,4-7-141 0,8-7-330 15</inkml:trace>
  <inkml:trace contextRef="#ctx0" brushRef="#br0" timeOffset="36837.3916">6447 8691 710 0,'-21'-3'174'0,"-8"7"4"16,-6 6-109-16,-4 5-18 0,-3 5-8 16,1 7-10-16,0 6-9 0,3 5-8 0,5 5-3 15,6 3-3-15,4 0-2 0,7 3-3 16,4 0-2-16,6 0-1 0,6 3-2 16,5-5-4-16,8 4-6 15,4-6-6-15,9-2-9 0,5-3-12 0,7-6-17 16,2-4-14-16,4-8-119 0,-1-10-128 15,2-7-307-15</inkml:trace>
  <inkml:trace contextRef="#ctx0" brushRef="#br0" timeOffset="37266.4946">6495 9006 749 0,'-9'-10'181'0,"4"1"2"16,-2 1-108-16,7 2-34 15,1 1-6-15,5 0-6 0,3 2-10 0,0 0-5 16,4 0-4-16,4 2-1 0,1-1-3 16,4 0-1-16,3 0-1 0,3 1-1 15,3 1-1-15,-1 0-1 0,-2 1 0 16,-1 3-1-16,-3-1-1 0,-6 6-2 15,-7 1 0-15,-5 1-2 0,-5 2-2 16,-6 1 1-16,-6 0-1 0,-3 3 2 16,-7-1 0-16,-2 3 2 0,-3-2 2 0,-2 0 3 15,1 1 4-15,1-1 1 0,4 1 2 16,5-1 1-16,3-3 3 0,7 1 0 16,1 0-1-16,6-3-2 0,2-1-1 15,4-1-1-15,4-3-2 0,4 1-1 16,4-2-2-16,5-3-1 0,3-1-2 15,4-1-3-15,0-1-7 0,3-3-9 16,0 0-16-16,-1-2-24 0,-4 0-16 0,0-2-130 16,-4-3-143-16,-3-1-333 15</inkml:trace>
  <inkml:trace contextRef="#ctx0" brushRef="#br0" timeOffset="37503.6219">6887 8699 657 0,'11'-9'156'16,"2"4"3"-16,2 5-92 0,-1 3-32 15,4 8-3-15,0 3 0 0,-1 4-1 16,0 4-1-16,4 8 2 0,0 3 1 0,2 6-2 16,-1 3 1-16,3 2-2 0,-1 2-5 15,-3 0-4-15,-6-2-5 0,-8 1-3 16,-7-3-4-16,-9-3-5 0,-5 0-4 15,-8-1-9-15,-2-2-15 0,-2-2-23 16,2-2-22-16,3-5-15 0,6-5-123 16,2-8-141-16,7-6-308 0</inkml:trace>
  <inkml:trace contextRef="#ctx0" brushRef="#br0" timeOffset="41205.103">7630 8512 545 0,'16'-34'137'0,"-4"2"8"0,-7 10-64 16,-6 5-25-16,-6 9-4 0,-2 8 2 15,-2 8 0-15,-4 5 1 0,-1 10-5 16,-1 8-4-16,0 9-4 0,1 9-6 16,1 9-6-16,2 3-6 0,3 7-6 15,6 1-5-15,3 2-2 0,2 1-4 16,6-6-3-16,5 1-2 0,6-2-1 16,7-7-7-16,4-7-9 0,5-3-15 15,8-8-19-15,3-3-24 0,3-10-41 16,-3-9-94-16,1-9-134 0,-5-7-283 15</inkml:trace>
  <inkml:trace contextRef="#ctx0" brushRef="#br0" timeOffset="41599.127">8099 8900 541 0,'-1'-22'157'0,"-3"10"15"0,2 1-34 0,1 6-58 15,-1 6-7-15,4 8-6 0,0 6-10 16,2 4-11-16,1 8-12 0,0 5-9 16,-1 3-5-16,3 3-5 0,-5 0-6 15,2-1-5-15,-4-3-11 0,3 1-18 16,2 0-31-16,1-3-23 0,3-1-127 0,3-6-153 15,0 0-346-15</inkml:trace>
  <inkml:trace contextRef="#ctx0" brushRef="#br0" timeOffset="41958.6596">8642 8959 680 0,'-11'-12'172'15,"3"0"6"-15,1 4-99 0,5 3-23 16,0 4-7-16,2 4-5 16,3 4-9-16,-1 5-11 0,2 3-6 15,1 2-3-15,1 8-4 0,0 0-3 0,0 2-3 16,-1 1-6-16,1-2-10 0,0 1-15 16,1-2-23-16,-1-2-17 0,1-1-131 15,-1-4-146-15,4-3-337 0</inkml:trace>
  <inkml:trace contextRef="#ctx0" brushRef="#br0" timeOffset="42137.1792">8565 9098 824 0,'-5'0'197'0,"0"-2"1"0,5 2-125 0,2 2-26 16,4-4-14-16,7 1-14 0,1 1-12 15,5 0-2-15,6-2-4 16,4-3-11-16,3 0-15 0,-1 0-29 0,4 0-22 16,-2-1-125-16,0 1-149 0,0 6-337 15</inkml:trace>
  <inkml:trace contextRef="#ctx0" brushRef="#br0" timeOffset="42802.3916">9292 9074 586 0,'-11'-7'139'15,"-1"-2"9"-15,0 1-92 0,1-2-7 16,0-2-1-16,-2-3 0 0,4-2-1 16,0 0-4-16,3-3-3 0,2-1-2 15,5-1-5-15,4 1-5 0,5 1-5 16,2-1-5-16,6 2-5 0,2 3-3 16,2 2-3-16,3 4-3 0,2 0-1 15,-1 4-1-15,1 5-1 0,-2 3 1 16,-1 3-2-16,-6 2 1 0,0 5 0 15,-3 3 0-15,-3 6-1 0,-2 4 1 16,-3 2-1-16,-4 0 1 0,-1 5-1 0,-5-2 1 16,-5 2-1-16,-6-3 1 15,-1 0 0-15,-6-1-1 0,-3-4 1 0,-5 1 0 16,-2-4 0-16,-3-2 0 0,5 0 1 16,-4-5 0-16,4-3 2 0,4-3 0 15,6-2 0-15,4-4 2 0,4-3-1 16,2-3 0-16,7-2-1 0,4 0-1 15,3-1 0-15,4-1-2 0,3 2 0 0,3 0 0 16,2 1-1-16,2 3 0 0,3-1 0 16,0 2 0-16,3 2 1 0,-1 0-2 15,1 2-1-15,-1-1-7 0,0 2-8 16,-3 1-15-16,-1 0-25 0,-1-1-18 16,-3-2-131-16,-2-1-147 0,4 2-338 15</inkml:trace>
  <inkml:trace contextRef="#ctx0" brushRef="#br0" timeOffset="43433.9926">9852 8884 684 0,'-9'-1'171'0,"1"-1"7"16,2 0-101-16,1 1-17 0,1 1-6 15,3-1-9-15,3 0-9 0,2 0-9 16,2-1-5-16,4 0-4 0,2 1-3 0,2-1-3 15,3 0-2-15,0 1-1 16,3 0-3-16,-1-2-1 0,1 2-1 16,-1 0-1-16,0-2-2 0,0 2 1 0,-3 1-2 15,-1-1 1-15,-1 1-1 0,-2 1 1 16,-2 0-1-16,-2 2 0 0,-2 0 0 16,0 1 0-16,-3 2 1 0,-1 1-2 15,-3 1 2-15,-3 3-1 0,-1 1-1 16,-1 2 2-16,-2 0-1 0,-2 3 0 15,-1 1 1-15,-1 0-1 0,-1 0 0 16,0-1 0-16,-2 2 0 0,-1-2 0 0,2-1 0 16,-1-1 1-16,3-2-1 0,-2-1 0 15,2-1 0-15,3-1 0 0,1-3 0 16,2 0 0-16,1-1 0 0,2-3 1 16,3 1-1-16,2-1 0 15,-1-2 1-15,3 0-1 0,0 0 0 0,3-1 0 16,0 1 0-16,1-2 1 0,3 2-1 15,2-1 0-15,0 2 0 0,1-2 0 16,-2 1 0-16,1 0 0 0,0 0 0 0,-2 2 0 16,2-2-1-16,-3 1-2 0,1 1-3 15,0-1-5-15,0-2-7 0,0 2-8 16,1-1-12-16,-2 0-15 0,1-1-14 16,0 1-13-16,0-1-116 0,-1 3-128 15,-1-3-299-15</inkml:trace>
  <inkml:trace contextRef="#ctx0" brushRef="#br0" timeOffset="43682.8615">10308 8712 794 0,'-3'-8'187'0,"3"2"3"0,4 3-126 0,1 1-24 16,2 2-9-16,4 3-11 0,0 2-10 15,4 1-4-15,-3 1-5 0,5 0-9 16,2 1-16-16,0-2-24 0,1 0-18 16,0-4-126-16,-3 0-145 0,6-5-330 15</inkml:trace>
  <inkml:trace contextRef="#ctx0" brushRef="#br0" timeOffset="43846.8195">10736 8532 803 0,'-6'-4'201'0,"1"8"4"0,1 0-117 16,0 5-27-16,0 1-16 0,2 3-17 15,1 3-16-15,-1 4-6 0,2 1-7 16,0 1-12-16,0 3-24 0,2 2-29 15,-1 3-142-15,-1-2-160 0,3 0-387 16</inkml:trace>
  <inkml:trace contextRef="#ctx0" brushRef="#br0" timeOffset="44692.6087">10985 9014 658 0,'-12'-5'184'16,"0"-1"10"-16,2 3-60 0,1 0-53 0,2-1-12 15,2 3-12-15,1-1-15 0,3 0-13 16,4 2-8-16,5 3-6 0,-1-3-6 0,4-1-3 16,3-2-2-16,4 2-2 0,3-3-5 15,1 1-12-15,3-5-16 0,2 3-26 16,4 4-25-16,3-1-133 0,-1-1-158 16,0 0-355-16</inkml:trace>
  <inkml:trace contextRef="#ctx0" brushRef="#br0" timeOffset="45246.8576">11500 8777 660 0,'-5'-5'162'0,"-1"-1"9"16,2 1-105-16,0 0-9 16,4-3-3-16,1 0-7 0,3-1-7 0,3 1-9 15,1-2-7-15,3 3-4 0,5 0-6 16,-2 1-3-16,2 3-4 0,2 1-3 15,0 1-1-15,0 2-1 0,-2 2-2 16,-2-1 1-16,-2 3-1 0,-4 4 0 16,-3-1 1-16,-6 3 0 0,-4-1-1 0,-2 2 1 15,-3 1 0-15,-1-2 0 0,0 0 0 16,0 0-1-16,2-1 1 16,2 1-1-16,2-2 0 0,3-1 0 0,1 0 0 15,3 0 0-15,0-1-1 0,5 0 1 16,4-1 0-16,1 2-1 0,1 0-3 15,2 0-1-15,1 0-3 0,1 3-2 16,-2 0-1-16,-1-1 1 0,-1 1 0 16,0 0 2-16,-3 0 3 0,-1-1 2 15,-3 0 2-15,-1 0 1 0,-4 1 0 16,-2 1 0-16,-4 1 1 0,-1 1 1 0,-4 1 1 16,-2-2 2-16,-4 2 2 15,-3-1 0-15,-2 0 2 0,1-1-2 0,-4 1 0 16,3-2-1-16,1 2-3 0,0-3 0 15,5 0-7-15,4-2-12 0,3 1-21 16,2-2-22-16,3-1 24 0,3-2-160 0,5-4-146 16,4-1-335-16</inkml:trace>
  <inkml:trace contextRef="#ctx0" brushRef="#br0" timeOffset="45809.1714">11976 8688 697 0,'-12'-3'172'16,"6"-1"5"-16,0 2-107 0,3-1-22 16,4 3-8-16,4-1-5 0,4 1-11 0,2 0-7 15,4 0-3-15,3 1-1 0,2 0-1 16,0 1-3-16,1 0-2 0,5-1-1 16,1 2-3-16,-3-2-1 0,2 1 0 15,2 1-1-15,0-1-1 0,2 1 0 16,-7 0 1-16,-2 0-1 0,-2 3 0 15,-6 0 1-15,-5 3-1 0,-5-1 2 16,-4 0-1-16,-7 3 0 0,-2 0 0 0,-7 3 0 16,-1 0 0-1,-3 3 0-15,-1 0 0 0,-6 5-1 0,0 0 1 0,1 3-1 16,2-1 0-16,1 2 0 0,0-2 1 16,1 1-1-16,10-2 0 0,-2-1 0 15,4-3 0-15,1-2 2 0,4-4 0 16,2 0 2-16,3-4 1 0,1 0 0 15,4-4 2-15,2 0 0 0,3-3 0 16,4-1-1-16,2-1 0 0,-1-2-2 16,8-2-1-16,2 2-1 0,-2-1-1 0,1 1 0 15,3-2-1-15,2 2-3 16,4-1-6-16,-6 3-13 0,0 0-20 0,0-1-24 16,0 1-87-16,-9 1-50 0,-1 2-130 15,-7 3-259-15</inkml:trace>
  <inkml:trace contextRef="#ctx0" brushRef="#br0" timeOffset="46358.3678">12604 8535 538 0,'-1'-10'157'16,"-1"-1"8"-16,1 0-7 0,1 0-96 0,0 0-11 15,1 2-5-15,1-1-9 0,2 1-9 16,1 2-7-16,5-1-4 0,1 4-4 16,3-1-4-16,3 5-2 0,2 1-1 15,3 1-2-15,-3 3-2 0,-3 0-1 16,-2 3 1-16,-3 1-2 0,-5 0 1 15,-1 1 0-15,-4 2 0 0,-3-1-1 16,-3 2 1-16,-5 1 0 0,-3-2 0 16,-5 0 2-16,-1 1 1 0,-3-4 4 15,1 2 2-15,4 1 1 0,2-3 2 0,5 1 0 16,3-1 0-16,4-1-3 0,2 0-3 16,1-2-3-16,1-1-1 0,3 0-2 15,5-1 0-15,3-1-2 0,4 1-4 16,5-2-8-16,3-1-13 0,-3 0-20 15,2 1-23-15,-3-1-113 0,-2 0-21 16,-1 0-123-16,-3 4-233 0</inkml:trace>
  <inkml:trace contextRef="#ctx0" brushRef="#br0" timeOffset="47529.7498">12317 8557 680 0,'-7'-3'170'16,"1"-1"5"-16,3 3-106 0,-1-2-17 15,3 2-10-15,2 1-12 0,3-1-11 16,2 2-8-16,2-1-7 0,6 0-1 16,2 1-4-16,3-2-15 0,3 1-21 15,2 0-14-15,0-1-129 0,-1 0-138 16,7-2-333-16</inkml:trace>
  <inkml:trace contextRef="#ctx0" brushRef="#br0" timeOffset="48045.4366">12721 8105 640 0,'10'-7'137'16,"3"1"2"-16,7 7-115 0,4 5-9 16,6 8 0-16,1 3 0 0,3 10 2 0,1 3 3 15,1 10 2-15,-1 2 4 0,-1 9 4 16,-1 3 0-16,-3 4-1 0,-2 2 1 15,-5 5-3-15,-3 1-5 0,-7-1-4 16,-5 0-6-16,-7 0-2 0,-6 0-2 16,-7-2-6-16,-5-3 0 0,-5-3 0 15,-3-3-4-15,-1-1-8 0,-1-4-13 16,3-6-19-16,2-4-14 0,1-9-129 16,4-3-139-16,3-9-325 0</inkml:trace>
  <inkml:trace contextRef="#ctx0" brushRef="#br0" timeOffset="48695.6843">13377 8884 819 0,'-12'-1'200'0,"2"-3"2"16,4 2-123-16,4-2-28 0,5 2-18 16,7-2-11-16,4-1-11 0,4 0-7 15,4 1-2-15,3-3-3 0,2 2-7 16,-2-1-10-16,1 1-17 0,-3 3-23 16,-2 0-17-16,-3 2-128 0,-4 1-145 15,-3 2-328-15</inkml:trace>
  <inkml:trace contextRef="#ctx0" brushRef="#br0" timeOffset="48845.2822">13459 8988 793 0,'-9'7'197'16,"0"-2"1"-16,2-1-120 0,6 1-24 16,3-3-15-16,5-2-14 0,4-3-14 15,3-1-9-15,3-2-7 0,3-2-13 0,0-6-18 16,2-2-22-16,-1-2-14 0,-2 1-129 15,-2-2-141-15,-4 2-322 0</inkml:trace>
  <inkml:trace contextRef="#ctx0" brushRef="#br0" timeOffset="49074.6686">13673 8691 658 0,'6'0'154'0,"-1"0"4"16,4 2-107-16,0 3-9 0,3 3 0 0,0 0-3 15,2 2-5-15,1 1-2 0,1 0-2 16,-2 0-3-16,1 1-5 0,1 3-4 16,-1 0-5-16,-2 1-4 0,-3-1-3 15,-4 5-2-15,-5 1-2 0,-4 3 0 16,-5-3-2-16,-6 1 0 0,-6 2-7 16,-2-1-8-16,-3-2-20 0,0-2-22 0,-2-3-123 15,0 0-13-15,6-1-119 0,4-3-231 16</inkml:trace>
  <inkml:trace contextRef="#ctx0" brushRef="#br0" timeOffset="51919.4296">3955 10447 486 0,'-10'-18'131'16,"1"1"8"-16,0 3-46 0,1 7-24 16,3 0-16-16,0 2-1 0,2 2-7 15,5 3-5-15,1 2-4 0,5 1-3 16,3 7-6-16,1 3-2 0,4 5-3 0,3 5-1 15,5 3-3-15,0 2-4 0,5 1-5 16,0-2-3-16,1 0-2 0,2-1-4 16,-1-3-4-16,-2 0-9 0,2-1-14 15,-4 2-15-15,-2-3-13 0,0-3-18 16,-2-1-115-16,-3-5-128 0,-3-3-288 16</inkml:trace>
  <inkml:trace contextRef="#ctx0" brushRef="#br0" timeOffset="52126.5365">4510 10375 638 0,'1'5'153'0,"-2"7"7"16,-1 7-95-16,-1 8-16 0,0 4-4 16,-2 7-4-16,-3 6-5 0,0 7-6 15,-3 1-6-15,-2 2-6 0,1 1-5 16,-2 3-3-16,-2 0-4 0,0-2-1 15,0-5-4-15,1 0-6 0,-2-6-11 0,1-3-14 16,4-7-16-16,3-4-14 0,7-6-126 16,2-7-134-16,5-9-310 0</inkml:trace>
  <inkml:trace contextRef="#ctx0" brushRef="#br0" timeOffset="52404.3821">4966 10564 689 0,'-16'6'173'0,"-6"4"8"0,-6 3-100 16,-3 7-20-16,-3 2-8 0,-2 5-8 15,2 6-12-15,2 4-8 0,3 1-6 16,4 1-5-16,7 4-4 0,6-1-3 15,5-1-2-15,6-3-1 0,6-1-1 16,5-3-3-16,6-3-4 0,5-5-7 0,3-3-10 16,6-5-11-16,3-5-14 0,2-4-17 15,2-7-17-15,0-3-116 0,-3-6-130 16,-1-2-297-16</inkml:trace>
  <inkml:trace contextRef="#ctx0" brushRef="#br0" timeOffset="53243.356">5107 10773 586 0,'-4'-7'134'15,"2"3"4"-15,-1 0-95 0,-1-2-16 16,6 5-2-16,-2 1-2 0,1 3-2 15,0-1-3-15,0 0 0 0,2 1 0 16,4 4 0-16,-6-4 1 0,3 0-1 0,-1-1-1 16,-1 0 0-16,0 2-1 0,0-2 0 15,-1 2 1-15,0-2 1 0,-1 0 2 16,-1 2 1-16,1-1 2 0,-3-2 0 16,0 2 0-16,-1 0-3 0,-2 0-3 15,-1 0-2-15,-2 2-3 0,0-1-1 16,0 1 0-16,-1 0-1 0,0-2 1 15,3 4-1-15,-1-4 1 0,3 0-2 0,1-1 0 16,2-1-2-16,1-1-1 0,1 0-1 16,0-1-2-16,1 0 0 0,2 1 0 15,0-1-2-15,2-1 0 0,0 1 0 16,1-1-1-16,0 1 1 0,2-1-1 16,-2 1 0-16,1 1-1 0,-1 1-3 15,1-1-3-15,-3 2-7 0,3-2-7 16,-3 0-9-16,0 0-8 0,0-2-14 15,-2 0-8-15,0-1-7 0,-1 1-1 16,0 0 2-16,-2-1 2 0,-2 1 4 0,0-2 12 16,-2 0 10-16,-3-1 11 15,1 2 9-15,-2-1 10 0,0 0 12 0,-4 1 12 16,4 0 10-16,-2 2 10 0,1 0 10 16,0 0 10-16,3-1 4 0,0 2 4 15,3 0-1-15,1-1-2 0,1 2-8 16,-1-1-9-16,3 2-10 0,1-1-8 15,3 0-9-15,1 1-5 0,2 0-5 16,4-1-2-16,2 0 0 0,3 2-2 0,1-1 0 16,5 0-2-16,0-2 0 0,0 3 0 15,-1-2-1-15,0 2 0 0,-2-2 0 16,-1 0 0-16,-3 2 0 0,-4 0-1 16,-1 1 0-16,-5 1 0 0,-3 1 0 15,-4 1 0-15,-4 2 0 0,-4 1-1 16,-2-1 1-16,-4 4 1 0,-1 0-1 15,-3 2 1-15,-1 1 0 0,0 0 0 16,2 0 0-16,-2-3 0 0,4 2 0 16,1-4 0-16,5-1 0 0,1-2 0 0,5 0 1 15,3-1-1-15,3-1 0 0,4-1 1 16,2 0 0-16,3-2-1 0,2 5 1 16,3-6 0-16,3 1-1 0,2-1 0 15,3 2 0-15,-1-3 0 0,2-2-1 16,1-3-3-16,1 2-7 0,1-1-9 15,-1 0-14-15,-2-4-18 0,3 3-19 16,-4-1 134-16,1 1-265 0,-7-2-153 0,0-3-399 16</inkml:trace>
  <inkml:trace contextRef="#ctx0" brushRef="#br0" timeOffset="53483.4903">5508 10468 682 0,'8'-6'158'0,"0"6"7"0,3 4-108 16,5 8-14-16,1 3 1 0,3 7-1 0,3 5-2 15,2 6-6-15,-2 7-2 0,0 4-4 16,-1 4-5-16,-2 5-5 0,-3 4-5 16,-6 2-5-16,-3 0-1 0,-5-3-4 15,-3 3-8-15,-6-4-10 0,-5-2-14 16,-2-7-22-16,-7 0-19 0,-2-7-133 15,-4-7-147-15,-2-8-342 0</inkml:trace>
  <inkml:trace contextRef="#ctx0" brushRef="#br0" timeOffset="53851.6232">3986 11406 616 0,'-20'0'152'0,"4"2"10"0,3-1-86 16,2 0-18-16,4 2-9 0,4-1-5 15,6-2-4-15,6 1-4 0,5 1-5 16,7-4-3-16,7 5-1 0,9-3 1 15,8 1-2-15,10 1-1 0,5 0-2 16,7-1-2-16,4-1-4 0,8-1-2 16,5-3-2-16,6-1-2 0,3-2-1 15,1-1-3-15,7 0-3 0,5-1-1 16,-3-2-2-16,-2 3 0 0,-8 1 0 0,-5 1-3 16,-4 3-1-16,-5 1-5 0,-13 6-7 15,-7 2-8-15,-10 2-12 0,-8 3-17 16,-9 3-20-16,-12 1-10 0,-9 2-13 15,-10-2-108-15,-10 0-126 0,-5-3-276 16</inkml:trace>
  <inkml:trace contextRef="#ctx0" brushRef="#br0" timeOffset="54250.5467">4036 11813 653 0,'-18'-7'163'15,"4"4"9"-15,3-2-91 0,5 4-21 16,1 1-9-16,5 0-2 0,3 4-3 16,3 3-7-16,5 2-5 0,4 4-3 0,4 4-1 15,6 6-1-15,4 5-3 16,4 1-6-16,5 3-4 0,0 3-4 0,5 3-3 16,-1 3-4-16,-3-3-2 0,-4 1-2 15,0 0 0-15,-5 3-1 0,-3-3 0 16,-4 0-3-16,-1-2-3 0,-1 0-6 15,-1-2-7-15,-3 1-11 0,0-7-14 16,-1-2-20-16,-2-4-16 0,-3-5-15 0,-3-6-112 16,-3-6-132-16,-1-7-292 0</inkml:trace>
  <inkml:trace contextRef="#ctx0" brushRef="#br0" timeOffset="54485.4672">4635 11936 622 0,'-7'-22'164'0,"3"6"10"16,-7 3-66-16,0 5-43 0,-1 7-7 0,-2 4-5 16,-2 8-7-16,-1 8-8 0,-4 4-7 15,2 9-4-15,-4 7-5 0,-1 4-4 16,-5 0-4-16,-7 3-4 0,-4 1-3 16,-3 2-3-16,-1 0-2 0,-1 0-3 15,1-3-3-15,6 2-6 0,4-4-7 16,6-1-10-16,5-6-13 0,6-6-17 15,6-6-15-15,8-4 17 0,5-9-144 16,7-4-134-16,9-7-314 0</inkml:trace>
  <inkml:trace contextRef="#ctx0" brushRef="#br0" timeOffset="54786.7938">4987 11920 619 0,'1'-6'148'0,"-6"3"6"15,-2 8-94-15,-4 4-16 0,-3 3-3 16,-4 5-1-16,-1 3-1 0,-4 3-3 0,0 1-1 16,-4 2 1-16,1 4-2 0,0-1-2 15,3-2-2-15,2 2-4 0,5 1-4 16,4-1-4-16,6-1-6 0,4 2-2 15,4-3-4-15,5 1-1 0,6-3-3 16,1-4 0-16,6-1-2 0,2-2-4 16,1-7-5-16,1-2-10 15,1-4-14-15,0-4-19 0,0-3-22 0,-1-2 10 0,-2-3-140 16,-3-2-135-16,6-2-313 16</inkml:trace>
  <inkml:trace contextRef="#ctx0" brushRef="#br0" timeOffset="55435.4379">5101 12103 677 0,'-9'-7'184'16,"4"0"7"-16,0-1-63 0,2 1-59 15,3 2-17-15,3 3-14 0,2-1-11 16,2 1-7-16,2-1-6 0,2 2-2 0,4 0-3 16,2 2-1-16,0-3-2 0,3 0-1 15,2 2-2-15,1-2-1 0,0 1-1 16,1 1-1-16,-1 1 0 0,0 1 0 15,-2 1-1-15,-3 1 0 0,-3 3-1 16,-3 0 0-16,-3 1 0 0,-6 0-1 16,-1 1 0-16,-5 1 1 0,-2 1-1 15,-3 0 1-15,-3 1 0 0,-4 1 0 16,-5 1 1-16,-2 1 1 0,-1 2 0 0,-3 1 0 16,2-1 0-16,1 3 1 0,2-3 2 15,1 1 1-15,5 1 1 0,4-6 2 16,4-1 0-16,2 1 1 0,4-4-1 15,3 0-1-15,5-2-1 0,0 0-1 16,4-3-1-16,2 0-1 0,3-3-1 16,3 1 0-16,3-2-1 0,1-3-1 15,3-1-3-15,1 0-6 0,0-3-8 16,0 0-14-16,-2-2-21 0,0 0-22 0,-1 1 5 16,-2 0-138-16,-2-1-139 0,-3-1-318 15</inkml:trace>
  <inkml:trace contextRef="#ctx0" brushRef="#br0" timeOffset="55667.6549">5595 11796 693 0,'10'-1'159'0,"4"4"4"0,-1 5-110 0,3 4-16 16,1 5-1-16,0 4 1 0,2 6-1 15,0 5-1-15,1 5-2 0,2 4-2 16,-1 6-6-16,0 2-3 0,0 3-5 16,-6 0-5-16,-1 2-6 0,-6 1-7 15,-3-1-17-15,-3-2-22 0,-6-1-28 16,-6-5-132-16,-1 3-152 0,-6-6-363 0</inkml:trace>
  <inkml:trace contextRef="#ctx0" brushRef="#br0" timeOffset="56171.2423">3275 11305 737 0,'-13'-3'198'16,"-1"2"8"-16,2 4-98 0,2-2-23 0,3 2-17 15,3 0-15-15,3-1-16 0,5 0-13 16,3 1-9-16,4 0-6 0,4-1-3 16,2 1-4-16,4-1-5 0,1 1-10 15,0-2-13-15,1-1-16 0,-1 1-31 16,-2 1-18-16,-2 1-130 0,-3 3-150 0,0 0-336 16</inkml:trace>
  <inkml:trace contextRef="#ctx0" brushRef="#br0" timeOffset="56351.8016">3230 11531 692 0,'-5'0'181'0,"6"-1"1"16,2 1-29-16,3 0-114 0,4-1-23 15,3-1-11-15,2 0-15 0,2 0-28 16,0 1-22-16,2-2-122 0,4 1-140 15,-5 2-333-15</inkml:trace>
  <inkml:trace contextRef="#ctx0" brushRef="#br0" timeOffset="56922.329">1015 11006 750 0,'-1'-32'186'0,"-2"4"6"15,-1 5-115-15,1 5-14 0,2 6-10 16,1 6-12-16,0 6-10 0,3 10-10 15,-1 8-5-15,1 9-6 16,-1 8-4-16,-1 7-2 0,-1 9-1 0,-2 7-4 16,-1 2-4-16,1 2-8 0,1 1-9 15,1-4-15-15,1-2-23 0,4-4-15 16,1-7 153-16,1-8-280 0,2-6-152 16,2-9-407-16</inkml:trace>
  <inkml:trace contextRef="#ctx0" brushRef="#br0" timeOffset="57130.4293">1368 10947 736 0,'-5'0'185'0,"0"6"4"0,2 9-98 0,-1 7-32 16,0 4-16-16,1 4-12 0,-1 7-8 15,2 6-6-15,2 2-5 0,0 7-2 16,2-3-4-16,3 1-2 0,1 0-5 15,1-2-10-15,3-5-14 0,-1-6-18 16,1-8-19-16,-2-2-18 16,0-5-121-16,-4-6-138 0,1-4-304 0</inkml:trace>
  <inkml:trace contextRef="#ctx0" brushRef="#br0" timeOffset="57324.9165">976 11272 812 0,'-7'-10'187'0,"6"5"4"0,-1 1-118 16,6 2-36-16,5 1-17 0,3 3-6 15,6-1-4-15,7 3-3 0,5-2-5 16,7 2-2-16,6 1-11 0,0 1-17 0,2-2-23 16,-1 2-18-16,-1 1-125 15,-4 1-143-15,-1-1-325 0</inkml:trace>
  <inkml:trace contextRef="#ctx0" brushRef="#br0" timeOffset="57553.2976">1737 11054 751 0,'-22'1'184'0,"-3"4"5"16,0 3-116-16,0 6-17 0,-1 3-11 15,2 4-9-15,1 5-7 0,1 3-8 16,6 5-5-16,5 3-1 0,5-1-4 16,6-2-3-16,6 1-4 0,6-2-6 15,6-4-11-15,4-5-13 0,4-3-21 16,5-3-19-16,4-3-15 0,1-6-124 0,0-5-138 16,1-2-311-16</inkml:trace>
  <inkml:trace contextRef="#ctx0" brushRef="#br0" timeOffset="57946.3557">1904 11208 878 0,'-8'-1'198'0,"2"0"1"15,4 1-143-15,3-2-27 0,3 1-11 16,2 1-9-16,2 0-5 0,2 0-2 15,3 0-2-15,0 0 1 0,0 0-1 16,1 1 1-16,0-1-1 0,2 2-1 16,-1-1-1-16,-2 1-2 0,2 1-5 15,-3 0-5-15,-2 2-4 0,-2 3-6 16,-5 0-3-16,-3 2-3 0,-3 2 3 0,-6 2 4 16,-2 2 5-16,-3 2 5 0,-1-1 6 15,1 0 9 1,-1-1 9-16,3 0 6 0,1 0 5 0,1 0 5 0,4-1 4 15,1-1 1-15,3 1-2 0,-1 0-4 16,5-2-4-16,0-2-4 0,3 0-5 16,1-1-3-16,4-3-2 0,2-2-3 15,3 0-2-15,4-3-2 0,6-4-4 16,2-3-4-16,5-3-8 0,0-2-12 16,2-1-17-16,3-2-22 0,-2-2-18 15,-2 1-121-15,-2 1-139 0,-1 1-316 0</inkml:trace>
  <inkml:trace contextRef="#ctx0" brushRef="#br0" timeOffset="58178.2504">2307 10876 767 0,'1'0'169'0,"2"1"3"16,5 5-128-16,2 7-21 0,-1 1-5 0,5 10 2 15,2 5 1-15,-3 0 1 0,4 9 1 16,2 4 3-16,-2 3-2 0,1 6-1 16,-1-1-1-16,1 0-4 0,-2 8-5 15,-5-2-6-15,-4-1-5 0,-7-2-10 16,-4-1-22-16,-4 1-34 0,-6 0-139 16,-1-3-158-16,-4-3-386 0</inkml:trace>
  <inkml:trace contextRef="#ctx0" brushRef="#br0" timeOffset="59015.1376">6289 11261 750 0,'-10'-15'196'0,"0"6"6"15,2 2-105-15,1 3-25 16,1 3-17-16,5 0-18 0,5 1-13 0,6 0-12 15,1 1-7-15,5 0-2 0,4 2-5 16,2 1-6-16,4-1-12 0,-1 2-19 16,0 0-26-16,0 0 140 0,-3 1-283 15,-1-2-167-15,-3 2-435 0</inkml:trace>
  <inkml:trace contextRef="#ctx0" brushRef="#br0" timeOffset="59211.0011">6332 11422 815 0,'-8'-3'193'0,"5"0"2"0,3 1-122 16,3 1-30-16,6-1-18 0,1 1-11 16,6-1-7-16,3-1-10 0,2 1-17 15,1-1-30-15,3 1 5 0,-2-1-150 16,3 1-151-16,-3 4-359 0</inkml:trace>
  <inkml:trace contextRef="#ctx0" brushRef="#br0" timeOffset="69120.746">7342 11142 487 0,'3'-14'137'15,"-1"-3"9"-15,-1 0-22 0,1-1-54 0,0-2-8 16,0-1 0-16,3 3 0 0,-2-4-2 16,-3 4-3-16,1 3-4 0,0 4-7 15,0 3-7-15,-1 5-7 0,2 4-6 16,-1 6-4-16,0 7-4 0,2 4-3 16,-3 3-3-16,0 6-2 0,-4 4-2 15,3 3-2-15,-3 1-2 0,2 2-3 16,-2-1 1-16,1-1-3 0,2 2-4 15,4-2-7-15,-2-6-11 0,1-2-15 16,-3-7-23-16,6 1-25 0,-1-4-136 0,1-6-155 16,3-3-358-16</inkml:trace>
  <inkml:trace contextRef="#ctx0" brushRef="#br0" timeOffset="69511.2139">7838 11027 557 0,'4'-12'145'15,"0"-1"11"-15,-3 3-69 0,0 3-15 16,2 2-5-16,-2 4-2 0,0 3-3 16,-1 5-7-16,1 4-8 0,0 3-8 15,2 5-9-15,-1 1-6 0,1 4-8 16,-2 1-5-16,1 1-5 0,1 1-2 15,-1 0-4-15,1 1-6 0,0-2-5 0,0 0-11 16,-1-3-14-16,1-1-18 16,1-1-18-16,-2-4 58 0,-2-5-186 0,0 1-142 15,1-5-343-15</inkml:trace>
  <inkml:trace contextRef="#ctx0" brushRef="#br0" timeOffset="69707.2271">7713 11190 789 0,'-2'-8'195'0,"1"1"4"0,2 2-119 15,3 1-21-15,0 2-13 0,5 1-15 16,3-2-13-16,4 2-8 0,5-1-3 16,2 0-3-16,4 1-6 0,1-1-9 15,3-1-14-15,0 1-22 0,-1-1-25 16,-3 0-134-16,-3 0-153 0,0 3-356 15</inkml:trace>
  <inkml:trace contextRef="#ctx0" brushRef="#br0" timeOffset="70301.6481">8371 11138 593 0,'-19'-5'155'0,"1"2"11"15,1-1-76-15,4 0-18 0,1-1-3 0,4-1-3 16,1-1-9-16,3 0-8 0,4-2-9 16,3 0-7-16,1 1-7 0,6-2-6 15,4 0-5-15,0-2-3 0,6 2-3 16,2 2-2-16,1-1-1 0,-1 0-2 16,0 3-1-16,-1 3 0 0,3 0-1 15,-6 3-1-15,-2 3 0 0,0-2-1 16,-3 7 1-16,0 2-1 0,-5 5 1 15,-3 1-1-15,-3 1 0 0,-3 3 1 0,-1 3-1 16,-4 0 1-16,-3-1 0 0,-1 3-1 16,-6 0 1-16,-2-1-1 0,-4 0 0 15,-5 0 1-15,-2-1-1 0,-2 0 0 16,-1-6 1-16,3-2-1 0,4-2 0 16,4-4 1-16,4-3-1 0,7-5 1 15,4-2 0-15,4-3-1 0,3-2 1 16,4 0-1-16,2-2 0 0,6 0 0 15,1 0 1-15,3-1-1 0,3 4 0 0,2 2 0 16,1 0 0-16,-1 3-1 0,-1 1 0 16,0 3-3-16,-1 1-5 0,0 1-7 15,-2 1-10-15,-2 1-14 0,-2-1-21 16,0 2-19-16,-3-1-14 0,-3 0-113 16,1-1-133-16,1-1-292 0</inkml:trace>
  <inkml:trace contextRef="#ctx0" brushRef="#br0" timeOffset="70882.875">8732 11013 716 0,'-7'-2'184'16,"1"-2"7"-16,1 2-104 0,3 2-23 16,3 0-10-16,3 0-12 0,2 1-11 15,2-1-10-15,3 2-4 0,3 1-2 16,2-1-2-16,3 1-3 0,1-2-3 15,3 0-1-15,0-1-1 0,3-1-2 16,-1 0-1-16,-2-2-1 0,-2 0 0 0,0-1 0 16,-4 1 0-16,-1 2-1 15,-4 0 0-15,-2-1 1 0,-3 3-2 0,-2 1 2 16,-3 4-1-16,-3-1 0 0,-4 3 1 16,-2 0-1-16,-2 4 0 0,-3 3 1 15,-3 1-1-15,-2 1 1 0,-2 2-1 16,-1 0 0-16,-2 2 0 0,-1-1 0 15,1-1 0-15,0 0 0 0,2 1 0 16,0-1 0-16,4 0 0 0,3-1 0 16,3-1 0-16,2-3 0 0,3 0 0 0,4-4 0 15,1 1 0-15,2-4 0 0,2-1 0 16,3-3 0-16,2 0 0 0,2-1 1 16,1-4-1-16,3 0 0 0,0 1 0 15,4-2 1-15,-2-1-1 0,1 0 0 16,1-1 0-16,-1 2 0 0,-1 0-2 15,-2-1-4-15,0 0-5 0,-3 3-10 16,-1 0-12-16,-1 0-20 0,-4 1-20 16,0 0-16-16,-2 0-117 0,-2 0-134 15,2 1-303-15</inkml:trace>
  <inkml:trace contextRef="#ctx0" brushRef="#br0" timeOffset="71156.2074">9225 10943 631 0,'5'-6'163'16,"0"3"5"-16,0 0-72 0,1 2-45 15,-1 0-12-15,2 2-10 0,0 0-9 16,3 2-8-16,1-1-6 0,4 2-6 16,1-2-15-16,2-1-19 0,2 1-12 0,-1-2-114 15,0-3-15-15,-2 2-112 0,1-3-210 16</inkml:trace>
  <inkml:trace contextRef="#ctx0" brushRef="#br0" timeOffset="71331.7283">9549 10768 647 0,'-1'-2'191'0,"0"1"7"0,0 1-34 15,-2 3-84-15,2 2-16 0,0 1-14 16,0 5-18-16,2 2-13 0,-2 1-8 0,2 2-4 16,3 1-7-16,0 2-12 0,1 2-12 15,-1-2-23-15,2-2-27 0,2 2-136 16,-4 0-156-16,5 0-363 0</inkml:trace>
  <inkml:trace contextRef="#ctx0" brushRef="#br0" timeOffset="72249.317">9770 11267 761 0,'-5'-3'195'0,"1"1"4"0,3 1-113 16,1 1-20-16,1 0-15 0,4 0-15 15,4 1-15-15,3 0-9 0,3-1-4 16,4-2-1-16,5 2-6 0,1-4-10 15,2 0-17-15,0-1-33 0,0 1-17 16,-1-3-131-16,-2 4-152 0,0 0-347 16</inkml:trace>
  <inkml:trace contextRef="#ctx0" brushRef="#br0" timeOffset="72913.3205">10305 11186 630 0,'-8'-7'172'0,"2"-1"6"0,2 1-65 15,1-2-46-15,6 1-13 0,3 0-11 16,3 1-13-16,3 2-10 0,3-1-6 16,2 2-4-16,1 1-4 0,2 3-2 15,-3-2-1-15,-1 4-2 0,0-1 1 16,-4 1-2-16,-4 2 1 0,-1 1 0 0,-5-1 0 16,-2 2 0-16,-2 0 0 0,-6 1 1 15,0 2 0-15,-2-1 0 0,-2 1 0 16,1 1 0-16,0-2 0 0,0 1-1 15,4-1 0-15,3 0 0 0,2-1 0 16,5 2-1-16,2-2 0 0,2 2 0 16,3-2-1-16,2 0 0 0,0 0-2 15,3-3-1-15,-2 1-2 16,2-2-1-16,-1 0-2 0,-1 0-1 0,-2-1 1 0,0 1 1 16,-1-1 1-16,-3 1 2 0,-1 0 1 15,-1 0 2-15,-1 2 0 0,-2 0 2 16,-2 1 2-16,-3 2 1 0,-2 1 2 15,-1 1 0-15,-3 1 1 0,-2 0 0 16,-1 0-1-16,-2 0 0 0,0 0-2 16,-2 0-1-16,0 1-1 0,-1 0-3 15,1-1-9-15,0 2-15 16,1-2-22-16,4-4-12 0,4 0-131 0,1-3-142 0,6-4-328 16</inkml:trace>
  <inkml:trace contextRef="#ctx0" brushRef="#br0" timeOffset="73659.8572">10747 11087 547 0,'-12'-4'159'0,"-2"-2"10"15,3 5-24-15,-1-4-73 16,5 0-9-16,5 1-7 0,-1 1-7 16,4 0-10-16,7 1-7 0,0-6-6 0,7 7-3 15,2-1-4-15,-1-4-1 0,3 3-3 16,3-2-2-16,2 2-3 0,1 0-2 15,-1-2-2-15,2 2-1 0,0 0-2 16,-2-2-2-16,-1-1 0 0,-3 0 0 16,-1 2-1-16,-1 1 1 0,-2-1-1 15,-2 4 0-15,-3 0 0 0,-1 2 0 0,-1 4 0 16,-6-1 0-16,0 3 0 0,-4-3 0 16,-2 4 0-16,-3 4 0 0,-3 1-1 15,-2 1 1-15,-3 3 0 0,-1 1 0 16,-2 3-1-16,-3-1 0 0,-1-3-1 15,2 3 1-15,-3-2 0 0,-2 2 0 16,1-1 0-16,1-2 1 0,1 1 0 16,4-1-1-16,0-2 1 0,5 0 0 15,3-4 0-15,4 0 0 0,0-2 0 16,4-1 0-16,1-4 0 0,0-2 0 0,3-1 0 16,-1 0 1-16,2-3 0 0,4 2 0 15,2-1-1-15,2-1 1 0,3 0 0 16,3-2 0-16,2 2 0 0,0-2-1 15,-1 1 1-15,1 0 0 0,-1-1-1 16,1 2 0-16,-4 0-1 0,1 1-3 16,0 0-5-16,0 1-8 0,-1-1-14 15,-1 1-17-15,-1 0-22 0,-2 1-17 0,-2-1-120 16,-3-1-139-16,3 0-313 16</inkml:trace>
  <inkml:trace contextRef="#ctx0" brushRef="#br0" timeOffset="73966.1544">11413 10902 878 0,'-7'-3'211'0,"3"2"1"16,2 1-134-16,1 0-26 0,4 0-14 15,0 1-15-15,5-1-10 0,-1 0-6 16,3 0-1-16,2-1-1 0,0 0-2 0,3-2-6 16,1 0-9-16,-1-1-16 0,0 0-23 15,0 1-28-15,-1 0-86 0,-3 1-53 16,0 1-135-16,-3 1-263 0</inkml:trace>
  <inkml:trace contextRef="#ctx0" brushRef="#br0" timeOffset="74633.3046">11789 10826 556 0,'-4'-7'140'16,"3"-1"8"-16,-3 0-68 0,2-1-23 16,-1 0-3-16,3 0-1 0,-1-2-3 15,0 0-2-15,-2 0-4 0,6-2-3 16,-1 1-4-16,1 1-5 0,0 0-4 16,3 2-4-16,1 1-4 0,2 1-3 15,2-1-3-15,2 2-3 0,1 2-2 16,2 2-3-16,3 2-2 0,-1 0-1 15,-2 1-2-15,0 4 1 0,0 1-2 16,-4 2 1-16,-1 0-1 0,-1 2 0 0,-4 1 0 16,0 2-1-16,-2 0 1 0,-2-1-1 15,-2 0 0-15,-1 0 1 0,0-2-1 16,-3-1 1-16,-1-1 0 0,0 1 0 16,-2-1 0-16,-3 1 0 0,-1 1 0 0,-1 1 0 15,-3-3 1-15,0 2-1 0,0 0 0 16,0 0 0-16,0-2 0 0,2 2 0 15,2-1 1-15,1 1-1 0,1-2 0 16,2-3 0-16,2 2 1 0,3 1-1 16,0-5 1-16,1 2-1 0,2-2 1 15,-1-1-1-15,5 4 0 0,-2-3 1 16,0-2-1-16,2 0 1 0,3 1-1 0,0-2 1 16,3 0-1-16,1-3 1 0,4-1 0 15,0 1-1-15,1 0 1 0,-1-2-1 16,2 0 0-16,-3 2 1 0,1-2-1 15,-1 1 0-15,0 2 0 0,-1-2-5 16,1 2-8-16,-3 0-16 0,3 1-23 16,-5 2-26-16,-4 1-134 0,-5 0-157 15,2 2-360-15</inkml:trace>
  <inkml:trace contextRef="#ctx0" brushRef="#br0" timeOffset="92764.1937">13474 11263 669 0,'-19'-1'167'16,"1"1"6"-16,7-3-101 0,3 1-24 16,7 1-10-16,5 1-9 0,5 0-10 15,3 0-9-15,5-1-6 0,6 1-2 0,2-3 1 16,2-1 0-16,3 0-1 0,0-3-1 15,3 4-2-15,2-2-15 0,3 0-15 16,1 0-15-16,1 3-4 0,1-2-128 16,-2-2-131-16,-1 0-299 0</inkml:trace>
  <inkml:trace contextRef="#ctx0" brushRef="#br0" timeOffset="92969.6443">14017 11076 559 0,'-6'-1'152'0,"2"-1"0"0,2 4-22 15,2 0-93-15,3 3-14 0,1 1-7 16,2 3-7-16,3-1-5 0,0 1 0 16,4 1-1-16,1-3-1 0,1-1 0 15,2 0 0-15,3-1 0 0,2 0-1 16,-1-1 0-16,-2-1 0 0,-3 2 0 16,-2-1 0-16,-6 0 0 0,-5 0 1 15,-12 4-1-15,-2 0 0 0,-6 3-5 0,-3 3-9 16,-2 2-11-16,-1 2-11 0,2 3-124 15,4-1-124-15,6 0-305 0</inkml:trace>
  <inkml:trace contextRef="#ctx0" brushRef="#br0" timeOffset="93492.3699">14518 10665 551 0,'-5'0'135'0,"1"11"4"15,3 7-48-15,2 6-60 0,2 9-13 16,2 10-2-16,-1 7 3 0,5 5 3 16,0 0 2-16,0 2 2 0,1-1 3 15,0-1 1-15,-1-6-1 0,-2-5-5 16,0-3-4-16,1-6-5 0,0-6-3 0,0-5-5 15,-1-8-3-15,0-4-2 0,1-6 0 16,-1-7 0-16,2-6-1 16,3-6 0-16,0-5 1 0,4-6 1 0,5-6-1 15,1-3 1-15,2-2 0 0,1 2 1 16,-3 3 1-16,-1 7 1 0,-3 3-1 16,-3 9 0-16,-3 8 0 0,-2 5 0 15,-3 8-2-15,1 5 0 0,-4 4-2 0,1 6-4 16,-1 0-5-16,1 2-10 0,1 3-11 15,1-2-17-15,3-1-11 0,4-3-15 16,0-3-110-16,3-5-123 0,4-2-279 16</inkml:trace>
  <inkml:trace contextRef="#ctx0" brushRef="#br0" timeOffset="93816.0088">15092 10917 615 0,'1'-8'142'0,"-2"6"3"0,0 5-97 16,2 8-15-16,-1 4-3 0,1 5-3 15,-1 4-4-15,0 6-1 0,0 1 0 0,2 3 2 16,-1-1 1-16,3 0 1 0,-2 2 1 15,2-3 0-15,2 0-1 0,0-3-3 16,3-2-4-16,0-5-6 0,4-2-3 16,0-5-5-16,3-3-2 0,1-2-1 15,4-7-2-15,1-1-4 0,0-4-7 16,-1-4-10-16,-1-4-14 0,-2-1-16 16,-3-3-10-16,-4-1-11 0,-4-5-23 0,-5 0-85 15,-2-3-106-15,-2 0-234 16</inkml:trace>
  <inkml:trace contextRef="#ctx0" brushRef="#br0" timeOffset="93967.6294">15079 10961 666 0,'-14'-4'166'0,"3"0"2"16,4-1-101-16,5 2-25 0,5-2-10 16,7 1-9-16,5-1-9 0,5 0-14 15,7-1-14-15,7 1-16 0,3 0-12 0,4 2 30 16,-1 0-157-16,0 1-131 0,-1 4-310 15</inkml:trace>
  <inkml:trace contextRef="#ctx0" brushRef="#br0" timeOffset="94361.0643">15468 11116 630 0,'-2'-5'149'0,"-2"-1"6"0,3 0-95 0,1 1-19 16,0 1-5-16,1 0-3 0,0 0-4 15,2 1-4-15,-1 2-4 0,1 1-2 16,0 0-2-16,0 3-2 0,1 2-2 16,-2 2-2-16,2 1-1 0,-2 6 0 15,1 2 0-15,0 1-1 0,1 1 1 16,0 1 1-16,2 0-2 0,1 0 0 0,2-5-1 15,2-3-2-15,1-3 0 0,3-6-2 16,1-5-2-16,2-7 1 0,2-4-1 16,2-3 0-16,0-4 0 0,1 2 0 15,-1-1 0-15,-1 4 0 0,-4 2 0 16,-2 4-1-16,-4 2 0 0,-2 6 0 16,-1 2 0-16,-5 4-1 0,1 0-4 0,-1 4-6 15,0 0-9-15,-1 5-10 16,-1-1-12-16,1 0-12 0,2 0-9 15,1-1-7-15,2-1 10 0,3-1-120 0,2-4-110 16,2-3-275-16</inkml:trace>
  <inkml:trace contextRef="#ctx0" brushRef="#br0" timeOffset="94727.3131">15864 10832 694 0,'-7'-15'166'16,"2"2"4"-16,5 2-103 0,5 3-28 16,4 2-9-16,5 5-3 0,3-1-6 15,4 0-8-15,0 5-3 0,1 1-2 16,0 2-1-16,-1 1-1 0,-2 2-1 16,0 2 0-16,-3 2-1 0,-3-1-1 15,-2 2 0-15,-2-1 0 0,-2 2-2 0,-3 1 1 16,-4 0-1-16,-2 5 0 0,0 1-1 15,-1 0 1-15,0 0-1 16,-1 0 0-16,3 0-1 0,0 0 0 0,2-2-1 16,0-2-1-16,2 0-2 0,0 2-2 15,2-2-1-15,0 1-1 0,0-1-2 16,0 0 1-16,0 1-1 0,0-3 3 16,-2 0 0-16,0-2 1 0,-2-1 1 15,-3-2-2-15,-2 0-5 0,-2-3-5 0,-3 2-7 16,-1-3-6-16,-2-2-9 0,-1 1-12 15,-2-2-113-15,-1-3-113 0,1-2-281 16</inkml:trace>
  <inkml:trace contextRef="#ctx0" brushRef="#br0" timeOffset="95445.7748">16649 11098 685 0,'-2'-4'172'0,"-3"2"7"0,1-1-105 16,2 2-20-16,-1 0-10 0,4 1-9 15,3 0-11-15,2-1-11 0,3 1-6 16,3-3-3-16,4 1-3 0,1-1-6 16,2 2-12-16,-2 0-14 0,-1-2-19 15,0 2-14-15,-4 4-122 0,-2-1-132 16,-3 0-302-16</inkml:trace>
  <inkml:trace contextRef="#ctx0" brushRef="#br0" timeOffset="95610.3431">16658 11187 630 0,'-2'4'157'0,"1"-2"6"0,1 1-84 15,3-1-30-15,3 1-11 0,1-3-9 16,5-2-7-16,1-1-8 0,4-1-15 15,5 2-23-15,0-2-15 0,2 0-132 16,0-1-135-16,-2 5-333 0</inkml:trace>
  <inkml:trace contextRef="#ctx0" brushRef="#br0" timeOffset="96162.074">17476 11038 423 0,'12'-14'116'0,"-3"1"6"0,-1-1-28 15,-2 0-45-15,-1 0-8 0,-2 2-1 0,-3 0-1 16,-4 2-2-16,-2 3-1 0,-5 3 0 16,-4 4-2-16,-3 5-1 0,-4 3-3 15,-1 7-3-15,-3 5-5 0,3 3-3 16,1 3-5-16,3 1-3 0,7 0-4 16,5-1-3-16,5-2-2 0,6-1-1 15,5-3-1-15,4-4 1 0,5-3 0 16,6-2-1-16,1-4 0 0,2-2 1 15,4-5-1-15,0-1 1 0,-3-3-1 16,-4-2 0-16,-5-4 1 0,-5 1-1 0,-5-5 1 16,-7-1 0-16,-4 0-1 0,-4-4 1 15,-6 1-1-15,-6-3 1 0,-5-3-1 16,-6-5-1-16,-4-1-3 0,-8-3-3 16,-2 0 0-16,-1 1 0 0,-1 1 0 15,2 4 0-15,4 4 4 0,3 8 7 16,8 3 6-16,6 2 4 0,7 3 1 15,7-1 1-15,7 2-1 0,6-1-2 0,6-2-4 16,6-2-4-16,7 2-2 16,7-1-4-16,6 1-6 0,4 2-13 15,10 2-14-15,1 2-19 0,6 5 148 0,-3-2-282 16,0 1-156-16,-2 5-413 0</inkml:trace>
  <inkml:trace contextRef="#ctx0" brushRef="#br0" timeOffset="96440.8341">17755 10880 684 0,'-10'0'159'0,"1"1"5"15,0 5-110-15,2 4-16 0,1 5-5 16,-1 2-3-16,4 5-6 0,-2 1-3 15,1 4-3-15,2 2-1 0,1 0-1 16,-1-1-3-16,4-3-1 0,0 1-1 0,5-3-3 16,4-3-1-16,3-3-2 0,7-2-2 15,1-5-2-15,7-3-3 16,2-3-6-16,-1-5-12 0,1-2-15 16,-2-2-16-16,-3-2-11 0,-3-2-32 0,-7-2-92 15,-6-1-116-15,-5 1-255 0</inkml:trace>
  <inkml:trace contextRef="#ctx0" brushRef="#br0" timeOffset="96606.395">17711 10870 706 0,'-16'-6'167'16,"9"3"3"-16,3 0-110 0,8 1-23 16,7 1-12-16,6 0-9 0,4 0-11 15,5 0-15-15,3-1-16 0,5 2-13 16,6 0-16-16,-3-1-116 0,4 0-125 15,-2 0-292-15</inkml:trace>
  <inkml:trace contextRef="#ctx0" brushRef="#br0" timeOffset="96926.2221">18173 10928 538 0,'-1'-3'157'0,"0"1"8"0,-1-1-6 16,2 3-99-16,0 1-10 0,2 2-7 16,0 1-7-16,0 2-9 0,1 1-7 15,1 3-6-15,-1 2-3 0,1 0-3 0,1 1-3 16,-2-1-2-16,4-2-1 0,-1-2 0 16,1 0 0-16,2-5 0 0,-1 0 1 15,2-6 1-15,0 2 1 0,1-1 1 16,0-2 1-16,-3 0 1 0,1-1 0 15,1 2-1-15,0 1-1 0,-2 1-1 16,1-1-1-16,-3 3-2 0,1 1-1 16,-1 3 0-1,-1 1-3-15,0 3-7 0,0 1-5 0,1 2-7 0,2 0-16 0,1 1-18 16,4-1-11-16,-1 0 11 0,3-2-131 16,-3-2-129-16,2 0-295 0</inkml:trace>
  <inkml:trace contextRef="#ctx0" brushRef="#br0" timeOffset="97343.6487">18521 10745 654 0,'-12'-18'159'0,"-2"2"10"0,3 0-99 16,3 1-16-16,3 5-2 0,2 2-3 15,3 2-7-15,5 2-8 0,4 0-7 16,2 3-4-16,2 1-5 0,3 1-3 0,2 0-4 16,1 3-2-16,-1 0-2 15,-2 0-2-15,0-1-1 0,-4 1-1 16,-2-2-1-16,-1 1 0 0,-3 0 1 0,-3 1-1 16,-1 0 2-16,-2 1 0 0,-2 2 0 15,-1 2-1-15,-2 2 1 0,0 0-1 16,-1 2-1-16,1-1-1 0,1 2-1 15,1 1 1-15,3-1-1 0,1 1 0 16,4 1 0-16,1-1-1 0,2 4-1 0,3 0 0 16,2-1-1-16,1 0-1 0,4 3-5 15,0 0-1-15,-1-1 0 0,-2 0 0 16,-1 1-1-16,-3-1-1 0,-4 1-1 16,-10-3 1-16,-4 0-6 0,-5 1-6 15,-4 0-8-15,-3-2-7 0,-4 1-10 16,-2-2-9-16,2-2-9 0,0-2-111 15,0-2-119-15,1-2-281 0</inkml:trace>
  <inkml:trace contextRef="#ctx0" brushRef="#br0" timeOffset="97931.9776">19144 10860 581 0,'0'-10'146'0,"-1"2"9"0,-1 2-76 15,-1 2-20-15,0 5-7 0,-1 4-5 16,0 5-7-16,2 3-7 0,-1 8-9 0,2 4-7 16,1 0-7-16,2 4-4 15,2 0-5-15,1-2-8 0,0 0-15 0,1-3-14 16,0-4-12-16,-1-2-14 0,-1 0-117 16,-2-5-126-16,2-2-285 0</inkml:trace>
  <inkml:trace contextRef="#ctx0" brushRef="#br0" timeOffset="98097.0502">19057 11007 656 0,'-9'-6'168'0,"0"0"4"0,3 1-94 0,6 4-22 16,5 1-12-16,5 0-9 0,5 1-9 16,4 0-12-16,4-2-5 0,4-1-5 15,5-2-8-15,0 1-19 0,1-1-18 16,2 0-17-16,0-1-124 0,-3-1-135 15,-2-2-319-15</inkml:trace>
  <inkml:trace contextRef="#ctx0" brushRef="#br0" timeOffset="98521.9301">19506 10890 633 0,'-14'-11'154'15,"2"-2"5"-15,3 1-92 0,4-1-20 0,4 0-6 16,4 1-4-16,5 1-5 0,3 1-6 16,4 0-3-16,3 4-2 0,2 0-3 15,2 1-1-15,1 0-3 0,-1-1-4 16,2 3-1-16,-4 1-2 0,0 1-3 15,-2 4-2-15,1 0-1 0,-3 2 0 16,-2 4-1-16,0 1 1 0,-4 2-1 16,-3 0 0-16,-2 2 1 0,-6 0-1 15,-7 2 1-15,-1 1 0 16,-5 2-1-16,-3 0 1 0,-4 2-1 0,-1 0 1 0,1 2-1 16,-1-2 1-16,3 0-1 0,-1 0 1 15,3-4 1-15,3-2-1 0,6-3 0 16,3-1 1-16,6-1-1 0,5-4 1 15,5 0-1-15,6-3-1 0,4 0 1 16,7-3-3-16,7-1-6 16,1-2-10-16,6 1-17 0,5-2-19 0,2 2-17 15,2-2-121-15,-2 2-135 0,1 3-307 0</inkml:trace>
  <inkml:trace contextRef="#ctx0" brushRef="#br0" timeOffset="99274.9515">20203 10887 575 0,'-4'-1'144'0,"-2"0"7"16,-1 1-78-16,-2 5-18 0,-1 2-6 16,-1 3-3-16,0 4-6 0,3 5-5 15,-1 2-5-15,3 2-5 0,2-1-5 16,4 1-6-16,1-3-4 0,5-3-3 0,2-4-3 16,3-2-1-16,1-2-2 0,4-5 0 15,-1-4 0-15,2-3 0 0,0-2-1 16,0-3 1-16,-2-3-1 0,-4-1 1 15,-4-2-1-15,-4-2 1 0,-3-1 0 16,-5-1-1-16,-4-3 1 0,-2-3-1 16,-2 1 0-16,-2-1 0 0,-3-2-1 15,-2-2-2-15,-2-2-2 0,-1-1-1 0,-5-3 1 16,-3 1-1-16,0 0 0 16,1 5 1-16,0 1 3 0,5 6 2 0,1 5 2 15,6 4 1-15,7 4 0 0,4 2 1 16,7 1-1-16,4 2 0 0,10 1 0 15,6 2-1-15,8 1-1 0,4-1 0 16,7 2-1-16,2-2-6 0,5 0-11 16,-1 0-15-16,2 3-15 0,-1-2-16 15,-2 3-120-15,-1-1-131 0,-5 6-299 0</inkml:trace>
  <inkml:trace contextRef="#ctx0" brushRef="#br0" timeOffset="99575.665">20651 10686 616 0,'-5'-1'146'0,"0"3"6"0,0 3-84 15,-2 6-30-15,1 4-9 0,0 2-3 16,-2 4-3-16,2 5-2 0,-1-1-1 15,1 4-1-15,2 0 1 0,3 0-1 16,2 3 0-16,4-1 0 0,2-2-2 16,3-2-2-16,2-3-3 0,3-6-4 15,2-2-2-15,3-6-2 0,2-4-1 16,1-6-2-16,2 0-4 0,-1-4-7 16,-1 0-13-16,-3-3-11 0,-2-3-14 0,-4 0-11 15,-4-2-13-15,-4-2-110 0,-5-4-118 16,-3-4-269-16</inkml:trace>
  <inkml:trace contextRef="#ctx0" brushRef="#br0" timeOffset="99730.2503">20596 10676 579 0,'-10'-11'163'0,"5"3"6"16,5-1-18-16,6 2-99 0,5 1-17 15,8 1-9-15,5 0-10 0,4 3-7 0,3-2-8 16,4 3-12-16,2-1-16 0,1 5-12 15,3-1-17-15,-3 3-116 0,-4 0-129 16,-3 5-293-16</inkml:trace>
  <inkml:trace contextRef="#ctx0" brushRef="#br0" timeOffset="100091.3912">21125 10790 638 0,'-4'4'152'0,"-1"3"5"16,2 3-95-16,2 2-19 0,-3 3-5 15,1 1-2-15,2 1-3 0,0 2-3 16,2-4-3-16,2 1-3 0,-1 0-3 0,3-1-4 16,0-4-3-16,2-1-3 0,3-3-2 15,0-4-2-15,2-3-1 0,4-5-1 16,-1-6 0-16,1-3 0 0,2-4 0 15,0-2 1-15,2 1-1 0,-3-2 0 16,-1 4 2-16,-1 2 0 0,-3 5 1 16,-3 2-1-16,-3 4 0 0,-3 3 0 15,0 4-1-15,-1 1-2 0,1 5-1 0,-2 0-2 16,1 4 0-16,1 3-1 0,1-2-4 16,0 2-4-16,3 1-11 0,0-1-11 15,3 0-18-15,-1-2-16 0,4-3-13 16,-1-1-123-16,-1-6-132 15,0 0-304-15</inkml:trace>
  <inkml:trace contextRef="#ctx0" brushRef="#br0" timeOffset="100246.5028">21568 10865 587 0,'0'-4'169'0,"3"-1"5"15,-1 2-5-15,2 0-119 0,5 1-17 16,0 1-9-16,2-1-7 0,3 1-12 15,1 0-17-15,1 1-19 0,2 0-16 16,0 0 48-16,-1 0-178 0,1-2-137 16,1 0-333-16</inkml:trace>
  <inkml:trace contextRef="#ctx0" brushRef="#br0" timeOffset="100415.14">21951 10705 681 0,'-7'0'162'0,"0"2"4"0,0 3-99 0,-1 4-29 16,2 3-8-16,0 1-7 0,0 2-5 16,1 2-7-16,3 0-4 0,0 0-5 15,1-1-10-15,2 0-13 0,2 0-17 16,2 0-16-16,1-4-119 0,1-2-130 16,2-3-304-16</inkml:trace>
  <inkml:trace contextRef="#ctx0" brushRef="#br0" timeOffset="101073.0741">21948 10495 561 0,'-10'-5'128'0,"2"3"2"0,0-1-86 15,2 3-20-15,1-2-6 0,2 3-3 16,0 0-3-16,1 1-3 0,2-2-2 15,-1 1-1-15,1-1 0 0,0 1 2 16,0 0 3-16,0-1 2 0,0 0 5 16,0-1 3-16,-2 0 3 0,1-2 5 15,1 1 2-15,-1-1 2 0,-2 0 2 16,1 0 0-16,1 1 0 0,-2 1-1 16,3 1-5-16,0-2-4 0,2 1-5 0,2 1-4 15,4-1-4-15,3 1-3 0,5-2-3 16,3 2-1-16,6 0-1 0,3 1-1 15,1-2-2-15,2 2 0 0,1-1 0 16,-1 2-1-16,-4-2 1 0,-2 1-1 16,-3-1 0-16,-3-1 0 0,-6 4 0 15,-2-1 0-15,-5-1 0 0,-3 3 0 16,-3 2 1-16,-3 1-1 0,-2 4 1 0,0 2-1 16,-1 0 1-16,0 4-1 0,-2 2 0 15,2 0 0-15,-1 5 0 0,1-1-1 16,3 1 0-16,-2 5 0 0,2-2-1 15,4-2-1-15,1 3 0 0,1-1-9 16,2-1 0-16,1-1-1 0,3-5 1 16,-2 1-2-16,-1 0 1 0,-1-3-1 15,-3-3 9-15,-2 0 1 0,-5-3-1 16,-4-1-3-16,-2 0-3 0,-2-1-7 16,-2-2-9-16,-2 2-11 0,1 0-12 0,-1-3-12 15,3 3-120-15,0-4-124 0,0 0-299 16</inkml:trace>
  <inkml:trace contextRef="#ctx0" brushRef="#br0" timeOffset="101723.8415">22274 10875 622 0,'-6'-1'167'0,"0"-1"12"0,-2 1-70 15,3 1-31-15,1 1-10 0,1 1-7 16,2-1-10-16,2 0-11 0,2 2-11 0,3-1-10 16,6-1-6-16,3-1-4 0,3 0-4 15,3 0-5-15,1-2-9 0,4-1-15 16,-1 1-20-16,0-1-24 0,1 1-12 15,-4 1-128-15,-2-2-142 0,-1 1-316 16</inkml:trace>
  <inkml:trace contextRef="#ctx0" brushRef="#br0" timeOffset="102271.3739">22665 10676 622 0,'-5'-4'152'0,"0"-1"6"16,4 1-92-16,2 2-16 0,1-2-4 16,3 3-4-16,4-1-6 0,1 2-6 15,2 2-8-15,1-1-4 0,2 0-5 16,1 3-6-16,2-1-2 0,-2 1-2 16,0 1-1-16,-2 0 0 0,-3 0 1 15,-1 1 0-15,-6 0 1 0,-5-1 1 0,-5 2 0 16,-2 2 1-16,-5 1-1 0,1-1-1 15,-1 2-1-15,0-2-2 0,3 2 0 16,4-2 0-16,3-1-1 0,4 2-1 16,3-1 0-16,0 0-3 0,5 1-1 15,3 1-2-15,1-2-1 0,1-1 0 16,1 2-1-16,1-1 1 0,0-2 1 16,0 2 2-16,-2-1 1 0,-1 0 1 0,-4 3 2 15,0-3-1-15,-5 2 1 16,-5 1 1-16,-4-1 0 0,-6 1 0 15,-3 1 0-15,-2-1 0 0,-7-5 0 0,1 4-1 16,1 0-4-16,0-2-9 0,3 2-11 16,2-2-12-16,2-1-12 0,10 3 4 15,-1-5-132-15,5-3-122 0,5-3-289 16</inkml:trace>
  <inkml:trace contextRef="#ctx0" brushRef="#br0" timeOffset="102721.5169">23359 10792 636 0,'-16'-5'152'0,"-4"2"3"0,-4 2-94 15,-1 1-23-15,-2 4-8 0,0 3-3 0,1 4-5 16,3 3-4-16,3 0-4 0,4 5-3 15,4 0-1-15,5 3-4 0,4-1-2 16,7 0-2-16,2-2-1 16,4 0 0-16,3-3-1 0,4-3 0 0,2-3 1 15,3-4-1-15,0-5 0 0,2-2 0 16,0-4 0-16,-2-3 0 0,-3-2-1 16,-3-2 1-16,-4-4 0 0,-4-1-1 15,-6-3 1-15,-3 0 0 0,-5 1 0 0,-5-4 0 16,-4 0 0-16,-2-1-1 0,-5-2-6 15,-4-2-5-15,-6-4-1 0,-2-1-1 16,-3 0 0-16,-2 0 3 0,-1 0 9 16,2 2 13-16,3 4 10 0,7 4 7 15,6 1 3-15,7 2 1 0,8 3-2 16,7 3-6-16,7 0-7 0,8 3-5 16,6 3-5-16,7 0-4 0,6 2 0 0,4 1-2 15,5 1-1-15,4 2-9 0,-1 1-13 16,3 1-20-16,-3 1-17 0,-1 3-132 15,-5 1-144-15,-6-1-339 0</inkml:trace>
  <inkml:trace contextRef="#ctx0" brushRef="#br0" timeOffset="103027.4636">23657 10578 620 0,'1'0'142'16,"-1"0"6"-16,-1 5-99 0,-2 3-15 15,2 4-3-15,-2 1-1 0,-4 6 1 16,0 2-1-16,0 4-1 0,-2 0 1 16,3 2-1-16,-1 2 0 0,4 1-3 15,3-1-2-15,5 0-4 0,1-2-3 16,3 0-2-16,4-1-4 0,3-5-3 0,3-3-2 15,4-4-1-15,1-6-3 0,5-3-1 16,-1-4-7-16,-3-2-10 0,1-4-15 16,-4-2-13-16,-2-3-15 0,-8 0-11 15,-3-2 2-15,-4-3-121 0,-3-2-116 16,-4-1-273-16</inkml:trace>
  <inkml:trace contextRef="#ctx0" brushRef="#br0" timeOffset="103178.0419">23596 10583 762 0,'-3'-7'170'16,"6"0"1"-16,5-1-126 0,8 3-22 15,3-4-9-15,5 4-5 0,2-1-11 16,6 2-19-16,1-1-17 0,1 3-17 16,3-2-117-16,-2 4-129 0,-3-3-303 0</inkml:trace>
  <inkml:trace contextRef="#ctx0" brushRef="#br0" timeOffset="103597.5916">24048 10661 677 0,'-5'4'155'0,"0"1"4"0,1 4-108 16,3 4-17-16,-1 3-6 0,-1 1-2 15,3 1-3-15,0-1-3 0,1 2-2 16,3 1 0-16,0-4-2 0,2 0-2 16,-1-3-2-16,2 1-2 0,-1-4 0 15,2-3-2-15,-1-3-2 0,1-3 0 16,1-2-1-16,2-4-1 0,-1-3 0 0,2-4-1 15,0-3 0-15,2-1-1 0,-1-4 1 16,1-1-2-16,-1 0 1 0,1 1-1 16,-2 3-1-16,-1 4 1 0,-2 3 0 15,-2 4 0-15,-2 5 0 0,-2 3 1 16,0 4-1-16,-2 4 0 0,-1 2-1 16,1 2 0-16,-1 0-3 0,0 1-6 15,0 1-6-15,3-1-11 0,0-2-10 16,4-1-15-16,0-1-10 0,3-1-18 0,2-4-101 15,0-2-119-15,2-2-268 0</inkml:trace>
  <inkml:trace contextRef="#ctx0" brushRef="#br0" timeOffset="103793.5306">24451 10736 728 0,'-2'-1'165'0,"4"-2"3"16,3-1-117-16,1 1-23 0,2 1-11 0,5 0-6 16,-1-1-4-16,2 2-9 0,1-2-11 15,2 2-15-15,0 0-12 0,2 0 5 16,-3-2-134-16,0 2-126 0,2 1-297 16</inkml:trace>
  <inkml:trace contextRef="#ctx0" brushRef="#br0" timeOffset="104195.4552">24709 10665 604 0,'-2'-8'163'0,"3"-3"7"0,-1 1-44 0,2 0-69 15,1 0-12-15,2 3-7 0,1 0-7 16,0 1-8-16,1 1-6 0,1 2-3 16,1 2-4-16,1 1-2 0,1 1-3 0,0 2-2 15,3 0 0-15,-3 1-2 0,0 1 0 16,-1 2-1-16,-1 1 1 0,-1-2-1 16,-3 1 0-16,-4 0 1 0,-4 1-1 15,0 0 0-15,-5 0 0 0,-3 0 0 16,0 2 1-16,-2-1 0 0,-1 0 0 15,0 3 2-15,1-1 0 0,1 0 2 0,2 0 0 16,1-2 0-16,1 1 0 0,2-1 0 16,2-2-1-16,3-1-2 0,4 0 0 15,0-1-1-15,5-1-1 0,3 0-4 16,3-2-7-16,5-1-8 0,0-2-15 16,3 1-13-16,3-2-12 0,-1-1-11 15,0-1 30-15,-2 2-144 0,-1-4-120 16,-4 1-287-16</inkml:trace>
  <inkml:trace contextRef="#ctx0" brushRef="#br0" timeOffset="104621.3146">24890 10335 637 0,'-9'-9'159'0,"4"1"4"0,5 1-68 15,6 2-49-15,4 5-14 0,4 2-8 16,6 1-5-16,7 2-4 0,5 3-4 16,3 0-3-16,3 2-1 0,-1 1 1 15,0 1 1-15,-3-1 1 0,-5 3 2 16,-4-1 0-16,-10 0 1 0,-2 2-1 15,-3 3-2-15,-6 1-2 0,-6 0-3 16,-3 1-1-16,-3 0-1 0,-1 3-2 0,-3-2 0 16,1-1-1-16,0-1 1 15,4 2-1-15,2 1 0 0,1 1 0 0,3-1 1 16,1 2-1-16,2-1-1 0,1 2 1 16,2-1 0-16,0-1-1 0,-1-2 1 15,1-1 1-15,-1-1 1 0,-3 1 2 16,-3-5 0-16,-4-1 1 0,-4 1-1 15,-5-2-5-15,-6 1-10 0,-6-3-19 0,-3 1-23 16,-6 0-141-16,-5-2-150 0,-10 1-366 16</inkml:trace>
  <inkml:trace contextRef="#ctx0" brushRef="#br0" timeOffset="108157.8898">17344 9674 439 0,'-36'2'116'0,"2"0"5"16,6-1-36-16,0-1-46 0,7 0-10 15,4 2-3-15,2-1-4 0,5 0-4 0,4-1-5 16,3 0-2-16,6 0-1 16,4 0-2-16,3-1 0 0,6 0-2 0,6-1 0 15,7 1 2-15,7 1 0 0,9 0 1 16,9 0-1-16,9 0-1 0,6-1 0 15,9 0-1-15,4-1-3 16,10 2 0-16,3-1-1 0,4-2-1 0,8 1 0 16,8 2 0-16,8-2 0 15,5-2 0-15,8 1 0 0,7-1 1 16,8 1-1-16,8-2 0 0,4 1 0 0,6 1 1 0,6 1-1 16,3-2 2-16,3 0 0 0,7 4 1 15,-1-2 1-15,3 1 0 0,0 1 1 16,-4-3-1-16,2 2 1 0,-4 1-1 15,-8-2 0-15,-9 0-1 0,-5 2 0 16,-11-2-1-16,-10 2 0 0,-15-1-1 16,-12-1-1-16,-13 2 0 0,-12 2-4 15,-17-4-11-15,-12 4-10 0,-15-1-15 0,-12-1-118 16,-13-3-123-16,-18 1-299 16</inkml:trace>
  <inkml:trace contextRef="#ctx0" brushRef="#br0" timeOffset="108697.4468">18473 9624 516 0,'3'-8'132'0,"-1"-2"8"0,-2 1-62 15,-2-1-17-15,0 4-1 0,-1-1-2 16,1 2-5-16,1 4-8 0,0 1-7 16,-2 2-7-16,3 4-9 0,-1 3-9 15,1 3-6-15,0 2-4 0,1 0 0 0,1 1 0 16,4 1-4-16,-1 0-11 0,-2 1-13 16,6 0-18-16,0 0-15 0,0-2-123 15,0 0-135-15,-2 0-310 0</inkml:trace>
  <inkml:trace contextRef="#ctx0" brushRef="#br0" timeOffset="109041.5272">18447 9916 591 0,'-5'0'138'0,"-2"1"2"0,0 4-90 15,1 5-20-15,-1 2-10 0,4 3-5 0,2 3-4 16,1 0-2-16,1 1-1 0,2-2 0 16,5-1-1-16,2-1 1 0,3-4 0 15,3-3-2-15,2 1 1 0,2-6-2 16,1 0 1-16,0-3 1 0,-4-4 1 15,-1-1 0-15,-5-3 2 0,-3-2 1 16,-4-1 1-16,-4-1-1 0,-2-1-2 16,-6 0-1-16,-2 1-2 0,-2-2-3 15,-1 3-11-15,-2 0-17 0,-1 0-12 16,1 4 5-16,3 1-134 0,1-2-129 0,3 3-301 16</inkml:trace>
  <inkml:trace contextRef="#ctx0" brushRef="#br0" timeOffset="109721.3254">18464 9607 381 0,'0'4'107'0,"0"-2"7"0,-1-1-36 15,1 1-16-15,-1-2-10 0,1-2-8 16,0 2-5-16,-1-2-4 0,0-2-3 16,-1-1-2-16,2-1-4 0,0-1 0 15,0-3 1-15,0-1 1 0,3-2-1 16,-1-3 1-16,2-3-1 0,0-3-2 16,-1-1-2-16,0-1-1 0,-2-6-3 0,0-1-3 15,-1 1-2-15,-2-6-2 16,-1 2-3-16,0-4-2 0,-1-1-1 0,0-2-3 15,1-1 0-15,-2-5-1 0,1-1-1 16,-1 0-1-16,0 3 1 0,0 2 0 16,2 4-1-16,-1 7 0 0,2 7 1 15,-1 6-1-15,1 6 1 0,0 3-1 16,0 4 0-16,2 2 0 0,-1 2 0 16,2 3-1-16,-1 1-1 0,2 2-6 15,2 2-8-15,-1 3-10 0,0 3-11 16,1 1-14-16,0 3-9 0,0 3-15 0,0 0-107 15,-1 0-117-15,-2-2-272 0</inkml:trace>
  <inkml:trace contextRef="#ctx0" brushRef="#br0" timeOffset="110054.4809">18521 8808 486 0,'1'-13'125'0,"-1"-1"5"16,-2 3-59-16,-3 2-20 0,-1 1-7 16,-4 1-4-16,0 3-4 0,-1 1-4 15,-1 1-2-15,-3 4-3 0,2 1-2 16,-1 2-2-16,1 4-3 0,3-1-2 16,0 1-3-16,4 1-3 0,2-2-2 0,4 2-3 15,4-4-2-15,1 0-1 0,5-3 0 16,2-4 0-16,3-2 1 0,2-4 2 15,1-4 3-15,0 0 3 0,0-4 2 16,-9-5 2-16,0 3 2 0,-3-1-1 16,-8 1-2-16,-6-2-2 0,-4 2-4 15,-5 4-3-15,1 5-2 0,-6 3-3 16,0 4-3-16,2 6-12 0,4 6-22 0,4 6-28 16,3 5-134-16,7 4-152 15,3 2-369-15</inkml:trace>
  <inkml:trace contextRef="#ctx0" brushRef="#br0" timeOffset="114484.7195">19274 9614 279 0,'0'-2'77'0,"0"0"2"15,0 0-28-15,-1 1-20 0,0 0-10 16,-2 0-7-16,2 2-4 0,-3-1-5 0,-1 2-1 15,1 0 0-15,-1-1-2 0,0 0 1 16,0 1-1-16,0 0-1 0,3-1 0 16,-2-1 0-16,3 0-1 0,-2 0 1 15,2-1 2-15,0 1 6 0,-1-2 7 16,1 1 7-16,0 1 6 0,1 0 5 16,-1 0 3-16,0 1 2 0,-1-1-3 15,1 0-4-15,0 2-4 0,0-1-5 16,-1 0-4-16,1 0-3 0,0 2-2 15,1-2-3-15,0 1-2 0,0 0-1 0,0-2 1 16,0 0 1-16,0 1 2 0,0-2 4 16,1-1 2-16,2 0 1 0,-2 0 1 15,1-2 0-15,1 0-2 0,-1-1-1 16,1 3-2-16,-2-2-1 0,0 2-2 16,0-3 0-16,-1 5-1 0,-1-1-1 15,1 2-1-15,-1-1-2 0,-2 2-1 16,2 1-2-16,-1 2-1 0,1 0-1 0,-1-1 0 15,0-2-1-15,1 1-1 0,1 0 1 16,1-1 1-16,0-1-1 0,2-2 2 16,-1-1 0-16,4 1 0 0,-2-3 2 15,0-1 1-15,-3-2 1 0,1 0 0 16,-2 4 1-16,-2 0-2 0,-2 2 0 16,-1 1-1-16,-2 3-3 0,2 4-2 15,-4 0-7-15,3 2-9 0,-1-2-13 16,4 3-14-16,3 1-12 0,3-2-11 15,2-1-38-15,3-3-75 0,3-2-107 16,7 0-232-16</inkml:trace>
  <inkml:trace contextRef="#ctx0" brushRef="#br0" timeOffset="115636.2112">19240 9629 432 0,'0'3'116'0,"-1"-2"5"0,-1-1-43 16,1 1-34-16,0 1-9 0,0 1-5 16,0-2-5-16,-1 2-5 0,1 0-4 15,0 0-1-15,0 0 0 0,-1 0 0 16,1-1-1-16,0 1 0 0,1-2 0 15,0 0-1-15,0 0 0 0,1 1-1 16,0-2 0-16,1 0 0 0,-1 0 1 16,1 0 2-16,0-2 1 0,-1 0 0 0,1-2 1 15,-1 1-1-15,1-2-1 0,-1 0-2 16,0-1-3-16,0-2-1 0,-1 1 0 16,0-2-2-16,0 1 0 0,0-3 0 15,0 0-1-15,-1-1 1 0,0-2-1 16,-2-1-1-16,0-3 0 0,0-2-1 15,-2-2-2-15,2-1 1 0,-1-1-2 16,0-2 0-16,2 0 0 0,1-1-1 0,-1 0 1 16,2-1-1-16,0 0 0 15,0 1 0-15,0 0 0 0,2-1 0 0,-2 1 0 16,0 0 1-16,-2 0-1 0,0-1 0 16,-2 0 0-16,-1-3 1 0,1 0-1 15,-3 0 0-15,3 0 1 0,0 0-1 16,1 1 0-16,3 0 0 0,0 3 0 15,2-1 0-15,0 4 0 0,1-1 0 16,0 2 0-16,-2 1 0 0,2 0 0 16,-2 1 0-16,0 4 0 0,-1 0 0 0,0 1 0 15,-1 0 0-15,0 0 0 0,-2-1 0 16,1-2 0-16,0 2 0 0,-1-1 0 16,-1-2 1-16,1 2-1 0,-1-1 0 15,2 4 0-15,-2 0 0 0,0 0 0 16,2 2 0-16,-1 0 1 0,0 4 0 15,1-1 0-15,-1 1 0 0,2 2 0 16,-2 0 0-16,2-1 0 0,0 1 0 16,-1 0 0-16,1-1-1 0,0 1 1 15,0-1 0-15,0 4 0 0,-1-1-1 16,1 0 1-16,0 1 0 0,0-1 0 0,1 3 0 16,0-1 0-16,-2 0 0 0,2 0-1 15,0 2 1-15,0 0-1 0,0 0 1 16,0-1-1-16,0 0 0 0,2 1 1 15,-2-2-1-15,0-1 1 0,0 2-1 16,1-3 1-16,-1 1-1 0,1 0 1 0,-1 0-1 16,1-1 0-16,1 1 0 0,0 3 0 15,0-3 0-15,0 2 0 0,-1 0 0 16,-1-1 0-16,2 1 0 0,0 0 0 16,-4-1 0-16,4 0 0 0,-1 1 0 15,-1-1 0-15,1 0 0 0,0 0-1 16,2-2-1-16,-1 2-1 0,1-2 0 15,0 0-1-15,1-1-1 0,0-2 1 16,-1 0 0-16,0-3 1 0,-1 2 1 16,-1-2 1-16,1 1 0 0,-2-1 1 0,-3 0 0 15,1 2 0-15,-1 0 0 0,-2-1-1 16,-1 3 1-16,0 1 0 0,-1 3 1 16,-2 3-1-16,1 4 2 0,-1 1 0 15,-1 5 1-15,2 2-1 0,-2 3 1 16,3 2-1-16,0 0 0 0,5 1 0 15,-1-1-1-15,5-2-1 0,0-3 1 16,3-1-1-16,2-3 1 0,2-2-1 0,0-5 1 16,2-1 0-16,1-2 0 0,-1-7 1 15,2-1-1-15,0-1 0 0,-2-3 0 16,-3-2 1-16,-3-2-1 0,-2-1 0 16,-3 2 0-16,-7-3 0 0,-1-1 0 15,-7-1 0-15,2 5 0 0,-1 2 0 16,-1 7 0-16,1 4-1 0,2 7 0 15,-2 6 0-15,7 9-2 0,-2 0-6 16,2 5-14-16,3 3-19 0,3 2-14 16,1 0 69-16,2 2-202 0,4 0-142 0,3-2-350 15</inkml:trace>
  <inkml:trace contextRef="#ctx0" brushRef="#br0" timeOffset="115999.2412">18047 8802 490 0,'-1'-12'137'0,"-1"-1"7"0,1 0-17 16,0 5-68-16,1-1-12 0,-1 5-6 16,1 1-7-16,1 2-4 0,0 2-5 15,-1 2-7-15,1 2-4 0,1 5-5 16,-1 2-3-16,0 4-2 0,0 2-1 15,-1 0-12-15,3 1-17 0,0 4-15 16,3-1-129-16,2-5-135 0,4-4-331 16</inkml:trace>
  <inkml:trace contextRef="#ctx0" brushRef="#br0" timeOffset="116727.2756">19384 8031 414 0,'-3'-11'120'16,"-1"-2"5"-16,2 1-23 0,-1-4-42 15,3 3-17-15,-1-4-6 0,1-2-5 16,1 1-5-16,3 1-2 0,2 1-2 0,1 2-2 16,4 3 0-16,2 1-2 0,1 3-1 15,3 3-2-15,-1 2-3 0,0 1-1 16,3 4-4-16,-5 0-1 0,-1 2-3 15,-2 2 0-15,-4 3-2 0,-1 2 0 16,-2 2 1-16,-7 0-1 0,1 6-1 16,-4 1 1-16,-4 0-1 0,-2 1 0 15,-2 0 0-15,-3-2 0 0,-1 0-1 0,-2 0 1 16,3-4 0-16,1 1-1 0,4-3 0 16,1 0 0-16,2-2 0 15,6 0 0-15,4-1 0 0,4-1-1 0,3-1-10 16,7-1-15-16,7 0-11 0,6 0 37 15,5-3-167-15,10-1-133 0,6 0-326 16</inkml:trace>
  <inkml:trace contextRef="#ctx0" brushRef="#br0" timeOffset="119740.6071">19938 9685 274 0,'-1'0'79'15,"1"0"7"-15,-1-1-33 0,1 1-8 16,-2 1-6-16,2-1-5 0,2 0-8 16,0 0-7-16,-1 0-6 0,3 0-5 15,1-1-2-15,0 1-1 0,2-1-1 16,0 0-1-16,2 0 0 0,2-1-1 16,-1 2-1-16,3-1 0 0,-3 0-1 15,-1 1 1-15,-1-1-2 0,0 1-4 0,-1-2-9 16,-1 2-13-16,-2-1-14 0,1 1-19 15,1 0-27-15,-1-1-12 0,0 0-49 16,-2 0-71-16</inkml:trace>
  <inkml:trace contextRef="#ctx0" brushRef="#br0" timeOffset="120145.5203">20116 9655 540 0,'-4'-3'134'0,"-2"0"6"15,0-1-73-15,0 0-17 0,-2 2-7 16,0-1-3-16,-1 2-5 0,2 1-4 16,1 3-5-16,3 0-5 0,-2 1-5 15,3 0-6-15,1 2-3 0,-1-1-2 16,4 0-3-16,1 0-1 0,-1-2 0 15,4 1-1-15,1-2 2 0,-3-5-1 0,5 0 0 16,4-2 1-16,-2-1 0 0,0-4 0 16,-1 1 2-16,-2-1 2 0,3 4 3 15,-7-5 3-15,-4 2 2 0,-1 2 2 16,-3 1 0-16,-2 2 0 0,0 1-1 16,-3 2-4-16,-1 4-3 0,1-1-2 15,-1 4-1-15,1 0-3 0,2 2 0 16,-1 0-2-16,5 0 1 0,0-1-1 0,3-1 0 15,2 0-1-15,0-2 1 0,3 1-3 16,1-3-4-16,1 0-7 0,0-2-13 16,0 1-16-16,-1-1-13 0,0 1-13 15,-2 0-118-15,-3 0-125 0,0 3-290 16</inkml:trace>
  <inkml:trace contextRef="#ctx0" brushRef="#br0" timeOffset="120772.8851">20140 9814 337 0,'-1'-5'102'0,"-1"-1"4"0,0 0-36 16,1-3-11-16,-1 2-10 0,0-2-10 16,2-2-9-16,-1-1-6 0,1-1-3 15,1-1-2-15,-1 1-1 0,-1-1-1 16,1 1 0-16,-1 3 0 0,1 1-1 16,-1 5 1-16,-2-1 0 0,3 1-1 15,-1 3-3-15,1 2-1 0,-1 4-3 0,0 6-2 16,1 5-3-16,0 5 0 0,0 8-2 15,1 7 1-15,-1 9 0 0,3 10-1 16,0 7 1-16,-1 7-1 0,1 6 0 16,-1 7 0-16,2 7 0 0,-3 3 0 15,0 1 1-15,-2-2-1 0,2 1 1 16,1 3-1-16,-1 0-1 0,-1-6 1 16,0-3-2-16,-1-3 1 0,2 0 0 0,0-2-1 15,-1-4 1-15,-1-2-1 16,0-3 0-16,-2-4 0 0,1-2-1 15,-1-9 1-15,-2-5-1 0,0-7 1 16,1-7-2-16,0-8-1 0,1-7-4 0,1-8-8 16,1-7-6-16,1-7-7 0,1-7-13 15,0-5-112-15,-1-6-113 0,4-6-274 16</inkml:trace>
  <inkml:trace contextRef="#ctx0" brushRef="#br0" timeOffset="121337.8886">20129 11758 509 0,'-4'-4'127'16,"4"4"6"-16,-6-1-71 0,1 2-17 15,-1 1-3-15,-1 1-4 0,-2 3-1 16,1 1-1-16,-1 1 1 0,-1 3-1 16,1 1-2-16,-1 4-3 0,4-1-5 15,2 0-4-15,2 2-8 0,2-2-4 16,5-3-5-16,1-4-2 0,3-3-2 0,0-1 0 15,2-7 0-15,1 0 0 0,-1-5 0 16,0-3 0-16,-1-3 0 0,-1-2 0 16,-1 0 0-16,-3 1 1 0,-1 0 1 15,-3-2 0-15,-3 1-1 0,-2 0 1 16,-2 4 0-16,-3 1-1 0,-1 0 0 16,1 4-4-16,-2 3-5 0,1 7-14 15,2 5-15-15,5 1-15 0,4 2 87 16,3 1-219-16,3-1-142 0,8 1-361 15</inkml:trace>
  <inkml:trace contextRef="#ctx0" brushRef="#br0" timeOffset="122235.7318">20378 11649 552 0,'-6'-2'133'0,"1"0"5"0,-1 1-81 15,-2 0-16-15,2 1-4 0,1 0-4 16,0-1-3-16,2 1-2 0,-1 0-3 16,2 0-2-16,0 0-3 0,2 0-4 15,-1 0-2-15,1 0-3 0,0 0-3 16,1 0-2-16,-1 0-1 0,0 0-1 15,0 1-2-15,2-1 1 0,-2 1 1 0,-2-1-1 16,4 0 3-16,-2 0 0 16,0 0 3-16,0 0 2 0,0 0 2 0,0 0 3 15,0-1 1-15,0 1 2 0,0-1 0 16,0 1-2-16,0-2-1 0,0 1-2 16,2 0-3-16,2-1-3 0,2-1-1 15,1-1-3-15,5-2 0 0,4 3-2 16,4-2-1-16,0-1 1 0,3 2-2 15,0 0 1-15,0 3-1 0,-1 0-1 0,-3 1 1 16,-4 2-1-16,-3 1-1 0,-4-1 0 16,-4 2 1-16,-6-1-1 15,-5 1 1-15,-1 2 0 0,-6 2 0 0,-2-1 2 16,-2 2-1-16,-3 0 0 0,2 1 0 16,0-1 1-16,3-1-2 0,4 1 2 15,4-3-1-15,3 0 0 0,5-2 0 16,5 1-1-16,2-2 1 0,3 2 0 0,1-1-1 15,3 1-2-15,2 0-1 0,4 1-3 16,-3-1-3-16,-1 0-1 0,-1 0-1 16,-2-2 0-16,-2 1 0 0,-1 0 3 15,-6-1 2-15,-2 1 2 0,-3-3 2 16,-3 4 1-16,-2 0 1 0,-4 1 1 16,-1 4-1-16,-3 1 2 0,-1 0-1 15,-1 4 0-15,1-2 0 0,1 1 0 16,1-1 0-16,1-2-8 0,2-1-14 0,4-2-16 15,0 0-12-15,4-2-17 0,0-2-117 16,1-4-130-16,2-4-288 0</inkml:trace>
  <inkml:trace contextRef="#ctx0" brushRef="#br0" timeOffset="124830.1396">19199 9790 662 0,'2'3'158'0,"-2"6"4"16,1-1-103-16,0 6-12 0,-1 1-3 15,3 4-3-15,-1 0-5 0,0 1-7 16,2 1-3-16,0 1-8 0,1-1-5 16,-2 1-4-16,2-2-8 0,1-2-14 15,-1-1-22-15,1-2-21 0,1-3-132 16,0-2-144-16,0 0-348 0</inkml:trace>
  <inkml:trace contextRef="#ctx0" brushRef="#br0" timeOffset="125384.7462">19970 9358 542 0,'-9'-12'135'0,"3"-3"4"0,0 1-73 0,5 0-22 16,1 1-7-16,5 1-4 0,1-1-5 15,5 2-2-15,1 1-3 0,3 2 0 16,4-1-1-16,0 1-1 0,-1-1-2 15,2 3-1-15,-2 2-2 0,-1 3-2 16,-1 1-2-16,-6 1-2 16,2 4-1-16,-3 4-2 0,-3-1 1 0,-2 3-1 15,-4 2 0-15,-3-1-1 0,-2 3-1 16,-3 1-1-16,-3 0 0 0,-4-1-2 16,-1 1 0-16,-1 2 0 0,-4-3 2 0,5 0 2 15,2-1 1-15,1-3 0 0,5 0 0 16,4-3 0-16,4 1 0 0,6-3-3 15,3-1-1-15,3 0-5 0,0-5-8 16,8 2-14-16,2-2-18 0,2 0-18 16,6-1-133-16,4-3-143 0,3-3-339 15</inkml:trace>
  <inkml:trace contextRef="#ctx0" brushRef="#br0" timeOffset="137609.0638">20125 9912 177 0,'4'4'33'0,"1"-2"-33"16,-2-3-44-16,0-1-121 0</inkml:trace>
  <inkml:trace contextRef="#ctx0" brushRef="#br0" timeOffset="149192.1059">6528 12908 617 0,'-5'-7'165'0,"0"0"12"0,-1 0-80 16,0 3-16-16,1 0-10 0,1 1-9 15,2 2-11-15,0-1-14 0,2-1-11 16,3 2-10-16,0-1-6 0,5-1-4 0,-1 1-3 16,3-1-2-16,2 0 0 0,2 0-4 15,0 2-5-15,2 1-12 0,-2 2-16 16,-1 1-20-16,-1 2-11 0,-2 3-15 16,-2 1-12-16,-3 2-100 0,-4-1-112 15,0 3-248-15</inkml:trace>
  <inkml:trace contextRef="#ctx0" brushRef="#br0" timeOffset="149346.6984">6515 13114 571 0,'-5'5'167'0,"2"-1"6"0,-1-3-30 0,3 0-77 16,2-2-17-16,2 0-9 0,1-1-13 16,0 0-12-16,2-1-6 0,2 1-4 15,3 1 0-15,2 0-9 0,1-2-17 16,3 3-23-16,4 1-104 0,2 2-34 15,1 3-125-15,2 2-256 0</inkml:trace>
  <inkml:trace contextRef="#ctx0" brushRef="#br0" timeOffset="151180.3952">7575 12707 410 0,'-9'-3'112'0,"0"-1"8"0,-1-1-42 15,0 0-20-15,1 2-7 0,0-2 2 16,0 0 0-16,0 1-2 0,2 0-3 16,2 1-2-16,2-2-3 0,0 2-5 15,2 0-8-15,1 0-6 0,2 1-7 16,3-1-3-16,3 0-5 0,1 0-2 15,2 0-1-15,3-1 0 0,2 1-1 16,2 0 0-16,3 2-1 0,0-1-1 0,3 1-1 16,2 1 0-16,0-1-1 0,-1 2 0 15,0-1 0-15,-2 0 0 0,-1 1-1 16,-1 2 0-16,-4-1 1 0,-1 2-1 16,-4 1 0-16,-2 1 1 0,-5 2-1 15,-4 2 1-15,-7 1 0 0,-1 2 0 16,-7 0 0-16,0 2-1 0,-3 1 1 15,-2 1-1-15,1-1 1 0,-2 0-1 16,1 1 0-16,-2 0 0 0,-1-1 0 16,-2-3 1-16,1 3-1 0,1 3 0 0,0-2 1 15,4 0 0-15,-1-1 0 16,5 2 2-16,3-1 0 0,2-1 0 0,2-2 1 16,4-2-1-16,2-2 0 0,3-2 0 15,2-3-2-15,1 0 1 0,2-2-1 16,2-3-1-16,0 0 1 0,3 0 0 15,0-2-1-15,3 0 1 0,1 3-1 16,0-1 0-16,1 1 0 0,0-1 1 16,1 2-1-16,-2 0 0 0,-1 1 1 0,-2-3-2 15,0 2-5-15,-4 0-11 16,0 2-18-16,-4 5-20 0,0-2-21 16,-2 2-116-16,1 0-136 0,0 2-303 15</inkml:trace>
  <inkml:trace contextRef="#ctx0" brushRef="#br0" timeOffset="152630.4465">8146 12879 284 0,'-5'0'76'0,"-1"-1"4"15,1-1-34-15,0 1-9 0,2 1-5 16,2 0-3-16,-1 1-2 0,1-2 0 15,-1 2 0-15,1-1 1 0,0-1-1 16,0 2-1-16,1-2-1 0,-2 1-1 16,1 0-2-16,1 0-2 0,-1-1 0 15,0 1-1-15,0-1-2 0,-2 1 1 0,1-2 1 16,-1 1 0-16,1 1 2 0,-2 0 2 16,0 0 1-16,1-1 1 0,0 1 1 15,0 0 0-15,0 0-2 0,1 0-1 16,-1 0-3-16,1 0-1 0,1 0-2 15,-1 0-3-15,0 0-2 0,1 1-2 16,-1-1-1-16,1 0-2 0,0 1-1 16,0-1-1-16,0 2-1 0,1-2 0 0,-2 0-2 15,2 1 0-15,0-1-1 0,0 0 0 16,0-1 0-16,2 1-1 0,-2 0 0 16,0-2 0-16,0 2 0 0,0 0-1 15,0 0 1-15,0 0 1 0,0 2-1 16,0-4 0-16,-2 4 0 0,4-2 1 15,-4 0-1-15,2-2 0 0,2 2 0 16,-2 0 1-16,0 0-1 0,0 0 0 16,0-1 0-16,0 1 0 0,0 0 0 0,0 0 0 15,0 0 0-15,0 0 0 0,-2 0 0 16,2 0 0-16,0 1 0 0,0-1 0 16,0 0 1-16,0 0-1 0,0 2 0 15,0-2 0-15,0 0 1 0,0 0 0 16,2 0-1-16,-4 0 1 0,2-2 0 15,0 2-1-15,0 0 1 0,-1-2 1 16,1 2 0-16,0-1 1 0,-1 3 0 16,1-3 1-16,0 0 0 0,1 1 1 15,0-1-1-15,4-1 0 0,3 1 0 0,3-3 1 16,2 3-1-16,4 0 0 0,5 2 0 16,2-2 0-16,0-1-2 0,2 0 0 15,3 0 0-15,2-1-1 0,1 0-1 16,-4-3 0-16,2 2 0 0,1 2-3 15,-4-2-7-15,-3 3-12 0,-4-1-19 16,-2 2-15-16,-5 2-19 0,-5-1-4 16,-3 1-111-16,-1 0-116 0,-2 0-257 15</inkml:trace>
  <inkml:trace contextRef="#ctx0" brushRef="#br0" timeOffset="152879.7806">8304 12685 619 0,'-1'-7'148'0,"-1"0"4"15,1 4-99-15,2 3-13 0,-2 5-3 16,1 2-3-16,0 7-3 0,0 3-4 0,-2 1-1 16,0 6 1-16,0 1-3 0,0 2-6 15,0 2-4-15,0-1-3 0,1-1-4 16,2 2-2-16,1-2-3 0,1-4-8 15,-1-4-12-15,4 0-23 0,3-4-12 16,2-2-17-16,0-4-112 0,4-4-129 16,3-5-282-16</inkml:trace>
  <inkml:trace contextRef="#ctx0" brushRef="#br0" timeOffset="153392.2145">8701 12651 630 0,'-2'-5'151'0,"2"0"5"0,3 0-95 16,3 2-19-16,0-1-8 0,1 2-7 16,3 0-6-16,0 2-5 0,0 3-4 15,0 0-3-15,-2 1-1 0,1 3-1 16,-1 0-1-16,1 1 0 0,-2 1 0 16,-2 1 0-16,-1-1 1 0,-3 1 0 15,-2 1 1-15,-4-1 1 0,-1 1 0 0,-2 1 0 16,0 0-1-16,1-1-1 0,0-1-1 15,4 0-2-15,2-3-1 16,2 1-2-16,4-3 0 0,2 0-1 0,2-1 0 16,2 0 1-16,1 1-1 0,3-1 1 15,0-1 0-15,1 2-1 0,2 0-1 16,-1 1 0-16,-1-1-1 0,0 3 1 16,-3-1-1-16,-1 0-1 0,-3 1 1 0,-4 0 1 15,-3 3 0-15,-4 3 0 0,-4 0 0 16,-4 4 0-16,-5 1 0 0,-3 2 1 15,-3-1-1-15,-4-2-3 0,2-1-6 16,0 0-7-16,0-1-13 0,-1-4-12 16,2-3-18-16,3 0 3 0,-2-7-120 15,1-2-117-15,2-2-275 0</inkml:trace>
  <inkml:trace contextRef="#ctx0" brushRef="#br0" timeOffset="153715.5841">7449 12335 619 0,'-36'7'148'16,"-5"7"7"-16,-1 10-97 0,-1 12-15 15,0 8-6-15,-2 5-5 0,7 10-6 16,6 6-8-16,8 4-4 0,8 6-4 0,10 2-4 16,10 1-4-1,14-4-8-15,11-2-11 0,14-7-11 0,11-6-7 0,8-10-11 16,9-10-15-16,13-9-104 15,9-11-110-15,11-9-259 0</inkml:trace>
  <inkml:trace contextRef="#ctx0" brushRef="#br0" timeOffset="153975.8756">8944 12506 684 0,'4'-15'146'0,"6"5"1"16,3 10-124-16,4 8-11 0,2 6-2 15,0 7 0-15,5 3 4 0,-1 4 0 16,2 5 5-16,-1 5 3 0,2 2 2 16,-1 1 1-16,0 2-3 0,-4 2-5 0,-5 4-1 15,-7 0-4-15,-2-3-6 0,-11 0-8 16,-5-2-18-16,-3-1-20 15,-5-6-81-15,-3-6-55 0,3-2-124 0,3-6-263 16</inkml:trace>
  <inkml:trace contextRef="#ctx0" brushRef="#br0" timeOffset="154370.7811">9864 12487 510 0,'-13'-3'145'0,"-6"6"12"15,-6 5-32-15,-5 6-45 0,-3 6-11 16,-5 4-4-16,2 7-5 0,1 3-7 16,2 6-9-16,6 1-9 0,4 0-7 0,8 1-8 15,10-2-5-15,7 0-5 0,6-4-4 16,9-4-3-16,10 0-3 0,10-4-7 15,10-4-11-15,6-6-20 0,7-5-25 16,5-5-24-16,0-3-117 0,0-9-142 16,-4 0-315-16</inkml:trace>
  <inkml:trace contextRef="#ctx0" brushRef="#br0" timeOffset="155041.2261">10166 12669 641 0,'-4'-8'165'0,"-3"-2"9"0,0 4-91 15,3 1-15-15,0 4-7 0,1-3-10 16,2 3-11-16,1 0-11 0,3-1-8 16,3 1-6-16,4 2-6 0,3-1-3 15,4 3-1-15,3-2-2 0,1-1 0 16,2 3 0-16,0-2-2 0,0 0 0 16,1 0 0-16,-3 0-1 0,-1 2 0 15,0 1 0-15,-4-1 0 0,-3 1 1 0,-3 0-1 16,-2-1-1-16,-6 2 2 0,-2 0-1 15,-4 1 0-15,-3 2 0 0,-5-1 0 16,-4 3 0-16,-5 1 1 0,-4 3-1 16,1 1 0-1,-4-1 0-15,2 1 0 0,0 0 0 0,3 1 1 0,2-4 0 16,4-1 0-16,4-1 0 0,3-1 1 16,2-3-1-16,5 1 1 0,3-2-1 15,2-1 0-15,3-1 0 0,3 2 0 16,1-2 0-16,5 1-1 0,2-3 1 15,1-1-1-15,2-1 0 0,2-3 0 0,1 1 0 16,4 2 1-16,-1-1-1 16,-1 0 0-16,1 0-2 0,-2 1-6 15,1 2-10-15,-3-2-17 0,-4 1-22 0,-4-3-14 16,0 6-7-16,-3-1-120 0,0 1-127 16,1 0-280-16</inkml:trace>
  <inkml:trace contextRef="#ctx0" brushRef="#br0" timeOffset="155278.48">10783 12797 628 0,'-4'-6'179'0,"4"1"5"0,0 0-17 0,2 0-104 15,2 0-21-15,3-1-13 16,2 1-10-16,4 1-7 0,4 1-4 0,1 1-9 16,3 2-16-16,2 3-24 0,1 1-16 15,-2-1 63-15,-3 2-197 0,1 1-148 16,-1-1-351-16</inkml:trace>
  <inkml:trace contextRef="#ctx0" brushRef="#br0" timeOffset="155500.9359">11245 12636 794 0,'-3'-6'190'16,"1"1"3"-16,-1 3-122 0,0 4-23 16,0 4-18-16,-4 2-11 0,0 3-10 15,-1 3-4-15,2 6-3 0,4 1 0 16,2 2-5-16,0 3-16 0,8 1-16 0,3-3-20 15,5 2-16-15,1-3-124 0,-2-3-140 16,3-2-314-16</inkml:trace>
  <inkml:trace contextRef="#ctx0" brushRef="#br0" timeOffset="155804.6222">11264 12285 650 0,'14'-5'152'0,"8"5"6"0,9 4-100 0,5 7-13 0,8 2 0 15,3 7 4-15,7 3-6 0,5 10-3 16,-2 5-3-16,-3 2-4 0,-6 3-6 16,-6 1-4-16,-9 2-6 15,-10 1-2-15,-11-5-4 0,-13 2-4 0,-8 0-6 16,-8 4-17-16,-11 0-38 0,-10 7 29 16,-12 3-178-16,-14 2-159 0,-11-2-388 15</inkml:trace>
  <inkml:trace contextRef="#ctx0" brushRef="#br0" timeOffset="162289.2195">7486 13371 332 0,'-13'1'86'0,"0"2"0"15,1-1-17-15,-2 1-51 16,-2 1-4-16,3-1-1 0,-2 1 0 0,-3 1-2 16,0-2 2-16,1 1 4 0,1-3 5 15,0 2-1-15,-1-1-3 0,1 1 1 16,2-2 3-16,1 1 0 0,1 0-3 16,0-1-5-16,0 1-3 0,-1 1-1 15,2-1 0-15,0-1-1 0,0 1-1 0,3 0-1 16,-1-2 1-16,4 1 2 0,2-2 3 15,1 1-1-15,1-1-1 0,2-2-2 16,3 0 0-16,3-1-1 0,4-1-2 16,4 0-2-16,4-1-2 0,5 2 1 15,4 1 0-15,5 0-1 0,3 1 0 16,3 1 0-16,3-2 0 0,2 1-1 16,2-1 0-16,7 0 0 0,0 0-1 15,4 1 1-15,4-2-1 0,4 3 1 16,5 0-1-16,1-2 1 0,1 2 1 15,7-2 1-15,2 1 1 0,3 1-1 0,2-3 1 16,6 2 0-16,5 0-1 0,2 0-1 16,3 0 0-16,0-2-1 0,6-1 0 15,5 1 0-15,2 1 0 0,-1-4 1 16,4 4 1-16,0-2 0 0,5 4 0 0,-4-4 0 16,1 1 1-16,0-1 0 15,1 4-1-15,-1-6 1 0,-2-2 0 0,-3-2-1 16,1 4 2-16,-3-2-1 0,-5-1 1 15,-5-1 0-15,-3 4-1 0,-8 2 0 16,-5 1-1-16,-9-1 0 0,-7 2-2 16,-7 0 0-16,-8 2-1 0,-12 0-4 15,-4 0-7-15,-11-1-9 0,-7 1-10 16,-7 1-17-16,-9 1-110 0,-5 1-118 16,-3 0-278-16</inkml:trace>
  <inkml:trace contextRef="#ctx0" brushRef="#br0" timeOffset="163547.0613">9071 13811 490 0,'-7'-2'121'0,"0"-1"6"0,1 1-72 15,-3 0-12-15,2 1-5 0,0 0-3 16,1 2-3-16,-1-2 0 0,4 1-2 15,-1-1-1-15,2 1-2 0,0-1-3 16,4 2-4-16,-1-4-4 0,3 5-5 16,-1-4-2-16,5 2-4 0,1 0 0 15,1 0-1-15,2-3 1 0,4 1 0 16,3-2-1-16,0 2 0 0,3-1 0 16,4-1-1-16,0 1-1 0,2 1 0 15,0 0-1-15,0 0 0 0,-2 1 0 0,0 1 0 16,-4 0-1-16,0 0 1 0,-3 1-1 15,-1 1 0-15,-5 0 1 0,-2 0-1 16,-4 1 0-16,0 2 1 0,-5-3 0 16,-2 1-1-16,-2 2 1 0,-3 0 0 15,-1 1-1-15,-3 1 1 0,-3 2 0 16,-2 3-1-16,-3 3 0 0,-1 0 1 16,-3 3-1-16,-1 0 0 0,-3 2 1 15,1 0-1-15,-2 2 0 0,0-3 0 16,1 0 0-16,-1 1 0 0,0 0 0 0,4-2 0 15,1-2 0-15,2-1 0 0,3 1 0 16,1-2 0-16,4-2 0 0,3 0 0 16,-1-4 0-16,4 1 0 0,0-3 0 15,4-1 0-15,1-2 0 0,1 1-1 16,3-2 1-16,1 1 0 0,0-2-1 16,3 0 1-16,1-1 1 0,-1-1-1 15,2-1 0-15,4-1 1 16,-1 2-1-16,3-1 1 0,0 0-1 0,0 1 0 0,3 1 1 15,1 0-1-15,0-1 1 0,-1 1-1 16,-2 0 0-16,-1-1 1 0,0-1-1 16,0 2 0-16,-4 0-1 0,-2-1-4 15,-1 1-8-15,-2 0-9 0,-2 0-12 16,0 0-9-16,-4-1-17 0,0 1-110 16,-1-1-118-16,3 2-275 0</inkml:trace>
  <inkml:trace contextRef="#ctx0" brushRef="#br0" timeOffset="164251.7327">9587 13689 484 0,'-2'-8'125'0,"1"0"4"0,2-1-62 16,-5-3-18-16,6 3-9 0,0 1-5 0,3-2-5 15,1 1-4-15,3 1-3 0,-1-1-2 16,6 5-2-16,-1 0-2 0,2 0-3 16,0-1-2-16,2 4-3 0,1 1-2 15,-1 2-2-15,2 1-1 0,-5 0-1 16,2 1-2-16,-1 3 0 0,-2-2 0 16,0 1 0-16,-1 2-1 0,-2-2 1 15,-2 1-1-15,-2-1 0 0,-3 0 1 0,-3 2 0 16,-4-1 1-16,-3-1-1 15,-4 2 0-15,-3-1 1 0,-2 0-1 16,-3 1 0-16,-2 0-1 0,-5 0 1 0,1 0-1 16,-2 2 2-16,0 1 1 0,3-1 1 15,4 1 2-15,1-1 0 0,6-1 0 16,4-1 0-16,4-3-1 0,3 0-1 16,2-2-1-16,2 0-1 0,4-1-1 0,4-1 1 15,4 1 0 1,5-4 0-16,6 1 0 0,0 0 0 0,7-2-1 0,4 2 1 15,1 0-1-15,-1 0-2 0,1 0-11 16,-1 2-19-16,-2-4-22 0,-4 6-118 16,0-3-133-16,-8 2-320 0</inkml:trace>
  <inkml:trace contextRef="#ctx0" brushRef="#br0" timeOffset="165962.4866">1689 15133 524 0,'12'-26'130'16,"-2"8"4"-16,0 3-79 15,-5 9-9-15,-1 7-3 0,-3 8-3 0,-4 8-4 16,0 7-5-16,-6 9-3 0,-3 9 2 16,-3 7-5-16,-2 9-6 0,-1 5-5 15,-3 5-2-15,-2-4-2 0,-2 1-2 16,2-2-2-16,1-7-3 0,2-9-1 15,3-13-1-15,6-7 0 0,6-10 0 0,6-11 0 16,7-12 1-16,1-10-2 0,6-6 1 16,6-7 1-16,1-9-1 0,3-11 0 15,-1-8-1-15,0-6 1 0,2-8-1 16,1-4-1-16,-1-5-1 0,1-3 1 16,-1 6-1-16,-1 6 0 0,0 11 0 15,-4 13 0-15,-4 12 2 0,-4 13 1 16,-2 14 2-16,-1 15 1 0,-3 8 1 15,1 10 2-15,2 8 1 0,1 6 4 0,0 5 2 16,1 8-1-16,0 2 2 0,2 1 0 16,1 1-1-16,3 8-2 0,1-4-2 15,6 0-3-15,0-5-2 0,4-2-2 16,-1-4-1-16,0 0-2 0,-1-14-5 16,-3-1-9-16,0-4-11 0,-5-4-17 15,0-7-13-15,-3-4-20 0,-7-7-27 16,-2-5-85-16,-9-3-112 0,-7-4-242 0</inkml:trace>
  <inkml:trace contextRef="#ctx0" brushRef="#br0" timeOffset="166162.3236">1759 15545 711 0,'-33'-14'180'0,"6"3"8"16,5 2-105-16,8 4-22 0,8 5-18 15,9 4-12-15,4 1-11 0,5 1-10 16,7 1-7-16,5 2-2 0,3-1-1 0,1 0 1 15,1-4-5-15,-1-1-10 16,-4-4-11-16,-2-4-14 0,-6-5-12 16,-4-3-9-16,-3-4-11 0,-8-4-9 0,2-4 61 15,-6-2-146-15,-3 0-102 0,-7-2-269 16</inkml:trace>
  <inkml:trace contextRef="#ctx0" brushRef="#br0" timeOffset="166294.3008">1421 14782 581 0,'-27'-18'149'0,"4"6"4"0,2 4-81 16,6 10-21-16,7 6-20 0,6 9-9 16,6 9-11-16,8 11-10 0,5 11-14 15,5 7-12-15,2 4 83 0,4 1-211 16,5 2-136-16,7-1-359 0</inkml:trace>
  <inkml:trace contextRef="#ctx0" brushRef="#br0" timeOffset="166612.3953">2390 15773 598 0,'10'16'144'0,"-1"-5"5"0,0-5-89 16,0-2-18-16,-1-3-9 0,2-3-5 16,-3-5-4-16,1-5-6 0,-3-3-5 15,-1-5-2-15,0-2-2 0,-1-4 1 16,-6-4 0-16,-1-2-1 0,-4-3 0 15,-4 1 0-15,-3 0-1 0,-3 4 1 0,-5 5 1 16,0 6 2-16,-4 10 2 0,0 9 3 16,-1 12 2-16,0 6 0 0,1 8 0 15,4 7-3-15,2 5-3 0,6 7-4 16,4 3-2-16,5 2-4 0,2 2 0 16,6 2-2-16,5-1 0 0,6-1-2 15,8-8-5-15,7-4-9 0,6-8-12 16,5-7-17-16,2-13-12 0,5-11-11 15,-1-11-17-15,0-8 16 0,1-10-110 16,-2-4-105-16,-4-5-243 0</inkml:trace>
  <inkml:trace contextRef="#ctx0" brushRef="#br0" timeOffset="166891.8544">2812 15588 578 0,'-18'-6'160'0,"-5"1"11"15,-4 3-45-15,-4 4-53 0,-1 6-13 16,1 1-6-16,-1 4-8 0,-1 3-11 15,4 3-9-15,5 0-7 0,4-1-5 0,7-2-5 16,4 0-2-16,6-4-3 0,7-2-1 16,5-5-1-16,5-3-1 15,4-2-1-15,6-5 1 0,6-3-1 0,4-4-1 16,2-4 1-16,2 0 0 16,0-4 0-16,-2 3 0 0,-4-1 0 0,-4 2 0 15,-6 2 0-15,-4 4 0 0,-6 3 0 16,-4 5 0-16,-4 3-1 0,-2 6 1 15,0 4-1-15,-1 6 0 0,0 3-2 16,3 1-7-16,0 2-10 0,4 4-18 16,6-1-20-16,1-3-25 0,5-2-114 15,7-2-137-15,5-1-307 0</inkml:trace>
  <inkml:trace contextRef="#ctx0" brushRef="#br0" timeOffset="168447.817">4852 15384 534 0,'5'-17'133'16,"-5"1"4"-16,-6 3-76 15,-4 2-8-15,-6 4-5 0,-5 1-3 0,-3 2-4 16,-3 3-1-16,-6 4-4 0,0 1-6 16,-1 6-6-16,1 2-6 0,4 4-5 15,5 3-6-15,3 0-3 0,7 5-3 16,6-2-1-16,4 0 1 0,9-5-1 15,3 2 0-15,6 1-1 0,2-4 0 16,6-4-2-16,2-3 0 0,2-4 0 16,2 0-1-16,2-7-1 0,-2-4 2 0,-1 1-1 15,-4-1 2-15,-5 1 0 0,-3 2 1 16,-5 0 1-16,-6 4 0 0,-6 1-1 16,-5 0 1-16,-4 2 1 0,-5 2-1 15,-1 0 0-15,-4 5 0 16,-5 1 1-16,1 3 3 0,-2 1 4 0,-1 0 3 15,-1 3 4-15,4 4 3 0,3-3 1 16,6 2 1-16,1-2-3 0,8 2-2 16,7-2-5-16,6-2-4 0,5-1-2 15,2-1-2-15,6-4-1 0,6 1 0 0,0-7-3 16,4-1-4-16,2-8-9 16,2-2-11-16,1-3-14 0,1-5-14 0,-4-5-12 15,1-5-16-15,-4-3-103 0,-6 0-118 16,-3-2-263-16</inkml:trace>
  <inkml:trace contextRef="#ctx0" brushRef="#br0" timeOffset="168776.9639">4500 14858 621 0,'-5'-1'132'15,"3"6"0"-15,4 7-105 0,8 8-18 16,4 10-10-16,5 6-16 0,7 2-10 15,3-1-7-15,3-3 0 0,5-6-1 16,3-6 1-16,1-8 10 0,1-7 19 16,-3-3 22-16,-1 1 12 0,-2-2 8 15,-2 2 7-15,-3 3 8 0,0 1 3 16,0 7-2-16,-1 5-5 0,2 4-6 16,0 6-4-16,1 5-5 0,1 7-7 0,2 6-4 15,1 0-3-15,-2 1 1 0,-1 0-2 16,-1-1-1-16,-2-1-2 0,-3-4-2 15,-4-5-3-15,-2-3-3 0,-4-4-3 16,0-4-3-16,0-4-8 0,-3-4-14 16,3-7-18-16,-3-2-15 0,1-6-19 15,0-6-11-15,0-6-105 0,0-7-117 0,-2-8-250 16</inkml:trace>
  <inkml:trace contextRef="#ctx0" brushRef="#br0" timeOffset="168929.5921">5616 15439 484 0,'-21'-36'142'0,"-3"9"10"0,-5 13-35 15,-5 10-33-15,-3 7-11 0,-6 6-11 16,-6 10-6-16,-5 8-7 0,0 5-11 16,-3 5-7-16,2 3-9 0,6 3-7 15,10-1-8-15,11 1-11 0,8-2-16 0,13-7-27 16,13-3-14-16,14-4 45 0,8-8-175 16,11-5-142-16,13-7-326 15</inkml:trace>
  <inkml:trace contextRef="#ctx0" brushRef="#br0" timeOffset="169360.5722">5908 15432 680 0,'-19'-7'169'0,"-8"7"5"16,-4 2-97-16,-5 1-28 0,-2 6-11 16,3 1-12-16,-1-2-9 0,5 2-7 15,5 0-5-15,7 2-2 0,6-1-2 16,7 0 0-16,3-1-1 0,7 5 1 15,2-1-1-15,2 0-1 0,2-2 0 16,3 0 0-16,0-1 0 0,-1 0 0 16,2-2 0-16,-3 1 0 0,-1-2 0 0,-3 1 0 15,-2 2 1-15,-2 0 0 0,-1 2 1 16,-1 2-1-16,0-1 2 16,2 3-1-16,-1 1 2 0,5-1-1 15,4-2 0-15,4-3 0 0,3-3 0 0,7-4 0 16,3-5 0-16,3-8-1 0,-1-5 0 15,5-3 0-15,-3-4-1 0,-3-3 0 16,0-3-1-16,-3-1 0 0,-4-1 1 16,-1 4-1-16,-4 3 0 0,-5 1 1 15,-2 4 2-15,-7 5 0 0,-3 4 0 0,-3 5 1 16,-3 6 1-16,-1 6 0 0,-1 5 0 16,0 5 0-16,2 5-1 0,2 3 0 15,3 3-1-15,3 0-1 0,6-2-6 16,1-4-9-16,8-2-12 0,4-2-19 15,4-4-13-15,4-5 71 0,1-6-198 16,1-3-133-16,3-2-337 0</inkml:trace>
  <inkml:trace contextRef="#ctx0" brushRef="#br0" timeOffset="169937.3138">6912 15517 699 0,'-10'-8'208'0,"2"-1"6"16,1 3-10-16,2 5-127 0,2 3-30 16,4 2-17-16,3 2-14 0,2 3-19 15,2 3-17-15,0 1-20 0,1 3-26 0,-1 1-16 16,2 1-22-16,-3-1-109 0,0-1-130 16,-1-3-280-16</inkml:trace>
  <inkml:trace contextRef="#ctx0" brushRef="#br0" timeOffset="170059.3614">6972 15699 559 0,'-6'5'163'0,"-1"-2"13"16,-3 1-31-16,-1-2-57 0,0 2-14 0,1-2-10 15,0 1-12-15,2-2-14 0,-1 0-17 16,4 2-25-16,3-2-38 0,3 1-35 16,0 0-124-16,7 4-151 0,-6-1-351 15</inkml:trace>
  <inkml:trace contextRef="#ctx0" brushRef="#br0" timeOffset="173706.171">7995 14788 494 0,'-1'-11'127'16,"0"0"6"-16,-2-1-66 0,2 2-12 15,0 1-3-15,-1 1-4 0,0 5-7 16,0 6-4-16,-2 8-1 0,0 4-3 16,1 7-5-16,-4 6-4 0,1 5-4 15,0 8-2-15,1-1-2 0,2 2-5 0,-2-2-2 16,2-4-2-16,2-3-1 0,0-5-1 15,1-8-1-15,0-5-1 0,0-7 0 16,1-3 0-16,0-5 0 0,3-6 0 16,-2-5-1-16,2-8-1 0,0-5 1 15,1-6-1-15,0-4 0 0,-1-4 0 16,0-2-1-16,0 0 0 0,-1 1 1 16,2 4-1-16,-1 2 0 0,0 4 1 0,-2 7-1 15,1 6 0-15,-3 7 0 0,0 9 1 16,-2 8-1-16,1 6 0 15,0 4 1-15,1 5-1 0,0 4 1 0,4 3 0 16,1-1-1-16,3 1 1 0,2 0 0 16,3-2 0-16,5-3-1 0,-1-3 1 15,2-3-1-15,2-3 1 0,5-8-1 16,-2-5 0-16,2-6 1 0,0-3-1 16,-2-7 0-16,-2-4 1 0,0-4-1 15,-3-2 0-15,-2 0 1 0,-2 0-1 0,-2-1 0 16,1 3 0-16,-5 3 0 0,1 5 1 15,-4 3 1-15,-2 2 1 0,-3 10 1 16,-1 5 0-16,-4 4 2 0,2 5 0 16,-3 5 0-16,3 5-1 15,-1 3-2-15,2 0 0 0,0 1 0 16,2 0-1-16,1-1-1 0,3-4-1 0,0-1-2 16,3-4-5-16,1-4-9 0,4-2-15 15,-1-4-20-15,1-3-12 0,2-1-21 16,1-2-108-16,2-4-125 0,0 1-276 0</inkml:trace>
  <inkml:trace contextRef="#ctx0" brushRef="#br0" timeOffset="174105.1032">8584 15070 643 0,'-6'-7'164'0,"-1"2"10"15,-1-1-94-15,5 5-19 0,-1 4-6 16,3 5-8-16,0 3-8 0,1 1-9 16,1 4-8-16,3 3-2 0,-3-3-3 15,2 0-3-15,1-1-4 0,1-4-2 16,2 0-2-16,3-2-3 0,1-3 0 0,3-3-2 15,2-1 1-15,2-4-2 16,2-4 0-16,-1-4 1 0,1-2 0 0,-1-1-1 16,0-3 0-16,-3 1 1 15,-2-1-13-15,-3 3 8 0,-1 4 4 16,-2 3 0-16,-2 2 0 0,-3 6 0 0,-1 1 0 16,-1 7 7-16,-1 1-14 0,0 1-11 15,1 2-8-15,0 1-10 0,3-2-12 16,2 2-13-16,4-3-4 0,2 0-8 0,4-1-4 15,2-3-98-15,3-2-104 0,2-4-248 16</inkml:trace>
  <inkml:trace contextRef="#ctx0" brushRef="#br0" timeOffset="174530.9725">9128 15078 634 0,'-15'-8'155'0,"1"3"6"15,1 5-93-15,0 3-19 0,1 3-6 0,1 4-6 16,2 2-5-16,2 1-6 0,-1 2-3 16,4 1-3-16,1 0-4 0,2-1-2 15,2-1-4-15,3 0-2 0,1-1-2 16,1-2-2-16,1-1-2 0,2-1-1 16,-1-3 0-16,1-4-1 0,-1 0-2 15,1-4 0-15,-2-3-1 0,0-2 7 16,-1-2-9-16,-3 0 1 0,0-4 1 15,-3 1 0-15,-3-1 1 0,-3-2-3 0,-2-3-3 16,-5-1 9-16,-3-4-1 0,-1-3 0 16,-4-3 0-16,-1-2-1 0,-2 1 5 15,-3 0-3-15,-1 3 0 0,-2 4 3 16,2 2 4-16,1 4 4 0,2 1 2 16,4 5 2-16,4 0 1 0,6 1-2 15,4 2-2-15,6 0-3 0,6 1-4 16,5 1-3-16,7-3-1 0,4 2-1 0,3-2-1 15,5 2 1-15,1-2-1 16,2 1-1-16,1-1-4 0,-1 1-7 16,1 0-11-16,-1 3-12 0,1 2-11 15,1 3-18-15,-1 1-12 0,-1 4 24 16,-1 1-136-16,-2 5-120 0,-1 1-286 0</inkml:trace>
  <inkml:trace contextRef="#ctx0" brushRef="#br0" timeOffset="175319.3871">9501 14879 730 0,'-20'3'189'0,"-7"-1"6"16,-1 2-103-16,-3 2-25 0,1 2-17 15,-1 1-15-15,3 1-5 0,3 3-18 16,8 1-5-16,5 2-2 0,6 0-1 0,4 1-3 15,5 0-3-15,6 0-8 16,3-1 6-16,5 0-6 0,1-4-8 0,4-2-5 16,3-2-6-16,3 1-3 0,-1-4-7 15,-3-4-1-15,0-2 2 0,-2 1 7 16,-5-2 5-16,-2-2 7 0,-8-2 6 16,-1 1 6-16,-3 1 5 0,-6 0 5 15,-2 2 6-15,-2 2 3 0,-5 1 4 16,-2 3 4-16,-3 1 3 0,-3 1 2 15,0 4-1-15,-2 1-1 0,-2 0-1 0,3 1-2 16,3 0-4-16,3 2-2 0,4-1-2 16,5 1-4-16,5-1-2 0,5 2-2 15,4-2-3-15,3 1 0 0,5-2-2 16,4-1 0-16,1-4-1 0,2-4 0 16,1-6-1-16,1-3-1 0,1-3 1 15,-3-4 0-15,-2-3 0 0,-2-1 1 16,0 0 1-16,-2 1 0 0,-4-1 1 0,0 0 0 15,-4 0 0-15,-1 1 2 0,-2 1 2 16,-4 2 2-16,1 0 2 0,-3 4 2 16,0 2 0-16,-3 0 1 0,2 3 0 15,1 2-3-15,0 0-2 0,0 2-1 16,0 1-2-16,1-1-2 0,0 2 0 16,1-2 0-16,-1 1-1 0,0-1 0 15,0-1 9-15,1 0-9 0,0 0 1 16,-2-3 0-16,1 0 0 0,-1 1 1 15,1 0 0-15,-1-3-7 0,0 1 9 0,0-1 1 16,0 4 0-16,-1-1 0 0,1 1 6 16,0-1-6-16,1 3-1 0,-1 3-1 15,2 2-1-15,-1 1-1 0,0 4 0 16,3 3-5-16,0 5 4 0,0 0 0 16,1 1 1-16,0 1-1 0,3-2 1 15,1-1-1-15,0-3 0 0,1-2 0 16,1-1 1-16,1-2-1 0,-1-2 0 15,0-3 0-15,-1-2 0 0,-2-3 0 16,2-3 0-16,0-2 0 0,0-3 0 16,1-3 0-16,0-2 1 0,-1-1-1 15,-1-4 0-15,1-1-1 0,-2-4-3 0,-2 0-4 16,-1-1-8-16,0 2-10 0,-2 1-11 16,0 4-16-16,-1 4-15 0,1 6-13 15,-2 5-10-15,1 4-101 0,1 6-115 16,-1 2-259-16</inkml:trace>
  <inkml:trace contextRef="#ctx0" brushRef="#br0" timeOffset="175571.7208">10020 14983 643 0,'-1'-8'171'0,"1"2"4"16,0 2-63-16,2 4-50 0,2 5-13 16,1 2-11-16,0 4-9 0,2 5-7 0,-1 2-3 15,1 3-5-15,0 0-3 0,0 0-7 16,-2 1-4-16,0-1-10 0,-2-3-13 16,1-2-22-16,-2-1-15 0,1-1 34 15,-1-2-167-15,1-3-138 0,4 0-329 16</inkml:trace>
  <inkml:trace contextRef="#ctx0" brushRef="#br0" timeOffset="175827.0278">10117 14966 687 0,'-2'-15'173'0,"4"6"6"0,0 0-84 16,2 5-38-16,1 3-11 0,0 2-6 16,2 5-5-16,-1 6-8 0,1 1-6 15,2 8-4-15,-2 1-4 0,2 1-5 0,-1 3-3 16,1-2-4-16,0 0-8 0,-2-2-15 16,-1-4-23-16,0-2-18 0,0 0-25 15,2-4-113-15,0-2-139 0,1-1-297 16</inkml:trace>
  <inkml:trace contextRef="#ctx0" brushRef="#br0" timeOffset="176091.3503">10490 14949 656 0,'-14'-1'160'15,"-4"1"7"-15,-5 2-100 0,-1 4-12 16,-3 5-1-16,0 3 0 0,1 1-5 0,1 2-7 16,5 1-5-16,5 0-7 0,3 1-5 15,6-3-19-15,1-3 2 0,5 2-1 16,3-3-4-16,4 0-2 0,2-1-6 16,6-2-4-16,2-2-2 0,6 1-22 15,-1-5-16-15,4-3-16 0,1-1-6 16,1-1-12-16,-1-3-7 0,0-3-93 15,-1-1-105-15,-4-4-245 0</inkml:trace>
  <inkml:trace contextRef="#ctx0" brushRef="#br0" timeOffset="176388.5931">10621 14964 624 0,'-11'-3'161'0,"-2"2"10"16,-3 5-85-16,0 3-23 0,-1 5-6 15,1 4-4-15,-1 1-9 0,1 3-10 16,2 1-19-16,5 0 2 0,1-4-1 15,6 0-4-15,3-4-5 0,4 0-2 16,2-4 0-16,4-2 8 0,5-4-9 16,3-3-4-16,-2-3 0 0,4-4 0 0,1-2-1 15,0-5-1-15,0 2 1 0,0-3 1 16,-3-1 0-16,3 2 0 0,-4-2 0 16,-4 6 0-16,-2 1 0 0,-2 1 1 15,-4 5-1-15,-1 4 1 0,-4 6 0 16,-2 4-1-16,0 0 1 0,-1 3 0 15,-2 1-1-15,0-2 0 0,1 2-5 0,1-3-10 16,4-1-12-16,1-2-21 16,2-2-16-16,1-2-20 0,0-2-114 15,2-4-131-15,-2-3-288 0</inkml:trace>
  <inkml:trace contextRef="#ctx0" brushRef="#br0" timeOffset="176538.2233">10675 14578 731 0,'-11'-10'161'0,"1"5"0"16,3 5-120-16,5 9-20 0,0 3-12 15,5 3-25-15,-2 5-12 0,4 4-130 16,4 3-3-16,3 2-109 0,0 0-220 16</inkml:trace>
  <inkml:trace contextRef="#ctx0" brushRef="#br0" timeOffset="177518.8182">11849 14725 560 0,'-6'-6'137'0,"-2"1"8"0,2 0-79 15,0 1-7-15,1 2-3 0,0-2-2 16,1 0-1-16,2 3-3 0,0-1-5 16,2 0-8-16,1 0-6 0,1 0-6 15,3-1-5-15,3 1-4 0,1-1-3 16,5 0-4-16,2 0-1 0,2 2-1 15,3 0-2-15,0-2-2 0,2 2-1 16,1-1 0-16,0 2-1 0,-1-2-1 16,-1 0 0-16,-2-1 9 0,-2 2-10 0,-3 0 1 15,-2 1 0-15,-4-1-1 0,-2 1 0 16,-2 1 0-16,-4 1-9 0,2 3 9 16,-4-1-1-16,-1 3 0 0,0 2 1 15,-4 2 4-15,-4 6-4 0,-1 1 0 16,-4 2-1-16,-3 0 1 0,-2 2 1 15,-4 1-1-15,-2 1-4 0,-2-1 4 16,0 0 1-16,-1 0 0 0,3 2 0 16,1 0 1-16,3 0 0 0,4-1 0 15,3-3 0-15,4-2 2 0,2-4 0 0,6-1 1 16,0-3 0-16,2-5 0 0,3-2 0 16,2-1 0-16,1 0-1 0,5-2-1 15,2-2 9-15,2-2-11 0,3 2 2 16,3-3-2-16,5 1 1 0,1-3-1 15,-2-2-2-15,2 3-8 0,1 1 8 16,-1-3-6-16,-3 1-10 0,-2 0-16 16,-3 1-23-16,-2 0-11 0,0 2-29 15,-5-2-104-15,4 0-129 0,-4 0-275 16</inkml:trace>
  <inkml:trace contextRef="#ctx0" brushRef="#br0" timeOffset="178217.0944">12374 15036 584 0,'1'11'154'16,"1"0"9"-16,-1-1-66 0,0 2-28 0,2 0-11 15,-2 1-6-15,0-1-8 0,3 0-11 16,-2-1-9-16,-1 0-9 0,2-2-6 16,-2-1-4-16,0 0 1 0,-1-2-15 15,0-1-15-15,0-2-23 0,0 0-24 16,-1-3-116-16,1 0-140 0,0 2-320 15</inkml:trace>
  <inkml:trace contextRef="#ctx0" brushRef="#br0" timeOffset="178471.4833">12615 14807 792 0,'3'-14'189'0,"1"2"2"0,-1 2-114 16,2 1-31-16,3 1-22 0,1 1-10 16,1 3-3-16,4 3-6 0,-1 1-8 15,7 1-13-15,-4 0-16 0,-3 1-21 16,-1 0-23-16,-2 1-120 0,-4-1-136 15,0 4-308-15</inkml:trace>
  <inkml:trace contextRef="#ctx0" brushRef="#br0" timeOffset="178655.9889">12601 14964 756 0,'0'5'187'15,"1"-2"2"-15,3 0-106 0,-1 0-32 16,2-1-15-16,1-1-14 0,5-1-11 16,2-3-11-16,3 3-15 0,1-3-18 0,4-2-19 15,-1-1-26-15,1 0-115 0,-4-1-136 16,0 0-305-16</inkml:trace>
  <inkml:trace contextRef="#ctx0" brushRef="#br0" timeOffset="178936.2387">13075 14850 701 0,'-6'-6'199'0,"4"2"3"16,1 1-20-16,1 2-115 0,3 0-27 16,0 2-18-16,1 0-10 0,5 1-6 15,0-2-4-15,7 0-7 0,1 0-7 0,3-2-16 16,3 1-20-16,2-1-22 0,-1-1-122 16,-2 1-12-16,-2 1-122 0,-2-2-221 15</inkml:trace>
  <inkml:trace contextRef="#ctx0" brushRef="#br0" timeOffset="179599.4653">13578 14593 647 0,'-6'-5'167'0,"1"0"7"0,2 1-87 0,1 0-30 16,2 1-4-16,3-2-9 0,3 1-11 15,2 0-9-15,5 4-1 0,-1-1-11 16,4 0-2-16,1 2-3 0,0 0-4 15,-1 3-1-15,3 3-13 0,-6 1 9 16,0 0 4-16,-3 3 3 0,-5-1 3 16,-4 1 1-16,-2 0 1 0,-6 0 14 15,-4-1-16-15,-1 2 3 0,-2 1-4 16,2 0-2-16,1-1-1 0,2 2-1 16,3-1-2-16,2 1-1 0,4-2 0 0,3-1 0 15,3 0 0-15,1-1 0 0,3-3 0 16,2 1 0-16,2-2-1 0,-1 0 1 15,2 0-1-15,-3-1-4 0,-1 1 3 16,-2 0 2-16,-3-1-1 0,-2-1 0 16,-3 1 1-16,-4-1-13 0,0 1 15 15,-5 1 1-15,0 2 1 0,-4-1 3 16,-3 3 2-16,-1 1 1 0,0 1 12 0,-2 3-9 16,1 2-6-16,-3 3-2 15,3 2-5-15,1 1-8 0,-1-2-11 0,3 0-13 16,1-1-25-16,3-2-21 0,4-5-49 15,1-1-83-15,6 2-130 0,3 2-273 16</inkml:trace>
  <inkml:trace contextRef="#ctx0" brushRef="#br0" timeOffset="180469.9293">11970 15484 595 0,'-15'4'143'0,"1"0"6"15,-1 0-83-15,3 0-20 0,2-1-7 16,1-2-2-16,3 3 0 0,1-3-4 16,4 0-3-16,0-2-3 0,3 2-2 15,2-1-2-15,1 0-2 0,2-1-2 16,3-2-3-16,1 1 0 0,5-2-3 0,1-2-2 16,0 0-3-16,3-1-2 0,1-1 7 15,-1 2-10-15,2-2 0 0,-2 1-1 16,-3 1 0-16,4 1-1 0,-1 3 0 15,-3 1-8-15,-3 2 8 0,0 3-1 16,-2 3 1-16,-2 2-1 0,-6 0 0 16,-2 4 0-16,-3 0 0 0,-2-1 1 15,0 3-1-15,-9-2 1 0,-1 3-1 0,-1 3-1 16,-4 0 1-16,-1 0 0 16,-4 3 0-16,-2 0 1 0,4 1 2 0,-1 0 2 15,-1 1 4-15,1-4 0 16,2 0 2-16,4-3 0 0,4-3 1 0,2-2-1 15,4-5-2-15,2-1-1 0,6-3-2 16,4-1-1-16,0-2 0 0,4 3 8 16,3-4-10-16,2 2 0 0,1-5-1 15,1 3-1-15,1-3 0 0,3 2 0 16,-1-4-10-16,-1 1 10 0,5-3-1 16,-1 2 0-16,-2 1-2 0,-2 2-5 0,-1-1-9 15,-3 5-11-15,4 0-20 0,-7 2-26 16,0 1-17-16,1-1 28 0,-2 0-145 15,0 0-131-15,-2 0-294 0</inkml:trace>
  <inkml:trace contextRef="#ctx0" brushRef="#br0" timeOffset="180726.2543">12481 15772 661 0,'0'-5'173'0,"-1"2"7"15,-1 1-96-15,1 7-17 0,1 0 0 16,-1 2-19-16,0 3-12 0,-1 0-11 16,2 2-7-16,-1-1-7 0,0 0-4 0,0 3-3 15,1-1-9-15,0-2-16 0,1 2-19 16,0-4-22-16,2 0-16 0,0-4-120 15,3-1-139-15,4-3-302 0</inkml:trace>
  <inkml:trace contextRef="#ctx0" brushRef="#br0" timeOffset="182271.4126">12529 15619 466 0,'-7'0'132'0,"-1"-2"8"15,-3 2-20-15,-4-2-54 0,0 5-7 16,1 2-4-16,-2 2-3 0,-1 3-4 16,-1 1-4-16,1 2-6 0,3 6-8 15,-2-1-6-15,2 3-7 0,4 0-4 16,3-2-4-16,5 0-3 0,2-3-3 16,3-3 0-16,5-3-2 0,1-4 1 15,5-5-2-15,-1 0 1 0,2-3 0 0,1-2-1 16,-1-3 0-16,-2-4 0 0,-1-3-1 15,-2 0 1-15,-1-3-1 0,-3-1 1 16,-1 1-1-16,-3 3 1 0,0 0 0 16,-1 4 0-16,-1 1 0 0,0 2 0 15,-1 4 1-15,1-1-2 0,-2 3 1 16,2 3-1-16,0 3 1 0,-1 3-1 16,0 3 1-16,0 5-1 0,-1 4 1 15,2 2 0-15,-1 2 0 0,0 1 0 16,-2 2 0-16,2 0 0 0,-1-3 0 0,-1 0 1 15,-2 1-1-15,1 0 0 16,-5-1 1-16,-1-1-1 0,-3-1 2 0,-2-3 1 16,-2-3 2-16,0-5 1 0,0-2 2 15,2-3 0-15,3-6 0 0,2-2-2 16,4-2 0-16,3-3-3 0,6-1-1 16,2-3-1-16,4 0-2 0,5-2 1 15,3-1 0-15,0 2 0 0,3 0 0 0,2 2 0 16,-4 1 0-16,1 3 0 0,-2 3 0 15,-1 1 0-15,0 2-2 0,-1 2-2 16,0-1-7-16,0 3-10 0,-3-3-13 16,0 0-21-16,1 0-10 0,-4-3-24 15,1 1-104-15,-1-3-124 0,2-2-274 16</inkml:trace>
  <inkml:trace contextRef="#ctx0" brushRef="#br0" timeOffset="182483.8443">12805 15675 670 0,'2'-8'174'0,"1"3"4"16,2 0-52-16,1 3-76 0,4 0-23 15,1 1-11-15,4 2-7 0,-1 1-12 16,0 0-15-16,1 2-17 0,-1 1-12 0,0-1-19 15,-3 1-114-15,-3-2-128 0,0 2-284 16</inkml:trace>
  <inkml:trace contextRef="#ctx0" brushRef="#br0" timeOffset="182661.3793">12814 15837 661 0,'-7'5'174'0,"3"0"7"0,3 0-72 15,2 0-48-15,3-3-16 0,3 1-14 16,3-2-11-16,2-2-9 0,3-2-14 16,3-2-12-16,0-2-15 0,3 2-16 15,0-2-11-15,1 0-9 0,-1 0-119 16,0 1-121-16,3 1-278 0</inkml:trace>
  <inkml:trace contextRef="#ctx0" brushRef="#br0" timeOffset="183530.8342">13641 15733 515 0,'0'5'141'16,"1"-4"13"-16,-1-2-40 0,1-4-38 15,0-1-9-15,1-4-5 0,-1-2-3 16,1-3-7-16,0-1-9 0,0-5-9 0,-1 0-7 15,-1-1-6-15,0-2-5 0,-1-1-4 16,-1 0-3-16,-1 0-3 0,2 2-3 16,-2 3 0-16,2 4-3 0,1 4 0 15,0 5 0-15,1 6-1 0,1 5 1 16,0 6-1-16,1 5 1 0,0 5-1 16,3 4 1-16,-1 2-1 0,1 2-2 15,-1 0-2-15,0 0-1 0,1-1-2 0,-3-2-1 16,-1-2 0-16,1 0 0 15,-2-2 1-15,0-1 2 0,-1-4 2 0,-1-2 2 16,-2-3 0-16,-1-2 2 0,-3-3 0 16,-1-3 0-16,-1 0 1 0,-1-3-1 15,-2 1 1-15,0-2 2 0,0 1 1 16,-1 0 2-16,1 1 2 0,1-2 2 16,1 4 0-16,2-3 0 0,3 1-1 15,2 1-2-15,3-2-1 0,3 2-1 16,3-2-3-16,3 0 0 0,3 1 0 15,1 1-1-15,6-2 1 0,0-1-1 16,3 1-1-16,0 0-1 0,4-1-6 0,0 0-8 16,2-2-16-16,-1 1-26 0,0 3-20 15,-1-5-45-15,-3 4-80 0,-6 1-127 16,-2 3-258-16</inkml:trace>
  <inkml:trace contextRef="#ctx0" brushRef="#br0" timeOffset="184496.4606">7848 16796 510 0,'-4'-15'153'15,"0"3"10"-15,0 1-6 0,0 3-85 16,7 4-15-16,2 3-7 0,2 2-5 16,5 0-10-16,4 2-7 0,4-2-7 15,2 0-3-15,2-2-4 0,4 0-4 0,-1-3-3 16,1 0-3-16,-2-1-2 15,0 2 0-15,0 0-1 0,-6 1-1 16,0 1 0-16,-2 2 1 0,-4 1-1 0,-3 3 0 16,-2 5 1-16,-5 2-1 0,-2 5 0 15,-4 4 1-15,-1 4-1 0,-2 5 1 16,-1 7-1-16,1 2 0 0,-1 4 1 16,-2 0-1-16,2-3 0 0,-1 3 0 15,1-2 0-15,1-6 1 0,0-2-1 16,1-3 0-16,2-3-2 0,3 0-9 0,0-4-11 15,4-5-16-15,0-3-17 0,0-5-15 16,1-3-8-16,-1-4-113 0,-1-6-119 16,-2-2-267-16</inkml:trace>
  <inkml:trace contextRef="#ctx0" brushRef="#br0" timeOffset="184709.9018">7962 16756 548 0,'-15'-24'148'0,"4"5"9"0,-2 8-55 16,3 10-37-16,3 9-12 0,1 8-7 16,1 5-8-16,0 10-9 0,4 3-8 15,1 6-6-15,0 7-4 0,1-1-4 16,1 2-3-16,-1 1-1 0,4-1-6 16,-1 1-10-16,2-4-16 0,0-3-14 15,4-4-23-15,0-4-113 0,5-4-130 16,3-8-295-16</inkml:trace>
  <inkml:trace contextRef="#ctx0" brushRef="#br0" timeOffset="185367.6392">8470 17080 655 0,'-14'11'162'0,"-1"2"7"15,1 4-97-15,2 0-17 0,4 4-6 16,0 1-6-16,3 1-7 0,4 3-8 16,4-2-8-16,0 1-2 0,6-4-2 0,-2-3-4 15,3-2-3-15,1-5-2 0,-1-9 0 16,1 0-1-16,1-7-2 0,-2-6-2 15,0-5 0-15,-2-4-1 0,0-3-4 16,-2 0-5-16,-3-6-7 0,-1 1-10 0,-6-2-10 31,-1 1-11-31,-1-4-10 0,-4-3-4 0,2-4-3 0,-3-1-2 0,0-3 5 16,1-5 9-16,-1-6 9 0,1 1 16 16,-4 0 11-16,5 4 11 0,-1 3 18 15,0 5 13-15,1 13 14 0,2 6 11 16,0 7 2-16,7 10-1 0,-4 4-1 15,2 7-6-15,2 3-9 0,5 8-12 16,3 3-9-16,4 6-7 0,3 3-5 0,2 1-6 16,3 6-12-16,-1 1-17 15,3-1-11-15,-1 1-14 0,-4-3-14 16,3-3-9-16,-2-3-40 0,1-4-2 0,-3-3 33 16,0-2 38-16,-3 2 29 0,1-1 25 15,-3 2 23-15,-2 1 50 0,-2 3 20 16,0-2-12-16,1 1-22 0,0 0-11 15,0-1-12-15,1 3-4 0,0-1-3 0,0 2-3 16,-3 3-2-16,-1-1-2 0,0 0-1 16,-2-2-1-16,-1-1-4 0,1 0-4 15,-3-4-2-15,-2 0-2 0,0-4-1 16,-4-1 0-16,-4 1 0 0,-2-4 0 16,-4-4-2-16,0-3 0 0,-4 0-3 15,-1-6-1-15,2-4-5 0,1-4-7 16,2-4-10-16,0-5-13 0,5-2-15 15,5-6-9-15,4-2-11 0,6-1-2 16,5-2-5-16,5 2-100 0,5 5-99 0,1 2-246 16</inkml:trace>
  <inkml:trace contextRef="#ctx0" brushRef="#br0" timeOffset="185842.1051">9009 17133 681 0,'-8'1'173'0,"-3"5"8"0,-3 7-99 0,1 3-19 15,-1 3-10-15,3 7-10 0,0 2-10 16,4 1-10-16,3 0-6 0,5-1-4 15,3-4-2-15,3-4-3 0,3-5-1 16,3-6-1-16,1-4-1 0,1-2-2 0,0-7-2 16,1-5 1-16,-3-3-1 0,0-4 0 15,-3-5 0-15,-4-2 0 0,-3-1 0 16,-4-2 0-16,-4 1-1 16,-5 2-3-16,-2 1-7 0,-1 4-8 0,2 2-11 15,0 4-15-15,2 2-17 0,1 4-8 16,3 4-15-16,4 6 0 0,1 3-100 15,3 2-106-15,4 3-244 0</inkml:trace>
  <inkml:trace contextRef="#ctx0" brushRef="#br0" timeOffset="186247.0206">9202 17167 703 0,'6'10'171'16,"-3"1"6"-16,2 4-107 0,-2 2-15 15,-1 4-8-15,1 0-7 0,0-1-4 16,3 0-7-16,3-3-5 0,2-2-4 0,4-4-3 16,3-4-5-16,4-4-2 15,4-5-3-15,0-4-2 0,-2-2-2 0,-2-8-1 16,-1-1-1-16,-3-3-2 0,-4-1-2 16,-7 0-2-16,-1 2-3 0,-3 0-2 15,-3 5-1-15,-4 2 0 0,0 2 1 16,1 5 1-16,-3 1 3 0,1 7 1 15,0 3 2-15,2 4 2 0,3 1-1 16,0 2 1-16,0 1 1 0,4 3 0 16,1 1-1-16,2-1 1 0,1-1 0 15,1 1 0-15,1-1 0 0,3 0 0 16,-2-5 0-16,1-1 0 0,0 0 1 16,-1-3-1-16,-1-2 0 0,-2 0 1 0,-1-3-1 15,-5 1 1-15,-2 0-1 0,-4 0 1 16,-2 3-1-16,-2 1 1 0,-2 2-1 15,-4 3-3-15,0 3-12 0,-2 1-18 16,-3 0-19-16,1 1-24 0,-2 0-116 16,1 0-140-16,-1 0-311 0</inkml:trace>
  <inkml:trace contextRef="#ctx0" brushRef="#br0" timeOffset="187645.2123">11734 16990 610 0,'-14'-8'155'16,"3"3"10"-16,0-1-82 0,4 1-17 15,1 1-12-15,3 0-8 0,3 3-7 16,4 3-8-16,1-3-9 0,4 3-5 0,5 1-5 16,2-2-4-16,2 1-1 0,4 0-1 15,3-4-3-15,2 0-1 0,1 0-1 16,0 0 0-16,0 1-2 0,0 0 0 16,-3 0-2-16,-4 1-1 0,-4 2-2 15,-4 2-1-15,-4 1 0 0,-4 2 0 16,-3 3 0-16,-4 1 3 0,-2 2 1 15,-3 2 1-15,-4 2 1 0,-4-1 0 16,-5 2 2-16,-2 2-1 0,-2 0 0 16,-4-1 2-16,0 3 1 0,-1-1 3 15,2 1 3-15,3 0 2 0,1 1 3 16,4 0 1-16,5-3 0 0,3-3 1 0,2-2-3 16,4-1-1-16,5-3-1 0,3-4-4 15,3-1-1-15,2-1 0 0,3-1-3 16,3-2 0-16,4-1-1 0,2-2-1 15,2-1-1-15,4-2-1 0,-1-1-4 16,3 0-6-16,1-2-12 0,-4 1-15 16,0 0-17-16,-4 1-14 0,-2 0-20 15,-3 2-111-15,-2 1-126 0,-1 2-286 16</inkml:trace>
  <inkml:trace contextRef="#ctx0" brushRef="#br0" timeOffset="188201.734">12214 17200 723 0,'0'-7'187'0,"-2"3"5"16,0 4-102-16,1 4-23 0,0 3-17 15,1 3-16-15,0 4-15 0,0 3-9 0,1 1-7 16,-1 3-11-16,1-1-12 0,-1-1-21 16,0 1-20-16,1-4-14 0,-1-3-122 15,0-2-137-15,0-3-304 0</inkml:trace>
  <inkml:trace contextRef="#ctx0" brushRef="#br0" timeOffset="188447.0875">12499 17422 737 0,'-6'5'175'16,"2"4"4"-16,3 0-109 0,-4 5-28 15,-1 1-15-15,1 0-11 0,-2 3-5 16,-1 0-7-16,0 0-6 0,-2-1-10 16,2-2-19-16,-1 0-16 0,-1 0 20 0,2-8-154 15,0 0-137-15,1-1-324 16</inkml:trace>
  <inkml:trace contextRef="#ctx0" brushRef="#br0" timeOffset="188991.8795">12701 17177 683 0,'-1'-10'158'0,"1"0"3"16,1 2-109-16,3 2-17 0,1-2-11 15,2 2-5-15,2 0-3 0,-1 1-5 16,0 2-2-16,0-2-3 0,0 2 0 0,-1 3-2 16,-1 0-1-16,-1 4 0 0,0 1-1 15,-3 2 0-15,2 1 0 0,-3 0-1 16,-2 4 0-16,-1 2 0 0,-3 1 0 15,-2 0 0-15,1 3 1 0,-2 0 2 16,-2 2 5-16,0-2 3 0,-1 0 4 16,0 1 3-16,-1-2 3 0,-2 0 0 15,5-4-1-15,1-1-3 0,5-4-3 16,1-1-4-16,2-2-2 0,4-2-3 0,2-2-1 16,2-1-2-16,1 0-2 15,4 0 0-15,-2-1-2 0,0 0-4 16,1-2-5-16,0 1-7 0,2-1-8 0,-1 1-14 15,-1-1-17-15,4 1-9 0,1 1-17 16,-2 1-108-16,0 1-123 0,-2 0-280 16</inkml:trace>
  <inkml:trace contextRef="#ctx0" brushRef="#br0" timeOffset="189347.4805">13289 17113 678 0,'-6'-6'172'0,"1"0"8"0,0 2-98 15,3 2-20-15,2 2-12 0,0-1-11 16,2 1-9-16,1 2-10 0,3 2-8 0,0-2-5 16,3 2-3-16,2-2-5 0,2 3-10 15,2-1-14-15,-1-3-21 0,0 2-12 16,2-1 86-16,-4 1-220 0,-1-1-142 15,-5 2-362-15</inkml:trace>
  <inkml:trace contextRef="#ctx0" brushRef="#br0" timeOffset="189503.5717">13283 17244 741 0,'-1'4'168'0,"1"-3"2"0,1 3-121 15,3-2-19-15,2 0-14 0,4-1-12 16,1-1-16-16,3 0-17 0,2-1-19 16,1-2-123-16,1 1-130 0,0 2-315 15</inkml:trace>
  <inkml:trace contextRef="#ctx0" brushRef="#br0" timeOffset="190689.4499">13782 16942 534 0,'-8'-10'133'16,"-3"4"9"-16,1 4-76 0,-2 2-7 16,0 3-4-16,-2 7-5 0,1 5-3 15,1 9-4-15,-1 6-6 0,2 1-5 16,3 9-6-16,2 0-5 0,2 2-3 16,4-2-4-16,3-3-3 0,4-5-2 0,5 0-2 15,3-7-2-15,4-4-2 0,5-4-2 16,1-7 0-16,4-7 0 0,1-7 0 15,1-6-1-15,1-8 1 0,-3-7-1 16,-1-5 0-16,-2-5 1 0,-5 0 1 16,-9-2 4-16,-6-5 4 0,-8 3 1 15,-9-1 0-15,-10 2 0 0,-7 3 0 16,-4 6-3-16,-5 3-8 0,-2 9-18 16,-4 9-35-16,0 8-34 0,2 11-112 15,0 11-148-15,-10 11-336 0</inkml:trace>
  <inkml:trace contextRef="#ctx0" brushRef="#br0" timeOffset="202217.3252">16118 15751 597 0,'-4'-27'147'16,"1"9"3"-16,2 17-84 0,0 11-16 0,0 9-10 16,0 8-5-16,2 7-3 0,-1 8-3 15,1 7-3-15,-1 4-4 0,0-2-4 16,-1 2-4-16,1-2-4 0,-1-2-4 16,-1-5-2-16,1-6-3 0,1-7-5 15,1-8-12-15,3-6-15 0,0-4-14 16,2-5-18-16,1-5-115 0,2-7-131 15,2-3-291-15</inkml:trace>
  <inkml:trace contextRef="#ctx0" brushRef="#br0" timeOffset="202761.9686">16361 15892 700 0,'-11'-7'177'0,"0"2"7"0,4 1-106 15,2 2-17-15,3-1-12 0,3 3-10 16,4 0-14-16,6 3-10 0,3-1-6 16,7 1-4-16,7 0-2 0,4 0-1 0,5-2-1 15,0 0 0-15,2-1 0 0,-2-1-1 16,1 0 1-16,-4 0 0 0,-2 1-1 16,-3 2 0-16,-2 0 0 0,-5 3-1 15,-2 3 0-15,-8 3-2 0,-3 3-1 16,-6 4-1-16,-4 0-1 0,-5 5 1 15,-4-1 0-15,-3 3 1 0,-3-2 1 16,-5 0 1-16,-4 1 2 0,1 0-1 0,-4 1 1 16,0 0 1-16,-2 0 2 0,3 1 2 15,3-4 2-15,3-4 2 16,5-5 1-16,5-2 0 0,6-3 1 0,5-7-3 16,5-1-1-16,5-5-2 0,6-2-2 15,1-2 0-15,2-3-2 0,3-1 0 16,2-2-1-16,1 0-2 0,0 0-2 15,2 3-7-15,1 0-6 0,-1 1-10 0,1 2-15 16,2 1-15-16,-2 2-8 0,4 4-16 16,-4 0-108-16,-2 3-122 0,0 4-278 15</inkml:trace>
  <inkml:trace contextRef="#ctx0" brushRef="#br0" timeOffset="203030.7603">17128 15989 617 0,'-5'-38'144'15,"0"2"6"-15,0 0-93 16,3 0-14-16,1 7-2 0,1 5 1 0,0 6 0 16,-2 6-3-16,2 6-5 0,2 9-4 15,-2 7-6-15,0 9-5 0,0 4-5 16,1 6-5-16,0 7-2 0,-1 5-1 15,1 4-2-15,1 2-1 0,0 2-1 16,-2 0-1-16,3-1 0 0,-1-5-7 16,0-6-9-16,1-9-17 0,1-6-17 15,-1-5-14-15,1-7-101 0,-2-5-25 0,3-3-111 16,3-4-210-16</inkml:trace>
  <inkml:trace contextRef="#ctx0" brushRef="#br0" timeOffset="203513.4705">17418 15929 646 0,'-8'-6'164'0,"-1"1"9"16,2 1-93-16,2 3-18 0,3 0-9 16,0 1-8-16,5 1-10 0,0 1-11 15,4 2-9-15,1 1-6 0,6 1-3 16,0 1-1-16,6 1-2 0,1-1-2 15,1-1 0-15,2 2 0 0,1-2-1 16,-1 1 1-16,0-1-1 0,-2-1 1 0,-2 1-1 16,-1 0 0-16,-2 1 0 15,-2-3 1-15,-3 3-2 0,-2-1 0 16,-5 0-1-16,-3 1-1 0,-3 2 0 0,-4-1 0 16,-2 3-1-16,-6 3 1 0,-3-1 1 15,-2 2 0-15,-2 1 1 0,-2 1 0 16,-1 1 1-16,-4 0 0 0,1 0-1 15,1 0 0-15,0 1-4 0,3-2-5 16,5-1-11-16,5-4-14 0,4-1-13 0,6-4-16 16,6-1-70-16,3-4-47 0,9-2-109 15,1-2-219-15</inkml:trace>
  <inkml:trace contextRef="#ctx0" brushRef="#br0" timeOffset="204211.7931">18059 15950 548 0,'-5'-2'139'0,"-1"2"8"16,-4 3-69-16,-1 3-20 0,0 4-9 16,0 3-4-16,0 3-2 0,1 4-6 15,3 3-7-15,5 0-6 0,4 2-5 16,3-2-6-16,5-1-6 0,3-1-3 15,3-3-2-15,2-3-1 0,3-5-1 0,-1-4 1 16,2-6-1-16,0-5 1 16,0-6 2-16,-2-5 5 0,-4-3 4 15,-3-2 3-15,-3 0 3 0,-7-1 1 16,-5 0 0-16,-4 1-2 0,-8 4-5 16,-1 2-4-16,-5 4-7 0,-2 4-11 0,-1 6-14 15,-3 4-25-15,0 8-16 16,2 3-53-16,-1 2-79 0,2 6-128 0,3 3-264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3:59:07.5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4181 12117 448 0,'1'-71'111'16,"3"8"6"-16,-4 13-63 0,-3 5-12 15,1 14-7-15,-1 9-2 0,0 8-4 0,-1 6-3 16,1 9-3-16,-1 8-2 0,0 8-3 16,1 9-2-16,3 7-3 15,0 11-2-15,3 9 0 0,-2 7-2 0,3 12-1 16,-1 10-1-16,1 10-2 0,-1 13 0 16,-3 9 1-16,1 10 1 0,-2 11 3 15,-2 10 2-15,1 5 2 0,-3 4 2 16,-1 7 1-16,2 2-1 0,-1 1-1 15,0-1-3-15,3-4-3 0,0 0-2 0,1 0-3 16,2-7-1-16,3 0 0 0,-1 1-2 16,0-1 0-16,2-5-1 0,-1 5-1 15,1-3-2-15,-2-4-1 0,1-8 0 16,1-2-2-16,-3-5-1 0,1-9-1 16,-3-13-3-16,1-11-2 0,2-8-5 15,-3-6-5-15,-2-12-5 0,1-9-4 16,-1-11-8-16,-2-8-9 0,-2-11-105 15,-5-10-109-15,0-11-267 0</inkml:trace>
  <inkml:trace contextRef="#ctx0" brushRef="#br0" timeOffset="985.036">1447 13929 407 0,'-5'2'105'16,"0"0"6"-16,0 0-48 0,1-2-20 15,2 1-11-15,1 1-5 0,1-2-5 16,0 2-5-16,2-1-4 0,0 0-4 16,1 0-2-16,2 2-1 0,-1-2 0 15,0 1 1-15,3 1-1 0,-4-1 1 16,5 2-1-16,1-2-2 0,1 2 0 0,2-1 0 16,3 1-1-16,3 3-1 0,6-1 0 15,0 0 1-15,1 0 0 0,3 4 1 16,4-2 1-16,3 1 0 0,2-2 0 15,-1 2 0-15,3-1-1 0,0 1 1 0,1-2-2 16,1 1 0-16,0-1 0 16,6 4-1-16,4-2 1 0,7-2 0 0,3 0 1 15,3 1 1-15,1-2 1 0,1 0 2 16,4-2-1-16,0 2 2 0,3 1-1 16,2-2-1-16,2 0-1 0,4 1 0 15,5-1-2-15,1 0 0 0,3-2-2 16,0 1 1-16,-2 0-1 0,3 0 1 15,5-2-1-15,1 0 1 0,1 1-1 16,-4-3 1-16,3 1 0 0,6 2 0 0,4-2 0 16,-2 1 0-16,-3-1 0 0,-2 2-1 15,5-1 0-15,4 2 0 0,-3-3 0 16,-6 0 0-16,2 3-1 16,7 0 1-16,0-1 0 0,-3 1 1 15,-6-4 0-15,3 4 0 0,4 1 1 0,1 1-1 16,-6-4 1-16,-4 0-1 0,0 2-1 15,7 4 1-15,-3-2-1 0,-5-2 0 16,-7-2-1-16,0 3 0 0,-1 2-1 16,-2-4 1-16,-1-2-1 0,-5 3 1 0,-4-1-1 15,0 0 0-15,-1-1 1 0,-5-1-1 16,0 2 0-16,-5-1 0 0,-2-3 0 16,-8-3-1-16,2 1-3 0,-7-3-8 15,-5-3-11-15,-8-3-14 0,-8-2-124 16,-7 1-128-16,-1 2-313 0</inkml:trace>
  <inkml:trace contextRef="#ctx0" brushRef="#br0" timeOffset="4693.8915">4179 12650 318 0,'-1'-3'93'16,"1"0"4"-16,-1-1-27 0,0 0-22 15,0 1-11-15,-1-1-7 0,1 2-6 16,0-2-4-16,0 1-2 0,-2-2-1 15,1 3-1-15,-1 0-1 0,1-1-2 16,-3 2-1-16,1-2-1 0,1 2-1 0,-2 0-2 16,-1 0-1-16,1 0-2 0,0 2 0 15,-1-1-1-15,0 0 0 0,1 1-2 16,0 0 1-16,0-1-1 0,0 0-1 16,-2-2 1-16,0 1 0 0,1-1-1 15,-1 4 0-15,1-2 0 0,-3 0 0 16,1 2 0-16,-1 0 0 0,1 2-1 15,-1-1 1-15,-1-3-1 0,2 3 0 16,0 1 0-16,1-2 1 0,0 1-1 16,-1 1 0-16,0-2 1 0,-1 2-1 0,0-2 0 15,0 2 1-15,-1 1-1 0,-1-2 0 16,-1 1 1-16,-2 0-1 16,1 1 0-16,-3-1 0 0,0 1 0 0,-4 0 0 15,2 1 0-15,-2 1 0 0,2-1 1 16,-1 1-1-16,1-1 0 15,2 1 0-15,0 0 0 0,2 0 0 0,-4 2 0 16,2 0 0-16,-1 0 0 0,0-1 0 16,-1 1 0-16,-1 1 0 0,0 0 0 15,4-2 0-15,0 2 0 0,0 0 0 0,0 0 1 16,1 1-2-16,2 0 2 0,0-2-1 16,-2 0 0-16,1 1 0 0,1 0 0 15,-3 1 0-15,1 0 0 0,0 1 0 16,-2 0 0-16,-3 2 0 0,2 0 0 15,-1 1 0-15,0 0 0 0,-2-1 0 16,0 1 0-16,1 1 0 0,0 0 0 16,1-1 0-16,1 1 0 0,-1 0 0 15,0 1 0-15,1-1 1 0,1 0-1 16,-1-2 0-16,0 1 1 0,1-2 0 16,1 2-1-16,2 1 1 0,-1 1 0 15,5 0-1-15,-1 2 1 0,1 0 0 0,1 2 0 16,-1-1-1-16,1-1 1 0,-1 0 1 15,-2 0 0-15,0 2 1 0,0 0-1 16,1-1 2-16,0 2-1 0,2-2 0 16,-1 2-1-16,-1 1 0 0,1-1-1 15,-1-2 0-15,1 2 0 0,-2-1-1 0,1 0 1 16,1-1-1-16,-2-1 0 0,1 3 1 16,1-2-1-16,1 0 0 0,0 0 1 15,0 2-1-15,2 2 0 0,-2-1 0 16,3-1 0-16,-2 1 0 0,2 1 1 15,0 0-1-15,1 2 0 0,1-3 0 16,0 0 0-16,1 2 0 0,1-3 0 16,1 0 1-16,-2-1-1 0,1 0 1 15,1-2-1-15,-1 1 1 0,1-2 0 0,0 2 0 16,1 2 0-16,0-3 0 16,2 3 0-16,1-1 0 0,-1 0 1 15,2 1-1-15,0-1 1 0,0-3-1 0,1-1 1 16,0-1 0-16,0 0 0 0,2 0 0 15,-1-1 0-15,2 0-1 0,-1 1 1 16,1 1 0-16,-1-1-1 0,1 1 1 16,-1 1-2-16,-1 2 1 0,0-2 0 15,0 1 0-15,-1-2-1 0,1 2 0 0,0-3 1 16,0 0-1-16,-1 0 1 0,-1-1-1 16,1 2 1-16,0 0 0 0,-1 0 0 15,0 2 0-15,1-1 0 0,1-1 0 16,0 3 0-16,0-3 0 0,2 0 0 15,-1-2-1-15,1-2 1 0,0 1-1 16,-1-1 0-16,-1-3 0 0,0 3 0 16,0-2 0-16,0 4 0 0,2-1 0 15,-2-1 1-15,2 2-1 0,-1 3 0 0,2-3 0 16,0 2 0-16,-3-2 0 16,3 1 0-16,0-2 1 0,1 2-2 15,1-2 2-15,0-2-1 0,2 0 0 0,-2 2 0 16,2-1 0-16,0-1 0 0,0 2 0 15,-1 2 1-15,1 1-2 0,2-1 2 16,1 1-1-16,0 1 0 0,0 1 0 16,1-3 0-16,0 0 0 0,0-3 0 15,-1 2 0-15,-1-3 0 0,-1-1 0 16,-1-1 0-16,1 0 0 0,-1-2 0 0,-2 1 0 16,0-2 0-16,2 3 0 0,-3 0 1 15,0 0-1-15,-2-1 0 0,1 2 0 16,3-2 0-16,-4 2 0 0,2 0 0 15,2 1 0-15,-1-2 0 0,1 1 1 16,2 0-1-16,1 0 0 0,1-1 0 16,1-2 0-16,2 1 0 0,0 0 0 15,0-2 0-15,1 2 1 0,1-1-1 0,-1 1 0 16,0-1 0-16,1-2 1 16,-1 2-1-16,0 0 0 0,-4-2 0 0,2-1 0 15,0 1 0-15,0-1 1 0,0 1-1 16,-2-1 0-16,0 0 1 0,3 0-1 15,-2 0 1-15,0-1-1 0,2-4 0 16,0 2 1-16,2 1-1 0,0-2 0 16,0-1 0-16,1 0 0 0,2 0 0 0,-1 1 1 15,2-2-1-15,-2 0 0 0,2 1 1 16,0-3 0-16,-2 2 1 0,0-3-1 16,-2 2 2-16,-3-2-1 0,1 1 0 15,-3-2 1-15,-1 0 0 0,0 0-1 16,-2 0 1-16,2-1-1 0,0 0 0 15,0 0 0-15,1 1-1 0,2-3 0 16,0 2 0-16,3 1-1 0,0 0 0 16,-1 2 0-16,0-2 0 0,0 1 0 0,-1 0 1 15,-2 0-1-15,0 0 0 0,-1-2 0 16,2 1 0-16,-2 0 1 16,0 0-1-16,0-1 0 0,0-1 0 15,-2 0 1-15,1-1-1 0,-3 1 0 0,2-5 0 16,-1 3 0-16,-1-2 0 0,-1 1 0 15,1-1 0-15,0 1 0 0,-2-1 1 16,1 2-2-16,2 1 2 0,-2-1-1 16,2 1 0-16,-1 2 0 0,1-2 0 15,-1 2 0-15,0-1 0 0,2-1 1 16,0 2-1-16,-2-1 0 0,2-3 0 0,-2 0 0 16,2-1 0-16,0 2 0 0,0-2 0 15,-2-1 0-15,1 1 0 0,0-1 0 16,1 0 0-16,0 1 0 0,-2-3 0 15,2 0 0-15,-2 2 1 0,1-2-2 16,-2 2 2-16,-1 1-1 0,1 0 0 16,-1 1 1-16,-1 0-1 0,0-1 1 15,0 1-1-15,0-1 1 0,-2-1-1 16,2-1 1-16,-2 0-1 0,1-1 1 0,1 0-1 16,-3-1 0-16,1 1 0 0,0-2 1 15,-2 0-1-15,2-1 0 0,-2-2 0 16,0 2 0-16,-1 0 0 0,0 2 0 15,0-1 0-15,-1 3 0 0,0-2 0 16,0 2 0-16,-1-3 0 0,2 1 1 16,0-1-1-16,-1-1 0 0,1-2 0 15,0 0 0-15,1 1 0 0,-1-1 0 16,0 2 0-16,0 0 0 0,1 2 0 0,0 1 0 16,0-1 0-16,-1 0 0 0,1 2 0 15,-2-2 0-15,1 0 0 0,-2 0 0 16,0-1 0-16,-1 1 0 0,1-1 0 15,0 1 0-15,0-2 0 0,-2 1 1 16,0-1-1-16,-1 0 0 0,0 1 0 16,0 0 0-16,-1 0 0 0,0 1 0 15,1 1 0-15,1 0 0 0,-2 1 1 16,1-2-1-16,0 2 0 0,-2-2 0 16,0 0 0-16,1 0 0 0,-3 1 0 0,3-1 0 15,0 3 0-15,1-2 0 0,0 2 0 16,0 1 0-16,0 0 0 0,0 0 0 15,-2 0 0-15,2 0 0 0,-1-1 0 16,1 0 0-16,0-3 0 0,-1 0 0 16,1 0 0-16,-1 1 0 0,1-3 0 15,-1-2 0-15,-1 1 0 0,1-1 0 16,-1 2 0-16,-3-4 0 0,0 1 0 16,1 0 1-16,-2 3-1 0,1-1 0 0,0 2 0 15,2-3 0-15,0 5 0 0,-1 0 0 16,1 1 0-16,-1-1 0 0,0-1 0 15,1 1 0-15,-1 1 0 0,2 1 0 16,-2 0 0-16,0-2 0 0,2 3 0 16,-1 0 0-16,1 0 0 0,-1-1 0 15,2 0 0-15,-1-4 0 0,-1 4 0 0,1-2 0 16,-1 1 0-16,0-1 0 0,-1 2 0 16,0-1 0-16,0 2 0 0,-1-3 0 15,-2 1-1-15,0-2 1 0,0 1 0 16,-1 2 0-16,0-1 0 0,-1 0 0 15,1 1 0-15,0 0 0 0,2 3 0 16,-1 0 0-16,0-4 0 0,2 5 0 16,-3-3-1-16,2-1 1 0,-2-1 0 15,-1 1-1-15,0 1 1 0,0 0-1 16,-4-1 1-16,4 1-1 0,-4 0 1 0,4-3-1 16,-4 1 1-16,0-2-1 15,-2 0 0-15,3 2 1 0,-3-1-1 0,3 3 0 16,-3 0 1-16,4 3-1 0,1-2 0 15,2 0 0-15,-1 2 1 0,1-1 0 16,-1 0 0-16,2 2-1 0,-3 0 1 16,0-2 0-16,2 3 0 0,-2-1 0 15,1-1 0-15,-2-3 0 0,1 3 0 16,1-2 0-16,0 0 0 0,-2-1-1 0,-2 0 1 16,-1 0 0-16,4 4-1 15,-1-4 1-15,0 2 0 0,0-1-1 0,1 2 1 16,2-2 0-16,-1 3 0 0,1-2 0 15,-1 0 0-15,0 1-1 0,0 1 2 16,0 0-1-16,-1-1 0 0,2 0 1 16,-1 2-1-16,1 0 1 0,-1 0-1 15,-1 0 1-15,0 1 0 0,1 0 0 16,-2-2 0-16,0 1 0 0,-2-3 1 0,2 3-1 16,-1 0 0-16,0-1 0 15,0 2 1-15,-1-2-1 0,1 3 0 0,1 0 0 16,-1-1 0-16,1 0 0 0,0 1 0 15,2 0 0-15,1 1 0 0,-1-1 0 16,2 1 1-16,-3-3-1 0,0-1 1 16,0 1 0-16,-2 0 0 0,0 0 0 15,0 0-1-15,0 0 1 0,1 2 0 16,2 1-1-16,-2 0 1 0,0 1 0 0,0 0-1 16,1 0 1-16,1 2 0 15,-1-1 0-15,3 1 0 0,-2-2 0 0,1 2 1 16,-1 0 0-16,1 2-1 0,-2 0 1 15,-2-1-1-15,1 2 0 0,0-2 0 16,-2-1-1-16,1-1 0 0,0 0-1 16,0-2 0-16,1 1 1 0,0-2-3 15,0 0-3-15,1 1-2 0,-1-1-13 16,0-1-14-16,1 3-124 0,-4-1-128 16,-1 4-313-16</inkml:trace>
  <inkml:trace contextRef="#ctx0" brushRef="#br0" timeOffset="6201.9718">5847 14463 479 0,'1'-6'133'16,"1"4"3"-16,-3 1-16 0,-1 4-78 16,-2 0-10-16,-2 5-6 0,-2 0-4 15,0 3-4-15,-4 1-1 0,-1 4-1 16,0-1 1-16,1 1 0 0,-1-1 0 16,2-2-1-16,3-2 0 0,3-2-2 15,0-3-2-15,3-1-2 0,0-4-3 0,4-5-3 16,0 1-1-16,3-6-1 0,2-1-1 15,2-4 0-15,2-4-1 0,0-2 1 16,1-1-1-16,0 0 1 0,1 3 1 16,-2 0 2-16,-3 5 1 0,1 2 0 15,-2 5 2-15,-2 2-1 0,1 4 0 16,-2 4 0-16,-2 4-2 0,2 3-1 16,-2 3-1-16,1 3-1 0,-1 1 0 15,2 3 0-15,0 0-1 0,-1 0 1 16,3 1-1-16,-1-1 0 0,1-2 0 15,1 1 1-15,0-4-1 0,-2 0 0 0,1-2 0 16,-2-1 0-16,1-2 0 0,-2-1 0 16,1-3 0-16,-3 0 1 15,0 1-1-15,-2-4 0 0,-1 1 0 16,-3 0 0-16,-1-1 0 0,-4 0 0 0,0-1 0 16,-2 0 0-16,0-3 0 0,-2 1 0 0,3-2 0 15,0 0 2-15,1-1 0 16,3 1 2-16,2-1 3 0,1 2 1 0,3 0 0 15,2-2 0-15,4 2 0 16,3 0 0-16,0 0-3 0,4-1-1 0,3-1-2 16,2 1 0-16,2-3 0 0,-2 1-2 15,2 0-2-15,0-1-4 0,0 2-11 16,-3-1-19-16,0 1-18 0,-1 0-133 16,0 4-143-16,-1 3-343 0</inkml:trace>
  <inkml:trace contextRef="#ctx0" brushRef="#br0" timeOffset="11459.983">4025 14193 331 0,'-7'0'106'0,"-2"-1"6"16,2-1-6-16,1-1-39 0,1-1-15 16,1 1-9-16,0-2-6 0,1 0-3 15,-1 0-3-15,3-1-2 0,-2 0 0 16,3 0-3-16,0 1 0 0,3-3-3 15,-1 3 0-15,2 1-3 0,1 1 0 16,1 2-1-16,3 1-2 0,-1 1 0 16,4 5-1-16,1 0-1 0,1 3-2 15,4 2-2-15,2 1-1 0,0 2-2 0,1 0-1 16,0 2-1-16,1 3 0 0,1-1-1 16,-2 0 0-16,1 1 0 0,-1 0-1 15,-2 0-1-15,0-2 0 0,-1-1 0 16,-3-1-2-16,-3-1 1 0,-1 0-1 15,-2-2 0-15,-2-2 0 0,-1-3 0 16,-2-1-1-16,-2-1-1 0,1-1-1 16,-2-2-2-16,-1-2-3 0,-1-1-4 15,-2-1-7-15,1-2-8 0,-2-2-7 0,-1-2-10 16,0 0-7-16,0-2-7 16,0-1 10-16,0-2-121 0,2 0-109 15,-3 1-273-15</inkml:trace>
  <inkml:trace contextRef="#ctx0" brushRef="#br0" timeOffset="11857.0328">4357 14062 500 0,'9'-7'126'0,"-6"1"7"0,1 2-68 0,-3 2-13 16,-3 2-3-16,-3 4-1 0,-5 3-5 15,-3 4-2-15,-3 3-3 0,-5 3-5 16,-4 4-3-16,-2 1-4 0,-2 2-4 16,-2 0-4-16,1 2-3 0,-2 0-4 0,1-1-2 15,2 1-4-15,1 1-1 16,1-1-2-16,3-1-1 0,5-1-2 0,3-4-6 16,4 0-13-16,2-5-13 0,7-4-15 15,5-3-3-15,3-5-130 0,3-4-132 16,4-3-303-16</inkml:trace>
  <inkml:trace contextRef="#ctx0" brushRef="#br0" timeOffset="12557.3892">3847 13845 481 0,'-7'-8'127'0,"0"-2"6"0,-1 1-52 16,1 1-25-16,0-2-8 0,-1-1-3 0,5 0-2 15,-2-3-4-15,2 2-3 0,3-1-4 16,3-1-3-16,2 2-4 0,1 1-4 16,2 4-3-16,5-1-4 0,0 3-2 15,1 0-2-15,0 2-3 0,1 2 0 16,0 1-2-16,-1 0 0 0,1 2-2 15,-3 0 0-15,-1 3-1 0,0 0 0 16,-2 1 0-16,-3-1-1 0,-2 4 0 16,-3 1 0-16,-2 1 0 0,-3 1 0 0,-2 0 0 15,-3 2 0-15,-2 0 0 16,0 0 0-16,-2 1 0 0,-2-2 0 0,-1 2 0 16,0-1-1-16,0 1 1 0,0-1 0 15,2-2 0-15,0-2 1 0,3-1-1 16,3-2 1-16,3-1 0 0,1-1-1 15,4-1 0-15,3 0-1 0,1-1 1 16,4 0-1-16,3-1 1 0,1 0-1 16,3-2-1-16,2 1-7 0,1-2-14 15,3 1-19-15,1 0-15 0,0-1-132 16,-2 1-142-16,2-1-335 0</inkml:trace>
  <inkml:trace contextRef="#ctx0" brushRef="#br0" timeOffset="18820.5506">6399 11892 506 0,'-11'-3'132'0,"-1"-1"7"15,-2 3-54-15,2-1-29 0,1 1-5 16,2-2-4-16,1-2-4 0,4 3-5 15,3-1-4-15,8 1-5 0,-1-2-5 16,4-1-5-16,5 0-3 0,1-1-4 0,1 0-1 16,4 0-2-16,-2-1-1 0,3 1-1 15,2 1-1-15,-6 2-1 0,2-1-1 16,1 2 0-16,-2 0-1 0,-1 3 0 16,0 0-1-16,-2 3-1 0,1 1 1 15,-5 2-2-15,-3 3 1 0,-6 0 0 16,-3 2 0-16,-3 1 0 0,-5 2 0 15,-3 1 0-15,-2 2-1 0,-4 2 1 16,1 4-1-16,-4 0 1 0,0 0-1 16,0 2 1-16,-1-2-1 0,2 0 0 0,0-4 0 15,0-2 0-15,3-1 0 0,3-4 1 16,2-1 0-16,2-2 0 0,3-1 0 16,4-2 1-16,2-2 1 0,4 0-1 15,2-3 1-15,2 0 0 0,3-1 0 16,3-1-1-16,-1-1 0 0,2 1 0 15,0-3-1-15,1 1 0 0,-1 1-1 16,0-3 1-16,-1 1-1 0,0 1 0 0,-1 0-1 16,-1 0-5-16,-1 2-8 15,-3 0-14-15,2 3-13 0,-1 0-15 0,-2 4-12 16,-1-3-59-16,-2 3-58 0,-3-3-107 16,3 3-223-16</inkml:trace>
  <inkml:trace contextRef="#ctx0" brushRef="#br0" timeOffset="19063.4434">6736 12171 587 0,'1'-6'147'0,"0"1"6"0,-1 1-80 16,0 3-21-16,2 3-7 0,-4 1-6 15,2 4-6-15,-1 1-5 0,-1 3-6 16,0-2-4-16,1 4-4 0,-1 0-5 15,-1 2-3-15,1-1-3 0,-1 0-1 16,2-1-3-16,0 1-12 0,0-2-14 16,1 0-16-16,0-2-18 0,1-1-115 0,-2-3-131 15,2 0-295-15</inkml:trace>
  <inkml:trace contextRef="#ctx0" brushRef="#br0" timeOffset="19319.7569">6905 12035 669 0,'1'-5'159'0,"-1"-1"5"0,1 3-106 15,2 1-15-15,-1-4-9 0,4 6-8 0,0-1-8 16,3 3-6-16,-2-2-3 0,3 0-4 16,0 0-2-16,1 2-6 0,0-2-10 15,-1 3-13-15,-3-3-12 0,1 4-11 16,-2-1 16-16,-3 2-139 0,-1 0-120 16,-4 1-281-16</inkml:trace>
  <inkml:trace contextRef="#ctx0" brushRef="#br0" timeOffset="19505.261">6906 12189 613 0,'-1'3'149'15,"0"-1"4"-15,2-1-89 0,3-1-20 16,0 0-6-16,4-2-6 0,-2-1-7 16,3 0-7-16,0-2-4 0,0 0-4 15,1-1-3-15,2 1-5 0,-1 1-11 16,-1 2-17-16,0 1-16 0,-3 1-126 15,-2 2-131-15,1 7-325 0</inkml:trace>
  <inkml:trace contextRef="#ctx0" brushRef="#br0" timeOffset="21627.8531">7291 12090 501 0,'-4'0'132'15,"0"-2"8"-15,-1 2-54 0,1 0-22 16,-1-2-2-16,1 2-4 0,2 2-5 16,0-2-6-16,1 0-7 0,1-2-7 15,1 4-8-15,2-1-7 0,2-1-5 16,0-1-3-16,1-1-2 0,1 1-1 0,2-1-1 16,-1-3-2-16,3 1-1 0,1 2-1 15,0-2-3-15,2 3-6 0,-2-2-12 16,1 2-16-16,-2 0-19 0,-1 2 118 15,-1-1-252-15,-1 2-151 0,-5 3-393 16</inkml:trace>
  <inkml:trace contextRef="#ctx0" brushRef="#br0" timeOffset="22410.1662">7554 11893 437 0,'-1'-3'121'0,"-3"1"7"16,2-1-33-16,-1 0-40 0,2 0-9 15,-1 1-2-15,2-2-5 0,0 2-4 0,1-2-3 16,1 2-2-16,2-2-3 15,1 1-3-15,2 1-4 0,2 1-3 0,2 0-3 16,2 1-3-16,0 1-3 0,0 0-2 16,-1 1-2-16,1 1-2 0,-4 1 0 15,-1-2 0-15,-2 1 0 0,-3 0 1 16,0 2 1-16,-4 1 2 0,-2 0 0 16,0 3 1-16,-6-2 0 0,0 2 0 0,0 1-1 15,0-2-1-15,0 3-1 16,2-2-2-16,2-1 0 0,4 2-1 0,1-1-1 15,2-1 1-15,5 2-1 0,0 0 0 16,1-2 0-16,2 2 0 0,3-1-1 16,0-1-3-16,0 3-1 0,0-3 0 15,-1-1-1-15,-1 2-2 0,-1-2 0 0,-2 3 0 16,-1-3 2-16,-3-1 1 0,-1 2 1 16,-1 0 0-16,-2 1 1 0,-2 1 2 15,-3-2-1-15,-2 3 2 0,-4 2 1 16,-3-2 0-16,-1-2 1 0,-3 0 1 15,-3-1-1-15,-1 2 0 0,1-1-3 16,3 1-13-16,1-2-15 0,-2 2-14 16,5-1-130-16,0-2-134 0,4 0-328 15</inkml:trace>
  <inkml:trace contextRef="#ctx0" brushRef="#br0" timeOffset="23431.9968">6411 12602 604 0,'-10'-2'150'0,"1"-2"7"0,0 0-88 16,3 1-14-16,2-2-8 0,4 1-6 15,0 0-7-15,5 1-7 0,3-1-6 16,1 0-4-16,4 1-5 0,1-1-2 16,2 0-2-16,1 1-2 0,0-2-2 15,1 1-1-15,-2 0-1 0,1 1-1 16,-1-1 0-16,0 2 0 0,-3-2 0 16,2 4-1-16,-3 1 0 0,-1 3 1 0,-2 2-1 15,-5-1 0-15,-1 3 1 0,-6 2-1 16,-3 0 1-16,-2 2 0 0,-6 2 0 15,1 0-1-15,-2 6 1 0,-1 0-1 16,0 0 0-16,-1 2 1 0,1 0-1 16,2 1 0-16,-2-4 0 0,1-3 0 15,3 0 2-15,1-1-1 0,3-6 2 16,2 0-1-16,4-4 2 0,2 1-1 16,2-2 1-16,2-2 0 0,2-1-1 15,3-1 0-15,0-1 0 0,2 0 0 16,3-3-1-16,-1 1 0 0,1-1-1 0,-1-1 0 15,-2 0 0-15,0 1 0 0,0 0-1 16,-1-1 0-16,-1 2-5 0,-1 1-6 16,0 1-8-16,-1 1-14 0,-1 2-14 15,-1 2-11-15,-1 2-14 0,-2-1-112 16,-2 3-122-16,3 1-279 0</inkml:trace>
  <inkml:trace contextRef="#ctx0" brushRef="#br0" timeOffset="23746.8659">6722 12755 606 0,'0'-7'150'0,"-2"-1"8"0,2 4-88 15,-1 2-15-15,2 5-5 16,-2 0-5-16,-1 5-5 0,2 2-6 0,-2-1-8 16,1 5-4-16,0-1-5 0,-1 3-3 15,2-2-4-15,0-2-3 0,3 1-1 16,-2 1-3-16,0-3 0 0,2-1-2 16,-2-2 0-16,1 1-4 0,0-1-7 0,-2-1-13 15,0 0-15-15,1-1-17 16,-1 0 5-16,-1-1-138 0,-2-1-133 0,-1-2-308 15</inkml:trace>
  <inkml:trace contextRef="#ctx0" brushRef="#br0" timeOffset="24609.5814">6962 12661 654 0,'-1'-3'169'0,"-1"0"6"0,-1 0-95 16,2 1-22-16,2 1-10 0,2-1-10 15,-1 0-12-15,4 1-12 0,2-1-5 16,2 0-4-16,-2 0-1 0,3-2-2 16,-1-1-4-16,2 1-7 0,0 2-15 0,1-2-15 15,-2 3-14-15,0 0-15 0,-1 2-116 16,-4 1-125-16,-3 2-284 0</inkml:trace>
  <inkml:trace contextRef="#ctx0" brushRef="#br0" timeOffset="24799.0721">6988 12744 622 0,'1'-1'161'0,"-1"-3"8"0,3-1-74 0,-2 0-35 16,3 0-12-16,1-1-8 0,0 3-11 15,1-1-8-15,0 0-8 0,1-1-6 16,1 1-3-16,1 0-8 0,1 1-16 16,2 0-18-16,-2 2-15 0,0 2-129 15,-1 1-139-15,-2 4-329 0</inkml:trace>
  <inkml:trace contextRef="#ctx0" brushRef="#br0" timeOffset="25297.5191">7498 12706 420 0,'-1'-2'119'0,"1"-1"5"16,-2-2-18-16,0-2-54 0,2 1-11 16,0-1-1-16,1-3-2 15,0 0-1-15,1-1 2 0,-1-3 3 0,4 2 0 16,-4-3 2-16,1 1-2 0,-3-5-2 16,2 6-2-16,-1-1-6 0,0 5-5 15,0 1-5-15,0 3-4 0,2 5-3 16,0 8-3-16,-2 0-2 0,0 6-2 0,1 0-2 15,-1 5-1-15,0 2-2 0,0 0 0 16,0-1-5-16,0 2-8 0,-1 0-16 16,1 0-31-16,0-1-4 0,0-1-143 15,2 1-152-15,-3-2-352 0</inkml:trace>
  <inkml:trace contextRef="#ctx0" brushRef="#br1" timeOffset="30664.5538">5658 14128 220 0,'10'-2'63'0,"-3"-3"7"16,-1 1-22-16,0-1-4 0,0 3 4 15,-1-2 4-15,-1 1-3 0,-3-2-3 16,3 1-2-16,-3 2-2 0,3 3-5 16,-3-5-5-16,0 0-3 0,-1 2-2 15,1-1-1-15,-2-1-3 0,0 1-2 0,-3-4-1 16,2 4 0-16,-3 1-2 16,0-3 0-16,-1 4-2 0,-3-2 1 0,0 2 0 15,-1 0-1-15,-1 0 0 0,1 1 0 16,-2 1-2-16,-2 0 0 0,2 0-1 15,-1 3-1-15,0 0-2 0,0-2-1 16,1 4-2-16,2 3 0 0,-1-1-1 16,1 3-1-16,1 0-1 0,0 3 1 15,0 1-1-15,0-1 0 0,2 0-1 16,1 0 0-16,-1 2 0 0,2 2-1 16,1-1 0-16,2-1-1 0,2 1 1 0,-2-3-1 15,5 0 0-15,2-1 1 16,1-3-1-16,2-1 0 0,2-2 0 15,1 0 0-15,1 0 0 0,1-2-1 0,1-2 1 16,1 0-1-16,2-2 1 0,-1-4-1 16,5 0 1-16,1-2-1 0,1-1 0 15,-1-3 1-15,2-1-1 0,-2-3 1 16,1-2-1-16,-3-1 1 0,-4-1 1 16,-4-1 3-16,0-2 2 0,-3 3 2 0,-5 0 2 15,-4 0 2-15,-4 2-1 0,-4-1 0 16,-2 3-2-16,-5-1-4 0,-5 1-1 15,-3 4-3-15,-4 2-5 0,-1 2-8 16,-2 1-16-16,1 5-20 0,1 4-16 16,-2 3-128-16,6 1-141 0,2 7-327 15</inkml:trace>
  <inkml:trace contextRef="#ctx0" brushRef="#br0" timeOffset="41161.2593">262 13991 226 0,'-7'0'55'0,"1"-2"6"15,2 2-32-15,0-2 2 0,1 0 5 16,-1-2 7-16,2 2 2 0,-1-1 2 15,1 1-2-15,-1-2-3 0,1 3-6 16,-1 0-5-16,1 0-7 0,-1-2-5 16,1 2-5-16,-1 0-2 0,3 2 0 15,-2-2 0-15,1 1 0 0,1 0-1 16,0 1 1-16,-1-1-2 0,1 0-2 0,0-1-1 16,1 2-3-16,0-1-1 0,4 1-1 15,-1-1-1-15,0 1 1 0,1-1 1 16,2-1-1-16,0 1 1 0,0 0 0 15,-1-1 1-15,2 1 0 0,0 0 0 16,2 1 1-16,-1 0 0 0,0 2 1 16,1-2-1-16,0 0-1 0,0 2 0 15,0-2 0-15,-1 0-1 0,1 2-1 16,1-1 1-16,3 2 0 0,-2-3 0 0,0 1 0 16,0 1 1-16,-1-3 0 0,1 0 1 15,0 1-1-15,-1-3 1 16,2 0-1-16,1 1 0 0,0 2-1 15,4-1 0-15,0-1 0 0,0 0-1 0,1 1 1 16,-1 0 0-16,-1-1 0 0,2-2 0 16,-3 2 0-16,-1 2 0 0,-1-1 0 15,2 1 0-15,-1 1 0 0,0 0-1 16,0-1 0-16,1 1 0 0,-1-1-1 0,1 1 1 16,-3-2-1-16,2 0 0 0,-4-1 0 15,2 2 0-15,0-1 0 0,-1 0 1 16,0-1 0-16,0 1 0 0,1 0 2 15,0 0 0-15,-1-1-1 0,-1 1 1 16,0 1 0-16,-2-1-1 0,1 1-1 16,-2-1 0-16,1 2-1 0,0-2 0 15,2 2 0-15,0-1 0 0,0 2 0 16,1-2 0-16,3 4 0 0,0-3 1 16,1-1 0-16,2-1 0 0,-1-2 1 15,2 1 0-15,1-2-1 0,-2-2 0 16,1 2 1-16,-1 2-1 0,-5-3-1 15,6 4 1-15,-1-1-1 0,-1 2 0 0,1-1 0 16,-1 2-1-16,-3-2 1 0,6 3 0 16,-5-3 0-16,-1 1-1 0,0-2 1 15,1 2 0-15,-1-1 0 0,-2 1 0 16,1-1 0-16,1 0 1 0,1 0-1 16,-1 0 0-16,2-1 0 0,-1 1 0 15,4 0 0-15,2-1 0 0,-2 0-1 0,1-1 1 16,-1 4-1-16,1-4 0 0,-2 1 0 15,0 2 0-15,-4 1 0 0,2 0 1 16,-1 0-1-16,-2 2 1 0,2 0-1 16,-1 1 1-16,-2 0 0 0,0-1-1 15,0 3 0-15,1-1 1 0,-2 0-1 16,0 0 1-16,0-1-1 0,-2-1 0 16,1 0 0-16,0 1 1 0,0-1-1 15,-2 0 0-15,1-2 0 16,0 2 0-16,0-2 0 0,-1 1 0 0,0-1 0 15,1-1 1-15,-1 1-1 0,-1 0 0 16,0 1 0-16,-1-2 0 0,0 1 0 0,-1-1 1 16,1 2-1-16,1-1 0 0,2 1 0 15,-2-2 0-15,3 1 0 0,0 0 0 16,0 1 0-16,0 0 0 0,-1-2 0 16,2 0 1-16,2 2-1 0,-1-3 0 15,3 0 0-15,-2 1 0 0,2-1 0 16,0-1 1-16,-1 2-2 0,0-2 2 0,-1 1-1 15,-1 0-1-15,2 0 2 0,-2 0-1 16,0 1-1-16,-1 1 2 0,0 0-1 16,0 0 0-16,0 0 0 0,1 2 0 15,-1-1 0-15,0 0 0 0,1 0 0 16,0 0 0-16,2 0 0 0,-1-1 0 16,2 1 0-16,-1-3 1 0,1 1-1 15,0 0 0-15,-1 0 0 0,1-1 1 0,0 2-2 16,-2-1-3-16,1 0-4 0,-2 0-6 15,2 2-8-15,0 0-9 0,0 1-8 16,-1 1-9-16,-1 0-111 0,-2 0-114 16,0 2-270-16</inkml:trace>
  <inkml:trace contextRef="#ctx0" brushRef="#br1" timeOffset="45527.0555">527 13844 380 0,'6'-10'118'15,"-1"-1"6"-15,-2 0 5 0,0 0-66 16,-6 1-19-16,0 1-4 0,-2 1-3 0,0 1-3 16,-1 2-3-16,-4 3-4 0,0 3-3 15,0 2-4-15,1 5-5 0,-1 3-2 16,-1 4-2-16,0 3-1 0,2 3 0 16,1 3 1-16,0 6 1 0,1 0 0 15,2 3 1-15,1 0 0 0,3 0-1 16,2-1 0-16,3-2-2 0,2-5-2 15,0-4 0-15,3-4-2 0,3-3-1 16,4-6-1-16,1-3 0 0,4-5-1 16,2-3 0-16,2-5-1 0,2-3 0 0,-3-2 1 15,-1-6 0-15,-2-4 0 0,-1-4 1 16,-8 0 1-16,-2-2 0 0,-5-2 0 16,-5 1 0-16,-6-1-1 15,-5 3-1-15,-5 3-1 0,-5 3-1 0,-1 3-2 16,-4 5-3-16,-3 6-5 0,2 5-9 15,0 6-12-15,0 8-16 0,4 2-9 16,1 7-13-16,3 3-116 0,6 2-123 0,4 0-283 16</inkml:trace>
  <inkml:trace contextRef="#ctx0" brushRef="#br1" timeOffset="45880.1173">311 14606 525 0,'-6'-5'140'0,"0"1"9"0,0 1-38 0,-2-1-53 16,5 2-7-16,-2-2-3 0,4 3-5 15,-1-1-7-15,1 1-9 0,1 1-5 16,3 0-7-16,0 0-7 0,3 3-4 16,2-2-2-16,0 0-1 0,5 2-1 15,-1 2-8-15,1-3-14 0,2 0-16 16,-2 1-13-16,3-1 59 0,-2 1-185 15,-1-3-136-15,1 0-325 0</inkml:trace>
  <inkml:trace contextRef="#ctx0" brushRef="#br1" timeOffset="46555.4465">566 14476 507 0,'-9'-5'130'0,"1"-1"5"16,-1 0-56-16,3 0-29 0,0 0-10 16,0 0-5-16,2-1-3 0,3 3-5 0,1-3-4 15,0 3-3-15,1-3-5 0,3 3-1 16,1-1-3-16,1 1-1 0,1 0 0 15,4 2-2-15,0 1-1 0,3-1-1 16,-2 2-2-16,1 0-1 0,1 0 0 16,-2 2-1-16,-1-1 0 0,-1 1-1 15,-1 1 1-15,-3 0-1 0,-1 1 0 0,-3 1 2 16,-1 0-1-16,-2 0 1 0,-3 2 1 16,-2 0 1-16,-1 1-1 0,0 0 0 15,-2 2 0-15,3 0-1 0,0 0-1 16,1 1-1-16,1-1-1 0,3-1 1 15,1 1-1-15,2-1 0 0,1 2 0 16,0-3-1-16,2 1 1 0,2-2 0 16,-1 1 0-16,1-2 1 0,2-1-1 0,-1 0 0 15,1-2 0-15,-1 2 0 16,1-2 0-16,-1-1 0 0,1 2 1 0,-2 1-1 16,-2 0 0-16,0-1 1 0,-2 1-1 15,-1 3 0-15,-2-1 0 0,-1 2 1 16,-4-2-1-16,0 3 1 0,-2 0 0 15,-1 1 0-15,-1 0 1 0,-1 0 0 16,-1-2 0-16,0 4 0 0,1-2 0 16,0 1-3-16,0-1-9 0,2 1-15 0,-2-1-18 15,3 2 24-15,-3-5-157 16,2 1-137-16,1-1-329 0</inkml:trace>
  <inkml:trace contextRef="#ctx0" brushRef="#br1" timeOffset="54758.4083">5276 14164 165 0,'-8'13'45'0,"1"0"0"0,1-1-10 16,2 0-23-16,3-1-4 0,1 3-2 16,0-1-1-16,1 0 1 0,2-2 0 15,0 0 1-15,2 1 1 0,0-3 0 16,1 0 0-16,0 1-2 0,2-2 0 15,-1 2-3-15,2 0 0 0,0 0 0 16,1 1-1-16,0-2 0 0,2 1 0 16,-1 1-1-16,-1 0 0 0,1 2 0 15,0 0-1-15,-1-2 1 0,0 1-1 0,-2 1 0 16,1-2 0-16,1 0-1 0,-3-2 0 16,-1 0-1-16,3 1-1 0,-1-4-1 15,2 1-2-15,-1-2-2 0,1-1-5 16,-1-3-4-16,0-2-4 0,0-2-7 15,2 1-25-15,-2-4-32 0,1 0-67 16</inkml:trace>
  <inkml:trace contextRef="#ctx0" brushRef="#br1" timeOffset="55014.9784">5870 13905 245 0,'-30'-23'50'0,"-1"6"-18"15,-2 2-79-15,-3 7-42 0,-4 4-101 16</inkml:trace>
  <inkml:trace contextRef="#ctx0" brushRef="#br1" timeOffset="59841.1164">19507 9647 392 0,'1'-3'91'0,"0"-1"3"15,-1-2-57-15,0 0-12 0,-1 0 0 0,1 0 2 16,-2-2 1-16,0 2 0 0,-1 1-2 15,-2 0 0-15,-1 0-3 0,-3 1-2 16,1-1-2-16,-1 1-2 0,-2 0-3 16,0 1 0-16,-3-1-2 0,2 0-1 15,-1 2-2-15,-2 1 0 0,-1-1 0 16,0 2-2-16,0-1 0 0,0 2-2 16,-1 1 0-16,-1 0-1 0,-1 2 0 15,1 1 0-15,0 2 0 0,1 4 1 16,-2 0-1-16,2 4 0 0,1-2 0 15,3 2-1-15,-1 1 0 0,3-1 0 0,1-1-1 16,3 2-1-16,1-2 0 0,2-1 0 16,3 3-1-16,1-1 1 0,4 2-1 15,1-2 0-15,3-1 0 0,3 2 0 16,3-1 0-16,2-2 0 0,3 0 0 16,2-2 0-16,2-4 0 0,2 2 0 0,2-5 1 15,1-1-1-15,1-3 1 0,2-4-1 16,0-1 1-16,0-2-1 0,0-4 1 15,-2-4 0-15,-2 1 0 0,-3-2-1 16,-6 1 1-16,-5-5 0 0,-4-2-1 16,-8 0 1-16,-4 1 0 0,-6-1 0 15,-7-1 0-15,-2 0 0 0,-6 4 0 16,-3 6 0-16,2 2-6 0,-2 5-7 16,0 6-11-16,1 5 50 0,-2 6-177 15,2 5-125-15,3 2-330 0</inkml:trace>
  <inkml:trace contextRef="#ctx0" brushRef="#br1" timeOffset="70887.059">21108 3225 426 0,'-42'-13'98'0,"-2"3"1"0,-1 1-72 16,-4 1-4-16,-4-1-5 0,-1 1-3 0,-3 2-3 16,-1 1-1-16,-4-3-1 0,-1 1 0 15,-3-2-1-15,-4 0 0 16,-2-2 0-16,-5 0 0 0,-4-3-1 0,-2 1 0 15,-8-2-2-15,-3 0-1 0,-3 3-1 16,-6-6-1-16,-2 5-1 0,-4-1-1 0,-4 1 0 16,-2 5-1-16,-3 0 1 0,-4-1-1 15,-1 9 0-15,-4-2 0 0,1 6 0 16,-7 0 1-16,4 4 0 0,-3 5 0 16,5 4 1-16,-2 1 2 0,2 4-1 15,0 1 2-15,3 4 0 0,-1-1 2 16,7 5 0-16,2 3 0 0,6 5 0 15,6 4 0-15,8 5 0 0,7 8-2 0,9 4 0 16,9 0-1-16,10-2-1 16,11-3-1-16,10 0-1 0,11-1 0 15,13-1 0-15,10-1 0 0,12 2 0 0,12-2-1 16,13-1 1-16,12-3 0 0,12-7 0 16,12-1 0-16,14-10-1 0,11-6 1 15,11-2-1-15,8-3 1 0,12-4-1 16,8-2 1-16,9-4-1 0,5-2 0 15,6-1 1-15,10-4-1 0,2-4 0 0,4-1 0 16,4-2 0-16,1-6 0 0,1 0 0 16,2-3 0-16,-3 0 0 15,-2-3 0-15,0-1 0 0,-3-5 0 0,-4-1 0 16,-2-6 0-16,-5-5 0 0,-3-6 0 16,-3-3 1-16,-7-4-1 0,-5 1 1 15,-2-2-1-15,-7 5 1 0,-8 1 0 16,-5 1 0-16,-9 0-1 0,-10-4 1 15,-8-4 0-15,-10 1-1 0,-11-5 1 16,-11-1-1-16,-13-1 0 0,-13 4 0 16,-8 5 0-16,-15 4 0 0,-12-1 0 15,-15 0 0-15,-14-4-1 0,-13 1 1 16,-14 0 0-16,-14-2 1 0,-18 1 0 0,-15 7 1 16,-14 4 0-16,-15 6 2 0,-18 8 0 15,-14 2-1-15,-15 10 0 0,-11 4 0 16,-15 8-1-16,-11 8-1 0,-8 5-5 15,-8 11-9-15,-7 13-15 0,-6 8-108 16,0 16-111-16,-7-4-277 0</inkml:trace>
  <inkml:trace contextRef="#ctx0" brushRef="#br1" timeOffset="72169.9314">16228 10348 441 0,'-11'-4'109'0,"1"1"5"0,3-1-63 16,2 2-11-16,1 0-8 0,3 1-5 16,1 0-3-16,1 0-2 0,3 0-3 0,3-2-3 15,0 1-1-15,4-1-3 16,3 1 0-16,2-3-3 0,2 1-2 0,2 0-2 15,-2 1-1-15,-1 0-2 0,0 0-1 16,-1 1-1-16,-2 2-5 0,-3 2-6 16,-3-1-15-16,0 3 78 0,-3-2-189 0,-2 3-120 15,-5-1-320-15</inkml:trace>
  <inkml:trace contextRef="#ctx0" brushRef="#br1" timeOffset="72487.6276">16648 10240 461 0,'12'-16'111'0,"7"2"2"16,-4-1-50-16,3 6-42 0,1 1-10 15,2 3-4-15,0-1-2 0,0 1 0 16,-4 1 1-16,0 1 2 0,-1 0 1 15,-3 3 1-15,-3-1 2 0,-1 3-1 16,-2 2 1-16,-2 2-2 0,-1 2-2 16,-3 4-2-16,0 0-1 0,-2 5-2 0,-4-2 0 15,1 4-1-15,-1 5-1 0,-1-1 0 16,0 2 0-16,0 0-2 16,0 1-3-16,3 3-6 0,-1-2-9 0,0 0-7 15,1-2-12-15,0-1-74 0,-1-5-16 16,-1-3-78-16,0-4-154 15</inkml:trace>
  <inkml:trace contextRef="#ctx0" brushRef="#br1" timeOffset="72655.1825">16728 10255 486 0,'-13'-4'119'0,"2"6"0"0,0 3-49 0,4 8-44 16,-2 8-15-16,4 5-5 0,-2 2-2 15,6 10-11-15,0 7-14 0,1 3-99 16,2 1-100-16,4 1-252 0</inkml:trace>
  <inkml:trace contextRef="#ctx0" brushRef="#br1" timeOffset="73363.3773">22045 10245 572 0,'-1'1'126'0,"2"-2"1"15,0-1-93-15,3-2-16 0,4 3-9 16,7-2-4-16,1 0-2 0,2-2 0 15,2 0-1-15,1-1 0 0,0-1-1 16,-1-1 0-16,-2 1 1 0,-1 2 1 16,-3 1 0-16,-1 2 0 0,-1 3 1 0,-3 1 0 15,-2 3-1-15,-2 4 0 0,-3 3 0 16,-1 2-2-16,-1 3 1 0,-1 4-1 16,-2 1-2-16,-1 2-2 15,1 2-4-15,1 0-9 0,0 2-11 0,-1 2-8 16,1-1-99-16,-3-4-101 0,2 1-241 15</inkml:trace>
  <inkml:trace contextRef="#ctx0" brushRef="#br1" timeOffset="73548.026">22139 10283 591 0,'-12'-6'127'0,"3"6"0"15,-2 9-100-15,0 8-13 0,0 10-13 16,-2 8-12-16,3 7 6 0,-3 4-122 16,-2 6-107-16,-5 1-275 0</inkml:trace>
  <inkml:trace contextRef="#ctx0" brushRef="#br1" timeOffset="80176.667">4475 14008 212 0,'-26'-16'47'0,"-2"2"0"0,1 4-34 0,-3 0-11 16,-1 4-12-16,-1 2-24 0,-1-1-13 15,-4 0-33-15,3 3-69 16</inkml:trace>
  <inkml:trace contextRef="#ctx0" brushRef="#br1" timeOffset="99038.4424">5709 14531 100 0,'2'-5'11'0,"-1"3"-11"16,0-2-22-16,-1 1-66 0</inkml:trace>
  <inkml:trace contextRef="#ctx0" brushRef="#br1" timeOffset="109206.1431">21993 4555 226 0,'-4'-3'52'16,"1"3"1"-16,1 1-36 0,-3-1-5 15,1 0 3-15,0 0 6 0,1 0 4 16,2 5 6-16,-4-4 4 0,1-1 4 16,-1 0 1-16,1 1-3 0,1 2-5 0,-2-2-4 15,2 0-6-15,0 2-3 0,0-2-4 16,1 0-2-16,1-1-3 0,-1 0-2 16,1 1 0-16,1-1-2 0,0 0 0 15,-1 0-1-15,1 0-1 0,1 2 0 16,-1-2-1-16,1 2-1 0,2-1 1 15,-1 1-1-15,2 0 1 0,0-1-1 16,2 0 1-16,0 2 0 0,0-3 0 16,3 0 0-16,0 0 0 0,2-1-1 15,0 1 0-15,2-2 0 0,0 1 0 0,1 1-1 16,0-2 0-16,1 1-1 0,0-2 1 16,-2 2-1-16,1 0 1 0,-1-2 0 15,1 1-1-15,-1 1 0 0,-1-1 1 16,1 0-1-16,-1-1 1 0,-1 1-1 15,0-1 0-15,0 0 0 0,0-1 0 16,-1 2 0-16,-1-2 0 0,3 0 0 16,-3 2 1-16,2-1-1 0,-1 2 0 0,0 0 0 15,0 0 0-15,-2 1 1 16,0 2-1-16,-1-2-1 0,-1 0 1 0,1 0 0 16,0 0 0-16,1-1 0 0,0 0 0 15,1-3-1-15,0 2 1 0,-1-2 0 16,2 0 0-16,0 1 0 0,1-1 0 15,1-2 0-15,1 1-1 0,0-1 1 16,1 0-1-16,-1 0 0 0,2-3-1 16,-2 0 0-16,1 1 0 0,-2 0 0 15,-1 1 0-15,1 0 1 0,-2-1-1 16,-1 2 1-16,0 0 0 0,0 1 1 16,0-2-1-16,-1 1 1 0,-1-2 0 15,3 2 0-15,-2-2 0 0,0 0 0 0,0 1 0 16,0 0 0-16,-1-1-1 0,1 1 1 15,0 1 0-15,0-1 0 0,-1 0-1 16,0 1 0-16,2-1-1 0,-2 0 1 16,1 0-2-16,-1 0 1 0,0 0-1 15,1 2 0-15,-2-1 1 0,1 1 0 0,2 0 0 16,-1 0 0-16,1 0 0 0,0 0 1 16,-1-1 0-16,1 1 0 0,-2-1 0 15,0 0 1-15,1 0 0 0,-1 0 0 16,0 0-1-16,2-1 1 0,-2 0 0 15,1 1 0-15,-1 1 0 0,0 0 0 16,0 0 0-16,1 0 0 0,-1 0 0 16,1 1 0-16,-1-1 0 0,2 0-1 15,-1 0 1-15,1 0 0 0,-2 0-1 16,1 0 1-16,-1 2 0 0,-1-1-1 16,1 1 1-16,-1 0 0 0,1 0 0 0,0 1-1 15,0-2 1-15,2 0 0 0,-1 2 0 16,1-2 0-16,1 1 0 0,1-1 0 15,0-1 0-15,-3 1 0 0,1 0 0 16,0 0 0-16,-1-1 0 0,0 0 0 16,-2-1 0-16,1 1 0 0,-1 0 0 0,3 3 0 15,-2-4 0-15,-1-1 0 0,0 1 0 16,2 3 0-16,-2-4 0 0,1 1 0 16,-2-2 0-16,1 2 0 0,2 0 0 15,-4-1 0-15,4 1 0 0,-2 0 0 16,0 0 0-16,-1 0-1 0,2 1 2 15,-1-1-1-15,1 1 0 0,-1-1 0 16,1 2 0-16,0-2 0 0,1 1 0 16,0 0 0-16,0-1 0 0,0 1 0 15,-2-1 0-15,2 0 0 0,-3 4 1 16,1-2-1-16,-1 1 0 0,1 2 0 16,-1-1 1-16,0-1-1 0,-1 1 0 0,3-1 0 15,-1 1 0-15,-1 0 0 0,-1-1 1 16,1 1-1-16,0-1 0 0,1 2 0 15,-1-3-1-15,-1 2 1 0,0-1 1 16,1 1-1-16,-2-1 0 0,2 1 0 16,-1 0 0-16,2-1 0 0,1 2 0 15,-1-2 0-15,2 3 0 0,0 0 0 0,0 0 0 16,-1 0 0-16,0 2 0 0,2-2 0 16,-1 0 0-16,2 0 0 0,0 0 0 15,0-2 0-15,2 2 0 0,-1-1 0 16,1 0 0-16,-1 1 1 0,0-1-1 15,0 1 0-15,1 1 0 0,-4-1 0 16,2 1 0-16,-3 0 1 0,2 1-1 16,-3-1 0-16,1 0 0 0,-1 3 1 15,1-2-1-15,-3 2 1 0,1-2-1 0,0 2 1 16,1 0 0-16,-1 1-1 0,0-2 1 16,1 0-1-16,0 0 0 0,2 1 1 15,-2 0-1-15,1-1 0 0,1 1 0 16,-1 1 1-16,-1-1-1 0,1-1 0 15,0 2 0-15,-1 1 0 0,1-1 1 16,0 1-1-16,1 1 0 0,-1-1 1 16,0 1 0-16,1 2-1 0,-2-2 1 0,-1 2 0 15,-2-1 0-15,1 1-1 0,0 0 1 16,-2 1-1-16,2 0 1 0,-2-1-1 16,2 0 0-16,0 0 0 0,-2 1 1 15,1 0-1-15,0-2 1 0,1 2 0 16,-2 0 0-16,2-2 0 0,0 1 1 15,1-1-1-15,-2 0 0 0,2 0 0 16,-1 1 0-16,1 0 1 0,-2-2-2 16,1 1 1-16,-1 2 0 0,0 0 0 15,-1 1-1-15,0 1 1 0,-1 1-1 16,0 0 0-16,1 3 1 0,-1 1-1 16,0-2 0-16,0 2 0 0,1-1 0 0,-1 0 0 15,0 0 1-15,3-2-1 0,-2 0 0 16,2-1 0-16,-1 0 0 0,1 0 0 15,0-1 0-15,1 1 0 0,-2 0 0 16,2 1 0-16,-1-1 0 0,1 2 0 16,-1-3 0-16,-1 3 0 0,1 1 0 0,0 0 0 15,-2-1 0-15,0 3 0 0,-2-1 0 16,2 0 1-16,-2 0-1 0,-2-1 0 16,2 0 0-16,-2 1 1 0,1 0-1 15,0 2 0-15,-2-1 0 0,2 5 0 16,0-1 0-16,-1-1 0 0,1 1 0 15,0 1 0-15,1 1 0 0,1 0 0 16,-1-1 0-16,1 1 0 0,1 0 0 16,-1 1 0-16,0 0 0 0,-1 1 1 15,0 1-1-15,-1-1 0 0,0 0 0 16,-1 1 0-16,0 1 0 0,0-1 0 16,0 0 0-16,1 1 0 0,0 1 0 15,0-1 0-15,-1 1 0 0,1-1 1 0,0 1-1 16,0-2 1-16,1 1-1 0,-3-2 1 15,3 1-1-15,0 1 1 0,2-1-1 16,-4-1 1-16,2 1 0 0,-1 1 0 16,0-1 0-16,1 1 0 0,0 1 0 15,0 1-1-15,0 0 1 0,1 1 0 16,0 1-1-16,1 1 0 0,0-1 1 16,-2-2-1-16,1 2 0 0,-1-2 0 0,0 0 1 15,-2-2-1-15,-1 2 0 0,-2-3 1 16,2 3 0-16,-3-1 0 0,1 0 1 15,-1 3 0-15,2 0-1 0,0 1 1 16,2 1 0-16,1 0-1 0,2 2 1 16,-1-1-1-16,2 0 0 0,-2-1 1 15,0-1 0-15,0 1 0 0,-1-1 0 16,0 1 1-16,-2 0-1 0,1 1 1 16,-1 1-1-16,1-1 1 0,1 2-1 15,0 4-1-15,-1-2 1 0,1 0-1 16,0-1 1-16,0 1-1 0,-1 0 0 15,-1-1 0-15,-1-1 1 0,2-3-1 0,-1 2 0 16,1-2 0-16,0-1 0 0,1 0 0 16,2 0 0-16,2-1 0 0,-1 1 0 15,2 2 0-15,0-1 0 0,1-1 1 16,0 2-1-16,-3 0 0 0,0 2 1 0,-2-2-1 16,2 2 0-16,-2 0 0 0,0 1-1 15,0 0 1-15,1 1-1 0,1 0 1 16,2-5-1-16,-2 5 1 0,1-1 0 15,-1 0 0-15,0 2 1 0,-1-6 0 16,-1 1 0-16,-3 6 0 0,3-4 0 16,-1-1 0-16,1 0 0 0,-1 1 0 15,0 1-1-15,1-1-1 0,0 0 1 16,0 0-1-16,0 0 0 0,-2 1 1 0,4-3-1 16,-1-2 0-16,-1 3 0 0,1-2 0 15,0-2 0-15,1 0 1 0,-1-2-1 16,0 2 0-16,1 0 0 0,1-1 0 15,-1-1 0-15,1 1 0 0,0 0 0 16,0-1 0-16,2 1 1 0,-3 0-1 16,2-2 0-16,0 0 1 0,-2 1-1 15,-1-2 1-15,1 0-1 0,-1-1 1 0,0-1-1 16,0-1 1-16,0 1 0 0,1 0 0 16,-1-4 0-16,-1 1 0 0,1-1 1 15,-1-2 0-15,1-1-1 0,1 0 1 16,-1-2 0-16,0-2-1 0,1-2 0 15,0 1 0-15,0-1-1 0,1 1 1 16,-2-3-1-16,0 3 0 0,0 0 0 16,0 2 1-16,-1-2-1 0,0 1 0 15,-1-1 0-15,0-1 0 0,1-1 1 16,-1 1-1-16,0-2 0 0,1 1 1 0,-2 0-1 16,2 0 1-16,2-1 0 15,-2 0 0-15,0 0 0 0,1-2 0 0,-1-2 0 16,0-1 0-16,1-1 0 0,-1 0-1 15,0 0 1-15,0-1-1 0,1 1 0 16,0 0 1-16,1 0-1 0,-2-2 0 16,1 2 0-16,0-1 1 0,0-1-1 15,-1-1-3-15,0-1-2 0,2-1-4 16,-2-3-5-16,1 0-8 0,-1-3 1 0,-3-3-116 16,0 0-105-16,-6-2-264 0</inkml:trace>
  <inkml:trace contextRef="#ctx0" brushRef="#br1" timeOffset="110042.8749">24238 9678 416 0,'-14'-6'86'0,"-1"0"0"16,-2 0-76-16,1 0-9 0,-1-1-3 15,0 3-1-15,-1-1 0 0,-1 2 2 16,1 1 4-16,2 3 6 0,4-1 5 16,-1 2 4-16,5 0 1 0,2 1 0 15,3 0-2-15,3-1-3 0,3-1-6 0,-1 2-2 16,2-2-2-16,2 0 3 16,-4 1 4-16,3-2 5 0,0 1 3 0,-1-1 3 15,-2 1 2-15,1 0 1 0,-3-1 2 16,1 3-3-16,-3-1-1 0,-2 2 0 15,-5 1 1-15,1 3-1 0,-2 2 0 16,-1 2 0-16,0 3 0 0,-1 1 1 16,-1 0-2-16,6 1-2 0,-1 1-2 15,0 1-2-15,3-2-3 0,3 0-2 16,1-1-4-16,2-1-2 0,2-2-1 16,2-2-2-16,3-2 0 0,0-3-1 0,5-4 0 15,0-3 0-15,1-4 0 16,4-3 0-16,-2-2 0 0,1-5 1 0,-2-1-1 15,-3 0 0-15,-4-1 0 0,0 4 0 16,-7 0 0-16,-1 4 0 0,-10-1 1 16,2 6-1-16,-5 4 2 0,-1 5 0 15,-5 2-1-15,-1 7 2 0,0 3-1 16,4 4 0-16,-1-1 0 0,2-1-1 0,4 1 0 16,6-6-1-16,3-1 0 15,3-5-1-15,3-5 1 0,3-3-1 0,3-5 1 16,3-5 0-16,1-2 0 0,0-4 0 15,1-3 0-15,0 1 0 0,-4 1-1 16,-4 2-5-16,-1 4-12 0,-3 4-21 16,-4 2-14-16,-4 10-127 0,-6 2-138 15,-3 3-327-15</inkml:trace>
  <inkml:trace contextRef="#ctx0" brushRef="#br1" timeOffset="110680.0067">24012 10324 450 0,'-11'7'113'0,"1"-3"7"15,1 1-56-15,-1-3-22 0,2-2-8 16,3 0-3-16,1-2-2 0,1-3-6 0,2-1-4 16,1-2-3-16,2-2-1 0,3-1 0 15,3 0 2-15,1-2 1 0,2 2 0 16,2-1 2-16,1 1-1 0,0 2-2 16,-2 2-1-16,2 1-4 0,-2 2-1 15,1 4-1-15,-3 1 0 0,0 3-1 16,0 1 0-16,-3 2 0 0,-2 4 0 0,-1 1 0 15,-4 2-2-15,-2 5-1 0,-2 3 1 16,-4 3-2-16,-4 1-2 0,-3 2 1 16,-2 0-1-16,-3 0-1 0,1-3 1 15,-1-1 0-15,1-3 0 0,3 0 2 16,1-3 1-16,4-2 1 0,2-2 2 16,2-2-1-16,2-1 0 0,3-4-1 15,1-1-1-15,1-1-1 0,1-2-2 16,1 0 0-16,3 0-2 0,2-2 0 0,2 0 0 15,3 0 0-15,3-1 0 0,2 2-1 16,3-2-1-16,-1-2-5 0,1 2-7 16,-2 0-15-16,-1 0-18 0,2 3-10 15,-6-2-14-15,0 0-114 0,-4 1-125 16,1 0-279-16</inkml:trace>
  <inkml:trace contextRef="#ctx0" brushRef="#br1" timeOffset="110977.1708">24258 10422 602 0,'3'-9'134'16,"-1"-2"2"-16,1 2-98 0,0 1-17 15,4 2-3-15,0 1-1 0,3 1 0 16,1 2-1-16,0 1-3 0,1 1-1 0,-1 2 0 15,1 3-2-15,2 1-3 16,-3 3-1-16,-1 4-1 0,-1 2-2 0,1 3-1 16,-1 2 0-16,-3 1 0 0,1 4-1 15,-2 0 0-15,-2-3-2 0,-3 1 0 16,0-2-6-16,-3-1-10 16,1-2-4-16,-4-5-6 0,1 2-8 0,-2-3-9 15,0-6-108-15,0 2-104 0,-3-5-257 16</inkml:trace>
  <inkml:trace contextRef="#ctx0" brushRef="#br1" timeOffset="111151.6952">24280 10483 603 0,'-4'15'144'15,"-1"1"6"-15,-2 2-73 0,3 4-42 0,0 2-8 16,0 2-4-16,2 1-3 15,-1 3-6-15,2-4-7 0,1 0-22 0,0-1-14 16,1-2-129-16,-1 0-128 0,4-2-325 16</inkml:trace>
  <inkml:trace contextRef="#ctx0" brushRef="#br1" timeOffset="126000.1415">21974 4622 179 0,'1'7'44'0,"0"4"1"0,1 5-27 0,-2 5-4 15,-2 6-3-15,2 5-4 0,3 8-7 16,0 8-5-16,1 6-13 0,0 4-28 15,-2 6-36-15,-3 0-84 0</inkml:trace>
  <inkml:trace contextRef="#ctx0" brushRef="#br1" timeOffset="126386.1105">21982 9330 272 0,'-4'35'62'0,"0"-4"0"16,1 2-38-16,1-6-12 15,3 0-7-15,0-2-3 0,1-3-2 0,-1-4-4 16,1-3-16-16,0-4-41 0,1-2-2 15,-2-6-42-15,1-3-80 0</inkml:trace>
  <inkml:trace contextRef="#ctx0" brushRef="#br1" timeOffset="126560.3732">21964 9690 196 0,'1'11'45'0,"1"-2"0"0,-1 0-26 16,0-1-16-16,1-2-17 0,0-3-31 15,-2-3-35-15,-2-5-88 0</inkml:trace>
  <inkml:trace contextRef="#ctx0" brushRef="#br1" timeOffset="127234.6171">22215 4543 237 0,'-7'-3'76'0,"-1"-2"7"0,0 0-14 15,-1 0-14-15,0 1-6 0,0-1-5 16,0 0-6-16,0 2-3 0,-1-1-4 15,0 5-3-15,-1-2-3 0,-2 1-2 16,-2 1-2-16,-1 2-2 0,-1 2-1 16,-3 2-3-16,-2-1-1 0,1 6-2 15,2 3-1-15,0 1 0 0,2 2-2 0,2 1-1 16,3-2 0-16,4 0 0 16,1 1-2-16,5-2 0 0,0-1-1 15,4-2-1-15,5-1-1 0,3-1-1 0,5-3-1 16,4-3 1-16,5-3-1 15,4-3 1-15,4-5 1 0,0-4 1 0,-2-4 0 16,1-2 1-16,-4-5 0 0,-5-4 0 16,-6-4 0-16,-6-2 0 0,-7 1-1 15,-6-2 1-15,-6 0-1 0,-9 3-1 16,-8 3 1-16,-5 8-2 0,-4 6 1 0,-3 8-2 16,1 7-3-16,2 11-6 0,4 8-7 15,4 7-10-15,6 9-16 0,5 3-108 16,6 5-114-16,7 4-274 15</inkml:trace>
  <inkml:trace contextRef="#ctx0" brushRef="#br1" timeOffset="128373.5834">2691 14180 174 0,'-7'-4'0'15,"-1"-1"-25"-15,4-1-123 0</inkml:trace>
  <inkml:trace contextRef="#ctx0" brushRef="#br1" timeOffset="128563.1041">2707 14121 416 0,'1'1'94'16,"1"-2"1"-16,-2 1-57 15,1 1-24-15,0-1-8 0,4 5-2 0,0-1-5 16,1-2-94-16,-1-1-81 0,-2 7-218 16</inkml:trace>
  <inkml:trace contextRef="#ctx0" brushRef="#br1" timeOffset="132435.1445">4293 15786 150 0,'20'-18'36'0,"-3"1"-8"0,-10 1-29 0,-2-1-66 16,-7 4-78-16</inkml:trace>
  <inkml:trace contextRef="#ctx0" brushRef="#br1" timeOffset="132674.4922">4371 15679 196 0,'-32'-27'0'0,"-6"4"-28"0,-5 2-139 0</inkml:trace>
  <inkml:trace contextRef="#ctx0" brushRef="#br1" timeOffset="133124.8468">4167 15643 265 0,'-33'-9'63'0,"0"1"0"0,0 6-28 0,1 7-26 15,1 2-7-15,2 3-3 0,3 6 2 16,4 1 2-16,3 3 2 0,2 2 2 0,6 2 3 16,3-1 1-16,7 3 2 15,5 0-1-15,3 0-2 0,8-1-1 0,3-3-2 16,3-2-1-16,3 0-2 0,6-5-1 15,2-2-1-15,3-6-1 0,1-7 0 16,0-2-1-16,4-8-1 0,-2-1 1 16,0-8 1-16,-5-3 0 0,-4 0 3 0,-4 2 1 15,-5-7 1-15,-7-2 1 0,-7-1 0 16,-10 0 0-16,-9 1-1 0,-12-3-2 16,-6 0-2-16,-9 5-1 0,-8 2 0 15,-3 5 0-15,-2 7-1 0,0 9 0 16,0 10-30-16,-5 6-55 0,-3 12-68 15,-2 12-171-15</inkml:trace>
  <inkml:trace contextRef="#ctx0" brushRef="#br1" timeOffset="135819.2704">5753 14254 425 0,'-2'-2'77'0,"-3"3"-77"0,1 2-151 16,0 3-199-16</inkml:trace>
  <inkml:trace contextRef="#ctx0" brushRef="#br1" timeOffset="136634.1353">24094 9763 618 0,'-12'7'138'0,"2"-3"2"16,0-4-103-16,3 1-14 0,6-1-3 0,-4-3-2 15,5 5-1-15,1-4-4 0,0 2-3 16,1 0 0-16,0 0-7 0,3-1-14 15,2 0-22-15,1-3-117 0,-1 2-123 16,0-3-306-16</inkml:trace>
  <inkml:trace contextRef="#ctx0" brushRef="#br1" timeOffset="145369.5883">19346 11384 374 0,'-1'-3'89'16,"0"-1"2"-16,0 0-60 0,0 1-8 15,-1 0-4-15,0-2-3 0,2 3-4 16,-1-1-2-16,-1 0-2 0,1-2-1 16,1 1-2-16,0-1 0 0,3 0 1 15,-2 1 0-15,0-3 1 0,-1 0 3 16,1 2 2-16,1 1 0 0,0 3 0 15,-1 2 1-15,0 3 0 0,-1 5 0 0,2 4-1 16,-4 4-2-16,-1 8 1 0,0 4-1 16,1 9-1-16,-1 1-2 0,3 2-2 15,2 2-1-15,0-3-2 0,3-3 0 16,1-2-1-16,0-5 0 0,2-4 0 16,0-2-1-16,0-2 1 0,-1-4 0 15,1 0-1-15,0-5 1 0,0-3-1 0,1-2 0 16,-1-3 1-16,2 0-1 0,1-2 0 15,-1-2 0-15,2-1 1 0,4-1-1 16,0-1 0-16,1 1 1 0,3 0-1 16,-2-1 0-16,6 0 1 15,-5 2-1-15,1 0-1 0,1 0 1 0,-1 2-2 16,1-2-1-16,4 2-1 0,-1 0-2 16,4 1 0-16,2 1-2 0,2-2-1 15,6 2 0-15,3-1 0 0,5-1 0 16,3-2 1-16,5-3 0 0,4 1 2 0,5-1 1 15,2 1 0-15,3-2 1 16,5-1 2-16,3-1 1 0,4 0 0 0,5-3 1 16,3 1 0-16,3-1-1 0,4-1 1 15,2-1 0-15,3 4 0 0,5 1 0 16,-1 0 0-16,2-3 0 0,2-1 0 16,0 3 0-16,2 2 0 0,3-2 0 15,-2-2 0-15,1 2 0 0,-1 2 0 0,3 1 0 16,3-4 0-16,-1-1 0 0,-3 2 0 15,3 1 0-15,0-2 0 0,1 0 0 16,-5-1 0-16,-1 4 0 0,-4 0 0 16,1-1 0-16,-5 0 0 0,-4 0 0 15,-7 4 0-15,-2-1 1 0,-6 2-1 16,-3-1 0-16,-8-1 0 0,-8 3 0 16,-3-1-1-16,-6 0-1 0,-9 1-2 15,-8-2-2-15,-7 2-3 0,-8 2-4 16,-6-1-9-16,-8 3-41 0,-6-2-45 15,-3-1-76-15,-6 0-173 0</inkml:trace>
  <inkml:trace contextRef="#ctx0" brushRef="#br1" timeOffset="145768.2434">24272 11394 459 0,'4'-14'108'0,"-2"0"2"15,0 4-70-15,1 3-14 0,-1 2-7 16,1 0-6-16,-2 3-3 0,3 0-3 16,-1 2-1-16,3 2-3 0,3-1 1 15,-2 1-2-15,2 1 2 0,1-2 0 16,-3 0 1-16,2 0 3 0,-3-1 1 16,-4-1 2-16,2 0 1 0,-3-3 2 0,-1 1-1 15,0-1-1-15,-4-2-1 16,2 0-1-16,-4 0-3 0,-1-2-1 0,-4 2 0 15,0 0-2-15,-3 0 1 0,1 1-1 16,-2 0 0-16,1 0 1 0,3 2 0 16,3-1-1-16,0 1 1 0,2 0-1 15,4 0-1-15,-1 3-1 0,3 0-1 16,0 1 0-16,2 2 0 0,0 2 0 16,2 3-1-16,1 3 0 0,2 4 1 15,0 2-1-15,4 4 1 0,2 4-1 0,1 4 1 16,1 3 0-16,0 2 0 0,-2 3 0 15,1 0-3-15,-7-1-7 0,-5 2-22 16,-9 2-111-16,-3 0-116 0,-6-3-293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2:33:37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16969 3917 487 0,'2'-12'127'16,"1"0"4"-16,-4 3-54 0,-6-2-27 15,6 8-10-15,1 1-7 0,-1 4-6 16,0 4-4-16,-3 2-3 0,4 7-4 15,-2 5-3-15,0 3-3 0,-1 3-2 0,0 2-2 16,1 2-1-16,-2 0-1 0,-2-3-1 16,0-4-1-16,1 0-1 15,0-4 1-15,1-2 0 0,1-4 0 0,0-3 0 16,3-3 0-16,0-3 1 0,4-5-1 16,-2-5 1-16,3-4-1 0,-1-5 1 15,1-4 0-15,2-3 0 0,-3-5 1 16,1 1 0-16,2-4 2 0,-1 0-1 15,-1 0 2-15,1 4 0 0,0 3 0 16,-1 8 1-16,-2 1 0 0,-3 9 0 0,5 8 1 16,-3 5-2-16,2 6 0 0,-1 4-1 15,0 0-2-15,4 6 0 0,1-2-2 16,-1 1 0-16,4-1-1 0,-1-2 0 16,1-6 0-16,4 3 0 0,-1-5-1 15,2-6-1-15,4-3 1 0,-3-4-1 16,4-3 0-16,0-4 1 0,-2-4 0 15,1-1-1-15,-2-3 2 0,-2-3-1 0,-2-3 1 16,-2-5-1-16,0-3 0 16,-2 1 0-16,1 0 1 0,-3 4-2 15,0 3 0-15,-1 5 1 0,-2 6-1 0,-1 8 0 16,-3 5 1-16,-1 3-1 0,1 3 1 16,-1 6 1-16,-1 2-1 0,0 3 1 15,-1 3 0-15,2 3-1 0,0-1 0 16,0 2 0-16,2-2 0 0,0 0-3 15,2 0-6-15,-1-4-8 0,1-2-11 16,1-2-11-16,1-5-9 0,2-1 24 0,0-2-148 16,-1-5-118-16,1-1-297 15</inkml:trace>
  <inkml:trace contextRef="#ctx0" brushRef="#br0" timeOffset="250.9467">17616 3986 680 0,'-2'-1'157'0,"1"-1"3"0,1 5-109 16,1-3-17-16,2 1-9 0,-1 0-8 15,2-1-4-15,2 3-5 0,0-2-4 16,2 0-2-16,-1 0-8 0,1 2-8 15,1-2-10-15,0 2-10 0,-2 0-10 0,0 2-17 16,-1-2-102-16,-2 2-110 0,-1-1-258 16</inkml:trace>
  <inkml:trace contextRef="#ctx0" brushRef="#br0" timeOffset="427.953">17645 4091 655 0,'-1'1'153'0,"0"2"3"0,1-2-103 0,1 2-19 16,1-1-10-16,2 0-6 0,0 1-7 15,0-2-5-15,1-1-5 0,0 1-7 0,1-1-14 16,1 0-12-16,-1 0-22 0,0 0-105 16,1 0-121-16,2 4-279 0</inkml:trace>
  <inkml:trace contextRef="#ctx0" brushRef="#br0" timeOffset="1853.4877">18036 4046 397 0,'0'-6'111'15,"0"0"5"-15,0 0-44 0,0-4-14 16,1 2-8-16,-1-1-9 0,1-2-5 15,-2 0-4-15,1-2 0 0,-1-1 0 16,1 3-2-16,-1-3-2 0,1 3 1 16,0 3-2-16,-2 0 1 0,1 3-3 15,1 4-2-15,-1 1-4 0,1 4-3 0,-3 3-4 16,2 4-3-16,1 4-4 0,-1 1-2 16,1 5-2-16,1 3-1 0,-2-1 0 15,0 2-2-15,-2-3-8 0,2 0-9 16,0-1-16-16,1-3-12 0,-1-3 21 15,1-3-150-15,0-3-128 0,2 0-308 16</inkml:trace>
  <inkml:trace contextRef="#ctx0" brushRef="#br0" timeOffset="2913.2657">17013 4853 487 0,'0'-13'126'0,"-2"-1"7"15,0 1-56-15,0 0-24 0,2 4-7 16,-1-2-4-16,-2 3-2 0,2 3 1 16,-2 3-5-16,3 1-4 0,-1 3-2 0,2 9-4 15,-2 6-3-15,0 3-4 0,-1 4-6 16,0 5-2-16,-1 2-3 0,0 3-2 15,-3-4-2-15,1 1-1 0,0-1-3 16,0-5 0-16,2-3 1 0,-1-4-1 16,4-4 0-16,0-6 1 0,0-5-1 15,1-4 1-15,3-6 0 0,1-4 0 16,1-3 0-16,-2-5 0 0,3-3 0 0,-5-7 0 16,3-2 0-16,-2-1-1 0,-3-1 1 15,1 0-1-15,-1 6 1 0,-1 3-1 16,2 8 1-16,1 5-1 0,1 7 1 15,1 8 1-15,1 6-1 0,1 4 0 16,0 4 1-16,2 5-1 0,1 3-1 16,1-1 1-16,1 3-1 0,-1-2 0 15,-1-1 0-15,2 0 0 0,3-4-1 16,-3-1 0-16,1-4 0 0,0-5 0 16,1-3-1-16,0-2 0 0,-2-7 0 15,-1-2 0-15,2-5 1 0,-2-4-1 0,-1-3 1 16,-2-3 0-16,-3-8 1 0,-4-1 0 15,-2-6 0-15,-3-1 0 0,1 0 1 16,-3-1-1-16,4 0 0 0,0 5-1 16,3 6-2-16,1 4-7 0,2 4-10 15,1 7-10-15,-1 5-10 0,2 5-12 16,0 6-11-16,-1 2-114 0,-1 3-118 16,2 3-275-16</inkml:trace>
  <inkml:trace contextRef="#ctx0" brushRef="#br0" timeOffset="3164.594">17466 4895 690 0,'-4'-1'158'0,"3"-1"3"15,0 0-112-15,-1-1-15 0,3 3-11 16,0-2-6-16,4 1-6 0,0 1-4 16,3 1-3-16,1 0-6 0,0 0-10 15,0 1-10-15,0-1-11 0,0 1-10 16,-1 0-3-16,-3-2-119 0,-1 1-114 16,1-1-272-16</inkml:trace>
  <inkml:trace contextRef="#ctx0" brushRef="#br0" timeOffset="3348.1027">17503 5004 718 0,'-1'1'168'16,"-2"0"3"-16,4 2-118 0,1-3-13 0,1 2-10 16,0-3-7-16,3 1-7 0,0 0-6 15,3 1-3-15,-2-2-4 0,-1-2-14 16,0 0-16-16,3 2-14 0,-1 1-15 15,2-2-122-15,-4 1-132 0,3-4-305 16</inkml:trace>
  <inkml:trace contextRef="#ctx0" brushRef="#br0" timeOffset="3990.3388">17837 4865 638 0,'-3'-6'151'0,"-1"0"6"0,2-2-98 16,0-1-14-16,2-1-5 0,3-1-4 15,-1 0-4-15,2 0-4 0,1 1-2 16,0 1-5-16,1-1-4 0,2 4-4 16,1 2-4-16,1 0-2 0,1 3-3 15,1 0-1-15,1 2-2 0,1 1 1 16,1 3-2-16,-3 1 1 0,0 2-1 16,-1 2 0-16,-1 2 0 0,0 4 0 15,-3-1-1-15,-1-2-1 0,-1 3 0 16,-1-3-2-16,-4 1-1 0,-4-3-1 0,-3 1 0 15,-1 2 0-15,-3 2 0 0,-1-2 1 16,-1 1 1-16,-1 1 1 0,1 0 0 16,-2-3 2-16,0 0 0 0,4-2 1 15,-1 0 0-15,4-3 0 0,0 2 1 16,5-3 1-16,0-1-1 0,2-1 1 16,1 1 0-16,1-2 0 0,2 0 0 15,0-4-1-15,2 3 0 0,2 0 1 0,2-1-1 16,1-2 0-16,1 2 0 0,1 0 1 15,2 0 1-15,0 0 0 0,0-1 0 16,0 1 1-16,0 0 0 0,-1-1 1 16,0-1-1-16,0 2 0 0,-4-3 1 15,3 1-1-15,-5-1 0 0,2 1 0 16,-3-1-1-16,1-1 0 0,-4-1 0 16,2 1-2-16,-5 0 1 0,2 1-1 15,-2-2-1-15,0 2-2 0,-2 1-3 16,2 1-4-16,-3-2-7 0,0 2-12 15,-1-1-11-15,0 2-13 0,1 0-11 0,-1-3-121 16,-1 2-125-16,0 1-299 0</inkml:trace>
  <inkml:trace contextRef="#ctx0" brushRef="#br0" timeOffset="6107.1888">20346 3873 432 0,'-5'-12'114'0,"0"2"5"0,-1 0-51 15,2 3-18-15,1 0-8 0,-1-1-5 16,2 2-3-16,-2 1-1 0,1-1 1 15,2 2-1-15,0 2-1 0,0 3-3 16,0 4-2-16,-1 5-1 0,2 2-4 0,0 5-3 16,0 4-3-16,0 4-1 0,0 0-1 15,0 4-2-15,-1-4-2 0,1 1-1 16,-1-1-2-16,0-3-2 0,-1-3 0 16,0-4-2-16,1-3 0 0,0-1-1 15,1-5 0-15,0-6-1 0,1-2 0 16,0-6 1-16,0-3-1 0,2-3 1 0,-2-6-1 15,0-6 0-15,2-2 0 0,-2-2 0 16,2 1-1-16,0-1 1 16,1 2-1-16,-2 2 1 0,0 9 0 0,1 3 1 15,-1 7 0-15,0 5 2 0,0 5 0 16,2 5 1-16,1 3-1 0,1 3 0 16,1 5 0-16,2 3-2 0,-1 1-1 15,2 0 0-15,2 1 0 0,2-2-1 16,0-2 0-16,4 2 0 0,-1-7 1 15,2-1-1-15,1-3 0 0,2 0 0 16,-1-5 0-16,0-3 0 0,-3-4 0 0,-3-2 0 16,1-5 0-16,-5-3 0 0,-4-1 0 15,-1-5 0-15,-5-4 0 0,1-1 0 16,-2-3 1-16,-3 1-1 0,1 2 1 16,-2-3-1-16,-1 6-1 0,3 2-2 15,-1 2-3-15,0 5-6 0,1 5-10 16,1 0-11-16,2 4-12 0,2 4-11 0,-1 1 6 15,3 1-130-15,1 1-123 0,2-1-290 16</inkml:trace>
  <inkml:trace contextRef="#ctx0" brushRef="#br0" timeOffset="6561.0293">20843 3849 644 0,'-7'-3'164'15,"0"0"9"-15,2 1-92 0,0 1-18 0,0 0-8 16,2 0-10-16,1 1-9 0,2 1-10 16,1 1-8-16,2 2-6 0,2 0-4 15,1-1-1-15,1 4-2 0,3-3 0 16,1 1-2-16,0 0-2 0,0 0 1 16,1 0-2-16,2 2 1 0,-2-1-2 15,0 1 1-15,0-1-1 0,2 2-1 16,-4-3 0-16,-1 4-2 0,-1-1-1 15,-5 1 0-15,0 1 1 0,-4-2-1 16,-5 2 0-16,-1 0 1 0,-2 0 1 16,-4-2 0-16,0 1 0 0,1 1 0 0,-2-1 0 15,1 0-2-15,0 0-4 0,2-3-7 16,2-1-8-16,1-2-7 0,2 0-11 16,3-1-10-16,1 1-9 0,4-2-116 15,2 0-119-15,3-1-286 0</inkml:trace>
  <inkml:trace contextRef="#ctx0" brushRef="#br0" timeOffset="7202.4709">21206 3912 562 0,'-1'-3'149'0,"-1"0"5"0,0 3-46 16,0 4-59-16,0 5-9 0,1 2-7 15,0 6-4-15,0 5-7 0,-3 1-3 16,0 3-2-16,-1 2-3 0,0-2-3 15,2-3-1-15,-3-3-3 0,2-6 0 0,3 0-2 16,1-7-1-16,1-5 0 0,4-2-1 16,0-3-1-16,1-6 0 0,2-4 0 15,0-6 0-15,-1-4 1 0,1-4-2 16,-1-5 1-16,-2-1 0 0,1 1-1 16,-1 4 1-16,-2 3 0 0,1 4 0 15,0 6 1-15,-2 6 1 0,2 7 1 16,0 6 0-16,-2 2-1 0,3 6 0 15,1 3 0-15,1 3-2 0,0 3-1 16,1 0 0-16,1 1-1 0,1 0 0 0,-1-4 0 16,2-1 0-16,2-2 0 0,1-4-1 15,1-4 1-15,0-3-1 0,-1-5 1 16,4-2-1-16,-4-5-1 0,1-4 1 16,-2-6 0-16,1-1 1 0,-1-4-1 15,0-3 1-15,-2-2 0 0,-2 0 0 16,0 1 0-16,0 2 0 0,-5 3 0 15,0 2 0-15,-4 8 1 0,0 6-1 16,-2 6 1-16,-2 5-1 0,-2 4 1 0,0 5 0 16,0 6-1-16,3 1 1 0,-2 4-1 15,4 0 1-15,0 3-1 0,3 0 0 16,0 0-1-16,1 2-2 0,2-3-4 16,0-4-6-16,2 0-14 0,-2-4-13 15,5-1-12-15,-1-3-15 0,-2-3-116 16,-1-2-126-16,0-3-289 0</inkml:trace>
  <inkml:trace contextRef="#ctx0" brushRef="#br0" timeOffset="7840.9093">20377 4314 475 0,'-18'3'116'16,"1"0"4"-16,0-1-63 0,-2-1-23 15,0 1-6-15,3 1-2 0,-2-2-2 16,2 1-2-16,-1 2 2 0,1-2 1 15,4 2 1-15,-1-1 0 0,2-2 1 16,3 0-2-16,0 0-1 0,4-1-3 0,1 1-4 16,1-2-3-16,0 1-4 0,6-1-2 15,2 0-2-15,3 1 0 16,4-1 0-16,4-1 2 0,7 0 1 0,3-1 2 16,4 0 1-16,6-1-1 0,7-1 0 15,7 2-1-15,4-1-2 0,5 0 1 16,3 1-2-16,5 0-1 0,2 3 0 15,2-1 0-15,1 1-2 0,1 1 0 16,1 2-2-16,-2 1 0 0,1 0-1 16,-2 0-1-16,-6 2 0 0,-2 0 1 0,-4 1-1 15,-5-1 0-15,-6 2-1 0,-8-1 1 16,-5-2-1-16,-8 1-1 0,-9-1 0 16,-5-1-3-16,-5-3-1 0,-6 0-3 15,-3-2-4-15,-3-3-8 0,-6 1-10 16,-1-3-12-16,-4-2-10 0,-7 1-126 15,-9-5-129-15,-5-4-312 0</inkml:trace>
  <inkml:trace contextRef="#ctx0" brushRef="#br0" timeOffset="8210.9352">20116 3522 593 0,'-5'-26'141'16,"4"3"4"-16,-3 4-86 0,1 6-20 15,3 4-8-15,-1 7-4 0,2 8-3 16,2 11-1-16,-2 9-4 0,0 7-3 16,1 9-1-16,-4 8-3 0,0 7-2 15,-1 6-4-15,1 2-2 0,-3-5-2 0,1 0 0 16,0-3-2-16,0-5-2 0,1-9-6 16,0-8-9-16,-2-8-10 0,4-5-10 15,-1-7-10-15,5-8-31 0,-1-6-87 16,2-2-106-16,1-6-244 0</inkml:trace>
  <inkml:trace contextRef="#ctx0" brushRef="#br0" timeOffset="8671.2523">20113 3633 573 0,'4'-13'141'0,"0"0"5"15,0 0-71-15,4-2-32 0,2-1-6 16,1-1-4-16,3 2-3 0,7 1-2 15,5 3-4-15,6-2-2 0,4 5-3 16,9 1-3-16,6 3-4 0,8 0-4 0,0 4-2 16,7-3-1-16,2 3-3 0,3 0 0 15,2-2-2-15,4 5 0 0,-1-4-3 16,1 2-2-16,-1 0-5 0,0 0-3 16,0 0-3-16,-5 2-3 0,-4-4-1 15,-4-1 0-15,-6-4 1 0,-4 1 3 16,-7-1 4-16,-4-2 3 0,-9-2 3 15,-7 0 2-15,-3 4 3 0,-6 0 2 16,-6 0 3-16,-2 0 4 0,-4 3 5 16,-1 1 1-16,-3 2 2 0,-1 1 1 0,-1 4 0 15,-1 5-2-15,0 3-4 0,-1 4-3 16,0 10-2-16,-2 4-1 0,-1 4-2 16,0 8 0-16,1 5-1 0,0 6 0 15,2 3 0-15,2 3 1 0,1 3 3 16,0 1 0-16,1-2 2 0,-1-3 0 15,2-2 1-15,-2-5-1 0,1-3 0 16,1-4-2-16,2-3-1 0,0-5-2 16,0-5 0-16,0-6-2 0,0-2-1 15,0-3-6-15,-2-9-11 0,0-2-11 16,1-6-16-16,-2-1-12 0,2-8-126 0,-5-5-132 16,2-8-308-16</inkml:trace>
  <inkml:trace contextRef="#ctx0" brushRef="#br0" timeOffset="18794.385">568 6303 491 0,'-11'-11'121'0,"2"-2"6"16,0 1-75-16,3-1-10 0,0 0-3 15,2 0-1-15,0-2-2 0,8 3-1 0,-2 1-1 16,3 2 0-16,0-1 0 0,4 4-1 15,-1 2-4-15,5 3-4 0,-2 0-5 16,1 1-3-16,0 1-4 0,3 6-2 16,1 2-3-16,1 6-2 0,0-2-1 15,3 6-2-15,2 4-1 0,4 4 0 16,0-1-2-16,1-2 1 0,0 1-1 0,0 1 0 16,0 0 1-16,-2-3-1 0,-2-3 0 15,-6 0 0-15,3-2 1 0,-2 0-1 16,-3-4 0-16,-4-2 0 0,1 0 0 15,-1-1 0-15,-1-2-2 0,-4-2-3 16,-1-1-4-16,-4 1-3 0,-1-6-5 16,-2 1-5-16,-3 0-8 0,-3-4-7 15,2 2-2-15,-3-1-5 0,-1-1-13 16,1-2 4-16,-1-1-105 0,1 0-103 16,1-1-252-16</inkml:trace>
  <inkml:trace contextRef="#ctx0" brushRef="#br0" timeOffset="19033.7389">976 6208 586 0,'-1'-9'151'0,"0"3"5"0,-3 4-79 15,-1 7-23-15,-2 4-14 0,-3 5-7 0,-2 3-7 16,-3 8-9-16,-3 0-5 0,-4 3-3 15,-2 2-3-15,2 0-1 0,-2 1-1 16,-1-1-3-16,5-2-6 0,-1-3-12 16,9 0-13-16,0-5-18 0,8-6-91 15,2-3-29-15,8-2-110 0,3-2-213 16</inkml:trace>
  <inkml:trace contextRef="#ctx0" brushRef="#br0" timeOffset="19514.2417">1398 6155 636 0,'-3'-6'165'16,"0"1"7"-16,-2 2-88 0,-2-1-22 15,0 1-11-15,0 3-9 0,-3 0-12 16,-2 4-10-16,-3 0-7 0,-2 3-4 16,-1 4-2-16,0 4-2 0,1 2-1 15,0 1 0-15,2 8-1 0,2 0-1 16,3 2 0-16,3 3 0 0,1 0-1 16,2 1-1-16,4 0 1 0,2-2-1 15,5-1 1-15,1-2-1 0,4-4 0 0,1-6 1 16,4-1-1-16,1-2 0 0,0-4 0 15,1-6-1-15,0 1 0 0,0-5-4 16,-1 2-8-16,-3-5-12 0,0-3-17 16,-3-1-11-16,0 2-20 0,-2-4-114 15,-3 1-128-15,-1-2-286 0</inkml:trace>
  <inkml:trace contextRef="#ctx0" brushRef="#br0" timeOffset="19933.7098">1445 6311 717 0,'-2'-8'169'16,"0"1"2"-16,2 2-114 0,0 2-18 15,3 1-12-15,2 0-10 0,2 2-7 16,3 1-5-16,4 2-2 0,0 0 0 0,5 2-2 15,3 0 0-15,1 0-1 0,2 0 0 16,-1-2 1-16,1-1-1 0,-1-1 0 16,-3 0 1-16,-4 0-1 0,-2 2 0 15,-4-2 1-15,-5 4-2 0,-4 1 1 16,-5 1-1-16,-7 1-1 0,0 2-2 16,-6 1 0-16,-1 1-1 0,-1 1 0 15,-2 1 1-15,2 2-1 0,2 0 2 0,1-2 1 16,2 0 2-16,2-1 0 0,1 0 0 15,2-2 1-15,5-3 0 0,3 1 1 16,1-2 0-16,5 0 0 0,3 0 0 16,5-3 0-16,4 1 0 0,-1-3 0 15,3-4 0-15,3 1-1 0,0-1 0 16,3-2-4-16,-3-2-9 0,3 2-17 16,-1 2-10-16,-1-3-21 0,-4 1-113 15,-3-1-127-15,-1-1-290 0</inkml:trace>
  <inkml:trace contextRef="#ctx0" brushRef="#br0" timeOffset="20175.108">1817 6136 687 0,'6'-9'163'16,"3"3"5"-16,0 0-107 0,5 2-20 0,1 4-9 15,4 3-7-15,-1 0-6 0,2 6-4 16,-1-1-1-16,1 5 0 15,4 3 2-15,0 2 1 0,-1 3 1 0,2 2 0 16,-2 2-4-16,-1 2-1 0,-4 3-4 16,-4 1-2-16,-7 1-4 0,-6 1-2 15,-9 0-11-15,-9-1-16 0,-7 1-27 16,-3-1-17-16,-1-3-93 0,2-5-31 16,4-2-118-16,6-3-214 0</inkml:trace>
  <inkml:trace contextRef="#ctx0" brushRef="#br0" timeOffset="20545.3794">2423 6507 693 0,'0'-1'164'0,"0"-4"2"0,1 2-103 15,3 0-25-15,1-4-13 0,1 5-11 16,0 0-5-16,4-2-4 0,0 3-2 16,2-1-6-16,0 1-11 0,0 0-13 15,3 0-10-15,0 1-20 0,-1 1-112 16,-1 1-125-16,-2 0-284 0</inkml:trace>
  <inkml:trace contextRef="#ctx0" brushRef="#br0" timeOffset="20695.9776">2454 6573 630 0,'1'7'162'0,"-2"-2"2"0,2 0-75 0,1 0-42 16,3-1-14-16,2-2-11 0,4-1-9 16,3-2-12-16,3 1-22 0,5-2-13 15,3 0-133-15,-1 0-134 0,-1 3-336 16</inkml:trace>
  <inkml:trace contextRef="#ctx0" brushRef="#br0" timeOffset="23538.4163">3120 6558 415 0,'-4'1'105'0,"1"1"4"16,0-2-50-16,2 0-24 0,0-2-5 15,2 4-4-15,-2-2-4 0,1-3-2 16,-2 2-1-16,4 2-2 0,-1-1-2 16,0 0-2-16,0 0-1 0,1-1-1 15,0 3-2-15,3 0 0 0,-1-2-1 16,-1 1-2-16,5 1 1 0,-2-2 0 15,4 2-1-15,-1-1 0 0,0 0 0 0,2-1 0 16,0-2-1-16,2-1 0 0,3 4 0 16,0-1-1-16,1-2-1 0,5 2 0 15,-1-1 1-15,1-1 0 0,0 4 0 16,0-5 1-16,-1 1-1 0,1 1 1 16,-3-2-1-16,1 3 0 0,1-1 0 15,1-2-1-15,3 3-1 0,2-1 0 16,2 1-1-16,3-3 0 0,1-2 1 15,1 0-1-15,3 1 0 0,0-2 0 16,1 2 0-16,-4-2 0 0,3 1-1 0,0-1 1 16,-3 0 0-16,0 1-1 0,1-1 1 15,0 1-1-15,2 0 1 0,-2 0-1 16,3 5 0-16,3-1 0 0,-1 0 0 16,1 1 0-16,-2-1 1 0,-2 1-1 15,1 0 0-15,-2-2 0 0,0 1 0 16,-1 4 0-16,2-3 1 0,5 2-1 15,1 2 0-15,1-4 0 0,3 2 1 16,2-1-1-16,2-1 1 0,0-1-1 16,-3-3 0-16,0 1 1 0,4 3-1 0,1-3 0 15,2 2 1-15,0 0-1 0,3 2 0 16,-2-1 1-16,3-1-1 0,-5 1 1 16,-1 0 0-16,-1-1 1 0,5-1-1 15,-2 1 1-15,3 4 0 0,4-2 0 16,0 0-1-16,1 0 1 0,0-3-1 15,0-1 0-15,2 3 0 0,-2-3 0 0,5 0 0 16,-3 0 0-16,2 3-1 0,-3-2 1 16,2 1 0-16,1 0-1 0,1 1 1 15,-2 0 0-15,2 1-1 0,2-2 1 16,1 1-1-16,2 1 1 0,0-1-1 16,-1-2 1-16,4 2-1 0,-1 0 0 15,0-3 0-15,-1 2 1 0,1-1-1 16,-1-1 0-16,0 2 0 0,-3-3 0 15,2 2 0-15,-5-2 0 0,1 3 0 16,-7 0 0-16,-8 1 0 0,-1 0 1 0,-8 1-1 16,-3 1 0-16,-5 6-3 0,-7-3-10 15,-5 0-8-15,-7 3-17 0,-7 1-67 16,-8-4-52-16,-10-2-108 0,-5-4-229 16</inkml:trace>
  <inkml:trace contextRef="#ctx0" brushRef="#br0" timeOffset="24921.7906">3187 5827 573 0,'-10'-7'139'0,"3"-2"5"15,1 2-84-15,1-2-16 0,3 2-8 0,2 2-7 16,1-1-3-16,1 0-5 0,3 1-1 16,3 0-4-16,4 2-1 0,1 0-3 15,6 0-1-15,0 1-3 0,3 1-1 16,2 2-1-16,0-2-2 0,-2 1-2 15,1 3 0-15,-2-2 0 0,1 2-1 16,0-2-1-16,-1 0 1 0,-2 1-1 16,-4-1 0-16,1 0 1 0,-2 3-1 0,-4 1 0 15,-3 2 0-15,-5 2 0 16,0-1 1-16,-1 2-1 0,-2 2 0 0,-4 0 1 16,0 1-1-16,-2 0 1 0,-1 3-1 15,-3 1 1-15,-1 3-1 0,-3-1 0 16,0 3 0-16,0 0 0 0,-4-1 0 15,1 0 0-15,1-2 0 0,0-4 1 16,-1 1-1-16,0-3 0 0,1-2 0 16,1-2 0-16,4 0 0 0,2 0 0 15,0-3 0-15,4-1-1 0,5 1 1 0,-1-3 0 16,7 2 0-16,3-1 0 0,0 0 0 16,3-2 0-16,2 1 0 0,3-2 0 15,2 1 0-15,0-1 0 0,1-1 0 16,0-1 0-16,2 0 1 0,0 0-1 15,-3 1 0-15,-1-3 1 0,1 2-1 16,-1-1 1-16,0 0-1 0,-2 1 1 16,-2 1-1-16,2 0 1 0,-4 1-1 0,-1 1-2 15,-3 0-7-15,-2 2-12 0,0 1-12 16,-4 0-19-16,-2-2-108 0,-4 0-10 16,0 0-104-16,-2 0-193 15</inkml:trace>
  <inkml:trace contextRef="#ctx0" brushRef="#br0" timeOffset="27107.8774">3682 5611 495 0,'-4'-1'141'15,"1"-3"6"-15,-1 2-14 0,2 0-78 0,0-1-17 16,1 2-9-16,2-2-7 0,1 2-6 16,1 2-5-16,2-2-4 0,3 1-3 15,0 0-2-15,3 1 0 0,5 2-1 16,-1-1-3-16,2 0-7 0,1 0-10 15,-1 0-10-15,-1 2-19 0,0-1-110 16,-2-3-119-16,0 1-283 0</inkml:trace>
  <inkml:trace contextRef="#ctx0" brushRef="#br0" timeOffset="27304.9163">3985 5457 580 0,'0'-11'145'0,"-3"2"7"0,1 5-83 0,1 2-19 16,-1 6-11-16,2 2-8 0,2 1-7 16,-1 7-7-16,-1 1-8 0,2 4-3 15,-1 1-2-15,1 1-2 0,0 1-3 16,1-1-10-16,-1 1-15 0,0 0-22 16,1-5-114-16,5 1-125 0,2 1-305 0</inkml:trace>
  <inkml:trace contextRef="#ctx0" brushRef="#br0" timeOffset="27861.2386">4901 5554 492 0,'7'-17'125'0,"-4"2"6"0,-3 1-68 16,-4 2-17-16,-3 2-11 0,-2 7-7 16,-3 3-7-16,-4 6-4 0,-2 2-2 15,-6 7 0-15,1 4 1 0,0 6-1 16,-2 2 2-16,2 7-2 0,3 6-1 16,2 0-3-16,5 3-2 0,5 4-4 15,5 2-1-15,6-2-2 0,5 0 0 16,4-6-1-16,6-1-1 0,4-5-5 0,6-3-10 15,2-7-11-15,3-3-14 0,2-9-117 16,3 1-123-16,2-7-295 0</inkml:trace>
  <inkml:trace contextRef="#ctx0" brushRef="#br0" timeOffset="29084.2557">5286 5692 462 0,'-7'-8'115'15,"0"0"6"-15,0 1-60 0,-3 2-18 16,1 0-5-16,1 0-2 0,0 3-2 16,2 1-1-16,0-2-2 0,0 1-1 15,0-1-1-15,2 1-1 0,1 1-1 16,0-1-2-16,3 1-4 0,-1 0-5 16,2 1-3-16,2 0-3 0,0 0-3 15,2 0-3-15,2-1-1 0,6 1-1 0,4 0 1 16,2 0 1-16,5 0-1 0,1 1 0 15,4-1 0-15,-1 1-1 0,-1-1 0 16,-1-1 0-16,-2 1-1 0,-1-3 0 16,-1 2-1-16,-2 0 1 0,-2 1-1 15,-3 0 0-15,-3 0 1 0,-2 2-1 16,-3 2 0-16,0 1 1 0,-6 1-1 16,-2 1 0-16,-3 4 0 0,-4 1 1 15,0 1-1-15,-3 2 1 0,-1-1-1 0,-3 4 0 16,-2 1 1-16,-2 2-1 0,2 0 0 15,-4 0 0-15,-1 1 1 0,-5 2-1 16,1-1 0-16,-1-1 0 0,1 2 0 16,0-2 0-16,2-1 0 0,2-3 0 15,4-2 0-15,5-1 0 0,1-3 0 16,3-1 0-16,4-3 0 0,2-1 0 16,-1-3 0-16,4 3 0 0,0-5 0 15,4 1 0-15,0-2 0 0,3-1 0 16,1 1 0-16,3 0 0 0,3-1 0 0,0 1 1 15,0 1-1-15,3-1 0 0,0 0 0 16,0 2 0-16,0-2 0 0,-1 0 0 16,-2 0 0-16,1 0 0 0,-6 1 0 15,-1-2 1-15,-1 1-1 0,-1 0 0 16,-3 2-1-16,1-1-2 0,-4-1-5 16,3 2-7-16,-1-2-8 0,-2 1-10 15,0 0-5-15,3-1-9 0,-1 0-11 0,2 3-5 16,0-3-97-16,2-1-102 0,2 0-248 15</inkml:trace>
  <inkml:trace contextRef="#ctx0" brushRef="#br0" timeOffset="29490.1742">5762 5935 497 0,'-2'-1'131'0,"-2"-3"6"15,1 1-52-15,1 1-33 0,0 1-9 16,2 0-9-16,1 1-5 0,0 0-4 16,1 0-3-16,5 2-3 0,-1-2-1 15,0 0-2-15,4 0 1 0,1 1-3 16,3-1-2-16,-1-1-2 0,-1-3-2 16,1 1-3-16,3 0-1 0,-2-1-1 15,0-2-2-15,-3 3 0 0,3-1-6 16,-3-1-10-16,0 4-13 0,-2 2-8 15,-2-1-18-15,-2 1-10 0,-3-1-105 0,3 2-111 16,1-2-251-16</inkml:trace>
  <inkml:trace contextRef="#ctx0" brushRef="#br0" timeOffset="30119.044">6291 5860 509 0,'-6'-6'121'0,"-1"1"4"0,1-2-79 16,1-1-10-16,2 1-4 0,1-3-3 16,3 0-3-16,-1 3-3 0,4-4-2 15,-1 2-2-15,4 2-1 0,1-2-3 16,2 5-1-16,0-1-2 0,2-1-1 16,0 2-2-16,2 0 0 0,0 2-2 15,0 1-1-15,-2-2-1 0,2 1-1 16,0 2 0-16,1 0-1 0,0-2 0 15,-2 1-2-15,2 1 1 0,-2 3-1 16,1-1 0-16,-3-1-1 0,-3 3 1 0,0 1-1 16,-3 2 1-16,-2 1-1 0,-1 0 0 15,-2 4 1-15,1 1-1 0,-2-1 1 16,-3 4-1-16,-1 0 1 0,-4 0 0 16,2 1 0-16,-4 1-1 0,-1-1 1 15,-4 2 0-15,1-1-1 0,-1 2 0 16,0-2 1-16,0-2-1 0,0-3 0 0,4 2 0 15,1-3 1-15,1-3-1 0,3-3 0 16,1 0 0-16,1-2 0 16,4 1 0-16,0-3-1 0,2-1 1 0,0 1-1 15,4-1 1-15,1 0-1 0,4 3 1 16,0-4 0-16,1 1 0 0,2-1 0 16,4 3 0-16,-1-3 0 0,0 0 0 15,0-2 0-15,0 0 0 0,-1 1 0 16,-3-2 0-16,-1 2 0 0,1-2-2 15,-2 1-9-15,0 2-12 0,0 0-15 0,-2 1 10 16,-2 0-132-16,2 3-123 0,-3 1-291 16</inkml:trace>
  <inkml:trace contextRef="#ctx0" brushRef="#br0" timeOffset="31146.0972">6316 5821 449 0,'-4'-1'112'0,"-2"1"4"15,1-2-62-15,0 2-15 0,-2 2-6 0,1-1-6 16,0 3-3-16,1 0-4 0,-2 0-1 16,1 2-3-16,3 2-1 0,0-1-3 15,1 0-3-15,1 1 0 0,2-1-3 16,0 3 0-16,4-2-2 0,1 1-2 15,1 1 0-15,3-2 0 0,2 3-1 0,2-1 0 16,2-5-2-16,-1 1-2 16,3 0-6-16,0-3-12 0,2-3-13 15,-4-3-106-15,2-3-110 0,3 0-269 0</inkml:trace>
  <inkml:trace contextRef="#ctx0" brushRef="#br0" timeOffset="31573.58">6671 5381 543 0,'18'-11'126'0,"8"2"2"15,6 6-87-15,1 3-13 0,5 6-7 16,-1 4-5-16,-1 7-6 0,2 2-2 0,-6 10-1 16,-1 1-1-16,-4 3 0 0,-5 3 0 15,-4 1 0-15,-2 1-1 0,-5 1-1 16,-2 0 0-16,-8 3-1 0,-6 1-1 16,-3 4-1-16,-6 2-5 0,-4 3-9 15,-8-1-18-15,-7-3-108 0,-5-4-112 16,-4-1-281-16</inkml:trace>
  <inkml:trace contextRef="#ctx0" brushRef="#br0" timeOffset="33130.4676">3219 7094 424 0,'-10'0'122'15,"2"0"7"-15,-2-3-22 0,0-1-49 0,3 2-10 16,1 2-3-16,-3-2-4 0,1-1-5 16,-1 2-3-16,3 0-1 0,0 1-2 15,1-2-3-15,1 1-3 0,2 1-3 16,0-2-2-16,1 2-4 0,1 0-3 15,0 0-2-15,4 0-3 0,0-2-2 16,2 1-1-16,3 2-1 0,4-2 1 16,1-1-1-16,6 1 2 0,0-2-1 0,3 1 1 15,-1-2-1-15,4-1-1 0,-1 1 0 16,0 0-1-16,-2-1 0 0,0 0-1 16,-1 2 0-16,-1 3 0 0,-1-1 0 15,-4 1-1-15,-4 3 1 0,-1-2-1 16,-2 1 0-16,-3 3 1 0,-3-1-1 15,-1 3 0-15,0-1 1 0,-4-1-1 16,2 4 1-16,-2 2-1 0,-2 1 1 16,-5-1-1-16,-1 4 1 0,-4-1-1 0,0 5 0 15,-7-2 1-15,-5 1-1 0,-3-1 0 16,-3 3 0-16,-1 2 0 0,-2 0 0 16,0 1 0-16,2-2 0 0,1 0 0 15,5 2 0-15,4-3 0 0,4-3 0 16,3-1 0-16,3 0 0 0,4-3 0 15,1 0 0-15,3-5 0 0,3 1 0 16,1-2 0-16,4-1-1 0,5 0 1 16,0-2-1-16,6-3 1 0,2-1 0 15,3 2 0-15,2-4 0 0,0-1 0 0,2-1 0 16,0 0 0-16,2 2 0 0,-2-2 1 16,1 2-1-16,-1-1 0 15,-2 3 0-15,-4-1 0 0,-1 2 0 0,-3 0 0 16,-3 1-3-16,-3 1-3 0,-2 1-6 15,-1 0-8-15,-3 1-11 0,-2 1-11 16,1 0-11-16,-4-1-14 0,1 1 7 16,-5-6-114-16,7 1-110 0,0-3-260 15</inkml:trace>
  <inkml:trace contextRef="#ctx0" brushRef="#br0" timeOffset="33488.0764">3693 7031 586 0,'-2'-4'149'15,"-2"-1"7"-15,2 2-83 0,-2-1-16 16,3 3-11-16,1 1-8 0,0 0-8 0,1 1-8 16,1-1-6-16,1-1-5 0,0 0-4 15,1 1-2-15,2-2-1 0,0 1 0 16,3 0-2-16,1 0-5 0,2 1-8 15,0 1-16-15,2-5-10 0,-1 4-21 16,3 2-114-16,-2-5-129 0,0-1-295 16</inkml:trace>
  <inkml:trace contextRef="#ctx0" brushRef="#br0" timeOffset="33983.0081">3933 6880 518 0,'-6'-7'132'0,"-1"1"5"16,3-1-68-16,2 2-22 0,2-1-9 16,2-2-7-16,1 1-6 0,0 1-4 15,3-3-2-15,2 1-1 0,1-2-2 16,1 1-2-16,0 2 0 0,1 1-1 15,0 0-1-15,4 1-1 0,-2 1-2 16,3 2-1-16,-1 0-2 0,2 4-2 16,3 1 0-16,0-2-2 0,-1 4 0 15,-2 4-1-15,-4-2-1 0,1 4 1 0,-3-2-1 16,-5 1 1-16,-1 2-1 16,-3-1 1-16,0 0-1 0,-4 1 1 0,-1-1-1 15,-3 2 1-15,-4 4 0 0,-2-1-1 16,-3 0 1-16,0 2-1 0,-1-2 1 15,-2 0-1-15,0 1 0 0,0-6 0 16,4 2 1-16,-1 0-1 0,3-2 0 16,2-2 0-16,4 0 0 0,3-2 0 15,2 1 0-15,1-5 0 0,5 2 0 0,1-3 0 16,4 0 0-16,2 0 0 16,3 0 0-16,1-1 0 0,3 1 0 0,1 0 0 15,0-2 0-15,-1 1 0 0,0-2-4 16,-1 3-7-16,0-2-14 0,-2 0-9 15,0 2-22-15,3 2-113 0,-3 0-125 16,-4 3-292-16</inkml:trace>
  <inkml:trace contextRef="#ctx0" brushRef="#br0" timeOffset="34478.8876">4993 6738 492 0,'-4'-2'122'0,"-3"-1"5"15,-4 3-68-15,-3 2-17 16,-2 0-5-16,-1 4-3 0,-2 2-5 0,-3 4-3 15,-1 4-4-15,0 2-1 0,1 7-3 16,0 4 0-16,0 5-3 0,4 5 0 16,2-2-1-16,4 2 0 0,2 3-2 15,0-1-1-15,4-4-1 0,2-1-2 16,2-4-1-16,3 2-2 0,1-1 0 0,4-5-2 16,3-1 0-16,5-2-2 0,1-1 0 15,5-2-2-15,2-4-6 0,1-3-9 16,2 1-11-16,-2-3-9 0,0-4-20 15,-2-2-111-15,-1-3-122 0,-1-2-282 16</inkml:trace>
  <inkml:trace contextRef="#ctx0" brushRef="#br0" timeOffset="35598.1017">5188 7048 561 0,'-8'-3'138'0,"2"-2"7"0,-1 0-79 16,1-1-14-16,1 2-8 0,1-2-8 15,3 3-4-15,2 0-5 0,3-2-5 16,1 0-5-16,3 1-2 0,3-2-3 16,1 2-2-16,4 1-1 0,2-2-1 15,0 2-2-15,3 0 0 0,1 3-1 16,1-4-2-16,0 3 1 0,-1-2-2 0,0 3 0 16,0-2 0-16,-3-1 0 0,-1 2-1 15,-2 1 0-15,-4-1 0 0,1 1 0 16,-5 2-1-16,0 3 1 0,-4 1-1 15,-2 2 1-15,-4 3-1 0,0 2 1 16,-5 1 0-16,-1 1-1 0,-3 0 1 16,-2 3-1-16,-2 0 0 0,-2-1 0 15,-1 0 1-15,-2 0-1 0,-2 2 0 16,-1-2 0-16,1 1 0 0,-2 1 1 16,2-5-1-16,1 2 0 0,4 0 0 0,1-1 0 15,4-2 0-15,4 0 0 0,1-4 0 16,4 2 0-16,2-2 0 0,1 0 0 15,2-3 0-15,0-1 0 0,3 0 0 16,1-3 0-16,3 0 0 0,1 1 0 16,1-1 0-16,2 0 0 0,4-1 0 15,1 0 0-15,0 0 0 0,2 0 0 16,-2-2 0-16,-1 1 0 0,2 0 0 16,-4-1 1-16,-1 1-2 0,-2 0 0 0,-2 0-5 15,-1 1-7-15,-3 0-10 0,-1 2-11 16,-2-1-8-16,0 0-12 0,-1-1-13 15,-2 0-105-15,1-1-110 0,3-2-260 16</inkml:trace>
  <inkml:trace contextRef="#ctx0" brushRef="#br0" timeOffset="36265.401">5682 6836 514 0,'-8'-6'127'0,"0"-1"4"16,0-3-74-16,2 1-16 0,1 1-7 16,4-1-5-16,1-2-5 0,2 1-4 15,3 1-1-15,2-2-1 0,2 0-1 16,3 1 0-16,-1-1-1 0,3 2-2 0,0 2-1 16,1 0-3-16,1 4-2 0,1 3-2 15,-1 3-2-15,1 1-1 0,-1 4-2 16,-2 0 1-16,-1 2-1 0,-3 0 0 15,-2-1-1-15,-4-2 1 0,0 3 0 16,-3 2-1-16,-2 1 0 0,0 3 1 16,-3-2-1-16,-5 0 0 0,0 4 1 15,-2-1-1-15,-4-4 0 0,-1 2 0 16,-1 1 0-16,0-1 0 0,1 1 0 16,1-2 0-16,2 0 0 0,4 0 0 15,3-3-1-15,1-2 1 0,5 1 0 0,1-3-1 16,4-2 1-16,4 1 0 0,2-5 0 15,5 1 1-15,3-1-2 0,4-2-1 16,3-1-5-16,2 0-9 0,-1-2-9 16,1 2-15-16,-2 1 29 0,-4-2-150 15,1 1-122-15,-3 0-300 0</inkml:trace>
  <inkml:trace contextRef="#ctx0" brushRef="#br0" timeOffset="36911.7066">6221 7011 462 0,'-1'-14'119'0,"1"0"5"0,0 1-59 16,-2-3-18-16,0 1-4 0,4 8-5 15,-2 2-4-15,0 1-3 0,0 2-5 16,0 2-2-16,0 5-2 0,2 6 0 16,-2 2-3-16,1 4-4 0,-1 4-1 15,0 2-2-15,-1 3-2 0,1-1-3 16,-1-1-3-16,0 1-1 0,-1-6-1 0,1 3-1 15,1-1 0-15,0 0-2 0,-2-1 0 16,-1-3-5-16,2-3-4 16,0 2-7-16,-2-2-7 0,3-3-7 0,-1-3-10 15,2 1-13-15,-2-3-104 0,1-1-109 16,-2-4-267-16</inkml:trace>
  <inkml:trace contextRef="#ctx0" brushRef="#br0" timeOffset="37121.0055">6095 7195 509 0,'-5'-3'146'0,"4"-2"8"15,1 0-24-15,1 1-65 0,1-1-14 16,0 1-9-16,4 1-6 0,1-1-8 16,1 0-8-16,0 2-5 0,3-2-4 15,3 2-4-15,4 2-1 0,-3-3-3 0,1 1-1 16,3 1-1-16,2-2-5 0,3 3-10 15,-2 0-18-15,0 2-9 0,2 0-21 16,-2-1-114-16,-3-1-127 0,4 1-290 16</inkml:trace>
  <inkml:trace contextRef="#ctx0" brushRef="#br0" timeOffset="37758.6332">6577 7029 554 0,'-4'-7'132'0,"0"-5"3"0,4 4-82 16,4-2-17-16,2-2-7 16,6 1-4-16,3 2-3 0,2 0-2 0,0 3-2 15,2-1-2-15,0 6-3 0,1 0-3 16,-2 2-3-16,-2 1-2 0,-2 3-1 16,-2 0-2-16,-2 2-1 0,-3 1 0 15,-3 0 0-15,-3-3 0 0,-1 3 0 0,-3-2 0 16,-3 1 0-16,0 2 0 15,-1-3 0-15,-2 1 0 0,1 3-1 0,0-4 1 16,1 4-1-16,2-4-1 0,0-2 1 16,3 0-2-16,2 1 1 0,0-2 0 15,2-1-1-15,1-2 1 0,3 4 0 16,0 0 1-16,1-1 0 0,2 0 0 16,1 0 0-16,1 1 0 0,2 3 0 15,1-2 0-15,2 3 0 0,-2-1 0 16,1 3 0-16,1-2 0 0,-3 2 0 0,-2 1 0 15,-1-1 0-15,-2 2 0 0,-4-1-1 16,0 0 1-16,-5-1-1 0,-2 0 1 16,-1-2-1-16,-3 1 0 15,0-2 0-15,-4 0 1 0,-2-4 0 0,-1 1 0 16,-3 0 1-16,-3-1 0 0,0 1 1 16,-3 0 0-16,0-1 3 0,1 3 1 15,-2 1 0-15,2-3 1 0,2-2-1 16,2 0 0-16,2-2-1 0,3-1-2 15,5 0-3-15,2-2-6 0,6 0-7 0,1 1-9 16,5 0-6-16,4-1-14 0,5 1-13 16,2-2-105-16,2 1-109 0,2 0-263 15</inkml:trace>
  <inkml:trace contextRef="#ctx0" brushRef="#br0" timeOffset="38369.5323">6991 7040 487 0,'-8'-6'135'0,"0"-1"3"15,2-1-25-15,1 4-65 0,0 0-12 16,5 0-8-16,1-1-5 0,3 3-2 16,-1 0-3-16,5 0-1 0,-2-1-3 15,5-2 0-15,-1 8-2 0,2-3-2 16,5-6-2-16,0 7-1 0,4 2-2 16,1-3-2-16,3 5 0 0,2-3-1 15,-3 0-1-15,-2 4-1 0,1-5 1 16,-4-1-1-16,-1 2 0 15,-4 0 0-15,-3 2 0 0,-2-1 0 0,-1 2 1 0,-3 3-1 16,-2-1 0-16,-5-2 0 0,-2 2 0 16,-1 1 1-16,0 0 0 0,-3-1-1 15,-1 1 1-15,-1-1-1 0,2 5 1 16,-1-2-1-16,-2 1 0 0,-1 2 1 16,-1 0-1-16,-2-1 0 0,-1 0 0 15,-4 1-1-15,4-1 1 0,-2 1 0 16,3-2 0-16,1 0-1 0,0 1 1 0,7-1 0 15,-1-2 0-15,2 0 0 0,3-3 0 16,-1 3-1-16,4-2 1 0,1 0 0 16,2 1 0-16,3-5-1 0,0 3 1 15,4-2-1-15,0-3 1 0,3 1-1 16,0-1 1-16,3-1 0 0,2 0 0 16,-1 0 0-16,1 0 0 0,0 0 0 15,-2 0 0-15,4 0 0 0,-4-1-1 16,-3 2-1-16,2-1-5 0,-1 0-6 0,-1 1-8 15,0 0-6-15,-3 2-8 16,0-1-16-16,0 1-23 0,-3-2-83 0,1-1-102 16,-2-1-237-16</inkml:trace>
  <inkml:trace contextRef="#ctx0" brushRef="#br0" timeOffset="39167.4557">7684 7024 558 0,'5'-9'140'0,"-3"-2"9"0,1 4-78 15,-2 2-13-15,0 1-8 0,-1 1-11 16,1 4-7-16,2 5-6 0,-2 2-8 15,3 3-7-15,-4-1-5 0,3 5-1 16,0 3 0-16,-2-1-1 0,0 1-2 0,-1-1 0 16,2 0-4-16,0 4-5 0,-2-5-8 15,0 0-10-15,0 1-7 0,-1-3-10 16,1 1-16-16,-1-1-108 0,-2-6-113 16,3 0-270-16</inkml:trace>
  <inkml:trace contextRef="#ctx0" brushRef="#br0" timeOffset="39368.924">7544 7169 552 0,'2'-4'153'0,"-2"-3"4"0,1 0-34 16,0 0-74-16,5 1-15 0,1 2-9 15,1-1-8-15,0 1-9 0,7 2-4 16,1 3-2-16,0 0-1 0,4-1-5 15,-1 3-10-15,3-1-9 0,1 2-12 16,-2-2-19-16,1 0-107 0,2-1-119 0,-1 1-273 16</inkml:trace>
  <inkml:trace contextRef="#ctx0" brushRef="#br0" timeOffset="39865.688">7957 7103 557 0,'-5'-5'146'0,"-1"-1"6"0,1-1-64 15,3 0-33-15,1 0-11 0,1-1-7 16,1 1-7-16,2-2-5 0,2 0-6 15,3 2-3-15,-2-2-2 0,5 1-3 0,1 3-1 16,-1-1-3-16,3 2-2 16,1 2-2-16,3 1-1 0,-1 2-1 0,0 2 0 15,0 4-1-15,3 1 1 0,-6 2-1 16,-1 1 0-16,-4-2 0 0,-1 3 0 16,-5-1 0-16,-5-1-1 0,-5-2-1 15,-3 2-1-15,-4 1-1 0,-2 1 0 16,-3-1-1-16,0 3 0 0,1 0 0 15,1 0 1-15,0-1 2 0,3 1 0 16,3 1 0-16,-1-4 2 0,2-2-1 0,2 1 0 16,2-1 1-16,2-2-1 0,3 0 0 15,1-3 0-15,5 1 0 0,1 0 1 16,3-3-1-16,6 0 0 0,1-4 0 16,1 0 1-16,5-2 0 0,4 2 0 15,1-2 0-15,2-1-1 0,0 3-6 16,-1-2-6-16,0 3-8 0,-1 0-8 15,-3-2-8-15,-3 1-15 0,-2 3 0 16,-5-2-110-16,0 3-107 0,-3-3-263 0</inkml:trace>
  <inkml:trace contextRef="#ctx0" brushRef="#br0" timeOffset="40164.6382">8136 6781 451 0,'16'-13'122'0,"3"2"3"16,1 2-29-16,3 5-61 0,4 4-5 16,-1 3-2-16,2 2-1 0,2 5-3 15,1 3 2-15,2 4 1 0,-1 3 2 16,-1 3-1-16,-2 6-2 0,-2 5-4 15,0 1-2-15,-5 1-5 0,-2-1-3 16,-4 2-4-16,-8 1-2 0,-4-4-1 16,-5 0-2-16,-8-1-1 0,-4 2-3 15,-3-2-9-15,-5 1-16 0,-1-1-14 16,-1 3-17-16,-4-3-110 0,-10-6-124 0,5 3-283 16</inkml:trace>
  <inkml:trace contextRef="#ctx0" brushRef="#br0" timeOffset="41117.1876">8909 6363 695 0,'-6'-6'167'0,"2"-1"3"0,0 3-111 0,3 1-18 16,1-1-11-16,1 2-12 0,4 0-9 15,1 1-5-15,5 0-3 0,0 0 0 16,5 1-4-16,2 0-11 0,1 0-17 15,-2 2-10-15,0-1-19 0,-3 1-111 16,-1-1-125-16,-2 0-282 0</inkml:trace>
  <inkml:trace contextRef="#ctx0" brushRef="#br0" timeOffset="41292.2508">8935 6535 683 0,'-7'0'158'0,"5"-6"3"0,1 1-109 16,4 0-20-16,0-1-9 0,4 3-7 15,6 2-6-15,-2-2-4 0,1 1-6 0,1 0-16 16,0 2-17-16,1 0-131 0,0-1-132 16,3 2-335-16</inkml:trace>
  <inkml:trace contextRef="#ctx0" brushRef="#br0" timeOffset="46254.9179">9785 6193 151 0,'1'-2'47'16,"0"1"3"-16,-1 1-12 0,-2-3-11 15,-1 2-3-15,2 0-2 0,-3-1-6 16,1 1-5-16,-1 0-7 0,-1 0-17 16,-1 1-41-16,2-1-48 0,-4-1-118 15</inkml:trace>
  <inkml:trace contextRef="#ctx0" brushRef="#br0" timeOffset="47915.2423">9573 6388 346 0,'-4'-1'105'15,"0"1"7"-15,2-1-18 0,0 1-32 16,0-2-11-16,1 4-6 0,0-2-5 15,0 1-4-15,2-1-4 0,-1-1-3 0,0 2-5 16,0 1-4-16,0-2-3 0,2 0-2 16,0 1-2-16,-1 1 0 15,1-1 0-15,3 0 0 0,1 0 1 0,2 2 0 16,0-1-1-16,3-1-1 0,0 1-3 16,4 3 0-16,-2-3-2 0,2 0 0 15,2 1-2-15,2-2 0 0,3 3 0 16,-3-1-1-16,1-4 1 0,1 2-1 15,3-2 0-15,-1 0-1 0,3 2 0 16,-3-1 0-16,4 1-1 0,0 1 0 16,0 0 0-16,-1-1-1 0,0 1 0 0,-2-1 0 15,4-2 0-15,-1-1 0 0,3 5 0 16,2-3 0-16,-1 1 0 0,1 2-1 16,0-2 1-16,0 0 0 0,1 1-1 15,-2-2 1-15,-2 0 0 0,-2 0 0 16,2 0 0-16,0 2 0 0,-2-2 0 15,-2-3 1-15,-1 6 0 0,-2-3 0 16,1-2 1-16,-1 2 0 0,2 0 0 0,3 3 1 16,2-1-1-16,0-2 0 15,0 2-1-15,1-1 1 0,-1-1-2 16,-2 0 1-16,0-1-1 0,-1-1 0 0,-1 1 0 16,0 0-1-16,2 0 1 0,-3-1-1 15,2 2 1-15,0 0-1 0,-3 0 0 16,2-1 0-16,2 0 0 0,1 0 1 15,1 0-1-15,2-2 0 0,-2 3 0 16,2-2 0-16,-3 2 0 0,-1 1 0 16,-5-4 0-16,6 5 0 0,-1 0 1 0,-1-1-1 15,0 1 0-15,-2-2 0 0,-1 0 0 16,4 4 0-16,-7-4 0 0,-1 0 0 16,2-1 0-16,4 1 0 0,-1-1 0 15,2 3 0-15,1 0 0 0,4-1 0 16,-4 0 0-16,2 3 0 0,0-2 0 15,1 3 0-15,2-4 0 0,-3-1 0 16,0 2 1-16,3-2-1 0,-1-2 0 16,-1 1 0-16,1-1 0 0,-4-2 0 15,5 3 0-15,-2 0 0 0,1-2 0 0,5 4 0 16,2-2 1-16,3 2-1 16,3 2 1-16,-4-2 1 0,0-2-1 0,3 3 1 15,-5-2 0-15,-1 3 1 0,-6-3-1 16,2-2 0-16,4 2 0 0,1 0 0 15,-3 0-1-15,-4-1 0 0,-1 0 0 0,2 0-1 16,-5 2 1-16,-5-3-1 16,-3 2 0-16,0-3-4 0,-4 3-7 0,-2-2-13 15,-5 0-15-15,-5 0-16 0,-4 1 20 16,-10-3-149-16,-5-5-132 0,2 0-308 16</inkml:trace>
  <inkml:trace contextRef="#ctx0" brushRef="#br0" timeOffset="48816.7112">9896 5891 519 0,'-15'-6'137'16,"2"-2"8"-16,2 1-54 0,0 1-33 16,0-2-11-16,5 3-6 0,3 2-7 15,7 2-4-15,-2-2-4 0,3-1-4 16,3 3-1-16,4-1-1 0,1 1-1 15,3-3-2-15,2 0-2 0,2 2-2 16,1 2-2-16,2-3-2 0,-1 1-2 16,2 1-2-16,-2-1-1 0,-1 2 0 0,-1 0-2 15,1 2 0-15,0 0 0 16,-3-1-1-16,0 2 0 0,-1 0 0 16,-6 1 0-16,-1 1-1 0,-6 0 1 0,0 0-1 15,-4 2 1-15,-4 0 0 0,-2 1-1 16,-1-1 1-16,-2 3-1 0,-3 2 1 15,-4 0-1-15,2 2 0 0,-2 3 0 16,0 0 0-16,-1 5 0 0,1-1 0 16,1-3 0-16,0 2 0 0,1-3 1 0,-2-1-1 15,3 0 0-15,-1-5 0 16,0 0 0-16,3-1 0 0,0-1 0 0,3-5 0 16,4 4 0-16,-2-5 0 0,6 1 0 15,-3-3-1-15,5 2 1 0,2-2 0 16,3 1 0-16,0-2 0 0,3 2 0 15,0-2 0-15,3 0 0 0,0 0 0 16,2 0 0-16,-1-2 0 0,0 1 1 16,1 1-1-16,-1 0 0 0,3 0 0 15,-1 0 0-15,1 0 0 0,0 3-1 16,0 0-3-16,0 1-7 0,4-2-14 16,-5 2-14-16,0 1-15 0,-1 0-21 0,-3 0-112 15,-2-3-127-15,-4 2-286 0</inkml:trace>
  <inkml:trace contextRef="#ctx0" brushRef="#br0" timeOffset="49221.7625">10805 5752 566 0,'-1'-3'139'0,"-2"0"6"15,-4 2-82-15,-2 2-11 0,-4 3-6 16,-4 2-5-16,-4 5-4 0,-1 2-3 16,-3 3-5-16,2 5-4 0,2 4-4 0,5 2-5 15,3 2-4-15,4 3-3 0,2 1-3 16,6 0-2-16,1 0-1 0,2-4-2 16,4-2 0-16,4-2-2 0,4-3-2 15,5-6-4-15,6-1-8 0,3-4-11 16,1-3-13-16,1-3-11 0,5-2-17 15,-2-6-109-15,4-2-119 0,0-1-275 16</inkml:trace>
  <inkml:trace contextRef="#ctx0" brushRef="#br0" timeOffset="49837.6445">11044 5979 562 0,'-5'-1'138'15,"-1"-4"7"-15,1 2-83 0,3 0-13 16,-2-1-6-16,4 0-6 0,0 2-6 16,1-1-3-16,3 0-4 0,2 0-2 15,1 2-4-15,3-1 0 0,-1-1-2 16,3-1-1-16,4 2-2 0,1 0-2 16,-2-1-2-16,5 4-2 0,1 1-1 0,0-5-1 15,-1 4-2-15,-2 1-1 0,3 0 0 16,-2 0 0-16,-6-3-1 0,-2 2 0 15,1 2 0-15,-3-1-1 0,-3 3 1 16,-4-1 0-16,-2 2 0 0,0 1-1 16,-1 2 1-16,-6 0 0 0,-3 0 1 15,-1 4-1-15,0 1-1 0,-4 0 1 16,-6 0-1-16,-1 2 1 0,0 3-1 0,0-5 0 16,0 1 0-16,0-1 0 0,2 0 1 15,8 0-1-15,0-2 0 0,3-1 0 16,2-2 1-16,3 0-1 0,2 0 1 15,1-3 0-15,-1-2 1 0,6 1-1 16,0-4 1-16,2 0-1 0,-1-2 0 16,2-2 0-16,4 1 0 0,3-2 1 15,-2 1-2-15,4-1 1 0,2 3 0 0,3-2-1 16,-1 3 1-16,0 0-1 0,-1 0 0 16,-1 2 0-16,-1 0-5 0,-6 0-9 15,0 1-15-15,-3 1-16 0,-3-2-12 16,-2 3-19-16,0-1-108 0,-1-3-124 15,2 1-272-15</inkml:trace>
  <inkml:trace contextRef="#ctx0" brushRef="#br0" timeOffset="50074.4544">11515 6132 626 0,'0'-1'158'16,"-1"-2"6"-16,4 1-77 0,-2-1-35 16,4 1-8-16,-1 1-5 0,3-1-9 15,-1 0-8-15,4 1-5 0,-2-2-5 16,3 0-4-16,3 1-4 0,-1 1-5 16,1 0-11-16,1 0-18 0,-1 0-16 15,2-1-23-15,-1 2-112 0,0-1-132 0,-1 4-297 16</inkml:trace>
  <inkml:trace contextRef="#ctx0" brushRef="#br0" timeOffset="50535.1962">11893 6050 690 0,'-5'-9'174'0,"-4"-2"7"0,3 1-104 16,1-1-14-16,3 2-7 0,-1-2-13 16,5 1-11-16,-1 1-9 0,5 1-7 15,-1-2-5-15,2 1-3 0,3 2-2 16,2 1-2-16,2 1-1 0,-1 1-1 16,-1 2-1-16,4 2 0 0,-1 0-1 0,-1 2 0 15,-1 2 1-15,-2 1-2 16,1 1 1-16,1 3 0 0,-2 2-1 0,-3 0 0 15,2 0-1-15,-5 1-2 0,-1 0-1 16,-4 2-1-16,-2-1-2 0,-3-1 0 16,-2-1 0-16,-3 5 1 0,-2-3 0 15,0-1 2-15,-2 1 2 0,1-1 0 16,1 1 2-16,2-1 0 0,0-2 1 0,1-2 0 16,3 0 0-16,1-3 1 0,2 0 0 15,0-2 0-15,3 1 1 0,1 0 0 16,4-1 0-16,1 0-1 0,5-2 1 15,5 1-1-15,0-3 0 0,4-3 0 16,1 0-1-16,0 0 0 0,6-2-1 16,-2 1-7-16,-3-1-11 0,2 1-15 15,-5 2-16-15,4 1-11 0,0-1-20 16,-9 0-108-16,-3-1-122 0,-3 3-270 16</inkml:trace>
  <inkml:trace contextRef="#ctx0" brushRef="#br0" timeOffset="50783.887">12108 5798 539 0,'13'-15'142'0,"0"-1"3"16,1 5-16-16,0 5-101 16,3 2-6-16,4 3 2 0,4 2-2 0,-3 2 0 15,1 4-1-15,4 3 0 0,4 3 0 16,0 1-1-16,-1 3-2 0,-2 5-2 15,1 6-4-15,-2 0-3 0,0 3-2 16,-3-2-2-16,-5 4-1 0,-2 0-2 16,-4-1 0-16,-10-2-3 0,-8-3-5 15,-7 0-11-15,-4-1-19 16,-5 0-22-16,-4 0-118 0,-2-3-134 0,-5 0-316 0</inkml:trace>
  <inkml:trace contextRef="#ctx0" brushRef="#br0" timeOffset="52097.3198">9725 7051 601 0,'-15'-8'149'0,"1"-1"8"16,1 2-84-16,1-2-16 0,4 4-7 16,2-1-5-16,1-1-6 0,4 5-8 15,0 0-5-15,1-5-6 0,6 7-3 16,0-2-4-16,3 4 0 0,4-2-2 16,-1-3 0-16,6 2-1 0,0 2 0 0,-2-1-2 15,2 0-1-15,-1-4-2 0,2 4-1 16,0-1-1-16,-1 0-1 0,1 1 0 15,1 0-1-15,1 0-1 0,-2 1 1 16,0 1-1-16,-5 3 1 0,2 1-1 16,-6-2 0-16,-3 1 0 0,-3-3 0 15,-2 6 0-15,-3-1 1 0,-2 0-1 16,-5 1 0-16,0 3 1 0,-5 2 0 16,-1 2-1-16,-7-2 1 0,-1 1-1 15,-1 1 0-15,-2 1 0 0,2-2 0 0,-2 0 0 16,4 2 0-16,3-2 0 0,1 0 0 15,5-1 0-15,2-1-1 0,1 0 1 16,4-1 0-16,4-3 0 0,2-3 0 16,4 0 0-16,1-1 0 0,3-2 0 15,3-2 0-15,2 1 0 0,2-2 0 16,3-1 0-16,-3-2 0 0,7 3 1 16,2-1-1-16,1-1 0 0,-2-1 0 0,-1 3 0 15,-1 0-4-15,3-1-10 16,-8-1-13-16,-5 0-17 0,1 3-15 0,-2 0-23 15,-5 0-114-15,-3 0-130 0,4 2-292 16</inkml:trace>
  <inkml:trace contextRef="#ctx0" brushRef="#br0" timeOffset="52670.2498">10250 6813 535 0,'-8'-5'132'0,"-1"-2"6"0,-1-2-75 0,3 2-13 15,-2-2-4-15,4-1-3 0,2 3-4 16,0-1-2-16,2-2-2 0,0-2-4 16,4 2-3-16,2 0-5 0,4 1-3 15,1 0-4-15,0 1-3 0,3 2-4 0,1 2-2 16,-1 2-2-16,2-1-2 0,-1 3 0 15,0 2-2-15,2 0 0 0,-3 4-1 16,1 3 0-16,-1 1 1 0,-2 1-1 16,-5-2-1-16,0 1 1 0,-2 3 0 15,-6-2-1-15,-3-2-1 0,-5 4 1 16,-2-1-1-16,-4 1-1 0,-1 2 1 16,-2-2-1-16,3 1 1 0,-2 1 1 15,1-3-1-15,1 1 1 0,2-2 0 16,2 2 1-16,1-2 0 0,1-3 0 15,5 2 0-15,3-5 0 0,2 4 0 16,2-5 0-16,6 4 0 0,0-6-1 0,3 3 1 16,3-4-1-16,3 4-1 0,-1-7-6 15,6 4-8-15,-1-4-9 0,3 4-12 16,0-3-12-16,-2-1-18 0,0-2-110 16,0 0-120-16,0-2-279 0</inkml:trace>
  <inkml:trace contextRef="#ctx0" brushRef="#br0" timeOffset="52965.71">10609 6958 674 0,'-4'-10'171'16,"-1"4"7"-16,2-4-92 0,3 5-29 15,-1 2-8-15,1 7-9 0,0 2-12 16,0 4-8-16,0 4-5 0,0 5-3 16,0 2-4-16,1 2-1 0,0 1-2 15,0 1-1-15,0 0-1 0,2-1-2 16,3-4-1-16,0 1-1 0,0-2-5 16,2 0-10-16,-2-5-13 0,1 0-17 0,-1-3-13 15,-3-1-22-15,-2-2-111 0,-1-7-129 16,0 2-285-16</inkml:trace>
  <inkml:trace contextRef="#ctx0" brushRef="#br0" timeOffset="53152.7256">10550 7163 724 0,'3'-1'177'0,"-2"-3"3"0,1 1-109 0,3-1-21 16,1 2-12-16,4 0-14 0,-1-2-10 15,2-3-6-15,-1-1-2 0,4 3-4 16,6 1-7-16,0-1-11 0,6 2-19 16,-1-2-14-16,1 1-23 0,3 4-113 15,-1-5-133-15,-1 3-295 0</inkml:trace>
  <inkml:trace contextRef="#ctx0" brushRef="#br0" timeOffset="54029.9077">11003 7058 529 0,'-3'-4'132'0,"-1"-3"7"0,2 0-76 16,0 1-9-16,4-1-2 0,-2-2-5 0,1-1-5 15,1-2-2-15,2 2-4 0,2-3-5 16,2 4-4-16,0-4-4 0,3 5-5 16,1 3-3-16,1-1-5 0,3 2-3 15,1 4-2-15,0 0-2 0,-1 4-2 16,0-3 0-16,2 4-1 0,0 4 0 15,0 2 0-15,-9-4 0 0,-1-2 0 0,0 2 0 16,-4 2 1-16,-8-3-1 0,-4-4 1 16,-5-2 0-16,1 5-1 0,-2 1 0 15,-5 0 0-15,1 2-1 0,3-6 0 16,3 4-1-16,1 1 0 0,3-4 0 16,4 1-1-1,4-5 1-15,0 2-1 0,1 3 0 0,1-2-1 0,4 3-1 16,2 0 1-16,0 1-1 0,1 0 0 15,2-1-1-15,5 2 1 0,1 1 1 16,-1-5 0-16,-1 2 1 0,2 0 0 0,1 0 1 16,2 1 1-16,-7-3 1 0,1 0-1 15,-3 1 1-15,0 0-1 0,-4-1 1 16,-3 0-1-16,-2 0 0 0,-2 0 0 16,0 1 0-16,-1-1 1 0,-3 1 0 15,1 2 0-15,-7 0 1 0,-2 0 0 16,-2 0 1-16,-7 0 0 0,-2-1 0 0,-3 0 1 15,1 0 0-15,4 0 0 0,1 1-1 16,2-2-1-16,7 1-8 0,2 0-10 16,7-2-15-16,-2 0-12 0,2-2-17 15,3-2-99-15,1-2-13 0,6 0-98 16,1 0-185-16</inkml:trace>
  <inkml:trace contextRef="#ctx0" brushRef="#br0" timeOffset="54793.4148">11421 6967 664 0,'-7'-5'169'0,"1"-1"5"16,-2-1-94-16,5 2-23 0,1 1-8 16,2 0-10-16,2-3-10 0,0 1-6 15,4 3-5-15,4-1-2 0,0-1-4 16,2 3-1-16,3 2-3 0,1-2-2 15,3 2-2-15,1 0-1 0,0 2-1 16,2-2-1-16,2 0-1 0,3-2 1 0,2 4-1 16,1-2 0-16,-1-2 0 0,1 1 0 15,-3 1 1-15,-7 0-1 0,0 3 0 16,-5-2-1-16,-4 0 1 0,-5 4 0 16,-4-3 0-16,0 4 0 0,-1 2 0 15,-4-2 0-15,-2 1 0 0,0 3 0 16,-1-1 1-16,-1 3-1 0,-4-2 1 0,0 0-1 15,0 3 0-15,1-1 0 0,-1 1 1 16,-2-1-1-16,-1-4 0 0,1 3 0 16,-1 0 0-16,-3-1 0 0,0 1 0 15,0-1 0-15,2 2 0 0,0 2 0 16,3-2 0-16,1-2 0 0,4 0 0 16,-1-3 0-16,3 0 1 0,1-2-1 15,1-1 0-15,1 0 0 0,0-1 0 16,0-3 0-16,2 3 0 0,0-2-1 0,2 1 1 15,0 0 0-15,0 0 0 0,2-1-1 16,-1 0 1-16,1 1 0 0,2-1 0 16,0-1-1-16,2 0 1 0,0-1 0 15,5-1 0-15,0 2 0 0,4-1 0 16,0 1 0-16,2-1 0 0,0 2 1 16,2 0-1-16,-2 1 0 0,-1 0 1 15,-2 1-1-15,0-2 0 0,-2-1 1 16,1 1-1-16,-4-1 1 0,-1 0-1 0,-1 0 0 15,-2 0 0-15,-3-1 1 0,0 2-1 16,-1-1 0-16,-3-2-1 0,-1 0-4 16,-1 2-7-16,-1 0-11 0,-2 0-16 15,-2-2-16-15,-1 2-12 0,2 4-19 16,1-1-105-16,-1-2-120 0,1 3-270 16</inkml:trace>
  <inkml:trace contextRef="#ctx0" brushRef="#br0" timeOffset="55177.9462">12134 6944 523 0,'1'-11'157'0,"-1"1"8"16,0-1 2-16,2 5-102 0,-2 2-11 16,0 1-6-16,0 3-10 0,1 0-9 15,-1 6-7-15,-1 5-4 0,-1 2-5 16,1 5-3-16,1 0-2 0,-2 6-1 15,-1 2-2-15,0 0-2 0,0 0 0 0,1-1-2 16,0 1 0-16,1-1 0 16,2-3-1-16,-1-3-2 0,5 0-2 15,-1-2-7-15,1-5-8 0,5 0-13 16,-2-2-15-16,0-3-10 0,0-2-15 0,-2-4 72 16,-2-2-180-16,-4 1-123 0,-6-6-307 15</inkml:trace>
  <inkml:trace contextRef="#ctx0" brushRef="#br0" timeOffset="55385.466">12056 7101 732 0,'-2'-4'182'16,"-1"-1"4"-16,2 0-109 0,2 1-23 16,1 1-9-16,3 2-15 0,0-2-11 15,1 3-6-15,2 0-4 0,-1-1-2 16,0 1-2-16,9-1-3 0,-2-2-5 15,3 3-10-15,0 0-13 0,1 0-17 16,6-1-16-16,3 1-18 0,-7-1-117 0,5 0-132 16,4 0-293-16</inkml:trace>
  <inkml:trace contextRef="#ctx0" brushRef="#br0" timeOffset="55984.4844">12504 7097 551 0,'-10'-3'140'15,"4"-2"5"-15,2-1-64 0,1-3-35 0,2 2-6 16,2-1-4-16,-1-3-4 0,3 1-4 16,1-1 0-16,1 0-2 0,1 0-2 15,5 0-2-15,0 0-3 0,1-1-3 16,2 1-2-16,1 1-3 0,-1 2-3 15,0 3-1-15,-3 1-3 0,3 0-1 16,1 6-1-16,-1 4-1 0,-1-1-1 0,1 3 1 16,2 6-1-16,-1-2 1 0,-5 4-1 15,-1 1 0-15,-3-1 0 0,-4 2 1 16,-5-2-1-16,-6-1 1 0,-3 1-1 16,-5 0 1-16,1 0-1 0,-1-3 1 15,0 2-1-15,3 0 1 0,-1 0-1 16,1-1 0-16,3 1 1 0,-5-4-1 15,1 1 1-15,2-2-1 0,-2-2 0 16,5 0 1-16,3-2-1 0,-1-4 0 16,5 1-1-16,3-2 1 0,-2-1-1 0,5 1 1 15,1-2-1-15,3 3 0 0,3-2 1 16,1 2-1-16,2-2 1 0,1 0-1 16,2 0 1-16,-2 0 0 0,0-2 0 15,3 2 0-15,1 2-1 0,2-1-2 16,2 0-6-16,-2 0-10 0,3 0-11 15,-4 1-16-15,-3-1-13 0,0 1 40 16,-6 0-161-16,-1-2-127 0,-3 0-307 0</inkml:trace>
  <inkml:trace contextRef="#ctx0" brushRef="#br0" timeOffset="59808.5899">13336 6350 760 0,'-5'-6'175'16,"1"-1"3"-16,3 0-121 0,3 3-20 16,3-1-10-16,0-2-10 0,4 1-7 15,1 1-2-15,2 3-3 0,1-2-4 16,2 2-7-16,2-3-10 0,-2 4-17 16,2 2-14-16,-2 0-22 0,-1 0-114 15,-3 2-130-15,0-1-294 0</inkml:trace>
  <inkml:trace contextRef="#ctx0" brushRef="#br0" timeOffset="60000.2446">13372 6508 674 0,'-3'4'177'0,"0"-2"3"0,1 1-67 0,2-2-61 16,4-2-15-16,2 1-10 0,1-3-13 0,2 2-7 15,3-4-2-15,1 0-8 0,5 1-14 16,1-3-25-16,-1 1-21 16,3 0-121-16,0-2-141 0,1-1-326 0</inkml:trace>
  <inkml:trace contextRef="#ctx0" brushRef="#br0" timeOffset="60795.2628">14303 6441 378 0,'-6'1'114'15,"-1"-2"7"-15,0-1-4 0,-1 0-65 16,2 1-8-16,0 0-2 0,2 1-5 16,1-2-5-16,1 2-4 0,2 0-2 15,-1 0-4-15,1 0-1 0,3 0-1 16,0 0-2-16,2-3 0 0,3 1 0 16,1-1 1-16,5 3 0 0,-1-3-1 15,3-2-2-15,-1 2-2 0,5 1-2 16,0-4-1-16,2 3-3 0,5-1 0 0,2-3-2 15,-3 2 0-15,3 0-1 0,0-1 0 16,-2 2-1-16,1-1 0 0,-2 1-1 16,1 3-1-16,5 1-1 0,2-1 0 15,-1 2 0-15,4-1-1 0,3 1 1 16,3-1-1-16,1 0 0 0,-1-1 0 16,0 0 1-16,2 0-1 0,2-2 0 0,1 3 0 15,-2-1 0-15,7-1 0 0,2 0 1 16,3 4-1-16,0-4 1 0,4 2 0 15,-4-2-1-15,2 2 1 0,0-1 0 16,3 0 0-16,3-3-1 0,0 4 1 16,0-1-1-16,0 1 1 0,3-2-1 15,0 0 1-15,-3 2 0 0,2-2-1 16,1-3 1-16,0 0 1 0,0 1-1 16,1-2 0-16,-2 2 1 0,-4-1-1 15,-1-1 0-15,2 3 0 0,-1-4 0 16,-3 4-1-16,0-1 1 0,-3-1-1 15,-1 0 0-15,-3 3 1 0,-4-2-1 16,-2 3 0-16,0-4 0 0,-2 3 1 0,0-3-1 16,-5 3 0-16,-3 0-1 0,-6 3-1 15,-4-2-7-15,-4 2-10 0,-8-1-13 16,-7 1-15-16,-4-3-23 0,-7 2-115 16,-8-4-131-16,-10 1-299 0</inkml:trace>
  <inkml:trace contextRef="#ctx0" brushRef="#br0" timeOffset="61727.3467">14528 5893 531 0,'-10'-6'144'15,"-1"1"9"-15,-4 0-46 0,4 2-36 16,-4-1-9-16,7 0-5 0,-1 2-4 16,4 0-7-16,2 1-10 0,4 0-8 15,1 0-6-15,3 1-6 0,3-1-5 16,4-1-3-16,0 0-1 0,4 1-1 16,1-1 0-16,1-1-2 0,3 0 0 15,0 0-1-15,0 1-1 0,0-1-1 16,1 0 0-16,1 0-1 0,2 1 1 15,-3 2-1-15,0 0 0 0,-3 0 0 16,1 0 0-16,-5 2 0 0,-4 0-1 16,-4 2-1-16,-3-1 0 0,-3 4-1 15,-4 1 0-15,-3 3-2 0,-4-1 1 0,-1 5-1 16,-3-2 1-16,-1 1-1 0,-1 0 1 16,-1 2-1-16,0-1 2 0,1 1 0 15,-2-1 1-15,2 0 0 0,0 3 1 16,-3-1 0-16,5-1 1 0,1 0-1 0,1-2 1 15,1 0 0-15,3-3 0 0,1-1 0 16,6-2 1-16,0-3-1 0,1-1 1 16,0-4 0-16,6 1 0 0,3-1 0 15,-2-1 0-15,4-3 0 0,1 2 0 16,2-2 0-16,2 3 0 0,-3-3-1 16,3 0 1-16,0-1-1 0,1 4 1 15,3 1-1-15,2-1-2 0,0 1-7 16,0-2-15-16,-3 2-21 0,1 0-15 15,-2 0-26-15,1-2-105 0,-3 4-130 0,0-1-276 16</inkml:trace>
  <inkml:trace contextRef="#ctx0" brushRef="#br0" timeOffset="62139.7898">15582 5635 547 0,'0'-6'137'0,"-5"-1"6"0,0 4-77 16,-3 1-12-16,-4 1-3 0,-6 2-4 15,-4 2-4-15,-2 4-2 0,-2 3-1 16,-2 5-3-16,0 3-5 0,2 3-4 16,4 5-6-16,6 3-4 0,1 1-4 15,4-1-4-15,5 0-4 0,6 1-3 0,2 0-1 16,2-3 0-16,4-2-2 15,4-1 0-15,3-4-2 0,6-5-5 0,2-4-9 16,5-3-11-16,3-7-16 0,0 2-12 16,3-8-22-16,-1-1-113 0,-4-3-128 15,3-3-289-15</inkml:trace>
  <inkml:trace contextRef="#ctx0" brushRef="#br0" timeOffset="62703.3516">15689 5780 520 0,'-9'-3'156'0,"2"2"9"0,1 1 1 16,2-3-103-16,2 4-16 0,2-2-7 15,0 1-9-15,3 0-8 0,1 0-7 0,5 0-2 16,0-1-3-16,2 1 0 0,4 1-2 16,0 0-1-16,2-2-1 0,0 0-3 15,0 1-1-15,-1-1-1 0,3-1-1 16,-2 1 0-16,1 0 0 0,-1 1 0 16,-1 0-1-16,1-3 1 0,-3 3-1 15,-2 2 0-15,1-1 1 16,-3-1-1-16,-2 1 0 0,-3 0 0 0,-2 4 1 15,0 1-1-15,-3-1 1 0,-5 3 0 16,-1 0 0-16,-2 2-1 0,-3-1 1 0,-1 2-1 16,0-2 1-16,-1 4-1 0,-1-2 0 15,0 1 0-15,0 5 0 0,1-1 0 16,-1 0 0-16,0 2 0 0,0-4 0 16,0 2 0-16,2-3 0 0,1-3 0 15,1 3 0-15,1-2 0 0,3-2 0 16,4 1-1-16,1-3 1 0,2 1 0 0,2 0 0 15,4-5 0-15,0-1 0 0,5 0 0 16,0-2 0-16,1-1-1 0,1-1 2 16,0-3-1-16,2 2 0 0,1 1 0 15,-1-7 1-15,0 5-1 0,2 2 0 16,2 1 0-16,-2-1 0 0,-1 0-2 16,-2-1-8-16,0 6-12 0,-2-1-17 15,-4-2-13-15,-6-4-22 0,2 6-112 16,-1 2-131-16,-2-1-288 0</inkml:trace>
  <inkml:trace contextRef="#ctx0" brushRef="#br0" timeOffset="62962.6688">16208 5876 746 0,'3'-4'175'16,"-2"3"3"-16,3-1-121 15,0 0-14-15,1 2-9 0,1-1-8 0,2 1-9 16,0 1-6-16,2-1-3 0,1 0-3 16,3 0-3-16,0-1-6 0,1 1-11 15,1 0-15-15,-1-1-18 0,-1 0-23 16,0-1-115-16,-3 2-136 0,2-2-303 15</inkml:trace>
  <inkml:trace contextRef="#ctx0" brushRef="#br0" timeOffset="63540.217">16546 5864 656 0,'-3'-6'162'0,"-1"-1"5"15,4-1-97-15,1-2-18 0,3-2-5 16,-1 0-7-16,5 1-8 0,-1-2-5 16,1 2-6-16,0 1-3 0,2 4-4 0,1 0-3 15,1 1-2-15,0 0-3 0,1 2-2 16,-1 0-1-16,0 3-1 0,-2-1-1 16,2 2 0-16,0 2-1 0,-1 2 0 15,-1 1 0-15,0 0 0 0,-4 2 0 16,0 1-1-16,-2 3-1 0,-4 1 0 15,-1-2-1-15,-3 1-1 0,-3 1 0 0,-2 1 0 16,1-3 0-16,-3 1 0 0,0 0 2 16,0 1 0-16,1-1 0 0,1-1 1 15,2 1 0-15,-3 2 1 0,3-2 0 16,-1-4 0-16,2 2 1 0,0-1 0 16,4-2 1-16,-1 0 0 0,3-3-1 15,1-1 1-15,2 1-1 0,2-1 1 16,1-1-1-16,2 4-1 0,2-7 1 15,1 1-1-15,3 1 0 0,2-4 1 16,1 2-2-16,1 1 1 0,-1-4-3 16,4 4-5-16,2 1-4 0,-3 0-8 0,-3 2-11 15,2-4-13-15,-4 2-7 0,1-1-12 16,-3 1-9-16,-5-2-104 0,0 0-113 16,-2-2-262-16</inkml:trace>
  <inkml:trace contextRef="#ctx0" brushRef="#br0" timeOffset="63827.531">16883 5539 649 0,'10'-6'154'0,"5"5"7"0,-1 2-103 15,5 1-8-15,-1 3-1 0,2 4-1 0,2 3-3 16,1 3-5-16,-2-3-3 16,2 4-5-16,-1 2-5 0,1 4-7 15,-1 2-4-15,0 1-4 0,2 2-4 16,-5 2-3-16,0 2-2 0,-5 1-1 0,-3 0 0 16,-6 2-3-16,-5 1-6 0,-8-5-15 15,-6 2-32-15,-2-2-30 16,-7-2-119-16,4-1-149 0,-6-5-342 0</inkml:trace>
  <inkml:trace contextRef="#ctx0" brushRef="#br0" timeOffset="66249.9134">14506 6792 332 0,'-7'-2'76'0,"-2"-2"-1"0,0 3-51 16,-2 1-14-16,-2 1-5 0,4 2-4 0,-5 1-3 15,3 3-2-15,3-1-1 0,1 1-2 16,-1-1-4-16,2 0-8 0,0 0-17 15,2-1-36-15,2-1-52 16,1 0-118-16</inkml:trace>
  <inkml:trace contextRef="#ctx0" brushRef="#br0" timeOffset="66817.7709">14477 6808 408 0,'16'-13'118'0,"-7"-1"7"0,-2 2-15 0,-4 2-56 16,-1 4-10-16,-4 2-2 0,-6 4-6 15,-5 0-3-15,-3 6-1 0,-4 7-1 16,-1 3 0-16,-4 2-2 0,-1 8-2 15,3 4-2-15,1 5-3 0,6 4-5 16,2-4-4-16,2 3-5 0,5 3-2 16,2-6-2-16,2-2-1 0,5-1-1 15,-1-1-1-15,4-4 0 0,3 0-1 16,2-4-1-16,2-2-7 0,7 0-8 0,4-5-12 16,3-7-11-16,-1-3-21 15,6-3-114-15,0-7-127 0,4-4-293 0</inkml:trace>
  <inkml:trace contextRef="#ctx0" brushRef="#br0" timeOffset="67354.234">14602 7046 586 0,'-3'-9'147'0,"-1"-1"9"16,2-1-81-16,0 5-18 0,2-4-11 15,4 3-4-15,2 1-6 0,0-1-7 0,4 0-8 16,1 3-4-16,3-1-4 0,3 1-4 15,2 0-2-15,2 3-1 0,2 1-3 16,3 1 0-16,-1 1-1 0,-3 0 0 16,0 3-2-16,-2 1 1 0,-2-1-1 15,-5-1 0-15,-3 1-1 0,0-1 1 0,-4 4-1 16,-4-1 1-16,-4 0 0 0,-3 1-1 16,-1 4 0-16,-4 0 1 0,-2 2-1 15,-4-2 0-15,-3 3 0 0,-4-1 0 16,0 1 0-16,-2 1 0 0,0-1 0 15,1 1 0-15,4-3 1 0,1 1-1 16,7 0 1-16,2-1 1 0,3-5 0 16,3-1 0-16,2 2 1 0,3-2 0 15,0-2 0-15,2-1 1 0,3-2-1 16,4 0 0-16,2 0 0 0,1-3 0 16,4-2-1-16,3 2 0 0,3-2-1 15,1 0 1-15,-1-2-1 0,0 2-2 0,3-1-5 16,-2-2-11-16,-2 2-16 0,-1 0-12 15,1 2-21-15,-3-1-114 0,-5 2-129 16,-1 0-292-16</inkml:trace>
  <inkml:trace contextRef="#ctx0" brushRef="#br0" timeOffset="67821.4543">15169 6982 562 0,'0'-11'171'16,"0"2"9"-16,-2 3-23 0,1 3-82 15,1 4-15-15,-1 7-9 0,2 0-13 16,1 4-14-16,1 4-10 0,0 2-3 16,0 3-3-16,-2-1-2 0,1 1-3 15,2-1-1-15,-5 1-1 0,2-1-4 16,-1-3-6-16,0 3-9 0,0-4-13 16,0-2-15-16,-2 0-14 0,2-3-21 15,-3 0-111-15,0-4-125 0,-1-4-288 16</inkml:trace>
  <inkml:trace contextRef="#ctx0" brushRef="#br0" timeOffset="68017.605">15102 7111 696 0,'3'-2'175'0,"-1"-1"5"0,-1 0-101 15,4 0-23-15,0 1-8 0,4 0-13 0,-1 1-12 16,2 0-8-16,5 1-5 0,-1 1-3 15,3 1-3-15,2-1-5 0,-1-1-10 16,3 3-14-16,0-2-23 0,-4 0-11 16,0 1 23-16,-2-2-154 0,0 0-135 15,-4 1-307-15</inkml:trace>
  <inkml:trace contextRef="#ctx0" brushRef="#br0" timeOffset="68202.1281">15434 6967 734 0,'-1'0'179'0,"-2"2"2"16,0 0-111-16,0 4-17 0,1 3-12 15,2 4-16-15,-1 1-10 0,-1 0-4 16,2 2-3-16,2 1-4 0,-2 2-10 16,0 2-12-16,-2-4-20 0,0 1-18 15,1 1-62-15,-2-2-71 0,0 0-128 0,1-1-261 16</inkml:trace>
  <inkml:trace contextRef="#ctx0" brushRef="#br0" timeOffset="68949.3643">15677 7014 320 0,'1'1'81'0,"-1"2"-3"15,1-7-31-15,-1 3-118 0,0 3-72 16,-2-1-168-16</inkml:trace>
  <inkml:trace contextRef="#ctx0" brushRef="#br0" timeOffset="69225.1462">15526 6724 569 0,'5'-8'148'0,"5"7"5"0,1 1-39 0,7 9-72 16,-2 3-8-16,2 6-3 0,1 2-1 15,3 4-7-15,-1 3-3 0,-1 5-2 16,2 5-2-16,-1-2-3 0,-2 0-2 16,-2 0-2-16,-5 1-1 0,-5-2-3 0,-5-1-2 15,-7-7-6-15,-6 2-12 0,-6 1-21 16,-3-2-16-16,-2 3-127 0,-1-3-137 15,3-3-329-15</inkml:trace>
  <inkml:trace contextRef="#ctx0" brushRef="#br0" timeOffset="73497.4423">16288 6671 436 0,'11'-4'125'0,"-5"-4"7"15,-4 0-25-15,0 2-46 0,-5 0-7 16,-2 4-3-16,-2 0-4 0,-3 6-2 16,-3 2-3-16,-4 5-2 0,-1 8-4 0,0 1-5 15,1 6-4-15,0 2-4 0,1 5-5 16,4 4-4-16,3 2-3 0,4 2-3 16,4 0-1-16,2-3-3 0,4 0-1 15,2-5-1-15,1-3-1 16,5-3 0-16,3-5-1 0,2-4-1 0,4-2-6 15,4-2-8-15,1-5-14 0,6-2-19 16,-1-4-13-16,1-2 64 0,-1-3-191 16,0-2-135-16,1 1-333 0</inkml:trace>
  <inkml:trace contextRef="#ctx0" brushRef="#br0" timeOffset="74317.4911">16538 6889 548 0,'-11'-7'139'0,"-2"0"7"15,5 1-60-15,-2 1-32 0,3 2-7 16,-1 0-2-16,2 1-1 0,3 1-2 0,0 1-1 16,1 0-3-16,0 0-4 0,2 0-4 15,0 0-6-15,-1-2-4 0,1 2-4 16,1 2-4-16,1-2-3 0,1 0-2 15,1 1-1-15,1-1 1 0,3 0 0 16,0 1 2-16,3-1-1 0,2 0 1 16,0-1-1-16,4 1-2 0,0-3 0 15,2 2-2-15,2-1-2 0,3-1 0 0,0 1-1 16,1-3 0-16,0 3-1 16,1-1 0-16,0-1 1 0,-3 1-1 0,-2 1 0 15,-2 2 0-15,-1 0 0 0,-5 2 0 16,-2 0 0-16,-2 2 0 0,-4 1 0 15,-4 1 0-15,-4 1 1 0,-2 2-1 16,-2 1 0-16,-3 2 0 0,-4 1 1 16,-1 3-2-16,-2-2 1 0,1 2-2 15,-1-2 1-15,-3 2-2 0,-1-1 1 16,2 2-1-16,1-2 0 0,1 0 1 0,3-2 0 16,0 2 1-16,6-3 0 15,1-1 0-15,3-2 1 0,0-2-1 0,4 1 1 16,1-3-1-16,3-1 1 0,1-4-1 15,2 2 1-15,2-2-1 0,3-2 1 16,4-2 0-16,-2 1 0 0,2-1 0 16,3 0 0-16,-1-1 0 0,3 3-1 15,-4-4 0-15,-1 3-2 0,1 1-4 16,-1 0-6-16,-1 0-10 0,-2 1-9 0,-3-1-15 16,2 4-15-16,-3-1-10 0,-1 1-15 15,1 1-105-15,-3-2-119 0,-1 4-272 16</inkml:trace>
  <inkml:trace contextRef="#ctx0" brushRef="#br0" timeOffset="75003.7647">17209 6860 573 0,'0'-9'151'0,"0"3"14"0,-3 0-67 16,3 2-23-16,-1 2-11 0,0 2-7 15,1 0-7-15,0 3-12 0,-1 3-11 0,1 4-9 16,-1 5-5-16,2 3-4 0,0 3-1 16,0 5-2-16,3-2-2 0,0 0-1 15,-2 1-1-15,2-3-1 0,-2 0-2 16,2-3-3-16,-4-4-6 0,0 0-8 15,-1-1-13-15,1-3-17 0,0-1-12 16,0-3-22-16,0 0-109 0,-2-2-125 16,5-1-284-16</inkml:trace>
  <inkml:trace contextRef="#ctx0" brushRef="#br0" timeOffset="75207.0784">17142 7031 733 0,'-2'-5'183'0,"1"-1"4"16,0 1-106-16,3 3-24 0,2-2-14 15,1 0-13-15,1 2-12 0,3-2-6 16,0 1-5-16,5 0-2 0,2-2-4 16,1 3-6-16,3 1-11 0,2-1-14 0,1-3-22 15,0 2-18-15,0 0-124 0,-4 2-141 16,0-5-319-16</inkml:trace>
  <inkml:trace contextRef="#ctx0" brushRef="#br0" timeOffset="75698.9936">17455 6931 517 0,'-5'-8'148'0,"4"2"6"16,0-4-3-16,2 1-96 16,3-1-13-16,2 2-5 0,2 2-3 15,5 0-5-15,-2 1-4 0,1 0-4 0,1 2-4 16,1 0-4-16,1 2-2 0,-1 0-3 15,-1 1-2-15,-1 0-2 0,-1 2-1 16,0 1-1-16,0 0-1 0,-4 5 0 16,2-1-1-16,-3 2 1 0,-1 0-1 15,-2 2 0-15,-3 2 1 0,-1 1-1 16,0 1 1-16,-4 0-1 0,-2-2 1 16,-1 3 0-16,1-2-1 0,-2-1 1 0,1-2-1 15,-2-1 1-15,0-1-1 0,3 0 0 16,0-3 0-16,-1 3 0 0,2-3 1 15,1 0 0-15,4 0 0 0,0-1 0 16,2 0 1-16,1 0 0 0,2-4 0 16,3 3-1-16,5-2 1 0,-1 0-1 15,3-2-1-15,2-3 1 0,3 0-1 16,3 0-2-16,1-1-3 0,-1 0-5 16,1 0-10-16,2 1-12 0,-2 1-16 15,-2 1-16-15,-2 0 10 0,-4-1-127 16,0 0-121-16,-4 3-280 0</inkml:trace>
  <inkml:trace contextRef="#ctx0" brushRef="#br0" timeOffset="76015.1489">17658 6660 620 0,'9'-6'143'0,"0"0"3"0,4 2-100 15,2 4-13-15,1 2 0 0,2 5 0 16,3 2-2-16,1 6-3 0,-1 2-1 16,1 3-2-16,1 3-1 0,3 4-4 15,0-1-2-15,-1 4-2 0,0 0-3 16,-1 4-1-16,-2 0-1 0,-5-1-3 0,-3-1 0 15,-5 1-3-15,-8-4-2 0,-4-1 0 16,-8-4-3-16,-6-2-11 16,-4-2-20-16,-4 2-19 0,-4-1-26 0,-1-2-111 15,2-2-136-15,2-1-304 0</inkml:trace>
  <inkml:trace contextRef="#ctx0" brushRef="#br0" timeOffset="85598.1951">747 8730 598 0,'-5'-6'153'0,"0"-1"8"16,-1-1-83-16,5 3-21 0,-3 2-10 16,6-1-8-16,3 3-7 0,2 0-10 15,3 1-7-15,1 0-4 0,2-2-3 16,6 4-1-16,-1-4-1 0,0 0-2 16,2-1-1-16,1 0-1 0,-2-1-1 15,1 2-1-15,-3-3 1 0,-1 2-1 16,-4 2 0-16,-1 1 1 0,-3 1-1 15,0 3 0-15,-2 1 0 0,-1 6 1 0,0 2-1 16,-1 6 1-16,-1 3-1 0,-1 3 1 16,-1 4 1-16,-2 1-1 0,2 1 1 15,-2-1 0-15,1 1 1 0,1-3-1 16,-1 3 0-16,1-2-1 0,0-3 1 16,-2-3-2-16,2 1-1 0,-3-5-4 15,-1 1-8-15,0-7-11 0,-2 1-14 16,0-3-7-16,-1-1-10 0,3-2-13 15,0-3-107-15,-1-1-113 0,2-3-265 16</inkml:trace>
  <inkml:trace contextRef="#ctx0" brushRef="#br0" timeOffset="85887.7654">782 8796 552 0,'-3'-5'146'0,"-2"2"7"0,1 3-58 0,2 3-37 16,0 8-9-16,-2 2-6 0,0 5-6 15,2 3-7-15,1 4-6 0,-3 4-6 16,0 2-4-16,2-4-6 0,4 7-2 15,-4-5-4-15,-1 0-2 0,1-2-6 16,3 0-15-16,-1-2-16 0,3-1-17 0,-3-3-123 16,4 0-134-16,1-5-317 0</inkml:trace>
  <inkml:trace contextRef="#ctx0" brushRef="#br0" timeOffset="86316.4325">1230 9011 625 0,'-8'0'159'0,"0"3"10"16,-3 1-89-16,2 3-17 0,0 3-9 16,1 1-8-16,3 3-9 0,0-2-11 15,3 1-8-15,2 1-5 0,4 0-5 16,2 1-2-16,4-3-1 0,-1-1-2 15,4-1-1-15,1-4 0 0,2-1 0 0,1-4-1 16,-1-2 0-16,-1-1 0 0,-2-3 1 16,-2-1-1-16,-2 0 1 0,-5-3 0 15,-3-1-1-15,-2 2-1 0,-4-2-6 16,-4-1-9-16,-3 1-18 0,-3-1-16 16,-1 1-15-16,-1 0 39 0,-1 1-164 15,-2-5-130-15,2-2-309 0</inkml:trace>
  <inkml:trace contextRef="#ctx0" brushRef="#br0" timeOffset="86438.1203">1140 8726 483 0,'5'-12'138'0,"-1"4"6"0,0 4-16 15,2 5-71-15,2 3-16 0,1 2-9 16,4 5-7-16,2 0-8 0,1 4-12 16,4 2-17-16,-3 1-17 0,0 2-126 15,-1-1-124-15,2 0-315 0</inkml:trace>
  <inkml:trace contextRef="#ctx0" brushRef="#br0" timeOffset="86757.2285">1431 8955 683 0,'-3'3'159'0,"2"2"3"15,0 5-108-15,2 1-18 0,0 3-9 16,3 7-3-16,0 2-5 0,1 2-3 0,-1-1-3 16,3 1-3-16,1 2 0 0,3 0-2 15,1-4-1-15,2 2-2 0,1-3-2 16,-2 0 0-16,1 0-2 0,-5 0 1 16,-3-6-1-16,-2 0 1 0,-5-5-1 15,-5 0 0-15,-4-4 1 0,-2-5 0 0,-3 2-1 16,0-1 0-16,-1-2 0 0,2 0-2 15,0-2-3-15,3-2-7 0,1 0-12 16,3-3-15-16,1-1-12 0,3-1 32 16,2-1-160-16,2-1-130 0,6-1-314 15</inkml:trace>
  <inkml:trace contextRef="#ctx0" brushRef="#br0" timeOffset="87051.8615">1694 9073 707 0,'-1'-1'178'0,"-3"0"5"0,-1 2-104 0,0 0-20 15,2 3-14-15,0 4-12 0,2 1-13 16,1 1-7-16,1-1-5 0,4 2-3 16,0-1-2-16,4 0 0 0,0-1-2 15,6-3 0-15,-1-3-1 0,3 2 0 16,-3-5 1-16,0-1-1 0,-3-3 2 15,-1 1 0-15,-8-5 2 0,-2 1 1 16,-6 0 2-16,-5-1 0 0,-1 1 1 0,-4 1-1 16,-7-1-1-16,2 4-3 0,1 3-5 15,1 0-11-15,1 4-13 16,6-2-22-16,4 3-19 0,6 2-1 0,4-2-131 16,1 1-133-16,6 1-302 0</inkml:trace>
  <inkml:trace contextRef="#ctx0" brushRef="#br0" timeOffset="87250.8435">1995 8996 721 0,'7'-5'183'16,"-1"4"6"-16,-1 6-109 0,-2-2-14 16,2 7-10-16,0 2-13 0,0 3-12 15,-1 2-10-15,-2 3-7 0,0-2-4 16,1 3-5-16,-1-1-7 0,3 0-13 15,-1-1-22-15,1 2-25 0,1-3 106 0,0-2-247 16,0-1-164-16,-2-2-409 16</inkml:trace>
  <inkml:trace contextRef="#ctx0" brushRef="#br0" timeOffset="87751.7224">690 9562 549 0,'-6'-1'141'0,"1"-2"5"0,0-1-50 0,5 3-54 15,1-1-8-15,5-1-2 0,3 2-3 16,3-3-3-16,5 2-2 0,4-1 1 16,5 1 0-16,2-2-3 0,4 2-3 15,1-1-2-15,1 2-2 0,4 0-2 16,5-1-4-16,3 0-1 0,8 7-1 15,3-2 0-15,4 0-1 0,1 0 0 16,1-3-3-16,-1 5 1 0,3-4-2 16,0-2 1-16,5 2 0 0,-3-4-1 0,1 1 0 15,-1 2 0-15,-6-5 0 0,-3 4-1 16,-7-2 0-16,-8 1-1 0,-1 2 0 16,-8-2 0-16,-4 2 1 0,-5 0-1 15,-5 0 0-15,-4 3 1 0,-8-3 0 16,-4 0 0-16,-4 3-2 0,-5-2-4 15,-2-1-3-15,-2 1-8 0,-2-2-15 16,1-3-17-16,2 3-12 0,-1-4-120 0,3 0-5 16,2-5-109-16,4-1-204 15</inkml:trace>
  <inkml:trace contextRef="#ctx0" brushRef="#br0" timeOffset="87952.5918">2458 9073 798 0,'-1'-6'197'15,"0"2"1"-15,-1 2-97 0,0-1-51 0,2 2-26 16,0 4-12-16,2-2-12 0,-1 4-11 16,-1 2-20-16,1 2-25 0,-1 3 4 15,-2 0-146-15,-1 0-146 0,2 3-343 16</inkml:trace>
  <inkml:trace contextRef="#ctx0" brushRef="#br0" timeOffset="88085.1948">2456 9316 790 0,'1'0'197'0,"-2"-2"2"0,1 2-115 0,-1-2-30 15,0 1-20-15,-1-3-23 0,1 2-30 16,1 0-37-16,-2 0-143 0,2-1-157 15,1 3-382-15</inkml:trace>
  <inkml:trace contextRef="#ctx0" brushRef="#br0" timeOffset="89545.969">3470 9017 574 0,'-8'-13'155'0,"-2"5"8"0,0-2-59 16,1 3-38-16,1 1-11 0,2-1-5 15,1 3-9-15,4 2-8 0,-1-1-6 16,5 0-6-16,2 0-2 0,1-4-3 16,4 4-3-16,3-2-1 0,2 1-2 15,3 0-1-15,2 0-1 0,2 4-2 0,6 1-2 16,-1 0-1-16,1 0-1 0,3 2-1 16,-2 3 0-16,1-1-1 15,0 0 1-15,-4-3-1 0,-3 4 0 0,-1 2 0 16,-2-2 1-16,-5 0-1 0,-2 2 0 15,-6 0 0-15,-3 3 0 0,-1 0 1 16,-8-3-1-16,-5 3 0 0,-1 3 0 16,-6-1-1-16,-3 1 0 0,-2 2-1 15,-1 1 0-15,-2 0 0 0,1 0 0 16,-2-2 0-16,3 0 1 0,1-3 1 0,2-1 0 16,3 0 1-16,3 0 0 0,3-3 1 15,4-1 0-15,2 0 1 0,4-1 0 16,3 0 0-16,3-2 1 0,4-2 0 15,3 1-1-15,3 0 1 0,2-1 0 16,1-1-1-16,1-1-1 0,0-1 0 16,3-1-1-16,-1 1 0 0,2-1-2 15,0 1-4-15,-1-1-9 0,2 2-15 16,1 2-24-16,-6 0-19 0,0 2-132 0,-6-1-148 16,4 2-343-16</inkml:trace>
  <inkml:trace contextRef="#ctx0" brushRef="#br0" timeOffset="89749.0099">4019 9264 782 0,'-1'0'187'0,"-3"3"4"16,2 1-120-16,-1 1-18 0,2 3-14 15,-2 3-15-15,1 0-9 0,0 2-3 16,0-1-5-16,1-1-3 0,1 2-5 15,-1-1-11-15,2-1-18 0,-1-1-25 16,3-2-20-16,0 0-123 0,1-1-145 16,6-6-327-16</inkml:trace>
  <inkml:trace contextRef="#ctx0" brushRef="#br0" timeOffset="89979.1644">4443 9111 835 0,'-4'-4'192'16,"2"2"1"-16,-1-2-132 0,2 3-27 16,1-1-13-16,1 0-8 0,4 4-6 15,-1-2-7-15,2 1-11 0,1 0-16 0,1 0-21 16,1 4-16-16,-1-2 42 0,-3 0-172 15,0 3-139-15,-1 3-323 0</inkml:trace>
  <inkml:trace contextRef="#ctx0" brushRef="#br0" timeOffset="90163.0664">4429 9218 778 0,'-1'1'189'0,"-1"1"3"0,0-2-113 15,4 4-26-15,-1-3-15 0,3 2-15 16,-1-2-9-16,2 0-5 0,1-2-2 16,3 2-5-16,1-3-6 0,1 2-5 15,0-3-12-15,3 2-19 0,0-2-22 16,3 5-14-16,1 0-121 0,1-1-136 16,2 2-308-16</inkml:trace>
  <inkml:trace contextRef="#ctx0" brushRef="#br0" timeOffset="90388.8732">4845 9155 764 0,'-3'-2'182'15,"2"0"2"-15,0 1-117 0,1 0-25 0,2 1-11 16,2 1-12-16,4 3-7 0,-2-2-7 15,3 0-4-15,-4-4-8 0,6 6-19 16,1-2-21-16,-1 0-16 0,2 0-125 16,-1 1-138-16,1-2-323 0</inkml:trace>
  <inkml:trace contextRef="#ctx0" brushRef="#br0" timeOffset="90629.0965">5342 9117 666 0,'1'-12'163'0,"0"-2"6"15,-1 1-96-15,0-2-21 0,4 2-4 16,-3-3-7-16,0 0-4 0,2 5-4 16,-2 4-5-16,0-2-4 0,-1 6-3 0,2 6-4 15,-2 6-4-15,2 2-4 0,-2 2-3 16,2 4-2-16,-2 4-2 0,2 3-4 15,-2-1-5-15,2 0-7 0,2 1-13 16,1 1-19-16,1-1-21 0,2-4-134 16,0-2-146-16,3-2-347 0</inkml:trace>
  <inkml:trace contextRef="#ctx0" brushRef="#br0" timeOffset="91429.6274">3527 9659 658 0,'-18'-3'166'15,"5"1"8"-15,1-1-92 0,4 2-20 16,3 1-9-16,2 0-5 0,0-3-7 15,1 2-10-15,4 0-6 0,1 1-3 16,2 0-5-16,3 0-5 0,2-1-3 16,7 1-2-16,3-1-1 0,6 1-1 15,3 0-1-15,4 0-2 0,1-2 0 16,3 4-1-16,-1 0-1 0,0 0 1 16,-5 1-1-16,0-1 0 0,-6 1 0 15,-1 2 0-15,-9-3 1 0,-2 2-1 0,-5 0 0 16,-4 2 0-16,-4 1 0 0,-4 0 1 15,-2 4-1-15,-5 2 1 0,-4 0-1 16,0 2 1-16,-6 2-1 0,-4 0 0 16,-1 4 0-16,0-4 0 0,1 1 0 15,1 1-1-15,-3 0 1 0,3 0 0 0,6 0 0 16,1 0 0-16,0-5 0 0,2 4 0 16,4-1 0-16,5-4 0 0,0-2 0 15,6-2 1-15,2-3-1 0,3 1 0 16,4-4 1-16,2-4-1 0,2-1 1 15,5 0-1-15,-2-4 1 0,2 1 0 16,4 0-1-16,1 2 0 0,-2 0 0 16,-1 2-1-16,0-3-3 0,2 5-8 15,-2 0-11-15,-3-1-17 0,-4 0-18 16,3 5-14-16,-5-1 160 0,-3-2-289 16,-1 3-152-16,4 0-406 0</inkml:trace>
  <inkml:trace contextRef="#ctx0" brushRef="#br0" timeOffset="91793.6519">3990 10006 618 0,'-2'-8'177'0,"2"-3"6"15,-1 0-31-15,1-1-84 0,1 0-16 0,-1 8-11 16,3-3-14-16,-1 4-8 0,3-1-6 15,1 2-3-15,2 2-4 0,0 2-2 16,3-1-2-16,1 5 0 0,2-1-1 16,-3 4-1-16,1 2 1 0,-1-1-1 15,-2 3 1-15,-3-1 0 0,-2 0-1 16,-1 2 1-16,-3 0-1 0,-2-5 0 16,-4 1 1-16,-2-1-1 0,0 1 0 15,-3-1 0-15,-1 1 0 0,-2-1 0 0,2 1 1 16,3 1-1-16,1-3 0 15,-1 1 0-15,5-3 0 0,2-1-1 0,1 0 1 16,3-3 0-16,3-1-1 0,1-1 0 16,5 0-3-16,1 0-6 0,3-2-6 15,4 0-7-15,1-2-12 0,1-1-14 16,1-1-11-16,2 1-11 0,0 0-116 16,2 1-126-16,-1-1-296 0</inkml:trace>
  <inkml:trace contextRef="#ctx0" brushRef="#br0" timeOffset="92016.064">4493 9896 760 0,'-1'-5'199'16,"-2"2"4"-16,1-1-92 0,-1 3-46 15,5-1-20-15,-1 1-19 0,3 2-15 16,-2-1-6-16,4 0-4 0,0 2-1 0,2-1-3 15,1 1-5-15,4 0-11 0,-1 1-17 16,1 1-19-16,1 1-18 0,-1 0 25 16,-3 0-153-16,-3 2-135 0,-2-2-310 15</inkml:trace>
  <inkml:trace contextRef="#ctx0" brushRef="#br0" timeOffset="92184.6613">4502 10039 736 0,'0'2'182'16,"1"-1"4"-16,4 0-96 0,-2 2-36 16,2-2-15-16,4-4-13 0,1 2-9 15,1 1-6-15,3-1-6 0,0-2-8 16,3 3-10-16,0-1-17 0,3-1-19 16,-1 3-14-16,2-1-93 0,0 1-36 15,0-2-116-15,-2-1-223 0</inkml:trace>
  <inkml:trace contextRef="#ctx0" brushRef="#br0" timeOffset="92494.8452">4999 9885 663 0,'0'0'181'0,"0"0"7"15,1-1-77-15,-2 2-36 0,1 0-11 16,1 2-11-16,0-2-14 0,1 0-11 16,0 3-5-16,2-2-5 0,3 3-4 15,2-3-5-15,2-2-2 0,0 0-3 16,3 1-5-16,2-2-9 0,1-1-15 0,-1-3-20 15,0 4-24-15,0-1-17 0,-1 0-125 16,-3 1-145-16,2-2-317 0</inkml:trace>
  <inkml:trace contextRef="#ctx0" brushRef="#br0" timeOffset="92983.1102">5401 9806 708 0,'-5'-4'178'0,"-1"-2"7"0,1 1-107 0,1-3-18 16,0 2-8-16,2-3-13 0,3 0-12 15,4-2-5-15,-1-1-5 0,3-1-1 16,4 4-3-16,1-2-2 0,1 2-1 0,1 2-3 15,-1 2-2-15,1 0-1 0,1 2-2 16,-2 2-1-16,0 2-1 0,-2 1 0 16,-1 1 0-16,-1 1-1 0,0 2 0 15,-2 1 0-15,-1 3-1 0,-1 1 0 16,-1-1-1-16,-3 2 0 0,-1-1 0 16,-5 3 0-16,-1-1 0 0,-1 0-2 15,-2 0 1-15,-3 1-1 0,-1-1 0 16,-3 3 0-16,2 0 2 0,-2-3 0 0,1 1 1 15,1-2 1-15,4 2 1 16,-1-2 0-16,2-2 0 0,4-2 0 0,2-1 0 16,4 1-1-16,-1-3 1 0,1 0 0 15,5-2 0-15,3 2 0 0,1-4 0 16,3 1 0-16,1-4 0 0,0 4 2 16,4-5 0-16,0 0 1 0,0-2 0 15,3 3 0-15,0 0 0 0,1-2 0 16,2 1-2-16,1-1-3 0,-4 5-13 0,-2-2-18 15,-3 1-25-15,-2 1 50 0,-7 4-192 16,-3 1-154-16,-7 3-374 0</inkml:trace>
  <inkml:trace contextRef="#ctx0" brushRef="#br0" timeOffset="94854.2505">737 10996 578 0,'-4'-1'142'16,"-1"6"6"-16,-2 7-78 0,1 6-27 15,0 8-11-15,-1 5-6 0,-2 4-5 16,1 6-4-16,-2 4-1 0,1-1 0 0,-2-1 3 15,3 0 2-15,-1-1 0 0,4-4 1 16,0-8 1-16,2-5-2 0,3-3-2 16,-3-10-4-16,3-7-2 0,3-5-1 15,-1-10-2-15,1-8-4 0,3-4 0 16,0-8-2-16,4-4 0 0,1-8-1 16,-3-7 0-16,2-1 0 0,1 0-1 15,-1-5 1-15,2 0-1 0,-3 3 0 16,-1 9 0-16,0 8 1 0,-2 7 0 15,-3 12 1-15,4 14 1 0,-7 12 0 16,1 10-1-16,-2 6 1 0,2 9-2 0,-1 5-1 16,3 6-1-16,0 0-1 0,2 3 0 15,2-1 0-15,7-1 1 0,-3-7-1 16,2-4 0-16,2-7 0 0,0-8-1 16,4-6 1-16,-1-8 0 0,1-7 0 15,-1-7 0-15,-1-3-1 0,-1-6 1 16,0-7 0-16,-4-8 0 0,1-2 1 15,-2-4-1-15,-1 0 1 0,-1-2-1 16,1 2 1-16,-2 8 0 0,-1 4 1 0,-1 6 3 16,-2 7 1-16,-2 4 0 0,1 10 2 15,-3 6-1-15,-2 6 0 0,1 5-2 16,0 8-2-16,0 6-1 0,-1 4-1 16,0 1 0-16,2 4-1 0,2-1-1 15,1 2-1-15,2-2-3 0,1-4-6 16,4-1-12-16,2-5-18 0,0-4-21 15,3-7-15-15,-2-5-126 0,2-3-142 0,0-4-320 16</inkml:trace>
  <inkml:trace contextRef="#ctx0" brushRef="#br0" timeOffset="95306.8757">1314 11462 617 0,'4'-3'175'0,"-4"1"7"16,-1 0-48-16,-2 4-63 0,1-1-13 15,4 8-14-15,0 0-12 0,-4 0-9 16,2 2-5-16,0 2-2 0,2-2-2 16,0 0-3-16,0-1-2 0,1-5-2 15,3 0-1-15,0-6 0 0,2-4-1 16,0-1-2-16,3-6 0 0,-2-4-1 15,3-2 1-15,0 0-1 0,-1 5-1 16,0-3 0-16,-1 2 0 0,-1 6-1 0,-1 5 1 16,-3 4-1-16,-1 7-4 0,-3-1-7 15,1 10-13-15,1-1-20 0,-4 4-20 16,1 2-15-16,5-1 55 0,-3-2-178 16,3-3-136-16,1-4-316 0</inkml:trace>
  <inkml:trace contextRef="#ctx0" brushRef="#br0" timeOffset="95672.5191">1643 11418 590 0,'-10'1'164'0,"0"1"4"0,0 6-15 16,-1 3-105-16,1 2-14 0,3 3-8 15,1 2-6-15,1 1-5 0,4 2-3 16,1-4-1-16,3 0-3 0,4 0-2 15,1-4-3-15,3-2-1 0,3-1 0 16,0-4-2-16,4-3 1 0,0-3 0 16,-2-6-1-16,1 0 1 0,-4-7 0 0,-2-1 0 15,-3-5 0-15,-3 2 0 0,-7-5 0 16,-2-4 1-16,-7-1 1 0,-3-2-1 16,-3-4 1-16,-3-4-1 0,-3-7 1 15,0 0-2-15,-2-3 0 0,3 1 0 16,0 2 1-16,-1 6 6 0,3 5 4 15,6 8 3-15,-1 2 1 0,4 8 0 16,2 5 0-16,6 1-2 0,3 0-6 16,5 4-5-16,2 3-2 0,5 1-4 0,7-1-8 15,3 0-9-15,5 3-16 0,2 0-16 16,4 3-14-16,3-4-16 0,1 9-114 16,0-2-127-16,0 0-286 0</inkml:trace>
  <inkml:trace contextRef="#ctx0" brushRef="#br0" timeOffset="96350.1037">1942 11201 697 0,'-21'19'167'0,"0"3"4"16,-2 2-109-16,1-2-17 0,4 3-12 15,2-3-9-15,7-2-8 0,4-3-6 16,2-2-4-16,8 0-4 0,4-4-5 15,2-3-9-15,5 0-7 0,-2-4-5 16,2-1-5-16,2-2-3 0,-3-1 0 16,0-2 2-16,0-2 8 0,-3 0 7 0,-3 1 6 15,-2 0 6-15,-3 1 4 0,-1-1 5 16,-4 5 3-16,-1-1 3 0,-4 2 0 16,-1 4 2-16,0 4-1 0,0 1-2 15,-2 3-1-15,3 0-3 0,0 3-1 16,2-3-2-16,3 3 0 15,2-2-1-15,3-1-1 0,2-3-1 0,1 1 1 16,3-2-1-16,4-4 0 0,0-3-1 16,2-6 1-16,3-2 0 0,-1-2 0 15,5-4 0-15,2-2 1 0,-3-4 1 0,-1-3 2 16,-3 0 3-16,-2-2 3 0,-3 0 2 16,-4-3 3-16,-4 2 2 0,-1 2 0 15,-3 3 1-15,-1 1-1 0,0 5 0 16,-1 1-2-16,-2 3 0 0,2 1-3 15,0 1-2-15,-1 2-2 0,2 2-3 16,0 1-2-16,3 3-2 0,-2 0-2 0,2 1 1 16,-1 1-1-16,2 0 0 0,-1-2 0 15,1 2 0-15,0-3 1 0,2 0-1 16,-2-1 0-16,2-1 0 0,-1 0 0 16,-2-2 0-16,1 1 0 0,0 1 0 15,-3-3 0-15,0 2 1 0,0 2 0 16,-2 0 2-16,1 3 0 0,0 0 1 15,0 1 0-15,0 1 1 0,1 3-1 16,-2 0 1-16,3 3-2 0,1 2 0 16,-2 0-2-16,2 1 1 0,-1 0-1 15,1 1 0-15,1 0-1 0,-1-3 0 0,2-1 1 16,2 3-1-16,-1-3 0 0,4 2 0 16,-1-3 0-16,-1 0 0 0,1 0-1 15,-4-3-5-15,0 0-11 0,-2-1-17 16,0-3-16-16,0 1-18 0,1-3 15 15,-2-1-146-15,5-1-133 0,-2-1-303 16</inkml:trace>
  <inkml:trace contextRef="#ctx0" brushRef="#br0" timeOffset="96788.1623">2413 11562 560 0,'1'-10'157'0,"2"-6"13"16,-2 0-45-16,1-2-46 0,2 2-6 15,1-1-5-15,0 0-8 0,0 1-10 16,-2 2-11-16,1 5-8 0,-1 1-8 15,-2 2-6-15,-1 7-4 0,-3 3-5 16,-2 6-2-16,1 6-1 0,-4 3-1 16,-2 6-4-16,2 2-6 0,-2-1-10 15,1 0-13-15,3-1-22 0,0-7-23 0,5 1 32 16,1-6-169-16,4-4-147 0,5 1-342 16</inkml:trace>
  <inkml:trace contextRef="#ctx0" brushRef="#br0" timeOffset="97007.191">2555 11476 806 0,'0'-2'192'0,"-5"-4"2"15,2 2-125-15,3 5-22 0,1 4-14 16,-1 3-8-16,0 1-9 0,-3 4-6 15,2 5-4-15,-3 0-4 0,0 4-8 16,-3 2-14-16,1-4-23 0,-1 4-23 16,1-3 21-16,0-3-156 0,2-2-143 15,7-1-330-15</inkml:trace>
  <inkml:trace contextRef="#ctx0" brushRef="#br0" timeOffset="97247.0417">2699 11475 724 0,'-2'-1'174'0,"1"1"6"0,2 6-111 16,1 3-23-16,-4-2-13 0,1 4-8 15,0 4-7-15,1 3-9 16,-3 0-9-16,1 0-12 0,-1 0-16 0,2 0-19 15,1-1-14-15,0-3-123 0,0-3-134 16,3 0-309-16</inkml:trace>
  <inkml:trace contextRef="#ctx0" brushRef="#br0" timeOffset="97478.0527">2899 11511 731 0,'-8'-7'174'0,"-4"3"3"16,-3 4-113-16,1 3-20 0,-5 2-10 15,2 5-8-15,-7-3-5 0,4 7-3 0,1 2-1 16,2-2-2-16,2 2-2 0,7 3-1 16,-1-3-2-16,8 1-3 0,1-1-4 15,2-2-8-15,6-1-10 0,2-5-14 16,2-2-15-16,5-3-14 0,0-3-14 15,4-4-77-15,1 0-40 0,1-3-106 16,1-1-214-16</inkml:trace>
  <inkml:trace contextRef="#ctx0" brushRef="#br0" timeOffset="97843.6402">3053 11530 559 0,'-2'-7'152'16,"-3"-1"9"-16,2 2-33 0,-1 4-74 0,-1 1-8 15,0 1-4-15,-3 1-6 0,-1 4-7 16,1 0-4-16,-2 3-3 0,1 5-3 16,1-1-2-16,1 4-1 0,3 2-4 15,0-1-1-15,0 2-4 0,3-3-1 16,1-2-3-16,4-2-1 0,1-3-2 15,-1-4 0-15,3-4-1 0,0-4 0 16,4-4 1-16,1-5-1 0,0 0 1 16,3-2 0-16,1-2 1 0,2 5-1 15,0-3 1-15,-2 4 0 0,1 4 0 16,-3 2 1-16,0 2-1 0,-2 4 1 0,-3 1 0 16,-1 6 0-16,-3 5-2 0,-1 1-5 15,-2 2-9-15,-2 1-16 0,0-1-19 16,-2 0-16-16,-1-2-129 0,-2-1-142 15,-1-5-327-15</inkml:trace>
  <inkml:trace contextRef="#ctx0" brushRef="#br0" timeOffset="97996.2313">3024 11152 737 0,'-5'-5'163'0,"2"5"1"0,-1 3-112 15,2 4-39-15,0 4-22 0,1 1-21 16,-1 6-132-16,1 3-134 0,1 2-335 16</inkml:trace>
  <inkml:trace contextRef="#ctx0" brushRef="#br0" timeOffset="98677.2587">555 11803 561 0,'-21'-7'144'0,"1"1"8"15,3 0-62-15,4-2-36 0,1 2-5 0,4 1-3 16,2-3-5-16,5 2-5 0,1-2-7 15,1 0-3-15,5 2-4 0,3 1-4 16,4 1-2-16,3 3-3 0,6 0-1 16,3 2-2-16,5 3-2 0,3 2-2 15,3 1-1-15,2 2-2 0,4-2-1 16,0 3-1-16,4 0-1 16,0-1 1-16,2 0-1 0,7-1 0 0,6 2-1 0,6 0 1 15,1 1 0-15,3-1 0 0,3-2 0 16,4 1-1-16,-2-2 1 0,3 1-1 15,1-1 0-15,-1-1 1 0,0 2 0 16,3-1-1-16,-1 0 1 0,5 1 0 16,-5-2 0-16,-2 0 0 0,-1-2 0 15,0-2 0-15,2-1 0 0,-3 0 0 16,-6-4 0-16,-1 2 0 0,-4-2 0 16,2-1 0-16,-5 1 1 0,-7-1-1 0,-3 2 0 15,-2 0 0-15,-3-1 0 0,1 0 1 16,-7 0 0-16,2 0 0 0,-5-1 0 15,-1 1 0-15,-7-1 1 0,-3 2-1 16,-7-3 0-16,-3 2-1 0,-6 2 1 16,-1 0-1-16,-5 0 1 0,-1-2-1 15,-3 3 0-15,-2 0-2 0,-3 1-6 16,-1-2-8-16,2 0-14 0,-4-1-19 0,1 0-14 16,0-3-130-16,-3-1-140 0,4-4-324 15</inkml:trace>
  <inkml:trace contextRef="#ctx0" brushRef="#br0" timeOffset="98860.3094">3508 11474 850 0,'-1'0'181'0,"0"2"-1"0,1 4-145 16,0-2-33-16,0 3-24 0,0 3-18 15,0 2-12-15,-1 1-42 0,-2 0-86 16,-1-1-121-16,2 9-257 0</inkml:trace>
  <inkml:trace contextRef="#ctx0" brushRef="#br0" timeOffset="99023.4227">3506 11813 802 0,'2'0'205'15,"-1"0"3"-15,-1-1-109 0,0 0-36 0,2-4-19 16,-1-1-17-16,0 0-16 0,0-1-15 16,2 1-17-16,-3 0-20 0,0 1-26 15,-1 4-125-15,-1 1-18 0,0 1-129 16,-3 4-245-16</inkml:trace>
  <inkml:trace contextRef="#ctx0" brushRef="#br0" timeOffset="100387.4968">4508 11433 530 0,'-9'-3'151'0,"4"-2"10"16,0 0-31-16,-1 3-58 0,1-3-9 16,2 2-5-16,-1-1-8 0,3 3-10 0,0 0-9 15,3 1-8-15,3-1-6 0,1 2-4 16,3 0-4-16,2 2-4 0,3-1 0 15,5 3-1-15,-1-1-2 0,4 1-1 16,4-3 0-16,0 2 0 0,-1-1-1 16,1 2 0-16,-3-1 0 0,1 1 0 15,-7 0 0-15,-3 0 0 0,-3 0-1 16,-2 2 0-16,-5 0 0 0,-3 1 0 16,-5 0-1-16,-2 2 0 0,-5 0 0 0,0 1-1 15,-4-1 0-15,-1 1 1 16,-3 0-1-16,-1 1 1 0,-1 0 1 15,-1 0-1-15,-1 1 2 0,0 0-1 0,0-1 1 16,4 2 0-16,2-1 1 0,0 1 0 16,5 1 2-16,1-2 0 0,2-1 0 15,4 1 1-15,1-2-1 0,2-3 1 16,3 1-1-16,3-2-1 0,2 0-1 16,3 1 1-16,-1-5 0 0,2 1-1 15,2-1 1-15,3-1 0 0,0-2-1 0,1-1 1 16,2 0-1-16,3-2 0 0,1 2-1 15,-3-3 1-15,2 1-1 0,-1-2 0 16,-1 1-5-16,0 0-10 0,-5-1-16 16,-1 2-22-16,-1 3-17 0,-3 1-128 15,-5 1-143-15,-2 1-328 0</inkml:trace>
  <inkml:trace contextRef="#ctx0" brushRef="#br0" timeOffset="101459.015">5017 11808 584 0,'0'-5'151'0,"2"2"10"0,-2 0-79 16,1 2-17-16,0 2-3 0,0 2-7 15,0 3-9-15,2 2-11 0,-1 1-9 16,0 1-7-16,0 1-7 0,-1 1-6 16,0 2-7-16,-1-2-9 0,2-1-19 15,-2 0-23-15,1 1-67 0,-1-3-68 0,4-3-129 16,-1-4-273-16</inkml:trace>
  <inkml:trace contextRef="#ctx0" brushRef="#br0" timeOffset="101779.2095">5353 11645 702 0,'1'-3'186'0,"-1"-1"7"16,-1 3-100-16,1 0-22 0,1 1-13 0,0-2-16 15,1 1-17-15,0 1-11 0,3 0-8 16,4 0-4-16,-1 0-2 0,1-2-6 16,0-1-12-16,2 4-18 0,1-1-20 15,-4 2-17-15,-2-2-126 0,-1 1-142 16,1 4-321-16</inkml:trace>
  <inkml:trace contextRef="#ctx0" brushRef="#br0" timeOffset="101949.2967">5386 11763 608 0,'-2'1'171'0,"3"2"3"0,-1-2-12 0,1 0-115 16,1 0-19-16,5 2-11 0,-4-1-9 16,3-1-14-16,0-2-14 0,3 1-20 15,2 0 133-15,0 0-268 0,1-2-152 16,2 1-412-16</inkml:trace>
  <inkml:trace contextRef="#ctx0" brushRef="#br0" timeOffset="102816.0658">5813 11609 557 0,'-7'-7'139'16,"0"0"7"-16,-1 0-76 0,4-2-17 15,0 1-1-15,4 1-4 0,2-1-3 16,2-2-6-16,5-1-4 0,0 0-4 0,2 1-6 15,4 0-5-15,-3-1-5 0,3 3-3 16,2 3-3-16,-2 1-3 0,1 3-1 16,0 2-2-16,-2 3-2 0,1 3 0 15,-1-1 0-15,-3 4 0 0,-3 1-1 16,0 3 1-16,-5 0-1 0,1 2 1 16,-4 2-1-16,-4 1 0 15,-1 1 0-15,-1-2-1 0,-4 3 0 0,-2-1 0 16,0 2 0-16,-5 0-1 0,1-3 1 15,-5 2-1-15,0 0 1 0,0 0 0 0,2-2 1 16,-1-3-1-16,3-2 1 0,1 0 1 16,5-3 0-16,4-3 0 0,2-1 0 15,4-4 1-15,1 0 0 0,3 0 0 16,5-1 0-16,-1-1 0 0,4-1 0 16,2-1 0-16,1 0 0 0,4 0 1 15,-1-1 1-15,-2 1 0 0,4-1 0 16,-5 1 1-16,1-2 0 0,0 3 0 0,-3-1-1 15,-1-2 0-15,2 2-2 0,-2 0 0 16,-1 0 0-16,-1 1-1 0,-2-1 0 16,-1-1 0-16,0 1-1 0,-2 1 1 15,-3 0-1-15,2 0-1 0,-2-1-2 16,-1 1-6-16,-1 0-9 0,-2 0-13 16,1-1-14-16,1 1-16 0,-3-3 131 15,-2 3-263-15,0 0-148 0,3 0-398 16</inkml:trace>
  <inkml:trace contextRef="#ctx0" brushRef="#br0" timeOffset="104085.4742">4491 12405 533 0,'-9'-1'146'0,"-1"-1"9"0,0 2-41 16,1-1-46-16,0 0-6 0,3 1-2 15,-1-1-3-15,3-2-7 0,1 3-8 16,1-1-7-16,3 0-8 0,2 0-5 16,2-1-6-16,1 1-4 0,2 0-4 15,2-2-1-15,4 3-1 0,-1 0-2 16,4 0 0-16,2-1-2 0,0 1 0 15,3 0-1-15,3-1 0 0,0 1 0 0,1 0-1 16,0-1 0-16,0 1 0 16,-3 0 0-16,1 2 0 0,-5-1 0 15,-5 3 0-15,-1 1 1 0,-5 1-1 0,-3 1 1 16,-2 2-1-16,-8 0 1 0,0 3-1 16,-1 1 1-16,-4 2-1 0,-4 0 0 15,2-1 0-15,-3 2 0 0,1-1 0 16,-2 3 0-16,-1-2 0 0,0 2 0 15,1-3 0-15,-4 1 0 0,-1-1 0 16,2 2 0-16,-1-2 0 0,3 0 0 0,2-2 0 16,2-1 1-16,4 1-1 0,3-2 1 15,2-4-1-15,3-2 1 0,0-3-1 16,2 1 1-16,0-3-1 0,0 0 0 16,4-1 1-16,0-2-1 0,3 2 1 15,-1-3-1-15,4 0 1 0,0 3 0 16,3-1-1-16,0 1 1 0,3-1-1 15,1 2 1-15,0-1 0 0,-2 1-1 16,0-1 0-16,0 0 1 0,0 1-1 0,-2 0 1 16,-1 0-1-16,-2 1 0 0,0 0 0 15,-3 2 1-15,-2-2-1 0,-1 0 0 16,-4-1-1-16,2 2-1 0,-3-2-4 16,-3 0-6-16,1 0-12 0,-2 0-14 15,1 0-15-15,-2 0-16 0,0 2-15 16,0-4-118-16,1 2-131 0,1 2-295 15</inkml:trace>
  <inkml:trace contextRef="#ctx0" brushRef="#br0" timeOffset="104632.02">4941 12727 371 0,'-3'2'113'0,"-1"0"6"16,0-1-29-16,1 0-19 0,-1-1-5 15,2-1-5-15,-2 1-4 0,3-4 2 16,-2 2-1-16,-1-3 0 0,4 1-3 15,2-2-6-15,-1-1-5 0,0-2-8 16,4 2-7-16,1-2-5 0,3 3-5 16,-2-3-4-16,2 2-3 0,-1 1-3 0,2 2-2 15,0 2-2-15,-2 1-2 0,-1 1 0 16,-1 1-2-16,0 4 0 0,0 1-1 16,-2 1 1-16,-2 3-1 0,1 1 0 15,-1 1 0-15,-3 3 0 0,0 0 0 16,-2 2-1-16,-2 0 1 0,-3-1-1 15,-1 1-1-15,-1 0 0 0,-1 0 1 16,-4-2-1-16,2 0 1 0,1-3 0 16,-2-2 0-16,3 0 1 0,0-4 0 0,3-1 0 15,2-2 0-15,-1 1 0 16,5-2 0-16,3 1-1 0,0-2 1 0,4 3 0 16,0-2 1-16,4 1-1 0,1-1 0 15,-1 1 0-15,4-2 1 0,-2 1-1 16,0-3 0-16,0 2 0 0,0-2 0 15,0 1 0-15,-3 0-2 0,1 0-5 16,-2 1-11-16,1 2-18 0,-5-1-24 16,0 3-16-16,-2-2-127 0,-1 1-146 15,0-2-324-15</inkml:trace>
  <inkml:trace contextRef="#ctx0" brushRef="#br0" timeOffset="105637.0468">5419 12473 652 0,'-2'-3'170'0,"-2"3"9"0,1-2-93 0,0 1-11 16,0-1-8-16,2 1-9 0,0 1-14 15,1 0-12-15,2 0-9 0,3 0-10 16,-1 0-6-16,3-3-4 0,3 1-1 15,0-2 0-15,2 0-3 0,-1-1-5 16,1 2-8-16,2 0-13 0,-3 1-18 16,0 2-20-16,-4 0-16 0,-1 1-119 0,-1 0-136 15,-1 2-301-15</inkml:trace>
  <inkml:trace contextRef="#ctx0" brushRef="#br0" timeOffset="106003.221">5444 12591 625 0,'-3'2'162'16,"2"-2"12"-16,-2-1-90 0,2 2-9 16,0-4-4-16,1 4-8 0,0-1-8 0,2 0-12 15,1 0-9-15,1 1-9 0,0-2-6 16,3 2-6-16,-1-3-4 0,4-2-2 15,-2 0-3-15,2 3-5 0,0-4-12 16,-2-1-18-16,3 1-33 0,0 2 84 16,-2 1-229-16,1-1-167 0,-1 3-412 15</inkml:trace>
  <inkml:trace contextRef="#ctx0" brushRef="#br0" timeOffset="106637.546">5866 12412 536 0,'-2'-6'139'0,"0"0"9"16,-2 1-56-16,-3 1-32 0,1 2-3 15,-2 2-1-15,-2 1-5 0,-1 3-4 16,0 4-7-16,1 3-5 0,0 3-8 15,3 3-6-15,0 3-6 0,3 2-3 16,3 0-3-16,2 0-3 0,3 0-3 16,3-1 0-16,4-2-1 0,2 1-1 15,3-5 0-15,3 0 0 0,2-4 0 16,1-1-1-16,0-5 1 0,1-5-1 0,0-4 1 16,-1-3-1-16,0-3 1 0,-3-4-1 15,0-1 2-15,-2-3 3 0,-3-2 5 16,-3-1 3-16,-4-2 3 0,-5 0 1 15,-5 1 0-15,-7-2 0 0,-2 2-5 16,-5 3-6-16,-4 1-9 0,-2 7-16 16,-4 2-24-16,-3 5-32 0,-5 9-138 15,-3 2-161-15,-4 3-379 0</inkml:trace>
  <inkml:trace contextRef="#ctx0" brushRef="#br0" timeOffset="117245.058">18792 14096 416 0,'-11'32'100'0,"8"-8"5"0,7-2-64 16,9-2-10-16,4 2-6 0,8-1-5 16,5-1-5-16,8-3-4 0,5-2-3 15,3-7-4-15,0-3-1 0,3-7-1 16,0-8-1-16,-3-4 1 0,0-1 1 16,-6-6 1-16,-2-4 1 0,-2-3 0 15,-3-1 0-15,-7-1 0 0,-8-4-1 16,-8-2-3-16,-9-2-1 0,-8 0-2 15,-12 4-2-15,-10-1-3 0,-10 4-7 0,-8 7-4 16,-9 4-98-16,-10 10-93 16,-6 11-236-16</inkml:trace>
  <inkml:trace contextRef="#ctx0" brushRef="#br0" timeOffset="118478.7039">23367 14446 508 0,'-8'2'122'0,"2"-1"4"0,0-3-79 16,1-2-11-16,1 0-4 0,3-1-4 16,-1-1-3-16,2-1-3 0,0-2-3 15,1 0 0-15,1-2-1 0,3 0 0 16,1 1 0-16,1-1-1 0,0 0-1 0,2 2-2 15,0 1-2-15,1 1-4 0,0 1-2 16,0 3-2-16,0 0-2 0,1 4-1 16,-2 3 0-16,1 1-1 0,-1 2 0 15,-1 3 1-15,0 1-1 0,-3 1 0 16,-3 2 0-16,-2 2 1 0,-2 2-1 16,-3-1 1-16,-4 5-1 0,0 2 1 15,-3-1-1-15,-1 1 0 0,-1 0 1 16,-2-2-1-16,2-1 0 0,0-3 1 15,1-3 0-15,0-1 0 0,5-3 0 0,-1-2 2 16,3 0 1-16,4-3 1 0,1-3 2 16,2 2 0-16,2-2 1 0,5-2 1 15,2 1 1-15,3-2-1 0,2-1-1 16,1-1-1-16,1-2-1 0,2 0-2 16,1-2-2-16,0 0 0 0,-1 1-1 15,0 0-1-15,-1 2-4 0,-2 1-7 16,-4 1-12-16,-6 4-12 0,-1 2-13 0,-9 3 82 15,-4 2-208-15,-7 5-134 16,-2 3-342-16</inkml:trace>
  <inkml:trace contextRef="#ctx0" brushRef="#br0" timeOffset="121733.3228">16480 14469 448 0,'3'-3'101'0,"-5"-2"4"0,5 1-71 16,-2-1-10-16,0-1-2 0,0-2-1 15,2 1 0-15,-2-1 0 0,0 2-2 16,-1-2 0-16,0-1-2 0,0 2 0 0,3-2-2 16,-2 2 0-16,0-2-2 0,0 2-1 15,3 1-2-15,-3 0-1 0,3 0-3 16,-1-1-1-16,-1 3 0 0,-1 2-2 16,2-1 0-16,-2 0 0 0,0 2 0 15,-2-1-1-15,2 2 0 0,-2 0-1 16,2 0 0-16,-2 2-1 0,0-1 1 15,1 2 0-15,-2-2-1 0,0 1 1 16,2 0 0-16,-1-1-1 0,1 0 1 16,0 0-1-16,-1-1 0 0,1 0 1 0,1 0-1 15,-2 1 0-15,2-2 1 0,-1 1-1 16,-1-1 0-16,1 1 1 0,0 2-1 16,-2 0 0-16,4-2 0 0,-2 1 0 15,-2 1 0-15,2 1 0 0,3-1-3 16,-4 1-2-16,1 0-5 0,-2 1-8 15,2 3-13-15,2-2-5 0,-4 3-104 16,-4-2-105-16,2 0-251 0</inkml:trace>
  <inkml:trace contextRef="#ctx0" brushRef="#br0" timeOffset="122109.7018">16147 14702 535 0,'-3'-4'121'0,"1"0"2"0,2 2-86 16,0 0-12-16,1 0-4 0,0 1-3 16,2-2-1-16,2 1 0 0,1-1 0 15,1 2-1-15,2-1-1 0,3-1 0 16,0 1-3-16,1 1-1 0,0 1-2 0,2 0-3 16,0 0-1-16,-1-2-2 15,1 4-3-15,0 0-5 0,-1-1-6 0,-1 1-8 16,-1-1-17-16,0 0-80 0,-2 0-30 15,-4 2-99-15,-1-1-199 0</inkml:trace>
  <inkml:trace contextRef="#ctx0" brushRef="#br0" timeOffset="122730.0416">16500 14508 522 0,'0'-6'113'0,"1"1"1"0,0-2-88 15,-1 2-11-15,1-4-3 0,1 3-2 16,0-3-1-16,1 1 1 0,-1-3 1 15,0 2 0-15,1-4 1 0,-1 2 0 16,3-4 1-16,-1 2 0 0,0-3-1 16,-2 5 0-16,2 0-1 0,-1 2-3 15,1 2-1-15,-4 2 0 0,4 0-2 16,-4 6 0-16,1-1-1 0,-2-1 0 0,1 3 2 16,-2 6 2-16,1 1 1 0,0 5 1 15,-1 4 2-15,0 3 0 0,0 4-1 16,1 2-1-16,2 0-3 0,0 0-1 15,3 1-2-15,-1-3-1 0,2 0 0 16,0-1-1-16,0-2 0 0,-1-1-1 16,-2 0 1-16,0-3-1 0,-1 2 0 15,0 0 0-15,-1-1-1 0,-1-2 1 0,0-2 0 16,-1 0-1-16,0-2 1 0,-1-3-1 16,0-3 1-16,-2 2 0 15,0-3 0-15,0 1 0 0,-2 0-1 0,-1-2 1 16,-1-1 0-16,-1 1-1 0,-1-1 0 15,0-2 0-15,-2 1 0 0,2-2 0 16,0-2-1-16,3 2 1 0,2-3-1 16,0 0 1-16,2 2-1 0,3-2 1 15,2 1-1-15,3-2 1 0,3 0-1 16,4 0 0-16,1-2 1 0,4 0-1 0,4 0 1 16,1 1 0-16,-2 1 0 0,2-2 0 15,0 2 0-15,1-1 1 0,-3 3-1 16,1-3-7-16,0 3-10 0,-1 2-9 15,0 1-20-15,-5 3-110 0,0 3-120 16,-2-1-287-16</inkml:trace>
  <inkml:trace contextRef="#ctx0" brushRef="#br0" timeOffset="124362.6788">14681 14485 444 0,'-13'7'111'0,"2"-1"7"0,-1 2-61 0,2 0-11 15,2-1-7-15,0 2-3 0,1-3-3 16,1 2-4-16,1-4-5 0,3 0-3 16,0-3-2-16,4 2-1 0,1-2-1 15,2 0 0-15,3-1-1 0,1-1-1 16,2 0 0-16,2 0-3 0,0-3-2 16,3-2-3-16,-3-2-1 0,3 3-3 15,0 3-1-15,1 0-1 0,-2 0-4 0,1 2-5 16,-2 4-9-16,0 2-8 15,-3-2-13-15,0 2 40 0,-2-2-162 0,-3 5-121 16,0 1-304-16</inkml:trace>
  <inkml:trace contextRef="#ctx0" brushRef="#br0" timeOffset="124938.1991">15093 14452 424 0,'-4'-3'103'0,"-3"2"5"16,3-3-60-16,0 1-12 0,0-1-3 16,1 0-2-16,0-1-2 0,2 0-3 15,1-3-2-15,1-1-4 0,2 2-2 16,0 1-3-16,3-3-2 0,0 1-2 16,4 2-1-16,0 2-3 0,1-1 0 15,1 3-3-15,1-1-1 0,0 4-2 0,3 2 1 16,-3 0-2-16,0 4 1 0,-2 2-1 15,0 4 1-15,-1 1 0 0,-2 2 0 16,-4 3 0-16,-1 3 1 16,-3 1-1-16,0-1 0 0,-4 0 0 0,-3 1 0 15,-4 1 0-15,-2-1 0 0,-3-2 0 16,-1-2-1-16,-4 2 1 0,0 0-1 16,-1 0 1-16,3-2 0 0,0-2 2 15,2-2 1-15,4-3 1 0,3-1 2 0,1-3-1 16,4-5 1-16,3-1 0 0,2-1 0 15,4 0 0-15,0 0 1 0,5-1 0 16,2-1 2-16,5-3 0 0,1-2 0 16,3-1-1-16,1-4-1 0,2 1-3 15,1-2-1-15,1 1-2 0,1 2-1 16,0 2 0-16,0 1-5 0,1 1-10 16,-1 3-9-16,-2 3-17 0,0 1-47 15,-7 6-73-15,-4 3-113 0,-3 1-244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2:36:53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16973 3803 555 0,'-3'-9'136'0,"2"0"5"0,-2 4-82 16,0 6-18-16,0 8-7 0,2 4-5 0,-3 7-5 15,1 4-4-15,-5 5-4 0,2 5 1 16,-1-2-2-16,-3 0 1 0,3-2-1 15,-2-2-1-15,2-2-1 0,1-5-1 16,1-5-1-16,1-4-2 0,3-4-1 16,0-7-1-16,2-6-1 0,1-4-1 15,2-7-2-15,2-4 0 0,0-7 0 16,0-7-1-16,1-1-1 0,-1-4-1 16,-1-2 1-16,-1 3-1 0,1 5 0 15,-1 5 1-15,-2 6 2 0,0 7 1 0,0 9 3 16,-1 9 0-16,1 7 0 0,-2 5 1 15,1 6-1-15,0 4-2 0,3 4-2 16,2 4-1-16,0-2-1 0,3-2 1 16,4-1 1-16,2-3 0 0,1-4 1 15,1-5 0-15,1-7-1 0,2-1 0 16,1-6 0-16,-2-5-2 0,1-7 1 16,-1-2-1-16,1-4 0 0,-2-5 0 0,-3-5 0 15,-1-2 0-15,-1-1-1 16,-2 3 1-16,0 1-1 0,-2 3 1 0,-1 5-2 15,-2 5 1-15,0 9 0 0,-1 6 1 16,-1 2 0-16,-2 7-1 0,-2 5 1 16,0 5 0-16,3 5 0 0,-2 3 0 15,-1 0-1-15,0 1 1 0,1-1-1 16,1 1 0-16,1-3 0 0,1-3-7 16,1-6-8-16,2-2-18 0,1-2-15 15,1-6-15-15,0-6-56 0,-1-1-68 0,1-4-114 16,1 0-237-16</inkml:trace>
  <inkml:trace contextRef="#ctx0" brushRef="#br0" timeOffset="245.902">17556 3889 728 0,'-4'0'178'0,"0"0"3"0,2 0-108 16,3 1-24-16,3 3-14 0,-1-4-12 16,2 4-11-16,1-2-7 0,3 2-8 15,0-2-7-15,-1 1-13 0,1-3-12 16,-1 5-12-16,2-4-12 0,0 3 114 16,0-2-234-16,-3 2-133 0,0-2-358 15</inkml:trace>
  <inkml:trace contextRef="#ctx0" brushRef="#br0" timeOffset="400.9803">17594 4024 630 0,'-2'5'167'0,"0"-2"5"0,1 2-68 16,1-1-49-16,2 2-15 0,1-2-11 0,-1-2-10 15,3-1-10-15,1 1-7 0,1-1-12 16,2-1-13-16,2-1-15 15,-1-2-17-15,1-2-121 0,-1 2-133 16,3 0-306-16</inkml:trace>
  <inkml:trace contextRef="#ctx0" brushRef="#br0" timeOffset="898.8445">18017 3919 591 0,'-12'-3'160'0,"4"2"8"15,-5-3-44-15,4 1-65 0,2-2-11 16,4 0-6-16,3 1-7 0,-2-2-8 15,4 1-7-15,1-1-5 0,5 1-3 0,0 0-3 16,3 1-3-16,-1 1-3 0,5-1-1 16,-2 2-1-16,1 0 0 0,-2 2-1 15,0 3 0-15,1 1 0 0,1 2 0 16,-3 2 0-16,2 2 0 0,-4 0 0 16,1 1 0-16,-3 1 0 0,2 3 0 15,-4-3 0-15,-3 3 1 0,-2 2-1 16,0-1 1-16,-6 2 0 0,-1 1 0 0,-5-2-1 15,-2 2 1-15,-3 0 0 0,-3-3-1 16,0 1 0-16,-1-1 1 0,0 0 1 16,4-2 2-16,0-1 2 0,6-1 1 15,1-4 0-15,7 2 1 0,3-4 0 16,4-2-1-16,5 0-2 0,2-4-2 16,2-4-1-16,6 0 0 0,-2-3-1 15,3 0-2-15,1-3-5 0,-1 0-10 0,0 0-14 16,-1 3-22-16,-3 1-17 15,0 2-130-15,-5 2-144 0,-1 3-332 16</inkml:trace>
  <inkml:trace contextRef="#ctx0" brushRef="#br0" timeOffset="1545.0077">16886 4532 692 0,'0'-3'172'0,"0"3"6"16,0 3-97-16,0 8-23 0,1 6-10 16,-2 4-7-16,-1 7-6 0,1 8-5 15,-3 2-6-15,0 4-3 0,-1-2-3 16,0 2-5-16,1 2-3 0,-1-8-3 0,0-4-3 15,4-4-2-15,0-8-2 0,2-3-2 16,0-8-3-16,2-9-2 0,-1-6-1 16,2-8-2-16,0-4 0 0,-1-4 0 15,0-6 3-15,-2-5 1 0,3-1 3 16,-2-2 1-16,2 3 2 0,-2 0 0 16,1 3 0-16,0 8 0 0,0 6 1 15,0 6 0-15,0 10 1 0,-1 4-1 16,1 7 1-16,2 5 0 0,-2 2-1 0,5 6 0 15,0 3 0-15,4 0 0 16,2-1 2-16,-1-1 0 0,3-3 2 0,3 0 1 16,-1-5 0-16,3-2 0 0,-3-5 0 15,1-4-1-15,1-4-2 0,-1-4-1 16,-2-7 0-16,-1-3-1 0,-1-5 0 16,-3-4 0-16,-2-1 0 0,-4-5 0 15,0-1-1-15,-2-2-1 0,-2 2-4 16,0 0-6-16,0 5-8 0,0 2-10 15,1 6-13-15,-5 6-13 0,4 6-11 0,-2 2-16 16,1 3-112-16,-1 3-123 0,4 4-290 16</inkml:trace>
  <inkml:trace contextRef="#ctx0" brushRef="#br0" timeOffset="1784.8982">17499 4754 830 0,'-1'-3'205'0,"-1"2"1"0,4-1-118 0,0 3-31 16,3 0-21-16,0 2-16 0,3-2-10 16,0-2-6-16,2 1-4 0,0 1-5 15,2-4-8-15,2 2-10 0,0-2-13 16,0-1-20-16,-1 1-18 0,1 5 116 0,-2-1-244 15,-2 1-149-15,-1 3-386 0</inkml:trace>
  <inkml:trace contextRef="#ctx0" brushRef="#br0" timeOffset="1958.4445">17570 4862 705 0,'-6'2'196'16,"1"2"6"-16,0-2-61 0,0 2-64 0,4 0-21 15,1-2-15-15,1 1-14 16,3-1-12-16,1-1-6 0,2 0-5 0,2-2-9 16,2 0-12-16,1-1-15 0,2-2-23 15,-1 1-22-15,2 0-17 0,-2 2-115 16,3-1-136-16,3 1-293 0</inkml:trace>
  <inkml:trace contextRef="#ctx0" brushRef="#br0" timeOffset="2413.3074">17861 4758 717 0,'-2'-11'175'0,"1"0"5"16,4 1-112-16,-1-2-15 0,4-1-7 15,0 2-8-15,4 3-11 0,1 2-7 16,3-1-4-16,-1 3-3 0,3 1-3 0,1 2-3 16,3 3-1-16,-3-2-1 15,2 3-1-15,0 3 0 0,-1 1 0 0,-1 2-1 16,-1 1 1-16,-1 1-2 0,-2 1 1 16,-1-1-1-16,-3-3 1 0,-1 5-1 15,-3-2-1-15,-4 1 1 0,0 1-1 16,-3 1 0-16,-5-1 0 0,-1 5 0 15,-3-3-1-15,-1 3 1 0,-4-1 0 16,-1 4-1-16,-1-3 0 0,0 0 1 16,2 2 0-16,1-3 0 0,3-3 2 0,1-3 1 15,5-3 1-15,2-2 0 0,6-1 1 16,0-2 0-16,5-3-1 0,3 2-1 16,4-2-1-16,-1-2-1 0,4-2 0 15,0 0-1-15,1-3 0 0,1 0-1 16,1-3-4-16,1 1-10 0,1-1-17 15,0 3-32-15,-2 1-26 0,1 2-121 0,-2 4-152 16,-3 5-335-16</inkml:trace>
  <inkml:trace contextRef="#ctx0" brushRef="#br0" timeOffset="7124.3823">964 6768 316 0,'-5'-6'77'15,"4"1"0"-15,-3-1-36 0,-1 3-23 16,0-1-10-16,-2 1-4 0,-2 0-2 16,3 3 1-16,-2-2 5 0,-3-1 6 0,0 0 5 15,2-3 3-15,1-1 6 0,-2 0 5 16,1-4 3-16,-1 1 2 0,-2-2-3 15,5 2 2-15,-4-1 0 0,2 1 1 16,2 1-2-16,2 3-1 0,4-1-4 16,3 5-4-16,-2-2-2 0,6 3-2 15,0 2-1-15,4 3-2 0,1 3 1 16,0 3-1-16,3 6 0 0,3 4 0 16,0 3-1-16,3 5-2 0,-4 4-3 15,2 2-2-15,3 5-1 0,1 1-1 0,1 0-2 16,3-1-1-16,1-1-2 0,2 0-1 15,1-2 0-15,-2-4-1 16,-3-6-1-16,2 3 0 0,-5-4-1 0,-2-1-1 16,-3-4 1-16,-3-2-1 0,-2 1 0 15,-3-3 0-15,-5-4-2 0,-1-3-3 16,-4 0-4-16,-2-3-9 0,-2-3-11 16,-2-4-11-16,-2-1-12 0,0-3-9 0,-2-4 24 15,-3-2-141-15,-1-5-117 0,2-2-289 16</inkml:trace>
  <inkml:trace contextRef="#ctx0" brushRef="#br0" timeOffset="7376.7063">1259 6766 642 0,'3'-15'155'0,"-6"2"8"0,2 4-98 0,-1 1-10 16,-1 4-6-16,-4 4-6 0,-3 5-6 15,-1 8-7-15,-4 6-6 0,-3 3-7 16,-5 6-4-16,-3 8-3 0,-4 4-2 16,-1 4-2-16,-2 2-2 0,2 3-1 15,-1 2-2-15,1 2-1 0,3-5-1 16,3 1-3-16,4-4-5 0,2-6-6 16,2-7-13-16,6-5-10 0,5-4-13 15,5-6-10-15,1-9 45 0,5-6-165 0,3-3-124 16,8-8-310-16</inkml:trace>
  <inkml:trace contextRef="#ctx0" brushRef="#br0" timeOffset="7942.2682">1835 6709 621 0,'-1'-6'161'16,"-3"0"10"-16,0 2-82 0,-2 0-26 15,-4 1-10-15,-3 3-11 16,-3 2-9-16,-4 4-11 0,-2 4-9 0,-1 3-3 16,-3 5-2-16,-2 2 0 0,1 2 0 15,2 3 2-15,1 2-1 0,3 2 2 16,2 3-1-16,3 0-1 0,1-1 0 16,3 1-3-16,2-1 0 0,3 0-2 15,2-4-1-15,0-3 0 0,5-3-1 16,4-4-1-16,4-1 0 0,2-3-1 0,5-5 0 15,3-3 0-15,4-4 0 0,0-2-4 16,2-1-5-16,-1-6-10 0,-1 0-16 16,-1-2-21-16,-4 0-15 0,-2 0-126 15,-1 3-140-15,1 2-320 0</inkml:trace>
  <inkml:trace contextRef="#ctx0" brushRef="#br0" timeOffset="8862.1662">1955 6937 611 0,'-6'-1'166'0,"-1"1"10"0,0-4-64 16,0 3-41-16,1 1-13 0,2-3-11 16,4 2-10-16,3 1-10 0,0 0-9 15,3-1-5-15,2 2-4 0,2-1-2 0,-1 0 0 16,2-1-2-16,3 2-2 0,-1-1-1 15,2 1 0-15,0-2-2 0,-1 3 1 16,1 0 0-16,-3 0-1 0,-1-2 0 16,-2 1 0-16,-2 3 0 0,-3 0 1 15,-3 2-1-15,-3 0 0 0,-2 2 1 16,-3 2-1-16,-4 0 1 0,-1 0-1 16,-3 0 1-16,0-2-1 0,0 2 1 15,2-1-1-15,2-2 0 0,4 0 0 16,0 2 0-16,5-4 0 0,2-2-1 0,-1 1 1 15,2 1 0-15,1 0 0 16,3-3 0-16,1 1 0 0,1 1-1 0,2-1 1 16,6 0 0-16,1 2 0 0,5-2-1 15,0-2-1-15,2 1-3 0,3-1-8 16,-1-1-9-16,0-1-16 0,-1-3-14 16,-2-1-12-16,-1 1-12 0,-1 0-115 15,-4 0-123-15,0-1-283 0</inkml:trace>
  <inkml:trace contextRef="#ctx0" brushRef="#br0" timeOffset="9107.5093">2175 6650 722 0,'4'-8'163'16,"1"0"3"-16,4 6-120 0,4 1-13 15,4 2-7-15,2 4-5 0,0 2-3 16,3 6-4-16,0 6-1 0,0 2 0 15,-2 3 1-15,-2 4 0 0,2 2 1 16,0 3 0-16,-5 1 0 0,0-1-1 0,-3 1-4 16,-3 1-2-16,-3-1-2 0,-3 0-2 15,-5-1-3-15,-4-1-5 0,-5-2-11 16,0 2-17-16,-6-4-11 0,0-4-11 16,2-1-12-16,2-4-127 0,2-6-130 15,6 0-297-15</inkml:trace>
  <inkml:trace contextRef="#ctx0" brushRef="#br0" timeOffset="9330.1157">2770 7018 772 0,'-5'-4'183'0,"2"0"2"15,0 2-110-15,1-2-36 0,5 3-15 16,-1 0-11-16,3 1-8 0,2 0-10 16,2 1-12-16,0 0-16 0,0 2-18 15,1-2 61-15,0 5-195 0,-4-1-145 16,1 0-354-16</inkml:trace>
  <inkml:trace contextRef="#ctx0" brushRef="#br0" timeOffset="9506.6434">2728 7166 718 0,'2'6'166'16,"3"-2"2"-16,0-2-123 0,5 2-12 16,2 1-9-16,2-2-7 0,0 1-8 15,6 0-16-15,1-3-25 0,2 1-137 16,-2-2-139-16,2 4-355 0</inkml:trace>
  <inkml:trace contextRef="#ctx0" brushRef="#br0" timeOffset="21409.2926">3512 7122 311 0,'1'0'106'0,"-2"-2"8"0,1 2-11 0,1-1-30 15,-1 2-12-15,-1-2-9 0,1 1-13 16,0 0-7-16,0 0-5 0,-1-1-4 16,-1 1-4-16,4 0-3 0,-1 0-1 15,0 1-2-15,0-1 0 0,2 1-1 16,0 1-1-16,4-1 0 0,-3 0 0 15,1-2-2-15,3 1-1 0,0 0-1 16,1 0-1-16,2-5 0 0,1 5-1 16,3 0 0-16,3 0 1 0,1-1-2 15,-2-2 1-15,4 2 0 0,1 4 0 0,2-5 0 16,1 1 0-16,-2-1-1 0,5 0 0 16,0 2 0-16,-1-1-1 0,0 0-1 15,-2 0 1-15,-2 0-2 0,-1 1 1 16,-1-2-1-16,1 1 0 0,-1 1 0 15,1 1 0-15,-2 1 0 0,6 0-1 16,0-1 1-16,-3 0 0 0,-1 1-1 16,3 0 1-16,-2-2 0 0,2 3-1 15,0-2 1-15,0 0 0 0,2 1 0 0,-2 1 0 16,2-2 1-16,0 2-1 0,0-5 0 16,-2 1 0-16,-3 0 0 0,-1 0 0 15,1-2 0-15,0 1 0 0,0 2 0 16,0 0 1-16,1 0-1 0,3 2 1 15,0-1-1-15,-1 2 1 0,1-1 0 16,0 0-1-16,2 0 0 0,-1 1 0 16,1-2 1-16,0 1-1 0,2-1 0 15,-1 1 0-15,0-4 0 0,-2 1 0 16,0-1 0-16,1-1 0 0,1 1 0 16,1-1 0-16,2 0 0 0,0 1-1 0,2 0 1 15,2 2-1-15,2 0 1 0,-2 0-1 16,2-1 0-16,-2 0 0 0,1-1 1 15,-1 1-1-15,-1 0 0 0,-2-3 0 16,-3 1 0-16,2 0 1 0,3 1-1 16,-1-1 0-16,-1 1 0 0,4 1 0 0,-1 1 0 15,4 1 0-15,-1-1 0 0,-1 1 0 16,-3-1 1-16,2 1-1 0,-1-1 0 16,-1-2 0-16,-2 1 0 0,3-1 0 15,-1 1 0-15,3 1 0 0,0-1 0 16,3 2 0-16,-2 0 0 0,3 2 0 15,-2-2 0-15,-1 1 0 0,-1 0 0 16,-1 0 0-16,-3-2 0 0,0 0 0 16,1 1 0-16,-1-1 0 0,3 0 0 15,-2 0 0-15,3 0 0 0,5 2 1 16,-2-2-1-16,0 0 0 0,1 0 0 16,-3-2 0-16,0 2 1 0,2-2-1 0,-2-1 1 15,0 1-1-15,2 0 1 0,-4-2-1 16,3 0 1-16,0 3 0 0,-1-1-1 15,3 2 1-15,-3-2 0 0,-3 2-1 16,-1 0 1-16,1 0-1 0,-4 0 1 16,-4-1-1-16,-4 0 0 0,-1 0 1 15,0-1-1-15,-1 2 0 0,-3 3 0 0,1-2 0 16,-1 2 0-16,0-2 0 16,-2 2 0-16,-1-1 1 0,-4-1-1 0,0-1 0 15,-4 0 0-15,-1 1 0 0,-2 0-1 16,-3-2-7-16,-2 2-13 0,-1 2-15 15,-4-2-12-15,-3-2-128 0,-5 4-135 16,-5-5-318-16</inkml:trace>
  <inkml:trace contextRef="#ctx0" brushRef="#br0" timeOffset="23397.6841">3708 6480 520 0,'-17'-11'131'0,"-2"1"6"15,2 0-69-15,0 2-18 0,2 3-4 16,3 1-2-16,2 2-1 0,4 0-3 16,2 1-5-16,2 0-5 0,2 2-4 15,2 0-3-15,5 1-4 0,1-1-3 0,4-1-4 16,3 1 0-16,3-1 1 0,3 0-2 15,3 1-2-15,1-2-1 0,1 0-2 16,0-2-1-16,2 2-1 0,0-1 0 16,0-2-1-16,0-1-1 0,-2 3 1 15,-1-1-1-15,-3 3-1 0,-3 0 1 16,0 0-1-16,-5 1 0 0,0 3-1 16,-4 1 1-16,-3 0 0 0,-1 2 0 0,-3 3 0 15,-2 1 0-15,-6 3 1 16,-1 2-1-16,-3-1 0 0,-3 4 0 0,1-1 0 15,-4-1-1-15,-1 2 0 0,0 0 1 16,-2 0-1-16,0-1 0 0,-3-1 0 16,-2 3 0-16,-3-2 0 0,0-1 1 15,-1-1-1-15,0 1 0 0,3 2 0 16,0-2 0-16,2-1 0 0,5-3 0 16,1 2-1-16,4-4 1 0,5-1 0 15,1-4 0-15,3-2 0 0,4-2-1 16,2-1 1-16,2-1 0 0,2-1-1 0,3 2 1 15,1-2 0-15,2 1 0 0,2-2 0 16,2 3 0-16,2-2 1 0,0 1-1 16,0 0 0-16,0 0 1 0,0-2-1 15,-1 4 1-15,-2-2-1 0,-3 1 0 16,-2 0 1-16,-1-1 0 0,-1 1-1 16,-4 1 0-16,-3-1-2 0,1 0-6 15,-1-1-8-15,-2 1-16 0,0 0-16 0,0-1-10 16,-1 2-12-16,1-2-85 0,-1-4-29 15,3 0-102-15,3-4-196 0</inkml:trace>
  <inkml:trace contextRef="#ctx0" brushRef="#br0" timeOffset="24062.5382">4286 6305 462 0,'-11'-8'130'0,"0"3"6"16,0-3-23-16,-1 4-62 0,4-3-10 16,1-1-5-16,2 0-5 0,3-1-3 15,0 0-2-15,5-1 1 0,2-4 0 0,1 4-1 16,5 2-1-16,-1 1-1 0,2 0-3 15,3 1-1-15,2 1-3 0,1 3-4 16,1-1-2-16,-4 2-3 0,4 0-2 16,-2 1-2-16,-2 1-2 0,-3 3 1 15,-1 0-2-15,0 1 1 0,-2 2-1 16,-2 1 0-16,-2 1 0 0,0 2 0 16,-4-1 0-16,0 0-1 0,-1-1 1 15,-5 1 0-15,3 0 0 0,-2 0 0 0,-2 1 0 16,0 2 0-16,-3 0 0 0,0-1-1 15,2-1 1-15,-4 0-1 0,-1 0 1 16,-3-4-1-16,3 3 0 0,1 0 0 16,0 0 0-16,3-1 0 0,-1 0 0 15,3 1 0-15,6 0 0 0,-3-3 0 16,5-1 0-16,1 0 0 0,3 2-1 0,2-1 1 16,0-1 0-16,1-1 0 15,3 1 0-15,0-1 0 0,1-1 0 16,0-1 1-16,-1-1-1 0,2-2 0 0,1 1 0 15,-2-2 0-15,-1-1-2 0,-1-1-8 16,-1-1-14-16,-1 2-21 0,-1 0-10 16,-2 1-50-16,-4 0-82 0,0 2-122 15,3 3-258-15</inkml:trace>
  <inkml:trace contextRef="#ctx0" brushRef="#br0" timeOffset="24501.4164">4623 6774 665 0,'-6'1'163'0,"1"-2"6"0,1 1-97 0,2-1-21 15,0-1-9-15,2 2-8 0,3 0-5 16,1 0-6-16,2-1-5 0,2 1-4 16,2-1-2-16,2 0-2 0,3-1-3 15,1 1-3-15,2 0-1 0,1 0-2 16,-2-2-8-16,1 2-16 0,2 0-23 16,-1 0-12-16,1 2-111 0,-3-4-20 15,0 2-116-15,0 0-214 0</inkml:trace>
  <inkml:trace contextRef="#ctx0" brushRef="#br0" timeOffset="25218.691">5113 6691 488 0,'-9'-3'127'0,"-1"1"4"16,2-3-53-16,-2 0-33 0,2 1-7 15,-1-2-5-15,4 0-4 0,0-1-3 16,4-2 0-16,1 2 0 0,2-2-1 0,3-1 0 15,3 3-1-15,1 0-2 0,4 0-2 16,0 1-2-16,2 0-3 0,2 3-3 16,1-4-2-16,-1 5-2 0,-1 1-2 15,0 1-2-15,0 2-1 0,-2 3 0 16,-1 1-1-16,-1 5-1 0,1-2 0 16,-3 2 1-16,-3-1-1 0,-1 2-1 15,-1 1 1-15,-3 3 0 0,-2 1 0 16,-2-2-1-16,-3 1 1 0,0 4 0 15,-7-3 0-15,0 2-1 0,-6-1 1 0,0-1 0 16,-3 2-1-16,-2 1 1 0,0-3-1 16,-2 0 0-16,1-2 0 0,-1 0 0 15,4-2 0-15,4-2 1 0,4-4-1 16,3 0 0-16,3-4 0 0,3-2 1 16,4-3-1-16,4-2 0 0,-1-1 0 15,6 1 0-15,-1-1 0 0,6-3 0 0,-1 6 0 16,3-2 0-16,-1 3 0 0,0 2 0 15,-1 2 0-15,1 0 0 0,0 3 0 16,-3-1 0-16,0 4 1 0,-1-1-1 16,-1 0 0-16,-1 0-3 0,-3 1-9 15,0 0-11-15,1-1-17 0,1-2-8 16,-1-2-19-16,2 0-113 0,2-4-124 16,0-4-279-16</inkml:trace>
  <inkml:trace contextRef="#ctx0" brushRef="#br0" timeOffset="25795.1431">5491 6640 100 0,'2'0'23'0,"-4"-1"-2"0,4 1-14 0,-2 0-5 15,1 0-1-15,-1 0 4 0,1-1 7 16,-1 0 8-16,0 1 7 0,1-3 9 16,-1 3 5-16,0-1 5 0,0 0 0 15,-1 1-3-15,0-1-4 0,1 1-5 16,-1 0-8-16,-2-2-6 0,2 2-4 16,1 0-4-16,-3-1-4 0,3 2-3 15,0-1 0-15,0 0-2 0,0 2 1 16,0-1 0-16,0-1-2 0,0 0 0 0,-1 0-3 15,2 1-5-15,-2-1-8 0,2 1-21 16,-2-1-53-16,1-1-66 0,0 2-157 16</inkml:trace>
  <inkml:trace contextRef="#ctx0" brushRef="#br0" timeOffset="27105.097">5516 6632 378 0,'0'-1'113'0,"-3"-1"7"0,1-1-20 16,-1 0-37-16,0 1-11 0,0 0-8 15,0 1-4-15,-2-1-3 0,0 1-1 0,1-1 0 16,1 2 0-16,-1-1-1 0,0 0-3 16,2 1-2-16,-1 0-4 0,3-1-4 15,0 1-5-15,2 0-4 0,2 0-2 16,1 0-3-16,1 0-2 0,3-2-1 16,1 0 1-16,1 0-1 0,1-1-1 15,2 1 0-15,4 0 0 0,-1 0-1 16,4 1-1-16,1 0 1 0,1-2-1 15,0 2-1-15,1-2 1 0,-3 0-1 0,-1 2 0 16,-1-3-1-16,-2 4 1 0,-2-3 0 16,-3 2-1-16,-1 1 1 0,-3 3-1 15,-1-3 0-15,-4 2 1 0,0 1-1 16,-3-1 1-16,-1 2-1 0,-3-1 1 16,-1 1 0-16,0 1-1 0,1 0 1 15,-3-2-1-15,1 4 1 0,-1-1-1 16,-1 0 1-16,1 2-1 0,-2 1 0 15,-1 0 0-15,2 0 1 0,-1 2-1 16,2 2 0-16,-4 0 0 0,-3-1 0 16,-1 3 0-16,0 2-1 0,-4 2 1 0,2-2 0 15,-4-1 0-15,4-2-1 0,1 3 1 16,0-2 0-16,4-1 0 0,2-3 0 16,1 1 0-16,1 0 0 15,1-1 0-15,5-1 0 0,-1-4 0 0,1 1 0 16,0 0 0-16,1-4 0 0,0 0 0 15,2-2-1-15,-1 0 1 0,0-2 0 0,1 1 0 16,-1-1 0-16,2-2 0 0,0 1 0 16,1-2 0-16,-1 2 0 15,-1-1 0-15,4-2 0 0,-1 2 0 0,-1-1 0 16,1 3 0-16,0 0 0 0,1-2 0 16,1 1 0-16,0 0 0 0,-1 2 0 15,2-1 0-15,3 1 0 0,-1 0 0 16,-1-1 0-16,2 1 0 0,2 0 0 15,2 0 1-15,-2 0 0 0,1-2 0 16,0-1 0-16,-1 2 1 0,1-2-1 0,-2 2 1 16,2 0-1-16,-4 1 0 0,0 0 1 15,1 1-1-15,-2-1-1 0,0 1 1 16,-5-1-1-16,4 2 1 0,-3-1-1 16,0 1 0-16,0 0 1 0,-2-1-1 15,1 0 1-15,0 0-1 0,0-1 1 16,-2 1-1-16,-1-2 1 0,0 1 0 15,1 1 0-15,-1-1 0 0,0 0 1 16,0-1-1-16,0 1 0 0,0 1 0 16,0-2-1-16,0 1 1 0,-1-1-1 0,1 1-3 15,0-1-4-15,0 1-8 0,-1-1-16 16,1 1-17-16,-1 0-12 0,1-2-19 16,-4 1-110-16,-1-3-123 0,-2 1-278 15</inkml:trace>
  <inkml:trace contextRef="#ctx0" brushRef="#br0" timeOffset="28186.5205">6432 6665 479 0,'-6'-9'123'0,"-1"2"4"0,-1-2-61 15,1 0-16-15,-3-3-5 0,4 1-3 16,0 2-2-16,2-1 2 0,-1 1 1 16,3 1 0-16,1 0 0 0,3 6-2 15,-2-3-3-15,0 4-6 0,0 2-6 0,2 3-5 16,1 2-4-16,-1 4-5 0,0 1-4 16,-1 3-1-16,0 2-1 0,0 1-1 15,-1 3-2-15,2 2 0 0,-6-2-2 16,4-1 0-16,0 0-1 0,1 1-4 15,-2 0-8-15,1-3-12 0,0-2-16 16,4 0-15-16,-3-2-13 0,-2-1 126 16,-2-3-248-16,2-4-140 0,-2-2-368 0</inkml:trace>
  <inkml:trace contextRef="#ctx0" brushRef="#br0" timeOffset="28395.0793">6212 6757 625 0,'2'-9'150'0,"0"1"4"15,3-1-88-15,3 2-25 0,2 2-8 0,1 0-6 16,2 2-5-16,4 2-5 0,0 0-4 16,4 1-4-16,1-1-3 15,1 1-3-15,1-2-10 0,-2 0-15 0,-1 1-12 16,1 0-18-16,-4-1-115 0,-1 0-127 15,-2 2-295-15</inkml:trace>
  <inkml:trace contextRef="#ctx0" brushRef="#br0" timeOffset="29009.1985">6746 6584 611 0,'0'-5'145'0,"-2"-5"5"0,5 2-90 15,1-1-21-15,0 1-6 0,3-1-5 16,0 2-4-16,3 2-5 0,2 1-4 0,1 2-3 16,1 2-4-16,1 1-3 0,2 1-2 15,-1 2 0-15,-2 0-1 0,0 3-1 16,-3 0 0-16,-3 2-1 0,0-2 1 16,-3 1 0-16,-5 1-1 0,-3-1 1 15,0 0-2-15,-4-2-1 0,0 2-1 16,-3-2 0-16,1 1-1 0,0-1 1 15,2-1 0-15,0 0 0 0,3-2 2 16,0 0 1-16,6-1-1 0,-2 0 0 0,2-1 1 16,1 2-1-16,2 0 1 15,2 1-1-15,2 0 0 0,-3 1 1 0,3-3 0 16,2 3 0-16,1-1-1 0,0 1 1 16,1 1 0-16,-2-1 0 0,1 3 0 15,0 1 0-15,0-1 0 0,-3-2 0 16,-2 4 0-16,-1-4 1 0,-2 3-2 15,-2-2 1-15,-2 1 0 0,-1 1 0 16,-1 5 0-16,-3-3 0 0,-1 1 0 16,-3-1 0-16,-2 0 1 0,-4 0 1 0,0 0 1 15,-6-1 2-15,-1-1 3 0,-3 2 0 16,-1 0 2-16,2 0 0 0,1-2-1 16,2 0-2-16,4-2-4 15,3-4-14-15,6-1-14 0,2-3-13 0,2-3 97 16,4-2-231-16,0-4-145 0,2 1-377 15</inkml:trace>
  <inkml:trace contextRef="#ctx0" brushRef="#br0" timeOffset="30860.4056">3741 7630 567 0,'-15'2'142'0,"-1"0"8"16,-1-2-78-16,2 2-16 0,1 1-6 15,0-2-4-15,3 1-3 0,1 0-2 16,3-2-6-16,1 0-5 0,4 0-5 0,3-2-3 16,5 2-5-16,1 0-4 0,4 0-4 15,1-1-1-15,4 0-1 0,2 0-1 16,1 1-1-16,2-2-1 0,1 2-1 15,0 0-2-15,3 2 1 0,-2 0-2 16,-1 1 1-16,-1-1-1 0,-2 2 1 16,-4-1-1-16,-1 1 1 0,-3 0-1 15,-3 2 1-15,-2 0-1 0,-3 1 1 16,-2 3 0-16,-2 1 0 0,-2 1 0 16,-2 2 0-16,-2-1-1 0,-2 3 1 15,-2 0 0-15,-2 1-1 0,-2 0 1 16,-2 1-1-16,-3 0 0 0,-2 2 0 0,-1-1 0 15,1 0 1-15,0-1-1 0,0 1 0 16,2 1 0-16,0-3 0 0,1 2 0 16,2-5 0-16,2 0 0 0,3-1 0 15,0-3 0-15,3-3 1 0,6 0-1 0,0-4 0 16,4 1 0-16,2-3 1 0,3-1-1 16,3 0 0-16,3-1 0 0,0 0 0 15,3-1 1-15,-1 0-1 0,5 0 1 16,-2 0-1-16,1 1 1 0,1 0-1 15,0 0 0-15,1 1 0 0,1 1 1 16,-4 0-1-16,0 2 0 0,-2-1 1 16,-4 2-1-16,-1 1-1 0,-3-1-2 15,-2 0-5-15,-2 2-8 0,1-1-9 16,-4-2-12-16,3-1-15 0,-3-1-7 16,0-1-12-16,0 0 78 0,1-3-188 15,-1-5-123-15,1 1-319 0</inkml:trace>
  <inkml:trace contextRef="#ctx0" brushRef="#br0" timeOffset="31432.2743">4078 7579 558 0,'-8'-7'136'0,"1"1"5"16,1-3-80-16,3 0-13 0,2-1-7 15,1 2-5-15,1-3-2 16,3-2-3-16,-1 2-1 0,3 3-3 0,0 0-3 16,2 1-3-16,0 1-2 0,3 1-5 15,1 3-2-15,2 0-3 0,-1 2-3 16,0 3-2-16,0 0 0 0,-1 4-2 0,-1 0 0 16,-2 3-1-16,-2 0 1 15,-2 1-1-15,-1 0 0 0,-1 1 0 0,-3-1 0 16,0 1 0-16,-1 0 0 0,-4-1 0 15,-1-1 0-15,-3 1 0 0,-2 0-1 16,-1 0 1-16,-1 1-1 0,-3 0 1 16,-1-1-1-16,-1-2 0 0,4 1 0 15,-2-3 1-15,2 0-1 0,6-2 0 16,2-1-1-16,3 0 1 0,4 1 0 0,1 0 0 16,4-1 0-16,5 0 0 15,-1 0 0-15,2-1 0 0,4-3 0 16,0 1 0-16,0 0 0 0,-1-1-1 15,1 0-7-15,0 0-10 0,0 1-15 0,-1 3-12 16,1 0-11-16,0-2 40 0,-3 3-165 16,1-3-124-16,-3 3-305 0</inkml:trace>
  <inkml:trace contextRef="#ctx0" brushRef="#br0" timeOffset="31752.0383">4315 7909 606 0,'-7'5'144'0,"0"-4"4"0,1 2-89 16,2 1-20-16,4-2-7 15,0 0-4-15,2 2-2 0,4 1-2 0,1 0-1 16,2-1-1-16,2-2-2 0,3-1-2 16,-1 1-2-16,2-4-2 0,-1 1-3 15,0-3-3-15,1 1-3 0,0 0-2 16,-2 0-2-16,-1 0-10 0,1 2-13 0,-2-2-18 16,-2 3-12-16,-1-1-86 0,-3-1-41 15,-3 1-114-15,2-2-220 0</inkml:trace>
  <inkml:trace contextRef="#ctx0" brushRef="#br0" timeOffset="32449.2933">4934 7771 591 0,'-1'-6'148'0,"-2"-2"6"0,2-1-75 15,4 0-31-15,-1-4-8 0,4 3-6 16,3 0-5-16,-2-2-4 0,4 4-5 16,-2 1-2-16,0 3-3 0,0 1-2 15,1 1-3-15,0 1-2 0,-1 2-2 0,0-1-1 16,0 2-1-16,-2 0 0 0,-3 1-2 15,-2 3 0-15,-6 0 0 0,-1 2 0 16,-2 3-1-16,-3 0 0 0,1 2 0 16,-3-1 0-16,1 0-1 0,2 0 1 15,0-1-1-15,3-3 0 0,1 2 0 16,0-3 0-16,4 0 0 0,2 1 0 16,0-3 0-16,4-1 0 0,-1 1 0 0,0 0 0 15,2-1-1-15,1 0 1 0,2-1 0 16,-1 2 0-16,2 1 0 0,1 0 0 15,3 2 0-15,-2-1 0 0,0 3 0 16,-1-3 0-16,1 4 0 0,-1-1 0 16,-2 0 0-16,-2 0 0 0,-1-2 0 15,-1-2 0-15,-2 3 0 0,-2-3 0 16,-2 0 0-16,-3 0 0 0,-1 3 0 16,-2-3 0-16,-3 1 0 0,-1 0 0 15,-5 0 0-15,1 0 0 0,-1 1 0 0,-2-1 0 16,3 0 0-16,1 3 0 0,0 0 0 15,4-4 0-15,2 0 1 0,0-3-6 16,4 0-8-16,1-2-10 0,2-3-15 16,1-2-6-16,5 2-9 0,0-4-12 15,3 2-111-15,0-2-113 0,1 2-268 16</inkml:trace>
  <inkml:trace contextRef="#ctx0" brushRef="#br0" timeOffset="33763.5218">4876 7719 460 0,'-9'-2'117'0,"1"-2"5"0,-3 1-58 15,4-2-20-15,-3 0-7 0,3 0-5 16,-1 0-3-16,1 1-3 0,0-1-1 16,3 2 0-16,2 0-1 0,2 0-2 15,-3-3-2-15,7 1 0 0,1 0-3 0,4 1-1 16,0-1-2-16,1 0-1 0,0 2-1 15,3 0 0-15,1 1-1 0,-1 0-2 16,-1 1 0-16,2-1-2 0,1 2-1 16,-1-1 0-16,-2 2 0 0,1 0-2 15,-1 1 1-15,-3 2-2 0,-1 0 1 16,-1 2-2-16,-2 1 0 0,-1 1 0 16,-3-2-1-16,0 4 1 0,-2 1-1 15,0 0 0-15,-1 1 0 0,-3-1 0 16,0 1 0-16,-1 0-1 0,-2-1 1 15,0-2 0-15,0 2-1 0,-1 0 0 16,-1-2 0-16,0-1 1 0,0 2-1 16,0-3 0-16,1 2 0 0,-1-4 0 0,2-3 0 15,1 2 0-15,1-3 0 0,4 2 0 16,-2-2 0-16,4-1 0 0,-1-1 0 16,1 2 0-16,1-2-1 0,3 1 1 15,-3-4-1-15,5 3 1 0,0-2-1 16,-1 0 1-16,3 0 0 0,2 1 0 0,-2-2 0 15,0 2 0-15,1-1 0 0,-1 1 0 16,3 0 0-16,0 1 0 0,-1 1 0 16,0 0 0-16,-1 3 0 0,-1 0 0 15,2 0 0-15,-3 2 0 0,3-2 0 16,-3 2 1-16,2 3-1 0,-2-1 0 16,-1 3 1-16,-2 1-1 0,-1 2 0 15,-3 2 0-15,1 1 1 0,-2 1-1 16,-2 0 0-16,-1-2 0 0,-2 2 0 15,-1-2 1-15,-2-1-1 0,-2 0 0 16,0-1 1-16,0 0-1 0,-1-1 0 0,1-1 1 16,0-1-1-16,-1 0 0 0,0-3 0 15,1 0 0-15,-2-3 0 0,3-2 0 16,2 1 0-16,1-3 0 0,3 0 0 16,0-3-2-16,3 1-8 0,2-2-11 15,3-1-15-15,2-1-8 0,4 1-16 16,1-3-118-16,2 2-124 0,1-2-285 0</inkml:trace>
  <inkml:trace contextRef="#ctx0" brushRef="#br0" timeOffset="34480.8492">5287 7754 619 0,'-17'-6'152'0,"-1"2"7"0,3-2-89 16,2 2-17-16,3 0-6 0,4 2-3 16,1 0-6-16,3-1-7 0,3 4-4 15,2 1-4-15,4-2-5 0,3 2-5 16,1-1-4-16,5 0-3 0,3 4 0 16,2-3-2-16,2-1-1 0,3 1-1 15,-1 0 0-15,-1-1 0 0,1 0-1 16,-2-5-1-16,0 2 1 0,-3-3 0 15,-3 0-1-15,0 3 0 0,-3-3 1 16,-2 3-1-16,-4 2 1 0,-3 3-1 0,0 1 1 16,-1 0 0-16,-4 3 0 0,-4-1 0 15,2-1 0-15,-3 3 0 0,0 0 1 16,0 1-1-16,-2 2-1 0,2 0 1 16,1 0-1-16,-4 2 1 0,0-1-1 15,-2 3 1-15,1-3-1 0,-2 3 0 16,-2 1 0-16,0-1 1 0,2 3-1 0,1 1 0 15,-2 0 0-15,1-2 0 16,1-3 0-16,-1 0 0 0,1-1 0 16,0-2 0-16,-1-5 0 0,4 3 0 0,2-2 0 15,3 1 0-15,-1-3 0 0,2-2 0 16,2 1 0-16,0-2 0 0,4 0-1 16,0-1 1-16,1-1 0 0,3 1-1 15,3-1 1-15,-1-1 0 0,4 2 0 16,-2-2-1-16,2-3 1 0,1 2 0 15,1-1 0-15,0 1 0 0,0-2 0 16,-1 1 0-16,2-1 1 0,-3-1-1 16,3 5 0-16,-4-1 0 0,2 2 0 15,-2 1 0-15,-2 1-2 0,0 2-8 0,-2 3-14 16,-4-3-19-16,-1 0-14 0,0 4-19 16,-3-2-116-16,-2-1-133 0,-1 4-289 15</inkml:trace>
  <inkml:trace contextRef="#ctx0" brushRef="#br0" timeOffset="35230.528">6397 7672 608 0,'-2'-11'152'16,"4"2"8"-16,-5 1-89 0,3 1-9 15,1 4-6-15,-2-2-9 0,1 5-8 16,1 1-7-16,-2 5-6 0,2 3-7 15,1 4-6-15,-4 4-3 0,2 3-1 16,0 1-2-16,-1 3-3 0,-1 1-1 0,0 1-1 16,1-2-1-16,0 1-1 15,-1 0-4-15,-1 2-7 0,2-4-9 0,2-1-12 16,-1-1-16-16,0-2-10 0,3-5-15 16,0 0-112-16,-2-8-120 0,1 1-279 15</inkml:trace>
  <inkml:trace contextRef="#ctx0" brushRef="#br0" timeOffset="35461.9693">6327 7864 672 0,'-5'-5'164'16,"1"1"3"-16,3 1-105 0,-2 2-14 15,6-2-8-15,3 2-9 0,1 0-9 16,2-2-7-16,3 2-2 0,-1 1-3 15,5-2-3-15,0 0-3 0,0 0-1 16,2 1-2-16,1-2-10 0,-2-1-14 16,3 0-17-16,-3 1-11 0,-1-1-77 0,-2 0-52 15,1-1-118-15,-2 1-231 0</inkml:trace>
  <inkml:trace contextRef="#ctx0" brushRef="#br0" timeOffset="35996.6847">6724 7776 554 0,'-8'-6'155'0,"1"-2"7"0,2 0-29 0,1-1-75 15,4-1-12-15,2 1-3 16,1-2-8-16,2 0-7 0,4 2-5 16,1-1-2-16,1 2-2 0,1 0-3 15,2 1-3-15,2 3-2 0,2 1-3 16,-1-1-2-16,2 4-1 0,2 1-2 0,-3 0-1 16,0 3 0-16,-2 0-1 0,-2 2 0 15,0 1-1-15,-3 0 1 0,-4 2 0 16,0 2-1-16,-2 0 1 0,-1 0-1 15,-3-1 1-15,-1-1-1 0,0 0 1 16,-3 1-1-16,-1 1 1 0,-2 1 0 16,-2-1-1-16,-1 3 1 0,-1-1-1 0,-2 2 1 15,-2 0-1-15,-2-2 0 0,0-1 0 16,0 2 1-16,2 1-1 0,-2-1 0 16,2 0 0-16,3-3 0 0,4-1-1 15,1-2 1-15,2 1 0 0,3-4 0 16,2-2-1-16,2 1 1 0,1 0-1 15,5 1 1-15,0-3-1 0,3 1 1 16,3-2 0-16,0-2 0 0,3 1-1 16,0-3 1-16,-1-1 1 0,3 1-1 15,-2-2 0-15,0 1 0 0,0 3 0 16,-5-2 0-16,3 2-3 0,-3 0-8 0,1 1-12 16,-1 0-15-16,-3 1-16 0,1-2-16 15,-2 1-123-15,-2 1-135 0,-2-2-302 16</inkml:trace>
  <inkml:trace contextRef="#ctx0" brushRef="#br0" timeOffset="37865.6746">8276 7057 645 0,'-4'-8'163'16,"-3"4"9"-16,2-3-93 0,0-1-15 15,2 5-7-15,2 3-10 0,1-1-9 16,3 0-9-16,-1-3-9 0,4 2-7 16,1 3-6-16,4-6-2 0,3 1-2 15,1-2-1-15,2 1-4 0,4 2-9 0,-2-1-15 16,0 0-16-16,-1 1-16 0,-2 2-19 16,-3 1-115-16,-3-2-131 0,-2 4-289 15</inkml:trace>
  <inkml:trace contextRef="#ctx0" brushRef="#br0" timeOffset="38046.8995">8268 7200 620 0,'0'4'158'15,"4"-1"5"-15,1-4-57 0,2-1-61 0,4-2-13 16,3-1-10-16,4 2-5 0,-1-2-6 15,2 0-14-15,-1 1-21 0,2-1-19 16,-1 4-126-16,-1 0-134 0,0 1-328 16</inkml:trace>
  <inkml:trace contextRef="#ctx0" brushRef="#br0" timeOffset="45605.6683">8981 7091 475 0,'-1'-2'117'0,"0"0"4"0,2 4-60 0,-1-2-26 15,0 0-5-15,0 0-5 0,0 0-5 16,1 0-3-16,2 0-1 0,0 0-2 16,0-2 0-16,0 0-1 0,2 1-1 15,1-2 0-15,2 2-2 0,-2-1-1 16,0-1 0-16,-1 1-2 0,2 0-1 15,1 2 0-15,-2 2 0 0,2-2 0 16,2 0 1-16,1 0-1 0,4 0 1 0,-2 0 0 16,4 2 0-16,1-3 0 15,0 0 0-15,3 2 0 0,2 1 0 16,-1-2 0-16,1 2 1 0,2-5-1 0,3 3 0 16,-1 1-1-16,0-2 1 0,-3-3-1 15,5 3 1-15,-2 0-1 0,0 0 0 16,-3 0 0-16,-2-3-1 0,4 4 1 15,0-1-1-15,-2-1-1 0,2 0 0 16,1 2-1-16,1-1 1 0,2 2-1 16,-3-1-1-16,2 0 1 0,0 1-1 15,0 0 0-15,0-1-1 0,-1 0 1 0,-1 0 0 16,2-1 0-16,-2-1 0 0,-1 1-1 16,-1 1 1-16,-1-2 0 0,-1 1 0 15,3 0 0-15,-1 1-1 0,4 1 1 16,1-1-1-16,0-1 0 0,2 0-1 15,-2-2 1-15,1 2 0 0,1-1-1 16,-2-2 1-16,1 3-1 0,-1-2 1 16,1 2-1-16,1 2 1 0,-4-2-1 15,-2 0 0-15,1 0 1 0,0-4-1 16,3 5 0-16,0-3 0 0,4 1 1 0,-1-1-1 16,0 1 0-16,0 1 0 0,0 2 0 15,-3-5 0-15,2 3 0 0,-5-5 0 16,2 5 0-16,0-2 0 0,3 1 0 15,-4 0 1-15,3 0-1 0,-2-2 0 16,2 4 0-16,2-1 0 0,0-1 0 16,1-3 0-16,0 1 0 0,-5 0 0 15,3 3 0-15,0-1 0 0,-4-2 0 0,-4 0 1 16,0 4-2-16,0-1 1 0,1 0 0 16,-5-3 0-16,2 3 0 0,-1 0 0 15,1 0 0-15,0-1 1 0,3 4-1 16,-1-4 0-16,5 6 0 0,-4-3 0 15,3 0 0-15,1-1 0 0,-2 2 0 16,-2-4 0-16,1 0 0 16,1 0 0-16,2-1 0 0,-2-1 0 0,1 2 0 15,1-3 0-15,-2 3 0 0,1-2 0 16,-3 2 0-16,-2-3 0 0,-1 1 0 16,-4 1 0-16,5 0 0 0,1 2 0 0,-2-1 0 15,-3-1 0-15,7 1 0 0,2 0 0 16,3 1 0-16,-3-2 0 0,2 0 0 15,4 0 0-15,-3 1 0 0,-2-2 0 16,-1 3 0-16,-3 0 0 0,1-1 1 16,-1 0-1-16,-2 0 0 0,1-1 0 15,-3 1 0-15,4-3 0 0,-1 1 0 0,3 0 0 16,-1 1 0-16,-2 0 0 16,0 0 0-16,1 0 0 0,-1 1 0 0,0-1 0 15,-2 0 0-15,0 0 0 0,3 1 0 16,-2 0 0-16,-2 1 0 0,-1 0 0 15,-5-1 0-15,-1 2 0 0,-2-2 0 16,-3 2 0-16,-1-2 0 0,0 2 0 16,-2 0 0-16,-1 1 0 0,-2 0 0 15,1-1 0-15,0 0-3 0,-2 2-6 16,-1 0-12-16,-1-1-15 0,-2 2-13 16,-1 0-130-16,-1 1-136 0,-4-2-324 0</inkml:trace>
  <inkml:trace contextRef="#ctx0" brushRef="#br0" timeOffset="49522.488">9240 6172 483 0,'-16'5'123'15,"-3"3"5"-15,-4 0-67 0,0 6-13 0,-1 3-4 16,4 6-2-16,1 7-7 0,2 6-4 16,4 8-4-16,3 3-2 0,0 4-3 15,3 0-2-15,1-2-3 0,1-3-3 16,5-2-3-16,2-6-2 0,3 0-2 16,1-5-3-16,4-5-1 0,2-1-2 15,0-5-1-15,3-2-6 0,5-3-12 16,-1-6-9-16,6 0-15 0,-2-5-29 0,2-2-95 15,-1-3-116-15,-3-6-260 16</inkml:trace>
  <inkml:trace contextRef="#ctx0" brushRef="#br0" timeOffset="50563.5688">9470 6545 543 0,'-9'-3'140'15,"0"0"9"-15,-1 0-75 0,2 3-11 0,0-1-3 16,-1-1-6-16,4 2-7 16,0 0-8-16,3-2-8 0,2 2-6 0,0-2-5 15,4 2-6-15,3 0-3 0,3 1-2 16,1-1-1-16,2-1-1 0,2 1 0 16,1-1-2-16,2-2-1 0,-1 1 0 15,2-3-2-15,0 1 0 0,2-1-1 16,0 2 0-16,1 0 0 0,-1-1-1 15,2 2 1-15,-2 1-1 0,-1 0 0 16,-3 1 0-16,-6 0 1 0,0 1-1 0,-4 1 1 16,-4 3 0-16,-5 2-1 0,-5 3 1 15,-2 0 0-15,-2 2 0 0,-3 1 0 16,-5 1-1-16,0 1 0 0,-3 0 0 16,1 2-1-16,-1-1 0 0,1 2 0 15,0 0 0-15,2 2 0 0,1 0 1 16,1-2-1-16,1 0 1 0,0 2 0 15,1-2 0-15,1-2 0 0,-1-2 0 16,6-1 0-16,1-3-1 0,2-3 1 16,2-3 0-16,4 0-1 0,4-2 1 15,2-1 0-15,2-1-1 0,0 0 2 0,3 0-1 16,1 0 1-16,2-2-1 0,-1 0 1 16,2 0-1-16,0-1 1 0,-1-2-1 15,0 0 1-15,-1 1-1 0,5-2 0 16,-3 2 1-16,3-3-1 0,-2 3 1 15,-1 2-3-15,0-1-6 0,-1 2-9 16,-6 4-16-16,0-2-16 0,-5 4-16 16,0 0 11-16,-5 1-133 0,1-1-125 15,1 0-287-15</inkml:trace>
  <inkml:trace contextRef="#ctx0" brushRef="#br0" timeOffset="51637.9033">9940 6681 373 0,'0'1'100'0,"0"-1"6"0,-5-2-42 0,5 2-10 16,-2-3-6-16,-2 2-5 0,2 1-2 16,-3-3-2-16,1 1 0 0,2 2-2 15,-2-3-2-15,-1 2-2 0,3 1-1 16,-3-2 0-16,1 1-1 0,-2-1-2 16,5 2-1-16,-2-1-3 0,2 1-2 15,-1-1-2-15,2 0-4 0,1 2-2 16,3-1-3-16,-4-1-2 0,3 1-2 15,-4 1-1-15,6-1 0 0,1 0-1 0,0-1 0 16,2 1 0-16,0 0 0 0,2 0-2 16,5-2 1-16,-4 2-2 0,1 0 0 15,-1-2 0-15,0 1-1 0,1 0-1 16,-1-2 0-16,-1 1 0 0,0 0 0 16,0 0-1-16,-1 3-4 0,0-2-9 15,-4 0-12-15,-5-3-22 0,2 4-13 16,0 0-28-16,-4-1-106 0,4 3-127 15,-1 1-283-15</inkml:trace>
  <inkml:trace contextRef="#ctx0" brushRef="#br0" timeOffset="55869.9506">10469 6545 447 0,'-6'-4'117'15,"-1"2"8"-15,2-1-57 0,-2 0-14 16,1-1-1-16,1 3-2 0,-1-2-2 16,-1 1-1-16,4 0-1 0,-1 0-2 15,0-2-2-15,2 1-7 0,2 1-6 16,1-1-7-16,3-1-5 0,1 0-5 0,3 1-3 16,3-1-2-16,3 2-1 15,1-2-1-15,2 2 0 0,0-2-2 0,1 0 0 16,1 2-2-16,-2-2 0 0,-1 0-1 15,2 1 0-15,-1-2 0 0,-1 2-1 16,2 2 0-16,0-1 1 0,-1 3-1 16,-3 0 1-16,-4 0-1 0,-1 3 0 15,-2-2 0-15,-4 1 0 0,-3 1 1 16,-2-1-1-16,0 1 0 0,-3 2 0 16,0 1 0-16,-2 1 1 0,-3-1-1 0,-1 2 0 15,-2 2 0-15,-2 0 0 0,0 0 0 16,-1 1-1-16,4 1 1 0,1 1 0 15,0-1-1-15,2 1 1 0,2-1 0 16,-2 0 0-16,2-2 0 0,0-2 0 16,-3 2 0-16,4-2 0 0,0 1-1 15,2-2 1-15,0 2 0 0,2-2 0 16,1-1 0-16,1-1-1 0,1-1 1 16,1-3 0-16,2 0 0 0,1-2 0 15,2-2 0-15,1-1 0 0,1-1 0 16,2 0 0-16,-2-3 0 0,2 1 0 0,0 0 0 15,0 1 0-15,1-1 0 0,1 2 1 16,0 0-1-16,2 2 0 0,-2 0 0 16,1-1 0-16,-1 1 0 0,1 0 0 15,-2 1-1-15,-2 0-3 0,-1 1-4 16,0 2-6-16,-3 0-10 0,-1-1-9 16,-3 0-13-16,-2 2-7 0,0-1-8 15,-1 0-10-15,-1 1-103 0,-2-1-110 0,0 1-262 16</inkml:trace>
  <inkml:trace contextRef="#ctx0" brushRef="#br0" timeOffset="56613.7125">10950 6686 509 0,'2'-4'133'0,"-2"0"5"15,0 2-66-15,2 2-14 0,-4-3-5 0,1 7-6 16,1 1-7-16,0 5-5 0,1 0-6 16,-2 2-7-16,1 3-5 0,0 0-4 15,2 5-5-15,-3-2-3 0,1 0-2 16,-1-1-1-16,2-3-6 0,-1 1-13 16,1-1-17-16,-2-7-20 0,2-2-116 15,0-2-129-15,2 1-306 0</inkml:trace>
  <inkml:trace contextRef="#ctx0" brushRef="#br0" timeOffset="56995.7436">11103 6348 372 0,'-3'-3'84'0,"0"1"-1"16,-1 2-65-16,3-2-91 0,-1 0-6 15,-1 1-60-15,-1 1-126 0</inkml:trace>
  <inkml:trace contextRef="#ctx0" brushRef="#br0" timeOffset="57260.9165">10984 6236 587 0,'2'-12'140'0,"4"0"4"0,1 2-89 16,1-1-15-16,4 5-7 15,1 1-5-15,-1 5-4 0,1 2-2 0,1 6-1 16,3 4-2-16,3 7-2 0,-3 2-1 16,4 7-2-16,-1 3-3 0,1 3-1 15,1 2-3-15,-2 4-1 0,-2-1-1 16,-2-1-1-16,-5-2-1 0,-1-1 0 16,-3-3-1-16,-4 0-1 0,-7-5-4 15,-1 0-7-15,-2-2-15 0,-4-1-12 16,0-2-23-16,-5-1-113 0,1-4-129 15,2-2-299-15</inkml:trace>
  <inkml:trace contextRef="#ctx0" brushRef="#br0" timeOffset="58112.2389">11910 6225 428 0,'-4'-10'120'0,"-3"3"5"16,-5 2-19-16,-2 1-60 0,-3 4-4 16,1 4 0-16,-1 5-1 0,1 4-4 15,-2 7 0-15,1 3-2 0,-1 4-3 16,5 5-3-16,2 6-6 0,0-2-5 15,5 6-4-15,2-3-3 0,5-1-4 0,2 0-3 16,3-3 0-16,2-5-3 0,5 2 0 16,-2-7 0-16,2-1 0 0,1-4-1 15,4-2 0-15,0 0-7 16,0-3-11-16,1-4-13 0,1-1-11 0,2-4-18 16,-1-2-113-16,-1-2-123 0,1-4-281 15</inkml:trace>
  <inkml:trace contextRef="#ctx0" brushRef="#br0" timeOffset="59132.7593">12064 6470 487 0,'-2'-1'123'16,"-3"-2"8"-16,-1 0-69 0,0 1-5 15,0-1-1-15,2 3 0 0,-2-1-4 16,2 1-3-16,0-3-4 0,4 2-5 15,2 0-6-15,3-2-6 0,-1 0-7 0,4-1-4 16,2-1-3-16,1 0-2 0,1 1-2 16,1-1-2-16,6 1-1 0,-1-1-2 15,0 1-2-15,2 2-1 0,3-1 0 16,1-1-1-16,1 3 0 0,-4-1-1 16,1 2 1-16,-1-1-1 0,0 2 1 15,-4 0-1-15,-2 1 0 0,-4 2 0 16,-4 1 1-16,-3 0-1 0,-3 2 1 15,-2 2-1-15,-5 1 1 0,-3-1 0 16,-2 5-1-16,-1-1 1 0,-4 2 0 0,-4 0-1 16,1-4 0-16,-1 5 1 0,0-3-1 15,-2-1 0-15,-2 1 0 16,1 0 0-16,7 1 0 0,-1 2 0 0,2-4 0 16,3 1 0-16,3 0 0 0,4-2 0 15,3-2-1-15,-2 0 1 0,3-2 0 16,1-1 0-16,0 1 0 0,3-5 0 15,1 0 0-15,1 0 0 0,-1-4 0 16,3 0 0-16,5-2 0 0,3 2 1 0,-3-3-1 16,3 3 1-16,1-2-1 0,2 1 1 15,2 1-1-15,-4 0 0 0,-2-2 1 16,4 3-1-16,-2-1 0 0,-1 2-4 16,-1 2-6-16,-6-4-10 0,0 4-15 15,-3 1-16-15,-2 0-14 0,0-2-21 16,-4 0-101-16,-1 2-119 0,1 2-264 0</inkml:trace>
  <inkml:trace contextRef="#ctx0" brushRef="#br0" timeOffset="59549.2692">12573 6575 575 0,'-4'0'154'15,"-1"2"11"-15,1-2-73 0,2-2-18 16,1 4-10-16,1-1-8 0,1-1-7 16,1 0-12-16,3 0-9 0,-1 0-8 15,1 0-4-15,1-1-3 0,0-2-3 16,1 3-3-16,0-2-2 0,4-3-2 15,2 1-4-15,1-1-10 0,3 0-18 16,1 0-24-16,3-1-19 0,1 1-124 16,-5 3-144-16,-1 3-325 0</inkml:trace>
  <inkml:trace contextRef="#ctx0" brushRef="#br0" timeOffset="60353.9033">13005 6365 605 0,'-6'-3'151'0,"-1"2"7"0,3-1-88 0,1-1-15 16,3 1-6-16,2-2-4 0,-2 2-7 16,5-1-6-16,-1 1-5 15,4 0-3-15,0 1-4 0,1-1-2 0,3 2-2 16,3-1-3-16,0 1-3 0,2 0-2 15,0 0-3-15,2 1-1 0,0 1-1 16,-2-1-1-16,0-2 0 0,0 2-1 16,0-1 0-16,2 2-1 0,-3-2 1 15,-3 0-1-15,-1 0 0 0,1 2 1 0,-3-2-1 16,-6 3 0-16,-2-1 1 0,0 3 0 16,-2 1-1-16,-1 0 1 0,-3 3 0 15,-1 1 0-15,-1 1 0 0,-4 1 0 16,-3-4-1-16,2 5 0 0,-3-2 1 15,0 0-1-15,-1 1 0 0,-2 3 0 16,2-2 0-16,0 4 0 0,0-1 0 0,-1 1 0 16,1 2 0-16,1-2 0 15,3-4 0-15,4 2 0 0,0-4 0 0,2 0 0 16,2-2 0-16,1-3 0 0,2-1 0 16,2 0 0-16,0-4 0 0,2 2 0 15,1-1 0-15,3-5 0 0,0 3 0 16,2-2 0-16,0-2 0 0,2 0 0 15,2 0 0-15,-2-1 0 0,1 1 0 16,1 0 0-16,-3 1 0 0,4 1 0 16,-3 1-2-16,-2 0-4 0,1 0-6 15,-3 1-8-15,1 0-13 0,1 0-17 0,-4 0-9 16,0 1-10-16,1 0-11 0,-3-1-104 16,2 1-113-16,0 2-257 0</inkml:trace>
  <inkml:trace contextRef="#ctx0" brushRef="#br0" timeOffset="60632.8832">13542 6556 638 0,'-3'-4'160'16,"1"2"4"-16,0 2-90 0,2 0-24 15,-1 2-8-15,1 2-7 0,0 3-11 16,0 3-7-16,-1 0-4 0,-2 2-2 16,2 0-3-16,0 0-2 0,1 1-2 15,0-1-1-15,1 0 0 0,-2-2-1 16,2 1-4-16,0 0-8 0,-1-1-13 0,2-2-16 16,-2-1-16-16,0-3-91 0,1-1-34 15,1-3-111-15,5 0-216 0</inkml:trace>
  <inkml:trace contextRef="#ctx0" brushRef="#br0" timeOffset="60963.9953">13521 6235 598 0,'1'-5'149'0,"-1"0"6"0,2 0-85 15,0 1-19-15,1 4-7 0,1 0-3 0,1 3-4 16,2 1-7-16,2-1-2 0,-1 5-1 16,5-1-2-16,-1-1-3 0,0 3-3 15,-1-1-2-15,0 1-3 0,4 2-3 16,0 0-2-16,-1-1-3 0,0 2-2 15,3-1-1-15,-1 0-1 0,1-1-1 16,-2-2 0-16,1 1-1 0,-2-3-2 16,0-1-6-16,-4-3-8 0,-2 1-11 0,-2-2-11 15,-3-1-17-15,-3-1-11 0,-3 0-16 16,0-1-105-16,-5 0-118 0,1-3-272 16</inkml:trace>
  <inkml:trace contextRef="#ctx0" brushRef="#br0" timeOffset="61214.7594">13799 6152 640 0,'-4'-3'156'0,"0"1"5"0,1 2-94 16,-3 2-19-16,-2 3-4 0,2 4-6 15,-5 0-7-15,1 4-5 0,-3 1-3 16,-1 3-3-16,1 3-4 0,-1 1-4 15,0 0-3-15,-1 1-2 0,3 0-3 16,2 1-1-16,1-2-2 0,1-3-3 16,-1-2-7-16,3-1-9 0,0-2-14 0,1-2-15 15,1-3-16-15,2-2 12 0,2-5-133 16,0-2-123-16,2-4-285 0</inkml:trace>
  <inkml:trace contextRef="#ctx0" brushRef="#br0" timeOffset="61444.6965">13660 6163 651 0,'-5'3'155'0,"-2"2"4"16,1 5-102-16,2 1-18 0,1 2-7 16,-2 2-7-16,0 1-9 0,2 5-5 0,-2 1-2 15,3-2-3-15,-2-3-2 0,1 1-1 16,0-2-1-16,3-1-5 0,-1-4-7 15,1-3-8-15,-1 2-10 0,0-3-7 16,-1-3-10-16,1 0-15 0,-1-2-12 16,-2-1-86-16,-1-1-96 0,0-1-231 15</inkml:trace>
  <inkml:trace contextRef="#ctx0" brushRef="#br0" timeOffset="61609.3212">13534 6351 588 0,'-2'-5'146'16,"3"-2"6"-16,3 0-87 0,-1 1-12 15,3-3-7-15,4 2-8 0,1-3-7 16,5 1-8-16,-2 3-5 0,0 0-7 16,3-1-4-16,3-1-4 0,1 5-8 15,-1 0-12-15,2 1-14 0,2-1-19 16,1 1-119-16,-3-1-131 0,-2 5-308 0</inkml:trace>
  <inkml:trace contextRef="#ctx0" brushRef="#br0" timeOffset="62037.1756">13946 5992 521 0,'6'-9'139'0,"5"2"5"16,-1 2-29-16,7 4-73 0,4 7-8 16,-2 4 0-16,5 2-1 0,-5 7 0 15,6 3-1-15,-1 4 0 0,-1 2 0 16,3 4-4-16,1-1-4 0,-2 10-6 0,-1-2-5 16,-3 5-3-16,-3 2-3 0,-1 2-3 15,-4-2-2-15,-7 2-3 0,-3-7-6 16,-3 1-10-16,-7-5-15 15,-5-2-17-15,-9-3-20 0,-5-4-117 0,-3-2-131 16,-4-4-301-16</inkml:trace>
  <inkml:trace contextRef="#ctx0" brushRef="#br0" timeOffset="62914.6202">12923 6858 367 0,'-11'3'94'0,"2"-2"5"16,0-1-50-16,-1 1-7 0,0 2-2 16,0-2-5-16,3 0-2 0,-1-1 0 15,2 1-1-15,1-1 0 0,-1 0-2 16,1-1-2-16,0 0 0 0,2 0-1 16,-1-2 0-16,2 3 0 0,-1-1 0 0,2 0-1 15,0 0-2-15,0-1-3 0,1 4-4 16,1-2-2-16,-1 0-3 0,2 1-2 15,2 0-1-15,2 1-1 0,0 0 0 16,2 0 1-16,0-1 0 0,3 2 0 16,1-2-1-16,1 0 1 0,-1 0-1 15,1-1-1-15,1 0 1 0,1 0-1 16,-2-1-1-16,0 1-1 0,2-2 0 16,-1 1-1-16,2-1-1 0,-2 1-1 0,1 1 0 15,2 1 0-15,1-1-1 0,1 0 0 16,3 0 0-16,1 2-1 0,-1-1 1 15,5 0 0-15,-2-1 0 0,2 1 0 16,0 0-1-16,1 1 1 0,1-1 0 16,4-2-1-16,-2 1 1 0,2 1 0 15,1-1-1-15,-1-1 1 0,0-1-1 0,-1 2 1 16,-4-1 0-16,3 1 0 16,0-1 0-16,2 1 0 0,1-1 0 0,0 1 0 15,3-1 1-15,1-1-1 0,0 0-1 16,0 1 1-16,-5-1 0 15,0 1 0-15,-2 1-1 0,-2 0 1 0,-3 0 0 16,0 1-1-16,-6 1 1 0,1-1-1 16,1-1 0-16,-1 0 1 0,2 2-1 15,-1-2 0-15,0-1 1 0,4-1-1 16,-3-1 0-16,-3 2 1 0,0-1-1 16,-4-3 0-16,-2 1 0 0,-4 2 1 0,-1 0-1 15,-3 0 0-15,-3 1 0 0,0-2-2 16,-2 2-7-16,-1 0-12 0,-2-2-24 15,-2 1-22-15,-3-2-111 0,-4 0-13 16,-4-2-115-16,-5 3-209 0</inkml:trace>
  <inkml:trace contextRef="#ctx0" brushRef="#br0" timeOffset="67819.0861">9434 7615 282 0,'-5'-3'76'0,"-1"0"1"0,-3 2-31 15,-1 1-19-15,0 0-11 0,-4 1-8 16,0 2-7-16,3 2-4 0,-3-1-1 15,4 1-1-15,1 0-1 0,0 0-2 16,5 0-1-16,2-2-3 0,3-1-9 16,4-1-11-16,2 0-10 0,3-1-20 0,4-1-6 15,0 0-36-15,5 0-52 0</inkml:trace>
  <inkml:trace contextRef="#ctx0" brushRef="#br0" timeOffset="68103.5054">9267 7685 270 0,'-3'5'63'0,"3"0"0"0,3-3-32 0,4-2-17 15,1 2-8-15,5-4-1 0,-1-1 0 16,5-1 0-16,0-1-1 0,2 0 0 16,-1 0-2-16,-1-2 0 0,2 1-1 0,-2-1 0 15,-3-1 0-15,0 0-1 0,-1-1-4 16,-2-1-18-16,2 2-45 0,-5-1-2 16,0 1-44-16,-2 0-88 15</inkml:trace>
  <inkml:trace contextRef="#ctx0" brushRef="#br0" timeOffset="68377.7806">9537 7546 370 0,'1'-8'94'0,"1"3"4"16,0-2-51-16,-1 0-7 0,1-2 0 15,0-1 0-15,-2-2 0 0,1 1 0 0,0-1 2 16,-2 2 2-16,0-1 2 0,0 4 0 16,-3-1-3-16,-1 3-1 0,-1 4-3 15,-4 3-3-15,1 7-6 0,-2 5-6 16,-4 0-4-16,-1 10-6 0,-2 2-3 15,2 5-3-15,-5 6-3 0,0 2-2 16,3 1-1-16,0 3 0 0,6 1-2 0,5 2 1 16,1-2-1-16,9-3 1 0,6-3-1 15,3-2 0-15,4-4-1 0,2-5-2 16,2-3-5-16,1-4-9 0,0-4-11 16,1-6-13-16,-1-2-11 0,-2-4-18 15,4-2-108-15,0-5-119 0,0-2-275 16</inkml:trace>
  <inkml:trace contextRef="#ctx0" brushRef="#br0" timeOffset="68958.9694">9776 7745 615 0,'-10'-3'157'0,"1"-4"6"0,0 1-86 15,5 1-19-15,1-1-8 0,-1 1-7 16,5-1-10-16,2 0-8 0,4 1-6 16,3 0-5-16,2 0-4 0,3 2-1 0,6 0-3 15,1 2-1-15,2 1-2 16,1 2-1-16,-1-2 0 0,2 2-1 0,-3 0 0 16,-2 1-1-16,-4-1 1 0,-1 2-1 15,-3 1 1-15,-4 2-1 0,-3-1 1 16,-3 3 0-16,-3 0 0 0,-4 1 0 15,-2-2-1-15,-3 3 1 0,-2 1-1 16,-2 3 0-16,-3-1 0 0,-4 1 0 0,-2 3 0 16,-1 6-1-16,-2-5 1 0,1 1 0 15,1-2 0-15,2-1 0 16,6-1-1-16,4-3 1 0,4-2 0 0,2-4-1 16,4-1 0-16,3-2 1 0,5-1-1 15,-1-3 1-15,6 0-1 0,1-1 2 16,4-3-1-16,3-2 0 0,1 1 1 15,1-3-1-15,1-1 0 0,-1 1 1 16,0 0-1-16,-2 2 0 0,-1 1-4 16,0-1-8-16,-5 3-10 0,-2 3-15 15,1 0-10-15,-5 1-10 0,1 2-19 0,-3 2-106 16,-4 1-115-16,5-1-265 16</inkml:trace>
  <inkml:trace contextRef="#ctx0" brushRef="#br0" timeOffset="69218.8317">10253 7863 704 0,'-3'-1'174'16,"-1"-2"3"-16,4 3-111 0,0-1-17 15,2 2-8-15,-1-1-14 0,3 0-12 16,1 0-7-16,2 1-3 0,-1-1-2 16,0 2 0-16,4-2-6 0,0 1-12 0,1 0-19 15,-1 0-13-15,2-1-23 0,1 1-112 16,1-1-132-16,-3 0-292 0</inkml:trace>
  <inkml:trace contextRef="#ctx0" brushRef="#br0" timeOffset="69713.5097">10576 7768 597 0,'-4'-4'154'0,"1"-1"8"15,-1-3-78-15,2 1-24 0,0-2-8 16,4 1-6-16,-1-3-7 0,2 1-9 16,0-2-5-16,3 4-5 0,0 1-2 15,1 1-3-15,1 2-3 0,2 2-1 16,2-1-3-16,0 1-2 0,3 2-1 16,1 0-1-16,1 2-2 0,1 1 0 0,-1 2-1 15,1 0-1-15,-4 1 1 0,-4 0-1 16,-1 0 0-16,-2 3 1 0,-6 0-1 15,-1-1 0-15,-2 3 1 0,-3 0-1 16,-5 1 1-16,-5 4-1 0,-2-4 0 16,-2 3 0-16,-5 0 0 0,1 0-1 15,1 1 1-15,4-1-1 0,2-1 1 16,3 0 0-16,4-4-1 0,3 2 1 0,2-1-1 16,3-5 1-16,1 3-1 0,1-4 0 15,3-1 0-15,0 1 1 0,4-4 0 16,3-2-1-16,1 3 1 0,5-2 1 15,3-1-1-15,1-2 0 0,4 1 0 16,0-1 0-16,-1 1 0 0,1-3-1 16,-3 0-8-16,0 1-9 0,-2 2-15 15,-2 0-17-15,-1 2-10 0,-1-2-21 16,-1 4-110-16,-4-4-123 0,-1 1-278 16</inkml:trace>
  <inkml:trace contextRef="#ctx0" brushRef="#br0" timeOffset="70127.5298">10804 7449 622 0,'-1'-11'141'0,"4"0"5"15,7 3-102-15,4 2-15 0,6 3-4 16,5 1-4-16,2 5-2 0,2 3-1 15,3 2 0-15,-3 6 0 0,1 1 0 16,-3 3 2-16,0 3 0 0,-2 1 1 16,2 2-2-16,-2 3-2 0,-3-1-3 15,-2 0-2-15,-2 1-2 0,-6-2-3 16,-6 2-2-16,-4-1-2 0,-11 1-1 0,-3-2-4 16,-7 2-9-16,-3-4-19 0,0 4-16 15,-1 0-22-15,-2-3-114 0,8-1-133 16,1 1-299-16</inkml:trace>
  <inkml:trace contextRef="#ctx0" brushRef="#br0" timeOffset="70788.7776">9853 8010 555 0,'-2'0'137'15,"-3"-3"6"-15,0 0-80 0,4 0-10 16,-2 0-6-16,1 0-7 0,2 1-7 16,-1 0-5-16,3 0-7 0,2 1-6 0,3-2-4 15,3 4-5-15,3-1-3 0,1-2 1 16,4-2-1-16,3 2-9 0,1 1-18 15,1-2-19-15,1-2-123 0,-1 0-133 16,5 2-324-16</inkml:trace>
  <inkml:trace contextRef="#ctx0" brushRef="#br0" timeOffset="71767.7525">12091 7263 549 0,'-11'-4'132'0,"-2"3"5"0,-6 3-84 0,-3 3-8 0,-7 6-2 15,-4 5-4-15,-3 6-1 0,3 5-2 16,1 5 0-16,3 2-4 0,3 5-5 16,9 2-5-16,4 2-6 0,5-2-5 15,3 1-3-15,4-2-3 0,2 0-2 16,6-4-1-16,1-3-1 0,4-3 0 16,9-2 0-16,2-7-1 0,6-4-2 15,2-6-9-15,5-4-16 0,2-4-15 0,0-5-22 16,-7-4-113-16,4-2-131 0,-3 0-297 15</inkml:trace>
  <inkml:trace contextRef="#ctx0" brushRef="#br0" timeOffset="72361.692">12274 7560 617 0,'-10'-3'149'0,"0"1"6"0,3-1-94 16,2-1-14-16,2 2-4 0,5-3-3 15,1 0-4-15,6 2-5 0,2 0-2 16,2 0-3-16,1 1-3 0,2-1-3 16,-2 2-2-16,4 0-3 0,-1 0-3 15,0-1-3-15,0 1-2 0,0 0-3 16,-1 0-1-16,1 1-1 0,-2 0 0 16,-2 1-2-16,0 0 1 0,-1 0-1 0,0 1 1 15,-2 0-1-15,-1 0 0 0,-3 1 0 16,-3 2 1-16,-1-2 0 0,-4 5-1 15,-4 0 1-15,-5 2 0 0,-1 2 0 16,-1 2-1-16,-5-1 1 0,-1 2-1 16,-2 0 0-16,-1-2 0 0,0 1 0 15,0 2 0-15,-3-2-1 0,3 2 1 16,-1-2 0-16,3 0 0 0,3 1-1 16,4-3 1-16,2-2 0 0,5-1 0 15,3-3-1-15,8 0 1 0,4-2-1 16,0-3 1-16,4-1 0 0,3-1 0 0,2-2 0 15,0 1 0-15,0-3 1 0,0 1-1 16,0 2 0-16,1 1 0 0,-2-2 0 16,0 1 0-16,-1 0 0 0,0 1-3 15,-3 0-6-15,0 1-8 0,-1 0-13 16,-1 1-10-16,-1 0-14 0,-2 2-9 16,2 1-15-16,0-1-61 0,-3 1-36 0,0-2-96 15,4 2-203-15</inkml:trace>
  <inkml:trace contextRef="#ctx0" brushRef="#br0" timeOffset="72700.2401">12804 7637 634 0,'-6'0'171'0,"1"-1"8"16,0-1-71-16,2 2-43 0,1 0-10 15,2 0-8-15,2 2-12 0,0-2-10 16,2 3-7-16,3 0-4 0,2 0-2 15,0-2-4-15,4 0-3 0,0 0-3 0,3 1-2 16,1-4-8-16,-1 1-12 0,0 1-18 16,-3 1-20-16,5-1-23 0,-6 0-116 15,0-1-138-15,-1 1-305 16</inkml:trace>
  <inkml:trace contextRef="#ctx0" brushRef="#br0" timeOffset="73167.519">13196 7590 651 0,'-4'-10'172'16,"1"-1"8"-16,-1 2-80 0,2 3-34 15,-1 1-9-15,2 3-12 0,0 2-11 16,2 2-11-16,-1 4-4 0,0 3-5 16,0 2-5-16,1 2-2 0,-1 2-2 15,0 3-2-15,0-2-3 0,0 0-5 0,3 3-13 16,-2-3-18-16,1 0-22 0,2-3-19 15,1-2-121-15,0 0-141 0,1 0-314 16</inkml:trace>
  <inkml:trace contextRef="#ctx0" brushRef="#br0" timeOffset="73537.6863">13294 7296 584 0,'6'-16'136'0,"6"5"4"0,6 1-90 16,1 5-14-16,7 3-4 0,3 2-2 16,2 3 0-16,1 8-1 0,-3 4-1 15,1 5-1-15,-3 3 1 0,-3 5-1 16,-1 5-1-16,1 4-4 0,-5 0-3 16,1 1-2-16,-3 1-3 0,-2 1-5 15,-3 1-3-15,-6-2-2 0,-5-4-1 16,-4 1-6-16,-7-2-13 0,-5-1-25 15,-2-1-29-15,-8-3-115 0,5 1-141 0,-7 3-329 16</inkml:trace>
  <inkml:trace contextRef="#ctx0" brushRef="#br0" timeOffset="75248.5195">16203 6700 601 0,'2'-8'159'0,"-2"-1"10"0,-5 6-81 16,-3 0-17-16,3 7-12 0,-2 2-6 16,5 7-8-16,-3 0-11 0,2 3-10 15,2 3-4-15,2 2-5 0,3 2-1 16,4-2-3-16,3-3-2 0,3 2-3 0,3-4-1 15,3-5 0-15,1-5-2 0,2-1-1 16,-4-5 0-16,0-2 0 0,-3-5 0 16,-4 0 0-16,-3 0 0 0,-5-2-1 15,-4-2 1-15,-3 0 0 0,-3-2-1 16,-5-1-2-16,-4 2-8 0,-3-2-14 16,-5 1-20-16,-2 1-23 0,-3 3-22 15,-4 2-114-15,1 3-137 0,3-3-298 16</inkml:trace>
  <inkml:trace contextRef="#ctx0" brushRef="#br0" timeOffset="75398.5579">16125 6378 520 0,'11'-21'133'0,"-1"7"2"16,-3 5-73-16,3 3-15 0,3 2-15 16,3 3-11-16,1 2-8 0,-1 5-7 15,4 5-9-15,1 3-18 0,-2 4-102 16,-2 4-17-16,1 2-97 0,-2 6-207 0</inkml:trace>
  <inkml:trace contextRef="#ctx0" brushRef="#br0" timeOffset="75656.7435">16621 6727 735 0,'-5'-18'191'0,"5"2"5"16,-1-2-86-16,3 2-44 0,2 0-22 16,1 2-10-16,1 3-11 0,0 3-10 0,3 0-4 15,-2 2-3-15,0 3-2 0,3 3-2 16,0 2-1-16,0 2-1 0,0 3 1 16,-2 3-2-16,1 3 0 0,-3 3-4 15,-1 0-4-15,-3 4-6 0,-2 1-10 16,0-2-10-16,0 2-16 0,-2 0-13 15,1 0-18 1,-1-4-114-16,-3-3-130 0,5-1-298 0</inkml:trace>
  <inkml:trace contextRef="#ctx0" brushRef="#br0" timeOffset="75830.7818">16609 6632 712 0,'-15'5'179'15,"-1"1"5"-15,-1 4-110 0,2 4-20 16,3 2-12-16,1 1-11 0,4 3-15 16,3 2-17-16,3 1-19 0,4 2-25 0,5-4-20 15,3-3-121-15,0-1-139 0,10-6-324 16</inkml:trace>
  <inkml:trace contextRef="#ctx0" brushRef="#br0" timeOffset="76330.91">16949 6673 744 0,'-19'2'180'0,"-1"1"2"0,3 2-110 15,6 4-28-15,1-1-12 0,5 2-10 16,3 1-10-16,3 0-7 15,4 0-2-15,3-1-1 0,2-3-2 0,2-1 1 16,2-1-2-16,1-1 0 0,-1-3 0 16,-3-1 0-16,-2-1-1 0,-3-1 1 15,-2-1-1-15,-3-3 0 0,-2-1-1 0,-5-7-3 16,1 0-4-16,0-4-5 0,1 2-7 16,2-1-7-16,3 0-5 0,4 1-6 15,5 8-1-15,-1-2 2 0,5 4 4 16,-4-2 5-16,3 6 6 0,2 1 6 15,-3 1 7-15,0 2 3 0,1 3 4 16,-4-1 1-16,6 4 2 0,-8 0 1 16,2-1 3-16,0 3 3 0,-2 0 3 0,2 1 2 15,0 1 4-15,1-1 3 0,0 1 3 16,1-2 2-16,2 1 1 0,2-4 1 16,0 1 1-16,-2-2-2 0,2 0-2 15,0-1-2-15,-2-3-4 0,-3-2-2 16,-4 0-2-16,1-3-3 0,0-2 0 15,-5-4 1-15,-2-1-1 0,0-2-1 16,-1 0 0-16,-3 0-3 0,-1-1-2 16,-2 0-8-16,1 3-15 0,-2 0-19 0,1 4-11 15,1 2-16-15,-1 3-116 0,2 2-127 16,3 6-284-16</inkml:trace>
  <inkml:trace contextRef="#ctx0" brushRef="#br0" timeOffset="77008.9504">18384 6556 488 0,'-9'-10'139'16,"-2"3"12"-16,0-3-23 0,-1 1-49 15,1 3-5-15,-2 0-6 0,4 0-3 16,1 1-6-16,5 1-12 0,0-1-11 16,4 2-9-16,4-1-8 0,5-1-5 0,4-1-5 15,3 0-1-15,2 0 0 0,7 0-1 16,3 0 0-16,1-1-2 0,1 1 0 16,0 1-1-16,0 0-1 15,1 1-1-15,-3 0-1 0,-3 4 0 16,-2-3 0-16,-2 3-1 0,-1 0 0 0,-2 2 1 15,-6-1-1-15,-3 0 0 0,-4 0 0 16,-3 3 1-16,-6 5-1 0,-5 3 1 16,-4 0-1-16,-1 3 1 0,-3 3 0 15,-4 1-1-15,0 1 0 0,-5 1-1 16,1-6 1-16,-6 3-1 0,0 2 0 0,-2-3 1 16,2 1-1-16,0 1 1 0,3-2 0 15,5 3 0-15,7-3 0 0,2-4 0 16,6-1 0-16,4-2 0 0,3-2 0 15,5-5 0-15,2 0 0 0,4-2 0 16,4-1 0-16,3 0 0 0,3-1 0 16,3-1 0-16,0 1 1 0,1-1-1 0,0-1 0 15,-3 1 0-15,0-1 0 16,-2 1 0-16,-2-3 0 0,-2 4-4 0,-4 0-7 16,-1 1-12-16,-2 1-12 0,-3 0-17 15,-2 2-17-15,-3 1-16 0,0 1-12 16,-1 0-100-16,1 0-115 0,2 1-259 15</inkml:trace>
  <inkml:trace contextRef="#ctx0" brushRef="#br0" timeOffset="77264.2709">18905 6747 707 0,'2'-1'168'16,"-4"-1"5"-16,4 5-110 0,-1 1-12 16,0 0-9-16,-2 3-8 0,2 5-7 0,0 1-3 15,-2 2-5-15,1-2-5 0,-1 2-6 16,1 0-1-16,0-2-3 0,-1 0-4 16,-1-1-7-16,2-1-10 0,-1 1-16 15,0-3-19-15,0-1-18 0,1 2-122 16,-1-5-137-16,2-5-311 0</inkml:trace>
  <inkml:trace contextRef="#ctx0" brushRef="#br0" timeOffset="77697.2111">19283 6585 695 0,'2'-2'183'0,"-1"-1"7"15,1 1-93-15,0 1-30 0,3-1-13 16,-1 0-14-16,1 1-13 0,-1-2-11 15,3 0-7-15,2-1-3 0,0 0-3 16,1-2-6-16,-2 4-10 0,2-2-14 16,-1 2-22-16,-2 2-13 0,-4 2-21 15,-3 0-115-15,-3 5-133 0,-3 2-289 16</inkml:trace>
  <inkml:trace contextRef="#ctx0" brushRef="#br0" timeOffset="77860.2807">19221 6702 582 0,'4'0'156'0,"4"0"4"15,-2-3-34-15,3-1-89 0,2 0-12 16,2-1-6-16,1 1-13 0,4 0-20 0,-3 2-11 16,3-2 77-16,-2 0-212 0,1 2-139 15,-3 2-365-15</inkml:trace>
  <inkml:trace contextRef="#ctx0" brushRef="#br0" timeOffset="78858.0141">19934 6596 518 0,'2'-8'129'16,"-2"-2"5"-16,0-2-73 0,-2-2-12 15,2-1-3-15,0-2 0 0,0-5-3 16,-1-1-1-16,0-2 0 0,0 0-1 0,-2 0-3 16,0 1-2-16,0 4-3 0,1 4-4 15,-1 3-3-15,1 5-4 0,1 5-4 16,1 0-4-16,1 7-4 0,0 2-2 15,0 4-4-15,2 3-1 0,2 6-1 16,-2 0 0-16,2 5-1 0,0-1 0 16,0 0 0-16,0 2-1 0,0-3-2 15,0-4-5-15,0 2-8 0,-1-4-12 16,1-3-18-16,0 1-18 0,-1-6-23 0,0 1-112 16,-1-2-131-16,0-1-297 0</inkml:trace>
  <inkml:trace contextRef="#ctx0" brushRef="#br0" timeOffset="79278.5364">20395 6368 521 0,'-1'-22'152'0,"-2"4"16"0,0 3-18 16,1 4-66-16,0 5-12 0,1 4-7 16,-3 4-7-16,2 5-13 0,0 8-14 15,2 2-11-15,0 5-9 0,0 3-3 16,4 3-3-16,1 0-1 0,1-1-3 16,0-1-1-16,2 0-5 0,-1-6-6 0,1 0-12 15,0-3-15-15,-1-1-20 16,-2-1-15-16,0-2-10 0,-5-4-112 0,-1-1-123 15,-2 0-272-15</inkml:trace>
  <inkml:trace contextRef="#ctx0" brushRef="#br0" timeOffset="79445.0919">20263 6504 719 0,'1'-3'166'0,"4"0"4"0,2 2-113 16,5 3-22-16,8 0-15 0,1-1-5 15,5 1-3-15,0 0-6 0,6-4-8 16,5 4-9-16,0-5-17 0,0 1-10 16,1-2-22-16,-3-2-112 0,-1-3-127 15,3-1-290-15</inkml:trace>
  <inkml:trace contextRef="#ctx0" brushRef="#br0" timeOffset="79710.9881">20922 6199 691 0,'-5'-5'172'0,"1"2"4"0,0 2-93 16,3 2-32-16,-1 4-14 0,1 4-6 15,1 5-6-15,-2 7-5 0,4 6-2 16,-2 6 0-16,2 5 0 0,3 5-2 16,1 3-2-16,3 3-1 0,2 0-1 15,-2 3-3-15,2-2 0 0,0 0-2 0,-2-2-3 16,-3-3-1-16,-5 0-1 0,-3-3 0 15,-4-5-1-15,-5-2 0 0,-1-5-1 16,-6-6 1-16,0-2-1 0,-3-6 0 16,0-6-4-16,1-5-6 0,-4-6-12 15,1-8-18-15,1-6-24 0,0-7-26 16,4-7-114-16,2-8-141 0,5-6-309 16</inkml:trace>
  <inkml:trace contextRef="#ctx0" brushRef="#br0" timeOffset="79869.5714">20876 6092 636 0,'6'-15'144'0,"1"3"1"0,0 2-92 0,3 1-40 16,1 1-16-16,1 2-23 0,0 1-115 16,3 2-121-16,0 2-296 0</inkml:trace>
  <inkml:trace contextRef="#ctx0" brushRef="#br0" timeOffset="80409.0111">21223 6354 727 0,'0'0'168'0,"-2"1"6"0,0 4-120 0,2 3-11 16,2 6-7-16,0 2-5 0,3 7-4 16,0-2-7-16,1 1-3 0,4 0-3 15,0-2-2-15,1-3-3 0,0-1-1 0,-3-7-2 16,2 1-1-16,-1-4 0 0,-2 0-3 15,-1-2 0-15,-1-5-1 0,0-4 0 16,-3-4 0-16,3-3-1 0,-4-7 1 16,-1-7 0-16,-2-5-1 0,-4-1-1 15,-4-6-5-15,-1-1-4 0,-4-2-3 16,2-2-1-16,-1 4 0 0,3 2 0 16,-1 0 1-16,2 3 4 0,0 1 5 0,3 6 2 15,-1-3 4-15,0 6 2 0,2 2 1 16,2 2 3-16,6 4 2 0,1 3 1 15,5 2 0-15,4 6 0 0,4-1-1 16,5 1-2-16,3 5-1 0,6-1-2 16,3 2 0-16,6-1-2 0,5 0 0 15,2 0 0-15,5 0-2 0,-1-3 1 16,0 0-1-16,0-1-1 0,-2 3 0 16,-5-3 0-16,-5-1 0 0,-7 0-1 15,-6 2-3-15,-4-1-3 0,-7 3-5 0,-8-5-7 16,-4 3-12-16,-6 1-19 0,-2 2-11 15,-2 2-19-15,-4-1-110 0,-4 1-126 16,1 1-287-16</inkml:trace>
  <inkml:trace contextRef="#ctx0" brushRef="#br0" timeOffset="80987.374">21646 6281 648 0,'-4'-7'165'15,"0"-2"6"-15,2 1-90 0,2 1-25 16,1-1-8-16,3 1-7 0,3-2-9 0,2 3-8 15,3 0-6-15,1 2-3 0,3 1-3 16,0 0-2-16,4 3-4 0,-2 0-2 16,3 4-1-16,-3 0-1 0,2 2 0 15,-2 0-1-15,1 1 1 0,-5 1-1 16,-1 1-1-16,-5 0 1 0,1 2 0 16,-7 0-1-16,-2 1 1 0,-3 2 0 15,-5 0-1-15,-3 2 0 16,-3-1-1-16,-6 1-1 0,-3 1-1 0,-2 4 0 15,-1 0 0-15,-1 0 0 0,3 2 0 0,1 0 1 16,4-2 1-16,5-3 0 0,3-3-1 16,4-2 1-16,5 0 0 0,2-6 0 15,5 0 0-15,1-2 1 0,4-2 1 16,1-2 2-16,5-1 1 0,1-1 1 16,5-2 2-16,3 1 1 0,1 1 0 15,1-2 1-15,2 2 0 0,0-1 0 16,-1-1-2-16,-1 2 0 0,0 0-2 0,-1-2 0 15,-3 2-1-15,-1 0-1 0,-2 1 0 16,-4 0-1-16,-4 0 0 0,-4-2-1 16,0 2 0-16,-5 2 0 0,-1-2-3 15,-6-2-4-15,2 2-6 0,-2 2-11 16,-1-1-15-16,-2-1-23 0,-3 0-15 16,0 4 17-16,0-2-138 0,-6 3-130 15,0 0-293-15</inkml:trace>
  <inkml:trace contextRef="#ctx0" brushRef="#br0" timeOffset="86504.6319">767 9514 726 0,'6'-15'175'0,"-2"-2"5"16,2 4-113-16,5 3-19 0,0-2-11 0,1 1-7 16,4 4-9-16,-1 1-6 0,1 4-6 15,1 1-1-15,-1 2-2 0,2 1-1 16,-3 4 1-16,1 5 0 0,-2 3-1 15,0 1 0-15,-2 4 0 0,-2 5 0 16,-3 7-1-16,1 1-1 0,-5 3 0 16,0 5-1-16,-5 6 0 0,0-1-1 15,1 0 0-15,-2-1-1 0,2 3-1 16,1-6-1-16,-1-2-4 0,3-3-5 0,0 1-9 16,-4-3-11-16,1-3-12 0,0-3-13 15,-2-3-8-15,2 0-14 0,-2-2-107 16,-1-3-118-16,-2-5-271 0</inkml:trace>
  <inkml:trace contextRef="#ctx0" brushRef="#br0" timeOffset="86720.6149">817 9583 673 0,'-11'-2'168'0,"-4"5"6"0,3 7-102 15,2 4-18-15,3 5-9 0,1 8-10 16,1 6-10-16,0 5-11 0,6 2-6 16,-3 2-8-16,3 1-10 0,-3-3-19 15,6 2-16-15,1-4 22 0,-1-4-160 16,3 4-139-16,3-5-333 0</inkml:trace>
  <inkml:trace contextRef="#ctx0" brushRef="#br0" timeOffset="87102.6667">1341 9907 827 0,'-11'10'191'0,"-1"6"2"15,1 2-132-15,4 4-23 0,4-1-11 16,3 0-7-16,5-1-7 0,4-1-6 16,0-4-2-16,5-2-3 0,-1-4-1 15,1-4 0-15,-1-4 0 0,0-5 0 16,-2-4 0-16,-3-3 0 0,-2-6 0 16,-2-4 0-16,-4-1-1 0,-1-4-3 15,-4-1-9-15,-4-2-9 0,0-6-17 0,-5-1-19 16,1-5-18-16,-6-3-12 0,-3-2-3 15,3-3-29-15,-1-3 4 0,3-1 15 16,3 7 20-16,5 7 27 0,4 8 34 16,3 9 22-16,2 7 44 0,4 10 12 15,1 12 3-15,0 2 0 0,3 7-9 16,6 4-22-16,1 2-17 0,2 5 20 16,0 3-155-16,0 2-113 0,3 4-298 15</inkml:trace>
  <inkml:trace contextRef="#ctx0" brushRef="#br0" timeOffset="87378.9363">1635 9818 718 0,'-1'-5'190'16,"0"2"5"-16,-2 6-85 0,3 4-39 16,-1 4-20-16,2 4-16 0,2 6-9 0,2 4-9 15,1 6-4-15,2 2-2 0,3 4-2 16,3 2-2-16,1 2-3 0,1-1-1 15,1 2-1-15,1 0-1 0,-2 1-1 16,0-1 0-16,-4-5-1 0,-3-2 0 16,-6-3 0-16,-4-4 0 0,-9-4 0 15,-6-4 1-15,-4-4-1 0,-4 0 0 16,-5-2-2-16,-5-6-5 0,-2-5-8 16,-1-6-11-16,2-4-13 0,4-5-17 0,4-8-15 15,8-2-9-15,5-6-120 0,7 0-127 16,7 0-294-16</inkml:trace>
  <inkml:trace contextRef="#ctx0" brushRef="#br0" timeOffset="87639.2425">1893 9977 785 0,'-5'13'196'16,"1"1"4"-16,-1-2-112 0,4 0-28 15,0-2-20-15,3-1-13 0,0-3-11 16,6 0-8-16,-2-5-3 0,3 2-3 16,2-3 0-16,-3-3 0 0,-1-2 1 15,0-1-1-15,-5-1 2 0,-2-3-1 16,-5-2 0-16,-3-2 0 0,-2 3-2 16,0 2-3-16,0 0-8 0,-3 0-11 0,2 6-12 15,2-2-21-15,3 5-22 0,2-1-32 16,2-1-95-16,3 2-129 0,10 0-278 15</inkml:trace>
  <inkml:trace contextRef="#ctx0" brushRef="#br0" timeOffset="87798.8371">2112 9848 706 0,'18'-2'190'16,"-4"2"9"-16,-3 1-93 0,-2 4-25 0,4 2-10 15,-2 1-13-15,1 4-14 0,-6-2-13 16,3 5-9-16,-2 4-5 0,-3-1-11 15,-4 3-15-15,-3 1-22 0,-2 0-31 16,2 3-29-16,-6-7-130 0,3 2-160 16,2-1-354-16</inkml:trace>
  <inkml:trace contextRef="#ctx0" brushRef="#br0" timeOffset="88031.725">2473 9768 954 0,'-1'-14'231'16,"0"2"3"-16,-2 3-126 0,2 2-54 16,-1 0-20-16,0 2-11 0,2 2-9 0,-1 2-11 15,1 1-12-15,1 5-20 0,-1 1-19 16,2 4-33-16,-1 1-30 0,0 4-127 15,-1 4-159-15,1 2-344 0</inkml:trace>
  <inkml:trace contextRef="#ctx0" brushRef="#br0" timeOffset="88161.3784">2504 9992 866 0,'1'-3'218'0,"-1"3"1"0,0 1-124 0,-1-1-32 16,0 0-22-16,-1-1-21 0,1 2-25 15,-1 1-27-15,0-1-38 0,-1 1-150 16,-2 1-171-16,0 4-412 0</inkml:trace>
  <inkml:trace contextRef="#ctx0" brushRef="#br0" timeOffset="88781.4626">616 10429 675 0,'-22'-4'165'0,"1"1"6"0,3-1-98 15,1 0-20-15,2-1-10 0,6 2-6 16,2-2-6-16,2 0-7 0,4 1-7 16,2 2-3-16,4 1-2 0,5-1-3 15,3 4-1-15,5-2 0 0,6 1-1 16,5 1 0-16,8-1-2 0,5 2 0 16,6-1-1-16,3 1-2 0,4-1-1 15,3 1 0-15,8-2-1 0,4 1 1 16,3-2-1-16,2 3 0 0,-2-1-1 15,7 2 1-15,1-2-1 0,0 2 1 0,0 1-1 16,-3 2 1-16,3 2 0 0,-2-2 0 16,1 1-1-16,-2 1 1 0,-2 0 0 15,-3-4 0-15,-4 0 0 0,-4-2 0 16,-1 1 0-16,-9-5 0 0,-7-2 0 16,-8 2 1-16,-5 1-1 0,-6 0 0 15,-7 0-1-15,-6-1-3 0,-5 2-5 16,-7 0-6-16,-5-2-12 0,-8 1-18 0,-3-5-21 15,-7 2-128-15,0-1-143 16,-6 2-334-16</inkml:trace>
  <inkml:trace contextRef="#ctx0" brushRef="#br0" timeOffset="90297.7194">4050 9703 721 0,'-16'-13'181'15,"2"4"7"-15,6 1-107 0,1 3-17 16,6 2-11-16,4-1-12 0,0 2-12 0,6-1-9 15,2 1-5-15,2 0-5 0,3 0-3 16,6 1-2-16,2 1-1 0,3-2-2 16,2 2 0-16,3 0-1 0,1 2 0 15,4-1-1-15,-3 1 1 0,-1 1-1 16,-3-1 0-16,-4 3 0 0,-5-1 0 16,-6 1-1-16,-4 2 0 0,-6 2-2 15,-4 3 1-15,-3 3-2 0,-7-1 0 16,-2 3 1-16,-4 2-1 0,-4-1 0 15,-4 2 2-15,-4-3 0 0,-2-1 0 0,1 0 1 16,1 0 0-16,2 0 1 0,4-3 1 16,2 1 1-16,3-2 2 0,5-1 1 15,2-1 0-15,2-2 1 0,4-2 0 16,3-1-1-16,3-1 0 0,4 0-2 16,2-3-1-16,2 0 0 0,2 0-1 15,1-1 0-15,2 0-1 0,3-1 0 16,4 0-4-16,-1 1-4 0,1-1-11 15,2 1-12-15,-3 0-20 0,0 1-20 0,-1 0-16 16,-4 3-115-16,-2-1-133 16,0 0-296-16</inkml:trace>
  <inkml:trace contextRef="#ctx0" brushRef="#br0" timeOffset="90483.2249">4579 9950 678 0,'-1'1'169'0,"-4"0"7"0,1 6-96 16,3 0-23-16,0 3-11 0,-1 3-12 0,1 1-11 16,1 2-8-16,0 0-5 0,0-2-6 15,0 2-4-15,0-2-10 0,-1-1-19 16,2 1-22-16,2-3-54 0,-2-3-80 16,5 2-131-16,1 0-279 0</inkml:trace>
  <inkml:trace contextRef="#ctx0" brushRef="#br0" timeOffset="90680.6953">4951 9794 816 0,'0'-4'188'0,"-1"-1"1"0,0 2-128 16,2 1-26-16,1-2-15 0,3 2-9 15,0 0-6-15,1 2-9 0,2 0-11 0,-1 0-18 16,-1 2-16-16,1 0-16 0,-2 3-125 16,0 0-137-16,-2 1-314 0</inkml:trace>
  <inkml:trace contextRef="#ctx0" brushRef="#br0" timeOffset="90861.2384">4927 9927 738 0,'-3'3'188'0,"2"2"4"0,2 0-96 16,-1 0-38-16,3-2-17 0,2-1-17 15,-1 0-8-15,4 0-9 0,0-4-8 16,2 0-8-16,1 0-13 0,0 0-19 16,1-1-23-16,2 0-131 0,-1-3-146 15,2 4-345-15</inkml:trace>
  <inkml:trace contextRef="#ctx0" brushRef="#br0" timeOffset="91380.3997">5395 9787 725 0,'-14'-8'184'16,"6"0"6"-16,0 1-104 15,3-2-19-15,3-1-8 0,2-2-10 0,2 1-12 16,8 3-6-16,-3-3-6 0,3 1-4 16,0 0-4-16,1 3-4 0,0-1-4 15,4 2-2-15,-2 1-3 0,2 2-2 16,0-1-1-16,-2 3-1 0,1 2 1 15,-2 1-1-15,0 3-1 0,-1 1 0 16,-4 3-1-16,0 1-1 0,-3 3-1 0,-4 2-1 16,2 1-1-16,-6 0-1 0,0 2 0 15,-3 2 0-15,0 1 1 16,-3-5 1-16,0 3 1 0,-2-2 0 0,1 2 2 16,-3-3 1-16,2 0 0 0,1-1 1 15,0 1 0-15,2-3 2 0,2 0 0 16,2-3 1-16,3 0 0 0,-1-3 0 15,3-1 0-15,3-2 0 0,0 1-1 16,2-3 0-16,3 1-1 0,3-2 1 16,0-1 0-16,2 1 0 0,1-1-1 0,0-1 1 15,4 0-1-15,-3-1 0 0,4 4 0 16,0-2-1-16,1 1-4 0,1 0-9 16,-3 3-16-16,1-1-21 0,-6 1-25 15,-4 2-68-15,-8 0-70 0,-1 5-136 16,-5 4-272-16</inkml:trace>
  <inkml:trace contextRef="#ctx0" brushRef="#br0" timeOffset="92147.305">4182 10375 689 0,'-17'-2'178'0,"0"-1"10"0,2 1-101 16,3 1-14-16,3-1-9 0,4 0-10 15,6-1-11-15,4 2-11 0,4 1-6 16,2-1-7-16,4 0-3 0,3-1-3 16,5 4-3-16,1-2-2 0,2 0-3 15,4 0-2-15,-2-2 0 0,0 4-2 16,0 0 0-16,-3-2-1 0,-2 1 0 15,-3 1 0-15,-4 0 0 0,-4 1-1 16,-2 0 0-16,-4 0 0 0,-4 2-2 0,-2 1 1 16,-3 0-2-16,-4 1 0 15,-1 3 0-15,-4 1-1 0,-3 5-1 16,-1 1 1-16,-4 1-1 0,-3 1 1 16,-3 2 1-16,0 1 0 0,-1 0 2 0,2-3 0 15,-1 1 1-15,2-3 0 0,4 1 2 16,3 0-1-16,2-4 1 0,4 0 1 15,3-3-1-15,3-3 1 0,4 1 0 16,4-4 0-16,3-1 0 0,4-4 0 16,3-2 0-16,0 0 0 0,3 1 0 0,4-2 0 15,0-1-1-15,1 2 0 0,0-2 0 16,1 3-1-16,-1 0 1 0,-2 0-1 16,-1-2 1-16,-1 3-2 0,-3 0-1 15,-6-1-5-15,2 2-11 0,-3 2-12 16,-1 0-20-16,-2 2-18 0,-1-1-16 15,1 1-125-15,1 2-139 0,-1-3-314 16</inkml:trace>
  <inkml:trace contextRef="#ctx0" brushRef="#br0" timeOffset="92580.6276">4547 10718 743 0,'-4'-12'188'0,"3"0"6"0,2 1-111 15,2 1-15-15,3-1-11 0,0 2-14 16,3 2-11-16,0 1-10 0,1 2-6 0,0 2-4 16,2 0-4-16,3 4-3 0,-2 0-1 15,2 2-2-15,-1 1 0 0,-1 3-1 16,-1 2-1-16,-2 3 1 0,-4 1-1 15,-2 2 0-15,-2 1 1 0,-3 1-2 16,-1 2 1-16,-5-3-1 0,-4 3 0 0,-2-2-1 16,-3 0-1-16,-2 0 1 0,-3-1-1 15,1-4 2-15,1 1-1 16,0-5 1-16,5 1 1 0,3-4 2 0,3-1-1 16,5-2 1-16,0-2-1 0,2 1 1 15,3-2 0-15,3-1 0 0,1 1-1 16,2 1-1-16,3 1 1 0,1-1 0 15,1 0-1-15,3-1 0 0,2 3 0 16,-1-3-2-16,-1 0-3 0,0 0-6 16,-1 0-10-16,0 0-12 0,-3 1-21 0,-1-1-19 15,2 2-15-15,-2-1-119 0,0-1-134 16,3 3-303-16</inkml:trace>
  <inkml:trace contextRef="#ctx0" brushRef="#br0" timeOffset="92814.7662">5007 10619 790 0,'-4'-7'206'0,"-1"2"5"16,1 2-103-16,0 1-36 0,2 0-19 15,3 1-17-15,-1 1-15 0,1-1-10 16,2 2-5-16,0 0-2 0,6 1-2 15,1-1-3-15,0 0-6 0,2 2-10 16,0-1-14-16,2 1-15 0,-3 0-22 16,0 2-18-16,-5 0-66 0,0 1-58 0,-6-2-119 15,-1 3-243-15</inkml:trace>
  <inkml:trace contextRef="#ctx0" brushRef="#br0" timeOffset="92969.0137">5001 10736 741 0,'2'5'186'16,"-1"-2"5"-16,-1-1-110 0,1 1-23 0,0-1-14 16,4-1-14-16,1-2-13 15,2-1-9-15,0 0-13 0,2-1-16 0,2 0-25 16,2 3-20-16,-4 0-129 0,-1 3-146 16,2 3-340-16</inkml:trace>
  <inkml:trace contextRef="#ctx0" brushRef="#br0" timeOffset="93750.4961">5659 10608 501 0,'-1'-9'145'0,"1"-1"9"16,-1-4-14-16,2-2-66 0,1-5-8 15,0-2-1-15,0-2-2 0,-1 1-4 16,-1 2-5-16,1 3-4 0,-2 2-7 16,0 6-5-16,1 4-6 0,0 4-6 15,0 6-6-15,0 5-5 0,1 5-5 16,0 4-3-16,1 6-3 0,-1 2-5 0,1 3-8 16,0 2-14-16,0-1-16 15,2-1-37-15,1 1 35 0,-2-2-184 0,3 4-161 16,-1-2-379-16</inkml:trace>
  <inkml:trace contextRef="#ctx0" brushRef="#br0" timeOffset="95038.534">677 11876 599 0,'-6'1'156'0,"-1"9"4"0,-2 9-66 0,1 9-42 16,0 10-12-16,-1 8-9 0,-1 9-8 15,-2 4-7-15,-2 2-4 0,2 3-1 16,0-3-1-16,-1-4-1 0,5-3 0 16,0-7 1-16,4-9 0 0,2-9-2 15,2-9-1-15,4-9 0 0,0-11-3 16,1-10 0-16,2-11-1 0,3-7-1 16,1-9 0-16,0-8 1 0,0-5 1 0,-1-5 1 15,-1-7 1-15,0-3-1 0,-2-4 1 16,1 0-1-16,0 3-1 0,0 6-1 15,0 7 3-15,-2 13 3 0,0 15 2 16,-3 19 1-16,-3 10 1 0,-1 12-1 16,-2 12-1-16,1 7-3 0,2 7-5 15,1 3-1-15,1 3-1 0,2 0-1 16,2 0 1-16,3-3-1 0,5-3 1 0,4-6 0 16,2-5 0-16,5-6 0 0,2-6 0 15,2-8 0-15,-1-8 0 0,-1-8 0 16,-1-8-1-16,-6-5 1 0,-3-5 0 15,-2-7-1-15,-2-1 1 0,-2-6-1 16,-2 0 1-16,-3-3-1 0,2 0 0 16,-2 4 1-16,-2 6 3 0,0 5 4 15,-2 7 2-15,-1 11 1 0,1 10 0 16,-1 9 1-16,-1 9-1 0,-1 6-3 0,-1 7-4 16,-1 4-2-16,0 1-1 15,2 5-1-15,1 1-2 0,4 2-4 16,2-3-7-16,3 0-10 0,3-5-13 0,4-1-20 15,3-7-22-15,2-9 116 0,-1-6-247 16,-1-9-153-16,1-7-394 0</inkml:trace>
  <inkml:trace contextRef="#ctx0" brushRef="#br0" timeOffset="95857.4149">1198 12331 590 0,'-5'-2'147'0,"-2"-1"9"16,1 2-75-16,-2-3-22 0,5 2-3 16,-2 1-3-16,2 0-3 0,1-1-5 0,2 1-4 15,-1 0-6-15,3 3-6 0,-2 2-4 16,1 1-3-16,2 4-2 0,0 3-3 15,0 4-1-15,2 3-2 0,1 5-2 16,-2-1-1-16,0 4-3 0,3-1-2 16,-1-2-1-16,1-1-2 0,-2-8-1 15,3 0-1-15,2-4 0 0,3-5 0 16,-1-7-1-16,2-6 1 0,1-5 0 16,2-1 0-16,-2-9 0 0,0-5 0 0,-4-3 0 15,-1 0 0-15,-1 0-1 0,-1 3 1 16,-2 4-1-16,-1 5 1 0,-3 5-1 15,2 6 0-15,-3 6 0 0,-1 6-1 16,0 6-2-16,0 5-4 0,-1 3-7 16,1 5-7-16,1 3-9 0,0 2-8 15,2 2-7-15,2-4-9 0,1-2-3 16,2-1-2-16,2-7-1 0,0-4 3 16,5-7 2-16,1-3 2 0,1-3 3 0,0-8 1 15,2 1-18-15,1-3-1 0,1-3 5 16,-4-1 7-16,-2-3 23 15,-2-1 23-15,-3-3 17 0,-6-5 38 0,-1 2 17 16,-3-1 11-16,-2 1 8 0,-4 0-6 16,-2 4-5-16,0 6-5 0,-1 4-6 15,-3 3-6-15,-1 6-6 0,-2 3-9 16,3 6-6-16,-1 3-7 0,1 2-6 16,4 4-3-16,1 4-2 0,6 2-1 15,4-1-3-15,2-1-3 0,1-1-2 0,2-2-3 16,2-2 0-16,2-2-2 0,-1-6 0 15,0-2-1-15,5-1-1 0,0-5 1 16,-2-5-2-16,0-2 1 0,-3-5 0 16,0-2 0-16,-3-2 1 0,-6-6 0 15,-2 0 0-15,-2-1 0 0,-4-2 1 16,-5-3-1-16,-3-5 1 0,-2-2-3 16,-3-5-3-16,-5-2-2 0,1-4-1 15,-1 1 0-15,3 1 2 0,0 3 3 16,3 8 7-16,2 3 6 0,2 5 3 0,4 7 2 15,4 2 0-15,1 2-1 0,3 3-4 16,3 3-4-16,3 1-2 0,4-1-2 16,2 3-1-16,1 2 0 0,5 0-1 15,5 2-6-15,1 1-7 0,5 2-10 16,2 3-16-16,3 0-15 0,5 5-14 16,1 1 107-16,-1 2-232 0,-1 2-141 0,4 4-367 15</inkml:trace>
  <inkml:trace contextRef="#ctx0" brushRef="#br0" timeOffset="96545.5745">1943 12166 590 0,'-14'10'176'16,"-3"-2"6"-16,-1 2-20 0,-2 4-90 15,1-1-16-15,0 2-13 0,3-1-15 0,4 2-10 16,3 2-8-16,3 1-3 0,6-1-3 15,5 0-5-15,5 1-3 0,1-4-6 16,1-2-6-16,3-2-4 0,2-2-6 16,1-4-4-16,-2-1 0 0,-1-6 0 15,0 1 4-15,-2-3 6 0,-2 1 4 16,-6-1 6-16,-2 0 5 0,-2 1 6 16,-4 0 6-16,-3 3 5 0,-1 3 2 0,-3 2 2 15,-1 1 1-15,0 4 0 0,1 4 0 16,1 2-4-16,-1 3-1 0,2-2-4 15,3 2-1-15,3 0-1 0,2 0-1 16,0-3-3-16,5 1-1 0,2-3 0 16,6-2-1-16,0-3 0 0,0-3 0 15,2-6-1-15,4-1 1 0,-2-7 0 16,1-2 0-16,-2-1 0 0,-1-2 0 16,-1-3 1-16,-1-5 0 0,-5 0 1 0,1-2 1 15,-3-3 2-15,-1-1 2 0,0-1 2 16,-3-1 1-16,1 4 2 0,-1 2 0 15,0 3 2-15,-2 6-1 0,0 2-1 16,-1 3-1-16,1 3-1 0,0 2-3 16,0 4-1-16,-1 0-3 0,5 0-1 15,-1 3-1-15,1 0 0 0,1 3-1 16,0-1 1-16,1 0-1 0,-2 0 1 16,1 1-1-16,-1-1 0 0,0 2 0 0,0-3 0 15,-1 3 1-15,0 0-1 0,2 2 0 16,-3 0 0-16,0 0 0 0,0 0 1 15,0 5-1-15,0 1 0 0,0 0 0 16,-1 1 0-16,2 3 0 0,-1 0 0 16,2-4 1-16,1 3-1 0,1 1 1 15,0-4 0-15,3-1 1 0,-1-2-1 16,2-3 1-16,-1 1 0 0,0-8 0 16,0-3 0-16,0-6 0 0,2-3 0 15,-3-5 0-15,2-2-1 0,0-4 1 16,0-4-1-16,-1-2-4 0,0 0-8 0,-2-5-11 15,1 0-20-15,-2 0-22 0,1 4-17 16,-1 2-123-16,0 5-140 0,0 9-313 16</inkml:trace>
  <inkml:trace contextRef="#ctx0" brushRef="#br0" timeOffset="96779.496">2484 12324 846 0,'0'-3'197'0,"-1"2"4"0,0 4-129 16,2 0-24-16,0 4-17 0,0 4-10 16,2 2-6-16,-2 3-4 0,1 2-4 15,1 2-6-15,-3 1-11 0,1 2-14 0,0-1-23 16,3-4-24-16,0 1-43 0,1-2-95 15,-2 0-134-15,5-1-288 16</inkml:trace>
  <inkml:trace contextRef="#ctx0" brushRef="#br0" timeOffset="97127.4596">2630 12368 774 0,'1'-4'183'0,"0"3"4"0,1 2-119 0,0 3-18 16,-2 1-12-16,4 6-13 15,-1 2-6-15,-1 3-4 0,0 4-5 0,-1 2-4 16,2 1-10-16,-1 2-12 0,-1-1-21 16,1-2-21-16,0-1 92 0,-1-5-231 15,3-4-157-15,3 2-388 0</inkml:trace>
  <inkml:trace contextRef="#ctx0" brushRef="#br0" timeOffset="97359.4524">2897 12357 799 0,'-14'1'184'0,"-3"4"3"16,-2 5-121-16,-2 1-25 0,-1 4-14 0,1 1-6 15,3 2-2-15,3 3-4 0,4 1-1 16,4-1-1-16,4-4-4 0,8 1-5 16,2 2-7-16,7-6-9 0,2-2-10 15,5-4-15-15,2-2-12 0,5 0-11 16,-1-7-7-16,2-5-6 0,-2-6-3 16,2 1-95-16,-4-6 7 0,1 2-83 15,-3-4-170-15</inkml:trace>
  <inkml:trace contextRef="#ctx0" brushRef="#br0" timeOffset="97655.6329">3115 12377 689 0,'-10'2'175'16,"-2"2"6"-16,0 3-100 0,3 4-20 15,-1-1-10-15,4 5-11 0,3-1-12 16,-1 5-8-16,5-2-6 0,4 1-4 16,1 1-3-16,5-2-2 0,1-5-3 15,4-1 0-15,3-9-1 0,1 2-1 16,3-6 1-16,1-6-1 0,2-1 1 0,-1-4-1 15,-1-4-1-15,-3-2 1 0,-2-4 0 16,-4-1 0-16,-3-3-1 16,-3 0 1-16,-2 3 0 0,-2 0 0 0,-3 6 1 15,-2 2-1-15,2 5 1 0,-5 7 0 16,1 6 1-16,-2 2-1 0,0 7 1 16,1 4 0-16,0 6-1 0,1 2-1 15,1 4 0-15,1 3-2 0,0-1-6 0,2-4-9 16,3 1-14-16,2-3-12 0,2-4-16 15,-1-4-15-15,2-5-121 0,1-5-129 16,-1-5-300-16</inkml:trace>
  <inkml:trace contextRef="#ctx0" brushRef="#br0" timeOffset="97819.7921">3187 11835 805 0,'-7'-6'180'15,"1"4"0"-15,1 7-120 0,4 2-40 16,-1 5-35-16,4 5-30 0,-4 4-135 16,2 5-143-16,-1 4-358 0</inkml:trace>
  <inkml:trace contextRef="#ctx0" brushRef="#br0" timeOffset="98498.6568">419 12820 621 0,'-6'-5'144'0,"-2"1"5"0,5 2-102 16,3-2-12-16,3 1-5 0,4 0 0 15,2 1-4-15,0 3-2 0,2 0-2 16,4 0-2-16,3 3-2 0,4 0-3 16,4 2-4-16,4-1-2 0,8-2-4 15,7 4-1-15,1-2-2 0,6-1 0 16,3 3-1-16,0-1 1 0,5-1-1 15,6 2 0-15,6-1 1 0,5 1 1 16,3-2 1-16,0-1 1 0,9-2 1 16,5 2 3-16,3-1 1 0,-4-3 0 0,3-3 1 15,4 2 0-15,8 1-1 16,-3-1 0-16,-2-3-1 0,-2 0-2 0,2-2-1 16,-1 1-1-16,-2-2 0 0,-8 1 0 15,-4-3 0-15,-5 2-1 0,-2 2 2 16,-5-2-1-16,-5 4 2 0,-6 1-1 15,-4-2 0-15,-6 2-1 0,-3 0 0 0,-10 1-1 16,-5 1 0-16,-7-1-1 0,-8-2-1 16,-3 5 0-16,-4-2 0 0,-5-2-1 15,-3 2 0-15,-3-1 0 0,-1 1 1 16,-3-1-2-16,-1-1-2 0,-2-1-6 16,-1 3-11-16,0-1-18 0,1-3-21 15,-2 3-19-15,1-1-126 0,2-2-141 16,4 1-325-16</inkml:trace>
  <inkml:trace contextRef="#ctx0" brushRef="#br0" timeOffset="98693.134">3687 12513 859 0,'-5'-9'208'0,"0"3"2"16,3 3-120-16,-2 1-38 0,2 1-22 15,0 0-21-15,0 2-16 0,0 0-15 0,2 5-15 16,-3 3-23-16,2 2-20 0,-3 0-129 16,-1 1-146-16,2 5-332 0</inkml:trace>
  <inkml:trace contextRef="#ctx0" brushRef="#br0" timeOffset="98822.7864">3660 12711 747 0,'1'4'198'15,"1"-3"6"-15,-4-1-100 0,2 0-31 0,2 0-17 16,-1 0-19-16,-1 0-15 0,1-1-21 16,0 1-20-16,0-2-28 0,2 2-27 15,-4-2-134-15,-1 3-156 0,0 3-365 16</inkml:trace>
  <inkml:trace contextRef="#ctx0" brushRef="#br0" timeOffset="100922.5684">4635 12285 446 0,'-13'-3'126'16,"0"-2"8"-16,1 1-37 0,2-3-19 0,1 1-8 15,1 1-2-15,5-3-4 0,-1 2-3 16,1 1-6-16,3 0-7 0,2 1-9 16,3 1-10-16,1-1-8 0,2 3-6 15,4-3-4-15,3 1-3 0,2 0-2 16,4 2-2-16,0-2-1 0,6 3-1 15,-3 0-1-15,2 1 0 0,0 1-1 16,0-1 0-16,-1 0 1 0,1 1-1 16,-5 0 0-16,0 0 0 0,-5 1 0 0,-4 0-1 15,-2 2 1-15,-7 1-2 0,-1 4 1 16,-4 0-1-16,-3 2 0 0,-4 2-1 16,-5 2 0-16,-2 1-1 0,-6 2-1 15,-5 1 0-15,-1 3 0 0,0 0 1 16,-2 1-1-16,1-1 2 0,1 0 0 15,5-1 1-15,1-2 1 0,2-2 1 16,3-1-1-16,2-1 1 0,4-3-1 16,5-2 1-16,4-3 0 0,4 2 0 15,3-4 0-15,3 0 1 0,5-3 0 0,4 0 0 16,-1-1 0-16,3-1 1 0,2-5-1 16,0 2 1-16,4-1-1 15,0 2 0-15,1-1 0 0,1 0 0 0,-1 0 0 16,1 1-1-16,-2-1 0 0,-1 1-2 15,-4 0-6-15,-1 1-7 0,-5-1-18 16,-2 3-15-16,-4-1-16 0,-1 1-129 0,-4 0-138 16,-1 3-323-16</inkml:trace>
  <inkml:trace contextRef="#ctx0" brushRef="#br0" timeOffset="101772.578">5196 12584 661 0,'-2'-3'173'15,"-2"2"7"-15,2 5-94 0,-1 1-21 16,3 4-10-16,-1 2-12 0,0 3-12 0,2 1-13 16,0-1-6-16,-1 2-6 0,1-1-1 15,-2-2-7-15,2 2-9 0,-1-2-16 16,0 1-20-16,-1-1-17 0,0-3-127 15,1 1-142-15,-1-2-326 0</inkml:trace>
  <inkml:trace contextRef="#ctx0" brushRef="#br0" timeOffset="102019.9157">5425 12364 614 0,'-5'-12'180'16,"3"2"8"-16,-1 2-18 0,1 2-98 15,-1 1-16-15,2 2-11 0,1 2-14 0,0 1-11 16,4 0-7-16,-2 1-5 0,3 3-5 16,1-2-2-16,1 2-6 0,2 1-10 15,1-1-12-15,0 2-19 0,0-1-21 16,-2-2-57-16,-2 1-76 0,2 1-126 15,-1-1-264-15</inkml:trace>
  <inkml:trace contextRef="#ctx0" brushRef="#br0" timeOffset="102199.9938">5422 12521 679 0,'1'4'166'0,"-1"-2"2"0,3 2-92 0,0-3-35 16,3 0-16-16,1-2-9 0,2 0-17 16,-1 0-22-16,1-2 96 0,-2 1-242 15,2 2-151-15,-3-1-410 0</inkml:trace>
  <inkml:trace contextRef="#ctx0" brushRef="#br0" timeOffset="103781.7142">6133 12231 622 0,'-5'-25'170'0,"3"8"7"15,-2 4-62-15,2 5-47 0,0 7-11 16,1 5-8-16,-1 3-10 0,1 7-12 0,-2 5-8 16,1 3-4-16,-1 5-5 0,0 0-4 15,1 3-4-15,2 3-4 0,-1 0-6 16,0-1-10-16,1-3-19 0,0-1-20 15,1-1 39-15,-2-4-179 0,2-2-145 16,2 1-354-16</inkml:trace>
  <inkml:trace contextRef="#ctx0" brushRef="#br0" timeOffset="104237.0438">6427 12225 741 0,'1'-10'184'0,"-1"6"4"0,0 4-112 0,0 5-20 15,-1 4-11-15,1 2-14 0,0 3-12 16,-1 5-7-16,0 2-3 0,1 3-3 16,0-1-1-16,2 2-2 0,-1 1-2 15,-1 1-2-15,3-3-6 0,-2 1-7 16,2-5-13-16,-2 2-15 0,-1-2-17 16,1-4-15-16,-1-5-121 0,1-1-132 0,-1-3-302 15</inkml:trace>
  <inkml:trace contextRef="#ctx0" brushRef="#br0" timeOffset="104437.4988">6346 12442 734 0,'-2'-9'193'0,"-2"0"6"16,3 2-101-16,3 1-25 15,1 1-14-15,3 1-16 0,0 2-15 0,4-2-11 16,2 2-6-16,2-1-4 0,0 1-4 15,3-1-9-15,2 0-14 0,2-1-19 16,-2 0-27-16,2 1-17 0,1-2-127 16,1 1-147-16,3-1-326 0</inkml:trace>
  <inkml:trace contextRef="#ctx0" brushRef="#br0" timeOffset="105237.1673">6927 12328 688 0,'-3'-31'178'0,"0"4"8"15,-1 6-96-15,0 5-20 0,2 7-10 16,0 5-9-16,0 10-14 0,1 6-12 16,2 8-6-16,-1 6-7 0,5 5-4 15,0 7-4-15,0 3-2 0,2 0-1 16,1 2-1-16,-2 4 1 0,0-3-1 0,-2-4 1 15,-1 3-1-15,1-2 1 16,-4-5-1-16,-2-3 1 0,-2-2-1 16,-3-5 0-16,-3-2-1 0,-4-5-3 0,-3-5-4 15,-1-3-9-15,-3-3-9 0,0-5-19 16,0-3-17-16,4-2-13 0,2-7-4 16,6-4-118-16,0-4-123 0,4-9-280 15</inkml:trace>
  <inkml:trace contextRef="#ctx0" brushRef="#br0" timeOffset="105369.8183">6777 12188 697 0,'-2'-36'179'16,"-2"6"8"-16,-1 7-104 0,3 5-16 15,1 6-14-15,-3 0-13 0,2 2-15 16,2 4-11-16,2 2-14 0,2 2-17 16,2 3-29-16,2-1 96 0,6 1-244 15,3 8-162-15,4 3-425 0</inkml:trace>
  <inkml:trace contextRef="#ctx0" brushRef="#br0" timeOffset="105921.7553">7236 12303 621 0,'0'-5'154'16,"-3"2"7"-16,2 0-90 0,0 3-16 15,1 4-5-15,1 4-7 0,-1 5-7 16,0 1-7-16,0 6-7 0,1 3-4 15,0 3-6-15,-1 1-5 0,0-3-3 0,2 1-1 16,0-2-1-16,1-3 0 0,0-3-1 16,1-4 0-16,3-3-1 0,1-4 1 15,-1-5-1-15,1-5 1 0,2-3-1 16,1-5 0-16,-2-4 0 0,-2-5 0 16,-1-5 0-16,-3-1 0 0,-3-5 0 15,-5-6 1-15,-5-3-1 0,-1-5 0 0,0-2 0 16,-4-5 0-16,3-2 0 0,-1-4 0 15,0 3 0-15,1 2 0 0,1 4 2 16,0 6 3-16,1 10 4 0,2 7 3 16,2 5 1-16,4 4 1 0,4 5 1 15,4 2 1-15,2 2-2 0,6 1-3 16,3 2-1-16,7 3-1 0,5 1-1 16,5 2-1-16,4-3-2 0,5 1-1 15,1-3-2-15,2 0-1 0,0-1-1 16,4 0-3-16,-4-3-3 0,-3 2-6 0,-2 1-11 15,-2 1-11-15,-7 0-18 0,-5 1-18 16,-11 3-14-16,-7 2-117 16,-7 3-132-16,-7 5-300 0</inkml:trace>
  <inkml:trace contextRef="#ctx0" brushRef="#br0" timeOffset="106478.4335">7554 12258 630 0,'-4'-8'167'0,"1"1"8"0,0-1-85 16,2-1-20-16,0-2-6 0,5 2-9 15,-1 0-10-15,5-1-11 0,0 0-6 16,2 1-4-16,2 2-5 0,3 2-3 0,1 3-3 15,1 2-4-15,1 3-2 0,2 2-2 16,-2 3-1-16,1 1-2 0,-7 1-1 16,0 2 0-16,-3 3 0 0,-6 0-2 15,-1 2 0-15,-2 0-1 0,-3 3-1 16,-3 2-1-16,-5 0 0 16,-4 0-1-16,-2-3 0 0,-2 2 1 0,-1-2 0 15,-1-3 2-15,0 0 1 0,4-1 1 16,2 0 0-16,4-1 1 0,3-3 0 15,2-2 1-15,2-1-1 0,4-2 1 16,5-5 0-16,4 0-1 0,4-3 0 16,4 2 0-16,4 1 0 0,6-3 0 15,1 0-2-15,2-1-3 0,3 2-11 0,2 3-11 16,2-1-25-16,-4 2-23 0,-4 3-132 16,1 4-150-16,-5 7-348 0</inkml:trace>
  <inkml:trace contextRef="#ctx0" brushRef="#br0" timeOffset="107431.0801">4650 13223 711 0,'-11'-6'169'16,"2"-1"5"-16,3 0-115 0,5 3-12 15,6-3-8-15,3 4-5 0,3-1-5 16,3 4-7-16,1 0-4 0,5 3-4 0,2-1-2 15,3 3-3-15,1 1-2 16,-2-1-2-16,2 0-2 0,0 1-1 0,-3 1-1 16,-2 1 0-16,-4 1 0 0,-5 0 0 15,-2 1-1-15,-4 1 1 0,-4 0-1 16,-4 1 0-16,-4 3 0 0,-3 1-1 16,-4 2-1-16,-4 2-1 15,-4 3-1-15,-5 3-1 0,-3-2 0 0,-3 4 0 16,-2-1 1-16,1 3 1 0,-1-2 1 15,3-2 0-15,1-1 2 0,4 0 0 16,3-4 1-16,6-3 0 0,2-6 1 0,6 1 1 16,2-5 0-16,6-2 1 0,6-2 1 15,2-2-1-15,3 0 1 0,4-1-1 16,0-1 0-16,6 1 1 0,1-1 0 16,0-1-1-16,-1-2 0 0,4 3 0 15,0-2-1-15,1-1 0 0,-2 1-1 16,-1 1-1-16,-2-2 0 0,-2 3-1 15,-2-1-5-15,-5 1-8 0,-1 3-9 16,-3-2-18-16,-4 0-17 0,0 3-14 16,-3-1-127-16,1 3-137 0,2 3-314 15</inkml:trace>
  <inkml:trace contextRef="#ctx0" brushRef="#br0" timeOffset="107864.3184">4989 13762 670 0,'-8'-12'172'0,"-1"1"9"0,2-2-96 16,0 2-15-16,3 0-6 0,2 4-9 16,2-1-9-16,2 1-11 0,0 0-7 15,3 3-6-15,2 1-6 0,2-1-5 16,-1 2-3-16,1 0-2 0,1 5-2 15,2-1-2-15,0 4-1 0,-1 0 0 16,0 3 0-16,0 1-1 0,-1 1 0 16,-1 2 0-16,-4 2 0 0,-3-1 0 15,-2 3 0-15,-2-1-1 0,-2 1 1 16,-5 1-2-16,-2-2 1 0,-1 1-1 0,-4 0 0 16,-1 0 1-16,-1 2-1 0,-2-1 1 15,2 1 0-15,1 0 1 0,-1 1 0 16,1-4 0-16,5-2 1 0,1-1-1 15,5-4 1-15,3 0 0 0,2-3 0 16,4-3 0-16,3 0-1 0,2 0 1 0,3-1-1 16,2-2 0-16,3 3 0 0,1-3-3 15,0 0-3-15,4-4-6 0,-1 4-8 16,3-4-10-16,0 3-17 0,-1-3-17 16,2 2-12-16,2-2-25 0,-3 3-97 15,2-3-123-15,-2 2-271 0</inkml:trace>
  <inkml:trace contextRef="#ctx0" brushRef="#br0" timeOffset="108090.7096">5489 13603 754 0,'-4'-12'196'16,"1"7"2"-16,0 1-76 0,2 0-65 15,1 3-24-15,2-1-14 0,2 2-10 16,2 4-6-16,0-2-2 0,0 1-6 16,3 0-10-16,-3 1-14 0,0 0-21 15,0 3-19-15,-3 0-130 0,0 0-146 0,-3 3-334 16</inkml:trace>
  <inkml:trace contextRef="#ctx0" brushRef="#br0" timeOffset="108252.8367">5445 13772 767 0,'3'2'179'0,"-1"1"0"15,0-3-122-15,3 0-22 16,2 0-12-16,1-2-11 0,3 2-10 0,1 0-15 16,-1-2-13-16,3 3-19 0,0-3 40 15,1-1-175-15,2 6-141 0,0-2-342 16</inkml:trace>
  <inkml:trace contextRef="#ctx0" brushRef="#br0" timeOffset="108699.7406">6052 13711 596 0,'4'-7'148'0,"-2"-1"9"16,2-3-84-16,1-5-9 0,0-2-3 15,0-5 0-15,-1-1-3 0,-2-4-6 16,-1-2-4-16,0-1-7 0,-2-1-7 16,1 2-5-16,-1 3-7 0,0 5-3 15,1 5-4-15,0 5-2 0,0 9-2 16,0 6-2-16,0 7-2 0,-1 6-1 15,2 6-2-15,-4 6-2 0,3 4-1 16,0 2-2-16,-3 5-6 0,-1-1-7 16,0-2-11-16,1-1-14 0,-1-2-27 15,3-1-21-15,-2-2-130 0,6-5-149 16,2-4-342-16</inkml:trace>
  <inkml:trace contextRef="#ctx0" brushRef="#br0" timeOffset="109390.1332">6426 13677 573 0,'-1'-1'166'0,"-3"0"11"0,-1 1-49 0,4 0-45 15,1 1-10-15,0 2-9 0,2-1-10 16,1 2-14-16,2-2-11 0,1 2-6 16,2-3-6-16,1 0-6 0,3-1-4 15,3 2-10-15,1-4-15 0,0 0-25 16,3-2-28-16,0 1-136 0,3-2-158 15,0 5-372-15</inkml:trace>
  <inkml:trace contextRef="#ctx0" brushRef="#br0" timeOffset="109819.8671">6970 13654 644 0,'3'-19'161'0,"-1"-3"10"16,-1-2-94-16,0 0-17 0,0 3-6 15,-2 1-4-15,0 4-7 0,0 3-6 16,1 3-7-16,-3 7-4 0,2 4-4 16,0 6-2-16,0 7-5 0,-1 6-2 15,0 6-5-15,-1 5-2 0,1 4-3 0,-2 4-1 16,3 4-1-16,-1 4-1 16,0-2 1-16,4 3-1 0,-2 0 0 15,0 1 1-15,1-2-1 0,-4-4 1 0,1-2 0 16,0-4-1-16,-6-6 1 0,1-2 0 15,-4-7 0-15,0-5-1 0,-1-1-4 16,1-9-9-16,-4-3-14 0,3-4-21 16,-1-6-18-16,4-4-15 0,2-5-97 15,1-6-24-15,0-6-111 0,4-6-204 0</inkml:trace>
  <inkml:trace contextRef="#ctx0" brushRef="#br0" timeOffset="109953.5094">6862 13396 648 0,'-1'-19'163'0,"-3"1"3"16,2 2-72-16,-1 1-53 0,4 4-15 16,2 0-14-16,1 5-19 0,0 0-25 0,5 2-134 15,1 2-135-15,3 2-342 16</inkml:trace>
  <inkml:trace contextRef="#ctx0" brushRef="#br0" timeOffset="110649.8443">7238 13573 640 0,'-4'-1'156'0,"1"-4"6"16,0 8-94-16,0 3-18 0,0 2-6 16,1 3-4-16,-2 4-6 0,2 1-5 15,-2 5-2-15,1-4-3 0,2-1-2 0,-1 2-2 16,2 2-2-16,1-2-4 0,1-1-1 16,1-2-4-16,-2-3-2 0,2 2-3 15,0-6-1-15,-2-3-2 0,2-3 0 16,1-1 0-16,0-4-1 0,3 0 0 15,-2-6 0-15,-1-2-1 0,3-1 0 16,-3-2 1-16,1-2-1 0,-2 0 0 16,-2-1 0-16,1-2 0 0,1-1 0 15,-1-2 0-15,1 0 0 0,-1-6 1 16,1-3-1-16,-2-3 1 0,-1 0 0 16,-1-4 0-16,-1 1 0 0,-1-2 0 0,-2 1 0 15,1 5 1-15,-1 2 1 16,3 5 0-16,-2 4 1 0,2 5 2 0,-1 4 0 15,3 4 1-15,0 3 0 0,3 2 0 16,2 2 0-16,1 2-1 0,4 0 0 16,2 2 0-16,3 1-1 0,3 2 0 15,3 0-1-15,1-1 0 0,1 0-1 0,2 0-1 16,-1-1 0-16,2-1-1 16,-3-2 0-16,0-4-3 0,1 0-1 0,-2-1-5 15,-2-1-6-15,-1-1-11 0,-2 1-16 16,-2-2-16-16,-2 4-16 0,-4-1 115 15,-6 1-240-15,-3 2-146 0,-2 3-372 16</inkml:trace>
  <inkml:trace contextRef="#ctx0" brushRef="#br0" timeOffset="111190.7711">7497 13593 695 0,'-7'-10'180'0,"1"2"7"0,-1-1-102 15,3-1-14-15,2-1-9 0,1 1-11 16,1 2-12-16,3-1-9 0,3 2-6 16,2 1-6-16,0 1-4 0,3 2-4 15,2 1-3-15,-2 7-2 0,1-1-3 0,0-1 0 16,2 3-1-16,-1 2-1 16,-2 0 1-16,1 5-1 0,2-5 0 0,-6 6 0 15,0 0 0-15,-2 2 0 16,-6 0 0-16,-3 0-1 0,-2 0 0 15,-7-1-2-15,0-2 0 0,-3 2-1 0,-3 2 0 16,1 1 1-16,-2 0-1 0,3-1 1 16,-1-1 1-16,4 1 1 0,-3-3 1 15,4-3 0-15,2 0 1 0,3-4 0 0,0 1-1 16,5 0 1-16,1-1 0 0,4-1-1 16,1-1 0-16,2 0 1 0,2 1-1 15,1-1 1-15,4-4-1 0,3-1 1 16,-2-1-1-16,3 0 1 0,2 1-1 15,0-4 1-15,3 4-1 0,-1 0-1 16,1 0-7-16,-1 0-12 0,0 4-18 16,-4-2-27-16,-2 4 0 0,-7-1-145 15,-4 2-149-15,-6 1-338 0</inkml:trace>
  <inkml:trace contextRef="#ctx0" brushRef="#br0" timeOffset="122279.8461">21782 14519 473 0,'2'-4'109'15,"2"-1"4"-15,-2-2-77 0,2-3-7 16,1-1-1-16,0-1-1 0,0 2-1 0,-2-2-4 15,2 0-4-15,-2-2-3 0,0 2-2 16,1 1-2-16,0 1-1 0,-2-1-1 16,2 1 1-16,-4 2 0 0,1 0-1 15,-1 1 2-15,-3 0 0 0,1 2 0 16,0-1 0-16,-1 1 0 0,1 2-1 16,0 1-1-16,0 3-1 0,2 2-1 15,-1 1-2-15,0 4-1 0,-1 3-1 0,0 4 1 16,1 2-1-16,1 2 0 15,1 2 1-15,0 4-1 0,0 0 0 0,3 2-1 16,1 0-1-16,-1-2 0 0,-1-3 0 16,-3 0 0-16,3-6 0 0,-3-3 0 15,-2-3-1-15,1-1 2 0,-2-4-1 16,-1-2 1-16,1 0-1 0,-4-2 0 16,0-1 1-16,-3-1-1 0,0-2 0 15,-1 1 0-15,1-2 0 0,1-1-1 16,1 0 0-16,3-1 0 0,2 0 0 15,1 2 0-15,2 1-1 0,3-2 1 16,2 1-1-16,2 0 1 0,4 3 1 0,0-1 1 16,3 3 2-16,0 0 0 0,2 2 1 15,-1-2 1-15,1 1 0 0,-3 1 0 16,2-1-1-16,1-1 0 0,-1-1-2 16,-2 0-1-16,1 0 0 0,-2 0 0 15,-1 2-1-15,-1 0-2 0,-2 1-5 16,0 0-10-16,-1 1-11 0,-2 1-20 15,2 2 40-15,-3-3-160 0,-2 2-125 0,-2-4-306 16</inkml:trace>
  <inkml:trace contextRef="#ctx0" brushRef="#br0" timeOffset="123613.8436">23754 14428 468 0,'-2'-7'106'0,"2"0"4"16,0-2-76-16,3 2-6 0,1-2-2 15,1-1-2-15,-1 1 1 0,3 0-1 16,1 0-2-16,2 0-3 0,1 0-1 16,0 2-3-16,0-1-2 0,0 5-3 15,-1 0-1-15,-2 3-3 0,0 1-1 16,-3 4-2-16,-2 3 0 0,0 0-1 15,-2 3 0-15,-1 2 1 0,-2 1 0 0,-2 1 1 16,-1 2 1-16,1 0-1 0,-2 3 1 16,1-1 0-16,-3 1-1 0,-1 1 0 15,-2-2 0-15,1 1-2 0,-2-3 1 16,0-2-1-16,0-2 0 0,1 0 1 16,2-5 0-16,3 1 0 0,1-3 1 15,0-2-1-15,3 0 0 0,0-1 0 16,4 1-1-16,-2-2 0 0,2 1 0 15,2-1 0-15,2 0 0 0,0 1 1 16,3-2-1-16,0 0 1 0,4 1 1 16,-1-2 0-16,0 0 0 0,-1 0 1 0,0 1 0 15,0 0-1-15,-1 0 1 0,-4 0-1 16,0 1 0-16,0-1-1 0,-1 0 0 16,0 0-1-16,-1 2 0 0,-2-3-1 15,1 1 1-15,-1 0-2 0,1 0 1 16,-1 1 0-16,0-2 0 0,1 0-1 15,-1 0 1-15,1 0 0 0,-2 0-1 16,1-2 1-16,0 2-1 0,-2 0 1 0,0 0-1 16,0 0 1-16,0 0-1 0,0 0 1 15,-2 0 0-15,1 2 0 0,1-2 0 16,-1 0-1-16,0 0-6 0,1 1-11 16,-1 0-9-16,-1 2-24 0,0-1-111 15,-1 3-124-15,1 3-295 0</inkml:trace>
  <inkml:trace contextRef="#ctx0" brushRef="#br0" timeOffset="140283.7964">19006 14175 139 0,'4'-6'29'0,"2"-3"0"0,-1 2-27 0,2-1-1 15,-2 2-1-15,1 3-2 0,-2-1 1 16,-2 3-1-16,-2-1 0 0,0 1 0 16,-2 1 0-16,0 1 1 0,0-1 1 15,0 0 0-15,-1 2 1 0,2-2-1 16,0 0-1-16,1 0 1 0,2 0-1 15,1-2 1-15,0 1-1 0,1-1 1 16,1 1 0-16,2-1 0 0,-1 0-1 16,-1-1 1-16,0 2 0 0,1 0 0 0,-2-1-1 15,0 0 1-15,-2 1 0 0,0 0-1 16,0 0 1-16,0-1 0 0,1 1 1 16,0-1-1-16,1-1 0 0,-2-2 1 15,2 1-1-15,-2-4 0 0,2 2 0 16,-1 0-1-16,-1 0 1 0,-1 2-1 15,0-1 1-15,1 3-1 0,-2 2 0 16,0-1 1-16,-2 2-1 0,0 0 1 0,0 0 1 16,-1 2 2-16,1-1 1 0,-1-1 2 15,1 2 1-15,1-2 2 0,-2-1-2 16,3 0 0-16,0-1-1 0,0 0-1 16,0-1-2-16,1 0-1 0,-1-2 0 15,3 1 4-15,-1-1 1 0,-1-2 4 16,3 0 2-16,-1-3 2 0,0-2 1 15,1 1 1-15,1-1 0 0,0-1-1 16,1 0-2-16,1-2-1 0,1 1-1 16,1-2-2-16,1 0-2 0,1 1-1 0,1-2-1 15,2-1-2-15,1 1 0 0,1-1-2 16,-1-2 0-16,3-2 0 0,1 0-1 16,1-1 0-16,-1-1 0 0,2-3 2 15,1-1 1-15,3 1 2 0,0-4 2 16,1 0 2-16,2-5 1 0,2 2 1 15,-2-2-1-15,1 0-1 0,0-3-1 16,-1 3-2-16,-1-4-1 0,1 1-1 0,0-2-1 16,3 4 0-16,-2-3-2 0,-1 1 1 15,2-2-1-15,0 5 0 0,-3 1 0 16,3-1 0-16,-2 1 0 0,1 2 0 16,2 1-1-16,-1 3 0 0,-1 3 0 15,-2 1 0-15,-2-1 1 0,0 0-1 16,-3-1 0-16,-3 1 0 0,2-1 0 15,1-3 0-15,-1-2 0 0,0 1 0 16,0 0 0-16,0-2-1 0,1 1 0 16,-3 1 1-16,2 0-1 0,0 1 0 15,2 1 0-15,-1 3 1 0,0 3-1 0,0 0 0 16,-1 5 0-16,0 1 1 0,-5 1-1 16,3 1 1-16,1-1-1 0,-2 0 1 15,0-1 0-15,-1-3-1 0,0-2 1 16,4-2-1-16,-5-4 1 0,0-4-1 15,1-2 0-15,1-2 0 0,0-3 0 16,1 1 0-16,2 1 0 0,1 2-1 16,-2 2 1-16,3 4 0 0,-3 0 0 0,2 3 0 15,2 1 0-15,-2-1 0 0,0 1 0 16,0-1 0-16,1 1 0 0,-2-1 0 16,1 0 1-16,-5-2-1 0,1-4 2 15,0-1 0-15,-1-2 3 0,1 0 2 16,1-3 3-16,3-1 2 0,1 0 0 15,1 1 1-15,2 2-1 0,1 2-1 16,0 2-4-16,-3 5-1 0,0 3-2 16,-5 3-2-16,0 4 0 0,-3 2 0 15,-2 1-1-15,0 0 0 0,-2 1 0 0,0-1-1 16,-2 1 1-16,0 0-1 0,-3-1 1 16,-1 0-1-16,1 0 0 0,-4-1 1 15,2 1-1-15,-1 2 1 0,-1 0-1 16,2 2 1-16,-1 3-3 0,0 2-3 15,-2 6-26-15,-1 1-71 0,-4 2-82 16,-5 0-204-16</inkml:trace>
  <inkml:trace contextRef="#ctx0" brushRef="#br0" timeOffset="142283.4842">19529 12471 369 0,'-6'-15'95'0,"0"2"4"0,1 1-37 0,-1-2-27 16,-3 1-7-16,2 0-1 0,-1-1 0 15,2 1 0-15,0 0 1 0,1 2 0 16,0 0 0-16,3 2 0 0,-1 2 0 15,2 2 0-15,1 3-3 0,1 0-3 16,2 1-1-16,2 4-1 0,3 0 0 16,3 5 1-16,3 1-1 0,2 4 2 15,3 4 0-15,3 2-3 0,-2 1-1 16,2 2-4-16,0 0-3 0,-1-1-3 16,-1-1-3-16,-1-1-1 0,0-1-1 0,0 0-1 15,-2-1-1-15,-2-1 0 0,-2-4-3 16,-2 3-7-16,1-3-13 0,-5 0-12 15,-1-1-11-15,-1-2-17 0,-1-3-111 16,-3-2-123-16,0-3-276 0</inkml:trace>
  <inkml:trace contextRef="#ctx0" brushRef="#br0" timeOffset="142900.8865">19732 12298 582 0,'-3'-7'136'16,"-5"2"5"-16,5-2-92 0,1-2-13 16,4-1-5-16,0 0-4 0,2 1-5 15,2 0-4-15,2 1-3 0,2-1-3 0,1 3-1 16,0-2-3-16,2 2-1 0,-1 0-2 16,-1-1-1-16,0 0-1 0,0 0-1 15,-1 1 0-15,-1 3-1 0,-1-1 0 16,-3 0-1-16,0 2 1 0,-2-1-1 15,-2 2 0-15,1 1 0 0,-1 0-1 16,0 3 2-16,-1-1-1 0,0 3 0 16,0 2 0-16,0 2 1 0,-1 1 0 15,0-1 0-15,-1 5-1 0,1 2 1 16,1 1-1-16,-1 0 0 0,0 0 1 16,1 2-1-16,0-1 0 0,0-1 0 0,0 0 1 15,0 0-1-15,0 1 0 0,1-1 0 16,0-3 0-16,0 2 0 0,1-2 0 15,-1-3 0-15,1-1 0 0,1-4 1 16,-1-1-1-16,1-2 1 0,2-3 0 16,0-3 1-16,-1-2 0 0,4-4 2 15,2 2-1-15,-1-4 1 0,4-3 0 0,0 2-1 16,1 0-1-16,0-2 0 16,1 3 0-16,-2-1-2 0,1 2-2 0,-3 2-4 15,2 2-6-15,-3 1-10 0,-1 1-7 16,-1 2-9-16,0 2-12 0,-1 2 5 15,-1 1-113-15,-5-2-107 0,6 1-258 16</inkml:trace>
  <inkml:trace contextRef="#ctx0" brushRef="#br0" timeOffset="143114.3155">20143 12266 557 0,'2'-5'131'15,"-3"1"3"-15,2 0-90 0,0 1-11 16,2 3-4-16,-1 3-5 0,2 4-5 16,-2-1-5-16,3 1-3 0,1 1-3 15,0 1-2-15,2 0-3 0,-2 0-5 16,1 1-8-16,2-2-8 0,-1 1-15 0,0-2-112 16,-3-2-116-16,2-2-282 0</inkml:trace>
  <inkml:trace contextRef="#ctx0" brushRef="#br0" timeOffset="143709.9083">20145 11966 442 0,'-8'-18'109'16,"-4"-2"3"-16,5 1-62 0,0 0-15 16,1 3-4-16,1 2-1 0,1 0-1 15,2 4-2-15,0 2 0 0,4 4 1 16,-1 4 1-16,1 3-1 0,3 4-1 16,1 4-1-16,2 2-3 0,3 5 0 0,0 2-3 15,1 1-3-15,1 4-1 0,2 0-2 16,1 0-1-16,2-1-1 0,1-1-2 15,-1-3-2-15,1-1-1 16,-1-2-2-16,-2-4-2 0,2 0 0 16,-3-2-3-16,-2-2-6 0,0-1-12 0,-2-1-16 15,-2-1-17-15,-1-1-121 0,-4 1-132 16,-3 0-314-16</inkml:trace>
  <inkml:trace contextRef="#ctx0" brushRef="#br0" timeOffset="144981.3377">19816 13386 139 0,'0'0'35'0,"0"1"-1"15,1-1-5-15,-1 0-26 0,0 0-3 16,1-1 0-16,0 1 1 0,-1 2-1 15,1-2 0-15,-1-1 1 0,0 1 1 16,-1-1-1-16,0 2 2 0,-1-2 4 16,-1 0 11-16,2-2 10 0,-2 2 11 15,0 0 9-15,-1-2 8 0,0 0 5 16,2 0 2-16,-2 0-6 0,1-1-8 16,0-1-6-16,1-1-6 0,1 2-5 15,-1-2-5-15,1 1-3 0,1-1-3 0,1 1-2 16,1 0-1-16,-1 2-1 0,1-1-2 15,1 3-1-15,0 1-1 0,2 1 0 16,1 3-1-16,0-1 0 0,3 5-1 16,1 1 0-16,0 4 0 0,1-1-1 15,-2 4 0-15,2 2-1 0,0 3-1 16,-1-1-1-16,1 0 0 0,-2 3-1 16,1 1 0-16,-2-3-1 0,0 1 0 15,-2 1-1-15,-1-1-1 0,-3 0 0 16,1-1-1-16,-5-3 0 0,1 2-1 0,-3-2 1 15,1 1-1-15,-2-3 0 0,-1-2 0 16,1 0 0-16,-1-2 0 0,1-2-1 16,1-1 1-16,0-5-1 0,0 0-3 15,1-1-4-15,1-3-6 0,-1 0-7 16,1-3-9-16,1-1-14 0,2 0-24 16,-2-5-90-16,-1-1-108 0,2 2-250 15</inkml:trace>
  <inkml:trace contextRef="#ctx0" brushRef="#br0" timeOffset="145696.4006">19786 13323 326 0,'-1'-7'91'0,"-1"-1"5"0,-1 0-32 15,2 0-14-15,1-1-7 0,0 2-2 16,0 1-4-16,0-1-5 0,1 3-4 16,0 2-3-16,2 2-3 0,0 5-1 15,1 4-1-15,2 2-1 0,-1 4-1 16,2 4 0-16,2 3 0 0,1 1-2 15,1 3-2-15,0 0-2 0,1 1 0 0,3 1-1 16,0-2 0-16,-2 1-2 16,-1 0 0-16,2-3-1 0,-1 2-2 0,-3-3-1 15,0-1-1-15,-5 1 0 0,0 2-1 16,-3-3 0-16,-3 0-1 0,1 0 0 16,-3 1 0-16,0 2-1 0,-2-2 1 15,-1-2-1-15,0 1-1 0,-3-1 1 16,0-3 0-16,1-2 0 0,-2-2-1 0,3-5 1 15,-1-1-1-15,1-3 0 0,1-3-4 16,0-3-4-16,2-3-7 0,-1-1-6 16,1-4-9-16,3-1-11 0,0-5 9 15,1-1-122-15,1-1-112 0,2-3-272 16</inkml:trace>
  <inkml:trace contextRef="#ctx0" brushRef="#br0" timeOffset="146547.3203">20138 13355 331 0,'-3'-3'91'16,"5"-3"5"-16,-4 2-41 0,4 0-8 15,-4 2-5-15,2-1-4 0,0 1-5 0,-1 1-5 16,-1 1-4-16,0 2-3 0,-1 1-2 16,0 3-3-16,1 2 0 0,-4 0-1 15,3 5 1-15,1 3 1 0,-1 4 1 16,1 3 0-16,1 1 0 0,-1 3-1 16,5 4 1-16,-2 0-2 0,0-1-1 15,2-3 0-15,0-2-1 0,4-6-1 16,0-2-2-16,2-3-1 0,2-6-1 15,0-3-2-15,2-1 0 0,1-6-1 16,-1-3-2-16,0-4 1 0,3-6-2 0,-1-3-1 16,-1-4 0-16,-2-5 0 0,-2-1-1 15,-3-3 0-15,-1-2 0 0,-6 4 0 16,-2-2-1-16,-6 2 1 0,0-1-1 16,-3 3 0-16,0 3-1 0,-3 2-1 15,1 2-2-15,0 7-3 0,0 4-3 16,1 5-3-16,-2 7-5 0,-3 2-4 15,5 6-4-15,1 1-4 0,1 2-5 16,3-1-7-16,2 2 20 0,1-2-123 0,4 1-104 16,0-2-264-16</inkml:trace>
  <inkml:trace contextRef="#ctx0" brushRef="#br0" timeOffset="146800.8844">20122 13485 548 0,'-4'4'134'0,"0"0"5"16,1-1-82-16,2 2-14 0,1 0-6 0,0-1-5 15,2 1-3-15,2-3-3 0,1 0-1 16,2 1-1-16,2-2-1 0,2-2-1 16,0 0-2-16,1-1-3 0,1 0-4 15,0 0-4-15,-1-2-2 0,0 1-3 16,0 3-4-16,1-2-8 0,-2 2-13 15,-3 1-15-15,1 3-20 0,-2 0-117 16,-2 0-131-16,-3 1-306 0</inkml:trace>
  <inkml:trace contextRef="#ctx0" brushRef="#br0" timeOffset="156337.7304">21909 10430 383 0,'-7'-1'112'0,"2"-1"8"15,-3-1-23-15,3 1-38 0,-2-2-11 16,3 0-3-16,0 2-5 0,1 1-5 0,1-2-5 16,2 2-3-16,0 0-3 0,1 1-3 15,1 0-2-15,2 0-3 0,-3-2-1 16,4 4-1-16,1-1-1 0,3 1-1 16,1 1-1-16,2 1-1 0,1-2-2 15,7 3 0-15,0-3-2 0,2 1-1 16,-2-1-1-16,2-1-1 0,3 1 0 15,-3-1-1-15,-2 0 0 0,-2 2-1 16,-3-1 0-16,-1 3 1 0,-4 0-1 0,-4 0 0 16,-4-2 1-16,0 5 0 0,-2 0-1 15,-2 3 1-15,-2 0 0 0,-3 2 0 16,-3 1-1-16,0 5 1 0,-6-5-1 16,-2 1-1-16,-1 1 1 0,0-1-1 15,-1-1 1-15,0 0-1 0,2-2 0 16,2 3 0-16,3-2 1 0,0 0-1 15,2-2 0-15,3 0 0 0,3-2 0 16,1 0-1-16,3-2 1 0,1 1-1 16,2-2 1-16,3-1 0 0,1 0 0 15,2-1 0-15,0-1 0 0,2-2 1 0,2 0 0 16,1 1 0-16,0-2 1 0,2 0 0 16,0 0-1-16,1 0 1 0,-3-2 0 15,3 2 0-15,-1-1-1 0,-3 0 0 16,0 0 0-16,-1 1 0 0,-1-2-1 15,-1 1 1-15,-2 0-1 0,-1 1 1 16,-1 0-1-16,-1 0-1 0,-2 0-4 16,-1 1-6-16,-1 0-9 0,0 3-10 15,-2-1-9-15,-1-1-8 0,2 3-10 0,-1 0-15 16,-1 0-93-16,0 0-103 0,3 0-250 16</inkml:trace>
  <inkml:trace contextRef="#ctx0" brushRef="#br0" timeOffset="156735.7847">22301 10707 582 0,'-1'-4'141'0,"-4"2"7"0,2 1-88 15,0-1-12-15,1 2-5 0,0 2-5 16,0 1-4-16,0 2-5 0,1 3-4 15,1 3-5-15,0 0-2 0,-1 1-2 16,2 3-1-16,-1 1-2 0,1-1-2 16,1-1-1-16,0-1-2 0,0 1-1 0,1-1 0 15,1 0-1-15,0-2-1 0,0-2-1 16,0 0 0-16,-2-2-1 0,1-1-1 16,-2-2 0-16,0-1-1 0,-1-1 1 15,0-2-1-15,1 0 1 0,-1-1-1 16,-1-2 0-16,2 1 1 0,-1-3-1 15,0 0 0-15,0 0-1 0,-1-1 1 16,0 0-1-16,0 1 0 0,0 1-1 16,-1 1-2-16,0 0 0 0,-1 1-4 15,2-1-3-15,-1 2-5 0,-1 0-10 0,0 0-10 16,-1 2-13-16,-1 0-7 0,0 3 22 16,0 0-145-16,-2-1-122 0,2 1-298 15</inkml:trace>
  <inkml:trace contextRef="#ctx0" brushRef="#br0" timeOffset="158516.3276">22058 17134 489 0,'-12'-2'119'0,"-1"-3"3"0,3 2-70 15,3 0-15-15,2-1-6 0,1 0-3 0,2 2-3 16,0-1-2-16,0 0 0 0,1-1-1 16,2 2 1-16,0-1 0 0,3 1 0 15,-1-1-1-15,4 0 0 0,2 0 0 16,1 0-2-16,1 0-2 0,1 2-2 15,-1-3-3-15,5 3-1 0,-1-1-2 16,-3-3-2-16,4 2-1 0,-1 0-1 16,0 0-2-16,2 1-1 0,-3-1 0 15,1 2-1-15,1 3-1 0,-1-3 1 0,-1 1-2 16,2 0 1-16,-1 0 0 0,-1-1-1 16,-1 3 1-16,-1 1-1 15,1-2 0-15,-5 2 0 0,1-2 0 0,-3 1 0 16,0 1 0-16,-1-1 0 0,-1-1 0 15,-3 2 0-15,-1 0 0 0,-1 1 0 16,-2 1 0-16,-1 1 1 0,0-2-1 16,-1 2 1-16,0-1-1 0,-1-3 1 15,-1 3-1-15,0 0 1 0,-1 1-1 16,-3 2 0-16,-1 0 0 0,1 6 0 16,-1 2 0-16,-1-1 0 0,-1 1 0 0,1 2 0 15,2 1 0-15,0-1 0 0,-2-2-1 16,4 2 1-16,-1-3 0 0,1-1 0 15,2-1 0-15,0-2 0 0,1-1 0 16,3-1 0-16,-1-2 0 0,1-2 0 16,0 0 0-16,2-1 0 0,0-1 0 15,1 0 0-15,0-3 0 0,2 1 1 0,2 0-1 16,0 0 0-16,1-1 1 0,2 0 0 16,-1 0 0-16,3 0 1 0,-1-2 0 15,2 1-1-15,1 0 1 0,0-2 0 16,-1 1 1-16,1-1 0 0,1 1 0 15,-1-2 1-15,0 2 1 0,0-3-1 16,-1 1 0-16,0 2 0 0,-2-2-1 16,-2 0 0-16,1 4-1 0,-4-1-1 15,1 1 1-15,-2 1-2 0,0-1-1 16,-1 4-1-16,-1-2-4 0,0 1-6 16,-1 1-9-16,1-2-9 0,-2 2-9 0,1-1-8 15,0 0-7-15,1 0-5 0,1 1-1 16,-1 1-104-16,0 0-105 0,1 0-257 15</inkml:trace>
  <inkml:trace contextRef="#ctx0" brushRef="#br0" timeOffset="158802.5522">22539 17324 473 0,'2'0'127'0,"-2"1"5"16,0 1-12-16,0 1-80 0,0 2-10 15,-1 4-5-15,1 0 0 0,-1 3 1 16,1 0-4-16,0 0-2 0,0 3-1 0,1-2-1 16,0 1 0-16,0 0-2 0,0 2-3 15,-1-1-2-15,0 0-1 0,0 1-4 16,-1-3-1-16,-1-2-3 0,-1 0-2 15,0-2-9-15,0-3-11 0,0 0-13 16,-1-5-9-16,-1-1-124 0,-1-1-126 16,1-4-303-16</inkml:trace>
  <inkml:trace contextRef="#ctx0" brushRef="#br0" timeOffset="159329.6959">22572 16876 501 0,'-4'-9'121'15,"0"1"6"-15,-2-3-63 0,6 2-25 16,3 2-6-16,0 3-1 0,2 0 1 16,1 2-1-16,3 2-1 0,4 4 1 15,0 0 1-15,-1 3 1 0,-1 1-2 16,4 2-3-16,-2 1-2 0,2-1-3 16,-2 1-4-16,2 0-4 0,0 0-4 0,2-1-3 15,0 1-2-15,0 1-2 0,-1-1-1 16,1 2-1-16,0 2-1 0,-1 0-1 15,-1-3-1-15,-3 2 0 0,-1-2-3 16,1 0-5-16,-4-5-10 0,-3 1-11 16,-2-3-15-16,-1 0-10 0,-4-1-11 15,0 0-22-15,-3-3-91 0,-1-1-107 16,0-2-246-16</inkml:trace>
  <inkml:trace contextRef="#ctx0" brushRef="#br0" timeOffset="159650.8261">22845 16710 453 0,'5'-11'119'0,"-3"2"5"15,2 1-53-15,0 3-19 0,-1 0-8 0,-2 2-4 16,2 2-3-16,-3 1-3 0,0 2-3 15,-1 3-4-15,-4 2-2 0,0 5-3 16,0 6-2-16,-4 2 0 0,0 4 0 16,-2 3-2-16,-2-2-1 0,2 4 0 15,1-2-2-15,-1-2-4 0,3 0-3 16,1-2-2-16,0 0-2 0,1 1-1 16,1-5-2-16,0 1 0 0,1-4-2 0,-1-3-5 15,0-2-7-15,1-3-9 0,2-4-10 16,-1-1-9-16,1-4-9 15,2-3-11-15,-1-3-111 0,1-6-112 0,-2-3-273 16</inkml:trace>
  <inkml:trace contextRef="#ctx0" brushRef="#br0" timeOffset="159887.2002">22736 16746 550 0,'-1'-4'136'0,"-1"1"6"16,0 1-75-16,-1 4-25 0,2 4-4 15,0 3-1-15,0 5-2 0,0 1-4 16,-1 5-3-16,1 1 0 0,1 3-3 16,0 0-4-16,0 3-4 0,1 1-4 15,1 2-4-15,-2-1-3 0,1 0-2 16,-1 1-3-16,0-3-3 0,-1-5-7 16,1-3-9-16,-2-3-9 0,2-3-11 0,-1-4-9 15,0 0-10-15,1-4-5 16,-3-4-104-16,0-3-107 0,0-3-257 0</inkml:trace>
  <inkml:trace contextRef="#ctx0" brushRef="#br0" timeOffset="160114.5953">22621 16946 548 0,'-9'1'139'0,"1"-1"9"15,1 0-57-15,1 1-42 0,4-1-8 16,1 0 0-16,2 0-2 0,2 0-3 15,4-1-6-15,1-2-3 0,4 1-3 16,3-1 0-16,0 1-3 0,3-3-5 16,-1 1-4-16,2 0-4 0,-1-1-2 15,-1 0-2-15,2 1-3 0,-2-1-8 16,0 1-14-16,-2 1-14 0,-2 2-19 0,-3-1-48 16,-3 1-85-16,-2 0-127 0,-2 3-270 15</inkml:trace>
  <inkml:trace contextRef="#ctx0" brushRef="#br0" timeOffset="164364.9067">2424 15984 379 0,'-6'-1'115'0,"-1"-3"8"0,-2 0-24 16,0 1-29-16,0-1-13 0,-2 0-7 15,-2 1-4-15,1 0-4 0,0 1-2 16,0-2-1-16,-1 3 0 0,2 0-2 16,3-1-3-16,0 1-3 0,2 1-3 15,3-1-5-15,1 2-6 0,2-2-4 16,4 0-5-16,2 0-2 0,4-1-3 15,2 0-2-15,4-2 0 0,4-1 0 16,1 0 0-16,2 1 0 0,3-1 0 16,-3-1-1-16,3 1 1 0,-2 1 0 0,1 1-1 15,0 1 1-15,0 1-1 0,-2 2 0 16,-1-1 0-16,-2 2 1 0,-2 2-1 16,-4 1 0-16,-3 1-1 0,-5 2 1 15,-3 1 0-15,-1 5-1 0,-5 1 1 16,-2 4-2-16,-3 2 1 0,-4 1 0 15,-3 2 0-15,-4 0 0 0,0-1 0 16,-4 0 1-16,-2-1-1 0,2 2 1 16,2-1 0-16,0-1 0 0,3 1 0 0,1-1 1 15,3-1-1-15,2-3 1 16,1-2 0-16,2-3 0 0,2-5 1 0,3 0-1 16,3-4 0-16,2-1 0 0,3-3 0 15,2-1 1-15,3-1-1 0,3 1 0 16,0-1 0-16,2-2 0 0,2 0 0 15,-1 2-1-15,4 0 1 0,-1-1 0 16,1 2-1-16,0-2 1 0,2 2-1 16,-1 0 0-16,-4 1 0 0,-2 2 0 15,0 0 0-15,-3-1-3 0,-3 1-5 0,-2 3-6 16,1 0-15-16,-4 1-12 0,1 3-14 16,-2-1-10-16,2 3 0 0,-2-1-116 15,1-2-116-15,1-1-263 0</inkml:trace>
  <inkml:trace contextRef="#ctx0" brushRef="#br0" timeOffset="164597.2703">2983 16261 624 0,'2'-3'150'0,"-3"2"3"0,0 0-93 0,1 1-19 16,-2 2-5-16,2 3-2 0,-1 1-6 15,1 4-4-15,-1 1-2 0,0 4-2 16,-2 1-4-16,2 1-5 0,-1 0-4 16,-1-2-1-16,2 1-5 0,0 0-13 0,1-2-14 15,0 1-16-15,1-3-13 0,-2-2-122 16,2-2-131-16,3-7-304 0</inkml:trace>
  <inkml:trace contextRef="#ctx0" brushRef="#br0" timeOffset="165015.1756">2926 15702 531 0,'-3'-7'134'0,"-2"1"7"0,0 0-58 15,2 2-36-15,1 2-9 0,2 0-5 16,0 2-3-16,2 2-4 0,3 0-2 15,1 0-1-15,3 2-1 0,2 1 0 16,1 2 0-16,2 1-1 0,2 2-3 16,0-1-3-16,2 5-2 0,0 1-3 0,3-1-3 15,2 0 0-15,0-1-2 0,-3 2-1 16,1-3-1-16,-2-2 0 0,-4 0-3 16,-2 0-2-16,-5-1-9 0,-2 0-15 15,-3-2-15-15,-3 1-9 0,-3-2-12 16,0-4-18-16,-5-2-100 0,0-4-111 15,0-4-247-15</inkml:trace>
  <inkml:trace contextRef="#ctx0" brushRef="#br0" timeOffset="165509.8523">3139 15602 656 0,'2'0'153'0,"-4"1"6"0,1 5-99 15,-1 4-16-15,-2 3-6 0,-3 7-3 16,-2 3-3-16,-5 6-5 0,-2 1-7 15,-3 4-6-15,0 2-4 0,-2-1-5 16,1 0-1-16,1-2-2 0,3-6-1 16,3-5-2-16,4-6-4 0,4-6-9 0,2-8-9 15,6-7-6-15,0-8-10 0,5-5-6 16,0-2-6-16,0-7-2 0,-1-5 1 16,-1-4 1-16,1-2-4 15,1 3 6-15,0-1 14 0,-1 8 17 0,0 2 17 16,-2 9 14-16,-2 7 13 0,-3 8 14 15,-2 6 4-15,-2 6-4 0,-1 3-8 16,-1 8-7-16,1 5-4 0,-1 0-2 16,4 4 0-16,-1 1-1 0,2-3 0 0,0-1-2 15,1-4-4-15,0-2-3 0,1-2-2 16,-1-4-3-16,0-4-2 0,-1-1-4 16,1-5-3-16,0-4-3 0,-1-5-2 15,-1-3 0-15,0-4-1 0,0-1 1 16,-2-5 2-16,-1-2 3 0,-2 0 2 15,1-1 2-15,-2 3 2 0,1 0 1 16,-1 1 5-16,2 5 6 0,1 2 6 16,2 3 2-16,2 4 1 0,-1 0 2 15,4 5-2-15,0-1-2 0,4 3-4 16,1 0-7-16,3 0-2 0,1-1 0 16,5-1-2-16,1 0-1 0,5-2-2 0,5-2-3 15,3-2-16-15,3-3-20 0,6 1 154 16,0-2-294-16,2-2-159 0,2 4-444 15</inkml:trace>
  <inkml:trace contextRef="#ctx0" brushRef="#br0" timeOffset="166025.3669">3522 16220 669 0,'-3'0'168'0,"0"-1"8"0,0 0-101 15,2 1-16-15,0 0-8 0,1 0-11 16,0 0-10-16,0 1-12 0,2-2-7 0,2 1-5 16,1-1-3-16,3 0-2 15,1 2-1-15,2-2-5 0,-1 2-12 0,2 0-15 16,-1 1-15-16,1 2-13 0,-2 1 10 15,-3 0-136-15,-1 0-126 0,-1 1-285 16</inkml:trace>
  <inkml:trace contextRef="#ctx0" brushRef="#br0" timeOffset="166209.635">3506 16394 660 0,'-1'0'164'0,"-1"0"4"16,1 0-90-16,1 2-34 0,3-2-10 15,-2 1-7-15,1 0-7 0,1-1-8 16,2 1-5-16,1 0-1 0,3 1-1 16,2-2-3-16,5 0-8 0,5 0-14 15,2-2-20-15,4 2 48 0,2-2-184 0,0 0-142 16,3-3-356-16</inkml:trace>
  <inkml:trace contextRef="#ctx0" brushRef="#br0" timeOffset="166703.6209">4371 15806 584 0,'-3'-14'138'0,"-7"0"6"15,7 4-88-15,0 3-17 0,1 5-6 16,0 7-2-16,0 6-2 0,1 6-3 0,4 7-2 16,-3 6-1-16,0 8 1 0,0 3 0 15,2 3 1-15,0 5-2 0,1 0-1 16,-2 2-3-16,0 0-4 0,0-3-4 15,1 0-2-15,-2-6-3 0,1 0-2 16,2-3-2-16,-1-4-2 0,1-7-4 16,0-3-9-16,2-5-17 0,0-4-20 15,1-6-14-15,-4-7-124 0,4-5-136 16,2-10-313-16</inkml:trace>
  <inkml:trace contextRef="#ctx0" brushRef="#br0" timeOffset="167521.0066">4630 15982 459 0,'-8'-7'128'0,"-3"-1"7"15,1 1-36-15,0 2-35 0,0-2-11 16,2 3-3-16,0 0-2 0,2 0-3 16,1 3-3-16,3 0-7 0,1 0-5 15,2 1-6-15,2-2-4 0,5 2-6 16,2 0-6-16,4 0-2 0,3 0-1 16,3-1 0-16,2-1-2 0,3-1-1 15,0 1 0-15,5-1-1 0,-1 1 0 0,-2-1-1 16,2 2 1-16,0-1-1 0,-2 2 0 15,-4-3 1-15,-4 3-1 0,-4-1 0 16,-1 1 0-16,-6 1 0 0,-2 3-1 16,-3 1-1-16,-3 2 0 0,-4 2-1 15,-2 3 0-15,-3 4-1 0,-3 4 1 16,-3 0 0-16,-5 1 1 0,-4 0 0 16,-1 1 1-16,-4 0 0 0,0-2 1 15,0-1 0-15,2-2 0 0,2 2 1 0,3-3 1 16,3-2 0-16,3 1 1 0,3-4 0 15,4-1 0-15,1-4 0 0,5 0 0 16,3-2 0-16,2-2-2 0,4 1 1 16,4-3-1-16,1 1 0 0,1-1 0 15,4-1 1-15,4 0-2 0,-1-1 1 16,6 1 0-16,-1 0 0 0,3 0-1 16,3-1 1-16,-2 1-2 0,0 0-2 15,-2 0-6-15,-2 1-15 0,-2 1-16 0,-2-1-12 16,-3 1-13-16,-1 0-48 0,-4 2-68 15,1-2-109-15,-2 0-220 0</inkml:trace>
  <inkml:trace contextRef="#ctx0" brushRef="#br0" timeOffset="167735.4339">5137 16178 654 0,'-2'-4'157'0,"-2"1"4"0,-1 0-99 16,4 3-21-16,0 1-9 0,1 1-6 15,1 2-6-15,0 3-6 0,1 2-2 16,1 5-1-16,0-2 0 0,-1 1-2 16,-1 3-1-16,-1 1-2 0,0 0-1 15,0-1-3-15,-1-1-11 0,1 0-19 16,0-2-17-16,-1 1 39 0,1-6-171 16,-1-2-137-16,1-1-337 0</inkml:trace>
  <inkml:trace contextRef="#ctx0" brushRef="#br0" timeOffset="168308.4646">5446 16173 497 0,'2'-5'125'0,"-2"-4"5"0,2-2-65 16,-2-4-21-16,-2-2-4 0,1-5-3 0,-1-3-3 15,-2-5-3-15,0 0-3 0,1 0 0 16,-2-1-4-16,1 2-4 0,1 2-4 15,0 8-3-15,1 1 0 0,-1 6 1 16,2 2-1-16,-2 5 0 0,1 5 0 16,2 8 0-16,-1 3-1 0,1 4-2 15,0 9-4-15,1 5-1 0,0 7 2 16,3 4 0-16,-3 1 2 0,3 2 2 16,-2 1 1-16,3-4 1 0,0 1-1 0,1-6-1 15,-1-3-2-15,2-1-2 16,1-4-2-16,-1-3-2 0,1-6-1 0,-2-3-2 15,0-1-2-15,0-5-7 16,-2-2-10-16,-1-4-17 0,0 0-21 0,-1-2 112 16,-3-2-248-16,2-5-154 0,-1-2-396 15</inkml:trace>
  <inkml:trace contextRef="#ctx0" brushRef="#br0" timeOffset="168701.9601">5927 16164 709 0,'-2'-2'176'0,"-2"-1"5"16,2 3-111-16,-1 0-16 0,2 0-11 15,1 0-10-15,-1 0-12 0,2 1-10 16,-1 1-6-16,0-1-7 0,3 0-12 16,0 2-19-16,1-1-22 0,2 0-111 15,-1 0-21-15,7 0-120 0,-1 2-231 16</inkml:trace>
  <inkml:trace contextRef="#ctx0" brushRef="#br0" timeOffset="169204.765">6359 16179 594 0,'-5'-1'155'0,"-3"-3"7"15,6 3-65-15,1-2-44 0,1 1-13 16,5 1-7-16,2-3-7 0,1-1-8 16,8 1-5-16,-1-4-3 0,2-2-3 15,4-2-1-15,0-5-2 0,0-2-2 16,0-3 0-16,-4-2-1 0,-1-2-1 16,-3 0 1-16,-1 0-1 0,-3 3 1 15,-3 2-1-15,-2 2 0 0,-3 2 0 16,-2 1 0-16,-4 1 0 0,-1 5-1 0,-5-1 1 15,-4 4-1-15,-2 3-1 16,-4 4 0-16,-5 6-1 0,-4 5 0 0,-5 2-1 16,-3 1 0-16,2 6 0 0,-1 3 0 15,4 2 2-15,5 2 1 0,4-1 3 16,7 5 2-16,5 1 2 0,5 0 2 16,5-2 4-16,2 1 2 0,5-2 4 15,3 1 0-15,5-3 1 0,5 0 0 0,7-3-1 16,3-2-4-16,4-2-3 0,2-4-2 15,3-3-4-15,0-5-1 0,0-3-2 16,-4-5-1-16,-3-4-3 0,2-2-6 16,-1-4-9-16,-1-4-16 0,-1 0-21 15,-4-2-14-15,0 0-129 0,-6 0-140 16,-3 0-324-16</inkml:trace>
  <inkml:trace contextRef="#ctx0" brushRef="#br0" timeOffset="169506.5951">6545 15539 664 0,'3'-5'155'16,"2"3"6"-16,4-2-105 0,2 2-17 15,2 2-9-15,3 1-2 0,3 0-8 16,4 4-6-16,-2-1-6 0,1 1-3 16,1-2-12-16,0-1-16 0,2-1-13 15,-2 0-15-15,-1-6-118 0,0 0-128 16,-1-2-299-16</inkml:trace>
  <inkml:trace contextRef="#ctx0" brushRef="#br0" timeOffset="169733.9769">7030 15188 675 0,'2'-1'154'0,"-3"2"6"0,1 2-108 15,0 6-17-15,3 6-4 0,-1 2 0 0,-1 3 0 16,4 5-5-16,1 3 0 0,4 2 0 15,0 0-2-15,1 1-3 0,0 3-3 16,0 2-2-16,0-3-2 0,-5 0-3 16,-1-1-4-16,-5-4-1 0,-4-2-3 15,-4-3-1-15,-6-3-3 0,-4-2-7 16,-3-1-14-16,-3-1-19 0,-1-2-19 16,-2-5-15-16,3-7-121 0,-1-9-137 15,4-5-299-15</inkml:trace>
  <inkml:trace contextRef="#ctx0" brushRef="#br0" timeOffset="169858.1597">6948 14846 543 0,'2'-5'106'16,"3"6"-106"-16,-1 2-193 0,2 3-262 15</inkml:trace>
  <inkml:trace contextRef="#ctx0" brushRef="#br0" timeOffset="170277.8073">7307 15163 472 0,'-3'-6'133'0,"1"1"8"0,-3 2-12 15,1-1-72-15,-2 4-9 0,-1 2-4 16,-2 2-4-16,-1 5-3 0,-1 3-6 16,2 6-4-16,0 6-3 0,0 1-5 15,3 5-2-15,4 3-3 0,1 0-2 16,4 1-1-16,5-1-3 0,3-1-1 0,5-3-1 15,6-4-1-15,2-3-1 0,3-6-1 16,1-8 0-16,0-6-1 16,-1-7 0-16,-2-7 0 0,-4-6-1 0,-4-5 2 15,-2-5 0-15,-6-5 1 0,-3 0 1 16,-3-4-1-16,-7-1 1 16,-4 0-1-16,-5 1-3 0,-4 3-6 0,-4 3-8 15,-7 3-13-15,-2 9-8 0,-5 6-13 0,1 9-10 16,-2 5-4-16,2 6-7 15,2 7-50-15,4 0-46 0,5 2-97 16,5 1-212-16</inkml:trace>
  <inkml:trace contextRef="#ctx0" brushRef="#br0" timeOffset="170491.2364">7210 15400 680 0,'0'-1'172'0,"-1"-2"8"0,-1 2-105 15,2-2-12-15,2 1-8 0,0-1-8 0,2 0-8 16,3-2-10-16,2-1-6 0,3-2-5 16,4 1-3-16,2 0-4 0,6-2-3 15,0 1-3-15,3 1-5 0,1 3-11 16,0-1-21-16,-1 0-28 0,0 2 89 16,-2 3-233-16,-6 2-162 0,-4-2-409 15</inkml:trace>
  <inkml:trace contextRef="#ctx0" brushRef="#br0" timeOffset="177715.7407">19099 14045 276 0,'0'-4'76'0,"1"1"6"16,-1 0-11-16,-1 1-39 0,1 0-4 16,-1 2-3-16,0 2-2 0,1 0-5 0,-2-1-4 15,1 1-5-15,0-1-2 0,0 3-2 16,1-2 1-16,-2-1-1 0,2 2 0 15,0-2-1-15,0 1-1 0,0-2-1 16,0-1 0-16,0 0-1 0,0 0 1 16,0-2 0-16,0 3 0 0,-1-1 2 15,1 2 1-15,0-1 1 0,0 3-1 16,0-5 1-16,-1 5-1 0,1-4 0 16,0 1-1-16,0 0-2 0,0-2 0 15,0 1 0-15,-1 2-1 0,2-2-1 0,-1 2 0 16,-1-1 1-16,1 0-1 0,0 0 0 15,0-1 0-15,1 0 0 0,-1 1 0 16,0-1 0-16,0 1 0 0,0-1 0 16,1 1 0-16,-1 1 0 0,1 1 0 15,1-1 0-15,-2-1 0 0,2 0 1 16,-1 3 0-16,2-1 0 0,0 0 0 0,1 0 1 16,0 0 0-16,-1 1 0 0,2 3 1 15,0-2-1-15,0 1 1 0,1-1 1 16,-1 0-1-16,1 0 0 0,0 2 1 15,1-2-1-15,0 2 2 0,-1-1-1 16,1 1 0-16,1 1 0 0,-2-1 1 16,1 2 0-16,1-1 0 0,-1 2 0 15,1-1 0-15,2-1 0 0,1 3-1 16,0 0 0-16,0 1-1 0,3 3-1 16,-1 0 0-16,1 2 0 0,0 1 0 0,1 2 1 15,0 0 0-15,2 2 0 16,1 0 0-16,2 0 1 0,0 0-1 0,3 1 1 15,3 1-1-15,-2-1 0 16,2 1-1-16,-2-1 0 0,0 0 0 0,-2-2-1 16,-5-2 0-16,0 1-1 0,-2-2 1 15,-3-2 0-15,0-2-1 0,0 0 1 16,1 1 0-16,0-1 0 0,2 1 0 16,1-1 0-16,-2 2 1 0,2 2 0 15,0 2 0-15,1-1-1 0,1 2 1 0,-4 2-1 16,1 0 0-16,1 0 0 0,1-1 0 15,-1-2 0-15,1 2 0 0,1-1 0 16,2-1-1-16,1 1 1 0,-1-2 0 16,-1 2 0-16,-1-3-1 0,0 1 1 15,-1 2 0-15,-3-2-1 0,1 3 1 16,-1 0-1-16,-1-2 1 0,1 4 0 16,-2-3-1-16,0 0 0 0,0 1 1 15,1-2-1-15,0 0 1 0,-1 0-1 16,1 2 0-16,1 0 1 0,0-3-1 0,0 0 0 15,0-1 1-15,-1 1 0 0,1-2 0 16,-1-3 0-16,0 1 1 0,-1-1-1 16,1 2 0-16,-2-1 0 0,2 0 0 15,-1 2 0-15,1 3-1 0,1-2 1 16,0 2 0-16,1 2 0 0,2 0-1 16,0 1 1-16,2-1 0 0,-1 0-1 15,1-1 1-15,-2 3 0 0,1-4-1 16,-1 1 1-16,0-2-1 0,-1 2 1 15,0-1-1-15,0 1 1 0,-1-3-1 0,0 0 1 16,1 0 0-16,-2 2-1 0,2-1 1 16,1-1-1-16,-1 0 1 0,0 4 0 15,0 4-1-15,-1-2 0 0,1 1 1 16,-2 1-1-16,0 1 0 0,-1-1 1 16,1-1-1-16,-1-3 1 0,1 1 0 15,-2-3 1-15,4 2 0 0,-1-1 0 16,-1-2 0-16,3 2 0 0,1-3 1 0,0 4 0 15,0-1-1-15,-2-1 1 16,4-2 0-16,-3 2 0 0,0 0-1 0,-1 0 0 16,0 0 0-16,-2-1-1 0,0 4 0 15,0 0 0-15,-1 0 0 0,1 2-1 16,-2-1 1-16,0 1-1 0,0 0 1 16,2-2-1-16,-1 0 1 0,2-1 0 15,-1 2 0-15,0-1-1 0,1-1 1 0,-2 1 0 16,1-1 0-16,-1-1 1 0,0 1 0 15,0-5 0-15,1 1 1 0,-2-1 1 16,0 0 0-16,0 0 0 0,2-1 0 16,-1 1-1-16,-1 0 0 0,2-2-1 15,-1 1 0-15,0 0 0 0,0-2-1 16,-2 1 0-16,1-3 1 0,-1 1-1 16,0 0-1-16,-2 0 2 0,1 1-1 15,-2-1 0-15,0 1 0 0,-1 0 0 0,0-1 0 16,0 0 1-16,-3-1-1 15,0 0 1-15,0-1-1 0,0 0 0 16,-1-2 0-16,0-1 0 0,0-1 0 0,-1-3-1 16,0 0-1-16,-1-1-5 0,-1-2-6 15,-2-1-7-15,-1-3-18 0,0-2-114 16,-3-2-118-16,-2-5-289 0</inkml:trace>
  <inkml:trace contextRef="#ctx0" brushRef="#br0" timeOffset="178810.7326">19731 14432 371 0,'-2'0'90'0,"-2"0"5"16,1-1-53-16,1 0-8 0,-2-2-2 15,2 2 1-15,-1-2-1 0,2 2-2 16,0-1-2-16,-1 1-4 0,0-1-3 16,1 2-4-16,1-1-4 0,0 1-3 15,0 0-3-15,0 0-1 0,1 0-1 16,1-1 0-16,0 1 1 0,2 0 1 15,-1 0 0-15,5-1 2 0,0 1-1 0,2 0 1 16,1-2-2-16,1 4 0 0,2-4-2 16,2 1-1-16,0-2-1 15,0-2 0-15,2-3-1 0,2-2 0 0,0-3 0 16,4-3 0-16,0-1-1 0,2-6 0 16,1-2 0-16,-1-1 0 0,-1-4 0 15,-1 0 0-15,-4-4 0 0,-1-1 0 16,-5 0 0-16,-3 3-1 0,-1 2 1 15,-4 4-1-15,-1 3-3 0,-3 6-2 0,-2 4-5 16,-2 4-6-16,0 3-9 0,-2 2-10 16,-1 3-106-16,-2 2-105 0,3 1-260 15</inkml:trace>
  <inkml:trace contextRef="#ctx0" brushRef="#br0" timeOffset="180283.932">20140 14046 420 0,'1'-10'98'16,"-1"3"3"-16,-1-2-64 0,0 3-10 16,0 1-2-16,0 3 0 0,-1-2 0 15,0 2-1-15,-1 2-1 0,2 0-2 16,-1 1-2-16,-1 3-2 0,1 1-3 0,-2 2-3 15,2 4-2-15,-1 4-1 0,-2 2-3 16,3 7 1-16,-2 0-2 0,-1 0 0 16,2 1-1-16,-2-2 0 0,-1 0-2 15,-1-2 0-15,0-1 1 0,-1-2-1 16,-2 2 1-16,-2-2 1 0,-2 0-1 16,-1-1 1-16,-2 2-1 0,1-2 0 15,-2-1 0-15,-2-3-1 0,2 0 0 16,0-2 0-16,-1-2-1 0,1 0 1 15,-1-3-1-15,2-1 0 0,3 0 0 0,-2 0 1 16,-1-1-1-16,2-3 0 0,1 0 0 16,1 3 1-16,2-3-1 15,-1 0 1-15,2-1 0 0,2 1 0 0,2-1 1 16,3-1 0-16,-2 1 0 0,2-1 1 16,0-2-1-16,1 2 0 0,0-1 0 15,1 1-1-15,-1 1 1 0,1-2-1 16,0 1 0-16,1 1 0 0,0 0 0 15,-1 0 1-15,1 0-1 0,1-1-1 16,-1 0 1-16,0 1-1 0,1-2 0 16,0 1 0-16,1 0 1 0,0-1-1 0,2 0 1 15,1 1 0-15,1 0 0 0,2-2 1 16,2 0 0-16,2-1 1 0,3-1 0 16,0-1-1-16,1-1 1 0,2-4 0 15,2-2-1-15,-2-3 0 0,-1-2-1 16,4-1 0-16,0-2 0 0,1-3 0 15,1 1-1-15,-1-1 1 0,2 0-1 16,-1 1 1-16,0 0-1 0,-3-2 0 16,-2 1 1-16,-2-1-1 0,-2 1 0 0,-2 2 1 15,-4 1-1-15,-2 3 0 0,1 3 1 16,-3 3-1-16,-1 3 1 0,-1 2-1 16,-2 1 1-16,0 2-1 0,0 0 1 15,-1 2 0-15,0-1-1 0,-2 1-1 16,1 2-4-16,1 0-3 0,-2 1-5 15,2 2-10-15,0 0-16 0,-2 2-107 16,2 1-111-16,4 3-274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2:40:26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16321 4005 437 0,'1'-18'115'0,"-3"0"6"16,-2-1-52-16,0 3-17 0,-1 1-9 16,2 2-1-16,-1 2-2 0,0 3-1 15,1 2-3-15,0 3-3 0,-2 4-4 16,3 7-4-16,-2 5-3 0,3 8-5 15,-3 7-3-15,-2 8-4 0,0 3-1 16,1 7 0-16,-3 2-1 0,-1 1-1 16,-2-2 0-16,2-4-2 0,3-3 0 0,3-4-1 15,0-9-1-15,3-7-1 0,4-6 0 16,-2-7-1-16,4-6 0 0,-1-8-1 16,1-5 0-16,2-5 1 0,-1-9 0 15,-1-6-1-15,3-3 0 0,-4-6 0 16,0-3 1-16,0-7-1 0,-2-2 0 15,0 1 0-15,0 7 0 0,1 6 0 16,-2 7 1-16,1 11 1 0,-2 14 1 16,0 11 1-16,-1 8 1 0,-2 5-1 15,2 7 1-15,1 6-2 0,2 3 0 0,0 1-2 16,2-1 0-16,1 0-1 0,3 3 2 16,-1-7 0-16,5-2-1 0,1-5 1 15,5-5 0-15,3-3 0 0,5-5 0 16,0-8-1-16,2-4-1 0,-1-8 1 15,-1-5 0-15,-2-2-1 0,-4-3 1 16,-6-7 0-16,3-1-1 0,-6-5 1 16,0 0-1-16,-2 1 1 0,-3 1-1 0,-1 3 0 15,1 6 2-15,-4 4 2 0,0 9 2 16,-6 6 1-16,4 8 1 0,-2 7 0 16,0 5 1-16,0 6 0 0,-2 4-3 15,1 2-2-15,4 7 0 0,-4-6-2 16,2 4 1-16,0 1-2 0,2 1 1 15,1 0-1-15,2-2 0 0,2-1 0 16,3 1 0-16,1-6-2 0,0-4-6 16,2-2-9-16,1-4-15 0,0-3-17 15,0-4-12-15,1-4-19 0,-1-1-111 16,-3-5-125-16,0-5-278 0</inkml:trace>
  <inkml:trace contextRef="#ctx0" brushRef="#br0" timeOffset="216.4199">16857 4205 625 0,'-5'-4'170'0,"3"0"7"16,-2 0-55-16,2 1-62 0,1 2-15 16,2 1-11-16,1 1-12 0,1 1-10 15,3 0-5-15,0 2-4 0,1-1-5 16,3 2-7-16,0-1-14 0,0 1-12 15,0-1-14-15,-2-1-13 0,0 1 43 16,-1 0-160-16,-3 1-122 0,-2 2-296 16</inkml:trace>
  <inkml:trace contextRef="#ctx0" brushRef="#br0" timeOffset="377.9883">16878 4342 610 0,'-1'4'160'0,"-1"-2"8"0,0 1-74 15,2 1-32-15,0-3-10 0,3 0-8 16,-1 0-11-16,1 1-10 0,2-1-7 16,1 0-7-16,1 0-5 0,2 0-10 0,-1-1-20 15,2-1-23-15,2 0-20 0,-2 0-114 16,0-3-135-16,-2-1-305 0</inkml:trace>
  <inkml:trace contextRef="#ctx0" brushRef="#br0" timeOffset="1895.9284">17407 4141 505 0,'-7'-3'130'16,"1"-1"7"-16,0-1-62 0,0-1-17 16,1-1-6-16,0-2-2 0,1-2-3 0,3 0-3 15,1-1-3-15,1-2-5 0,3 0-5 16,0-3-4-16,3 3-5 0,1-2-4 16,2-1-3-16,3 0-3 0,-1 1-3 15,2 1-1-15,1 3-2 0,0-1-2 16,0 3-1-16,-1 4 0 0,2 4-2 15,-1 4 1-15,-3 0-1 0,2 5-1 16,-2 1 1-16,-1 3 0 0,-1 2-1 16,-3 1 1-16,2 2-1 0,-3 0 1 15,-3 2-1-15,0 0 1 0,-3 3-1 0,-3 0 0 16,-2 0 0-16,-3 0 0 0,-2-1-1 16,-3 2-1-16,-3 1 1 0,0-3-1 15,-3-1 1-15,1-1-1 0,0 2 1 16,-1-3 0-16,3-2 1 0,2-2 0 15,3-2 0-15,1-2 0 0,4-2 1 16,1-1 0-16,4-2-1 0,1-2 1 16,0-1 0-16,3 1 0 0,1-1 0 15,2 0 0-15,1 0 0 0,3 1 1 16,2-1-1-16,2-1 1 0,1 1 1 16,1 0-1-16,1 2 1 0,-3-2 1 0,4 0 1 15,-4 0 0-15,2 2 1 0,-1-1-1 16,0-1 1-16,-2 1-2 0,-1-1-1 15,2 1-1-15,-3 0 0 0,-1-1-1 16,-2 0 0-16,0 2-1 0,-2-2 1 16,-1 0-1-16,-3 0-1 0,0 0-5 15,0 1-5-15,-1-1-9 0,-2-1-17 16,-1 0-20-16,0 0-23 0,-2 0-118 0,2-1-138 16,-2 1-314-16</inkml:trace>
  <inkml:trace contextRef="#ctx0" brushRef="#br0" timeOffset="2976.455">16291 4902 501 0,'-4'-16'127'0,"-1"2"6"16,0-1-66-16,2-1-17 0,1 2-7 16,1 2-2-16,-2 2-3 0,2 1-3 15,0 2-1-15,1 6-3 0,-1 6-3 16,3 9-4-16,-3 0-2 0,0 7-3 16,-1 10-4-16,0 2-2 0,-1 5-3 0,-3 2-1 15,-4-2-1-15,1 1-2 0,-2-2-2 16,-2-3-1-16,4-2-1 15,-1-4 0-15,1-4-1 0,6-5 0 0,-1-4-1 16,3-8 1-16,1-5 0 0,0-13-1 16,0-5 1-16,1-5 0 0,1-5-1 15,1-7 1-15,-2-5-1 0,0-4 0 16,2 1 0-16,-1 0 1 0,1 0-1 16,0 5 0-16,1 8 1 0,1 7 0 15,1 10 2-15,1 9 1 0,2 5 1 0,-1 8 0 16,3 7 0-16,2 4 0 0,0 3 0 15,1 2-2-15,2 1-2 0,0 2 0 16,1-2 0-16,2-3-1 0,2-5 1 16,1-3-1-16,4-1 1 0,0-5-1 15,2-2 1-15,0-5 0 0,0-3-1 16,-2-6 1-16,-3-2-1 0,-3-4 1 0,-3-4-1 16,-4-3 1-16,-3-3 0 0,-4-6-1 15,-2 0 1-15,-4-3-1 0,-3 1-2 16,-3 1-2-16,0 5-3 0,0 2-7 15,0 6-6-15,1 8-10 0,1 2-10 16,2 5-10-16,3 3-11 0,-1 1-28 16,3 2-87-16,0 3-111 0,3 1-254 15</inkml:trace>
  <inkml:trace contextRef="#ctx0" brushRef="#br0" timeOffset="3362.2861">16942 5003 668 0,'-3'-2'172'0,"2"1"5"0,-1 1-98 16,3 0-20-16,0-1-10 0,3 2-10 15,1-2-11-15,2 1-12 0,3-1-5 0,1-1-3 16,2 0-2-16,2 0-4 15,1 0-6-15,-1 2-10 0,-1-1-15 0,0 1-16 16,-3 1-13-16,-1 1-18 0,-2 1-111 16,-4 2-124-16,-2 2-278 0</inkml:trace>
  <inkml:trace contextRef="#ctx0" brushRef="#br0" timeOffset="3524.8102">16998 5101 675 0,'0'3'168'0,"-1"0"6"0,1-1-98 0,2 1-24 0,2-1-12 16,1 1-8-16,2-1-12 0,2-2-7 15,1 0-6-15,1 0-5 0,2-1-11 16,1-2-18-16,2 0-19 0,0-1-13 16,0 0-122-16,2 2-134 0,-2 1-306 15</inkml:trace>
  <inkml:trace contextRef="#ctx0" brushRef="#br0" timeOffset="3841.1519">17486 4925 441 0,'2'-11'131'0,"-2"0"9"0,1 4-18 16,-1 0-40-16,-2 1-3 15,3 3-2-15,-3 3-6 0,2 4-5 0,0 3-8 16,0 3-9-16,0 6-11 0,1 3-10 16,-1 5-7-16,2 4-4 0,-2 1-3 15,3 3-2-15,-2-2-1 0,0-2-2 0,1 4-3 16,0-3-2-16,-1-2-7 0,3-1-11 15,-3-3-18-15,2 0-33 16,-2-2-15-16,-1-4-132 0,-1-3-152 0,1-6-341 16</inkml:trace>
  <inkml:trace contextRef="#ctx0" brushRef="#br0" timeOffset="17710.6475">951 6515 384 0,'-9'-12'113'0,"0"-1"6"16,0-2-25-16,-1 0-28 0,-1-1-16 15,1 3-5-15,0-3-2 0,3 4-1 0,1-2-1 16,2 1 0-16,3 3-1 0,1 0-1 16,2 2-2-16,4 1-5 0,0 3-4 15,4 2-3-15,1 5-4 0,2 3-2 16,0 4-3-16,4 4-2 0,2 5-2 15,3 8 0-15,3 2-2 0,2 4-2 16,5 1-1-16,1 3-1 0,3 0-1 16,2 1-1-16,-3-1-2 0,1-2 0 15,-3 3-1-15,0-2 0 0,-2-3 0 0,-5 1 0 16,-3-3-1-16,-4-2 0 0,-3-3-1 16,-2-2-3-16,-6-4-5 0,-2-2-8 15,-3-3-9-15,-2-3-12 0,-2-4-17 16,-1-2-7-16,0-5-11 0,-2-1 7 15,1-3-115-15,-1 0-111 0,-1-8-264 16</inkml:trace>
  <inkml:trace contextRef="#ctx0" brushRef="#br0" timeOffset="17930.5569">1379 6390 618 0,'-3'-3'158'0,"-2"5"9"16,0 9-78-16,-5 6-26 0,-2 7-11 16,-9 3-8-16,1 7-6 0,-5 5-8 0,-6 4-7 15,-3 2-5-15,-4 4-5 0,-3-2-3 16,5 3-4-16,-1-2-2 0,4 0-2 16,3-3-5-16,6-3-9 0,7-8-15 15,4-4-20-15,7-4-16 0,4-6-53 16,3-5-74-16,2-7-123 0,6 1-250 15</inkml:trace>
  <inkml:trace contextRef="#ctx0" brushRef="#br0" timeOffset="18312.2706">1787 6397 653 0,'-7'0'169'0,"-5"2"8"15,-4 8-92-15,-4 4-12 0,-1 6-7 16,-2 5-9-16,-2 3-8 0,1 2-12 16,2 3-7-16,2-1-9 0,2-1-7 15,7 1-5-15,4 0-3 0,7-1-3 16,3 0-1-16,5-3-2 0,3-2-1 0,6 1-5 16,-1-5-6-16,3-1-9 0,3-5-10 15,3-3-18-15,1-1-17 0,-1-3-12 16,2-3 49-16,0-5-167 0,-2-2-128 15,-2-5-313-15</inkml:trace>
  <inkml:trace contextRef="#ctx0" brushRef="#br0" timeOffset="18723.7547">1923 6642 752 0,'-6'-4'186'0,"0"-2"6"16,2 2-107-16,3 0-30 0,2 2-14 16,3-1-11-16,2 2-9 0,1 0-8 15,2 1-7-15,2 1-2 0,0 0-2 16,0 1 0-16,1 0-2 0,4-1 1 16,0 3-1-16,1 0 1 0,2-1-1 15,0 0 0-15,2 1 0 0,-4 0 0 0,-2 0-1 16,-5 1-1-16,-4-1-2 0,-4 2 0 15,-8 0-3-15,-4 1 0 0,-6 2 0 16,-2 1 1-16,-3 1 1 0,2 1 1 16,-1 0 1-16,4 2 3 0,1 0 2 15,3 5 2-15,5-2 1 0,1-2 2 16,1-2 1-16,4-1 0 0,1 1 0 16,1-5-1-16,4-4-3 0,-2 1 0 0,5 0-2 15,3-1-1-15,2 1-1 16,4-1 1-16,5-1 0 0,4-1-2 0,4-2-2 15,-1-1-9-15,3-2-10 0,1 1-20 16,-1-2-21-16,-2-1-15 0,-4-1-122 16,-1 0-137-16,-1-5-307 0</inkml:trace>
  <inkml:trace contextRef="#ctx0" brushRef="#br0" timeOffset="18943.1691">2284 6265 790 0,'10'0'191'16,"5"3"4"-16,2 8-130 0,3 4-13 15,1 3-3-15,2 5-9 0,0 8-3 16,2 2-9-16,-1 4-2 0,-1 1-1 16,2 1-4-16,-2 4-4 0,-6-2-3 0,-1 1-3 15,-8 1-6-15,-5 0-9 0,-6 0-18 16,-10-2-31-16,-4 2-35 0,-5 0-137 15,-2 2-167-15,-5 0-389 0</inkml:trace>
  <inkml:trace contextRef="#ctx0" brushRef="#br0" timeOffset="25787.714">2936 6736 595 0,'-6'-12'171'16,"-3"4"10"-16,2 3-31 0,2 0-76 15,2 3-14-15,-1 1-10 0,4 0-12 16,0 2-12-16,1-1-9 0,2 2-7 16,1-1-4-16,4-2-2 0,2 0-2 0,2 0 0 15,-1-2-1-15,2 1-5 16,2-1-13-16,1 2-19 0,-3 1-18 0,0 1-14 16,-2 4 118-16,-2 0-248 0,-2 3-147 15,-4-1-369-15</inkml:trace>
  <inkml:trace contextRef="#ctx0" brushRef="#br0" timeOffset="25957.2689">2913 6901 699 0,'-12'5'177'0,"1"0"4"16,1-1-98-16,4-2-27 0,1-1-15 15,2 2-11-15,3-3-11 0,4 1-9 0,0 0-5 16,3 0-7-16,2 2-14 0,2-1-26 15,3 1-14-15,1 2-130 0,-2 0-143 16,6-5-340-16</inkml:trace>
  <inkml:trace contextRef="#ctx0" brushRef="#br0" timeOffset="26894.3117">3702 6853 443 0,'-4'-2'125'16,"2"1"6"-16,-1 0-25 0,2 1-51 16,0-2-14-16,-1 1-8 0,2 1-7 0,3 1-5 15,-3-2-3-15,1 1-3 0,4 3-3 16,-3-3 0-16,2 0-2 0,1 0 0 15,0 0-1-15,2 1-2 0,2-1 0 16,-1-1-2-16,5 3 0 0,1-1-1 16,0 0 0-16,4-1 0 0,2 2 1 15,2-1-1-15,-1-1 1 0,2 0 1 16,0 0-1-16,2-1 0 0,-4-1-1 0,1 2 0 16,0-2-1-16,1 1 0 15,3 1-1-15,2 0 0 0,0 0-1 0,4 0 1 16,1 0 0-16,4 2 0 0,1-2 0 15,0 1 1-15,-3-1 0 0,2 0 1 16,1 2-1-16,-5-2 1 0,-2 0-1 16,0 0-1-16,3 1 1 0,1 0-1 15,1 2-1-15,2-2 1 0,4 1-1 16,3 2 0-16,0-2 0 0,0 0 0 16,-2 0-1-16,0 0 1 0,-4 2 0 15,2-1 0-15,-1 0 1 0,3 2 0 0,-2 0 0 16,5 1 2-16,-1-1-1 0,5 0 2 15,-2 2-1-15,-1-1 1 0,-3-1 0 16,-1 2-1-16,-3-3 1 0,-1 4-1 16,2-2-1-16,2-1 0 0,-1 1 1 15,1-1-2-15,3-2 1 0,0 0-1 16,1-2 0-16,-6 0 0 0,0-1-1 0,-4-1 0 16,-1-1 0-16,0-1 0 0,-3 1 0 15,0-1 0-15,0 1 0 0,-2-2 0 16,-1 2 0-16,-3-1-1 0,-2 1 1 15,-3-1-1-15,-3 1 0 0,-4 0 1 16,0 2-1-16,-4-3 0 0,-1 2 0 16,-3 0 0-16,-2-1 0 0,-2 2-2 15,-1-1-5-15,-2 1-13 0,-2 0-15 16,0 1-15-16,-5 1-111 0,-6 0-21 16,-4-2-114-16,-5 3-224 0</inkml:trace>
  <inkml:trace contextRef="#ctx0" brushRef="#br0" timeOffset="30174.5942">3607 6181 571 0,'-11'-4'145'0,"2"-2"11"0,-1 2-76 15,2-2-14-15,2 4-9 0,1-2-8 16,3 1-5-16,3 0-7 0,3 2-8 15,2 0-5-15,3 1-4 0,3 1-4 0,4-1-2 16,3 1-1-16,2 2-1 0,2-2-2 16,2 1-1-16,3 1-2 0,1-1 0 15,1 2-1-15,-2-2 0 0,1 2-1 16,-2-2-1-16,-2 1 0 0,-3-1-1 16,-1 1 0-16,-3-1-1 0,-3 1 0 15,-3-1-1-15,-2 3 0 0,-3 0 0 16,-3 2 0-16,-3 3 0 0,-3-1 0 15,-4 2 0-15,-4 3 0 0,-4 3 0 16,-2 3 0-16,-3 1-1 0,-4 2 0 0,-2 4 0 16,-2 1 1-16,0 0-1 0,-1-3 0 15,1 1 0-15,1-2 0 0,4-1 0 16,-1-2 0-16,3-2 0 0,2-2 0 16,2-1 0-16,3-3 0 0,3-2 0 15,2-2-1-15,6-3 1 0,4-1 0 16,5-1 0-16,1-3 0 0,4 0 0 15,2-1 0-15,3-1-1 0,3 0 1 0,-1-3 0 16,3 1 0-16,3 1 0 0,-1-1 0 16,2 1 0-16,0 0 1 0,-3-1-1 15,-2 2 0-15,-2 0 0 0,-1-2-4 16,-4 3-6-16,-3 0-10 0,-1 0-12 16,-5 0-14-16,-3 1-15 0,-2 3-8 15,-3 0-16-15,-1-1-4 0,-1 1-93 16,-2-1-103-16,2 0-242 0</inkml:trace>
  <inkml:trace contextRef="#ctx0" brushRef="#br0" timeOffset="30533.7763">4536 5967 664 0,'-4'-20'172'0,"-2"3"3"0,-1 3-91 0,-3 8-27 15,-2 5-12-15,-2 7-13 0,1 5-10 16,-4 9-3-16,-3 4-2 0,0 7 1 15,1 3 0-15,-1 2-1 0,4 4-1 16,0 2-4-16,4 3-4 0,4 4-4 0,1 3-1 16,10 0-2-16,3 2 0 0,9-1 0 15,-1-5-1-15,5-7 0 0,3-5-5 16,2-7-8-16,1-7-13 0,2-6-27 16,1-5-17-16,5-4-106 0,4-4-21 15,2-2-118-15,0-6-215 0</inkml:trace>
  <inkml:trace contextRef="#ctx0" brushRef="#br0" timeOffset="31993.1699">4924 6285 459 0,'-3'-2'120'0,"-5"-1"6"0,2 0-60 15,-3 0-14-15,2 2-1 0,0-2 1 16,-1 1-2-16,0 1-1 0,3-1 0 16,0 1 0-16,4 1-3 0,-2 0-6 0,3 0-8 15,0 1-8-15,2-2-6 0,0 2-5 16,4-1-3-16,2 0-3 0,0 0 0 16,3 0 0-16,3 0 1 0,0 0-1 15,2 0 0-15,1 0-1 0,-1-1 0 16,1 0-1-16,2 0 1 0,0 0-2 15,0-1 1-15,-2 2-1 0,-1 2-1 16,0-2-1-16,-2 1 1 0,-2 1-1 16,-4 2-1-16,-3 0 1 0,-4 3-1 0,-2 2 1 15,-3 2-1-15,-5 1 0 0,-4 4 1 16,-3 0-1-16,-2 2-1 0,-2 3 1 16,0 1-1-16,-1 0 0 0,1 4 1 15,2-2-1-15,1 2 0 0,-1-3 0 16,-1-2 0-16,0-3 1 0,2 0-1 15,0-4 0-15,1-2 0 0,4 1 0 16,2-5 1-16,4 0-1 0,4-3 1 0,2-2 0 16,2 0 0-16,3-2 0 0,2-1 0 15,2 1 1-15,2-1 0 0,1 1-1 16,2-1 1-16,0 2-1 0,1-1 0 16,0-1 0-16,-1 0 0 0,1 1 0 15,0-1-1-15,-2 0 0 0,1 0 1 16,-2-1-1-16,-1 1 0 0,1 0 0 15,-1-1 0-15,-1 1-1 0,0-2-5 16,-1 1-10-16,-1 1-12 0,-1 0-19 16,1 0-18-16,-1 1-15 0,-1-1-19 15,0-1-99-15,3-1-117 0,1 0-257 0</inkml:trace>
  <inkml:trace contextRef="#ctx0" brushRef="#br0" timeOffset="32230.0697">5321 6512 702 0,'-4'-4'170'16,"2"0"2"-16,1 3-108 0,1-1-18 16,2 2-9-16,3-2-13 0,1 1-7 15,3 0-6-15,1 1-1 0,2-1-2 16,3 0-4-16,0-2-1 0,3-1-5 15,-1 1-12-15,2-1-23 0,0-1-17 16,-2 0-81-16,-4-1-46 0,4-4-122 16,-3 2-238-16</inkml:trace>
  <inkml:trace contextRef="#ctx0" brushRef="#br0" timeOffset="32812.9862">5649 6327 588 0,'-7'-9'159'0,"3"1"8"15,6-2-49-15,2 0-53 0,6-1-14 0,0 0-7 16,6 2-9-16,2 2-7 0,8 1-5 16,0 1-5-16,0 4-5 0,0 1-1 15,0 1-3-15,0 0 0 0,-4 2-1 16,-7-1-1-16,-2 3 2 0,-3-1 0 15,-4 2 1-15,-5 1 0 0,-4 5-1 16,-6 2-1-16,-2 2-2 0,-5 0-1 16,-1 2-1-16,-3 0-3 0,2 1 0 0,2-2 0 15,5 3-1-15,0-4 0 0,6 1 0 16,1 0 0-16,4-1 0 0,3 0 0 16,3 0 0-16,1-5 0 0,6 3 0 15,-1 1 0-15,1-4 0 0,2 0 0 16,0-1 0-16,-1-3 0 0,0-1-1 15,-2-1 1-15,-2-2 0 0,0-1 0 16,-2 1 0-16,-2-2-1 0,-4-1 1 16,-1 2-1-16,-4 4 0 0,-1 1 1 15,-5 1-1-15,-3 2 0 0,-4 2 0 0,-1 3 1 16,-4 1-2-16,-2-2-2 0,-1 0-2 16,2 2-5-16,4-3-10 0,1 1-13 15,2-1-16-15,5-3-12 0,3-3-12 16,4 0-16-16,1-7-102 0,-1-7-115 15,8-4-259-15</inkml:trace>
  <inkml:trace contextRef="#ctx0" brushRef="#br0" timeOffset="33031.3993">5774 6025 641 0,'20'-27'148'0,"-3"0"4"0,9 8-102 16,2 5-17-16,5 7-4 0,-1 6-3 15,3 7-3-15,3 10-2 0,8 7-2 16,-3 3 1-16,-1 3-1 0,0 4 1 16,0 5 0-16,-4 0 0 0,-8-1-1 15,-8 6-2-15,-9 1-3 0,-10 4-3 16,-8 1-4-16,-8 1-9 0,-8-1-19 0,-7 1-25 16,-9-3-29-16,-3-3-113 0,1 0-140 15,-2-6-320-15</inkml:trace>
  <inkml:trace contextRef="#ctx0" brushRef="#br0" timeOffset="35399.9218">4002 7269 560 0,'-9'-6'157'16,"-1"-1"12"-16,2 4-49 15,-1 2-39-15,3-1-8 0,1 1-7 0,-1 0-9 16,4 1-11-16,0-1-13 0,4 1-6 15,3-2-7-15,0 1-5 0,2 1-4 16,3-1-2-16,1 0-1 0,3 0-2 16,2 1 0-16,1 0-3 0,2 2-1 15,3 2 0-15,1-1-1 0,0 1-1 16,-1 0 1-16,1 1-1 0,-4-1 0 16,-1 1 0-16,-4 0 0 0,-3 1 0 15,-1 3 0-15,-7 2 0 0,-1 1 0 0,-6-1 0 16,-5 3 0-16,0 0 0 0,-4 2 1 15,-3 2-1-15,1-3 0 0,-4 4 0 16,1-1 1-16,-2 1-1 0,1-2 0 16,-3 0-1-16,2-2 1 0,2 0 0 15,2-1 0-15,1-3 0 0,3 0 0 16,3-2 0-16,4-3 1 0,3-1-1 16,2-2 0-16,1 0 1 0,3-1-1 0,1-1 1 15,4 1 0-15,2-2-1 0,3 0 1 16,3 1-1-16,1 0 1 0,6-1 0 15,0 0-1-15,-1 1 0 0,3 1 0 16,1-2 0-16,0 1 1 0,1 0-1 16,-1-1 0-16,-2 2 0 15,0 0 0-15,-1 0-4 0,-5 1-7 0,-3-2-9 16,-2 1-15-16,-6 1-22 0,-2 0-18 16,-2 1-22-16,-3 1-111 0,-1 1-133 0,1 1-292 15</inkml:trace>
  <inkml:trace contextRef="#ctx0" brushRef="#br0" timeOffset="35875.8929">4792 7386 664 0,'1'-10'173'16,"-1"4"6"-16,0 4-96 0,-1 3-18 16,1 4-9-16,-1 5-12 0,1 5-13 15,0 3-12-15,0 3-5 0,1 1-3 0,0 4-4 16,2-3-3-16,-1 0-2 0,2-1-1 15,-2-1-3-15,1 0-7 0,-1-2-11 16,0-3-18-16,0 1-17 0,-2-2-22 16,-3-3-117-16,1-2-133 0,-1-1-303 15</inkml:trace>
  <inkml:trace contextRef="#ctx0" brushRef="#br0" timeOffset="36049.8424">4721 7565 655 0,'-1'-4'176'0,"-1"2"6"0,1 0-69 0,4-1-44 16,2 4-16-16,1-1-12 0,1 0-15 15,4 3-7-15,2-2-6 0,5 1-5 16,1 1-4-16,2-3-4 0,4 1-9 16,-2-1-9-16,3-2-18 0,-2-1-17 0,-1-2-14 15,3 2 94-15,-1-5-220 0,-3 1-137 16,2 3-349-16</inkml:trace>
  <inkml:trace contextRef="#ctx0" brushRef="#br0" timeOffset="36250.4401">5217 7402 670 0,'-4'-14'183'16,"1"0"10"-16,-1 4-79 0,1 2-33 15,1 2-11-15,1 2-14 0,-2 4-16 16,3 4-10-16,0 3-9 0,2 5-5 15,-1 4-6-15,1 5-2 0,1 2-2 0,-1 4-1 16,2 1-2-16,1-1-3 0,1 0-7 16,0 0-12-16,0-1-22 0,1 0-31 15,1 1 26-15,-3-1-170 0,-4 1-156 16,-1 0-360-16</inkml:trace>
  <inkml:trace contextRef="#ctx0" brushRef="#br0" timeOffset="41975.8058">931 8617 493 0,'2'-16'136'0,"1"2"7"0,-3 4-31 16,0 1-47-16,0 3-12 0,-1 5-8 15,-1 5-5-15,0 5-6 0,-1 9-7 16,-1 2-7-16,-3 10-7 0,1 5-4 16,0 6-2-16,-1 0-3 0,1 0-1 0,0-2-2 15,2-3 1-15,0-3-1 0,1-9-1 16,1-4 1-16,1-6-1 0,1-4 1 16,0-10 0-16,0-5 0 0,1-9 0 15,2-6 0-15,-1-7 1 0,3-5 2 16,-1-8 0-16,1-4 1 0,1-3 1 15,-1-3-1-15,-3-4 0 0,1 1 0 16,-2 4-1-16,-1 8 0 0,1 6 5 16,-2 10 5-16,0 9 0 0,1 10 0 15,1 9 0-15,0 10 1 0,2 5-3 0,0 5-6 16,1 4-4-16,0 5-1 0,2 1 0 16,-1-2-1-16,2-3 1 0,0-1-1 15,2-3 1-15,3-3-1 16,4-2 1-16,2-7-1 0,4-4 0 0,3-4 0 15,2-6 0-15,1-6 1 0,-1-3-1 16,-2-5 0-16,-2-3 1 0,-4-5-1 16,-1-1 1-16,-3-1-1 0,-2-1 1 15,-2 1-1-15,-1 3 0 0,-3 5 1 16,-2 5 0-16,-2 6 0 0,-1 6 1 0,-2 6-1 16,-2 6 1-16,0 6-1 0,0 3 1 15,-1 5-1-15,1 3-1 0,-1 4 1 16,2 3-1-16,2 0 0 0,2 1-3 15,2-2-10-15,2-1-16 0,0-2-25 16,4-6-13-16,2-1-91 0,-1-7-39 16,3-5-120-16,3-6-224 0</inkml:trace>
  <inkml:trace contextRef="#ctx0" brushRef="#br0" timeOffset="42405.1702">1439 8783 650 0,'-2'-5'161'0,"-2"4"7"15,3 1-98-15,0 3-15 0,-1 1-7 16,2 4-5-16,0 5-6 0,2 1-8 16,0 2-5-16,1 2-4 0,-1 0-3 15,1 3-4-15,0-2-2 0,1-2-2 16,0-1-3-16,-1-1 0 0,3-5-1 0,2-5 1 16,0-5-1-16,2-6 0 0,2-5 0 15,1-7 1-15,0-2 3 0,1-2 1 16,-3-2 2-16,0 0 1 15,-3 2 1-15,-2 3 2 0,-1 5-1 0,-2 1-2 16,-2 5-2-16,1 3-2 0,-3 5-2 16,1 5-2-16,-1 6-2 0,-2 2-1 15,2 6-1-15,0 4-6 0,1 3-9 16,2 1-14-16,3 0-20 0,4-3-26 0,3 1-12 16,4-7-19-16,1-1-109 0,5-3-129 15,-1-7-278-15</inkml:trace>
  <inkml:trace contextRef="#ctx0" brushRef="#br0" timeOffset="42838.3523">1896 8764 703 0,'-10'4'168'0,"-3"3"6"0,-1 4-111 0,2 5-15 15,1 1-5-15,3 5-8 0,0 1-8 16,3 1-7-16,4 2-5 0,2-2-4 16,5-2-4-16,2 0-3 0,2-3-1 15,1-3-2-15,2-3 0 0,1-4 0 16,0-3 0-16,1-5 0 0,-3-3 0 16,0-3 0-16,0-5 0 0,-5-4 1 0,-1 0-1 15,-1-5 1-15,-5 1-1 0,-1-4 1 16,-4 1-1-16,-1-3 0 0,-4-2 0 15,-1-2 0-15,-4-7-1 0,-1 1-2 16,-3-1-3-16,-6-1-1 0,-2 3 0 16,-1 4 0-16,-3 3 0 0,2 9 1 15,1 2 4-15,3 3 4 0,6 3 3 16,4 1 0-16,4 0 1 0,5 0-1 16,5-1-1-16,2-1-1 0,5-1-2 0,5 0 0 15,5-2-2-15,5 1 0 0,4-3-4 16,5 0-5-16,2 3-10 0,2 0-13 15,3 1-17-15,-1 3-10 0,0 3-14 16,0 4-116-16,-2 4-124 0,3-1-284 16</inkml:trace>
  <inkml:trace contextRef="#ctx0" brushRef="#br0" timeOffset="43460.4152">2271 8731 710 0,'-15'-3'176'0,"-2"0"5"16,0 6-109-16,0 1-15 0,2 4-11 16,0 2-9-16,3 2-12 0,2 3-9 15,4-1-7-15,1 1-5 0,5-3-2 0,2 0-1 16,1-1-2-16,3 1-2 0,4-1-3 15,2-3-3-15,4 2-3 0,0-2-3 16,3 1-1-16,-2-5 0 0,0-2 1 16,-2-2 2-16,-3-1 3 0,-5-3 3 15,-2-1 3-15,-5-1 4 0,-2 4 3 16,-6-1 3-16,-3 2 3 0,-2 2 0 16,-3 4 1-16,0 1 1 0,-1 4-2 0,1 1-1 15,2 4-2-15,3 0-1 16,5 3-1-16,1-2-1 0,4 1-1 15,2-1 0-15,4-1-2 0,4-2 1 0,1-1-1 16,3-3 0-16,6-2 0 0,1 1 0 16,2-6 0-16,4-2 0 0,-1-2 0 15,-1-4 0-15,-2-4 1 0,-1-4 2 16,-4-3 2-16,-1-4 2 0,-2-4 1 16,-2-1 2-16,-2 1 1 0,-2 2 3 0,0 2 1 15,-2 4 1-15,-1 6-1 0,-3 4 0 16,0 3 0-16,0 4-2 0,-1 3-3 15,0 3-2-15,0 3-3 0,1 4-1 16,-1 1-2-16,0 5 0 0,5 0-1 16,0 1 0-16,2-2-1 0,1-2 1 15,4-1-1-15,1-3 1 0,1-6-1 16,-1-2 1-16,1-4 0 0,0-5 1 16,-1-3-1-16,-1-6 0 0,-3-4 1 0,0-2-1 15,-3-3-1-15,-2-2-1 0,-1 0-5 16,-2 1-7-16,1 2-11 0,0 5-15 15,1 2-21-15,0 6-16 0,-2 1-16 16,3 8-115-16,-1 3-131 0,-1 2-294 16</inkml:trace>
  <inkml:trace contextRef="#ctx0" brushRef="#br0" timeOffset="43738.4485">2823 8827 777 0,'0'0'177'0,"2"3"3"15,1 5-127-15,2 2-18 0,1 2-8 16,2 5-4-16,-2 3-6 0,1 0-6 15,-1 5-5-15,0-2-6 0,-2 0-11 16,1 3-21-16,-3-3-20 0,2 1-19 16,-1-3-116-16,0-4-137 0,3 1-304 15</inkml:trace>
  <inkml:trace contextRef="#ctx0" brushRef="#br0" timeOffset="44222.5035">2985 8881 654 0,'0'-4'173'0,"-1"4"6"0,1 1-69 16,0 4-46-16,1 4-10 0,0 2-8 16,2 1-10-16,0 5-6 0,4 2-5 0,0 0-4 15,0-1-5-15,2 3-4 0,-1-1-4 16,1 0-4-16,-2-2-6 15,1-1-13-15,-1 0-21 0,-2-1-25 0,0-2 118 16,0-5-262-16,-3-1-167 0,3 0-425 16</inkml:trace>
  <inkml:trace contextRef="#ctx0" brushRef="#br0" timeOffset="44817.5489">3255 8948 705 0,'-11'-4'173'15,"-3"2"5"-15,1 1-109 0,-1 2-15 16,-1 3-8-16,-2 2-8 0,0 4-6 0,2 2-7 15,0 1-2-15,1 1-2 0,-1 2-2 16,6 1-2-16,0 0-3 0,4 0-4 16,0-1-3-16,4 0-2 0,3 0-2 15,2-1-2-15,3-4-2 0,7 0-2 16,1-3-4-16,4-3-2 0,1-1-7 16,4-4-8-16,3-1-7 0,3-2-11 0,-2-3-6 15,2-1-7-15,0-2-4 16,0-1-1-16,-1-1 4 0,-2-2 3 0,-5 1 8 15,0-1 9-15,-6 0 11 0,-3-1 7 16,-2 3 10-16,-2 4 11 0,-4-3 10 16,-3 2 11-16,-2 1 10 0,0 1 10 15,-2 1 9-15,-5 1 2 0,0-1 1 16,-1 2-1-16,-1 4-6 0,-3-1-7 16,1 5-8-16,-2 1-6 0,2 3-5 15,2 1-4-15,1 1-4 0,3 0-2 0,3 1-3 16,1-1-2-16,3 0-3 0,2-4-2 15,1-2-1-15,2 0-2 0,4-3 1 16,0-2-1-16,1-5 0 0,2-2 2 16,1 0 0-16,0 0 0 0,3-2 2 15,-1 3 1-15,0 1 0 0,0 4 0 16,1 1 0-16,0 4 0 0,-2 3-1 16,-2 3-2-16,-3 2 1 0,-1 3-3 15,-3-1-4-15,-3 2-9 0,-4-1-15 16,-4 0-31-16,-2-2-25 0,-4-3-128 0,-1-4-152 15,0-1-348-15</inkml:trace>
  <inkml:trace contextRef="#ctx0" brushRef="#br0" timeOffset="44974.1313">3547 8631 831 0,'-2'-10'207'0,"1"3"2"16,-3 2-97-16,3 1-58 0,1 4-25 15,0 3-17-15,0 1-17 0,0 5-28 16,0 2-34-16,1 4-143 0,0 1-162 16,4 4-394-16</inkml:trace>
  <inkml:trace contextRef="#ctx0" brushRef="#br0" timeOffset="45218.079">3942 9058 829 0,'-5'-2'214'15,"2"-1"2"-15,-1 2-74 0,1 1-89 16,2 0-23-16,1-1-14 0,0 1-14 0,1 1-18 15,0 3-18-15,1 2-31 0,0 1-21 16,0 2-130-16,1 2-154 0,-1 1-344 16</inkml:trace>
  <inkml:trace contextRef="#ctx0" brushRef="#br0" timeOffset="45358.2187">3974 9192 792 0,'0'-1'210'0,"-2"1"10"16,1-2-103-16,0 4-32 0,2-2-18 15,-1 0-20-15,0 0-19 0,1 1-11 16,-1-1-19-16,2 2-22 0,-4-2-38 16,1 3-86-16,0 0-80 0,1 5-160 15,-5-1-342-15</inkml:trace>
  <inkml:trace contextRef="#ctx0" brushRef="#br0" timeOffset="46573.586">4940 8837 640 0,'-4'-14'175'16,"2"-1"9"-16,0 1-74 0,0-1-34 0,5 6-12 15,2 5-11-15,1-3-11 0,1 1-14 16,4 4-9-16,0-1-5 0,3 2-5 16,3 0-3-16,0 0-2 0,1 2-1 15,2 1-1-15,2 1-1 0,1 1-1 16,-1 0 1-16,-3 1-1 0,-2 0 1 16,-2 1-1-16,-4 2 0 0,-5 0 0 15,-4 1 1-15,-2-1-1 0,-4 2 0 16,-3 4 1-16,-5-1-1 0,-3 2 1 0,-3 0-1 15,-2 2 0-15,-2 1 0 0,0 0 1 16,2 2 0-16,2-2 1 0,1 0 1 16,5 0 4-16,1-2 2 0,5-1 1 15,1-2 1-15,1-1 1 0,4-2-2 16,1-3-1-16,2 1-3 0,0-3-2 16,5-2-2-16,3 0-1 0,1-3-2 15,3 0-3-15,3 1-8 0,4 0-10 16,1-1-15-16,2 3-28 0,-2-1-22 0,2 2-129 15,-2 0-151-15,-1 0-344 16</inkml:trace>
  <inkml:trace contextRef="#ctx0" brushRef="#br0" timeOffset="46755.1076">5401 9071 752 0,'-5'0'200'16,"0"0"3"-16,0 3-94 0,0 2-34 15,1 4-15-15,1 1-19 0,0 2-16 16,1 1-10-16,1 2-4 0,-1 0-5 0,2 1-7 16,2-1-11-16,-1 1-18 0,1-1-29 15,2-1-24-15,2-3-132 0,3-4-156 16,5-3-354-16</inkml:trace>
  <inkml:trace contextRef="#ctx0" brushRef="#br0" timeOffset="46990.4669">5821 8839 804 0,'-6'-1'193'0,"2"-2"3"0,3 2-123 16,2 1-29-16,1 0-8 0,3 1-12 15,2 2-9-15,2-1-8 0,0 1-6 16,1-1-8-16,2 1-10 0,0-1-14 0,2 2-20 16,-1-2-16-16,-2 2 57 0,0-2-187 15,-2 2-139-15,1 0-340 0</inkml:trace>
  <inkml:trace contextRef="#ctx0" brushRef="#br0" timeOffset="47195.9218">5811 8984 823 0,'-2'0'197'0,"0"2"2"0,4 0-123 16,2 1-22-16,4-1-13 0,0 2-14 16,1-3-7-16,2 2-7 0,1-3-2 15,1-1-5-15,0-1-8 0,3 1-11 16,-1-3-18-16,2 2-32 0,0-1 71 15,-1 0-218-15,-1-1-165 0,-2 0-405 0</inkml:trace>
  <inkml:trace contextRef="#ctx0" brushRef="#br0" timeOffset="48949.6593">6250 8706 584 0,'-7'-4'145'0,"0"1"4"0,-5 5-79 16,2 3-27-16,0 3-8 0,-2 3-6 16,1 3-5-16,0 3-4 0,1 4-2 15,4 1-2-15,0 3 1 0,2 5-1 16,5 3-1-16,3 1 2 0,5 3-1 15,0-2 0-15,6 0 1 0,2-2-2 16,3-6 0-16,4-4-2 0,3-6-3 0,3-3-1 16,2-7-2-16,1-6-2 15,-1-8-1-15,-1-7-1 0,-2-5 0 0,-5-7 1 16,-3-5 0-16,-5-5 1 0,-4-4 1 16,-6 1 0-16,-7-2 0 15,0-1 0-15,-3-1-2 0,-5 4 0 0,-3 3-5 16,-2 6-11-16,-6 5-20 0,0 7-24 15,-10 9 96-15,-9 7-237 0,-2 6-160 16,-2 7-403-16</inkml:trace>
  <inkml:trace contextRef="#ctx0" brushRef="#br0" timeOffset="50858.9698">4905 9538 689 0,'-9'-9'167'0,"3"-2"6"0,2 2-109 16,4 1-12-16,4-1-8 0,0 3-7 15,3-3-9-15,3 2-8 0,2 1-7 16,4 2-3-16,0-1-4 0,1 3-2 16,4-2-1-16,1 3 0 0,2 3-1 15,1 0 0-15,1 0 0 0,1 0-1 16,-3 3 0-16,0 4 0 0,-4-2-1 0,-4-2 1 16,-5 2 0-16,-5 1 0 0,-3 0-1 15,-5 2 1-15,-6-4-1 0,-2 7 1 16,-3-1 0-16,-3 1-1 0,-4 2 1 15,-1-2-1-15,-3 5 1 0,0-1 1 16,2 0 1-16,3 0 2 0,0 1 2 16,2 2 2-16,4-2 2 0,3-2 0 15,3-1 1-15,1 0-1 0,2-2-2 16,1-4-2-16,5-2-2 0,1-2-2 16,3 0-1-16,2-3-1 0,0 0 0 15,1-2-1-15,2 0 1 0,1-4-1 0,2 0 1 16,-2 1-1-16,1-1 0 0,3-1 0 15,0 3-2-15,1-1-5 0,-1 2-12 16,-2-2-15-16,0 5-20 0,-3-1-18 16,-1 1 91-16,-1 1-221 0,-4-1-147 15,0-1-361-15</inkml:trace>
  <inkml:trace contextRef="#ctx0" brushRef="#br0" timeOffset="51544.9895">5379 9792 585 0,'-6'-9'157'0,"1"2"10"16,0-3-57-16,0 1-41 0,1 0-7 15,2-1-7-15,2 0-7 0,2 1-8 16,1-1-8-16,0 1-7 0,5 2-6 16,0 2-5-16,1 0-4 0,1 3-3 15,-2 0-3-15,3 4-2 0,0 0-1 0,-1 2 0 16,0 2-1-16,-2 2 1 0,1 2-1 15,-3 2 0-15,0 1 0 0,-1 0 0 16,-2 2 0-16,-3-2-1 0,-2 1 0 16,0-1-1-16,-3 1 0 0,-2-2 0 15,-2 3 0-15,-2-1 0 0,-1 1 0 16,-3 0 1-16,2 0 0 0,-2-2 0 0,3 2 2 16,-3-4-1-16,4 0 0 15,0-3 1-15,4 0 0 0,-1-3 1 16,5-1-1-16,0 0 1 0,4 0-1 0,2-3 0 15,3 3 0-15,0-2 0 0,3 3 0 16,-1-4-1-16,3 2 1 0,0-2-1 16,0 0 0-16,0-2 0 0,0 2 1 15,-1-1-1-15,0-1 0 0,-2 1 0 16,0 1 0-16,0-1-2 0,0 3-7 16,-2-3-12-16,0 2-19 0,-2 1-20 0,1-1-17 15,-4 0-124-15,-1 2-141 0,1-3-312 16</inkml:trace>
  <inkml:trace contextRef="#ctx0" brushRef="#br0" timeOffset="51914.9167">5832 9624 765 0,'-4'-2'197'0,"2"-1"5"0,-2 2-117 16,3 1-18-16,2-1-14 0,4 1-19 16,2 1-16-16,-1-1-10 0,3 1-4 15,1 1-2-15,0 0-2 0,2 2-5 16,-2-2-11-16,-1 1-12 0,1-1-21 0,-1 2-19 16,-2 1-15-16,-1-2-121 0,-2 2-136 15,-3 1-301-15</inkml:trace>
  <inkml:trace contextRef="#ctx0" brushRef="#br0" timeOffset="52077.0473">5854 9774 702 0,'1'2'171'0,"0"-1"3"16,2 1-109-16,2 0-21 0,1-1-12 15,1-2-8-15,2 1-10 0,1-1-8 0,1-2-8 16,1 1-12-16,0-3-14 0,2 1-16 15,1 1 97-15,0 0-229 0,-1 1-147 16,-1-1-374-16</inkml:trace>
  <inkml:trace contextRef="#ctx0" brushRef="#br0" timeOffset="53068.282">6237 9540 187 0,'-1'1'56'16,"-1"0"6"-16,-1-1-13 0,1 0-6 15,-1 0-1-15,1 0 0 0,-1 1 0 16,0-2 0-16,0 0-1 0,0 1-3 0,0-1-2 15,1-1-2-15,-1 2-3 0,0-1-2 16,0 0-2-16,1 1 0 0,-2-4-1 16,-1 3 0-16,1 0 0 0,0-2 1 15,0 1 2-15,0-3 2 0,2 1 1 16,-1 2 3-16,3-2 1 0,0 1 0 16,3-1-1-16,0-1-2 0,2 0-3 15,1 0-2-15,3-2-4 0,0 1-4 0,0 0-2 16,2 1-3-16,2 0-3 15,1 1-3-15,1 3-3 0,1 0-2 0,2 2-2 16,-1 1-1-16,2 1 0 16,-3-1 0-16,0 3-1 0,-2 0 0 0,-3 1 0 15,-1-1 0-15,-4 1 0 0,-2 2-1 16,-3 0-2-16,-2 0 0 0,0 0-2 16,-5 2-2-16,-4-2-1 0,-1 1-2 15,-3-2 2-15,0 1 0 0,-2-1 1 16,0-2 2-16,4 1 1 0,1-1 2 0,6-1 2 15,0-1-1-15,2 0 1 0,3-2-1 16,3 1 1-16,0-2-1 0,4 2 1 16,-1-2-1-16,3 0 1 0,4 1 0 15,1 1-1-15,1 1 1 0,1 1 0 16,-2-1 0-16,-1 2 0 0,0 0 0 16,1 2 0-16,-3-2 0 0,0 3 0 15,-1-1 0-15,1 2 0 0,-3-2 0 0,0 1 0 16,-3 1 0-16,-2 2 0 15,0 0 0-15,-3 0 1 0,-1 0-1 0,-2 1 1 16,-1-1 0-16,1-1 2 0,-3-1 1 16,-1-1 3-16,0 1 2 0,-1-3 3 15,-3 1 2-15,0 2 3 0,-5-2 2 16,0 1 1-16,-1-1 0 0,-7-2-4 16,3 1-1-16,1-1-3 0,0-1-4 15,2-3-4-15,0-2-7 0,4-4-11 0,6 0-15 16,0-4-24-16,4-2-24 15,1 1-134-15,3-2-156 0,1 1-356 0</inkml:trace>
  <inkml:trace contextRef="#ctx0" brushRef="#br0" timeOffset="54443.676">865 10344 535 0,'-17'-14'157'0,"2"-2"13"0,1 1-10 0,2 4-82 15,4 5-11-15,2 1-8 0,2 1-9 16,3 3-9-16,1 1-12 0,5 1-7 16,4 3-6-16,1 1-6 0,6 0-1 15,2 0-2-15,6 0 0 0,-1-2-3 16,0-1-1-16,2-5-1 0,0-1-1 16,0 1-1-16,-2-1 1 0,-1-3-1 15,-1 3 1-15,0 3-1 0,-4 5 1 16,-3 2-1-16,-5 6 1 0,-1 4-1 15,-5 5 1-15,-3 2-1 0,-1 5 1 16,-1 4-1-16,-1 1 1 0,1 3-1 0,-1 3 0 16,1 2 0-16,-2 6 1 0,1 0-1 15,1 0 0-15,0 0 0 0,-1-2 0 16,3-2 0-16,2-3 0 0,-1-4-3 16,3-5-4-16,-2-7-6 0,2-1-9 15,-1-4-14-15,1-3-18 0,-3-7-15 16,2-2-10-16,-3-7 15 0,0-3-128 15,-4-2-119-15,0-6-273 0</inkml:trace>
  <inkml:trace contextRef="#ctx0" brushRef="#br0" timeOffset="54663.3089">884 10337 658 0,'-9'-7'162'15,"-2"2"8"-15,0 6-97 0,0 4-17 16,1 5-12-16,2 4-6 0,0 4-6 16,2 5-6-16,1 6-8 0,1 3-4 0,-1 2-3 15,2 2-3-15,-2 0-3 0,2 3-7 16,0 2-9-16,0 2-18 0,1 1-15 16,0 0-13-16,4-1-2 0,0 0-129 15,2-1-128-15,4-5-292 0</inkml:trace>
  <inkml:trace contextRef="#ctx0" brushRef="#br0" timeOffset="54958.0847">1252 10772 691 0,'-6'10'177'0,"0"2"6"15,-1 3-78-15,3 2-43 0,2 0-14 16,2 1-11-16,6 2-6 0,7-2-6 16,0-3-4-16,6-4-4 0,1-4-3 15,4-2-2-15,0-2-3 0,-2-7-2 16,-3-6-1-16,-1 2 0 0,-3-5-2 16,-4 0 0-16,-4-3 0 0,-3-1-1 15,-5-1 0-15,-4-1-2 0,-4 1-2 16,-2-1-9-16,-4 0-12 0,-3 2-24 15,-4 0-24-15,-3 2-23 0,-2 1-117 0,0 0-143 16,1 0-311-16</inkml:trace>
  <inkml:trace contextRef="#ctx0" brushRef="#br0" timeOffset="55119.658">1270 10439 525 0,'12'-16'155'0,"-2"5"9"15,-1 2-8-15,2 6-86 0,1 1-14 16,-1 4-8-16,1 1-10 0,-1 6-10 15,2 2-9-15,0 7-11 0,-2 3-12 16,-1 2-19-16,-1 4-16 0,-2 1-12 0,-1 2-11 16,0-2-7-16,-1-5-111 0,1-1-113 15,-2-3-252-15</inkml:trace>
  <inkml:trace contextRef="#ctx0" brushRef="#br0" timeOffset="55331.6157">1497 10719 606 0,'6'14'150'0,"0"0"6"16,3 6-84-16,-1 3-17 0,1-1-6 15,2 3-5-15,-1-2-4 0,3 3-4 0,2 1-3 16,0 1-3-16,-2 0-5 16,2 2-4-16,-4-2-4 0,1 2-2 15,-6-3-3-15,-3 0-3 0,-5-1-2 0,-4-2-1 16,-5 1-1-16,-4-1 0 0,-4-1 1 16,-2-4-1-16,-1-3 1 0,0-2-1 15,1-6-2-15,5-4-4 16,-2-10-9-16,7-4-12 0,3-5-19 0,4-6-18 15,2-4-11-15,6-4-14 0,3-1-115 0,8 0-126 16,0 3-281-16</inkml:trace>
  <inkml:trace contextRef="#ctx0" brushRef="#br0" timeOffset="55562.2318">1758 10901 572 0,'5'-2'167'0,"-4"5"10"16,-1 0-22-16,-1 1-81 0,1 1-11 15,1 2-10-15,0 1-8 0,2 0-13 16,1-2-10-16,5 1-7 0,1-3-4 16,2 0-6-16,0-4-1 0,3-1-1 15,-4-2-1-15,0 0 0 0,-4-1 0 16,-3-1 0-16,-5-1-2 0,-4 1-3 0,-4-1-11 16,-2 1-10-16,-2-1-12 0,-1-3-11 15,2 2-13-15,4 0-11 0,3 1 6 16,2 0-122-16,4-1-118 0,3 4-288 15</inkml:trace>
  <inkml:trace contextRef="#ctx0" brushRef="#br0" timeOffset="55975.8689">1895 10810 655 0,'1'-4'161'16,"0"3"9"-16,-1 2-100 0,2 3-13 15,-1 2-7-15,0 4-7 0,2 1-3 16,0 2-5-16,2 1-5 0,2-2-2 15,2 3-3-15,1-2-1 0,1 0-2 16,2-1-3-16,3-4-4 0,0 1-3 0,0-2-2 16,0-4-3-16,-3-5-1 0,2-1-3 15,-6-3-1-15,-3-4-6 0,-2-1-6 16,-4-1-10-16,-5-2-11 0,-1-1-12 16,-3 1-12-16,2-1-6 0,0 0-5 15,1 3 2-15,3 0 6 0,5 3 8 16,-1 4 10-16,5 4 12 0,1 1 8 15,0 1 9-15,2 4 6 0,0 1 5 16,2-1 7-16,4 1 6 0,-3 2 6 0,3 0 3 16,2 1 4-16,0-2 1 15,0 1 2-15,3 0-2 0,0 0-3 0,0 0-2 16,1-2-4-16,1 3-1 0,0-1-2 16,-2 1 0-16,-4 2 0 0,-3-1 0 15,-4 3-1-15,-4 1 1 0,-6 0-1 16,-7 1-2-16,-5 2-3 0,-4-1-2 15,-5 0-4-15,-3-1-1 0,1-3-10 16,0-2-20-16,6 2-19 0,1-7 9 16,1 0-148-16,2-1-144 0,3 2-337 0</inkml:trace>
  <inkml:trace contextRef="#ctx0" brushRef="#br0" timeOffset="57591.9155">3591 10877 712 0,'-2'-5'194'0,"-2"1"6"16,-1 1-84-16,3 1-42 0,-2 0-17 15,1 1-17-15,-1-1-16 0,2 0-12 16,3 2-9-16,1 2-8 0,1-1-12 15,0 1-13-15,2 2-20 0,0 1-19 16,1 4-15-16,-3-2-119 0,-2 3-135 16,1-1-297-16</inkml:trace>
  <inkml:trace contextRef="#ctx0" brushRef="#br0" timeOffset="57728.108">3595 11034 650 0,'-2'3'173'0,"-2"-3"9"16,2 2-85-16,-3-3-30 0,3 1-13 15,2 0-11-15,2-1-13 0,0 1-18 16,2 0-21-16,2 0-32 0,5 1-20 16,-2 0-127-16,2 1-145 0,-2 6-342 15</inkml:trace>
  <inkml:trace contextRef="#ctx0" brushRef="#br0" timeOffset="58405.1038">4538 10711 520 0,'-11'-4'162'0,"-2"-1"15"15,1 0 9-15,3 3-99 0,2-2-11 0,1-1-7 16,2 3-11-16,1-1-11 0,6 2-13 16,2-3-8-16,1 1-7 0,4 0-5 15,4 0-3-15,5-1-1 0,5 0-2 16,3 1-1-16,4-1-3 0,2 1 0 0,2 1-2 16,1 1-1-16,-1 0 1 0,-3 2-2 15,-2 0 1-15,-3 1 0 16,-5 2-1-16,-5 1 0 0,-5 1 1 0,-5 2-1 15,-5-1 1-15,-6 4-1 0,-3 2 1 16,-4 3-1-16,-7 1 0 0,-4 4-1 16,-3 3 0-16,-2 0 0 0,-3-1-1 0,1 1 1 15,-2 1 0-15,4 0 1 16,4-1 0-16,2-4 0 0,4 1 1 0,1-3 0 16,5-2 0-16,4-4 0 0,2-1 0 15,3-2 1-15,3-2-1 0,4-1 0 16,2-1 0-16,3-1 0 0,4 0 0 15,4-3 0-15,1 0 1 0,1-2-1 16,1 0 0-16,1 1 1 0,1-2-1 16,-1 1 0-16,-1 0-1 0,1 1 1 15,-1 1-2-15,0 0-4 0,-4 1-9 0,-1 1-13 16,-3 2-17-16,-3 0-30 0,-5 0-16 16,1 4-130-16,-1-1-148 0,1 2-332 15</inkml:trace>
  <inkml:trace contextRef="#ctx0" brushRef="#br0" timeOffset="58628.5068">5075 11086 656 0,'2'0'166'0,"-2"2"7"0,0 0-74 0,0 5-42 15,0 1-8-15,0 1-8 0,2 8-6 16,-4-2-8-16,1 0-7 0,-1 1-6 16,-1 0-5-16,2 3-11 0,-1-2-17 15,0 0-27-15,0-2-18 0,-1 1-130 16,2-2-145-16,1-3-342 0</inkml:trace>
  <inkml:trace contextRef="#ctx0" brushRef="#br0" timeOffset="59150.1209">5393 10921 734 0,'-3'2'199'0,"0"-5"4"16,1 3-64-16,3 0-69 0,0 0-21 15,3 1-20-15,2-1-13 0,0-1-7 16,1 1-4-16,2-1-2 0,1 0-3 16,0 0-8-16,-1-2-13 0,1 2-14 15,0 0-20-15,-1-1-20 0,-2 2-10 16,-2 0-121-16,-1 2-132 0,-1-2-294 16</inkml:trace>
  <inkml:trace contextRef="#ctx0" brushRef="#br0" timeOffset="59320.6562">5410 11043 793 0,'0'1'191'16,"0"0"4"-16,2 0-122 0,1 2-23 0,2-2-15 16,3-1-12-16,0 1-10 15,2 0-6-15,1-2-6 0,0 0-12 0,1-1-18 16,1 0-24-16,-1 5 111 0,-2-3-256 15,2 0-164-15,0 7-423 0</inkml:trace>
  <inkml:trace contextRef="#ctx0" brushRef="#br0" timeOffset="59809.2506">5882 10958 693 0,'0'0'176'16,"-1"0"11"-16,1 0-97 0,1 1-20 15,3 1-9-15,1 0-10 0,1 1-10 16,0-2-10-16,0 1-8 0,3-1-8 16,-2-1-4-16,2 0-4 0,-1 0-4 0,2-2-8 15,0 1-16-15,-1-2-22 0,1 0-28 16,-2 1-138-16,-2 1-159 0,0-5-373 15</inkml:trace>
  <inkml:trace contextRef="#ctx0" brushRef="#br0" timeOffset="60470.8267">6410 11008 657 0,'1'-8'164'15,"2"-1"9"-15,-2-1-94 0,1-2-20 16,2 0-5-16,0-3-4 0,-1 1-7 16,2-1-6-16,-1 1-5 0,1-2-4 0,-3 1-2 15,1-3-3-15,0 1-3 16,0 0-3-16,-2-1-3 0,0-4-2 0,1 2-3 15,-1 3-3-15,-1 2-1 0,1 3-2 16,-1 3 0-16,1 4-1 0,-1 5 1 16,0 7-1-16,0 2-1 0,0 4 1 15,-1 1-1-15,1 3-1 0,1 4 1 16,0 1-1-16,1-1 0 0,0 0 0 16,3 0 0-16,-1 2 0 0,1 0 0 0,0-1-1 15,-1-2 1-15,0 2 0 0,0-4 0 16,-2 0 1-16,-1-2-2 0,-1-4 0 15,-1 0 0-15,-2-1 0 0,-1-4-1 16,-2 1 0-16,0-1 1 0,-3-3-1 16,3 3 1-16,-3-3 0 0,1-1 1 15,-2 1 0-15,1 0 0 0,-2-2 0 16,4 1 1-16,-2-5-1 0,2 4 1 16,2-1 1-16,4 1-1 0,-3-2 1 15,6 2 0-15,-1-1-1 0,1 0 1 0,3 0-1 16,1 1 0-16,-2-1 0 15,6 0 0-15,-1 0 0 0,1-1 0 16,1 1 0-16,2-2 0 0,-1 1 1 0,1 0-1 16,-2 0 1-16,2 0 1 0,-2-1 1 15,0 1 0-15,0 0 1 0,-2 0 1 16,1 1-1-16,0-2-1 0,-1 1 0 16,0 0-2-16,-1 1 0 0,-2-1-1 15,-2 0 0-15,-1 0-1 0,-2 0 1 0,3 3-1 16,-3-3-1-16,-1 0-2 0,-1 0-6 15,2 0-7-15,-1-2-11 0,-2 4-16 16,-2-5-28-16,1 4-22 0,-4-1-130 16,0 3-150-16,-1 4-347 0</inkml:trace>
  <inkml:trace contextRef="#ctx0" brushRef="#br0" timeOffset="62143.3694">4552 11667 616 0,'-11'-7'158'0,"2"-2"10"15,-1 2-82-15,2 0-16 0,3 1-3 16,1 1-5-16,2 0-7 0,1 0-7 0,2 1-9 15,-1-1-7-15,2 2-7 0,1-2-6 16,2 0-6-16,1 0-3 0,4-1-2 16,-1 0-2-16,6 2-2 0,0 2-1 15,4-6-1-15,2 7 0 0,1 1-1 16,1 1-1-16,1 2 1 0,-1-2-1 16,3 0 0-16,-2 5 1 0,0-3-1 15,-1-1 0-15,-2 1-1 0,1-1 1 0,-4 2-1 16,-2-1-2-16,-4 2 0 15,-3 1-2-15,-2 2 0 0,-2 2-1 0,-4-1-1 16,-2 4 0-16,-4-2 0 0,-1 1 1 16,-4 3 0-16,-2 1 1 0,-4 1-1 15,-2 0 0-15,-3 0 1 16,-4 3 1-16,1 0 0 0,1 1 1 0,-2-4 0 16,2 2 2-16,0-2 0 0,3 0 1 15,0 1 0-15,3-3 0 0,1 0 1 16,-1 0 0-16,4-2 1 0,2-1 0 0,1-3 2 15,2-3 1-15,2 0 0 16,3-1 1-16,3-3-1 0,2 1 1 0,2-3 0 16,2 1-2-16,1 0 0 0,2 2 1 15,3-1-2-15,-1 1 1 0,3-3-1 16,2 0-1-16,1 1 1 0,0 0 0 16,1-2 0-16,1-2 0 0,0 3 0 15,2-1 1-15,0 1-2 0,-3-1 1 16,3 0-1-16,-3 0 0 0,1-1-1 15,-5 0 0-15,-1 1-1 0,-5-2 1 0,1 3 0 16,-4 0-1-16,-4-1 1 16,0 1-1-16,-3 0-3 0,-1 1-5 0,0-1-8 15,-4-1-14-15,1 1-19 0,1 0-19 16,1 0-14-16,0 0 57 0,0 1-181 16,3 2-137-16,2-1-328 0</inkml:trace>
  <inkml:trace contextRef="#ctx0" brushRef="#br0" timeOffset="62683.4062">5003 12015 648 0,'-4'-7'169'0,"0"0"10"0,-1-2-82 15,3 2-25-15,-1-1-7 0,2 0-9 0,0 0-7 16,1 2-11-16,1-1-7 0,2 2-8 16,-1-1-5-16,3 2-4 0,0 1-3 15,1-1-3-15,3 1-1 0,0 1-1 16,2 2-1-16,2-1-2 0,0 3 0 16,1 2 0-16,0 2-1 0,2 4-1 15,-2-2 0-15,-2 2 0 0,0 1 0 16,-2 3-1-16,-1-2 1 0,-5 0 0 15,-2 0-1-15,-4 3 1 0,-2 0-1 16,-4 1 1-16,-2-2-1 0,-3 2 1 0,-3 0-1 16,-1 0 0-16,-4 0 0 0,4 0 0 15,0-2 1-15,0-2-1 0,3-1 0 16,2-3 0-16,5 0 0 0,0-3 0 16,1-3 0-16,3 1 0 0,0-2 0 15,2 0 0-15,1 0 0 0,1-1 0 16,3-1 0-16,1 2 1 0,2-2-1 15,-1 1 0-15,2-1 0 0,1 1 1 16,2-1 0-16,2 1 0 0,-1 0 0 0,1 1 0 16,3 0 1-16,3 0 0 15,-1-1 0-15,0 1-1 0,0 1 0 0,-1-2 1 16,-1 0-2-16,-2 0 1 0,-1 0-4 16,-2 1-5-16,-3 1-11 0,-4 2-16 15,1 0-20-15,-3-2-21 0,-1 2-18 16,-1-2-123-16,-1-2-140 0,1 0-312 15</inkml:trace>
  <inkml:trace contextRef="#ctx0" brushRef="#br0" timeOffset="62988.5792">5499 11855 730 0,'-3'-5'193'0,"-2"1"6"0,3 1-100 16,-1-1-25-16,2 1-12 16,5 2-15-16,-2-1-15 0,1 2-11 0,2 1-6 15,0 0-5-15,2 0-3 0,-1 3-2 16,1-3-1-16,1 2-2 0,-1-2-3 15,3-1-5-15,-3 1-8 0,2-1-11 0,-1 0-11 16,0 1-20-16,-1 1-16 0,-2-1-11 16,-3 1 112-16,0 1-229 0,-5-1-137 15,0 1-361-15</inkml:trace>
  <inkml:trace contextRef="#ctx0" brushRef="#br0" timeOffset="63187.0458">5494 11991 567 0,'0'3'165'0,"-1"0"10"0,1 2-10 0,0-3-94 15,3 2-11-15,1 0-8 0,0-2-7 16,0-1-6-16,1 0-10 0,2-2-5 16,-1 1-7-16,0-2-5 0,2-1-2 15,1 0-6-15,1-2-8 0,2 2-15 16,-1 1-25-16,-1 1-27 0,1 2-135 15,-4 0-155-15,-2 2-368 0</inkml:trace>
  <inkml:trace contextRef="#ctx0" brushRef="#br0" timeOffset="64325.6879">6167 11599 335 0,'-3'-1'100'0,"-2"-2"5"15,0-1-19-15,3 1-33 0,-2-2-13 16,1 0-5-16,1-1-6 0,0 0-3 15,2 0-2-15,-2-2-1 0,1 0-1 16,1-2-1-16,0-1 0 0,1 0 1 16,1-3 0-16,-1 1 0 0,1-3 0 0,2 1 0 15,1 1-1-15,1-2-1 0,1 2 0 16,-1 2-3-16,2 1 0 0,-1 4-2 16,-1 0-1-16,0 3-2 0,0 1-2 15,1 2-1-15,0 1-3 0,0 2 0 16,1 2-2-16,0 2-1 0,0 5 0 15,-2 3-1-15,-1 3 0 0,-3 4-1 16,-2 2 0-16,-2 3 0 0,-2-1 0 16,-2 2-1-16,-2 0 1 0,1 0-1 0,-1 1 0 15,0-1 0-15,2 0 0 0,0-1 0 16,0-2 0-16,3 0 0 0,1-5 0 16,1-3 0-16,2 0 0 0,1-2 0 15,3-3 0-15,4-2-3 0,1 0-9 16,-1-3-10-16,5 1-14 0,1-2-11 15,-1-1 10-15,0 0-137 0,-2-2-122 16,-2 1-292-16</inkml:trace>
  <inkml:trace contextRef="#ctx0" brushRef="#br0" timeOffset="64491.7695">6319 12110 733 0,'-6'2'186'0,"1"-2"3"0,0 0-108 16,3-1-26-16,1 1-18 0,1 0-30 16,-1 1-42-16,1 0-151 0,-3 3-155 0,2 3-384 15</inkml:trace>
  <inkml:trace contextRef="#ctx0" brushRef="#br0" timeOffset="92818.6234">8897 10803 504 0,'-15'-16'132'0,"5"0"7"0,0 1-45 15,4 2-37-15,1 0-6 0,4 4-2 16,4-1-2-16,0 4-4 0,1 2-4 16,3 3-3-16,4 4-4 0,4 5-5 15,2 2-5-15,3 3-1 0,2 2-1 0,1 3-1 16,3 3-3-16,-3 0-1 0,0 1 0 15,1 0-2-15,1 5-1 0,2 3-3 16,3-3-1-16,-1 2-2 0,3-4-2 16,1 2-1-16,2-1-1 0,-4-5-1 15,0-3 0-15,-4 0-1 0,-3 0 1 16,-3-1-1-16,-4-1-2 0,-5 0-3 16,-2 1-6-16,-4 0-7 0,-2-1-8 15,-4-1-15-15,-1-2-12 0,0-1-12 16,-3-2-6-16,1-3-8 0,0-3-25 15,-1-4-75-15,2-1-98 0,-3-6-229 0</inkml:trace>
  <inkml:trace contextRef="#ctx0" brushRef="#br0" timeOffset="93076.5227">9497 10690 628 0,'1'-14'153'15,"-2"8"7"-15,-2 4-96 0,-2 3-13 16,-2 5-4-16,-4 8-6 16,-4 4-8-16,-5 5-8 0,-6 4-4 0,-5 5-5 15,-3 5-4-15,-3 3-3 0,-2 1-1 16,-1-1-2-16,-1 4-2 0,1 0 0 16,1 2-2-16,-1 0-1 0,4 0-2 15,0-4-1-15,5 2-4 0,6-6-7 16,5-4-13-16,8-9-17 0,7-5-14 15,10-9-24-15,5-4-100 0,7-9-122 0,10-7-268 16</inkml:trace>
  <inkml:trace contextRef="#ctx0" brushRef="#br0" timeOffset="93356.8249">9941 10665 654 0,'-17'-4'155'0,"-5"1"3"15,-6 4-98-15,1 3-23 0,-2 5-6 16,-2 3-2-16,1 6-3 0,0 2-2 16,3 4 0-16,5 4-1 0,1 2-2 15,8 4-3-15,4 0-4 0,4 1-5 16,5 0-4-16,4-2-2 0,6 4-2 0,1-5 0 15,4-3-2-15,2-4-2 16,1-7-6-16,4-2-12 0,5-4-13 0,-1-7-16 16,2-2-15-16,1-5-119 0,2 0-129 15,1-3-299-15</inkml:trace>
  <inkml:trace contextRef="#ctx0" brushRef="#br0" timeOffset="93780.3">9988 10890 673 0,'-4'-5'162'0,"3"0"4"16,1 0-100-16,4 2-26 15,2 0-8-15,2 2-6 0,2-1-8 0,1 1-7 16,2 1-4-16,0 0-2 0,2 0-3 0,1-1 0 15,1 1-1-15,1 0-1 16,2 1 0-16,-2 2 1 0,1-2-1 0,-1 2 0 16,-3 4 0-16,-6-1 0 0,-1 0 0 15,-8 2-2-15,-1 2 0 0,-6 1-1 16,-4 0-1-16,-2 3 0 0,-4-1 0 16,-2 2 1-16,1 1 0 0,-2-2 1 15,3 2 2-15,3 2 3 0,-1-4 3 16,5 0 1-16,3-2 3 0,3 0 1 0,3-2 0 15,0-3-1-15,3 1-1 0,4-2-2 16,2-1-3-16,1-2-1 0,5 0-2 16,2-1 0-16,3 1 0 0,1-2 0 15,6 0-1-15,-1 0 0 0,1-1-2 16,1 0-9-16,-1-3-15 0,-1 2-17 16,1-2-17-16,-3 2-122 0,-4-2-135 15,-1 2-311-15</inkml:trace>
  <inkml:trace contextRef="#ctx0" brushRef="#br0" timeOffset="94049.7419">10431 10599 645 0,'9'-5'150'0,"0"2"4"0,0 3-101 0,2 3-17 16,2 3-2-16,0 6 3 0,2 1-2 15,0 3 0-15,0 7 2 0,1 2 0 16,0 3-1-16,3 2-3 0,-2 4-7 16,-1 0-5-16,0 4-6 0,-2 1-4 15,-3 1-5-15,-6 1-2 0,-7-1-2 16,-7 2-3-16,-3-2-4 0,-4-3-7 16,-2-3-8-16,-1-1-11 0,5-3-15 15,3-4-18-15,3-4-13 0,2-5-119 16,2-5-129-16,2-5-304 0</inkml:trace>
  <inkml:trace contextRef="#ctx0" brushRef="#br0" timeOffset="94262.9126">10826 11049 733 0,'0'-4'180'0,"1"2"3"0,2 0-115 15,-1 1-18-15,2 1-13 0,1-1-13 16,-1 1-12-16,5 0-8 0,1-1-5 16,0 1-8-16,3 0-14 0,-1 1-17 15,2-1-13-15,1 2 27 0,-4 1-158 16,-3 1-133-16,-1 0-320 0</inkml:trace>
  <inkml:trace contextRef="#ctx0" brushRef="#br0" timeOffset="94441.8441">10828 11184 641 0,'0'2'151'0,"0"0"3"0,3 1-102 16,2 1-19-16,1-2-8 0,1 0-6 15,3 1-9-15,1-2-5 0,2 0-6 16,3 1-12-16,-1-2-15 0,2 1-128 0,-2-1-128 15,3 2-323-15</inkml:trace>
  <inkml:trace contextRef="#ctx0" brushRef="#br0" timeOffset="95407.3567">11625 10864 664 0,'-5'-9'160'0,"-2"2"8"16,6 0-103-16,2-1-13 0,4 1-5 16,4-2-6-16,2 2-5 0,2 2-6 15,3 1-5-15,3 1-4 0,3 1-4 16,-1 1-3-16,1 1-3 0,1 1-3 15,0-1-3-15,3 3-1 0,0-1-2 16,-2 1-1-16,2-1 0 0,-2 1-1 0,0 0 1 16,-6 2-1-16,-2 1 1 0,-3 2-1 15,-4-2 1-15,-3 2-1 0,-2 2 1 16,-4 0-1-16,-1 0 1 0,-6 2-1 16,-1 2 0-16,-2 0 0 0,-3 1 0 15,-5 2 0-15,0 2-1 0,-3-2 1 16,2-1 0-16,-1-2 0 0,-1 1 0 0,3 1 0 15,1-1 0-15,1-1 0 0,1 1 0 16,2 0 0-16,0-1 0 0,1 0 1 16,1-2-1-16,1 0 1 0,2-2 0 15,2 0 0-15,1-4 0 0,2-1 0 16,2 1 0-16,1-2 0 0,2-1 0 16,2-1 1-16,2 0-1 0,2 1 0 15,0-2 0-15,2-1 0 0,1 0 0 16,1-1 0-16,2-1 1 0,0 1 0 15,4-1 1-15,1 0 1 0,3 0 0 16,4 1 0-16,0 1 1 0,-2-1-2 16,-1-1 0-16,2 1-1 0,-4 0 0 15,-3 0-1-15,-3 1-1 0,-3-2-2 0,-2 2-8 16,-2 2-13-16,-3-1-21 0,-3 3-25 16,-2-1-25-16,-3 1-110 0,2 3-138 15,0 3-297-15</inkml:trace>
  <inkml:trace contextRef="#ctx0" brushRef="#br0" timeOffset="96454.9498">13219 11030 283 0,'-11'-4'96'0,"4"-1"8"0,-3 1-5 16,-1 4-37-16,0-1-10 0,0 1-4 16,-1-1-7-16,1 2-9 0,0 0-3 0,1-2-1 15,4 1-1-15,0 0 0 0,1-1 1 16,2 1 0-16,1-2-1 0,1 1-2 16,0 0-2-16,1 1-2 0,0 0-3 15,1 1 0-15,0-1-2 0,1 1 0 16,2-1 1-16,2 3-1 0,-1-3 0 15,4 0-1-15,2 1 0 0,1-1-1 16,0 0-2-16,2 0 0 0,0 0-2 16,4 1 0-16,-1-1-1 0,-1 1-2 15,1 1 0-15,0-1-3 0,4-1 0 0,0 0-1 16,1-1-1-16,1 1 0 0,4 0-1 16,1-2 0-16,0 2-1 0,-1 2 0 15,1-1 1-15,-1 0-1 0,-1 2 0 16,-2-2 0-16,2 2 0 0,1-1 0 15,3 1 1-15,3-1-1 0,3 0 0 16,2-1 0-16,5 0 0 0,1-1 0 16,3 0 0-16,1-2 0 0,-2-2 0 0,2 1 0 15,2 1 0-15,0 0 1 0,3 1-1 16,0-2 0-16,3 0 0 0,3 1 0 16,-3 0 1-16,-1-3-1 0,-2 3 0 15,1-2 1-15,-1 1-1 0,-1 3 1 16,0 0-1-16,0 0 1 0,2 2-1 15,-1-2 1-15,-3 2-1 0,0-2 1 16,-4 0-1-16,-1 1 0 0,-2-1 0 16,-1 2 1-16,-1 0-1 0,-2 1 0 15,1-1 0-15,-2 0 0 0,0 0 0 16,0 0 0-16,-4-2 0 0,-2-1 0 0,-2 1 0 16,-3-1 0-16,-2-1 0 0,-3 0 1 15,-5-2-1-15,-4 2-1 0,-2-2-2 16,-1 0-8-16,-4 1-14 0,-3-2-20 15,-3 1-13-15,-5 2-133 0,-1-3-143 16,-2-5-333-16</inkml:trace>
  <inkml:trace contextRef="#ctx0" brushRef="#br0" timeOffset="97775.6157">13075 10212 524 0,'-14'-8'151'0,"6"3"11"0,-1-1-15 0,3 1-76 15,4 0-9-15,-1 1-3 0,6 0-8 16,0 1-8-16,3 0-8 0,3 0-8 15,3 0-5-15,2 2-4 0,3 0-4 16,2 0-4-16,4-1-1 0,1 4-3 16,2-2-1-16,1 1-2 0,-2 0-1 0,2-1-1 15,2 2 0-15,1 1 0 0,0-2-1 16,-2 2 1 0,1-1-1-16,-3 0 0 0,-4 3 0 0,-4-1 0 0,-4 1 0 15,-4 0 0-15,-6 1 0 0,-4 0 0 16,-2 1 0-16,-4 2-1 0,-1 1 0 15,-6 1-1-15,-1-1-1 0,-5 1-1 16,-3 1-1-16,-1 1 0 0,-2 3 0 16,1-1 0-16,-1 2 1 0,0 1 2 15,1 2 0-15,4-4 1 0,2 1 0 16,4-3 0-16,0-1 1 0,3-1 0 16,6-2 0-16,2-1-1 0,1-1 1 0,2-2 0 15,3-1-1-15,1-1 1 0,4 1 0 16,2-1 0-16,2-2 1 0,2-1 0 15,0-1 1-15,3 0 0 0,2-1 0 16,-1-1 1-16,3-2 0 0,0 1-1 16,1 1 0-16,1 1-1 0,-1-2 0 15,-1 2-1-15,-3 0-1 0,0 1-8 16,-5 0-11-16,-1 1-21 0,-3 2-21 16,-3 0-12-16,-1 3-126 0,-5-1-140 0,-1 1-313 15</inkml:trace>
  <inkml:trace contextRef="#ctx0" brushRef="#br0" timeOffset="98207.051">13990 9862 537 0,'-17'-3'146'0,"-3"2"6"0,0 4-27 0,1 3-73 16,1 6-5-16,2 8 0 0,3 3-4 15,0 9-4-15,4 4-4 0,1 7-4 16,2 5-2-16,2 2-2 0,3 5-4 16,4 2-1-16,5 2-4 0,4-2-1 0,4 1-3 15,5-6-5-15,3-1-3 0,3-7-4 16,1-6-7-16,2-8-13 0,-2-5-21 15,-1-6-26-15,-3-5-24 0,-3-7-114 16,2-2-143-16,-2-6-309 0</inkml:trace>
  <inkml:trace contextRef="#ctx0" brushRef="#br0" timeOffset="98673.6633">14299 10234 623 0,'3'-18'159'15,"0"1"13"-15,-1 1-88 0,-1 5-13 16,1 2-2-16,0 4-8 0,-1 3-10 16,-1 4-8-16,0 4-10 0,1 4-8 15,-2 4-8-15,2 3-5 0,-1 2-3 16,-1 2-3-16,1 4-2 0,0-1-4 16,0 1-10-16,0-2-12 0,1 0-23 0,2-2-24 15,2-1-71-15,1-4-66 0,1-5-134 16,3-4-266-16</inkml:trace>
  <inkml:trace contextRef="#ctx0" brushRef="#br0" timeOffset="98989.1173">14633 10286 548 0,'-4'0'168'0,"1"1"9"15,0-2-2-15,1 1-102 0,2-2-10 0,2 4-7 16,-1-2-11-16,3 1-12 0,0 0-7 15,1 2-6-15,1-2-6 0,1 0-5 16,2 0-3-16,2-1-6 0,1-1-16 16,3 0-24-16,1 0-28 0,1-1-135 15,0 1-154-15,0 0-371 0</inkml:trace>
  <inkml:trace contextRef="#ctx0" brushRef="#br0" timeOffset="100503.2668">15062 10024 229 0,'-4'0'80'0,"2"0"12"16,-1-2-17-16,-1 2-9 0,2-1-2 0,0-1-2 15,-2 2-10-15,0-2-8 0,2 0-8 16,-2 1-3-16,0-3-2 0,1 3-2 15,0-3 0-15,2-1 0 0,2 2 0 16,0-2 0-16,3-1 1 0,2-1 0 16,2 0 1-16,1 2-1 0,1-2-1 15,4-2-3-15,0 2-2 0,2 1-3 16,3 1-5-16,1 0-4 0,0 0-4 16,1 5-3-16,0 3-1 0,1 4-2 0,-1-1-1 15,-3 1 0-15,-2 1 0 0,-1 3-1 16,-4-3 1-16,-3 2-1 0,-4-4 0 15,-2 3 0-15,-2-1-2 0,-5 1-1 16,-3 0-3-16,-2-3-3 0,-5 1-4 16,1-1-4-16,-7 0-1 0,0-1 1 15,3 1 1-15,0-1 3 0,3-1 4 0,2-2 3 16,2 0 3-16,5 0 3 16,4-2-1-16,2-1 1 0,3 1 0 15,1-1 0-15,5 1 0 0,2 0 0 0,1 0 1 16,3 2-1-16,1 0 1 0,1 1-1 15,2 1 1-15,-2-1-1 0,1 2 0 16,0-1 0-16,-1 1 1 0,-1 0-1 16,-1 0 1-16,-2 1 0 0,-1 1 0 15,1 0 1-15,-3 1-1 0,-2-2 1 16,-2 0 0-16,-2 1-1 0,-3-1 1 16,-3 1 1-16,-3-1-1 0,-3-1 2 15,-3 1 0-15,-1 0 2 0,-3 0 0 16,0 0 0-16,-4 1 2 0,0 1-1 0,-2-2 1 15,1 0-1-15,2 0-1 0,-2-1-1 16,4-1-2-16,4-3 0 0,2 0-4 16,5 0-10-16,3-1-11 0,3-1-15 15,4 1-12-15,2 0 110 0,-1 0-239 16,3 1-141-16,1 2-367 0</inkml:trace>
  <inkml:trace contextRef="#ctx0" brushRef="#br0" timeOffset="100984.7201">15037 10381 491 0,'-6'-2'129'0,"1"-1"5"15,1 1-35-15,1-1-60 0,0 2-11 16,2-1-3-16,1-1-6 0,0 2-5 16,1-1-3-16,1 0-2 0,0 1-2 15,-1 0-1-15,2 0-1 0,-2 1-1 0,0-2 1 16,0 2-1-16,-1-1 0 0,2 1-1 15,-1 1 0-15,-2-1 0 0,1-1 0 16,1 1 0-16,-1 1 0 0,1-1 0 16,-1 0 0-16,-1 0 0 0,1 0-1 15,0 0 1-15,1 0-1 0,-2 0-1 16,2 0 0-16,0 0 0 0,2-1-1 16,-2 0 0-16,1 2 1 0,0-2-1 0,-1 0 0 15,0 1 1-15,-1-1-1 16,0 1 0-16,1 0 1 0,-1-2-1 15,3 4 0-15,-1-2-2 0,-1 1-8 0,3 0-7 16,-1 0-8-16,-1 0-11 0,3 2-117 16,-4-3-119-16,0 1-285 0</inkml:trace>
  <inkml:trace contextRef="#ctx0" brushRef="#br0" timeOffset="101413.5114">15015 10392 521 0,'-12'1'132'0,"0"-1"4"0,1 0-58 0,-3-1-38 16,7 1-6-16,2 0-3 0,1-1-6 15,3-1-3-15,2 0-2 0,4 1-2 16,6 0 0-16,-2 0-3 0,3-1-1 16,-2 2 0-16,7-1-1 0,2 0-1 15,4 0-1-15,0 1-2 0,4-3 0 16,1 2-1-16,7 0 0 0,-1 1-1 0,2 0-1 15,1 0-1-15,3-1-1 0,1 1-2 16,-1 1 0-16,2-2-1 0,-4-1-1 16,-1 2 0-16,-3-1 0 0,-5 1-1 15,-4 0-4-15,-6-1-6 0,-4 1-8 16,-5 0-8-16,-4 0-9 0,-5 1-7 16,-4-1-10-16,-4 1-81 0,-4-1-29 15,-2 2-95-15,1-1-206 0</inkml:trace>
  <inkml:trace contextRef="#ctx0" brushRef="#br0" timeOffset="101917.738">15124 10597 594 0,'-1'-5'156'0,"1"0"5"16,1-1-53-16,0 0-58 0,4 0-9 16,1 0-7-16,3 2-7 15,2-1-6-15,1 2-4 0,2 0-3 0,-1-1-3 16,4 3-3-16,2 2-2 0,-1-1 0 16,0 1-2-16,1-1-1 0,-2 3-1 15,-1 2 0-15,-3-3-1 0,-3-1 0 16,-4 3-1-16,-1 2 1 0,-4 0 0 15,-2 0-1-15,-2 2 0 0,-2-1 0 0,-3 4-1 16,-2-2 0-16,-2 1 0 0,-2 1 0 16,-4 0-1-16,0 0 1 0,-2 0 1 15,2 0-1-15,1 0 1 0,1 0 0 16,1 1 0-16,4 0 0 0,3 0 0 16,-1-1 1-16,3-1-1 0,2-2 1 15,1-2-1-15,0 0 1 0,3-2-1 0,1-1 1 16,2-2 0-16,0-1 0 15,5 2 0-15,0-1 0 0,5-4 1 0,-1 2 1 16,3 0 0-16,1 0 1 16,2 0 0-16,2-1 0 0,-2 0 0 0,-1-1-1 15,3 2 0-15,-1-2-2 0,1 3 0 16,-1-2 0-16,1 4-5 0,-2-1-5 16,0 1-16-16,-3 1-15 0,-1-1-14 15,-3 1-10-15,-2-2-122 0,-5 1-128 16,4 1-291-16</inkml:trace>
  <inkml:trace contextRef="#ctx0" brushRef="#br0" timeOffset="102314.6953">15787 9673 608 0,'5'-5'143'15,"1"4"4"-15,4 2-97 0,3 8-13 16,3 4-2-16,2 7-1 0,3 7-1 16,4 6-2-16,2 7 0 0,1 9 0 0,0 4 0 15,-1 5-2-15,-4 4-2 0,-2 1-6 16,-3 4-2-16,-3 0-3 0,-3 1-5 16,-3-1-4-16,-5-1-1 0,-4-1-3 15,-5 0-2-15,-3-4-7 0,-4-3-11 16,-5-5-24-16,-4-4-21 0,-5-3-131 0,-4-8-148 15,0-2-349-15</inkml:trace>
  <inkml:trace contextRef="#ctx0" brushRef="#br0" timeOffset="103779.5509">13327 11582 553 0,'-10'-8'146'0,"-1"1"9"15,2 2-58-15,-1-2-30 0,4 2-6 0,2-1-4 16,1 1-6-16,3 0-7 0,4 0-7 16,1 0-7-16,5 3-6 0,5-3-5 15,3 2-3-15,4 0-3 0,4-1-4 16,3 0-2-16,2 2-2 0,1-1-1 16,-2 0-2-16,1 0 0 0,-3 1-1 15,0-1 0-15,-2 2 0 0,-2 0-1 16,-3 0 0-16,-4 2 1 0,-6 1-1 15,-1 4 0-15,-6 3 0 0,-7 2 0 0,-5 4 0 16,-3 2 0-16,-3 1-1 0,-2 2-1 16,-3-1 0-16,-3 2 0 0,1-1-1 15,-2-1 1-15,-3 2-1 0,-1 0 2 16,-1-1 0-16,1-3 0 0,1 0 1 16,2-1 0-16,4 0-1 0,5-4 1 15,4-1 0-15,6-1 0 0,4 0-1 16,5-4 1-16,4-1 0 0,3-3 0 15,5-2 0-15,3-2 0 0,3-2 0 0,1-1 0 16,2 0 0-16,0 0 0 0,1 2 0 16,-1 2 0-16,-3-2-2 0,-3 2-8 15,1 2-8-15,-3 0-14 0,-1 2-18 16,-3 2-16-16,-2 0 65 0,-2 1-194 16,-3 0-137-16,0-1-344 0</inkml:trace>
  <inkml:trace contextRef="#ctx0" brushRef="#br0" timeOffset="104163.3977">14292 11280 568 0,'-19'0'145'0,"-7"5"7"15,2 3-71-15,-3 4-25 0,0 1-6 16,1 4-5-16,1 4-5 0,7 7-6 15,5 6-3-15,-1 0-4 0,4 4-3 16,3 2-4-16,2 2-2 0,4-1-4 16,3 0-2-16,3-6-4 0,3-1-2 15,3-3-2-15,2-1-2 0,4-5-1 0,4-2-4 16,1-3-9-16,3 1-15 0,2-4-19 16,1-2-16-16,0-3-63 0,-4-3-66 15,0-4-120-15,-1-6-249 0</inkml:trace>
  <inkml:trace contextRef="#ctx0" brushRef="#br0" timeOffset="104524.6015">14618 11531 572 0,'0'-13'167'0,"-1"2"10"0,-3 1-32 15,3 6-70-15,-1 3-11 0,2 5-8 16,0 6-10-16,0 4-13 0,0 5-9 15,-2 4-6-15,1 3-4 0,1 3-4 16,-1-1-3-16,0 3-3 0,-3-4-1 16,3-1-2-16,1-1 0 0,1-1-3 0,0-2-6 15,2-3-9-15,0-3-17 0,4 1-22 16,-4-2-17-16,2-1-129 0,-2-6-145 16,3-3-330-16</inkml:trace>
  <inkml:trace contextRef="#ctx0" brushRef="#br0" timeOffset="104786.5399">14884 11576 659 0,'-1'-5'163'0,"0"2"6"0,-2 1-94 15,2 3-26-15,0 4-6 0,-1 1-4 16,-1 4-10-16,0 3-8 0,0 2-4 16,0 3-5-16,1 1-3 0,-1 0-3 15,2 3-2-15,0-1-3 0,1-1-5 0,-1-2-6 16,2 1-13-16,-1-2-12 0,0-1-15 16,0-3-14-16,-3-2-121 0,1-1-128 15,0-2-298-15</inkml:trace>
  <inkml:trace contextRef="#ctx0" brushRef="#br0" timeOffset="104976.4201">14760 11714 733 0,'2'-4'178'0,"0"2"4"0,3-1-112 15,2 0-23-15,2-1-9 0,2 2-11 16,0-1-12-16,2 1-6 0,3 0-6 15,3 0-9-15,1 1-20 0,5 0-19 16,3-2-17-16,4-1-125 0,1 0-139 16,3-1-323-16</inkml:trace>
  <inkml:trace contextRef="#ctx0" brushRef="#br0" timeOffset="111875.8548">15396 11627 460 0,'3'-7'123'0,"-2"-1"5"0,-1-2-47 16,0-2-30-16,0 1-14 0,0-1-7 16,-1-2-6-16,-1 0-5 0,1-2-4 15,-1-1-3-15,0 0-3 0,0-4-3 16,1 0 0-16,-1 0-1 0,1 3 2 16,0-1 0-16,1 5 2 0,0 0 1 15,0 6 0-15,0 1-1 0,1 4-1 16,0 0-2-16,1 3-2 0,-2-1-1 0,2 4-2 15,-1 0 0-15,1 2-1 16,-1-1 0-16,-1 1 0 0,0-2-3 16,0 5-4-16,0-3-9 0,0 2-9 0,0 0-10 15,0 3-119-15,-3-3-121 0,3 3-290 16</inkml:trace>
  <inkml:trace contextRef="#ctx0" brushRef="#br0" timeOffset="117037.7359">15321 11794 248 0,'-8'0'92'16,"-2"0"11"-16,0 0-3 0,0 0-24 16,-2-2-9-16,0 4-7 0,1-4-8 15,-3 1-10-15,2 1-8 0,0 0-4 16,0 0-3-16,-1 0-1 0,5-2-2 16,-1 3-2-16,3-1-3 0,2 1-4 15,4-2-2-15,4 1-3 0,3 0-1 0,4 0-1 16,4 1-1-16,5-2 0 0,3 0 2 15,3-1 1-15,4 1-1 0,1-1 1 16,6-1-2-16,0 0-1 0,0-1-1 16,3-1-1-16,-1-1-2 0,-1 0-1 15,-4-2 0-15,-2 1-2 0,-3 1 0 16,-3 0-5-16,-4 1-8 0,-6 3-11 16,-4 2-9-16,-4 3-9 0,-6 5 5 15,-8-1-128-15,-5 1-116 0,-1 1-280 16</inkml:trace>
  <inkml:trace contextRef="#ctx0" brushRef="#br0" timeOffset="117503.8047">15321 11998 524 0,'-1'-7'136'0,"2"-4"5"0,1 0-36 0,1 3-65 16,2 1-12-16,0 0-3 0,1 2-5 16,2 0-4-16,0 2-4 0,3 2-4 15,-1 1-2-15,2 0-2 0,2 3-2 16,2 2-1-16,-3-2 0 0,-1 2 0 16,-1 0-1-16,-1 0 0 0,-1 1 1 15,-2 1-1-15,-5-3 0 0,1 2 0 0,-3 0 1 16,-1 2-1-16,-4-1 1 15,-1 2-1-15,-4-2 0 0,-2 3 1 0,-3 0-1 16,-2-1 0-16,0 2 0 0,-2 0 0 16,2 0 1-16,-2 0-1 0,4 0 0 15,0-1 0-15,3 0-1 0,2-3 1 16,1 1 0-16,5-2 0 0,4-1 0 16,0-2 1-16,3 1-1 0,5-1 0 15,0-2 0-15,4 0 1 0,3-1-1 16,2 0 1-16,5 0-1 0,3-1 1 15,1 0 0-15,3-2 0 0,0 1 0 0,2-1-1 16,-2-2 1-16,-2 2 0 0,0-1-1 16,-2-1-3-16,-3 1-9 0,0 2-9 15,-4 0-12-15,-2 2-56 0,-5 0-66 16,-2 0-110-16,-4 3-239 0</inkml:trace>
  <inkml:trace contextRef="#ctx0" brushRef="#br0" timeOffset="117906.7429">15775 11246 508 0,'8'-15'134'0,"7"4"3"0,2 1-27 15,5 7-75-15,3 4-7 0,3 5-5 16,2 5-3-16,3 5-4 0,0 7-2 15,2 6-2-15,-5 5 1 0,0 5 1 16,-4 5 2-16,-4 3 0 0,-5 4 1 16,-4 2-2-16,-4 2-1 0,-4-2-3 15,-5-1-3-15,-4 2-4 0,-5 0-9 16,-3 0-14-16,-4-1-14 16,-1-4 154-16,-5-4-288 0,-4-3-152 0,-4-7-423 15</inkml:trace>
  <inkml:trace contextRef="#ctx0" brushRef="#br0" timeOffset="118484.6679">15215 12040 397 0,'-6'0'114'16,"1"-3"5"-16,-1 1-31 0,1-1-28 0,0 2-16 15,-1-4-9-15,3 4-7 0,2 0-5 16,1 0-3-16,0-2-5 0,2 2-2 16,1 0-2-16,3 4-2 0,-1-5 0 15,1 1 0-15,-1-5 1 16,7 6 0-16,-1-2 0 0,5 1 1 0,0-3-1 16,4 2 0-16,-1-3-2 0,6 5-1 15,-4-6-1-15,2-1-2 0,-2-1 0 16,2 2-2-16,-2 0 0 0,0 1 0 15,-4-1-1-15,-3 1-1 0,-1 3 1 16,-5-1-3-16,-2 3-6 0,-3 0-8 0,-3 1-11 16,-1 3-11-16,-3 1-118 0,-3-1-121 15,0-1-290-15</inkml:trace>
  <inkml:trace contextRef="#ctx0" brushRef="#br0" timeOffset="118785.85">15517 11979 483 0,'2'-2'123'0,"-2"0"2"15,0 2-57-15,0 0-32 0,-3 2-12 16,1 3-9-16,-1 1-6 0,-2 4-6 16,-1 1-9-16,-5 3-105 0,-1 0-16 15,-3 0-92-15,-3 4-203 0</inkml:trace>
  <inkml:trace contextRef="#ctx0" brushRef="#br0" timeOffset="121299.6641">13597 9775 530 0,'13'-37'129'16,"-3"8"5"-16,-8 12-76 0,-3 6-19 0,-6 12-8 15,-4 11-6-15,-6 9-4 0,-7 13-7 16,-10 19-5-16,-6 12-2 0,-9 14-2 16,-6 12-2-16,-7 12 0 0,-5 16-6 15,-4 3-9-15,-3 3-13 16,-3 3-119-16,6-2-118 0,4-3-299 0</inkml:trace>
  <inkml:trace contextRef="#ctx0" brushRef="#br0" timeOffset="121695.1587">13647 11235 490 0,'-20'34'125'0,"-10"15"4"16,-13 11-45-16,-7 14-47 0,-12 12-8 15,-4 8-5-15,-4 12-6 0,-7 7-7 16,1-3-12-16,3 3-43 0,-1-3-93 15,12-6-109-15,7-1-272 0</inkml:trace>
  <inkml:trace contextRef="#ctx0" brushRef="#br0" timeOffset="132852.2109">7544 12884 785 0,'-12'-1'206'16,"2"-1"6"-16,2 2-101 0,0 2-34 0,3-1-21 16,2 0-16-16,3-1-15 0,2-1-10 15,2 1-7-15,3 0-4 0,2-1-2 16,2 1-1-16,2 0-1 0,2 0-5 15,1 0-11-15,0 1-12 0,-1 0-18 16,-1 1-21-16,0 2-18 0,-4 0-17 16,-3 3-113-16,-2-1-129 0,-5 2-289 15</inkml:trace>
  <inkml:trace contextRef="#ctx0" brushRef="#br0" timeOffset="132987.8403">7582 13023 699 0,'-7'11'181'0,"-2"-2"6"16,2-3-98-16,3 0-26 0,3-1-12 0,1 0-16 15,5-3-13-15,2 1-11 0,2-3-12 16,2-3-18-16,2 2-28 0,2-1-13 16,0-6-98-16,0 2-34 0,-3-3-124 15,-1-4-228-15</inkml:trace>
  <inkml:trace contextRef="#ctx0" brushRef="#br0" timeOffset="133217.0467">7730 12738 631 0,'3'-6'156'0,"1"5"3"0,-1 2-69 16,5 4-50-16,1 3-12 0,5 2-5 15,2 4-3-15,2 3 0 0,4 4-1 16,0-1-1-16,3 1 0 0,-3 1 0 16,0 3 0-16,0-1-2 0,-5 1-3 15,-2 0-4-15,-8 2-2 0,-3 0-1 16,-7 3-4-16,-8 0-8 0,-7 0-15 15,-8-3-19-15,-3 1-14 0,-2-1 73 0,-1-1-207 16,3-7-144-16,4 0-356 16</inkml:trace>
  <inkml:trace contextRef="#ctx0" brushRef="#br0" timeOffset="133837.448">8394 13267 653 0,'3'4'160'0,"-1"-9"7"0,4-4-90 0,3-3-22 15,3-5-7-15,2-6-2 0,3-6-3 16,2-4-6-16,-3-5-4 0,-1-2-5 16,-3-4-6-16,-2 1-3 0,-4 0-5 0,-5 0-3 15,-3 0-4-15,-2 2-3 0,-2 2-1 16,-2 6-2-16,-3 2 0 0,-3 5-1 15,-2 8-1-15,-1 12 1 16,-3 8 0-16,1 9-1 0,-3 11 0 0,1 6 1 16,0 8 0-16,4 9 0 0,1 8 0 15,5 2 1-15,4 3 0 0,6-1 3 16,4-2 2-16,7 0 1 0,5-6 0 16,6-7 1-16,3-6 0 0,4-7-1 15,3-7-3-15,3-6-1 0,-1-10-2 0,0-7 0 16,0-5-1-16,-1-9 0 15,0-5 1-15,-5-2-1 0,-1-5 0 0,-3-3 0 16,-3-1 0-16,-5-2 0 0,-2 4 0 16,-6 1 1-16,-1 2-1 0,-2 4 1 15,-3 6 0-15,-3 4 2 0,0 5 1 16,0 9 1-16,0 6 1 0,-1 7-1 16,-1 5 1-16,2 6-1 0,0 4-1 15,-1 3-2-15,2 2 0 0,-2 0-2 16,2 2-6-16,1-3-9 0,3-2-14 0,2-3-20 15,1-4-27-15,2-6-24 0,2-3-118 16,0-9-143-16,-3-2-314 16</inkml:trace>
  <inkml:trace contextRef="#ctx0" brushRef="#br0" timeOffset="133991.8712">8668 12639 709 0,'-3'-4'155'0,"3"7"1"16,4 4-117-16,6 9-36 0,-1 3-28 16,0 6-128-16,2 8-128 0,-2 1-321 15</inkml:trace>
  <inkml:trace contextRef="#ctx0" brushRef="#br0" timeOffset="134639.7324">8936 13195 658 0,'0'-5'157'0,"-1"-1"6"0,2 1-102 16,0 0-12-16,-1-1-4 0,1 1-5 15,0 1-6-15,2 1-2 0,-2-1-3 16,-5-1-5-16,4 4-2 0,2-2-4 16,-2 2-3-16,1 1-3 0,-1 0-2 15,1 3 0-15,4 3-1 0,-4 2-1 16,1 2 0-16,-1 5 1 0,0 4 3 0,0 3 1 15,0 3 1-15,2-2 0 0,2 2 0 16,1-2 0 0,2-3-3-16,1-7-3 0,1-2-1 0,3-5-2 0,1-7-1 15,-1-5-2-15,2-6 1 0,1-9-1 16,1-2-1-16,-1-4 0 0,-1-3 0 16,1 3 0-16,-1-1 0 0,-1-1 0 15,-4 10-1-15,-2 5 1 0,-3 4 0 16,-1 4-1-16,-5 4 1 0,-2 9-1 0,0 6 1 15,-1 1-1-15,-1 1 0 0,-1 4 0 16,2 4 0-16,3 2 0 0,2-1 0 16,0-2 0-16,3-2 0 0,3-2 0 15,6-2 0-15,-2-9 0 0,1-3 0 16,1-6 0-16,3-4-1 0,3-4 1 16,-2-6 0-16,0-3 0 0,0-1 0 15,2-2-1-15,0 1 0 0,0-1-3 16,-4 3 0-16,0 6-2 0,-4 4-2 0,-1 6 0 15,-3 3-1-15,-3 6 0 16,-2 3-1-16,1 5-2 0,-3 6-3 0,2 0-1 16,1 2-3-16,0 0-7 0,5 3-8 15,0-1-16-15,3-1-13 0,4-5-10 16,1-1-28-16,2-3-92 0,1-3-119 16,3-5-258-16</inkml:trace>
  <inkml:trace contextRef="#ctx0" brushRef="#br0" timeOffset="135103.2349">9792 12960 525 0,'-7'-16'146'15,"-1"-3"7"-15,5 3-31 0,1 2-65 16,5 3-11-16,2 2-3 0,3 4-3 0,6 4-4 16,1 5-2-16,5 4 0 0,4 6-2 15,3 3 1-15,2 6-1 0,2 4-2 16,0 5-1-16,1 1-1 0,0 3-3 16,1-1-1-16,2 1-5 0,-1 0-4 15,-1 0-4-15,2-2-3 0,1 0-4 16,-2 0-1-16,1-5-2 0,-5-2 0 15,-2-5-2-15,0-1-6 0,-5-5-10 0,-6-4-15 16,-4-2-21-16,-4-4-23 16,-4-1-14-16,-4-4-128 0,-6-3-142 0,-2-2-316 15</inkml:trace>
  <inkml:trace contextRef="#ctx0" brushRef="#br0" timeOffset="135329.6267">10422 12891 679 0,'-13'7'165'15,"-3"4"7"-15,-6 7-93 0,0 4-32 16,-7 6-8-16,-2 5-2 0,-7 2-7 16,-3 5-6-16,-3 5-4 0,1 1-4 15,-5 3-4-15,3 3-3 0,1-3-4 16,7 1-5-16,7-3-13 0,8-7-23 15,9-3-21-15,7-9-134 0,11-5-148 0,11-2-358 16</inkml:trace>
  <inkml:trace contextRef="#ctx0" brushRef="#br0" timeOffset="135644.7911">10876 12911 646 0,'-20'-6'176'0,"1"2"5"16,-4 3-43-16,-4 6-77 0,-3 4-16 15,-2 5-7-15,1 4-8 0,0 5-5 16,-2 4-2-16,3 5 0 0,4 1-1 0,3 2-2 15,6 0-3-15,5 2-2 16,2-2-4-16,7-1-3 0,5-4-4 0,4 0-1 16,8-2-3-16,2-6-1 0,4-4-4 15,6-2-10-15,4-2-13 0,4-5-21 16,0-4-20-16,2-4-16 0,4 1-127 16,-2-5-140-16,-2-5-317 0</inkml:trace>
  <inkml:trace contextRef="#ctx0" brushRef="#br0" timeOffset="136054.2753">10890 13178 707 0,'-11'-8'182'0,"1"0"5"0,0-1-76 16,7 4-52-16,6-1-15 0,3 4-9 0,4-1-9 15,3 1-7-15,3 2-6 0,3 1-5 16,0 0-2-16,2 1-2 0,1-1-2 16,1 0-1-16,-2 0-1 15,0-1-1-15,0 0-2 0,0 1-4 0,-4-1-4 16,-1 3-6-16,-6-1-5 0,-3 2-5 16,-5 1-5-16,-5 1-4 0,-6 3-1 15,-4-1 0-15,-6 3 3 0,0 3 6 16,-5 2 5-16,4 0 9 0,-2-1 13 15,-1 3 12-15,4-2 13 0,2-2 6 16,2 1 5-16,4-2 3 0,2 1-1 0,6-1-5 16,4-2-7-16,5 2-7 0,3-2-4 15,3-3-6-15,4-2-3 0,3-1-1 16,5-4-2-16,-1-1-1 0,4-3-1 16,4-2-5-16,3 0-9 0,3-1-16 15,-2-3-17-15,-1 1-15 0,2-1-36 16,-4-1-96-16,-6 1-124 0,-7-1-271 15</inkml:trace>
  <inkml:trace contextRef="#ctx0" brushRef="#br0" timeOffset="136296.6283">11268 12796 646 0,'14'-8'146'15,"1"6"2"-15,5 2-106 0,5 3-9 16,2 5 1-16,2 3 0 0,0 3 1 16,1 5 1-16,0 3 1 0,-2 5 2 0,-5 3-3 15,-1 4-2-15,-6 1-5 0,-4 4-4 16,-4 3-4-16,-6 0-5 0,-7 2-6 16,-6 0-10-16,-7 2-15 0,-4 0-23 15,-6 0-26-15,-10 0-138 0,-2-1-154 16,-5 3-369-16</inkml:trace>
  <inkml:trace contextRef="#ctx0" brushRef="#br0" timeOffset="138269.0259">8413 14020 595 0,'-27'0'162'0,"2"-3"11"0,2-2-63 16,1 0-35-16,6 1-13 0,6 1-7 16,4-2-10-16,5 1-12 0,5 0-8 15,4-1-5-15,6 3-6 0,2-2-4 0,4 1-1 16,4 0-3-16,1 1-1 0,2-2-1 16,2 2-2-16,-1-1 0 0,-1 2-1 15,0 1 0-15,-3 1-1 0,-1 3 1 16,-2 2 0-16,-5 1-1 0,-4 7 1 15,-3-2 0-15,-4 2-1 0,-6 3 0 16,-6 0 0-16,-4 2 0 0,-2 4-1 16,-4-3 1-16,-4 4-1 0,-3 1 0 15,-3 5 1-15,-4-1 0 0,-5-1 0 0,0 3 0 16,-4-3 0-16,1 0 1 0,3-2 1 16,1-4 0-16,6-4 2 0,8 0 0 15,8-6 1-15,3-4 0 0,7-1 0 16,5-4-1-16,2-2 0 0,6-1-1 15,4-2 0-15,2 0-1 0,3-2 0 16,6-1 0-16,0 0-1 0,5 0 0 16,-1-1-2-16,1 1-2 0,-2-1-5 15,0 2-7-15,-2 1-15 0,-3 0-16 16,-5 1-21-16,-2 1-14 0,-1 2-23 0,-5 1-96 16,-2-2-123-16,-2 0-258 0</inkml:trace>
  <inkml:trace contextRef="#ctx0" brushRef="#br0" timeOffset="138571.2312">8768 14232 697 0,'-6'-3'179'0,"0"0"6"16,0 1-94-16,3 1-31 0,2 1-14 15,5 1-8-15,2 0-11 0,4 0-9 0,2 3-6 16,6 0-2-16,4-1-1 16,4 1-1-16,2 0-3 0,3-1-3 0,-1-1-2 15,2-4-10-15,-2 0-16 0,-2-2-21 16,0-1-18-16,-2 0 9 0,-3-1-143 15,-3 1-138-15,-3 2-309 0</inkml:trace>
  <inkml:trace contextRef="#ctx0" brushRef="#br0" timeOffset="138845.675">9104 14099 670 0,'-6'-6'169'0,"3"6"3"0,-2-3-84 16,5 3-45-16,3 3-12 0,3 2-9 15,0 0-10-15,1 2-7 0,3-1-2 16,2 5-1-16,0 1 0 0,2-1 0 16,2 0 0-16,1 0 2 0,0-1-1 15,0 1 1-15,-2-2-1 0,0-1 1 16,-4 1-1-16,-5 1-1 0,-4 1-1 0,-5 0 1 16,-5 1-1-16,-3-1 0 0,-5 1 0 15,-2 1 0-15,-3-2 0 0,-1-2-1 16,0 2-4-16,1-2-8 0,3 2-8 15,4-2-10-15,3 0-11 0,5 0-11 16,5 1 21-16,5-3-145 0,4-1-118 16,3 0-299-16</inkml:trace>
  <inkml:trace contextRef="#ctx0" brushRef="#br0" timeOffset="139350.8218">9561 14180 738 0,'-14'1'183'0,"-4"3"5"0,-3 3-106 15,0 4-27-15,-1 4-12 0,5 2-10 16,1 0-12-16,5 0-6 0,4 3-5 0,5-3-2 16,5-1-2-16,5-2-3 0,3-4 0 15,2-1-2-15,3-3 0 0,-1-4-1 16,3-3 0-16,0-5 0 0,-1-4-2 15,-2-3 0-15,-2-4-1 0,-2-3-3 16,-2 0-2-16,-4 1-5 0,-3 1-3 16,-2 0-5-16,-2 2-4 0,-2 4-4 15,-1 2-2-15,2 2 1 0,-2 0 4 0,1 4 4 16,3 1 4-16,0 2 5 16,2 1 7-16,1 2 2 0,2 1 3 15,0 2 0-15,0-2 3 0,0 3 1 0,1 1 4 16,-1-1 3-16,-1 1 2 0,0 2 3 15,-1 0 1-15,1 4 0 0,-2 1 0 16,0 1-1-16,2 1 1 0,0 2-1 16,3 1 0-16,2-2 0 0,3-1 0 15,3 0-1-15,4-4-1 0,1-1-3 16,3-6-3-16,2-4 0 0,0-2-1 0,1-8 1 16,-1-4 2-16,-2-1 3 0,-4 0 3 15,-3-5 3-15,-7-1 3 0,-7-1 1 16,-7 1-1-16,-7 3-3 0,-5 1-4 15,-4 0-5-15,-4 6-8 0,1 7-15 16,-5 5-21-16,-2 4-37 0,4 8-16 16,-3 4-131-16,1 3-157 0,-7 6-344 15</inkml:trace>
  <inkml:trace contextRef="#ctx0" brushRef="#br0" timeOffset="142387.5895">12070 13234 678 0,'-3'-9'177'0,"-1"6"12"0,0-1-95 16,2 3-18-16,1 0-11 0,-1 1-13 15,2-2-15-15,3 2-11 0,2-1-11 16,0 1-8-16,3 0-5 0,1 0-5 16,2 0-8-16,-1 0-17 0,6 0-18 15,-2 1-20-15,0 2 143 0,-3-1-280 16,0 3-158-16,-3 5-415 0</inkml:trace>
  <inkml:trace contextRef="#ctx0" brushRef="#br0" timeOffset="142541.732">12058 13428 750 0,'-2'0'175'0,"0"-3"3"0,5 2-116 16,2 0-25-16,2-2-13 0,2 0-12 16,1-2-12-16,1 0-19 0,7 2-20 15,2 1 14-15,0-1-153 0,4 1-140 16,3-2-340-16</inkml:trace>
  <inkml:trace contextRef="#ctx0" brushRef="#br0" timeOffset="143660.1553">13000 13429 500 0,'-1'6'145'15,"0"-4"6"-15,1 0-11 0,0-4-75 0,2-4-11 16,3 0-4-16,0-5-7 0,3-4-6 15,5-4-5-15,-1-6-7 0,3-4-6 16,2-4-5-16,-2-3-4 0,2 0-3 16,-1-2-2-16,-4 0-2 0,-5-2 0 15,-4 1-2-15,-5-2 0 0,-1 3-1 16,-6 1 1-16,-1 5-1 0,-1 3 0 16,2 9 0-16,-1 5-1 0,1 9 1 15,-1 5-1-15,2 3 1 0,-1 7 0 16,1 4 1-16,0 7 1 0,0 7 1 15,0 4 2-15,3 7 0 0,1 3 2 0,0 3 2 16,1 4 2-16,2 0 1 0,4-3 1 16,2-1-1-16,1-3 0 0,2-7-2 15,6-2-2-15,3-6-3 0,4-6-3 16,2-1-7-16,1-6-10 0,6-2-15 16,3 0-26-16,-4-5-18 0,-2-3-129 15,-1-4-148-15,0-3-335 0</inkml:trace>
  <inkml:trace contextRef="#ctx0" brushRef="#br0" timeOffset="143848.6962">13523 13250 838 0,'-5'10'199'0,"-1"0"2"0,1 2-131 0,4 1-25 16,-1 0-12-16,2-1-14 0,0 1-11 15,-2 2-7-15,4 0-8 0,-2-2-14 16,-2 1-28-16,2 0-23 0,-1-1-131 0,1-5-152 16,4-2-351-16</inkml:trace>
  <inkml:trace contextRef="#ctx0" brushRef="#br0" timeOffset="144016.2336">13468 12963 681 0,'-18'-24'173'0,"1"5"7"16,2 6-102-16,3 3-19 16,4 4-15-16,3 2-12 0,4 3-14 0,4 5-24 15,3 3-29-15,5 5-20 0,0 2-128 16,1 4-141-16,5 2-337 16</inkml:trace>
  <inkml:trace contextRef="#ctx0" brushRef="#br0" timeOffset="144613.149">13633 13213 559 0,'-1'-2'139'0,"0"-2"8"0,1 0-74 0,-1 3-20 16,-2-1-2-16,2 2-1 0,0 1-5 15,-2 3-4-15,2 2-4 0,-1 7-4 16,0 2-1-16,2 5-4 0,0 2-2 16,2 3-3-16,0 1 0 0,2 0-3 15,1-4-1-15,1-3-4 0,2-3-4 16,2-3-2-16,2-6-3 0,3-3-2 15,5-7-1-15,2-4-1 0,2-7-1 16,2-4 0-16,1-4 0 0,0-6 0 0,0-5-1 16,-3 0 0-16,-2-2 1 0,-1 3-1 15,-4 3 0-15,-2 3 0 0,-4 7 0 16,-5 5 0-16,-2 7-1 0,-5 6 1 16,-4 7 0-16,-3 6-1 0,1 4 1 15,-3 2-1-15,3 7 1 0,-2 1-1 16,4-1 1-16,2-1 0 0,4-2-1 15,3-3 1-15,3-2-1 0,3-6 1 16,3-4 0-16,2-5 0 0,2-4 0 16,0-2 0-16,3-5 0 0,-2-7 0 0,1-4 0 15,-2-4 0-15,0-3 0 0,-1-1 0 16,-1-4 0-16,1 2 0 0,-2 3 0 16,-3 5 0-16,-2 5 0 0,-2 7 0 15,-3 5 0-15,-3 8 0 0,-5 6 0 16,1 7 0-16,-3 2 0 0,2 4 0 15,0 4 0-15,4 5 0 0,4-1-2 16,2 3-3-16,6 1-7 0,4-3-12 0,5 0-22 16,1-4-25-16,3-5-135 15,0-4-154-15,0-7-361 0</inkml:trace>
  <inkml:trace contextRef="#ctx0" brushRef="#br0" timeOffset="145344.705">12936 13979 622 0,'-20'-3'162'0,"-2"5"12"15,1-2-82-15,1 1-19 0,3 0-7 16,5-1-6-16,3 0-11 0,5 1-11 15,6-1-10-15,4 1-8 0,5-1-6 16,4 2-5-16,4-1-4 0,4-1-1 0,3 0-1 16,1-1-1-16,2 1 0 0,-3-3-2 15,4 4 1-15,-2 1-1 0,1 0 0 16,-3 2 0-16,-3 1 0 0,-4 1 0 16,-1 2 0-16,-10 2-2 0,-4 0 1 15,-9 1-1-15,-3 1 0 0,-5 3 0 16,-4 1 0-16,-4 1 0 0,-3 1 1 15,-3 3 1-15,0-1 0 0,-2 1 0 16,-3 2 2-16,-1 0 2 0,-2 2 1 16,2-1 3-16,3 1 1 0,2-1 2 0,4-4 1 15,7-3 0-15,5-4-1 0,7-2-1 16,5-2-3-16,4-5 0 0,3-1-3 16,5 1-1-16,4-3-1 0,5-1-1 15,2-2 0-15,3-1-2 0,1 1-1 16,1-3-4-16,0 0-6 0,-1 1-8 15,0 2-12-15,-1-2-17 0,0 2-21 16,1 1-12-16,-2-1 115 0,0 4-238 16,-3-1-145-16,-1 0-372 0</inkml:trace>
  <inkml:trace contextRef="#ctx0" brushRef="#br0" timeOffset="145597.6856">13381 14199 692 0,'-7'-2'186'16,"1"1"6"-16,1 1-72 0,6 0-51 16,3 1-16-16,3 1-12 0,6 0-13 15,1 1-9-15,3 0-7 0,4 0-3 16,2 1-4-16,0-2-4 0,2 1-8 15,-1-3-12-15,1 1-17 0,-3-1-24 16,0-1-16-16,-4 0-129 0,0-2-143 16,-1 2-327-16</inkml:trace>
  <inkml:trace contextRef="#ctx0" brushRef="#br0" timeOffset="145856.6395">13642 14087 615 0,'-4'-7'172'15,"3"4"5"-15,0 2-15 0,5 1-111 16,-1 0-18-16,6 2-11 0,2 0-8 16,1 2-6-16,0 5-3 0,4-2-3 0,1 0 0 15,3 2-1-15,0-3 0 0,-2 3 0 16,2-1 0-16,-2-3-1 0,-2 1 1 16,-6 2 0-16,-3 0 0 15,-7 1-1-15,-4 1 1 0,-3-2-1 0,-9 4 1 16,-1 3-1-16,-5 0 1 0,-3 0-1 15,0 0 0-15,0 0-2 0,2 1-4 16,4-2-11-16,5-2-11 0,3-4-15 16,6 0-15-16,2-1-124 0,5-2-132 0,4-3-308 15</inkml:trace>
  <inkml:trace contextRef="#ctx0" brushRef="#br0" timeOffset="146145.8527">13990 14187 670 0,'-12'0'183'0,"-1"1"7"15,-3 3-64-15,0 3-56 0,1 4-15 0,1 5-12 16,3 1-15-16,4 2-8 16,5 0-8-16,5 1-4 0,2-3-2 0,8-1-3 15,6-2-1-15,2-3-1 0,2-4 0 16,0-5-1-16,3-4 0 0,1-3 1 15,-5-5-1-15,-4-7-1 0,-2-3 1 16,-5-2-1-16,-5 2 0 0,-3-1 0 16,-6 2-1-16,-4 0-3 0,-3 3-5 15,-3 5-11-15,-3 1-19 0,-3 4-19 0,2 3-11 16,-1 2-10-16,1 5 11 0,3 1-123 16,3 1-114-16,5 1-254 0</inkml:trace>
  <inkml:trace contextRef="#ctx0" brushRef="#br0" timeOffset="146487.8358">14235 14141 523 0,'-9'-5'141'0,"1"0"9"15,-3 3-37-15,-2 4-47 0,0 1-4 16,2 5-1-16,0 3-2 0,1 1-3 16,2 3-8-16,0 3-6 0,3 2-8 15,3 1-9-15,2-2-8 0,1 1-5 0,1-2-5 16,5-1-2-16,4-5-1 0,3-3-2 16,3-3-1-16,6-5 0 0,0-3 0 15,3-7 0-15,-1-4 0 0,-1-4 0 16,-2-4-1-16,-4-1 1 0,-6 1 0 15,-4 0-1-15,-8 2 1 0,-5 4-2 16,-6 3-3-16,-5 4-11 0,-5 2-13 16,-7 4-29-16,-4 3-22 0,1 6-126 0,1 3-149 15,-1 4-338-15</inkml:trace>
  <inkml:trace contextRef="#ctx0" brushRef="#br0" timeOffset="147668.1292">15234 13186 472 0,'-13'-12'124'0,"-4"0"6"15,1 0-52-15,1 2-22 0,2 2-5 16,-1 2-3-16,1 0-1 0,3 1 1 16,3 2-1-16,0-2-1 0,3 1-2 15,0 2-5-15,1-2-5 0,5 3-5 0,1-1-6 16,2 0-5-16,4 1-4 0,3 1-3 16,5-3-3-16,4 2 0 0,1 0-2 15,4 1 0-15,3-1-2 0,1-1 0 16,0 1-1-16,1 0 0 0,1 1-1 15,0-1 0-15,-4 1-1 0,-1 0 0 16,-3 1 0-16,-4 1-1 0,-3 2 0 16,-5 1 0-16,-5 1 0 0,-4 3 0 15,-6 0 0-15,-3 5 0 0,-3-1 0 16,-6 2-1-16,-2 1 1 0,-4 0-2 0,-1 4 1 16,-4-1 0-16,0 1 0 15,-2 2 0-15,1 4 1 0,0-3 0 0,2 1 0 16,1-3 0-16,5 0 0 0,2 0 0 15,4-5 0-15,4-3 1 0,5 1-1 16,4-5 1-16,2 0-1 0,6 0 1 16,3-4-1-16,5-2 1 0,2-2 0 15,2-2-1-15,3 0 0 0,3-3 1 16,1-3-1-16,2-2 0 0,0 2-3 16,1-2-7-16,0 3-14 0,-3 1-24 0,-1 3-20 15,-4 2-133-15,-4 5-150 0,1 0-350 16</inkml:trace>
  <inkml:trace contextRef="#ctx0" brushRef="#br0" timeOffset="148392.8429">16576 13299 386 0,'-19'4'103'0,"-3"-3"6"16,-2-1-46-16,-1 2-12 0,-3 1-7 15,1-1-6-15,0-2-2 0,1 3-2 16,2-3 0-16,2 3 0 0,4-3 0 16,3 0-2-16,4 0 1 0,2 0-2 0,4 0-4 15,5-1-2-15,3 0-5 0,5-2-3 16,2 1-4-16,5-2-4 0,4 1-1 15,6 0-1-15,4 1 0 0,6-1 0 16,3 0 0-16,4 0 2 0,5-2 2 16,6 2 0-16,1-1 2 0,7 0-1 15,6 2-1-15,3 1-2 0,2-4-1 16,4 1-3-16,1 2-1 0,1-2-3 16,0 0 0-16,-1-1 0 0,-1-1-1 0,1 1 0 15,0 3 1-15,-2-2-1 0,0 0 0 16,-2 0 1-16,-2 0-1 15,0 1 1-15,-3 1 0 0,-4 0-1 0,-4-2 1 16,-4 3-1-16,-6-2 1 0,-5 1-1 16,-8 1 1-16,-6-2-4 0,-8 3-5 15,-7 0-9-15,-6-1-11 0,-8 2-11 16,-4-1-11-16,-6-1-14 0,-3 0-121 0,-3-5-125 16,-1 2-297-16</inkml:trace>
  <inkml:trace contextRef="#ctx0" brushRef="#br0" timeOffset="149041.9502">16616 12710 612 0,'0'-21'156'0,"0"4"11"0,0 1-84 15,0 2-12-15,-1 2-4 0,1 4-5 16,-1 1-9-16,2 9-8 0,-1 1-10 16,2 6-9-16,0 3-8 0,-1 3-6 15,0 5-5-15,0 4-1 0,0-1-2 16,-1 3-3-16,0-2-5 0,0 2-7 16,2-3-13-16,0 0-21 0,2-4-22 15,1 0-88-15,0-5-48 0,2-2-127 0,4-7-255 16</inkml:trace>
  <inkml:trace contextRef="#ctx0" brushRef="#br0" timeOffset="149297.6894">16895 12728 721 0,'-7'0'174'16,"3"-1"4"-16,2 1-110 0,3 1-24 15,3-1-12-15,3 3-9 0,2-3-12 16,2 2-10-16,2 2-14 0,4-3-19 16,1 1-15-16,0 0-19 0,1-4-114 15,2 2-130-15,4 0-293 0</inkml:trace>
  <inkml:trace contextRef="#ctx0" brushRef="#br0" timeOffset="149861.0428">17409 12319 599 0,'-11'-11'160'0,"4"1"10"0,1 0-53 0,4 3-55 15,3 1-8-15,4 1-7 0,4-1-8 16,2 3-9-16,2 1-8 0,3 2-5 16,2 2-6-16,1 3-3 0,-1-2-4 15,-1 2-2-15,-2 1 0 0,-3 0-1 16,-3 0-1-16,-4-1 1 0,-4 1 0 16,-2 3 0-16,-3 0 0 0,-3 1 0 15,-3 1 0-15,-2 0 1 0,-1 2-1 0,2-1 0 16,0 0-1-16,3-1 0 0,2 0 1 15,3-1-1-15,4 0 0 0,4 0 0 16,0-2 0-16,4-1-1 0,1 2 0 16,-1-2-1-16,2 2-1 0,0-2-2 15,0 1-1-15,-1 0 0 0,0 0 0 16,-3 0 1-16,1 0 0 0,-2 0 1 16,-4 1 2-16,0 0 1 0,-5 1 0 15,-2 4 0-15,-5-3 1 0,-3 2-1 16,-4 1 1-16,-3 2 0 0,-2-2 0 15,-1 0 1-15,-2-1-1 0,2 0-2 0,2-2-7 16,4-2-13-16,4-1-16 0,2-3-14 16,4-1-1-16,5-1-133 0,4-3-135 15,6 1-302-15</inkml:trace>
  <inkml:trace contextRef="#ctx0" brushRef="#br0" timeOffset="150086.4295">17950 12326 699 0,'4'0'175'0,"-4"7"5"16,-4 5-98-16,-5 5-27 0,-3 5-10 16,-5 6-7-16,-4 4-11 0,-4 2-7 0,-5 2-5 15,-3 2-4-15,0 0-2 0,-1-3-5 16,2 2-8-16,4-4-12 0,4-4-19 15,6-2-24-15,9-3-8 0,5-7-129 16,6-2-138-16,7-6-314 16</inkml:trace>
  <inkml:trace contextRef="#ctx0" brushRef="#br0" timeOffset="150904.2532">17850 12729 516 0,'-4'-2'135'0,"-1"-2"7"16,4 2-45-16,0-2-48 0,1 2-10 0,1-2-4 15,0 0-6-15,0 2-7 0,3 1-5 16,-2-3-6-16,1 3-4 0,0 1-3 16,0 0-2-16,-1 0-1 0,2 1-2 15,-1 1-2-15,-1 0-1 0,0 0-1 16,-3 1-1-16,1-1-1 0,0 0 1 15,0 1 1-15,-2-1 0 0,-2 0 2 0,0 0 2 16,2-1 0-16,-2 0 1 0,2 1 0 16,-3-2 1-16,2 1 0 0,2-1 1 15,0 0 1-15,-1 0 0 0,0 0 3 16,2-1 1-16,-1 1 2 0,0-2 3 16,1 2 4-16,0-1 2 0,0 1 4 15,0 0 2-15,-3-1 2 0,3 1 1 0,0 0 0 16,0 0-3-16,0 0-2 0,0 0-4 15,0 0-4-15,3-1-2 0,-2 0-4 16,0 1-2-16,3-2-2 0,0 1 0 16,3 0-1-16,2 0-1 0,2-1-1 15,1 2 0-15,3-1 0 0,0 1-1 16,4 0 0-16,-1 0 1 0,3 1-1 16,0-1 0-16,-2 2 0 0,1-1 0 15,0-1 0-15,-4 1 0 0,-2 0 0 0,-3 2 1 16,-1-1-1-16,-4 1 0 15,-2 2 0-15,-3 1-1 0,-2 1 0 0,-2 0-1 16,-1 2 0-16,-4 0-1 0,-2-1-2 16,-3 1 0-16,-2-1-1 0,-4 3 1 15,-2 3 0-15,-2-2 0 0,-2 0 2 16,2 5 0-16,0 1 2 0,0-2 1 16,4 1 0-16,3-1 0 0,4 0 0 15,1 1 0-15,3-3 0 0,3-1 0 16,4-2 0-16,1-2 1 0,3-1-1 15,3-3 0-15,1-2 1 0,4 0-1 0,3-3 1 16,2-3-1-16,3-2 0 16,4 1 1-16,2-3-1 0,1 1 0 0,1-1 0 15,1 2 0-15,-1 0 0 0,-2 2-7 16,-3-1-9-16,1 1-17 0,-5 5-22 16,-2-1 19-16,-6 3-156 0,-2 3-142 15,-4 3-334-15</inkml:trace>
  <inkml:trace contextRef="#ctx0" brushRef="#br0" timeOffset="151908.9606">16529 13764 649 0,'3'-11'161'0,"-1"3"8"0,-1 2-98 0,3 6-11 16,-2 6-5-16,1 2-5 15,2 6-9-15,-2 7-8 0,2 4-8 0,-2 4-5 16,-1 1-6-16,-2 2-6 0,0 5-2 16,-2 0-3-16,-1-3-1 0,-2-2-1 15,-1-2 0-15,0-1-2 0,0-5-5 16,0-4-8-16,1-4-14 0,1-4-13 16,6-4-19-16,1-5 68 0,3-4-202 15,4-6-143-15,6 1-358 0</inkml:trace>
  <inkml:trace contextRef="#ctx0" brushRef="#br0" timeOffset="152558.7689">16939 13853 497 0,'0'-11'126'0,"0"3"4"16,0 1-56-16,-1 2-33 0,2 3-6 15,1-1-2-15,-1 3-3 0,-1-2-2 16,0 2 0-16,1-2 0 0,-1 2 1 16,1-1 1-16,1 0 0 0,-2-1 1 15,1 0 2-15,0 1 1 0,0 1 0 16,0 0 0-16,-1-1-2 0,2 1 0 15,-2 0-3-15,0 0-4 0,0 1-3 16,0-1-3-16,0 5-3 0,-2 2-3 0,0 3-3 16,2 5-2-16,0 3-2 0,-1 3-2 15,1 5-1-15,1-1-1 0,0 1-2 16,4 2 0-16,-1-1-2 0,-2-1-4 16,4 0-4-16,-3-3-7 0,-1-2-9 15,1-2-13-15,-2-3-16 0,1-2-19 16,0-4-10-16,-2-3-124 0,0-2-137 15,-2-4-314-15</inkml:trace>
  <inkml:trace contextRef="#ctx0" brushRef="#br0" timeOffset="152752.2621">16861 14002 681 0,'-4'-5'180'0,"1"3"7"0,-2-2-85 16,5 3-31-16,2 1-13 0,3 1-9 15,4 0-14-15,3 1-11 0,5-2-7 16,4-2-6-16,5 1-4 0,1-4-7 16,1-1-9-16,1-1-13 0,2-1-20 0,1-1-21 15,-3 1-14-15,-1-2-127 0,-1 3-140 16,-1-3-316-16</inkml:trace>
  <inkml:trace contextRef="#ctx0" brushRef="#br0" timeOffset="153139.223">17579 13681 528 0,'0'-19'140'0,"0"-1"10"0,0 2-49 15,-1-1-31-15,1 5-3 0,0 2-1 16,-2 8-2-16,2 4-5 0,-1 6-6 15,0 6-7-15,0 6-9 0,0 3-10 16,-2 7-6-16,1 2-5 0,-3 0-4 16,1 1-3-16,0 1-4 0,1 0-2 15,-1 0-6-15,-1-4-10 0,3 0-14 0,-2-2-23 16,0-2-25-16,2-3-136 16,-1-4-156-16,3-5-360 0</inkml:trace>
  <inkml:trace contextRef="#ctx0" brushRef="#br0" timeOffset="153827.9307">18064 13659 616 0,'4'-6'156'0,"-7"1"8"15,-1 6-92-15,-3 5-15 0,-4 5-6 16,-6 9-9-16,-4 2-9 0,-3 9-8 0,-3 5-7 16,-4 4-3-16,-1 4-4 15,0 0-1-15,-1 0-2 0,-1 3-1 0,2-2-3 16,-1-4 0-16,4-3-1 0,1-2-1 16,3-2-2-16,4-3-4 0,8-8-6 15,3-3-14-15,4-7-17 0,2-2-12 16,7-6 160-16,0-7-293 0,5-6-150 15,4-1-414-15</inkml:trace>
  <inkml:trace contextRef="#ctx0" brushRef="#br0" timeOffset="154491.7405">17891 14114 728 0,'-5'-5'180'0,"2"0"7"0,0 1-114 0,4-1-14 15,2 2-9-15,2-2-10 0,3 0-12 16,2 1-7-16,2 2-6 0,4-2-3 16,1 1-2-16,4 0-3 0,3 0-1 0,-1 1-2 15,1-1-1-15,0 0-1 0,-1 2-1 16,0-1 0-16,-3 2-1 0,-2 0 0 16,-3 2 0-16,-3 0 0 0,-2 3 0 15,-4 1-1-15,-4 0 0 0,-4 4 0 16,-2 0-1-16,-4 2 0 0,-2 1 1 15,-4 3-1-15,-1-1 0 16,-5 1 1-16,0 0 0 0,0 0 0 0,-1 2 1 16,0-1 0-16,1-2 1 0,1 0 0 15,2 1 0-15,2-3 1 0,3-2 0 16,2-1 1-16,4-3 0 0,3 1-1 16,4-2 1-16,4-1-1 0,3-3 1 0,4-1-1 15,3-1 1-15,3 0-1 0,3-2 0 16,1-2 0-16,2 1-1 0,2-1 0 15,0-1 0-15,0 1 0 0,3 2-1 16,-3-3 0-16,1 4-5 0,-3-2-8 16,-1 3-13-16,-2 0-21 0,-2 4-25 15,-10 1-135-15,-1 3-154 0,-6 2-357 0</inkml:trace>
  <inkml:trace contextRef="#ctx0" brushRef="#br0" timeOffset="165563.2799">14835 13113 329 0,'-20'65'82'0,"9"1"1"0,9-7-45 0,4 3-12 16,8-4-10-16,9-1-6 0,8-3-6 15,3-6 0-15,8-4-1 0,4-6-2 16,3-6-1-16,5-5-3 0,1-6-2 16,-2-4-4-16,2-5-2 0,2 0 1 15,-1-6-1-15,3-3 2 0,-2-6 1 0,-1-8 3 16,-2-3 2-16,-2-5 1 0,-3-5-1 15,-2-4 0-15,-4-7-1 0,-4-4 0 16,-1-4 0-16,-6-3 0 0,-4-7 2 16,-4-6 1-16,-5-3 3 0,-8-4 4 15,-5-5 2-15,-5-2 2 0,-7 0 0 16,-10 1 1-16,-7 4 0 0,-7 7-1 16,-8 7-3-16,-10 14-3 0,-12 10-1 0,-8 11-1 15,-8 10 0-15,-4 13-1 0,-3 8-2 16,-3 9-11-16,0 7-71 0,6 9-70 15,3 7-179-15</inkml:trace>
  <inkml:trace contextRef="#ctx0" brushRef="#br0" timeOffset="167594.461">18937 13112 703 0,'-2'-13'175'16,"-3"8"6"-16,0 2-107 0,3 2-21 16,2-1-10-16,2 0-9 0,3-1-11 15,5 3-11-15,1-6-5 0,6 4-2 16,5 1-2-16,2-2-4 0,1 1-8 15,1 0-13-15,-1 0-17 0,2 4-16 0,-5-3-17 16,-3 0-116-16,-5 0-130 16,-1 6-290-16</inkml:trace>
  <inkml:trace contextRef="#ctx0" brushRef="#br0" timeOffset="167763.7556">18951 13311 681 0,'-9'4'159'0,"3"0"5"0,4-2-105 16,2-1-24-16,5 0-9 0,1 1-6 16,3-2-6-16,5 0-7 0,2-2-12 15,2 0-17-15,3 0-16 0,-1 0-129 16,0-1-135-16,4 0-328 0</inkml:trace>
  <inkml:trace contextRef="#ctx0" brushRef="#br0" timeOffset="169300.805">19705 13097 602 0,'-3'1'147'0,"-6"0"10"0,-2 5-85 0,0 3-14 15,-1 2-6-15,1 1-2 0,2 3-4 0,3-2-8 16,2 2-7-16,4 0-8 0,3 0-5 16,3-1-3-16,4 1-3 0,2-4-3 15,4-2-2-15,4-3-1 0,0-6-2 16,4-4-1-16,0-3-1 0,1-4-1 15,-3-4 1-15,-3-1-1 0,-5 0 1 16,-4-1-1-16,-6 0 1 0,-4 1-1 16,-4 0 0-16,-5 1-1 0,-3-1-5 15,-5 5-6-15,-3 1-8 0,-1 6-9 0,2 1-6 16,0 2-6-16,4 5-6 0,4 4-5 16,7 2 0-16,5 1 0 0,6-1-4 15,4 0 10-15,3-2-110 0,3 1-104 16,1-3-253-16</inkml:trace>
  <inkml:trace contextRef="#ctx0" brushRef="#br0" timeOffset="169533.1726">19963 13116 455 0,'19'-7'139'0,"-2"0"10"0,-7 1-7 0,-1 1-58 15,-4 1-14-15,-4 3-9 0,-1 2-7 16,-3 3-7-16,-2 2-7 0,2 2-8 16,-2 3-8-16,1 2-7 0,4 3-4 15,1-2-1-15,6 1-3 0,6 1-3 16,2-3-2-16,3-2-1 0,3-2-1 15,1-5 0-15,2-4 0 0,0-3 1 16,-6-5 1-16,1-3 2 0,-4-4 2 16,-4-2 2-16,-4 0 2 0,-9-3-1 0,-5-1 0 15,-5 0-2-15,-5 2-2 0,-7 4-9 16,-3 4-11-16,-6 6-21 0,-5 8-32 16,-1 5-128-16,0 11-14 0,0 6-133 15,3 5-248-15</inkml:trace>
  <inkml:trace contextRef="#ctx0" brushRef="#br0" timeOffset="180377.1778">8108 15384 206 0,'-1'-1'46'0,"-1"-1"0"0,2 1-30 16,-1-1-7-16,0 0 5 0,-2 1 11 15,0-1 13-15,-2-1 13 0,1 1 9 16,-1-3 7-16,0 0 2 0,0 0-2 15,1-1-5-15,-1 0-8 0,-1 1-7 16,-1-1-4-16,1 2-2 0,0-2-1 16,0 2 0-16,1 2-2 0,1 1-3 15,2-2-6-15,2 2-5 0,2 0-6 16,3 2-4-16,3 2-4 0,2 0-2 0,2 6-1 16,4 2 0-16,3 5 1 0,2 2 0 15,1 4-1-15,3 5-1 0,-1 3-2 16,-2 0 0-16,0 2-2 0,-1 0 0 15,-3 0-1-15,0-2 0 0,-6 0-2 16,1-2-4-16,1 2-4 0,-1-1-10 16,0-4-10-16,1-1-13 0,0-5-11 15,3 0-8-15,-1-8-35 0,-3-4-76 16,-2-7-103-16,2-2-236 0</inkml:trace>
  <inkml:trace contextRef="#ctx0" brushRef="#br0" timeOffset="180606.5595">8552 15373 612 0,'-1'0'145'0,"-2"2"4"15,-1 4-84-15,0 7-26 0,0 5-9 16,1 5-1-16,-2 7 0 0,-1 4 0 16,-2 4-2-16,-1 5 0 0,0 6-2 15,-3 0-1-15,-2-1-1 0,0-1-5 16,-2 0-4-16,0-1-3 0,0 1-3 0,-3-7-2 15,4-2-3-15,-1-1-2 0,2-7-8 16,3-2-10-16,3-9-17 0,3-4-19 16,3-5-2-16,5-4-133 0,2-6-136 15,3-3-311-15</inkml:trace>
  <inkml:trace contextRef="#ctx0" brushRef="#br0" timeOffset="181512.7169">6307 15307 512 0,'-2'-2'138'16,"-3"2"3"-16,-4 9-15 0,-2 6-89 16,-1 8-15-16,-4 8-6 0,0 9-4 15,-1 8-2-15,-5 6 0 0,0 2 0 16,0 3 0-16,0 0 2 0,0-4 1 16,1-7 1-16,2-6 1 0,6-6-3 15,3-9-1-15,4-10-2 0,5-11 0 16,2-6-3-16,4-7-2 0,4-10-2 15,2-9 0-15,2-8 0 0,3-8 0 0,2-7-1 16,2-10 0-16,0-11-1 0,-1-3 0 16,1-7-1-16,2 2 0 0,2 3-1 15,0 5 0-15,-2 13 0 0,0 13 1 16,-4 12 0-16,-1 15 1 0,-5 9 1 16,-3 7 1-16,0 10 1 0,-2 5 0 15,0 6 0-15,3 7 0 0,-1 6 1 16,0 5 2-16,2 6 3 0,1 1 2 0,1 4 1 15,-1-1 0-15,4 4 0 0,1-3-1 16,0-2-3-16,1 1-2 0,1-1-3 16,0-4-2-16,3-1-4 0,-3-7-5 15,3-5-12-15,-1-3-14 0,-1-5-13 16,-3-6-12-16,-2-2-120 0,-6-5-128 16,-3-1-294-16</inkml:trace>
  <inkml:trace contextRef="#ctx0" brushRef="#br0" timeOffset="181710.1519">6262 15706 724 0,'-12'-17'170'16,"3"2"2"-16,8 7-120 0,3 0-16 16,6 5-10-16,4 0-6 0,4 2-9 15,3 2-5-15,2 0-3 0,2 3-5 0,-1 0-12 16,-2-1-14-16,-2 1-16 0,0 0-7 15,-6-2-124-15,-2-3-129 0,-2-2-297 16</inkml:trace>
  <inkml:trace contextRef="#ctx0" brushRef="#br0" timeOffset="181861.5245">5904 15078 694 0,'-22'-18'163'0,"5"6"1"0,2 2-114 15,9 9-18-15,9 5-10 0,5 9-12 16,6 7-17-16,3 8-22 0,2 10-15 16,6 5-120-16,-1 3-126 0,3 1-310 15</inkml:trace>
  <inkml:trace contextRef="#ctx0" brushRef="#br0" timeOffset="182190.2006">6681 15888 609 0,'8'5'143'0,"-2"-6"5"15,2 0-99-15,-2-5-9 0,4-2-3 16,1-3-4-16,1 0-5 0,3-3-6 16,1-6-5-16,2-3-4 0,0 0-4 15,-1-2-4-15,-2 1-1 0,-4-2-3 16,-1 1 0-16,-6 2 0 0,-3 3 0 0,-6 1-1 15,-5 3 1-15,-1 2 0 0,-5 5 1 16,-2 5 2-16,0 8 3 0,-3 4 2 16,1 9 1-16,-1 8 1 0,2 6 1 15,-2 8-1-15,1 5-2 0,2 4-3 16,1 4 0-16,3 5-2 0,4-2 0 16,2-1-1-16,4-5-1 0,4-3-2 15,5-4-7-15,5-8-14 0,6-7-16 16,3-7-13-16,7-8-11 0,6-6-120 0,6-8-128 15,5-9-287-15</inkml:trace>
  <inkml:trace contextRef="#ctx0" brushRef="#br0" timeOffset="182499.4595">7211 15643 731 0,'-22'4'168'0,"-6"6"2"0,-1 3-117 15,-2 9-22-15,0 3-9 0,2 2-3 16,3 0-4-16,7-1-3 0,4-2-3 16,6-7-1-16,4-6 0 0,7-7-2 15,5-3-2-15,4-6-1 0,4-2-1 16,3-8-1-16,2-3-1 0,2-3 0 16,3-1 0-16,0-3 0 0,-1 1 0 15,3 1 0-15,-5 3-1 0,-3 4 1 0,-3 3 0 16,-3 3 0-16,-3 5 0 0,-4 6-1 15,-3 3 1-15,-1 6 0 0,-2 3-1 16,-1 6 1-16,0 5-2 0,-2 3-3 16,2 2-14-16,1 1-15 0,2 0-14 15,3-3 54-15,4-1-186 0,1-6-138 16,2-4-340-16</inkml:trace>
  <inkml:trace contextRef="#ctx0" brushRef="#br0" timeOffset="182708.3982">7568 15931 675 0,'1'5'171'16,"1"3"6"-16,-2 4-85 0,-2 4-45 15,-1 5-11-15,0 3-7 0,-3 4-9 0,-4 4-13 16,-1 0-21-16,0 0-23 0,-2 3 102 15,1 0-245-15,4-4-155 0,-1 1-417 16</inkml:trace>
  <inkml:trace contextRef="#ctx0" brushRef="#br0" timeOffset="183414.0827">8914 15830 530 0,'-5'-13'152'0,"-1"-1"9"16,0-3-17-16,3 1-76 0,2-1-13 15,2 1-4-15,4-2-6 0,2 4-6 16,4 1-8-16,2 2-5 0,0 3-5 15,3 1-3-15,1 3-3 0,-2 1-4 0,0 6-2 16,-2 3-2-16,-1 5-1 0,-1 6-2 16,-3 6-1-16,-2 6 0 0,0 4-2 15,-2 3 0-15,-3 6-3 16,0 2-4-16,-1 0-10 0,-1 0-9 0,0-2-16 16,-1-2-16-16,0-3-11 0,1-4-12 15,-2-7-113-15,1-5-123 0,-1-5-280 16</inkml:trace>
  <inkml:trace contextRef="#ctx0" brushRef="#br0" timeOffset="183595.5853">8942 15859 569 0,'-10'-10'159'0,"0"9"8"16,-1 5-25-16,3 8-83 0,-2-1-18 15,3 6-9-15,-1 5-8 0,2 3-9 16,1 3-7-16,3 2-11 0,1-1-13 15,4 1-17-15,5 1-14 0,1-4-99 16,5-3-29-16,4-4-113 0,5-4-219 16</inkml:trace>
  <inkml:trace contextRef="#ctx0" brushRef="#br0" timeOffset="184062.3369">9489 15849 612 0,'-14'4'161'16,"-1"2"7"-16,-5 4-34 0,-2 3-86 15,-2 3-13-15,-1 6-3 0,2 5-4 16,0 3-3-16,2-1-4 0,5 0-1 16,4 1-2-16,6-3-3 0,5-6-3 15,4-5-1-15,8-7-4 0,3-3-2 16,5-4-3-16,3-6 0 0,4-3-1 15,0-6-1-15,-2-4 1 0,0-5 0 16,-5-6 0-16,-2-3 0 0,-3 1 0 16,-3 2 1-16,-1-1 3 0,-2 9 2 0,-3 1 1 15,0 9 1-15,-1 7 1 0,-3 3 0 16,-1 5-1-16,-1 4-3 0,-2 6-2 16,1 4-1-16,-2 3-2 0,0 0-2 15,2 1-6-15,0-1-7 0,0-2-12 16,1-6-20-16,2-3-19 0,-1-8-11 15,3-6-12-15,0-9-28 0,1-6-45 0,0-7-19 16,-1-1 30-16,-1-5 55 0,-1-5 39 16,-2-4 32-16,-3-6 39 0,-1-5 53 15,-5-8 30-15,-1-9-8 0,-1 4-28 16,1 3-12-16,0 7-9 0,-1 10-1 16,1 12 1-16,2 13 1 0,2 17 0 15,1 3-15-15,1 9-21 0,4 8-19 16,1 9-36-16,3 8-91 0,2 6-107 15,1 7-256-15</inkml:trace>
  <inkml:trace contextRef="#ctx0" brushRef="#br0" timeOffset="184335.8279">9665 16089 515 0,'30'8'136'16,"3"-6"6"-16,-1-7-40 0,2-3-51 16,-2-12-8-16,-2-3-2 0,-2-5-1 15,-1-1-4-15,-4-2-5 0,-5-1-4 16,-4-1-5-16,-4-2-5 0,-4 1-4 15,-2 2-3-15,-7 0-2 0,-4 4 2 16,-3 4 3-16,-7 4 2 0,-5 9 1 0,-6 9-1 16,-7 7-1-16,0 9-1 0,-3 10-4 15,-3 9-4-15,3 3-2 0,5 12-2 16,4 6 0-16,4 7 1 0,6 2 0 16,3 4 2-16,7 2 0 0,3 1 1 15,6-2 0-15,0-4-1 0,6-5-2 16,4-4-5-16,5-9-12 0,2-8-17 15,6-8-20-15,3-12-15 0,5-8 121 16,2-13-251-16,3-8-147 0,4-12-376 16</inkml:trace>
  <inkml:trace contextRef="#ctx0" brushRef="#br0" timeOffset="184578.1806">10096 15804 679 0,'0'-14'177'0,"1"3"7"0,-1 7-67 16,1 5-56-16,3 4-15 0,3 6-6 15,3 2-9-15,1 7-6 0,3 7-5 16,3 7-2-16,2 3-3 0,3 4-3 16,0 2-2-16,0 4-3 0,2 1-1 15,-2-2-3-15,-1 1-7 0,-1-6-12 16,-1-1-17-16,-1-4-25 0,1-3-19 15,-2-6-131-15,0-8-150 0,-1-13-338 16</inkml:trace>
  <inkml:trace contextRef="#ctx0" brushRef="#br0" timeOffset="184738.5203">10396 15841 754 0,'-33'16'176'0,"-5"6"3"0,-1 8-126 15,-2 5-20-15,0 6-7 0,3 2-9 16,3 1-22-16,6 3-27 0,4-6-20 0,6-3-128 16,8-5-139-16,11-8-330 15</inkml:trace>
  <inkml:trace contextRef="#ctx0" brushRef="#br0" timeOffset="185196.3522">10643 15757 828 0,'-27'4'196'0,"-2"3"0"0,-4 6-118 16,1 1-38-16,1 2-18 0,2 0-10 16,3-6-6-16,7 0-3 0,5-3-2 15,7 1 0-15,6-1-1 0,7-1-2 16,4-1-4-16,3 0-6 0,2 1-7 15,-2-2-7-15,2-1-9 0,-3 0-4 0,-2 0-2 16,-3 2 2-16,-2 0 6 0,-4 1 6 16,-2 4 7-16,-1 1 9 0,-3 4 5 15,-1 3 5-15,-2 2 5 0,2 3 3 16,1 2 4-16,-1-2 4 0,3-2 3 16,1-3 1-16,4-3-1 0,3-3-2 15,2-5-3-15,4-4-3 0,5-3-5 16,2-6-2-16,3-4-3 0,4-5-1 15,-1-4-2-15,3-2-1 0,-1-5-1 16,1-3 1-16,-3-1-1 0,-2 3 2 16,-3 0 0-16,-4 3 3 0,-4 4 5 15,-3 4 7-15,-6 8 5 0,-2 3 4 0,0 5 2 16,-2 5 1-16,-1 2-1 0,1 5-3 16,-1 3-7-16,3 5-5 0,2 0-4 15,0 3-2-15,4-1-3 0,5-2-6 16,8-2-11-16,5-6-19 0,7-7-22 15,4-7-134-15,5-4-147 0,6-10-353 16</inkml:trace>
  <inkml:trace contextRef="#ctx0" brushRef="#br0" timeOffset="185719.4368">12123 15630 697 0,'-12'0'171'0,"-4"-1"5"0,-1 6-109 15,-3 1-16-15,-2 2-8 0,-4 5-5 16,-1 0-5-16,-1 3-6 0,1 5-2 16,3 0-1-16,1 3-1 0,0-2-1 15,9 6-3-15,5-1-4 0,7 0-4 16,5-1-4-16,5-1-2 0,6-2-3 0,9 3-1 16,0-7 0-16,4-1 0 0,1-3-1 15,1-3 0-15,3-4-2 16,-5-5-5-16,-1-6-8 0,2-6-11 0,-2-2-17 15,-2-1-21-15,-3-4-14 0,-3-2-54 0,-2 0-70 16,-3 4-118-16,-7 2-249 16</inkml:trace>
  <inkml:trace contextRef="#ctx0" brushRef="#br0" timeOffset="185926.6066">11918 15802 724 0,'-12'-4'174'0,"7"1"6"0,4 3-109 15,4 3-21-15,4-1-10 0,5 2-7 0,4 0-10 16,4-1-7-16,1 0-5 0,1-2-4 16,1 0-11-16,1-2-18 0,-2-1-23 15,-2-1-18-15,-2-1-127 0,2 0-145 16,-3 0-334-16</inkml:trace>
  <inkml:trace contextRef="#ctx0" brushRef="#br0" timeOffset="186109.1766">11835 15233 748 0,'-19'-17'177'16,"1"2"0"-16,5 5-120 0,8 7-15 15,8 5-18-15,3 6-12 0,6 6-14 16,1 7-21-16,9 4-19 0,4 5-15 16,2 5-121-16,3 0-133 0,0 2-312 15</inkml:trace>
  <inkml:trace contextRef="#ctx0" brushRef="#br0" timeOffset="186318.6162">12252 15729 626 0,'16'26'156'16,"-3"0"8"-16,2 1-85 0,-2-2-22 15,-1-1-8-15,1-6-6 0,-1-2-3 16,0 0-3-16,-1-3-4 0,-1-3-2 16,-3-1-1-16,0-3-2 0,-3 0-4 0,0-2-3 15,-1-3-5-15,-1-4-4 0,0-2-3 16,1-2-4-16,2 0-3 0,0-3-6 16,2-2-7-16,3-2-11 0,1 2-10 15,2 1-17-15,3 0-15 0,1 0-8 16,4 2-6-16,1 2-5 15,0 1-105-15,-1 0-111 0,2 1-260 0</inkml:trace>
  <inkml:trace contextRef="#ctx0" brushRef="#br0" timeOffset="186670.6741">12842 15726 596 0,'-18'-2'150'0,"-1"4"6"0,-4 1-84 16,-3 5-21-16,-1 3-8 0,0 5-7 15,-1 2-3-15,3 4-3 0,-1 2-1 16,5 2-1-16,6-1-1 0,4-1-2 16,6-1-2-16,4-2-5 0,5-2-7 15,3-5-5-15,4-1-3 0,3-6-2 0,3-5-1 16,1-3 0-16,5-5-1 0,0-5 1 16,0-2-1-16,-1-5 0 0,-1-2 0 15,-2-2 1-15,-2-4 0 0,-2 0 0 16,1-1 0-16,-1 3 1 0,-3 2 1 15,-2 3 3-15,-4 7 2 0,-5 5 1 16,-3 8 2-16,-3 9 0 0,-4 3 0 16,-1 5-1-16,2 6-2 0,0 1-4 15,2 1-1-15,6-1-1 0,2-3 0 16,7 0-1-16,7-4-2 0,8-6-4 0,5-2-8 16,8-5-9-16,4-5-20 0,11-4-19 15,2-4-15-15,1-2-123 0,6-2-136 16,0-4-310-16</inkml:trace>
  <inkml:trace contextRef="#ctx0" brushRef="#br0" timeOffset="187126.5702">13410 15699 608 0,'3'-13'150'16,"-3"0"6"-16,-4 3-86 0,-6 0-19 0,-3 4-5 16,-5 1-3-16,-2 3-4 0,-3 3-4 15,-5 3-4-15,-2 2-3 0,-3 2-4 16,1 5-7-16,0 0-3 0,3 1-3 15,3-1-3-15,9 2-3 0,5 2 0 16,9-2-1-16,6-3-1 0,7 0-2 16,6-2 0-16,2 1-2 0,3-1-2 0,3-2-1 15,1 0-2-15,0-1 0 0,2 0-1 16,-1 0 0-16,4-1 0 0,-2-3 1 16,-1 1 2-16,-2 1 1 0,-3 0 0 15,-4 0 1-15,-7 1 0 0,-9 0 1 16,-6 1 0-16,-8 3 2 0,-5 0 0 15,-4 1 0-15,-2 2 0 0,-3 1 1 16,-1 1-1-16,2-1 0 0,2 0 0 16,6-2-4-16,3 0-17 0,4-1-16 15,4 3-17-15,9-2-88 0,6-1-44 16,4 0-123-16,7 1-241 0</inkml:trace>
  <inkml:trace contextRef="#ctx0" brushRef="#br0" timeOffset="187499.5725">14496 15713 613 0,'-11'-12'165'0,"7"-1"8"0,2-2-35 15,4 3-83-15,7-2-12 0,-1 1-6 16,4-1-2-16,3 1-7 0,1 0-7 16,1 2-2-16,0 2-3 0,-1 1-2 0,1 3-2 15,1 4-3-15,-2 5-1 0,-2 3-2 16,1 5-1-16,-3 6-2 0,-1 2-1 15,-1 6 0-15,-4 6-1 0,-1 1-2 16,-3 3-3-16,-2 0-7 0,0 1-10 16,-1 1-16-16,-1-1-19 0,-1-3-14 15,1-2-62-15,-1-5-64 0,0-4-119 16,3-6-246-16</inkml:trace>
  <inkml:trace contextRef="#ctx0" brushRef="#br0" timeOffset="187672.1297">14514 15686 738 0,'-15'5'174'15,"3"3"2"-15,2 9-117 0,1 4-20 0,5 3-15 16,0 5-8-16,4 2-18 16,3 2-25-16,0 4-20 0,3-2-129 0,4-1-140 15,4 1-341-15</inkml:trace>
  <inkml:trace contextRef="#ctx0" brushRef="#br0" timeOffset="187946.9242">14991 15686 694 0,'-30'24'168'0,"3"-1"8"0,3 4-105 16,4 3-21-16,7 1-5 0,4-4-5 15,8-2-5-15,5-6-10 0,7 0-8 16,3-8-3-16,5-7-4 0,0-2-4 16,3-6-1-16,-1-6-2 0,-2-5-1 15,-4-3-1-15,-2-3-3 0,-5-7-9 0,-2-2-15 16,-4-5-23-16,-5 1-19 0,-3-3-127 15,-9-3-144-15,-3-7-332 0</inkml:trace>
  <inkml:trace contextRef="#ctx0" brushRef="#br0" timeOffset="188090.2326">14847 15215 669 0,'6'16'157'15,"4"0"4"-15,2 4-109 0,4 7-17 16,3 2-9-16,2-1-9 0,2 1-20 15,1-1-20-15,1 3 14 0,-2 0-154 16,-1-5-130-16,0 4-332 0</inkml:trace>
  <inkml:trace contextRef="#ctx0" brushRef="#br0" timeOffset="188322.5556">15188 15650 747 0,'-4'17'179'0,"-1"1"5"0,4 4-117 15,5 4-21-15,2 1-6 0,2 2-7 16,5 3-8-16,0 4-9 0,4 2-4 16,2-2-3-16,0 4-2 0,1-1-3 15,-1-1-1-15,-1-2-2 0,-5-2 1 16,-7-3-1-16,-7-1-1 0,-9-1 1 0,-8-2 0 16,-8-4-1-16,-6-3 1 0,-2-4-2 15,-2-5-7-15,2-9-10 0,1-8-18 16,6-7-17-16,6-9-15 0,5-3 18 15,7-7-145-15,4-7-130 0,8-7-299 16</inkml:trace>
  <inkml:trace contextRef="#ctx0" brushRef="#br0" timeOffset="188787.9545">15436 15677 708 0,'-3'13'188'0,"-6"8"8"15,-2 2-93-15,-1 2-31 0,1 3-13 16,0-2-11-16,4-3-16 0,2-2-11 16,5-7-7-16,5-3-2 0,6-3-3 15,3-8-1-15,6-3-3 0,3-4 0 16,2-3-1-16,-2-3-1 0,-2-8-2 0,-3-4-2 16,-3-3-4-16,-4-1-5 0,-5-3-6 15,-5-1-8-15,0-1-5 0,-1 5-2 16,-1 4 1-16,1 7 1 0,0 4 5 15,3 6 5-15,-1 6 8 0,3 6 5 16,-1 3 2-16,2 4 2 0,-1 0 1 16,1 3 1-16,0 0 1 0,0 1 0 15,1 0 0-15,1-2 1 0,2 1 0 16,1-3 0-16,3-2 2 0,2-1-1 16,3-2 0-16,-1-1 0 0,4 0 0 15,1-5 0-15,2 0-1 0,2-2-1 16,1-1 1-16,3 0-1 0,2 0 2 0,-4-1 3 15,0 4 1-15,-4 2 3 0,-6 3 2 16,-6 6 4-16,-10 3 2 0,-7 3 1 16,-9 0-2-16,-8 3-1 0,-4 2-1 15,-5-1-3-15,0-3-4 0,-2-1-4 16,4-2-10-16,2-2-15 0,4-4-20 16,5-4-16-16,3-3-17 0,3-2 74 0,5-3-206 15,2-4-140-15,8 1-345 0</inkml:trace>
  <inkml:trace contextRef="#ctx0" brushRef="#br0" timeOffset="189447.0858">16577 15538 550 0,'-4'-5'150'0,"-4"3"10"15,-3 5-36-15,-4 5-50 0,-3 5-7 16,-5 6-2-16,-1 4-7 0,-1 5-5 0,1 4-7 15,3 2-11-15,2 1-8 0,5 0-7 16,6-1-7-16,4-3-3 0,6-4-2 16,6-5-4-16,4-5-1 0,4-2-1 15,5-8-2-15,2-3-2 0,1-3-1 16,1-3-4-16,-1-6-4 0,-3-3-3 0,-4-2-2 16,-3-1-3-16,-4-3-2 0,-4-1 0 15,-4-7 2-15,-2 0 2 0,-1-2 3 16,-5-2 3-16,0-1 2 0,-5-2 3 15,-3 1 3-15,-3 7 1 0,-1 1 2 16,-2 3 2-16,3 5 3 0,1 4 1 16,3 4 2-16,4 2-1 0,4 3 1 15,4 2-2-15,3 2-1 0,4 3-2 16,4 0-2-16,3 0-4 0,2 2-5 16,4 2-10-16,2-3-13 0,2 1-9 15,0-2-11-15,2-1-8 0,-1-1-4 16,2-3-2-16,0-1 1 0,-2-1-65 15,-3 0-20-15,-1 1-81 0,-5 0-184 0</inkml:trace>
  <inkml:trace contextRef="#ctx0" brushRef="#br0" timeOffset="189997.6123">16747 15553 584 0,'-11'-6'156'0,"0"-3"14"0,-1 2-68 16,0 1-20-16,1 1-6 0,2 1-6 16,3 0-10-16,3 1-9 0,3 2-12 15,5-1-11-15,4 1-8 0,3 1-8 0,4 0-6 16,5 1-2-16,2-1-1 0,4-1-2 15,5 1-1-15,0-2-1 0,2-2-5 16,0-2-5-16,1-2-6 0,-3 2-8 16,-4 0-7-16,-7-1-10 15,-3 2-7-15,-6 3-4 0,-4 3 0 0,-6 1 3 16,-3 2 5-16,-7 1 8 0,-1 2 9 16,-7 3 10-16,-4 1 7 0,-3 1 9 15,-2 4 8-15,0 0 6 0,-2 2 4 16,2 3 4-16,6 0 2 0,0 2 2 0,4 1-2 15,3 1-3-15,5 2-4 0,2 0-5 16,5-3-2-16,2-1-3 0,7-4-1 16,4-1-3-16,6-5-2 0,5-4-4 15,5-5-2-15,5-2-3 0,1-5-1 16,0 0-2-16,0-6 1 0,-1-3 0 16,-2-3 4-16,-2-2 2 0,-5 0 3 15,-1-2 2-15,-5 0 2 0,-4 2 4 16,-6 3 5-16,-6 4 7 0,-4 4 6 0,-6 5 4 15,-4 3 3-15,-3 6 2 0,-2 2-2 16,0 3-3-16,2 4-5 0,0 2-5 16,3-2-2-16,5 1-2 0,1-2-2 15,4 1-3-15,2-3-1 0,5-2-2 16,4-1-1-16,2-1-2 0,5-3-1 16,4-3 0-16,1-3-1 0,3-3 1 15,-1-8-1-15,0-1 1 0,-2-3-1 16,-4-3 1-16,-6-2-1 0,-3-1 1 15,-7 0 0-15,-7 3 0 0,-4-1-1 0,-6 1 1 16,-5 4-2-16,-3 4-8 0,-4 2-9 16,-1 6-22-16,1 6-17 0,1 5-14 15,3 6 32-15,5 3-159 0,4 1-130 16,10 1-304-16</inkml:trace>
  <inkml:trace contextRef="#ctx0" brushRef="#br0" timeOffset="190888.88">18036 15609 680 0,'-11'5'173'15,"-5"4"9"-15,0 2-103 0,1 3-14 0,0 4-7 16,3 1-8-16,5 2-10 0,2 1-11 16,7-2-8-16,7-2-3 0,4-2-4 15,10-4-3-15,2-4-2 0,3-8 0 16,3-9-1-16,2-5-1 0,-1-5 0 16,-1-4-2-16,-6-4 0 0,-3-3-2 15,-4 1 0-15,-9 2-1 0,-6-1-1 16,-7-2 0-16,-4 2-3 0,-5 1-2 15,-3 1-4-15,0 6-4 0,1 1-2 0,2 6-2 16,2 5-2-16,3 6-3 0,3 6 1 16,2 3-3-16,5 3-1 0,0 1-7 15,4 5-6-15,1 0-5 0,3 0-3 16,1-2-2-16,2 0 1 0,0-3 1 16,2 0 7-16,1-4 5 0,-2-3 6 15,0 2 8-15,0-2 5 0,0-2 5 16,-2 1 7-16,-2-5 7 0,-1 2 7 0,-3 0 7 15,-1-2 8-15,-3-2 5 0,-1 2 3 16,-2 1 1-16,-1-1-1 0,-2 1-3 16,-1 1-4-16,-1-2-4 0,1 2-3 15,0 0-2-15,-1-4 1 0,2-1-2 16,1 3-1-16,0 2-1 0,2-3-3 16,1-1-3-16,0 6-2 0,0 0-2 15,1 1-3-15,2-2-1 0,-1-2-1 16,1 3-1-16,0-1 0 0,2-1 1 15,-2-1-1-15,0 0 0 0,-2 0 0 0,2 1 1 16,-3 0 1-16,1 1 1 0,-2 1 3 16,1 3 1-16,-1 4 2 0,-1 1 0 15,0 3 1-15,1 3-1 0,1 1-1 16,0 4-1-16,2-1 1 0,4-1-1 16,4 1 0-16,4-3 0 0,3-2 0 15,6-3-1-15,3-5 0 0,4-4-3 16,2-7 0-16,1-5 0 0,-1-4 0 0,-2-7 2 15,-6-1 2-15,-6-2 2 0,-7-1 2 16,-7 0 0-16,-6 1-1 0,-9 0 0 16,-9 5-2-16,-6 2-7 0,-7 6-7 15,-3 4-17-15,-5 7-22 0,-2 6-29 16,-1 8-20-16,1 3-125 0,7 4-149 16,6 4-328-16</inkml:trace>
  <inkml:trace contextRef="#ctx0" brushRef="#br0" timeOffset="191301.8037">18153 15504 614 0,'-1'-11'161'0,"-4"1"11"0,-2 5-73 16,-3 4-29-16,-1 5-13 0,-4 3-8 15,-3 4-9-15,-3 5-9 0,-1 3-11 16,-2 4-7-16,-1 0-6 0,-1 3-1 16,4-1-7-16,5 2-15 0,6 0-27 15,7 1-15-15,8-2-134 0,7-3-147 16,10-3-350-16</inkml:trace>
  <inkml:trace contextRef="#ctx0" brushRef="#br0" timeOffset="202427.2543">17485 9591 180 0,'1'5'39'0,"-1"0"0"0,-3 0-30 16,0-3-5-16,0 2-2 0,0 0 1 16,0-2 1-16,1 1 2 0,-1-2 1 15,3 0 1-15,0 0 0 0,1 0 0 16,1 1 0-16,-2-1-2 0,1-1-2 15,0 1 0-15,-2 0-1 0,2 1-1 16,-1-1 1-16,0 0-1 0,1-1-1 16,-1 2 0-16,2-2 0 0,0 3-2 15,-1-3 1-15,-1 0 0 0,1 0 0 0,-2 0 0 16,1 0 0-16,0-1 0 0,-2-1 1 16,1 2-3-16,-1-1-10 0,4 1-39 15,-4-2-40-15,-1-2-104 0</inkml:trace>
  <inkml:trace contextRef="#ctx0" brushRef="#br0" timeOffset="203271.1261">23715 9845 461 0,'-4'-2'101'0,"0"2"1"16,3 0-78-16,1 0-7 0,0 0-4 15,1 2-3-15,0-1-1 0,2-1 2 16,-1 1 0-16,1-1 1 0,0 0-2 16,1 1-1-16,0-1-1 0,-1 2-2 15,0-1-4-15,-1 3-7 0,-2 2-4 0,-1-1-106 16,-1-1-98-16,2 0-250 0</inkml:trace>
  <inkml:trace contextRef="#ctx0" brushRef="#br0" timeOffset="203956.8476">23673 10158 384 0,'-6'-1'102'16,"1"-3"4"-16,1 1-42 0,-1-2-22 15,3 0-9-15,-2-1-5 0,3 1-4 16,0 0-4-16,1 0-2 0,0 0-2 16,2 3-2-16,1-2-2 0,3 3-2 15,0-2 0-15,2 2-3 0,2 0 0 16,2 2-2-16,2-1-1 0,1 1-1 16,1 1-1-16,1 0 0 0,1 2-1 0,0-1-1 15,1 1 1-15,-3 0-1 0,0 1 1 16,-3 1-1-16,-2 0 0 0,-3 0 1 15,-5 0-1-15,-2 2 1 0,-4 0-1 16,-6 1 0-16,-4-1 1 0,-4 1-1 16,-3-1 1-16,0 3-1 0,0-1 1 15,0 0-1-15,4-1 0 0,4-1 1 0,2 1-1 16,5-1 1-16,1-2-1 0,4-1 1 16,4-1-1-16,2 0 0 0,3-1 0 15,2 0 1-15,1-1-1 0,3 1 0 16,2-1 0-16,-1 1 0 0,-2-1 1 15,1 2-1-15,0 3 0 0,-3-2 0 16,-1 1 0-16,-3 0 0 0,-1 0 0 16,-1 2 1-16,-1-3-2 0,-1-2 1 15,0 2 0-15,0-1 0 0,2 1 0 16,-3 0 1-16,-1 1-2 0,-1-1 2 16,-2 1-1-16,-4 1 1 0,-1 2 0 15,-6-1 0-15,-2 3 0 0,-5 2 0 0,-3 4 0 16,-6 1 0-16,-4 5 0 0,-4 2-4 15,-5-1-8-15,-2 2-54 0,-4-1-68 16,3-2-104-16,1-6-248 0</inkml:trace>
  <inkml:trace contextRef="#ctx0" brushRef="#br0" timeOffset="206822.3229">14259 9219 317 0,'-7'1'80'0,"2"0"5"16,-1-1-48-16,1 0-4 0,0-1 0 15,1 0 0-15,1 0 0 0,-1-1-2 16,-1 2-1-16,0-1-2 0,2 1 0 15,-1 1-3-15,0 2-1 0,2-1-5 0,-2 1-2 16,3-1-3-16,0 2-2 0,1-1-2 16,1 0-2-16,3-1-2 0,1 2-1 15,2-2 0-15,3 1 0 0,3-4 0 16,2-1-1-16,1 0-1 0,1-3 0 16,4-1-1-16,0 0 0 0,1-1 0 15,-3 2-1-15,3 0 0 0,-1 4-3 16,-1-1-6-16,-4 2-9 0,0 5-10 0,-4 1 52 15,-1-2-160-15,-5 5-110 0,-2-3-286 16</inkml:trace>
  <inkml:trace contextRef="#ctx0" brushRef="#br0" timeOffset="207433.5716">14732 9149 428 0,'-1'-5'105'0,"0"-2"3"16,-2 1-59-16,2-3-14 0,0-1-9 15,0-1-4-15,2-2-4 0,-1 2-2 0,1-3-4 16,0-4-2-16,0 1-3 0,1-3 0 15,0-1-2-15,-1 2 0 0,-1-2 0 16,0 2-1-16,2 2 0 0,-2 4 0 16,1 3 0-16,-2 3 0 0,1 1 0 15,0 1 1-15,-2 2-2 0,2 3 1 16,-1 3-2-16,2 2 1 0,-1 2-1 16,2 5 0-16,-1 4-1 0,2 5 1 15,0 1 0-15,1 2 0 0,-3 3 0 16,6-2 0-16,2-1-1 0,-1 0 1 15,2-3-1-15,0-2 1 0,0-2-1 16,1-1 1-16,-4 0-1 0,-1-1 0 0,0 1 0 16,-2-2 0-16,0 1-1 0,-1-3 1 15,-1-1 0-15,-4 0 0 0,-1-1 0 16,-3 0 1-16,-2 0-1 0,-3-2 0 16,-2 2-1-16,-3-2 1 0,-3-2 0 15,0 0-1-15,-2-1 1 0,0-3-1 16,3-1 0-16,1 1 0 0,2-2 1 15,2 1-1-15,1-1 0 0,4-1 0 0,1-1 1 16,0 0-1-16,3 1 0 0,1-2 1 16,3 1-1-16,4-1 0 0,3 1 0 15,2-2 1-15,5-1-1 0,5 0 2 16,3 1-1-16,5-3 0 0,2 2 0 16,2 1 0-16,4 0 0 0,1 3 1 15,1-1-1-15,2 2-1 0,-2 2-6 16,2 0-17-16,-3 1-113 0,0-1-113 15,-2 0-288-15</inkml:trace>
  <inkml:trace contextRef="#ctx0" brushRef="#br0" timeOffset="214026.7112">21374 5600 270 0,'-2'-6'64'0,"-7"-1"1"0,-6-2-40 15,-6 3-8-15,-6 1-7 0,-2 2-1 16,-8-1 0-16,-6 0 3 0,-11 3 1 0,-2 0 2 15,-5 1 0-15,-7 2 0 0,-4 3-2 16,-4 2-3-16,-6 3-3 0,1 4-3 16,-5 2-2-16,-1 6-1 0,2 2 0 15,-2 3-1-15,-4 6 0 0,7 3 0 16,4 4 2-16,5 3 3 0,7 0 5 16,4 4 3-16,8-3 3 0,12-2 2 15,8 0 2-15,8-1 0 0,5-2-1 16,9-4-3-16,7 3-1 0,8 1-2 0,6 2-1 15,10 1 0-15,10-1-1 0,13 1-1 16,11-2-1-16,15-5 0 0,14-5-2 16,12-8-1-16,14-6 0 0,14-5-2 15,11-8 0-15,7-6-1 0,9-2-1 16,2-5-2-16,5-1-1 0,3-2-3 16,-1-5-3-16,-7 0-4 0,1-1-3 15,-7-4-4-15,-7-1-2 0,-9-5-1 0,-10-3 1 16,-12-2 3-16,-11-5 4 0,-10-4 4 15,-17-5 4-15,-14-10 5 0,-17-7 4 16,-16-7 3-16,-21-9 2 0,-20-3 0 16,-24-7-1-16,-25-4-1 0,-27 5-1 15,-24 7-3-15,-28 11-3 0,-22 13-1 16,-26 15-2-16,-24 25-2 0,-20 29-11 16,-10 28-89-16,-16 21-85 0,1 21-221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2:44:53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528 2060 433 0,'-25'5'114'0,"6"-4"4"0,2-2-25 16,7-4-59-16,1 3-12 0,4-4-3 15,2 0-2-15,2-1-4 0,1 1-2 16,0-1-1-16,1 1-3 0,1-1 0 16,2 2-2-16,3-1-1 0,2 2-1 15,3 1 0-15,3 3-1 0,6 0 0 0,3 0 0 16,3-1 0-16,4 0 0 0,3 0 0 16,5-3-1-16,4-1 1 0,2-2-1 15,2-2 1-15,3-1-1 0,2 2 1 16,5-2 0-16,2 1 0 0,2 0 1 15,0 1 0-15,3 2 0 0,0 0 1 16,1-1-1-16,-3 2 1 0,3 1-2 16,1-1 1-16,3 2-1 0,2 0-1 15,2 1 0-15,1-2 0 0,3 2 0 16,0-1 0-16,2 2-1 0,0-2 1 16,1 2-1-16,-3 0 0 0,4 2 1 0,-3 2-1 15,1-1 1-15,-2 1-1 0,-1 0 1 16,0 0-1-16,1 2 0 0,0-1 0 15,0 3 1-15,-1-2-1 0,-1 1 0 16,-2-1 1-16,0-1-1 0,-4 0 0 16,-1-1 1-16,0-2-1 0,-1 0 0 0,-2 0 1 15,-2 0-1-15,-2 1 1 0,-2-1-1 16,-4 0 1-16,-4 0 0 16,-7 2 0-16,-3-1-1 0,0 2 1 0,-3 0 0 15,-2 1 0-15,-4-2 1 0,-2 0-1 16,-1-1 2-16,-4-1-1 0,-2-2 0 15,-6 1 1-15,-2-2-1 0,-3 3 0 16,-2-1-1-16,-2-1 1 0,-3 1-1 16,-1 0-2-16,0-2-5 0,-2 2-9 15,1-3 5-15,-3-2-134 0,-5-5-119 0,0-1-303 16</inkml:trace>
  <inkml:trace contextRef="#ctx0" brushRef="#br0" timeOffset="87611.7061">3618 13534 254 0,'42'0'65'0,"3"0"3"0,-4-4-38 16,3 2-4-16,-7 1-3 0,3-2-2 15,1 1-1-15,-1-3-1 0,3 3 0 0,2 0 2 16,2 0 0-16,0 1 1 0,1 1-2 16,4 0-1-16,0 2-1 0,0-2 0 15,-3 0-2-15,1-1-2 0,1 2-2 16,3-1-2-16,1-1 0 0,3-3-1 15,2 2 0-15,3-1-2 0,0-3 1 16,1-2-1-16,1 0-1 0,3 0-1 16,1-1-1-16,2-1 0 0,0 1-1 15,1 0 0-15,1-1 0 0,1 2 0 16,1-1-1-16,2 2 1 0,-1-2 0 0,4 2 0 16,-1-1 0-16,4 3-1 0,-3-2 1 15,2 1-1-15,1 0 0 0,-1 1 0 16,-5-1-1-16,2 2 0 0,1-1 0 15,0 3 0-15,-4-1-1 0,1 1 1 16,-1-2-1-16,2 3 0 0,0-1 1 16,0 0-1-16,-1 2 0 0,0 0 1 0,-1-1-1 15,-1 2 0-15,-2 1 1 16,1 0-1-16,-1 0 1 0,-2 1-1 0,1 1 1 16,2 2-1-16,-2-3 1 0,2 4-1 15,-2-3 1-15,3 3-1 16,-2-3 1-16,2 1-1 0,-3-2 0 0,2-1 1 15,-2 1-1-15,3-2 0 0,-3 0 0 16,-1-1 0-16,1 0 1 0,1 1-1 16,-1-2 0-16,0 1 0 0,-1 0 0 15,1 0 0-15,-2 0 1 0,-4-2 0 0,3 2 0 16,0 1 0-16,-1 0 0 0,-3-1 0 16,-1 1 0-16,-2 1 0 0,4 1-1 15,-4 0 1-15,-4 0-1 0,-1 0 1 16,0-1-1-16,-3 1 0 0,-2-2 1 15,-1 1-1-15,-1 0 0 0,-2-1 0 16,0 1 1-16,-3 2-1 0,-2 1 1 16,-3 1-5-16,-4 4-22 0,-7 1-98 15,1 0-102-15,-12 2-263 0</inkml:trace>
  <inkml:trace contextRef="#ctx0" brushRef="#br0" timeOffset="101336.2297">11730 13045 539 0,'-5'-24'127'0,"0"3"3"0,1 0-86 15,3 7-11-15,1 3-11 0,3 4-6 16,2 3-4-16,2 2-3 0,4 5-1 16,2 2-2-16,3 2 1 0,4 3 0 15,2 2 0-15,1 4-1 0,5 2 0 16,-1 1-2-16,3-1-1 0,-2 2-1 16,3-1 0-16,-5 0-1 0,1-1-1 15,-5-3-2-15,-2 1-5 0,-4 0-5 16,-3-3-5-16,-3 1-5 0,-2 0-8 15,-5 0-15-15,1-1-50 0,-2-2-40 16,0-5-83-16,-1-4-189 0</inkml:trace>
  <inkml:trace contextRef="#ctx0" brushRef="#br0" timeOffset="101679.9975">12239 12853 567 0,'-1'-19'132'0,"-6"4"2"16,-4 6-93-16,-6 8-12 0,-4 10-10 15,0 10-6-15,-7 13-4 0,-4 11-3 16,-8 6-2-16,-8 6 0 0,-1 0 0 16,-1 4-2-16,-2-4 0 0,4-8-1 0,3-8-2 15,10-6-1-15,6-6-3 0,11-4-3 16,2-9-2-16,7-8-3 0,6-6-3 16,4-8-1-16,4-5 1 0,5-9 2 15,3-8 2-15,4-3 3 0,3-3 2 16,-2-5 3-16,4 2 3 0,-2 1 3 15,-3 7 3-15,-3 7 2 0,-5 8 1 0,-4 9 3 16,-1 10 2-16,-9 10 1 0,-3 7-1 16,-4 7-4-16,-1 4 0 0,-3 4-1 15,-1 2-3-15,1-2-2 0,3-1-2 16,0-5-1-16,6-6-3 0,2-2-2 16,5-10-4-16,5-6-6 0,4-7-9 15,0-7-24-15,2-4-38 0,2-9-45 16,-1-5-86-16,1-5-184 0</inkml:trace>
  <inkml:trace contextRef="#ctx0" brushRef="#br0" timeOffset="101942.8222">11877 12923 535 0,'-7'29'126'0,"-7"7"2"16,-2 6-75-16,-1 4-25 0,2 3-12 16,1 0-7-16,-2-4-3 0,2-2-1 15,2-5-3-15,1-5 0 0,0-2-1 16,2-9 0-16,1-5 0 0,0-8 0 15,1-4 1-15,0-7 0 0,-3-4 0 16,-2-4 0-16,-2-4-1 0,1-3 1 16,-1-3-1-16,1-3 1 0,2-2 2 0,5 1 4 15,4-3 2-15,7 1 5 16,6 2 4-16,5 0 4 0,9 3 2 0,7 2 0 16,9-2-2-16,11 1-2 0,5-2-5 15,7 0-3-15,7 0-9 0,7 1-17 16,8 3-20-16,-1 5-120 0,-1 2-11 15,-4 0-109-15,-6 9-224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4:51:53.1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13942 13416 6 0,'0'0'16'16,"13"-6"-1"-16,3 6-3 0,2 0-2 15,3 4-3 1,1-4 0-16,4 0-2 0,-1 2-3 16,-8-2-6-16,2 0-4 31,-9 3-6-31,2 4-6 0,-12-7-5 15,-7 10 17-15</inkml:trace>
  <inkml:trace contextRef="#ctx0" brushRef="#br0" timeOffset="150.3913">13942 13531 10 0,'22'0'12'16,"3"-3"-5"-1,9 0-8-15,3 3-9 16,-3-7-7-16,13 7 17 0</inkml:trace>
  <inkml:trace contextRef="#ctx0" brushRef="#br0" timeOffset="587.9358">14392 13346 19 0,'4'-17'13'0,"3"6"-1"15,-7 11-2-15,0 0-2 16,0 0-1-16,0 0 0 16,0 25-1-16,-4-3-2 15,1 2 0-15,-1 6 0 16,-2-1-1-16,3 0-1 15,3-1 1-15,-3-5-1 0,3-4-1 16,-4-6 0-16,4-13 0 16,-15 13 0-16,15-13 0 15,-18 0 0-15,18 0-1 16,-16-2 0-16,16 2 0 0,0 0 0 16,13 0 0-16,5 0 1 31,7 0 1-31,3 0 0 0,6 4 1 15,4-4 0 1,-2 3 0-16,-5-3 0 0,-6 0 0 16,-5 0 0-16,-5-5-2 15,-4 5-6-15,-11 0-17 16,0 0-9-16,-12 7-1 16,-7-7-1-16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2:47:41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6546 10799 424 0,'0'-1'92'0,"-1"1"1"0,0 0-73 16,-1 1-8-16,2 0-5 0,2 2-1 16,0-1-1-16,2 0 0 0,2 2 0 15,0-1 1-15,2 2 2 0,1-2 1 16,2 2 1-16,0 0 3 0,0 0 0 15,3-1 2-15,2 0-2 0,1 1-1 16,0-2-1-16,1 0-2 0,3 0-1 0,1-1-2 16,3 0-1-16,0-1 0 0,3-1 0 15,2 0 0-15,3 1-1 0,0-1 0 16,-1-1 0-16,1 0 0 16,1-1-1-16,2 0 0 0,3 1-1 0,0-4 1 15,4 1-1-15,6-2 0 0,2 1-1 16,1 0 1-16,-1-2-1 0,-2 0 1 15,-1-1-1-15,0 3 2 0,0 2 0 16,-3-1 0-16,3-1 2 0,2 4 0 16,4-3 0-16,-1 3 1 0,-2 0 0 15,-1-1 1-15,-2 0-1 0,-3 1 0 16,-2-2 0-16,-1 3-1 0,-2 0-1 0,1-1 0 16,0 0 0-16,0 3-1 0,-2 0-1 15,-2-2 0-15,-3 1 1 0,-3 1-1 16,-2-1 0-16,-6 2 0 0,2-3 1 15,-3 0-1-15,-4 1 0 0,-2-1 1 16,1-2-1-16,0-1-1 0,-1 0 1 16,0-2-1-16,-1 1 0 0,1-1 0 15,0-1-1-15,1-1-2 0,-2 0-4 0,-1 1-7 16,2 1-16-16,-2-2-110 0,-3 2-112 16,-4 5-280-16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3T12:51:54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17726 3731 367 0,'8'-19'77'0,"3"-1"0"0,-4 2-67 16,1 0-5-16,-2 4-3 0,0 0 0 16,-1 0-2-16,-2-1 0 0,-1-1-2 0,-2 0-3 15,-2-4-4-15,-4 0-5 0,-7 2-8 16,-3 1-13-16,-6 1-21 0,-5 5-19 16,-6 2-43-16,-9 5-85 0</inkml:trace>
  <inkml:trace contextRef="#ctx0" brushRef="#br0" timeOffset="515.2069">16505 3829 362 0,'-69'49'98'0,"2"3"4"15,2 1-48-15,3 4-9 0,7 2-12 16,5 3-8-16,4 3-8 0,3 6-5 16,8 1-4-16,7-1-3 15,7 3-1-15,7 2-1 0,8 0 0 0,8-2-1 16,8 1 0-16,8-3 0 0,4 2 0 15,6-5-1-15,6-6 0 0,3 0 0 16,5-5-1-16,5-2 0 0,4-5 1 16,8-1 0-16,5-2 1 0,3-3 1 0,5-5 0 15,4-6 1-15,-1-5 1 0,6-4-1 16,0-4 0-16,2-5-1 0,1-7-1 16,2-1 0-16,2-6 0 0,5-3-1 15,-1-6 0-15,-1-8 0 0,1-4 0 16,1-4-1-16,0-7 1 0,-1-7 0 15,-5-4-1-15,-4-3 1 0,-1 0-1 16,-2-5 0-16,-4-1 0 0,-1 2-1 0,-4-2 1 16,-3-3-1-16,-4-4 1 0,-7-2-1 15,-4-4 0-15,-1-4 1 0,-11 1-1 16,-5-1 1-16,-4-3 0 0,-4 0 0 16,-5-1 0-16,-5 1 0 15,-8 1 0-15,-4 0 1 0,-7 1-1 0,-6 5 1 16,-6-1-1-16,-9 1 1 0,-5 3 1 15,-6 2-1-15,-3-2 1 0,-10 0 0 16,-4 3 2-16,-7 5 0 0,-1 4 1 16,-6-1 2-16,-4 1 1 0,-7 4 2 0,-7 2 1 15,-4 1 1-15,-8 3-1 0,-5 5-1 16,-8 8-1-16,-7 8-2 0,-8 8-2 16,-1 9-3-16,-8 13-2 0,-1 11-6 15,-5 10-5-15,-4 9-8 0,-3 6-11 16,-1 8-104-16,-5 12-105 0,-2 6-256 15</inkml:trace>
  <inkml:trace contextRef="#ctx0" brushRef="#br0" timeOffset="5935.0392">19484 3571 535 0,'-4'-10'129'0,"-1"1"3"0,-1 7-82 16,0 6-13-16,1 8-9 0,-1 2-8 16,-2 7-5-16,1 9-2 0,-2 4-1 15,0 4 2-15,0 1 0 0,-1 0 0 16,4 1 1-16,1-4 1 0,2-5-3 16,1-5-1-16,2-8-4 0,0-6-1 15,3-6-2-15,-2-6-2 0,3-7 0 0,-2-6-1 16,3-7-1-16,0-5 1 0,0-6 0 15,1-9 0-15,0 1-1 0,0-4-1 16,2 3 1-16,-1 2-1 0,0 6 1 16,-1 8 0-16,1 9 1 0,-3 6 2 15,0 9 2-15,0 8 1 0,-2 5-1 16,2 3 1-16,0 6-1 0,1 3-2 16,1 2-1-16,0-2-2 0,2 1 0 15,3-1-1-15,2-3 0 0,1-3 1 16,1-7-1-16,3-3 0 0,1-5 0 15,-1-8 1-15,-1-6-1 0,3-2 1 0,-4-8 0 16,1-2-1-16,0-2 1 0,-1-3 0 16,1 0 0-16,-1 0 0 0,-1 4-1 15,-2 3 0-15,-3 5 0 0,-1 4 0 16,-3 5 0-16,-3 9 1 0,0 5 0 16,-1 3 0-16,0 5 0 0,-4 6 1 15,2 6 0-15,-1 4 0 0,0 4 0 16,0 1 0-16,-1 2-1 0,2 0 1 0,3-2-1 15,-1-2-3-15,2-3-9 0,2-5-17 16,0-3-11-16,2-5-22 0,-1-3-108 16,0-6-125-16,2-1-282 0</inkml:trace>
  <inkml:trace contextRef="#ctx0" brushRef="#br0" timeOffset="6440.727">20133 3830 603 0,'-3'0'148'0,"1"-1"6"0,2 0-87 16,0 2-22-16,-1-1-11 0,1-1-7 16,1 1-5-16,1 0-8 0,2 1-5 15,0-2-2-15,1 1-2 0,1 0-2 0,1 0 0 16,0 1-3-16,1-1-6 0,2 0-12 15,-3 0-8-15,0 0-10 16,1 1-20-16,-2 3-107 0,-3-2-119 0,0 3-271 16</inkml:trace>
  <inkml:trace contextRef="#ctx0" brushRef="#br0" timeOffset="6634.671">20154 3974 542 0,'-3'1'141'0,"2"0"6"16,-1-2-45-16,2 2-57 0,0-1-14 15,0 1-6-15,2-1-5 0,-1 2-5 16,3-1-7-16,1 1-3 0,2 1-3 16,-1-2-6-16,0 0-11 0,2 0-9 15,-1 1-21-15,2 0-110 0,-4-2-121 16,1 0-287-16</inkml:trace>
  <inkml:trace contextRef="#ctx0" brushRef="#br0" timeOffset="7256.7684">20423 3867 585 0,'0'-7'135'0,"-1"-1"4"0,2 1-92 16,2 0-14-16,0 2-4 0,2-3-3 16,1 0-2-16,2 1-4 0,0-2-1 15,3 2-2-15,0-1-2 0,3 1-1 0,-1 2-2 16,2 1-1-16,-2 1-1 0,3 0-1 15,-2 2 0-15,0 0-1 0,0 2-1 16,-1 3 0-16,-2-1 0 0,0 2-1 16,-2 1-1-16,0 3 0 0,-2 2-1 15,-1-1 0-15,-1 0-1 0,-3-1-1 16,1 1 0-16,-3 1 0 0,-3 0-1 16,1-1 1-16,-4 2-1 0,0 0 0 15,-2 4-1-15,0 2 1 16,-2-1 0-16,0-1-1 0,-1 0 1 0,0-1-1 15,1 0 0-15,1-3 0 0,-1-2 0 16,2-1 0-16,2-2 0 0,1-1 0 16,2-2 0-16,2 0 0 0,1-2-1 0,1 1 1 15,0-2-1-15,3 0 1 0,1 0 0 16,-1 0 0-16,1 1 1 0,3-4 0 16,-2 2 2-16,2 0 1 0,1 0 0 15,0-1 1-15,0 1 0 0,1 0 1 16,0 0-1-16,0 1 0 0,0-1-1 15,-1 2-1-15,4-1 1 0,-2-1-1 0,0 1 0 16,0-1 0-16,-2 1 0 0,1 3-1 16,-1 0 0-16,-2-1-1 15,1 0 0-15,-2 0 0 0,-1 4 0 0,-1-4-2 16,1 0-3-16,-1 0-6 0,0 0-8 16,-3-2-9-16,-1 2-14 0,-3 0-9 15,0 0-17-15,-2 0-113 0,-4 1-123 16,4 1-287-16</inkml:trace>
  <inkml:trace contextRef="#ctx0" brushRef="#br0" timeOffset="8323.7106">19424 4701 524 0,'0'1'125'16,"-2"3"4"-16,1 1-81 0,0 5-10 16,0 6-6-16,1 7-3 0,-3 3-1 15,1 3-1-15,-1 7-3 0,0-1 0 16,0 3-2-16,0-1-1 0,-4-5-2 15,4 0-4-15,-1-3-2 0,-1-7 0 0,2-4-2 16,1-4-1-16,0-4 0 0,1-7-2 16,1-4-1-16,0-5-2 0,2-5-1 15,-1-5-1-15,2-7-1 0,0-7-1 16,1-6 0-16,-1-2-1 0,1-1 1 16,1 1-1-16,-1 3 0 0,0 8 0 15,-1 6 1-15,1 10 0 0,0 8 2 16,-1 8 0-16,1 7 0 0,1 4 1 15,1 7-1-15,0 5 1 0,3 4 0 16,1 2 0-16,-1 0 1 0,5-3 1 0,2 1 1 16,-2-6 2-16,5-4-1 0,0-5-1 15,0-5-1-15,0-3-2 0,0-7 0 16,-1-3-2-16,-2-5 0 0,0-5 0 16,-3-5-1-16,0-8 0 0,-5-5 0 15,0-4 0-15,-3-5 0 0,-3 2-1 16,-1-5-2-16,-1 4-2 0,0 6-4 15,-1 0-5-15,1 9-5 0,0 6-6 16,-2 3-8-16,0 8-9 0,2 3-6 16,0 9-14-16,0 4-47 0,0 2-59 0,2 2-103 15,2 4-225-15</inkml:trace>
  <inkml:trace contextRef="#ctx0" brushRef="#br0" timeOffset="8569.5692">19994 5048 682 0,'-3'-4'165'16,"2"1"4"-16,-2-1-100 0,2 1-25 15,3 1-11-15,1 2-9 0,-1-2-8 16,3 0-7-16,2 0-4 0,1 1-6 15,0 1-9-15,0 0-12 0,0 0-15 16,2 2-12-16,-3-1-6 0,0 4-119 0,-3 0-121 16,0 0-277-16</inkml:trace>
  <inkml:trace contextRef="#ctx0" brushRef="#br0" timeOffset="8742.453">19974 5184 628 0,'0'1'150'0,"1"-1"6"0,-2-2-89 0,3 0-27 16,0 1-8-16,3-1-5 0,2 1-5 15,-1-2-7-15,2 2-6 16,3-3-9-16,-1 2-12 0,4-1-14 0,-1 2-11 16,-1-1-19-16,2-1-109 0,-2 1-121 15,3 2-277-15</inkml:trace>
  <inkml:trace contextRef="#ctx0" brushRef="#br0" timeOffset="9397.7629">20334 4981 569 0,'-3'-9'136'0,"2"-2"4"0,0 1-79 0,1-1-24 16,2 0-7-16,1 1-2 0,2 2-2 16,2 0-3-16,0 1-4 0,2 1-1 15,-1 1-2-15,1 1-3 0,0 2-2 16,-1 1-1-16,1 1-2 0,1 2-1 15,1 2-1-15,0 2-1 0,0 2 0 16,0 1-1-16,-2 5 0 0,2 3-1 16,-4-3 0-16,-2 2 0 0,-3-1-1 15,-2 0 0-15,-1 2-1 0,-4-2 0 0,-4-3 0 16,-1 4 0-16,-1 0-1 0,0 1 1 16,-2 0-1-16,-3-2 1 0,0-1-1 15,0 0 0-15,1-2 1 0,2-1-1 16,0-1 0-16,1-2 0 0,5-1 0 15,2-1 1-15,3-3 0 0,2 1 0 16,0-2 1-16,2-2 0 0,2 0 0 16,3-1 1-16,1 1 0 0,1-1 0 0,1-1 1 15,2 0 1-15,2 1 0 0,1 1 1 16,-1 0 1-16,1 1 1 0,0 2-1 16,1-1 0-16,1 1 0 0,-1-1 0 15,0 1 0-15,0-2-1 0,-3 1 0 16,-1 2 0-16,-1-2-1 0,-1 1 0 15,-1-1 0-15,-3 0-1 0,-1 0 0 16,-2-2-2-16,-1 1 1 0,-4-1-1 16,4 0-1-16,-2 0 1 0,-2 1-1 15,2-1 0-15,0-1 0 0,-1 1 0 0,4 0 0 16,-5-1-1-16,1 1-3 0,-5 1-3 16,2-1-7-16,2 1-9 0,-1 1-14 15,0-2-16-15,-2 2-14 0,2 1-1 16,0-2-117-16,-5-1-122 0,-1 0-278 15</inkml:trace>
  <inkml:trace contextRef="#ctx0" brushRef="#br0" timeOffset="16142.2266">671 6642 345 0,'-5'0'97'0,"-1"-2"5"15,1 1-34-15,0 1-15 0,1 0-9 16,0-2-3-16,0-2-1 0,1-2-3 15,0 2-2-15,1-1 1 0,0 0-1 16,1 2 0-16,0-1-2 0,2 2-3 0,-1 3-2 16,1-1-1-16,2 1-3 0,1 1-1 15,2 5-3-15,2 2-3 0,3 1 0 16,3 5-2-16,3 4-2 0,1 4-3 16,4 0-3-16,0 4 0 15,3 1-2-15,1-1 0 0,-1 0 0 0,0 0-1 16,0 0-1-16,-1 0-1 0,-5-2-1 0,2-1 0 15,0 0 0-15,-3 1 0 16,1-3-1-16,-3-1 1 0,1-3-1 16,-1-2 0-16,-2 0 0 0,0-2 0 0,-2 0-2 15,-2-1-3-15,-3-2-4 0,-1-1-7 16,-1-2-6-16,-2-2-4 0,-2-1-4 16,-1-2-4-16,-4-2-5 0,1 1-2 15,-3-4-2-15,-1 1-5 0,-1 0 30 16,-1-3-133-16,1-2-106 0,-1 0-269 15</inkml:trace>
  <inkml:trace contextRef="#ctx0" brushRef="#br0" timeOffset="16430.456">1046 6676 607 0,'-5'-5'146'0,"-1"1"4"16,-1 4-92-16,-3 1-18 0,-1 4-9 16,2 6-4-16,0 3-4 0,-3 4-4 15,0 6-2-15,-1 2-2 0,-2 5 0 16,0 5-3-16,-3 2-2 0,-2 3-3 16,0 1-1-16,-6-2-2 0,-2 2-1 15,0 1-1-15,-3-3-2 0,0-3 0 16,2-1-4-16,3-3-5 0,5-4-10 15,7-2-11-15,4-6-9 0,6-4-16 16,5-5 77-16,3-4-188 0,2-8-123 0,4-7-313 16</inkml:trace>
  <inkml:trace contextRef="#ctx0" brushRef="#br0" timeOffset="16765.2402">1492 6559 508 0,'-1'-1'137'15,"-5"0"4"-15,-4 3-34 0,0 6-58 0,-2 3-13 16,-3 4-7-16,-1 2-5 0,-3 4-2 15,-2 4-3-15,1 3-1 0,1 5-1 16,-1 3-2-16,2 1-1 0,2 4 0 16,3 1-2-16,6 0-1 0,1 1-3 0,1-8-1 15,6 2-2-15,4-5-1 0,4-4-3 16,2-4 0-16,1-3-1 0,0-5-3 16,3-1-6-16,1-4-9 0,0-5-13 15,-2-2-9-15,2-3-22 0,0-2-109 16,-2-3-121-16,-1 0-280 0</inkml:trace>
  <inkml:trace contextRef="#ctx0" brushRef="#br0" timeOffset="17774.9777">1547 6931 571 0,'-20'-5'143'0,"1"0"9"0,2-1-76 16,3 1-19-16,4 0-7 0,4 1-4 15,3-1-4-15,1 2-8 0,2-2-7 16,2 2-4-16,1-2-4 0,3 3-5 16,4-2-2-16,3 3-3 0,4 0-1 15,1 1-1-15,4 0-1 0,3 2-2 16,-3 1-1-16,2 2-1 0,-1-2 0 15,2 2-1-15,-3 0 0 0,0 0 0 16,-1 0 0-16,-2 1 1 0,-1-1-2 16,-3 0 1-16,-5-2 0 0,-1 2-1 0,-4 3 1 15,-2 2 0-15,-6 1 0 0,-6 1 0 16,-3 1 1-16,-4 4-2 0,-4 1 1 16,-2 0-1-16,-3-1-1 0,0 1 0 15,1 1 1-15,0-1-1 0,4-1 0 16,-1-1 1-16,1-1 0 0,4-3 0 15,4-1 0-15,3-1 0 0,4-3 0 16,4 0 0-16,6-1-1 0,3-1 1 16,4-1 0-16,2 0 0 0,4 0-1 15,0-3 1-15,4 1 0 0,0-3 0 0,1 1 0 16,3-1 0-16,2-1 0 0,2-1 0 16,-1-1-4-16,-1-2-5 0,0 0-12 15,-2-1-11-15,-1 0-15 0,-5 2-14 16,-2-2-16-16,-4 1-107 0,-1-1-121 15,-4 2-270-15</inkml:trace>
  <inkml:trace contextRef="#ctx0" brushRef="#br0" timeOffset="18074.6923">1885 6645 602 0,'5'-11'139'0,"2"1"4"0,2 4-93 16,1 4-16-16,1 3-3 0,1 5-1 16,0 4 0-16,1 3 0 0,1 7 0 15,2 2 1-15,0 9-2 0,1 1-2 0,0 4-1 16,4 5-1-16,1 2-4 0,-2-5-3 16,-2 6-3-16,-3-4-3 0,-3 3-4 15,-4-3-2-15,-7-4-2 0,-2-1-1 16,-6 3-2-16,-1-5-1 0,-4-2-2 15,-2-4-3-15,2-2-6 0,1-3-9 16,2-5-12-16,2-4-15 0,3-5-9 0,4-5-14 16,3-3 68-16,0-5-179 15,6-4-123-15,1-5-310 0</inkml:trace>
  <inkml:trace contextRef="#ctx0" brushRef="#br0" timeOffset="18327.5318">2458 7034 732 0,'-1'-4'174'16,"-1"0"2"-16,1 3-107 0,-1-2-28 15,1 3-15-15,1-1-9 0,1 1-7 16,2 1-5-16,-1 1-2 0,3 0-2 15,1 2-1-15,3-2-5 0,2 2-5 16,1 1-11-16,2-1-17 0,0 0-11 16,1 3-21-16,-2-4-108 0,-2 3-123 0,-2 0-280 15</inkml:trace>
  <inkml:trace contextRef="#ctx0" brushRef="#br0" timeOffset="18494.7101">2484 7188 608 0,'3'4'150'0,"-3"-2"3"0,1-2-63 15,1 1-58-15,3-1-12 0,3 0-6 16,0 1-3-16,4 1-6 0,2-2-13 0,1 2-14 16,3 1-4-16,0-1-130 0,1 3-124 15,0 2-310-15</inkml:trace>
  <inkml:trace contextRef="#ctx0" brushRef="#br0" timeOffset="29878.2925">2973 7154 442 0,'0'-2'109'0,"-1"0"3"0,-1 1-61 16,1-1-16-16,1 1-6 0,-1 1-2 15,1-1-4-15,0 1-3 0,0 0-2 16,1 0-3-16,-1 0-2 0,1 0-2 16,-1 1-2-16,0-1 0 0,2 0-1 15,-1 0 0-15,1 1 1 0,1 1 0 16,-1 0 1-16,1-1-1 0,0 2 1 0,1-2-2 16,0 0 1-16,2 0-1 0,0 1 0 15,3 0-1-15,-1-1-1 0,2 1 0 16,1 0 0-16,1-1-1 0,-1 2 0 15,3-2 0-15,2 0-1 0,0 0-1 16,1 1 1-16,0-2-2 0,1 0 1 16,2 0-1-16,-1 1 0 0,1-1-1 15,1 1 0-15,1 0 0 0,0-1 0 16,1 1 0-16,-1-1 0 0,-1 0 0 16,0 2 0-16,-3-4-1 0,2 1 1 15,-1 0-1-15,-1-1 1 0,-1-2 0 16,1 0-1-16,-1 1 1 0,4 0-1 0,0-1 1 15,1 2-1-15,2 0 1 0,2-1-1 16,-1 3 1-16,0-1 0 0,1 0-1 16,-1 1 0-16,-1 0 1 0,-1 0-1 15,2 1 0-15,1 0 1 0,-2 0-1 16,1 1 0-16,-2-2 1 0,0-2-1 16,-1 1 1-16,-2-1-1 0,-1-2 1 15,2 0-1-15,1 1 0 0,0 1 0 0,0 1 1 16,3 0-1-16,-1 0 0 15,1 1 1-15,1-1-1 0,-2 2 0 0,1-1 0 16,2 1 1-16,2 0-1 0,-2 2 0 16,1-2 0-16,-1 0 1 15,0 0-1-15,-1 1 0 0,-1-2 0 0,-6 0 0 16,2-2 0-16,-3 1 0 0,3 1 0 16,-2-2 0-16,3 3 0 0,2-2 0 15,3 2 1-15,0-1-1 0,1 1 0 0,-1 0 0 16,1 1 0-16,1-1 0 0,1 1 0 15,-3-1 0-15,2 1 0 0,-1-1 0 16,0 0 0-16,1-1 0 0,-4-1 1 16,-3-2-1-16,3 1 0 0,-2-2 0 15,3 3 0-15,-2 0 0 0,5-2 0 16,0 3 0-16,0-1 0 0,3 0 0 16,-1 1 0-16,2-4 1 0,1 3-1 0,-3 1 0 15,3-1 0-15,-1 0 0 16,-1-1 0-16,0-1 0 0,-4 1 0 0,-2-1 0 15,-1-1 0-15,1 0 0 0,2 3 0 16,3-1 0-16,-3-2 0 16,5 2 0-16,3 0 0 0,1 1 0 0,-2 0 0 15,2 0 0-15,-3 1 0 0,2 0 0 16,-2-1 0-16,-2 1 0 0,-2-5 0 16,1 2 0-16,1 1 0 0,-2 1 0 15,5-2 1-15,-2 2-1 0,1-2 0 16,2 5 0-16,0-2 0 0,1-3 0 15,-3-1 0-15,2 3 0 0,1 0 0 0,-2-1 0 16,-2 0 0-16,-3-1 0 0,-1-1 0 16,2 4 0-16,-2-2 0 0,2 0 0 15,-1-3 0-15,2 4 0 0,1 0 0 16,-1 2 0-16,1 0 0 0,-3-1 0 16,-1 0 0-16,-1 5 0 0,0-3 0 15,1-1 0-15,-9-6 0 0,5 6 0 0,-3 0 0 16,-1-1 0-16,1 0 0 0,0 0 0 15,-3-1 0-15,7 10 0 0,-5-8 0 16,0 0 0-16,0 2 0 0,-3-1 0 16,0-1 0-16,-2 3 0 0,-1-3 0 15,-3-1 0-15,0 1 1 0,-3 1-1 16,-2-1 0-16,0 0-2 0,-3-1-9 16,0 1-8-16,-1-1-9 0,-1 2-24 15,-4-4-106-15,-1 5-121 0,-5-3-280 16</inkml:trace>
  <inkml:trace contextRef="#ctx0" brushRef="#br0" timeOffset="30836.8081">3239 6667 353 0,'1'-10'110'0,"-2"-1"6"0,-1 0-9 0,4 0-41 15,-2-1-14-15,-2 1-6 0,-1-5-5 16,2 4-2-16,1 2-1 0,0 0-2 16,-2 3-1-16,2 2-1 0,-1 0-2 15,4 8-4-15,-3-1-4 0,-2 2-4 16,2 3-4-16,0 4-3 0,0 1-4 16,0 4-1-16,0 3-2 0,0 2 0 15,2 2-2-15,-2 3-1 0,0-1-1 16,0 3 0-16,-3 1 0 0,2-2-1 0,0-2 0 15,-1-1 1-15,2-1-1 16,-1-2-1-16,1-4-3 0,3-3-8 0,-2 0-11 16,0-2-15-16,0-3-11 0,2-3-20 15,-2-1-111-15,1 0-123 0,2-2-280 16</inkml:trace>
  <inkml:trace contextRef="#ctx0" brushRef="#br0" timeOffset="31285.4207">3617 6580 626 0,'0'-6'152'0,"-1"1"6"0,1 3-96 15,0 2-18-15,-1 1-10 0,1 3-6 16,-1 2-7-16,-1 4-6 0,2 3-3 0,-1 3-2 16,1 4 4-16,-1 2 0 0,2 3-2 15,0 4-1-15,2 1-1 0,0 0 0 16,2-2-2-16,1 2-4 0,1-1-2 16,1-2-1-16,-1-1-1 0,0-2-3 15,-1-2-7-15,-1-3-10 0,0-3-10 16,-1-3-11-16,-1-5-10 0,1-2-15 0,-3-2-60 15,-1-2-42-15,-3-3-96 16,0-1-204-16</inkml:trace>
  <inkml:trace contextRef="#ctx0" brushRef="#br0" timeOffset="31499.8459">3496 6814 546 0,'-4'-5'143'15,"2"0"8"-15,1 2-60 0,-1 0-36 16,2 1-14-16,0 1-7 0,2-1-7 0,0 2-7 16,2-1-7-16,-1 1-6 0,5-1-1 15,0 0-1-15,5-2-1 0,1 2-3 16,5-3-9-16,3 2-13 0,3-3-11 16,4-1-20-16,-1 1-112 0,2-1-124 15,3 2-290-15</inkml:trace>
  <inkml:trace contextRef="#ctx0" brushRef="#br0" timeOffset="32126.2809">4052 6681 542 0,'-4'-3'136'16,"1"-2"6"-16,0 0-69 0,3-1-22 15,0 0-8-15,1-1-5 0,3 0-5 16,0-1-3-16,1 1-3 0,3-1-2 15,2 2-5-15,0 0-3 0,2 1-3 16,2-1-2-16,0 3-3 0,2-1-1 0,-1 0-2 16,0 2-1-16,1 1-2 0,-2-1 1 15,1 2-2-15,-2 0 1 0,2 4 0 16,-1 0 0-16,0 3 0 0,0 2-1 16,-3-1 1-16,0 3-1 15,-3 3-1-15,0-2 1 0,-6 3-1 0,-5-3 0 16,0 4 0-16,-3 1 0 0,-3 0 0 15,-3 3 0-15,-3 0 0 0,0 1 0 0,0 1-1 16,-5-2 1-16,-1-2-1 0,-1 1 1 16,3-2-1-16,-1-2 0 0,2-3 0 15,1-1 1-15,-1-3-1 0,5 0 0 16,3-3 0-16,2-4 0 0,1-1 0 16,4 0 1-16,2-1-1 0,2-3 0 15,1 2 0-15,2-1-1 0,2 2 1 16,1 0 0-16,2 1 0 0,1 2 0 15,1 1 0-15,0-1 0 0,2 3 0 16,0 0 0-16,-1 0 0 0,-1-2 0 0,1 2 0 16,-1 0 0-16,0-1 0 0,-1 1 1 15,-1-3-1-15,-3 1 0 16,2-1-4-16,-2 1-9 0,0-2-14 0,-1 0-16 16,-1-1-14-16,1 1 16 0,-1-2-141 15,-1 1-126-15,2-4-290 0</inkml:trace>
  <inkml:trace contextRef="#ctx0" brushRef="#br0" timeOffset="33116.3379">4532 6665 444 0,'-2'-1'121'15,"-2"-1"5"-15,0 0-44 0,1 2-31 0,0-1-7 16,0-1-7-16,-1 1-3 0,3 2-5 16,-1-1-3-16,1 2-1 0,1-4-2 15,-1 2-1-15,2 2-2 0,-1-2-4 16,0-2-1-16,1 2-2 0,1 0-2 16,-1 0 0-16,3-1-1 0,1 1-1 15,1-2 1-15,3 1-2 0,1-2 0 16,2 2 0-16,3-2 0 0,1 2 0 15,4-1 0-15,-2 1 1 0,3-2-1 0,-1 1 0 16,-1-1 0-16,1 1-2 0,1-1-1 16,-2 2 0-16,-1 1-2 0,3 0 0 15,-2 1-1-15,-2 1 0 0,-1-1 0 16,-3 0-1-16,-2 0 0 0,-2 0 1 16,-4 1-1-16,-2 0 0 0,0 1 1 15,-3-1-1-15,-1 0 1 0,-3 2-1 16,-1 0 0-16,-1-1 0 0,-1 2 0 15,-3 0 0-15,0 4 0 0,-3-1-1 16,-1 2 0-16,-2 0 0 0,0 2 0 16,-1-1 0-16,1 3 0 0,-1 0-1 15,4 2 1-15,-3 0 0 0,2-1-1 0,-1 0 1 16,2 1 0-16,1 0 0 0,1-4 0 16,0-1 0-16,1 1 0 0,1-2-1 15,3-2 1-15,1 0 0 0,0-5 0 16,5 4 0-16,0-3-1 0,2-4 1 15,1 4 0-15,1-1-1 0,2-2 1 16,0 0 0-16,-1-1 0 0,0-2-1 16,2 2 1-16,1-4 0 0,0 1 0 0,3-1 0 15,-1 0 0-15,1 0 0 0,-1 1 0 16,1 0 0-16,-1 1 0 0,0-1 0 16,-1 4 1-16,1-2-1 0,1 2 0 15,0-2 1-15,0 2-1 0,1 1 1 16,-1-1-1-16,0 0 1 0,0-1-1 15,-2 0 1-15,-2 1-1 0,1-1 1 16,-5 0-1-16,0-1 1 0,-1 1-1 0,0 0 1 16,-1 0-3-16,-1 1-2 15,-1 1-5-15,-1-2-5 0,1 2-10 16,0-1-9-16,0 0-12 0,-1-1-7 0,2 2-12 16,0-1 118-16,2 0-226 0,-4-2-126 15,4 3-345-15</inkml:trace>
  <inkml:trace contextRef="#ctx0" brushRef="#br0" timeOffset="33564.6798">5022 6586 557 0,'0'-1'143'0,"0"1"6"0,-1-1-70 15,2 1-21-15,-1 0-9 0,1-1-6 16,1 1-5-16,0 0-5 0,2 0-6 16,1 1-3-16,1-2-4 0,-1 2-3 15,1-1-4-15,0 0-4 0,0-1-2 16,3 1-2-16,-1 0-2 0,2 0-1 15,0 0-5-15,2-1-9 0,0-1-13 16,2 2-16-16,-2-1-11 0,-1 0-20 16,0 0-110-16,-2-1-124 0,-2 5-276 15</inkml:trace>
  <inkml:trace contextRef="#ctx0" brushRef="#br0" timeOffset="33834.8638">5288 6405 484 0,'1'0'125'0,"-1"0"5"0,-1 4-51 16,1 1-36-16,-1 1-7 0,0 4-4 15,-1 1-3-15,1 3-1 0,-1 1-3 16,3 2-2-16,-4-1-3 0,2 0-2 15,1 0-3-15,-1-3-5 0,2 1-3 16,-1-1-3-16,1-3-3 0,2 1-9 16,1-2-11-16,0-1-12 0,3 0-24 15,-3-3-104-15,1 1-120 0,-3 0-278 16</inkml:trace>
  <inkml:trace contextRef="#ctx0" brushRef="#br0" timeOffset="34976.9577">5560 6673 509 0,'4'-7'143'0,"-2"0"6"0,-2-1-12 16,1 3-83-16,-1-1-12 0,1 4-8 15,-2 1-5-15,0 2-4 0,1 4-5 16,0 3-3-16,0 3-3 0,1 4-4 15,-1 1 0-15,0 4-3 0,3 3-1 16,-2 0-2-16,-1-1-1 0,1 0-1 16,-1 0-1-16,1-1-2 0,1-1-4 0,-2-2-8 15,0-2-8-15,1-1-13 0,0-1-10 16,2-3-18-16,-2-1-110 16,1-2-120-16,-1-5-279 0</inkml:trace>
  <inkml:trace contextRef="#ctx0" brushRef="#br0" timeOffset="35216.1052">5508 6825 568 0,'-1'-7'167'15,"-1"3"6"-15,-2 2-16 0,2-2-95 0,0 3-15 16,2 0-10-16,3 1-12 0,-1 1-9 15,3 0-6-15,0 2-3 0,3 0-3 16,0 1 0-16,2-3-4 0,1 0-7 16,4 1-15-16,1-1-17 0,3-1-13 15,4 0 94-15,-1-3-225 0,0 2-144 0,2-1-361 16</inkml:trace>
  <inkml:trace contextRef="#ctx0" brushRef="#br0" timeOffset="35987.6008">5952 6683 536 0,'-4'-3'132'0,"-1"-1"5"0,0 1-76 16,2 1-16-16,-1-2-3 0,0 2-5 0,2-1-2 16,0 2-2-16,0-1-1 0,1-1 0 15,1 2-2-15,-1 0-1 0,1 0-3 16,0-1-2-16,0 1-3 0,0 0-3 15,0 0-3-15,2 1-2 0,0-2-2 16,-1 2-1-16,1-1 0 0,2 0-1 16,1 0 0-16,-2 0 0 0,4-1 0 15,-1 0-2-15,0 1 0 0,2-1-1 0,0 1-2 16,0-1-1-16,1-1 0 0,-2 1-1 16,-1 1-1-16,2-2 0 0,0 2-1 15,0 0 1-15,1 1 0 0,1 0-1 16,0 0 1-16,2 2 0 0,-2-1 0 15,2 2 0-15,-2 1-1 0,-1-1 1 16,-1 2 0-16,0 1-1 0,-3 0 0 16,-1 3 1-16,-1-3-1 0,-1 1 0 15,-2 0 1-15,-2 0-1 0,-4 0 1 16,-2 2-1-16,-1 1 1 0,-4-1-1 0,-1 2 0 16,-1 2 0-16,-1 0 0 0,4 3-1 15,0 0 1-15,-1-3-1 0,1 3-1 16,2-1 1-16,-2 0 1 0,1-1-1 15,1-1 0-15,-1 0 1 0,3 1 0 16,-2-2 0-16,4 1 0 16,1-2 0-16,1-2 0 0,0-2-1 0,3-1 1 0,2-1-1 15,1-1 1-15,-1-3 0 0,1 0-1 16,2-1 1-16,0 0 0 16,2 0 0-16,-1-2 0 0,2 1 0 0,0-2-1 15,3 0 1-15,0-1 0 0,-1 0 0 16,0 1 0-16,1 0 0 0,0-2 0 15,1 2 0-15,0 0 0 0,0 1 0 16,1-2 0-16,0 3 0 0,2-2 0 16,-1 5 1-16,0-2-1 0,-2 1 0 15,0 0-2-15,-3 2-8 0,1-2-10 16,-5 0-14-16,-1 0-20 0,-2 2-12 16,-1-2-21-16,-1 0-111 0,-1 2-126 0,-1-3-281 15</inkml:trace>
  <inkml:trace contextRef="#ctx0" brushRef="#br0" timeOffset="37408.8559">6400 6595 538 0,'0'1'141'0,"-7"-3"11"0,1-2-65 16,0 3-13-16,1-2-5 0,1 1-7 15,0 1-7-15,2 0-8 0,2-2-9 16,1 2-9-16,3 0-9 0,1-2-6 16,1 2-6-16,2 0-2 0,3-3-2 15,0 2-1-15,3-2-2 0,1 1-10 0,1 0-16 16,-3-2-22-16,2 1-15 0,-2 2-61 15,-3-2-70-15,0 3-126 0,0 3-250 16</inkml:trace>
  <inkml:trace contextRef="#ctx0" brushRef="#br0" timeOffset="37964.0861">6715 6422 572 0,'-2'-7'137'0,"-2"1"6"0,0-2-86 0,1 1-8 0,1 1-5 16,1-1-3-16,4-1-4 0,-3 2-4 15,3-1-2-15,1 2-4 0,2-1-4 16,-1 0-3-16,2 1-4 0,1 0-1 16,0 1-3-16,1-2-2 0,1 2-2 15,1 1-2-15,1 1-1 0,0 1-2 0,0 1 0 16,2 3-1-16,-3 2-1 0,1 0 0 15,-2-1 0-15,0 4 0 0,-3-1 0 16,0 3 0-16,-2 1 0 0,-3 1-1 16,-2 2 1-16,-3 0 0 0,-3 2 0 15,0 3 0-15,-5-2-1 0,0-1 1 16,-1 0-1-16,-2-2 0 0,2 0 1 16,1-1-1-16,0-4 0 0,3-1 0 15,2 0 0-15,5-1 0 0,-1-2 0 16,2-1 0-16,2-1 0 0,2-1 0 15,1 0-1-15,2-2 1 0,3 0 0 0,3 0 0 16,4 0-1-16,4-1-4 0,0 0-4 16,4-2-10-16,-1 2-11 0,-1-2-16 15,1 2-12-15,-4 1-39 0,-1 1-85 16,-1 8-118-16,-2 2-258 0</inkml:trace>
  <inkml:trace contextRef="#ctx0" brushRef="#br0" timeOffset="40700.0251">3295 7775 97 0,'2'-3'17'16,"1"1"-6"-16,1-1-27 0,1 2-4 15,-4-3-13-15,1 4-22 0</inkml:trace>
  <inkml:trace contextRef="#ctx0" brushRef="#br0" timeOffset="43202.6058">3202 7887 324 0,'1'3'96'16,"-1"-2"3"-16,0-1-29 0,0 0-17 15,-2-2-12-15,0 2-8 0,1-2-6 0,0 0-3 16,0 1-2-16,0-1-1 0,-1 2-2 16,2-1 0-16,-1 0-3 0,1 0 0 15,0 1-3-15,0 0-1 0,0-2-1 16,-1 1-1-16,1 1-1 0,0 0 0 15,0 0-1-15,0-1 0 0,-1 1 1 16,1-1-1-16,0 1 0 0,0-1 0 16,-2-1-1-16,2 1 0 0,-1-1 0 0,1 2-1 15,0-2-1-15,1 0 0 0,-1 1 0 16,0 0-1-16,2-2-1 0,-2 2 1 16,0-2-1-16,0 2 0 0,0-1 0 15,0 1 0-15,1-1 0 0,-1 1-1 16,1 0 1-16,-1 0-1 0,1-2-1 15,1 2 1-15,-1 0-1 0,1-2 0 16,-1 1 0-16,2-1 0 0,-2 1 1 16,0-2-1-16,2-1 1 0,-2 2 0 15,0-2 0-15,1 0 1 0,-1 0 0 0,0 1 0 16,0-1 0-16,0 2 1 0,1-2-1 16,-2 2 0-16,1 0 1 0,-1-1-1 15,1-1 0-15,0 3 0 0,-1-2 1 16,0 2 0-16,2-1 0 0,-2 2 0 15,0-2 0-15,-2 2 0 0,2 0-1 16,0 0 0-16,0 1-1 0,-1 0 0 16,1-3-1-16,0 3 0 0,-1-1 0 15,2 1 0-15,-2 0-1 0,1 0 0 0,0 0 1 16,0 0-1-16,0-1 0 0,0 2 1 16,0-1-1-16,0 0 1 0,0-1-1 15,-1 1 1-15,1-1-1 16,-2-2 0-16,2 1 1 0,-1-2-1 0,0-1 1 15,0 0 1-15,-2 0 0 0,2-1 1 16,1 1 1-16,-1 0 2 0,0 2 1 16,1 2-1-16,0-1 1 0,0 2-2 15,0 4 0-15,0 2-2 0,-2 4-1 0,2 1 0 16,-1 5-2-16,0 2 1 0,0 3 0 16,-2 0 0-16,2 0-1 0,0 1 0 15,1 0 1-15,-1-3-1 0,1-1 0 16,1-1 0-16,-1-3 0 0,0 0-1 15,2-3-1-15,-2-4-4 0,0-1-5 16,0-1-9-16,-1-2-12 0,1-1-9 16,0-1-18-16,-1-1 20 0,0 0-130 0,1-2-115 15,0 2-272-15</inkml:trace>
  <inkml:trace contextRef="#ctx0" brushRef="#br0" timeOffset="46895.4534">3724 7913 548 0,'-3'-7'143'0,"1"-1"10"16,1 2-72-16,-2 1-10 0,3 0-10 15,0 3-9-15,0-2-7 0,3 2-10 16,0 2-8-16,2-1-9 0,1 1-5 16,3-2-4-16,2 2-1 0,0-1-1 15,2 1-1-15,2-2-2 0,0 0 0 16,0 0-2-16,-1 1 0 0,1 0-2 16,-2-1 0-16,1 1-4 0,-2 1-8 15,0-1-13-15,-1 1-16 0,-1 0-13 0,0 2-20 16,-3 0-109-16,1-1-125 0,0 0-279 15</inkml:trace>
  <inkml:trace contextRef="#ctx0" brushRef="#br0" timeOffset="47946.7409">4386 7596 556 0,'-4'-6'144'0,"-3"-3"6"0,5 0-69 15,2 2-25-15,2-3-12 0,3 2-6 16,4-1-4-16,1-1-6 0,2 1-5 16,1-2-3-16,2 2-3 0,0 2-4 15,0 1-4-15,-1 2-3 0,2 1-3 16,-1 2-1-16,-2 4-1 0,0 0 0 0,0 1 0 15,-3 0-1-15,-2 1 1 0,-3-1 0 16,-1 3-1-16,-4-3 1 0,-2 3 1 16,-5 0-1-16,-1 1 0 0,-3 0 0 15,0 2-1-15,-1-1 1 0,1 0-1 16,-1 0 1-16,5-2-1 0,3 0-1 16,2-2 1-16,1 1-1 0,2-2-1 15,0 0-1-15,2 1-2 0,0-3 0 16,2 0-1-16,1 0 0 0,4 0 0 15,-1-1 1-15,3-1 1 0,1 2 0 16,2 0 2-16,0 0 1 0,0 2 0 0,-2 0 1 16,1 0 0-16,0 0 0 0,-5 0-1 15,-2 0 1-15,-1-1-1 16,-3 1 0-16,-4-1 0 0,-4 0 1 0,-4 0-1 16,-3 0 1-16,-3 2 0 0,-1 0 0 15,-2 1 0-15,-1 2 1 0,2 0-1 16,0 0 0-16,6 3 0 0,0-4 0 15,2 0-3-15,3 2-7 0,1-2-9 0,1-2-11 16,0 1-6-16,1 0-15 0,3 0-12 16,0-1-103-16,0-2-107 0,4-1-256 15</inkml:trace>
  <inkml:trace contextRef="#ctx0" brushRef="#br0" timeOffset="48301.5081">4388 7911 570 0,'-11'3'141'0,"0"0"4"0,0-2-76 15,2 0-21-15,3 2-12 0,1-3-7 16,3 2-7-16,2-1-3 0,1 0-3 15,4 1 0-15,2-1-1 0,4-1 1 16,3 0 2-16,3 0 3 0,2-3 1 0,3 1 0 16,2-3-2-16,1 0-2 0,5 2-3 15,2-4-3-15,2 1-2 0,0 0-2 16,3-1-3-16,2 1-2 0,0 0-1 16,-1-2 0-16,-2 3-1 0,-6 0-1 15,0 1 0-15,-4 0-2 0,-7 0-5 16,-4 2-7-16,-4 2-10 0,-4-1-9 15,-4 1-13-15,-3 1-9 0,-4 1-15 16,-2 2 16-16,-4 1-121 0,-1 1-110 0,-1 2-270 16</inkml:trace>
  <inkml:trace contextRef="#ctx0" brushRef="#br0" timeOffset="48834.2988">4506 8171 573 0,'-4'0'140'0,"-1"-2"7"15,-1 1-86-15,2-3-7 0,0 0-6 16,1 0-6-16,1-3-5 0,2 3-4 16,2-4-6-16,1 1-5 0,1-2-3 15,2 1-5-15,1-2-1 0,3 3-3 16,2-2-1-16,1 0-1 0,1 4-3 15,4 2 0-15,-1 0-2 0,1 2-1 16,-1 0-1-16,0 2 0 0,0 3-1 0,-2-1 1 16,-1 2-1-16,-1 1 1 15,-2 2-1-15,-3 0 0 0,-2 2 1 16,-4 1 0-16,-1 0-1 0,-3 2 1 0,-4-1 0 16,-3 0-1-16,-6 3 1 0,-4 2-1 15,-4-1 1-15,-4 1-1 0,-3 1-1 16,3 1 1-16,0 2-1 0,3-4 1 15,2-1-1-15,3-2 1 0,6-1-1 0,1-2 1 16,-1-4 0-16,4-2 1 0,3-3-1 16,2-1-1-16,3-3 0 0,2-2 0 15,4-2 0-15,1-1 0 0,4 1 0 16,1-2 0-16,1 1 1 0,0 1 0 16,2 1 0-16,-2 0 0 0,0 3 0 15,2-1 0-15,-2 4 1 0,1 2-1 16,1 1 1-16,1 0-1 0,-1 4 0 0,1-1 0 15,1 1 0-15,-3-1 0 16,-2 0-1-16,0-1-8 0,-2-1-12 16,-2 0-16-16,-1 0-10 0,-2-3-18 15,1 0-33-15,0-5-82 0,-1-3-110 0,3-2-235 16</inkml:trace>
  <inkml:trace contextRef="#ctx0" brushRef="#br0" timeOffset="49636.1529">5085 7757 577 0,'-10'-6'143'16,"0"-3"8"-16,3 1-87 0,1 2-9 15,1-1-8-15,2-1-5 0,2 2-4 16,1 1-6-16,2 2-5 0,3-1-4 0,1 2-4 16,2 0-3-16,0 2-3 0,3 0-3 15,2 2-2-15,1-1-2 0,2 0-1 16,1 1 0-16,1 0-2 0,-1 0 0 16,1 1-1-16,0 0-1 0,0 2 1 15,-1 0-1-15,1 1 0 0,1-1-1 16,-4 0 1-16,-1 0-1 15,-1 0 1-15,-3-2-1 0,-1 1 1 0,-6 1-1 16,0 0 1-16,-3 1 0 0,-3-1-1 16,0 1 1-16,-5 5 0 0,0-2-1 15,-3 3 0-15,0-1 1 0,-1 1-1 0,-2 0 0 16,-1 2 0-16,2-1 0 16,1 1 0-16,-1-1 0 0,1 2 0 0,1 1 0 15,0 0 0-15,0 0 1 0,-1-2-1 16,1 1 0-16,0-1 0 0,1-1 0 15,0-2 0-15,3-2 0 0,2-1 0 16,1-2 0-16,2-1 0 0,1-1 0 0,1-2 0 16,0 1 0-16,1-2-1 15,1 0 1-15,2 1 0 0,1-1-1 0,1-1 1 16,3-1 0-16,2-1 0 0,0 1-1 16,1 0 1-16,1-2 0 0,2 2 1 15,0 0-1-15,-1 0 0 0,2 0 0 16,1-1 0-16,2 1 0 0,-1 1 0 15,2-1 0-15,-2 1 0 0,-1 0 0 16,-1-1 1-16,-2-1-1 0,-2 2 0 16,-1-1 0-16,-2 0 0 0,-1 1 0 0,-3-1 0 15,0 1-1-15,-3 0-3 16,2 2-5-16,-4-1-5 0,3 2-8 0,-5-1-9 16,2-2-11-16,-1 2-6 0,0 0-4 15,-2-3-12-15,3 2 30 0,-2-3-131 16,2-1-106-16,2 1-273 0</inkml:trace>
  <inkml:trace contextRef="#ctx0" brushRef="#br0" timeOffset="50018.1314">5505 7572 664 0,'-1'-1'165'0,"-2"-4"6"15,2 3-102-15,0 1-15 0,-1 1-9 16,4-2-9-16,-1 2-9 0,0 0-7 16,2 3-3-16,0-3-3 0,2-1-1 0,1-1-1 15,3 1-2-15,1-1-3 16,1 1-2-16,2-1-1 0,2 1-2 0,0-1-4 16,-1 2-8-16,1-3-11 0,0 3-16 15,-1 0-16-15,-3-2-14 0,0 2 30 16,0-1-151-16,-1-4-124 0,0 3-295 15</inkml:trace>
  <inkml:trace contextRef="#ctx0" brushRef="#br0" timeOffset="50211.6233">5831 7351 681 0,'0'-6'169'0,"-2"0"4"0,1 3-106 16,0 3-17-16,-1 3-10 0,-2 3-10 15,1 3-11-15,-2 4-7 0,1 3-3 16,0 3-2-16,1 3-2 0,1 2-2 16,1 0-5-16,1 2-10 0,1-2-17 15,0 0-15-15,2-1-25 0,-1 0-112 0,2-2-133 16,-1 2-299-16</inkml:trace>
  <inkml:trace contextRef="#ctx0" brushRef="#br0" timeOffset="52102.5576">6215 7700 463 0,'3'-12'136'0,"-1"1"8"0,-1 1-6 0,-1 1-67 15,2 3-9-15,-2 1-8 0,-2 3-7 16,2 2-8-16,-1 3-8 0,0 5-10 15,-3 4-9-15,2 4-6 0,-1 2-4 16,2 3 0-16,-1 2-1 0,0 1 0 16,1-1-3-16,2 0-5 0,1 1-8 0,-1-2-12 15,-4-3-9-15,5 1-8 16,-1-1-16-16,1 1 71 0,-2-4-179 0,0-3-119 16,0-4-307-16</inkml:trace>
  <inkml:trace contextRef="#ctx0" brushRef="#br0" timeOffset="52317.4018">6120 7819 621 0,'-6'-10'151'16,"-1"0"7"-16,1 2-95 0,1 1-15 0,1 2-8 16,5 3-7-16,4 2-7 0,2 0-7 15,2 0-7-15,3 1-5 0,3 0-2 16,3-1 0-16,-1 0-2 0,1 0-1 15,3-1-6-15,1-1-8 0,3-1-15 16,1 0-10-16,0 1-21 0,0 0-113 16,-3 0-126-16,2 0-289 0</inkml:trace>
  <inkml:trace contextRef="#ctx0" brushRef="#br0" timeOffset="52595.9775">6645 7559 581 0,'1'-10'143'16,"-1"2"5"-16,0 1-83 0,2 4-21 15,-2 3-11-15,0 2-6 0,0 4-6 16,0 3-6-16,0 2-5 0,0 4-3 16,0-1-2-16,0 4-2 0,-2-1-7 15,2-1-11-15,-1 1-8 0,0 1-20 16,0 1-115-16,0-4-123 0,1 1-296 16</inkml:trace>
  <inkml:trace contextRef="#ctx0" brushRef="#br0" timeOffset="52923.1035">6517 7891 607 0,'-3'4'138'0,"1"-6"2"0,2 2-97 16,1-1-12-16,1 1-2 0,2-1-2 15,3 1-2-15,3-5 0 0,4 4 1 16,3 0-1-16,4-1-3 0,4 0-4 16,4-1-4-16,0 0-3 0,2-2-3 15,0 1-2-15,1-2-3 0,0 0-1 16,-1 1-3-16,-2 0-4 0,-2 2-8 0,-2 0-9 15,-5 1-12-15,-2 0-8 0,-6 2-18 16,-2 2-110-16,-6-1-118 0,0 3-276 16</inkml:trace>
  <inkml:trace contextRef="#ctx0" brushRef="#br0" timeOffset="53502.1542">6567 8132 526 0,'-4'-1'138'0,"-1"0"6"15,2-3-48-15,1 0-47 0,4 0-10 16,-2-1-7-16,2-1-4 0,3 1-4 15,1-3-3-15,3 2-3 0,3 1-2 0,0-1-2 16,4 2-2-16,1 0-2 0,0 0-3 16,2 0-2-16,-1 3-1 0,0 0-1 15,-2 2-1-15,-2 1 0 0,-2 2 0 16,-1 2 0-16,-2 2 0 0,-2 1 1 16,-3 0-1-16,-1 3 0 0,-3 2 1 15,-2-3-1-15,-3 3 1 0,-5 0-1 0,-1 2 0 16,-7 2 0-16,-3 1 0 0,-5-1-1 15,-3 5 1-15,0-2-2 0,-2 2 1 16,-1-2-1-16,4 0 1 0,3-4-1 16,3 0 0-16,6-5 0 0,0-2 1 15,4-4 0-15,5-3 0 0,0-3-1 16,4-4 1-16,2-1-1 0,2-3 0 16,4 0 0-16,2 1 0 0,2-2 0 15,2 0 0-15,0 0 0 0,2 2 1 16,0 1-1-16,-1-1 1 0,-1 4-1 0,-1 0 1 15,0 3 0-15,-1 0-1 0,0 2 1 16,-1 1 0-16,1 1 0 0,2 1 0 16,-2 1 0-16,0 1 0 0,-1 2 0 15,-1-2-1-15,-1 2 1 0,0-2-1 16,-1 0-4-16,0-2-7 0,-1 0-12 16,1-1-14-16,1 0-11 0,0-2-19 0,1-2-109 15,2-1-122-15,1-5-277 16</inkml:trace>
  <inkml:trace contextRef="#ctx0" brushRef="#br0" timeOffset="54160.7598">7059 7712 587 0,'-3'-6'151'0,"-1"0"8"16,1 1-72-16,1 1-28 0,2 2-10 15,0-2-7-15,2 3-5 0,2 0-8 16,1-1-7-16,2 1-4 0,2-1-3 16,1 1-2-16,1 1-2 0,1-2-2 15,1 2-2-15,1 3 0 0,1-3-3 16,-1 1 0-16,2 0-2 0,-2 0 0 16,-1 1-1-16,1-1 0 0,-5 0 0 15,1 0-1-15,-2 2 1 0,-2 1-1 16,0-2 0-16,-2 4 0 0,-3 0 1 0,-1 2-1 15,-3 1 0-15,2 1 1 0,-4 0-1 16,-1 1 0-16,-1 0 0 0,-1 1-1 16,0 1 0-16,-2-1 1 0,-3 0-1 15,2 1 0-15,1 1 1 0,1 2-1 16,-3-5 1-16,2 2 0 0,-1-2 0 16,3 2 0-16,0-2 0 0,2-2 0 15,-1-2 0-15,3 2-1 0,2-2 1 16,2-3 0-16,1 3 0 0,1-4 0 0,4 1-1 15,0 0 1-15,3-3 0 0,2 0-1 16,1 1 1-16,4-2 0 0,-1 0 0 16,0 0 0-16,-2-1 0 0,2 1 0 15,0-1 0-15,-2 1 0 0,-1-1 0 16,2 2 0-16,0-2 1 0,0 0-1 16,-1 1 0-16,0 0-3 0,-2-2-6 15,-3 1-7-15,-2 1-11 0,-1 0-10 16,-1-1-11-16,-2 1-7 0,-2-1-12 15,0 2-5-15,-1-1-99 0,-1-1-106 0,2-2-253 16</inkml:trace>
  <inkml:trace contextRef="#ctx0" brushRef="#br0" timeOffset="54478.8351">7482 7623 652 0,'-1'1'162'0,"-2"-4"4"0,2 2-97 16,0 1-23-16,1-1-7 0,1 2-6 15,1-2-11-15,0 1-7 0,0-1-3 0,3 1-2 16,0 0-2-16,0-1-3 0,2-1-1 16,0 0-2-16,0-1-7 0,1 2-8 15,-2-2-18-15,2 0-12 0,-2 2-23 16,-1 0-112-16,-2-2-130 0,5 4-292 16</inkml:trace>
  <inkml:trace contextRef="#ctx0" brushRef="#br0" timeOffset="55024.9318">7697 7538 569 0,'0'-7'135'0,"0"-1"3"0,2 2-86 0,-1 0-12 16,3 0-6-16,-1 0-3 0,1-1-3 16,2 1-2-16,-1-1 0 0,1 1-2 15,0 0-4-15,0-1-3 0,2 2-2 16,-1 1-3-16,-1 1-3 0,1 0-2 16,2 1-2-16,1 2-1 0,0 0-1 15,1 1-1-15,0 1-1 0,2 1 0 16,-2 4 0-16,1-1-1 0,1 0 1 0,-2 2-1 15,-3 0 1-15,1 2-1 0,-2 0 1 16,-2-2 0-16,-1 1-1 0,-2 2 1 16,-2-2 0-16,-1 0 0 0,-3 1 0 15,-2-1 0-15,-2 1-1 0,-2-1 1 16,-4 0 0-16,0 1-1 0,-2 0 0 16,-1-1 1-16,-1 2-1 0,4-1 0 15,0 0 0-15,2-1-1 0,3-2 1 0,3 0 0 16,3-1 0-16,0-1-1 0,2 0 1 15,0 0-1-15,2-1 1 0,1-1 0 16,1 0-1-16,3 1 1 0,0-3 0 16,4 0 0-16,0 0 0 0,3-1 0 15,3 0 0-15,1-2 0 0,0 1 1 16,2-2 0-16,-2 2-1 0,3-2 1 16,-3 2 0-16,-1-2-1 0,1 1-1 15,-1 0-8-15,-3-1-11 0,2 3-14 16,-4 4-23-16,-1 0-116 0,-2 2-131 15,-3 2-309-15</inkml:trace>
  <inkml:trace contextRef="#ctx0" brushRef="#br0" timeOffset="60152.0278">7096 7089 325 0,'-4'2'91'0,"-1"-2"5"15,1 0-35-15,-1 0-14 0,0 0-5 16,0 0-3-16,1 3-5 0,-1-3-2 16,2 0-1-16,-2 0-2 0,1 0-2 15,2-2-2-15,-2 2-2 0,3-1-1 16,-2 1 0-16,2-1 0 0,-1 0 0 15,0 1-2-15,1 0 0 0,0-2-2 16,-2 2-2-16,3 0-3 0,-1-1-3 16,1 1-2-16,0 0-2 0,1 0-1 15,2 1-1-15,1-1-1 0,-2 0 1 0,3-1 0 16,2 1 1-16,2 0 1 0,1-1-1 16,-2 0 1-16,4 1-1 0,2 1 1 15,1-1 0-15,2 1 0 0,1-1 1 16,2 0 0-16,2 0 1 0,2-1 1 15,3-1-1-15,3-1 0 0,-1 1-1 16,3 0-1-16,1 1-1 0,1 0-1 16,-1 0-1-16,-2 1-1 0,0-2-1 0,-2 2 1 15,-1 2-2-15,1-1 1 16,2 0-1-16,1 2 1 0,0 0-1 0,-2-1 0 16,2 1 0-16,0-2 0 0,0 1 0 15,-1-1 0-15,-3 1 1 0,0 0-1 16,-2 0 0-16,-4-2 0 0,-3 0 0 15,-2 0 0-15,-3 0 1 0,-2-1-1 16,-2-2 0-16,-1 2 0 0,-3 0 1 16,-3 0-1-16,1-1 0 0,-3 2 1 15,0 0-1-15,-1 0 1 0,0 0-1 0,-1 0 1 16,1 0 0-16,0 0 0 16,0 0-1-16,1 0 1 0,1 0-1 0,-2 0 0 15,0 2-5-15,1-1-11 0,0 0-13 16,-1 2-14-16,0 0-21 0,0 1-116 15,0 2-130-15,3 3-296 0</inkml:trace>
  <inkml:trace contextRef="#ctx0" brushRef="#br0" timeOffset="66379.4953">980 9619 522 0,'1'-17'133'0,"0"0"5"0,-2-1-67 16,-1 2-16-16,-1 0-4 0,2-1-4 15,-3 2-4-15,3 3-3 0,-1 1-4 16,0 3-5-16,2 3-6 0,0 7-5 15,3 3-3-15,-2 6-4 0,0 3-1 16,2 6-4-16,-2 4-1 0,-1 5 1 16,0-1-3-16,0 0-2 0,-1 1-1 0,0-1-1 15,-1 2 0-15,2-3 0 16,0-3-2-16,0 0-5 0,-1-4-6 0,1-2-10 16,1-4-18-16,1-3-10 15,-1-3-18-15,1-3-115 0,-1-4-125 0,4-2-291 16</inkml:trace>
  <inkml:trace contextRef="#ctx0" brushRef="#br0" timeOffset="66794.5732">1393 9632 469 0,'1'-14'141'0,"-1"1"9"0,0 0 0 16,0 4-80-16,-1 2-12 0,0 3-9 0,-1 1-7 16,2 3-8-16,-1 5-8 0,1 4-8 15,-1 3-5-15,-2 3-6 16,2 2-1-16,-1 3-2 0,-1 5-1 0,2 1-1 16,-1-2 0-16,2 1-1 0,0 0-1 15,2 2-2-15,-1-3-4 0,2-6-9 16,-1-2-9-16,1-1-13 0,0-3-9 15,1-5-13-15,-3-3-48 0,2 1-65 16,-2-4-102-16,1-1-228 0</inkml:trace>
  <inkml:trace contextRef="#ctx0" brushRef="#br0" timeOffset="66997.0324">1313 9747 518 0,'-10'-5'148'0,"1"-1"10"0,1 2-16 15,0 2-77-15,1-1-11 0,1 2-8 16,3 1-8-16,4 0-10 0,0 2-8 16,2 0-8-16,5-1-5 0,2-1-4 15,3-1 0-15,3 1-2 0,1-2-3 0,3-1-11 16,1-3-12-16,0-1-16 0,-2 1-14 16,2 0-123-16,-1-2-133 0,1 0-306 15</inkml:trace>
  <inkml:trace contextRef="#ctx0" brushRef="#br0" timeOffset="67627.3494">1694 9646 536 0,'-4'-6'132'16,"-1"-1"6"-16,3-2-72 0,2-1-20 15,1 1-6-15,3-1-3 0,0-2-5 16,1 2-3-16,2-1-1 0,3 1-3 16,-1 0-2-16,1 0-2 0,4 3-3 15,0 0-3-15,1 1-2 0,0 1-3 16,0 2-4-16,-1 2-2 0,1 2-1 16,-3 3-2-16,0 2 0 0,1 1 0 0,-1 4 0 15,-1 2 0-15,-2 0 1 0,-1 1 0 16,-2 1 0-16,-1 4 0 0,-2-1 0 15,-5-1 1-15,0 3-1 0,-3 2 1 16,-4-1-1-16,0 0 0 0,-4-1 0 16,-4 3-1-16,-2 0 0 0,-3-1 1 15,-3-4-2-15,2 1 1 0,-2-2 0 16,2-3-1-16,3-3 1 0,5-3 0 0,1-3 0 16,4-4 0-16,4-1 0 0,1-4 0 15,4-1 1-15,3-2-1 0,3 0-1 16,1-1 1-16,4 1-1 0,3 1 0 15,0 0 1-15,2 2-1 0,1 3 1 16,0 0-1-16,-2 1 1 0,2 2-1 16,-1 2 1-16,-2 2-1 0,1-1 0 0,-2 0 1 15,-1 2-1-15,-1-1 1 16,0 1-1-16,-3-2-3 0,2 0-7 0,-3-1-13 16,1 0-15-16,-1-2-11 0,2-2-15 15,-1-1-118-15,0-2-126 0,2 0-287 16</inkml:trace>
  <inkml:trace contextRef="#ctx0" brushRef="#br0" timeOffset="68431.8747">2156 9622 575 0,'-7'-5'140'15,"-3"0"7"-15,0 0-86 0,0 1-10 16,0 1-3-16,2 0-2 0,0 0-4 16,2 0-4-16,3 2-5 0,0-2-4 15,3 2-5-15,0-1-5 0,0 1-4 0,5 2-4 16,1 0-2-16,3-1-3 0,2 1-1 16,0 0-2-16,2 1 0 0,3-1-1 15,-1-1 0-15,1 0 0 0,1 0-1 16,1-1 0-16,2 1 0 0,2-2 0 15,-1 2 0-15,0-1 0 0,-1 0-1 16,0 1 1-16,-4 1-1 0,0-2 0 16,-4 2 0-16,-1-1 1 0,-3 1-1 15,-1 2 0-15,-3 1 0 0,-2 0 1 16,-2 4-1-16,-2 0 1 0,-1 1 0 16,-1 2-1-16,0-1 1 0,-4 0 0 0,1-2-1 15,-1 2-1-15,0 1 1 16,-2 1-2-16,-1 1 0 0,-1-1-1 0,0 0 0 15,-1 0 1-15,0 1-1 0,2-1 1 16,-3-2 0-16,3-2 1 0,-1 2 0 16,1 0 1-16,1 0 0 0,2-1 0 15,-1-1 0-15,3-1 0 0,2-1-1 16,1 0 1-16,1-2-1 0,2-2 1 0,0 0-1 16,4-1 1-16,-1-1-1 0,0 0 0 15,3-1 0-15,0 2 1 0,3-1-1 16,-2-1 0-16,4 1 1 0,2-2-1 15,-1 2 1-15,1 0 0 0,0-1 0 16,0 1 0-16,2 0-1 0,-3 1 1 16,-1-1 0-16,3 0 0 0,-3 0 0 15,1 0 0-15,-1 0 0 0,-1 2 1 16,-1-4-1-16,1 2 0 0,-2 0 1 16,-2 0-1-16,-1 0 0 0,0 0 0 15,-2 2 0-15,0-1-4 0,-2 0-4 16,0 0-4-16,-1 1-6 0,0-1-5 15,0 1-7-15,-1-1-6 0,1 1-6 0,0-2-1 16,-1 1-3-16,1 0-8 0,0-1-107 16,-2-1-111-16,1 1-272 0</inkml:trace>
  <inkml:trace contextRef="#ctx0" brushRef="#br0" timeOffset="68733.0679">2668 9459 719 0,'-5'-4'177'0,"0"1"6"0,1 1-116 0,3 1-12 15,0 1-9-15,1 0-11 0,0 1-11 16,2-1-7-16,2 3-6 0,1-2-4 16,1 0-1-16,1 0-2 0,3 2-2 15,1-2-6-15,0 2-12 0,0-3-20 16,0 2-19-16,2-1-19 0,-5 0-120 16,0-1-139-16,-1-1-307 0</inkml:trace>
  <inkml:trace contextRef="#ctx0" brushRef="#br0" timeOffset="68927.5477">2946 9279 727 0,'-1'0'167'0,"-4"0"3"0,1 3-120 0,0 2-15 15,1 6-10-15,0 3-9 0,2 4-6 0,0 1-4 16,0 3-2-16,-1 1-3 0,2 0-13 15,2 2-15-15,-2 0-15 0,1 0 11 16,0 1-142-16,2 2-133 0,-1-1-313 16</inkml:trace>
  <inkml:trace contextRef="#ctx0" brushRef="#br0" timeOffset="69594.7914">3253 9600 606 0,'2'-6'155'0,"-2"1"9"16,0 2-88-16,0 3-19 0,-2 3-10 0,1 3-7 15,0 5-10-15,-2 4-10 0,1 2-9 16,0 5-2-16,-1 3-3 0,1 1-1 15,-2 1-2-15,2 0-1 0,0 0-1 16,1-1 0-16,1-2-2 0,0-3-5 16,1 0-10-16,2-4-14 0,-1-2-10 15,1-2-16-15,-2-3-120 0,0-4-129 16,-1-2-297-16</inkml:trace>
  <inkml:trace contextRef="#ctx0" brushRef="#br0" timeOffset="69800.0241">3111 9798 663 0,'-5'-1'166'0,"1"0"5"0,0 1-102 16,4 0-19-16,1 1-8 0,2-1-11 0,3 1-11 16,1 0-8-16,3 1-6 0,1-1-1 15,1-1-2-15,3 0-5 0,3-1-12 16,2-1-14-16,3 0-16 0,1-2-16 15,3 2-117-15,0-2-131 0,4 0-296 16</inkml:trace>
  <inkml:trace contextRef="#ctx0" brushRef="#br0" timeOffset="70930.9599">3567 9668 572 0,'-9'-6'156'0,"1"0"8"0,0 1-58 15,5 0-41-15,0 3-11 0,2-2-9 16,2 0-8-16,1 2-10 0,1 0-6 16,5 0-4-16,0 1-3 0,3 1-3 15,1-1-1-15,3 1-3 0,2 0-1 0,0 1-3 16,1-1 0-16,0 0-2 0,2 0 1 15,-1 0-1-15,0 0-1 0,0 0 1 16,1 0 0-16,-2 1-1 0,-1 1 1 16,0 0-1-16,-3 2 0 0,-2-2 1 15,-2 3-1-15,-4-1 0 0,-1 2 0 16,-3-1 1-16,-2 2-1 0,-2 0 0 16,-3 2-1-16,-2 1 0 0,-3 1-1 15,-1 1-2-15,-3 0 1 0,-2 1-2 16,-2 0 1-16,-1-1 0 0,0 2 1 0,-2-2 1 15,3 2 0-15,0-2 1 16,0 0 0-16,1 1 1 0,3 0 0 0,0-1 0 16,3-1 0-16,-2-4 0 0,5 2 0 15,3-3 0-15,2 0 0 0,1-2 0 16,2-2 0-16,2 1 1 0,1 0-2 16,1-1 1-16,2-1 0 0,3-1 0 15,2 0 0-15,1 0 0 0,1-3 1 16,2 3 1-16,0-2 0 0,2 1 1 15,-1 0 1-15,0 1 0 0,2 0 1 0,1 1 0 16,-1-1-1-16,2 1 1 0,-2-1-2 16,0-1 0-16,-1 1 0 0,-2-3-2 15,0 1 1-15,-4-1-2 0,-1 2 1 16,-2 0-1-16,-2 0 1 0,1 0-1 16,-4-1 0-16,0 2-1 0,-2 0-3 15,0-1-3-15,-1 2-5 0,0 1-5 0,-1 0-8 16,1-1-9-16,-1 0-10 0,-1 1-6 15,1-1-8-15,1 0 40 16,-1-3-157-16,0-1-120 0,1 1-307 0</inkml:trace>
  <inkml:trace contextRef="#ctx0" brushRef="#br0" timeOffset="71212.1686">4045 9570 692 0,'-2'-2'166'15,"1"-1"5"-15,0 0-110 0,2 3-13 16,2-1-7-16,-1-1-8 0,4 2-8 0,-2-1-5 15,3 2-6-15,1 2-2 16,-1-3-4-16,2 1-3 0,-1 0-3 0,2-1-9 16,-1 1-13-16,-1-1-14 0,-2-3-17 15,2 3-17-15,-2 1-118 0,-3 0-132 16,2 2-295-16</inkml:trace>
  <inkml:trace contextRef="#ctx0" brushRef="#br0" timeOffset="71710.2331">4312 9444 561 0,'-1'-8'153'0,"-2"-1"6"0,1-2-38 15,3 2-66-15,-1 1-9 0,0 0-5 16,4 0-8-16,-1 3-5 0,3-1-4 0,0 0-4 16,1 2-2-16,0 0-5 0,3 1-2 15,0 0-2-15,-3 2-3 0,-2 1-3 16,3 1 0-16,2 1-1 0,-1 0-1 16,0 2-1-16,0-1 1 0,1 1-1 15,2 1 1-15,-5 0-1 0,0 1 0 16,-3 1 0-16,0 2 0 0,-1 1-1 0,-2-1 0 15,-2 1 0-15,-2 1-1 0,-2 0 0 16,0 2-2-16,-2-1 0 0,-2-1 0 16,1 1 0-16,-2 0 0 0,-1-1 1 15,1 2 1-15,-1-4 1 0,1 1 0 16,2-1 1-16,-1 1-1 0,3-3 1 16,1 0 0-16,2-1 0 0,1 0-1 15,4 1 1-15,0-2 0 0,2-2 0 16,2 2 0-16,1-2 0 0,1-1 0 15,3 0 0-15,0-2 0 0,1 0 0 16,1-1 0-16,1-1 0 0,-1-1 0 16,1 0-4-16,-1 0-8 0,-1 1-12 0,-2-1-16 15,1 3-14-15,-1 2-128 0,-4 0-136 16,4 7-320-16</inkml:trace>
  <inkml:trace contextRef="#ctx0" brushRef="#br0" timeOffset="72639.9605">5173 9388 439 0,'-1'-19'111'0,"-2"1"4"0,1 1-56 0,0 1-18 15,2 1-8-15,2 5-2 0,-1 1-2 16,-2 0-2-16,2 5-1 0,-2 2-2 16,1 2-3-16,-2 1-3 0,0 3-2 15,1 1-3-15,-2 5-2 0,1 2-2 16,-1 6 0-16,2 5-1 0,2 9 0 16,-2 4 0-16,2 6-2 0,1 5-2 15,-2 10 0-15,0 3-1 0,0 6-1 16,-2 6 0-16,2 6-1 0,-1 5 0 15,1-3 0-15,-2 9-1 0,1 0 2 0,2 2 0 16,-1-3 2-16,0 0 1 0,1 1 1 16,0 2 2-16,2-5 0 0,-1-2-1 15,-1-6 1-15,1-4-2 0,-2-4-1 16,1-5-2-16,-1-6-1 0,1-5 0 16,0-8-4-16,2-5-6 0,-1-10-10 15,1-8-12-15,0-11-14 0,2-11-120 16,-1-11-127-16,1-8-299 0</inkml:trace>
  <inkml:trace contextRef="#ctx0" brushRef="#br0" timeOffset="73670.8653">5244 9934 421 0,'-9'1'111'0,"-2"1"3"16,3 0-45-16,-1 0-26 0,2 0-8 16,1 0-3-16,0 1-4 0,1 0-1 15,2-2-2-15,1 2 0 0,1-1-3 16,-1 0-1-16,4 1-1 0,0-1-1 15,0-1-2-15,2 1-2 0,0 2-1 16,1-2 0-16,0 0-2 0,1-1-2 16,2 2 1-16,1 1 0 0,4 2 0 15,1-5 2-15,0 2 0 0,4-1 2 16,0 1 0-16,2-2-2 0,0-1 1 0,-1-2-2 16,2 3-1-16,-1-1-2 0,3 0 0 15,-1 0-2-15,0 0 0 0,2 0 0 16,-1 0-1-16,4 2 0 0,3 1-1 0,2-1-1 15,1 2 0-15,3-2 0 16,4 1 0-16,2-1-1 0,1-1-1 0,-1 1 1 16,0-1-2-16,-1 0 1 0,0-1-1 15,0 3 1-15,2-1-1 0,0-1 1 16,5 2 0-16,2-2 0 0,4 0 1 16,-1 2-1-16,1-3 0 0,-2 0 0 15,2 1 0-15,-1-1 1 0,2 1-2 16,1-1 1-16,4 1 0 0,3 0 0 15,2 1-1-15,0-1 1 0,1-1 0 16,0 1-1-16,0 2 1 0,3-1 0 16,0-1 0-16,0 2-1 0,2-3 1 0,-1 2-1 15,2-2 1-15,0 0-1 16,2 0 0-16,-2 0 0 0,3-1 1 0,0 2-1 16,-1-3 0-16,0 0 0 0,1 0 0 15,-1 1 0-15,0 0-1 0,-1-1 1 16,0 1-1-16,-2 0 0 0,0 1 0 15,-3-1 0-15,-2-1 1 0,-1 2-1 16,-1 2 0-16,0-2 0 0,-5 1 0 16,-4-2 0-16,-3 1 0 0,-3 1 0 0,-2 0 0 15,-4-1 0-15,-3 1 1 0,-1 2-1 16,-6-4 0-16,-1 3 0 0,-2-1 0 16,-7 0 0-16,-2 3 0 0,-4-3-1 15,-5 1-1-15,0 5-2 0,-5-6-3 16,-5 0-5-16,-2 1-5 0,-4-2-7 15,-2 1-15-15,0 0-14 0,-4-1-15 16,-3 1-122-16,-3 2-133 0,-5 4-314 16</inkml:trace>
  <inkml:trace contextRef="#ctx0" brushRef="#br0" timeOffset="74771.359">5611 9501 403 0,'4'-15'121'16,"0"0"6"-16,-4-1-13 0,0 4-46 15,0-2-14-15,0 3-5 0,0 3-2 16,0 2-2-16,-2 3-4 0,2 2-5 15,0 2-4-15,2 3-6 0,-2 5-5 16,0 2-4-16,-2 3-4 0,1 3-3 0,0 3 1 16,0 2-3-16,-2 1-1 0,2-1-3 15,-1-3-1-15,-4-6-1 0,3 4-1 16,-1-1-1-16,1-3 1 0,0-2-2 16,1-2-3-16,1 1-5 0,3 1-11 15,-2-5-11-15,3-1-11 0,0-2-9 16,1 0-14-16,2 0-111 0,-1-3-119 15,2 0-271-15</inkml:trace>
  <inkml:trace contextRef="#ctx0" brushRef="#br0" timeOffset="75316.2741">5916 9567 525 0,'-6'-5'163'16,"0"-1"10"-16,0 1 7 0,-1 1-106 15,3 2-11-15,0-1-9 0,2 2-12 16,1 0-13-16,1 1-10 0,1 1-5 16,1-1-5-16,2 1-4 0,0-1-2 0,2 1-1 15,2 1 0-15,1-1-1 0,0-1 0 16,2 0-2-16,1 1-7 0,-1 1-10 15,1-3-18-15,-1 0-21 0,0 1-1 16,0-1-137-16,3 0-138 0,-1 1-319 16</inkml:trace>
  <inkml:trace contextRef="#ctx0" brushRef="#br0" timeOffset="76069.3552">6419 9287 503 0,'-7'-2'127'0,"-1"-2"7"16,1 1-64-16,0-1-19 0,1-1-3 15,3-1-3-15,1 0-2 0,-1 0-4 0,4-2-3 16,3 1-2-16,-1-2-4 16,5 3-3-16,1 0-5 0,1 1-3 0,1 4-5 15,3 0-3-15,-2 2-3 0,1 1-3 16,1 2-3-16,-2 0 0 0,-1-1-1 15,-1 2 0-15,-1 0 0 0,-3-1-1 16,-1 1 0-16,-2-2 1 0,-1 2 0 16,-4 0 0-16,0-1 0 0,-3 1 0 0,-2-4 1 15,-1 4-1-15,0 1-1 0,0-1 1 16,2 0-1-16,0 1 0 0,2 0 0 16,3 2-1-16,1-4 1 0,1 3-2 15,3-1 0 1,0 0 0-16,2 1-2 0,0-1 0 0,1 0-2 0,2 1 1 15,-2 0 0-15,1-1 1 0,-1 1 0 16,0 1 0-16,1-1 2 0,-1-1 1 16,2 2 0-16,-2-4 0 0,0 3 1 15,-1-3-1-15,-2 0 1 0,-1 0-1 0,-5 1 1 16,-1-2 0-16,-5 2 0 16,0-1 0-16,-2 2 0 0,-1 1 0 0,0 0 1 15,-1 0-1-15,-1-1 0 0,4 1 0 16,-1-2 1-16,1 0-1 0,2-2 0 15,1-1-10-15,2 1-11 0,2 0-14 16,2 0-9-16,0 2-10 0,2 1 12 16,-1 3-134-16,0-1-112 0,2 0-275 15</inkml:trace>
  <inkml:trace contextRef="#ctx0" brushRef="#br0" timeOffset="76409.2011">6377 9608 570 0,'-9'-2'138'0,"1"-1"6"16,0 0-87-16,2 3-11 0,0-2-5 16,1 1-5-16,2 2-8 15,3 1-4-15,-2-1-3 0,5 1-4 0,2 1-2 16,1 2-1-16,4 0 0 0,1-2-1 15,2 1 1-15,3-2-2 0,4 1 0 16,-1-2-2-16,3-2 0 0,0 0-2 16,0-1 0-16,2 0 0 0,-1-2-2 0,1 2-1 15,2-1-2-15,1 2-1 16,1-1 0-16,-1-1-1 0,-2 2 0 0,-2-1-1 16,-2-1-1-16,-5 2-4 0,-4 0-7 15,-3 1-12-15,-3 0-9 0,-1 0-11 16,-2 2-7-16,-4 1-8 0,-3-1 0 15,0-1-112-15,-3 2-105 0,-1-1-268 16</inkml:trace>
  <inkml:trace contextRef="#ctx0" brushRef="#br0" timeOffset="76936.7907">6515 9779 487 0,'-5'0'139'0,"-1"0"6"15,-1-2-16-15,1 1-70 0,1 0-6 16,0 0-3-16,1-1-5 0,2 2-7 0,1-2-5 16,2 1-5-16,1-2-5 0,2 2-5 15,2-3-6-15,2 1-2 0,0-2-1 16,2-1-2-16,-2 1-1 0,1 0-2 15,2 0-1-15,0 1-2 0,0 2 1 16,1 2-2-16,1 2 1 0,0 3-1 16,2 0 1-16,-5 2-1 0,1 1 0 15,-2 0 1-15,-2 1-1 0,-4 0 1 16,-2 0 0-16,-3 2 0 0,-2 0 0 16,-4 0 0-16,-3 3 0 15,-4 1 0-15,-1-1 0 0,-1 0-1 0,-1 0 1 16,-1 1-1-16,1 1 0 0,1-1 0 0,2-3 1 15,2-1-1-15,1 0 0 0,4-2 0 16,1-6 1-16,2 1-1 0,2-3 0 16,3-2-1-16,1-1 1 0,2-2 0 15,1-3 0-15,2 3-1 0,3-2 1 16,1 0-1-16,1-1 1 0,2 3 0 16,-4 0 0-16,2 1 1 0,0 2-1 0,0 1 1 15,0 3-1-15,0 0 0 0,1 1 0 16,-1 2 1-16,1 2-1 0,-2-1 0 15,-2 0 0-15,0 1-4 0,-2-2-10 16,-3 1-19-16,2-2-19 0,-5 0-18 16,3 0-118-16,-3-2-136 0,2-1-305 15</inkml:trace>
  <inkml:trace contextRef="#ctx0" brushRef="#br0" timeOffset="78251.1081">7026 9543 436 0,'-5'-5'115'15,"-1"-1"5"-15,0 0-54 0,-1 5-15 16,1-5-6-16,-2 0-6 0,1 1-2 16,-1-1 0-16,0 1-1 0,-1 1 2 15,2 0 1-15,1 2-1 0,1 0-1 16,3 2-3-16,-1-3-4 0,3 2-5 16,-2-2-2-16,4 2-5 0,4 0-3 0,0 0-3 15,3 0-2-15,3 1 0 0,0-2-1 16,4 4-2-16,-1-4-1 0,2 2-2 15,-3-5-2-15,3 4 0 0,1 1 0 16,1 1-1-16,0 2-1 0,1-1 1 16,-3 1-1-16,2 3 0 0,-4-1 0 15,-3-2 1-15,-2 1-1 0,-1 1 0 16,-4 1 0-16,-3 0 0 0,-2 2 1 0,-1 0-1 16,-3 1 1-16,-2-1-1 0,-1 2 0 15,-3 0 1-15,-1-1-1 0,-1 2 1 16,-2-3-1-16,1 2 0 0,-2 0 1 15,0 0-1-15,-1-2 0 0,2 2 0 16,-1-2 0-16,3 2 1 0,2-1-1 16,0-1 0-16,3 0 0 0,2-2 0 15,1 0 0-15,2 0 0 0,-1 0-1 16,2-1 1-16,1 0 0 0,0 0 0 16,1 0-1-16,2 0 1 0,-1-3 0 15,2 2-1-15,1-2 1 0,0 1 0 16,2-3-1-16,3 1 1 0,0-1 0 0,1 1 0 15,0-1 0-15,2 1 0 0,2-1 0 16,-2 2 0-16,2-2 0 0,0 0 0 16,-1-2-1-16,1 1 0 0,-4-1-3 15,0-1-4-15,-1 1-7 0,-3 1-9 16,-1-1-11-16,1 1-13 0,-2 1-9 16,-2 0-8-16,2 1 86 0,-1-1-199 15,-3-1-124-15,0 0-328 0</inkml:trace>
  <inkml:trace contextRef="#ctx0" brushRef="#br0" timeOffset="78672.9521">7396 9330 607 0,'-2'-5'160'0,"-2"-1"11"0,0 3-76 16,-2-2-22-16,4 2-3 0,-1 1-7 0,6 3-11 15,-5-2-11-15,2 1-11 0,2-1-6 16,0 1-7-16,3-2-6 0,0 2-3 16,0-2-2-16,3 2 0 0,2 1-3 15,1-2-1-15,2 2-2 0,-2-1-6 0,1 0-12 16,0 0-17-16,0 0-23 0,-1 0-17 15,0 0-112-15,-1-2-17 0,0 0-118 16,2 0-211-16</inkml:trace>
  <inkml:trace contextRef="#ctx0" brushRef="#br0" timeOffset="78869.4157">7745 9124 702 0,'-5'0'161'16,"0"2"2"-16,-1 1-114 0,0 3-15 0,1 4-6 16,-1 1-8-16,1 2-8 0,-1 4-3 15,1 0-1-15,2 1-3 0,-1 1-4 16,1 0-11-16,2 1-14 0,2 1-15 16,2-5 119-16,1 1-251 0,0-3-147 15,3 1-391-15</inkml:trace>
  <inkml:trace contextRef="#ctx0" brushRef="#br0" timeOffset="79538.9942">7973 9389 591 0,'2'-13'159'16,"-2"2"10"-16,0 3-64 0,2 2-39 15,-4 5-9-15,2 1-8 0,-2 4-12 16,1 3-10-16,0 3-11 0,-2 4-6 16,2 4-4-16,-2 0-2 0,2 3-1 15,1 2-2-15,-1-1-3 0,1 1-7 0,-1-1-11 16,1-2-11-16,-1 0-15 0,1-3-10 15,-2 0-14-15,2-2-114 0,-2-3-119 16,-1-2-275-16</inkml:trace>
  <inkml:trace contextRef="#ctx0" brushRef="#br0" timeOffset="79746.1712">7904 9581 542 0,'0'-8'162'0,"0"0"9"15,0 1-10-15,2 1-99 0,0 1-14 16,2 0-8-16,2 1-13 0,1 2-11 16,3 2-8-16,1 0-4 0,1 1-1 15,3 0-4-15,-2 1-11 0,3-2-14 16,2 1-17-16,1-2-16 0,0 1-119 16,-1-2-132-16,4 6-304 0</inkml:trace>
  <inkml:trace contextRef="#ctx0" brushRef="#br0" timeOffset="80011.8612">8458 9243 583 0,'3'-23'146'15,"-1"2"7"-15,2 2-77 0,-2 4-22 16,1 6-3-16,0 3-3 0,-3 2-8 0,0 6-4 16,-1 1-6-16,1 5-6 0,-1 3-6 15,1 5-6-15,-1 2-3 0,-1 2-1 16,1 2-3-16,2 3-4 0,-3 0-7 16,1-1-15-16,-3 1-18 0,3-2-15 15,1 3 68-15,-1-3-199 0,1-1-143 16,2-3-346-16</inkml:trace>
  <inkml:trace contextRef="#ctx0" brushRef="#br0" timeOffset="80399.6228">8283 9632 513 0,'-5'-4'144'0,"0"0"6"0,1 1-16 15,3-1-85-15,0 0-9 0,3 1-4 16,2-1-4-16,2 1-6 0,3 1-2 0,3-2-3 16,3 1-1-16,3 1-4 0,2 0-2 15,2 1-4-15,1-2-3 0,0 1-3 16,2-1-1-16,1 0-1 0,-3-2-1 16,0-1-3-16,0 1-5 0,1 0-10 15,-2 2-10-15,-1 2-12 0,-2 1-13 16,-3 1 17-16,-4 2-141 0,-4 1-122 15,-3-1-294-15</inkml:trace>
  <inkml:trace contextRef="#ctx0" brushRef="#br0" timeOffset="80928.6276">8382 9772 611 0,'-5'-2'143'16,"0"-2"3"-16,2 1-96 0,0 0-14 16,3-2-2-16,1-1-3 0,3 1-3 15,1-1-2-15,0 0 0 0,3-1-2 16,2-1-3-16,1 2-2 0,2-1-3 15,0 1-3-15,1 1-4 0,0 1-3 0,1 0-3 16,-2 2-1-16,1 1 0 0,-2 0-2 16,-2 1 1-16,1 0-1 0,-2 2 1 15,-3-1-1-15,0 3 1 0,-3 2-1 16,1 3 1-16,-4 0 0 0,0 4 0 16,-2-1 0-16,-2 4 0 0,-2-1 0 15,-4 2 0-15,-1-1-1 0,-1 0 1 16,-2-2-1-16,1 1 1 0,-1-2-1 15,2 0 0-15,0-4 0 0,1 0 1 16,2-2-1-16,2-2 0 0,2-1 1 16,0-2-1-16,3 0 0 0,0-2 0 0,2 1-1 15,2-2 1-15,0-1 0 0,2 1-1 16,1 0 1-16,1 0-1 0,2 1 2 16,2-1-1-16,0 1 0 0,0 0 0 15,1 1 0-15,-1 1 0 0,1-1 0 16,-3 1-1-16,3 0-5 0,-1 1-9 0,-1-2-9 15,-1 0-15-15,1 0-10 16,-2 2-16-16,0-2-113 0,-2 0-122 0,3-1-280 16</inkml:trace>
  <inkml:trace contextRef="#ctx0" brushRef="#br0" timeOffset="81842.9793">8873 9447 400 0,'-5'-4'116'0,"-1"0"5"0,0 1-30 16,-1-2-30-16,-1 2-9 0,1 0-6 15,-1-1-2-15,1 3-1 0,0-2 2 16,2 2 1-16,0 1 0 0,2-1-4 16,0 1-5-16,2 0-5 0,2 0-4 0,2 0-6 15,0-1-4-15,3 1-4 0,3 0-1 16,2 0-1-16,2-2-2 0,3 2-1 16,0-1-2-16,0 1-1 0,1-1-3 15,1 1 0-15,-3-1-1 16,0 1 0-16,0 0-1 0,0-2-1 0,-2 2 1 15,-1 0-1-15,1 2 1 0,-2-1-1 16,-2 0 0-16,-1 2 0 0,-2 1 1 16,-4 0-1-16,0 2 0 0,-4 2 0 15,0 0 1-15,-2 2-1 0,-2 1 0 0,-1 2 0 16,-2 1-1-16,-1 1-1 0,-1-1 0 16,0 2-1-16,-2-2-2 0,-1-1 0 15,2 1 0-15,0-1-1 0,-2-1 1 16,2-1 1-16,1 0 1 0,0 0 1 15,0-2 0-15,2-2 1 0,1 1 1 16,2-2 0-16,2-2-1 0,0-1 1 16,3-2-1-16,2 2 0 0,1-2 0 0,1 0 0 15,1-1 1-15,1 0-1 0,3 0 0 16,1 0 1-16,1 0 0 0,1 2 0 16,0-2 0-16,1 0 0 0,3 0 0 15,-3 0 0-15,2 0 0 0,-2 0 0 16,0 0 0-16,0-2 0 0,-1 2 0 15,0 2 0-15,-1-4 0 0,-1 2 0 16,-1 0 0-16,-2 0 0 0,-1 2-6 16,-1-4-10-16,-3 2-13 0,0 0-14 15,-1 2-10-15,0-2-12 0,2 1 52 0,-4 0-169 16,1-2-123-16,1 2-305 0</inkml:trace>
  <inkml:trace contextRef="#ctx0" brushRef="#br0" timeOffset="82136.2917">9175 9378 689 0,'-5'-5'171'0,"1"1"6"0,-2 1-108 0,4 0-13 16,2 2-7-16,1 1-9 0,0 0-10 0,4 3-9 16,-1-3-4-16,4 3-5 15,2 0-3-15,0-2-2 0,0 0-2 16,1 0-2-16,1-1-4 0,1 0-8 0,0-1-13 16,-2 1-19-16,0-1-19 0,-2 2 152 15,0-2-286-15,-2-3-158 0,1 2-415 16</inkml:trace>
  <inkml:trace contextRef="#ctx0" brushRef="#br0" timeOffset="82679.9097">9455 9251 506 0,'0'-4'142'0,"1"-2"5"0,-1-2-17 15,2 2-81-15,0-2-5 0,1 0 0 16,0 2-4-16,1 0-5 0,0 0-1 0,0 1-1 16,3 0-3-16,-1 0-5 0,1 2-3 15,-1-2-5-15,3 1-3 0,-1 0-3 16,1 1-3-16,-2 2-2 0,1 1-2 15,-1 0-2-15,-1 2 0 0,0 0-1 16,-2 3-1-16,1 0 1 0,-3 1-1 16,2 0 0-16,0 3 0 0,-2 0 0 0,2 0 1 15,-3 1-1-15,1 0 0 0,-2 1 1 16,-1 0-1-16,0-1 0 0,-3 0 0 16,2-1 0-16,-3 1-1 0,-1 3 0 15,-2-2 0-15,1 0 0 0,0 1 0 16,-2-1 0-16,-1 0 1 0,2-1-1 15,0-2 1-15,1 2 0 0,1-3 0 16,1 2 0-16,1-3-1 0,2 0 1 16,1-1-1-16,1-2 1 0,1 0-1 15,1 0 0-15,2-1 1 0,1 1-1 0,1-3 1 16,1 2 0-16,3-1-1 0,-1-1 1 16,1 1 0-16,1-2 0 0,0 1 0 15,3 0 0-15,-1-1 0 0,1 1 0 16,5 1 0-16,-1 0-6 0,3 2-9 15,0-1-15-15,-2 3-18 0,1 1-16 16,-2 3-127-16,-4 0-140 0,-2 3-319 16</inkml:trace>
  <inkml:trace contextRef="#ctx0" brushRef="#br0" timeOffset="112807.1426">5499 10467 329 0,'-4'0'99'0,"0"-1"5"0,-1 1 4 16,2-3-64-16,-2 1-9 0,1-1-3 15,1 1-4-15,0-1-2 0,1-1-3 16,-1-1 0-16,1-1-2 0,-1-1-1 15,2 0-2-15,0 0-1 0,-2-3-1 0,3 1-1 16,0 0-1-16,2-2 0 0,-1 0 0 16,2 1-2-16,1-3 0 0,1 2 0 15,2-1-2-15,1 2 1 0,0 1-1 16,2 0 0-16,-1 2 0 0,2-1 0 16,-1 3-1-16,1 1-1 0,-2 0 0 15,2-1-1-15,2 4 0 0,1 0-1 16,1 2-1-16,1 0 0 0,1 3 0 15,0-1 0-15,0 3 0 0,-2 1 0 16,0 0 0-16,-2 3 0 0,-2 1-1 16,-2 2 0-16,-2 3 0 0,-2 2-1 0,-1 2-1 15,-4 2 0-15,-3 1 0 0,-2 2 0 16,-2-1 0-16,-4 2 0 0,-2 0-1 16,-3-2 0-16,-4-2 0 0,-2-1 0 15,-2-2-1-15,-3-2 1 0,2-1 0 16,2-2-1-16,1-1 1 0,2-1-1 15,3-2 1-15,5-3 0 0,2-1-1 0,0-3 2 16,5-1-1-16,2-2 0 0,3-1 0 16,1 0 0-16,4-3 0 0,1 1-1 15,2 0 1-15,1-2-1 0,3 2 0 16,-1 1 0-16,2 0 1 0,0 0-1 16,0 1 1-16,3 1 0 0,2 1 0 15,0 1 0-15,4-2-1 0,0 1 1 16,-1 1 0-16,-3 2 0 0,-2-2-2 15,-1 2-6-15,-4 2-14 0,-3 3-15 16,0 1-20-16,-2 2-20 0,-4-1-100 0,-2 3-122 16,-1 1-264-16</inkml:trace>
  <inkml:trace contextRef="#ctx0" brushRef="#br0" timeOffset="126019.581">3566 10458 400 0,'-9'-1'106'16,"3"2"5"-16,1-1-44 0,0 0-18 0,2-1-10 15,-1 1-5-15,-2-1-5 0,2 0-1 16,-1-2-2-16,2 2-2 0,0 0-2 16,-1 2-2-16,3-1-1 0,1-1-1 15,0 0-2-15,0 1-1 0,1-2-4 16,1 2-1-16,1-2-2 0,0 2-1 0,0-1-1 16,5 1-1-16,-1-2 0 0,4 4 1 15,1-1 1-15,2-1-1 0,3 0 1 16,3 1 0-16,-2-2 0 15,3 1 0-15,0-1-1 0,2 2 0 0,-1-2 0 16,-1 1-1-16,-2 1-1 0,1 1 0 16,-2 2-1-16,-3 0 0 0,-3-2 0 15,1 6 1-15,-5-1-1 0,1 1-1 16,-3 1 0-16,-4 0-1 0,-2 0 0 16,-2 0 1-16,-2 0-2 0,-2 0 0 0,-5 0 1 15,-1-1 0-15,-3 2 0 0,-5-1 0 16,0 2 0-16,-2 0-1 0,-2 1 1 15,-3 0-1-15,2 1 1 0,-2-1-1 16,1 3 0-16,-2-2 0 16,2 1 0-16,4-1 0 0,4 2 0 15,1-2 0-15,4-1 0 0,5 1 1 0,2-4-2 16,1-1 1-16,1-2 0 0,2-2 0 16,3-2-1-16,2 1 1 0,2-3 0 0,0 0 0 15,3 1 0-15,1-2 0 0,2-1 1 16,3 0 1-16,1-1 1 0,2 1 1 15,5 1 0-15,1-3 1 0,-1 3 1 16,1 0-1-16,-1 2 0 0,-1-1-1 16,0 0-1-16,-4 1-1 0,-1 2-1 15,-1-2 0-15,-2 0 0 0,-5-2-1 16,0 0 1-16,-3 3-1 0,-1-2-2 16,-3 2-4-16,-1 0-8 0,-1-1-8 0,2 1-12 15,-2 2-8-15,-2-5-10 0,2 2-10 16,0-3-108-16,1-1-110 0,2-1-266 15</inkml:trace>
  <inkml:trace contextRef="#ctx0" brushRef="#br0" timeOffset="126431.9816">3986 10340 511 0,'-7'1'140'0,"0"-1"5"16,1 0-30-16,0 0-66 0,3 0-12 15,0 0-9-15,3 0-5 0,0 0-5 16,3 1-2-16,-1-2-2 0,3 1-1 16,0-1-1-16,2 1-2 0,0-3-1 0,3-1-2 15,1 1-2-15,3-1-1 0,-2 0-5 16,0 2-7-16,3 1-12 0,0 1-12 15,-3 1-14-15,-1 1-111 0,-3-3-9 16,2 2-101-16,-2 1-191 0</inkml:trace>
  <inkml:trace contextRef="#ctx0" brushRef="#br0" timeOffset="126987.8399">4269 10284 396 0,'-6'-3'105'0,"1"-1"6"0,0 0-50 0,0 1-13 16,3-1-6-16,-1 0-6 0,3 0-4 15,3-3-5-15,-1 1-2 0,4 0-3 0,2 0-4 16,1 0-2-16,4 0-3 0,1 2-2 16,1 0-2-16,1 1-2 0,1 0 0 15,-1 2-1-15,0 0 0 0,0 0-1 16,-4-1 0-16,3 4-1 0,-1-1 0 0,0 1 0 15,-3 1-1-15,1 0 0 0,-2 2 0 16,-1 1 0-16,-3 2-1 0,-1-1 0 16,-3 0 0-16,-1 1-1 0,-2 0 0 15,-1 0 0-15,-3-1 0 0,-1 2 0 16,-2-1-1-16,-2 3 1 0,-2 2 0 16,0 0-1-16,0 0 1 0,-1 0-1 15,0-1 0-15,-3-2 0 0,6-3 1 0,0 0-1 16,2 0 0-16,3-1 0 15,0-1 0-15,3 0 0 0,5-1 0 0,0-1 0 16,2-1 0-16,2 1 0 0,2-2 0 16,2-2 1-16,2 1-1 0,3-3 1 15,1 1-1-15,0 1 0 0,2-2-5 16,-1 2-8-16,0 0-9 0,-2 0-12 16,-1 2-116-16,-3 2-118 0,-1 4-288 15</inkml:trace>
  <inkml:trace contextRef="#ctx0" brushRef="#br0" timeOffset="129194.2029">3144 10614 329 0,'-1'1'93'0,"1"-1"4"0,-1 0-26 16,0-1-28-16,-1 1-8 0,1-1-3 15,1 0-5-15,0-2-3 0,-1 3-3 16,0-1-2-16,0 0-1 0,-1-1-1 16,1 1-1-16,0 1-1 0,-2 0-1 15,2 0-1-15,1-1-1 0,-1 1 0 16,1-1-2-16,-1 1 0 0,1 0-2 15,0-2-1-15,0 4-2 0,1-2-1 0,1 1-1 16,2 0-1-16,0-1 1 0,2 1 0 16,0 1 2-16,0-4 1 0,2 2 2 15,-1 0 2-15,1 0 1 0,1 0-1 16,0-1 1-16,2 0-2 0,1 2 0 16,1 0-2-16,0-1-2 0,-1 2-1 15,0-1-1-15,0-1-1 0,-1 1 0 16,-1-1 0-16,-2 0-1 0,0 0 0 0,1 0 0 15,-4 1 0-15,1-2 0 0,-3 1-2 16,0 1-6-16,0-1-9 16,0 2-11-16,-2-1 67 0,-1-1-193 0,-2 3-130 15,-6 1-341-15</inkml:trace>
  <inkml:trace contextRef="#ctx0" brushRef="#br0" timeOffset="135405.2539">1363 10736 175 0,'2'-4'53'0,"-1"-1"4"0,-1-1-15 16,0 1-9-16,0 1-5 0,0-1-5 15,0 0-5-15,0 1-4 0,-1 1-6 16,1-1-3-16,0 2-5 0,-2-2-6 16,0 3-7-16,-1-2-6 0,1 2-4 15,-2 1 0-15,2 0 0 0,-2 0 2 16,2 1 4-16,1 2 7 0,1-1 5 16,-2 1 4-16,1 0 2 0,0 0 0 15,0 0 1-15,1 0 1 0,0-2 0 0,-3 2 0 16,2-2 1-16,2-1-1 0,0 1 0 15,-1-1 1-15,0 1 1 0,2 2 2 16,-2-2 0-16,0 0 1 0,0 2 1 16,-2-1 0-16,2-1-1 0,2 1 0 15,-4-4 1-15,2 2 2 0,2 0 0 16,-2-1 4-16,1 0 2 0,0-2 5 16,0 1 4-16,2 0 3 0,-2-1 0 0,0 1 0 15,0-2-3-15,1 1-3 16,-1 0-6-16,0 0-6 0,0 1-4 0,-1-1-3 15,2 2-2-15,-2 0-1 0,-2 1 0 16,2 0 0-16,2 0-1 0,-4 1 0 16,2 0 1-16,-1 1-1 0,2-1 0 15,-1 0-1-15,2 0 1 0,-2 2 0 16,0-3 0-16,1 1-1 0,-1-1 1 16,1 2 0-16,0 0 0 0,-1 0-1 0,0 1 1 15,0-1-4-15,-1 2-7 16,1-1-10-16,-1 1-13 0,0 0-20 0,-6 1-42 15,6-3-64-15,-1 1-131 0</inkml:trace>
  <inkml:trace contextRef="#ctx0" brushRef="#br0" timeOffset="135894.9444">1379 10696 227 0,'0'-2'72'0,"0"-2"9"0,0 1-14 0,0 0-12 15,1-1-5-15,-1-1-6 0,2 0-4 16,-2 0-7-16,1 1-6 0,0-3-4 16,-1 1-2-16,1 0-1 0,1 0 0 15,-2 0 0-15,0-1 1 0,-2-2-1 16,2-1 0-16,-1-1-1 0,0 0-1 16,0-1-1-16,1 0-1 0,-2-2-1 0,4 1 0 15,-2-1-1-15,1 3 0 16,0 1-1-16,-1 3-1 0,1 1-1 15,1 3-2-15,-1 6-2 0,0 3-1 0,0 5-1 16,1 4-2-16,-1 3 0 0,0 3 1 16,-1 2-2-16,0 0 1 15,-1 2-1-15,-2-2-1 0,1 1 1 16,-1-1-2-16,2-1 1 0,-1-3 0 0,0 0 0 16,2-3-1-16,2-2-2 0,-2-1-6 15,2-4-9-15,1 1-9 0,-2 0-10 16,1-1-9-16,0-3-109 0,-2-3-110 0,0 0-258 15</inkml:trace>
  <inkml:trace contextRef="#ctx0" brushRef="#br0" timeOffset="136119.3443">1273 10730 534 0,'-2'-8'128'0,"1"-2"5"0,0 1-74 15,2 3-23-15,2 3-9 0,0-1-6 16,1 3-3-16,2-1-3 16,0 4-3-16,2 0-2 0,1 1-1 0,2-2-3 15,2 1-1-15,1 1-1 0,2-2-2 16,3 0-5-16,0-2-8 0,1 0-9 16,3-2-14-16,3 0-112 0,2-4-116 15,3 1-280-15</inkml:trace>
  <inkml:trace contextRef="#ctx0" brushRef="#br0" timeOffset="137780.5415">1599 10567 292 0,'-4'-2'99'0,"-2"-5"7"0,2 2-3 0,-1-1-35 15,4 3-12-15,-2-3-9 0,1-1-8 16,1 1-7-16,1-2-4 0,1 1-5 16,1-1-3-16,2-3-3 0,4 4 0 15,1 1-2-15,4-3 0 0,0 2 0 16,3 1 0-16,2 1-3 0,2 1-1 16,0 2-2-16,2 1-2 0,1 2-2 15,0 1-1-15,0 2-1 0,-1 0-1 16,-2-1 1-16,0 2-2 0,-4 0 0 15,-2 1 0-15,-3-1 0 0,-3 3 0 0,-3-2 0 16,-3 3 0-16,-3 0 0 0,-3 1 0 16,-2 1 1-16,-4 0-1 0,-3 0-1 15,-2 0 0-15,-2-1 0 0,-3 0-1 16,2-2-1-16,-1-2 0 0,2 0 0 16,3-1-1-16,1 0 1 0,4 0 0 15,2-1 0-15,3-2 0 0,2-1 1 16,4 2-1-16,1-2 1 0,5-2 0 15,3 1 1-15,0 0-1 0,3 0 1 0,2 0 0 16,3 0-1-16,-1 0 1 16,-1 1 0-16,2-1 0 0,-1 1 0 0,-1-1 0 15,0 0 0-15,-2 3 0 0,0-1 0 16,-3 1 0-16,-2-1 0 0,-1 3 0 16,-2 1 0-16,-1 0 0 0,-3 3 0 15,0-1 0-15,-2 3 0 0,0 3 0 16,-2-1 0-16,-1 1 0 0,-2-1 0 15,0 0 0-15,-2-2 0 0,-2-2 0 16,-2-1 0-16,-1-1 0 0,-3-2 1 0,-3 0 0 16,1 0 1-16,-1 0 1 15,0-2 0-15,-1 0 1 0,-1-1-1 0,0 2 1 16,4-3-1-16,-4 0-1 0,5 1 0 16,-1-2-1-16,3 1 0 0,3-2-1 15,4 1-3-15,2-2-7 0,1 1-8 16,4-1-7-16,3 2-10 0,2 0 1 15,3 0-120-15,1-3-111 0,3 5-270 16</inkml:trace>
  <inkml:trace contextRef="#ctx0" brushRef="#br0" timeOffset="138842.2243">2212 10532 500 0,'-8'-7'126'0,"-2"-2"6"0,1-1-65 0,1 4-21 16,0-1-9-16,2-1-7 0,0 2-5 16,1 3-4-16,3 0-4 0,-1 2-3 15,2 0-4-15,1 1-2 0,1 1-2 16,4 0 0-16,0 2-2 0,2 0 1 16,3 0-1-16,2 2 2 0,2-2-1 15,4 2 0-15,-1-1 0 0,2-1-1 16,0 0 0-16,2-1-2 0,0-2 1 15,-1 2-1-15,-3-5-1 0,0 2 0 16,-1 0 0-16,-1-1 0 0,-2 4 0 16,-2-1-1-16,-1 1 1 0,-3 2-1 15,-2 2 1-15,-1 0 0 0,-3 2-1 0,-2 0 1 16,-2 2 0-16,-2-1 0 0,-1 0 0 16,0 4-1-16,-1 0 1 0,-2-2-1 15,0 1 0-15,-1-1 1 0,1 4-1 16,-3-3 0-16,0 1 1 0,-2-1-1 15,1 0 0-15,-1 0 0 0,0 2 0 16,-1-2 0-16,3-1 0 0,-1 0 0 0,5-2 1 16,-1-2-1-16,3-1 0 0,4-1 0 15,-1-1 0-15,3 1-1 0,1-3 1 16,2 2 0-16,1 1-1 0,2-3 1 16,2 1 0-16,2-2 0 0,2-1 0 15,-3 2 0-15,6-2 0 0,0-1 0 16,3 0 0-16,-2-2 0 0,-1 1 0 15,1-1 0-15,5 0 0 0,-5 0 0 16,-1 1 1-16,-3-2-1 0,-2 2 0 16,0 2-3-16,-4-1-5 0,-3-1-10 0,0 2-7 15,-2 0-11-15,-1 2 18 0,0-1-140 16,-2-1-118-16,0 1-290 16</inkml:trace>
  <inkml:trace contextRef="#ctx0" brushRef="#br0" timeOffset="139282.078">2641 10431 529 0,'-4'-12'130'0,"1"0"5"0,-4 0-71 0,4 2-24 15,-1 1-5-15,0 3-5 0,1 0-3 16,-1 2-3-16,3 1-2 0,-2 1-2 16,3 2-3-16,0 0-2 0,2 0-4 0,-1 2-3 15,3-2-2-15,0 2-3 0,1-1-1 16,1 1 1-16,3 0-1 0,-2 1-1 16,2-2 0-16,0 1 1 0,-1-1-3 15,1 2-6-15,0-1-11 0,1 1-9 16,0-1-10-16,1 2 7 0,-1-2-132 15,-3 1-118-15,2-2-284 0</inkml:trace>
  <inkml:trace contextRef="#ctx0" brushRef="#br0" timeOffset="139591.8053">2855 10271 542 0,'4'-13'132'0,"0"-1"4"16,-1 1-74-16,0 2-23 0,-1 1-8 15,2 1-6-15,-3 4-5 0,-1 3-5 16,1 3-2-16,1 4-3 0,-4 4-2 15,1 2-2-15,0 2-1 0,-2 3-1 16,1 5 0-16,0 3-6 0,0 4-16 16,0 5 72-16,1 7-205 0,-1 5-133 15,-4 5-366-15</inkml:trace>
  <inkml:trace contextRef="#ctx0" brushRef="#br0" timeOffset="142750.2503">573 10641 405 0,'-6'-4'110'0,"0"1"5"0,-3-4-46 15,1 3-17-15,-2-4-9 0,1 2-8 16,0 0-4-16,-2 1-3 0,0-1-2 16,3 2-2-16,0 2-1 0,2-1 0 15,-1 2-2-15,3 0-2 0,1 0-3 0,2 1-3 16,0 1-3-16,2 0-1 0,1 3-2 15,2-2-2-15,3 2 1 0,1 0-1 16,0-1 2-16,5 1 0 0,1-2 0 16,1 0-2-16,2-1 1 0,0-1-2 15,3 0-1-15,-2-3-1 0,1 0 0 16,-3 0 0-16,-2 1-4 0,-2-2-7 16,-3 2-14-16,-2 0-12 0,-3 1-12 15,-1 1-116-15,-5-1-124 0,-1 2-286 16</inkml:trace>
  <inkml:trace contextRef="#ctx0" brushRef="#br0" timeOffset="143529.5848">837 10565 432 0,'-2'-6'113'0,"0"0"3"0,-1-4-52 0,3 1-18 15,-1 1-14-15,1-3-6 0,0 0-4 16,1-3-2-16,2 2-3 0,1 1 0 16,-1-3-2-16,2 2-1 0,1 1 0 15,0 0-2-15,3 1-1 0,0 2-1 16,0 0-2-16,2 2-1 0,0 0-1 16,2 3-1-16,-1-1-1 0,-2 1 0 15,0 2 0-15,-1 2 0 0,-1 1 0 16,-2 1 0-16,-1 2 0 0,1 3 0 0,0 1-1 15,-1 2 0-15,0 3 0 0,-2 1 0 16,-1 0-1-16,-5 4 0 0,0 0 1 16,-4 1-1-16,-1 0 1 0,-1-1-1 15,1 1-1-15,-3-1 1 0,1 0-1 16,-2-2 0-16,-1 0-1 0,0-1 1 16,-2 0 0-16,0-1 1 0,2-2-1 15,0 2 1-15,2-3-1 0,1-1 1 16,1 0-1-16,3-2 0 0,1-1-1 15,3-3 1-15,-1 0-1 0,3-2 0 16,3-1 1-16,0-1 0 0,2 0 0 0,1-1-1 16,0 3 1-16,3-3 0 15,0 1-1-15,0 0 1 0,2 1-1 0,2-2 0 16,-1 1 1-16,1-2-1 0,1 1 0 16,-2 1 1-16,0-1-1 0,1 1 0 15,-1-1 0-15,-1 1-4 0,-1 2-10 16,2 0-8-16,-1 1-10 0,1 2 10 0,-2-1-134 15,0 1-120-15,-3 0-288 0</inkml:trace>
  <inkml:trace contextRef="#ctx0" brushRef="#br0" timeOffset="145470.2746">518 10923 144 0,'-22'3'49'0,"2"0"10"0,2-1 1 15,2 3-7-15,1 0 2 16,3 0 1-16,1 1 0 0,-2-2-4 16,2 1-5-16,3 0-6 0,1-2-9 0,2 0-7 15,1-1-5-15,3-1-5 0,1 2-3 16,3-2-3-16,-1 0-3 0,4 0-1 16,2 2 0-16,1-2 1 0,4-2 0 15,-1 1 2-15,1-1 0 0,3-1 0 16,3 0-1-16,3 2 1 0,0 0-2 15,2 2-2-15,4 1 0 0,2-1-2 16,-2-2-1-16,1 5 1 0,2-1-1 0,1 0 0 16,-1-2 0-16,0 0 1 0,4 0-1 15,1 1 0-15,-1-4 0 0,-1 0 0 16,4 2 0-16,1-1-1 0,3 0 0 16,-1 0 1-16,2 3-1 0,4 2 0 15,1 1 1-15,-3-3-1 0,3 2 1 16,-4 0 0-16,0-2 0 0,2 1 0 15,3-1 1-15,2 1-1 0,1-3 0 16,3 4 1-16,3 0-1 0,5 1 0 0,-6-5 0 16,2 0 0-16,2 0 0 0,3-1-1 15,2 0 1-15,3-1-1 0,-1-1 1 16,3-1-1-16,2 0 1 0,0 0-1 16,0-2 1-16,1 0-1 0,-1 0 1 15,1 2-1-15,1-2 1 0,-2 2-1 16,1 1 1-16,-1 0-1 0,2 0 1 15,0 0-1-15,-2-1 1 0,-1 2-1 16,3 0 1-16,0-3 0 0,-2 2-1 0,1-2 1 16,-2 2-1-16,0-1 1 0,1 2-1 15,-4-1 1-15,1 4-1 0,-1-1 0 16,-2 4 1-16,2-1-1 0,-3 0 0 16,0 0 0-16,-2 0 0 0,-4 0 0 15,2-2 1-15,0-1-1 0,-2-1 0 16,1 2 0-16,-1-2 0 0,1 1 1 15,-3 0-1-15,-7-2 0 0,-1 0 0 16,-1-1 0-16,-2 0 0 0,-3 1 0 16,-4-3 0-16,-2 0 1 15,-1 2-1-15,-7 1 0 0,-6 1-4 0,-6 0-8 0,-8 2-42 16,-6-2-77-16,-10 3-102 0,-8-3-248 16</inkml:trace>
  <inkml:trace contextRef="#ctx0" brushRef="#br0" timeOffset="146957.6711">3274 10196 301 0,'33'-8'76'15,"3"-7"4"-15,2-3-44 0,2-4-9 16,8-5-6-16,6-6-6 0,6-5-5 16,4-4-3-16,4-1-3 0,6-2 0 15,5-2-2-15,0 1 1 0,2 3-1 16,1 0 0-16,-2-2 0 0,1-6-1 15,-4-3 0-15,-1 1-2 0,0-3-3 16,-5 3-5-16,-2 1-8 0,-4 7-5 16,-5 6-4-16,-5 8-4 0,-10 6-16 15,-9 7-35-15,-12 5-45 0,-11 3-105 16</inkml:trace>
  <inkml:trace contextRef="#ctx0" brushRef="#br0" timeOffset="147847.4703">3040 11132 203 0,'24'-13'59'0,"5"-6"5"0,6-6-18 0,7-6-9 16,6-3-5-16,6-6-2 0,2-4-3 15,7-5-3-15,5 0-5 0,6 2-3 16,4-2-3-16,3-5-3 15,1-6-3-15,3 0-2 0,1 0-2 0,0 1-1 16,-2 2 0-16,-5 1-1 0,0 6 0 16,-8 8 0-16,-5 3 0 0,-7 7-3 0,-8 3-14 15,-9 6-50-15,-11 3-20 16,-10 5-63-16,-7 12-134 0</inkml:trace>
  <inkml:trace contextRef="#ctx0" brushRef="#br0" timeOffset="152835.6972">534 11685 559 0,'-10'-3'135'0,"-1"-2"5"0,0 2-82 15,1-2-14-15,2 2-7 0,2 1-4 16,1-2-2-16,0 3-1 0,2 0-2 16,2-1-4-16,0 1-4 0,2 1-4 15,2 1-3-15,0-1-4 0,2 0-3 16,3 2-2-16,0-1 0 0,3 0-1 15,1 0 0-15,1 0-1 0,0 1 0 0,1-1 0 16,-1-1-1-16,1 1-1 0,-2 0-5 16,0-1-10-16,-1 2-16 0,0-1-11 15,-1 0-21-15,-1 0-110 0,-2 3-123 16,-1 0-282-16</inkml:trace>
  <inkml:trace contextRef="#ctx0" brushRef="#br0" timeOffset="153179.802">932 11647 512 0,'4'-13'124'0,"-2"1"4"0,1-1-76 16,-2-1-13-16,0 1-6 16,-1-2-4-16,0 3-2 0,0-1-1 0,0 4-2 15,0 0 0-15,1 4-4 0,-1 4-2 16,2 2-4-16,-1 5-3 0,-1 3-3 16,1 4-4-16,-2 2-2 0,2 2-1 15,-1 2 0-15,0 0 0 0,0 2 0 16,0-1 0-16,0-2-1 0,-1 3-2 15,0-3-8-15,-2 2-11 0,2-3-10 16,-3 0-20-16,2-1-106 0,1 0-119 0,3-3-275 16</inkml:trace>
  <inkml:trace contextRef="#ctx0" brushRef="#br0" timeOffset="153736.9269">1411 11611 538 0,'1'-10'138'0,"1"-1"8"16,-2 1-70-16,0 2-19 0,2 3-8 16,-3-1-8-16,1 2-8 0,0 3-7 15,0 2-6-15,1 6-3 0,-1 1-6 16,1 3-2-16,-1 2-4 0,0 4 0 15,0 1 0-15,-1 2-1 0,0-1-2 0,0 2 0 16,-1-1-3-16,1-1-2 16,1-2-7-16,0-2-9 0,1-1-10 0,-1-1-9 15,2-5-10-15,-1 0-14 0,0 0-103 16,-1-3-109-16,-1-1-260 16</inkml:trace>
  <inkml:trace contextRef="#ctx0" brushRef="#br0" timeOffset="153932.4543">1278 11734 589 0,'-8'-10'144'15,"1"1"7"-15,3 3-85 16,2 1-20-16,1 1-10 0,1 3-8 16,1 0-4-16,4 1-7 0,2-1-6 0,0 2-3 15,6-2-2-15,1 1-2 0,3 0 0 16,4 0-1-16,-1-1-5 0,2-1-7 15,0 1-13-15,-1-1-10 0,1-2-18 16,0 0-113-16,0-1-123 0,0 4-286 0</inkml:trace>
  <inkml:trace contextRef="#ctx0" brushRef="#br0" timeOffset="154248.6874">1734 11541 598 0,'2'-5'139'15,"-1"-1"3"-15,3 1-91 0,1-1-20 16,3 2-7-16,3 0-5 0,0 1-3 16,3-1-5-16,2 2-4 0,-1 0-2 15,1-1-2-15,2 1 0 0,0-1 0 0,0 0-3 16,-2-1-7-16,0 3-7 0,-1-2-6 16,-3 3-13-16,-3 1-14 0,-6-1-104 15,0 3-110-15,-4 1-257 0</inkml:trace>
  <inkml:trace contextRef="#ctx0" brushRef="#br0" timeOffset="154751.4875">1802 11506 546 0,'-7'-4'129'0,"-3"-2"2"15,4 6-82-15,-2 1-18 0,6 6-8 16,-4 0-4-16,0 2-3 0,-1 4-2 15,1-1-1-15,1 1 1 0,0 2 0 16,-1-4-1-16,3 3 0 0,0-2-2 16,1-2 0-16,1-2-3 0,-1 0-2 0,4-2-1 15,-1-1-1-15,1-3 0 0,1-1-1 16,2-1 0-16,2-1 0 0,2-1-1 16,2-2 1-16,1-1-2 0,0-1 0 15,3 0-1-15,-1 0 0 0,0-1 0 16,1 3 0-16,-3 0 0 0,1 1 0 15,1 3 0-15,-2 2 0 0,-2-1 0 16,1 3 0-16,0 0 0 0,-1 1 0 16,0 2 1-16,-3-1-1 0,1 1 0 0,0 2 0 15,-2-1 0-15,-1 1 0 0,-2-1 0 16,0 3 1-16,-1-2-1 0,0-2 1 16,-2 2-1-16,-3 1 1 0,1 1 0 15,-2-2 0-15,-3 1 0 0,-4 1 0 16,-2 0 0-16,-1-1-1 0,-3 0 1 15,-4-2-1-15,0 2 1 0,-2-1-1 16,-1-1 1-16,-1 0-1 0,-1 0 1 16,1 0-1-16,3-2 1 0,0-3-1 0,4 0 1 15,3-2 0-15,4-1 0 0,4-1-1 16,1-3-2-16,3 2-6 0,5-2-9 16,2-1-8-16,5 2-11 0,3-1-15 15,2-2-108-15,2 1-112 0,0 2-266 16</inkml:trace>
  <inkml:trace contextRef="#ctx0" brushRef="#br0" timeOffset="155662.4885">2123 11552 516 0,'-9'-5'129'0,"1"0"3"15,0-1-73-15,2 1-14 0,2 1-5 16,1 0-4-16,2 0-4 0,-1 0-4 15,2 1-2-15,2 2-2 0,0-2-3 16,3 1-1-16,2 0-3 0,2-1-3 16,3 3-1-16,2 0-2 0,0-1-1 0,2 2-2 15,0 1-3-15,1 2 0 0,-1-2-2 16,3 0 0-16,-1-2-1 0,2 1 0 16,-1-1 1-16,1 0-1 15,-2-4-1-15,-1 4 1 0,-2-1 0 0,-2 2-1 16,-2 0 1-16,-2 2 0 0,-3-1 0 15,-2 3 0-15,-3 4 1 0,-1-1-1 16,-2 2 0-16,-3 1 0 0,-1 0-1 16,-3 1 1-16,-1 1-1 0,-2-2 0 0,-1 0-1 15,-2 1 1-15,-1 0-1 0,-1 2 1 16,0-2-1-16,-1 1 0 0,0 1 1 16,1-1-1-16,1 2 0 0,1-1 0 15,2-2 0-15,2-1 0 0,2 0 0 16,2-1 0-16,2-3 0 0,1-1 0 15,2 0 1-15,1-1-1 0,1 0 0 16,0-3 0-16,0 1 0 0,1-2-1 16,0 2 1-16,3-3 0 0,-2 0 0 15,3 1 0-15,0-1-1 0,1 1 1 0,3-1 0 16,-1 0 0-16,2 1 0 0,1-1 0 16,0 0 0-16,4 2 0 0,0-1 0 15,-1 1 0-15,2-1 0 0,-1 2 0 16,1-1 0-16,0 2 0 0,-2-3-1 15,1 0 1-15,-1 1 0 0,-2-1 0 16,0 0 0-16,-2-2 0 0,0 1 0 16,-3 0 0-16,-1-1 0 0,-1 1 0 15,-3-2 1-15,1 2-1 0,-2-1 1 16,0 0-1-16,-1 0-1 0,0 0-2 0,-1-2-4 16,0-1-7-16,0 2-8 15,-1-2-9-15,1 1-7 0,0-1-5 0,0 0-7 16,0 1-9-16,1 0 10 0,0 1-106 15,-2-2-101-15,2 2-252 0</inkml:trace>
  <inkml:trace contextRef="#ctx0" brushRef="#br0" timeOffset="156167.7965">2539 11443 409 0,'0'-1'119'0,"0"-3"8"0,-2 1-18 15,1 0-53-15,-1 1-6 0,0 1-2 16,2-2-4-16,-1 2-5 0,1 0-4 16,0 2-4-16,0-1-4 0,0 0-3 0,1 1-4 15,0 2-5-15,2-2-1 16,-2 1-3-16,1 1-1 0,2-1-1 0,0 1-3 16,3 1-1-16,2 0-2 0,-2 0 0 15,0-1-1-15,2 1-3 0,-1-1-4 16,2-3-11-16,-2 1-13 0,0-4-10 15,1 3-15-15,-1-2 60 0,1-2-179 16,-1 1-124-16,0-4-310 0</inkml:trace>
  <inkml:trace contextRef="#ctx0" brushRef="#br0" timeOffset="156479.6479">2814 11327 512 0,'-2'-6'132'0,"1"0"5"0,0-1-63 0,1 1-23 15,-1 1-7-15,0 3-6 0,-1-3-5 16,4 4-6-16,-4 1-3 0,2 1-1 15,2 4-5-15,-4 1-2 0,1 3-3 16,1 3-2-16,0 1-1 0,3 2-1 16,-2 1-3-16,-1 1-1 0,2 2-2 15,2-1-2-15,0 0-13 0,-2 4-18 0,3 3-25 16,-4-2-115-16,0 2-131 16,-2 0-317-16</inkml:trace>
  <inkml:trace contextRef="#ctx0" brushRef="#br0" timeOffset="159965.0111">10001 6932 442 0,'-1'-33'109'0,"1"-3"5"16,0 4-63-16,4 1-15 0,2 0-6 15,3 2-4-15,-1-2-5 0,3 0-4 0,-1 3-1 16,2 1-1-16,1-1-2 0,-1 6 0 15,0 1-1-15,0 3 0 0,-1 3-1 16,0 3-2-16,-1 4-1 0,-3 6-1 16,1 7 0-16,-2 5-1 0,-4 6-1 15,0 4-1-15,-5 9 0 0,0 9 0 16,0 8-1-16,-3 9-1 0,1 11 0 16,-1 10 0-16,-1 11 0 0,2 9-1 15,3 7 1-15,1 5-1 0,-4 2 1 16,0 0-1-16,7 3-1 0,4-2 1 15,-3 1 0-15,-1-7-1 0,-1-3 0 0,5-2 0 16,4-2-2-16,-4-4-1 0,1-5-3 16,2-6 0-16,1-2-2 0,-1-7 0 15,1-6-1-15,-1-7 2 0,-2-2 1 16,-3-11 2-16,-2-3 1 0,-3-7 2 16,-1-5 0-16,-4-6 1 0,-2-3 0 15,-4-8 0-15,2 2 0 0,-3-1 1 0,-2 1-1 16,0 2 1-16,1 3 0 0,-1 5 0 15,3 9 0-15,-1 5 0 0,4 8 1 16,2 9 1-16,-1 9 0 0,2 7 0 16,1 7 0-16,1 4 1 0,5 3-2 15,-1 3 1-15,2-3-2 0,2 2 0 16,3-3 0-16,-1-2-1 0,0-2 0 16,-2-4 1-16,0-3-1 0,1 0 0 15,-1-4 0-15,0-6 1 0,-1-1-1 16,1-3 2-16,-2-3 2 0,0-5 2 15,-4-7 3-15,0-4 2 0,-2-5 2 0,-2-5 0 16,-1-6 0-16,0-4-2 16,-2-7-3-16,2-6-7 0,-1-4-10 0,1-6-8 15,0-6-11-15,0-6 70 0,1-8-197 16,1-8-129-16,3-9-337 0</inkml:trace>
  <inkml:trace contextRef="#ctx0" brushRef="#br0" timeOffset="160493.2593">10469 8554 647 0,'-8'-8'164'16,"-3"1"9"-16,0 1-91 0,0 0-16 15,0 1-4-15,2 0-6 0,3 1-8 16,1-1-10-16,4 2-8 0,3-3-8 15,3 1-7-15,4 1-7 0,1-1-3 16,2 0-3-16,1 3 0 0,1-1-3 16,1 3-5-16,-1 0-11 0,1 1-13 0,0 1-18 15,-2-1-17-15,-2-1-10 0,0 1-13 16,-2-1-3-16,-3 1-95 0,-2 1-103 16,-4-1-234-16</inkml:trace>
  <inkml:trace contextRef="#ctx0" brushRef="#br0" timeOffset="160608.5515">10534 8541 601 0,'-8'10'155'0,"-1"0"8"0,1-1-83 16,1-1-23-16,3-1-12 0,1-2-10 16,3 0-11-16,3 0-10 0,1-4-8 15,3-1-12-15,1 0-16 0,2-2-12 16,0-3-13-16,0-2 15 0,-1-2-138 16,0 1-122-16,-2-5-284 0</inkml:trace>
  <inkml:trace contextRef="#ctx0" brushRef="#br0" timeOffset="160824.4877">10615 8337 634 0,'1'-3'155'0,"-1"0"2"0,0 0-83 15,4 2-35-15,1 1-12 0,1 1-5 16,1 3-8-16,1 1-2 0,3 3-3 16,1 3 0-16,0 2-2 0,3 0-2 15,1 3-1-15,1 0-2 0,0 2 0 16,-1 0-1-16,0 0 0 0,-4 0-1 0,-1 2 0 15,-3-2-3-15,-6 2-4 0,-2-1-4 16,-5 1-9-16,-3 0-10 0,-5 0-10 16,-4-1 33-16,-4-3-158 15,-2 1-123-15,2-1-314 0</inkml:trace>
  <inkml:trace contextRef="#ctx0" brushRef="#br0" timeOffset="161544.4218">11075 7991 217 0,'1'10'28'0,"1"0"-28"0,-1 0-74 16,1 1-96-16</inkml:trace>
  <inkml:trace contextRef="#ctx0" brushRef="#br0" timeOffset="161934.4748">11045 7990 514 0,'-12'-28'121'0,"-3"0"3"0,2-3-82 16,-2 1-13-16,0 3-2 0,4 1-1 16,0 3-3-16,1 4 0 0,3 1 0 15,1 3 1-15,4 3 0 0,2 2-2 16,1 2 0-16,2 1-4 0,4 4-2 15,1 4-3-15,3 3-2 0,1 4-2 0,4 4 0 16,3 4-1-16,0 5-1 0,2 4-1 16,4 2-1-16,0 5-1 0,7 4-2 15,2 2 0-15,1 0-1 0,-1 1 0 16,3-1 0-16,-5-1 0 0,1-4-1 16,-5-5 1-16,-2-1 0 0,-4 0-1 15,1-6 1-15,-6-4-1 0,-1-1-1 16,-2-1-5-16,-5 0-5 0,-3-6-7 15,-1-1-8-15,-1-1-6 0,-3-1-7 16,0-2-8-16,-2-3-8 0,-1-3-100 16,-1-1-102-16,-2-3-256 0</inkml:trace>
  <inkml:trace contextRef="#ctx0" brushRef="#br0" timeOffset="162187.9441">11536 7828 482 0,'4'-9'137'0,"-5"0"5"0,1 2-12 0,-4 2-78 15,0 5-13-15,-3 5-4 0,-3 3-6 16,-4 6-4-16,-2 5-4 0,-8 7-3 16,-1 5-3-16,-4 1-1 0,-1 3-3 15,-4 3-2-15,0 0-3 0,-2-1-2 16,0-4-1-16,2 0-1 0,2-1-2 15,3-5-3-15,5-3-5 0,6 0-7 16,7-5-11-16,6 0-10 0,5-5-18 16,3-3-114-16,4-3-120 0,5-4-287 15</inkml:trace>
  <inkml:trace contextRef="#ctx0" brushRef="#br0" timeOffset="162481.169">12021 7813 632 0,'-7'-13'148'0,"-8"6"4"0,-3 2-100 16,-4 4-17-16,-5 5-4 0,-2 2-4 15,0 2-4-15,1 6-2 0,-1 2 1 16,2 3-1-16,4 6 0 0,4 2-3 15,6 2-2-15,-1 3-4 0,6 2-2 0,4 2-4 16,3-2-3-16,4-2-2 0,5-5-1 16,3 0-3-16,4-4-6 15,0-3-8-15,6-4-10 0,5-4-13 0,2-5-6 16,3-1-14-16,-1-6-55 0,2-2-55 16,-4-7-100-16,2-1-223 0</inkml:trace>
  <inkml:trace contextRef="#ctx0" brushRef="#br0" timeOffset="162878.6554">12005 8012 575 0,'-6'-7'148'0,"4"0"1"0,-1-2-42 15,3 3-77-15,4 1-10 0,3 0-3 16,2 0-6-16,1 3-3 0,2-1-2 15,2 1 1-15,-2 1-1 0,0-1 0 16,2 2 0-16,4 0-1 0,-1 0-1 16,-1 5-1-16,0-1-1 0,1 2-1 0,-1 0-2 15,-3 0-4-15,-5 0-3 16,-3 2-4-16,-4-2-4 0,0 0-3 0,-3-1-2 16,-2 1 0-16,-2 0 2 0,-5-1 3 15,-3 1 4-15,0-1 4 0,-2 2 3 16,1 2 3-16,0-2 4 0,2 3 4 15,3 1 3-15,4-1 4 0,1 1 1 16,3 0 3-16,0-2-2 0,4 0 0 16,-1 0-3-16,1 0-3 0,4-2-3 0,1-1-2 15,-1 0-2-15,8-2 0 0,2-1 0 16,1-1 0-16,4-2-1 0,5-3-6 16,2 2-10-16,4-3-8 0,-5 1-19 15,1-2-113-15,-1-3-119 0,-4 4-288 16</inkml:trace>
  <inkml:trace contextRef="#ctx0" brushRef="#br0" timeOffset="163138.9563">12276 7721 607 0,'4'-14'150'0,"0"6"2"15,0 0-49-15,6 6-80 0,2 2-10 16,3 5-2-16,1 3-5 0,1 3-3 15,0 2 1-15,2 5 1 0,0 5 2 0,1 2 1 16,0 2 3-16,0 5 0 16,4 3 1-16,-2 4-1 0,-3-2-1 0,-2 1-2 15,-4 2-2-15,-3-2-3 0,-9-1-1 16,-7-5-5-16,-4 1-6 0,-4-2-7 16,0-3-10-16,-4-2-8 15,1-2-12-15,3-4-38 0,1-4-79 0,4-8-107 16,4-1-244-16</inkml:trace>
  <inkml:trace contextRef="#ctx0" brushRef="#br0" timeOffset="163344.4061">12803 8034 742 0,'2'-3'164'0,"2"-1"1"0,0 1-126 16,3 6-16-16,0-7-10 0,2 2-6 16,0-2-7-16,2 3-9 0,1 1-12 0,0 0-11 15,2 1-16-15,-3 3-117 0,-4-1-126 16,-1 5-295-16</inkml:trace>
  <inkml:trace contextRef="#ctx0" brushRef="#br0" timeOffset="163506.4933">12771 8196 622 0,'0'0'141'0,"1"-1"1"0,-1 0-87 16,3-1-40-16,0 0-10 0,4-1-10 15,2 1 78-15,2-2-215 0,2 2-129 16,0-1-363-16</inkml:trace>
  <inkml:trace contextRef="#ctx0" brushRef="#br0" timeOffset="166488.5393">13726 7957 412 0,'-7'-7'108'15,"-1"-2"7"-15,-2 1-48 0,1-1-20 16,1-1-5-16,1 2-5 0,1-1-4 16,3-2-3-16,-1 0-3 0,3 1-2 15,4 2-1-15,1-2 1 0,2 1-2 0,2-1 1 16,3 3-2-16,2 0-1 0,2-1-3 15,2 1-2-15,1 1-3 0,-1 1-2 16,2 1-2-16,-3 3-2 0,1 0 0 16,-1 2-2-16,-1 2 0 0,-1 0 0 15,0 3-1-15,-1 2 0 0,-1 0-1 16,1 2 1-16,-4 2 0 0,0 3-1 0,-3 1 1 16,-2 2-1-16,-3 3 0 15,-2 1-1-15,-4 4 0 0,-5-2 0 0,-2 2-1 16,-5-1 1-16,0-2-2 0,-5 0 1 15,-4 1 0-15,-4-4 0 0,-1 2 0 16,-1-3-1-16,-1 0 0 0,2 0 1 16,2-2 0-16,2-2 1 0,6-2 1 15,4-3 1-15,3-2 1 0,3-1 1 16,4-5 1-16,1-1 0 0,5-1-1 0,1 0-1 16,3 0 0-16,3-1-1 0,3 0-2 15,2 0 1-15,1-3-1 16,0 0 0-16,2 1 0 0,1-2 0 15,-1 2 0-15,2 2 0 0,0 0 0 0,1 1 0 16,0 1 0-16,3 0 0 0,-3 0 1 16,-1 2-1-16,-1-2 0 0,-2 0 0 15,-2 2 0-15,-2-4-1 0,-3 3 0 16,-2-1 1-16,-2 2-1 0,1-2 0 16,-2-2 0-16,0 2 0 0,-1 0 0 15,0 0 0-15,0-2 2 0,0 1 0 0,0 0 0 16,-1 1-1-16,2-1 1 0,-2 2-2 15,0-4 1-15,1 4-2 0,-2-4-1 16,2 4 2-16,-1-1-2 0,0 0 1 16,0 0-2-16,2 3-3 0,-2-2-5 15,-1 1-5-15,0-1-9 0,1 3-9 16,-2-1-13-16,2 2-8 0,-3-2-10 16,3 2-11-16,-1-1-101 0,1-3-112 15,-4 1-260-15</inkml:trace>
  <inkml:trace contextRef="#ctx0" brushRef="#br0" timeOffset="170282.8488">14555 8005 645 0,'-3'-28'164'0,"1"1"10"0,-2 5-92 15,2 1-14-15,-1 7-7 0,2 3-6 16,-2 4-11-16,2 3-11 0,1 3-9 0,-1 4-6 16,2 4-8-16,2 2-3 0,-1 4-4 15,1 5-1-15,0 4 0 0,1 2-1 16,1 1 0-16,-2 0-1 0,2 1 0 16,-1-2-3-16,-2-1-5 0,2-2-9 15,-1-1-14-15,0-3-15 0,0-2-15 16,0-3-17-16,-1-2-33 0,-1-2-80 15,-1 0-112-15,1-2-241 0</inkml:trace>
  <inkml:trace contextRef="#ctx0" brushRef="#br0" timeOffset="170469.3493">14490 8145 655 0,'-11'-9'168'0,"-2"0"10"0,2 3-92 16,0 0-17-16,3 4-6 0,0-2-9 15,-1 0-13-15,7 2-10 0,5 2-9 16,5-1-8-16,3 2-5 0,3-1-5 0,2 1-2 16,3-1-2-16,5 1-9 0,1-1-19 15,-1-1-26-15,3 0-20 0,1-2-126 16,6 2-147-16,3 2-336 0</inkml:trace>
  <inkml:trace contextRef="#ctx0" brushRef="#br0" timeOffset="171318.8739">15508 8168 476 0,'-9'-3'115'0,"4"3"5"16,-5-3-68-16,0-2-15 0,1 1-3 15,-1 0-2-15,0 1-4 0,0 0-1 16,2 1 1-16,0-1-2 0,1 1 1 15,1 1 0-15,1-1 0 0,3 2-1 16,-1 0-2-16,3-1-4 0,1 1-4 16,2-1-1-16,2 0-3 0,1 1-3 15,4-1-1-15,2 1-1 0,1-2 1 0,2 4-1 16,2-1 0-16,1-1-1 0,2 0 1 16,0 1-1-16,2-2 1 0,2 0 0 15,3-2 0-15,4 1-1 0,3-1 0 16,4 2 0-16,3-1-2 0,1-1-1 15,5 3 0-15,2 0 0 0,-1 0-2 16,2-1 1-16,-2 0-1 0,4-1 1 0,3 1-1 16,1 1 1-16,1-1 0 15,6 2 1-15,2 0 0 0,3 3 0 0,2-1 0 16,2-1 0-16,1 0 0 0,4 2-1 16,2 0 0-16,1-3-1 0,4 0 1 15,2 3-1-15,1-4 0 0,5 2-1 16,-1-2 1-16,1-5 0 0,2 3 0 15,1-2 0-15,1 1-1 0,-2-1 1 16,-2-3-1-16,-1 1 0 0,-2 2 1 0,-5-1-1 16,-1 1 1-16,-6 1-1 0,-4-2 1 15,-4 1-1-15,-8 3 1 0,-7-2 0 16,-5 2-1-16,-10 1 1 0,-8-1-1 16,-8 2 0-16,-6 0 1 0,-7 1-1 15,-4-1 1-15,-4 1 0 0,-5-1 0 16,-2 1 1-16,-2-1-1 0,-2-1-1 15,1 0-3-15,-1 0-7 0,-1-1-10 16,3 1-16-16,1-2-19 0,0 2-26 16,-3-1-110-16,3 1-133 0,-5 0-297 15</inkml:trace>
  <inkml:trace contextRef="#ctx0" brushRef="#br0" timeOffset="187611.5215">15995 7607 282 0,'-1'-3'70'15,"1"1"1"-15,-3 1-39 0,1 1-17 16,-2 1-4-16,1 0-1 0,-4 2-7 15,1-1-2-15,-1 0-1 0,1 0 0 16,-3 0-1-16,2 1 2 0,-2-2 8 0,0 0 14 16,0-1 10-16,-2 1 10 15,0 0 6-15,0-1 5 0,0 2 6 0,0-2-2 16,1 1-5-16,-1-1-4 0,0 0-1 16,0 0 3-16,1 0 1 0,2-1 1 15,-2 1 0-15,2-2-2 0,4 2-2 16,1-2-6-16,4 2-5 0,1-1-5 15,1-2-6-15,5 2-4 0,-1-1-4 16,3 0-5-16,2 0-2 0,-1 0-2 16,5-1-3-16,1 2-2 0,5 0-3 15,-2-1-5-15,2 2-9 0,1 2-14 16,-1-1-19-16,-1 3-27 0,-3-2-18 0,-3 3-126 16,-2-1-148-16,1 3-323 0</inkml:trace>
  <inkml:trace contextRef="#ctx0" brushRef="#br0" timeOffset="187961.35">16287 7497 543 0,'2'-10'146'16,"-2"-1"8"-16,0 2-48 0,0 3-42 16,1 0-5-16,-1 2-3 0,-1 2-6 0,1 4-7 15,-1 1-5-15,1 3-5 0,-1 2-8 16,-1 3-6-16,0 3-5 0,2 3-4 15,-3 0-3-15,3 3-2 0,0 2-3 16,3 1-3-16,-2 0-8 0,2-1-11 16,0 0-18-16,2 2-19 0,0-2-15 15,0-3-125-15,1-1-137 0,1-1-311 0</inkml:trace>
  <inkml:trace contextRef="#ctx0" brushRef="#br0" timeOffset="188353.4147">16656 7494 683 0,'2'-4'172'0,"-2"1"5"0,-2 0-105 16,2 5-13-16,0 0-7 0,0 4-9 15,0 1-9-15,0 3-11 0,-1 4-4 16,1 2-5-16,0 2-3 15,0 2-3-15,0 0-4 0,1 1-1 0,1 0-1 16,1 0-2-16,0-2-4 0,2 1-7 16,-2-4-9-16,2-3-18 0,0 0-18 15,0-2-13-15,-1-4-111 0,-3-2-13 16,0-4-108-16,2-1-202 0</inkml:trace>
  <inkml:trace contextRef="#ctx0" brushRef="#br0" timeOffset="188541.9062">16557 7635 697 0,'-2'-7'178'0,"1"-2"6"15,1 2-97-15,2-1-27 0,4 2-11 16,2 1-8-16,0 0-13 0,3 2-10 16,1-1-6-16,3 0-4 0,2-1-3 15,4 3-6-15,0-2-10 0,3 4-13 16,1 0-18-16,1 0-19 0,1 0 46 15,-2 2-181-15,-3-1-142 0,-1 0-340 16</inkml:trace>
  <inkml:trace contextRef="#ctx0" brushRef="#br0" timeOffset="188892.5442">17078 7372 707 0,'0'-7'173'0,"1"3"3"0,2-1-109 0,3-1-16 16,1 1-8-16,2 0-8 0,0 0-9 16,4-1-9-16,0 0-3 0,3-2-4 15,2 2-3-15,2-1-3 0,2 2-2 16,-1-1-7-16,1 2-7 0,-1 0-12 0,-3 3-12 16,-4 0-13-16,-2 1-9 15,-7 0-9-15,-2 2-7 0,-4 1-87 0,-5-1-5 16,-4 2-86-16,-2-3-175 0</inkml:trace>
  <inkml:trace contextRef="#ctx0" brushRef="#br0" timeOffset="189317.9395">17159 7321 519 0,'-10'5'152'0,"0"0"7"0,2 0-11 16,-1 0-86-16,2 2-11 0,0 1-6 16,4 0-8-16,-2 2-7 0,1 1-5 15,2 0-4-15,1 0-3 0,-1 0-3 16,2-1-2-16,-1 0-3 0,2 0-1 15,2-2-2-15,-2-4-1 0,3 2-1 16,-1-1-2-16,1-4 0 0,3-1-1 16,1-2 0-16,0-1-1 0,5 1 1 15,-2-3-1-15,1-1 0 0,4 1 0 16,-2 1 0-16,2 0-1 0,0 4 1 16,-1 2-1-16,1 0 0 0,1 2 0 0,-2 2 1 15,-1 0-1-15,0 3 0 0,-2-2 0 16,0 0 0-16,-1 2 1 0,-2 1 0 15,-3-1 0-15,-1 2 0 0,-2 0 1 16,-1 1-1-16,-2-3 0 0,-1 2 0 16,-2-1-1-16,0-1-1 0,-3-2 0 15,-2 0 0-15,-2 0 0 0,-2 0 0 0,-4-2 0 16,-2 0 1-16,-3 0 0 0,-1 1 0 16,0-1 0-16,0-2 1 0,1 1-1 15,1 0 1-15,3-2 1 0,3 2-1 16,0-4 0-16,3 0-1 0,4-1-2 15,1 1-6-15,3-3-9 0,2 2-17 16,2-2-17-16,2 2-15 0,0 1-76 16,1 0-50-16,2 4-115 0,3 1-233 15</inkml:trace>
  <inkml:trace contextRef="#ctx0" brushRef="#br0" timeOffset="190352.9721">17507 7423 529 0,'-3'-7'151'15,"1"-1"10"-15,0 1-24 0,1 1-67 0,1 0-6 16,1 1-5-16,3-1-5 0,0 1-8 15,3 0-7-15,1 1-7 0,0 1-6 16,2-1-5-16,2 0-4 0,-1 2-5 16,3-1-2-16,-3 2-3 0,2 1-2 15,1-2-1-15,0 2-2 0,0 0 0 16,-1 0-1-16,1-2 0 0,-1 2 0 16,1 0-1-16,-1 2 1 0,-2-2-1 0,-2 1 0 15,1 1 0-15,-4 0 0 16,-1 0 0-16,-3 2 0 0,-2-1 0 0,1 2 0 15,-2 3 1-15,-1-4-2 0,-1 5 1 16,-1 0 0-16,-2-2-1 0,0 3 0 16,-1 0 0-16,0-1 0 0,-2 2-1 15,2 2 1-15,-2-1-1 0,2 1 1 16,-2 1-1-16,1-2 1 0,-5-2 0 16,2 3 1-16,0 0-1 0,-1-2 1 15,0 1 0-15,-1-1 0 0,0 0 0 0,2 2 0 16,-1-3 1-16,1-1-1 0,-2-1 0 15,2 0 0-15,2 0 0 0,1 0 0 16,1-1 0-16,1-2 0 0,0 1 0 16,3-2 0-16,1-1 0 0,2 0 0 15,1 0 0-15,1 0 0 0,2-2 0 16,1 0-1-16,1-1 1 0,1 2 0 0,2-2 0 16,0-2 0-16,2 2 0 0,0 0 0 15,1-1 0-15,1 0 1 0,2 0-1 16,0-1 0-16,1 1 0 0,0-1 0 15,0 1 1-15,1-1-1 0,1 2 0 16,0-1 0-16,0 1 0 0,-2 0 0 16,1 1-2-16,-3 1-4 0,-3-2-7 15,-2 0-11-15,-3 0-15 0,-2 1-13 16,-3-2-16-16,-1 2-12 0,-2-1-119 16,-2-1-130-16,-1-2-297 0</inkml:trace>
  <inkml:trace contextRef="#ctx0" brushRef="#br0" timeOffset="190688.1193">17921 7361 662 0,'5'-3'165'0,"-2"1"8"16,2-1-96-16,1 2-17 0,2 0-6 16,0-3-5-16,2 2-8 0,1-1-8 15,0 0-6-15,1-1-6 0,2 1-6 16,-1 0-5-16,1-1-4 0,-1 0-4 0,1 1-9 15,-1 1-13-15,-1 0-18 0,1 1-19 16,-2 0-14-16,-2 1-87 0,-1 0-40 16,-1-2-114-16,2 1-221 0</inkml:trace>
  <inkml:trace contextRef="#ctx0" brushRef="#br0" timeOffset="190897.6458">18235 7183 648 0,'4'-10'178'16,"1"0"7"-16,-3 1-50 0,3 1-70 15,-1 3-14-15,0 2-8 0,-2 5-11 16,-1 4-8-16,-1 2-6 0,2 5-3 16,-2 3-5-16,0 4-3 0,0 2-7 0,1 1-13 15,-1 1-23-15,5 5-29 0,-2 0-137 16,1-2-157-16,1 1-376 0</inkml:trace>
  <inkml:trace contextRef="#ctx0" brushRef="#br0" timeOffset="196459.0011">15522 8491 355 0,'5'-10'112'16,"-2"2"5"-16,-2-1-17 0,-2 3-31 0,-3 0-15 15,-1 1-10-15,-2 4-6 0,-2 2-4 16,-6 2-1-16,1 6-2 0,-5 4 0 16,0 6 1-16,-3 4 0 0,0 6 0 15,0 4-2-15,3 6-4 0,1 0-2 16,3 5-4-16,2-1-4 0,4 5-6 15,5 0-3-15,6-1-2 0,3-1-1 16,3-2-1-16,4-4-1 0,7 1-4 16,-2-8-8-16,2-3-14 0,2 0-16 15,0-3-15-15,1-2-125 0,-2-4-136 16,1-2-317-16</inkml:trace>
  <inkml:trace contextRef="#ctx0" brushRef="#br0" timeOffset="198567.238">15637 8830 509 0,'2'-12'142'16,"-4"0"9"-16,2-4-31 0,0-1-54 16,0 1-7-16,2 2-2 0,-2 1-4 15,0 3-5-15,0 2-5 0,1 4-8 16,-2 3-6-16,1 4-6 0,-2 4-7 0,1 1-5 16,0 3-4-16,1 4-2 0,-1 2-1 15,-1 1-3-15,2 0-1 0,2 1 0 16,-2 2-1-16,1-1-2 0,-1-2-7 15,1-2-9-15,0 1-12 0,2-1-14 16,-2-1-15-16,0-1-11 0,0 1-51 16,-1-2-66-16,-1-3-109 0,1-1-234 15</inkml:trace>
  <inkml:trace contextRef="#ctx0" brushRef="#br0" timeOffset="198978.2662">15903 8839 664 0,'-5'-4'174'0,"2"1"5"0,0-1-86 16,1-1-30-16,3 0-13 0,0 0-10 15,3 2-11-15,1-1-12 0,2 2-5 16,3-1-3-16,1 1-3 0,0 2-4 16,2 1-6-16,1 1-11 0,-1 1-20 15,1 2-19-15,-1-2-19 0,1 3-119 16,-1-2-137-16,2 0-306 0</inkml:trace>
  <inkml:trace contextRef="#ctx0" brushRef="#br0" timeOffset="199284.4486">16376 8595 662 0,'1'-25'160'16,"0"0"6"-16,-1 3-105 0,2 2-9 16,-1 6-4-16,0 3-6 15,-1 2-7-15,0 5-9 0,1 3-6 0,1 5-6 16,-1 3-4-16,1 3-4 0,2 4-4 16,0 3-1-16,0 2-3 0,3 5-7 15,-1-2-14-15,0 1-14 0,0 0-15 16,-1-1-15-16,2 0-120 0,-2-1-129 0,-1-4-295 15</inkml:trace>
  <inkml:trace contextRef="#ctx0" brushRef="#br0" timeOffset="199560.7536">16338 8821 650 0,'-1'0'152'0,"1"-2"3"16,2 2-104-16,1-1-12 0,3 1-6 16,2-2-6-16,5 1-3 0,1-2-3 15,5 1-4-15,0-2-1 0,3 2-5 16,4-2-3-16,0 1-3 0,-2 2-5 15,0 0-11-15,0 0-9 0,-2 1-14 0,-1 2-12 16,-3-2-63-16,-3 1-64 0,-3 1-115 16,1 0-239-16</inkml:trace>
  <inkml:trace contextRef="#ctx0" brushRef="#br0" timeOffset="200069.715">16372 9042 642 0,'-2'-11'154'15,"-2"2"3"-15,3 0-95 0,2 0-20 16,2 1-6-16,3-1-4 0,2 4-6 0,2 3-5 15,7 1-2-15,-2-3-3 0,1 0-3 16,2 3-5-16,1 1-2 0,-2 1-1 16,1 3-1-16,-4-3-2 0,0 7-1 15,2-1 1-15,-3 2 0 0,-2 0 0 16,-2 2 1-16,-3 0 0 0,-2 3 1 16,-3-1 1-16,-3 3-1 0,-3 0-1 15,-4 1 0 1,-3 0 0-16,-4-1-2 0,-5 0 1 0,-2 0-2 0,-1-1 1 0,-3 1-1 15,0-3 1-15,1-2-1 0,2 0 1 16,4-1 0-16,3-1 1 0,5-4 2 16,2 0 2-16,5-4 0 0,1 0 0 15,4 0 0-15,4-2-1 0,0 0 1 16,0 0-2-16,5-2-1 0,1 3 0 16,2-2-1-16,0 0 1 0,3 2-1 15,0-1 0-15,2 1 0 0,-1 1-1 16,0 1-1-16,0-1 0 0,-3-1 0 15,1 0-2-15,-2 2-8 0,-1 1-7 0,-1-3-16 16,-2 0-15-16,1 1-14 0,-3 1 67 16,0-2-195-16,-2 2-136 0,3-2-340 15</inkml:trace>
  <inkml:trace contextRef="#ctx0" brushRef="#br0" timeOffset="200836.4189">16867 8687 451 0,'-7'-1'123'0,"-2"-2"5"0,3 0-25 0,0 0-54 15,2 0-6-15,-1-1-1 0,1 2 1 16,-1-2 2-16,1 3 1 0,0-2-2 16,1 2 0-16,-1 0-4 0,3 0-4 15,1-2-4-15,2 2-5 0,1 0-6 16,0-1-2-16,3 1-3 0,1 1-2 16,0 0-2-16,1 1-1 0,2 2-2 15,3-1-1-15,-1 1-2 0,1-2-1 16,2 1-1-16,1 1-2 0,2-2 1 15,-1 2-2-15,1-1 0 0,-1-1 0 0,0 2 0 16,-1-1-1-16,-2-1 0 0,-1 2 1 16,-2-1-1-16,-3-1 0 0,-3 2 0 15,0-1 0-15,-2 2 1 0,-3 2-1 16,-3 2 0-16,-2-1 0 0,0 3 0 16,-3-2 0-16,-1-2-1 0,-3 2 0 0,-2 0 0 15,0 0-1-15,-1-1-1 0,-2 2 0 16,1 2-1-16,-2 2 0 0,0 1 1 15,3-2-1-15,0 0 1 0,1 2 1 16,3-3 0-16,2 1 1 0,2-1 0 16,1 0 0-16,5 0 1 0,-1-3 0 15,3 1 0-15,2 0-1 0,1-5 1 16,1 1 0-16,2-1 0 0,1-1-1 16,0-1 1-16,3-1 0 0,-2-3 0 15,3 2 0-15,2 0-1 0,2 0 1 16,-4-3 0-16,1 1 0 0,0-1 0 15,-1 1 0-15,0-1-1 0,-2 1-3 16,-2-2-7-16,1 3-8 0,-2 0-13 0,-2 0-11 16,1 1-14-16,-2 1-10 0,0 0-12 15,-3 0-110-15,0 1-118 0,-1-4-276 16</inkml:trace>
  <inkml:trace contextRef="#ctx0" brushRef="#br0" timeOffset="201370.5487">17206 8555 638 0,'-1'-6'172'0,"0"0"11"0,-1 1-75 16,0 0-30-16,2 1-9 0,-1 0-10 15,2 3-11-15,1 0-14 0,0 1-10 16,2 0-8-16,2 0-5 0,0 1-4 0,3 0-2 16,-2 2-1-16,4 1-2 0,-1 0-3 15,1 0-6-15,-1 1-9 0,-2-1-12 16,3-1-19-16,-1 4-20 0,0-5-15 16,-3 0-125-16,0 1-137 0,1 1-314 15</inkml:trace>
  <inkml:trace contextRef="#ctx0" brushRef="#br0" timeOffset="201586.6401">17496 8401 656 0,'-2'-7'169'0,"4"1"6"0,-5 3-72 16,2 3-51-16,0 2-13 0,-1 4-7 15,1 3-8-15,1 5-9 0,-2 2-6 16,1 4-2-16,-2 0-3 0,3 2-4 0,-1 1-12 16,1-1-17-16,0 0-16 0,2-1 7 15,-2-3-146-15,0 1-140 0,-3-1-328 16</inkml:trace>
  <inkml:trace contextRef="#ctx0" brushRef="#br0" timeOffset="202886.451">17613 8272 611 0,'10'-15'143'0,"2"2"5"0,-1 2-99 0,5 2-12 16,1 3-6-16,3 4-2 0,-2 5-5 15,2 6-4-15,-2 8-3 0,2 4-1 16,-2 7 1-16,-1 6 0 0,1 7-1 15,-3 3-1-15,-1 4-1 0,-4 2 1 0,-3 2-4 16,-3 1-1-16,-4 0-4 16,-3-3 0-16,-2 1-3 0,-3 0-1 0,-1-2 0 15,-3-2-1-15,-4-4-1 0,0 0 0 16,-6-2-5-16,-1-5-4 0,0-4-9 16,-1-1-8-16,1-4-9 0,2-2-11 15,3-4-11-15,7-5-119 0,2-6-121 16,6-4-293-16</inkml:trace>
  <inkml:trace contextRef="#ctx0" brushRef="#br0" timeOffset="203665.555">18373 8256 556 0,'-2'-1'133'0,"-1"0"7"16,-5 3-82-16,-3 0-10 0,-2 7-3 15,-6 3-1-15,-1 7-1 0,-5 3-2 16,1 10-4-16,0 3-4 0,2 9-5 16,2 3-5-16,1 0-6 0,4 6-5 15,3-1-2-15,2-2-2 0,3-2-2 0,3-2 0 16,4 2-1-16,4-2-1 16,2-3 0-16,3-3 0 0,3-3-2 0,1-3 0 15,2-5-1-15,2-5-4 0,2-4-8 16,-2-5-14-16,1-2-13 0,2-3-15 15,1-3-15-15,-2-3-119 0,-2-3-129 16,-1-1-292-16</inkml:trace>
  <inkml:trace contextRef="#ctx0" brushRef="#br0" timeOffset="204290.0878">18472 8608 641 0,'2'-10'161'0,"-2"2"11"16,0 2-95-16,2 4-15 0,-2 2-6 15,0 3-8-15,-2 5-7 0,1 4-9 16,0 3-10-16,0 2-6 0,1 5-2 0,-2 0-5 16,2-1-2-16,2 1-3 0,-1-1-1 15,1 0-4-15,1-1-7 0,-2-1-9 16,1-2-19-16,1 0-17 15,1-1-15-15,-1-4-128 0,0-3-138 0,-1-3-317 16</inkml:trace>
  <inkml:trace contextRef="#ctx0" brushRef="#br0" timeOffset="204670.1411">18690 8692 700 0,'-1'-2'174'15,"-2"0"6"-15,3 0-102 0,1-1-20 16,1 1-10-16,1 0-7 0,3-1-10 0,1 1-6 16,2-2-6-16,4 2-4 0,0-2-4 15,1 1-5-15,1 2-2 0,1-1-7 16,0 1-12-16,0 1-18 0,-3 1-19 15,-2 0-16-15,-2 0-63 0,0 0-68 16,-3 2-122-16,-2 1-246 0</inkml:trace>
  <inkml:trace contextRef="#ctx0" brushRef="#br0" timeOffset="205313.226">18975 8541 635 0,'-6'-3'157'0,"2"-1"8"0,0 0-86 16,2 1-24-16,1 0-8 0,1 1-4 15,1-1-8-15,3 2-5 0,1-1-6 0,2 2-4 16,3-2-3-16,1 2-3 16,4 0-2-16,0 2-3 0,0-1-1 15,1-1-3-15,0 0-1 0,1 1-2 0,1 0-1 16,-3 1 0-16,3 1 0 0,-2-2-1 15,-2 2 1-15,0-1-1 0,-1 1 0 16,-1-1 0-16,-2 2 1 0,0-2-1 16,-4 5 0-16,0-1 0 0,-4-1 0 15,-4 3 0-15,-3 2 0 0,-2 0 0 16,-3 1 1-16,-2 1-1 0,-4 1 0 0,1 1 1 16,-1 1-1-16,-2-2 0 0,-2 3-1 15,2 1 1-15,-1-1 0 0,1-2-1 16,1 0 1-16,-1 0 0 0,2 0 0 15,1 1 0-15,2-3 0 0,2 1 0 16,1-1 0-16,3 0 0 0,3-2 0 16,4-1 0-16,1-5 0 0,3 0 0 15,3-1 0-15,3-2 0 0,1 0 0 16,1-2 0-16,0 0 0 0,4-2 0 0,-1 1-1 16,-1-1 1-16,-2 1 0 0,0 1 0 15,2-1-1-15,-2 2 0 0,-2 0-2 16,1 2-2-16,-2-2-7 0,0 1-7 15,0 0-11-15,-2-1-10 0,-1 0-13 16,0 1-10-16,-1-1-10 0,-1 1-110 16,-2-1-119-16,2-2-277 0</inkml:trace>
  <inkml:trace contextRef="#ctx0" brushRef="#br0" timeOffset="205602.4667">19399 8506 713 0,'0'-4'174'0,"3"-2"5"0,-1 1-113 15,3 3-16-15,0-1-8 0,2 2-11 16,0 1-10-16,3 0-8 0,0 0-6 16,1 1-7-16,1 0-9 0,-1 1-20 15,3 0-18-15,-2-1-19 0,-1 1-120 16,1-2-137-16,1-4-312 0</inkml:trace>
  <inkml:trace contextRef="#ctx0" brushRef="#br0" timeOffset="205781.9752">19711 8316 649 0,'-3'0'189'0,"0"1"4"16,0 2-6-16,-1 0-124 0,0 3-24 16,2 3-14-16,1 2-11 0,-1 1-7 0,1 2-4 15,0 0-6-15,1 4-12 0,0 0-18 16,1 2-20-16,0-1-18 0,2 0-125 15,-2-1-143-15,3 2-319 0</inkml:trace>
  <inkml:trace contextRef="#ctx0" brushRef="#br0" timeOffset="206249.7213">19833 8132 676 0,'7'-1'153'16,"0"0"3"-16,3 4-113 0,4 4-13 15,0 2-2-15,4 4-2 0,1 5-2 0,-3 3-3 16,6 6 0-16,0 3-2 0,0 8-2 15,-1 5 1-15,-1 5-3 0,-3 2 0 16,1 7-3-16,-6-1-2 0,-3 0-2 16,-3 1-1-16,-3-1-2 0,-3 0-1 15,-2 1-1-15,-4-5 0 0,-2 0-1 16,-6-3-1-16,-4-4-2 0,-7-3-9 0,-5-7-16 16,-6-5-19-16,-2-3-17 15,-2-8-127-15,-2-3-140 0,4-5-325 16</inkml:trace>
  <inkml:trace contextRef="#ctx0" brushRef="#br0" timeOffset="206926.7476">18637 8140 386 0,'-13'-2'109'15,"-2"-1"6"-15,3 1-24 0,-2-1-39 16,1 0-10-16,1 0-5 0,1 0-2 16,0 1-3-16,1-1-2 0,-1 2-1 15,2 0-1-15,2 1 0 0,1-1-1 16,1 1-3-16,4 0-2 0,4 0-3 16,5 1 0-16,4-1-3 0,5 2-3 0,4-2-1 15,6 0 1-15,2 0 0 16,8-2 0-16,2 1-1 15,8-2 0-15,5 0 0 0,10 0-1 0,5-1-1 0,8 0-1 16,4-1 0-16,8 1-2 0,3-2-1 16,-1-2-1-16,-3 2-2 15,-2-1 0-15,-3 2-1 0,-6 0-2 0,-10-1 1 16,-6 4-1-16,-7-1 0 0,-5 4 1 16,-9-1-1-16,-8 0 0 0,-5 0 0 15,-8 0 0-15,-3 2 0 0,-8-1-1 0,-8-4-4 16,0 3-5-16,-5-1-4 0,-3 1-8 15,-1-1-10-15,-3 0-15 0,2-1-17 16,0 2-118-16,0 2-128 0,1-2-310 16</inkml:trace>
  <inkml:trace contextRef="#ctx0" brushRef="#br0" timeOffset="215837.4607">20261 7917 523 0,'-1'-5'148'0,"0"0"10"16,-4-1-24-16,3 1-60 0,-1 1-10 15,1 1-6-15,1 0-7 0,-1 1-9 0,2-1-10 16,3 3-10-16,0-2-8 0,2-1-6 15,4 2-4-15,1 0-2 0,2 0 0 16,1-1-1-16,2 2-4 0,-1 0-7 16,2 2-13-16,-5-1-17 0,0 0-17 15,-2 1-18-15,-1 3-115 0,-5 2-132 16,-1-3-294-16</inkml:trace>
  <inkml:trace contextRef="#ctx0" brushRef="#br0" timeOffset="216023.4313">20272 8119 678 0,'-2'2'161'0,"0"1"5"16,0-3-97-16,5 1-26 0,-1-1-8 16,2 0-7-16,1 0-7 0,1-1-6 15,0 1-4-15,0 0-6 0,0 0-17 16,0 0-21-16,1 1-19 0,-4 0-124 0,1 2-138 15,-3 3-330-15</inkml:trace>
  <inkml:trace contextRef="#ctx0" brushRef="#br0" timeOffset="217638.3251">20742 7846 502 0,'-7'-5'130'0,"0"-1"6"0,1-3-60 16,1 0-24-16,-1 0-7 0,1-1-4 0,3-1-5 15,-1-1-3-15,3 1-2 0,3-2-1 16,2 0-1-16,-1 1-3 0,5-1-2 16,2 0-2-16,4 2-1 0,-2 0-4 15,3 3-2-15,1 5-4 0,3 2-1 16,-2 1-2-16,-1 2-1 0,-1 3-3 16,1 3 0-16,-1 2-1 0,-1 4-1 15,-3 2 0-15,-2 3-1 0,-1 5 1 16,-3 4-1-16,-5 4 1 0,-2 2-1 15,-5 1 1-15,0 5-1 0,-5-4 0 0,-3 0 0 16,-2-1 0-16,-3-3-1 0,-3-2 1 16,-4-3-1-16,-1-3 1 0,-3-2-1 15,4-1 1-15,0-4-1 0,1-1 1 16,4-6-1-16,6-2 1 0,1-4 0 16,4-4 0-16,3-4 1 0,3-4 0 15,4-2 0-15,4-1 1 0,3-1-1 16,2 1 1-16,1 1 1 0,2 1-1 15,1 3 1-15,0 0-1 0,1 0 1 0,0 4-1 16,2-1 0-16,0 3-1 0,-2 0-1 16,1 4 1-16,1 2-1 0,0 0-1 15,-1 0 1-15,-2 1-1 0,-2 0 0 16,1-1-2-16,-2 0-6 0,-3 0-7 16,0 1-9-16,-1-1-16 0,-1 2-16 15,1-2-11-15,1 0 131 0,2-1-254 16,2-5-142-16,0-2-379 0</inkml:trace>
  <inkml:trace contextRef="#ctx0" brushRef="#br0" timeOffset="217959.7425">21208 7804 604 0,'2'-10'154'0,"-4"0"10"0,1 3-78 16,1 5-19-16,-1 0-7 0,0 6-4 16,-2 5-7-16,2 2-7 0,-1 1-10 15,-1 5-9-15,2 4-6 0,0 2-3 16,1 3-5-16,1-2-3 0,0 2-3 15,2 1-1-15,0 2-2 0,1-4-3 0,0-2-7 16,-1-3-8-16,0-1-12 0,0-1-15 16,-1-4-15-16,-1-3-12 0,0 0-39 15,-1-2-77-15,-2-4-115 0,0-3-244 16</inkml:trace>
  <inkml:trace contextRef="#ctx0" brushRef="#br0" timeOffset="218141.7798">21118 7971 617 0,'-8'-9'160'0,"2"0"10"0,0 1-78 16,4 2-27-16,2 1-10 0,2 0-7 15,4 1-9-15,2 1-8 0,1 0-12 16,4 3-5-16,3-1-5 0,3 1-3 16,-1 0-5-16,6 0-11 0,1 1-22 15,2 0-22-15,4-1-44 0,0-1-92 16,-1-3-135-16,1-2-291 0</inkml:trace>
  <inkml:trace contextRef="#ctx0" brushRef="#br0" timeOffset="218890.0351">21963 7487 585 0,'1'-16'142'0,"0"-1"8"0,1 2-86 0,-2 0-10 16,1 4-1-16,-1 3-1 0,1 2-3 15,-2 4-5-15,-2 5-7 0,-2 5-6 0,-1 8-6 16,-1 4-9-16,-3 4-5 0,-1 5-5 16,-2 2-1-16,-2 2-2 0,0-1-1 15,1-2-1-15,-1-1 0 0,-1-3-1 16,1-3 1-16,3-2-1 0,3-4 0 16,2-3-1-16,5-3-1 0,2-7-1 15,3-1-1-15,3-4 0 0,5-5 0 16,0-4 0-16,4-5 1 0,0-3 1 15,0-3 1-15,3-6 1 0,2-2-1 16,0-7 1-16,1-4 1 16,1-6-1-16,3 1 0 0,-1-4 0 0,1 5 0 15,-3 0 0-15,-3 7 0 0,0 6 1 0,-6 8 1 16,-2 3 1-16,-2 9 2 0,-6 2 2 16,0 3 0-16,-2 3 0 0,0 6 1 15,-1 5-1-15,-1 1-2 0,0 3 0 16,1 4-1-16,1 5-1 0,0 2 0 15,1 0-1-15,0 4-1 0,2 1 1 16,1 4-1-16,1-1 0 0,0-1-1 16,1 1 1-16,1-2-1 0,0 0 0 0,-1-2 0 15,0-3 1-15,0-1-2 0,-1-3-1 16,0 0-2-16,-1-2-4 0,0-2-7 16,0-1-7-16,-1-3-13 0,-2-1-11 15,0-3-12-15,0-1-8 0,-1-5-7 16,-1 0-110-16,-3-3-116 0,0-1-268 15</inkml:trace>
  <inkml:trace contextRef="#ctx0" brushRef="#br0" timeOffset="219138.3772">21964 7592 531 0,'-6'-1'151'0,"1"-2"9"16,-1 1-13-16,3 1-81 0,1-1-12 16,1 6-7-16,1-5-5 0,1 1-6 0,1-3-7 15,5 3-6-15,-1 0-5 0,5 0-4 16,1 0-2-16,3-1-3 0,2 1-4 16,2 0-8-16,1 0-14 0,1 0-27 15,-2 0-19-15,1 0-130 0,-3 3-146 16,2 0-345-16</inkml:trace>
  <inkml:trace contextRef="#ctx0" brushRef="#br0" timeOffset="220669.0041">21800 7999 400 0,'-17'1'114'0,"1"-1"5"16,0 2-33-16,2 0-25 0,2-4-15 0,1 4-5 15,4-2-5-15,0-2-4 0,-1 0-1 16,3 1-1-16,0 0-1 0,3-1-1 16,1 1-1-16,-1 0-3 0,4 0-2 15,0 1 0-15,3-2 0 0,1 1-3 16,4 0 0-16,3 0 0 0,6-2 0 15,2 1-1-15,4 1-1 0,6-2-1 16,3 1-1-16,8-2 0 0,3-1-2 16,4 0 0-16,6 0-3 0,3-2-1 15,4-2-2-15,5 2-1 0,-1 0-3 0,1 1 0 16,0-2-2-16,-2 2 1 0,-2 0-2 16,-4 1 0-16,-7 0-1 0,-3 0-2 15,-10 0-4-15,-7 4-6 0,-6 0-8 16,-9 0-10-16,-6 2-12 0,-6-1-14 15,-6 1-9-15,-8-1 6 0,-5-1-126 16,-2-3-122-16,-3 1-289 0</inkml:trace>
  <inkml:trace contextRef="#ctx0" brushRef="#br0" timeOffset="221871.8078">21744 8609 412 0,'0'-11'123'15,"-2"-2"7"-15,1 1-6 0,0 1-59 0,0 0-12 16,-1 1-3-16,1 1 0 0,-1-1 1 16,1 2-2-16,-1 1-1 0,1 1-2 15,1 2-4-15,-1 1-6 0,1 3-7 16,1 2-5-16,2 7-4 0,-2-2-4 15,2 5-4-15,0 2-1 0,-2 4-1 16,2 3 0-16,-2 2-3 0,-1-3-2 16,-1 3-1-16,-1 3-1 0,0-3-1 15,1-1-1-15,-1 0-1 0,1-2-2 16,0-1-6-16,0 0-9 0,0-6-11 16,1-1-23-16,0-1-20 0,1-2 132 0,0-4-263 15,0-4-155-15,5-2-400 0</inkml:trace>
  <inkml:trace contextRef="#ctx0" brushRef="#br0" timeOffset="222135.6233">21969 8644 721 0,'-1'-5'181'0,"-3"-1"8"16,2 1-110-16,0 3-14 0,1 1-9 16,1-1-9-16,0 1-12 0,0-1-10 15,4 1-10-15,1-1-5 0,3 2-4 16,2-1-4-16,2 1-6 0,1 0-10 16,4 3-16-16,-3-2-24 0,1 1-19 0,0 1-102 15,-4-1-30-15,1 1-120 0,-1-1-225 16</inkml:trace>
  <inkml:trace contextRef="#ctx0" brushRef="#br0" timeOffset="222404.9122">22259 8385 673 0,'0'-20'162'0,"0"3"7"16,0 2-104-16,2 2-16 0,1 4-5 15,0 2-6-15,0 3-6 0,1 4-6 16,2 4-4-16,0 3-4 0,0 5-4 0,2 4-3 16,-2 3-3-16,0 1-4 15,1 4-9-15,-2 0-12 0,0 2-18 0,-1-2-17 16,-1 1-13-16,2-1 21 0,-1-1-146 15,-4-5-127-15,4 0-292 0</inkml:trace>
  <inkml:trace contextRef="#ctx0" brushRef="#br0" timeOffset="222755.9689">22252 8665 650 0,'-3'0'156'0,"2"-1"7"15,1 1-99-15,1 0-12 0,2-1-5 16,1 1-4-16,2-2-6 0,4 0-4 16,-1 0-5-16,5-2-6 0,1 0-5 15,0 1-4-15,5-1-4 0,0-1-4 16,-2 1-3-16,0-1-5 0,2 3-9 16,0-2-19-16,-1 2-19 0,-3-1-14 0,0 3-128 15,-4 0-141-15,-2 3-322 0</inkml:trace>
  <inkml:trace contextRef="#ctx0" brushRef="#br0" timeOffset="223236.6997">22238 8904 674 0,'-6'-5'166'16,"1"-2"8"-16,1-1-102 0,1 2-17 16,3-1-5-16,1-2-7 0,4 0-6 15,3 1-10-15,0 0-7 0,4-1-5 16,2-1-2-16,2 3-4 0,0 1-2 0,1 1-2 16,-1 1-1-16,2 3-2 0,-2 2 0 15,-2 3-1-15,-1 1 0 0,-1 1 0 16,-2 2 0-16,-1 2 0 0,-3 2 0 15,-1 3-1-15,-3 2 1 0,-2 0 0 16,-2 2-1-16,-3-1 1 16,-4 3-1-16,-2-1 1 0,-2-1-1 0,-4-2 1 15,-4-1-1-15,-4 1 1 0,2-1-1 16,1-3 0-16,0 0 0 0,1-3 1 16,4 1-1-16,5-2 0 0,3-3 1 0,3-3-1 15,3-1 1-15,3-2 0 0,3-4-1 16,3 0 1-16,3 1 0 0,0-2-1 15,4 0 1-15,3 0-1 0,0 0 1 16,2 2 0-16,0 1-1 0,1-2 0 16,0 3 0-16,0 0 0 0,-3 0 0 15,1 1-3-15,-3 1-5 0,-1-2-8 16,-1 2-14-16,-2 1-15 0,-2 0-17 0,1 0-12 16,-2-2-123-16,-1 2-132 15,3 0-302-15</inkml:trace>
  <inkml:trace contextRef="#ctx0" brushRef="#br0" timeOffset="223848.0468">22678 8410 599 0,'0'-1'155'16,"-1"-3"7"-16,1 1-52 0,2 0-53 15,1 1-9-15,2-1-4 0,1 2-2 16,1-1-4-16,2 2-5 0,1 0-5 0,1 0-5 15,1 1-5-15,0-1-4 0,3 1-3 16,-2 0-2-16,1 1-3 0,-1 0-1 16,0 1-2-16,-1-1 0 0,0 0-1 15,-3 1-1-15,-2 1 0 0,0-1-1 16,-2 3 1-16,-1-1-1 0,-4 1 1 16,-1 2-1-16,-3 2 0 0,-2 1 0 15,-1 0-1-15,-2 1 0 0,-3 0-1 0,-2 3-1 16,0 1 0-16,-4-2-1 0,2 4 0 15,-1 0 0-15,-1 0 1 0,2 3 0 16,1-3 1-16,2 0 1 0,1 0 1 16,2 0 0-16,1 0 0 0,3-4 0 15,1-2 0-15,3 2 0 0,2-4 1 16,1-3-1-16,3-2 0 0,2-3 1 16,1 1 1-16,2-3-1 0,2-1 0 0,0-1 1 15,2 0-1-15,-1 0 1 16,1-1-1-16,0-1 0 0,2 2 0 15,-2-2 0-15,1 1-1 0,-2 0 1 0,-1 2-1 16,-1-2 0-16,-2 3-3 0,-3-1-5 16,0 0-9-16,-2 0-11 0,-1 0-17 15,-2-2-15-15,-1 1-11 0,0-2 10 16,-2-1-131-16,0 0-122 0,0 2-285 16</inkml:trace>
  <inkml:trace contextRef="#ctx0" brushRef="#br0" timeOffset="228283.1418">22918 8309 320 0,'-3'-4'109'0,"-1"0"8"0,0 2 0 16,-1-1-40-16,0 2-14 0,2 1-14 15,-3-1-5-15,2 0 0 0,0 2 0 16,-1-1 2-16,3 0 1 0,0 0 0 16,-1 0-2-16,2 0-5 0,0 1-6 0,1-2-6 15,2 2-7-15,2-1-5 0,2 3-5 16,0-2-3-16,3-1-2 0,-1 0-1 16,1 0-1-16,2-1-2 0,0-2-5 15,-1 0-8-15,2 0-12 0,0 3-16 16,3 0-17-16,-4 0-16 0,-3 0-120 15,0 0-132-15,-5 0-299 0</inkml:trace>
  <inkml:trace contextRef="#ctx0" brushRef="#br0" timeOffset="228509.3515">23111 8208 602 0,'0'3'145'0,"0"0"5"0,-3 3-81 15,-1 2-31-15,2 0-10 0,1 6-5 16,-2-1-6-16,5 3-5 0,-1 1-6 0,2 1-14 16,1-1-15-16,0 2 6 0,1-2-139 15,1 1-128-15,0-7-317 0</inkml:trace>
  <inkml:trace contextRef="#ctx0" brushRef="#br0" timeOffset="229958.9497">23346 7768 620 0,'1'-14'156'0,"-1"2"9"16,0 0-84-16,0 4-19 0,0 2-11 15,2 2-6-15,1 4-7 0,-1 5-6 16,2 2-8-16,0 4-6 0,1 3-3 15,0 2-3-15,-1 2-3 0,0 1-3 16,-1 0-3-16,0 1-5 0,1 1-8 16,-2-1-11-16,2 0-16 0,-3 0-16 15,0-2-14-15,2-1-124 0,-4-2-133 16,-2-3-307-16</inkml:trace>
  <inkml:trace contextRef="#ctx0" brushRef="#br0" timeOffset="230144.4214">23304 7858 673 0,'-2'-5'169'0,"-2"3"6"15,3-2-97-15,3 1-21 0,4 2-11 16,2 0-9-16,4 0-9 0,3 0-10 16,3-1-6-16,4 2-2 0,3-1-7 0,2 1-14 15,3-1-23-15,4 1-23 0,1-1-131 16,-1-2-144-16,4-1-351 15</inkml:trace>
  <inkml:trace contextRef="#ctx0" brushRef="#br0" timeOffset="230753.0707">24276 7129 640 0,'2'-12'159'0,"-2"1"10"0,0 2-97 16,0 3-14-16,1 0-9 0,-1 4-7 15,3 4-6-15,-2 3-7 0,0 5-8 16,0 2-5-16,1 4-3 0,-1 5 0 16,0 2-2-16,-1 0-4 0,0 2-2 15,1 2-4-15,0-3-5 0,1-1-9 16,-1 2-13-16,-1-2-13 0,1-1-15 0,-1 0-13 16,-1-3-68-16,-2-1-51 0,0-4-110 15,2-5-224-15</inkml:trace>
  <inkml:trace contextRef="#ctx0" brushRef="#br0" timeOffset="231277.6843">24186 7231 575 0,'-2'-19'137'16,"0"2"7"-16,4-1-84 0,3 2-16 15,3 2-4-15,2 2-2 0,3 0-2 16,5 2-3-16,4 0-5 0,2 4-4 16,3 1-4-16,0 3-5 0,1 3-4 15,-2 2-3-15,0 1-4 0,-6 4-1 16,1 0-1-16,-5 1-1 0,-1 2 0 0,-4-1 0 16,-4 0-1-16,-2-2 0 0,-6 2-1 15,-3-2-2-15,-4 1-2 0,-5 1-4 16,0-2-3-16,-4 1-5 0,-2 0-3 15,-1-1-1-15,-2 0 2 0,1-1 1 16,0-1 4-16,3-1 3 0,3-1 5 16,5-2 4-16,5 0 1 0,5 0 1 15,6-2 0-15,3 0 0 0,4 1 1 16,2 0-1-16,3 0 0 0,2 2 0 16,0-1 0-16,0 3 1 0,2 1-1 15,2 2 0-15,0 1 0 0,1 0 0 0,-1 1 1 16,0 1-1-16,-2 0 1 0,-4 0-1 15,-2-1 1-15,-4-1 0 0,-3 3 0 16,-4-3 0-16,-4 1 0 0,-5 0 1 16,-3-2 0-16,-5 1 0 0,-6-2 0 15,-5 1 2-15,-5-2 0 0,-1-1 1 16,-3 0 2-16,-4-3 3 0,3-1 1 0,0-1-1 16,4-1 0-16,4-1-1 0,3-2-3 15,6-1-7-15,5 1-10 0,5 0-13 16,5 2-12-16,6 2-12 0,3 3-119 15,1 0-123-15,2 2-291 0</inkml:trace>
  <inkml:trace contextRef="#ctx0" brushRef="#br0" timeOffset="231724.3399">23997 7753 604 0,'-11'0'144'0,"3"-3"5"0,3 1-88 15,4-1-22-15,2 1-6 0,4-1-4 16,2 2 0-16,3-1-3 0,2 0-1 16,4 0-2-16,4 2-2 0,1-1 0 15,3-2-1-15,1 3-3 0,3-2-2 16,1-2 0-16,3 0 0 0,5 0 1 16,2 0-1-16,4 0 0 0,6 1-2 0,5 0-1 15,3 2-3-15,3-2-2 16,2 1-2-16,0-2-2 0,2 2-1 15,-4-2-1-15,-4 0 0 0,0 2-1 16,-3 1 1-16,-4 2-1 0,-8 0 0 0,-6 0-1 16,-6 1-5-16,-6 1-7 0,-10 0-10 15,-7-1-16-15,-5 0-16 0,-8-1-14 16,-3-1-128-16,-6 0-136 0,-7-1-316 16</inkml:trace>
  <inkml:trace contextRef="#ctx0" brushRef="#br0" timeOffset="232457.8333">23939 8367 667 0,'-2'-17'166'16,"1"1"7"-16,1 5-104 0,1 2-11 15,1 2-7-15,-1 4-7 0,3 4-7 16,-1 4-8-16,1 3-4 0,1 5-3 16,0 4-2-16,1 6-2 0,0 2-2 15,-1 2-4-15,-1 0-2 0,-2 1-3 16,-1 1-1-16,-1-2-3 0,-1-1-1 0,-1-2-1 15,-2 0 0-15,0-4-2 0,1-1-4 16,-1-5-6-16,3 0-10 0,-2-4-16 16,3-4-19-16,3-4-16 0,2 0 77 15,-1-5-205-15,5-2-143 0,1-1-352 16</inkml:trace>
  <inkml:trace contextRef="#ctx0" brushRef="#br0" timeOffset="232753.0622">24152 8529 745 0,'-1'-4'180'15,"-1"2"7"-15,2-3-116 0,2 4-15 16,1 0-10-16,3 1-11 0,0-3-9 16,2 2-5-16,-1-1-6 0,2 0-4 15,-1 0-3-15,1 1-3 0,0-3-6 16,0 3-14-16,1 0-22 0,0 1-26 16,-2 0-49-16,0 1-90 0,0-4-139 15,1 3-293-15</inkml:trace>
  <inkml:trace contextRef="#ctx0" brushRef="#br0" timeOffset="233488.9849">24402 8347 627 0,'-6'-4'168'0,"2"1"7"0,0 1-57 16,3 0-58-16,2 0-12 0,3 1-8 15,1 1-8-15,2-1-6 0,0 1-6 16,2 0-3-16,2 1-3 0,3-1-4 15,0 1-1-15,2 2-4 0,1-2-2 0,3 0-1 16,2 2-1-16,-1-1 0 0,0-1-1 16,1 2 0-16,-3-2 1 0,0 2-1 15,-3-2 0-15,-2 0 0 0,-1 0 0 16,-2 2 0-16,-4-1 0 0,-2 1 0 16,-2 0 0-16,-3 2 0 0,-1 0 0 15,-1 1-1-15,-3 0 1 0,-1 3-1 16,-3-1 0-16,-2 2 0 0,0 1-1 15,-2 3 0-15,-1-2 0 0,-3 1 0 0,1 2 0 16,-2 0 0-16,-1 0 1 0,2-1 1 16,0 0 0-16,1 0-1 0,1 0 1 15,2-1 0-15,2 1 0 0,2 1 0 16,3-3 1-16,1 0-1 0,2 0 0 16,1-2-1-16,2-1 1 0,2-3 0 15,1-1 0-15,3-2 0 0,3-1 0 16,1 0 0-16,2-2 0 0,2 0 0 0,3 0 0 15,0-1 0-15,-1 0 0 0,1-1 0 16,0 1 0-16,0 0 0 0,-1-2 1 16,-2 2-1-16,-1 0-2 0,-2 0-5 15,0 0-9-15,-2-1-13 0,-1 1-14 16,-2 0-14-16,-1 0-11 0,0 1 31 16,-1-2-150-16,-3 2-122 0,3 0-295 15</inkml:trace>
  <inkml:trace contextRef="#ctx0" brushRef="#br0" timeOffset="233871.6643">24822 8254 747 0,'-1'-4'186'0,"1"-1"7"0,0 1-114 15,2 2-18-15,1 1-11 0,1-1-10 16,0 0-11-16,1 1-9 0,1 1-6 0,0 0-3 16,2 0-4-16,0 1-2 0,0 0-2 15,0 2-8-15,2-3-9 0,0 2-14 16,-2-2-23-16,0 1-23 0,-2 1-52 16,-3 0-81-16,1 0-128 0,-1 0-269 15</inkml:trace>
  <inkml:trace contextRef="#ctx0" brushRef="#br0" timeOffset="234093.8398">25057 8115 724 0,'4'-2'168'16,"-2"-2"4"-16,1 3-118 0,-1 2-16 15,3 5-4-15,-3-1-3 0,0 4-5 16,-4 0-7-16,4 2-5 0,-4 0-3 0,4 3-3 16,-2-1-4-16,0 1-8 0,0-2-15 15,2 2-18-15,1-2-17 0,-1 0 84 16,-2-3-217-16,0 0-147 0,-1 0-363 16</inkml:trace>
  <inkml:trace contextRef="#ctx0" brushRef="#br0" timeOffset="238266.1856">1214 12702 591 0,'1'-8'143'0,"-2"7"2"16,-3 2-88-16,-4 7-19 0,-1 8-7 15,-1 6-6-15,-2 4-6 0,-3 8-4 0,-2 7-2 16,-1 4-2-16,1 4-1 0,-4-2-1 16,0 2 0-16,-1-2-2 0,2-2 0 15,3-5 0-15,4-4-1 0,2-8 0 16,2-4-2-16,7-8-1 0,0-4 0 15,2-7 0-15,3-10 0 0,-1-6 0 16,3-3 0-16,3-7 0 0,3-2 1 16,2-8 0-16,1-7 0 0,3-5-1 15,2-6 1-15,3-5-1 0,0-1 0 16,0-5-1-16,2 4 2 0,0 4 0 16,-2 8 4-16,-1 10 2 0,-3 7 3 0,-3 9 0 15,-1 7 2-15,-5 8-1 0,1 6 1 16,1 8-3-16,-3 2-1 0,1 8-1 15,-1 1-1-15,3 5-2 0,1 5 0 16,2 1-2-16,0 4-2 0,5 2 0 16,-2-1 0-16,4 3-1 0,-1 0 0 15,1-2-1-15,1 0 1 0,0-2-1 16,-1-4-1-16,1-2 0 0,1-2-3 16,-4-2-7-16,-3-4-8 0,-5-3-16 15,-3-3-18-15,-2-1-15 0,-3-3-10 0,-6-3-116 16,-4-4-126-16,-3-2-282 15</inkml:trace>
  <inkml:trace contextRef="#ctx0" brushRef="#br0" timeOffset="238472.1547">1095 13114 699 0,'-1'-7'158'0,"5"-1"4"16,5 2-114-16,5 1-16 0,4 0-7 15,4 0-3-15,5 3-5 0,4-2-4 16,2 1-4-16,4-2-3 0,1-1-2 16,1-2-4-16,2 0-14 0,0-1-18 15,-1-1-15-15,1 3-124 0,-5-2-134 16,-2 1-320-16</inkml:trace>
  <inkml:trace contextRef="#ctx0" brushRef="#br0" timeOffset="238680.433">1795 13053 719 0,'-4'-4'167'0,"1"0"2"0,3 2-104 16,3-2-32-16,3 3-13 15,1 1-8-15,3-1-6 0,2 1-1 0,1 0-1 16,1 0-3-16,1 1-9 0,1-1-13 15,1 0-18-15,-1 3 2 0,-3-1-135 16,0-2-132-16,-2 1-315 0</inkml:trace>
  <inkml:trace contextRef="#ctx0" brushRef="#br0" timeOffset="238841.9876">1846 13161 684 0,'-7'2'161'0,"2"0"1"16,2 1-103-16,2-1-28 0,3 2-11 16,3 0-7-16,3-1-6 0,3 2-11 15,2-2-18-15,6-2-16 0,0-1-124 16,2-2-132-16,4 3-322 0</inkml:trace>
  <inkml:trace contextRef="#ctx0" brushRef="#br0" timeOffset="242104.0879">2741 13038 470 0,'0'-12'122'15,"0"-3"6"-15,-1-2-60 0,-1-3-17 16,2 0-7-16,-2-2-5 0,1-2-4 16,0 0-3-16,0 0-1 0,0 2-2 15,1 3-1-15,0 2 1 0,-2 3-1 16,2 4-3-16,0 4-2 0,-1 6-2 0,0 3-4 15,-2 5-3-15,1 8-5 0,-2 3-4 16,-1 4-2-16,2 3-1 0,0 3 0 16,1 3-2-16,2 0-1 0,0-4-7 15,1 0-11-15,3-2-14 0,1-4-12 16,0-3-12-16,3-1-4 0,1-6-116 16,3-2-117-16,3-2-265 0</inkml:trace>
  <inkml:trace contextRef="#ctx0" brushRef="#br0" timeOffset="242391.6813">3017 12966 550 0,'-9'-4'163'16,"2"-1"9"-16,0 2 1 0,2-1-114 16,4 1-16-16,1 1-9 0,2 2-11 15,2-1-9-15,2 1-7 0,1-1-5 0,3-1-2 16,1 2-3-16,4 3-13 0,1-2-16 16,3 1-17-16,3 1-76 0,0-1-53 15,3-3-118-15,1-3-244 0</inkml:trace>
  <inkml:trace contextRef="#ctx0" brushRef="#br0" timeOffset="242712.805">3807 12885 513 0,'1'-7'129'0,"2"-4"4"16,0-4-56-16,1-1-35 0,3-6-3 16,-2-1-1-16,0-3 2 0,-1-2 1 15,1-2 1-15,-2 0-1 0,1-2-3 16,-1 2-5-16,-1 2-6 0,-2 3-5 15,3 4-8-15,-3 5-5 0,0 2-4 0,0 9-1 16,1 8-2-16,0 7-2 0,1 4-5 16,-2 7-13-16,0 4-13 0,2 5-17 15,-1 7-14-15,-2-3-123 0,-1 3-133 16,1-1-303-16</inkml:trace>
  <inkml:trace contextRef="#ctx0" brushRef="#br0" timeOffset="242933.7175">3687 12984 641 0,'-15'-6'152'0,"3"1"6"16,1 1-99-16,2 1-18 0,6 2-7 16,4-2-6-16,4 3-5 0,5-1-8 15,2 1-4-15,5 0-5 0,4-1-2 16,2-1-1-16,4 1-2 0,3-1-6 15,-1-1-8-15,4 1-10 0,-1-1-11 16,0 1-10-16,-3 0 5 0,-2-1-129 0,-2 1-116 16,-2-2-281-16</inkml:trace>
  <inkml:trace contextRef="#ctx0" brushRef="#br0" timeOffset="243401.6452">3655 13279 665 0,'-6'-8'154'0,"1"-2"4"0,4-1-106 0,3 0-16 15,3 1-5-15,4 0-5 0,1 3-4 16,2 0-4-16,3 2-2 0,1 1-2 15,2 0-2-15,3 4-5 0,0 2-1 0,1 1-2 16,0 3 0-16,-2 4 0 0,1 2 0 16,-5 4-1-16,-2-1 1 0,-5 2-1 15,-1 3 0-15,-4 1-2 0,-4 0 0 16,-5-2 0-16,-4 1-1 16,-3 3 0-16,-2 1 1 0,-9 0 0 0,-4-2 0 15,-2-1-1-15,-3-1 1 0,0 1 0 16,-1-5 1-16,1-2 0 0,4-6 1 15,3-2-1-15,3-3 1 0,4-3 0 16,3-4 0-16,7-3-1 0,3-3 0 0,5 1-1 16,5-2 0-16,6 3 0 15,3-2 0-15,6 1 1 0,1 3-1 16,1 1 1-16,2 3 0 0,3 3-1 0,-1-1 0 16,-1 4 0-16,-1 0 0 0,1 2-4 15,-2 1-6-15,1-1-14 0,-2 1-14 16,-2-2-14-16,0 0-15 0,-3-1-119 15,0-2-127-15,-1-3-292 0</inkml:trace>
  <inkml:trace contextRef="#ctx0" brushRef="#br0" timeOffset="243965.4179">4269 12857 644 0,'-7'-8'152'0,"2"1"5"0,1 0-98 15,4 1-21-15,2-1-7 0,3 4-1 16,4 0-4-16,-1 1-3 0,3 1-3 0,0-1 0 16,2 2-1-16,3 3-4 0,0-1-2 15,0 2-4-15,-1 2-2 0,1 0-2 16,1 3-3-16,-1-2-1 0,-1-1-1 16,-3-1 0-16,2 1-1 0,-3-2 0 15,-3 0 1-15,0-1 0 0,-2 4 0 16,-4-1 0-16,-2 2 1 0,-1 2-1 15,-4 1 0-15,-1 1 0 0,-2 1-1 0,-2 1 0 16,-1 1 1-16,0 1-1 16,-2-1 0-16,0-1 0 0,-1 1 1 15,2-2 0-15,-2 0 0 0,1-2 0 0,1-2 0 16,0 1 0-16,3-2 0 0,2-2 0 16,2 0 0-16,3-1 1 0,3 0-1 15,1-2 1-15,4 1-1 0,3 0 1 16,1-2 0-16,3 1-1 0,1-3 1 15,0 0 0-15,2 0-1 0,1-3 1 16,1-1-1-16,-3 1 0 0,1-1 0 0,0 0-7 16,0 2-11-16,0-2-13 0,-2 3-14 15,-1 0-12-15,-2 1-58 0,3 0-66 16,-6 0-112-16,1 2-231 0</inkml:trace>
  <inkml:trace contextRef="#ctx0" brushRef="#br0" timeOffset="244218.2933">4701 12760 742 0,'-5'-9'184'0,"3"2"3"0,2 1-83 15,1 2-59-15,0 2-18 0,5 2-11 16,2 0-6-16,2 2-4 0,2 2-3 0,3 1-3 16,2 2-7-16,1-1-15 0,3 3-20 15,0-3-16-15,0-1-39 0,-2-3-93 16,2-2-128-16,2 0-271 0</inkml:trace>
  <inkml:trace contextRef="#ctx0" brushRef="#br0" timeOffset="244381.4471">5147 12536 795 0,'-5'5'180'0,"-1"0"1"0,4 6-122 16,-1 2-32-16,2 6-16 0,1 3-21 16,-1 3-27-16,-2 5-43 0,1 0-101 15,-1 6-135-15,1 3-312 0</inkml:trace>
  <inkml:trace contextRef="#ctx0" brushRef="#br0" timeOffset="248122.652">2488 12487 540 0,'-15'16'131'16,"-3"11"3"-16,-8 9-80 0,0 11-16 16,1 8-12-16,-1 6-6 0,3 8-7 15,7 4-4-15,6 6-4 0,10 2-1 16,10-2-1-16,10 1-1 0,11-4-6 16,12-5-9-16,13-6-12 0,14-6-115 15,11-9-114-15,10-8-288 0</inkml:trace>
  <inkml:trace contextRef="#ctx0" brushRef="#br0" timeOffset="248541.553">5478 12123 591 0,'-6'-11'130'0,"3"7"1"0,6 10-99 0,3 9-11 16,2 12-8-16,3 11-1 0,3 12 0 15,2 14 0-15,-3 10 0 0,1 8 1 16,-2 8 0-16,-1 3-1 0,0 7-2 16,-4-4 0-16,-8-4 0 0,-5-2-2 15,-1-6 0-15,-6-5-2 0,-1-4-1 16,-6-6-2-16,-1-6-11 0,2-6-11 0,2-4-12 15,1-7-51-15,1-8-70 0,6-8-112 16,3-12-243-16</inkml:trace>
  <inkml:trace contextRef="#ctx0" brushRef="#br0" timeOffset="250107.3608">6387 11975 389 0,'1'-4'109'0,"-1"2"8"16,-4 2-37-16,-3 3-21 0,-3 7-14 16,-3 4-6-16,-3 6-6 0,-4 6-4 15,-3 10-6-15,-3 5-1 0,-2 11-3 16,-1 10-2-16,0 9 0 0,0 10 0 0,1 10-3 15,3 3-1-15,6 8-3 16,8 1-2-16,3-2-1 0,6 0-3 0,7-6-3 16,7-4 0-16,5-4 0 0,5-9-1 15,2-5-4-15,4-8-6 0,4-4-9 16,2-7-8-16,1-4 14 0,-2-7-141 16,1-8-120-16,1-3-298 0</inkml:trace>
  <inkml:trace contextRef="#ctx0" brushRef="#br0" timeOffset="253585.5218">6691 12892 326 0,'-9'-7'102'0,"0"0"4"0,0 4 4 0,-1-2-57 16,-2 2-15-16,1 0-7 0,-1 1-4 15,1-1-2-15,0 2-2 0,-1-3 1 16,2 2-2-16,2 2-1 0,0-1 0 15,2-1-1-15,3 2-2 0,0 0-3 16,2 0-3-16,1 2-3 0,2-2-2 16,5 0-2-16,2 1-2 0,4 0 0 15,3-1-2-15,7 1 2 0,4 1 0 0,3-1 0 16,5-1 0-16,4 0 1 0,3 0-1 16,3 0 1-16,0-1-1 0,2-1 0 15,4-1-2-15,3 1 0 0,1 1 0 16,4 0-1-16,3-1 1 0,2 2-1 15,5-2 0-15,-3 5 0 0,5-4 1 16,1-2-1-16,7 2 0 0,0 0 0 16,5-3 1-16,1 0-1 0,6 1 0 15,3-2 0-15,4 0 1 0,-1-1-1 16,2 0 0-16,2 1 0 0,6 0 0 16,-1 1 0-16,-5-2 1 0,0-3 0 15,-1 3 0-15,3 3 1 0,-5-1 1 0,-5-5 2 16,-6 1 1-16,-1 2 0 0,-3 3 2 15,-6-2-1-15,-8-1-1 0,-5 1-1 16,-5 4-1-16,-6 1-3 0,-8 1-5 16,-10-1-9-16,-8 1-10 0,-7 1-9 0,-12-2 9 15,-8 0-137-15,-8-3-122 16,-12 2-294-16</inkml:trace>
  <inkml:trace contextRef="#ctx0" brushRef="#br0" timeOffset="256435.5873">15093 7267 474 0,'4'-14'118'0,"0"2"1"0,0 3-36 0,-3 6-61 16,-1 3-12-16,-1 5-5 0,-1 2-4 15,0 1-3-15,-2 4-6 0,-2 5-7 16,-1 3-23-16,-1 1-81 0,2 2-93 16,1 4-225-16</inkml:trace>
  <inkml:trace contextRef="#ctx0" brushRef="#br0" timeOffset="256583.1822">14975 7962 598 0,'-10'15'127'0,"1"-6"-1"16,3 1-106-16,3 0-12 16,3 2-8-16,0 1-13 0,0 0-28 0,-4-1-86 15,-1 2-99-15,-2 2-245 0</inkml:trace>
  <inkml:trace contextRef="#ctx0" brushRef="#br0" timeOffset="256706.0453">14991 8416 597 0,'-3'14'124'0,"2"-2"0"16,1-2-109-16,0 3-20 0,2 2-7 15,0-3-112-15,-4-1-102 0,0 2-266 16</inkml:trace>
  <inkml:trace contextRef="#ctx0" brushRef="#br0" timeOffset="256867.1283">14933 8839 569 0,'-6'16'119'15,"0"-1"-10"-15,0-2-138 0,2 1-88 16,2-2-96-16,-2-2-224 0</inkml:trace>
  <inkml:trace contextRef="#ctx0" brushRef="#br0" timeOffset="256997.2961">14883 9406 598 0,'0'20'114'0,"-1"-3"3"0,3 1-232 16,2-1-108-16,-1-2-267 0</inkml:trace>
  <inkml:trace contextRef="#ctx0" brushRef="#br0" timeOffset="257112.9868">15022 9726 599 0,'-3'10'126'0,"3"-1"-4"0,-1-4-115 16,3 0-45-16,-1 0-86 0,3-2-100 15,1-2-243-15</inkml:trace>
  <inkml:trace contextRef="#ctx0" brushRef="#br0" timeOffset="257265.5798">15313 9738 579 0,'6'4'115'0,"1"-2"-8"0,3-1-137 15,2 2-87-15,4-6-94 0,1 1-231 16</inkml:trace>
  <inkml:trace contextRef="#ctx0" brushRef="#br0" timeOffset="257388.2499">16048 9717 536 0,'24'5'109'15,"1"-1"-5"-15,-2-4-113 0,3 0-99 0,2-3-91 16,1 2-233-16</inkml:trace>
  <inkml:trace contextRef="#ctx0" brushRef="#br0" timeOffset="257517.4227">16864 9743 509 0,'23'9'109'0,"-4"0"1"15,5-5-80-15,0 1-32 0,2 0-13 16,2-1-94-16,3-6-91 0,-2-1-231 15</inkml:trace>
  <inkml:trace contextRef="#ctx0" brushRef="#br0" timeOffset="257668.0142">17754 9699 511 0,'20'5'111'15,"-3"0"0"-15,-1 0-82 0,3 0-20 16,2 1-7-16,4 0-7 0,4-3-8 15,3 1-56-15,2-4-43 0,7-5-81 16,0-3-187-16</inkml:trace>
  <inkml:trace contextRef="#ctx0" brushRef="#br0" timeOffset="257785.2147">18676 9678 436 0,'14'5'98'0,"2"0"1"16,0-1-65-16,2-1-22 0,3 1-10 0,2-2-17 15,4 0-82-15,3-4-82 0,1-1-210 16</inkml:trace>
  <inkml:trace contextRef="#ctx0" brushRef="#br0" timeOffset="257925.8482">19481 9652 338 0,'12'8'73'0,"3"-5"-8"15,2 0-120-15,4-2-74 0,4-3-162 16</inkml:trace>
  <inkml:trace contextRef="#ctx0" brushRef="#br0" timeOffset="258051.5035">20189 9587 618 0,'10'0'138'0,"0"0"2"16,-3 0-107-16,2 0-14 0,2 2-5 0,1-2-4 15,3 1-9-15,1 0-11 0,4-1-18 16,1-4-112-16,1-2-114 0,0-3-286 16</inkml:trace>
  <inkml:trace contextRef="#ctx0" brushRef="#br0" timeOffset="258618.1254">15207 7020 548 0,'-27'-20'128'0,"4"1"3"16,2 0-91-16,9 8-10 16,4 3-11-16,4 3-7 0,4 3-5 0,4 5-3 15,4 2-2-15,7 2-5 0,3 1-5 16,8 3-10-16,6 2-12 0,5 0-97 16,5-4-5-16,7 1-86 0,5-1-166 15</inkml:trace>
  <inkml:trace contextRef="#ctx0" brushRef="#br0" timeOffset="258743.7754">16209 7019 587 0,'42'0'133'0,"0"0"2"0,-2-1-95 15,1 2-16-15,1 2-11 0,4-3-5 16,0 0-5-16,6-1-9 0,-1 1-13 16,4-1-14-16,0-4-102 0,1-3-108 15,2-3-263-15</inkml:trace>
  <inkml:trace contextRef="#ctx0" brushRef="#br0" timeOffset="258899.8188">17556 6940 545 0,'14'8'134'0,"0"-7"2"0,-1-1-49 16,3 2-63-16,4 2-10 0,4-1-3 16,4 0-5-16,6 0-6 0,2-1-8 15,5-2-8-15,3-4-14 0,4 1-61 16,-1-5-47-16,4-6-95 0,1-1-207 15</inkml:trace>
  <inkml:trace contextRef="#ctx0" brushRef="#br0" timeOffset="259018.5214">18589 6851 447 0,'21'0'114'0,"0"-2"0"16,0-2-31-16,2 0-62 0,2 2-9 15,2-1-5-15,1 2-9 0,0-1-11 16,1-1-101-16,4-4-97 0,-3-1-246 0</inkml:trace>
  <inkml:trace contextRef="#ctx0" brushRef="#br0" timeOffset="259162.1172">19272 6853 603 0,'8'5'127'0,"3"-5"0"16,4 3-106-16,5 0-24 0,4 2-16 15,4 0-106-15,2-5-106 0,-1 1-268 16</inkml:trace>
  <inkml:trace contextRef="#ctx0" brushRef="#br0" timeOffset="259301.7428">19703 7127 551 0,'0'7'115'0,"2"-2"-2"15,4 1-109-15,4-1-36 0,3-1-81 16,0-2-92-16,3 3-227 0</inkml:trace>
  <inkml:trace contextRef="#ctx0" brushRef="#br0" timeOffset="259516.4568">20004 7640 367 0,'12'7'78'16,"-1"-2"0"-16,2 1-70 0,-2-1-20 15,-1 1-22-15,-3 2-42 0,-1-1-60 16,-1 2-136-16</inkml:trace>
  <inkml:trace contextRef="#ctx0" brushRef="#br0" timeOffset="259681.0093">20062 8110 475 0,'-3'8'110'0,"6"0"-6"0,2-1-64 16,-2 1-145-16,6-1-93 0,1 2-227 16</inkml:trace>
  <inkml:trace contextRef="#ctx0" brushRef="#br0" timeOffset="259833.615">20303 8573 382 0,'4'15'72'0,"-1"-2"-37"0,-1 0-93 15,-1-2-84-15,0 0-146 0</inkml:trace>
  <inkml:trace contextRef="#ctx0" brushRef="#br0" timeOffset="260076.0428">20430 9470 426 0,'5'11'90'0,"-2"-5"-90"0,1-4-142 15,-4-2-231-15</inkml:trace>
  <inkml:trace contextRef="#ctx0" brushRef="#br0" timeOffset="262396.5745">6909 12488 638 0,'-9'-2'154'15,"-2"-4"7"-15,5-1-94 0,1 1-16 16,4 1-5-16,-1 2-3 0,2-1-6 16,2 2-6-16,-1-1-5 0,3 2-4 0,-1-2-4 15,3 3-4-15,1-1-3 0,0 0-2 16,1 0-3-16,1 1-1 0,1-1-5 16,-2-2-6-16,2 2-11 0,1-2-19 15,0 1-20-15,0 1 123 0,-1-3-259 16,0 0-155-16,1-1-404 0</inkml:trace>
  <inkml:trace contextRef="#ctx0" brushRef="#br0" timeOffset="262678.725">7367 12323 360 0,'1'-6'87'0,"-1"2"1"16,0 0-58-16,-1 3-52 0,-4 1-53 15,1 0-75-15,-3 1-167 0</inkml:trace>
  <inkml:trace contextRef="#ctx0" brushRef="#br0" timeOffset="263067.694">7383 12288 593 0,'-3'-12'153'0,"-1"-3"5"16,0 2-64-16,1 2-41 0,2 0-7 16,0 2-2-16,-1 3-7 0,1 5-4 15,-1 2-5-15,2 7-3 0,-1 3-5 0,-2 0-6 16,2 5-5-16,-2 4-3 0,2 4-2 15,1 3-2-15,1 0-4 0,1 1-8 16,1 4-10-16,2-2-13 0,1 1-18 16,2-2-17-16,0-1-120 0,2-3-133 15,2 1-304-15</inkml:trace>
  <inkml:trace contextRef="#ctx0" brushRef="#br0" timeOffset="263433.2549">7776 12241 601 0,'-1'-10'151'0,"-1"3"9"0,0 0-83 15,-2 6-20-15,2 1-7 0,-2 4-6 16,0 3-7-16,1 4-8 0,0 4-8 16,1 5-6-16,-1 3-5 0,2 4-3 15,1 0-3-15,0 1-2 0,0 0-1 0,3 0-3 16,0-2-7-16,2-2-13 0,0-2-12 15,0-4-11-15,0-2-12 0,1-3-30 16,-2-4-91-16,-1-3-113 0,1-5-249 16</inkml:trace>
  <inkml:trace contextRef="#ctx0" brushRef="#br0" timeOffset="263617.5486">7602 12390 721 0,'-5'-8'173'0,"3"0"3"16,3 2-118-16,2 1-15 0,5 3-10 16,4-1-9-16,3 1-10 0,3 2-7 15,0 0-4-15,6 2-4 0,0 1-9 16,3-3-13-16,4 0-15 0,1 0-12 0,0-2 47 16,1-1-177-16,-2-5-132 15,5 1-322-15</inkml:trace>
  <inkml:trace contextRef="#ctx0" brushRef="#br0" timeOffset="263929.7208">8223 12130 637 0,'-1'-6'149'0,"4"1"3"16,3 0-96-16,2 2-26 0,3-1-8 16,1 2-5-16,3 0-6 0,6 2-5 15,-1-1-3-15,4 1-3 0,0 0-5 16,-1 0-9-16,-2 0-6 0,-2 0-7 15,-6 1-7-15,-3 1-11 0,-4 0-77 0,-3-2-27 16,-3 1-87-16,-5-1-194 0</inkml:trace>
  <inkml:trace contextRef="#ctx0" brushRef="#br0" timeOffset="264294.6035">8171 12155 512 0,'-14'7'133'16,"0"1"2"-16,4-1-24 0,2 2-82 15,1-2-12-15,4 1-4 0,2 0-3 16,1-2-2-16,2 0 1 0,1-2-1 16,3 1 2-16,2-2 0 0,4-1 0 15,0 0 0-15,2-1 0 0,2-1-2 16,2-1-1-16,-3 0 0 0,4-2-1 16,-1 3 0-16,2 2 0 0,1 0 1 15,1 2 0-15,0 2 1 0,-1 0-1 16,-1 1 0-16,-1-1-1 0,-5 3 1 15,0-3 0-15,-4 1-1 0,-2 1 0 0,-2-2 0 16,-1 1 0-16,-5 4 0 0,0-2-1 16,-2 2-1-16,-4 1-1 0,-4 0 0 15,-1 3 0-15,-4-1-2 0,-3 0 1 16,-4-2-2-16,-1 2 1 0,-1-1 0 16,2 0-1-16,-1-2 0 0,2-1 0 15,2-2 1-15,1-1-1 0,4-2 0 16,1-1 0-16,4-3-7 0,1-2-9 0,3-1-14 15,7-3-9-15,2-1-8 0,4-3-122 16,2-1-125-16,1-5-288 0</inkml:trace>
  <inkml:trace contextRef="#ctx0" brushRef="#br0" timeOffset="264955.3991">8712 12130 607 0,'-5'-3'147'0,"1"-2"5"16,2 0-88-16,2 1-20 0,2 1-4 15,2 0-4-15,2-1-3 0,1 2-5 16,3 1-2-16,0 0-3 0,3 2-2 15,-2 0-4-15,3 0-4 0,-2 0-2 0,2 3-3 16,1-1-2-16,-1 0-1 0,-1 1-2 16,3 0-1-16,-2 1-1 0,-2-1 0 15,0 3-1-15,-4-3 0 0,-1 3 1 16,-2-1-1-16,-3-1 0 0,0 1 0 16,-5 0 0-16,-1 0 0 0,-2 0 0 15,-1 0-1-15,-4 2 0 0,-1-1-1 0,-3 1 0 16,0 5 0-16,-3-2 0 15,0 1 0-15,-1 1 0 0,2 1 1 0,-1-1 0 16,0 3 0-16,3-2 1 0,0-1 0 16,3 2 1-16,1-2 0 0,1 1-1 15,2-3 1-15,4-2-1 0,4-2 1 16,1-2-1-16,2-2 1 0,4 0-1 16,2-2 0-16,2-1 0 0,2 0 0 15,0 0 0-15,2 0 1 0,0-1-1 16,0 0 0-16,3 2 0 0,-4-4 0 15,5 3 0-15,0 2 0 0,0-4 0 0,-1 4-3 16,-1-2-5-16,-3-2-13 0,0 4-12 16,-4-2-13-16,-1 0-12 0,-4 1-108 15,-3-2-14-15,-1-1-103 0,3-1-196 16</inkml:trace>
  <inkml:trace contextRef="#ctx0" brushRef="#br0" timeOffset="265253.2609">9045 12100 693 0,'1'-1'168'0,"0"-3"5"16,1 3-106-16,1-2-22 0,1 1-11 16,2 1-7-16,1-2-10 0,3 2-7 15,1 0-3-15,1-1-4 0,3-1-5 16,0 3-11-16,1-3-14 0,0 1-13 16,0-1-15-16,-2 1-123 0,1-1-133 15,-2 1-306-15</inkml:trace>
  <inkml:trace contextRef="#ctx0" brushRef="#br0" timeOffset="265493.6051">9376 11966 710 0,'1'-21'175'0,"1"-2"3"15,1-3-109-15,3 2-18 16,-1 1-7-16,2 4-8 0,-1 5-9 0,0 1-5 16,-2 5-2-16,1 5-1 0,-4 5-2 15,2 6-3-15,-3 2-4 0,1 3-4 16,0 7-6-16,1 5-13 0,1 4-21 16,1 3-23-16,-1 3 99 0,3 0-243 15,2 1-161-15,-3 1-410 0</inkml:trace>
  <inkml:trace contextRef="#ctx0" brushRef="#br0" timeOffset="267028.4987">6649 13143 467 0,'11'-14'124'16,"-5"1"7"-16,-6 5-52 0,-2 4-21 0,-5 3-10 15,-4 2-3-15,-3 4-4 0,-5 6-2 16,0 6-4-16,0 7-5 0,-1 6-4 16,-1 6-5-16,1 4-4 0,4 3-6 15,3 4-2-15,0 0-2 0,4-1 1 16,3-3-2-16,3-2 0 0,7-2-2 16,4-4 0-16,3-5-1 0,5-6-2 15,3-4-6-15,3-5-12 0,5-3-15 16,3-3-13-16,2-5-82 0,-1-3-47 15,-1-2-117-15,3-3-237 0</inkml:trace>
  <inkml:trace contextRef="#ctx0" brushRef="#br0" timeOffset="267742.5667">6933 13387 564 0,'1'-19'142'15,"1"1"10"-15,-2 3-68 0,0 3-23 16,-2 4-4-16,1 2-1 0,0 5-6 15,1 2-6-15,-1 4-6 0,-2 4-8 16,2 5-8-16,0 2-7 0,-1 5-5 16,1 2-3-16,0 3-2 0,0 2-2 0,1-2-7 15,0-1-9-15,0 0-18 0,0 1-18 16,2-4-14-16,-1-2-59 0,2-2-70 16,1-6-118-16,4 0-245 0</inkml:trace>
  <inkml:trace contextRef="#ctx0" brushRef="#br0" timeOffset="267960.9774">7095 13507 668 0,'0'-5'165'0,"2"-1"6"15,1 1-88-15,0 0-36 0,3 2-11 16,4 2-8-16,3-1-8 0,2 0-8 16,1 1-5-16,3-1-13 0,-2 2-18 15,1-1-19-15,1 0 84 0,-3 0-218 0,-1-2-148 16,-2 1-377-16</inkml:trace>
  <inkml:trace contextRef="#ctx0" brushRef="#br0" timeOffset="268268.2639">7701 13080 581 0,'0'-13'167'0,"-1"5"4"0,-2 3-15 0,5 10-103 16,-4 2-14-16,1 3-9 0,1 5-9 0,-2 3-9 15,1 4-5-15,-2 1-1 0,-1 2-3 16,1 1-1-16,0 1-5 0,2-2-12 16,0 2-14-16,1-2-14 0,1-1-15 15,3 1-120-15,-3-4-133 0,3-4-299 16</inkml:trace>
  <inkml:trace contextRef="#ctx0" brushRef="#br0" timeOffset="268479.6941">7539 13458 731 0,'-1'-1'167'15,"1"-1"3"-15,1 0-118 0,3 1-19 16,3 0-8-16,3 0-6 0,4 1-4 16,3-2-5-16,5 2-3 0,2-2-3 15,5 0-3-15,-1-2-10 0,2 0-13 0,2 1-15 16,-1-1-13-16,-2 0-127 0,-3 2-134 16,0-1-316-16</inkml:trace>
  <inkml:trace contextRef="#ctx0" brushRef="#br0" timeOffset="268937.9985">7635 13637 649 0,'-12'-5'162'15,"1"0"7"-15,3-1-76 0,5 0-43 16,1 1-10-16,4 0-4 0,0 2-4 15,3-1-5-15,4 1-5 0,0 3-4 16,4 2-4-16,3 0-2 0,-1 1-4 16,4 0-3-16,-1 2-2 0,-2 1-1 0,-1 0-1 15,-2 4 0-15,-2 0 0 0,-2 2-1 16,-3 0 0-16,-2 2 1 0,-4-1-1 16,-3 3 0-16,-3 3 0 0,-4-3 0 15,-4 1 0-15,-6 1 1 0,-6 1-1 16,-2 0 0-16,-2 0 0 0,-2-4 0 15,-1 4 0-15,2-5 0 0,3 0 0 16,5-3 1-16,4-2-1 0,3-6 0 0,6-3 0 16,6-2 1-16,2-3-1 15,7-1 0-15,3-3 0 0,3 2 0 0,1 1 1 16,4 0 0-16,0-1 0 0,1 4 0 16,0-1 1-16,0 3 0 0,0 0-1 15,2 2 1-15,-1 1-1 0,2 2-1 16,0 1 1-16,-1 0-2 0,-1 0-4 15,-1 1-9-15,-2 0-15 0,-3-1-15 16,-2 0-14-16,-1-3-13 0,0 1-46 16,0-3-73-16,1-4-109 0,0-2-234 15</inkml:trace>
  <inkml:trace contextRef="#ctx0" brushRef="#br0" timeOffset="269422.8072">8000 13321 651 0,'0'-5'166'0,"-1"3"6"0,1-1-89 16,1 1-27-16,4 1-9 0,1-1-6 15,1 0-9-15,3-2-8 0,1 2-5 16,4-1-2-16,1 1-2 0,1-2-2 16,3 4-1-16,0-1-2 0,2 2-2 15,-2 0-2-15,-2 2-1 0,0-1-1 16,-4 1-2-16,-3-2 0 0,-2 1-1 16,-3 1-1-16,-2-1 0 0,-3 1 1 0,-2 0-1 15,-3 2 0-15,-1 3 0 0,-2 3 0 16,-3-3 0-16,-1 2 0 0,-1 1-1 15,-3-1 1-15,1 1-1 0,1-1 0 16,0-3 0-16,3 4 0 0,0-1 0 16,0 0 1-16,4 1 0 0,1-1 0 0,1-1 0 15,2-1 0-15,2 0 0 16,1 1 0-16,3-1 0 0,1-1 0 16,1-1 0-16,1 0 0 0,3 0 0 0,1 0 0 15,3-2-1-15,3-1-3 0,-1 1-4 16,1-1-8-16,1-2-7 0,-3-1-14 15,0 0-15-15,-3 0-10 0,-1 0-15 16,-3 0-111-16,-1 0-124 0,-3-3-288 16</inkml:trace>
  <inkml:trace contextRef="#ctx0" brushRef="#br0" timeOffset="269692.0964">8399 13243 630 0,'-1'-6'179'0,"2"1"6"16,2 0-12-16,-1 2-116 0,3 3-18 15,1-1-8-15,3 1-11 0,-1 1-8 16,1 0-5-16,1 1-2 0,2-1-4 15,1-1-9-15,1 1-14 0,-2-2-19 16,0 0-18-16,1 1 105 0,-2-2-238 16,-3 0-151-16,1 2-376 0</inkml:trace>
  <inkml:trace contextRef="#ctx0" brushRef="#br0" timeOffset="269871.6158">8720 13049 776 0,'-2'0'183'0,"-2"1"2"16,0 4-124-16,1 3-22 0,-1 3-12 15,0 1-11-15,0 3-8 0,0 2-5 16,0 0-4-16,0 1-11 0,0 1-14 0,0-2-15 16,1 1-15-16,2 0 58 0,1-2-188 15,1-2-138-15,4-3-329 0</inkml:trace>
  <inkml:trace contextRef="#ctx0" brushRef="#br0" timeOffset="270624.1768">8767 12880 596 0,'2'0'143'0,"4"4"4"0,3 3-82 0,3 5-27 16,3 4-8-16,3 3-3 0,-1 5-4 15,4 4-2-15,-1 2-1 0,-1 2-1 16,0 2 0-16,-3 0 1 0,-3 5 0 16,-1-1-2-16,-2 2-1 0,-5 0-4 15,-1-1-2-15,-4-1-4 0,-3 1-2 16,-4-2-3-16,-3 0-4 0,-4-3-9 16,-5-3-14-16,-3 1-16 0,-1-4-15 0,-2-3-124 15,0-4-135-15,1-1-315 0</inkml:trace>
  <inkml:trace contextRef="#ctx0" brushRef="#br0" timeOffset="271667.4714">9449 12963 564 0,'5'-7'137'15,"-7"-2"7"-15,-5 5-79 0,-1 1-16 16,-3 6-3-16,-5 4-1 0,-4 5-1 16,-1 5-3-16,-2 7-5 0,-1 3-5 15,-3 3-4-15,0 6-9 0,2 0-6 16,1 4-5-16,2 0-2 0,2 0-2 0,7 2-1 16,7 0-1-16,4-1 0 0,5 0 1 15,8-3-3-15,5-4-3 0,3-3-6 16,3-3-13-16,4-6-15 0,3-5-14 15,5-5 29-15,-3-4-159 0,4-5-132 16,-1-1-318-16</inkml:trace>
  <inkml:trace contextRef="#ctx0" brushRef="#br0" timeOffset="271973.1821">9510 13327 647 0,'-2'-1'169'0,"-1"0"8"0,0-1-83 16,2 2-30-16,1 2-9 0,2-1-7 15,2 0-9-15,1 2-10 0,2-1-8 16,3-1-5-16,-1 1-4 0,4-1-4 16,-2-2-5-16,2 1-13 0,2-3-19 15,-2 2-25-15,1 0-18 0,1 1-126 16,-2 0-146-16,1 0-330 0</inkml:trace>
  <inkml:trace contextRef="#ctx0" brushRef="#br0" timeOffset="272568.2556">9470 13201 590 0,'0'-9'145'0,"1"1"6"0,-2-1-86 16,1 2-13-16,-1 0-4 0,-1 3-5 16,0 1-6-16,-2 2-7 0,-2 5-4 0,0 4-7 15,-1 5-5-15,1 6-6 16,-2 5-4-16,1 1-1 0,2 5-4 0,1 2-14 15,3-2-17-15,2 1-17 0,3-3-127 16,3-2-139-16,8-2-331 0</inkml:trace>
  <inkml:trace contextRef="#ctx0" brushRef="#br0" timeOffset="273205.5235">9904 13172 622 0,'-7'-4'156'0,"2"-2"7"0,1 1-77 15,0 0-33-15,3 3-9 0,-1-1-6 16,5 2-5-16,2 1-5 0,-3-1-3 16,6 3-4-16,3 2-3 0,2-2-2 15,1 3-2-15,1-1-2 0,1-1-2 16,4 2-4-16,-2-1-1 0,-2-2-2 16,-1 1-2-16,-2 1 0 0,-1-1 0 0,-4 1-1 15,-3 0 1-15,-1 1-1 16,-4-1 0-16,-2 3 0 0,-2 0 1 0,-4 4-1 15,0 0 0-15,-3 2 0 0,-3 0 0 16,-2 1 0-16,-2 1 0 16,-1 1-1-16,1-1 1 0,-4 1 0 0,1 0 0 15,2-1 0-15,1 1 1 0,1-1 0 16,5-3 1-16,1-2-2 0,5-1 1 16,5-3 1-16,2-1-1 0,3-2 1 0,3 1-2 15,3-1 0-15,1-1 1 16,2 0 0-16,1 0 0 0,0-1-1 0,2 0 0 15,0-1 0-15,1-1-1 0,1 0-3 16,-1-1-7-16,1 1-10 0,-1-1-16 16,-1 1-17-16,-4-2-12 0,1 2-41 15,-4 0-85-15,-1-3-118 0,0-1-256 16</inkml:trace>
  <inkml:trace contextRef="#ctx0" brushRef="#br0" timeOffset="273445.0775">10258 13154 702 0,'1'-4'170'0,"1"0"3"0,1 4-98 0,-1 1-35 16,2 2-14-16,2 0-10 0,0 2-6 15,0 1-21-15,3-1-17 0,0 0-14 16,3-1-16-16,1-2-116 0,3-1-129 16,0-3-292-16</inkml:trace>
  <inkml:trace contextRef="#ctx0" brushRef="#br0" timeOffset="273588.1274">10545 12985 730 0,'-3'0'183'0,"-2"4"3"15,-1 3-111-15,1 4-20 0,1 4-14 16,-1 1-14-16,0 4-12 0,0-1-10 16,0 2-10-16,2 0-17 0,-1-1-21 15,2-1-16-15,0-2-91 0,4-2-39 16,5-3-120-16,4 0-230 0</inkml:trace>
  <inkml:trace contextRef="#ctx0" brushRef="#br0" timeOffset="273991.9351">10494 12856 515 0,'10'-9'123'0,"1"3"5"0,2 3-73 16,2 5-22-16,0 3-1 0,1 1-1 15,1 5-3-15,1 3-2 0,3 6-2 16,-2 2-2-16,4 4-2 0,0 3-3 0,-1 4-2 15,-1 2-3-15,-2 1-3 0,-4 0-1 16,-3-1-3-16,-4 3-1 0,-5-1 0 16,-3 0-2-16,-2-2 0 0,-4 0 0 15,-5-1-1 1,-4-3-1-16,-3-3 0 0,-6-1-6 0,-3-2-12 0,-3 1-13 16,-2-1-42-16,0-2-87 0,1-4-119 15,4 2-271-15</inkml:trace>
  <inkml:trace contextRef="#ctx0" brushRef="#br0" timeOffset="274600.8648">10080 12838 218 0,'-6'-2'51'0,"0"1"0"15,0-2-27-15,-1 1-17 0,-1-1-5 16,0 1-1-16,0-1 1 0,-1 0 5 0,0-3 10 15,-3 2 14-15,1 0 15 0,-2 1 9 16,0-1 8-16,-2-1 4 0,-1 0 0 16,0-1-6-16,-1-3-10 0,0 0-9 15,0 0-7-15,1 1-4 0,1-2-2 16,0 2 0-16,5 5-1 0,4-1-1 16,1 0-1-16,7 1-1 0,1 0 1 15,8 1-2-15,6-1-1 0,3 1-2 16,6-1-2-16,3 1-2 0,5 0-1 15,3-1-4-15,4-2-5 0,2 2-2 16,4-1-1-16,5 0-2 0,4 2-1 16,0 1-2-16,2-1-3 0,-4 1-7 0,-1 0-12 15,-11-2-15-15,-2 2-13 0,-10 1-61 16,-5 0-69-16,-6 3-118 0,-4 3-250 16</inkml:trace>
  <inkml:trace contextRef="#ctx0" brushRef="#br0" timeOffset="275355.485">10504 11741 560 0,'12'-9'128'15,"3"2"3"-15,4 8-93 0,7 7-13 16,7 5-6-16,5 8-4 0,4 11-4 16,5 12-2-16,4 10-3 0,-1 9 0 15,-1 7-1-15,-4 9 0 0,-3 6-2 16,-4 5-1-16,-10 0 0 15,-3 2 0-15,-5-1-1 0,-4 1 1 0,-4 0 0 16,-7-2 0-16,-7-3-1 0,-3-1 0 0,-6-4 0 16,-6 0 0-16,-4-2 0 0,-5-6-1 15,-1-4 1-15,-1-5-1 0,-1-7-1 16,2-4-4-16,1-10-10 0,5-5-125 16,-1-7-117-16,5-9-304 0</inkml:trace>
  <inkml:trace contextRef="#ctx0" brushRef="#br0" timeOffset="276258.4526">11278 12132 443 0,'-1'-63'117'0,"-2"2"5"15,2 2-54-15,0 3-14 0,1 4-12 0,0 7-7 16,-1 9-6-16,2 8-5 0,-1 7-3 16,1 4-3-16,-1 10-3 0,1 7-2 15,-1 9 0-15,1 8 0 0,-1 13 0 16,2 14-2-16,-1 13-2 0,-1 13 0 15,1 8-3-15,0 10-2 0,1 13-2 16,0 4-1-16,-1 2 0 0,-1 2 0 0,3 3-1 16,-1 1 1-16,2-4 0 0,-4-6 0 15,1-1 0-15,0-6 0 0,3-5 0 16,-2-4 1-16,2-9-1 0,2-3 0 16,0-8-5-16,2-4-9 0,1-8-10 15,0-6-15-15,1-6-119 0,-4-8-122 16,0-9-300-16</inkml:trace>
  <inkml:trace contextRef="#ctx0" brushRef="#br0" timeOffset="278702.9112">11613 13444 455 0,'-1'-7'132'0,"-1"3"7"16,-2-3-17-16,-1 2-63 0,2 1-12 0,-2 0-5 15,1-1-2-15,-1 1-1 0,0 3-3 16,2-1-2-16,-2 0-2 0,1 1-1 16,1 1-4-16,0 1-3 0,2-1-5 15,-1 0-4-15,1 0-3 0,1 0-3 16,0 0-1-16,1 0-3 0,1 0 0 15,1 0-2-15,1-1 1 0,1 1-1 16,2 1 1-16,2-2 0 0,3 1-1 16,1 0 0-16,2-1-1 0,1 1 0 0,2 0 0 15,2 1-1-15,2-1 1 0,-1 1-2 16,0 1 0-16,0 0 0 0,1 1 0 16,-2-1 0-16,0 0-1 0,-4 2 1 15,0 2-1-15,-4 0 2 0,-3 1-1 16,-4 1-1-16,-4 1 0 0,-4 2 0 15,-3 2-1-15,-5-1-1 0,0 3 0 16,-3 1-1-16,0 2 0 16,-2-2 0-16,-3 3 0 0,-3-2 1 0,-2-1 1 15,-1 1 1-15,-2-2 0 0,-2-2 1 16,5 1 1-16,3-2 0 0,3-2 0 16,5-2 1-16,6-2 1 0,3-1 0 0,4-2 0 15,2-2 0-15,1-1 0 0,3 0 0 16,3-1-1-16,4-1-1 0,2-1 0 15,2 0 0-15,4 0-1 0,1-1 0 16,3-1-3-16,-2 0-6 0,0-1-8 16,1 1-18-16,-4 0-17 0,2 2-15 15,-2 0-127-15,-4 1-137 0,-1 0-318 16</inkml:trace>
  <inkml:trace contextRef="#ctx0" brushRef="#br0" timeOffset="279213.3743">12121 13446 619 0,'2'-1'188'0,"-4"-2"7"0,-2 1-27 16,3 1-88-16,-1 1-19 0,1-2-15 0,6 4-18 15,-6-5-15-15,5 2-7 0,4 0-4 16,4-2-2-16,1 3-4 0,0 0-11 16,2 0-17-16,0 0-21 0,3 2-17 15,-5 0-66-15,0 0-65 0,-2-2-123 16,-5 0-246-16</inkml:trace>
  <inkml:trace contextRef="#ctx0" brushRef="#br0" timeOffset="279398.8648">12097 13621 645 0,'0'-1'181'0,"2"2"6"16,-2-1-6-16,1 0-126 0,0 1-22 16,1 2-13-16,1-3-5 0,2 0-6 15,0-1-9-15,6-1-14 0,1 1-27 0,-2-1-20 16,2 0-130-16,-1 5-145 0,-2 3-346 15</inkml:trace>
  <inkml:trace contextRef="#ctx0" brushRef="#br0" timeOffset="281551.3753">11851 13175 700 0,'-2'-7'174'16,"-1"2"5"-16,0 0-106 0,0 1-19 16,4 2-12-16,3 1-10 0,1-2-12 0,2 1-8 15,4-1-5-15,4 1-1 0,2 0-3 16,3-1-6-16,-1 1-17 0,2-2-19 15,-1 0-18-15,-2 1-128 0,-2-1-2 16,1 0-115-16,-3 2-206 0</inkml:trace>
  <inkml:trace contextRef="#ctx0" brushRef="#br0" timeOffset="281695.0066">12186 12928 740 0,'-2'5'175'0,"1"3"0"0,1 5-108 16,0 2-33-16,1 4-26 0,-1 3-26 16,0 1-25-16,2 2-132 0,0 3-138 15,-1 1-336-15</inkml:trace>
  <inkml:trace contextRef="#ctx0" brushRef="#br0" timeOffset="283446.6997">12499 13478 603 0,'-4'-12'147'0,"1"-1"6"0,-6-3-91 0,6 5-11 16,1 0-4-16,2-1-4 0,2 0-5 16,1-2-3-16,5 0-5 0,5 4-2 15,2-2-4-15,2 1-3 0,1 0-3 16,2 4-2-16,-1 4-4 0,3 2-2 16,-1 1-3-16,1 3-2 0,-1 3-2 15,0 7-1-15,-4-2 0 0,-1 2-2 16,0 3 1-16,-6 1 0 0,-4 2-1 0,-4-1 1 15,-2 2-1-15,-2 0 1 16,-4 1-1-16,-9-1 1 0,-5-2-1 16,-2 2 1-16,-2-2-1 0,-2 0 0 0,-2 1 0 15,-1-1 0-15,2 1 1 0,2-2 0 16,3-4 1-16,1 1 0 0,4-4 2 16,4-4 0-16,5-1 0 0,5-3 1 15,5-1-1-15,4 0 0 0,7-2-1 16,2 0-1-16,6 0 0 0,3 0-1 15,0-3 0-15,5 1 0 0,3 1-1 16,3 1-3-16,-5 0-8 0,2 1-12 0,-1 2-25 16,1 0-21-16,-3 5-132 0,-5-3-149 15,-4 7-348-15</inkml:trace>
  <inkml:trace contextRef="#ctx0" brushRef="#br0" timeOffset="286107.1937">2547 13866 336 0,'-46'20'88'0,"6"-6"5"0,6-4-42 15,3-4-9-15,10-2-6 0,4-5-3 16,4-3-5-16,1-3-3 0,5-4-5 16,6-3-4-16,6-3-4 0,6-1-3 0,6-7-3 15,7 0-2-15,8-4 0 16,6-2-1-16,9-4 0 0,9-2-1 0,9-4 0 16,7-5-1-16,9-3 0 0,9-4 0 15,14-5 0-15,7-2 0 0,6-5 0 16,8-6 0-16,7-4-1 0,7-2 1 15,7-6-1-15,6 0 1 0,0-6 0 16,7-4-1-16,2 3 0 0,0-1 0 16,1 3 1-16,-1 4-1 0,-8 2 0 0,-4-1 0 15,-4 5 0-15,-7 7-1 0,-8 5-7 16,-9 4 17-16,-17 5-127 0,-13 4-101 16,-13 14-267-16</inkml:trace>
  <inkml:trace contextRef="#ctx0" brushRef="#br0" timeOffset="286795.3815">6208 14167 396 0,'23'-12'89'0,"7"-5"0"0,5-4-66 15,7-6-8-15,6-2-7 0,3-4-4 16,9-4-1-16,5-3-1 0,6 0-1 16,7-2 2-16,7-1 3 15,8 0 4-15,4-2 1 0,4-1 1 0,4-4 2 16,-3-4 0-16,4 1-1 0,2 2-3 16,-1 1-4-16,2 0-1 0,-5 2-1 15,1 6-2-15,-1 7 0 0,-3 1-1 0,-3 3 1 16,-8-1-2-16,-4 2 1 0,-2 5-1 15,-7-2-3-15,-6 0-14 0,-8 0-90 16,-6 1-88-16,1 2-228 0</inkml:trace>
  <inkml:trace contextRef="#ctx0" brushRef="#br0" timeOffset="287574.4766">12974 12613 697 0,'-14'-10'163'0,"5"0"4"15,4 2-108-15,6 1-23 0,4-1-13 0,1-2-6 16,4 3-7-16,4 0-4 0,-1 1-3 15,3-1-6-15,1 4-8 0,2 0-9 16,-1 1-10-16,3 1-9 0,1 1-14 16,0 0-116-16,-2-2 4 0,-3 0-90 15,-1-3-180-15</inkml:trace>
  <inkml:trace contextRef="#ctx0" brushRef="#br0" timeOffset="287740.892">12969 12716 674 0,'-4'5'147'16,"0"-2"1"-16,5 1-116 0,0 0-15 15,5 0-5-15,2-2-5 0,3-2-8 16,1 0-7-16,5-1-8 0,3-2-19 16,4-2-114-16,2 0-119 0,5 1-291 15</inkml:trace>
  <inkml:trace contextRef="#ctx0" brushRef="#br0" timeOffset="288419.2235">14107 12638 454 0,'-3'0'113'0,"-2"0"6"16,1 0-63-16,-2 0-16 0,1 0-4 16,0 0-3-16,2 0-4 0,0-2-3 0,1 2-2 15,0 0-2-15,1-1-1 0,1 1-3 16,1 0-2-16,2 0-3 0,-1-1-2 15,3 0-2-15,1-1-2 0,3 0-2 16,1 0 0-16,3-2 0 0,7 1-1 16,3 3-1-16,7-1 0 0,0-1 0 15,6 0-1-15,3 0 0 0,2 1 0 16,2-2-1-16,1 1 0 0,-1-2 0 16,3 1 0-16,1 0 1 0,5 2-1 15,-1 0 1-15,1-1 0 0,4 1-1 0,4 1 1 16,3 0 0-16,-1-1-1 0,3-3-1 15,5 3 1-15,2-3-1 0,3 1 0 16,1-2 1-16,1 2-1 0,3 0 0 16,-1 3 0-16,-2-2 0 0,2 2 1 15,-2 0-1-15,-4-1 0 0,1 0 0 16,-4 3 0-16,-4-5 0 0,0 2 0 16,-4-2 0-16,-4 3 0 0,-3-1 0 15,-3 1 0-15,-5-3 0 0,-3 5-3 16,-6-4-4-16,-4 2-7 0,-8-1-6 0,-3 0-7 15,-6 1-18-15,-8-1-112 16,-4 1-116-16,-3-4-281 0</inkml:trace>
  <inkml:trace contextRef="#ctx0" brushRef="#br0" timeOffset="289134.2479">14115 12086 657 0,'-1'-1'163'0,"-2"-1"6"16,2 0-101-16,2 0-16 0,-1 1-8 16,1 0-7-16,2-1-7 0,2 1-6 15,1 0-5-15,4 0-2 0,2-1-3 16,5 2-2-16,1-1-4 0,3 1-2 16,2-1-5-16,2 1-11 0,-1-1-17 0,0-2-21 15,-1 1-16-15,2 1-125 0,-2-6-141 16,-1 1-322-16</inkml:trace>
  <inkml:trace contextRef="#ctx0" brushRef="#br0" timeOffset="289435.4978">14643 11867 626 0,'1'-1'165'0,"-1"-2"2"16,0 1-60-16,0 6-55 0,0 2-13 16,0 4-10-16,1 3-8 0,0 3-6 15,1 5-4-15,-1 3-1 0,-1 2-4 0,4 2-2 16,-3-3-6-16,1-1-14 0,1-1-17 15,0-2-16-15,2-2-115 0,0-5-15 16,-1 1-116-16,1-2-218 0</inkml:trace>
  <inkml:trace contextRef="#ctx0" brushRef="#br0" timeOffset="289794.7899">15018 11885 673 0,'2'-6'161'0,"-3"1"1"15,1 4-107-15,-1 2-15 0,2 4-7 16,1 4-9-16,1 4-7 0,-1 4-7 16,2 4 0-16,-1 4-3 0,2 3-2 15,-2-1-3-15,-1 0-3 0,0-1-7 16,0-1-10-16,0 0-11 0,0-4-12 15,-1-3-12-15,0-2-119 0,0-3-123 0,-1-3-286 16</inkml:trace>
  <inkml:trace contextRef="#ctx0" brushRef="#br0" timeOffset="289970.366">14935 12110 701 0,'-4'-8'167'15,"1"0"3"-15,3 2-108 0,4-1-24 0,3 1-10 16,4 1-8-16,4 2-8 0,2-2-7 16,1 1-2-16,3 0-9 0,3 0-13 15,0-1-15-15,2 0-19 0,2-3-119 16,0 0-133-16,3-2-311 0</inkml:trace>
  <inkml:trace contextRef="#ctx0" brushRef="#br0" timeOffset="290273.5899">15346 11794 593 0,'4'-4'148'0,"0"3"4"16,4-3-65-16,2 2-50 0,2-2-10 15,4 1-4-15,1 2-5 0,1 0-7 16,2 0-3-16,2 0-3 0,-1-2-5 16,-3 2-9-16,0 1-11 0,-2-1-9 15,-2 1-13-15,-4 0-38 0,-3-2-79 16,-2 4-107-16,-5-2-237 0</inkml:trace>
  <inkml:trace contextRef="#ctx0" brushRef="#br0" timeOffset="290718.9024">15375 11772 612 0,'-10'2'144'0,"1"0"5"15,1 2-91-15,2 1-24 0,0 1-8 16,2 3-5-16,1 2-2 0,1 1-4 0,-1-1-1 15,2 2-1-15,-1 1-1 0,2-3 0 16,0 0-1-16,3-1-1 0,-1-2-2 16,2 0-2-16,1-3 0 0,1-3-2 15,1-1 0-15,3-1-2 0,1-2 0 16,1-2 0-16,4 2 0 0,-1-2 0 16,2-1 1-16,0 1 0 0,0 2 1 15,1 0-1-15,-1-1 1 0,-1 2-1 16,-2 0 0-16,2 2-1 0,-2 1 0 15,-1 1 0-15,-1 2-1 0,-1 0 0 16,-1 2 0-16,0 1 0 0,-1 2 1 0,-3 0-1 16,0 4 0-16,-1-2 0 0,-4 3 0 15,0-1 0-15,-2 1 0 0,-3 1 0 16,-2 0 0-16,0-2 0 0,-4 1 0 16,-1-1 0-16,-1-1-1 0,-1-1 1 15,-8-3 0-15,4 1-1 0,-2-3 1 16,0-1 2-16,-1-1 0 0,0-2 1 15,0-1 1-15,6 2 0 0,-3-4 0 0,4-2 0 16,0 1-3-16,3-1-3 0,4-2-7 16,1 0-10-16,4 1-12 0,2-2-13 15,2 1-11-15,3 1 1 0,3 0-125 16,0 2-122-16,4 2-283 0</inkml:trace>
  <inkml:trace contextRef="#ctx0" brushRef="#br0" timeOffset="291385.6827">15784 11783 601 0,'-7'-3'162'16,"1"2"9"-16,1-2-50 0,1 0-61 16,2 2-12-16,3-2-7 0,2 2-8 15,1-2-6-15,4 1-7 0,0-1-3 16,5 1-2-16,0-2-2 0,4 2 0 15,3-2-4-15,3 2-1 0,2 1-2 0,0 1-2 16,3 0-1-16,-2 0-1 0,0 1-1 16,-3 0 0-16,-2 0-1 0,-4 0 0 15,-2 1 0-15,-4-1 1 0,-1 1-1 16,-4 0-1-16,-2 1 1 0,-3 2 0 16,-2 1 0-16,-3 0 0 0,-1 1-1 15,-2 1 0-15,-1 4 1 0,-3 2-2 16,-1-1 1-16,-3 2-1 0,-2 5 0 15,-2 2 0-15,-2 2 1 0,-4 1 0 0,1 0 0 16,0 1 1-16,1 0 0 0,2-3 0 16,3-2 0-16,1-3 0 0,2-2 0 15,3-2 0-15,3-2 1 0,2-3-1 16,1-2 0-16,2 0 0 0,3-3 0 16,1 0 0-16,1-2 0 0,4-2 0 15,1 1 0-15,3-2 0 0,-1 0 0 16,2 0 0-16,2-3 0 0,2 1 0 15,1 1 1-15,-1 0-1 0,3 0 1 16,2 2-1-16,-2 0 1 0,1 2-1 0,1-1 0 16,-5 1 1-16,2 1-1 0,-1-1 0 15,-3 1 0-15,-1-1 0 0,-1-1-1 16,-1 0-6-16,-2-1-9 0,-2 0-12 16,0 0-12-16,-3 2-13 0,1-4-8 15,-2 1-11-15,1 0 73 0,0-1-180 16,0-2-119-16,2-1-314 0</inkml:trace>
  <inkml:trace contextRef="#ctx0" brushRef="#br0" timeOffset="291654.2516">16240 11710 681 0,'1'1'165'0,"0"-2"7"0,3 1-102 16,1 0-22-16,0 0-7 0,2 1-9 16,2-1-8-16,3 0-8 0,0 0-6 15,2 0-5-15,1-1-9 0,-1-1-19 16,2-1-17-16,-2 1-17 0,-1-1-125 15,-3 0-136-15,0 0-321 0</inkml:trace>
  <inkml:trace contextRef="#ctx0" brushRef="#br0" timeOffset="291856.71">16584 11442 822 0,'0'1'189'0,"0"4"3"16,-1 1-127-16,1 4-27 0,1 2-10 0,2 4-7 16,-2 3-5-16,3 0-4 15,-1 1-4-15,2-1-1 0,0 3-6 0,-1-2-17 16,1 3-27-16,1 2-27 0,-3 1-131 16,2-1-152-16,0 1-362 0</inkml:trace>
  <inkml:trace contextRef="#ctx0" brushRef="#br0" timeOffset="293315.2267">14509 13197 408 0,'3'-9'115'15,"-2"-4"8"-15,0-1-44 0,2-1-14 16,0-1-9-16,0 0-6 0,-1-1-4 0,-1 1 0 16,2 1 0-16,-3 2 1 0,-1 1-1 15,1 3-1-15,-2 2-4 0,1 3-4 16,1 4-8-16,-1 1-7 0,1 8-5 16,1 2-5-16,-2 3-3 0,1 6-2 15,-1 1-2-15,2 3 0 0,-1 2 0 16,2 1-1-16,0 0-2 0,-1-1-1 15,2-3-1-15,2-2-4 0,0-2-11 16,3-1-19-16,-1-3-18 0,3-2-18 16,1-5-125-16,-1 1-143 0,2-5-321 15</inkml:trace>
  <inkml:trace contextRef="#ctx0" brushRef="#br0" timeOffset="294237.6813">14840 13203 690 0,'-3'0'176'15,"1"0"9"-15,0 0-100 0,0 0-16 16,1 2-11-16,1-4-11 0,0 2-12 0,3-1-10 16,-1 0-9-16,3 0-6 0,2-2-5 15,4 0-4-15,3 0-11 0,2 0-14 16,1-1-20-16,2 1-21 0,1 2-4 16,-2 0-132-16,-2 1-139 0,0 4-308 15</inkml:trace>
  <inkml:trace contextRef="#ctx0" brushRef="#br0" timeOffset="294817.7524">15191 12996 724 0,'-4'-6'170'0,"-1"0"3"16,5 1-117-16,3 2-14 0,3-1-8 15,4 0-6-15,4 4-6 0,3 0-4 16,4 0-2-16,1-1-2 0,2 0-1 15,3 0-3-15,4 1-3 0,-1-4-1 16,1 0-1-16,0-1-2 0,-1 2-1 16,1 0-1-16,-5 1 0 0,-2-1-1 15,-5 2 1-15,-5 1-1 0,-1 3 0 16,-6 0 0-16,-5 2 0 0,-2 2 1 16,-5 1-1-16,-1 3 0 0,-4 2 0 0,-4 1-1 15,-1 2 0-15,-2 2 0 0,-1 2 0 16,-7-1 0-16,-1 1 0 0,-1 1 0 15,-1 1 0-15,1-1 1 0,0-1 1 16,2 2-1-16,5-1 1 0,4-1 0 16,3-3 0-16,4-2 1 0,4-3 0 15,4-1 0-15,3-4 0 0,4-2 1 0,2-1 0 16,3-2 0-16,4 0 0 16,3-2 0-16,2 0 0 0,2-3-1 0,1 2 0 15,3 0-1-15,-1-1 0 0,-1 0 0 16,-2 1-1-16,-2-3 0 0,0 3-4 15,-3-2-6-15,-2 1-10 0,-4 0-15 16,-3 0-13-16,-1 1-13 0,-4 1-11 16,0-1-41-16,-4 1-73 0,-1-3-108 15,4 3-238-15</inkml:trace>
  <inkml:trace contextRef="#ctx0" brushRef="#br0" timeOffset="295068.0943">15875 12887 855 0,'4'-3'194'0,"2"-1"3"0,2 2-141 15,5 0-22-15,3 1-9 0,2 0-5 16,2 0-6-16,0-2-7 0,2 1-5 15,0-1-14-15,-2 2-21 0,0-1-25 16,-1 0-19-16,-2 1-124 0,-1 0-147 16,-2-3-326-16</inkml:trace>
  <inkml:trace contextRef="#ctx0" brushRef="#br0" timeOffset="295231.6432">16321 12701 790 0,'0'-2'187'16,"1"2"2"-16,-2 1-114 0,1 3-34 16,0 2-17-16,1 2-10 0,0 5-6 15,2 1-10-15,-2 2-14 0,1 4-19 16,1-1-19-16,-1 2-19 0,2 1-118 0,0 0-136 16,1 0-302-16</inkml:trace>
  <inkml:trace contextRef="#ctx0" brushRef="#br0" timeOffset="295837.6271">17036 11764 506 0,'-2'-37'130'0,"-3"2"5"0,-1 4-67 16,1 3-14-16,0 6-9 0,-1 6-5 15,2 4-6-15,-1 5-6 0,3 0-7 16,1 5-5-16,-1-1-4 0,2 6-5 0,3 2-2 15,-2 1-2-15,1 3 0 0,1 2 1 16,-1 4 2-16,3 3 3 0,0 2 2 16,1 5 1-16,-1 1 2 0,3 8 1 15,1 8-1-15,1 8 0 0,-1 7-2 16,-2 8-1-16,-1 6 0 0,-1 8-1 16,0 4 0-16,-3 4 0 0,0 4 0 0,-2 1-2 15,1 1 0-15,-1 0-1 0,1 1-2 16,-1 0-1-16,0-4-1 0,-1-2-1 15,1-7-1-15,-1-3 0 0,-1-2 0 16,1-6-2-16,1-5-2 0,0-7-5 16,0-9-7-16,1-4-12 0,-1-11-12 15,2-6-16-15,0-11 106 0,-2-10-236 16,3-10-144-16,0-10-379 0</inkml:trace>
  <inkml:trace contextRef="#ctx0" brushRef="#br0" timeOffset="296512.6897">17303 13033 625 0,'-1'-2'158'15,"-3"1"4"-15,4-2-64 0,3 1-52 16,3-1-12-16,1 1-6 0,3-2-6 0,2 0-3 16,4 1-3-16,3 0 0 0,0 0-3 15,3-1-1-15,2 0-2 0,1 1 0 16,2 1-3-16,0-3 0 0,-2 3-3 15,-3 1 0-15,-1 1-2 0,-6 1 0 16,-2 1-2-16,-5 2 0 0,-3 3-1 16,-4 3 1-16,-3 1 0 0,-5 3-1 15,-4 2 1-15,-3 1 0 0,-4 0 1 16,-6 0-1-16,-1 3 1 0,-5-2-1 16,0 2 0-16,-1-3 1 0,2 0-1 0,1 0 1 15,3 1 2-15,5-2 0 0,5-1 1 16,3-1 2-16,4-3 0 0,3 0 2 15,4-3-1-15,3-2 0 0,4-1 0 16,3-1 0-16,1 0-1 0,4-1-1 16,4 0-1-16,0-2 0 0,4 0-2 15,1-1 0-15,3 0-1 0,1-2 0 16,0-1-1-16,-3 1-3 0,0-1-6 16,-2 1-7-16,-5-1-12 0,-4 1-12 15,-2 2-14-15,-3 0-10 0,-3 2-12 0,-2 0-113 16,-3-1-120-16,-1 0-282 0</inkml:trace>
  <inkml:trace contextRef="#ctx0" brushRef="#br0" timeOffset="296799.9196">17716 12858 621 0,'9'-5'151'0,"-2"0"5"16,4 0-91-16,0 2-19 0,3-1-6 16,-1 0-6-16,2 1-7 0,-1 0-7 0,1 2-5 15,0-2-5-15,1 1-6 0,0 1-13 16,1 1-15-16,-3 0-15 0,1-1-15 15,-3-1-117-15,-1-1-127 0,-1 1-295 16</inkml:trace>
  <inkml:trace contextRef="#ctx0" brushRef="#br0" timeOffset="297002.5824">18141 12573 720 0,'0'-3'184'0,"0"3"5"16,0 1-88-16,-1 2-37 0,2 4-17 16,0 1-13-16,2 1-10 0,-2 2-6 15,0 2-6-15,2 1-3 0,-1 2-4 16,-1-1-7-16,1 0-14 0,0 1-21 16,-1 2-21-16,2-1-19 0,-1 0-125 15,2-1-145-15,2 1-320 0</inkml:trace>
  <inkml:trace contextRef="#ctx0" brushRef="#br0" timeOffset="297282.5262">18158 13126 731 0,'-1'0'172'15,"1"-2"4"-15,1 2-104 0,3-1-35 16,1-2-14-16,2 2-6 0,3-3-5 16,3 2-3-16,2-2-4 0,1 2-2 0,1 0-6 15,2 1-9-15,-2 0-13 0,0 1-16 16,-5 0-16-16,-2 1-123 0,-4 0-134 15,-3 1-310-15</inkml:trace>
  <inkml:trace contextRef="#ctx0" brushRef="#br0" timeOffset="297464.5809">18060 13293 653 0,'1'2'168'0,"2"-2"7"0,2 0-75 0,0-1-48 15,2-1-11-15,3-2-8 0,1-1-10 16,2-4-8-16,3 0-7 0,3-1-7 16,0-1-14-16,5 1-14 0,-2 0-19 15,0 4-18-15,0 2-119 0,-4 2-133 16,-1 1-303-16</inkml:trace>
  <inkml:trace contextRef="#ctx0" brushRef="#br0" timeOffset="297865.051">18439 13124 690 0,'3'-8'164'15,"2"-3"3"-15,4 0-106 0,2 2-21 16,2 0-7-16,1 0-6 0,2 2-6 0,-1 1-4 15,0 1-3-15,0 3-2 0,-3 2-1 16,1 1-3-16,-2 3-1 0,0 0-2 16,-2 4-1-16,0-1-2 0,-2 4 0 15,-2-1-1-15,-1 3-1 0,-3 1 0 16,-2 1 0-16,-4 1 0 0,-1-2 1 16,-3 3-1-16,-3 1 1 0,-1 1-1 15,-3-2 1-15,1 2 0 0,-2-2 0 16,1-2 2-16,0-2-1 0,3-2 2 0,2-4 2 15,2 2 0-15,3-3 1 0,2-2 0 16,4 2 0-16,3-2-1 0,4-1-1 16,3-2-1-16,3-1-2 0,6-1 0 15,1-2-2-15,5 0-5 0,2-1-8 16,0-2-14-16,2 3-15 0,2-1-18 16,-3 0-65-16,-1 1-68 0,-4-2-122 15,-2 2-256-15</inkml:trace>
  <inkml:trace contextRef="#ctx0" brushRef="#br0" timeOffset="298235.6133">19056 12359 766 0,'-6'-4'184'15,"4"-1"3"-15,2 0-114 0,2 2-25 0,8 1-15 16,-2 1-11-16,2-1-7 0,5 2-5 16,0 2-4-16,4-1-4 0,1 1-6 15,2 0-10-15,2 0-15 0,1-1-20 16,-3 2-14-16,1-2-130 0,-4 1-141 16,-2 1-325-16</inkml:trace>
  <inkml:trace contextRef="#ctx0" brushRef="#br0" timeOffset="298416.7401">18930 12623 814 0,'9'2'188'0,"4"0"2"15,5-2-134-15,6 0-24 0,3-2-7 16,4-3-9-16,4 0-18 0,0-2-28 15,3 0-31-15,-3-1-129 0,-4 6-149 0,-1 2-359 16</inkml:trace>
  <inkml:trace contextRef="#ctx0" brushRef="#br0" timeOffset="311666.7124">19805 12412 531 0,'-10'-2'161'0,"1"-2"16"0,-2 2-9 16,1-1-78-16,2 2-9 0,0 0-5 15,2-1-9-15,1 2-11 0,4 0-15 16,2 0-9-16,4 2-7 0,3-1-5 16,1 0-5-16,2 3-3 0,3-2-3 0,2-1-2 15,0-1-2-15,1 0-2 0,0-1-5 16,3 0-10-16,-2-1-13 0,2-2-17 15,-1 1-28-15,1 1-24 0,-2 1-131 16,1-3-155-16,-7 0-345 0</inkml:trace>
  <inkml:trace contextRef="#ctx0" brushRef="#br0" timeOffset="312283.2228">20540 12224 656 0,'8'-9'163'0,"-3"0"10"0,-1 2-97 15,-2 0-10-15,-2-2-4 0,-2 1-4 16,-4 0-6-16,-3 1-8 0,-3-1-7 16,-4 5-7-16,-5 0-5 0,-4 3-6 15,0 3-4-15,-2 3-2 0,-3 2-4 16,1 4-1-16,1-1-2 0,3 2-1 0,4 3 0 16,7 2-1-16,3-2-1 0,5-1 0 15,7-2 0-15,5 2-3 0,5 0 0 16,4-4-2-16,2-5-1 0,4 0-1 15,4-3 0-15,1-5-1 0,4-3 0 16,0-3 0-16,1-2 1 16,-2-2 1-16,-1-4 1 0,-3 0 0 0,-3 1 1 15,-5 1 1-15,-3-2 0 0,-7 2 2 16,-2 3 1-16,-4 4 1 0,-1 2 1 16,-4 2-1-16,1 6 1 0,-2 2 0 0,1 2-2 15,-2 5 0-15,0 3-2 0,1 3-1 16,0 1 1-16,0 4 0 0,1 4-1 15,1 4 1-15,2 2 0 0,3 1 0 16,-1 3 1-16,2 2 0 0,3-1 0 16,2-1 0-16,0-3 0 0,-1-2-1 15,0-3 0-15,2-3 0 0,-2-4-1 16,1-1 1-16,-5-5-1 0,4-4 0 16,-3-2 0-16,-4-3 0 0,3-2-2 0,-3-4-2 15,-1-2-6-15,-2-3-6 0,1-2-13 16,-3 0-19-16,1-1-29 15,-1-2-104-15,-3 1-36 0,-5 1-133 0,-2 3-264 16</inkml:trace>
  <inkml:trace contextRef="#ctx0" brushRef="#br0" timeOffset="314182.8436">884 15152 566 0,'-5'-33'143'0,"-1"-2"10"0,-2 3-69 16,-1 2-18-16,1 4-5 0,0 3 0 15,0 6-2-15,0 8-5 0,2 4-8 16,3 7-9-16,-1 5-10 0,3 9-7 16,-1 6-4-16,5 5-6 0,1 6-3 0,-2 3-1 15,-1 3-2-15,3 3-1 0,-3-3-2 16,0 0-5-16,2-1-7 15,-3-2-12-15,3-3-17 0,1-5-15 16,2-6-15-16,3-2 70 0,-1-7-199 0,3-6-139 16,4-5-345-16</inkml:trace>
  <inkml:trace contextRef="#ctx0" brushRef="#br0" timeOffset="314778.2939">756 15062 687 0,'-15'-16'168'0,"3"-1"6"15,3 1-106-15,8 0-16 0,3 1-9 16,6 3-8-16,3 2-8 0,5 1-8 15,3 5-5-15,3 1-4 0,4 3-2 0,1 3-3 16,2 1-1-16,-2 3-1 0,2 0 0 16,0 4-2-16,0 0 0 0,-3 1 0 15,-1 0 0-15,-5-1-1 0,-1 2 0 16,-8 1 0-16,-5 0 0 0,-6-1-1 16,-5 2-3-16,-8-1-2 0,-6 1-4 15,-3 1-4-15,1-1-2 0,-2 0-1 16,1-2 1-16,1-3 1 0,4 0 4 15,6-3 3-15,2-2 3 0,5-2 3 0,1-3 1 16,7-2 0-16,3 0 1 0,3-1-1 16,0 0 1-16,4-1 0 0,4 2 0 15,1 0 1-15,4 2 0 0,3 2 1 16,1 1 1-16,5 2 1 0,0 1 0 16,1 3 1-16,-1-1-1 15,-2 5 1-15,-1-1 0 0,-5 0-1 0,-3 0 1 16,-6 1 0-16,-4 1 1 0,-8-3 3 0,-5 2 0 15,-7 0 3-15,-5 2 1 0,-10 0 2 16,-3-1 3-16,-7 1 1 0,-5 1 1 16,-4-3 0-16,0 0-2 0,1-2-2 15,3-2-3-15,1 0-3 0,5-3-4 16,4-5-4-16,4-1-4 0,4-3-5 16,6-3-6-16,4-3-12 0,7 2-12 15,6-3-16-15,8 2-14 0,6 1-10 16,5 0 62-16,3 1-178 0,5 2-128 0,2-1-318 15</inkml:trace>
  <inkml:trace contextRef="#ctx0" brushRef="#br0" timeOffset="314979.904">1456 15253 718 0,'-2'-3'195'0,"-2"0"7"0,1-1-69 0,-1 0-62 15,4-1-21-15,2 0-17 16,3 2-11-16,0-2-11 0,4 0-7 0,3 0-5 16,2 1-6-16,0 2-13 0,2 2-16 15,1-1-23-15,4 2-16 0,-3 3-71 16,-2-1-58-16,-1 5-121 0,-4 0-240 16</inkml:trace>
  <inkml:trace contextRef="#ctx0" brushRef="#br0" timeOffset="315160.8228">1470 15396 680 0,'-1'0'175'0,"1"0"3"0,0 0-42 16,3 0-92-16,3 0-21 0,3 0-11 16,2 0-3-16,4 0-13 0,3 0-21 15,3 1-21-15,1 1-135 0,-2-2-143 16,-1 4-352-16</inkml:trace>
  <inkml:trace contextRef="#ctx0" brushRef="#br0" timeOffset="320521.7249">2380 15320 463 0,'-13'0'125'0,"3"1"6"16,-1-1-44-16,2-1-31 0,2 0-7 15,-1 1-4-15,4 0-5 0,-1 1-3 16,1-3-4-16,0 2-4 0,3 0-3 16,0-2-7-16,1 2-3 0,2 0-4 15,0 0-2-15,1-1-2 0,1 1 0 16,3 0 3-16,-1 0 3 0,4 0-1 0,-1 1 1 16,3 1-1-16,3-1-1 0,1-1 0 15,1 0-5-15,1-1-1 0,0-1-2 16,5 1 0-16,1 0 0 0,4 1-1 15,2-1 0-15,4 1 0 0,4 0 0 16,4 0 0-16,3 0 0 0,1 0 0 16,2-1 0-16,1-1-1 0,0 0 1 15,0-2-1-15,3 3 0 0,2-3-1 0,2 2 0 16,3 1 0-16,-2-2-1 16,2 2 1-16,0-2-1 0,-4-1 0 15,0 0 1-15,0 0-1 0,0 1 0 0,4 0 0 16,2 3 0-16,1 1 0 0,0 1 0 15,-2-2 0-15,-4 1 0 0,2 0 1 16,-5 0-1-16,1 0 0 16,1 1 0-16,-3 1 0 0,3 2 0 0,-3 0 0 15,-6-1 1-15,-1-2-1 0,-10 0 0 16,-2 0 0-16,-5-1 0 0,-2 0 0 16,-3 1 0-16,-3 0-2 0,-4 1-6 15,0-1-11-15,-4-1-11 0,-5-1-15 0,-2 3-10 16,-3-5 118-16,-6-2-254 0,-5-1-145 15,-3-1-388-15</inkml:trace>
  <inkml:trace contextRef="#ctx0" brushRef="#br0" timeOffset="321073.7316">2455 14860 561 0,'-9'-7'160'0,"-1"1"13"0,2-1-35 0,-1 1-58 16,2 1-8-16,2 1-5 0,0 1-11 16,3 0-9-16,2 1-11 0,1-1-7 15,1 1-6-15,4-2-7 0,2 0-4 0,3 1-3 16,1-2-2-16,2-1-3 15,0 1-1-15,2-1-6 0,3 1-10 0,-2 1-13 16,0 2-21-16,1 3-22 0,1 0-15 16,0 3-125-16,-3-1 0 0,0 1-111 15,-1 1-192-15</inkml:trace>
  <inkml:trace contextRef="#ctx0" brushRef="#br0" timeOffset="321308.1056">2903 14619 736 0,'-4'-7'174'16,"3"6"3"-16,-1 1-98 0,2 5-36 16,-3 2-11-16,1 5-7 0,1 4-2 15,-2 4-4-15,-1 4-3 0,1 1-4 0,0-1-4 16,2 2-4-16,0 1-6 0,0-1-16 15,2-3-26-15,0-1-19 0,3 0-131 16,-1-1-146-16,5-3-346 0</inkml:trace>
  <inkml:trace contextRef="#ctx0" brushRef="#br0" timeOffset="321790.9425">3384 14683 588 0,'0'-8'168'0,"-2"-1"13"0,1 2-37 16,0 3-63-16,-1 0-13 16,1 6-8-16,0 1-9 0,0 6-15 0,-2 1-11 15,2 4-7-15,0 5-6 0,1 3-3 16,-1-1-2-16,1 1-3 0,-2 0 0 16,6 2-1-16,-2-3-2 0,2-3-1 15,0 1-4-15,2-1-6 0,-1-2-12 16,2-1-14-16,-3-3-17 0,1-1-18 0,-2-2-15 15,0-3-119-15,-2-4-133 0,0-3-296 16</inkml:trace>
  <inkml:trace contextRef="#ctx0" brushRef="#br0" timeOffset="321976.4467">3286 14802 717 0,'-11'-7'185'0,"2"2"7"16,1 0-85-16,3 0-41 0,4 1-19 15,2 2-10-15,6 2-10 0,0 1-9 16,4 1-7-16,1 0-3 0,4 0-3 16,1 1-2-16,4-1-5 0,0-3-9 15,2-2-17-15,2-3-20 0,-1-1-21 16,2-2 113-16,0 1-248 0,-2-2-154 16,3 4-388-16</inkml:trace>
  <inkml:trace contextRef="#ctx0" brushRef="#br0" timeOffset="322291.6046">3789 14528 748 0,'-3'-3'176'0,"3"2"4"0,3 0-114 16,2 1-22-16,2 0-14 0,2 0-8 15,2 0-6-15,0-2-4 0,2 1-4 16,2 0-3-16,1-1-2 0,-2-2-1 16,4 0-4-16,-3 1-6 0,0-1-10 15,-4 0-12-15,-1 1-13 0,-1 0-10 16,-5 2-9-16,-1 0-10 0,-2-1-8 0,-3 4-89 15,-3-1-100-15,-3 3-236 16</inkml:trace>
  <inkml:trace contextRef="#ctx0" brushRef="#br0" timeOffset="322885.0626">3846 14526 511 0,'-8'3'151'0,"-2"-2"9"0,1 3-8 16,1-1-82-16,0 1-15 0,2 0-6 0,0 2-5 15,0 0-8-15,1 1-7 0,-1 1-5 16,2-1-3-16,-1 3-2 0,2-2-3 15,0 1-3-15,1-2-1 0,-1 2-3 16,1-2-1-16,1-2-1 0,-1 0-3 16,2-1 0-16,0-2-2 0,0 1 0 15,2-2-1-15,-1-1 0 0,0 0 0 16,0-1 0-16,3-1 0 0,-3 0 0 16,3 0 0-16,-3-2 0 0,3 0 0 15,-3-1 0-15,2 2 0 0,-3-1 0 16,1 1 0-16,-1 1-1 0,1 1 1 0,-1 0 0 15,0 2-1-15,0-1 1 0,2 3 0 16,-2-1 0-16,0 1 0 0,-1 3 1 16,0 1-1-16,1 1 0 0,-1 2 0 15,-3-1 0-15,2 2 0 0,0 0-1 16,2 0 1-16,-2 0 0 0,0-3 0 16,-1 1-1-16,2-2 1 0,0-2 0 15,-1-1 0-15,0-2 0 0,2-2 0 16,2-1 0-16,1-3 0 0,1 1-1 0,0-4 1 15,5 3-1-15,0-3 1 0,2 1-1 16,1 0 0-16,1 1 0 0,1 2 0 16,2-1 1-16,-2 3-2 0,1-1 1 15,0 2 0-15,0 3 0 16,-3-1 0-16,1 3-1 0,-1 1 1 0,0 2 0 16,-1 2-1-16,-2 2 1 0,-1-2-1 15,-1 3 1-15,-1-1-1 0,-2 1 1 16,-2-1-1-16,-2 0 0 0,-1 0 0 15,-4 2 0-15,-3-1 0 0,-3 1 1 0,-4-1 0 16,-1 2-1-16,-2 0 1 0,-3-3 1 16,0 1-1-16,1 0 2 0,-1-2 0 15,3-3 1-15,-1 0-1 0,3-5 0 16,0-4 0-16,2 0-3 0,4-3-8 16,3-2-14-16,2-1-18 0,3-2-24 15,0-2-19-15,7 4-122 0,0-3-142 0,0-2-314 16</inkml:trace>
  <inkml:trace contextRef="#ctx0" brushRef="#br0" timeOffset="324169.3014">4182 14645 549 0,'-7'-7'151'0,"-1"-2"10"0,0 2-49 0,0 3-37 16,0-3-9-16,2 1-5 0,1 1-7 15,2 0-9-15,3 1-8 0,4-1-8 16,2-1-6-16,3 4-6 0,0-1-3 16,4-2-3-16,4 4-3 0,0 1-2 15,4 0-2-15,3 0-1 0,1 1-2 16,0 1 0-16,4 1-1 0,-4-1 1 0,0-1-1 15,-2-4 0-15,-2 5 1 16,-3 0-1-16,-1 3 0 0,-4 0 0 0,-3 1 0 16,-4 1-1-16,-1 6 1 15,-7-4-1-15,0 2 1 0,-5 2-1 0,-1 0 1 16,-2 1-1-16,-1 1 0 0,-2 4 1 16,-1 0-1-16,-2 1 0 0,1 0 0 15,-4-2 0-15,1 3 0 0,-2-2 1 16,3-1 0-16,0-4 0 0,2-1 0 15,4-2 1-15,1 0 0 0,4-3 0 0,4-3 0 16,2 0 1-16,1-1-1 0,2-2 0 16,1 2 0-16,5-2 0 0,1 1 0 15,2-2-1-15,2 0 1 0,0-1-1 16,3 1 1-16,1-1-1 0,-4-1 0 16,3 0 1-16,-1 0-1 0,-1-2 0 15,0 2-1-15,-1-1-4 0,1-1-5 16,-1 2-9-16,-3-2-12 0,-2 2-17 15,-1 0-15-15,-1 1-15 0,-2-1-123 16,-1 1-134-16,1-3-307 0</inkml:trace>
  <inkml:trace contextRef="#ctx0" brushRef="#br0" timeOffset="324465.067">4775 14463 846 0,'-3'-4'194'0,"0"0"4"16,1 2-128-16,5 1-33 0,2 1-14 15,1 1-8-15,4 1-4 0,1 2-5 16,2-2-4-16,2 1-6 0,1 1-16 0,1-1-20 16,-1-2-23-16,1 2 87 0,-1-4-225 15,1-2-156-15,-1-2-383 16</inkml:trace>
  <inkml:trace contextRef="#ctx0" brushRef="#br0" timeOffset="324647.8802">5092 14226 833 0,'-10'8'194'0,"5"4"3"0,-3 1-123 15,2 4-37-15,1 3-16 0,1 5-13 16,-1 2-22-16,3 1-34 0,0 2 70 16,0 2-219-16,3 4-161 0,0 4-410 15</inkml:trace>
  <inkml:trace contextRef="#ctx0" brushRef="#br0" timeOffset="326001.5426">2604 15825 265 0,'4'2'87'0,"-2"-2"9"0,1 1-19 16,-2-1-7-16,0 0-6 0,0-2-5 15,-1-2-6-15,0-1-4 0,2-3 0 0,-1-3 0 16,0 0 0-16,-1-4 0 0,3 2 1 16,-2-2 1-16,0 1 0 0,0 3-3 15,0 5-6-15,2 0-3 0,-1 4-5 16,1 4-3-16,0 4-3 0,0 8-4 15,1 4-1-15,-2 4-1 0,-1 5-2 16,2 1-3-16,-2 4-3 0,-1 1-4 16,0-1-2-16,1 2-4 0,0-2-1 15,1-2-1-15,-2-2-3 0,1-5-5 0,0-2-10 16,0-4-13-16,-1-6-21 0,2-1-26 16,0-3-12-16,2-4-107 0,1-2-18 15,1-4-114-15,0-3-208 16</inkml:trace>
  <inkml:trace contextRef="#ctx0" brushRef="#br0" timeOffset="326251.5301">2964 15913 769 0,'0'-1'187'0,"-1"-2"4"0,0 3-108 16,1-1-31-16,0 0-14 0,2 1-10 16,2 0-8-16,-3 0-7 0,4 1-4 15,1-1-3-15,0 3-3 0,0-3-7 16,2 1-13-16,0 0-21 0,2-1-21 0,1 1-22 16,0 2-119-16,-1-3-143 0,2-2-313 15</inkml:trace>
  <inkml:trace contextRef="#ctx0" brushRef="#br0" timeOffset="326511.8493">3542 15636 746 0,'-1'-13'187'0,"0"4"8"15,-1 2-69-15,-2 3-71 0,1 4-19 16,0 4-6-16,-1 2-5 0,-1 5-5 16,2 4-8-16,-2 3-5 0,1 3-2 15,2 3-2-15,-1 2-6 0,2 0-9 0,1 1-14 16,1-2-16-16,0-1-21 0,2-3-15 16,2-4-109-16,-2-4-16 0,3-3-111 15,1-3-204-15</inkml:trace>
  <inkml:trace contextRef="#ctx0" brushRef="#br0" timeOffset="326722.8383">3433 15936 703 0,'-6'-1'172'15,"1"1"4"-15,2-1-103 0,2 2-25 16,1 0-11-16,2 0-7 0,3 1-7 15,1-2-6-15,4 1-4 0,1-2-1 16,2-1-3-16,4-1-2 0,3-2-2 0,3 0-1 16,4-2-4-16,3 1-10 15,-1 1-16-15,2 0-20 0,-1 1-14 16,-2 3-17-16,-3-2-113 0,-5 5-130 0,-7-2-279 16</inkml:trace>
  <inkml:trace contextRef="#ctx0" brushRef="#br0" timeOffset="327204.1275">3443 16179 709 0,'-7'-5'174'0,"0"-1"7"16,2 0-107-16,2-2-18 0,3 1-10 15,3 0-5-15,0-2-8 0,3 2-7 16,2-1-5-16,0 0-3 0,3 2-3 16,0 1-1-16,-1 0-4 0,5 5-1 0,-2 1-3 15,2 3-1-15,0 3-1 0,0 2-1 16,0 2-1-16,1 1 0 0,-5 0 0 16,0 3 0-16,-4 1-1 0,-5-2 1 15,-3 5-1-15,-5 0 0 16,-5 4 0-16,-4-1-1 0,-3 2 1 0,-3-1-1 15,-3 1 1-15,-1-2-1 0,-1-2 0 16,0 1 0-16,2-2 1 0,-2-5-1 16,3-3 1-16,2-2-1 0,3-3 1 15,2-3-1-15,5-5 0 0,6-3 0 0,2-2 0 16,6 1 0-16,2-1 0 0,2-3-1 16,6 2 1-16,2 4 1 0,1-3-1 15,1 5 0-15,0 0 0 0,2-1 0 16,3 4 1-16,-4-1-1 0,-1 3 0 15,0 2 0-15,1 0 0 0,-2 2-3 16,-2 1-5-16,0 3-12 0,-1 1-15 16,-1-1-19-16,1-2-20 0,0 1 36 0,-1 0-169 15,2-5-140-15,-3-8-331 0</inkml:trace>
  <inkml:trace contextRef="#ctx0" brushRef="#br0" timeOffset="327797.4154">3985 15820 737 0,'-6'-6'176'0,"-2"0"6"0,2 2-119 16,1-2-11-16,3 1-7 0,1 0-6 16,1 0-7-16,2 0-7 0,3 2-2 15,1-1-2-15,3 3-3 0,-1-1-2 0,4 1-2 16,1 0-3-16,3 1-2 0,-1 0-2 15,3 0-2-15,1 0-2 0,2 0-2 16,0 0 0-16,-3 1 0 0,-1 3-1 16,-1-2 0-16,-3 2 0 0,-6 0 0 15,-2 2 0-15,-3 1 0 0,-3 1 0 16,-3 0 0-16,-3 2 0 0,-3 2 0 16,-3 2 0-16,-2-1 0 0,-1 1 0 0,-2 0-1 15,-1 2 1-15,0 0-1 0,0 1 1 16,3 0 0-16,2 1 0 0,0 1 0 15,4-2 0-15,2-1 1 0,3-1-1 16,0-4 0-16,3-1 1 0,2-2-1 16,0-3 1-16,2 0-1 0,1-2 0 15,1-1 1-15,3-1-1 0,1-1 0 16,2 0 1-16,2 0-1 0,2 1 0 16,0 1 1-16,2-2-1 0,1 2 0 15,1-2-2-15,-1 0-3 0,0 1-7 0,-2-2-8 16,-1 2-12-16,1-2-17 0,-2 1-16 15,-1 0-13-15,-1 1-2 0,-2 1-120 16,0-1-126-16,-2-4-289 0</inkml:trace>
  <inkml:trace contextRef="#ctx0" brushRef="#br0" timeOffset="328037.335">4404 15795 716 0,'-2'-3'186'0,"2"0"6"0,2 1-84 16,0-1-45-16,4 1-21 0,0 1-12 16,2-1-11-16,-1 1-8 0,2 0-7 0,2 0-9 15,0-2-11-15,0 2-19 0,0-1-19 16,0-1-14-16,-3 1 40 0,1-2-168 15,-2 2-132-15,2-3-312 0</inkml:trace>
  <inkml:trace contextRef="#ctx0" brushRef="#br0" timeOffset="328196.3323">4669 15626 725 0,'-1'0'194'0,"-1"5"6"0,-2 0-80 0,2 4-50 16,-1 2-22-16,-1 5-15 0,2 2-12 15,-3 4-12-15,0 1-15 0,3 3-18 16,-2 2-31-16,2-1 75 0,-2 0-224 16,2-2-164-16,0 0-414 0</inkml:trace>
  <inkml:trace contextRef="#ctx0" brushRef="#br0" timeOffset="329602.9209">5417 14279 560 0,'-4'-31'137'0,"-1"3"8"0,0 9-86 16,-1-1-11-16,2 9-6 0,1 2-5 16,-5 1-6-16,7 9-5 0,0 8-5 15,1 9-1-15,0 10-3 0,-1 14-2 16,-1 15-1-16,6 17 0 0,-6 10 0 16,-1 9-1-16,0 8-2 0,3 12 1 15,-3 2 0-15,1 5 2 0,-1 2 1 16,2 1 0-16,1 4-1 0,0 2 0 0,-1-6-1 15,-1-1-1-15,4-6-3 0,-2-4-1 16,1-7-3-16,0-10-2 0,3-5 0 16,-2-9-2-16,3-7-1 0,-2-9 0 15,2-10-9-15,-1-7-11 0,3-7-20 16,-3-13-22-16,3-7-60 0,-1-13-75 16,4-7-130-16,-1-8-269 0</inkml:trace>
  <inkml:trace contextRef="#ctx0" brushRef="#br0" timeOffset="330198.3104">5641 15799 738 0,'-10'-10'181'0,"-1"-1"5"16,1 1-110-16,4 1-20 0,1 1-11 0,1 1-9 15,4 1-8-15,5 2-6 0,1 0-4 16,4 0-3-16,4-1-3 0,2 0-3 16,2 0-1-16,0 0-3 0,3 1-1 15,1-1-2-15,3 3 0 0,-2-1-1 16,0 2 0-16,1 2-1 0,-4 1 0 16,1 0-1-16,-5 2 0 0,-4 0 0 15,-3 0-2-15,-3 4 0 0,-3-1-2 0,-3 3 0 16,-5 2 0-16,-3 2 0 15,0 0 0-15,-6 1 0 16,-3 1 1-16,-4 4 1 0,-2-1 0 0,0 1 1 0,-3-1 1 16,-2 3 1-16,2 3 0 0,2-1 2 15,3 0 1-15,2-2 2 0,2-4 1 16,5 0 0-16,3-3 1 0,5-3-1 16,0-2-1-16,4-4-1 0,2-1-1 15,3 0-1-15,1-2-1 0,4 0 0 16,2-4-1-16,3 1 1 0,1-2-1 0,1-2 1 15,3 0-1-15,-1-1 0 0,3-1-6 16,-2 1-8-16,0-1-14 0,-3 3-20 16,1-1-20-16,-2 3-19 0,-2 1-119 15,-3-2-136-15,-3 1-304 0</inkml:trace>
  <inkml:trace contextRef="#ctx0" brushRef="#br0" timeOffset="330550.7653">6082 15658 743 0,'-3'-3'198'16,"1"3"5"-16,1-3-68 0,1 2-70 16,1-2-23-16,4 1-15 0,0-1-9 15,3 2-9-15,3-1-4 0,1-1-4 16,2 3-8-16,2 0-13 0,0 0-20 0,0 0-23 15,-2-1-14-15,2 2-131 0,-1-3-145 16,-1-1-324-16</inkml:trace>
  <inkml:trace contextRef="#ctx0" brushRef="#br0" timeOffset="330730.2809">6471 15418 777 0,'-2'-1'185'0,"2"2"5"16,-3 3-100-16,2 2-45 0,1 4-21 16,0 3-10-16,-1 6-4 0,0 3-4 15,-1 2-8-15,1 3-12 0,0 1-19 16,0 0-19-16,1 2-21 0,0-2-119 16,2 0-140-16,7 2-310 0</inkml:trace>
  <inkml:trace contextRef="#ctx0" brushRef="#br0" timeOffset="331038.011">6604 15888 807 0,'-5'-4'190'0,"6"1"2"0,-1 2-100 16,2 0-56-16,2-1-20 0,2 2-8 16,0 0-3-16,3 0-2 0,-2 2-5 15,2-2-8-15,1 0-10 0,1 1-14 0,-2-2-15 16,0 1-13-16,0 0 29 15,-2 0-157-15,-3 0-128 0,-4 0-312 16</inkml:trace>
  <inkml:trace contextRef="#ctx0" brushRef="#br0" timeOffset="331247.0016">6537 16046 755 0,'2'2'176'0,"-2"0"5"15,1-1-110-15,0 1-31 0,0 1-14 16,4-1-7-16,3-2-4 0,-1 0-5 16,4-2-6-16,1 2-11 0,4 0-13 15,2-3-19-15,3-1-16 0,-1 1-131 16,2 1-142-16,-2-3-333 0</inkml:trace>
  <inkml:trace contextRef="#ctx0" brushRef="#br0" timeOffset="331813.5373">7144 15955 679 0,'-4'-7'162'0,"0"1"7"0,4-1-102 16,-1-2-18-16,1 1-6 0,0-3-4 15,1-3-3-15,3 0-4 0,-1-2-2 16,-2-5-3-16,1-2-1 0,-2-3-5 0,1-1-4 15,-1 2-4-15,0 3-3 0,0 4-3 16,0 3-4-16,0 6-2 16,0 2 0-16,0 6-1 0,0 2 0 0,0 8 0 15,0 2 0-15,-1 6 0 0,1 5 0 16,0 3 0-16,1 3-1 16,-1 3 0-16,2-1 0 0,0 2-1 0,1-5 1 15,-2 4-1-15,1-3 1 0,1-1 0 16,-1-2 1-16,-1-3-1 0,-1-3 2 15,2-1-1-15,-2-6 0 0,-2-3 0 0,0-2 0 16,1-2 1-16,-3-2-1 0,0-2 0 16,1 1 0-16,-5-4 0 0,3 1 0 15,-1-3 1-15,0 2-1 0,0-2 0 16,1 0 2-16,1 1-1 0,2 1 1 16,1 1 0-16,0 1 1 0,2 0-1 15,1 0 0-15,2 3 0 0,3-1-1 16,1 2 0-16,1-2 0 0,5-1-1 0,-1 2-2 15,3-3-7-15,-1-3-11 0,0 0-16 16,2-1-26-16,0-1 123 0,-2 0-267 16,-3-2-165-16,-2 3-426 0</inkml:trace>
  <inkml:trace contextRef="#ctx0" brushRef="#br0" timeOffset="334070.3909">7944 15239 818 0,'-6'-6'195'16,"3"4"0"-16,-2-1-128 0,5 2-23 15,3 0-17-15,2 1-11 0,3 0-9 16,3-1-5-16,3-1-1 0,1 0-1 15,4 1-7-15,-1-2-11 0,1 2-20 16,0 0-18-16,1 0-15 0,-2 2-126 0,-3 1-139 16,-2 3-312-16</inkml:trace>
  <inkml:trace contextRef="#ctx0" brushRef="#br0" timeOffset="334245.9118">7934 15444 771 0,'-6'0'189'0,"2"0"1"0,2-1-89 15,3-1-56-15,4 1-22 0,2-1-10 16,4-1-5-16,4 0-6 0,2-1-14 16,3-1-28-16,2 0-22 0,1 1-131 15,1 1-147-15,1 2-354 0</inkml:trace>
  <inkml:trace contextRef="#ctx0" brushRef="#br0" timeOffset="343526.1451">2985 15955 378 0,'-1'-3'94'16,"-2"-1"3"-16,1 1-48 0,-2-1-14 15,2 0-6-15,-2 1-1 0,1-1-1 16,0 0 0-16,-1 2-1 0,2 0 0 15,-2-1 0-15,1 1-2 0,-1-2-1 16,0 3-2-16,-1 0-1 0,2 1-2 16,-1 0-1-16,-1 0-2 0,1 1-1 0,1 1-1 15,-2 1-1-15,0-1 0 16,-2 1-1-16,2-1 1 0,1 2 0 0,0-2 0 16,1 2 1-16,0-2 0 0,1 1 0 15,2-2-1-15,-1 0-1 0,-1-1-1 16,-1-1-3-16,3 1 0 0,1-1-3 15,1-1 0-15,2 1-1 0,0-1 1 16,2 1-1-16,5-1 1 0,-3 1 0 16,2 1-1-16,2-1 0 0,1 1-1 0,0 1-1 15,-1-1 0-15,2 0 0 16,1 0-1-16,-2-1 1 0,2 1-1 16,-1-1 1-16,0-1-1 0,2 0 0 0,-1 2 1 15,-2-1-2-15,-2 1-8 0,-1 0-12 16,-2 0-15-16,0 1-19 0,-3 3-117 15,-5-1-130-15,-3-3-305 0</inkml:trace>
  <inkml:trace contextRef="#ctx0" brushRef="#br0" timeOffset="345039.7886">8709 15119 439 0,'-12'-8'131'0,"-3"0"8"0,-4 6 6 0,-3 1-79 16,2 4-4-16,0 5-3 0,3 0-4 15,3 6-5-15,0 2-8 0,6 0-8 16,4 1-10-16,3-3-7 0,4 1-6 15,3-1-3-15,4-3-2 0,5-4 0 16,2-1-1-16,4-3 0 0,2-5 1 16,2-3-1-16,2-3 0 0,-2-3-2 15,0-1 0-15,-3-3-1 0,-5-1 0 0,-6 1 0 16,-5 1 0-16,-6-1-1 0,-4-1 0 16,-5 2-2-16,-4 3-6 15,-5 2-9-15,0 2-14 0,-6 3-9 0,-1 6-13 16,-2 7-8-16,0 3-5 0,2 4-3 15,6 1 1-15,3 1-94 16,4 2-101-16,5-2-245 0</inkml:trace>
  <inkml:trace contextRef="#ctx0" brushRef="#br0" timeOffset="345367.0123">8721 15272 557 0,'-12'-6'142'0,"-1"1"9"0,-3 0-73 16,-3 2-18-16,0 3-8 0,0 3-6 16,1 4-3-16,0 1-6 0,-1 3-4 15,3 3-3-15,4 3-4 0,1 1-5 16,4-1-3-16,4 0-4 0,3 2-3 0,6-1-4 16,4 2-3-16,4-2-1 0,4-3 0 15,4 1-1-15,5-4 1 0,3-3-1 16,1-5 0-16,5-5-1 15,-2-6 1-15,2-3 0 0,-3-6 0 0,-4-3 2 16,-2-3 1-16,-6-2 2 0,-8 2 2 16,-5 3 0-16,-7-3 1 0,-10-2-1 15,-5 5-2-15,-10 2-4 0,-3 4-13 16,-4 5-13-16,-6 5-32 0,-2 9-29 16,-2 8-119-16,6 5-149 0,-2 7-335 0</inkml:trace>
  <inkml:trace contextRef="#ctx0" brushRef="#br0" timeOffset="353148.1467">1439 17231 351 0,'-6'-21'107'0,"-1"3"8"0,1 3-14 0,1 3-35 0,0 3-11 15,2 2-7-15,1 3-8 0,1 4-6 16,2 3-3-16,3 4-1 0,2 4-2 15,-1 3-1-15,4 6-2 0,3 6 2 16,3 5-1-16,4 1-3 0,2 2-6 16,6 4-5-16,4 5-3 0,3-3-1 15,3 1-3-15,1-2-1 0,4 1-2 16,2-2-1-16,-3-5 1 0,-2-3-1 16,-2-5-1-16,-4-3 1 0,-3-3-1 0,-5-3-6 15,-4-4-10-15,-4 0-13 16,-4 2-10-16,-2-1-19 0,-6-2-113 0,-1 0-125 15,-4-1-284-15</inkml:trace>
  <inkml:trace contextRef="#ctx0" brushRef="#br0" timeOffset="353531.1344">1933 17248 613 0,'-12'11'144'0,"-5"3"4"0,-3 3-95 16,-3 5-18-16,-4 0-8 0,-1 5-3 15,-2 0-3-15,-3 3-1 0,1 5-1 16,2 0 2-16,0 2-1 0,2 2 0 0,2 0-3 16,3-1-3-16,3-2-3 15,6-7-5-15,1 3-8 0,9-4-15 16,4-3-17-16,4-2-12 0,9-3-10 0,1-4-118 15,5-3-126-15,0-8-283 0</inkml:trace>
  <inkml:trace contextRef="#ctx0" brushRef="#br0" timeOffset="354045.4414">2509 17311 599 0,'-2'-7'147'0,"0"0"8"15,-2 2-91-15,-2 3-14 16,-1 1-9-16,-2 2-5 0,-3 2-4 0,-1 7-7 15,-5 3-6-15,-2 4-1 0,-5 0-1 16,-2 4 2-16,-2 2 1 0,1 4 0 16,-2 1 0-16,2 1 0 0,3 0-2 15,6 4-3-15,4 1-2 0,7-1-4 16,3 0-3-16,5-1-1 0,5-4-3 16,3 2 0-16,6-1-2 0,3-5 1 0,4 3-1 15,3-7-2-15,6-3-6 0,0-2-9 16,2-3-14-16,1-7-19 0,-4-3-11 15,3-4-21-15,-2-2-112 0,-5-1-128 16,4-2-283-16</inkml:trace>
  <inkml:trace contextRef="#ctx0" brushRef="#br0" timeOffset="354530.9242">2706 17503 650 0,'-7'-7'153'0,"2"0"4"0,1 1-95 0,4 1-29 16,5 3-9-16,2 0-7 0,3 0-5 15,2 4-4-15,5-1-4 0,1 2 0 16,1 1-1-16,1 1 0 0,-1-1-1 16,1-1-1-16,-2 1 0 0,-2-2 1 15,-2 1-2-15,-3 1 1 0,0-1 0 16,-4 1 0-16,-3 2 0 0,-2 1-1 16,-4 3 1-16,-3 2 0 0,-2 2-1 15,-5 1 1-15,-3 2-1 0,-3-1 1 16,-2 0 0-16,-1 0 3 0,0-2 3 0,0 0 4 15,2-2 4-15,3-1 3 16,2 0 4-16,4-1 0 0,3-2-1 0,3 2-3 16,4-2-3-16,4-1-4 0,2 1-3 15,4-1-4-15,2-2 0 0,4-1-2 16,2-1-1-16,2-1 0 0,1 0 0 16,2-2-1-16,-2-2 0 0,2 1-1 15,1 0-3-15,-2-2-7 0,-2 0-10 0,-1 0-14 16,-1 1-15-16,-1 1-21 15,-1-1-118-15,-4 0-132 0,2 2-305 0</inkml:trace>
  <inkml:trace contextRef="#ctx0" brushRef="#br0" timeOffset="354828.653">3017 17255 608 0,'5'-7'128'0,"1"2"4"0,1 5-105 16,3 5-10-16,0 5 2 0,2 3 4 15,3 5 5-15,0 1 3 0,1 3 2 16,-1 3 2-16,3-2 0 0,-1 3-2 16,-3 1-4-16,0 0-5 0,-2 1-4 15,-4 2-4-15,-4 2-6 0,-2-1-3 0,-6 1-3 16,-3 0-1-16,-4-1 0 0,-3-1-2 15,1-3 0-15,-1 1-1 16,3-5-3-16,3 0-9 0,3-3-15 0,2-5-15 16,7-2-13-16,-2-2 30 0,4-7-156 15,1-3-128-15,1-5-303 0</inkml:trace>
  <inkml:trace contextRef="#ctx0" brushRef="#br0" timeOffset="355003.5978">3377 17673 722 0,'4'-3'172'16,"-3"-2"2"-16,1 0-119 0,-2 0-16 15,5 1-9-15,1 0-11 0,2 1-10 16,-1-1-10-16,4 0-11 0,1 1-12 16,2-1-12-16,-1 0-9 0,0 2-21 15,-2 1-108-15,-3 0-119 0,2 2-275 0</inkml:trace>
  <inkml:trace contextRef="#ctx0" brushRef="#br0" timeOffset="355184.7437">3431 17771 705 0,'-4'1'173'0,"2"-1"4"15,-1 0-101-15,3 0-29 0,0 0-14 16,3 0-9-16,2-1-9 0,-2 1-7 15,4-1-6-15,0-1-8 0,3-1-12 16,1 1-21-16,0-1-21 0,0-1-121 16,4 1-136-16,-2 2-321 0</inkml:trace>
  <inkml:trace contextRef="#ctx0" brushRef="#br0" timeOffset="356339.6399">4127 17425 497 0,'-12'-4'128'16,"-1"-1"6"-16,1-1-56 0,1 0-30 15,2-3-6-15,1-1-5 0,0-2-4 16,6 0-2-16,1-3-2 0,1-2 0 0,3-1-3 15,5 0-1-15,0 1-4 0,6 1-3 16,1 0-3-16,2 3-3 0,1 3-3 16,3 3-3-16,1 1-2 0,2 3-1 15,0 3-1-15,0 4 0 0,1 3 1 16,-2 7-1-16,-3 3 1 0,-3 3 0 16,-1 5 0-16,-5 1-1 0,-4 2 0 15,-3 3 0-15,-5-1 0 0,-3 6-1 16,-5-1 0-16,-4-2 0 0,-6 3 0 15,-3 1 0-15,-5-3 1 0,0-3 2 16,-4-3 3-16,0-2 3 0,2-4 1 0,0-4 2 16,2-2 0-16,5-4 0 0,2-3-1 15,2-6-4-15,6-1-3 0,4-2-2 16,2-4-1-16,4-3-1 0,5-4-1 16,3-2-1-16,2 0 1 0,3-1 0 15,2 2 0-15,3 0 0 0,3 3 0 16,0 6 0-16,0 0 0 0,2 4 1 15,-1 4-1-15,2 4 0 0,0 1 0 0,0 2 0 16,1 3 0-16,-1-2-2 16,0-1-6-16,0-1-12 0,-1 5-20 0,0-2-19 15,-2-1-23-15,1-3-113 0,2-1-133 16,0-2-297-16</inkml:trace>
  <inkml:trace contextRef="#ctx0" brushRef="#br0" timeOffset="356843.1437">5218 17319 527 0,'1'-3'149'0,"1"0"6"0,-5 2-26 0,2 5-67 16,0 2-13-16,-1 5-5 0,1 2-5 16,0 4-6-16,0 5-5 0,0 3-3 15,-2 1-4-15,1 2-5 0,-1-1-4 16,2 1-3-16,-1-1-3 0,0-1-2 0,2-2-1 15,0-1-2-15,2-3-1 0,0-1-5 16,0-3-8-16,1-1-10 16,1-1-16-16,0-3-13 0,1-3-17 0,2-2-43 15,-3-3-71-15,1-2-108 0,-1-1-233 16</inkml:trace>
  <inkml:trace contextRef="#ctx0" brushRef="#br0" timeOffset="357146.9862">5131 17534 585 0,'-14'-10'146'0,"0"-1"9"0,2 3-81 15,0 2-12-15,1 3-7 0,-1-1-4 16,4 3-2-16,1 1-5 0,0 1-6 16,3-1-6-16,1 0-5 0,1 0-5 15,2 0-4-15,1 0-4 0,1 0-2 16,2 1-2-16,2-1-2 0,3 0-1 15,3 1-1-15,-1 1 0 0,4-2-1 16,2 0 0-16,-1-3-2 0,2 3 0 0,-1-1-2 16,0 0 1-16,2-1-2 0,-2 0 0 15,-1 1 1-15,-1 1-2 0,-1-1 1 16,2 1-3-16,-5 0-4 0,0 0-5 16,0 1-7-16,-2-1-8 0,-2 0-12 15,-1 0-13-15,-3 0-14 0,3 1-16 16,-1-1-108-16,-4-5 3 0,1 3-100 15,-3-6-181-15</inkml:trace>
  <inkml:trace contextRef="#ctx0" brushRef="#br0" timeOffset="359176.0261">6346 17115 600 0,'-7'-8'147'0,"0"2"8"0,1 0-87 15,-1 2-10-15,1-1-6 0,4 3-4 16,-1 0-4-16,2 0-8 0,1 1-7 16,4 1-5-16,1 1-6 0,3 1-4 0,5-1-3 15,0 1-1-15,2 1-1 0,2-2-1 16,-1 1-2-16,2 0-2 0,2-1-2 16,-3-1 0-16,0 1-1 0,1-2 0 15,-4 1-2-15,1 0-5 0,-2-1-6 16,-2-1-10-16,-2 1-13 0,-2 0-15 15,-1 1-9-15,0-1-15 0,-2 1-5 16,-3 1-101-16,-3 0-109 0,2 2-250 16</inkml:trace>
  <inkml:trace contextRef="#ctx0" brushRef="#br0" timeOffset="359888.028">7132 16830 464 0,'-3'-4'112'0,"3"0"4"0,-4 0-62 16,1 1-22-16,0-2-7 0,0 1-3 16,-1 0 0-16,0 2-3 0,1-2-1 0,0 0 1 15,-1 1-1-15,0-1 3 16,-1-1 1-16,0 2 1 0,-3-2 0 16,2 2 0-16,1 1 1 0,0 1-1 0,1-1-1 15,0 4 0-15,0-2-2 0,3 2 1 16,-3-1-2-16,2 0 0 0,-5 1-1 15,4 1 0-15,-1 1-1 0,1 0 1 16,-1 1-2-16,-1-2 0 0,0 2-2 16,4 1-2-16,-4-2-2 0,-1 1-1 15,1 0-3-15,0 2 0 0,2 4 0 0,0 0-1 16,1 1 1-16,2 4-1 16,1 1 0-16,1 3-1 0,2-2 0 0,2 0 0 15,1-1-2-15,2 0 0 0,1-1-1 16,1-4 0-16,2-3-1 0,2-6 0 15,0-1 0-15,-1-2-1 0,1-3 1 16,0-5-1-16,-3-4 1 0,-1 0-1 16,-2-2 1-16,-2-4 0 0,-3 1 0 15,-3 0 0-15,-2-1 1 0,-3 1-1 16,-2-1 1-16,-1 4-1 0,-2 0 0 16,2 1 0-16,0 2 1 0,1 2-1 0,1 3 0 15,3 4-1-15,0 2 1 0,-1 2 0 16,3 2-1-16,0 3 1 0,1 3 0 15,2 3 0-15,0 1 0 0,1 2 0 16,1 3 0-16,0 5 0 0,1-1 0 16,0 0 0-16,2 3 0 0,-1 0 1 15,1-1-1-15,0-3 0 0,-1-1 0 16,2-2 0-16,-3-4-3 0,-1-1-6 0,0-2-12 16,-2-2-16-16,0 1-20 0,-2-2-14 15,-1-1-21-15,0 1-107 0,-1-2-124 16,-2 3-271-16</inkml:trace>
  <inkml:trace contextRef="#ctx0" brushRef="#br0" timeOffset="360615.2208">6094 17376 501 0,'-10'1'122'0,"0"0"4"15,2 1-74-15,-1 0-13 0,2-1-6 16,0 0-3-16,2 0-1 0,1 1 0 0,0-2-2 16,1 0 0-16,-1-2 2 0,1 4 1 15,2-2 0-15,-1-2-5 0,2 2-3 16,1-1-3-16,1 0-2 0,2 1-5 15,1-1-4-15,1-2-3 0,3 2 0 16,1-1 0-16,1 0 1 0,2 1 0 16,1 1 0-16,4 1 1 0,2-1-1 15,2 2 0-15,2-1 0 0,4 0 0 16,7-1-2-16,-1 1-1 0,3 2-1 0,2-2-1 16,0 0 0-16,0 0 0 0,0-1 0 15,-1 2 0-15,6-4 0 16,-1 1 1-16,5-1 1 0,2 3-1 0,4 0 1 15,3 0 0-15,0-1 0 0,-2 0 0 16,3-1 0-16,-2 1 0 0,3-1 0 16,0 1 0-16,2 1 0 0,0 0 1 15,0 1 0-15,1-2 0 0,-3-2 0 16,-4 2 1-16,1-2 1 0,-3-3-1 16,1 0 0-16,1 3-1 0,-1-2 1 15,-2 0-2-15,-3-1-1 0,-1 0 0 0,-6-2-1 16,-6 1 0-16,-4 0-1 0,-5 0 1 15,-4 1-1-15,-2 2 0 0,-5 3 0 16,-4-1 0-16,-2 2-1 0,-5 1 0 16,-2 1 0-16,-2 0 0 0,-2-1-3 15,-3-2-4-15,0 0-6 0,-1 1-8 16,-1-1-14-16,0 2-16 0,-1-1-13 0,-2 1-19 16,-1 1-105-16,2-1-121 0,-2 3-277 15</inkml:trace>
  <inkml:trace contextRef="#ctx0" brushRef="#br0" timeOffset="361639.4544">6019 17755 418 0,'4'-3'109'0,"0"-5"6"0,-2 1-50 0,1-2-14 16,-2 1-4-16,0-3-1 0,0 2 1 15,0-1 1-15,-1 3 2 0,0 0 1 16,0 1 1-16,0 3-3 0,0 2-3 15,-1 1-7-15,0 4-6 0,-1 3-8 16,-1 3-6-16,1 3-5 0,-1 1-4 16,1 3 0-16,-2 0-1 0,2 4-2 15,-1-3-2-15,1 2-2 0,2-2 0 16,-2-1-1-16,2 0-1 0,0 1-1 16,0-6-4-16,2 0-9 0,-1-2-12 15,0-2-17-15,2 0-16 0,0-3-20 0,1-2-117 16,0-1-135-16,2-4-298 0</inkml:trace>
  <inkml:trace contextRef="#ctx0" brushRef="#br0" timeOffset="361967.1923">6220 17821 588 0,'-7'-8'152'0,"2"0"9"0,-1 0-56 16,2 1-48-16,0 5-10 0,3 2-4 16,0-1-6-16,1 1-4 0,1 1-5 15,2-1-3-15,0 2-2 0,2-1-3 0,1 0-1 16,3 0-2-16,-2 0-3 0,4-1-3 15,0 2-3-15,0-2-4 0,3 0-1 16,-1 1-1-16,2 6-4 0,1-7-10 16,0 6-14-16,-3 2-22 0,2-8-16 15,-2 1-23-15,-1 5-113 0,-3-5-134 16,4 7-289-16</inkml:trace>
  <inkml:trace contextRef="#ctx0" brushRef="#br0" timeOffset="362335.9663">6678 17612 527 0,'-1'-12'139'0,"1"1"11"0,-1 3-61 0,1 2-13 15,0 3-9-15,0 3-9 0,1 2-5 16,0 2-7-16,1 4-10 0,0 4-9 0,0 2-8 15,1 2-6-15,-1 1-1 0,-2 3-4 16,2-1-3-16,-4 1-5 16,0-2-9-16,-3-1-13 0,1 0-18 0,2 1-16 15,-1-1-21-15,0-1-113 0,1-3-130 16,1-1-290-16</inkml:trace>
  <inkml:trace contextRef="#ctx0" brushRef="#br0" timeOffset="362687.9521">6960 17636 656 0,'2'-9'160'0,"-2"1"7"0,0 3-98 16,0 3-19-16,-1 2-10 0,-4 4-8 15,2 4-6-15,-3 4-7 0,-3 3-6 16,-2 2-1-16,-4 5 0 0,-1 2 1 16,-2-2 0-16,-2 3 0 0,-3 2-2 0,-1 4-1 15,0-4-2-15,3 0-2 0,3 0-3 16,3 2-2-16,4-7-2 0,4-1-8 15,5-4-12-15,2 0-20 0,2-2-16 16,4-6-19-16,-1-7-114 0,4-4-134 16,-1-7-290-16</inkml:trace>
  <inkml:trace contextRef="#ctx0" brushRef="#br0" timeOffset="363286.264">7049 17859 552 0,'-4'-2'147'0,"-3"-2"10"16,3-1-45-16,0 3-48 0,1-7-10 15,1 1-5-15,-1 0-4 0,3 0-7 16,2-2-8-16,0 1-6 0,1-2-5 16,2 5-5-16,1-1-2 0,1 0-2 0,3 0-2 15,-2 1-2-15,3 0-1 0,0 1-1 16,0 4-1-16,0 1 0 0,-1 3-1 15,-1 1 0-15,1 4-1 0,-2-1 0 16,1 3 0-16,-3 5 0 0,-1-1 0 16,-3 2-1-16,-2 1 1 0,-2 2 0 15,-4 2 0-15,-3 2-1 0,-3-1 1 16,-3 0-1-16,-2 4 1 0,-1 2-1 16,-1-2 0-16,0-2 1 0,-1-3-1 0,2-4 1 15,3-2-1-15,3-5 1 0,1-6 0 16,2-1 0-16,3-3-1 0,2-1 0 15,2-3 0-15,1 0-1 0,1-1-1 16,2-1 1-16,2-3-1 0,1 1 1 16,0 0-1-16,2-1 2 0,2 2-1 15,-1 2 1-15,1 1-1 0,0 7 1 16,0 0-1-16,1 3 1 0,1 2 0 16,0-1 0-16,-1 2 0 0,-1-1 0 15,1 0-1-15,-1-1-1 0,-1-1-8 16,0 0-9-16,-2-2-18 0,0 1-18 15,1-2-25-15,0 0-114 0,1-4-136 16,3 3-304-16</inkml:trace>
  <inkml:trace contextRef="#ctx0" brushRef="#br0" timeOffset="363963.5223">7434 17759 464 0,'-5'-1'136'0,"-1"-1"8"16,-1 0 2-16,2 0-85 0,0-1-13 15,1 1-8-15,2-1-4 0,1 0-4 16,1 0-6-16,2-1-4 0,3 2-4 15,1-2-2-15,3 1-3 0,0 0-1 0,2 1-2 16,2-2-1-16,-1 3-3 0,1 0-1 16,0 1-1-16,-1 1-2 0,0-1-1 15,-1 2 0-15,0 2 0 0,-2-2-1 16,-2 2 1-16,-1 0-1 0,-1 2 1 16,-4 0-1-16,2 0 1 0,-3 1-1 15,-3 2 0-15,-2-2 0 0,-2 1-1 16,-1 5-1-16,-2 1 0 0,-3 2 1 15,-1 0-1-15,-1 1 1 0,-3 2 0 16,3 3 0-16,-1-3 1 0,3 0 0 0,-1 1 0 16,2-2 1-16,2 2-1 0,4-4 1 15,0-1 0-15,2-2-1 0,-3-3 1 16,6-2 0-16,3-2 0 0,0-1 1 16,3-3-1-16,2 0 1 0,1-2 1 15,6-1-1-15,-5 0 0 0,2-1 0 16,0 0 0-16,2-2-1 0,-2 2 0 15,1-2-1-15,0 2 1 0,0-1-1 0,1 1-1 16,-1-1-3-16,-1 5-4 16,0-1-11-16,0 1-12 0,0 1-12 0,-1 0-14 15,0 2-13-15,-2-1-108 0,1-3-117 16,1-1-268-16</inkml:trace>
  <inkml:trace contextRef="#ctx0" brushRef="#br0" timeOffset="364241.7903">7739 17677 690 0,'-4'-4'170'0,"3"1"4"15,0 0-101-15,1 3-22 0,4 4-11 16,-2 1-11-16,4 1-8 0,2 2-6 16,0 1-5-16,2 1-1 0,2 0-4 15,0-2-5-15,2-1-8 0,1 1-13 16,1-3-17-16,1-2-11 0,-1 0-23 16,0-2-112-16,-2-3-129 0,3-2-288 15</inkml:trace>
  <inkml:trace contextRef="#ctx0" brushRef="#br0" timeOffset="364410.3291">8038 17605 698 0,'-3'3'165'0,"1"1"2"0,0 2-102 16,-1 3-29-16,1 0-16 0,-2 5-9 15,2 2-9-15,-1 1-14 0,1 1-17 16,-1 3-25-16,1-2-113 0,2-2-130 0,3 0-307 15</inkml:trace>
  <inkml:trace contextRef="#ctx0" brushRef="#br0" timeOffset="365354.5825">8018 17682 448 0,'0'-9'125'0,"2"-1"5"0,-1 2-36 16,0 0-35-16,0 1-9 0,2 1-3 16,-3 1-5-16,1 1-3 0,-1 2-3 15,0 1-3-15,-1 1-5 0,-1 0-4 16,1 5-5-16,-1 1-1 0,-1 2-3 15,0 5-2-15,-1 1-1 0,0 3-1 16,1 2-1-16,0-1-2 0,1-1-1 0,-1-2-2 16,2-1-1-16,1 3-3 0,0-1-3 15,0-2-8-15,1 1-15 16,1 0-18-16,0-1-25 0,0 1-115 0,3-9-135 16,1 0-310-16</inkml:trace>
  <inkml:trace contextRef="#ctx0" brushRef="#br0" timeOffset="366732.4924">8844 17188 265 0,'4'-4'89'0,"1"1"10"16,-1-3-27-16,0-2 0 0,1 0 1 0,-1-1-5 15,1-2-8-15,-1 1-4 0,0-2-1 16,0 1 1-16,-1 0 2 0,-1 1-1 16,-1 0-1-16,-1 4-5 0,0 3-5 15,-1 3-7-15,-2 2-7 0,4 8-8 16,-4 0-6-16,0 6-5 0,0 2-4 15,-1 3-1-15,0 3-2 0,3 2-1 16,-5 0-2-16,5 1-2 0,1-2 0 0,3 0-2 16,0-1-3-16,1-2-8 0,-1-4-9 15,2-4-13-15,0 0-15 0,1-3-12 16,-2-1-12-16,1-4-11 0,0-4-103 16,-2 1-115-16,0-2-261 0</inkml:trace>
  <inkml:trace contextRef="#ctx0" brushRef="#br0" timeOffset="366975.8481">8736 17247 648 0,'-11'-4'162'0,"0"1"10"15,1 0-92-15,3 1-20 0,3 0-10 16,2 2-6-16,2 2-6 0,4-2-9 15,3 1-7-15,0 0-6 0,4 0-4 16,3 2-1-16,2-2-4 0,3-1-4 0,2 1-11 16,4 0-16-16,1-1-25 15,5 0-21-15,-3 0-124 0,3-1-145 16,0 1-330-16</inkml:trace>
  <inkml:trace contextRef="#ctx0" brushRef="#br0" timeOffset="368763.3133">9837 17154 514 0,'-8'0'123'0,"0"0"6"0,2-1-76 16,-1-1-14-16,2 1-7 0,1 0-2 16,1 0-1-16,0-2-3 15,3 2-3-15,1-1-2 0,3-1 0 0,4 1 0 16,0-2-3-16,3 2-2 0,5-1 0 15,1 2 0-15,3 0 0 0,1 1-2 16,3 0 1-16,3 1 0 0,1 0-1 16,0-1-1-16,3 1-2 0,1-1-1 15,1 2-2-15,4 0-1 0,1 0-1 16,3 1-1-16,6-1 0 0,2 2 0 16,1 0-1-16,3-3 0 0,-3-1 0 15,4 0 0-15,0 2 0 0,-2 0 0 0,2-1 1 16,4 1 0-16,2 1 1 0,2 0-1 15,1 0 1-15,-1-4-1 0,1 1-1 16,-1-2 0-16,0 0-1 0,-1-3 0 16,1 3 0-16,1-3-1 0,-3-1 0 15,-1-4-1-15,-3 0 0 0,-5 4-1 16,-4-3-1-16,-7-2-3 0,-4 0-5 16,-7 3-7-16,-6-1-13 0,-5 2-13 0,-9-2-16 15,-5 1-15-15,-6 0-116 0,-7-2-127 16,-3-2-296-16</inkml:trace>
  <inkml:trace contextRef="#ctx0" brushRef="#br0" timeOffset="369562.9192">10527 16300 692 0,'-10'4'166'0,"-3"-1"4"0,4 8-108 15,4 4-16-15,4 1-10 0,1 4-8 16,5-1-7-16,2 3-5 0,8 2-4 16,0-7-2-16,1-3-1 0,3-3-1 15,1-6-1-15,2-3-2 0,2-6 0 0,2-7-1 16,-1-4-1-16,-2-1 0 0,-4-5-1 15,-3 2-1-15,-3-3 1 0,-5 5-1 16,-8 1 0-16,-6 0 0 0,-5 1-2 16,-5 3-6-16,-5 2-5 0,-2 4-12 15,-5 2-10-15,0 7-8 0,-1 3-3 16,1 1 1-16,4 4 5 0,3 4 5 16,3 0 8-16,4 0 5 0,4 0 2 0,5-1-4 15,5 3-6-15,3-1-6 0,2-2-8 16,2-1-29-16,5-1-34 0,1-1-21 15,1-2-68-15,1-2 106 0,0-3 36 16,-3-2 33-16,0 0 49 0,-3 0 49 16,-2-4 38-16,-2 0 84 0,-1 1-91 15,-3-2-21-15,-1 1-19 0,-2-1-11 16,-2 2-6-16,-2 1-3 0,-3 1-4 16,-1 3-5-16,-1 2-4 0,-2 3-5 15,-1 2-4-15,1 5-4 0,-1 2-4 0,5 2-3 16,-1 1-4-16,2 2-1 15,4 1 0-15,2 0-2 0,5-1 0 0,2 0-2 16,2 2-2-16,4-3-1 0,4-4-1 16,2-2-1-16,1-5 0 0,3-1-1 15,2-7 0-15,1-5 0 0,4-5 0 16,-2-4 0-16,-1-3 0 0,1-4 0 0,-4-3-1 16,-4-2 1-16,-2-2 0 0,-8 1 0 15,-6-2 0-15,-3 0 0 0,-6-2 0 16,-6 1 0-16,-4 1-1 0,-4 3-3 15,-3 5-7-15,-2 4-11 0,-2 9-15 16,-1 8-18-16,-1 9-15 0,2 8-123 16,0 5-134-16,1 9-307 0</inkml:trace>
  <inkml:trace contextRef="#ctx0" brushRef="#br0" timeOffset="370989.0063">9992 17655 547 0,'-2'-8'151'0,"1"1"13"0,-2 2-50 15,0 3-38-15,1 2-11 0,-1 3-8 16,1 7-6-16,1 1-9 0,-1 6-11 15,1 4-8-15,1 0-4 0,-2 1-4 16,2 5-4-16,-3 0-3 0,2 0-2 16,0-3-2-16,0 0-1 0,2-1-2 15,0 1-3-15,-1-4-8 0,1-3-9 16,0-2-15-16,-1-2-15 0,2-3-15 16,-4-1-19-16,4-7-113 0,-2-3-126 0,5-5-286 15</inkml:trace>
  <inkml:trace contextRef="#ctx0" brushRef="#br0" timeOffset="371380.9637">10185 17825 586 0,'-7'-6'132'0,"1"-4"1"16,-2 4-91-16,4 0-21 0,0 7-10 15,0-2-5-15,0 1-2 0,3 0-2 16,0 0-3-16,1 0-3 0,1 0-2 16,0 0-5-16,2 0-6 0,-1 0-8 15,1 0-7-15,-1 0-19 0,1 1-12 16,0-1 2-16,0 5 6 0,-2-5 14 0,0 6 20 15,1-6 16-15,-2 0 28 0,1 0 18 16,-4 0 7-16,3-5 3 0,-1 10-5 16,0-11-9-16,0 6-8 0,-1 0-5 15,1 0-6-15,1 0-5 0,-1-1-4 16,0-5-4-16,-2 6-2 0,3-2-4 16,0 1-6-16,0 0-7 0,2 1-9 0,-4-1-105 15,4 1-102-15,-1-1-257 16</inkml:trace>
  <inkml:trace contextRef="#ctx0" brushRef="#br0" timeOffset="371623.3665">10169 17790 616 0,'-2'-3'161'0,"-1"2"13"15,0 0-79-15,0-1-21 0,1 2-9 0,-1-2-5 16,2 2-8-16,1 0-9 0,-1-1-10 15,1 1-6-15,1 0-5 0,3 1-5 16,0-1-3-16,2 0-1 0,1 0-2 16,3 1-1-16,2 0-2 0,2-1-1 15,-2 0-2-15,2 2-1 0,0-1-4 16,2-1-8-16,-4 1-11 0,2-1-17 16,-1 1-32-16,1 1-28 0,-1-1-120 0,-1-1-151 15,-1 1-333-15</inkml:trace>
  <inkml:trace contextRef="#ctx0" brushRef="#br0" timeOffset="372325.4811">10598 17632 722 0,'-2'-3'174'0,"-2"-1"5"16,1 2-110-16,2 0-14 0,0 0-12 15,1 0-8-15,1-1-5 0,2 1-7 16,2 2-4-16,2-4-4 0,2 3-3 0,2-1-2 15,2 0-1-15,2 2-1 0,-1 0-2 16,4 2 0-16,-3-1-1 0,1 1-2 16,0 2 0-16,-1 0-2 0,-2-2 1 15,1 2-2-15,-5-1 0 0,-1 1 0 16,-3 0 0-16,-1 1 0 0,-4 0-1 16,-2 3 0-16,-1 2 0 0,-5 1 0 15,0 2 0-15,-3 2 0 0,-4 1 0 16,-1 1 1-16,-2 0-1 0,-2 3 1 15,-1 0-1-15,2 0 1 0,2 0 0 16,2 0 0-16,0-1 0 0,3 1 0 0,3-6 0 16,2 1 1-16,1-3-1 0,0-1 1 15,3-1 0-15,2-2 0 0,1 1 0 16,3-5 0-16,2-1 1 0,1-2-1 16,-1 0 1-16,2-2 0 0,1-2-1 15,2-5 1-15,1 4-1 0,0-1 1 16,3 4-1-16,1-6-1 0,2-1 1 0,0 2-1 15,0 1-1-15,0 2-4 16,-1 0-8-16,0-1-14 0,0 7-18 0,-1 1-19 16,-1 0-17-16,0 4-81 0,-1-2-39 15,-1-1-111-15,-2-3-217 0</inkml:trace>
  <inkml:trace contextRef="#ctx0" brushRef="#br0" timeOffset="372860.0097">11012 17523 634 0,'-4'-3'165'0,"1"2"12"0,-1 0-77 16,3-1-29-16,0 2-10 0,2 2-7 15,-1 0-7-15,3 3-10 0,1-1-11 0,1-1-7 16,2 2-5-16,2 0-4 0,0-1-4 16,0-1-6-16,1-1-7 0,0-2-14 15,-1 1-17-15,-2 0-22 0,0-2-15 16,2 0-72-16,-3-1-54 0,2-2-118 16,1-1-233-16</inkml:trace>
  <inkml:trace contextRef="#ctx0" brushRef="#br0" timeOffset="373060.4738">11283 17383 710 0,'-4'-1'186'15,"0"-1"4"-15,1 4-55 0,0 3-75 16,1 2-22-16,2 6-14 0,0 3-8 0,2 5-3 15,-2 4-6-15,3 2-14 0,-1 1-16 16,2 2-31-16,-2 0-61 0,1 3-84 16,-4 0-139-16,1-2-304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7D10-C261-4DFF-A6F5-2BCC03AECF79}" type="datetimeFigureOut">
              <a:rPr lang="el-GR" smtClean="0"/>
              <a:t>9/11/2020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BF91E-3054-4EAE-A39A-9A8498F11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17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7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1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78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9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5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0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63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159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88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86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637052"/>
                </a:solidFill>
              </a:rPr>
              <a:pPr/>
              <a:t>‹#›</a:t>
            </a:fld>
            <a:endParaRPr lang="el-G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9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66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6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srgbClr val="000000"/>
                </a:solidFill>
              </a:rPr>
              <a:t>Πόλοι και Μηδενικά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srgbClr val="000000"/>
                </a:solidFill>
              </a:rPr>
              <a:t>Συστήματα στο χώρο του Ζ</a:t>
            </a:r>
            <a:endParaRPr lang="el-GR" sz="2100" dirty="0">
              <a:solidFill>
                <a:srgbClr val="0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49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3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Αντίστροφος Μετασχηματισμός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3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81880" y="761400"/>
              <a:ext cx="8847000" cy="3558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160" y="750960"/>
                <a:ext cx="8859240" cy="357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64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Βρείτε τον αντίστροφο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0760" y="1569960"/>
              <a:ext cx="8625240" cy="4933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120" y="1561680"/>
                <a:ext cx="8636400" cy="494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02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3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Αντίστροφος Μετασχηματισμός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3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9680" y="1168920"/>
              <a:ext cx="9014760" cy="4098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60" y="1156320"/>
                <a:ext cx="9033120" cy="41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5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3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Αντίστροφος Μετασχηματισμός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3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33440" y="952200"/>
              <a:ext cx="6903720" cy="3814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000" y="940320"/>
                <a:ext cx="6916680" cy="38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65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41"/>
                <a:ext cx="9056719" cy="590203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είναι ένα πολύ ισχυρό εργαλείο αναπαράστασης σημάτων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εμπειρία σας ως τώρα ίσως σας έχει αποκαλύψει τη χρήση του για ανάλυση ΓΧΑ συστημάτων…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…μέσω της ιδιότητας της συνέλιξης στο χρόνο </a:t>
                </a:r>
                <a:r>
                  <a:rPr lang="el-GR" dirty="0" smtClean="0">
                    <a:sym typeface="Wingdings" panose="05000000000000000000" pitchFamily="2" charset="2"/>
                  </a:rPr>
                  <a:t> γινόμενο στο χώρο του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«πλεύσουμε» στο χώρο των συστημάτων με τον ίδιο τρόπο που κάναμε και στο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Ξεκινάμε από την ιδιότητα της </a:t>
                </a:r>
                <a:r>
                  <a:rPr lang="el-GR" dirty="0" err="1" smtClean="0"/>
                  <a:t>ιδιοσυνάρτησης</a:t>
                </a:r>
                <a:r>
                  <a:rPr lang="el-GR" dirty="0" smtClean="0"/>
                  <a:t> και </a:t>
                </a:r>
                <a:r>
                  <a:rPr lang="el-GR" dirty="0" err="1" smtClean="0"/>
                  <a:t>ιδιοτιμής</a:t>
                </a:r>
                <a:r>
                  <a:rPr lang="el-GR" dirty="0" smtClean="0"/>
                  <a:t>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δείξουμε εύκολα (</a:t>
                </a:r>
                <a:r>
                  <a:rPr lang="en-US" dirty="0" smtClean="0"/>
                  <a:t>do it! </a:t>
                </a:r>
                <a:r>
                  <a:rPr lang="en-US" dirty="0" smtClean="0">
                    <a:sym typeface="Wingdings" panose="05000000000000000000" pitchFamily="2" charset="2"/>
                  </a:rPr>
                  <a:t>) </a:t>
                </a:r>
                <a:r>
                  <a:rPr lang="el-GR" dirty="0" smtClean="0"/>
                  <a:t>ότι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αποτελεί </a:t>
                </a:r>
                <a:r>
                  <a:rPr lang="el-GR" dirty="0" err="1" smtClean="0"/>
                  <a:t>ιδιοσυνάρτηση</a:t>
                </a:r>
                <a:r>
                  <a:rPr lang="el-GR" dirty="0" smtClean="0"/>
                  <a:t> ενός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</a:t>
                </a:r>
                <a:r>
                  <a:rPr lang="el-GR" dirty="0" err="1" smtClean="0"/>
                  <a:t>ιδιοτιμή</a:t>
                </a:r>
                <a:r>
                  <a:rPr lang="el-GR" dirty="0" smtClean="0"/>
                  <a:t> του δίνεται από την εξίσωση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3" lvl="1" indent="0">
                  <a:buClrTx/>
                  <a:buSzPct val="120000"/>
                  <a:buNone/>
                </a:pPr>
                <a:endParaRPr lang="el-GR" sz="800" dirty="0"/>
              </a:p>
              <a:p>
                <a:pPr marL="201163" lvl="1" indent="0">
                  <a:buClrTx/>
                  <a:buSzPct val="120000"/>
                  <a:buNone/>
                </a:pPr>
                <a:r>
                  <a:rPr lang="el-GR" dirty="0" smtClean="0"/>
                  <a:t>η οποία βλέπετε ότι αποτελεί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της κρουστικής απόκρισης του ΓΧΑ συστήματος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17" t="-2066" r="-14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97240" y="3900960"/>
              <a:ext cx="4233960" cy="1220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0400" y="3892680"/>
                <a:ext cx="4244040" cy="12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9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41"/>
                <a:ext cx="9056719" cy="5902036"/>
              </a:xfrm>
            </p:spPr>
            <p:txBody>
              <a:bodyPr numCol="1"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της κρουστικής απόκρισης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δε θα μπορούσε να μην έχει κι αυτός το δικό του όνομα: </a:t>
                </a:r>
                <a:r>
                  <a:rPr lang="el-GR" b="1" dirty="0" smtClean="0"/>
                  <a:t>συνάρτηση μεταφοράς</a:t>
                </a: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</a:t>
                </a:r>
                <a:r>
                  <a:rPr lang="el-GR" b="1" dirty="0" smtClean="0"/>
                  <a:t>(</a:t>
                </a:r>
                <a:r>
                  <a:rPr lang="en-US" b="1" dirty="0" smtClean="0"/>
                  <a:t>transfer function)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Η «έκδοση»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επάνω στο μοναδιαίο κύκλο ονομάζεται </a:t>
                </a:r>
                <a:r>
                  <a:rPr lang="el-GR" b="1" dirty="0" smtClean="0"/>
                  <a:t>απόκριση σε συχνότητα</a:t>
                </a:r>
                <a:r>
                  <a:rPr lang="el-GR" dirty="0" smtClean="0"/>
                  <a:t>, όπως ήδη γνωρίζετε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Θα θυμάστε ίσως ότι τα ΓΧΑ συστήματα κατηγοριοποιούνται ανάλογα με τη διάρκεια της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κρουστικής τους απόκρισης: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 smtClean="0"/>
                  <a:t>Πεπερασμένης Κρουστικής Απόκρισης (</a:t>
                </a:r>
                <a:r>
                  <a:rPr lang="en-US" b="1" dirty="0" smtClean="0"/>
                  <a:t>FIR)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 smtClean="0"/>
                  <a:t>Άπειρης Κρουστικής Απόκρισης (</a:t>
                </a:r>
                <a:r>
                  <a:rPr lang="en-US" b="1" dirty="0" smtClean="0"/>
                  <a:t>IIR)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17" t="-1756" r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368160" y="759960"/>
              <a:ext cx="5027040" cy="4976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9520" y="751320"/>
                <a:ext cx="5042880" cy="49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0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3942"/>
                <a:ext cx="9056719" cy="6226233"/>
              </a:xfrm>
            </p:spPr>
            <p:txBody>
              <a:bodyPr numCol="1"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FIR </a:t>
                </a:r>
                <a:r>
                  <a:rPr lang="el-GR" b="1" dirty="0"/>
                  <a:t>συστήματα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Περιγράφονται από την κρουστική </a:t>
                </a:r>
                <a:r>
                  <a:rPr lang="el-GR" dirty="0" smtClean="0"/>
                  <a:t>απόκριση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sz="133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</m:t>
                      </m:r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</a:t>
                </a:r>
                <a:r>
                  <a:rPr lang="el-GR" dirty="0"/>
                  <a:t>συνάρτηση μεταφοράς δίνεται ως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Βλέπετε ότι αποτελείται από θετικές και αρνητικές δυνάμεις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Μπορούμε να το γράψουμε ως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33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Παρατηρήστε ότι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πόλους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/>
                  <a:t> πόλους στο άπειρο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ROC: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&lt;∞}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Επίσης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μηδενικά στο μιγαδικό επίπεδο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  <a:blipFill rotWithShape="0">
                <a:blip r:embed="rId2"/>
                <a:stretch>
                  <a:fillRect l="-1884" t="-21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87440" y="694080"/>
              <a:ext cx="8537040" cy="5300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520" y="681480"/>
                <a:ext cx="8552160" cy="53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31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3942"/>
                <a:ext cx="9056719" cy="6226233"/>
              </a:xfrm>
            </p:spPr>
            <p:txBody>
              <a:bodyPr numCol="1"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FIR </a:t>
                </a:r>
                <a:r>
                  <a:rPr lang="el-GR" b="1" dirty="0"/>
                  <a:t>συστήματα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33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, τότε έχουμε ένα 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33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Παρατηρούμε ότι έχει μόνο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πόλους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ROC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Επίσης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μηδενικά στο μιγαδικό </a:t>
                </a:r>
                <a:r>
                  <a:rPr lang="el-GR" dirty="0" smtClean="0"/>
                  <a:t>επίπεδο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, τότε έχουμε ένα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-αιτιατό </a:t>
                </a:r>
                <a:r>
                  <a:rPr lang="en-US" dirty="0"/>
                  <a:t>FIR </a:t>
                </a:r>
                <a:r>
                  <a:rPr lang="el-GR" dirty="0"/>
                  <a:t>σύστημα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sz="133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/>
                  <a:t>Παρατηρούμε ότι έχει μόνο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πόλους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ROC: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Επίσης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μηδενικά στο μιγαδικό επίπεδο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  <a:blipFill rotWithShape="0">
                <a:blip r:embed="rId2"/>
                <a:stretch>
                  <a:fillRect l="-1817" t="-2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86640" y="271080"/>
              <a:ext cx="8738640" cy="4775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440" y="261720"/>
                <a:ext cx="8748360" cy="47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411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437460"/>
                <a:ext cx="9056719" cy="6132712"/>
              </a:xfrm>
            </p:spPr>
            <p:txBody>
              <a:bodyPr numCol="1"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FIR </a:t>
                </a:r>
                <a:r>
                  <a:rPr lang="el-GR" b="1" dirty="0" smtClean="0"/>
                  <a:t>συστήματα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Συμπεράσματα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Ένα 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έχει πόλους στο άπειρο (μόνο στο μηδέν)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Ένα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έχει πόλους στο μηδέν (μόνο στο άπειρο)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Πεδίο </a:t>
                </a:r>
                <a:r>
                  <a:rPr lang="el-GR" dirty="0"/>
                  <a:t>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l-GR" dirty="0" smtClean="0"/>
                  <a:t>Ένα μη-αιτιατό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θα έχει πόλους </a:t>
                </a:r>
                <a:r>
                  <a:rPr lang="el-GR" b="1" dirty="0" smtClean="0"/>
                  <a:t>και</a:t>
                </a:r>
                <a:r>
                  <a:rPr lang="el-GR" dirty="0" smtClean="0"/>
                  <a:t> στο μηδέν </a:t>
                </a:r>
                <a:r>
                  <a:rPr lang="el-GR" b="1" dirty="0" smtClean="0"/>
                  <a:t>και</a:t>
                </a:r>
                <a:r>
                  <a:rPr lang="el-GR" dirty="0" smtClean="0"/>
                  <a:t> στο άπειρο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9056718" cy="6132712"/>
              </a:xfrm>
              <a:blipFill rotWithShape="0">
                <a:blip r:embed="rId2"/>
                <a:stretch>
                  <a:fillRect l="-1884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86160" y="2480400"/>
              <a:ext cx="8263800" cy="2670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80" y="2473200"/>
                <a:ext cx="8286480" cy="26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4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405247"/>
                <a:ext cx="9056719" cy="6164927"/>
              </a:xfrm>
            </p:spPr>
            <p:txBody>
              <a:bodyPr numCol="1"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I</a:t>
                </a:r>
                <a:r>
                  <a:rPr lang="en-US" b="1" dirty="0" smtClean="0"/>
                  <a:t>IR </a:t>
                </a:r>
                <a:r>
                  <a:rPr lang="el-GR" b="1" dirty="0" smtClean="0"/>
                  <a:t>συστήματα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Τα </a:t>
                </a:r>
                <a:r>
                  <a:rPr lang="en-US" dirty="0" smtClean="0"/>
                  <a:t>IIR </a:t>
                </a:r>
                <a:r>
                  <a:rPr lang="el-GR" dirty="0" smtClean="0"/>
                  <a:t>συστήματα αποτελούνται από άπειρες σε διάρκεια κρουστικές αποκρίσεις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συνάρτηση μεταφοράς γράφεται ως λόγος πολυωνύμων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Πόλοι και μηδενικά οπουδήποτε στο μιγαδικό επίπεδο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33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παρόμοια διαδικασία μπορούμε να δείξουμε ότι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Ένα </a:t>
                </a:r>
                <a:r>
                  <a:rPr lang="el-GR" dirty="0"/>
                  <a:t>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b="1" dirty="0"/>
                  <a:t>δεν</a:t>
                </a:r>
                <a:r>
                  <a:rPr lang="el-GR" dirty="0"/>
                  <a:t> έχει πόλους στο </a:t>
                </a:r>
                <a:r>
                  <a:rPr lang="el-GR" dirty="0" smtClean="0"/>
                  <a:t>άπειρο</a:t>
                </a:r>
                <a:endParaRPr lang="el-GR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/>
                  <a:t> Ένα </a:t>
                </a:r>
                <a:r>
                  <a:rPr lang="el-GR" dirty="0" err="1"/>
                  <a:t>αντι</a:t>
                </a:r>
                <a:r>
                  <a:rPr lang="el-GR" dirty="0"/>
                  <a:t>-αιτιατό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b="1" dirty="0"/>
                  <a:t>δεν</a:t>
                </a:r>
                <a:r>
                  <a:rPr lang="el-GR" dirty="0"/>
                  <a:t> έχει πόλους στο </a:t>
                </a:r>
                <a:r>
                  <a:rPr lang="el-GR" dirty="0" smtClean="0"/>
                  <a:t>μηδέν</a:t>
                </a:r>
                <a:endParaRPr lang="en-US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:r>
                  <a:rPr lang="el-GR" dirty="0"/>
                  <a:t>Ένα μη-αιτιατό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dirty="0" smtClean="0"/>
                  <a:t>μπορεί να </a:t>
                </a:r>
                <a:r>
                  <a:rPr lang="el-GR" dirty="0"/>
                  <a:t>έχει πόλους </a:t>
                </a:r>
                <a:r>
                  <a:rPr lang="el-GR" b="1" dirty="0" smtClean="0"/>
                  <a:t>οπουδήποτε</a:t>
                </a:r>
                <a:endParaRPr lang="en-US" b="1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05246"/>
                <a:ext cx="9056718" cy="6164926"/>
              </a:xfrm>
              <a:blipFill rotWithShape="0">
                <a:blip r:embed="rId2"/>
                <a:stretch>
                  <a:fillRect l="-1884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0520" y="667080"/>
              <a:ext cx="8227440" cy="5408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160" y="664560"/>
                <a:ext cx="8239320" cy="54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7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ήδη (διαισθητικά) τη σημασία των πόλων και των μηδενικών στο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αναπαράσταση των πόλων και μηδενικών στο μιγαδικό επίπεδο συνιστά το </a:t>
                </a:r>
                <a:r>
                  <a:rPr lang="el-GR" b="1" dirty="0" smtClean="0"/>
                  <a:t>περίφημο διάγραμμα πόλων-μηδενικών</a:t>
                </a:r>
              </a:p>
              <a:p>
                <a:pPr marL="201163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μιλήσουμε λίγο περισσότερο για αυτό το διάγραμμα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ένα ρητό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… 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Παραγοντοποιώντας</a:t>
                </a: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Προφανώς,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είναι τα μηδενικά και οι πόλοι αντίστοιχα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/>
                  <a:t>Είναι εμφανές ότι υπάρχουν Μ μηδενικά και Ν πόλοι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υπάρχει και ο όρος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b="0" dirty="0" smtClean="0"/>
                  <a:t>! Ας τον δούμε…</a:t>
                </a:r>
                <a:endParaRPr lang="en-US" b="0" dirty="0" smtClean="0"/>
              </a:p>
              <a:p>
                <a:pPr marL="201163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457189" indent="-457189">
                  <a:buClrTx/>
                  <a:buSzPct val="120000"/>
                  <a:buFont typeface="+mj-lt"/>
                  <a:buAutoNum type="arabicPeriod"/>
                </a:pPr>
                <a:endParaRPr lang="en-US" dirty="0" smtClean="0"/>
              </a:p>
              <a:p>
                <a:pPr marL="457189" indent="-457189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29240" y="3154320"/>
              <a:ext cx="6197040" cy="3161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2040" y="3146400"/>
                <a:ext cx="6210720" cy="31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0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61"/>
                <a:ext cx="8959043" cy="6318708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</a:t>
                </a:r>
                <a:r>
                  <a:rPr lang="el-GR" b="1" dirty="0" smtClean="0"/>
                  <a:t>του Ζ –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ότι ένα ΓΧΑ σύστημα μπορεί να περιγραφεί ως μια εξίσωση διαφορών με μηδενικές αρχικές συνθήκες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εφαρμόσουμε τον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</a:t>
                </a:r>
                <a:r>
                  <a:rPr lang="en-US" dirty="0" smtClean="0"/>
                  <a:t> </a:t>
                </a:r>
                <a:r>
                  <a:rPr lang="el-GR" dirty="0" smtClean="0"/>
                  <a:t>σε μια γενική εξίσωση διαφορών</a:t>
                </a: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201163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201163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l-GR" dirty="0"/>
              </a:p>
              <a:p>
                <a:pPr marL="201163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8959042" cy="6318708"/>
              </a:xfrm>
              <a:blipFill rotWithShape="0">
                <a:blip r:embed="rId3"/>
                <a:stretch>
                  <a:fillRect l="-1905" t="-1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25695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85881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70697" y="5633939"/>
            <a:ext cx="3764604" cy="860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813120" y="763200"/>
              <a:ext cx="5207760" cy="5727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4840" y="753840"/>
                <a:ext cx="5229000" cy="57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71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05247"/>
                <a:ext cx="8959043" cy="6045431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 </a:t>
                </a:r>
                <a:r>
                  <a:rPr lang="el-GR" b="1" dirty="0"/>
                  <a:t>ΓΧΑ Συστήματα στο Χώρο του Ζ –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περιγράφεται από την εξίσωση διαφορών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el-GR" b="0" dirty="0" smtClean="0"/>
              </a:p>
              <a:p>
                <a:pPr marL="201163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Βρείτε τη συνάρτηση μεταφοράς του και σχεδιάστε πόλους και μηδενικά, καθώς και την</a:t>
                </a:r>
              </a:p>
              <a:p>
                <a:pPr marL="201163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απόκριση πλάτους του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05246"/>
                <a:ext cx="8959042" cy="6045430"/>
              </a:xfrm>
              <a:blipFill rotWithShape="0">
                <a:blip r:embed="rId2"/>
                <a:stretch>
                  <a:fillRect l="-1905" t="-1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47760" y="1662840"/>
              <a:ext cx="8746920" cy="4682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00" y="1657080"/>
                <a:ext cx="8769600" cy="46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8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93816"/>
            <a:ext cx="8959043" cy="60568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 </a:t>
            </a:r>
            <a:r>
              <a:rPr lang="el-GR" b="1" dirty="0"/>
              <a:t>ΓΧΑ Συστήματα στο Χώρο του Ζ – Εξισώσεις διαφορών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52" y="1161314"/>
            <a:ext cx="7109981" cy="27263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3800" y="966240"/>
              <a:ext cx="8722800" cy="5064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60" y="957240"/>
                <a:ext cx="8741160" cy="50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5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</a:p>
              <a:p>
                <a:pPr marL="201163" lvl="1" indent="0">
                  <a:buClrTx/>
                  <a:buSzPct val="120000"/>
                  <a:buNone/>
                </a:pPr>
                <a:endParaRPr lang="el-GR" sz="800" i="1" dirty="0">
                  <a:latin typeface="Cambria Math" panose="02040503050406030204" pitchFamily="18" charset="0"/>
                </a:endParaRP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τότε υπάρχουν επιπλέον Ν-Μ μηδενικά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τότε υπάρχουν επιπλέον Μ-Ν πόλοι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βλέπετε ότι κάθε ρητός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έχει τον </a:t>
                </a:r>
                <a:r>
                  <a:rPr lang="el-GR" b="1" dirty="0" smtClean="0"/>
                  <a:t>ίδιο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αριθμό πόλων και μηδενικών</a:t>
                </a:r>
                <a:r>
                  <a:rPr lang="el-GR" dirty="0" smtClean="0"/>
                  <a:t>!</a:t>
                </a:r>
              </a:p>
              <a:p>
                <a:pPr marL="201163" lvl="1" indent="0">
                  <a:buClrTx/>
                  <a:buSzPct val="120000"/>
                  <a:buNone/>
                </a:pPr>
                <a:endParaRPr lang="el-GR" sz="7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τώρα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τότε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l-GR" dirty="0" smtClean="0"/>
                  <a:t>, τότε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οπότε υπάρχουν επιπλέον Ν-Μ μηδενικά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l-GR" dirty="0" smtClean="0"/>
                  <a:t>, τότε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 smtClean="0"/>
                  <a:t>οπότε υπάρχουν </a:t>
                </a:r>
                <a:r>
                  <a:rPr lang="el-GR" dirty="0"/>
                  <a:t>επιπλέον Μ-Ν πόλοι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Ξανά, </a:t>
                </a:r>
                <a:r>
                  <a:rPr lang="el-GR" b="1" dirty="0" smtClean="0"/>
                  <a:t>όσοι πόλοι, τόσα μηδενικά</a:t>
                </a:r>
                <a:r>
                  <a:rPr lang="el-GR" dirty="0" smtClean="0"/>
                  <a:t>!</a:t>
                </a:r>
                <a:endParaRPr lang="en-US" dirty="0" smtClean="0"/>
              </a:p>
              <a:p>
                <a:pPr marL="457189" indent="-457189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  <a:blipFill rotWithShape="0">
                <a:blip r:embed="rId2"/>
                <a:stretch>
                  <a:fillRect l="-1837" t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18200" y="594720"/>
              <a:ext cx="7981200" cy="5742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920" y="587520"/>
                <a:ext cx="7998120" cy="57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57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Σχεδιάστε το διάγραμμα πόλων-μηδενικών του μετασχηματισμού</a:t>
                </a: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03523" y="3518385"/>
            <a:ext cx="3742805" cy="2990483"/>
            <a:chOff x="5303520" y="3518382"/>
            <a:chExt cx="3742805" cy="29904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3520" y="3518382"/>
              <a:ext cx="3742805" cy="299048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827776" y="3681984"/>
              <a:ext cx="512064" cy="4389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4520" y="1222920"/>
              <a:ext cx="8317440" cy="4129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720" y="1212840"/>
                <a:ext cx="8338320" cy="41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92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Σχεδιάστε το διάγραμμα πόλων-μηδενικών του μετασχηματισμού</a:t>
                </a: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39483" y="3460279"/>
            <a:ext cx="3815471" cy="3034145"/>
            <a:chOff x="5230853" y="3474720"/>
            <a:chExt cx="3815471" cy="30341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0853" y="3474720"/>
              <a:ext cx="3815471" cy="3034145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230853" y="3621024"/>
              <a:ext cx="512064" cy="4389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4720" y="1349280"/>
              <a:ext cx="8463960" cy="4974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60" y="1338480"/>
                <a:ext cx="8483400" cy="49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9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Σχεδιάστε το διάγραμμα πόλων-μηδενικών του μετασχηματισμού</a:t>
                </a: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84" y="1966728"/>
            <a:ext cx="4455816" cy="29806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79000" y="1396080"/>
              <a:ext cx="8330760" cy="4581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560" y="1386360"/>
                <a:ext cx="8350200" cy="46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Ορισμός: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3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Στα πλαίσια των σημάτων και συστημάτων χρησιμοποιούνται εναλλακτικά τρεις τρόποι υπολογισμού του αντιστρόφου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544054" lvl="1" indent="-342891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Το ανάπτυγμα σε </a:t>
                </a:r>
                <a:r>
                  <a:rPr lang="el-GR" dirty="0" err="1" smtClean="0"/>
                  <a:t>δυναμοσειρές</a:t>
                </a:r>
                <a:endParaRPr lang="el-GR" dirty="0" smtClean="0"/>
              </a:p>
              <a:p>
                <a:pPr marL="544054" lvl="1" indent="-342891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544054" lvl="1" indent="-342891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Τη μακρά διαίρεση</a:t>
                </a:r>
              </a:p>
              <a:p>
                <a:pPr marL="544054" lvl="1" indent="-342891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544054" lvl="1" indent="-342891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Το ανάπτυγμα σε μερικά κλάσματα</a:t>
                </a:r>
              </a:p>
              <a:p>
                <a:pPr marL="544054" lvl="1" indent="-342891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201163" lvl="1" indent="0">
                  <a:buClrTx/>
                  <a:buSzPct val="120000"/>
                  <a:buNone/>
                </a:pPr>
                <a:r>
                  <a:rPr lang="el-GR" dirty="0" smtClean="0"/>
                  <a:t>Θα επικεντρωθούμε μόνο στ</a:t>
                </a:r>
                <a:r>
                  <a:rPr lang="el-GR" dirty="0"/>
                  <a:t>η</a:t>
                </a:r>
                <a:r>
                  <a:rPr lang="el-GR" dirty="0" smtClean="0"/>
                  <a:t>ν τελευταία, καθώς σχετίζεται στενά με τα ΓΧΑ συστήματα και την ιδιότητα της συνέλιξης</a:t>
                </a:r>
                <a:endParaRPr lang="en-US" dirty="0" smtClean="0"/>
              </a:p>
              <a:p>
                <a:pPr lvl="1">
                  <a:buClrTx/>
                  <a:buSzPct val="120000"/>
                </a:pPr>
                <a:r>
                  <a:rPr lang="el-GR" dirty="0" smtClean="0"/>
                  <a:t>Για κάθε μέθοδο μπορείτε να δείτε τις σημειώσεις σας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  <a:blipFill rotWithShape="0">
                <a:blip r:embed="rId2"/>
                <a:stretch>
                  <a:fillRect l="-1905" t="-1765" r="-4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8040" y="668520"/>
              <a:ext cx="4326840" cy="4204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400" y="659520"/>
                <a:ext cx="4338000" cy="421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7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γενική μορφή ενός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των σημάτων που είδαμε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διασπάσουμε το παραπάνω κλάσμα ως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3" lvl="1" indent="0">
                  <a:buClrTx/>
                  <a:buSzPct val="120000"/>
                  <a:buNone/>
                </a:pPr>
                <a:r>
                  <a:rPr lang="el-GR" dirty="0" smtClean="0"/>
                  <a:t>όπου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88" y="4188962"/>
            <a:ext cx="6496051" cy="1266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019120" y="4794480"/>
              <a:ext cx="244800" cy="94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5520" y="4788000"/>
                <a:ext cx="2581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355120" y="3860640"/>
              <a:ext cx="790200" cy="51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8280" y="3854520"/>
                <a:ext cx="80064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3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5" y="125734"/>
            <a:ext cx="9077499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3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Βρείτε τον αντίστροφο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3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7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5"/>
            <a:ext cx="9144000" cy="7481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1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7800" y="1202400"/>
              <a:ext cx="8926920" cy="5324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880" y="1193400"/>
                <a:ext cx="8946000" cy="53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04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492</Words>
  <Application>Microsoft Office PowerPoint</Application>
  <PresentationFormat>On-screen Show (4:3)</PresentationFormat>
  <Paragraphs>221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</cp:revision>
  <dcterms:created xsi:type="dcterms:W3CDTF">2020-11-09T17:41:05Z</dcterms:created>
  <dcterms:modified xsi:type="dcterms:W3CDTF">2020-11-09T17:44:34Z</dcterms:modified>
</cp:coreProperties>
</file>