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ink/ink5.xml" ContentType="application/inkml+xml"/>
  <Override PartName="/ppt/notesSlides/notesSlide8.xml" ContentType="application/vnd.openxmlformats-officedocument.presentationml.notesSlide+xml"/>
  <Override PartName="/ppt/ink/ink6.xml" ContentType="application/inkml+xml"/>
  <Override PartName="/ppt/notesSlides/notesSlide9.xml" ContentType="application/vnd.openxmlformats-officedocument.presentationml.notesSlide+xml"/>
  <Override PartName="/ppt/ink/ink7.xml" ContentType="application/inkml+xml"/>
  <Override PartName="/ppt/notesSlides/notesSlide10.xml" ContentType="application/vnd.openxmlformats-officedocument.presentationml.notesSlide+xml"/>
  <Override PartName="/ppt/ink/ink8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9.xml" ContentType="application/inkml+xml"/>
  <Override PartName="/ppt/notesSlides/notesSlide14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notesSlides/notesSlide15.xml" ContentType="application/vnd.openxmlformats-officedocument.presentationml.notesSlide+xml"/>
  <Override PartName="/ppt/ink/ink12.xml" ContentType="application/inkml+xml"/>
  <Override PartName="/ppt/notesSlides/notesSlide16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1"/>
  </p:notesMasterIdLst>
  <p:handoutMasterIdLst>
    <p:handoutMasterId r:id="rId22"/>
  </p:handoutMasterIdLst>
  <p:sldIdLst>
    <p:sldId id="322" r:id="rId3"/>
    <p:sldId id="323" r:id="rId4"/>
    <p:sldId id="335" r:id="rId5"/>
    <p:sldId id="347" r:id="rId6"/>
    <p:sldId id="360" r:id="rId7"/>
    <p:sldId id="358" r:id="rId8"/>
    <p:sldId id="359" r:id="rId9"/>
    <p:sldId id="361" r:id="rId10"/>
    <p:sldId id="362" r:id="rId11"/>
    <p:sldId id="363" r:id="rId12"/>
    <p:sldId id="349" r:id="rId13"/>
    <p:sldId id="350" r:id="rId14"/>
    <p:sldId id="351" r:id="rId15"/>
    <p:sldId id="352" r:id="rId16"/>
    <p:sldId id="353" r:id="rId17"/>
    <p:sldId id="355" r:id="rId18"/>
    <p:sldId id="356" r:id="rId19"/>
    <p:sldId id="279" r:id="rId20"/>
  </p:sldIdLst>
  <p:sldSz cx="9144000" cy="6858000" type="screen4x3"/>
  <p:notesSz cx="6858000" cy="994727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501" autoAdjust="0"/>
  </p:normalViewPr>
  <p:slideViewPr>
    <p:cSldViewPr snapToGrid="0">
      <p:cViewPr varScale="1">
        <p:scale>
          <a:sx n="101" d="100"/>
          <a:sy n="101" d="100"/>
        </p:scale>
        <p:origin x="3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B57A6-639F-4DB8-8F99-7B23596E55C7}" type="datetimeFigureOut">
              <a:rPr lang="el-GR" smtClean="0"/>
              <a:t>24/11/2020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63407-19BD-4628-82F1-DAFB0650BD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4532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2:17:54.0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1098 4375 360 0,'-7'3'85'16,"3"2"7"-16,-4 1-53 0,2 0-6 0,2 0-1 16,3 3 0-16,2-2-1 0,1-1-3 15,2 2-4-15,4-5-3 0,3-2-2 16,2-2-1-16,6-2-1 0,3-5-2 15,2-4-1-15,3-4-4 0,4-2-1 16,2-4-4-16,2-5-1 0,2-8-1 16,0 1-1-16,3-3 0 0,3 1-1 15,3-1-7-15,-1 0-11 0,0 2-111 16,-2 0-107-16,2-2-274 0</inkml:trace>
  <inkml:trace contextRef="#ctx0" brushRef="#br0" timeOffset="897.4771">1172 5386 461 0,'-8'-17'116'0,"-1"1"4"16,1 2-60-16,0 5-19 0,2 1-11 15,1 5-6-15,1 1-5 0,1 2-6 16,3 3-4-16,1 2-1 0,5 1-4 16,4-1 0-16,7 1-1 0,5-5 0 15,10-2-1-15,7-8 1 0,7-8-1 16,9-11-5-16,13-4-6 0,14-11-11 16,9-9-112-16,6-16-108 0,13-5-277 15</inkml:trace>
  <inkml:trace contextRef="#ctx0" brushRef="#br0" timeOffset="84967.6425">11268 13751 241 0,'0'-9'80'16,"1"2"6"-16,-1-2-5 0,3 2-28 0,-2 0-4 16,1-2-3-16,1 2-5 0,-1-2-5 15,3 2-4-15,-2-2-3 0,-2 2-1 16,-1 0-2-16,1 1-1 0,-1 2-3 16,0 1-3-16,-2 3-3 0,0 4 0 15,0 5 1-15,1 2 1 0,-5 8 0 16,-3 7 2-16,-2 6 1 0,-2 6 0 15,-1 6-1-15,-1 1-3 0,-2 4-4 16,5-5-2-16,1-1-2 0,1-6-2 16,4-4-3-16,0-10 1 0,3-3-2 0,5-9 0 15,-2-4-1-15,1-5 0 0,4-7 0 16,1-8 0-16,3-3 0 0,0-9 0 16,1-7-1-16,4-7-3 0,-1-7-1 15,2-5-3-15,-2-1-3 0,1-1-1 16,-1 4-2-16,-1 4 1 0,-2 9 1 15,-2 8 2-15,-2 10 2 0,-1 9 3 16,-5 9 2-16,-2 7 1 0,-1 8 1 0,-2 8 0 16,1 5 3-16,-1 6 1 0,2 4 1 15,0 3 0-15,3-1 1 0,5 2 1 16,4-5 0-16,3-4-1 0,4-5-1 16,5-9-2-16,3-4-1 0,2-8 0 15,-2-5-1-15,0-7-1 0,-1-7-1 16,-2-6 1-16,-5-1 0 0,0-7 0 15,-3-3-1-15,-2-3 0 0,1-2-1 16,-3-1 0-16,-3 1-1 0,0 1-1 16,-2 3 0-16,-2 6 1 0,-1 3-1 0,-2 6 2 15,0 8 0-15,0 6 1 0,0 6 0 16,-3 3 0-16,1 10 0 0,0 6 0 16,-1 1 1-16,2 6-1 0,-1 5 0 15,1 2 1-15,2 7-1 0,2-2 0 16,2-1 0-16,0 1 0 0,3-3-2 15,-1-6-6-15,4-3-9 0,-2-8-9 16,3-3-10-16,2-6-16 0,1-5-109 0,-1-5-115 16,1-3-270-16</inkml:trace>
  <inkml:trace contextRef="#ctx0" brushRef="#br0" timeOffset="85186.3884">11872 13733 538 0,'1'6'124'0,"3"4"5"0,-3 1-93 15,2 2-6-15,-2 8 2 0,0 1 1 16,0 4-6-16,2 2-4 0,-5 1-3 16,2 4-3-16,-2 2-3 0,3-4-5 15,-2 0-3-15,1-3-5 0,-1-3-10 16,2-3-10-16,0-3-16 0,0-3-114 15,-4-5-119-15,2-1-290 0</inkml:trace>
  <inkml:trace contextRef="#ctx0" brushRef="#br0" timeOffset="85383.8905">11743 13941 673 0,'4'-6'149'15,"1"1"2"-15,2 1-117 0,6 3-13 16,1 2-7-16,3-1-3 0,3 0-4 16,7 3-5-16,0-2-7 0,6-1-9 15,0-1-6-15,-1-1-10 0,0 1-15 0,-2-4-107 16,-5 0-112-16,-6-2-267 0</inkml:trace>
  <inkml:trace contextRef="#ctx0" brushRef="#br0" timeOffset="85814.4576">12199 13804 561 0,'-1'8'140'0,"-2"6"5"16,0 4-59-16,0 3-46 15,0 5-5-15,1 4-3 0,-6 3-3 0,0 2-7 16,0-1-4-16,-1-3-4 0,-1-3-4 16,3-5-3-16,0-5-3 0,6-4-1 15,2-8-2-15,1-6-1 0,7-7-1 16,1-4 0-16,1-4-2 0,0-10-1 15,1-8-4-15,0-3-4 0,3-5-3 16,-2 2-3-16,3-1 1 0,-1 0 0 16,0 8 2-16,-2 9 3 0,1 7 5 15,-7 6 5-15,-3 8 4 0,-2 7 1 16,-1 5 0-16,-2 7 3 0,2 5 2 0,0 5 2 16,3 3 2-16,3 6 1 0,3 0 2 15,4 2 1-15,2-3 0 0,3-1 0 16,5-4-3-16,-2-5-2 0,1-6-1 15,0-4-2-15,-3-9-1 0,1-6-1 16,-3-6-1-16,-2-7 1 0,-3-3 0 16,0-7 0-16,-4-6-1 0,0-6-1 15,-4-1-2-15,0-6 0 0,0 0-2 0,-3-4 0 16,2 3-2-16,-2 4-1 0,-1 3-3 16,1 4-3-16,-2 5-3 0,0 7-4 15,-2 6-4-15,1 4-10 0,-2 5-10 16,-1 5-9-16,1 7-89 0,-1 2-24 15,2 4-103-15,2 4-208 0</inkml:trace>
  <inkml:trace contextRef="#ctx0" brushRef="#br0" timeOffset="90592.3611">21736 12856 215 0,'0'-3'51'0,"0"-1"4"15,0 1-33-15,0-2 0 0,0 1 4 16,-1-1 5-16,1 2 2 0,-1-2 2 16,1 0 1-16,0 0 0 0,0 1-1 15,0-2-1-15,0 1-4 0,0 0-1 16,1-2-2-16,0 1-1 0,-1-3-2 15,1 1-1-15,-1-1-1 0,2 1-1 0,-2 0 0 16,1 2 0-16,-1 1-1 0,-1 1-2 16,1 2 0-16,1 2-3 0,-2-1-3 15,1 1 0-15,1 2-1 0,-1 3 0 16,2 5 0-16,0 1 0 0,-1 2 1 16,-1 2 0-16,1 4-1 0,2-2-2 15,0 0-2-15,3-2-3 0,0-3-1 0,2 1-1 16,3-3 0-16,-1-5-1 15,-1-4 0-15,0-1 0 0,1-5 1 0,0-5-1 16,1-3 0-16,0-5 0 0,0-4 1 16,0 0-2-16,1-3 1 0,-2 2-1 15,0 3 0-15,-3 3 0 16,-1 4 0-16,-2 5 0 0,-1 6 0 0,0 4 1 16,-2 7 0-16,-1 4 1 0,1 6 0 15,0 1 1-15,-1 4 0 0,3 0 0 16,2-3-1-16,2 0 0 0,2-6-1 15,3-6 0-15,3-1 0 0,2-6 0 16,2-6 0-16,1-3 0 0,1-5 0 0,1-6 0 16,1-6-1-16,-1-3 1 0,-2-5-1 15,-1 2 0-15,-1 0 0 0,-4 5 0 16,-3 4 0-16,-3 4 0 0,-5 6-1 16,1 6 1-16,-4 5-1 0,0 2 0 15,-2 6 0-15,-1 3-1 0,1 5-1 16,-2 1-1-16,0 5-1 0,1-1-4 0,1 2-6 15,1-4-7-15,2 1-7 0,4-3-10 16,1-2-21-16,3-4-93 0,1-4-107 16,4-2-249-16</inkml:trace>
  <inkml:trace contextRef="#ctx0" brushRef="#br0" timeOffset="90962.537">22463 12629 598 0,'-6'4'133'0,"-2"2"3"0,2 5-103 16,1 1-10-16,0 3 0 0,2-1-2 16,0 5-4-16,3 0-2 0,3 0-4 15,0-2-1-15,3-2-2 0,3-3-3 16,3-1-1-16,0-4-1 0,1-4-1 0,3-3-1 15,-3-2 1-15,-1-2-1 0,1-1 0 16,-2-4 0-16,-2-6-1 0,-1 1 1 16,-5-3-1-16,1-2 0 0,-3-2-1 15,1 1 0-15,-4-1 0 0,1 5 0 16,1 2 0-16,3 5 0 0,-3 4 0 16,1 1 0-16,-2 5 0 0,1 5 0 15,1 4 0-15,-1 4 1 0,-1-1-1 16,2 8 1-16,2 1 0 0,2 2-5 15,0-2-8-15,0 0-9 0,1 1-15 16,0-1-112-16,2-6-115 0,2-3-282 0</inkml:trace>
  <inkml:trace contextRef="#ctx0" brushRef="#br0" timeOffset="91163.9984">22770 12664 625 0,'4'3'141'0,"-2"-1"3"16,4 3-107-16,2 3-10 0,1 0-3 15,1 1-4-15,0-1-3 16,2 3-7-16,1 2-5 0,-2-1-10 0,1-1-11 16,0 0-13-16,2-1-21 0,-1-3-101 15,2-2-114-15,1-3-268 0</inkml:trace>
  <inkml:trace contextRef="#ctx0" brushRef="#br0" timeOffset="91308.4616">23019 12595 612 0,'-22'13'128'0,"-2"4"1"0,-4 4-113 15,1 5-10-15,0 2-2 0,0 1-5 0,2 3-12 16,0-4-115-16,2-2-109 15,7-4-278-15</inkml:trace>
  <inkml:trace contextRef="#ctx0" brushRef="#br0" timeOffset="91728.0337">23440 12114 584 0,'-16'0'131'0,"-5"0"4"0,-2 5-103 0,-1 3-8 16,-1 2-1-16,1 1-3 16,2 1-3-16,2 1-5 0,5 2-2 0,4 0-3 15,4-2-2-15,4 4-2 0,2-2-1 16,4 1-1-16,0 0 0 0,1-1-2 15,2-3-1-15,0 0-1 0,0-3-3 16,1-1-6-16,-3-2-7 0,1-1-4 0,-1-1-120 16,-3-4-113-16,3-4-285 0</inkml:trace>
  <inkml:trace contextRef="#ctx0" brushRef="#br0" timeOffset="92012.8343">23474 12102 600 0,'-4'-3'134'16,"-4"0"3"-16,1 4-103 0,-2 4-8 16,-3 4-2-16,-4 4 0 15,-1 7 0-15,-6 3-2 0,-3 8 0 0,-3 6-1 16,0 8-1-16,2 8 0 0,0 4-1 15,2 4-2-15,4 5-3 0,5 4-2 16,3-1-3-16,0-2-2 0,5-3-4 16,6 1-1-16,4-4-2 0,1-3-1 15,3-7-4-15,6-1-7 0,2-4-10 0,2-7-16 16,0-5 19-16,1-4-151 0,5-7-131 16,2-5-321-16</inkml:trace>
  <inkml:trace contextRef="#ctx0" brushRef="#br0" timeOffset="92676.7381">23462 12506 539 0,'0'-8'126'0,"-1"5"6"16,0 12-80-16,-3 4-17 0,-1 8-7 15,0 7-6-15,-5 6-2 0,-1 7-1 16,0 3-5-16,-2-2-2 0,2-2-2 0,1-3 0 16,0-4-2-16,4-8-1 0,3-6-2 15,3-6 0-15,0-9 0 0,3-5-2 16,2-6-1-16,5-9-1 0,1-5 0 16,0-10-1-16,1-4-1 0,0-5-1 15,2-6-3-15,1-2-3 0,-3-4-3 16,0 0 1-16,0 3 0 0,-1 5 0 15,-1 7 2-15,-1 7 3 0,-4 8 3 16,0 13 3-16,-4 12 3 0,-2 6 1 16,-1 10 2-16,0 5 1 0,-1 8 1 0,2 5 1 15,0 1 1-15,0 0-1 0,3 0 0 16,1-5 0-16,3-2 0 0,2-3-1 16,3-5-2-16,4-3-1 0,2-6-2 15,-1-6-1-15,5-7-1 0,0-4-2 16,-2-8 0-16,1-5-2 0,0-6 0 15,-3-2-2-15,1-4 0 0,-3-2-1 16,-3-4-2-16,2 0-1 0,-2-1-2 16,-2 2-1-16,-1 4 0 0,-1 7 0 15,-2 5 0-15,-2 7 2 0,-2 10 2 0,-3 7 2 16,0 9 2-16,-3 9 2 16,-2 4-2-16,-2 7-2 0,0 4-2 0,-1 3-5 15,2 4-3-15,-2-2-10 0,4-2-10 16,3-2-106-16,1-4-105 0,4-3-263 15</inkml:trace>
  <inkml:trace contextRef="#ctx0" brushRef="#br0" timeOffset="92863.863">24066 12782 637 0,'-5'14'139'15,"-6"-1"3"-15,-1 4-117 0,1 4-9 0,0 5-2 16,-1-2-5-16,-1 2-10 16,2 1-13-16,3-4 12 0,0-1-140 0,3-5-117 15,2-3-304-15</inkml:trace>
  <inkml:trace contextRef="#ctx0" brushRef="#br0" timeOffset="93303.8103">24276 12431 622 0,'-4'12'144'0,"0"9"5"16,-2 2-90-16,0 7-31 0,-1 5-7 15,-2-1-2-15,0 2-2 0,2 0-7 16,0-5-5-16,1-2-3 0,2-5 0 15,4-6-2-15,2-3 0 0,5-7-1 0,-1-9-2 16,5-6-2-16,1-6-1 16,3-5-1-16,1-6-1 0,2-6-1 0,-2-3 1 15,-3-1 1-15,1-3 2 0,-3 4 1 16,-3 1 1 0,0 6 1-16,-5 6 1 0,1 4 1 0,1 8 2 0,-3 10 2 15,0 5 2-15,-4 9 2 0,4 3 1 16,-2 5 2-16,1 4 2 0,1 0-1 15,3 0-1-15,1 0-1 0,5-6-1 16,0 1-1-16,5-5-3 0,1-5-1 16,2-2 0-16,0-5-2 0,3-3 0 15,-1-6-1-15,0-4 0 0,-4-5 0 0,-2-4 0 16,-3-4-1-16,-4-4-2 0,-8-3-3 16,0-5-6-16,-2 0-7 0,1-1-10 15,-1 0-7-15,-1 1-9 0,3 2-5 16,3 4-107-16,-1 1-108 0,1 6-256 15</inkml:trace>
  <inkml:trace contextRef="#ctx0" brushRef="#br0" timeOffset="93557.1293">24683 12034 626 0,'2'-5'141'0,"-1"6"7"0,6 10-107 16,1 6-4-16,1 6 2 0,-4 1 2 16,8 16 0-16,-1 7-4 0,0 7-1 15,0 9-3-15,1 7-5 0,-2 4-5 0,0 8-6 16,-3-5-5-16,-1-2-1 16,-2-2-5-16,-1-2-2 0,-5-5-3 0,-2-2-7 15,-4-5-11-15,-5-7-17 0,-3-4-20 16,-2-6 61-16,-5-9-196 0,2-6-146 15,3-9-358-15</inkml:trace>
  <inkml:trace contextRef="#ctx0" brushRef="#br0" timeOffset="94112.4427">24354 12526 413 0,'0'-6'109'16,"1"5"7"-16,-1-1-43 0,0 4-24 15,-1 0-9-15,1 7-4 0,-1 3-4 16,-3 6-3-16,-5 2-4 0,1 3-4 0,-6 2-3 16,2 3-2-16,-3 1-3 0,0 1-2 15,-1-3-1-15,2 0-3 0,2-3-1 16,1-2-2-16,2-5-1 0,2-3-1 15,1-4-3-15,3-7-3 0,3-2-6 16,4-4-5-16,1-8-6 0,1-4-8 16,5-5-10-16,3-3-11 0,-1-5-68 15,0-1-20-15,3-4-81 0,-1-1-169 0</inkml:trace>
  <inkml:trace contextRef="#ctx0" brushRef="#br0" timeOffset="94446.2637">24359 12427 417 0,'1'-11'114'0,"-2"2"6"0,-2 1-44 15,2 2-19-15,1 2-15 0,-1 0-6 16,0 3-6-16,-1 1-3 0,4 2-3 16,-2 2-3-16,1 2-1 0,0 2-2 15,2 3-1-15,-3 1-1 0,2 4-2 0,-1 1-3 16,2 3-2-16,-2 0-1 0,1 5-3 16,0-2 0-16,0 2-2 0,3-2-1 15,-1 0 0-15,-1-3-1 0,3-2 0 16,1-3 0-16,1-2-1 0,1-2 1 15,-2-2-1-15,2-3 0 0,0-4 0 16,2-2 0-16,-1-1 0 0,0-5-1 0,2-1 0 16,1-4 0-16,1-3-1 0,-1-4 1 15,-1-3-1-15,1 0 1 0,1-4 0 16,-2-2-1-16,-5-4 1 0,3-1-1 16,-1 0-1-16,0 4-2 0,-5-4-3 15,1 5-2-15,-1 3-4 0,3 5-3 16,-4 3-5-16,1 5-5 0,-4 3-11 15,3 4-87-15,-1 1-19 0,-3 1-93 16,0 5-195-16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26T15:46:59.05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23300 8412 27 0,'12'0'19'16,"6"0"-3"-16,8 0-2 15,8 6-4-15,2-3-2 16,9 0-2-16,7 2-3 16,-11-3-5-1,0 3-4-15,-8-5-4 16,-18 7-4-16,-15-7-3 15,0 0 0-15,-28 7-1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3:21:18.3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23234 9578 440 0,'10'-25'96'0,"0"-2"1"16,-4 0-78-16,-2 3-5 0,-3-2-6 16,-1 2-2-16,-4 2-1 0,-3-1 1 0,-4 5 2 15,-6-2 1-15,-7 2 3 0,-9 3 1 16,-5-1 0-16,-7 1 0 0,-8 4-2 15,-9 4-2-15,-10 6-3 0,-9 6-2 16,-6 4-2-16,-7 7-2 0,-6 7 1 16,-3 6 0-16,-1 7 1 0,-1 4 5 15,7 4 3-15,2 4 1 0,5 5 1 16,6 2 0-16,3 2 1 0,7 3-1 0,7 5-4 16,5 2-3-16,9 4-1 0,8 0 0 15,7 2 0-15,10 1-1 0,13 0 0 16,13 2 0-16,10 1 0 0,15-2-1 15,15 1 0-15,12-2 0 0,15-5-1 16,9-1 0-16,18-7 0 0,13-2 0 16,11-9-1-16,11-6 0 0,13-5-1 15,8-8 1-15,7-10-1 0,2-13 1 16,0-13-1-16,0-7 1 0,-3-10 0 16,-5-8 0-16,-4-8 1 0,-10-7 1 0,-5-5 0 15,-8-2 2-15,-7-6-1 0,-13-11 1 16,-10-8-1-16,-11-5 0 0,-10-6-1 15,-15-6-1-15,-16-14 0 0,-14-6-1 16,-14 5 1-16,-21 2-1 0,-18-3 1 16,-19-1-1-16,-21 2 1 0,-22 11 0 15,-18 14-1-15,-24 10-1 0,-19 10-2 0,-15 19-4 16,-18 13-6-16,-11 16-9 0,-12 12-10 16,-10 12-104-16,-1 10-103 0,0 9-253 15</inkml:trace>
  <inkml:trace contextRef="#ctx0" brushRef="#br0" timeOffset="1258.2422">22578 16807 411 0,'-97'0'95'15,"11"8"2"-15,-4 3-69 0,8 2-6 16,1 7-8-16,4 4-4 0,-1 6-2 16,6 6-3-16,2 3-2 0,5 3 0 15,4 2-1-15,4 3 2 0,0 2-1 16,6 1 1-16,4-3-1 0,6 4 1 16,5 4-1-16,9 3 0 0,7 3-1 15,9-2 0-15,8-2-1 0,4-2 0 16,5 2 0-16,8-5-1 0,8 1 1 0,10 2-1 15,7-2 1-15,8-5 1 0,10-2 0 16,9-8 2-16,6-6 1 0,9-3 0 16,5-9 1-16,4-7 1 0,7-1-1 15,5-1-1-15,6 0-1 0,4-10-1 16,1-7 0-16,5-5-1 0,3 0-1 16,3-10 1-16,-2-12-1 0,1-11 1 15,0-3 1-15,-3-7 0 0,-3-3 1 0,-8-8 1 16,-8 2-1-16,-5 1 1 0,-10-2 0 15,-10-3-1-15,-11-1 0 0,-11-3 0 16,-10-2 2-16,-14-4 0 0,-14-4 2 16,-16 2 1-16,-18 1 1 0,-17 0 0 15,-16 5 1-15,-20 7-2 0,-21 6-1 16,-18 14-2-16,-20 8-1 0,-19 11-7 16,-20 12-12-16,-23 11-14 0,-17 8-105 15,-20 8-105-15,-11 13-266 0</inkml:trace>
  <inkml:trace contextRef="#ctx0" brushRef="#br0" timeOffset="32085.0114">3747 6446 225 0,'44'42'55'0,"0"-6"4"16,4-5-40-16,-4-11 5 0,5-4 3 16,4-2 2-16,2-3-2 0,1-1-3 0,2-2-3 15,2 0-1-15,0-5-5 0,-3-2-3 16,0-2-2-16,2-2-3 15,-3-4-2-15,-1-2 0 0,-1-4-1 0,-1-4-1 16,-1-5 0-16,-2-6 0 0,-5-8 0 16,-4-2-1-16,-3-6 0 0,-2-3 0 15,-4-1-1-15,-7 3 1 0,0 2-1 0,-7 3-1 16,-2 0 1-16,-5-7 0 0,-10-4-1 16,-4-2 0-16,-7-3 0 0,-5-2-1 15,-1-3 0-15,-5 2 0 16,-3 8 0-16,-3 4 0 0,-4-3-1 15,-5-1 1-15,-7 1 0 0,-11 3 1 0,-10 4-1 16,-4 6 0-16,-3 9 0 0,-12 13-4 16,-4 14-31-16,-4 12-50 0,-4 11-67 15,0 15-166-15</inkml:trace>
  <inkml:trace contextRef="#ctx0" brushRef="#br0" timeOffset="33128.5132">505 6392 381 0,'-15'5'85'0,"3"1"0"0,3 1-64 15,1 2-5-15,1 0-6 0,4 5-2 16,0-2-2-16,1 4-1 0,1-2-1 0,-2-1 0 16,3-1-1-16,0 2 0 15,0-6 1-15,0 1-1 0,0-4 1 0,-1-3-1 16,1 2 0-16,1-2 0 0,-1 2 0 15,1-2 1-15,-1-3 0 16,-1-1 0-16,4 2 1 0,-3-5-1 0,2 0 0 16,1-2 0-16,-1-3-1 0,0 1-1 15,3-1 0-15,-1-1-1 0,1 4 0 16,0-4-1-16,1 4-3 0,3 1-5 16,2 2-91-16,1-2-83 0,0-3-217 0</inkml:trace>
  <inkml:trace contextRef="#ctx0" brushRef="#br0" timeOffset="35348.1192">6463 6229 441 0,'-10'-5'106'0,"4"1"2"15,0-2-68-15,2 1-9 16,0 3-9-16,3-2-5 0,2 3-5 0,1 2-3 16,0 1-4-16,3 3-2 15,2 3-6-15,3-1-11 0,1 2-99 16,-5 2-96-16,-11-2-245 0</inkml:trace>
  <inkml:trace contextRef="#ctx0" brushRef="#br0" timeOffset="38259.4932">4353 8181 218 0,'-46'26'61'15,"-2"3"4"-15,6-2-33 0,3 4 2 16,12 6-2-16,5 3-6 0,5 5-4 15,7 2-5-15,4 0-3 0,5-2-2 16,5-3-3-16,2-3 0 0,5-6-2 16,3-3-1-16,5 0 0 0,3-1-1 15,6-1-1 1,4 1 1-16,5-4-1 0,4 0 0 0,5-7 1 0,1-4-1 0,7-6 0 16,4-4 0-16,3-5-1 0,2-7 0 15,-2-5-1-15,1-3 0 0,2-4 0 16,-6-3-1-16,-3-5 0 0,-4-3 1 15,-1-1 0-15,-3 1 1 0,-4-4 0 16,-3 0 1-16,-3-8 0 0,-5-1 2 16,-7-3 0-16,-9-5 0 0,-9-5 2 0,-14-3 1 15,-9 4-1-15,-13 7 0 0,-16-3 0 16,-14 3-2-16,-12 4-1 0,-12 5-2 16,-15 9-4-16,-10 13-7 0,-11 10-94 15,-8 19-87-15,-12 10-224 0</inkml:trace>
  <inkml:trace contextRef="#ctx0" brushRef="#br0" timeOffset="42929.5087">8348 4951 567 0,'-6'-5'140'0,"1"-1"5"0,0 1-79 15,0-1-19-15,1 1-8 0,2 2-4 16,2 0-8-16,0-1-4 0,1 3-4 16,2 1-4-16,1 1-1 0,5 3 0 15,0 2 0-15,3 2-1 0,0 0-1 16,3 4-2-16,-2 2-3 0,2-1-2 16,-3 3-2-16,0 0-2 0,0-1-1 15,-3 0-1-15,0-1-1 0,-2 0-8 0,-1-3-8 16,-1-1-16-16,1-3-8 0,-2-1-15 15,1-1-102-15,-1-3-12 0,-2-2-96 16,3 0-187-16</inkml:trace>
  <inkml:trace contextRef="#ctx0" brushRef="#br0" timeOffset="43139.9468">8486 4865 510 0,'-3'0'141'0,"-4"2"3"0,0 3-19 16,-1 3-81-16,-1 2-13 0,0 5-7 16,-2 4-6-16,0 2-6 0,-2 5-4 15,1-1-2-15,-3 2-2 0,1-2-3 16,1-2-7-16,2-2-10 0,4-3-9 16,3-4-13-16,3-4-68 0,6-3-47 15,-1-2-102-15,8-5-213 0</inkml:trace>
  <inkml:trace contextRef="#ctx0" brushRef="#br0" timeOffset="43405.2798">8585 4886 486 0,'-1'0'131'0,"1"1"2"0,-1 3-18 0,-1 1-80 15,0 2-10-15,0 3-6 0,2 2-5 16,0 2-3-16,1 2-2 0,2-1-1 16,1 0-2-16,3 0-2 0,0-1-1 15,-1-2-1-15,3-2-1 0,2-1-2 16,-2-1-4-16,3-2-6 0,0-4-5 16,1 0-9-16,3-1 5 0,-4-4-123 15,-2-2-110-15,-1-1-274 0</inkml:trace>
  <inkml:trace contextRef="#ctx0" brushRef="#br0" timeOffset="43557.8847">8593 4823 630 0,'2'-4'142'15,"-2"0"1"-15,3 0-101 0,2 1-22 16,4-2-7-16,1 2-9 0,2 2-9 0,0 0-10 15,2 1-11-15,3 1-36 0,-2 2-81 16,0 0-106-16,-2 0-244 0</inkml:trace>
  <inkml:trace contextRef="#ctx0" brushRef="#br0" timeOffset="44132.1126">8792 4927 296 0,'0'1'94'16,"0"-1"6"-16,0-1-20 0,0 1-16 15,0 0-8-15,0 0-8 0,0 0-8 16,0 0-6-16,2 0-3 0,-2 0-4 15,0 0-4-15,0-2-5 0,1 2-2 0,-1-1-3 16,1 1-3-16,2 1-1 0,-2 2-2 16,1 1-1-16,0 2-1 15,0 0-1-15,0 4 0 0,1-1 1 0,1 1 1 16,-1 1 1-16,-2-3 1 0,4 1 1 16,-1 0 0-16,0-3 0 0,-1-2-1 15,0-1-1-15,2-1 0 0,1-4-1 16,0-1 1-16,1-3-1 0,1-4 0 0,1-1 0 15,-1-1-1-15,-1-2 1 16,1 2-2-16,-2 2 0 0,-1 1-2 0,-2 3 1 16,0 1-2-16,0 5 1 0,1 2-2 15,-2 1-2-15,2 2-4 0,0 1-4 16,1 4-7-16,-2 1-6 0,2 0-6 16,0-1-11-16,0 0 30 0,0 0-144 15,0-3-113-15,-1-2-292 0</inkml:trace>
  <inkml:trace contextRef="#ctx0" brushRef="#br0" timeOffset="44636.1556">9053 4938 588 0,'-1'-3'134'0,"0"2"2"0,1 1-92 15,0-1-20-15,0 0-4 0,0 2-5 16,0-1-5-16,1 0-3 0,0 0-2 15,1 0-2-15,-1 1-2 0,0-1-1 16,-2-2-1-16,3 2-1 0,1 0-1 0,0 1-3 16,0-1-3-16,-1 0-2 0,1-1-3 15,4 3-1-15,-3-2-1 0,-1-1-1 16,0-2-5-16,2 1-7 0,1 1-57 16,-1-1-41-16,0-1-88 0,0 0-198 15</inkml:trace>
  <inkml:trace contextRef="#ctx0" brushRef="#br0" timeOffset="45205.3909">9256 4860 501 0,'-3'-4'132'0,"2"-3"6"0,-2 3-50 16,1-1-34-16,1 2-7 0,-1 2-7 16,1 1-6-16,0 1-7 0,1 3-4 15,-1 4-7-15,2 3-6 0,-1 4-3 16,1 1-4-16,2 5-1 0,-1 1-1 15,2-1-2-15,0 1-2 0,-1-4-5 16,2-2-9-16,-1-1-9 0,-1-4-8 16,2-3 14-16,0-1-140 0,-1-6-119 0,1-2-295 15</inkml:trace>
  <inkml:trace contextRef="#ctx0" brushRef="#br0" timeOffset="45613.6012">9287 4706 701 0,'-1'-1'156'15,"1"1"2"-15,4 2-118 0,2 2-13 16,3 2-9-16,0 0-7 0,4 3-2 15,-1-2-3-15,3 1-1 0,-1-2-2 16,0 0 0-16,-1-1 0 0,1 1 0 16,-3-2 0-16,0-1 2 0,-3 2-2 0,0 0 1 15,-1 1-1-15,-1 3 1 0,-3-2-1 16,-2 3-1-16,-2 0-1 0,-1 1 0 16,0 0 0-16,-2 0-1 0,1-3-1 15,1 3 1-15,0-1-2 0,2 1-1 16,2 1-2-16,1 1-3 0,0-1-3 15,2 0-1-15,0-1-2 0,1-1-1 16,-1 0 1-16,-1-3 3 0,0 0 1 0,-3 0 3 16,0-3 2-16,-2 1 1 15,-2 0 1-15,-2 0-5 0,1 1-5 0,-5 2-9 16,-2-3-16-16,-1-2-111 0,-5 1-118 16,-3-5-283-16</inkml:trace>
  <inkml:trace contextRef="#ctx0" brushRef="#br0" timeOffset="49991.3527">8425 6954 457 0,'-2'-6'123'16,"-2"0"6"-16,0 1-45 0,2 0-35 15,-1 0-8-15,2 0-6 0,1 1-6 16,0 1-4-16,3 0-4 0,0 2-1 16,1 1 0-16,2 2-1 0,1 3-3 15,-2-1-1-15,3 7-1 0,0 3-2 0,2 1-3 16,0 3-2-16,0-1-2 0,-1 0-1 15,4 4 0-15,-4-5-3 0,1-2 0 16,-4-3 0-16,3 2-1 0,-2-2 0 16,-2-4-2-16,0-1-6 0,0 0-5 15,-3-2-8-15,3 1-7 0,-3-3-9 16,-1 0-11-16,1-1 37 0,-2-1-144 16,-2 1-112-16,1-2-283 0</inkml:trace>
  <inkml:trace contextRef="#ctx0" brushRef="#br0" timeOffset="50352.6121">8563 6905 406 0,'0'-4'115'0,"-1"2"7"16,1-1-39-16,-1 3-23 0,0-1-12 16,1 2-6-16,-1 2-5 0,-2 3-4 0,1 1-2 15,-2 3-3-15,-1 4-2 0,-1 1-2 16,-1 3-2-16,-2 1-5 0,-1 1-4 15,-1-2-3-15,0 1-3 16,-1-4-2-16,1-1-3 0,0-2-2 0,4-3-4 16,0-2-9-16,2-3-10 0,4-3-9 15,2-1-16-15,3-2-93 0,1-5-20 16,0 0-97-16,6 0-192 0</inkml:trace>
  <inkml:trace contextRef="#ctx0" brushRef="#br0" timeOffset="50630.4153">8735 6845 626 0,'-1'1'145'16,"-2"2"4"-16,1 1-101 0,-2 3-12 0,-1 2-4 15,2 4-4-15,-2 1-4 0,2 5-3 16,0 0-3-16,1 2-3 0,2 1-2 15,0 0-3-15,4 0-1 0,0-2-3 16,1-2-1-16,-1-1-1 0,3-1-1 16,-1-1-1-16,1-3-1 0,-1-3-2 15,2-2-4-15,0-3-8 0,-1-3-13 16,1-1-8-16,2-5-11 0,-2-2-17 0,1-3-108 16,-4-1-115-16,-2 0-268 15</inkml:trace>
  <inkml:trace contextRef="#ctx0" brushRef="#br0" timeOffset="50799.3527">8683 6915 655 0,'-2'-2'155'0,"0"1"3"0,3 0-102 16,2-1-20-16,5-1-10 0,2-1-8 15,2 0-9-15,1-3-3 0,4 1-6 16,3-1-12-16,1 1-12 0,1-2-17 15,1 4-119-15,-2-1-127 0,0 3-307 16</inkml:trace>
  <inkml:trace contextRef="#ctx0" brushRef="#br0" timeOffset="51431.0689">8965 6861 447 0,'0'-4'128'16,"-1"-1"4"-16,-1 2-2 0,0-1-86 15,4 3-11-15,-2-1-3 0,1 5-4 16,0-1-3-16,-1 4-3 0,4 4-2 15,-3 5-2-15,0 5-2 0,0 3-2 16,1 3-3-16,-2 3-1 0,1 2-2 0,-1-2 1 16,1-2-1-16,-1-5-1 0,1-4 0 15,0-3 0-15,1-5-2 0,1-4 1 16,0-6-1-16,0-4-2 0,1-3 1 16,1-5-1-16,0-5 0 0,-3-3 0 15,1-2 0-15,-2-4 2 0,0-2 0 0,-1-1 0 16,-1-1 1-16,0 4 0 15,1 1-1-15,0 3 1 0,1 5-2 0,-1 6 0 16,1 6 0-16,1 5 1 0,-2 2 0 16,1 7 1-16,0 4-1 0,-1 3 1 15,2 5-2-15,1 1-1 0,2 0 0 16,-2 2-1-16,2-3 0 0,0-1 1 16,3-5-1-16,-2-4 0 0,2-3 0 15,2-3 0-15,1-5 0 0,0-4 1 0,0-2-1 16,1-2 1-16,2-2-1 15,-3-6 1-15,-1-4 0 0,-2 1 1 16,0-3-1-16,0-2 0 0,-3 2 1 0,-1 2-1 16,2 4 0-16,-2 2-1 15,-1 6 1-15,0 4-1 0,-2 4 1 0,0 2-1 16,0 6 1-16,-1 2 0 0,0 3 0 16,3 3-1-16,-1 4 0 0,2 2-1 15,1 0-3-15,1 1-4 0,1-2-5 0,2-3-8 16,-1-1-11-16,4-6-8 0,-1-1-14 15,1-4-100-15,-1-3-11 0,0-3-98 16,0 0-191-16</inkml:trace>
  <inkml:trace contextRef="#ctx0" brushRef="#br0" timeOffset="51612.2846">9414 6961 619 0,'1'-1'154'0,"-1"3"4"0,1 0-78 0,1-1-38 16,1 0-12-16,3 0-6 16,1-1-10-16,1 0-5 0,0-3-4 0,2-2-7 15,1-3-9-15,1 1-13 0,1-1-10 16,-1-1-16-16,0 2-113 0,-1 0-121 16,-1 0-282-16</inkml:trace>
  <inkml:trace contextRef="#ctx0" brushRef="#br0" timeOffset="51810.4626">9655 6787 657 0,'0'2'156'16,"-5"-1"5"-16,0 4-100 0,4 2-22 16,1 2-5-16,-1 2-8 0,1 2-7 15,0 2-6-15,0-1-3 0,0 1-3 16,1 0-3-16,1 1-9 0,1-3-12 15,0 1-14-15,2-1-12 0,1-3-14 0,2-3-113 16,-1-2-123-16,-1-5-277 16</inkml:trace>
  <inkml:trace contextRef="#ctx0" brushRef="#br0" timeOffset="52167.5452">9714 6676 547 0,'-3'-11'154'0,"4"0"6"0,4 0-7 16,3-1-107-16,3-1-12 0,2 2-3 15,3 4-9-15,0 0-6 0,0-1-4 16,0 3-2-16,0 3-3 0,1 2 0 16,0 0 2-16,-3 1 0 0,0 2 0 15,-1 0 1-15,-4 2 0 0,-1 2-1 16,-2 2-1-16,-3 1-2 0,-1 3-2 15,-1 3-1-15,-2 3-1 0,2 1-1 0,-2 4-1 16,-1 0 1-16,2 3-1 16,3 1 0-16,-2-3 0 0,3 1-1 0,-1-1 0 15,1-1-1-15,-1-4-1 0,0 0 0 16,-2-2 0-16,1-1 0 0,-2-1 1 16,-3-2 0-16,-2-3 0 0,-1 0 2 15,-2-4 0-15,-3-1-5 0,-3-1-11 0,-2-1-15 16,0 0-13-16,-1-3-20 0,1 0-116 15,0 2-131-15,3 0-295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3:23:09.4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23733 9251 495 0,'-42'-31'108'0,"-7"-1"1"15,-1 6-88-15,-9 3-7 0,-12 2-7 0,-12 3-3 16,-9 4-1-16,-6 6-2 0,-7 4-1 16,-10 5 0-16,-9 2 0 0,0 5 0 15,2 4-1-15,-3 1 1 0,-2 4 0 16,6 3 0-16,1 7 0 0,4 11 1 15,1 8 2-15,2 12 2 0,6 8 2 16,5 9 3-16,1 9 1 0,12 6 3 0,8 8-1 16,7 2 0-16,12-1-1 15,10 4-3-15,16 4-2 0,12 3-1 16,16-4-2-16,11-5-1 0,17-6-1 0,14-3-1 16,15-2 1-16,15-3-1 0,13-8 0 15,9-3 0-15,10-10 0 0,9-3 0 16,12-6 0-16,7-9-1 0,7-13 0 15,4-12 1-15,10-8-1 0,4-11 0 16,5-8 0-16,2-10 0 0,3-12 0 16,-1-10-1-16,0-13 0 0,-4-11 0 0,-4-11 0 15,-6-10 1-15,-6-10-1 0,-13-12 1 16,-10-10 0-16,-12-3 1 0,-15-10-1 16,-16-9 0-16,-14-4 0 0,-19-7 1 15,-16-4 0-15,-19 0 2 0,-19 5 1 16,-22 3 3-16,-20 7 1 0,-27 12 2 15,-26 14-1-15,-27 23-1 0,-23 25-1 16,-29 16-5-16,-24 28-8 0,-17 33-10 16,-18 28-14-16,-9 14-107 0,-9 22-107 0,-2 15-269 15</inkml:trace>
  <inkml:trace contextRef="#ctx0" brushRef="#br0" timeOffset="1455.8276">23215 16824 343 0,'-13'-27'96'16,"-4"-1"2"-16,-5 2-14 0,-7 3-49 0,-4 2-10 16,-4 4-4-16,-1 0-3 15,-4 2-1-15,-3-1-1 0,-4 4-1 0,-1 2-1 16,-4 2-1-16,-6 2-1 15,-7 6-4-15,-4 3-1 0,-7 6-2 0,-1 7-1 16,-6 5-1-16,-7 4-1 0,-2 7-1 16,-4 5 0-16,-2 1 0 0,0 7-1 15,-2 6 2-15,1 1 2 0,7 2 2 16,1 0 1-16,8 4 2 0,6 3 1 0,4-1 1 16,9-5 0-16,7 1-2 0,9 4-2 15,13 2-1-15,10-4-1 0,11-1-2 16,16-2-1-16,14-4 0 0,12 3-1 15,15-6 1-15,12-1-1 0,13-1-1 16,13 1 1-16,12-2 0 0,9 0-2 16,8-8-1-16,11 2-3 0,7-8-2 15,5-7-1-15,2-4-4 0,1-2-2 16,2-5-2-16,4-5 2 0,-3-5 1 0,-2-3 3 16,0-5 1-16,-7-8 4 0,-2-5 2 15,-2-5 4-15,-8-7 2 0,-3-13 3 16,-5-4 3-16,-5-6 2 0,-3-3 1 15,-3-10 2-15,-9-5 0 0,-6-7 0 16,-7-1-3-16,-8-7-1 0,-7 0 0 16,-12-4-2-16,-14-8 2 0,-10 3-1 15,-13 2 2-15,-17 1 0 0,-15 3 1 16,-18 1-1-16,-20-1 0 0,-18 7-3 0,-20 3-2 16,-18 8-2-16,-16 6-6 0,-19 8-9 15,-20 10-7-15,-13 14-12 0,-15 9-36 16,-14 12-83-16,-13 7-108 0,-4 8-245 15</inkml:trace>
  <inkml:trace contextRef="#ctx0" brushRef="#br0" timeOffset="4535.3101">12529 6506 475 0,'-26'-3'105'0,"-4"1"1"0,-4 3-62 0,-1 3-38 16,-6 2-5-16,1 1 0 0,1 2-1 16,-4 2 0-16,2 1 1 0,4 3 0 15,3 1 2-15,5 3 1 0,-3 4 1 16,1 6 3-16,3 2 1 0,-4 6 1 16,-1 5 2-16,3 4-1 15,0 6 0-15,7 2-1 0,1 3-1 0,6 2-2 16,6 1-2-16,6 1-2 0,7-2-1 0,6-1 0 15,8-3-2-15,6-6 1 0,9-5 0 16,5-5-1-16,3-8 1 0,9-4-1 16,0-8 1-16,9-6 0 0,6-7 0 15,7-5-1-15,3-8 1 0,2-7 0 16,2-8-1-16,3-7 1 0,-2-7-1 16,-5-4 1-16,-5-4-1 0,-4-4 0 15,-3-1 1-15,-8-3-1 0,-7 1 0 16,-12-4 1-16,-11 0 0 0,-10-2 0 15,-9 1 1-15,-9-4 1 0,-10 1 1 0,-11 0 0 16,-12 2 0-16,-12 2 0 0,-11 0 0 16,-9 6-2-16,-12 9 0 0,-15 13-1 15,-10 13 0-15,-6 11-3 0,-2 17-9 16,-9 13-70-16,-8 12-47 0,-1 9-97 16,-2 8-223-16</inkml:trace>
  <inkml:trace contextRef="#ctx0" brushRef="#br0" timeOffset="11920.5223">21352 5485 365 0,'-3'-19'100'15,"0"-1"4"-15,-2-2-42 0,1 4-13 16,-1-2-10-16,1 3-4 0,1 0-4 16,-1 3-3-16,0 2-1 0,3 2 0 15,-1 3-2-15,0 3-2 0,1 4-3 16,0 3-2-16,2 4-1 0,-1 6 0 16,1 8-3-16,2 9-1 0,-1 6 0 0,1 6 1 15,-1 6-1-15,-1 1-2 0,2 2 0 16,-1 1-2-16,2-5 0 0,-2-1-2 15,2-3-2-15,0 0 0 0,1-5-2 16,0-3 0-16,-2-6-2 0,0-3 1 16,0-7-2-16,0-5 1 0,1-6 0 15,-3-7 0-15,2-7 1 0,1-8-1 16,2-5 0-16,-1-6 1 0,1-6-1 16,0-4 0-16,3-4-1 0,1 0 0 15,1 1 0-15,1 3-1 0,-1 7 0 0,3 6 0 16,-1 6 0-16,-2 8 0 0,-2 9 0 15,-3 9 0-15,-1 6 1 0,0 6-1 16,-4 7 1-16,-1 4 1 0,1 4-1 16,-1 2 0-16,1 0 0 0,2 0 0 15,0-3 0-15,2-4-7 0,4-2-11 16,-2-4-7-16,4-4-10 0,-1-5-12 16,2-3-48-16,2-4-65 0,-2-6-99 0,1-4-218 15</inkml:trace>
  <inkml:trace contextRef="#ctx0" brushRef="#br0" timeOffset="12214.8656">21731 5542 538 0,'2'-13'126'0,"-2"4"4"0,1 1-85 16,1 8-10-16,-1 4-2 15,2 8-3-15,-2 4-4 0,-1 4-4 0,-1 5-1 16,0 7-2-16,-3 2-3 0,2 4-3 16,0 2-1-16,1 1-1 0,1 3-1 15,0 2-1-15,4-3-2 0,-2-3-2 16,3-3-1-16,-1-4-1 0,2-5-1 16,3-5 0-16,0-8-2 0,1-3 0 15,1-3-5-15,-1-8-7 0,3-5-10 0,0-4-8 16,-1-6-10-16,-1-4 3 15,0-7-122-15,-4-4-112 0,-1-4-271 16</inkml:trace>
  <inkml:trace contextRef="#ctx0" brushRef="#br0" timeOffset="12388.9414">21763 5495 603 0,'-8'-1'139'0,"-1"0"3"16,5 1-102-16,1 0-14 0,4 2-6 15,1-3-5-15,7 1-7 0,2-1-4 0,4 2-8 16,1-2-9-16,4 3-9 0,2-1-18 16,2 4-103-16,-3-1-110 0,-2 6-268 15</inkml:trace>
  <inkml:trace contextRef="#ctx0" brushRef="#br0" timeOffset="12999.2153">22012 5823 427 0,'-1'-8'121'0,"-2"3"5"0,1 4-13 16,-2 3-64-16,2 7-12 0,-1 4-2 0,1 8-4 16,-1 7-3-16,0 3-3 0,0 3-2 15,-1 2-2-15,2-1-2 0,0-2-3 16,-1-2-2-16,1-7-2 0,0-5-2 16,2-6-2-16,2-3-1 0,-1-9-2 15,1-3-1-15,4-7-1 0,1-6-1 16,1-7 1-16,2-7-1 0,1-7-1 0,0-3 0 15,-2-5-1-15,-2-1 0 16,0-1 0-16,1 4 0 0,-2 5-1 0,-1 5 1 16,0 9-1-16,-1 7 0 0,0 10 0 15,-1 6 0-15,-2 7 1 0,0 9-1 16,0 7 1-16,2 4 0 0,-2 4 0 16,4 1 1-16,-1 1-1 0,3 1 1 15,0-2 0-15,1-4 0 0,1-2 1 16,1-8-1-16,0-3 0 0,2-5 0 0,-1-10 0 15,0-5-1-15,0-8 1 0,0-5 0 16,0-4 0-16,-2-5-1 0,-3-3 1 16,1-1-1-16,-1-2 1 0,-2 3-1 15,1 5 0-15,-2 4 0 0,-1 4 0 16,-1 4 0-16,0 6 0 0,-1 7 0 16,-1 6 0-16,1 6 0 0,0 6 0 15,0 4 0-15,0 5 0 0,3 6 1 16,-1 2-1-16,2 1 1 0,-1-1 0 0,2 1-1 15,0-4-1-15,3-3-6 0,-1-6-11 16,0-3-12-16,3-4-10 0,1-6 26 16,1-3-151-16,3-7-124 0,0-1-301 15</inkml:trace>
  <inkml:trace contextRef="#ctx0" brushRef="#br0" timeOffset="13236.1095">22497 5963 603 0,'-3'0'138'16,"3"1"4"-16,2-1-98 0,0 0-18 15,2 0-6-15,2-1-3 0,1 0-5 0,4-1-5 16,2-1-3-16,0 0-6 0,3-2-8 15,1 1-10-15,0-3 5 0,0 0-130 16,-2-1-118-16,5-2-294 0</inkml:trace>
  <inkml:trace contextRef="#ctx0" brushRef="#br0" timeOffset="13647.8708">22736 5802 524 0,'1'2'128'16,"0"1"5"-16,-1 2-61 0,1 4-36 15,1 1-3-15,0 6 1 0,-1 2-1 16,2 3-3-16,-2 3-3 0,1 0-2 0,1 1-3 15,-2-1-4-15,0-4-2 16,2 0-5-16,-2-7-2 0,2-3-3 16,1-2-2-16,1-7-1 0,4-2-2 15,1-10 1-15,-1-5-1 0,3-5 0 0,-1-2 1 16,1-7-2-16,-1 0 1 0,0-2-1 16,1 2-1-16,-1 6 0 0,1 3 0 15,-2 3 0-15,-4 3 0 0,-1 5 0 16,-1 5-1-16,0 9 2 0,-3 4-1 0,-2 3 1 15,2 7-1-15,1 4 1 0,1 3 0 16,-1 4 1-16,2 0-1 16,1 2 0-16,0-3-4 0,1-1-8 0,1-3-13 15,2-3-11-15,-1-3-14 0,2-3-116 16,-1-6-125-16,0-2-287 0</inkml:trace>
  <inkml:trace contextRef="#ctx0" brushRef="#br0" timeOffset="14082.9468">23073 5458 626 0,'2'-5'143'0,"5"2"5"0,2-1-102 15,4 5-12-15,3 0-5 0,3 6 1 0,-1-1-2 16,3 1-5-16,-1 2-4 16,-1-2-2-16,0 0-2 0,-1 2-3 0,-2-3-2 15,0 1-2-15,-4 2-2 0,0 2-1 16,-2 5 0-16,-4 1-2 0,-2 5-1 16,-5 5 0-16,-5 2-1 0,-1 6 0 15,0 3-1-15,0 3 1 0,-1 3-1 16,3 5 0-16,3 4 0 0,0 0 0 15,-1-2 0-15,2-2 0 0,1-1 0 0,-1-4-1 16,-2-3-1-16,3-5-1 0,0-4-1 16,0-5-2-16,0-2-3 0,-1-5-3 15,-3-4-1-15,-1-5-2 0,-2-5 1 16,-3-3-2-16,-2-2-1 0,-1-5-1 16,-5-2-3-16,1-5-2 0,1-1-2 15,0-1-5-15,2-1-4 0,3-1 9 16,1 1-121-16,3 0-106 0,2 2-275 15</inkml:trace>
  <inkml:trace contextRef="#ctx0" brushRef="#br0" timeOffset="14382.5811">23391 6009 640 0,'0'-1'146'15,"1"-2"5"-15,2 0-104 0,0 1-18 16,4 0-7-16,-1 0-2 0,1-2-3 15,0 3-7-15,1 0-5 0,0 2-3 16,1-2-6-16,-1 1-12 0,1 1-9 0,0 4-15 16,-1-4-116-16,-2 3-121 0,-2 0-293 15</inkml:trace>
  <inkml:trace contextRef="#ctx0" brushRef="#br0" timeOffset="14543.2437">23428 6137 590 0,'-1'4'142'16,"1"-1"5"-16,0-2-75 0,2 2-41 16,3-2-6-16,1-1-2 0,1-1-5 15,4 0-6-15,2-3-5 0,1 0-2 16,5-1-3-16,-1 2-14 0,1-2-13 0,0 1 46 16,0-1-175-16,-4 3-129 0,5 2-337 15</inkml:trace>
  <inkml:trace contextRef="#ctx0" brushRef="#br0" timeOffset="14929.0022">23703 6033 579 0,'2'1'137'0,"-4"-2"5"16,2 0-86-16,0-1-17 0,2 4-3 0,-1-4 1 15,3 4-2-15,-1-2-2 0,2 0-1 16,1-2-3-16,3 2-2 0,-2-1-4 15,2 1-4-15,-1-1-4 0,1 1-4 0,1 1-3 16,0-1-1-16,-1 1-3 0,1 2-1 16,-1-3-1-16,-2 1 0 0,-1-1-1 15,-1 0-1-15,-1 0-2 0,-3-1-4 16,0 1-9-16,-1 0-10 0,0 0-12 16,-1-1-11-16,0-1-14 0,1 0-118 15,-1-3-125-15,-1 0-291 0</inkml:trace>
  <inkml:trace contextRef="#ctx0" brushRef="#br0" timeOffset="15548.3512">24097 5512 528 0,'2'0'125'0,"-2"3"5"16,-1 5-72-16,1 8-23 0,0 5-6 15,0 8 0-15,0 4 1 0,-3 4-1 16,2 8-3-16,2 4-1 0,2 5-2 15,-3-2-3-15,2-2-2 0,1-1-3 16,0-2-2-16,1-6-2 0,-1-5-3 16,-5-11-1-16,5 0-2 0,-2-5-1 0,0-7-2 15,-1-3-2-15,0-5 1 0,3-4 0 16,0-5 0-16,2-3-1 0,4-7 1 16,-1-1-1-16,3-9 0 0,3 0-2 15,1-1-1-15,-3-4-1 0,0 2 1 16,-1 4-1-16,0 2 1 0,-2 7 0 15,-2 6 1-15,-2 2 1 0,1 12 1 16,-1 6 1-16,0 8 1 0,-3 2 0 16,0 3 1-16,-2 2 0 0,-2 3 0 15,0-3 0-15,-1-2-1 0,0-1-1 0,0-3-4 16,3-3-10-16,0-1-13 0,0-5-12 16,4-2 3-16,0-5-133 0,-1-4-125 15,6-6-299-15</inkml:trace>
  <inkml:trace contextRef="#ctx0" brushRef="#br0" timeOffset="15826.5485">24448 5751 590 0,'-5'-4'137'0,"4"4"6"0,-1 4-86 15,0 3-21-15,2 7-3 0,0 1 2 16,-1 0-1-16,1 8 1 0,1 1-1 15,2 4-3-15,-2 2-3 0,2-2-3 16,1 2-4-16,4-4-4 0,-2 3-5 16,3-3-4-16,-1-3-2 0,3-4-3 15,0-1 0-15,3-2-2 0,-5-1 0 16,4-7-3-16,-4-1-4 0,2-4-8 0,-1-3-12 16,-1-3-13-16,-1-5-10 0,-1-2-10 15,-1-2 0-15,-1-1-119 0,-4-4-115 16,-2-4-271-16</inkml:trace>
  <inkml:trace contextRef="#ctx0" brushRef="#br0" timeOffset="15982.1372">24495 5718 616 0,'-4'-3'150'0,"3"0"2"16,1-2-78-16,1 1-40 0,4 1-11 15,1 0-5-15,3-2-6 0,4 2-5 16,1-1-3-16,2 1-3 0,2 1-4 15,3 1-11-15,0-2-11 0,1 3-15 16,-3 2-116-16,1-1-123 0,-2 2-294 0</inkml:trace>
  <inkml:trace contextRef="#ctx0" brushRef="#br0" timeOffset="16365.1">24728 5847 566 0,'0'-2'128'0,"0"1"3"0,0 1-92 0,0 0-10 15,2 1 1-15,0 3-1 16,2 0 2-16,0 2 0 0,-1 1 2 0,1 4 1 16,2 0-3-16,-1 1-2 0,0 3-2 15,1-1-4-15,0-2-4 0,2 0-4 16,-1-2-4-16,2 0-4 0,2-4-1 15,-2-5-3-15,2-2 0 0,2-3-2 16,-1-6 1-16,1-1-1 0,1-3 0 16,-1-3 1-16,1 1-2 0,-2 0 1 15,-1 1 0-15,-4 1 0 0,0 3-1 0,-4 5 0 16,0 0 1-16,-2 4-1 0,-1 2 0 16,-1 3 0-16,2 6 0 0,-1 0 0 15,0 2 0-15,1 3 0 0,-1 3-1 16,3 1-2-16,0 0-4 0,1-5-11 15,3 3-9-15,3-2-12 0,1-3-9 16,3-3-10-16,3 0 34 0,-1-5-149 0,1 0-114 16,0-6-293-16</inkml:trace>
  <inkml:trace contextRef="#ctx0" brushRef="#br0" timeOffset="16753.6558">25085 5581 579 0,'-1'-3'129'0,"6"2"4"16,1 1-94-16,3 3-16 0,-1-1 1 15,3 3 4-15,0 0 1 0,0 2 0 16,-1 0 1-16,0 1 2 0,-2-1 0 15,2 2-3-15,-1 1-3 0,-2 1-3 16,-1 2-5-16,2 2-3 0,-4 2-6 16,0 1-3-16,-1 3-2 0,-2 4-2 0,1 0 0 15,-2 1-2-15,0 2 1 0,2-1-1 16,-1 4 1-16,2-2-1 0,-1-1 0 16,0-1 0-16,1-2 0 0,-1-2 0 15,0-2-1-15,0-5 0 0,-1-1-1 16,0-3 0-16,-1-2-1 0,-2-2-1 15,-2-1-1-15,-3-2-6 0,-2-1-9 16,-2-1-11-16,-2-1-11 0,-5-2-11 16,1 1-4-16,-5-2-115 0,1 3-114 0,2 1-266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3:23:57.4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3571 4199 189 0,'-35'2'67'0,"6"1"9"0,2-1-10 16,4 2-9-16,2 0-2 0,1-2-5 16,3 3-7-16,-1-1-9 0,4 1-7 15,1-2-7-15,4 1-4 0,1 0-5 16,2-1-2-16,1 2-2 0,6-2 1 15,1 0 0-15,7 1 2 0,3-1 2 16,5-3 0-16,8 0 1 0,1 0 0 16,3-2-2-16,5 1-1 0,5 0-2 15,4 2-2-15,5 2-1 0,1 1-1 0,5 4-1 16,0 2 0-16,2-2-2 0,-2 2 0 16,4-1 0-16,0-2-1 0,4-2 1 15,0-2-1-15,3-3 1 0,0 0 1 16,2-3 0-16,-3-5 2 0,-3 0 3 15,2-2 1-15,-4-1 3 0,-3 0 0 16,-5 1 1-16,-2 2-1 0,-5 3-1 16,-7 1-2-16,-5 3-2 0,-6 1-5 15,-8 3-9-15,-6 5-18 0,-8 3-110 16,-9 1-112-16,-12 4-284 0</inkml:trace>
  <inkml:trace contextRef="#ctx0" brushRef="#br0" timeOffset="22709.5483">16154 2586 353 0,'-1'-4'100'0,"1"3"6"0,0 1-25 15,-1-1-33-15,0 1-13 0,1 0-7 16,0 1-7-16,0-1-4 0,0 1-4 16,0-1-2-16,0 1-3 0,1 2-2 15,-1-2-2-15,1 1-1 0,0 0-2 16,1 0-2-16,-2 1-5 0,1-1-2 16,0 1-4-16,1-1-2 0,0 0-3 15,-1 0-1-15,0 0 2 0,0-1 1 16,1-1 3-16,-1 2 4 0,0-2 2 15,-1 0 3-15,0 0 1 0,0 0 2 0,1 0 0 16,-1 0-1-16,1-2 0 0,-1 2 0 16,2 0-1-16,-1-1 0 0,0 0-1 15,0 0-1-15,1 1 0 0,-2-2 0 16,2 2-1-16,-2-1 1 0,1 1 0 16,2 0 1-16,-3-1 1 0,1 1 1 15,0-1 0-15,0 0 2 0,1-1 0 16,-1 2 0-16,0-1-1 0,1 0-2 0,1 0-8 15,-2 1-25-15,0 0-39 0,1 0-21 16,-1 0-62-16,-1 0-127 0</inkml:trace>
  <inkml:trace contextRef="#ctx0" brushRef="#br0" timeOffset="26758.4114">15479 2574 540 0,'-8'1'126'0,"-2"-1"4"16,4 0-88-16,1 0-10 0,1 0-5 16,3-1-6-16,0-2-4 0,2 2-4 0,2 0-1 15,-1-2-2-15,2 2-1 0,2-1-1 16,0-1 0-16,2 2-1 0,3 1 0 16,0-1-1-16,3-1-1 0,-1 2 1 15,1 0-1-15,3-1 0 0,-1 1 0 16,1-1 0-16,0 1-1 0,2 0 0 15,1-1-1-15,3 2 0 0,-1 0-1 16,2 2 1-16,1-1-1 0,0-1 0 16,1 2 1-16,0-1-1 0,-1 1 1 15,6-3 0-15,0 0 0 0,2 2 0 16,-1-1 0-16,2-1 0 0,-1-1-1 0,0 1 1 16,-2-1-1-16,-1 0 0 0,0-3-1 15,2 4 1-15,1 1 0 0,2 2 1 16,1-1 0-16,0 2 0 0,1-1 0 15,0 1 0-15,1 0 0 0,-1-1-1 16,-3-1 0-16,3 0 0 0,-3-1 0 16,2-1-1-16,-1 0 0 0,3 3-1 15,0-2 0-15,0-1 1 0,1 1-1 0,5 1 0 16,0-1 0-16,4-1 1 0,-5-1-1 16,2-3 0-16,-1 0 0 0,1 0 0 15,-3 1 1-15,2-1-1 16,-1-1 0-16,3 3 0 0,-2-1 0 0,5 3 1 15,-1 0-1-15,-2 0 1 0,-1-1-1 16,1 1 1-16,0-1-1 0,0 1 1 16,-1 0-1-16,0-1 0 0,3-1 1 15,1 1-1-15,2 2 0 0,-2-2 0 16,-1 0 0-16,1 0 0 0,3 0 0 0,-3-2 0 16,1 3 0-16,-2-2 1 0,3 0-1 15,2 0 0-15,2 2 0 0,0-1 0 16,0 1 0-16,-2-3 0 0,3 0 0 15,1 0 0-15,-1 1 0 0,-1-2 0 16,1 0 0-16,3 2 0 0,0 2 0 16,0 0 0-16,-3-3 0 0,3 3 0 15,0-1 0-15,-2 1 0 0,0-2 1 16,3-1-1-16,0 2 0 0,-2 1 0 0,1-4 0 16,1 6 0-16,-1-4 0 0,1 1 0 15,-1 1 0-15,2-2 0 0,3 1 0 16,-3-1 0-16,-1-3 0 0,3 2 0 15,-2 2 0-15,0-3 0 0,-3 4 1 16,0-1-1-16,4 2 1 0,-2 3 0 16,-2-3-1-16,0 0 1 0,0 1 0 15,-1 0 0-15,1 1-1 0,-3 0 1 16,2-2-1-16,3 3 1 0,-2 1 0 16,-2-4-1-16,1 0 1 0,-2 0-1 0,2-1 1 15,-1 1 0-15,-5-2-1 0,3 1 1 16,1 1 0-16,0 2 0 0,-5-3-1 15,2 0 1-15,-4 0 0 0,1-1-1 16,-4 2 1-16,0-4-1 0,-4 1 0 16,-2 0 1-16,-1-1-3 0,-3 2-8 0,-5-3-13 15,-3 2-10-15,-5-2 119 16,-6 0-253-16,-9 1-144 0,-7 0-391 0</inkml:trace>
  <inkml:trace contextRef="#ctx0" brushRef="#br0" timeOffset="27652.8998">16214 2521 575 0,'-6'0'142'0,"0"0"6"0,-1 1-84 15,-1 0-15-15,3 3-5 0,-1-3-6 16,4 3-6-16,-1 0-7 0,3 2-5 16,-1-3-4-16,1 2-3 0,1-2-5 0,2-2 0 15,-2 0-3-15,3-1 1 0,-1-2 0 16,4-2 1-16,0 0 2 0,-1-2 1 15,0 1 2-15,0-3 1 0,-2-1 3 16,-3 2 0-16,-1 2 1 0,-3-1-1 16,-2 2 0-16,-3 0-2 0,0 4-2 15,-2 2-3-15,0 4-2 0,-1 1-2 16,0 3-2-16,2 3-1 0,1 1-1 0,2 1-1 16,1-1 0-16,4-1 0 0,1-2 0 15,2-3 0-15,3 0-1 0,1-2 1 16,1-3-1-16,2-3 1 0,1-2 0 15,1-2 0-15,0-3 0 0,0-2 0 16,-2-2 1-16,-1 1 1 0,-2 1 2 16,-3-1 0-16,-6 3 1 0,-2 0 0 15,-2 5 0-15,-2 3-1 0,0 0-3 16,-2 7-9-16,1 0-23 0,0 3-31 16,5 2-1-16,1 0-139 0,3-1-151 0,2 2-340 15</inkml:trace>
  <inkml:trace contextRef="#ctx0" brushRef="#br0" timeOffset="28798.1368">16092 2872 518 0,'-3'4'132'16,"0"-1"5"-16,-1 1-69 0,-1 1-12 16,0 1-5-16,0 4-6 0,-1-1-6 15,1 3-2-15,0 3-4 0,0 1-4 16,1 1-4-16,-1 1-4 0,1 1-3 16,3 0-2-16,1 1-2 0,-1-3-3 0,4 0-1 15,3-1-2-15,0-4-2 0,3-1-2 16,1-2 0-16,2-4-1 0,2-2-1 15,-2-3 0-15,3-3 0 0,-4-7 0 16,1-2 1-16,0-3-1 0,-3-2 3 16,-2-4 3-16,-5-3 1 0,-2 2 2 15,-1 1 0-15,-7-1 0 0,-3 1-1 16,-4 2-3-16,-1 5-4 0,-4 4-11 16,-2 4-19-16,-2 6-26 0,2 6-12 15,2 3 85-15,1 0-217 0,8 5-148 16,6-1-352-16</inkml:trace>
  <inkml:trace contextRef="#ctx0" brushRef="#br0" timeOffset="29538.9296">17325 2525 515 0,'-1'0'128'16,"0"-2"6"-16,0 4-76 0,-2-1-8 0,1 0-5 16,-2 1-4-16,-1 1-2 0,1 2-4 15,1 2-1-15,0 3-1 0,0-1-5 16,-1-1-2-16,2 3-4 0,-1-1-4 16,1-3-3-16,2 1-4 0,-2-3-3 15,5-1-1-15,1-1-2 0,0-3 0 16,4-3-1-16,0 0 0 0,1-2 1 0,2-2 1 15,-2-3 1-15,0-1 2 0,-1 0 2 16,-3-2 2-16,-3 2 0 0,-2 2 0 16,-1-1 1-16,-3 4-3 0,-3-2-2 15,-3 3-2-15,-1 5-3 0,0 3-6 16,-1-1-11-16,-2 7-20 0,1 2-24 16,2 6-26-16,0 4-116 0,3-3-143 15,5 6-315-15</inkml:trace>
  <inkml:trace contextRef="#ctx0" brushRef="#br0" timeOffset="29890.9806">17335 2986 613 0,'0'-8'153'0,"0"0"8"0,0 2-86 15,1-1-15-15,1 2-9 0,-1 1-5 16,0 2-6-16,1 4-6 0,1 0-6 0,-1 3-5 15,1 2-4-15,-1 3-3 0,1 4-3 16,-2 1-3-16,0 5-2 0,-2 0-2 16,0 4-3-16,-1-2-3 0,-1 0-10 15,0-5-17-15,0 3-24 0,1-4-24 16,2-3-120-16,0-1-142 0,3-2-326 16</inkml:trace>
  <inkml:trace contextRef="#ctx0" brushRef="#br0" timeOffset="30701.264">18387 2550 532 0,'0'0'134'0,"-1"0"5"15,1 0-74-15,-1 0-16 0,1 0-7 16,0 3-6-16,0-1-4 0,0-1-5 16,0 1-3-16,0-1-2 0,1 0-4 15,0 0-1-15,1 1-3 0,-2-4-2 16,1 5-1-16,1-2-1 0,3 0 0 15,-2 0-2-15,-1 1-1 0,0-2-1 16,2 1-1-16,0-2-1 0,-2-1 0 0,-2 0 0 16,1 1 2-16,1 0 0 0,-1-1 1 15,-1 1 2-15,0 0 2 0,0 1 2 16,2 1 1-16,-3-1-1 0,1 0-1 16,-1 1-1-16,0 2 0 0,-1-1-4 15,2 2-2-15,-2-2-2 0,2 3-1 16,1 0 0-16,0-2-1 0,2 0-1 15,-1-2 1-15,1 2 0 0,1-4-1 0,2-1 1 16,0 0 0-16,0-3 0 0,-1-1 1 16,0-1 1-16,0-1 2 0,-1 1 2 15,-2-3 3-15,-2 3 2 0,-2-1 1 16,0 2 2-16,-3 1-2 0,-2 2-1 16,-3 0-2-16,1 3-3 0,0 4-3 15,-2 2-4-15,1 1-6 0,1 2-10 16,3 2-15-16,2 0-28 0,6-1-25 15,3 0-119-15,6 1-8 0,3-3-119 16,8-2-212-16</inkml:trace>
  <inkml:trace contextRef="#ctx0" brushRef="#br0" timeOffset="31245.7174">18569 2968 622 0,'-5'-5'158'0,"-1"-1"8"16,2 0-85-16,1-2-20 0,1 1-8 16,1-3-5-16,3 3-7 0,1-3-9 15,2 2-6-15,1-2-5 0,1 1-4 16,3 3-5-16,1 1-5 0,-1-1-1 15,1 5-3-15,-2 1-1 0,1 2 0 0,-1 3-1 16,-2 0 1-16,-2 4-1 0,0 3 0 16,-5 0 0-16,-1 3 0 0,-2 1 1 15,-3 2-1-15,-1 1 0 0,-3-1 0 16,-1 0 1-16,-1 1-1 16,-2-1 0-16,0-2 0 0,-2 0 1 0,0-3 0 15,1 1 1-15,2-3 1 0,2-3-1 16,1 0 1-16,5-3-1 0,4-2-1 15,2 0-1-15,3-2 0 0,2 2-1 16,3-3-1-16,5 0-4 0,1 0-8 0,2 0-14 16,2-3-21-16,3 1-17 0,2-1-25 15,-3-1-109-15,-1 2-132 0,5 1-289 16</inkml:trace>
  <inkml:trace contextRef="#ctx0" brushRef="#br0" timeOffset="32085.5879">19689 2468 467 0,'-2'-3'132'0,"-2"4"6"0,-1-1-28 0,-1 2-50 15,0 3-8-15,0-1-6 0,0 3-5 16,1 3-3-16,-1-4-5 0,1 0-5 16,0 0-3-16,1-1-6 0,2 1-4 15,-1-1-2-15,2-1-4 0,0-2-1 16,1 1-2-16,2-1-1 0,-2-1-2 16,2-2 1-16,-4-4-1 0,5 2 1 15,-1-1 1-15,1-2 1 0,-1 2 2 16,0-3 3-16,-1 1 1 0,2 3 1 15,-3 0 2-15,-2-1 0 0,0 0 3 16,-2 2-2-16,1 2-2 0,0 1-1 16,-1 3-3-16,-1-1-1 0,1 4-2 0,2 1-3 15,0-1-3-15,0 1 1 0,1-2-1 16,1-1-1-16,0-2 0 0,3 0 0 16,-2-2 0-16,0 0 1 0,1-1-1 15,0-1 1-15,-1 0-1 0,-1 0 2 16,1-2-2-16,-2 1-5 0,-2-1-11 15,2 2-19-15,-1 1-27 0,1 3-31 16,-2-1-113-16,6 8-147 0,1 1-319 0</inkml:trace>
  <inkml:trace contextRef="#ctx0" brushRef="#br0" timeOffset="32851.0029">19523 2929 637 0,'-5'-4'163'16,"-1"-2"8"-16,5 1-85 0,-1-1-23 15,8 4-10-15,-1-5-9 0,4 2-7 16,0 2-9-16,3-1-7 0,0 2-4 16,3 2-5-16,-5-2-3 0,4 5-4 0,-2 1-1 15,-1 0-2-15,-2 3 0 16,-2-1-1-16,-3 1 1 0,-3 0 0 0,-1 3 0 16,-3 1 1-16,-1 2 0 0,-3-1 0 15,-2 1 0-15,-1 3-1 0,-1-2 0 16,0-1 0-16,3-1-1 15,0 1 0-15,1-1-1 0,3-1 0 0,3 0 0 16,3-1 0-16,2 0 0 0,2 1 0 16,2-3-1-16,0-2 0 0,1-1-1 15,1 0-1-15,-1-3-1 0,2 1 0 0,-4-3 0 16,1 0 1-16,-1 0-1 0,0 0 2 16,-1 1 1-16,-3 0 0 0,0 1 0 15,-2-1 1-15,-2 4 0 0,-3 1 0 16,-2 4 0-16,-3-1-1 0,-2 2 1 15,-3 2-3-15,0 1-6 0,2 0-8 16,-1-3-17-16,0-1-17 0,3-2-17 16,3 1-124-16,5-3-137 0,3-2-316 0</inkml:trace>
  <inkml:trace contextRef="#ctx0" brushRef="#br0" timeOffset="33385.5715">20699 2450 639 0,'-4'0'161'16,"-2"1"10"-16,0 2-92 0,0 4-16 16,1 1-8-16,0 1-7 0,0 3-10 0,0 1-8 15,3 0-8-15,0 0-6 16,1 0-5-16,2-2-3 0,2-1-3 0,-1-2-2 16,4-2-1-16,1-2-1 0,0-3 0 15,1-2 1-15,0-3-1 0,0-2 3 16,0-1 2-16,-3-3 2 0,-2-1 3 15,-1 2 1-15,-5 0 1 0,-2 0-1 16,-2 0-2-16,-3 2-2 0,0 2-3 16,-2 1-7-16,1 2-10 0,1 3-14 0,3 3-23 15,2 2-24-15,3 3-60 0,2 2-74 16,6 5-130-16,1-3-268 0</inkml:trace>
  <inkml:trace contextRef="#ctx0" brushRef="#br0" timeOffset="33891.7803">20538 2852 690 0,'-2'-2'165'16,"-1"5"7"-16,1 1-108 0,-2 2-15 15,2 5-7-15,-2 0-7 0,0 2-5 16,0 4-4-16,-1 0-5 0,1 2-1 0,-2-1-2 16,-3 1-2-16,3-2-1 0,-1 0-3 15,1-4-1-15,0 1-1 0,-1-3-1 16,4-1-2-16,0-2 0 0,2-2-2 15,1-1-1-15,4 0-1 0,1-2-1 16,2-1-1-16,3-1 0 0,3 1-1 16,2-2-2-16,2 0-4 0,2-2-9 15,0 1-11-15,1 0-18 16,-1-3-18-16,-2 0-11 0,-1 0-18 0,-1-1-108 16,-1-1-123-16,-3-1-272 0</inkml:trace>
  <inkml:trace contextRef="#ctx0" brushRef="#br0" timeOffset="34060.8771">20679 2948 630 0,'-4'5'150'0,"1"3"3"15,-1 3-93-15,2 2-21 0,-1 4-9 16,2 4-7-16,0 2-5 0,1 1-5 0,0-2-4 16,0 0-1-16,1 2-6 0,-5-4-13 15,4 1-16-15,2-3-63 0,-2 0-73 16,4 1-121-16,0-2-275 0</inkml:trace>
  <inkml:trace contextRef="#ctx0" brushRef="#br0" timeOffset="37903.9652">22033 2391 642 0,'-14'-15'169'0,"3"6"9"16,0 1-80-16,0 1-30 0,4 2-11 16,1 3-12-16,2 2-11 0,2 2-10 15,-1-1-9-15,6 7-5 0,3 3-4 16,0 2-3-16,5 4-2 0,1 2 0 16,3 0-1-16,1 1 1 0,2 1-1 15,-1-2 0-15,2 1-1 0,-2-3 1 16,-1 0-1-16,-2-2-1 0,0-2 1 0,-3-2 0 15,-3-2 0-15,-1-2 0 0,-5-1 1 16,-3-1-1-16,-5-1 2 0,-3 1-1 16,-4-2 1-16,-2 2-1 0,-5 0-1 15,-1 4-2-15,1 2-6 0,-1 1-6 16,1 0-15-16,3 6-16 0,4-1-14 16,5 7-10-16,3-3-119 0,2-1-126 15,5-1-291-15</inkml:trace>
  <inkml:trace contextRef="#ctx0" brushRef="#br0" timeOffset="38379.3681">22296 2801 663 0,'2'-5'161'0,"-3"1"8"15,1 1-100-15,-1 2-22 0,2 1-6 16,-1 2-6-16,0 1-5 0,1 2-7 0,-1 0-5 16,2-2-3-16,-1 2 0 0,0 0-2 15,2 0-2-15,-2-1 0 0,1-2 0 16,1 2-1-16,-2-1-1 0,-1 0 0 16,-1-1 0-16,2-2 0 0,-1 0-1 15,1-1 1-15,-1-1-1 0,0-1 0 0,1 1-1 16,3-1 0-16,-3 2-3 15,2 0 0-15,-2-2-2 0,1 2 0 0,0 1 0 16,0 1-2-16,-1 2 0 0,2 2 0 16,-1 3 1-16,1 3-1 0,0 4 1 15,2 1 2-15,-1 4 0 0,2-2 3 16,-2-1 1-16,2-2 0 0,0-3 0 16,3-1-1-16,0-4 0 0,0-5-2 15,2-2-1-15,2-4-1 0,2-3 0 16,-1-3-1-16,0-1 0 0,1-3 0 15,0 2 0-15,-2 2-1 0,1 3 0 16,-6 0-1-16,2 4-2 0,-3 3-6 0,-3 3-7 16,2 2-13-16,-2 1-19 0,0 1-22 15,2 2-16-15,0 0-105 0,-1 2-15 16,6 4-112-16,-1 0-205 0</inkml:trace>
  <inkml:trace contextRef="#ctx0" brushRef="#br0" timeOffset="42051.155">16190 2122 141 0,'1'-11'39'0,"1"0"1"0,0 2-13 16,-2-1-11-16,1 2-4 0,0 0-1 16,0 2-1-16,1 0-2 0,-1 0 0 15,-1-2-2-15,-1 4-8 0,1-1-41 16,-3 0-41-16,2 1-104 0</inkml:trace>
  <inkml:trace contextRef="#ctx0" brushRef="#br0" timeOffset="42524.9683">16184 1957 371 0,'0'-7'93'0,"-2"0"3"16,1-2-51-16,0 1-10 0,1-1-4 15,-2-1-2-15,2 0-2 0,-2 3-2 16,1-2 0-16,0 1-2 0,0-2-1 15,-2 2-1-15,3 0-2 0,-1 2-1 16,0 1-2-16,1-1-2 0,0 2-1 16,1-1 0-16,-1 2-1 0,0 2 0 15,0-2 1-15,0 1 1 0,1 0 1 16,-1 2-1-16,-1 0-1 0,1 2-1 0,0-4-1 16,0 2-3-16,1 3-1 0,-1 1-1 15,0-1 0-15,3 3-1 0,-3 5 0 16,2 3 0-16,-3 1 0 0,3 0-2 15,0 4 0-15,-1-1 0 0,1 2-1 16,-1-1 0-16,-1 0 1 0,3 2 1 16,-4-1-1-16,1 1 2 0,1 4 0 15,-4-6 0-15,1 3 0 0,1 0-1 16,0 2 1-16,-1-1-1 0,0 0-1 0,-1 2-1 16,2 1 0-16,1 0 0 0,0 0-1 15,1 0 0-15,1-3 0 0,-1 0-1 16,1-2 1-16,1-1-1 0,-2-2 0 15,1-2 1-15,0-1-1 0,0-3 0 16,-1-2 0-16,-1-3-2 0,3 2-1 16,-2-5-4-16,-1 0-2 0,-1-1-4 15,0-1-4-15,1 2-5 0,-2-3-4 16,1 0-4-16,0-1-5 0,-2-1-13 16,1 0-59-16,-2-4-43 0,-1-2-94 0,2-3-211 15</inkml:trace>
  <inkml:trace contextRef="#ctx0" brushRef="#br0" timeOffset="43234.7336">16170 1870 361 0,'3'-1'100'0,"-2"0"7"15,0-1-39-15,0-2-12 0,1 0-7 16,-1-1-4-16,-1 2-3 0,0-2-3 16,0 1 1-16,0 2-1 0,0-1 0 15,-1 1-1-15,-2-1 0 0,2 2 0 16,-2 1-2-16,1 0-4 0,-2 0-5 0,2 1-5 16,-2 2-6-16,1 0-5 0,-1 4-4 15,1-3-2-15,1 4-3 0,2-1-2 16,0 0 0-16,2 1 0 0,2-1 1 15,1-1-1-15,0-1-1 0,3-1 1 16,1-3 0-16,0-2 0 0,0-2 0 16,1-1 0-16,0-3 0 0,-1 0 0 15,-2 0 0-15,-3-2 1 0,-1 2 0 0,-2-1 0 16,-3 1 0-16,-3 0 1 0,-1 1 0 16,-3-1 1-16,0 4 1 0,-1-2 1 15,-1 4 1-15,-1 1 0 0,1 3 1 16,-2 1-1-16,5 3-1 0,-2 2-1 15,3 3-2-15,-1 0-1 0,5 3 0 16,1 0 0-16,2 0-1 0,2-1 0 16,4-2 0-16,0 1 0 0,1-5 0 15,3-2-1-15,1-3 1 0,2-1 0 16,2-5-1-16,-3-1 1 0,2-3 0 0,-1-1 0 16,-2 0 0-16,-1-1 0 0,-4-1 1 15,-1-1 1-15,-5 0 0 0,0 0 1 16,-3-2 0-16,-4 3-1 0,0 3 1 15,-3-1-1-15,-1 3-2 0,3 4-9 16,-3 4-14-16,2 2-26 0,2 3-27 16,3 4-27-16,0-3-88 0,4 3-123 15,0 3-252-15</inkml:trace>
  <inkml:trace contextRef="#ctx0" brushRef="#br0" timeOffset="45706.9918">17275 1236 197 0,'3'0'66'0,"-2"9"6"0,-1-9-21 15,0 1-5-15,0 7-4 0,0-6-9 16,1-1-8-16,-2 0-9 0,2-1-6 15,-1 1-2-15,0-1 0 0,0 0-1 0,1 0 3 16,-1 0 2-16,0 0 3 0,-1-1 0 16,1 1 1-16,0-1 1 0,0 0 0 15,-2-7-2-15,2 6 0 0,1-4-1 16,-1-3 1-16,1 3 2 0,0-3 2 16,-1 1 1-16,1 5 1 0,1-8 0 15,-1 5 1-15,-1 0-2 0,1 0 0 16,-2-1 0-16,1 3-2 0,0 0-1 0,-1 3-1 15,1-1-1-15,-2 2-3 0,4 1-2 16,-2-1-2-16,0-1-3 0,0 3-1 16,0 0 0-16,1 5-1 0,-1 0-1 15,-1 4 2-15,-1 5-1 0,1 0 1 16,0 1 0-16,1 3 1 0,0-1-1 16,1 3 1-16,2-3-1 0,0 3 0 15,0 0 1-15,0 2-1 0,2 3-1 16,1-1 1-16,1 3-1 0,-2-1 1 0,-1-1-1 15,0 4 1-15,0-3 0 0,-2 3-1 16,-2 1 1-16,-3-2-1 0,-1 5 0 16,0-2 1-16,1 0-1 0,0 3 0 15,-2-4-1-15,3 0 2 0,3 2-2 16,0-5 1-16,-1 0 0 0,1-2 0 16,1-3 0-16,-1 0 0 0,0-1-1 15,-2-2 0-15,1-3 0 0,-3-1 0 16,2-1 0-16,-1 1-1 0,0-2 0 15,0 1 0-15,0 0 0 0,-1 1 1 0,1 1-1 16,-1 3-1-16,2-2 1 0,-1 0 0 16,-2 1 0-16,3 1 1 0,-2-3-1 15,2 2 0-15,0-3 0 0,0 1 0 16,1 1 0-16,1-4 0 0,0-2-1 16,1 0 0-16,0-2 0 0,-1-3 1 15,0 1 0-15,0-2-1 0,1-3-2 16,-1 1-4-16,0 0-9 0,-1-2-11 0,1 0-7 15,0-1-11-15,-1-2-17 0,-3-5-107 16,0-1-112-16,1-1-267 0</inkml:trace>
  <inkml:trace contextRef="#ctx0" brushRef="#br0" timeOffset="46302.5843">17293 1165 434 0,'2'-4'113'0,"-1"1"7"0,0-2-55 16,0 1-15-16,-2 3-5 0,1-2-4 0,0-2-3 15,-1-1-4-15,1 1-1 0,-3 2 1 16,0-2 0-16,2-3-1 0,-4 5 0 16,-1 0-2-16,-2 3-4 0,1 0-3 15,-3 4-5-15,0 0-5 0,-2 2-3 16,1 2-2-16,1 1-2 0,2 2-2 16,-1 1-1-16,5 3-1 0,2 1 0 15,2 1-2-15,1-1 0 0,4 0-1 16,2-4 1-16,4 0-1 0,0-6 1 15,4-1-1-15,0-3 0 0,2-2 1 0,0-2 0 16,-1-1-1-16,-2-10 1 0,-1 1 0 16,-3-1 1-16,-3-2 1 0,-4-3 2 15,-2 1 1-15,-4 3 0 0,-4 5 1 16,0 0-1-16,-3 1 0 0,1 3-2 16,-1 3-2-16,-2 0-7 0,2 2-8 15,2 2-20-15,-1 3-20 0,2 3-25 16,-2 2-110-16,6 0-136 0,3 10-300 0</inkml:trace>
  <inkml:trace contextRef="#ctx0" brushRef="#br0" timeOffset="46823.8104">15839 1621 542 0,'0'-8'141'16,"0"0"8"-16,0-1-61 0,-1 3-27 15,2 0-12-15,-1 1-8 0,-1 4-5 16,2-2-7-16,1 7-5 0,-2 0-6 16,-2 4-3-16,2 2-5 0,-1 2-2 15,1 3-3-15,-1 3-1 0,-1 3-6 16,-1-1-15-16,3 2-19 0,0 2-26 15,0 0-113-15,3-1-133 0,-2-8-311 0</inkml:trace>
  <inkml:trace contextRef="#ctx0" brushRef="#br0" timeOffset="47616.3263">16906 1121 499 0,'-3'0'126'0,"-1"-3"6"16,0 1-67-16,2-2-20 0,2-1-6 15,1 0-8-15,2-1-4 0,0 0-3 16,3-1-4-16,2 3 0 0,2-3-3 15,2 1-1-15,0 1-1 0,2 0-2 16,0 0-2-16,0 3 0 0,0-2-2 0,0 3-1 16,-4 4-1-16,-2-1-1 0,1 2-1 15,-4 1 0-15,-3 1-1 0,-2 3 0 16,-4 2-1-16,1-1 0 0,-5 2 0 16,-3 0 0-16,-3 3 0 0,-1 1-2 15,-2-4 1-15,-1 10 0 0,-1-1-1 16,2-3 0-16,2 2-1 0,3-3 1 15,2-1-1-15,4 1 1 0,2-8-2 16,4-1-1-16,7 1-4 0,0-4-5 0,4 0-12 16,5-3-13-16,5-1-20 0,1-3-112 15,2-2-125-15,4-2-293 16</inkml:trace>
  <inkml:trace contextRef="#ctx0" brushRef="#br0" timeOffset="51194.6223">18471 2454 401 0,'0'0'118'16,"-2"-2"5"-16,0 1-11 0,-1 0-59 15,-3-2-10-15,1 3-6 0,1 2-4 16,0 1-4-16,-3 0-3 0,-1 0-2 16,0 2-2-16,0 1-1 0,0 1 0 15,0-1 0-15,0 0-2 0,2 4 0 0,2 1-3 16,0 1-2-16,2 0-3 0,2 0-3 16,0 3-3-16,1-4-2 0,0 1-2 15,2-1 0-15,3-2 0 0,1-2 0 16,2-2 0-16,3 0 0 0,0-4 0 15,2-3 0-15,-1-2 0 0,1-1 0 16,-2-2 0-16,-1-2 0 0,-5 0 1 16,0-1 1-16,-5 0 1 0,2 3 3 15,-8-3 1-15,0 2 0 0,-3 2 2 16,-2 0-1-16,0 1-1 0,-1 3-1 0,-3-2-2 16,5 7-1-16,-2 0 0 0,0 3-2 15,2 3 0-15,0 3 0 0,3 2-1 16,3 0 0-16,-1 2-1 0,2-1 0 15,3 0 0-15,-1-4 0 0,2-3 1 16,1-1-1-16,2-4 0 0,2-3 0 16,3-2 1-16,1-2 0 0,1-3 0 15,1-2 2-15,2-4 2 0,-3-1 5 16,-2-2 3-16,-4-1 2 0,-2 1 2 0,-5 1 1 16,-4 3-1-16,-2 1-3 0,-3 0-3 15,-1 5-5-15,-2 2-9 0,1 3-16 16,1 2-25-16,4 1-35 0,1 3-124 15,1 7-151-15,1-5-354 0</inkml:trace>
  <inkml:trace contextRef="#ctx0" brushRef="#br0" timeOffset="54569.1367">19627 1469 190 0,'1'0'71'0,"2"-2"7"0,-3 1-12 15,0-1-8-15,0-3-5 0,-2 1-9 0,1-2-10 16,0-2-9-16,1 0-4 0,-1 0-3 15,-2-1 0-15,2-1-1 0,1 0 1 16,-1-1 0-16,1 3 0 0,0-2-1 16,0 1 0-16,0 1 0 0,-1 2-2 15,2-2 0-15,-2 1 0 0,1 2-1 16,0-1 1-16,0 2-1 0,-2-1 0 16,2 2 0-16,0-1-2 0,-1 2-1 15,1-1 0-15,-1 1-1 0,1-1-1 16,0 2 0-16,0-1 0 0,0 2 0 0,0 0 1 15,0-2-1-15,0 4 0 0,1-1-1 16,-1 0-1-16,-1-1-1 0,1 1-2 16,1 2-1-16,-1-1 0 0,0-1-1 15,0 1 0-15,-1-1 1 0,1 1 0 16,0 0-1-16,0-1 2 0,0-1-1 16,0 1 1-16,1 0 0 0,0 2 0 15,1-2 0-15,-2 0 0 0,1-1 0 0,-1 1 0 16,0-1 0-16,0 0-1 0,0 0 0 15,0 0-1-15,0 0 1 0,0 2-1 16,0-2 1-16,0 0 0 0,0 0 1 16,-1 0 0-16,1 0 0 0,0-2 0 15,0 1 1-15,-2 1 0 0,2-1-1 16,2 1 1-16,-2-3 0 0,0 2-1 16,0 1-1-16,-2-1 0 0,4 0-1 15,-4 1 0-15,1 1-1 0,2 1 0 16,-1 3-1-16,2 1 1 0,-2 3-1 0,0 5 1 15,1-1-1-15,0 4 0 0,0 3 0 16,2-1 1-16,-1 3-1 0,1 2 1 16,-1-1 0-16,-1 1-1 0,2 1 1 15,-2-2 0-15,0 0 1 0,0-2-1 16,1 1 0-16,-1 2 0 0,0-4 0 16,-1 4 0-16,1 0 0 0,-1 1 0 15,2 2-1-15,-1-3 0 0,0-2 1 16,1 3-1-16,0-2 0 0,0-2 0 0,2 2 0 15,-2-1 1-15,-2 0-1 0,1 0 1 16,-1-1-1-16,0 0 1 0,-1 0-1 16,-1-2 0-16,1 0 1 0,-1-2-1 15,1-1 0-15,1-3 0 0,-1 1 0 16,-2-7 0-16,2 3 0 0,0 1 0 16,0 1 1-16,0 2-1 0,-1-1 0 15,1 2 0-15,2 4 0 0,-2 0 0 16,0-2 0-16,-4 1 0 0,5-1 0 0,0-1 0 15,0 0 0-15,1 1 0 0,0-2 0 16,1 1 0-16,3-3 0 0,-4 3 0 16,1 2 0-16,1-3 0 0,-2-1 0 15,0-1 1-15,2 2-1 16,-2 0 1-16,0-4-1 0,-1-3 1 0,0 1 0 16,1 0-1-16,-1-5 1 0,0 0 0 15,0-3-1-15,0 1-4 0,0-1-7 16,0-4-9-16,-1-4-17 0,1-3-20 0,-2-4-116 15,-1-6-128-15,2-5-302 0</inkml:trace>
  <inkml:trace contextRef="#ctx0" brushRef="#br0" timeOffset="55409.4766">19653 1124 203 0,'0'3'80'16,"1"-2"11"-16,-1-1-3 0,0 0-20 15,1-1-6-15,0 0-5 0,1-1-11 16,-2 2-12-16,1 0-9 0,0 0-3 15,-1 0-2-15,1 3-3 0,-1-2 0 0,0 0 0 16,0-2 1-16,1 2 0 16,-1-2 0-16,0 2 2 0,0-3 1 0,0 1 0 15,-1 1 0-15,1-2-1 0,-1 2-1 16,0 2-2-16,1-2 1 0,-1 2-3 16,-1 1-1-16,-1-3-1 0,0 2 0 15,1-2 0-15,-1 3-2 0,1-5-1 16,-2 0-1-16,1 2 0 0,0 1-1 15,-1-2-1-15,1 3 0 0,-1 1-1 0,0 2 1 16,1 4-1-16,0 0 1 0,3 7-2 16,-3 1 0-16,-1 0-2 0,3 0 1 15,-2-1 0-15,2-2-3 0,1 0 0 16,-1-7 0-16,3-1 0 0,2-1 0 16,0 1-1-16,0-4 0 0,4 1 1 15,-2-5 0-15,0 1-1 0,1-1 2 16,0-3 0-16,0-4 0 0,-2 4 0 15,-2-2-1-15,0-8 2 0,-1 2 0 16,-2-1 2-16,-1-2-1 0,-1 2 1 16,-2-5 1-16,-1 3 1 0,-1 10 0 0,-1 1-2 15,-2 2 0-15,-1 0-1 0,2 7-1 16,-3 5-1-16,1-2 0 0,0 9 0 16,1 1-1-16,2 0 0 0,2 3-1 15,2-4 0-15,3-2 0 0,2 3 0 16,2-8 0-16,3-2 0 0,3-2 0 15,1-1 0-15,0-3 0 0,0-1 0 0,-1-3 1 16,1-2 0-16,-4-1 1 0,-1-2 2 16,-1 1 2-16,-1-1 2 0,-4 2 0 15,-1 1 0-15,-6 1 0 0,1 0-1 16,-2 3-4-16,-3 1-8 0,2 1-15 16,-2-1-28-16,0 5-25 0,-1 0-124 15,1 2-146-15,1 3-341 0</inkml:trace>
  <inkml:trace contextRef="#ctx0" brushRef="#br0" timeOffset="59197.2726">20671 2155 333 0,'0'-5'91'0,"0"0"4"0,1 1-44 0,0-1-8 16,0-1-5-16,0 0-5 0,1 0-6 16,0 1-3-16,-1-2-2 0,1-2-2 15,-1 0-1-15,0 0 0 0,0-1-2 16,2 1-1-16,-3-3-1 0,0 0 0 15,0 2-1-15,0-1 0 0,-2 1-1 16,0-2-1-16,0 1 1 0,0 1-2 16,1 0 0-16,-1 1-1 0,0 0-1 15,2 0 0-15,-1 1 0 0,1 3 0 16,-1 1 2-16,1 2-1 0,0 1 0 0,0 1 0 16,0 2-1-16,0 3-2 0,-1 2-1 15,2 4 0-15,-1 6 0 0,0 2 1 16,-1 4 1-16,0 2 1 0,-1 2 1 15,1 1 0-15,-3-1-1 0,2 0 0 16,-2-2-1-16,2 1-2 0,1 1 0 16,1 0-1-16,0-1-1 0,1-1-1 15,1 1 0-15,1-1-1 0,-1-1 0 0,1-1 0 16,0-1-1-16,0 0 0 0,-1-2 0 16,1-3 0-16,-2-2 1 0,1-2-2 15,0-5-2-15,-1-3-8 0,0-3-7 16,0-2-13-16,-1-2-8 0,1-6-14 15,1-3-119-15,-4-2-123 0,4-4-287 16</inkml:trace>
  <inkml:trace contextRef="#ctx0" brushRef="#br0" timeOffset="59727.3876">20662 1968 263 0,'5'-8'85'16,"-1"2"9"-16,-2-2-25 0,0 2-7 16,0 0-1-16,-2 1-4 0,0 2-7 0,0 0-9 15,-2-1-5-15,0 2-4 0,-2 0-3 16,2 0-3-16,-1 0-2 0,0 2-1 16,-1 0 0-16,-1-1-1 0,3 3-1 15,-2 2-2-15,-1 1-1 0,2 3-2 16,-2 1-1-16,1-1-1 0,1 3 0 15,-1 0-1-15,2 2 0 0,1-2 0 16,2 0-1-16,1-3-2 0,0-2-2 16,3 1 0-16,2-3-1 0,1-5 0 15,0-2 1-15,3-4-1 0,0-4 1 16,1-1 1-16,1-5-1 0,-2-1 1 16,1-1 0-16,-5 0 0 0,-1-1 3 15,-2 3 1-15,-3 1 1 0,-3 4 0 0,-2 1 1 16,-2 3-2-16,-2 3-2 0,0 5-1 15,-2 4-4-15,-1 5-1 0,2 4-4 16,-1 8-12-16,0 2-23 0,1 4-27 16,1 0-138-16,3 4-153 0,-2-8-376 15</inkml:trace>
  <inkml:trace contextRef="#ctx0" brushRef="#br0" timeOffset="61754.4858">18458 1093 570 0,'-1'0'141'0,"0"2"6"0,0-9-76 15,-2 6-28-15,2 2-11 0,1-2-6 16,0 2-8-16,0-1-6 0,0 3-5 16,0 5-3-16,1-5-5 0,0 4-9 15,-2-1-12-15,2 0-13 0,1 1-118 16,-2-1-122-16,0 4-299 0</inkml:trace>
  <inkml:trace contextRef="#ctx0" brushRef="#br0" timeOffset="61956.1083">18434 1487 621 0,'-4'1'141'0,"1"2"0"16,1-1-103-16,1-2-16 0,1 0-8 15,1 1-5-15,2 2-4 0,-1-1-7 0,2 0-6 16,0 0-8-16,-1 2-12 0,0-1-54 15,-1 1-60-15,1 0-102 0,-2-1-224 16</inkml:trace>
  <inkml:trace contextRef="#ctx0" brushRef="#br0" timeOffset="62103.715">18438 1681 445 0,'-3'8'128'0,"-2"-2"4"0,2-1-1 0,-1 0-89 16,1-1-16-16,1-3-7 0,1 1-7 15,1 1-5-15,0-1-6 16,1 1-8-16,0-1-7 0,2 3 4 0,-2-1-126 16,0 1-110-16,-1 0-283 0</inkml:trace>
  <inkml:trace contextRef="#ctx0" brushRef="#br0" timeOffset="62283.7197">18433 1890 523 0,'-2'7'131'15,"0"-2"4"-15,0-2-59 0,-1-1-42 16,2 1-10-16,0-1-7 0,1-2-5 16,0 1-6-16,2 1-7 0,1-1-7 15,-1 1-7-15,0-1-12 0,2 4-62 16,-1-1-49-16,-1 1-96 0,-2 1-211 16</inkml:trace>
  <inkml:trace contextRef="#ctx0" brushRef="#br0" timeOffset="62388.4247">18446 2039 444 0,'-1'9'124'0,"-2"-2"3"16,1 2-12-16,0-3-78 0,0 0-12 16,1 0-8-16,0-1-5 0,1 0-6 15,2 0-8-15,0 0-7 0,0 1-11 16,2 0-40-16,-2 0-71 0,-1-1-97 16,-1 0-228-16</inkml:trace>
  <inkml:trace contextRef="#ctx0" brushRef="#br0" timeOffset="62552.4457">18458 2259 533 0,'-3'7'126'16,"0"3"4"-16,0-3-83 0,-1 1-18 15,1-1-6-15,1-1-6 0,1 0-6 16,1-1-4-16,1 0-5 0,0 0-5 16,2 0-5-16,-2 0-8 0,1 2-2 15,0 2-114-15,-1 0-108 0,-1 2-267 16</inkml:trace>
  <inkml:trace contextRef="#ctx0" brushRef="#br0" timeOffset="62687.7505">18455 2559 525 0,'-4'12'126'0,"0"0"2"16,1 1-78-16,-1-2-22 0,-1 0-7 16,3-3-6-16,-1 1-7 0,1-2-8 15,1-1-8-15,1 2-9 0,-2-1-39 16,4 3-74-16,-4 1-98 0,2 2-233 15</inkml:trace>
  <inkml:trace contextRef="#ctx0" brushRef="#br0" timeOffset="62827.3894">18425 2904 513 0,'-2'13'122'0,"1"-2"2"16,-2 2-75-16,2 1-24 0,1-3-9 15,0 0-6-15,-1-3-7 0,2 3-11 16,1 0-15-16,-2-1-101 0,0 2-102 15,-1 2-254-15</inkml:trace>
  <inkml:trace contextRef="#ctx0" brushRef="#br0" timeOffset="62954.0891">18415 3389 465 0,'-1'13'114'0,"-1"-2"1"0,1-3-34 16,-1 2-68-16,2-3-12 0,2-1-10 15,-2-1-56-15,3 4-50 0,-2-2-85 0,1 1-199 16</inkml:trace>
  <inkml:trace contextRef="#ctx0" brushRef="#br0" timeOffset="63068.7781">18427 3665 417 0,'-2'5'59'0,"2"0"-59"15,0-2-142-15,-1 2-191 0</inkml:trace>
  <inkml:trace contextRef="#ctx0" brushRef="#br0" timeOffset="63171.5542">18418 3834 555 0,'-4'11'0'0,"-1"-2"-79"16,2-4-396-16</inkml:trace>
  <inkml:trace contextRef="#ctx0" brushRef="#br0" timeOffset="74839.5821">20822 3519 554 0,'-1'-13'132'0,"-2"0"4"16,-1 5-84-16,0 1-15 0,4 4-4 16,0 7-4-16,4-2-4 0,0 7-4 15,2 3-3-15,2 3-2 0,5 2 0 0,-1 1-2 16,2 1 0-16,1 3-1 0,2-4-2 16,2-2-3-16,-1-1-2 0,0 2-2 15,3-1-1-15,1 0-2 0,-2 0 0 16,-2-2-5-16,-1 0-7 0,-1-2-10 15,-5-5-9-15,-3-2-8 0,-10-2-15 16,4-3-110-16,-7-4-114 0,-6-2-269 16</inkml:trace>
  <inkml:trace contextRef="#ctx0" brushRef="#br0" timeOffset="75208.1884">20754 3554 454 0,'-1'-7'112'0,"-2"4"5"0,2 0-65 15,0 2-13-15,0 1-3 16,1 5-2-16,-3 2-2 0,1 7-3 0,-2 2-3 16,0 1-2-16,-1 1-1 0,2 4-3 15,-2-1-2-15,1-1-3 0,0-2-1 16,1-2 1-16,-1-1-1 0,0-4 0 15,2-5 1-15,-2-5-2 0,1-5-1 16,0-7-1-16,2-3-3 0,0-5-3 16,-1-4-2-16,4-4-2 0,-1-1 0 15,1-5-1-15,1 0 1 0,1 0-1 16,0 2 0-16,0 2 0 0,1 4 0 0,1 6 0 16,0 6 0-16,4 6 0 0,1 4 1 15,1 5-1-15,2 5 1 0,2 3-1 16,5 2-3-16,1 0-7 0,5-2-14 15,3 0-9-15,7-3-17 0,6-4-116 16,-2-4-124-16,4-3-293 0</inkml:trace>
  <inkml:trace contextRef="#ctx0" brushRef="#br0" timeOffset="75824.0039">21314 3748 559 0,'-2'1'129'0,"1"6"4"16,-1 2-93-16,1 6-10 0,-1 3-3 15,1 5-2-15,-1 1-2 0,0 2-3 16,1 2-2-16,0-2-1 0,0-3-1 16,0-3-2-16,-2-5-2 0,4-2 0 0,-2-6-3 15,0-7-1-15,0-5-2 0,1-7-2 16,0-6 0-16,1-6-1 0,-1-6-2 15,2-2-1-15,2-3 0 0,0 2 1 16,-1-1-1-16,2 5 0 0,0 5 0 16,-1 6 0-16,-1 6 1 0,1 4-1 15,-1 10 1-15,0 7 0 0,-2 6 0 0,2 4 1 16,1 4 1-16,1 4 2 0,1 2 1 16,0-2 1-16,2-1 0 0,2-2 1 15,1-4-2-15,0-2 0 0,0-7-2 16,0-3-1-16,1-6-1 0,2-6 0 15,-1-4-1-15,1-7 0 0,-2-3 0 16,3-4 0-16,-3-4 0 0,-1 2 0 16,0-1-1-16,-2 3 1 0,-2 2-1 15,0 6 0-15,0 5 0 0,-3 4 0 0,0 4 0 16,1 6 0-16,-3 5 0 16,3 6 0-16,1 3 0 0,1 2 1 0,1 2-2 15,3 3-3-15,-1 2-6 16,2-4-8-16,2-2-12 0,0-4-9 0,1-2-16 15,0-4-114-15,1-5-119 0,-2-4-281 16</inkml:trace>
  <inkml:trace contextRef="#ctx0" brushRef="#br0" timeOffset="76008.3061">21861 3829 706 0,'-5'-1'160'0,"3"0"2"15,-3-1-122-15,5 2-17 0,2 2-5 16,2-1-5-16,2 0-6 0,3 0-5 16,-1 2-3-16,7-1-5 0,-3 1-13 15,3-2-8-15,0 0-11 0,-1 2 126 16,1-2-250-16,-5 0-136 0,-3 0-369 16</inkml:trace>
  <inkml:trace contextRef="#ctx0" brushRef="#br0" timeOffset="76160.5932">21873 3954 640 0,'-6'7'147'0,"-1"2"5"0,2-3-103 15,4-1-23-15,1 0-5 0,4-3-3 16,2-2-5-16,2 0-6 0,3-3-7 0,3-1-11 16,0-1-9-16,5-2-17 0,-1-1-117 15,-1 0-122-15,-1-2-298 0</inkml:trace>
  <inkml:trace contextRef="#ctx0" brushRef="#br0" timeOffset="76438.8592">22214 3660 527 0,'-1'3'137'16,"1"-1"6"-16,-3 5-21 0,0 2-86 0,0 2-7 15,2 1 0-15,-2 3-1 0,0 2-1 16,0 0-3-16,0 0 0 0,1 0-2 16,0 1-3-16,0-4-2 0,-1 1-3 15,3-3-3-15,0-2-2 0,0-1-4 16,3-2-1-16,0-2-2 0,3 0-1 16,2-4 0-16,0 0-3 0,2-1-9 0,2-1-11 15,2-3-15-15,2-1-10 0,0-2-16 16,0 0-113-16,-2-3-122 15,1-2-276-15</inkml:trace>
  <inkml:trace contextRef="#ctx0" brushRef="#br0" timeOffset="76591.0031">22417 3610 745 0,'-5'10'171'0,"1"-1"2"15,0 7-123-15,0 6-19 0,-1 4-5 16,4 5-5-16,1 2-8 0,1 4-6 0,2 2-16 15,-1 0-22-15,2-1-20 0,0 1-127 16,-3 2-138-16,0-2-335 0</inkml:trace>
  <inkml:trace contextRef="#ctx0" brushRef="#br0" timeOffset="80610.0487">21502 4616 595 0,'-17'-2'142'0,"4"4"9"0,0-4-93 16,7 4-14-16,6-2-8 0,5 1-3 16,5 0-3-16,6 1-7 0,5 1-7 15,6-2-4-15,3 2-1 0,2-1-3 16,4-1-3-16,-1-2-2 0,2 0-1 15,-2 0-1-15,1-2-6 0,-4 1-7 0,0-2-13 16,-4 2-6-16,-4-1-11 0,-4 2-17 16,-4 0-108-16,-9 1-113 0,-4 0-268 15</inkml:trace>
  <inkml:trace contextRef="#ctx0" brushRef="#br0" timeOffset="80786.5738">21731 4651 583 0,'-7'14'136'0,"-2"0"6"0,2 7-86 0,2 4-21 16,2 4-6-16,1 3-2 0,4 2-4 16,1-1-3-16,0 0-6 0,3 0-3 15,0-2-1-15,-1-2-5 0,0-2-5 16,-2-2-13-16,2-3-11 0,0-4-20 16,-1-3-112-16,-2-4-123 0,3-1-295 15</inkml:trace>
  <inkml:trace contextRef="#ctx0" brushRef="#br0" timeOffset="81252.5683">21980 4938 537 0,'0'-5'132'0,"-1"1"8"15,0 0-72-15,-3 0-19 0,3 2-5 16,-2 2-4-16,2 3-5 0,0 2-3 16,1 3-4-16,0 4-4 0,5 6-2 0,-3-4-3 15,3 3 1-15,2 1-2 0,4-2-2 16,3-2-3-16,1-2-2 0,2-2-2 16,0-1 0-16,1-7-2 0,-1 0 0 15,1-5-1-15,-5-4 0 0,0-3-2 16,-1-5 1-16,-4-2-2 0,-4-4 0 15,-3-1-2-15,-3-1 0 0,-3 1-3 16,-4-1-6-16,-1 4-10 0,-2 2-12 0,-1 4-13 16,0 2-14-16,0 2-16 0,-2 3-111 15,-2 3-123-15,-3 0-279 16</inkml:trace>
  <inkml:trace contextRef="#ctx0" brushRef="#br0" timeOffset="81403.339">22058 4601 666 0,'0'-5'150'0,"-2"0"1"15,0 5-113-15,2 4-15 0,2 2-7 16,0 1-10-16,2 4-16 0,3 4-14 0,2 3 73 16,0 2-200-16,2-2-131 0,2 2-349 15</inkml:trace>
  <inkml:trace contextRef="#ctx0" brushRef="#br0" timeOffset="81731.2466">22352 4932 619 0,'-6'-7'144'0,"1"0"6"0,2-3-96 16,0-1-22-16,3 0-4 0,3-1 0 16,2 0-3-16,3-1-5 0,2 0-2 0,1 2 1 15,-1 0-2-15,1 2-1 16,0 3-1-16,0 4 1 0,-3 2-2 16,2 5-2-16,0 2-2 0,-1 5 0 0,0 4-1 15,0 4-2-15,0 3 0 0,-2 2-2 16,0 2-1-16,-1-1-2 0,-1 1-1 15,0-1-4-15,-1-3-10 0,-2-2-13 16,0-2-14-16,-2-3-10 0,0-3-16 16,0-2-116-16,-4-4-126 0,-1-2-285 15</inkml:trace>
  <inkml:trace contextRef="#ctx0" brushRef="#br0" timeOffset="81922.7353">22341 4878 679 0,'-11'8'157'0,"0"2"4"0,4 3-115 0,1 5-14 15,5 1-4-15,-1 3-5 16,6 2-8-16,1-1-6 0,0 3-4 0,2-3-6 16,1-2-12-16,-1-2-15 0,3-2-19 15,0-3-118-15,1-3-130 0,0-4-310 16</inkml:trace>
  <inkml:trace contextRef="#ctx0" brushRef="#br0" timeOffset="82208.2487">22579 4928 629 0,'-5'7'149'0,"3"2"4"0,-2 2-80 15,3 1-40-15,0 3-8 0,4 1-3 16,3 0-2-16,3 1-6 0,2-4-3 16,2 1-3-16,2-4-1 0,2-3-3 15,0-3-1-15,-1-3 0 0,0-2 0 0,-2-4-1 16,-3-5 0-16,-4-2 0 0,-3-1 0 16,-5 0 0-16,-4-2 0 0,-4-1-1 15,-3 0 0-15,-2 2-3 0,-2 1-4 16,0 1-6-16,1-1-5 0,-4 0-7 15,6 5-5-15,2 2-8 0,2 2-13 16,4 2-111-16,2-1-114 0,3 3-282 16</inkml:trace>
  <inkml:trace contextRef="#ctx0" brushRef="#br0" timeOffset="82477.0867">22835 4890 557 0,'4'0'151'16,"-4"1"4"-16,0 0-29 0,0 4-80 0,0 1-11 16,1 2-5-16,1 3-7 0,1 3-5 15,2 2-4-15,2 0-2 16,0-1-4-16,4 0-1 0,3-1-3 16,-2-4-1-16,3-4-1 0,2-2-1 0,0-3 0 15,3-2 0-15,-2-6-1 0,0-1 1 16,0-3 0-16,-2-2-2 0,-4-1-1 15,-4-3-6-15,-3 1-6 0,-3 0-9 16,-4 0-11-16,-3 2-11 0,-2 0 6 16,-2 2-129-16,0 2-118 0,-4 2-289 15</inkml:trace>
  <inkml:trace contextRef="#ctx0" brushRef="#br0" timeOffset="83685.5376">23696 4630 490 0,'4'-8'127'0,"-3"-1"6"0,1 2-55 16,-2 1-27-16,2 2-8 0,-2 0-5 15,1 5-5-15,-2 2-6 0,1 4-4 16,0 2-4-16,0 2-3 0,-2 5 0 16,2 5 0-16,-1 3 1 0,1 4-1 15,0 2-1-15,0 2 0 0,1 1-3 0,2-3-2 16,-2 1-4-16,0-2-1 0,1-3-2 16,-2-2-4-16,0-1-8 0,-2-4-9 15,1-2-11-15,0-4-10 16,-2-5-11-16,2-2 17 0,-1-5-137 0,-2-3-116 15,2-8-287-15</inkml:trace>
  <inkml:trace contextRef="#ctx0" brushRef="#br0" timeOffset="83966.9319">23514 4630 535 0,'-11'-3'147'16,"0"-1"9"-16,1 0-30 0,2 2-69 16,4-1-12-16,1 2-4 0,4-1-5 15,3-1-7-15,5 1-7 0,4-2-3 16,5-1-5-16,6 1-2 0,3 0-1 16,1-3-2-16,4 1-2 0,-2 0-2 0,1 1-1 15,-3-1-2-15,1 0 0 0,-4 2-3 16,-2 2-7-16,-3 2-10 0,-5 1-10 15,-2 2-14-15,-6 1-12 0,-3 5-13 16,-3 1-113-16,-4 1-121 0,-5 1-278 16</inkml:trace>
  <inkml:trace contextRef="#ctx0" brushRef="#br0" timeOffset="84350.185">23586 5118 535 0,'-17'5'134'0,"0"-2"5"16,-1 1-71-16,4 0-18 0,3-2-4 15,2-1-5-15,4 1-6 0,3-4-5 16,3 1-4-16,5-1-4 0,4-3-3 16,6 0-2-16,3-1-2 0,6-2-1 15,2 0-1-15,1-2 0 0,3 1-2 16,-2 1-2-16,2-2-3 0,1-1 0 16,-4-1-1-16,1 3 0 0,-1 3-2 0,-2 0 0 15,-3 2 0-15,-4 1-1 16,-5 1-1-16,-1 2 0 0,-5-1-1 0,-3 0-1 15,-4-4-3-15,1 5-6 0,-2-1-9 16,0 1-11-16,-2 0-14 0,0 0-17 16,-3 0-120-16,-1 3-128 0,-3-3-303 15</inkml:trace>
  <inkml:trace contextRef="#ctx0" brushRef="#br0" timeOffset="91432.9617">751 7603 646 0,'-3'-4'157'0,"0"6"6"0,-2 5-89 15,2 4-26-15,2 5-13 0,0 6-7 0,1 4-6 16,1 3-6-16,0 3-5 0,3 2-5 16,-1-1-2-16,0 3-2 0,0-4-9 15,2-2-11-15,-1 0-14 0,0-5-16 16,1-3-126-16,-1-3-133 0,-3-3-318 15</inkml:trace>
  <inkml:trace contextRef="#ctx0" brushRef="#br0" timeOffset="91760.4997">452 7668 701 0,'4'-23'165'0,"-1"1"5"0,7 2-114 15,1 2-16-15,4 2-8 0,7 2-5 16,1 2-8-16,4 3-5 0,0 1-4 16,2 4-2-16,5 4-2 0,0 3-1 0,-1-1-1 15,1 5-1-15,1 5-1 16,-1 2 0-16,-2 3 0 0,-3 3-1 0,-4 0 0 16,-6 3 0-16,-3 1 0 0,-5 2-1 15,-4 2 1-15,-5 0-1 16,-6 1 0-16,-3 0 0 0,-8 0 0 0,-7 0 1 15,-6-1-1-15,-8 0 1 0,-5-1-1 16,-4-3 1-16,-2-4-1 0,-1-4-2 16,3-6-5-16,1-8-5 0,6-3-7 15,6-8-8-15,6-2-12 0,8-3-12 16,7-4 101-16,6 3-224 0,10-4-138 16,7 2-368-16</inkml:trace>
  <inkml:trace contextRef="#ctx0" brushRef="#br0" timeOffset="92261.9381">1198 7662 657 0,'0'1'160'0,"1"2"4"16,-1 0-84-16,1 7-34 15,3 2-13-15,0 4-8 0,-1 4-3 16,2 1-5-16,0 3-4 0,-1 1-2 0,1-5-2 15,-3 0-2-15,1-3-1 0,-2-2 0 16,0-3-1-16,-1-4-2 0,0-2 1 16,-1-5-2-16,0-2-1 0,-2-4 0 15,1-5 0-15,-3-4 0 0,-1-3 0 16,0-4 1-16,-3-2 2 0,1-5 4 16,0-1 2-16,0-2 0 0,1 2 2 0,3-2 0 15,0 2 0-15,3 3-1 0,3 3-3 16,2 3-1-16,2 2-1 0,3 3-1 15,2 4-1-15,2 2-1 0,4 3-1 16,2 3-2-16,1 1-2 0,2 2-5 16,0 0-7-16,-1 0-9 0,3 3-12 15,-4-1-9-15,0 1-14 0,-2 0-6 16,-2 2-13-16,1 0-108 0,-2 2-117 16,-5 2-277-16</inkml:trace>
  <inkml:trace contextRef="#ctx0" brushRef="#br0" timeOffset="92455.4317">1301 7661 759 0,'-17'2'190'0,"1"1"4"0,5-1-117 16,2-1-21-16,8-1-14 0,5 1-16 0,4 1-12 16,4-1-8-16,3-1-5 15,5 0-4-15,2-1-9 0,0-1-11 0,0 0-16 16,1 0-17-16,-3-3-11 0,-1 2 42 15,0 2-167-15,-2 1-127 0,-2 1-309 16</inkml:trace>
  <inkml:trace contextRef="#ctx0" brushRef="#br0" timeOffset="92986.1892">1313 7204 511 0,'-37'-24'135'0,"-10"7"4"16,-11 4-28-16,-4 7-75 0,-5 7-14 16,-7 4-9-16,-8 7-4 0,-5 8-4 15,0 10-2-15,3 5-1 16,2 6 3-16,1 8 4 0,10 6 3 0,9 5 1 16,11 5 1-16,6 1 0 0,10 6-1 15,9 3-3-15,15 3-5 0,14-1-2 16,11-1-2-16,13-3 0 0,10-4 0 0,8-7 0 15,10-8 0-15,12-8 0 0,7-8 1 16,11-9-1-16,3-9 0 0,8-12 0 16,9-8 0-16,6-8-4 0,0-10-4 15,-8-11-6-15,-1-7-2 0,1-6-3 16,-2-9-2-16,-9-7 0 0,-13-6 2 16,-8-2 3-16,-7-4 7 0,-10-1 7 15,-15 0 7-15,-13 2 9 0,-16 1 5 0,-13-2 4 16,-12 1 2-16,-15-1 1 0,-17 1-2 15,-15 1-5-15,-14 6-7 0,-12 10-4 16,-21 12-5-16,-14 13-10 0,-8 22-22 16,-13 18 33-16,-10 23-170 0,-5 20-136 15,-12 22-350-15</inkml:trace>
  <inkml:trace contextRef="#ctx0" brushRef="#br0" timeOffset="95689.6709">2692 8005 533 0,'-5'-11'135'0,"-1"-1"7"16,3 2-71-16,-1 2-17 0,3 2-8 15,-2 3-5-15,5 1-6 0,0 2-4 16,2 4-5-16,2 2-5 0,2 3-3 15,3 2-4-15,3 1-2 0,-1 0-4 0,5 2-3 16,0 3-1-16,0-1-2 16,2-1 0-16,-1-1-1 0,1 1 0 0,0 1-1 15,-3-3 1-15,0 0-1 0,-2-4 0 16,-2 1-2-16,-1-1-3 0,-2-3-5 16,-1-1-5-16,-2-2-6 0,-2 1-6 15,-3-1-6-15,0-1-4 0,-4 1-4 16,0-1-7-16,-3 0-4 0,-1 0-99 15,0-1-102-15,-2-1-254 0</inkml:trace>
  <inkml:trace contextRef="#ctx0" brushRef="#br0" timeOffset="95938.3205">2923 8001 645 0,'-3'-6'167'0,"1"5"6"16,-1 2-94-16,1 4-15 16,-1 2-8-16,1 6-10 0,-3-2-10 0,0 2-10 15,-1 4-6-15,-1 0-4 0,-2 1-4 16,-1-3-5-16,-2 1-3 0,0-3-5 16,-2 1-6-16,2 0-10 0,-1-2-12 15,-1-1-15-15,7-2-13 0,3-2-20 16,3-1-113-16,2-3-127 0,4-5-294 15</inkml:trace>
  <inkml:trace contextRef="#ctx0" brushRef="#br0" timeOffset="96200.6024">3146 7979 625 0,'6'-2'152'0,"-3"3"7"0,1 1-92 15,-3 2-14-15,2 1-5 0,-3 2-5 16,0 3-6-16,-1 1-6 0,-6 0-7 16,3 5-6-16,-4 2-4 0,0 1-5 0,0 2-2 15,0-3-3-15,3 2-1 0,1-2-1 16,3-3-1-16,3-2-1 0,4 1 0 16,1-3-1-16,0-2-2 0,3 1-5 15,1-2-6-15,0-2-9 0,2-3-11 16,1-4-11-16,0-2-10 0,1-5-13 0,1 1-69 15,-5-3-35-15,-2-1-96 0,-3 0-200 16</inkml:trace>
  <inkml:trace contextRef="#ctx0" brushRef="#br0" timeOffset="96375.1349">3146 8018 634 0,'-11'-5'171'0,"1"2"9"16,1 0-85-16,4 2-25 0,3 1-15 15,2 0-11-15,4-1-15 0,4 1-14 16,2-1-9-16,2-2-10 0,3 0-10 16,3-1-19-16,3-2-17 0,2 0-22 0,3-2-114 15,-3 1-134-15,4 0-299 0</inkml:trace>
  <inkml:trace contextRef="#ctx0" brushRef="#br0" timeOffset="96758.3814">3462 8010 581 0,'1'1'142'0,"-1"0"5"0,0 3-76 16,1 0-28-16,-1 0-7 0,1 4-4 0,1 0-3 16,-1 2-2-16,0 2-2 15,0-1-2-15,3 3 0 0,-2-2-4 0,2-1 0 16,0-1-4-16,1-4-2 0,-1-1-1 16,1-3-2-16,3-2-1 0,-1-3-1 15,0-3 0-15,2-3 0 0,0-2 0 16,2 0 0-16,-2 2-1 0,1-3-2 15,-1 4 0-15,-1 0-1 0,0 1-2 0,-1 3-1 16,-2 3-1-16,0 0 0 0,-1 2-1 16,-1 2-5-16,0 1-7 0,-3 5-15 15,1 0-19-15,1-1-16 0,2 2-13 16,2 0-114-16,0 0-127 0,4-1-281 16</inkml:trace>
  <inkml:trace contextRef="#ctx0" brushRef="#br0" timeOffset="97239.2859">3847 7875 628 0,'-1'-4'155'0,"2"3"5"15,1 2-79-15,-1 3-32 0,3 3-11 16,-4 3-10-16,5 5-7 0,1 4-4 0,-3 4-4 16,2 0-3-16,0 0-3 0,-4-1-1 15,5 1-2-15,-2 1 1 0,-1-5-2 16,-1 1 1-16,-1-3-2 0,-1-1-2 15,0-3-3-15,-1-3-8 0,-1-5-10 16,-2-1-11-16,1-3-10 0,2-1-10 0,0-4-15 16,0 1-105-16,1-3-111 0,-1-1-264 15</inkml:trace>
  <inkml:trace contextRef="#ctx0" brushRef="#br0" timeOffset="97866.3147">3749 7971 579 0,'-8'-4'151'16,"-1"-2"8"-16,3 1-75 0,1 0-21 15,3 0-8-15,1 1-7 0,2 1-6 16,3-1-10-16,3 2-7 0,3-1-7 16,4 2-4-16,2-3-5 0,3 1-3 0,2-2-2 15,-1 0-3-15,1-1 0 16,0-2 0-16,-3 1 0 0,-3 1-1 0,0 0 0 16,-3 1 1-16,-3 1-1 0,-3 3 2 15,-3 1 4-15,-1 1 1 0,-4 2 0 16,1 4 1-16,-1 0 1 0,-2 4-1 15,0 3-2-15,2 2-3 0,1 2-1 16,1 2-2-16,0-2 1 0,0 3-1 16,2 1 1-16,-1-1-1 0,1 0 0 0,-1-1-1 15,1 0 1-15,-1 0-1 0,1-4 1 16,-2-3-1-16,-2-2 1 0,0-2 0 16,0-3 0-16,-5-1 1 0,0-2-1 15,-3 1 1-15,-2-3 0 0,-1-1 0 16,-5 0-1-16,-2-1 1 0,-2 0-1 15,-4 0-3-15,0 1-3 16,2 0-4-16,0 1-7 0,6 0-8 0,3 0-14 16,4 0-13-16,6-1-12 0,3 2-2 0,1-1-117 15,3-1-122-15,1 2-280 16</inkml:trace>
  <inkml:trace contextRef="#ctx0" brushRef="#br0" timeOffset="98977.1196">4280 8098 350 0,'-5'0'102'15,"-1"0"3"-15,1 0-18 0,0 1-37 16,1-1-13-16,1 0-8 0,0 0-4 16,0 1-2-16,1-1-1 0,1 0 0 15,0 0-1-15,1 0 1 0,-1 0 2 0,2 0 2 16,-1 0 0-16,0 0 0 0,0 0 1 16,0 0-1-16,-1 0-2 0,1 0-1 15,0 0-3-15,0 0-2 0,1 0-2 16,0 0-1-16,0 0 0 0,2 2-1 15,0-1-2-15,1 0-1 0,2-1-1 16,0 1-1-16,3-1-2 0,2 2-2 16,1-2-2-16,3 0 0 0,0 1-1 15,1-1 1-15,2 0-1 0,0-1 0 16,-1-1 0-16,2 0 0 0,-2-2 0 16,0 1 0-16,0-2 0 0,2 0 0 15,0 2-1-15,5 1 0 0,-1-3 1 0,4 2-1 16,3 1 1-16,2 1-1 0,1 1 1 15,2-3 0-15,0 3-1 0,2 2 1 16,-3-1-1-16,0 0 0 0,1-1 1 16,-2-1-1-16,0 1 0 0,-1 0 0 15,2 0 0-15,3 0 0 0,2 2 1 16,1-1 0-16,3 3 0 0,1-1 1 0,2 0-1 16,-3-2 1-16,-3 3 0 0,0-1-1 15,0-1 1-15,-7-1 0 0,-3 1-1 16,2 0 1-16,1 0-1 0,0 0 0 15,0-1 1-15,0 1 0 0,5 1-1 16,0 0 1-16,-3 0 0 0,-1-1 0 16,-2 1-1-16,-2-1 0 0,2-1-1 15,-3-1 0-15,-5 0 0 0,-1 0-1 16,-3-2 0-16,1 0 1 0,-3 0-1 16,-2-1 0-16,-1 0 0 0,1 2 0 0,-2 0 0 15,1 2 1-15,-4-1-1 0,-2-1 0 16,-1 2 0-16,-2-1 0 0,-2-1 0 15,-3 1-1-15,-1-1-5 0,-1-1-7 16,-4 4-17-16,-1-2-24 0,-3 1 68 16,-5 1-209-16,-2 3-151 0,-6-1-382 15</inkml:trace>
  <inkml:trace contextRef="#ctx0" brushRef="#br0" timeOffset="102116.3299">6152 8018 425 0,'-2'-14'113'0,"1"-2"7"0,0-1-46 16,1-2-21-16,-1 3-10 0,1 3-3 16,-2 1 0-16,2 3-3 0,-1 4-4 15,1 4-4-15,1 5-4 0,-1 4-2 16,2 3-4-16,-1 5-5 0,0 5-4 16,0 3-2-16,1 5-1 0,-2 0-1 0,1 2-2 15,-2 0-1-15,-2 0 0 16,2 0-1-16,-2-2 1 0,1 0-1 15,1 0 0-15,-2-2 0 0,2-3-1 0,1-4-2 16,0-3-6-16,1-6-12 0,1-3-8 16,0-6-10-16,2-6-16 0,1-3-110 15,1-4-118-15,-1-3-271 16</inkml:trace>
  <inkml:trace contextRef="#ctx0" brushRef="#br0" timeOffset="102682.0471">6147 7874 484 0,'-4'-12'122'0,"-2"1"5"0,2 0-63 16,-3 1-24-16,1 2-6 0,2 1-4 16,-2-2-5-16,5 3-5 0,1 1-1 15,2 4-2-15,2-1-1 0,2 1 0 16,0-1-1-16,0 2 1 0,0-1-1 0,0 0 0 15,1-2-2-15,0 2 0 0,1 1-2 16,0-1-1-16,0 0-2 0,0-1-1 16,0 2-1-16,3-1 0 0,0 0-1 15,5 0-1-15,3 0 0 0,3-1-1 16,3 1 0-16,7-1 0 0,-1-2-1 16,3 2 0-16,1-2 0 0,2 0-1 15,3 1 0-15,3-1 0 0,1 1 0 16,5 2-1-16,1 0 1 0,4 1-1 15,-2 2 0-15,0 2-1 0,-6-3 0 16,-3 2-1-16,-1-3 1 0,-3 1-1 0,-3 0 0 16,-2-1 0-16,-1-1 0 0,-5 0 1 15,-2 1 0-15,-4 2 0 0,-6 2 0 16,-4-2 1-16,-3 1-1 0,-6 0 1 16,0 2 0-16,-2-1 0 0,-3 0 0 15,-2 1 0-15,0 0 0 0,1 3 0 16,0 2 0-16,1 2 0 0,0 3 0 0,1 4 0 15,4 3 0-15,-2 7 0 0,1 1 0 16,2 6 0-16,0 2 0 0,-1 2 0 16,1-2 1-16,-1 3-1 0,0-1 1 15,1 0 1-15,1 0 0 0,2 0 0 16,2-2 1-16,1 0-1 0,-1-5 0 16,0-1-2-16,-2-8-3 0,-1-2-11 15,-1-3-12-15,-5-6-9 0,0-2-13 16,-6-6-111-16,-4-1-9 0,1-5-100 15,-9-2-189-15</inkml:trace>
  <inkml:trace contextRef="#ctx0" brushRef="#br0" timeOffset="103347.3668">6144 7890 549 0,'1'-13'135'0,"-1"5"3"0,2 2-77 16,0 2-20-16,1 4-7 0,-1 4-5 15,0 4-7-15,1 7-3 0,-1 6-3 16,0 3-3-16,-1 6-3 0,-1 2-3 16,-1 3-4-16,-1 3 0 0,-1-1-2 15,0 1 0-15,0 1 0 0,0 1-1 16,1 1 0-16,-1-2 1 0,3-2-1 0,0-2 0 15,1-3 0-15,1-2 0 0,0-7 1 16,1-2-1-16,0-5 0 0,1-4 0 16,0-2 0-16,0-4 0 0,1-4 0 15,0 1 1-15,1-2-1 0,2-1 0 16,-1 0 0-16,0-1 0 0,3 1 0 16,-1-2 0-16,4 1 0 0,2 0 0 15,3 1 1-15,3-1 0 0,4 1 1 16,2 0 3-16,2-1 2 0,2 3 0 15,-1-2 2-15,1 0 1 0,1 1-1 0,2 2-1 16,3-2-2-16,4 3-2 0,1-6 0 16,5 4-2-16,3-4 0 0,0 2-1 15,-1-3-1-15,-2-2 1 0,-3-1 0 16,1 2-1-16,-3 2 0 0,-2-1 0 16,-2 1 1-16,-1 3-1 0,-3 0 0 15,-4 2 0-15,-4-2 0 0,-3 1 0 0,-3 3 1 16,-5-1-1-16,-3-3 0 0,-3 3-4 15,-4-1-8-15,-4-1-10 0,-5-2-8 16,-4 0-12-16,-3-2-125 0,-5 0-126 16,-4-2-304-16</inkml:trace>
  <inkml:trace contextRef="#ctx0" brushRef="#br0" timeOffset="103997.833">6414 8038 616 0,'-3'-3'152'0,"1"6"6"0,-1-4-91 16,2 1-18-16,0-2-5 0,1 2-7 15,2-1-7-15,2 4-5 0,2-3-4 16,1-2-3-16,0 1-1 0,4 2-1 15,1 1-2-15,-1-1-3 0,1 0-1 0,0 2-2 16,1-1-2-16,-2-1-2 16,1 1-1-16,-1-1-1 0,1 4-1 15,-2-3 0-15,0 2-1 0,1 1 1 0,-3 2 0 16,-1-2-1-16,-4 2 1 0,-2-2-1 16,1 4 1-16,-4-1 0 0,-2 0-1 15,-3 1 0-15,0 2 1 0,-3 1-1 16,0-1 0-1,-1-2 0-15,2 2 1 0,-2 3-1 0,1-2 0 0,0 3 0 0,0-3 0 16,2 3 0-16,-2-2 0 0,1 1 0 16,1-3 0-16,3-1 0 0,0-2-1 15,2-1 1-15,1 0 0 0,2 0-1 16,1-1 1-16,3-1 0 0,-2 0-1 16,4-2 1-16,1 2 0 0,-1-2 0 15,1-2 0-15,3 2 0 0,-2-1 0 16,1-1 0-16,-2 0 0 0,2 1 0 15,0 0 0-15,-2-1 0 0,0-1-1 16,1 2-3-16,0-1-5 0,-1-1-5 16,2 1-11-16,-2 0-10 0,1 0-12 0,-1 1-7 15,0-1-12-15,0-1-113 0,-3 0-120 16,0-3-281-16</inkml:trace>
  <inkml:trace contextRef="#ctx0" brushRef="#br0" timeOffset="104282.6372">6744 8091 587 0,'2'-3'149'0,"-2"1"5"15,1-1-71-15,0 3-32 0,2 0-8 16,-1 0-5-16,2 3-8 0,1-2-5 16,-2 0-5-16,5 3-5 0,-1-2-5 0,2 1-3 15,2-2-3-15,1 1-4 0,1 0-11 16,2-1-12-16,1-1-13 0,0-1-12 16,-1-1-11-16,-2-1-116 0,-2-1-120 15,0-2-273-15</inkml:trace>
  <inkml:trace contextRef="#ctx0" brushRef="#br0" timeOffset="104462.1559">7013 7909 577 0,'1'-2'152'0,"0"-1"4"0,-1 3-59 0,0 2-44 16,0 1-9-16,1 3-8 0,1 2-9 15,-2 3-7-15,1 7-5 0,-1-3-4 16,1 3-5-16,-2 1-2 0,1 0-7 0,0 1-12 15,-1-1-18-15,-1-3-17 0,1 5-122 16,-1-1-132-16,0-2-316 16</inkml:trace>
  <inkml:trace contextRef="#ctx0" brushRef="#br0" timeOffset="107094.4981">5199 8179 288 0,'-2'2'86'0,"1"1"5"16,-3-2-16-16,3 1-33 0,0 0-6 0,1-1-4 16,-2 0-7-16,0-1-7 0,0 3-5 15,-2-2-2-15,2-1-4 0,-1 0-1 16,0 2 0-16,-1-2 0 0,1 1 0 16,1-3 0-16,1 2 0 0,-2 0 0 15,2-2 0-15,0 0 0 0,1-1 0 16,1-2 2-16,0 0 1 0,2-1 1 15,-1 0 2-15,-1-1 1 0,2 1 0 16,-1 1 2-16,1 1-1 0,-2 0 0 0,0 1-1 16,1 2 1-16,-1 0-2 0,-1 0-1 15,1 2-1-15,-1 0-2 0,0 3-1 16,-1 1-1-16,0 1-2 0,-1 0-1 16,1 1-1-16,0 2 0 0,-2-2-1 15,2 1-1-15,0 1 0 0,-2 2 0 16,0 2 0-16,0 3 1 0,0 4 0 15,-1 5 0-15,-1 2 1 0,1 3-1 0,2 1 1 16,1 5 0-16,-2-1 0 16,0-4-1-16,0 2 0 0,1-1 0 0,1-2 0 15,-2 1 0-15,-1 0 0 0,2-2 0 16,-2 3 0-16,2 0 0 0,1 1 0 16,-1 0 0-16,0-4 0 0,-1-2 1 15,2-1-1-15,1 0 0 0,-3-7 1 16,1 0-1-16,-1-7 0 15,0 0-1-15,1-3 1 0,-2-4-1 0,3-3 1 16,1 2-1-16,-3-7-1 0,6 6 1 16,-2-1-2-16,0 1 1 0,2-1 0 15,-2 3-1-15,-1-4 1 0,0 3 0 16,-1-2 0-16,-2 1 1 0,2 3 0 0,0-2 0 16,0-1 0-16,-1 2 0 0,2-1 0 15,-1-1 0-15,0 0 0 0,0-1 0 16,0 0 0-16,-1-2 0 0,1 0 0 15,-1 0-2-15,2 1-4 0,0-2-4 16,0-2-7-16,0 2-12 0,0 0-115 16,-2-1-114-16,4 0-284 0</inkml:trace>
  <inkml:trace contextRef="#ctx0" brushRef="#br0" timeOffset="110296.0775">4996 9115 462 0,'0'-9'113'0,"-2"1"5"0,1-1-59 15,-2 0-23-15,3 1-4 0,-1-1-1 16,1 1-1-16,0-3-3 0,3 2-1 15,-3 2-1-15,0 1-1 0,1-2 0 16,0 2-2-16,1 1 0 0,1 0-2 16,-3-1 0-16,4-1-2 0,-1-2-2 15,1 2 0-15,-3 2 0 0,3-2-3 16,0-2 0-16,-2 2-2 0,2-2 1 16,-3 2-1-16,0 1-1 0,-1-3 0 0,-1 3-1 15,0 0 0-15,-2 2-1 0,1-1-1 16,-2 2-2-16,3 0 1 15,0-2-3-15,-1 4 0 0,2 0 0 0,-1-2-1 16,1 2 0-16,0 0-1 0,-2 1-1 16,2 0 0-16,0 1 1 0,0 0-1 15,1 2 0-15,-1 0 0 0,1 2-1 16,0-2 2-16,-1 0-1 0,0 1 0 0,0-1 0 16,0-1 0-16,0-1 0 0,-1-1 0 15,1 2 0-15,0-1 0 0,-1-1 1 16,0 0-2-16,-1 0 1 0,1 0-2 15,1 1 1-15,-1-1-2 0,-1 0 0 16,-1 0-2-16,2 1 1 0,-2 0 0 16,2 1-1-16,0-1 0 0,1 1-1 15,0 1-1-15,0-1 0 0,0 3 0 16,-1 0-1-16,1 0-1 0,0-1-1 0,0 2 1 16,0-1 0-16,0 0 0 0,1-2 0 15,-1 1 1-15,0-2 1 0,0 3 2 16,1-2 0-16,-1-2 2 0,0 1 1 15,0-2 0-15,-1 2 1 0,1-2 0 16,-1-3 1-16,0 2 0 0,-1-2 0 16,1 0 1-16,-1-1 0 0,0-1 1 15,1 0 3-15,0 2 2 0,0-2 1 16,1 1 3-16,-1 2 1 0,2-2 0 0,0 4 0 16,1 0-1-16,0 0-2 0,1 4 0 15,1 3-2-15,0 3-2 0,1 2 0 16,-1 0 0-16,4 4 0 0,-1-2 0 15,1-1 0-15,-1-2 1 0,1-2 1 16,1-1 1-16,-2-2 2 0,1-4 2 16,-1-2-1-16,2-2 1 0,-2-1 1 15,0-7-3-15,2-5-1 0,2-3-2 16,1-2-2-16,2-2-2 0,0-2-2 16,2-1-3-16,1 4-9 0,3 4-20 15,-3 3-27-15,2 4 47 0,-5 0-188 16,2 4-154-16,-1 2-372 0</inkml:trace>
  <inkml:trace contextRef="#ctx0" brushRef="#br0" timeOffset="111246.1329">5000 8975 429 0,'-2'-4'117'0,"2"-1"5"0,-2-1-48 16,1-1-19-16,1 0-10 0,-2-3-8 15,2-1-4-15,-1 0-3 0,-1-1 1 0,0 0-1 16,-1 1 0-16,2 3 1 0,0-1 1 15,0 1-1-15,0 2-1 0,-1 2-4 16,1 1-2-16,1 3-5 0,3 2-2 16,-2 1-3-16,1 5-3 0,1 0-3 15,0 2-2-15,2 2 0 0,0 3-2 16,0 1 0-16,1-1-2 0,2 3 1 16,1-2-1-16,0-1 1 0,-1-1-1 15,2-1 0-15,-1-5-1 0,-1-2 1 16,0-1 0-16,-2-1 0 0,0-5-1 0,1-3 1 15,-1-3 0-15,2-3-1 0,2-1 0 16,3-5 0-16,-2-2-4 0,1-1-6 16,2 0-15-16,-1 0-20 0,0 3-15 15,-1 4-106-15,-5 0-25 0,3 4-115 16,-3 4-220-16</inkml:trace>
  <inkml:trace contextRef="#ctx0" brushRef="#br0" timeOffset="114615.8803">5087 9188 156 0,'0'-6'33'0,"-1"-1"-1"0,1 1-25 15,1 1-6-15,-1 0 0 0,1 1-1 16,-1 0 1-16,2 3 5 0,-1-1 11 15,0 2 11-15,-2-2 9 0,0 2 5 16,1 0 4-16,-2 0 3 0,1-1-1 16,2 1-7-16,-3-1-8 0,2 1-6 15,-1-1-1-15,1-2-2 0,-2 2-1 0,2-1-2 16,-2-2-2-16,2 0-1 0,0-1-3 16,1 2-3-16,0-1-1 0,1-2-1 15,0 2-2-15,2 1 0 0,-1-1 0 16,1 2 0-16,-1-2 1 0,-1 0 0 15,0 4 1-15,0-4-2 0,-1 2 0 16,-1 1 0-16,1-2-1 0,-1 1 0 0,0 2 0 16,0-3 0-16,0 2 0 0,-1-1 0 15,2-1 0-15,-2 3-1 0,1 0-1 16,1 0-1-16,-1 0-1 0,0-2 0 16,0 2-2-16,0 0 1 0,0 0-1 15,0-1 1-15,0 2 0 0,0-1 2 16,0 0-1-16,0 1 1 0,0 2 1 15,0 0 0-15,0 2 0 0,-1 0-1 16,-3 2 1-16,3 7-1 0,-4-1-1 16,1 2 0-16,0 1-1 0,-1 5 0 0,1 1-1 15,2 2 0-15,-3 3 0 0,3 3 1 16,0 0-1-16,1 2 0 0,1 0 1 16,0 2-1-16,0 2 1 0,0 1 0 15,-1-1 0-15,-2 3 0 0,-2-1 0 16,0-1 1-16,-1 0-1 0,0 1 0 15,1-3 1-15,1 0-1 0,1-3 1 16,4-1-1-16,0-1 0 0,3-2 1 0,0-1-2 16,0-3 0-16,1-1 0 0,0 1 0 15,-2-3 0-15,0 0-1 0,0-3 1 16,-2-3-1-16,0 1 0 0,1-2 0 16,-2 0 1-16,1-3-1 0,-1-1 0 15,1-2 0-15,-1 0 1 0,0-4-1 16,1 0 0-16,-2-3 0 0,1 1 0 15,0-2 0-15,1 1 1 0,-1-2-1 16,1 1 0-16,-2-2-2 0,1 0-4 16,1 1-7-16,-1-3-8 0,2 0-15 15,-2-1-113-15,0 1-118 0,0 1-284 16</inkml:trace>
  <inkml:trace contextRef="#ctx0" brushRef="#br0" timeOffset="116845.0956">4602 9144 520 0,'-4'-2'125'16,"3"-1"4"-16,1 1-80 0,1-4-11 15,-1-3-8-15,2 2-4 0,0-2-4 0,3 1-2 16,-3-5-1-16,1 1-2 0,-1-3 0 16,1 1 0-16,-1-4-2 0,-1 0-1 15,1 1-1-15,-2-3-1 0,0 2-1 16,0 3-2-16,0 4-1 0,0 1 0 15,-2 6-2-15,1 0-1 0,1 5-1 16,-1 4 0-16,2 4-1 0,-2 3-1 16,1 4 0-16,0 2-1 0,1 3 1 0,-1 1-2 15,3 0 0-15,-2 1-1 16,1-3 1-16,1 0-1 0,-3-3 1 16,0-1-1-16,0-1 2 0,-1-1-1 15,-1-3 0-15,0-1 1 0,-3-3-1 0,3 0 1 16,-6-4-1-16,0 1 1 0,-1-3-1 15,-1 0 1-15,-1-1-1 0,1 0 1 16,-1 1-1-16,3 1 0 0,0-2 1 16,1 0-1-16,1 0 0 0,2 0 0 15,2 2 0-15,-1-2-1 0,3 0 1 16,2 1 0-16,0 0 0 0,2 1-1 0,1-2 1 16,2 0 0-16,2-2 1 0,-1 2-1 15,4 2 0-15,-1-1 0 0,2-1 1 16,0 1-1-16,2 0-2 0,0 2-7 15,-1-2-14-15,1 1-8 0,0 2-17 16,-1 0-116-16,0 1-126 0,-3 1-294 16</inkml:trace>
  <inkml:trace contextRef="#ctx0" brushRef="#br0" timeOffset="118102.0675">5012 9930 326 0,'0'-11'103'0,"0"0"5"15,0 2 2-15,-1 0-54 0,1 2-17 16,-1 2-7-16,3 0-6 0,-2 1-2 15,2 3-4-15,-2 0-2 0,1 0-4 16,0 2-1-16,0 0-2 0,-1 0-1 16,0 4-3-16,-1 0-1 0,2 4-1 15,2 0-1-15,-2 5-1 0,0 1-1 16,0 3-1-16,1 0 0 0,0 2-1 16,-3 2 1-16,0 1-1 0,-1-1 0 15,0-1 1-15,0 0-1 0,0-1 1 16,0-2-1-16,1-1 1 0,-2-2 0 0,2-1 0 15,0 1 0-15,-1-1-1 0,2 0 1 16,0 1 0-16,0-3 0 0,2 3-1 16,-1-4 1-16,0 0-1 0,0-2 1 15,-1-3-1-15,0-3 0 0,2 1 0 16,-2-3 0-16,-2 0 1 0,4-1-1 16,-1 0 1-16,-1-1 1 0,1-1-1 0,0 1 1 15,1-3 0-15,-1 1 0 0,0 1 1 16,1 0-1-16,0-1 0 0,0 1 1 15,-1 0-1-15,2 1 0 0,-1 0 0 16,2 0-1-16,-2-2 2 0,3 5-1 16,1-2 0-16,2 2 0 0,-1-2 1 15,0 1 0-15,2 0 0 0,0 2 1 16,-1-2-1-16,3 0 0 0,0 1 0 16,3-1-1-16,0 0 1 0,1-1-1 15,-1 0-1-15,0 0 1 0,2 1-1 0,0-1 0 16,0 1 0-16,1-1 0 0,0 0 1 15,3 2-1-15,-2-1 0 0,-1-1 0 16,2 2 0-16,-2 0 0 0,-1 0 1 16,-3-1 1-16,1 0 0 0,-1 1 0 15,3-1 1-15,-2-1 0 0,-1-1 0 16,3-1 0-16,-2 0 0 0,0 1 0 0,-1-2-1 16,0 2 0-16,0 0 0 15,2 0 0-15,-1 2 0 0,2 0-1 0,1-1 1 16,2 1-1-16,0 1 0 0,-2-2 0 15,1 1 0-15,-1-1 0 0,0 0-1 16,2 0 1-16,-3 0-1 0,2 0 0 16,1 1 1-16,0 0-1 0,-3-2 0 15,4 2 0-15,-4-1 0 0,0 1 0 16,-2 1 0-16,0-2 0 0,-2-2 0 16,0 4 0-16,-1-1-1 0,-1-1 1 15,1 1-1-15,-1-1 0 0,-2 1 1 16,2 1-1-16,-1-1 0 0,-2 0 1 0,2 0-1 15,-3-1 1-15,-1 2-1 0,0-2 0 16,0 1 0-16,-1-1 1 0,0 1-1 16,0-2 0-16,1 1 0 0,1-1 0 15,0-1 1-15,0 0-1 0,-2 1 0 16,1-1 0-16,-3 1 0 0,1 0 1 16,-2 0-1-16,0 1 1 0,-1 0-1 0,-1 0 1 15,1-2 0-15,-1 2-1 0,-1 0 1 16,1-1-1-16,-1 1 1 0,-1 0-2 15,2 0-4-15,-2 0-7 0,1 0-10 16,1 0-11-16,-3 0-47 0,0-1-81 16,3 1-114-16,-1 1-259 0</inkml:trace>
  <inkml:trace contextRef="#ctx0" brushRef="#br0" timeOffset="120264.5927">5913 10336 340 0,'-4'1'96'0,"0"0"4"0,-1-2-33 16,5 1-21-16,-1 0-11 0,1 0-7 16,-1 0-6-16,0-1-4 0,3 1-1 15,1-1-2-15,-1 1 0 0,-1-4 1 0,1 3 0 16,0-2 0-16,2 1-2 0,-1-1 0 15,1 0-2-15,1-1-2 16,0 0-1-16,0 1-2 0,1-2 1 0,1 1-1 16,-1 0 0-16,-1 2 0 0,1 0 0 15,0 0-1-15,2 2-1 0,-2 2-1 16,0-1 0-16,0 0-1 0,2 1-1 16,-2 0 0-16,0 0 0 0,0-1 0 15,1 1 0-15,3-2 0 0,1 0 0 0,1 0 1 16,3-2 1-16,2 2 0 0,3 0 0 15,-1 0 0-15,1-1 1 0,0 1-2 16,0 0 1-16,2-1-1 0,2 1 0 16,-2-3-1-16,5 3 0 0,-2 0 0 15,2 0 0-15,-1 0 0 0,1 2-1 16,-4-2 2-16,1 0 0 0,-4 0 0 16,1-2 0-16,-1 0 1 0,2-2 0 15,0 1 1-15,2-1-1 0,3 0-1 16,0 1 1-16,3 0-1 0,0 0-1 15,1 0 0-15,1 1 0 0,2 0-1 16,-2 0 0-16,-1 1 1 0,-1-2-1 0,2 1 0 16,-4-2 1-16,-1-1-1 0,-2 0 1 15,-1-1-1-15,2-1 1 0,0 1-1 16,2 1 1-16,-1 2-1 0,2 0 1 16,2 0-1-16,-1 2 0 0,4 0 0 15,0 0 1-15,-2-2-1 0,1 2 1 16,-1 0-1-16,-2 1 1 0,-2 0-1 15,-2-2 1-15,-4 0-1 0,0 1 1 0,-3 0-1 16,-2-1 0-16,1 0 0 0,0-1 0 16,1 3 0-16,-1 0 0 0,3 0 0 15,1 0-1-15,-2 0 1 0,1 2 0 16,-3-1-1-16,0-1 1 0,1 1-1 16,-3 0 1-16,-2 1-1 0,3-1 1 15,-2 0-1-15,1 0 0 0,-2-1 0 16,-3 1 1-16,0 1-1 0,-3-4 0 15,-2 4 0-15,-1-4 1 0,-4 2-1 0,1 0 1 16,-1 0-1-16,-1 0 1 0,-1 0 0 16,-1-1 1-16,1 1-1 0,2 0-2 15,-1-1-6-15,-2 0-13 0,-3 0-10 16,1-1 53-16,-3-1-186 0,-5 1-133 16,1-2-344-16</inkml:trace>
  <inkml:trace contextRef="#ctx0" brushRef="#br0" timeOffset="121465.2237">7303 8167 350 0,'-2'0'101'0,"-2"0"5"0,3-2-17 15,-2 2-39-15,1-1-13 0,-1 0-6 0,2 0-4 16,0-1-2-16,1 2-3 0,-1 0-2 16,1-1-3-16,1 1-1 0,0 1-2 15,0-1-2-15,2 0-2 0,-2 0-2 16,4 2-1-16,-1-2-1 0,-1 0 0 16,1 0-1-16,2 2 0 0,3-1 0 15,-1 1 0-15,1-1-1 0,1 0 1 16,-2 0 1-16,3 0 0 0,-1-1 1 15,0 0 1-15,1 2-1 0,0-1 1 16,0 0 0-16,1 0-1 0,2 1-1 0,-1-1-1 16,-2 0 0-16,0-1-2 0,1 0 1 15,1 0-2-15,-2 1 1 0,1-1 0 16,-2 0 0-16,2 0 1 0,0 1-1 16,0 1 1-16,3 0-1 0,0 1 0 15,2-2 0-15,3-1 0 0,-1 2-1 16,1-2 0-16,-1 0 0 0,1 0-1 15,-2-1 1-15,2 1-1 0,-2 0 1 16,1 0-1-16,-1 0 0 0,-1 0 1 16,3 1-1-16,-1 1 0 0,-1-2 0 0,-1 1 0 15,-4 0 0-15,3-1 0 0,-2 0 0 16,-2 1-1-16,-2-1 1 0,-1 0 0 16,-1 0-1-16,0 0 0 0,-2 0 1 15,-1 0-1-15,-1 0 0 0,0 0 0 16,-2-1 1-16,1 1-1 0,-1 0 0 15,0 0 0-15,1-1 0 0,-2 1 1 16,2 0-1-16,-1 0 1 0,-1 0-1 0,2 0 1 16,-2-1 0-16,0-1-1 0,2 2 1 15,-3-1-1-15,0 0 1 0,1 1-1 16,-1-1 0-16,1 1 1 0,-1 1-1 16,-1-1 0-16,2 1 0 0,-1-1 1 15,0 1-1-15,0-1 0 0,-1 0 1 16,1 0-1-16,0 0 0 0,-1-1-4 15,1 1-6-15,-2 0-10 0,1 0-10 16,1 0-18-16,-4 0-114 0,3 0-122 16,-2-2-290-16</inkml:trace>
  <inkml:trace contextRef="#ctx0" brushRef="#br0" timeOffset="124525.0464">8051 8314 300 0,'2'-4'94'16,"-2"-2"6"-16,-2 1-26 0,2 0-13 15,0-1-8-15,2 0-10 0,-2-3-9 0,0-1-5 16,1 1-2-16,0-4-3 0,0 2-1 16,2 0-2-16,-1 1-1 0,-1 2 0 15,1 3-1-15,-2 0 0 0,0 3 0 16,0-1-2-16,-2 3 0 0,1-1-4 15,0 2-1-15,0 0-3 0,0 3-2 16,-1 3-2-16,1 4-2 0,0 4 0 16,0 2 0-16,-1 5 1 0,1 7 0 15,-1 1 0-15,2 3 2 0,-1 3 0 16,-2 3 0-16,2 0 0 0,-2 2 1 0,1-2-2 16,-1-3 0-16,0-2-1 0,-1-1-2 15,2-2 0-15,-1-2 0 0,1-2-1 16,-1-4-1-16,2 0 1 0,0-1-1 15,1-2 1-15,0-4-1 0,0 1 1 16,1-1-1-16,0-3 0 0,1-2-1 16,-1 2-4-16,0-6-5 0,1 0-8 15,-2-2-5-15,0-4-4 0,0-1-6 0,-1-1-3 16,1-4-6-16,-1 0-3 0,0 0-75 16,-2-2-20-16,0 1-86 0,0 1-183 15</inkml:trace>
  <inkml:trace contextRef="#ctx0" brushRef="#br0" timeOffset="124746.4413">7984 9025 65 0,'-1'0'7'0,"0"0"-7"0,1 1-17 15,-2 1-37-15</inkml:trace>
  <inkml:trace contextRef="#ctx0" brushRef="#br0" timeOffset="125223.5875">7968 9008 195 0,'0'1'63'16,"-1"-1"9"-16,-2-2-15 0,1 2-2 0,1-3 2 15,-2 2-1-15,2-1-3 0,-3-4-3 16,0-1-4-16,2 1-6 0,-3 0-5 16,2-1-3-16,-1 0-2 0,0-2-3 15,2 3-5-15,1 1-3 0,-2 0-1 0,2 1-3 16,1 4-2-16,1 3-2 0,-1-2-2 15,3 8-2-15,0 0-1 0,0 4-2 16,4 1 0-16,-1 5 1 0,0 0 2 16,2 0 1-16,-1 0 1 0,-2-2 1 15,1 1 2-15,0-5 0 0,-1-3 0 16,1-5-1-16,2 0 1 0,-2-5-1 0,0-3 0 16,1-2 0-16,-1-3-1 0,-1-7-2 15,1 3-1-15,-1-4-2 0,1-2-2 16,-1-5-1-16,0 1 0 0,0-1-6 15,1 2-6-15,-1-1-14 0,1 4-7 16,0 1-9-16,-3 4-18 0,3 4-108 16,-2 1-116-16,1 3-266 0</inkml:trace>
  <inkml:trace contextRef="#ctx0" brushRef="#br0" timeOffset="125792.502">8278 9015 531 0,'-4'-3'131'0,"1"0"4"16,0 0-80-16,2-6-12 0,2-2-3 15,2 0-6-15,-1 0-4 0,3 0-2 16,0-1-2-16,2 1-2 0,2 1-2 16,-1 3-4-16,3 2-4 0,2 1-4 15,-1 2-2-15,0 2-3 0,3 2-1 0,-3 0-1 16,2 3 0-16,-5 1-1 0,2 4 0 15,-1 1-1-15,-1 3 1 0,-3-2-1 16,-2 3 0-16,-1 1 0 0,-1 0 0 16,-2 1 0-16,-4 0 0 0,-1-2-1 15,-4-1 1-15,-3 2 0 0,-3 0-1 16,-2 1 1-16,-4-2-1 0,1 1 0 16,-1 0 0-16,1 0 0 0,3 0 0 0,1-3 1 15,4 1-1-15,5-3 0 0,-1-2 0 16,6-1 0-16,2-2 0 0,2-1 0 15,2-2 1-15,2 0-1 0,3-2 0 16,3 0 0-16,0 1 1 0,3-2-1 16,1 1 1-16,2 0-1 0,0-1 1 15,2 1-1-15,-3-1 1 0,0 1-1 16,-1 2-6-16,-2-2-8 0,-3-1-14 16,1 3-8-16,-2-1-13 0,-2 2 10 15,-4-1-130-15,-2 1-116 0,2 1-274 16</inkml:trace>
  <inkml:trace contextRef="#ctx0" brushRef="#br0" timeOffset="126611.3647">8029 9324 334 0,'2'-6'92'0,"-1"-3"3"16,-1 2-38-16,0 0-16 0,1-1-11 15,1 1-8-15,0-2-7 0,-1 1-2 16,0-2 1-16,-1 0 0 0,3 2 2 16,-3-1 1-16,0 1 2 0,0 1 1 15,0 3 1-15,1 1-1 0,-1 2-2 0,0 0-2 16,0 2-1-16,0 0-4 0,0 2-2 15,-1-1-2-15,-1 3-2 0,1 1-1 16,0 1-1-16,0 1 0 0,-1 1-1 16,1 4 0-16,0 3 0 0,1 1 1 15,-2 2 1-15,0 2 2 0,2 4 2 16,0 2 1-16,2 1 1 0,-2 4 0 16,0-2 0-16,0 1-1 0,0 2-2 15,-3-5-2-15,1 0-1 0,-1-2-1 16,1-5-1-16,-1-1-1 0,2-1 0 0,-1-2 0 15,0 0-1-15,2-2-4 0,-1-1-4 16,1 0-5-16,1-3-8 0,-1 0-11 16,0-3 102-16,0 0-217 0,-1-2-122 15,1 1-336-15</inkml:trace>
  <inkml:trace contextRef="#ctx0" brushRef="#br0" timeOffset="127257.9431">7977 9926 383 0,'0'-7'112'15,"-2"6"4"-15,-2-4-12 0,0 4-53 16,-1-1-14-16,-1 2-6 16,-3 1-4-16,1 4-6 0,-5-3-3 0,2 8-2 15,-3 0-4-15,2 7-1 0,-4-1-2 16,1 1-1-16,-2 0-1 0,4 4-1 16,1-1 0-16,5 4-1 0,-4-4-1 15,7 2-1-15,4 3-1 0,5 4 0 16,1-1 0-16,5 1 1 0,5-2 0 0,4-1 1 15,1 0 1-15,3-3 0 0,-1-6 1 16,6-2 0-16,-4-7-1 0,3-5-1 16,1-6-1-16,1-3 0 0,2-7-2 15,1-4 0-15,-2-4 0 0,-1-5 0 16,0-1-1-16,-2-2 1 0,-4-1-1 16,0 1 1-16,-7-3-1 0,-4 3 1 15,-4-3 0-15,-8-3 1 0,-7 1 0 16,-5-1 1-16,-7-1 0 0,-3 3 1 0,-4 4-1 15,-3 0 0-15,-4 11 0 0,0 6-1 16,-1 7-1-16,0 7 1 0,0 6-2 16,0 5-3-16,3 6-9 0,3-1-7 15,2 2-8-15,-1-4-13 0,8 2-40 16,2-2-73-16,5-4-103 0,5 0-229 16</inkml:trace>
  <inkml:trace contextRef="#ctx0" brushRef="#br0" timeOffset="127723.3815">8020 9868 614 0,'-3'-5'143'0,"2"1"1"0,1 3-95 15,0 5-21-15,0 2-7 0,1 4-6 0,2 4-4 16,1 9-2-16,0 2 0 0,-1 8 0 15,-2-1 0-15,1 4 1 0,-1 0-2 16,1-1-1-16,-1-3-1 0,1-1-1 16,0-2-2-16,1-1-1 0,0-2-1 15,0-4 0-15,0 0-3 0,-2-3-4 16,2-7-9-16,-1-2-5 0,-1-5-4 16,0-5-3-16,1-1-3 0,-1-5-2 15,-1-2 4-15,-1-1 6 0,-1-5 3 16,0 2 2-16,-2-4 2 0,-1 0 3 15,-1-2 2-15,0 1 3 0,-1 1 2 0,-1 2 5 16,1 1 7-16,0 4 6 0,-1 2 5 16,2 1 4-16,0 1 5 0,1 1 5 15,0 0 1-15,0 2 0 0,1-1-2 16,1 2-5-16,3 0-2 0,3 0-5 16,0 0-3-16,2-1-3 0,4 0-3 15,2-1-1-15,1-1 1 0,-1 0-1 16,0-1-1-16,4 3-1 0,-2-1-2 0,2 1-1 15,-2 2-4-15,3 0-11 0,0 1-17 16,1 1-12-16,-1 1-131 0,-2-2-133 16,-3 3-330-16</inkml:trace>
  <inkml:trace contextRef="#ctx0" brushRef="#br0" timeOffset="130021.1289">8149 8208 407 0,'-4'-3'103'16,"-3"0"2"-16,0 3-54 0,-2 1-16 15,-2 2-9-15,3 2-3 0,-2 0-4 16,1 1-3-16,1 1 0 0,1-1-1 0,-1-1-1 16,2-1 1-16,2-1-1 15,2-1 1-15,0-1-1 0,0-1 0 0,0-1 0 16,1-1-1-16,1 2-1 0,0-1-1 16,-2 1-2-16,2-1-1 0,0 1-1 15,2 0-2-15,-1 0 0 0,0-1 0 16,0 1-2-16,2-1 1 0,2 1-1 15,1 0 1-15,2-2 0 0,3 1 2 16,0 1 0-16,4-1 2 0,5 0 0 16,1-1 3-16,2 1-1 0,1-1 1 15,3 0-1-15,6 1-1 0,2-1-2 16,0-1-2-16,2 1 0 0,2-2-2 0,0-1-1 16,-1 2 0-16,-3-3 0 0,0-1-1 15,-2 0 0-15,0 1 0 0,-1 1 0 16,-1 0-1-16,-2 1 1 0,-3 3-1 15,-4 0 0-15,-3 2 1 0,-5 0-1 16,-4 3 0-16,-4 0 0 0,-4-1-1 16,-2 2 0-16,-1-1-2 0,-4-1-3 0,-2 0-2 15,-1 0-5-15,1-1-6 0,0 2-5 16,-1-1-8-16,2 2-14 0,1 1-109 16,-1-1-113-16,1 0-275 0</inkml:trace>
  <inkml:trace contextRef="#ctx0" brushRef="#br0" timeOffset="130679.4743">8910 8045 394 0,'4'-22'107'0,"-4"-3"6"0,-1-6-31 15,-1 0-35-15,4 3-8 0,-2 1-2 16,1 6-2-16,1 4-4 0,-2 5-4 16,3 6-5-16,-2 3-3 0,0 6-2 15,0 7-4-15,4 6-3 0,-2 6-3 16,0 6-1-16,-1 7-1 0,2 6 0 15,-1 5 0-15,-1 3 0 0,0 1 2 16,-4-1 0-16,5 3 1 0,-4-6 0 16,-1 1-1-16,2-3-1 0,0-2-2 15,3-4-1-15,1-3 0 0,-3-8-2 0,2-4 0 16,1-5 0-16,0-6-2 0,-2-8-5 16,-1-4-8-16,3-4-5 0,0-3-6 15,1-3-8-15,-2-9-14 0,0 0-106 16,-1-7-107-16,2-2-263 0</inkml:trace>
  <inkml:trace contextRef="#ctx0" brushRef="#br0" timeOffset="131293.3548">8953 7851 433 0,'-2'-4'106'0,"0"0"6"0,0 2-55 0,1 1-19 16,2-2-5-16,-1 1-2 0,0 2-2 16,2-2-5-16,2 2-4 0,0-1-5 15,1-1-3-15,3 0-1 0,2 0-2 16,0-2-1-16,3 1-1 0,2-1 0 15,3 0 0-15,3 1-1 0,5 0 1 16,6 0-1-16,3 0-1 0,6 1 0 0,5-1 0 16,4 1-2-16,2-1 0 0,-1 0-1 15,-1 0-1-15,-1 1 0 0,-1-1 0 16,0 2-1-16,-4 1 1 0,3 0-1 16,-1 2 0-16,1 1 0 0,-1 1-1 15,-2 1 0-15,-6 1 1 0,-1 1-1 16,-5 0 0-16,-6 2 0 0,-4-2 0 15,-5 1 0-15,-4 0 0 0,-4-2 0 16,-3 0-1-16,-2 1 0 0,-3-4 0 16,-1 2 0-16,-2 0 1 0,-1-1-1 15,1-3 1-15,-2 0 1 0,0-1 0 0,1 0 0 16,-2 0 0-16,1-1 1 0,2 0-1 16,-2 1 1-16,1 1 0 0,2 1 0 15,-1 3-1-15,2 1 1 0,-1 5 0 16,1 4-1-16,0 3 0 0,0 5 1 15,0 3 0-15,0 6 2 0,-3 4 2 16,2 2 2-16,-2 3 1 0,-1 0 2 16,1 4-1-16,-2 1 0 0,3-1-2 0,-1 0-1 15,1 1-3-15,1-5-1 0,2 1 0 16,-1-5-1-16,0-6-1 0,0-2-4 16,0-6-8-16,-1-5-6 0,1-3-11 15,0-3-13-15,-2-6-111 0,1-1-114 16,0-4-271-16</inkml:trace>
  <inkml:trace contextRef="#ctx0" brushRef="#br0" timeOffset="131805.6077">9013 8599 502 0,'-6'0'121'0,"-1"-1"3"0,2 3-74 16,0-3-13-16,-1 1-6 0,-1-1-6 15,4 1-5-15,3 1-4 0,1 0-3 16,0-2-3-16,4 3-1 0,4 0-2 16,3 3-1-16,0-3 2 0,2-1 2 0,3-3 2 15,4 4 1-15,4-1 1 0,6 2 1 16,2-2 0-16,6 0-1 0,4 3-2 15,5 2-2-15,-2-2-1 0,2 1-2 16,-2-4-2-16,-1 1-1 0,-1 0-1 16,-1 0 0-16,-3 1-1 0,1-1 0 15,-3 0-1-15,0 3-1 0,-3 0 1 16,-3 0 0-16,-1 0-1 0,-8-1 0 0,-1-2-5 16,-5 1-6-16,-5-2-7 0,-4 0-6 15,-5-1-5-15,-8-1-10 0,1-2-10 16,-11 0-109-16,-2-2-106 0,-3 1-270 15</inkml:trace>
  <inkml:trace contextRef="#ctx0" brushRef="#br0" timeOffset="132406.0377">9080 8094 547 0,'-11'-2'131'0,"0"-1"4"0,4 1-85 0,1-1-11 16,2 3-3-16,2-1-4 15,0 1-6-15,2-1-5 0,0-1-3 0,3 2-3 16,2-3-3-16,1 1-3 0,4 0-2 16,1 0-1-16,3-3-1 0,2 1 0 15,4 1-1-15,3 2 0 0,2-1 0 16,-1-1 0-16,1 1 0 0,-2 2 0 0,2 2 0 16,-5-2 0-16,-1 1-1 15,-5 0 0-15,-3 0 0 0,-1 2 0 0,-1 0 0 16,-5 1 0-16,-2 2 0 0,-3-1-1 15,-3 1 1-15,-2 3-1 0,-3 1 0 16,-3-2 0-16,-1 4-1 0,-3 1 0 16,0 1-1-16,-4 0 1 0,1 2-1 0,-1 0 1 15,-2 2-1-15,1-2 0 16,-1 0 0-16,2 1 0 0,3 0 0 0,4-1 1 16,-1-1-1-16,6-3 0 0,2-1 0 15,2-2 0-15,3-2 0 0,1-1-1 16,1-1 1-16,3-2 0 0,2-1 0 15,1-1 0-15,3 2 0 0,1-2 1 16,2 0-1-16,2-1 0 0,1-1 0 16,0 1 1-16,0-1-1 0,0-2 0 15,-1 1 0-15,-1 1-1 0,0-1-4 0,-2 1-7 16,-1 2-10-16,-2 1-6 0,-2 0-10 16,0 2-16-16,-2-1-111 0,-2 0-116 15,-2-2-276-15</inkml:trace>
  <inkml:trace contextRef="#ctx0" brushRef="#br0" timeOffset="132644.4117">9418 8171 625 0,'-1'-1'147'0,"-2"-2"2"0,5-1-94 16,0 3-25-16,3-2-10 0,3 3-5 16,-2 0-6-16,4 3-4 0,3-2-2 15,-2 0-2-15,0 0-5 0,3 1-9 16,-1-4-9-16,3 2-19 0,-3-1-110 16,-2-1-119-16,1 0-287 0</inkml:trace>
  <inkml:trace contextRef="#ctx0" brushRef="#br0" timeOffset="132824.9181">9725 7977 609 0,'-3'0'133'0,"1"1"1"16,1-1-103-16,-1 7-16 0,2 6-5 15,-1 0-5-15,2 4-1 0,-1 2-1 16,2 0-2-16,-1 8-3 0,0-5-9 15,0-1-11-15,0-1-113 0,1 0-111 16,-2 4-282-16</inkml:trace>
  <inkml:trace contextRef="#ctx0" brushRef="#br0" timeOffset="133958.2494">10098 8268 416 0,'-6'-1'110'15,"1"0"6"-15,-1-2-43 0,1 2-30 16,2 1-6-16,0-1-6 0,-1 1-5 15,2-1-4-15,-2-1-2 0,2 4-1 16,-1-4-2-16,2 4-2 0,-1-4-1 16,2 2-2-16,0 0-2 0,1 2-1 15,0-2-1-15,2 1-2 0,-2-2-1 16,4 1 0-16,0 0 0 0,0-2 1 16,2 1 1-16,1 0 0 0,3 0 1 0,2 0-1 15,3 1 1-15,0 0-1 0,3-2-1 16,1 2 0-16,-1 0-1 0,1-1 0 15,2 1-1-15,-1-2 1 0,2-1-1 16,2 2-1-16,-1 0-1 0,1-2 0 16,0 1 0-16,-1-1-1 0,-1 2 0 15,-4-1-1-15,-1 0 1 0,-4 0-1 16,-1 2 0-16,-5 0 1 0,2 1-1 0,-3-1 0 16,-1 3 0-16,1-2 1 0,-3 1-1 15,4 2 0-15,-3-3 1 0,1-1 0 16,0 2 0-16,0-2 0 0,-1-2 0 15,0 1 0-15,-1-3 1 0,0 2 0 16,0-2-1-16,-1-1 0 0,-1 3 1 16,-1-1-1-16,0 1 0 0,1 1 0 15,-1 1 0-15,-1 0 0 0,0 1 0 16,1-1-1-16,-1 0 1 0,1 1-1 16,-1-1 0-16,0 1 0 0,2-1 0 15,-2 3 0-15,0-2 0 0,2 0 0 0,-1 1 0 16,2 1 0-16,-2-2 0 0,0 2 0 15,2-2 0-15,-2 2 0 0,0-3 0 16,-1 1 0-16,1-1 0 0,-1 1 1 16,0-1 0-16,0 0 2 0,2 1 1 15,-2-1 0-15,2 2 2 0,-2-2 0 16,4 0 1-16,-2 1-1 0,1-1 0 0,-1-1-1 16,3 2 0-16,-1-1-1 0,-1 0 0 15,0-1-1-15,0 1-1 0,1 0 0 16,-1 0 0-16,1 0-1 0,1 0 0 15,0 1 0-15,3 0 0 0,-4 0-1 16,3 0 1-16,-3-1-1 0,4 0 1 16,-2 0-1-16,3-1 0 0,0 1 0 15,0 0 1-15,-1-1-1 16,2 1 0-16,-2-1 0 0,-2 2 0 0,-3-1 0 16,2-1 0-16,-2 1 1 0,-1 0-1 0,-1 0 0 15,1 0-1-15,-2 0-2 16,1 0-4-16,-2 0-6 0,-1 1-9 0,0 1-12 15,1 1-11-15,-2 1 112 0,-3-2-238 16,-5 2-138-16,0 1-370 0</inkml:trace>
  <inkml:trace contextRef="#ctx0" brushRef="#br0" timeOffset="140126.48">10790 8512 160 0,'0'-6'50'0,"0"1"7"0,2-1-11 16,-2-3-5-16,0 1 3 0,0 0 0 16,0 0-4-16,0-1-5 0,-2 1-5 15,1-1-6-15,1 3-6 0,-1 0-4 16,1 0-4-16,-1 3-2 0,-1 1 0 15,2-1-2-15,0 3 0 0,-1 0-2 16,1 2-1-16,-1-1 0 0,1 1-1 16,0-1-1-16,0 1-1 0,0 0 1 15,0-1-1-15,0-1 0 0,1 2 1 16,-1-4 0-16,-1 2-1 0,1-1 1 0,0-3 1 16,1 1 2-16,-1-1 0 0,0-1 3 15,0-1 0-15,0-1 0 0,0-2 1 16,-1 2 0-16,1-1 2 0,-1 1 0 15,0 1 0-15,1 2 3 0,-3 1 2 16,6 3 2-16,-3-2 0 0,0 1-2 16,0 1 0-16,0 0-3 0,0 0-2 15,0 0-1-15,-3-2-3 0,3 2 0 0,0 0 0 16,1 1 0-16,-1-1-1 0,0 0 0 16,2 0-1-16,-2 0 0 0,0 0-1 15,0 1-1-15,-2-2 0 0,2 1-1 16,0 1 1-16,-1-1 0 0,1 3 1 15,0-1 0-15,1 3 1 0,-1 1 0 16,0 3 1-16,2 3 0 0,-1 4 0 16,0 3-2-16,0 6 0 0,-1 2 0 0,0 2 0 15,0 4 0-15,0 3 0 0,-2 3 1 16,-2 3 1-16,0 2-1 0,1 1 1 16,-1 3 0-16,0 1 0 0,3-1-2 15,0-2 0-15,1-4 0 0,1-4-1 16,0-3 0-16,1-4-1 0,-1-6 0 15,-2-2-1-15,-1-6 0 0,2-2-2 16,-2-4-3-16,2-3-4 0,-1-3-5 16,-1-4-6-16,2-1-12 0,0-2-8 15,-1-3-101-15,-1-1-102 0,-3-4-252 16</inkml:trace>
  <inkml:trace contextRef="#ctx0" brushRef="#br0" timeOffset="140546.9431">10656 9064 388 0,'-3'-3'113'16,"1"-3"5"-16,-2 1-20 0,2-1-44 15,-1 2-12-15,2 0-6 0,-2 1-6 0,3 0-7 16,-1 2-5-16,1 2-4 0,1 2-4 16,1 1-2-16,0 5-2 0,1 2-3 15,0 1-1-15,1 4 1 0,1 1-1 16,2 1 1-16,2 0 0 0,-1-2 1 15,3-1 1-15,0-3 1 0,3-1-1 16,-2-4 1-16,0-3-1 0,-1-3 1 16,2-2 0-16,-2-4-1 0,0-2 0 15,0-4 0 1,0-3-1-16,0-2-1 0,-1 0 0 0,1-1-2 0,-3-1-4 0,-1-1-6 16,0 2-6-16,-1 3-8 0,-3-1-17 15,0 3-110-15,-4 2-114 0,-1 2-274 16</inkml:trace>
  <inkml:trace contextRef="#ctx0" brushRef="#br0" timeOffset="142131.1633">11100 9053 499 0,'-3'2'120'15,"-2"0"3"-15,0 1-78 0,0 1-7 16,0 3-4-16,1 4-5 0,1 1-7 16,1 1-4-16,1 2-3 0,1 1-4 15,1 0-4-15,2 0-3 0,2 0-2 16,0 0-1-16,1-2 0 0,2 0-1 16,3-2 1-16,3-2 0 0,-1-3-1 0,4-3 1 15,1-3 0-15,-2-5 1 0,1-2 1 16,-3-4 1-16,1-1 2 0,-5-3 2 15,-3-1 4-15,-4 0 2 0,-2 1 1 16,-5 0 0-16,-8 1-2 0,-4 2 0 16,-4 2-4-16,-4 3-4 0,-2 5-8 15,-1 4-11-15,-3 5-12 0,2 5-18 16,-3 7-113-16,0 2-121 0,1 5-291 16</inkml:trace>
  <inkml:trace contextRef="#ctx0" brushRef="#br0" timeOffset="143212.0789">11157 9071 460 0,'0'-3'117'0,"0"-1"5"15,0 2-61-15,-2 0-18 0,1-2-4 16,0 1-3-16,-2 1-4 0,0 1-2 0,-1 1 0 16,-2-1-2-16,0 2-2 0,-1 1 0 15,-2 3-2-15,0 0-2 0,2 4-4 16,-2 0-3-16,3 4-2 0,0-1-1 16,3 3-3-16,-2-2-2 0,2 2-2 15,1-2-1-15,1 2-1 0,-1-2-2 16,2 1 0-16,0-2 0 0,4-1-1 15,0-2 0-15,1-1 0 0,1-2 1 0,1-3-1 16,3-2 0-16,2-3 0 0,0-2 0 16,1-2 1-16,-1-3-1 0,2 2 0 15,0-3 0-15,-2 0 1 0,-2-1-1 16,0 0 0-16,-3-1 1 0,2 1 1 16,-7-4 2-16,-1 1 2 0,-1-1 0 0,-1 1 1 15,-4 2 1-15,-3-3-1 16,-3 4-1-16,-2 7-1 0,-5 0-3 0,-2 3-8 15,-2 4-13-15,0 5-18 0,0 8-19 16,0 0-122-16,-1-1-135 0,6 6-319 16</inkml:trace>
  <inkml:trace contextRef="#ctx0" brushRef="#br0" timeOffset="144196.7692">10714 9358 230 0,'2'-2'79'15,"-2"-2"6"-15,2 1-14 0,-1-2-12 0,1-1-6 16,-1-3-7-16,1 3-7 0,-2-3-6 15,1 2-1-15,1 1-1 0,-1 0-2 16,0 0-1-16,0 1-1 0,-1 1-2 16,2 2-2-16,-2-1-3 0,0 2-3 15,0 1-4-15,1 1-1 0,1 2-3 16,1-1-3-16,-1 4-1 0,2 5-2 16,-1 1 0-16,1 3-1 0,1 5 0 15,0 3-2-15,-3 3 1 0,2 2 0 0,-1 1-1 16,0 2 0-16,0 3 1 0,-2 2-1 15,-1-2 0-15,1-1 0 0,0 1 0 16,-2 2 1-16,1 3-1 0,3 0 0 16,-3-3 0-16,0 2 0 0,0 1 0 15,0-3 0-15,2-3 0 0,0-2 1 16,-2-2-1-16,2-1 0 0,-2-2 0 16,3-3-1-16,-3-1 0 0,-1-3-2 15,0-1-3-15,0-2-2 0,-1-2-4 0,2 0-3 16,-3-1-4-16,2-1-8 0,1 1-7 15,0-1-101-15,0 0-101 0,0 0-253 16</inkml:trace>
  <inkml:trace contextRef="#ctx0" brushRef="#br0" timeOffset="145277.4025">10662 10060 466 0,'-9'-6'116'0,"-1"2"6"16,-3-2-65-16,1 5-17 0,-2 2-5 16,-1 1-3-16,1 5-5 0,-1 3-3 15,2 1-3-15,-2 3-1 0,1 4-1 16,1 1-2-16,2 4-2 0,2 3-2 15,3 1-3-15,3 3-3 0,5 1-3 0,4 2-2 16,3-1-1-16,4-1-1 0,3-4 1 16,4-1-1-16,4-4 1 0,4-3 0 15,5-5 0-15,4-3 0 0,1-6 0 16,1-5 1-16,5-6-1 16,-2-5 0-16,-3-8 0 0,-3 1 0 0,-3-6 0 15,-2 0 0-15,-6-2 1 0,-5-1-1 16,-7 0 1-16,-3 0 1 0,-6 0 1 15,-5 2 1-15,-8 0-1 0,-2 1 1 16,-10 0-1-16,-6 4-1 0,-7 0-1 0,-2-1-1 16,-7 7-2-16,-2 0-3 0,-3 5-4 15,2 7-4-15,5 6-4 0,6 2-5 16,2 7-7-16,7 0-9 0,8 2-3 16,5 3-109-16,6-1-108 0,5-4-267 15</inkml:trace>
  <inkml:trace contextRef="#ctx0" brushRef="#br0" timeOffset="145572.6112">10647 10133 544 0,'1'1'132'0,"-1"2"2"16,0 4-81-16,0 2-18 0,0 4-6 15,1 0-5-15,-1 7-3 0,2-1-4 16,-2 2-1-16,2 1-2 0,-1 1-1 16,1-1-3-16,0-1-3 0,-1-2-3 15,2-3-5-15,-2-4-11 0,0-2-8 16,0-4-18-16,-1-3-113 0,-1 0-119 15,0-4-290-15</inkml:trace>
  <inkml:trace contextRef="#ctx0" brushRef="#br0" timeOffset="145812.9687">10558 10299 594 0,'-2'-4'140'0,"1"2"4"16,1-2-91 0,5 1-16-16,0 0-7 0,1 1-3 0,4-1-5 0,3 1-2 15,5-1-3-15,2 2-1 0,6 0-3 16,3-1-3-16,3-1-1 0,4 1-3 16,1-2 0-16,4 0-3 0,0 1-7 15,-6-2-12-15,1-1-11 0,-2 1-20 16,-5 0-117-16,-7 1-128 0,-3 4-304 15</inkml:trace>
  <inkml:trace contextRef="#ctx0" brushRef="#br0" timeOffset="147005.6963">8300 10193 464 0,'-6'0'114'16,"1"0"1"-16,1-2-70 0,4 2-15 15,3 0-6-15,4 0-5 0,2 0-6 16,3 2-4-16,1-1-1 0,5 1 1 15,-1 1-1-15,4-1 1 0,-2 2-1 16,4-2 1-16,0 1 0 0,3-3-1 0,-1-1-1 16,3-1-1-16,3 0-1 0,3-1-1 15,4 0-1-15,4-1-1 0,1 2 1 16,7-1-1-16,-1 3 0 0,-1-1 0 16,-3 1 1-16,0 1-1 0,-2 2 1 15,-1 0 2-15,-2 0 0 0,2-1 3 16,6 2 0-16,3-3 1 0,3 3 1 15,1-3 0-15,1-1 1 0,-1-1-2 16,1 1 1-16,-3-1-1 0,0 1 0 16,0-2 0-16,1 1-2 0,-2 1-1 0,4 3-1 15,-3-2-1-15,-4-2-1 0,-2 2-2 16,-4-1 1-16,-5-1-1 0,0 1-1 16,-5 0 1-16,-1 1-1 0,-4 0 0 15,-1 0 0-15,-3 0 0 0,-3 3-1 16,-4-4-2-16,-2 3-4 0,-4-2-5 15,-1 0-5-15,-3 0-2 0,-2 2-5 16,-1-3-5-16,1 1-6 0,-4-1-3 0,0-1 0 16,-2-1-1-16,2-1-4 15,-2 0-6-15,1-2-24 0,-3 2 4 0,1-2 10 16,1 0 17-16,0 0 17 0,-2-1 16 16,2 0 17-16,-2-3 36 0,2 1 9 15,1 0 2-15,-1-2-4 0,0 1-6 16,-1-1-2-16,0 0-1 0,0 3 0 15,-1 1-1-15,-1-2 0 0,2 2-4 16,0 2-4-16,-1 3-5 0,2 0-6 16,1 0-4-16,0 1-6 0,1 5-4 15,2 0-4-15,0 1-2 0,2 0-1 0,4 5-1 16,1-1 1-16,4 2 0 0,2-1-1 16,1 0 0-16,3 1 1 0,2 0-1 15,-2-1 0-15,-2-2 0 0,-2 0 1 16,-3-1-1-16,0-2 0 0,-5 2 1 15,-4-3-1-15,-5 1 1 0,-4 0 0 16,-3 1 0-16,-6-1 0 0,-6 5 0 0,-7 2-1 16,-5 2-5-16,-2 4-11 0,-3-1-7 15,-1 4-13-15,1-2-6 0,1 1-115 16,8-5-116-16,9-7-270 0</inkml:trace>
  <inkml:trace contextRef="#ctx0" brushRef="#br0" timeOffset="150640.7674">11089 8642 229 0,'4'-6'70'0,"-3"2"5"16,2 0-21-16,-5 1-9 0,1 0-7 15,-1-2-6-15,-1 2-6 0,-2 0-5 16,0 0-6-16,-2-1-2 0,-1 1-2 16,-2 1-2-16,-3 0 1 0,1 0-1 15,-1-1 0-15,-1-1-1 0,-2 1 0 0,0 0-1 16,-1 0-2-16,-2 2-1 0,-2 1-1 16,-1 1-1-16,-1 2-1 0,-1 2-1 15,1 2 1-15,-3 3-1 16,-1 1-2-16,-2 2 0 0,-3 3-3 0,0 3-2 15,0 1-3-15,-1 3-5 0,1 0-7 16,-1 4-8-16,0 2-5 0,0 3-1 16,-4 2 2-16,-1 3 2 0,2 2 5 15,-2 4 6-15,0-1 11 0,0 1 5 16,0 1 5-16,2 1 1 0,4 2 2 16,1 3 3-16,2 4 2 0,5 5 1 15,1 5 0-15,7 3-1 0,-3 4 1 0,1-2-2 16,1 4 0-16,2-1-2 0,4-1 0 15,1-1 0-15,3-2-1 0,5 0 0 16,2-4-1-16,3 0 0 0,3-2-1 16,5 0 0-16,2 1 0 0,1-2 0 15,5-1-1-15,-1 1 0 0,2-1-1 16,2-3-7-16,3-4-22 0,2-1-45 16,5-1-59-16,4 0-141 0</inkml:trace>
  <inkml:trace contextRef="#ctx0" brushRef="#br0" timeOffset="151093.1531">11774 8893 374 0,'-34'-49'92'16,"-2"4"4"-16,-1 8-55 0,-1 3-10 16,-3 3-7-16,-3 2-6 0,-4 3-4 15,3 3-4-15,-7 2-3 0,-3 0-4 16,-5 3-2-16,0 4-3 0,2 5-2 16,3 7-2-16,-7 3-2 0,1 4-2 15,-1 7-2-15,1 4 0 0,-4 6 0 0,0 7 0 16,2 2 0-16,3 10 0 0,-3 8 1 15,2 10 2-15,4 8 2 0,2 6 1 16,-2 10-11-16,-1 12-67 0,4 12-66 16,5 7-174-16</inkml:trace>
  <inkml:trace contextRef="#ctx0" brushRef="#br0" timeOffset="151902.0956">10788 8633 335 0,'4'-6'89'0,"-1"0"2"0,3-3-40 0,4 2-16 15,4-1-9-15,6 0-5 0,1 0-7 16,6-2-3-16,4 0-2 0,4 1-1 16,3 0-1-16,2 2 0 0,1 1 1 15,8 3 0-15,0 3-1 0,1 2 1 16,3 8-2-16,1 3 0 0,-3 7-1 16,-3 5-2-16,-6 6-1 0,-5 6 0 15,-1 7-1-15,-5 5-1 0,0 9-1 16,-7 5 0-16,-3 7-1 0,-3 4 0 0,-2 5 0 15,-5 6-1-15,-3 2-2 0,-8 0-1 16,-3 0-4-16,-5 2-5 0,-3 3-12 16,-4 1-16-16,-1 0-7 0,-6-2 0 15,-1-2 2-15,-1-4 3 0,2-1 7 16,0-2 16-16,-5-6 22 0,-5-6 12 16,1-5 5-16,-4-4 1 0,0-1 2 15,-6-4-1-15,-4-7-3 0,-2-7-6 0,2-1-5 16,-1-4-4-16,-1-4-1 0,-6-5-3 15,-3-6 0-15,1-6-2 0,-3-6 0 16,-5-9 2-16,0-6-1 0,-2-5 1 16,3-5 1-16,-2-2 2 0,-3-1 5 15,3 2 8-15,3 5 5 0,-3 0 2 16,3 2 1-16,1 2 0 0,8 5-5 16,6-1-43-16,0 3-55 0,0-4-74 15,8 2-172-15</inkml:trace>
  <inkml:trace contextRef="#ctx0" brushRef="#br0" timeOffset="153562.5758">10811 8260 359 0,'-4'-2'102'16,"2"1"4"-16,-2-1-10 0,1 1-58 15,-1-1-5-15,3 1-4 0,-3 0-4 16,2 1-3-16,-1-1-2 0,1 1-2 15,-1-2-3-15,2 1-2 0,-1 1-2 0,0-1 0 16,1 0-1-16,1 1-2 0,0 0-1 16,-1 0-2-16,1 0-1 0,1 0-1 15,0 1-2-15,1-1 0 0,0 1-1 16,1-1 1-16,0 1 0 0,3 2 0 16,2-3 0-16,1 1 0 0,3 0 1 15,1 2 0-15,4-2 0 0,2-1 1 16,1-1 1-16,1 1 0 0,0-1 2 15,0-1-1-15,1 2 1 0,-1-2-2 16,-3-1 1-16,0 2-2 0,2 0 0 16,0-1 0-16,0 0-2 0,2-1 1 0,3 3-1 15,3 2 0-15,2-1 0 0,-1 2 0 16,0 0-1-16,1 1 0 0,2 1 1 16,-1-1-1-16,0-1 0 0,-2 1 0 15,3 0 0-15,0-1 0 0,-1 1 1 16,-1-2-1-16,1 0 0 0,1-1 0 15,1-1 0-15,2-1 1 0,1-1-1 0,1 1 0 16,-2 0 1-16,1 0-1 0,1-3 0 16,-6 2 0-16,1-2 0 0,-4 3 0 15,-1-2 1-15,-6 1-1 0,-2 3 0 16,-8 0 0-16,-2-1 0 0,-1 3 0 16,-5-6-2-16,1 3 0 0,-3 2-3 15,-2-4-1-15,0 2-4 0,-2-1-6 16,1 2-11-16,-2 1-10 0,-1-1-104 15,-1-2-107-15,3 2-263 0</inkml:trace>
  <inkml:trace contextRef="#ctx0" brushRef="#br0" timeOffset="154269.6604">12088 8131 363 0,'1'-18'97'0,"-1"-3"5"16,-1 2-43-16,1 0-10 0,0 4-6 15,0 3-2-15,-2 0-2 0,4 4-3 16,-4 5-4-16,4 3-6 0,-1 2-4 16,-2 1-4-16,2 5-7 0,-1 6-4 15,1 2-3-15,0 7-1 0,-1 0 1 16,3 8 0-16,-1 4 1 0,1 3-1 15,-1 1 1-15,2 4 0 0,-2-1-1 16,2 1 0-16,-2 1-1 0,2-4-1 0,0-2 0 16,-1-2-1-16,-1-7 0 15,0-2-1-15,-1-6-1 0,2-8-6 0,-2-2-7 16,-1-6-16-16,2-3 3 0,0-9-116 16,-2-1-110-16,2-4-267 0</inkml:trace>
  <inkml:trace contextRef="#ctx0" brushRef="#br0" timeOffset="154587.8075">12062 7979 365 0,'-5'-10'100'0,"0"2"4"0,-1-2-18 16,2 4-54-16,1 0-8 0,0 0-3 15,3 3-6-15,1 1-4 0,1 0-4 16,1 1-2-16,2-1-2 0,0-1-1 15,4 3-2-15,-2-2-6 0,3 1-9 16,-2-2-95-16,1 2-93 0,-2 0-237 16</inkml:trace>
  <inkml:trace contextRef="#ctx0" brushRef="#br0" timeOffset="155133.6063">12162 7914 469 0,'-12'-8'125'0,"1"-2"4"16,-1 3-40-16,2 0-45 0,6 2-12 0,1 1-5 15,3 0-7-15,-2 1-5 0,2 2-4 16,2 0-3-16,0 1-2 0,2 2-3 16,7 1-1-16,0 2-2 0,3 1 1 15,7 1-1-15,6-1 1 0,5-1 0 16,6-1 0-16,0 1 2 0,2-3-1 15,7 1 1-15,1-1 1 0,-3-1-1 0,2 1 0 16,2 0 0-16,-3 1-1 16,3 0-1-16,1-2-1 0,1-2 0 0,-1 0 0 15,-2 0 0-15,-3-2 0 0,-1-2 0 16,-1 1 0-16,-3-1 0 0,-4 2-1 16,-4 2 0-16,-2 0-1 0,-6 2-1 15,-5 3-3-15,-4-2-3 0,-8 1-3 16,-2 0-4-16,-4 1-4 0,-3-2-1 15,-1 0 0-15,0-2 2 0,-1 3 4 16,-1-2 3-16,0-1 5 0,2 2 4 16,-1-2 5-16,2 1 2 0,-1 0 0 15,2-1 1-15,1 1-1 0,0 2 1 0,1 3-1 16,-1-1-1-16,1 6-1 0,2 1 0 16,-2 2 1-16,1 6 1 0,0 4 2 15,-1 0 1-15,-1 8 1 0,0-4 1 16,-3 3 1-16,1 3-1 0,2 0-1 15,-2 3-1-15,2-1-1 0,0-1-2 16,1 1 0-16,1 0-2 0,1-2 0 16,-1-5-1-16,1-5-1 0,-2 2 1 0,1-4-2 15,-2-2-4-15,0-7-8 0,1 0-15 16,-1-5-110-16,-2 2-112 0,1-6-280 16</inkml:trace>
  <inkml:trace contextRef="#ctx0" brushRef="#br0" timeOffset="155702.4846">12227 8664 448 0,'-8'-1'111'16,"-1"-2"4"-16,3 1-67 0,0 1-9 15,0-2-3-15,-3 3-3 0,-1-1-5 0,2 1-4 16,-1 0-4-16,2 0-3 0,2 1-4 16,5 0-2-16,5-1-4 0,3 3-1 15,2-2-3-15,2 0-1 0,7 2 0 16,4-2 0-16,2 1 1 0,5 0-1 15,7-2 1-15,3 0-1 0,8-3 1 16,0-2 0-16,-2 0-1 0,5-1 0 16,1-1 0-16,-3-1-1 0,5 2 0 0,-2 3 0 15,0 1-1-15,1 2 0 0,-5 2 1 16,-5-2-1-16,1 1 0 0,-5-1 0 16,-2 0-1-16,-5-1 1 0,-4-1-1 15,-4 0 0-15,-4 0-3 0,-4 0-4 16,-5 2-4-16,-8 2-8 0,-3-1-13 15,-3 1-108-15,-8-2-110 0,-3 3-267 16</inkml:trace>
  <inkml:trace contextRef="#ctx0" brushRef="#br0" timeOffset="156313.8455">12383 8265 452 0,'-10'-7'124'0,"1"1"4"0,-2-1-27 15,2 1-57-15,-1 0-8 0,1 0-1 16,3 1-2-16,0 0-2 0,2 0 1 16,2 2-1-16,1 1-1 0,1 1-2 15,1 0-5-15,2-1-5 0,4 1-3 0,0 0-5 16,3-2-3-16,4 2-2 0,2 2-2 16,2-1 1-16,0-1-3 0,0 2-1 15,1 1 1-15,-1-1-2 0,0 0 1 16,2 0 0-16,0 1-1 0,-2-1 2 15,0 1-1-15,-3 1 1 0,-1 2-1 16,-5-1 0-16,-1 0 0 0,-5 1 0 16,-1 2-1-16,-4 1 0 0,0-2 0 0,-3 1-1 15,-4 1 1-15,1 0-1 0,-4 2 1 16,-1 1 0-16,-3-1 0 0,2 2 0 16,-3 1 0-16,3-2 1 15,-1 3-1-15,3-2 1 0,-1-3 0 16,3 2 0-16,0-1 0 0,3-1-1 0,-1 1 1 15,3-2 0-15,3-1-1 0,2 0 0 16,0-1 0-16,1-1-1 0,-1-5 1 16,8 4 0-16,-2-4 1 0,0 1 0 15,2-1-1-15,2 1 1 0,1 1 0 0,3 0 1 16,-2-2-1-16,-1 0 0 0,1-1-1 16,2 2-3-16,-2 0-6 0,0 1-7 15,-1-2-9-15,-2 0-4 0,-1 2-9 16,2-1-15-16,-4-1 68 0,-1-2-171 15,-5-2-115-15,5 2-301 0</inkml:trace>
  <inkml:trace contextRef="#ctx0" brushRef="#br0" timeOffset="156566.9325">12633 8189 620 0,'0'-3'144'0,"-3"2"2"0,3-2-97 16,1 3-20-16,4 0-9 0,1 0-6 0,3 2-6 16,3-1-2-16,2 1-3 0,2 1 0 15,2-2-7-15,-1 2-7 0,-3-3-11 16,-1 0-19-16,-2 0-108 0,0-2-117 15,-1 0-282-15</inkml:trace>
  <inkml:trace contextRef="#ctx0" brushRef="#br0" timeOffset="156728.5692">12956 8067 614 0,'-1'-2'138'0,"-2"3"2"0,3 3-97 0,0 3-21 15,0 3-8-15,0 3-7 0,0 2-4 16,2 2-2-16,-1-1-5 0,-2 4-14 16,2-1-122-16,-1 2-118 0,1-2-303 15</inkml:trace>
  <inkml:trace contextRef="#ctx0" brushRef="#br0" timeOffset="158036.3634">13212 8301 350 0,'-1'-5'88'0,"1"3"3"16,-1 0-48-16,2-1-11 0,-1 2-8 16,1 0-8-16,0 1-4 0,0-2-4 0,2 2-1 15,3-1-2-15,0 1-2 0,0 0-2 16,2-1 1-16,-1 1-1 0,0-1 0 15,2-1-1-15,-4 2 1 0,-2 0-1 16,1-1 1-16,0 1 0 0,-2-1 2 16,0 0 3-16,-2 1 6 0,1 0 3 15,-1-1 3-15,0 1 0 0,-1-2 2 16,-2 2 1-16,2-1-4 0,-2 0-4 16,1 0-2-16,-2 1-1 0,1-2 0 0,-1 1 0 15,-3 0-1-15,0 0-1 0,1-2 1 16,0 1-2-16,0-1 0 15,0 1-1-15,1-2 0 0,3 2 0 0,0-1 1 16,0 2 1-16,1-1-1 0,-1-1 1 16,1 3-2-16,1-1-1 0,1 2 0 15,4 1-2-15,3-2 0 0,2 0-1 16,2 1 0-16,2 0 0 0,6-1 0 16,3 0 0-16,2 0-1 0,3 0 0 15,1 0 0-15,4 0 0 0,2-1-1 0,-1 0 1 16,0-3-1-16,-2 0 1 15,-1-3-1-15,1 1 1 0,-2 1-1 16,-2 0 1-16,2 0-1 0,-4 4 0 0,-2 0 0 16,-4 1 0-16,-3 0-1 0,-5 0-1 15,-3 1-1-15,-6 0 0 0,-1 0-2 16,-4 0 0-16,0-1-2 0,-2 2-3 16,-1-2-4-16,-1-2-10 0,0 1-11 0,-1 0-103 15,-2-1-107-15,2 0-261 0</inkml:trace>
  <inkml:trace contextRef="#ctx0" brushRef="#br0" timeOffset="158631.3194">13853 8391 359 0,'-2'-9'106'0,"0"1"6"0,0-2-19 0,0 2-37 15,1 1-10-15,1 2-8 0,0 1-7 16,1 1-6-16,-1 3-5 0,2 1-4 16,0 1-4-16,0 7-3 0,2 5-2 15,-1 3-2-15,0 7 0 0,0 3-1 16,0 11-1-16,-1 6 0 0,-2 4-1 0,0 3 1 16,-2 3 0-16,0 3 0 15,1 5 1-15,-2-3-1 0,2-5 1 0,2-1-1 16,0-3 0-16,1-4-1 0,-1-5 0 15,0-8-1-15,-1-5 0 0,-1 0 0 16,1-5 0-16,-1-4 0 0,1-5-2 16,0-3-2-16,1-3-5 0,1-3-3 15,1-5-7-15,0-5-12 0,1-1-9 16,-3-4-101-16,-1-1-103 0,-1 1-250 16</inkml:trace>
  <inkml:trace contextRef="#ctx0" brushRef="#br0" timeOffset="158951.4478">13733 9178 514 0,'-2'-3'128'16,"1"-2"5"-16,0 1-74 0,0 3-18 15,1 0-9-15,0 2-7 0,0 1-7 16,2 3-5-16,1 3-4 0,0 0-1 16,3 4 0-16,4 2 2 0,0-1-1 15,2 2 2-15,2-1-2 0,0-1 1 0,4-2 0 16,1-5-1-16,0-1-1 16,3-4-1-16,-2-1 0 0,1-5-1 0,0-1 0 15,-4-6 0-15,-1-3-2 16,3-1-2-16,-6-2-9 0,0-4-12 0,0-3-15 15,-1 1 3-15,-1-2-128 0,0-3-121 16,-4-8-291-16</inkml:trace>
  <inkml:trace contextRef="#ctx0" brushRef="#br0" timeOffset="161372.3797">14279 9155 475 0,'-6'-2'125'16,"0"-2"5"-16,0-5-58 0,1 2-21 15,2-2-6-15,2-2-4 0,2 0-9 16,0-3-4-16,4-1-4 0,3 0-3 16,0-3-4-16,3 1-2 0,2 1-3 15,-1 0-2-15,1 1-1 0,-1 4-2 16,2 3-1-16,-1 4-2 0,1 2-1 15,-2 3 0-15,3 4-2 0,-3 4 0 0,0 2-1 16,-1 2 0-16,-2 3 1 0,-4 0-1 16,-3-1 0-16,-3 3 1 15,-1 0 0-15,-6-1 0 0,-2 2 0 0,-3-2 0 16,-3 0-1-16,0 1 1 0,-2-1-1 16,2 0 1-16,0-2-1 0,0 0 0 15,5-2 0-15,2 0 0 0,5-1 0 16,0-4 0-16,1 0 0 0,3-2 0 15,2 0 0-15,1-1 0 0,3 0 0 16,1-3 0-16,5 2-4 0,4-2-5 0,2 0-10 16,5-2-7-16,3 1-8 0,-1 1-17 15,-2 1-111-15,-1 2-117 0,-2 2-276 16</inkml:trace>
  <inkml:trace contextRef="#ctx0" brushRef="#br0" timeOffset="162483.8176">13843 9594 56 0,'1'4'15'0,"0"-1"15"0,2-1 5 15,-3 0 12-15,0-2 12 0,1-3 9 16,-1-2 5-16,0 0 3 0,0-3-8 16,0-3-10-16,0 0-10 0,0-2-6 15,-1 1-4-15,0-5-3 0,-2 0-3 16,1 0-5-16,-1-2-4 0,1 2-3 15,-1-4-4-15,1 3-3 0,1 2-1 0,-1 4-2 16,2 3 0-16,0 3-1 16,0 3-1-16,2 5-1 0,-1 3-1 0,3 6-2 15,-2 1 0-15,2 5-2 0,2 7 0 16,-1 3 0-16,-3 4-1 0,1 6-1 16,-5 2 1-16,2 5 0 0,-5 1-1 15,1 1 0-15,-3 2 1 0,3 1-1 16,0-1 0-16,1-1 0 0,2-3 1 15,0-1-1-15,1-3 0 0,1-6 0 16,-1-2 0-16,0-5-2 0,0-4-4 0,3-3-8 16,-1-5-15-16,1-2-108 0,-1-5-111 15,2-2-275-15</inkml:trace>
  <inkml:trace contextRef="#ctx0" brushRef="#br0" timeOffset="163808.9737">11362 10348 344 0,'-8'-1'88'0,"0"0"2"16,1-2-28-16,1 2-39 0,0-3-5 16,2 2 0-16,1-1-1 0,0 1-2 15,-1-2-2-15,6 3-1 0,-1 0 0 16,5 2 0-16,1-2-1 0,4 1 0 15,0 0 0-15,4 0 0 0,0 0-2 16,3 1-1-16,1-1-3 0,0 1-1 0,2 1-2 16,0 0 0-16,1 0-1 0,1 1 0 15,2-1 1-15,0 0 1 0,5 0 0 16,2-1 1-16,2 2 2 0,3-3 4 16,3 0 2-16,7 0 1 0,0-2 1 15,2 4 1-15,2-2-1 0,-4-3-1 16,6 1-4-16,1 1-1 0,2-3-1 15,3 0-2-15,2-2 0 0,4 1 0 16,6-1 0-16,-3 0 0 0,4 0 0 16,-6 1 0-16,0 1 1 0,4-1-1 0,-5 3-1 15,-3-1 0-15,-3 2 0 0,-5-2-1 16,1 3 0-16,-6 0-1 0,-2 1-1 16,-3-2 0-16,0 2 0 0,-1-2 0 15,1 3-1-15,-4-2 1 0,0 1-1 16,-9-3 0-16,4 4 1 0,-6-3-1 15,-4 2 0-15,-6-2 1 0,-3 2-1 16,-1-3 0-16,-2 3 0 0,-4-2 0 16,-3 2 0-16,1-1 1 0,-2 1-1 15,-1-1-1-15,-2 3 1 0,2-2 0 16,0-1-1-16,-2 1 0 0,1-1-1 0,-1 1-1 16,0 1-1-16,1-1-2 0,-2 0-2 15,-1-1-5-15,1 0-4 0,-1 0-9 16,-1-1-10-16,1 0-103 0,-1-1-106 15,2 2-259-15</inkml:trace>
  <inkml:trace contextRef="#ctx0" brushRef="#br0" timeOffset="164346.4276">13834 10088 445 0,'-11'-6'108'16,"-3"-1"5"-16,-2 1-69 0,-4-1-9 15,-1 2-4-15,-3 3-2 0,-1 2-4 16,1 5-3-16,-3 5-2 0,0 2-1 16,0 5 0-16,0 1 1 0,5 4 0 15,-3 2-2-15,1 3-1 0,3 1-2 0,6 7-2 16,3 1-3-16,5 4-3 16,6 2-1-16,5-1-2 0,9-2-1 0,4 1 0 15,2-4 0-15,5-5-1 16,3-6 1-16,1-4-1 0,6-6 0 0,2-8 1 15,4-6-1-15,3-4 0 0,5-6-1 16,1-6 1-16,1-5-1 0,-4-7 0 16,-1-3 0-16,-6-3-1 0,-4-4 1 15,-7 0-1-15,-7-1 1 0,-6 0 0 16,-4 2 0-16,-6-1 0 0,-5 1 0 0,-6 1-1 16,-5 0 1-16,-5 2 0 15,-5 2-1-15,-8 5 1 0,-7 4-1 0,-3 9 0 16,-8 4-3-16,2 7-2 0,-2 4-3 15,3 6-4-15,4 4-6 0,7 3-9 16,5 2-14-16,7 1-72 0,5 2-36 16,2-1-98-16,8 2-209 0</inkml:trace>
  <inkml:trace contextRef="#ctx0" brushRef="#br0" timeOffset="164793.6685">13790 10177 586 0,'8'-13'140'0,"-4"2"4"0,-1 4-92 0,-1 2-15 16,0 5-8-16,-2 4-7 0,-2 3-7 16,1 4-4-16,-1 4-5 0,2 6-1 15,-2 2-3-15,2 3 0 0,2 3-1 16,-1 0 0-16,1 1-1 0,2-3 1 15,0-1-2-15,-1-3-1 0,3-6-3 16,-2-2-5-16,1-6-3 0,-1-2-5 16,-1-4-4-16,-1-4-3 0,-1-3-1 15,-4-2 1-15,1-2 2 0,-4-2 1 0,-2-1 3 16,-4-1 3-16,-2-2 4 16,-4 2 3-16,1-3 3 0,-1-1 3 0,-1 2 7 15,1 1 7-15,2 2 6 0,3 1 5 16,-1 2 5-16,4 4 4 0,2 2 3 15,3 2-2-15,1 0-4 0,4 0-4 16,2 2-4-16,1 1-4 0,5-2-4 16,1 0-4-16,5 2-2 0,2-1 0 15,3-2-1-15,2-2-1 0,4 0-1 16,3 0 0-16,2-2-1 0,5 1-1 0,0-1-1 16,0 0-5-16,1 2-12 0,-4-2-9 15,-1 0-18-15,-5 2-115 0,-8 0-124 16,1-1-295-16</inkml:trace>
  <inkml:trace contextRef="#ctx0" brushRef="#br0" timeOffset="165887.161">13820 8273 412 0,'-8'-5'103'16,"2"3"3"-16,1-1-56 0,-1 1-12 15,0 1-4-15,1-1-3 0,0 1-4 16,1 1-4-16,3 1-2 0,0-2-4 16,3 1-3-16,2 1-2 0,1-1-2 0,4 0-1 15,0 2-1-15,4-4 0 0,3 2 0 16,3 0-2-16,2-1-1 0,5 1 0 15,3-1-2-15,3-1 1 0,1-1-1 16,3-1 1-16,-1 0-1 0,2-3-1 16,3 1 0-16,1 0 0 0,0 4 0 15,2 0-1-15,3 2 0 0,0 3 0 16,1 1 0-16,-4-2 1 0,1 2 1 16,-2-2 1-16,3-1 2 0,-4 1 1 15,2-1 2-15,0 0 0 0,0 0 1 0,-3 1-2 16,2-2-2-16,-4 2-2 15,-1-1-1-15,-3-1-2 0,-5-1-1 0,-2 1 0 16,-6-1 0-16,-5 0 0 0,-4-3-1 16,-6 1-3-16,-3 2-3 0,-7-1-5 15,3-1-4-15,-4 1-7 0,-2-2-14 16,1 0 110-16,-4 2-219 0,1-3-122 0,3 1-338 16</inkml:trace>
  <inkml:trace contextRef="#ctx0" brushRef="#br0" timeOffset="166990.6225">14959 8108 386 0,'-9'-1'105'0,"2"-1"5"0,-2 1-39 16,3 2-24-16,0-2-4 0,1 1-5 15,1 0-6-15,2 1-6 0,0-1-6 16,2 2-3-16,0-2-3 0,3 2-2 15,3 0-3-15,3 1-1 0,1 2 0 16,4 1-1-16,4 1 0 0,-1 2-3 16,1-1 0-16,-1 1-1 0,2 0-1 15,-1-2 0-15,-1-1-1 0,-1-1 0 16,0 0 0-16,0-1 0 0,-1-1 0 16,-1 1 0-16,0-2-1 0,-3 1 1 0,-3-2-1 15,-2 1 1-15,-3 2-1 0,-4 1 1 16,-4 1 0-16,-3 1-1 0,-4 2 0 15,-2 0-1-15,-1 2-1 0,0 1-1 16,0 1-2-16,3 2-3 0,1 0-4 16,1 2-9-16,4-1-11 0,3 0-102 15,1-3-4-15,4-1-89 0,4-2-174 16</inkml:trace>
  <inkml:trace contextRef="#ctx0" brushRef="#br0" timeOffset="167603.363">15225 8108 428 0,'0'-12'113'0,"-2"-3"5"0,0 0-51 15,1 2-17-15,-2-2-7 0,2 1-5 16,1 1-6-16,-1 4-5 0,2 3-5 16,3 3-4-16,-2 5-5 0,1 4-3 15,1 9-3-15,1 4-3 0,0 5-1 16,-1 5-1-16,0 2 0 0,-1 4-1 16,1 1 0-16,-3-1 0 0,2 5 0 15,0-1-1-15,1-1 1 0,1 2-1 16,1-4 1-16,1-4 1 0,3-4-1 0,-2-6-2 15,0-5-4-15,-1-5-6 0,0-6-8 16,-1-5-13-16,-1-1-10 0,-1-6-102 16,-1-5-106-16,-2-3-251 0</inkml:trace>
  <inkml:trace contextRef="#ctx0" brushRef="#br0" timeOffset="168137.0142">15207 8006 353 0,'-6'-8'94'0,"-1"0"4"15,-2 0-44-15,2-2-13 0,0 1-4 16,1 2-2-16,1 1-3 0,-1 1-1 16,2-1 0-16,3 1 1 0,-2 2-3 15,3 0-5-15,0 0-4 0,6 1-4 16,4-2-3-16,4 2-3 0,4 0-3 0,8 0-2 15,3 1 0-15,8 0-1 0,6-1 0 16,3 2-2-16,7 2 0 16,2-5-1-16,3 3 0 0,4-1 0 0,2 1 0 15,-1-1 0-15,4-2-1 0,-2 1 1 16,-1 1-1-16,-1-1 0 0,-7-1-1 16,1 0 0-16,-5 1-1 0,-3 1-1 15,-5-1-2-15,-1 2-3 0,-5 0-2 0,-3 3-3 16,-6-1-3-16,-6 1-5 0,-6-1-4 15,-3 1-2-15,-6-1-1 0,-3-1 2 16,-5 0 3-16,-1-1 3 0,-3 2 6 16,1-2 6-16,-2 0 4 0,1-2 6 15,0 1 4-15,2 0 4 0,0 0 3 16,0 1 0-16,2 1 2 0,2 1 1 16,-1 3-1-16,1 5-3 0,2 4-2 0,0 3 0 15,2 6 1-15,-1 3 0 0,0 4 0 16,-1 5-1-16,0-1 1 0,-1 4-1 15,0-1-1-15,-2 3-3 0,1 1-1 16,-1 0-1-16,0-2-2 16,3 4-1-16,-1-5 0 0,1-1-1 0,-1-5 0 15,-2-4-3-15,0-5-8 0,-1-4-13 16,-2-6-88-16,-5-4-23 0,-1-4-95 16,1-1-198-16</inkml:trace>
  <inkml:trace contextRef="#ctx0" brushRef="#br0" timeOffset="168547.1224">15330 8599 525 0,'-1'0'121'0,"1"-1"1"15,1 0-86-15,0-1-10 0,3 2-6 16,2 0-5-16,4 2-4 0,2-2 1 16,6 2 3-16,4 0 2 0,4 2 1 15,6 0 2-15,3-2 1 0,3-3-2 0,5 1 0 16,3-1-3-16,3-2-1 15,3-2-4-15,6-1-2 0,1 0-3 0,2 0-1 16,0-1-2-16,0-2-2 0,-3-1 0 16,0 3-1-16,-8 1 1 0,-2 0-1 15,-4 1 1-15,-8 2-1 0,-3 2 0 16,-3 4-2-16,-8-2-5 0,-7 2-7 16,-6 1-6-16,-6-1-7 0,-8-1-10 15,-5 3-10-15,-6-5-106 0,-6 0-107 16,-6 0-258-16</inkml:trace>
  <inkml:trace contextRef="#ctx0" brushRef="#br0" timeOffset="169142.7822">15490 8182 491 0,'-11'-3'127'16,"2"-1"6"-16,1 2-65 0,0-1-19 0,2 2-5 15,2 0-8-15,1 0-8 0,3 1-5 16,3 0-4-16,-1 1-1 16,7-1-3-16,2 2-3 0,2-1 1 0,3 1-2 15,4 0-1-15,-1 1-2 0,4-2-2 16,-1 0-2-16,0 0-1 0,-3 0 0 16,3 2-1-16,-1-3 0 0,1 2 0 15,-2 0 0-15,-2 0-1 0,-1 1 1 16,0-2-2-16,-3 1-1 0,-4 1 1 0,-4-1 1 15,-4 2-1-15,-3 2 1 0,-3 0-1 16,-4 3 2-16,-6 0-1 16,-2 1 1-16,-3 1-2 0,0 4 1 0,0-3-1 15,-3 3 0-15,2 0 1 0,2-3-1 16,2 4 0-16,1-2 0 0,4-3 0 16,0-1 0-16,5-2-1 0,1-1 1 15,3-1 0-15,0-2 0 0,4-2-1 16,0 1 1-16,1-3 0 0,1 1 0 15,3 0 0-15,1-2 0 0,3 2 0 16,0-1 0-16,0 0 1 0,3 3-1 16,-2-2 0-16,0 0-2 0,0 0-4 15,-1 2-5-15,0 0-10 0,-1 1-5 0,0 1-9 16,-3-1-15-16,2 4-59 0,-4-7-48 16,0 1-97-16,1-1-213 0</inkml:trace>
  <inkml:trace contextRef="#ctx0" brushRef="#br0" timeOffset="169374.4903">15884 8148 601 0,'-2'-1'141'0,"2"0"0"16,2 1-77-16,2 1-42 0,3-1-10 15,0 2-4-15,3 0-4 0,2 0-3 0,4 1-3 16,-3-2-4-16,2-1-6 16,1 0-10-16,1 0-16 0,-2-1-105 15,-3-2-109-15,-2-2-266 0</inkml:trace>
  <inkml:trace contextRef="#ctx0" brushRef="#br0" timeOffset="169503.4413">16130 8048 584 0,'-1'0'138'0,"-2"1"2"0,2 3-90 16,0 3-20-16,-1 2-9 0,1 2-9 16,0 1-5-16,1 4-6 0,0 0-7 15,1 1-17-15,-1-4-118 0,0 1-116 16,5 0-298-16</inkml:trace>
  <inkml:trace contextRef="#ctx0" brushRef="#br0" timeOffset="170039.2882">16540 8258 487 0,'-8'-3'120'0,"3"0"4"0,-4 0-74 15,7 1-10-15,-1 0-2 0,6 2-4 16,-1-1-4-16,4 1-4 0,2 0-1 15,3-1-4-15,0-1-3 0,2 1 0 0,2-1-4 16,3-1-3-16,1-1-2 0,1 1-2 16,2-2-2-16,3 1-1 0,-1 2-1 15,2-1-1-15,0 2-1 0,-3 1-2 16,-2 0-3-16,-1 3-8 0,-3-2-6 16,-1 1-8-16,-4 1-14 0,-2-1-10 15,-2 1-104-15,-2-2-108 0,-1 0-257 16</inkml:trace>
  <inkml:trace contextRef="#ctx0" brushRef="#br0" timeOffset="175565.8562">16906 8500 356 0,'3'-3'91'0,"-2"0"2"0,-2-2-45 15,-2-3-10-15,3-1-6 0,-2-1-6 16,2-1-2-16,-3 0-1 0,2-3 0 15,-1 1-2-15,1-1-2 0,-2 0-1 16,1-2-1-16,-1-1 0 0,1-1-1 16,1 4 0-16,-1-1 1 0,1 2 1 15,0 1 0-15,0 3 3 0,1 3 1 16,-2 2-1-16,1-1-1 0,1 5-3 16,-1 0-2-16,2 5-2 0,0 2-4 15,1 7-3-15,-1 3-1 0,0 7-2 0,0 7 2 16,3 8-1-16,-3 2 1 0,0 5 1 15,1 4 0-15,-5 4 0 0,1 1 2 16,-1 2-1-16,1 0-1 0,1 2-1 16,1 0-1-16,2-3-1 0,3-2-1 15,1-2-1-15,0-5 0 0,2-3-1 16,-3-3 0-16,2-7 0 0,-2-4 0 16,0-6-3-16,2-3-5 0,-3-5-10 15,1-6-9-15,-2-5-9 0,0-4-14 16,3-2-9-16,-6-3-103 0,-3-5-107 15,1-2-250-15</inkml:trace>
  <inkml:trace contextRef="#ctx0" brushRef="#br0" timeOffset="176000.6893">16810 9290 390 0,'-4'-15'101'16,"0"0"6"-16,1 2-51 0,-1-1-10 0,3 1-1 15,-2 2-1-15,2 0-4 0,0 4-2 16,0 2 0-16,1 1-4 0,0 2-6 16,0 2-2-16,2 1-4 0,0 2-3 15,3 1-3-15,1 2-4 0,1 3-2 16,0 1 1-16,3 1-2 0,0 0 0 16,3-2 0-16,1 3 1 0,3-1 0 15,-1-5 1-15,4-1 0 0,2-4 1 16,-2-1-1-16,-4 0-2 0,-1-3-1 15,-2-2-1-15,-1 1-2 0,-3-6-1 0,-2 0-1 16,1-1-1-16,0-3-1 0,1-1-6 16,-4-1-11-16,1 0-12 0,0 2-10 15,0 1-9-15,-2 0-18 0,-3 4-108 16,0 0-115-16,0 5-265 0</inkml:trace>
  <inkml:trace contextRef="#ctx0" brushRef="#br0" timeOffset="176390.8812">17297 9102 547 0,'1'-7'137'0,"1"-2"8"0,-1 0-75 15,0-2-13-15,0-3-7 0,0 1-7 0,1-2-4 16,0 2-6-16,1 0-5 15,0 0-6-15,1 5-5 0,0 6-4 0,-1 2-3 16,0 4-1-16,-1 4-3 0,1 6-1 16,-2 5-2-16,3 5 0 0,-2 1-5 15,-1 4-8-15,0 0-12 0,3 3-18 16,0 0-23-16,-1-2-115 16,1 0-130-16,1-1-305 0</inkml:trace>
  <inkml:trace contextRef="#ctx0" brushRef="#br0" timeOffset="177428.3145">16981 9439 345 0,'-1'-7'96'0,"0"0"5"16,-1-1-33-16,2 0-21 0,2 0-9 16,-4-2-5-16,1 2-4 0,1 2-3 15,0 0 0-15,1 1-1 0,-1 1 0 16,-1 2-2-16,2 0-2 0,1 4-2 15,-1 0-2-15,1 4-3 0,1 4-3 0,3 7-3 16,-2 0-1-16,-1 7-2 0,3 3-1 16,-1 1-2-16,0 2-1 0,-1 2 0 15,-4-5 0-15,1 3-1 0,2-4 1 16,-1-1-1-16,-2-2 0 0,0-2 0 16,0-3 1-16,1-3-1 0,3-3-4 15,-2-2-6-15,-2-5-10 0,2-1-16 16,-1-3-107-16,0-1-111 0,-1-2-273 15</inkml:trace>
  <inkml:trace contextRef="#ctx0" brushRef="#br0" timeOffset="178162.6486">17066 9949 512 0,'-21'-10'123'16,"-6"0"4"-16,-3 2-83 0,0 0-10 15,-3 5-2-15,1 1-3 0,3 5-7 16,-5-1-6-16,5 6-2 0,1 3-2 15,1 7-1-15,4 2 0 0,1 4-1 0,3 3-1 16,5 6 0-16,2 1-1 16,6 6-1-16,5-4-1 0,2 6-2 0,5 0-1 15,7-1 0-15,4-3-1 16,5 2 0-16,5-6 0 0,4-4 0 0,4-4-1 16,8-5 1-16,0-6-1 0,3-8 0 15,1-7 0-15,-4-7 0 0,0-7 0 16,-4-5 0-16,-5-5-1 0,-3-3 1 15,-4-3 0-15,-5-2-1 0,-4 0 1 0,-6-2-1 16,-4-1 1-16,-6-1-1 0,-4-2 1 16,-8 1-2-16,-5-3 1 0,-3-1-1 15,-3 6 1-15,-5 0 0 0,1 8-1 16,-7 7 0-16,2 4 0 0,2 10-6 16,-2 4-6-16,3 5-7 0,6 5-19 15,2 2-113-15,7 1-119 0,5 0-289 16</inkml:trace>
  <inkml:trace contextRef="#ctx0" brushRef="#br0" timeOffset="178444.0494">17042 10008 593 0,'0'0'135'0,"-2"5"2"0,1-1-91 16,-2 5-25-16,3 4-6 0,-1 3-3 15,0 3-3-15,-3 2-3 0,0-1-2 16,1 5 0-16,2 1-1 0,-3-1-1 16,1-1 0-16,1-4-2 0,2 0-3 15,0-4-7-15,1-1-8 0,2-7-15 16,-2 0 39-16,-1-6-148 0,0 0-112 0,0-3-280 15</inkml:trace>
  <inkml:trace contextRef="#ctx0" brushRef="#br0" timeOffset="178598.3401">16914 10142 590 0,'-9'-3'144'0,"1"1"4"0,3 1-90 15,2 1-19-15,3 1-8 0,8 2-9 16,0-2-8-16,6 2-6 0,3-2-4 15,5 1-1-15,1-2-3 0,5 0-11 16,-1-2-10-16,4-1-89 0,-3-3-41 16,1 5-111-16,0-1-243 0</inkml:trace>
  <inkml:trace contextRef="#ctx0" brushRef="#br0" timeOffset="179541.2548">14181 10300 495 0,'-10'0'123'0,"-1"0"3"15,1 0-72-15,3 0-16 0,2-1-6 16,0 1-4-16,3 0-6 0,-1 0-5 0,3 0-2 16,0 0-4-16,1 0-2 0,1 0-2 15,0 0-2-15,3 1-2 0,0 1-1 16,4-1 0-16,0 1 0 0,4 1 0 16,1 2 0-16,5 0-1 0,0-1 0 15,3 0-1-15,2 0 0 0,1-1 0 16,5-1 0-16,2-4 0 0,2 0 0 15,0 0 0-15,2-1 0 0,-1 1 0 16,-1-1 1-16,0 2-1 0,-3 1 0 16,0-1 0-16,0 1 1 0,3 1-1 15,0-1 0-15,3 0 1 0,5 1 0 16,2-1 1-16,1 0 0 0,2-1 0 0,-2 0 1 16,1-2 0-16,2 2 0 0,-1-1 1 15,-1-1-2-15,3 1 1 0,4-3-1 16,1 1 0-16,2-1 0 0,-1 3 0 15,0-3 0-15,-1 1 0 0,-1-1 1 16,-1 2 0-16,-3 0 0 0,-2 1 0 0,4-2 0 16,-1 4 1-16,-1 0-1 0,-2 0 1 15,-1-1-1-15,-1-2 0 0,-3 1 0 16,-3-2-1-16,-1 1-1 0,-1-2 1 16,1 1-1-16,-2 2-1 0,1 0 1 15,2 2-1-15,-1 2 1 0,0-1-1 16,-2 1 0-16,-3-1-1 0,-1 1 1 15,-3-2 0-15,-3 0 0 0,-2 0 0 16,-3-2 0-16,-5 0 0 0,1 2 1 16,-2 0 0-16,-5 0 0 0,0 0 0 0,-4 0-1 15,-1 0 0-15,-4 1-2 0,-2-1-3 16,-2 0-5-16,-3 1-4 0,-1-1-6 16,-3 0-6-16,-2 0-13 0,-3 0-10 15,-1 0-101-15,-4-2-105 0,0 1-257 16</inkml:trace>
  <inkml:trace contextRef="#ctx0" brushRef="#br0" timeOffset="179781.1613">16410 10150 479 0,'-8'-8'125'0,"0"3"5"15,3 1-69-15,1 0-13 0,1 3-10 16,2-1-8-16,2 2-11 0,2 2-7 16,0-1-4-16,2 4-4 0,2 0-2 15,2 1 1-15,1 4-1 0,1-1 0 16,2 2-1-16,0 0 1 0,1 3-1 15,1-2 0-15,-3 2 0 0,-1-5 0 16,-2 2 1-16,-7 1-1 0,-2-4 0 16,-3-2 0-16,-6 2 0 0,-4-1 0 15,-6 0 1-15,-3 3-1 0,-1-1-1 16,-2 2-1-16,1 0-2 0,1-2-6 16,4 0-14-16,6 1 38 0,5-4-155 0,6 1-117 15,4-3-304-15</inkml:trace>
  <inkml:trace contextRef="#ctx0" brushRef="#br0" timeOffset="180288.075">17030 9726 325 0,'0'-7'90'0,"1"-3"5"0,-1 1-36 15,0-1-12-15,0 3-4 0,0 0-3 16,0-2-5-16,0 1-2 0,-1-1-2 15,1 2-2-15,0 0-2 0,1 4-2 16,-1-2-4-16,0 4-3 0,2 2-1 16,-1 4-3-16,0 1-3 0,-1 1-3 15,1 4-2-15,2 5-2 0,-1 1 0 16,1 3-1-16,-2-3-2 0,1 1-3 0,1 1-3 16,-1 0-9-16,-1-1-17 15,2-1-110-15,-3-1-114 0,2-2-282 0</inkml:trace>
  <inkml:trace contextRef="#ctx0" brushRef="#br0" timeOffset="180822.7968">17296 10174 445 0,'-9'-1'121'0,"1"0"5"15,-1-2-50-15,2 1-26 0,2 1-6 0,0-1-7 16,3 1-8-16,0 0-8 16,2 0-3-16,3 1-3 0,2 0-4 0,2 0-2 15,4 1-4-15,3 0 0 0,3 0-1 16,2 2-1-16,5-2 0 0,3-2-2 15,4 0 1-15,2-1-1 0,2 0 0 16,1 1-1-16,1-3 1 0,0 0 0 16,-1 2-1-16,-2-1 1 0,-1 2-1 15,0-1 1-15,0 1-1 0,-4-1 1 0,0 2-1 16,-2 2 0-16,-5-2-1 16,0 2-3-16,-5-1-4 0,-5 2-3 0,0-1-5 15,-3 1-4-15,-3 0-6 0,-4-1-8 16,0-1-3-16,-4-1-5 0,1 0-38 15,-4-1-52-15,-1-2-84 0,-1-2-188 16</inkml:trace>
  <inkml:trace contextRef="#ctx0" brushRef="#br0" timeOffset="181093.0808">17875 10055 490 0,'-2'-8'127'0,"-2"0"5"16,2 4-69-16,-1 0-15 0,2 1-9 15,-3 0-10-15,4 4-10 0,3 0-7 16,1 0-5-16,-1 3-4 0,3 2-1 15,3 0-1-15,2 0-1 0,2 3 1 16,3 0 0-16,1 2-1 0,5-2 1 16,1-1-1-16,-5-3 1 0,5 2-1 15,-2-1 1-15,0-2-1 0,-4 1 0 16,-2-3 0-16,-3-1 0 0,1 6 1 16,-8-5-1-16,-1 0 1 0,-6 3 0 15,-3 1-1-15,-4 2 1 0,-4 0 0 0,-6 1-1 16,-3 1 1-16,-4 2-1 0,-2 3-1 15,-1-2-2-15,-1 3-4 0,5 0-8 16,1 1-16-16,6 0-110 0,5 0-111 16,5-2-280-16</inkml:trace>
  <inkml:trace contextRef="#ctx0" brushRef="#br0" timeOffset="181542.0881">18415 9791 549 0,'-6'-9'139'16,"1"1"9"-16,2 2-76 0,0 1-18 15,3 2-5-15,3 2-6 0,4 3-6 16,2 1-6-16,2 2-8 0,3 2-6 16,4 2-3-16,0 4-5 0,-1 1-2 15,1 0-2-15,0 1-3 16,0 1 0-16,-3 0-1 0,-2 0-2 0,-1-4-9 0,1 2-12 16,-4-3-12-16,1 0-15 0,0-4 69 15,-3-1-192-15,0-5-131 0,1-3-327 16</inkml:trace>
  <inkml:trace contextRef="#ctx0" brushRef="#br0" timeOffset="181746.5559">18765 9758 580 0,'3'-1'143'0,"-3"1"6"16,-2 2-79-16,1 2-21 0,-3 3-9 0,0 3-6 15,-2 3-3-15,-2 2-5 0,0 3-3 16,0 4-4-16,-3 4-3 0,0 2-3 15,-3 0-2-15,2 2-4 0,-2 0-2 16,0-1-4-16,-1-1-6 0,1-4-12 16,2-4-15-16,4-2-11 0,0-5-21 15,5-5-110-15,4-3-125 0,5-4-283 16</inkml:trace>
  <inkml:trace contextRef="#ctx0" brushRef="#br0" timeOffset="182022.8341">18986 9761 523 0,'5'-2'141'0,"-1"1"6"16,0 1-33-16,-3 0-62 0,0 2-9 16,-2 2-7-16,0 1-3 0,-2 3-6 0,-3 3-4 15,1 3-4-15,0 2-3 16,2 1-4-16,-2 5-3 0,2 0-1 0,2 0-2 15,2-1-1-15,2 0-2 0,2-2 0 16,1-2-1-16,3-1-1 0,0-5 0 16,3-2-1-16,-1-3 0 0,5-1-3 15,-2-4-7-15,0 0-8 0,-1-2-15 16,-2-2-7-16,-2-2-14 0,0-4-13 16,-4-1-105-16,-1-1-111 0,-3-3-260 0</inkml:trace>
  <inkml:trace contextRef="#ctx0" brushRef="#br0" timeOffset="182194.3916">18995 9771 574 0,'-12'-2'163'0,"6"1"3"16,-2 1-30-16,6-2-86 0,7 0-16 16,2 1-8-16,5-3-12 0,3 2-10 15,3-2-7-15,2-1-9 0,2-2-14 0,0 0-10 16,1 0-19-16,1 0-113 0,-4 1-123 15,1 0-284-15</inkml:trace>
  <inkml:trace contextRef="#ctx0" brushRef="#br0" timeOffset="182586.7588">19315 9780 616 0,'-2'1'146'0,"0"4"3"16,-1 1-95-16,2 4-16 0,-1 1-7 0,1 1-1 15,-1 2-6-15,2 2-4 0,0-2-4 16,3-2-1-16,-2 1-3 0,4-1-2 15,0-1-4-15,2-4-1 0,2-1 0 16,1-2-2-16,-1-3-1 0,2-2-1 16,0-4 1-16,2-3-1 0,-2-2 0 15,0-2 0-15,0-2 0 0,1 2 0 16,-2-3 0-16,1 2-1 0,-3 2 1 0,0 1-1 16,-2 3 1-16,-1 2-1 0,0 3 0 15,-2 5-1-15,0 2-2 16,-1 3-6-16,2 1-4 0,1 1-8 15,0 1-9-15,0 1-7 0,1-2-10 0,3 0-12 16,1-2-103-16,1 0-111 0,0-1-264 16</inkml:trace>
  <inkml:trace contextRef="#ctx0" brushRef="#br0" timeOffset="182987.2214">19626 9678 679 0,'-3'-5'152'15,"2"2"2"-15,2 1-118 0,5 0-13 16,2-1-3-16,2 2-6 0,2 0-4 16,2 0-4-16,1 1-1 0,2 0 2 0,2 0 0 15,-2 0 1-15,0 1 0 0,-1 0 0 16,-3 3 0-16,-3 0 0 15,-1 0-1-15,-4 1-3 0,-2 1 0 0,-1 3 0 16,-5 0-1-16,1 2 0 0,-2 0-1 16,-1 2-1-16,0 3 1 0,3 1-2 15,-1 2 1-15,2-1-2 16,1 0 1-16,0 2-1 0,3-2 0 0,0 3 0 0,1-1 0 16,2 1 0-16,0-2 0 0,1 1 0 15,0-2 0-15,-2-1 0 0,-2-2 1 16,-2 0 0-16,-2-3 1 0,-2-2 0 15,-4-2 0-15,-1 0 1 0,-2 0-1 16,-6-3-4-16,-4 2-12 0,0 2-16 16,-2 1-19-16,-5 1-119 0,-2 1-131 15,-8-1-311-15</inkml:trace>
  <inkml:trace contextRef="#ctx0" brushRef="#br0" timeOffset="190686.4012">20976 8031 495 0,'6'-10'137'0,"-5"6"5"0,0 4-27 15,-2 6-61-15,0 0-11 0,-2 7-7 16,3 6-3-16,-5 3-1 0,-1 2-2 0,-4 5-4 16,-1 2-2-16,-1 3-2 15,-1 3-4-15,-1-3-3 0,1 1-4 0,-2 1-1 16,5-5-2-16,-1-3-2 0,1-3-1 15,2-6 1-15,0-3-2 0,5-4 0 16,0-3-2-16,1-6 1 0,3-4 1 16,3-1-1-16,3-1-2 0,3-3 2 15,0-3-2-15,3-3 1 0,1 2-1 16,2-1-1-16,2 2 1 0,2-1-1 0,0 2-2 16,5 2-4-16,-1 4-7 15,3-1-13-15,0 1-11 0,-3 1-14 0,0-1-15 16,-4 1-2-16,-3 1-111 0,-2-2-114 15,0-1-262-15</inkml:trace>
  <inkml:trace contextRef="#ctx0" brushRef="#br0" timeOffset="190884.8874">21201 8168 637 0,'-5'5'147'0,"-2"4"4"0,2 6-103 0,-1 5-14 15,1 6-5-15,2 3-3 0,1 5-4 16,1 5-4-16,1 2-2 0,-3-1-3 16,3 1-3-16,4-2-6 0,-4-1-13 15,0-4-17-15,2-4-21 16,0-6-120-16,-1-3-129 0,5-4-313 16</inkml:trace>
  <inkml:trace contextRef="#ctx0" brushRef="#br0" timeOffset="192724.1893">22127 8535 621 0,'2'9'144'0,"1"2"4"0,-1 0-100 16,4 2-14-16,2 1-6 0,0-4-4 16,2-4-4-16,1-3-5 0,3-3-3 15,2-2-2-15,0-9-1 0,1-3 0 16,0-5-2-16,-1-2 0 0,-2-3 2 16,-3-3-1-16,-1-2 0 0,-1 5-1 15,-4 2-1-15,-3 4 0 0,1 4-2 0,-2 5-2 16,0 8 0-16,-1 4-2 0,0 5-8 15,0 5-8-15,0 4-12 0,-1 2-10 16,1 2-14-16,-1 0-10 0,-1-1-106 16,1-3-111-16,0-1-257 0</inkml:trace>
  <inkml:trace contextRef="#ctx0" brushRef="#br0" timeOffset="192941.6696">22246 8282 537 0,'-10'-52'129'0,"0"-2"5"0,0 3-78 15,-1 3-5-15,3 5-2 0,-1 9 3 16,1 9-1-16,0 14-6 0,2 14-3 16,0 12-8-16,1 9-8 0,0 12-9 15,2 10-7-15,-1 13-5 0,3 8-1 16,-1 6 0-16,0 4-2 0,2 4 1 16,-2 1 0-16,0-1-1 0,1-7 0 15,-1-4-1-15,-1-9-6 0,4-6-18 16,3-6-19-16,1-11-25 0,1-11-113 15,6-8-135-15,1-12-311 0</inkml:trace>
  <inkml:trace contextRef="#ctx0" brushRef="#br0" timeOffset="193728.4026">22542 8403 591 0,'-2'-7'149'16,"-2"-1"7"-16,2 3-82 0,-1 3-15 16,2-1-11-16,-1 3-7 0,0 4-7 15,2 0-7-15,3 3-7 0,-3-1-5 16,2 5-4-16,1 0-2 0,-1 0-1 15,4 0-2-15,-2-1-2 0,0 0 0 16,1-3 0-16,-3-2-1 0,2-1 0 0,-1 0 0 16,0-4 1-16,-1-2 1 0,1 0-1 15,0-1 1-15,0-3-1 0,-2-1 0 16,0-2 0-16,0 0 0 0,-2-2-1 16,4 1 1-16,-7-2-2 0,5 2 1 15,0 1-1-15,2 4-1 0,-4-1 1 16,3 5-1-16,-3-3 1 0,2 5-1 0,0 1 0 15,-1 3 1-15,-1-2 0 16,2 5-1-16,-1 0 0 0,0 2 0 16,0 0 0-16,0 0 0 0,0-2-1 0,0 0 1 15,-2-5-1-15,-1 0 1 0,2-2 0 16,1 0 0-16,-1-1 0 0,0-4 1 16,-2 1 0-16,2-2 0 0,-1-3 1 15,-2 1 0-15,2-3 0 0,-1-1 1 16,-1 3 1-16,2 0-1 0,2 3-1 15,1 3 0-15,2 1-2 0,-3 4 1 16,1 4-1-16,3 2 0 0,0 7 0 0,-1-2 0 16,1 3-1-16,2 3 1 0,1 0 0 15,2-1 0-15,-2-2 0 0,0-2 0 16,2-2 0-16,1-4 1 0,-4-6 0 16,2-3-1-16,2-1 1 0,0-6 0 15,0-5-1-15,0-8 0 0,1-2 0 16,-2-3 0-16,0 0-2 0,-3-5-2 15,-1 2-4-15,0-1-10 0,1 7-13 16,-2 1-17-16,-1 5-15 0,1 4-14 16,1 4-15-16,-1 3-101 0,-1 8-116 0,2 2-256 15</inkml:trace>
  <inkml:trace contextRef="#ctx0" brushRef="#br0" timeOffset="194147.8573">22928 8378 409 0,'1'-2'111'0,"-1"0"7"0,0-2-30 15,2 1-42-15,-2 0-9 0,1 2-2 16,0-1-4-16,0 0-2 0,0 1-1 15,3 3 0-15,-3 1 1 0,2 3 0 16,-1 2 1-16,-1 6 1 0,1 2 1 0,1 3-2 16,-1 1-1-16,0 2-2 15,2 0-1-15,1 0-1 0,1-2-4 16,0-6-3-16,2-1-3 0,1-4-3 0,4-4-3 16,1-5-2-16,2-5-1 0,3-2-1 15,1-8-1-15,0-4 0 0,1-3 0 16,-4-5-1-16,1 1 0 0,-2 0-1 0,-4 2 0 15,-1 5-1-15,-1 7 0 16,-4 2-1-16,0 8 0 0,-2 3 0 0,0 5-1 16,-2 3-2-16,2 3-4 0,-4 2-7 15,1 1-10-15,0 0-14 0,0-1-16 16,1 2-9-16,-1-7-16 0,1-3-6 16,1-4-95-16,-2-6-108 0,0-6-240 15</inkml:trace>
  <inkml:trace contextRef="#ctx0" brushRef="#br0" timeOffset="194285.2506">23250 8072 491 0,'0'-46'138'16,"-1"4"11"-16,-1 9-49 0,-1 8-31 15,2 12-13-15,1 11-11 0,-1 6-12 16,2 10-12-16,1 8-16 0,2 4-19 16,-2 7-18-16,2 6-20 0,-1 1-108 15,0 6-122-15,3 1-284 0</inkml:trace>
  <inkml:trace contextRef="#ctx0" brushRef="#br0" timeOffset="194464.7709">23586 8363 637 0,'12'-16'154'0,"-6"2"5"0,-1 7-96 16,3 4-19-16,-2 6-9 0,-1 3-6 15,-5 6-8-15,1 4-6 0,2 4-6 16,0 1-3-16,-1 2-6 0,2 1-9 15,-2 0-11-15,3-1-12 0,0-4-17 16,-1 0-29-16,0-4-90 0,-1-8-114 0,1-6-251 16</inkml:trace>
  <inkml:trace contextRef="#ctx0" brushRef="#br0" timeOffset="194653.8137">23579 8062 610 0,'-13'-4'161'0,"2"5"5"0,0 6-46 16,1 11-70-16,2 3-18 0,1 10-8 16,0 8-8-16,2 6-4 0,2 9-5 0,0 4-2 15,1 1-1-15,2 4-1 0,0 0-2 16,0-2-11-16,0-5-19 0,1-4-16 16,3-8-46-16,1-6-83 0,2-9-123 15,5-8-267-15</inkml:trace>
  <inkml:trace contextRef="#ctx0" brushRef="#br0" timeOffset="195178.572">23953 8200 680 0,'-13'-5'177'0,"1"4"4"16,-1-1-65-16,4 4-65 0,1-1-20 15,6 1-11-15,-1 3-9 0,5 2-8 16,2 2-8-16,3 2-8 0,0 0-7 16,0 3-8-16,1-1-4 0,-2 2-2 0,-3-2 2 15,-1 2 4-15,-4-2 6 0,-1 2 9 16,-2 1 14-16,-5 2 13 0,-1-1 9 16,-1 3 5-16,-2 0 4 0,2 2 1 15,1-3-1-15,1-2-5 0,7-2-9 16,-1-3-7-16,3-7-4 0,6 3-5 15,6-7-5-15,7-2-5 0,3-4-5 16,6-4-4-16,6-3-6 0,7-2-4 16,-1-5-3-16,-2-3-1 0,0-4 2 15,-2-1 4-15,-4 0 5 0,-4 0 5 16,-6 3 6-16,-4 2 9 0,-5 5 11 0,-4 1 9 16,-4 6 8-16,-1 5 4 0,-3 3 3 15,-3 2 0-15,2 2-2 0,-1 2-5 16,1 2-7-16,1 1-5 0,0 2-4 15,2 2-3-15,3 2-2 0,2-1-2 16,6 2-2-16,2-1-2 0,4 3 0 0,3 1 0 16,1-2-1-16,-1 0 0 0,0-2 1 15,-5 2-1-15,-3-2 1 0,-8-1 2 16,-7 0 0-16,-8-2 0 0,-4 2 0 16,-9-1 0-16,-5-1-7 0,-5 1-14 15,-2-2-30-15,-2 2-39 0,-2-1-105 16,-5-1-141-16,5-2-320 0</inkml:trace>
  <inkml:trace contextRef="#ctx0" brushRef="#br0" timeOffset="197146.6305">20955 9106 682 0,'-5'-11'171'16,"0"5"6"-16,-1-1-102 0,6 4-20 0,2-2-12 15,6 5-10-15,1 1-10 0,5 1-9 16,2 1-5-16,3 1-3 0,0 0-2 16,-1 2-1-16,-1-1-2 0,-1 0 0 15,-6 0 0-15,0 1 1 0,-5 2 0 16,-5 0 1-16,-1 0 3 0,-7 1 0 15,-2-1 1-15,1 5-1 0,-9-2 1 16,1 1-2-16,4 4-2 0,-3-2-1 16,2 2-1-16,6 0 0 0,5 1-2 15,6 1 0-15,7-2-1 0,1-1-2 0,5-1-2 16,4 1-1-16,0-1-2 0,1-3 0 16,0-2-1-16,-2-1 0 0,-2-3 2 15,2 2 1-15,-5-4 1 0,0 2 2 16,-3-1 1-16,-4 1 1 0,-5-3 1 15,-2 3 1-15,-5 0 0 0,-3 0 1 16,-3-3 0-16,-1 3 0 0,-5-1 1 16,3 0-1-16,-3-3 0 0,3-2-2 15,1 1-7-15,2-3-17 0,4 1-16 16,6-2-13-16,6 4-18 0,2-1-108 0,9-2-126 16,6 1-272-16</inkml:trace>
  <inkml:trace contextRef="#ctx0" brushRef="#br0" timeOffset="197524.5989">22134 9195 662 0,'-1'-2'169'0,"1"-2"6"0,1 1-91 0,2-1-23 16,2-1-11-16,2 0-10 0,2 0-9 15,0 0-8-15,2 1-5 0,3-1-3 16,-1 0-2-16,2 2-2 0,0 3-2 15,-1 1-2-15,0 3-1 0,-1 0-1 16,0 4-1-16,-1 2-1 0,-2 5-1 16,-2 1-1-16,-2 2-1 0,-2 2-3 15,-1 2-6-15,-3 0-10 0,0 0-14 16,-2-1-18-16,0 0-15 0,1-3-21 0,-2 0-108 16,-2-2-126-16,2-3-283 15</inkml:trace>
  <inkml:trace contextRef="#ctx0" brushRef="#br0" timeOffset="197716.1236">22149 9200 573 0,'-10'-2'154'0,"2"2"8"16,2 5-56-16,1 3-43 0,-1 3-15 15,3 3-9-15,1 3-9 0,2 0-11 16,1 4-7-16,0 0-7 0,0-3-9 15,1 1-16-15,0-2-17 0,3-1-24 16,0-3-113-16,2-4-131 0,5-3-304 16</inkml:trace>
  <inkml:trace contextRef="#ctx0" brushRef="#br0" timeOffset="198344.9518">22475 9268 457 0,'-4'2'118'0,"2"2"4"0,-1-2-57 15,2 2-22-15,1-3-7 0,-1 2-4 16,1-2-6-16,1 0-2 0,-1 0-2 16,-1 1 2-16,0-5 0 0,1 4 2 15,-2-1 1-15,2 0 1 0,0 0 1 16,0 0-1-16,0 2 1 0,3-1-1 16,-3 0 0-16,0 1 0 0,1 0-1 15,0 0-1-15,1 3-3 0,0 1-2 0,3 3-3 16,1-1-4-16,1 2-2 15,3-1-4-15,2-1-1 0,4 0-1 0,0-2-2 16,4-4 0-16,1-1-2 0,0-3 0 16,-1-3 0-16,0-2-1 0,-3-1 0 15,0-1-2-15,-3-2-1 0,-7-2-2 16,-5-3-3-16,2 4-2 0,-4-1-3 16,-2-2-4-16,-4-1-3 0,-2 0-2 0,-2 3-7 15,3 2-9-15,-5-3-4 0,-4 3-5 16,-1 1 0-16,-3 3 1 0,2 1 3 15,-1 3 9-15,1 3 10 0,1 4 7 16,3 1 7-16,1 2 5 0,3 2 2 16,3 1 1-16,-2 2 1 0,2 1 1 15,2 2 1-15,0 2 1 0,3 4 2 16,0 2 1-16,1 1 2 0,4 1 3 16,0 4 4-16,1 0 4 0,1 2 4 15,0-1 3-15,2 1 1 0,-1-1 0 16,0 2-2-16,-1-5-4 0,-1-1-5 0,1-3-5 15,-3-3-5-15,0-3-14 0,-1-4-18 16,-1-3-15-16,2-4-25 0,-1-6-108 16,1-1-128-16,0-3-290 0</inkml:trace>
  <inkml:trace contextRef="#ctx0" brushRef="#br0" timeOffset="198726.999">22837 9198 583 0,'-9'-1'143'0,"-2"1"6"16,1 1-79-16,1 4-23 0,1 2-9 15,2 4-4-15,1 3-4 0,2 3-7 0,3 1-4 16,3 3-4-16,3-1-2 0,4-3-2 16,1-1 0-16,2-2-3 0,4-3 0 15,2-2-1-15,-2-4-1 0,1-4-1 16,2-1 0-16,-2-5 0 0,-2-3 0 0,-2-1 1 16,-5-4 1-16,-1-1 0 0,-6-1 0 15,-6 0-1-15,-2-3-1 0,-3 1-1 16,-4-1-3-16,-1 3-8 0,-2 0-15 15,-2 4-19-15,1 2-13 0,1 2-19 16,-1 4-110-16,1 4-127 0,7 0-277 16</inkml:trace>
  <inkml:trace contextRef="#ctx0" brushRef="#br0" timeOffset="199510.2855">23191 9202 590 0,'-3'-2'148'0,"-3"4"7"15,0 3-79-15,-2 2-18 0,1 3-10 16,1 2-5-16,-2 4-9 0,3 0-7 16,1 1-7-16,4 0-8 0,3 0-5 15,1 0-3-15,2-1-2 0,3-5-1 0,0 0-1 16,1-3 0-16,0-5 0 0,0-1-2 15,0-4-1-15,-1-1-3 0,1 0-2 16,-2-3-3-16,-1-1-2 0,-2-2-1 16,-3-2 1-16,1 0 1 0,-5-2 3 15,0-2 2-15,-3-2 3 0,-2-2 3 16,-1 2 1-16,0 1 1 0,-2 0 0 16,-2 2 2-16,0 1 4 0,-1 5 5 0,4 1 3 15,1 3 4-15,1-1 4 0,-1 3 1 16,4-1-1-16,5 2-4 0,1 1-5 15,3-1-3-15,2 1-5 0,5 0-3 16,3-2-3-16,4 0-2 0,0-2-6 16,6 1-7-16,-1-2-9 0,2 1-11 15,2-2-10-15,0 1-7 0,-1 0-9 16,2 0-10-16,-5 2-100 0,-1 0-108 16,-1 1-260-16</inkml:trace>
  <inkml:trace contextRef="#ctx0" brushRef="#br0" timeOffset="199856.3573">23490 9189 643 0,'-12'13'153'0,"-1"0"5"0,3 2-100 15,4 2-19-15,1 0-8 0,5 3-6 0,3-2-8 16,5-2-6-16,2-4-5 0,4-1-2 15,3-5-1-15,4-3-1 0,0-7 0 16,2-3-1-16,1-3 0 0,-1-3-1 16,-3-5 1-16,-2-4-1 0,-6 0 1 15,0 0-1-15,-4-1 0 0,-5-2 1 16,-3 0-1-16,-1-1 1 0,-4-1 0 16,-6-4-1-16,-5-3 1 0,-4-1-1 15,-6 2 0-15,-1 3 0 0,-5 3 0 16,1 8 0-16,2 6 0 0,3 11-1 15,4 4 1-15,5 7 0 0,2 4-4 0,6 5-5 16,2 4-13-16,5 1-10 0,4 1-18 16,5 2-116-16,2-3-125 0,5 1-293 15</inkml:trace>
  <inkml:trace contextRef="#ctx0" brushRef="#br0" timeOffset="200138.5956">23847 9123 601 0,'-6'-1'153'0,"-4"-1"5"0,-2 0-79 16,-1 1-31-16,0 4-14 0,-1 0-9 15,2 1-9-15,4 0-7 0,1 2-7 16,4 2-2-16,2 2-4 0,1 0-3 16,2 0-1-16,0 1-2 0,1 2 0 15,2 1 0-15,-1-1 1 0,-1 2 3 16,0-2 3-16,-2 1 1 0,1-1 2 15,0-3 2-15,-1 0 0 0,1-4 1 0,-1 0 1 16,3-1 0-16,0-3 1 0,2 0-1 16,2-4-1-16,2-1-1 0,3-3-2 15,1-3-7-15,1-1-10 0,1-2-12 16,0-3-18-16,-4 2-109 0,0-1-118 16,-2-2-280-16</inkml:trace>
  <inkml:trace contextRef="#ctx0" brushRef="#br0" timeOffset="200290.9863">23875 8758 652 0,'-11'-2'162'15,"1"1"2"-15,2 5-84 0,0 3-38 16,3 5-17-16,0 2-15 0,5 4-18 16,0 2-17-16,3 5-18 0,1 1-121 15,0 2-128-15,4 0-310 0</inkml:trace>
  <inkml:trace contextRef="#ctx0" brushRef="#br0" timeOffset="201052.4409">24126 9102 705 0,'-15'7'170'0,"-1"0"4"15,-1 1-107-15,3 5-23 0,4 0-12 16,1 2-10-16,2 1-8 0,4 2-6 16,1-3-4-16,6 0-1 0,3-2-2 15,-1-2 0-15,5-2 0 0,0-4-1 16,3-3-1-16,-1-4-1 0,2-2 0 16,-2-3-1-16,-2-5 0 0,0 0-1 15,-5-1 1-15,-1-3 0 0,0 0 2 16,-5-2 0-16,-1-1 0 0,-1-2 1 15,-1 1-1-15,3 0-1 0,-1 2-2 0,0 2-1 16,-1 1-1-16,4 6-3 0,-1 6-1 16,3 0-5-16,-2 4-1 0,4 3-4 15,0 0-3-15,4 4-1 0,0-1-2 16,2-3 3-16,3 1 2 0,2-1 5 16,4-2 4-16,0 0 4 0,-1-4 3 15,3 1 3-15,-3 0 1 0,1 0 3 0,-5-3 3 16,-4 2 6-16,-1-1 5 15,-3 4 10-15,-5-3 5 0,-3 2 3 0,-1 0 0 16,-4 2-4-16,-3 3-4 0,-2 0-6 16,-2-1-10-16,-4 6-5 0,0-2-2 15,0 5-3-15,1-1-2 0,3 2-3 16,1 2-4-16,4-1-5 0,4-1-6 16,3-1-6-16,3-1-4 0,4-2-3 15,3-1-1-15,3-4-2 0,3-3 0 16,2-2-2-16,3-2 1 0,1-3 0 15,2-3 1-15,-1-2-1 0,1 2 1 0,-2-1 2 16,-3 0 7-16,-1 0 10 0,-2 0 13 16,-5 3 17-16,-4 0 14 0,-4 1 11 15,-3 2 6-15,0 3 1 0,0 1-2 16,-5 0-7-16,1 3-13 0,2 1-9 16,-1 1-6-16,5 2-2 0,0 0-3 15,2-2-2-15,7 2-2 0,2-2-1 0,6 1 0 16,1-3-1-16,4-1 0 0,1-2-1 15,2-1 0-15,2 0 1 0,1 0 0 16,-3 0 1-16,-1 1 1 0,-3 2 3 16,-4 4 7-16,-7 3 5 0,-6 2 5 15,-10 3 4-15,-7 2 4 0,-6 5 2 16,-6-1 1-16,-4 1-4 0,-6 3-6 16,-9-1-5-16,-4-2-11 0,-5 0-20 15,-4-1-19-15,-7 0-78 0,-6-3-57 16,-1 1-119-16,-9-1-256 0</inkml:trace>
  <inkml:trace contextRef="#ctx0" brushRef="#br0" timeOffset="206548.5178">21157 10031 587 0,'-4'-9'143'0,"3"1"8"0,0-3-83 0,0-3-17 15,-1 1-8-15,5-1-4 0,0 2-4 16,4 2-4-16,1-1-6 0,-1 4-5 15,3 3-5-15,3 4-4 0,-1 3-4 16,1 3-1-16,2 1-3 0,0 7 0 16,-2 0-1-16,-2 6 0 0,-1 1 0 15,-5 1 0-15,-3 2 0 0,-7 2 0 0,-3-3-1 16,-4 2 0-16,-4-3 1 16,-2 1-1-16,-2-1-1 0,0 0 1 0,-3-3-1 15,-3-2 1-15,2-3-1 0,0 0 0 16,2-6 0-16,5-3 0 0,0-3 1 15,6-1-1-15,6-1 0 0,6 0 0 16,4-1 0-16,2-1 0 0,3 1 0 16,4 1-1-16,2 0 1 0,1 1 0 15,-2-1 0-15,2 3 0 0,-3 0 0 16,4 0 0-16,-3 3 0 0,0-1-7 0,-3 1-13 16,3 1-18-16,0 0-14 0,2 1-74 15,-1-1-54-15,0 1-118 0,-1-2-237 16</inkml:trace>
  <inkml:trace contextRef="#ctx0" brushRef="#br0" timeOffset="207144.188">21184 9912 523 0,'-1'-5'130'0,"-2"2"6"16,1 0-71-16,-4 1-17 0,1 2-6 15,-3 1-3-15,1 3-5 0,0 3 0 16,-3 3-2-16,0 4-3 0,-2 1-3 15,0 1-3-15,0 0-4 0,5 3-4 16,0-4-4-16,7 2-4 0,1-4-2 16,8 0-2-16,2-1-1 0,5-2-3 15,1-4-3-15,7 0-8 0,6-7-12 16,0 0-13-16,6-5-22 0,4-3-116 16,2-1-129-16,2-3-302 0</inkml:trace>
  <inkml:trace contextRef="#ctx0" brushRef="#br0" timeOffset="207606.1976">22098 10122 652 0,'-13'-10'159'0,"2"1"8"16,4-2-98-16,0-5-17 0,7 4-6 15,5 0-4-15,4-1-9 0,1 0-9 16,2 1-7-16,3 2-6 0,3 5-3 16,2 1-4-16,-2 4-2 0,1-1 0 0,0 7-2 15,2 3 1-15,1 2-1 0,-2 5 1 16,-3 1-1-16,0 4 1 0,0 3-1 15,-3 1-3-15,-4 2-5 0,-3 1-13 16,-3 0-11-16,-3-1-14 16,-1 0-13-16,-5-1-92 0,-1-2-31 0,-3-3-106 15,2-4-212-15</inkml:trace>
  <inkml:trace contextRef="#ctx0" brushRef="#br0" timeOffset="207770.3142">22196 10060 654 0,'-10'2'153'0,"-1"4"0"0,0 5-102 15,2 3-23-15,2 5-12 0,1 2-18 16,4 4-19-16,0 1-131 0,0 0-127 16,0-1-321-16</inkml:trace>
  <inkml:trace contextRef="#ctx0" brushRef="#br0" timeOffset="208062.0392">22555 10188 696 0,'-13'12'166'16,"5"3"4"-16,0-1-107 0,6 1-26 15,8-1-9-15,3-2-7 0,4-2-6 0,4-3-8 16,3-2-2-16,2-3 0 0,0-3 0 16,0-3 2-16,-4-3 1 0,-1-2 1 15,-6-3 3-15,-4-1 0 0,-6 0 0 16,-5 0-2-16,-6 1 0 0,-4 1-3 16,-7-2-2-16,-5 2-5 0,-2 4-9 0,-3 0-16 15,1 2-14-15,2 2-15 0,3 5 146 16,4 0-280-16,7 4-152 0,4 4-406 15</inkml:trace>
  <inkml:trace contextRef="#ctx0" brushRef="#br0" timeOffset="208321.3381">22875 10092 724 0,'5'-4'172'15,"-2"2"3"-15,-1 6-118 0,2 1-16 16,1 1-11-16,0 2-9 0,1 6-9 0,1 0-5 16,2 4-4-16,2-4-1 0,1 6-1 15,4-2-1-15,0 2 1 0,2-1-1 16,-1 1-1-16,-3 0-3 0,-6 0-3 16,-3-1-1-16,-5-2-3 0,-6-1-6 15,-6-3-5-15,-3 1-4 0,-2-6-5 0,0-1-5 16,-1-3-6-16,0 0-11 0,4 0-109 15,-1-3-113-15,3-1-275 0</inkml:trace>
  <inkml:trace contextRef="#ctx0" brushRef="#br0" timeOffset="208595.6053">23189 10046 653 0,'-1'-5'167'0,"2"3"5"0,0 5-59 0,-1-1-63 16,4 9-16-16,2 2-11 0,0 3-7 15,3 2-3-15,2 3-4 0,1 1-3 16,4-1-1-16,4 2 0 0,-1 0 0 16,4 0 0-16,-1 1-1 0,-1-1-1 15,-1 0 0-15,-7-1-1 0,-4-2 0 16,-7-2-1-16,-4-1 0 0,-7-3-2 0,-3-3-5 15,-5 0-14-15,-3-5-16 0,1 3-16 16,0-7 23-16,0-3-156 0,5 0-135 16,6-5-322-16</inkml:trace>
  <inkml:trace contextRef="#ctx0" brushRef="#br0" timeOffset="208709.299">23574 10348 626 0,'5'-1'113'0,"-10"1"-113"0,-6 1-218 0,-3-1-302 16</inkml:trace>
  <inkml:trace contextRef="#ctx0" brushRef="#br0" timeOffset="225670.4082">1432 12598 664 0,'-3'-16'169'0,"0"4"7"0,-3-1-98 15,3 7-16-15,4 2-9 0,1 0-10 0,1 4-10 16,2 4-8-16,1 1-5 0,4 5-5 15,2-1-1-15,2 4 0 0,1 1-2 16,3 3 0-16,0 2-4 0,3-2-1 16,0 3-1-16,-3-6-2 0,1 3-2 15,-1 1-1-15,-3-2-1 0,0-2 0 16,-2 0-5-16,-2-3-7 0,-2 1-14 16,-5-2-18-16,1-3-19 0,-2-2-20 15,-2 0-56-15,-5-3-59 0,1-3-113 16,0-1-225-16</inkml:trace>
  <inkml:trace contextRef="#ctx0" brushRef="#br0" timeOffset="225848.081">1688 12533 648 0,'-10'-4'167'16,"-2"5"7"-16,1 2-92 0,-3 4-21 15,0 1-9-15,-2 3-12 0,-3 5-10 16,1 4-10-16,-5-1-8 0,1 3-4 15,1 6-2-15,-1 2-7 0,0-1-11 0,2 2-21 16,2 1-19-16,6-4-25 0,1-4-109 16,3-2-134-16,8-7-298 0</inkml:trace>
  <inkml:trace contextRef="#ctx0" brushRef="#br0" timeOffset="226338.4442">1966 12593 583 0,'-1'-14'145'0,"1"3"8"16,-1 2-85-16,-1 3-10 0,2 2-8 15,-1 4-6-15,0 3-5 0,1 7-6 16,-3-1-5-16,2 6-5 0,0 2-7 0,0 4-2 16,-2 2-2-16,3 2-4 0,0 1-1 15,3-1-2-15,-1 0-2 0,3 0 0 16,-1-2 0-16,2-1-1 0,0-3 0 16,3-4-1-16,-1-4 0 0,2-3 0 15,2-1 0-15,3-4 0 0,1-1 0 16,2-4-4-1,1-1-7-15,-1-1-14 0,-2-2-15 0,-3-4-12 0,0 0-16 0,-6-1-12 16,-3-4-104-16,-4-2-114 0,-2-1-254 16</inkml:trace>
  <inkml:trace contextRef="#ctx0" brushRef="#br0" timeOffset="226502.0091">1984 12511 652 0,'-6'-2'178'0,"3"-3"5"0,1 3-73 0,1-1-42 15,4-1-18-15,-1 2-15 0,5 1-16 16,3-2-10-16,5 5-6 0,2-2-11 16,5 1-17-16,3-1-21 0,3 0-16 15,0 0-125-15,1 1-141 0,2-2-322 16</inkml:trace>
  <inkml:trace contextRef="#ctx0" brushRef="#br0" timeOffset="226931.5259">2359 12619 626 0,'-3'-6'159'15,"0"2"8"-15,2 1-87 0,3 1-20 16,-2 2-9-16,2-1-7 0,-5 0-10 0,3 2-7 16,1 3-7-16,2 0-3 0,-3 0-5 15,1 3-1-15,0 0 0 0,4 3-3 16,-4-2 0-16,2 1 1 0,-1-2-2 16,1-2 0-16,2 3 0 0,-2-4 0 15,-2-2 1-15,4-1 0 0,-1-2 0 16,2-1 1-16,-1-2 1 0,-1-5-1 15,2-1 0-15,0 0-2 0,1 1 0 16,2 0-2-16,-5-1-1 0,2 3-1 0,-1 1 0 16,0 4-1-16,-2 2 0 0,0 3 0 15,-1 1-1-15,1 3 0 0,-2 3-1 16,0 0-2-16,-1-1-5 0,1 2-8 16,0-1-11-16,-1 0-17 0,0 0-22 15,2-2-13-15,-1 0-22 0,0-2-103 16,-2-1-125-16,1-2-274 0</inkml:trace>
  <inkml:trace contextRef="#ctx0" brushRef="#br0" timeOffset="227513.8957">2414 12641 465 0,'0'-2'118'0,"-1"-2"4"0,0 2-53 0,0-2-32 16,1 3-7-16,2 2-5 0,-3-2-3 16,0 1-5-16,-1-1-2 0,2 1-1 15,-1-2-1-15,0 1-1 0,-1 0 1 16,0 0 2-16,1-1 3 0,0 2 2 15,0 0 4-15,1 2 4 0,0-2 3 16,-2-2 2-16,2 4 0 0,2-2 1 0,-4-3 0 16,1 2-2-16,1-2-3 15,0 2-4-15,1 1-3 0,-1 0-3 0,0 0-4 16,2 4-2-16,-1 1-3 0,1 3-2 16,1 2-2-16,-1 2 0 0,2 3-2 15,0 1 0-15,0 1 0 0,1-1-3 16,-1 0 0-16,0-2 0 0,-2-1-1 15,3-1 1-15,-1-1-1 0,-1-2-1 16,2-4 2-16,-1-3-1 0,1-3 1 0,-1-5 0 16,-1-5 0-16,2-1 0 15,-1-3 1-15,-1-3 1 0,1-3 0 0,1-3 2 16,1 2 0-16,3 2 1 0,-2-2 1 16,3-2-1-16,0 6 0 0,2 4-1 15,-2 5 0-15,0 2 0 0,-2 5-1 16,1 3-1-16,-2 5-1 0,3 5 0 15,0-1-1-15,-2 2 0 0,2 3 0 16,0 2-1-16,-3 0 1 0,1 3-2 16,-4-3-2-16,0 4-7 0,0 0-11 15,-2 0-15-15,1-2-28 0,0 2-20 0,1 0-29 16,0-2-100-16,2-3-134 0,0 0-280 16</inkml:trace>
  <inkml:trace contextRef="#ctx0" brushRef="#br0" timeOffset="228226.2878">2790 12581 623 0,'-13'-11'166'15,"1"1"8"-15,-2-1-72 0,4 2-35 0,1-2-10 16,4 2-8-16,1 2-8 0,4 0-11 16,0 0-6-16,2 2-6 0,1 2-5 15,1-1-2-15,0 3-4 0,3-2-2 16,-4 3-2-16,2 0-1 0,0 0-1 15,0-1 0-15,-3 1-1 0,1 0 1 0,-2 0 0 16,0 0 0-16,-2 0 0 16,0 2 0-16,-2 0 0 0,1-1 0 15,-3-1 0-15,3 1 0 0,-3 0 0 0,1-1 1 16,-1-1-1-16,1 1 2 0,1-1-1 16,-1 1 3-16,2 0 1 0,-1-3 1 15,2 3 2-15,0-1-1 0,0-1 1 16,2 2 0-16,1 0-3 0,1-3 0 15,0 3-3-15,2-2 0 0,4-1-2 16,2 3 0-16,2-2 0 0,1-2 0 0,4 2-1 16,2-1 1-16,-1 2-1 0,1-1 0 15,-3-1 0-15,1 3 0 0,-2-1 1 16,-3 3-1-16,-2 1 0 0,-3-2 0 16,-2 4 0-16,-3 1 0 0,-2 4 1 15,-2 0-1-15,0 2 1 0,-2 1-1 16,1 2 0-16,-2 2 1 0,3 3-1 15,0-2 0-15,1 4 0 0,1-1-1 16,-1 0 1-16,2 4 0 0,2-1 0 0,0-1 0 16,1 2-1-16,1-2 0 0,0-1 0 15,0 4 1-15,-1-5-1 0,-3-5 0 16,-2-3 1-16,-1-1 0 0,-3-1 0 16,-3-2 0-16,-3-4 1 0,0 1-1 15,-2 1 0-15,-3-3 1 0,2 1-2 16,-3-1-2-16,3-2-4 0,-1 0-6 15,3-2-11-15,2-2-13 0,3 2-26 16,4 0-15-16,4-1-27 0,2-2-100 16,5 3-130-16,4-2-281 0</inkml:trace>
  <inkml:trace contextRef="#ctx0" brushRef="#br0" timeOffset="229545.943">3407 12987 414 0,'-8'-2'110'0,"0"0"6"16,-1 1-43-16,0-2-26 0,1 1-4 15,-1-1-2-15,2 2-1 0,0-1-1 16,0 0-1-16,4 0 1 0,-2 2 2 15,2-1-1-15,-1 0 0 0,-1-2-1 16,0 2-4-16,2 1-3 0,-3-4-4 16,5 5-4-16,-2-3-5 0,6 4-4 15,-2-2-4-15,2 0-4 0,-2 0-1 0,5 0-3 16,-1-2-1-16,1 2 1 0,-4-2-1 16,7 0 1-16,-2 1-1 0,2 0 0 15,0 0-1-15,-1 1 0 0,2-2 0 16,1 1-1-16,-3 0 1 0,2-1-1 15,3 2 0-15,-1-3 1 0,-1 2-1 16,2-2 0-16,1 1 0 0,-2 2 0 16,3 0 0-16,-1 1 0 0,1-1 0 0,1 3 0 15,1 0 1-15,3 1-1 0,2 0 0 16,1-1 1-16,0 1-1 0,1-2 0 16,0 0 0-16,-1-1 1 0,3 1-2 15,-3 0 1-15,2-4 0 16,-1 2 0-16,1 0 0 0,-1 2 0 0,0-2 0 15,-2-2 1-15,-1 4-1 0,-1-1 0 16,1-1 1-16,0 0-1 0,0-1 1 16,1 3-1-16,1-2 0 0,3 0 1 15,1 0-1-15,-1 1 1 0,1 2-1 16,1-2 0-16,-1 1 0 0,4 0 1 0,-4 3-1 16,0-4 0-16,3 1 0 0,-2-1 1 15,-1 1-1-15,0-2 1 0,-5 1-1 16,2-1 0-16,0 1 0 0,-1-1 1 15,1 3-1-15,2-3 0 0,1 2 0 16,1-2 0-16,2 1 0 0,-3-1 1 16,0 1-1-16,-2-2 0 0,2 1 0 15,-2 0 0-15,-2-1 0 0,-1 1 0 0,1 1 0 16,-1-2 0-16,-1 1 0 0,-2-1 0 16,-3-2 0-16,2 3 0 0,-3-2 1 15,-2-1-1-15,1 2 0 0,-5 0 0 16,1 0 0-16,-3 1 1 0,0-1-1 15,-1-2 0-15,-1 3 0 0,1-2 0 16,-3 2 1-16,1-2-1 0,-1 2 0 16,-2-1 0-16,0 2 0 0,-1 1 0 15,1-2 0-15,-2 0 0 0,2 1 0 16,0-1 0-16,-2 0 0 0,2-1 1 0,-1-1-4 16,-1 4-11-16,2-2-18 0,-3 1-27 15,2-1-36-15,-5 1-101 0,0-1-140 16,-3 5-303-16</inkml:trace>
  <inkml:trace contextRef="#ctx0" brushRef="#br0" timeOffset="232046.6366">4995 13058 402 0,'0'-3'101'16,"0"-2"2"-16,-1 4-50 0,0-3-24 15,0 4-9-15,-2-1-5 0,2 1-4 16,-2-2-4-16,1 2 0 0,1 0 0 16,-2-1 3-16,0-1 2 0,0 1 3 15,0 0 2-15,-2 0 2 0,2 1 1 16,-2 0 0-16,3 1-1 0,-2 0-2 16,0-2-1-16,0-2 1 0,0 5 1 0,-1-6 2 15,1 3 2-15,-1-2 2 0,2 1 2 16,-1 2 0-16,3-1 0 0,-2-2-3 15,2 4-2-15,0-3-5 0,2 3-4 16,0-1-3-16,3 0-3 0,0-1-2 16,2 2 0-16,2-2-2 0,2 1 1 15,0-1 1-15,2-3-1 0,1 3 0 16,4-2 1-16,1 0-1 0,5-2 0 0,3 0 1 16,5-2-1-16,3 0 0 0,5 1-1 15,0-1 1-15,5 1-2 0,-2 0 1 16,-1 0-1-16,-1 1 0 0,2 1-1 15,-6-2 1-15,0 3-1 0,-1 3 1 16,2-1-1-16,0 1 0 0,-2 0 1 16,1 1-1-16,1-1 0 0,-3 0 0 15,-2-2 0-15,-5 0 0 0,-1 2 1 16,-6-2-1-16,-5 1 1 0,-3 0-3 16,-4 0-6-16,-3 2-8 0,-3 0-16 15,-6-1-11-15,-2 1-22 0,-2 2-113 0,-3-2-126 16,-3-1-291-16</inkml:trace>
  <inkml:trace contextRef="#ctx0" brushRef="#br0" timeOffset="232678.4704">5959 12891 488 0,'-5'-24'122'0,"-1"0"5"15,1 0-67-15,3 2-14 0,2 2-1 16,-1 5-2-16,2 6-4 0,1 6-2 0,2 7-2 15,1 6-5-15,-1 8-4 0,0 5-7 16,1 4-5-16,1 8-3 0,-1 1-4 16,0 5-2-16,-1 2-2 0,0 0 0 15,-2-1 1-15,-1-2-1 0,1-4 0 16,-1-4 0-16,-1-2-1 0,2-6-4 16,1-6-7-16,-1-4-14 0,3-3-9 15,-1-7-19-15,1-8 67 0,1-5-185 0,-1-3-125 16,0-3-316-16</inkml:trace>
  <inkml:trace contextRef="#ctx0" brushRef="#br0" timeOffset="233146.2399">5984 12685 481 0,'-11'-11'121'0,"-2"0"5"0,1 1-67 16,1-1-16-16,4 3-3 0,2-1 1 16,1 2-3-16,4 1-3 0,3 2-2 15,4-1-2-15,5-1-3 0,2 0-1 16,5 0-5-16,8 0-3 0,10-3-3 16,7 1-4-16,11-2-2 0,7 1-2 15,7-3-2-15,0-2-2 0,4 0-1 0,2-1-2 16,0-2 0-16,-2 3-2 0,-5-1 0 15,-1 0-1-15,-1 3-1 0,-7 2 0 16,-7 0 0-16,-6 1 1 0,-7 3 0 16,-3 3 0-16,-8 3 2 0,-6 1-1 15,-2 3 0-15,-6 3 1 0,-6 1 0 16,-5 5 0-16,-1 0 0 0,-2 7 1 16,-3 1 0-16,-1 4 0 0,1 6 1 15,-5 4 1-15,0 5 0 0,-1 4 1 16,-1 1 0-16,2 3 1 0,-1 3-1 15,3-2 0-15,5 3 1 0,2-2-1 0,0-3 0 16,3-3 0-16,0-3-1 0,3-4 0 16,-1-3-1-16,-1-4 0 0,1-6-1 15,-1-2-1-15,0-1-4 0,-1-5-11 16,-4-4-15-16,1-1-12 0,-1-2-22 16,-4-4-114-16,-2-4-130 0,-1-1-294 0</inkml:trace>
  <inkml:trace contextRef="#ctx0" brushRef="#br0" timeOffset="233539.5589">6187 13279 512 0,'-15'-2'123'0,"2"-1"3"0,-1 0-78 15,3-1-12-15,-1 0-3 0,5 2 0 16,-1 3-4-16,5-4-3 0,3 3-1 16,2 1-1-16,6 1-2 0,4 2-2 15,5 1-1-15,4 0 2 0,9 1 1 0,5-1 1 16,5 0 1-16,4-2-2 15,3-1 0-15,2-2-2 0,1-2-4 0,-1 0-3 16,4-2-4-16,-2 1-2 16,3-2-1-16,-1-2-3 0,-4 4-1 0,1-2-1 15,-6-1 0-15,-8 1-1 16,-6-1 0-16,-8 5-3 0,-6-2-9 16,-5 2-11-16,-6 2-16 0,-6 2-10 0,-2 0-21 15,-5 1-114-15,-6-5-126 0,-5-2-287 16</inkml:trace>
  <inkml:trace contextRef="#ctx0" brushRef="#br0" timeOffset="234139.0687">6159 12811 446 0,'-6'-2'131'0,"-2"0"7"0,4-1-3 15,-1 2-75-15,1-2-10 0,3 3-6 16,1 0-4-16,-1-1-4 0,3 1-3 0,2-1-3 15,3 0-3-15,2 1-4 0,0-1-2 16,4-2-1-16,3 1-3 0,1 0-3 16,6 1-3-16,0 0-1 0,3 1-3 15,1-1-1-15,1 2-1 0,-1-1-1 16,0 2 0-16,-6-2-2 0,-2 2 0 16,-3-1-1-16,0 1-1 0,-4 0 1 15,0 1-1-15,-6 1 0 0,0 1 1 16,-4 1-1-16,-2 1 1 0,-2 2 0 0,-2 3-1 15,-2-1 1-15,-3 1-1 0,0 1 1 16,-4 0-1-16,0 2 0 0,-1 1 0 16,-2-2 0-16,-2 6 0 0,-2-3 0 15,2 4 0-15,1-1 0 0,0-3 0 16,0-1 0-16,2-3 0 0,4-3 1 16,4-3-1-16,0-1-1 0,5-4 1 15,2-1 0-15,4 1 0 0,1-3 0 16,2 2 0-16,3-2-1 0,2 0 2 15,3 1-1-15,-1-1 0 0,2-1 0 16,0 2 0-16,-1-2 0 0,0 2-1 0,-2 0-4 16,-1 0-6-16,1-1-11 0,-4 2-11 15,1 0-16-15,-1 3-9 0,-3-2-18 16,0 3-77-16,-2-1-25 0,-1 3-95 16,4-1-190-16</inkml:trace>
  <inkml:trace contextRef="#ctx0" brushRef="#br0" timeOffset="234870.9782">6575 12785 672 0,'-2'0'172'15,"-1"-3"5"-15,1 3-101 0,1 0-20 16,1 0-11-16,3 3-12 0,1-2-14 15,0 1-10-15,3 1-5 0,3 0-1 16,1 0-3-16,1-2-10 0,2-1-19 0,2 0-17 16,1 0-21-16,-2-2-115 0,0-1-132 15,-1-1-303-15</inkml:trace>
  <inkml:trace contextRef="#ctx0" brushRef="#br0" timeOffset="235041.5216">6913 12580 700 0,'-3'6'172'15,"-2"3"2"-15,1 3-99 0,1 4-30 16,-2 3-15-16,2 7-13 0,2 2-13 16,0 2-18-16,1 3-23 0,-3 1-82 15,2 0-56-15,1 3-125 0,-1 4-271 16</inkml:trace>
  <inkml:trace contextRef="#ctx0" brushRef="#br0" timeOffset="235890.068">7242 12847 525 0,'-9'-5'127'0,"-1"1"3"0,2 1-77 16,-1 0-15-16,1 1-1 0,0 1-2 15,1-1-2-15,0 2-1 0,3-1-3 16,1 1-2-16,5 1-2 0,4-1-3 16,1 2-2-16,3-1-4 0,6 0-3 15,2 0 0-15,8 2 1 0,5-1 1 16,2-1-1-16,3 3-1 0,6-1 0 15,0-2-1-15,2 1-1 0,1-1-2 16,3-2-4-16,1 0-1 0,2-1-2 16,2-2-1-16,1 1 0 0,-4 2-1 0,-5 1-3 15,-3 3-9-15,-4 0-20 0,-7 2-18 16,-7 1-12-16,-7 2-122 0,-1-2-136 16,-6 2-305-16</inkml:trace>
  <inkml:trace contextRef="#ctx0" brushRef="#br0" timeOffset="238955.565">4649 13239 332 0,'-2'-12'91'0,"0"-1"1"16,-1 1-24-16,1 0-39 0,0-2-10 15,0 1-4-15,0-2-3 0,1 3-1 16,-1 1 1-16,0 1 1 0,1 2 1 16,-2 2-1-16,2-1 0 0,-1 5-1 15,0 0-1-15,0 2-2 0,1-3-1 16,0 4-1-16,1 2-1 0,-2-2-1 0,1 0-2 16,1 3-2-16,-1 1 0 0,1 1-1 15,-1-1 1-15,1 1-1 0,1-1 1 16,-1-3-1-16,0 1 1 0,0-3 1 15,0 0 1-15,0-3 1 0,0 1 3 16,0-3 2-16,0 1 2 0,0 1 2 16,1-5 2-16,-2 1 1 0,1 1 1 0,0-3 0 15,0 3 1-15,-1-1 0 0,-2-2 1 16,2 7 1-16,0-1 0 0,-1 0-1 16,0 1-1-16,1 6-2 0,0 5-2 15,2 5-3-15,-2 1-2 0,-2 3-2 16,-1 9 1-16,2 6 1 0,-2 2 1 15,-1 3 0-15,2 2 0 0,-1 2 1 16,2 5 0-16,0 2-2 0,2-3 0 16,0 2-2-16,-1-4-2 0,-2-1-1 15,-2-1-1-15,1 0 0 0,1-3-1 16,0 0-1-16,-1-1 0 0,3-1-1 16,1 2 1-16,2-3-1 0,1-1 0 0,-2-2 0 15,1 1-1-15,2-6-2 0,-4-1-4 16,3-4-5-16,-3-2-8 0,1-3-13 15,0-3-8-15,0-3-19 0,1-1-111 16,-2-2-121-16,1-4-284 0</inkml:trace>
  <inkml:trace contextRef="#ctx0" brushRef="#br0" timeOffset="240672.0015">4464 14122 471 0,'-2'0'118'16,"-1"-1"4"-16,0-2-67 0,0-1-13 15,-1-4-6-15,1 5-5 0,1-5-5 16,-2-2-2-16,1 1-1 0,-2-4 0 16,1 2 0-16,0 2 2 0,2-4 0 15,-3 2 1-15,3 0-1 0,0 3-2 16,1 2-3-16,1-2-2 0,-1 2-2 16,1 0-4-16,0 2-2 0,-1 3-2 0,-1-3-3 15,4 4 0-15,-1 2-2 0,-1-2-1 16,1 0 0-16,2 0-1 0,-2 0 0 15,-1 2 0-15,0-1 0 0,1-1-1 16,0 0 1-16,-1 0-1 0,2 0 1 16,-2 0-1-16,1 1 0 0,0-2 1 15,-1 1-1-15,0 0 0 0,0-1 1 16,0 1-1-16,2-1 0 0,0-2 0 16,-4 2 0-16,2 1-1 0,0 0 1 0,2 1-2 15,-2-1 0-15,1 0-1 16,-1 3 0-16,2-2 0 0,0 0-1 0,0-1 0 15,-2 1 1-15,0 2 0 0,-1-2 2 16,2-1 0-16,-1 1 0 0,0-1 2 16,-1 2-1-16,2-2 1 0,-1-2 0 15,0 2 0-15,0 2 0 0,-1-5 1 16,1 6-2-16,0-3 1 0,1 7 0 16,1 2 1-16,1 2-1 0,1 3 0 15,2 6 0-15,0 1 1 0,1 3 0 16,1-2 0-16,0 0-1 0,-1-1 1 15,1-4 1-15,0-3-1 0,0-2 1 0,0-3 0 16,0-5 1-16,0-2 2 0,2-2 0 16,0-3 2-16,3-3 0 0,2-5 0 15,2-5 0-15,3-2-1 0,1-4-2 16,1-5-2-16,0-3 0 0,0-1-5 16,-1-1-7-16,-2 0-15 0,2 5-19 15,-5 0-22-15,2 4 49 0,-4 3-170 16,-3 3-133-16,-1 5-312 0</inkml:trace>
  <inkml:trace contextRef="#ctx0" brushRef="#br0" timeOffset="243768.1012">8104 12930 136 0,'-2'-1'28'0,"0"1"1"16,1-1-20-16,0-2-4 0,1 2 0 15,0-3 7-15,0 0 8 0,1-3 10 0,-1 1 3 16,1-2 1-16,-1 0 0 0,2 0-2 16,-2 0-8-16,1 0-6 0,0-1-8 15,0 1-3-15,1-2-3 0,-2 0 0 16,0 0 0-16,1 2 0 0,-2-1 1 16,1-2 3-16,-2 1 3 0,1-1 5 15,1 0 3-15,0 0 5 0,0 0 3 16,-1-1 4-16,1 3 3 0,-1 1-1 15,-1-1-2-15,0 2-1 0,1 1-1 16,-2 1-4-16,1 1-3 0,1-1-5 16,-1 4-4-16,1-1-3 0,0 2-4 0,0-2-1 15,1 4-5-15,-2 0-4 0,0 3-8 16,0 1-9-16,-1 2 55 0,-1 1-160 16,1 2-107-16,-2 0-282 0</inkml:trace>
  <inkml:trace contextRef="#ctx0" brushRef="#br0" timeOffset="244218.9002">8087 12960 348 0,'-1'-13'84'0,"-2"1"3"15,0 0-47-15,-1 0-16 0,1 1-3 16,1 1 0-16,1-1-2 0,0 1-2 16,1-1-1-16,0 0 0 0,1 0-1 15,1 0 1-15,1-5-1 0,-1-2 2 16,2-1 2-16,-1 2 1 0,2-1 1 15,0-1 1-15,-1 2 1 0,0 5 1 0,-2 1 2 16,1 4 1-16,-2 0 0 16,-1 5-2-16,-1 4-1 0,1 7-1 0,0 5-3 15,1 5-4-15,0 9-2 0,0 7 0 16,0 7 2 0,4 7 0-16,-1 4 0 0,-3 0-1 0,2 1 1 0,-3-3-3 15,0-2-2-15,-2-4-4 0,0-3-3 16,1-8-1-16,1-3-1 0,0-4-2 15,1-7-5-15,1-4-11 0,1-9-16 16,2-5-10-16,1-7-21 0,-1-2-111 16,-1-10-127-16,2-3-285 0</inkml:trace>
  <inkml:trace contextRef="#ctx0" brushRef="#br0" timeOffset="248291.067">8205 12641 187 0,'-4'0'57'16,"-1"-1"6"-16,1 0-20 0,-1 2-6 16,0 0-3-16,2-1-4 0,-1 0-7 15,0 0-7-15,1 1-6 0,-1 1-3 16,2-2-2-16,-1 0-1 0,1 0 3 0,-2 1 1 16,2-1 5-16,-2-3 2 0,3 3 3 15,-2-1 3-15,1-1 2 0,-1-2 2 16,1 0-1-16,-1 2 1 0,2 0-1 15,0 0-1-15,-1 0-1 0,0-1-1 16,0 1-2-16,1 1-1 0,-1-2-2 16,1-3-2-16,0 1-1 0,0-1-2 15,0 4 0-15,-1-2-2 0,1-1 0 16,0-1-1-16,1 4-2 0,1-5 0 0,0 4-1 16,2-3-1-16,-1-1-2 0,2 3 0 15,0 0-1-15,0 3 0 0,0 1 0 16,0-3-1-16,0 6 0 0,0-1 0 15,-1-1 1-15,-1 1-1 0,1-2-1 16,-1 2 1-16,-1 2 0 0,1-6-1 16,-1 4 0-16,0-1 0 0,0 4-1 15,1-4-2-15,-2-2 0 0,1 3-1 16,1 2-1-16,-1-4 1 0,1 2 0 0,-2-2 1 16,0 3 1-16,0-1 1 0,-2-2 1 15,1-1 1-15,-1 0 0 0,-1 1 1 16,0-3 0-16,0 1 2 0,0-1 1 15,-2-1 2-15,0 1 2 0,1-1 0 16,-1 0 2-16,1-1 0 0,2 1 0 16,0 0-1-16,2 2-1 0,2-2-1 15,3 2 1-15,2-1-2 0,4 1 1 16,5-3-1-16,5 0 0 0,5-1-1 0,6-4-1 16,3-1-1-16,6-1 0 0,4 0-1 15,0 1 1-15,8-2 0 0,0 2 0 16,2 1 0-16,3-1 0 0,5 3-1 15,-1 1 0-15,3-2-1 0,-1 3 0 16,-5 0-1-16,-2 1 1 0,-3 1-1 16,-2 2 0-16,-4 0 0 0,-4 2-1 15,-2 2-1-15,-4-1-1 0,-3 0-5 16,-5 2-3-16,-5 0-4 0,-6 1-4 16,-7 0-6-16,-6 2-8 0,-1 0-6 15,-4 1-3-15,-4 1-97 0,-3-2-100 16,0-1-238-16</inkml:trace>
  <inkml:trace contextRef="#ctx0" brushRef="#br0" timeOffset="248541.0022">9377 12459 440 0,'1'1'113'0,"3"0"6"0,-2 3-58 16,1 4-21-16,-1 2 0 0,2 4-3 15,-1 2-6-15,5 8-3 0,-3 3-1 16,-3 6 2-16,3 3 0 0,-3 0-2 15,1 7-1-15,1 1 0 0,-6 3-3 16,4 2-4-16,-2-4-4 0,3 4-3 16,1 1-4-16,-2-3-3 0,1-3-1 15,-1-4-2-15,1-2-1 16,0 0-1-16,-3-9-1 0,-1-4-4 0,1-1-8 16,0-6-11-16,3-3-9 0,-2-7-19 15,0 0-73-15,-2-6-40 0,1-2-101 0,0-2-211 16</inkml:trace>
  <inkml:trace contextRef="#ctx0" brushRef="#br0" timeOffset="249093.0907">8287 13381 387 0,'-16'0'110'0,"-1"3"7"0,-1-5-11 16,1 4-59-16,1-1-10 0,2 0-2 15,0-2-5-15,2 2-4 0,0-2-5 16,3 1-2-16,3 0-2 0,1-1-2 16,1 1-3-16,4 1-1 0,4 0-1 15,1 0-2-15,5-1-2 0,2 1-2 16,4 2 0-16,6-3 3 0,2 1 1 15,10-1 3-15,4 1 2 0,1 1 2 16,5-2 2-16,4-2 0 0,1 2-1 0,2-1-2 16,2-1-2-16,1-3-2 0,4-1-2 15,4-1-2-15,0 1-2 0,1-1-1 16,-3-2-1-16,-7 1-1 0,-2 1 0 16,-6 3 0-16,-5 0-1 0,-5 3 1 15,-5 0-1-15,-4 1 0 0,-6 1-1 16,-4 1-6-16,-5 1-5 0,-6-1-6 0,-4 0-10 15,-2 0-8-15,-4-2-10 0,-1-1-13 16,-8 0-104-16,-1-4-112 0,-3-2-268 16</inkml:trace>
  <inkml:trace contextRef="#ctx0" brushRef="#br0" timeOffset="249781.2943">8461 12831 450 0,'-8'-2'125'0,"2"-1"5"15,-3 2-36-15,3-3-40 0,1 2-5 16,3 2-4-16,-4-3-4 0,5 2-4 15,-1 0-4-15,4-2-3 0,-2 2-2 16,1 0-3-16,3-1-4 0,5 0-2 16,-1 0-3-16,2 3-1 0,2-2-3 15,4-2-1-15,1 3-3 0,0-1-2 16,-1 0-1-16,1 0-1 0,3-2-1 16,-3 2-1-16,0 1 0 0,-1 0-1 15,0 0 1-15,-1 0-2 0,-2 3 1 16,-2 0 0-16,-2 2 0 0,-3 1-1 0,-4 2 1 15,-2 1 0-15,-2 1 0 0,-2 2 0 16,-5-1-1-16,0 2 1 0,-1 0 0 16,-1 1-1-16,-1-1 1 0,-2 3-1 15,-2 0 0-15,4 0 0 0,0 0 1 16,-2 1-1-16,3 0 0 0,1-1 1 16,1-1 1-16,0-3-1 0,3 1 1 15,1 0 0-15,3-5 0 0,-2 0 0 0,4-2-1 16,1-1 0-16,3 0 0 0,1-4 0 15,1 0-1-15,1 1 1 16,2 0-1-16,-1-4 1 0,1 2-1 0,2-2 0 16,0 1 0-16,1-4 0 0,0-1-2 15,1 5-2-15,1-1-5 0,-1 0-9 16,-1 2-11-16,-1-3-15 0,-1 3-8 16,1 3-18-16,-1-4 61 0,-3-1-167 15,0 0-118-15,1 0-295 0</inkml:trace>
  <inkml:trace contextRef="#ctx0" brushRef="#br0" timeOffset="250080.5802">8870 12728 631 0,'1'0'148'0,"-2"0"2"0,3 0-98 16,-3 1-19-16,3-1-7 0,2 2-7 16,2 0-6-16,1-1-5 0,2 1-1 15,1 0-1-15,2-1-4 0,-1 0-9 16,-1-1-10-16,0 0-10 0,0-1-21 0,-2 0-109 15,-2-1-120-15,2-2-284 0</inkml:trace>
  <inkml:trace contextRef="#ctx0" brushRef="#br0" timeOffset="250599.2874">9117 12702 522 0,'3'-8'131'0,"-1"1"6"15,-1-2-75-15,0-1-6 0,1 0-1 16,-1 2-3-16,1-2-3 0,0 3-4 16,-1 1-3-16,1 1-6 0,-1 2-6 15,2 3-6-15,-2 1-6 0,-1 4-4 16,1 4-3-16,-1 4-4 0,2 2-2 15,-1 5-5-15,2 3-12 0,1 3-29 0,2 3-27 16,0-1-118-16,2-2-142 0,-2 3-332 16</inkml:trace>
  <inkml:trace contextRef="#ctx0" brushRef="#br0" timeOffset="252859.629">9527 12827 251 0,'2'0'68'0,"-2"-1"2"0,0 0-24 16,0 0-18-16,-2 1-5 0,1 0-4 16,1-2-4-16,0 2-1 0,-1 0-2 15,0-1-2-15,0 0-1 0,1 1-2 16,0 0 0-16,-2-1-1 0,1 0 1 15,1 1 2-15,-1-2 1 0,1 2 3 16,-1 0 1-16,-1-2 2 0,0 2 2 0,1 0 1 16,1 2 2-16,-4-2 1 0,0-1 1 15,2 1 2-15,0 0-1 0,-1 0-1 16,1 0-1-16,-2-2-2 0,1 0-3 16,1 1-1-16,1-1-4 0,-3 3 0 15,0-3-2-15,1 0-1 0,-1 0-1 16,2 2-1-16,0-1 0 0,0 1 0 15,2 0-1-15,-1 0 1 0,2 0 0 16,-2 1 1-16,2-1-1 0,-1 1 0 16,-1-1 0-16,2 0 0 0,0 0 0 0,0 0 0 15,2-1 0-15,1 1 0 0,-1-1 0 16,2 2 0-16,1-1 0 0,0 0-1 16,3 0 1-16,1 1-1 0,1-1 1 15,1-1 0-15,1 0 2 0,5-1-1 16,0-2 2-16,3 1 0 0,6-1-1 15,1 0-1-15,5-4-1 0,4 0-1 16,2 0-2-16,5 3-2 0,0-2 0 0,-3 1-2 16,-2-1 1-16,-1 2-1 0,-3 1 1 15,0-1-1-15,-7-1 1 0,1 3-1 16,-1 1 0-16,2 1 0 0,-5 1 0 16,1 1-1-16,-5 0-1 0,-1 2 0 15,-3-1-2-15,-4 1 0 0,-3-1-1 16,-1 0-2-16,-3 1 0 0,-1 1-4 15,-3-2-4-15,-1-1-6 0,-1 1-6 16,-2-2-5-16,-1 1-6 0,0-1-11 16,-2-1-5-16,-1-1-99 0,1 1-101 0,0-1-251 15</inkml:trace>
  <inkml:trace contextRef="#ctx0" brushRef="#br0" timeOffset="253505.152">10357 12885 317 0,'0'0'82'0,"-2"0"3"0,2 0-29 15,-2 0-34-15,2 0-7 0,1 0-5 16,-2 0-5-16,0 0-2 0,3 0-2 15,-3-1-1-15,2 1 0 0,0 0 1 16,-1 0 1-16,0-1 1 0,4 2 1 16,-4-1 1-16,1-1 0 0,2-1 1 15,-2 2-1-15,0 0-1 0,1-1 0 0,-4 0-1 16,5 1-1-16,-2 0 0 0,-2-1 0 16,0-1-1-16,2 1 0 0,-1 0 0 15,2 0 0-15,-4-2-1 0,1 1 1 16,2 1 1-16,-2 1 0 0,-1-2-1 15,4 2 0-15,-4 0-2 0,4 0-1 16,0 3 0-16,-3-3-3 0,2 1-1 16,-1 0-5-16,-2-1-6 0,2 1-9 0,-2 2-10 15,5 1-11-15,-1-1-8 16,-3 0-33-16,1-1-47 0,0 2-88 0</inkml:trace>
  <inkml:trace contextRef="#ctx0" brushRef="#br0" timeOffset="254561.108">10355 12988 268 0,'2'-3'79'16,"-2"-1"6"-16,0-1-26 0,-2 0-11 16,1-4-5-16,2 3-6 0,-1-3-5 0,-1-2-6 15,-2 0-3-15,3 3-4 0,0-2-2 16,0 3-1-16,0-1-2 0,-2 3-1 16,2 1-2-16,2 1-1 0,-1-2-1 15,1 1-1-15,-2 1-2 16,1-1 0-16,3 2-1 0,-3-2-1 0,1 2 0 15,-1 0 0-15,-1 0 0 0,1 2-1 16,-1-1 0-16,-1-1-1 0,1 4 0 16,1-2 0-16,-1 0 0 0,1 1 0 15,-1 0 0-15,3 0-1 0,-3 1 0 0,1-4 1 16,-2 4-1-16,2-2 0 0,-1 0-1 16,1 0 1-16,-3-2 1 0,4 4-1 15,-2-2 0-15,0-2 1 0,-2 4 0 16,2-2 0-16,-1 0 1 0,2 0-1 15,-4 0 0-15,5 1-1 0,-1-1 1 16,0-1-1-16,0 1 1 0,-2 0-1 16,1 0 0-16,0-2 1 0,-1 4 0 15,1-4-1-15,-1 2 1 0,-2-1 0 16,3 0 0-16,1 0 0 0,-2 1 0 0,1-2 0 16,-2 1 0-16,2-1 1 0,0 1 0 15,0-2 0-15,-3 2 0 0,2-2-1 16,0 1 1-16,-1 1-1 0,2-2 0 15,-2 2-1-15,1 1 0 0,1-1 0 16,0 0 0-16,-1 1-1 0,2 0 1 16,-1 1 0-16,2-1 0 0,-1 0-1 15,1 1 2-15,-1 0 0 0,-1 2 1 0,0 3 1 16,-1 1 0-16,1 4 0 0,-2 4 1 16,2 5-1-16,-1 4-1 0,1 7 0 15,-1 2 1-15,1 7 0 0,0 4 2 16,-2 6 0-16,-2 6 0 0,1 2 1 15,0 2-1-15,-2 4-1 0,1 1-2 16,1 1 0-16,-1-6-2 0,0 1 0 16,1-3 0-16,0 0-1 0,-1-6 0 15,2-2 1-15,-1-2-1 0,2 0 0 16,1-9 1-16,3-2-1 0,-1-4 0 0,1-5-1 16,0-3 0-16,1-7-3 0,0-4-3 15,-1-2-4-15,1-2-7 0,-2-5-14 16,1 1-10-16,1-6-105 0,-4-2-107 15,0 4-264-15</inkml:trace>
  <inkml:trace contextRef="#ctx0" brushRef="#br0" timeOffset="256903.6678">10315 13880 175 0,'-4'-3'42'15,"1"-2"1"-15,0-3-23 0,0-2-11 16,-1-1-8-16,0-1-6 0,2-2-10 16,-4-3-25-16,2-3-3 0,0 3-26 15,2-2-48-15</inkml:trace>
  <inkml:trace contextRef="#ctx0" brushRef="#br0" timeOffset="257433.5936">10360 13200 292 0,'0'-8'81'0,"5"1"5"0,-5 0-31 16,-1-2-16-16,2 1-9 16,1-1-7-16,-1-1-5 0,0 3-3 0,0-2-3 15,0 1-1-15,2 0 0 0,-1-1 0 16,2 0 0-16,0-2 0 0,-4 0 0 16,1 0 0-16,0 0 0 0,2-1 0 15,-2 2 0-15,-2-2-1 0,2 2 2 0,1 2 0 16,-1 0-1-16,1-2 2 0,-7 0-1 15,5 3 2-15,-1 1 0 0,-3 0 1 16,3 0 0-16,-2 3 1 0,2 2-1 16,2 1 0-16,-3 0-2 0,2 2-2 15,-3 2-2-15,1 2-2 0,1 1-2 16,-2 3-1-16,0 6 0 0,0 4-1 16,1 3 1-16,2 5 1 0,-2 5 0 15,2 9-1-15,0 4 1 0,-1 7-1 16,-1 6-1-16,0 6 0 0,0 2 0 0,1 3-2 15,-4-1 0-15,1-2 0 0,1-1-1 16,-2-1 0-16,1-4 1 0,-1-1 0 16,1-2 0-16,1-4 0 0,2-3 2 15,2-4-1-15,0-7 1 0,1-1-1 16,2-4 0-16,0-7-1 0,1-4 0 16,0-3 0-16,-1-2-2 0,1-3-2 15,-2-4-6-15,2-4-6 0,-2-2-10 16,0-1-16-16,-3-2-109 0,-1-3-114 0,-2-3-276 15</inkml:trace>
  <inkml:trace contextRef="#ctx0" brushRef="#br0" timeOffset="259543.4692">7523 12111 378 0,'4'-1'92'16,"-1"-1"1"-16,-2 1-41 0,0-1-35 16,0 0-6-16,-1 2-3 0,1 0-5 15,1 0-14-15,-2-1-83 0,0-1-78 16,0 2-204-16</inkml:trace>
  <inkml:trace contextRef="#ctx0" brushRef="#br0" timeOffset="260289.9539">9873 12204 420 0,'1'-1'109'15,"-1"-1"7"-15,1 1-55 0,-3 0-15 16,3 1-3-16,-1-1-2 0,0 0-5 15,0 1-4-15,1 0-3 0,2 0-2 16,-4 0-2-16,1 0 0 0,0 0-1 0,-2 1-2 16,1-1-3-16,0-1-3 0,-4-1-3 15,6 2-4-15,-1 0-3 0,1 0-3 16,1 0-1-16,-1 0-4 0,0 2-8 16,4-1-13-16,-5 0-13 0,0-1-71 15,-6 0-54-15,1 0-111 0,-1 1-240 16</inkml:trace>
  <inkml:trace contextRef="#ctx0" brushRef="#br0" timeOffset="262345.9914">7591 12967 238 0,'1'-2'74'0,"-1"2"4"0,0-2-15 15,0 0-22-15,0 1-6 0,0 1-5 16,-1-2-8-16,1 1-5 0,-1 0-3 15,1 2-1-15,-2-1 0 0,2-1 0 0,-1 0 1 16,1 2-1-16,0-1 0 0,-1-1 0 16,1 1-2-16,0 0-2 0,-1 1 0 15,-1-2 0-15,2 0-1 0,-1 1 0 16,0 0 0-16,0-3-1 0,0-1-1 16,-1 1-1-16,0 2-2 0,1-3 1 15,1 0-1-15,-2-2 2 0,4 2 2 16,-4-1 1-16,2 1 1 0,2-3 3 15,-2 1 0-15,0 0 1 0,-2 1 0 16,2 2 1-16,0 0-1 0,0 0-1 16,0 0-1-16,0 2-1 0,0 0-2 15,0 1-1-15,0-2-1 0,2 1-1 0,-2 1-1 16,0 0-1-16,0 0 0 0,0 0-1 16,-2 0 1-16,4 3 0 0,-2-2-1 15,0 0 1-15,0 2-1 0,0-1 1 16,1-1-1-16,0 2 0 0,-1-2 0 15,0 0 0-15,-1 2 0 0,2-2 0 16,0 0 0-16,1 0 1 0,-2 2 0 16,0-2 1-16,1 1-1 0,-1 1 1 15,0 0 0-15,0 1 0 0,-1 0-1 0,2-1 1 16,0 1-1-16,-1 1 0 0,0 0-1 16,1 1 1-16,0 3-1 0,-1 2 0 15,2 1-1-15,0 1 1 0,-1 3 0 16,1 3 0-16,0-2 0 0,-2 4 1 15,-1 1-1-15,-2 1 0 0,0 1 0 16,-2 2-1-16,0 2 1 0,0 1-1 16,1-4 0-16,1 2 0 0,1-1 0 15,1-2-1-15,1 1 1 0,0-3-1 0,1 1 1 16,1 2-1-16,-1-2 1 0,3 0-1 16,-3 1 1-16,1 1-1 0,-2 1 0 15,1-1 1-15,1-3-1 0,-4 0 0 16,2 0 0-16,-1-3 1 0,0 0-1 15,1-3 0-15,-1-2 0 0,0-1 0 16,-1-2 1-16,2-3-1 0,-1 1 0 16,1-4 0-16,-1 0 0 0,1-1 0 15,0-1 0-15,-1-1 0 0,-1 1 0 0,4 0 0 16,-2 1 0-16,0 0 0 0,0-1 0 16,-2 4 0-16,4-3 0 0,-4 1 0 15,2 0 0-15,-3 0 0 0,3-1 0 16,-1 1 0-16,1-2 0 0,0 2 0 15,0-2 0-15,-2-1 0 0,4 3 0 16,-2-2 0-16,0 0 0 0,-2 1 0 16,2 1 0-16,0 2 0 0,0 3 0 15,0-1 0-15,-1 3 0 0,1 0 0 0,-1 2 0 16,0 0 0-16,-2 0 0 0,2-2 0 16,-1 1 1-16,-1-3-1 0,1-1 1 15,0-2-1-15,1-2 1 0,0 0-1 16,-2-3 0-16,3 1-1 0,-1-2-1 15,1-1-4-15,1-1-6 0,1-2-9 16,-1 0-19-16,0-3-114 0,2-7-122 16,-3 4-294-16</inkml:trace>
  <inkml:trace contextRef="#ctx0" brushRef="#br0" timeOffset="264725.7508">10336 14143 251 0,'-6'18'52'0,"1"-2"0"0,1-6-48 15,2-1-2-15,-1-3-1 0,5-3 6 16,-4-1 3-16,4-4 1 0,-1 1 0 16,1-2 0-16,1-1-1 0,0-1 1 0,-3-2-7 15,3-3-3-15,-1 0 4 0,-1-2 7 16,-1 0 6-16,0-4 5 0,0 0 3 15,2 0 4-15,-2-4 1 0,0-1-2 16,0-1-6-16,2 0-4 0,1 1-3 16,-1 1-1-16,-1-1-2 0,2 5 1 15,-1 2-1-15,-1 5 0 0,1 1 0 16,-2 2-2-16,0 2-1 0,0 2-1 0,0 1-1 16,2 1-1-16,-3 2-1 0,1-1 1 15,-1 3 0-15,-1 1 1 0,0 0-2 16,-1 2 0-16,0 1-1 0,0-1 1 15,1 1-2-15,1 0 0 0,-1-1-1 16,0-1 0-16,1 0 1 0,-2-1-1 16,2-1 0-16,1 1 1 0,-2-4-1 15,2 2 0-15,0-3 0 0,1 0-1 16,-1-2 1-16,0 0-2 0,0-2 1 0,-1-1-2 16,-1 2 1-16,2-1-1 0,-1-2 1 15,2 2-1-15,-2 2 1 0,1 1 0 16,-1-2 2-16,1 4-1 0,-1 2 1 15,2 4 1-15,-3 0 1 0,-1 6 1 16,2 4-1-16,0 4 1 0,-1 2 1 16,1 5 1-16,-3 2-1 0,2 4 1 15,-2 3 0-15,1-1-1 0,-2 6 0 0,0 0-1 16,-1-2-1-16,2 2-1 0,2-1-2 16,2-4 0-16,-2 2 0 0,2-6-1 15,0-2-1-15,2-4 1 16,-2-3-1-16,-2-3 0 0,1-4 1 0,0-6-1 15,1 0-2-15,0-3-2 0,-2-3-5 16,3-2-6-16,-1 1-12 0,-1-2-3 16,-2-3-114-16,1 0-109 0,-2 2-268 15</inkml:trace>
  <inkml:trace contextRef="#ctx0" brushRef="#br0" timeOffset="266678.13">10310 14344 444 0,'1'-14'111'0,"-1"3"5"16,-1 0-65-16,0 2-11 0,0 2-5 15,1 2-3-15,-2 1-4 0,4 2-5 16,-2 1-5-16,0 1-4 0,-2-1-2 16,2 3-2-16,0 3-1 0,2 4-2 0,-4 3 0 15,0 4-1-15,1 6 2 0,1 7 0 16,0 3 1-16,-1 6 0 0,-1 1 1 15,2 4-1-15,-2 3 1 0,-1 0-1 16,1 2-1-16,-2-1-2 0,1-2 0 16,-1 0-2-16,2-3 0 0,-1 2-1 15,3-2-1-15,0-4 0 0,1 1 0 16,1-5-1-16,-2 0 0 0,0-2-1 16,-2-2 1-16,-1-5 0 0,1 3-1 15,-1-3 1-15,-1-1-1 0,3 1 0 16,-2-3 1-16,2-1-1 0,0-2 0 0,0-4 0 15,2-4 0-15,-2-1 0 0,1-1 0 16,0-5 0-16,-1 0-1 0,1 0 1 16,0-2-1-16,-2 1 1 0,2-2-1 15,0 0 1-15,0-1 0 0,0-1 0 16,0 1 0-16,0 0 0 0,2 1 1 16,-4-1-1-16,2 0 0 0,-1 3 0 15,1-2-1-15,-1 0 1 0,1 3 0 16,-1-3 0-16,1 0 0 0,0 2 0 0,0-2 0 15,0-1 1-15,1 1-1 0,-1-2 0 16,0 1 0-16,-1-1 0 0,1 1 0 16,0-2 0-16,-2 2 0 0,2 0-1 15,0 0 1-15,0 0 0 0,0 0 0 16,0-1 0-16,-1 2 0 0,1-2 0 16,-1 0-1-16,0 2 1 0,-1-2 0 15,1 1 0-15,-1-1 0 0,2 1 0 16,-1-1 0-16,-1 1 0 0,1-3 0 0,-1 2 0 15,-1 0 0-15,0 1 0 0,-1-2 0 16,-1 0 0-16,0-1 0 0,0 2 0 16,0-2 0-16,0 1 0 0,0-1 0 15,1 0 0-15,-1 2 0 16,0 1 0-16,0-2 0 0,0 0 0 0,0 1 0 16,0 0 0-16,0 0 0 0,0-1 0 15,0 1 0-15,-1 0 0 0,0 1 0 16,0 0 0-16,0 0 0 0,0 1 0 0,0-2 1 15,1 1-1-15,0 1 0 0,0-1 0 16,1 1 0-16,1 1 0 0,-2-1 0 16,-1 0 0-16,0 2 0 0,-1-2-1 15,0-1 1-15,-2 1 0 0,2 0 0 16,1 2 0-16,-1-3 0 0,1 0 0 16,-3 1 1-16,0-1-1 0,2 0 0 0,-3 2 0 15,-2-3 0-15,2 0 0 0,-1 2 0 16,4 2 0-16,-4-3 0 15,0 0 0-15,-1 0 0 0,-2-2 0 16,3 2 0-16,-2 0 0 0,-5-3 0 0,6 1 0 16,-1 1 0-16,2 1 1 0,0-1-1 15,0 0 0-15,0 0 0 0,1-2 0 16,0 2 0-16,0 1 1 0,3-3-1 16,-3 2 0-16,0 1 0 0,2-1 1 15,-2 0-1-15,0-2 1 0,1 1 0 16,-2-1 0-16,2 1 1 0,0 0-1 0,1 0 1 15,0 1 1-15,1 1-1 16,-2 1 1-16,3 1 0 0,-1 0 0 0,1-1 0 16,1 2 0-16,-1 0-1 0,1-1 0 15,1 0 0-15,2 0-1 0,-1 2 1 16,-1-1-2-16,1-1 1 0,0 2 0 16,0-1-1-16,-1 2-2 0,-1 1-6 15,1-2-11-15,1 0-15 0,0-1 86 16,0-5-212-16,3-3-135 0,-5-2-355 0</inkml:trace>
  <inkml:trace contextRef="#ctx0" brushRef="#br0" timeOffset="267457.3003">8415 15048 447 0,'-3'-16'111'0,"1"3"5"0,0-2-57 16,1 3-23-16,2 2-7 0,0 1-1 15,0 2-3-15,4 1-3 0,-2 0-2 16,-1 3-1-16,1 3 1 0,-3 5 0 15,4 5 0-15,0 7-1 0,-3 7-1 0,1 2-1 16,-1 6-1-16,0 4-3 0,-2 2-2 16,-7 2-2-16,2 2-2 0,0 0-1 15,1-2-2-15,-3 0 0 0,-2-2-1 16,0-1 0-16,4-3-1 0,-3-3-1 16,3-3 1-16,-2-2-1 0,3-3 0 15,0-3-1-15,4-3-4 0,1-5-5 16,1-3-8-16,-1-3-7 0,1-5-5 15,4 2-10-15,2-2-10 0,-2-4 35 0,0-4-135 16,0-2-103-16,2-5-270 0</inkml:trace>
  <inkml:trace contextRef="#ctx0" brushRef="#br0" timeOffset="268325.542">8468 14894 490 0,'-1'-3'117'16,"-2"1"3"-16,2-2-75 0,1 1-13 0,0-1-4 15,0 3-2-15,-1-3-4 0,0 0-4 16,1 4-2-16,0-2-2 0,-2 2-1 16,4 0-2-16,1-3 0 0,1 5 0 15,1-2 0-15,-2-3-1 0,2 4 1 16,3 1-1-16,-1-4 0 0,2 5 1 16,2-4 0-16,1 1 0 0,1 1-1 15,2-4 1-15,0 0-1 0,3-1-1 16,2-1 0-16,-1 0-2 15,5 2-1-15,-1-1-1 0,1 1-1 0,5 1 0 0,-4 2-2 16,7-1 0-16,-2 1-1 0,4 0 0 16,-1-3 0-16,-1 3 0 0,-2-1-1 15,1-1 0-15,-5 0 0 0,1 0 1 16,-3 0-1-16,1 0 0 0,0 1 0 16,4-1 0-16,-1 2 1 0,1-2-1 15,3 1 0-15,-1 0 0 0,0 2 0 16,3-2 1-16,-3 5-1 0,0-4 0 15,-2 0 0-15,-2 1 1 0,-1 1-1 16,-3 1 0-16,-3-1 0 0,-2 1 0 0,1 0 0 16,-5 2 0-16,2 0 1 0,-3 0-1 15,0 0 0-15,-1-1 0 0,-2 1 0 16,0-3 0-16,-2 2-1 0,2-2 1 16,-2-1-1-16,-2 1-1 0,-3-1 1 15,1-2-1-15,-3 1 1 0,3 0-1 16,-4-3 1-16,0 1-1 0,-2-2 1 15,-1-1-1-15,1 0 1 0,-2-1-1 0,0 1 0 16,-1-1 0-16,2 2 1 0,0 1 0 16,0 0-1-16,0 3 1 0,-1 0 0 15,2 0 1-15,-2 1-1 0,1 1 0 16,-1 0 0-16,2 2 0 0,-1-1 1 16,-1 4-1-16,2 0 1 0,1 2 0 15,-3 0 0-15,3 6 1 0,-2 3 0 16,3 7 1-16,-1 4 0 0,0 4 1 15,0 5 0-15,-3 3 0 0,0 3 1 16,1 4 1-16,-3-1-1 0,2 2 2 0,0 2-1 16,2-1 1-16,2 4-1 15,-1 0 1-15,-1-5-1 0,1-3 0 0,-1 0-1 16,-1-4-1-16,0-1 0 0,0-4-1 16,1-3 0-16,-1-4-1 0,2-4 0 15,1-1-1-15,-1-6-2 0,1-4-6 16,0-4-10-16,-2-6-12 0,2-1-12 15,-1-6-19-15,-1-4-110 0,1-5-121 16,-2-3-278-16</inkml:trace>
  <inkml:trace contextRef="#ctx0" brushRef="#br0" timeOffset="268942.6463">8501 15613 398 0,'-10'1'110'0,"-1"3"4"0,-1-2-18 15,1-2-57-15,1 4-8 0,1 0-4 16,1-3-1-16,1 0-5 0,-1 0-2 16,3-1-2-16,-1 1-1 0,3-1-3 0,-1-1-1 15,3 1-3-15,-2 1 0 0,7 1-2 16,-2-2 1-16,6 2 0 0,0 1 1 16,2 3 3-16,2-1 2 0,3-2 3 15,2 1 2-15,0 2-1 0,3-2 1 16,1-1 1-16,3-1-2 0,4 0-1 15,3-1-2-15,5 2-1 0,3-3-1 16,4 3-3-16,4 0-1 0,4-1-3 16,0 0-1-16,-1-1-1 0,0-1-2 0,-2-1 0 15,-4 1-1-15,-1-2 0 0,-1 2-1 16,-3 0 0-16,-2 2-1 0,-2-1-4 16,-5 1-4-16,0-1-8 0,-5 1-7 15,-7-2-10-15,-4 1-10 0,-6 0-13 16,-4 0 63-16,-5-1-171 0,-8-2-119 15,-6 1-306-15</inkml:trace>
  <inkml:trace contextRef="#ctx0" brushRef="#br0" timeOffset="269659.72">8737 15156 507 0,'-2'-1'129'0,"-2"0"4"0,1 1-54 16,0-2-38-16,1 2-10 0,3 2-5 15,-1-2-3-15,2 0-3 0,2 0-3 16,0-2-2-16,2 5 0 0,0-4 0 15,3-1-1-15,0 2-2 0,2 0-1 16,2-1-2-16,0 0-2 0,1 1-2 16,0 0-1-16,-2 0-1 0,1 1 0 0,-2 0-1 15,-1 3-1-15,-2-2 0 0,-2 0 1 16,-1 1-1-16,-1 1 1 0,-3 0 0 16,0-1 0-16,-1 5 1 0,-2-1 0 15,-2 3 1-15,-1 1 1 0,-3 4 0 16,-2 2 0-16,-2 1 0 0,-2 2 1 15,-1 2 1-15,1 0-1 0,-1 0 0 16,0-4 0-16,2-1-1 0,-1-2 0 16,2-1 0-16,4-3 0 0,-1-2-1 0,2 1 0 15,3-2 0-15,-1-4 1 0,3 1-2 16,-1-1 1-16,2 0-2 0,1-3 0 16,1-1 0-16,2 0-1 0,0-1 0 15,2 2 0-15,1-1 0 0,0 0-1 16,3 0 1-16,-2-3 0 0,2 3-1 15,1-1 1-15,1 1-1 0,3-1 0 16,-1 0 1-16,-1 0-1 0,3 1 1 0,1 0-1 16,-3-2 0-16,-2 1-2 0,1 1-3 15,2-1-5-15,-6 1-8 0,3 2-8 16,-2-3-9-16,0 1-7 0,0 1-8 16,-2-1-11-16,-1-1 2 0,0 1-102 15,-4-5-105-15,3 3-250 0</inkml:trace>
  <inkml:trace contextRef="#ctx0" brushRef="#br0" timeOffset="269885.912">9041 15161 567 0,'3'-5'128'16,"0"1"0"-16,0 2-93 0,0 1-15 16,2 2-8-16,-1 0-4 0,1 3-6 15,1-1-6-15,-1 0-10 0,0 1-13 0,1-3-102 16,-1 0-104-16,0 0-259 0</inkml:trace>
  <inkml:trace contextRef="#ctx0" brushRef="#br0" timeOffset="270070.4028">9269 15037 608 0,'0'9'136'0,"-2"-1"2"0,2 6-100 16,0 3-17-16,1 0-6 0,1 3-3 15,-2-1-4-15,0 3-5 0,0-2-5 16,1 0-10-16,1-1-18 0,-1 2-110 15,-1-5-115-15,1 0-284 0</inkml:trace>
  <inkml:trace contextRef="#ctx0" brushRef="#br0" timeOffset="272874.2564">8398 15274 434 0,'0'0'104'0,"1"-2"2"0,1 1-60 0,0 0-20 15,0-2-5-15,0 2-4 0,-1-4-3 16,0 3-1-16,0-1 0 0,-1 1-1 15,2-2 2-15,-5 3 0 0,1-1 1 16,3 0 0-16,-2 1 0 0,-2 0-1 16,-2-2-2-16,-1 3-2 0,1-1-1 15,-1 1-2-15,-1 1-2 0,-1 1-1 16,-3 0 0-16,4 1-1 0,-3 0-1 0,0 1 1 16,1 0-1-16,-4 1-1 0,1 1 0 15,2 0 0-15,-3 0 0 0,-1 0-1 16,2 0 1-16,0 0 0 0,0-1 0 15,-2-1 0-15,2-2 1 0,1 1 0 16,-1-2 0-16,-2-1 0 0,2-1 0 16,-2 1 0-16,2-1-1 0,0-1 0 15,-1 0 1-15,1 2-1 0,3-1 0 16,-1-1 1-16,0 2-1 0,2-1 1 16,-2 1-1-16,0-1 1 0,0 2-1 15,-1-1 1-15,0 1-1 0,2 1 1 0,-3-1 0 16,2 0 0-16,2 2 0 0,-4-3 0 15,2 1 1-15,-4-1 0 0,1 0 1 16,1 2 0-16,-1-1-1 0,-4 1 1 16,3 0-1-16,-4 1 0 0,4 0-1 15,-2 1 0-15,-1 0 0 0,1-2 0 16,3 0 0-16,1 1 0 0,1-1 0 0,1 0 0 16,1-1 0-16,0-1 0 15,0 0 1-15,1 0-1 0,0 0 2 0,0-1-1 16,1-1 1-16,0 1 1 0,1-1 0 15,1-1-1-15,2 1 0 0,-3-3 0 16,1 1-2-16,0 1 0 0,0-2-1 16,1 2-3-16,2 0-7 0,-1-1-13 15,3 1-20-15,2 1-114 0,1-3-124 16,3 1-300-16</inkml:trace>
  <inkml:trace contextRef="#ctx0" brushRef="#br0" timeOffset="275202.0323">9434 15645 286 0,'-7'0'93'0,"2"1"7"16,-1 0-27-16,0 0-9 0,-3 1-7 16,4 0-8-16,-2-1-11 0,5 1-10 15,-3-4-4-15,1 4-4 0,0-2-3 16,4 2-1-16,-2-2-1 0,2-1-2 16,-1 0-1-16,1 1-1 0,1 0-1 15,0 0-2-15,-1 0-2 0,0 0-2 16,3 0-1-16,-2 1 0 0,-1 0 0 0,1-1-1 15,0 1 1-15,0 0-1 0,2 2 1 16,-1-1-1-16,2 1 0 0,2-1-1 16,-2 1 1-16,1-1-1 0,1 1 0 15,1-1 0-15,1 2-1 0,-1-2 1 16,0 1 0-16,3 0 0 0,1 0-1 16,0-1 1-16,-2-1-1 0,0-1 1 15,1 0-1-15,0-1 1 0,0 0-1 16,-2 0 1-16,0-2-2 0,-1 1-5 15,-1 1-6-15,0-2-15 0,1 2-113 0,-6-2-114 16,2 3-285-16</inkml:trace>
  <inkml:trace contextRef="#ctx0" brushRef="#br0" timeOffset="279800.7132">7608 15351 366 0,'6'0'90'15,"0"-1"3"-15,-2 2-60 0,1 0-4 16,-4-2 2-16,1 2 1 0,0 0-4 15,0 2-2-15,-1-1-1 0,-1-2 1 16,0 0-1-16,0 3-2 0,-1-6-2 16,1 4-2-16,-2-2-3 0,0 1-2 15,0 0-3-15,0 0-3 0,-1 0-1 0,-1 3-1 16,1-3-1-16,0 1 1 0,-2 0 0 16,1 0 0-16,-1 0-1 0,-1 2 1 15,1-1-2-15,-3 1 0 0,2-1 0 16,0 1-2-16,1-1 0 0,0-1-1 15,0 1 0-15,-1-1 0 0,0 1-1 16,-3 1 1-16,1-2-1 0,-1 0 0 16,2 0 1-16,-3 2-1 0,0-2 0 15,1-1 1-15,0 0-1 0,-1 1 0 16,0 1 0-16,-4-2 0 0,1 0 0 0,0 0 0 16,-3 0 0-16,-2 0 0 0,1 1 1 15,-4-1-1-15,2 0 0 0,0 1 0 16,-2-1 0-16,4 0 0 0,0 1 0 15,-2-1 0-15,1 0 0 0,1 0 0 16,-2 0 0-16,2-1 0 0,0 1 0 16,-1 0 0-16,-1-1 0 0,3 1 0 15,2 0 1-15,1 0-1 0,1 0 0 16,1 0 0-16,1 0 0 0,2 0 0 0,-1 0 1 16,2-1-1-16,-2-1 0 15,1 2 0-15,-1-1 0 0,3 2 0 0,-4-1 1 16,0-1-1-16,1 1 0 0,0 0 0 15,0-1 0-15,-2 1 0 0,2-3 1 16,-1 2-1-16,1 0 0 0,-4 0 1 16,2-2 0-16,-1 2 1 0,2 0 1 15,-4-2 0-15,1 1-1 0,2 2 1 16,1 0 1-16,-2-1-1 0,-1 2-1 0,4-4 0 16,0 5 0-16,3-1-2 0,1-1-6 15,0 0-10-15,4 1-24 0,1-1-106 16,1-1-115-16,4-3-287 0</inkml:trace>
  <inkml:trace contextRef="#ctx0" brushRef="#br0" timeOffset="280562.942">5877 15256 405 0,'1'-6'92'16,"1"0"1"-16,0 1-62 0,-1-1-12 16,2 0-3-16,0 1 1 0,-1 0 1 15,0-1 2-15,1 0 2 0,-2 0 3 16,0-2 1-16,4 2 1 0,-4-2-1 16,0 2-1-16,2 0-1 0,-4-2-2 0,2 3-2 15,0 2-2-15,-3-2-1 0,2 2-3 16,0 3 1-16,-2 3-1 15,4 3 1-15,-4 2-1 0,1 10 1 0,0 6 2 16,0 5 1-16,2 7 0 16,-1 2-1-16,0 2-2 0,1 7-1 0,3-2-3 15,-3-2-3-15,1-2-2 0,-4-3-3 16,1-3-1-16,0-2-1 0,-2-7 0 16,-2-4-1-16,3-3-4 0,-1-3-5 0,6-3-12 15,-2-4-10-15,3-5-12 0,1-1-19 16,1-6-106-16,1-5-118 0,5-2-270 15</inkml:trace>
  <inkml:trace contextRef="#ctx0" brushRef="#br0" timeOffset="281512.5901">5927 15073 424 0,'-6'-9'96'0,"1"1"3"16,-2 1-68-16,1-1-9 0,0 2-1 15,5 4-1-15,-3-1-1 0,3 0-1 16,-4-4 1-16,5 5-1 0,1-2 0 16,0-2-1-16,0-2-1 0,-1 1-1 15,0-2 0-15,2 2-2 0,-2 0-2 0,-2 1-1 16,2-2-1-16,-1 5-2 0,1-2 0 16,-1 2-1-16,1 2 0 0,-2-3-2 15,2 4 1-15,-3 0-1 0,2-1-1 16,-3 1 0-16,4 1-1 15,-1-1 0-15,1 2 0 0,-2-4-1 16,2 4 0-16,-2-2 0 0,2 1 0 0,0-1-1 16,-2 0 1-16,2 1 0 0,0-1 0 15,-1 0 1-15,1 1 1 0,-2 1 1 16,0-2 2-16,2 1 3 0,-1 0 1 16,-1 0 3-16,0-2 1 0,0 0 1 0,0 0 0 15,1 1 0-15,-1-2-1 0,0 2-2 16,0-1-2-16,3 1-2 0,-1-1-1 15,3 0-3-15,0-1 0 0,7 0-2 16,-1-2 0-16,5 1 0 0,4-2 0 16,4 0 1-16,1 0 0 0,5 0 0 15,1 0 1-15,5 0-1 16,2 2-1-16,2-2 1 0,5 2-2 0,6 1 1 0,-1-2-1 16,2-2 0-16,0 1-1 0,-1-4 1 15,-1 2 0-15,-1-3 0 0,-3-1-1 16,1 0 0-16,-3 1 0 0,-1 2 0 15,-1 2 0-15,-4 0-1 0,-1 2 1 16,-10 1-1-16,0 3 1 0,-9 0-1 16,-4 2 0-16,-3 0 1 0,-7 2-1 15,-1 0 0-15,0-2 0 0,-5 2 1 16,1-3 0-16,-2 3 0 0,2-3 1 16,-2-1-1-16,-4-1 1 0,3 4-1 15,1-4 0-15,-1 3 1 0,0-2-1 0,-2 3 0 16,5-2 0-16,-1 2 0 0,-1-2-1 15,0 1 1-15,0-1 0 0,2 3 0 16,-1-1 0-16,0 1 0 0,1 0 0 16,1 0 0-16,0 1 0 0,1 1 0 15,0 1 0-15,1 3 0 0,0 1 0 16,-2 6 0-16,2 5 0 0,-1 6 0 16,0 4 0-16,2 6 0 0,-5 4 1 15,0 6 0-15,-3 2 1 0,3 5 0 16,-3 1 2-16,0 6-1 0,-1-1 1 15,4 3-1-15,1-4 0 0,2-4 0 0,0-1-2 16,1-6 0-16,-1-7 0 0,2-3 0 16,0-6-1-16,0-4 0 0,1-4-3 15,0-6-8-15,2-5-15 0,1-4-11 16,-2-4-25-16,0-5-109 0,-1-7-126 16,-2-1-291-16</inkml:trace>
  <inkml:trace contextRef="#ctx0" brushRef="#br0" timeOffset="282273.3508">5983 15071 509 0,'-4'-8'124'16,"-1"-4"3"-16,4 7-79 0,-3-4-12 16,3 4-6-16,-4-6-5 0,5 6-6 15,0 2-3-15,0 3-1 0,2 2 0 0,2 7 2 16,0 0-1-16,4 11 1 15,-5 3 0-15,0 3-1 0,-1 5-1 0,-2 4-3 16,-3 1-2-16,0 2-2 0,0 0-2 16,-1-3-1-16,2 2-2 0,-1 0 1 15,0-2 0-15,0-2 0 0,0-1 1 16,0-1 0-16,-2-1 0 0,3-1 0 16,-3-5 0-16,4-3-1 0,-2-3-1 15,3-1-1-15,0-2 0 0,0-1-1 0,2-3 0 16,-1 0-1-16,2-3 1 0,2 1-1 15,0-2 0-15,0-1 0 0,1 0 0 16,0-2 1-16,2 0-1 0,-1-1 0 16,2 1 0-16,-1-3 0 0,1 1 1 15,2-1-1-15,1-2 0 0,2 2 0 16,0-1 0-16,3 1 1 0,4 0-1 16,3-1 0-16,-1 1 1 0,3-1 0 15,4 0 0-15,2 0 0 0,2-2 0 0,1-2 0 16,0 1 0-16,2-2 1 0,-2 0-1 15,-2-1 0-15,-4-3 0 0,-1 4 0 16,0 2 0-16,-4 0-1 0,1 3 1 16,-1 3-1-16,0-1 0 0,-1 4 1 15,-2-2-3-15,-3 3-6 0,-1-2-9 16,-4 1-12-16,-4 2-10 0,-2-1-20 16,-5 0-109-16,-3 1-120 0,-3-2-277 15</inkml:trace>
  <inkml:trace contextRef="#ctx0" brushRef="#br0" timeOffset="283046.915">6155 15248 478 0,'-6'-4'126'0,"0"0"7"0,1 1-55 15,0-1-22-15,3 2-8 0,-3 0-5 16,2 0-4-16,0 1-5 0,1 0-3 0,1 1-5 15,0-2-6-15,1 4-5 0,1-2-4 16,2 1-4-16,0 1-3 0,2 1-1 16,1 0-1-16,4 1 1 0,0 1-1 15,0-1-1-15,1-1 0 0,2 1 0 16,1 0 0-16,0-2 0 0,-1 2-1 16,1-2 1-16,1 1-1 0,2-1 0 15,0 2 0-15,-2-1 1 0,-4 1-1 0,1 0 1 16,-5-2-1-16,0 2 1 0,-10 0 0 15,1-1 1-15,-2 1-1 0,1 0 0 16,-7 2 0-16,0 1 1 0,-2 0-2 16,3 3 1-16,-4 0-1 0,-2 1 0 15,0 3 0-15,3-2 0 0,0-1 0 16,1 2 0-16,2 0 1 0,1 0-1 16,2 1 0-16,1-2 0 0,3 2-1 15,0-3 1-15,3-3 0 0,0 0 0 0,1-1 0 16,0-1 0-16,1-3 0 15,1 1 0-15,1 1 0 0,-1 2 0 16,1-7 0-16,2 1 0 0,1-2 0 0,-1 1 0 16,3-1 0-16,0-1 0 0,1-1 1 15,0 3-1-15,0-1 0 0,0 1-2 16,0-1-2-16,1 1-4 0,-3-2-6 16,0 2-9-16,1-1-6 0,0 0-6 15,-2 0-8-15,1 0-11 0,-4 1-106 16,2 1-110-16,-4-1-265 0</inkml:trace>
  <inkml:trace contextRef="#ctx0" brushRef="#br0" timeOffset="283338.5683">6442 15163 636 0,'-1'0'142'0,"-2"-2"2"16,2 1-104-16,1 2-18 0,2 0-6 15,1 0-4-15,-1 2-4 0,3 0-3 16,1 1-1-16,0 1-1 0,2-3-5 15,0 1-8-15,1-1-9 0,1 0 85 0,-2-2-214 16,1-2-131-16,-2 2-360 0</inkml:trace>
  <inkml:trace contextRef="#ctx0" brushRef="#br0" timeOffset="283534.0369">6624 14969 655 0,'-3'4'144'0,"0"9"1"15,2-1-109-15,1 4-20 0,2 5-7 16,1 2-3-16,-1 3-4 0,-2-1-9 16,0-3-11-16,2 3-15 0,-1-1-112 15,1 3-117-15,0 0-285 0</inkml:trace>
  <inkml:trace contextRef="#ctx0" brushRef="#br0" timeOffset="293100.3275">5482 14627 208 0,'1'-1'70'0,"-1"1"10"0,-1-3-9 16,-1 1-5-16,2 0-5 0,0 1-7 16,-1 0-4-16,-1-3-5 0,0 3-7 15,1-3-7-15,0 3-5 0,0-4-2 16,0 2-1-16,-1-3 0 0,2 2-2 16,-1-1 0-16,0 2-2 0,0-4 0 15,1 6-2-15,-2-5-2 0,1 2-2 16,1-1 0-16,0 4-2 0,1-1-2 15,2 2 1-15,-2-3-2 0,3 7 0 16,1 1-2-16,0 1 0 0,2 1 0 16,0 0-1-16,-1 1 0 0,0 3-1 0,1-1 0 15,0 1 0-15,-1-3-1 0,0 2 0 16,3 0-1-16,1 0 0 0,-2-2-1 16,1 0-1-16,-2-2 1 0,2-1-1 15,-3 1 0-15,-1-1-2 0,0-2-4 16,-1 1-6-16,-1-2-7 0,-2 2-5 15,0-1-5-15,1-3-5 0,-2 0-7 16,0-2-1-16,0 1-64 0,0-1-33 16,1-3-89-16,-1 0-195 0</inkml:trace>
  <inkml:trace contextRef="#ctx0" brushRef="#br0" timeOffset="293359.6382">5644 14542 460 0,'0'-8'118'0,"-2"2"3"16,1 4-59-16,-2-1-21 0,2 1-9 16,-3 5-7-16,1 2-5 0,-3-2-5 15,-1 5-2-15,0 2-1 0,-1 3-1 16,-3 2 1-16,0 0-1 0,-1 3 0 16,0 3-2-16,2-2 0 0,-1-2-2 15,0 1-2-15,2 1-1 0,0 1-2 16,-2-4 0-16,5 0-1 0,-3-3 0 15,3-2-2-15,1-4-2 0,3-2-5 16,1-2-6-16,3-3-9 0,1-4 19 0,0-2-139 16,3-4-116-16,2-2-289 15</inkml:trace>
  <inkml:trace contextRef="#ctx0" brushRef="#br0" timeOffset="293706.8092">5746 14507 481 0,'-1'-1'118'0,"1"-2"4"16,-1-1-65-16,1 3-23 0,1-1-7 16,-2-1-3-16,1 1-4 0,1 3-3 15,-1 2-1-15,0 0-1 0,1 0-1 16,-2 4-1-16,1 5-1 0,-1-2-1 15,-1 4 0-15,-1-7-2 0,0 6 1 16,1 2-1-16,1 0 1 0,-1-2-1 16,1 1 0-16,-1-2-1 0,4 5 0 0,-1-5-2 15,1-2-1-15,-1 0-1 0,3-3-1 16,-1 1 0-16,2-1-2 16,1-3 1-16,3-2-1 0,1 2 0 15,3-4-2-15,-1-3-3 0,4 1-4 0,-3-4-7 16,1 1-4-16,1 0-7 0,-4-2-6 15,0 0-10-15,-2 0-31 0,-2 0-75 16,1-1-96-16,-5-3-233 0</inkml:trace>
  <inkml:trace contextRef="#ctx0" brushRef="#br0" timeOffset="293867.3811">5790 14512 274 0,'-1'-6'65'0,"2"1"0"16,-1 1-36-16,1-1-69 0,3 3-22 0,-3-1-50 16,1 1-106-16</inkml:trace>
  <inkml:trace contextRef="#ctx0" brushRef="#br0" timeOffset="294189.5459">5762 14552 459 0,'-1'-1'121'0,"-2"-4"4"0,1 4-51 0,1 0-30 16,-1-1-14-16,4 2-7 16,-1 0-6-16,0-1-6 0,3 2-4 0,1-1-1 15,1 0-3-15,2-1 0 0,3-1-1 16,3 0-7-16,1-1-12 0,2-2-115 15,0-3-111-15,1 1-284 0</inkml:trace>
  <inkml:trace contextRef="#ctx0" brushRef="#br0" timeOffset="295104.9145">5257 15319 295 0,'-7'-1'99'0,"0"1"7"0,-2 1-18 16,2-2-22-16,-2 1-13 0,-1 0-15 16,3 0-10-16,0 0-9 0,-1 1-3 15,0-2-1-15,2 1-3 0,-1 0 0 16,1 1-1-16,0-2 1 0,-1 1-1 15,1 0 1-15,1 0 0 0,-1 0 0 16,1-2 1-16,-2 0 0 0,2 2-1 16,1-2-1-16,1 2-2 0,0-2 0 0,0 0-2 15,1 2-1-15,3-1-1 16,-2-1-2-16,0 1 0 0,2 1-1 16,0 1 0-16,2-1-1 0,1 0 1 0,1 0 0 15,4 0-1-15,2 0 2 0,1 2-1 16,3-4 1-16,1 4-1 0,3-4 0 15,3 2 0-15,2 2-1 0,0-2 0 16,2 0 0-16,3 0 1 0,1-2-1 16,-3 2 0-16,1-1 1 0,0 0 1 15,-1-1-1-15,-1-2 0 0,-3-1 0 16,2 0 0-16,0 1 0 0,1 1-1 16,0-1 0-16,-1-1 0 0,4 1-1 0,-4 3 1 15,0-1-1-15,-1-1 0 0,-3 3 1 16,-1 0-1-16,-4 2 0 0,-3-1 0 15,1 1-2-15,-5 3-3 0,-1 0-4 16,-3 0-6-16,-3 0-7 0,1 0-10 16,-5 1-52-16,-1-2-65 0,-5-1-104 15,0 1-234-15</inkml:trace>
  <inkml:trace contextRef="#ctx0" brushRef="#br0" timeOffset="295815.7996">5170 15176 290 0,'2'-3'95'0,"-2"2"7"15,1 0-21-15,0-2-14 0,0 2-11 16,1 0-9-16,-1-2-9 0,0 3-5 16,1-1-3-16,0-1-2 0,-1 2-1 15,0 0-3-15,-1-2-1 0,1 2-2 0,-1-1-3 16,0 0-3-16,0 2-1 16,-1-2-2-16,0 2-2 0,-2 0-1 0,-1 2-3 15,-3 2 0-15,-2 1-2 0,-2 0 0 16,-3 4-2-16,1 0 1 0,-5 2 1 15,3 0 0-15,-1 3 0 0,1 0 0 16,1-1 1-16,3 1-1 0,3-2 1 16,2 1-1-16,2-2 0 0,2-1 0 15,0-1 0-15,5-1-1 0,-1 0 0 0,4 0-1 16,3-3-1-16,2 0 0 0,4 0 0 16,2-1 0-16,4-1-3 0,2 0-3 15,3-3-9-15,3 1-11 0,2-1-12 16,-1-1-78-16,3 0-46 0,0-3-107 15,5-1-227-15</inkml:trace>
  <inkml:trace contextRef="#ctx0" brushRef="#br0" timeOffset="296519.6616">5932 14551 459 0,'-2'-4'118'16,"-2"-2"7"-16,2 0-51 0,-1 1-28 15,0-2-9-15,-1 1-2 0,4 2-5 0,-1 1-3 16,1 2-5-16,0 1-3 0,1 3-3 16,0 0-1-16,2 2-1 0,-2 3-3 15,1-1-1-15,1 0-1 0,0 6 0 16,0-4-2-16,1 2-2 0,-2 2-2 15,2-5 0-15,-1-2 0 0,1 2-1 16,0-5 0-16,-2 1 0 0,3-3 0 16,-3 0 1-16,2-3-1 0,1 1 0 15,-1-2-1-15,2-4 1 0,-1-2-1 16,1 0 0-16,-1-4 0 0,1 1 0 0,0-4-1 16,-1-1 0-16,1 2 0 0,1 1 1 15,0-2-1-15,0 6 0 16,0 0 0-16,1 4-1 0,-2 2 1 15,-1 4-1-15,-1 4 1 0,0 5 0 0,-1-1-1 16,-2 4 1-16,0 2-1 0,0 5 0 16,1-4-2-16,0 1-2 0,0-2-5 15,1-1-7-15,1-2-6 0,2-1-6 0,0-5-8 16,1 2 6-16,0-3-123 0,2 1-111 16,-3-4-275-16</inkml:trace>
  <inkml:trace contextRef="#ctx0" brushRef="#br0" timeOffset="296798.6608">6223 14498 514 0,'0'-2'124'0,"0"1"4"15,-2 2-71-15,2-1-21 0,2-1-5 16,-1 2-3-16,0-1-3 0,0-1-3 16,3 3-2-16,0-3-3 0,1 3-3 15,1-2-3-15,0 3-3 0,-1-3-2 16,3 3-3-16,0-3-4 0,-1 0-5 0,-3-5-7 16,2 5-7-16,2-3-9 0,0 0 10 15,0 0-130-15,-3-2-114 0,3 0-280 16</inkml:trace>
  <inkml:trace contextRef="#ctx0" brushRef="#br0" timeOffset="297102.8627">6409 14382 527 0,'1'-4'116'16,"-2"0"3"-16,1 3-91 0,1 0-10 15,-2 2 0-15,1-1-2 0,5 3 1 16,-5 0-1-16,-2 2 0 0,1 1 0 16,0 2 1-16,0-1-1 0,1 2-1 15,-1 0-1-15,-1 2-2 0,2 1-1 16,0-1-2-16,3-3-1 0,-2 1-1 0,-1-1-1 16,2 0-1-16,1-2-1 0,-1 1 0 15,1-1-1-15,-1-1-1 0,2 0 0 16,2 1 0-16,-1-2-1 0,0-4 0 15,1-3-3-15,1 0-4 0,2 0-6 16,-2 0-7-16,1-2-11 0,0-3 2 16,0 5-121-16,-2-3-113 0,-3-2-275 15</inkml:trace>
  <inkml:trace contextRef="#ctx0" brushRef="#br0" timeOffset="297318.0087">6524 14359 595 0,'-1'0'129'0,"-2"1"2"16,2 1-103-16,0 4-12 0,0 2-4 15,-1 0-3-15,2 5 0 0,0 0 0 16,0 4-1-16,0 0 0 0,0 2-1 0,2-1-1 16,0 2-1-16,0 0-2 0,0-1-7 15,0-4-8-15,2-2-9 0,0-3-12 16,-2-2-107-16,0-3-109 0,2-3-266 15</inkml:trace>
  <inkml:trace contextRef="#ctx0" brushRef="#br0" timeOffset="297687.9741">6590 14261 539 0,'0'-7'127'0,"1"1"2"0,2 0-64 0,2 4-45 15,0-1-5-15,1 3-2 0,1 3-1 16,2 2-3-16,-1 0-1 0,3 1 1 16,0 1 0-16,1-1 0 0,0 0 0 0,0-1-1 15,-2 0 0-15,-2 1 0 0,-3 0-1 16,-1 0-1-16,-3 4 0 0,-1 1-1 15,-3 1 1-15,1 2 0 0,-2 2-1 16,1 1 0-16,0 1-1 0,0-2-1 16,-1-1 0-16,3 2-1 0,2-2-1 15,0-3-1-15,3-1 1 0,-2-2-1 16,2 1 1-16,0-3-1 0,-2-2 1 16,-2 0-1-16,-1 2 0 0,-2-2 0 15,0 1-1-15,-6-1-5 0,1 4-9 16,-5-3-9-16,-1 1-14 0,-4 2-114 15,-2-1-117-15,-4 2-284 0</inkml:trace>
  <inkml:trace contextRef="#ctx0" brushRef="#br0" timeOffset="298273.5936">5615 14917 299 0,'5'-5'95'16,"-3"0"8"-16,1 2-30 0,-2-1-10 16,2 0-6-16,-3 3-9 0,1-1-10 15,-1 2-10-15,-1-2-6 0,1 4-4 16,-2 1-5-16,1 2-2 0,0 3-2 0,0 1-2 15,-2 4-1-15,-1-1-2 0,2 5 0 16,0 1-1-16,-1-3-1 0,2 3 0 16,1 1-1-16,-1-3-1 0,3-2-4 15,-1-1-7-15,1-5 11 0,-1 1-129 16,0-3-110-16,-2-5-283 0</inkml:trace>
  <inkml:trace contextRef="#ctx0" brushRef="#br0" timeOffset="298511.9384">5559 15022 486 0,'-2'-2'117'0,"2"2"3"16,0 4-60-16,2-3-30 0,0 6-9 0,2-1-1 15,-1 4-2-15,1 0 0 16,1 0-3-16,0 2-1 0,1 0 0 0,0-2 0 15,0 1-1-15,2-4-2 0,-1 2 0 16,0 0-1-16,1-7 0 0,2 2-3 16,-2-3-2-16,2-2-1 0,0-1-2 15,1-2-1-15,0-4-5 0,0 3-8 16,1-2-11-16,-1-3-123 0,0 0-119 16,-1-2-305-16</inkml:trace>
  <inkml:trace contextRef="#ctx0" brushRef="#br0" timeOffset="302064.1388">18411 5729 312 0,'-11'5'67'0,"0"-1"2"0,3-2-57 0,0-2 0 15,1 2 1-15,1 1-1 16,-2 1-1-16,0 0-1 0,0 3-1 0,1-1-2 16,-3 2-1-16,0-2-1 0,-1 3-1 15,2-2-2-15,-2 1-9 0,-1-2-37 16,-3-3-35-16,1 1-60 0,-2-1-142 15</inkml:trace>
  <inkml:trace contextRef="#ctx0" brushRef="#br0" timeOffset="302590.6743">7993 5817 414 0,'-4'-8'96'0,"-2"-2"1"0,2-1-61 15,4 6-19-15,0 2-6 0,5 6-2 0,5 2-2 16,0 3-3-16,4 0-2 0,3 1-1 15,3 4-6-15,3-1-7 0,3 1-87 16,1-2-83-16,0-2-213 0</inkml:trace>
  <inkml:trace contextRef="#ctx0" brushRef="#br0" timeOffset="303014.6046">17928 5575 440 0,'-7'2'92'0,"-7"2"1"15,-3-4-80-15,-4 2-10 0,-7 1-21 16,-4 0-74-16,-6 0-76 0,-3 3-194 0</inkml:trace>
  <inkml:trace contextRef="#ctx0" brushRef="#br0" timeOffset="303512.4253">7971 5807 464 0,'3'-12'99'0,"-2"-4"0"16,4 1-85-16,0 7-3 0,0 4-6 15,1 4-3-15,2 4-4 0,1 2-11 0,2 4-87 16,-1 0-82-16,1 2-214 16</inkml:trace>
  <inkml:trace contextRef="#ctx0" brushRef="#br0" timeOffset="311435.2838">5016 15296 363 0,'0'-2'78'15,"0"2"0"-15,1-1-54 0,-1 1-21 16,-1 0-1-16,2 1 2 0,-1-1 6 16,2 2 6-16,-2-2 5 0,0 1 4 0,0 0 3 15,1 2 3-15,1-2-1 0,-1 0-4 16,1-1-3-16,-1 1-5 0,3 0-3 16,-2 1-3-16,0-2-3 0,0 0-2 15,0 0-2-15,-1 1 0 0,2-1-1 16,-2 0-1-16,-1 0 1 0,1 0 0 15,-1 1 0-15,3 0-1 0,-3-1 1 16,0-1-2-16,0 2 1 0,0-1-2 16,0-1 0-16,0 1 0 0,0 0 0 15,-2 0 0-15,2 0-1 0,-1 0 1 0,2 0-1 16,-1 0 0-16,-1 0 1 0,1 0-1 16,1 0 0-16,-1 0 1 0,2 0-1 15,-2 1 0-15,0-1 1 0,0 0 0 16,0 2 1-16,-2-4 1 0,2 2 0 15,0 0 2-15,0-1 0 0,0 1 1 16,2 0-1-16,-4 0 1 0,2 0-1 16,0 0 0-16,0 0 0 0,0 0 0 15,-1 0 1-15,1-1-1 0,0 0 0 0,-1-1 0 16,1 2-1-16,0-1 0 0,-1 0-2 16,1-1 1-16,-1 0-1 0,1 2-1 15,-2-1 0-15,1 0 0 0,0-2-1 16,1 2 0-16,-1 0 1 0,-2-2-1 15,3 1 0-15,-1 0 0 0,1-1 0 16,0 2 1-16,-1-2-1 0,1 1 0 16,0 1 0-16,-1-2 0 0,-1 1 0 0,1-1 1 15,0 2-1-15,-2-2 1 0,2 0 0 16,-1 2 0-16,1-2 1 0,-2 0 0 16,2-1-1-16,0 0 0 0,-2-1 1 15,1-1-1-15,-1 0-1 0,1-1 1 16,-1 1-1-16,1-2 0 0,-2 2 1 15,1-1-1-15,0 0 0 0,-1 0 0 16,1 1 0-16,-1 0 0 0,-1 1 1 16,0-3 0-16,0 3 0 0,-1 0 0 0,1-1 1 15,-1-2 0-15,0 4 0 16,2-4-1-16,0 2 1 0,-3-2-1 0,3 0 0 16,-1 1-1-16,0-1 1 0,0-3-1 15,-3 2 1-15,0-2 0 0,1 3 0 16,0-2 1-16,-2 1 0 0,0 0 1 15,-1 1 0-15,0-1 0 0,2 3 0 16,-1-3-1-16,-3 2 1 0,2-2 0 16,0 0-1-16,1 0 0 0,0 2 0 15,0-4 0-15,1 0-1 0,2 1 0 16,-2-1-1-16,2 0 1 0,1 1-1 0,2 0 1 16,-1 2-1-16,0-1 0 0,2 2 0 15,0 2-3-15,0 0-6 0,0 1-9 16,1 0-19-16,1 2-112 0,-2 1-117 15,1 0-291-15</inkml:trace>
  <inkml:trace contextRef="#ctx0" brushRef="#br0" timeOffset="312196.9724">4491 14321 493 0,'-7'-3'107'0,"0"2"1"0,0-3-87 15,-3 2-8-15,0 1-6 0,-1-2-1 16,0 3-1-16,-1 0 1 0,-4-1 4 16,-2 3 3-16,-1-2 3 0,-3 2 2 15,1 1 1-15,-4 0-1 0,-1 4-2 0,3 0-3 16,-2 3-3-16,3 1-2 0,1 3-3 16,2 0-1-16,1 2 0 0,4-1-1 15,3 5 0-15,0-1 0 0,3 3 0 16,3 2 1-16,4 1 1 0,4-3-1 15,0 5 1-15,5-3 0 0,3 0 0 16,2-2-1-16,6-2 0 0,0-2 0 16,7 5 0-16,5-3-1 0,0-1 0 15,4 0 0-15,0-3-1 0,2-3-1 0,2 0 1 16,-5-6-1-16,1-2 0 0,0-3 0 16,2-3-1-16,0-1 1 0,-2-3-1 15,1-6 1-15,1-3-1 0,-2-1 0 16,-1-4 1-16,-2-2-1 0,-4-1 0 15,1-1 1-15,-7-2-1 0,-5-1 0 16,-6-2 1-16,-3-2-1 0,-6-3 1 16,-6 1 0-16,-6-1 1 0,-5 1 0 0,-5-1 0 15,-5 5 2-15,-6 1 2 16,-2 0 2-16,-1 3 1 0,-4 4-1 16,-1 4 1-16,3 6-2 0,1 5-1 0,2 5-3 15,1 5-8-15,3 3-7 16,0 1-6-16,6 2-8 0,2 0-17 0,-1 3-110 15,3-1-114-15,2 2-274 0</inkml:trace>
  <inkml:trace contextRef="#ctx0" brushRef="#br0" timeOffset="312570.8617">4480 14397 549 0,'1'-14'125'0,"0"1"1"0,1 0-91 0,2 4-13 15,1 0-6-15,0 2-2 0,-1 3-4 16,-1 4-1-16,0 5-1 0,-1 1 2 16,-1 6 0-16,1 2 2 0,-2 4 0 15,0 3 0-15,0 1-1 0,0 2-1 16,0 5-2-16,0-1-3 0,1-1-2 16,-1 0 0-16,2-2-2 0,0 0-2 0,0-4-2 15,-1-7-5-15,2 1-4 0,0-3-8 16,0-2-8-16,0-5-11 0,1 0-63 15,-1-1-39-15,-3-3-89 0,0-1-196 16</inkml:trace>
  <inkml:trace contextRef="#ctx0" brushRef="#br0" timeOffset="312813.2104">4399 14604 537 0,'-9'-9'127'0,"1"4"2"0,3 1-64 16,3 1-41-16,1-1-9 0,4 4-2 16,-1-2 0-16,4 3 0 0,2 0-2 15,-1-2 0-15,4 1 1 0,4 1 0 16,2 1-1-16,1-2-2 0,-1-4-2 0,7-3-2 16,0 4 0-16,3-3-4 0,2 0-6 15,2-4-11-15,1 0-19 0,1 5-111 16,-4-4-118-16,-7 1-289 15</inkml:trace>
  <inkml:trace contextRef="#ctx0" brushRef="#br0" timeOffset="314267.7296">4785 15058 478 0,'-5'-2'115'16,"1"3"3"-16,-1-2-66 0,1 2-23 0,1 1-7 15,-1 3-2-15,-1-2-3 0,3 6-2 16,-4-1-2-16,2 1 0 0,-2 1 0 15,2 1 0-15,-2-1 0 0,2 2-1 16,-1-3-1-16,3 1-1 0,1-4 0 16,-2-2-2-16,2-1-1 0,1 1-1 15,0-4 0-15,1-3-1 0,-1-1-1 16,2-4 0-16,0 0 0 0,0-6-1 16,2-4-1-16,0-2 1 0,-1-2 0 0,1-1 1 15,1-3 0-15,0 2 0 0,0 2 0 16,-2 2 0-16,2 2 1 15,-1 3 0-15,3 5 3 0,0 4 1 0,1 2 1 16,1 3 2-16,2 4-1 0,5 0 0 16,-2 3-2-16,2 0-2 0,3 1-3 15,1-1-3-15,2-1-9 0,1 0-12 16,-3-1-9-16,1 0-17 0,-1 1-117 16,-2-1-126-16,-1-4-296 0</inkml:trace>
  <inkml:trace contextRef="#ctx0" brushRef="#br0" timeOffset="316302.6977">4472 14886 333 0,'3'-3'82'0,"-2"-2"4"0,0 1-46 15,-1 1-13-15,1-2-4 0,-1 0-1 16,0 1-2-16,0-1-4 0,0 3-3 15,0-2-1-15,0 0-2 0,0 1 0 16,-1 1 0-16,-1 0 0 0,0 1 3 16,2 0 0-16,-1-1 1 0,-1 2 1 15,1 0-1-15,1-1 0 0,0 2-2 16,-2-1-3-16,1 0-1 0,0 2-2 16,1-1-1-16,-1-1 0 0,1 2-1 15,0 1 0-15,0-2-1 0,0 3 0 16,0-2-1-16,1 1 0 0,0 0 0 0,-1 1-1 15,0 0 2-15,0-1-1 0,1 2 1 16,-1-1 0-16,2-1 1 0,-2 1 0 16,1-1 0-16,0-1 1 0,0-1-1 15,-1-1-1-15,0 0 0 0,0 1 0 16,0-1-1-16,0-1-1 0,-1 1 1 16,1 0-1-16,0 0 1 0,0-1 0 15,0 1-1-15,0 0 1 0,0 0 0 16,0 0 0-16,0 0-1 0,0 0 0 0,0 0 0 15,0 0 0-15,0 0-1 0,0 0 0 16,0 0 0-16,1 0 1 0,-1 0-1 16,1 0 0-16,-1 0 1 0,-1-1-1 15,1 2 1-15,0-1 0 0,0 1-1 16,0 0 1-16,0 2 0 0,1-2 0 16,2 3 0-16,-1 1 1 0,1 2-1 15,0 3 1-15,1 3-1 0,0 3 2 0,-2 8-1 16,2-1 1-16,-3 3 2 15,0 3 0-15,1 0 2 0,-2 1 0 0,0 2 1 16,0-4 0-16,-3 5 0 0,2-3 0 16,0 2-2-16,-1 0-1 0,2-1 0 15,0-2-2-15,3 1-1 0,-2-3 0 16,2 1-2-16,-2-4 1 0,1-1 0 16,-2-2-1-16,1-1 0 0,1-5 1 15,-1-1-1-15,0-3 0 0,2-3 0 16,-2 0 0-16,0-3 0 0,2-1 1 15,-2 2-1-15,0-4 0 0,0 1 0 0,-1-1 0 16,1-2 0-16,1 3 0 0,-4-1 1 16,2-1-1-16,2-1 0 0,-4 0 1 15,2 4-1-15,-1-3 0 0,0 2 1 16,0-1-1-16,-2 1 0 0,2-1 1 16,0 2-1-16,0-1 0 0,1 1 0 15,-2-1 0-15,2 0 0 0,-1 1 0 16,1-2 0-16,-1 2 0 0,0-1 0 0,1-1 0 15,0 2 0-15,-2-2 0 0,2 1 0 16,0 0 0-16,0 0 0 0,-1-1 0 16,1 3 0-16,-1 0 0 0,0 0 0 15,0 2 1-15,-1-1-1 0,0 3 1 16,-1-1-1-16,0 3 0 0,-1 3 1 16,2-1 0-16,-2 1-1 0,0-2 0 15,2 2 0-15,-2-2 1 0,2-1 0 16,-1 0 0-16,1 2 0 0,-2 0 1 15,2 0 1-15,0 2 1 0,0-1 0 16,1 1 1-16,-2-1-1 0,3-1 0 0,0 2-1 16,0-2-1-16,0-2-1 0,4-1 1 15,-3 0-2-15,2-4 1 0,-2-2-1 16,-1-2 0-16,2 2 0 0,0-2 1 16,-2 0-1-16,1-1-1 0,0-1-7 15,2-1-8-15,-1-4-13 0,0-1-84 16,0-4-42-16,1-1-107 0,-5 1-231 15</inkml:trace>
  <inkml:trace contextRef="#ctx0" brushRef="#br0" timeOffset="319191.0675">4491 15080 189 0,'2'-16'48'0,"-1"4"1"16,0-3-24-16,1 4-11 0,-2 1-6 15,-2-1-2-15,2 3-2 0,0-1-2 16,0-1 1-16,-1 1 5 0,1 0 6 16,-1-1 8-16,1 2 5 0,0-2 5 15,0 1 3-15,0 1 1 0,1 0-3 16,0 0-5-16,2 0-4 0,-1-1-5 15,1 0-3-15,0 0-1 0,0 0 1 0,-1 1 1 16,1 1-1-16,-2 0 1 16,0 0 1-16,2 4 0 0,-3-1 0 0,0 2-1 15,0 0-2-15,0 0-1 0,-1 1-1 16,1 0-2-16,-2-1 0 0,1 2-3 16,0-1 1-16,1 1-1 0,-1 1 0 15,1-1 1-15,-2 2 0 0,0 0 0 16,1 3 2-16,-2 2 1 0,1 3-1 15,-1 2 0-15,2 5 0 0,0 2 0 16,2 4-1-16,0 5-2 0,1 4 0 16,-2 0-1-16,1 5 0 0,0 1-1 15,-2 2 1-15,1 3-1 0,-1-1 1 16,-1-3-1-16,4 2 0 0,-1 0-1 16,0 1 0-16,0 2-1 0,2-4 0 0,-2 2-2 15,1-1 1-15,0 0-2 0,-4-1 1 16,2 1-1-16,-2-3 0 0,-1-2 1 15,1 0-1-15,-2-3-1 0,2-1 1 16,-2 0 0-16,1-3 0 0,0-1-1 16,1 2 1-16,-1-2-1 0,1-1 0 0,-1 1 1 15,2-2-1-15,-1-2 0 0,-1-1 0 16,1-2 0-16,-1-1 0 16,1-3 1-16,-1-1-1 0,2 0 0 0,1-1 0 15,0-3 0-15,0-1 0 0,1 0 0 16,-1 0 0-16,0 0 0 0,0-3 0 15,0 1 1-15,2 1-1 0,-2-3 1 16,1 0-1-16,0 1 1 0,0-6 0 16,-1 3 1-16,0-1-1 0,-1 1 2 0,1-2 0 15,0 1 0-15,0 1 1 16,-1 1 1-16,2-2-1 0,-2 1 1 0,2-2 0 16,-1 2-1-16,0 1 0 0,1-3-1 15,-1 1 0-15,0-1 0 0,2 3-1 16,-1-2-1-16,-1-3 1 0,1 2-1 15,-1-1 0-15,0-1 0 0,0 2 0 16,-1-4 0-16,1 2 0 0,1-1-1 16,-2 1 1-16,1-1 0 0,0 1 0 15,0-1-1-15,0 0 1 0,0 1-1 16,0-1 0-16,0 0 1 0,0 0-1 0,0 2-1 16,0-4 1-16,0 2-3 0,-1 0-1 15,1 0-5-15,-2 2-8 0,4-4-11 16,-2 2-13-16,0 2 39 0,-2-1-163 15,4-1-127-15,-5 4-317 0</inkml:trace>
  <inkml:trace contextRef="#ctx0" brushRef="#br0" timeOffset="323176.7189">7457 5622 264 0,'-3'-2'71'16,"3"2"0"-16,0-1-18 0,0 1-35 0,3 1-8 15,1 0-17-15,1 2-24 0,0-1-40 16,0-1-54-16,2 1-127 0</inkml:trace>
  <inkml:trace contextRef="#ctx0" brushRef="#br0" timeOffset="323930.8516">17127 5643 382 0,'-3'-2'94'0,"2"-1"3"15,0-2-38-15,0 3-39 0,-2 0-7 16,3 2-4-16,0 0-2 0,0 2-4 16,0 0-3-16,0 2-6 0,0 0-7 15,2 2-17-15,-2-2-69 0,0-2-76 16,1 0-185-16</inkml:trace>
  <inkml:trace contextRef="#ctx0" brushRef="#br0" timeOffset="324695.6528">7674 5637 409 0,'4'-4'87'0,"1"1"-3"0,0 2-85 16,0 4-78-16,-1 3-76 15,-2 7-189-15</inkml:trace>
  <inkml:trace contextRef="#ctx0" brushRef="#br0" timeOffset="326509.1242">4433 15926 265 0,'-2'-1'83'16,"0"0"7"-16,0-1-25 0,-1-1-9 0,2 2-4 15,0-2-7-15,-1 1-6 0,0-2-5 16,2 1-2-16,-1-2-2 0,0-3 0 16,-2 2-1-16,0-1 0 0,-1 0-1 15,0-1 0-15,3 1 0 0,-3 1-2 16,3 1 0-16,-1-1-2 0,3 2-2 15,-1 2-3-15,0-1-2 0,-1 2-3 0,2 0-3 16,-1 1-1-16,2 5-1 0,-2-1 0 16,2 4-2-16,-1 0-1 0,4 5 0 15,-4 0-1-15,3-1-1 0,-2-1-1 16,4 2-1-16,-2-4 0 0,2-1-1 16,-2 0 0-16,1-2 0 0,0 2 0 15,1-4 0-15,-3-2 0 0,5-4 1 16,-3-2 0-16,3-4 0 0,1 0 0 15,-1-4 0-15,0 2-1 0,-1-5 1 0,4 0-1 16,0 0 0-16,-1-1-1 16,1-4-1-16,0 2-4 0,2-2-9 0,1 4-13 15,-4 1-10-15,-2 3-19 0,1 2-38 16,-2 4-77-16,-1 3-110 0,-1 0-238 16</inkml:trace>
  <inkml:trace contextRef="#ctx0" brushRef="#br0" timeOffset="327232.1633">4372 15929 345 0,'1'1'104'16,"-1"-2"6"-16,-1-2-2 0,-2 1-54 15,2 0-12-15,1-3-4 0,-4-1-4 16,1-6-3-16,0 3-3 0,2-2-2 16,-4-3 0-16,3 1-1 0,-3-1-1 15,2 0 2-15,0-1-2 0,-1 0-1 16,-1 0-2-16,4 2-2 0,-2 1 0 0,1 1-3 16,1 5-3-16,3 2-1 0,-1 4-1 15,3 4-2-15,0 4-1 0,2 6-2 16,0 0-2-16,3 3-1 0,-3 3 0 15,2 0-3-15,2 1-3 0,-1-3-9 16,2-2-17-16,0 1-12 0,0-2-22 16,2 1-110-16,-1-3-127 0,1-3-290 15</inkml:trace>
  <inkml:trace contextRef="#ctx0" brushRef="#br0" timeOffset="327621.288">4585 15804 503 0,'-3'6'108'0,"-3"4"1"16,-1 5-86-16,-3 3-20 0,-1 5-67 15,0 8-42-15,0 3-85 0,-1 8-193 16</inkml:trace>
  <inkml:trace contextRef="#ctx0" brushRef="#br0" timeOffset="336911.7353">9845 12320 498 0,'-2'-8'125'0,"1"2"6"0,0-2-62 0,1 5-27 16,1 0-8-16,3 2-4 0,-2 0-5 15,3 1-4-15,0-2-3 0,0 4-1 16,4-4-2-16,2 5-1 0,-4-1 0 15,7 3-2-15,-3 1-1 0,4 3-1 16,1 1-1-16,-2 1-2 0,2 1-2 16,2-1-1-16,-2 1-1 0,-1-1-1 15,-3 0-1-15,0-1-1 0,-1-1-2 16,-1-1-4-16,-3 0-7 0,0-1-7 0,-4-1-7 16,1-1-12-16,-2 0 4 0,-2 0-123 15,-2-3-112-15,-2-2-276 0</inkml:trace>
  <inkml:trace contextRef="#ctx0" brushRef="#br0" timeOffset="337130.1602">10058 12279 561 0,'-1'-3'132'0,"-2"1"2"0,-1 2-87 15,1 1-15-15,-2 1-4 0,-2 5-3 16,-1-1-5-16,-2 5-4 0,-1 2-2 15,0 2-2-15,-2 1-3 0,-1 2-3 16,3 1-1-16,2-1-3 0,-1-2-3 16,5-1-5-16,2-4-6 0,2 1-6 15,5-5-13-15,2 0 0 0,0-3-118 16,3-4-112-16,1 0-272 0</inkml:trace>
  <inkml:trace contextRef="#ctx0" brushRef="#br0" timeOffset="337441.4286">10272 12235 573 0,'0'-4'135'15,"-1"0"5"-15,1 3-88 0,-1 1-18 0,-3 1-7 16,3 2-3-16,0 2-4 15,-1 1-3-15,0 3-1 0,0 2 0 0,-2 2-1 16,1 4 1-16,0 1-2 0,-1 1-1 16,3 0-1-16,1 2-2 0,1 0-1 15,1 1-3-15,2-6-1 0,1 0-2 16,2-3 0-16,3-2-1 0,0-3-1 0,2-2-2 16,5-5-2-16,1-1-6 15,1-2-6-15,3-2-10 0,-3-2-8 0,-2-2-9 16,-1 0-12-16,-5-1-108 0,-4-1-112 15,-3-1-270-15</inkml:trace>
  <inkml:trace contextRef="#ctx0" brushRef="#br0" timeOffset="337625.935">10265 12244 634 0,'2'-6'141'16,"-2"0"-1"-16,2 1-107 0,4 0-15 15,2 0-7-15,4 0-6 0,2 2-5 16,4-2-7-16,3 2-8 0,1 1-14 16,1 1-112-16,0 0-112 0,-3 1-283 15</inkml:trace>
  <inkml:trace contextRef="#ctx0" brushRef="#br0" timeOffset="338033.764">10571 12299 556 0,'-1'0'129'0,"1"3"3"16,0 2-84-16,0 5-21 0,-1 1-4 15,1 2-2-15,0 4 0 0,1 2-1 16,1 1 0-16,1 0 0 0,-2 0 0 16,1-1-1-16,2 1-2 0,1-5-4 15,0-2-3-15,1-2-2 0,1-2-1 16,3-4-3-16,0-3-1 0,1-6-1 16,1 2 0-16,1-4-1 0,0-4 0 0,-1-2 0 15,2-4-1-15,-2-3 1 0,1 3 0 16,-3-3-1-16,0 0 0 0,-1 4 0 15,-2 2 0-15,-2 5 0 0,-1 2-1 16,-2 3 1-16,-1 4-1 0,-2 4 0 16,1 4-1-16,0 2-2 0,-1 2-4 15,2 3-3-15,0 1-6 0,2-1-4 16,-1 0-6-16,3 0-4 0,1-1-7 16,0 0-5-16,2-6-107 0,0 1-104 15,2 0-263-15</inkml:trace>
  <inkml:trace contextRef="#ctx0" brushRef="#br0" timeOffset="338249.1748">10977 12401 638 0,'-2'-1'144'0,"0"0"1"0,-1-1-106 15,5 2-18-15,0 0-6 0,-2-2-5 16,1 1-5-16,2 1-4 0,2 0-6 16,0-1-7-16,1-1-7 0,1 1-15 15,2 0-112-15,-1-2-114 0,3 2-281 16</inkml:trace>
  <inkml:trace contextRef="#ctx0" brushRef="#br0" timeOffset="338958.2431">11128 12358 485 0,'-2'-6'133'15,"0"-2"5"-15,-1-2-22 0,3 0-71 16,4 1-11-16,1-2-5 0,2 0-5 15,0 0-4-15,4-1-2 0,3 3-2 16,1 1-2-16,-2-2-3 0,2 5-1 16,-1 0-3-16,4 2-2 0,-5 4-2 15,-3 3-1-15,0 0-1 0,-3 3-1 16,-1 0 1-16,-1 1-1 0,-1 5 0 16,-2-3 1-16,2 2-1 0,-2 0 0 15,1 0 0-15,-3 3 0 0,-2 1 0 0,0 2 1 16,-2 2-1-16,-1-4 0 0,-3 2 0 15,-2-2 0-15,0 4 0 0,0-4 0 16,1 1 0-16,-1-5 0 0,-2-2 0 16,4 0 0-16,5-1 0 0,-4-6 0 15,5-1 1-15,2 0-1 0,2 0 0 16,5 2 1-16,-1-4-1 0,2-3 1 16,6 2-1-16,-1 1 0 0,2-4 1 0,-2 3-1 15,3-1 0-15,0-1-2 0,0 3-4 16,-1 1-5-16,1-1-8 0,1 0-7 15,0-2-8-15,-1 2-10 0,0 2-113 16,-1-2-114-16,-3 2-276 0</inkml:trace>
  <inkml:trace contextRef="#ctx0" brushRef="#br0" timeOffset="339411.0822">11509 12172 635 0,'-5'-5'144'0,"1"0"5"0,2 3-108 16,0-1-12-16,2 2-1 15,2 1-4-15,3 0-3 0,3 0-4 0,1-1-2 16,2 1-2-16,5-1-1 0,-1-1-3 15,2 1-1-15,3 0-2 0,-1 2-1 16,0 2-1-16,-2-1-2 0,0 4 0 16,-2-1-1-16,-4 3 0 0,-4 0 0 15,-1 1 0-15,-6 0 0 0,-2 2 0 16,-3 2 0-16,-2 0 0 0,-3 4-1 16,-2 2 1-16,0 2 0 0,4 4-1 15,1 2 1-15,3 4-1 0,3 1 0 16,3-2 1-16,2 2-1 0,1-1 0 0,2-3 1 15,-1-4-1-15,2-3 0 0,-2-2 0 16,1-2 1-16,-1-6-1 0,0 0 0 16,-1-3 0-16,-1-1 1 0,-4-3-1 15,-4-2 1-15,-1-1-1 0,-3 1 1 16,-6 0-1-16,-1 0-5 0,0 2-8 16,-3 2-13-16,2 0-9 0,1 1-14 0,0 1-120 15,1 0-126-15,5 6-293 16</inkml:trace>
  <inkml:trace contextRef="#ctx0" brushRef="#br0" timeOffset="343688.8456">7226 12108 250 0,'-4'-3'79'0,"0"-5"8"16,0 2-14-16,-1-1-16 0,-1 0-6 16,1-5-3-16,-1 0-4 0,-2-2-4 15,3 4-4-15,-1-1-3 0,1-3-1 16,2 6-2-16,0 2-2 0,1 1-4 15,0 2-3-15,4 3-5 0,-1 0-4 16,3 4-3-16,0 0-3 0,3 3-2 16,1 0-2-16,3 5 0 0,0 1 0 15,0 0 0-15,1 2 1 0,1 1-2 0,-1-4 1 16,1 4 0-16,0-4-1 0,-3 1 0 16,1-2 0-16,0 0 0 0,0 0-3 15,-7 0-4-15,3-4-6 0,-5 0-9 16,2 1-13-16,-3-1-109 0,-3-3-111 15,-6-3-273-15</inkml:trace>
  <inkml:trace contextRef="#ctx0" brushRef="#br0" timeOffset="343888.8317">7315 12034 428 0,'-1'-5'119'0,"-1"-1"5"16,-1 4-41-16,-4 1-28 0,2 6-19 15,-4-2-9-15,1 5-7 0,-2 1-7 16,-1 2-5-16,0 1-2 0,0 3-2 16,-1-2-2-16,-1 3-2 0,1-1-4 15,-1-2-7-15,2 3-10 0,2-1-42 0,0-3-70 16,6-2-98-16,4-2-230 0</inkml:trace>
  <inkml:trace contextRef="#ctx0" brushRef="#br0" timeOffset="344260.8269">7494 11911 521 0,'0'-5'125'0,"-2"-2"4"16,2 4-72-16,-3 2-26 0,-2 0-7 15,4 5-5-15,1 2-3 0,-1 5-3 16,-2 4-1-16,1 3 0 0,1 5 2 16,2 7-1-16,-2-3 2 0,-3 2 0 0,2-2-1 15,-1 1 0-15,2-2 0 0,1-5-2 16,1-3-1-16,2-1-3 0,1-2-2 15,3-2-1-15,1-3-2 0,3-4 0 16,-1-2-2-16,1-3 0 0,0-2-4 16,1-3-5-16,-2-1-8 0,1-2-7 0,-1-2-7 15,-2 0-6-15,0-1-11 0,-3 0-28 16,-2 0-75-16,-1-3-95 0,-6 0-229 16</inkml:trace>
  <inkml:trace contextRef="#ctx0" brushRef="#br0" timeOffset="344440.3458">7456 11926 543 0,'0'-4'134'0,"0"-2"1"0,4-1-62 16,1 1-41-16,2 1-14 0,3-1-6 16,2-2-4-16,2 2-3 0,0 0-3 15,2 1-5-15,0 0-8 0,1-1-13 16,2 4-114-16,-5-2-112 0,2 1-285 15</inkml:trace>
  <inkml:trace contextRef="#ctx0" brushRef="#br0" timeOffset="344859.4237">7722 12039 470 0,'-1'-7'128'0,"-1"0"6"16,1 1-36-16,1 2-51 0,1 5-11 0,1 1-7 15,0 0-4-15,1 6-5 0,0 5-4 16,0 0-2-16,0 0-1 0,0-2-3 15,-1 3 1-15,2 0-2 0,-2-3-2 16,1-2 1-16,1-3-2 0,-1 2 0 16,1-4-1-16,-2-2-1 0,2-2-2 0,1-1 1 15,0-4-1-15,3 2-1 0,0-5 1 16,3 0-1-16,1-5-1 0,3 1 1 16,2-1-1-16,-1-5 1 0,-3 1-1 15,1 1 0-15,-2 0-1 0,-1 7 1 16,-2 1-1-16,-3 3 0 0,-1 10 0 15,0 4-2-15,1 2-1 0,-1 2-4 16,-3 1-5-16,2 1-7 0,-3 1-6 16,3 1-9-16,-2-5-7 0,0 1-112 15,1-3-111-15,-1-1-269 0</inkml:trace>
  <inkml:trace contextRef="#ctx0" brushRef="#br0" timeOffset="345089.8095">8060 11979 558 0,'-1'-8'129'0,"-2"1"3"0,2-1-88 16,2 1-18-16,-1 2-4 0,2 2-5 15,-1-2-4-15,1 1-5 0,2-1-2 16,2 4-1-16,0 1-3 0,1-1-2 15,3-1-3-15,1 1-9 0,2 1 13 16,0 1-139-16,-2-3-116 0,3-1-301 16</inkml:trace>
  <inkml:trace contextRef="#ctx0" brushRef="#br0" timeOffset="345290.8233">8309 11779 578 0,'-3'-5'130'0,"2"1"1"0,-1 4-97 15,0 3-14-15,1 2-4 0,-1 3-4 16,-3 4-5-16,4 3-1 0,-3 1-3 16,0-1-4-16,0 3-6 0,3-1-10 0,2 2 4 15,1-2-122-15,-1-2-108 0,1-2-277 16</inkml:trace>
  <inkml:trace contextRef="#ctx0" brushRef="#br0" timeOffset="345767.1345">8294 11637 509 0,'2'-5'134'0,"5"2"4"15,4 0-15-15,2-1-88 0,5 0-12 16,4 2-1-16,3-1-3 0,1-1-3 15,2 0-4-15,-1-2-3 0,0 2-2 16,-3 0-2-16,2 0-1 0,-2-1 1 16,0 2 1-16,-5 2 1 0,1 5 1 15,-5-2-1-15,-3 5 1 0,-5 2-1 16,-3 3-2-16,-4 3 0 0,-5 0-2 0,-4 1-1 16,1 3-1-16,-2 1 1 15,0 3-1-15,-1-1-1 0,3 0 1 0,3 1-1 16,1 1 0-16,2-1 1 0,2-1-1 15,2-1 0-15,2-2-2 0,-2 0-1 16,3-2 1-16,-1 0-2 0,-2-3-1 16,-1 0 0-16,-2-1 1 0,-5 0 2 15,-2-4-2-15,-3-1-9 0,-3 2-10 16,-1 1-11-16,-2-2-123 0,0 0-123 0,2 1-306 16</inkml:trace>
  <inkml:trace contextRef="#ctx0" brushRef="#br0" timeOffset="348083.3339">7558 13903 407 0,'-5'-5'109'16,"-1"1"4"-16,-3 1-43 0,-1 1-23 15,-2 4-11-15,-1 1-6 0,-1 3-5 16,-2 4-6-16,0 2-3 0,-2 4-4 16,-2 5-2-16,2 2-1 0,-3 4-1 15,0 3 1-15,1-1 1 0,0 1 0 16,4-1 1-16,3 0-1 0,1 2-1 16,9-3-2-16,4-1 0 0,5-1-2 15,9 0-2-15,2-2 0 0,6-2 0 0,4-5-1 16,1-3 0-16,2-4 0 15,3-4 0-15,-5-6-1 0,5-5 0 0,-2-5-1 16,2-2 1-16,0-7 0 0,2-5-1 16,-4-2 0-16,0-1 1 0,-6-3-1 15,-1-2 0-15,-7-1 1 0,-6 3 0 16,-9 1-1-16,-3-3 1 0,-8 1-1 16,-2 4 1-16,-11-1-1 0,-5 4 0 15,-3 2-1-15,-2 3-1 0,-2 8-3 16,-1 6-2-16,0 8-2 0,4 7-5 0,4 9-6 15,4 5-11-15,2 3-7 0,0 3-103 16,3 2-104-16,6 0-256 0</inkml:trace>
  <inkml:trace contextRef="#ctx0" brushRef="#br0" timeOffset="348373.706">7537 14045 567 0,'1'-20'132'0,"0"7"4"0,-1 1-90 15,2 4-15-15,-1 5-3 0,0 4-1 16,0 5-4-16,-1 6-4 0,-1 5-5 0,0 4-2 15,0 4-2-15,-2 3-3 16,-1-2-4-16,1-2-2 0,0 1 0 0,1-2-4 16,1 0-7-16,-2-6-6 15,3 0-9-15,1-1-14 0,1-2-112 0,-2-4-116 16,1-4-278-16</inkml:trace>
  <inkml:trace contextRef="#ctx0" brushRef="#br0" timeOffset="348573.7185">7406 14205 604 0,'-6'-4'138'0,"0"-1"4"0,3 1-98 16,1 0-15-16,8 2-4 0,0-1-5 16,3 0-4-16,2 0-5 0,2 0-3 15,1 0-3-15,4 1-4 0,0-3-9 16,2 0-11-16,3 0 94 0,-1 1-224 15,5 3-135-15,0 2-373 0</inkml:trace>
  <inkml:trace contextRef="#ctx0" brushRef="#br0" timeOffset="350152.2244">10544 5845 215 0,'9'0'44'0,"-2"2"0"16,0-2-43-16,1-3-12 0,0 4-32 16,1-1-37-16,-1 0-89 0</inkml:trace>
  <inkml:trace contextRef="#ctx0" brushRef="#br0" timeOffset="350797.7615">16072 5849 228 0,'-2'4'52'0,"1"-2"2"0,-1-1-33 16,0 2-9-16,-1-2-3 0,3 1 0 15,-1 0 1-15,0 0 0 0,-1 1 2 16,2-2 2-16,0 0 3 0,0 2 4 15,-2-3 2-15,4 0 1 0,-2 1-1 16,0-1 0-16,0 0-3 0,1 0-3 16,-1-1-5-16,0 2-2 0,0-4-2 15,0 2-1-15,0 0-2 0,0 0-1 0,0-1-1 16,1 1-1-16,0 1 0 0,2 1-2 16,-1 1-4-16,-1-1-12 0,3 3-37 15,1-2-41-15,0-3-69 0,1 0-158 16</inkml:trace>
  <inkml:trace contextRef="#ctx0" brushRef="#br0" timeOffset="352625.7145">8481 14579 416 0,'-2'-4'104'0,"-1"2"2"16,1-2-53-16,-2 1-20 0,2 0-8 15,-4 2-7-15,1 0-5 0,1 2-1 16,-1 1-3-16,3 2-1 0,-4-2 0 15,0 2-3-15,-2-1 0 0,2-5-1 16,-2 2-1-16,-1 2 0 0,-1-2-1 16,0 1 1-16,-2 0-1 0,1 3 0 15,-4 3 0-15,2 2-1 0,-4 2 1 0,-2 0-1 16,3 5 0-16,-1 0 1 0,0 1 1 16,2 2 1-16,0 3 2 0,-1 4 1 15,2-3 3-15,2 4 0 0,1-2 1 16,0-1 0-16,2 0-2 0,3-4-1 15,4-1-2-15,-2-1-1 0,2-2-2 16,2-1-1-16,0-2-2 0,0-2-4 16,0-1-3-16,1-1-5 0,0-3-9 15,-1-3-7-15,0-3-63 0,1 2-42 0,-2-2-90 16,-1-5-195-16</inkml:trace>
  <inkml:trace contextRef="#ctx0" brushRef="#br0" timeOffset="352891.0134">8065 14917 498 0,'-3'-6'122'0,"-3"5"3"0,4-2-66 15,1 2-25-15,1 1-7 0,1 3-4 16,0 1-2-16,2 3-3 0,4 1-1 16,-1 3-1-16,0 1 1 0,1 1 0 15,2 1 0-15,-2 0-2 0,2-2 0 16,-2 0-1-16,2 1-2 0,-3-2-2 15,0-2-2-15,2-2-2 0,-2-3-1 16,0 0-2-16,0-3-1 0,0-6 0 16,3 1-2-16,0-4-2 0,0 1-7 0,2-1-9 15,0 1-8-15,1-3-10 0,1 2 35 16,-2-2-157-16,0 0-119 0,0-3-298 16</inkml:trace>
  <inkml:trace contextRef="#ctx0" brushRef="#br0" timeOffset="353389.2576">8609 14379 499 0,'-5'-6'117'16,"1"-1"4"-16,1 0-77 0,1 2-13 15,1-3-3-15,1 3 1 0,0 0-2 16,1 2-1-16,2 3-1 0,0 1 1 0,2 3-4 16,1 2-1-16,3 0-1 0,0 5-3 15,0 1-3-15,2 0-3 0,3 3-2 16,-1 0-2-16,1 1-1 0,-1 3-2 15,0-1-2-15,0-4 1 0,-1 5-2 16,-1-3 0-16,-1-3 0 0,0 1-3 16,0-2-3-16,-3-2-7 0,0-1-7 15,0-4-7-15,-4 0-7 0,2 1-10 16,-2-3-24-16,-2-2-86 0,-2 0-102 0,-2-3-241 16</inkml:trace>
  <inkml:trace contextRef="#ctx0" brushRef="#br0" timeOffset="353599.6906">8768 14351 541 0,'-2'-7'130'0,"-2"2"5"0,-1 4-80 0,1 2-19 16,-1 3-7-16,0 2-5 0,-1 4-5 16,0 3-4-16,-4 2-4 0,1 4-2 15,-2 1-3-15,0 3-1 0,-2-2-1 16,1 0-2-16,2-2-2 0,1 3-4 15,1-6-6-15,1 3-7 0,1-7-6 16,4-1-13-16,2-1-110 0,2-4-111 16,3-6-270-16</inkml:trace>
  <inkml:trace contextRef="#ctx0" brushRef="#br0" timeOffset="353866.9689">8915 14378 588 0,'0'-5'140'16,"-1"0"5"-16,-3 3-91 0,2 1-15 15,-3 3-5-15,-1 3-5 0,-2 2-4 16,2 1-5-16,0 3-3 0,0 1-2 16,0 0-3-16,2 4 1 0,0 0-2 0,7-1-2 15,-2 3 0-15,2-2-3 0,-5-4 0 16,8 5-2-16,1-3-1 0,0-2-2 15,1 0 0-15,4-3-2 0,1-2-3 16,4 4-7-16,-3-9-7 0,-2-2-11 16,0-2-9-16,0-4-7 0,-2 1-11 15,-2-3-109-15,-2-2-109 0,-3 1-265 16</inkml:trace>
  <inkml:trace contextRef="#ctx0" brushRef="#br0" timeOffset="354033.522">8916 14401 553 0,'-10'-2'140'0,"2"-2"3"16,-1 1-58-16,7-2-51 0,2-1-11 15,2-3-6-15,1 0-7 0,7 1-6 0,2-1-8 16,0 1-8-16,3 0-7 0,-3 2-12 16,3 1-111-16,1 0-3 15,-5 2-93-15,2-2-179 0</inkml:trace>
  <inkml:trace contextRef="#ctx0" brushRef="#br0" timeOffset="354464.0481">9067 14376 503 0,'0'-2'129'16,"-1"0"3"-16,1 0-53 0,0 2-38 16,0 1-8-16,1 1-4 0,0 2-3 15,2 1-4-15,-1 2-2 0,0 2-1 16,2 1-2-16,-1 2-1 0,1 0 0 16,0 0-2-16,1-1-2 0,1-1 0 0,-1 1-2 15,0-1-2-15,1-1-1 0,-1-3-2 16,0-5-1-16,-1 1-1 0,0 0 0 15,4-6-1-15,-2-3-1 0,3-3 0 16,0-1 0-16,2 0 0 0,2-4-1 16,-1-2 0-16,1 1 1 0,0 1-1 15,1 3 0-15,-3 1 0 0,0 2 0 0,-2 6 0 16,-3 0 0-16,-1 4-1 0,0 4 0 16,-3 1 0-16,-1 3-1 0,2 1 0 15,-1 3-2-15,0 0-2 0,0-1-4 16,1 1-6-16,-1-2-7 0,2-3-6 15,1 1-6-15,-1-5-9 0,4 1-29 16,-2-1-84-16,0-3-102 0,3-2-244 16</inkml:trace>
  <inkml:trace contextRef="#ctx0" brushRef="#br0" timeOffset="354680.4675">9431 14398 640 0,'1'-1'145'16,"-2"-3"1"-16,1 3-109 0,5-2-14 15,-3 2-6-15,2 0-4 0,-1-2-5 16,1 2-4-16,0 0-2 0,2 1 0 0,-1-3-2 16,1 2-7-16,1-3-11 15,-1 3-11-15,2 0-120 0,0-1-118 16,-2 0-299-16</inkml:trace>
  <inkml:trace contextRef="#ctx0" brushRef="#br0" timeOffset="355496.275">9559 14263 468 0,'-1'-1'123'0,"-1"0"4"0,0-1-48 0,1 1-32 15,1 0-10-15,0 0-4 0,-1-1-5 16,1 0-6-16,0 1-3 0,-1 0-4 16,1-2-3-16,-2 3-2 0,2-1-1 15,2 0-2-15,-2-1 1 0,1 2-1 16,-2 0 0-16,1-1 0 0,0 1-1 16,0 0 1-16,0 0 0 0,0 0 0 15,-2 0 1-15,2 0 1 0,0 0 0 0,-1 0 0 16,0 0 0-16,-1 0-1 0,-1-1 0 15,1 1 0-15,-1-1 0 0,1 1 0 16,1 0-1-16,-1 0-1 0,2 0 1 16,0 0-2-16,0 1 1 0,0-1 0 15,0 0-1-15,0-1 1 0,0 0-1 16,2 2 0-16,-2-2 0 0,0-1-2 16,1 0 0-16,1 1 0 0,1-1-1 15,0 0-1-15,2-2 0 0,0 1 0 0,3 0 0 16,-2 1 0-16,1 0 0 0,-1 0-1 15,1 1 1-15,2 0-1 0,0-1 0 16,-2 2 0-16,0 0 0 0,-1 0 0 16,1 3 1-16,-4-1-1 0,0 1 0 15,-3 0 0-15,-3 1 0 0,0 2 0 16,-5 3 1-16,1-1-1 0,0 2 0 16,-2 0 1-16,2 0-1 0,-1 2 0 15,3-2 0-15,0-2 1 0,3 2-1 16,0-1 0-16,2 0 0 0,0 1 0 0,1-1-1 15,1-2 1-15,2 2 0 0,1-3 0 16,1 0-1-16,0-1-1 0,1 0 0 16,2 0 0-16,0 0-1 0,-1-2 0 15,1 1 0-15,0 2 0 0,-1-2 0 16,-1 1 1-16,-1 0 0 0,-1 1 1 16,-1 1 0-16,-2 2 0 0,0-1 0 0,-2 3 0 15,-3-1 0-15,-1 0 1 0,0 1-2 16,-1 0 1-16,-1 0-1 0,-2-3-1 15,1 0-2-15,-2 2-4 0,3-2-5 16,-1-2-3-16,-2 0-5 16,3-2-7-16,0 0-6 0,-1-1-6 0,4-4-3 15,3-4 6-15,0 0-119 0,1-3-111 16,2-2-272-16</inkml:trace>
  <inkml:trace contextRef="#ctx0" brushRef="#br0" timeOffset="356140.5506">9769 14185 361 0,'-1'-3'107'0,"-2"1"6"0,1-2-35 16,-1-1-13-16,1 1-10 0,1 1-11 15,-2-2-6-15,2 1-4 0,1 1-3 16,1-4-2-16,0 3-2 0,2-1-2 16,0 0-4-16,4 2-2 0,-1 0-3 0,3 0-4 15,4 2-3-15,3 1-3 16,-2-1-2-16,0-3-1 0,4 2-2 0,1 3 0 15,-1-2 0-15,-3 2 0 0,-3 1-1 16,-1 2 1-16,2 2 0 0,-8 1-1 16,-2 0 1-16,-3 1 0 0,-3 2 0 15,0-2 0-15,-1 2-1 0,-1 1 1 16,0 2-1-16,4 0 0 0,-2 3 1 16,2 0-1-16,4-1 0 0,-3 2 0 15,2-1 0-15,2 1 0 0,-1-3 0 16,2 1 0-16,-1 0 1 0,-3 0-1 0,4-2 0 15,-1-1 0-15,-3 1 0 0,0-4 0 16,-1 1 0-16,-1 0-1 0,1 0 1 16,-5-2-1-16,0 1-4 0,2 1-4 15,-2-1-9-15,0 1-8 0,-3-1-9 16,2-2 17-16,-1 2-139 0,1-2-117 16,-3-2-291-16</inkml:trace>
  <inkml:trace contextRef="#ctx0" brushRef="#br0" timeOffset="357123.2699">9741 14180 447 0,'3'-5'115'16,"0"-1"4"-16,0 0-41 0,0-1-41 15,2 3-9-15,-2-1-3 0,4 1-1 16,-4 0-1-16,2 3 1 0,0 0 0 15,0 1 1-15,1 1 1 0,1 0-1 0,0 3-2 16,1 3-1-16,1 1-3 0,2 0-2 16,-3 4-1-16,3 2-1 0,2 3-1 15,-1 0-1-15,-2 2 0 0,1-2-1 16,0 2-1-16,1 1-2 0,-2-2-3 16,-4-3-1-16,2 1-1 0,0 0-1 15,-2 0-2-15,-1-1 0 0,-3-2 0 16,-3 2 0-16,-1-2-1 0,-3-1 1 15,1-1-1-15,-2 3 0 0,-3-2 1 16,-1-1-1-16,-1-2 0 0,3-1 0 0,-1 1 0 16,1-3 0-16,-1-4 1 0,3 2-2 15,1-3 0-15,4-1-1 16,0 0-1-16,-3-2 0 0,3-2 0 0,2 3-1 16,0 0 1-16,0-3 1 0,2 0 0 15,-2 1 1-15,3 3 1 0,-2-1 0 16,-1-2 0-16,1 1 0 0,-1 0 0 15,0 5 0-15,0-1 0 0,1-4 1 0,-1 4 0 16,-1-2 1-16,-1-2 0 0,-2-1 1 16,2 1 1-16,0 1 0 0,1 2-1 15,1-1 0-15,-1 0 0 0,1 1-1 16,4 3-1-16,-4-7 0 0,-1 3-1 16,3 0 0-16,-2-3 0 0,1-1 0 15,2 2 0-15,1-1 0 0,-1 2 0 16,1-3-1-16,-3 3-1 0,2-3-2 15,-1 2-1-15,1 2-3 0,-5-3-2 0,2 1-1 16,0-3-1-16,-1 0 0 0,1 0 1 16,1-1 1-16,-1-4 1 0,3 1 3 15,-4-4 1-15,2 2 1 0,-1-5 1 16,2-1 1-16,-2 1 1 0,-2-2 0 16,-1-2 1-16,4-2 0 0,-4-2 0 15,1 3 0-15,-2 3 0 0,-2-1 0 16,0 3 1-16,0 4 0 0,-5 2 0 15,5 4 1-15,-2 1 0 0,-2 2 0 0,3-1-1 16,1 1 0-16,0 3-1 0,4 2-4 16,0-1-6-16,1 3-12 0,1-1-10 15,2 2-13-15,0 0-116 0,-3 0-122 16,1-1-287-16</inkml:trace>
  <inkml:trace contextRef="#ctx0" brushRef="#br0" timeOffset="357626.9294">9739 14186 611 0,'-8'-4'145'0,"-1"-1"6"15,2 2-98-15,3 0-13 0,3 1-4 16,2-1-3-16,2-2-5 0,3 4-6 15,2 0-3-15,3 1-4 0,0 0-2 0,3-1-3 16,1 1-2-16,2 1-2 0,1-1-1 16,2-1-2-16,-1-1-1 0,3 0-1 15,-1 1 0-15,-1 0 0 0,-3-3-1 16,-1 1 0-16,-5 2 1 0,-1-1-1 16,-4 2 0-16,-4-3 1 0,1 5-1 15,-3-1 1-15,1 1 0 0,-1 1 1 16,-1 0 1-16,1 2 0 0,-3 1 0 0,1-1-1 15,2 4 1-15,-4-2-1 0,3 2-1 16,1 3 0-16,2 3 0 0,2 1-1 16,-2 1 0-16,0 0 1 15,1 1-1-15,1 2 0 0,0-2 1 0,-2-3-1 16,1 2 0-16,0-3 0 0,1 1 0 16,-2-1 0-16,1-2 0 0,-2-1 1 15,-3-1-1-15,0 0 0 0,-1-2 1 16,-5 1-1-16,2-2 0 0,-2 2 1 15,-2-1-1-15,-1 1 0 0,0 0 0 0,-3-2 0 16,1 2 0-16,-2-1-3 0,-1-1-7 16,0-2-9-16,3 0-10 0,2 4-11 15,-1-4-13-15,2-3-123 0,1 1-126 16,3-3-298-16</inkml:trace>
  <inkml:trace contextRef="#ctx0" brushRef="#br0" timeOffset="358407.112">8882 14411 245 0,'1'-5'52'0,"0"3"-1"0,-1-2-42 16,2 1-8-16,1 1-2 0,-4 0 1 16,1-1-1-16,1 2 1 0,-2-3 3 15,3 3 5-15,0 0 7 0,-4-4 10 16,6 4 9-16,-3-2 9 0,-2 0 6 15,4-1 5-15,-1-1 0 0,-3 0-2 16,3 0-5-16,-2 1-5 0,4-3-4 0,-3 1-3 16,0 3-3-16,-2-1-1 0,1-1-4 15,0 1-2-15,1 2-3 0,1 2-3 16,-1 0-2-16,0 1-1 0,2 3-2 16,-1 2-1-16,-2 4-1 0,-1 1-1 15,0 0-1-15,1 5 0 0,-2 1 0 16,2 1 0-16,0 4 0 0,0-3 0 15,2 1 0-15,-1 1 0 0,-1 0 0 16,0-3-2-16,1 0-1 0,0-5-1 16,4 2 0-16,-2-5-2 0,3 1 0 0,-3-5-2 15,3-1 0-15,1-2 0 16,0 2-1-16,-3-1-1 0,3 1 1 0,-2-4 0 16,1 4 1-16,0-1-1 0,-1-1 1 15,1 1 0-15,0-2 0 0,-1 2 1 16,0 0-2-16,0-2 1 0,1 2 0 15,0 0-1-15,0-2 0 0,0 0 0 16,1-2 0-16,0 0-1 0,-2 0 1 0,1-1-1 16,-1 0 0-16,0-1 0 0,0-1-1 15,1 3-5-15,0-4-7 0,1 2-8 16,-2-2-10-16,1-1-10 0,-1 3-9 16,-1-3-13-16,-2-1-110 0,0 0-115 15,-4 1-274-15</inkml:trace>
  <inkml:trace contextRef="#ctx0" brushRef="#br0" timeOffset="358724.8176">8976 14314 476 0,'-1'-2'134'0,"-1"-2"8"0,0 3-20 15,0 0-65-15,-1 1-11 0,3-1-3 16,3 2-2-16,-2-4-3 0,4 2-5 16,1 0-4-16,1-3-4 0,5-2-5 15,0-2-4-15,1-2-6 0,2-1-4 16,2 1-6-16,0 0-13 0,0 0-18 15,1 5-16-15,-3 2-88 0,-2 2-43 16,0 5-119-16,-3 5-239 0</inkml:trace>
  <inkml:trace contextRef="#ctx0" brushRef="#br0" timeOffset="361044.9411">7978 15343 298 0,'0'-2'91'0,"-1"-1"6"0,1 3-25 15,-3-1-16-15,3 1-10 0,0 0-10 16,-1 0-8-16,1 0-7 0,-2-1-4 16,2 0-5-16,1 2-2 0,0-1-3 15,0 1 1-15,0-2 0 0,-1 1 1 0,3 2 0 16,-6-2 1-16,3-1 0 0,-1 1 1 16,1-1-1-16,0 1 0 0,1-1-1 15,-2 0 0-15,2-1 1 0,-1 2 0 16,0-2 1-16,-1 1 0 0,-1-1-1 15,-2 1-1-15,3 0-1 0,0-1 0 16,-3-1-2-16,3 4-2 0,0-2 0 16,-1 0-2-16,4 0 1 0,-5-1-2 0,3 1 0 15,-2 0 0-15,2-1 0 0,-2-1 0 16,1 1 0-16,0-1 1 0,0 1-1 16,0-2 0-16,1-1 0 0,-2-1 0 15,1-1 0-15,0-1 0 0,1 0 0 16,0-2-1-16,-3 1 0 0,3 1 0 15,-2-2 1-15,1 1-1 0,-3 1 0 16,2-2 0-16,-5 0 0 0,4 2 0 16,-2-1 0-16,0-2 0 0,0 0 0 15,0 1 0-15,-1-1 0 0,1 1 0 0,0 1 0 16,-1-5 0-16,-1 4 0 0,-1-2 1 16,5-1-1-16,-3 2 0 0,0-3 0 15,-1-2 0-15,1 2 0 0,1-2 0 16,0 1 0-16,-2-1 0 0,-1-1 0 15,0 1 0-15,1 1 0 0,0 2 0 16,-3-3 0-16,0 1 0 0,0 2 0 0,0-1 0 16,3-2 1-16,-3 0-1 15,3 2 0-15,1-1 0 0,-3 0 1 0,2 1 0 16,-2 0-1-16,1 1 1 0,-2 0 0 16,0 2 0-16,1 0 1 0,0-1 0 15,1-1 1-15,0 0 0 0,2 0 0 16,-1 1 1-16,1-1 0 0,-1 1 0 15,1 0-1-15,0 1 1 0,1 2-1 16,0-1 0-16,-1 2 0 0,1-1-1 16,1 1 1-16,2 0-2 0,1 2 1 15,1 0-1-15,-2 2-1 0,1 1 1 0,1 0 0 16,0 1-1-16,0 2 0 0,0-1 0 16,0 2 1-16,0-1-1 0,1-1-1 15,-1 2 1-15,2 0-3 0,-1-2-3 16,-1 1-2-16,0-1-4 0,0-1-1 15,0 1-2-15,0 1-1 0,-3-3 1 16,2 0 1-16,1 2 4 0,-1-2 2 16,-2 1 1-16,2-4 3 0,-1 1 2 0,2 1 1 15,-1-1 1-15,-1-1 1 0,1 0 0 16,1 0 2-16,-1 0 2 0,0 1 0 16,-2-2 2-16,3 0 1 0,-2 3 2 15,1-1 1-15,-1 1 2 0,1 0 1 16,1 1 0-16,0 1 1 0,-1 2-1 15,1 2 0-15,0 5 0 0,-1 3-1 16,1 4-1-16,-2 4-1 0,0 2 0 16,1 1-2-16,-2 4 0 0,1-2-2 15,-1-1 0-15,-2-4 0 0,1-2 0 0,-3-1 0 16,1-1 1-16,1-5-1 0,-1-4 0 16,0 0 0-16,1-4-2 0,3-3 0 15,-1-3-2-15,3-1-1 0,-1-9-1 16,1 2 0-16,1-6 0 0,2-1-1 15,1-1 1-15,-1 0-1 0,2-1 0 16,1 5 0-16,2-2 0 0,0 7 0 16,2 2 0-16,-2 5 0 0,2 2 0 15,3 3 0-15,-1 2 0 0,1 2 0 0,3 2 0 16,5 0 0-16,4-1 0 0,-1-1-2 16,4-2-11-16,2-1-12 0,3-1-16 15,3-2-15-15,-4-3-119 0,1 0-132 16,5-3-301-16</inkml:trace>
  <inkml:trace contextRef="#ctx0" brushRef="#br0" timeOffset="362284.409">7437 13790 517 0,'1'-6'122'0,"0"-3"4"0,-1 0-77 0,-1-4-16 16,2 2-3-16,-2-2-1 0,1 1-1 15,1 1 0-15,3 1 0 0,-3-1 0 16,1 1 0-16,1 1-1 0,2 5 0 16,-3 0-2-16,2 3-2 0,1 3-1 0,0 5-3 15,-1 4-3-15,3 7-3 0,0-2-1 16,3 3-2-16,1 2-2 0,0-1-1 15,-1 2 0-15,2-2-2 0,0-4 0 16,-1 0 0-16,-1-3 0 0,-2-1 1 16,2-5-1-16,0-4 1 0,1-2 0 15,0-4-1-15,0-4-1 0,4-6-1 16,1-3-4-16,-2-3-8 0,4-4-13 0,-1-3-14 16,2 1-19-16,1-2 63 0,-3-2-196 15,3 0-142-15,3-2-353 0</inkml:trace>
  <inkml:trace contextRef="#ctx0" brushRef="#br0" timeOffset="364397.3503">7435 14475 223 0,'-1'0'57'16,"1"-1"4"-16,1-1-26 0,-3 1-13 15,-1 0-3-15,1-1 0 0,1-1-4 16,-1 3-4-16,2-1-4 0,-3-2-4 16,3 2-3-16,0 1-2 0,0 0-2 0,1 0 0 15,-2 1 1-15,0 1-1 0,3-1 2 16,-2 1 1-16,1 0 2 0,0-1 1 15,-1 1 0-15,0-2 2 0,4 0-1 16,-3 1 1-16,1-1-1 0,-2 0 0 16,1 0 0-16,1-1 0 0,2-1 0 15,-3-1 2-15,-1 1 2 0,1-2 5 16,1 3 2-16,-1-1 2 0,-2-2 2 16,-1 3 1-16,0-2-2 0,1 1-3 15,-2 2-4-15,1-4-3 0,-2 3-2 0,2 0-2 16,-1 1 0-16,0 0 0 15,3-2 0-15,-3 1 2 0,1 4 0 0,3-5-1 16,-2 1 0-16,1 1 0 0,0-1-2 16,0 1-2-16,-2 0-5 0,4-1-9 15,-1 2-9-15,-1 0-11 0,1 0-14 16,0-1-13-16,-1 0-17 0,2-1-12 16,-4-1-36-16,0-1-57 0</inkml:trace>
  <inkml:trace contextRef="#ctx0" brushRef="#br0" timeOffset="365739.4476">7417 14400 261 0,'1'-5'69'16,"0"2"5"-16,-1-2-31 0,3 2-7 0,-3-2-1 15,3 2 0-15,0 0-1 16,-4 0-3-16,2-2-2 0,-1 2-2 0,0 0-2 16,0 0-3-16,0 1-3 0,0-2-1 15,0 0-3-15,-1 2-2 0,2-2-2 16,-2 2-1-16,-1 0-2 0,1 1-1 16,0 1-1-16,0 0-1 0,1 0 0 15,0 0-1-15,2 1-1 0,-1-1 0 0,-1 0 0 16,2 0-1-16,1 0 1 15,-3 3-1-15,0 1 1 0,0-2 1 0,-2 2-1 16,4-1 0-16,-2 2 1 0,-3 0 0 16,3-2-1-16,0-2 1 0,-2 0-1 15,2 0-1-15,0 1 1 0,0-1-1 16,2-1-1-16,-2 0 0 0,-3 1 1 16,2-2-1-16,2 1 1 0,-2-1 0 15,1 1-1-15,1-2 1 0,2 2-1 16,-2-2 0-16,0 1 0 0,-1-3-1 15,1 3 0-15,-2-3 1 0,-1 2-1 0,0-2 0 16,4 0 0-16,-1 2 0 0,0-1 0 16,-2 1 0-16,5-1 0 0,-3 1 0 15,1 0-1-15,-2 2 0 0,2-3 0 16,-2 2 0-16,1 1 0 0,-1-3 0 16,0 2 0-16,-1 0 1 0,2 0-1 15,-1 0 1-15,0-1 0 0,0 1 0 16,-1 0 0-16,1 1 0 0,0-3 0 0,0 2 0 15,2-1 0-15,-2 2 0 0,-1 0 0 16,2-3 0-16,-1 3 0 0,0 0 0 16,-1 0 0-16,-3 2 0 0,3-4 0 15,2 2 0-15,-2 2-1 0,-2-1 1 16,3-1 0-16,-1 1 0 0,2 0 1 16,-2 0-1-16,1 2 0 0,-1-3 1 15,0 2 0-15,-1 2-1 0,-2-3 1 16,4 4 0-16,0 0 0 0,0 2 1 15,-3 2-1-15,2 0 1 0,-2 2 0 0,6 3 1 16,-8 0 1-16,3 2-1 0,-3 0 1 16,3 1 0-16,0 4 0 0,0 1 1 15,0 0-2-15,1 0 0 0,-5 2 0 16,2 2-1-16,-1 0 0 0,2 2 0 16,-2 4 0-16,-5 0 0 0,0 2 0 15,3 3 0-15,0 1 0 0,-1 2 0 0,3 5 1 16,-1-3-1-16,6 2-1 0,0 1 1 15,0-2-1-15,-1-1 0 0,1-2 0 16,-1-3 0-16,2-3 0 0,-1-1 0 16,-1-2 1-16,2-2-1 0,0 0 1 15,-2-5 0-15,1-3 1 0,0 2 0 16,1-1 1-16,0-1-1 0,-2 1 0 16,2 1 0-16,2-2-1 0,-2 0 0 15,-2 0-1-15,0-3 0 0,-2 1-1 16,2-3 1-16,-2-2-1 0,2 2 0 15,0 1 1-15,-3-3-2 0,4 2 1 0,-1 0-2 16,1 1-2-16,0 1-5 0,1-1-6 16,2-1-6-16,0 1-10 0,1 2-114 15,-3-2-112-15,2-1-275 0</inkml:trace>
  <inkml:trace contextRef="#ctx0" brushRef="#br0" timeOffset="368269.537">7310 15533 367 0,'2'-5'87'0,"-2"2"4"0,-2-3-52 16,0 2-10-16,1-1-1 0,-2 1 2 16,2 1 1-16,-1 0-2 0,-1-1-1 15,3 3-2-15,0 1-3 0,-2 0-2 16,2-1-3-16,0 2-3 0,0 0-1 15,0 3-2-15,-2 0-2 0,2-2-2 16,2 3 0-16,-1 5-2 0,-1-3 0 16,2 2-2-16,-2 1-1 0,3 3-2 0,-1 1 1 15,-1 0-1-15,1 0-1 0,0 3 1 16,-1 1 0-16,2 2 1 0,-2 1 0 16,-1 2 0-16,2 2 1 0,-2-1-1 15,-1-1 0-15,1-2 0 0,-2 0-1 16,2-3 0-16,-3-2 0 0,0-2-1 15,1-4 1-15,0-1-1 0,1-1 1 16,0-3-1-16,-1-3 0 0,4-1 0 16,0 0 0-16,-2-1 1 0,0 2-2 15,2-2 0-15,1 1-4 0,-1 0-3 0,0-1-4 16,0 1-5-16,3 1 3 0,-1-1-123 16,-1-1-108-16,-2-1-274 0</inkml:trace>
  <inkml:trace contextRef="#ctx0" brushRef="#br0" timeOffset="368939.9675">7217 15935 223 0,'-3'-2'84'0,"-1"-2"13"16,-1-1-4-16,0 1-18 0,0-2-7 15,-1 3-9-15,-1-2-9 16,-1 1-12-16,2 0-8 0,0-1-6 0,0 3-4 16,0-3-1-16,1-2-2 0,1-1 1 0,-1-1 0 15,2-1 0-15,-1 1 1 16,0-2 0-16,2 3-1 0,-1 0 1 0,0 0-1 16,4 5-1-16,-1 0-1 0,2 1-2 15,2 4-1-15,0 1-1 0,1 3-1 16,5 7 0-16,-2 0 0 0,2 2 0 15,0 2 1-15,-1 1 0 0,3 4 0 16,-1 0-1-16,0-5 0 0,0-1-2 16,0 0 0-16,1-1-1 0,0-8-1 0,2-3 0 15,-2-8 0-15,3-1-2 0,0-7 0 16,1-1-1-16,3-9-1 0,2-3-1 16,-3-2-2-16,0 3-5 0,-3-1-8 15,0 1-12-15,-2-2-14 0,-4 4-11 16,-2 6-11-16,-3 4 23 0,1 2-140 15,-3 5-118-15,1 11-282 0</inkml:trace>
  <inkml:trace contextRef="#ctx0" brushRef="#br0" timeOffset="369616.4504">7290 15689 409 0,'-3'-6'114'16,"1"0"4"-16,-2 1-29 0,3 0-40 0,-1 1-16 16,1 3-7-16,2 1-4 0,-2 1-5 15,2 2-4-15,-2 1-1 0,2 5-3 16,-2 1-1-16,4 2-1 0,-6 5 0 15,3 2-1-15,-1 0 0 0,1 4 0 16,-2 4 1-16,0 0 2 0,-4 2 0 16,6 2 2-16,-2 6 0 0,1 4 1 15,-2-1 0-15,-1-3-1 0,2 4 0 16,-2 0-1-16,-1-1-1 0,-1-2-1 0,-1-1-1 16,2 1 1-16,0 0-1 0,0-1 0 15,3-1 0-15,-1-5-1 0,2 1 0 16,1-3-1-16,3-3-1 0,-1-2-2 15,2-4-1-15,-1-3 0 0,1-1-2 16,1-4-4-16,0-5-8 0,-1-3-11 16,0 1-9-16,4-1-13 0,-2-3-116 15,-2-2-120-15,-1-1-283 0</inkml:trace>
  <inkml:trace contextRef="#ctx0" brushRef="#br0" timeOffset="373322.1633">10436 5855 288 0,'0'1'61'0,"0"1"0"0,0-2-50 16,3 2-5-16,-3 0-3 15,1 2-15-15,3 1-49 0,-3-2-51 0,4 1-132 16</inkml:trace>
  <inkml:trace contextRef="#ctx0" brushRef="#br0" timeOffset="375211.8756">11612 5870 367 0,'8'-8'74'0,"3"2"-74"0,2 3-132 16,5 0-176-16</inkml:trace>
  <inkml:trace contextRef="#ctx0" brushRef="#br0" timeOffset="376795.3199">7631 15923 543 0,'-7'-4'134'0,"-3"-2"6"16,2 1-79-16,0 1-11 0,2 1-5 16,1-2-5-16,1-1-3 0,1 0-2 0,2-3-4 15,1-1-2-15,2-3-3 0,2-1-2 16,2-2-2-16,1 0-1 0,1-1-2 16,1 3 0-16,2-1-2 0,-1 3-3 15,2-1-1-15,2 4-4 0,-1 2-3 16,3 1-2-16,-2 3-2 0,2 1 0 15,1 2-2-15,-1 4 1 0,0 2-1 16,-3 3 0-16,4 4 0 0,-1 2 0 16,-2 1 1-16,-4 0-1 0,-3 0 1 15,-1 2-1-15,-5 0 1 0,-7 0 0 0,-4-2-1 16,-2-1 1-16,-3 8 0 0,-1-1-1 16,-4-2 1-16,1-1-1 0,0 0 0 15,-1 3 0-15,3-1 0 0,0-4 1 16,1-4-1-16,4-5 2 0,1 0 0 15,3-4 0-15,4 1 1 0,2-1 1 16,2-2 0-16,5 2-1 0,0 2 1 16,3-2-2-16,6 3 1 0,1-4-1 15,1-1 0-15,-1-3-1 0,3 0 0 16,0 0 0-16,2 1 0 0,-1-4-2 0,0 0-5 16,1-1-13-16,1 3-22 0,0 1-22 15,-1 1-33-15,-4 1-103 0,-3 6-136 16,-3 1-293-16</inkml:trace>
  <inkml:trace contextRef="#ctx0" brushRef="#br0" timeOffset="377587.2138">7263 16644 468 0,'-5'-2'118'0,"-4"3"6"0,-1 0-66 0,-2 3-14 15,-3 0-5-15,-2 0-5 0,-5 3-4 16,0 4-7-16,-2-2-4 0,-3 7-3 16,1 3 0-16,3 2 1 0,1 2 2 15,3 1 2-15,5 1 0 0,3 1 0 0,4-2 0 16,6-2-2-16,5 0-4 16,3 0-2-16,7 0-3 0,5-1-2 0,6 0 0 15,5-1-1-15,5-6 0 16,6-3-2-16,6-7-1 0,4-5-2 0,-2-8-1 15,4-6 0-15,-4-5 0 0,0-4 0 16,-6-5-1-16,-4 1 1 0,-6 0-1 16,-3-3 0-16,-7 2 0 0,-6-1 1 15,-6 2-1-15,-9 0 1 0,-6 1-1 0,-9 2 1 16,-6 2-1-16,-8 2 1 16,-8 5-1-16,-5 4 0 0,-11 5-2 0,-6 4 0 15,-4 8-4-15,-5 6-4 0,0 8-4 16,3 4-5-16,4 5-10 0,10 6-7 15,8 1-6-15,9-1-17 0,10-1-105 16,7-1-115-16,9-4-274 0</inkml:trace>
  <inkml:trace contextRef="#ctx0" brushRef="#br0" timeOffset="378056.9552">7269 16770 526 0,'1'-11'130'15,"0"2"4"-15,0 4-80 0,1 1-11 16,0 5-5-16,-1 5-5 0,-1 3-6 16,1 4-5-16,-1 3-2 0,0 3-1 15,2 3-3-15,-4-3-4 0,4 3-3 0,-2 0-2 16,1 1-3-16,-1-3-3 16,0 0-7-16,0-4-11 0,2 2-8 0,1-4-14 15,1-3 66-15,-2-3-184 0,0-2-123 16,3 1-317-16</inkml:trace>
  <inkml:trace contextRef="#ctx0" brushRef="#br0" timeOffset="378304.2933">7195 16900 572 0,'-8'-2'142'15,"-1"-2"9"-15,0 2-80 0,3-2-15 16,3 2-5-16,1-1-2 0,4-2-3 16,3 2-5-16,2-2-7 0,1 0-5 0,6-1-7 15,3 1-4-15,4-3-5 16,5 1-5-16,3-3-4 0,5 4-7 0,2-2-13 16,-1-2-18-16,3-4-18 0,-2 2-21 15,-4 0-115-15,0 3-133 0,-3 3-298 16</inkml:trace>
  <inkml:trace contextRef="#ctx0" brushRef="#br0" timeOffset="384353.7058">4443 16345 269 0,'0'-11'86'0,"-3"0"7"0,2-1-21 16,0 0-13-16,-3 0-9 0,3-1-6 15,-1 1-6-15,2-1-5 0,-2-1-4 16,1 3-2-16,1 3-2 0,3 0-3 0,-2 2-2 16,0 1-4-16,0 3-2 0,2 2-3 15,2 1-2-15,-2 1-2 0,1 5 1 16,1 0 0-16,-2 4 0 0,2 4 0 16,0 4-1-16,-2 4 0 0,0 4-1 15,-1 3-2-15,-1 7-1 0,1 1-1 16,-2 2 0-16,0 2-1 0,-1 0 0 15,-1 3 0-15,-3-4 0 0,1-2-1 16,0-1 2-16,-1-3-1 0,1-6 0 16,0-2 0-16,0-7 1 0,2 0-1 0,-1-5-1 15,1-6 1-15,1-2-1 0,-1 0 1 16,0-3-1-16,2 0 0 0,0-3 0 16,1 0 0-16,-2 0 1 0,1 1-1 15,1-4 0-15,0 2 0 0,-1-1 0 16,0 1 1-16,2 0 0 0,-2 3 1 15,1-2 1-15,1-1 0 0,2 2 2 16,1 0-1-16,2 0 1 0,-1-1 1 0,5 0-1 16,-1 1 0-16,1-1 1 15,0-2 0-15,4 1-1 0,-2-4 1 0,3 5-2 16,0-2 0-16,8 2 0 16,-2-1-1-16,1-1-1 0,1 0 0 0,3 1-1 15,3-3 1-15,2 2-1 0,-7-3 0 16,6 4 0-16,0-2 0 0,-3 1-1 15,0-2 1-15,-1 2-1 0,-1 0 1 16,-2-2-1-16,-1 1 0 0,2 1 1 16,1 1-1-16,-1 0 1 0,1 0 0 0,0 0 0 15,2 1 1-15,1-1 0 0,2 1 1 16,3 2 1-16,-2-2-1 0,1 1 0 16,0 0-1-16,-2 1 1 0,-2 0-2 15,-1 0 1-15,-1-3-1 0,-3 2 0 16,0-2 0-16,1 1 0 0,0-2 0 15,2 1 0-15,0 0 0 0,-1 0 0 16,6-2 0-16,0 1 1 0,1 0-1 16,1-2 0-16,0 0 0 0,-1 0 0 0,-1 0 0 15,0 0 0-15,-2 1-1 0,-2-1 1 16,-4 2-1-16,1 0 1 0,-2-2-1 16,1 2 0-16,-2 1 0 0,2-1 1 15,-1 2-1-15,0-1 0 0,2 0 0 16,1 0 0-16,0 0 1 0,4 0-1 15,-2 0 0-15,0-2 0 0,2 2 0 16,-2-2 0-16,0 1 0 0,-4 0 0 0,0 0 0 16,-2 1 0-16,-3 1 0 0,1-1 0 15,-4 1 0-15,-1 2 0 0,-1 0 0 16,1-3 1-16,0 2-1 0,-1 3 0 16,0-2 0-16,2 1 0 0,0 0 0 15,-2-2 1-15,1 3-1 0,-1-3 0 16,-1 0 0-16,-2-2 0 0,-1 1 0 15,-2 0 0-15,-1 0 0 0,-1 0 1 16,-3 1-1-16,0-2 0 0,-1 0 1 16,1 1-1-16,-1 0 0 0,-2 0 0 15,0 1 1-15,3-2-1 0,-3 1 1 16,0-1-1-16,0 0 1 0,-2-1-1 0,5-1 0 16,-3 1 1-16,1 1-1 0,3 0 0 15,-2 0 0-15,2-1 0 0,0 1 0 16,-1-1 0-16,1 1 0 15,2-2 0-15,-2 0 0 0,1 1 0 0,0 0 0 16,1-2 1-16,0 1-1 0,1-2 0 16,-1 2 0-16,2-1 0 0,0 1 0 0,0 0 0 15,0 0 0-15,2 1 0 0,-2 0 0 16,2-2 0-16,1 2 0 0,-1 0 0 16,2-2 0-16,-3 1 0 0,-3 2 0 15,1 0 0-15,-3 1 0 0,-1-1 1 16,0-1-2-16,-3 2 0 0,0 0 0 15,0-1-2-15,-2 1-3 0,2 1-1 16,-3-4-2-16,-2 4-1 0,3-2-3 0,-3-2 0 16,0 0-2-16,0-2 1 15,-1-1 0-15,-1-1 3 0,2 0 1 0,-1-2 2 16,-2-2 2-16,2-4 3 0,-4 1 1 16,2-1 2-16,1 2 1 0,-3-3 2 15,0 3 2-15,3 2 3 0,-3 3 2 16,0 2 3-16,3 0 2 0,-1 3-1 15,3 0 0-15,0 1-3 0,3 0-3 16,3 2-2-16,2 3-3 0,3 0 0 16,1 2-2-16,4 1 0 0,3 4 1 15,4 4-1-15,-1-2 1 0,4 1-1 0,0-1 0 16,2-1 0-16,-3 1-1 0,-1-5 1 16,-2-2 0-16,1 2-1 0,-6-1 0 15,-2 0 2-15,-4 5 1 0,-4-4 2 16,-3 3 1-16,-5 6 0 0,-5 4 0 15,-6 7 0-15,-7 3-3 0,-4 3-11 16,-8 5-17-16,-5 5-25 0,-5-2-117 0,-1 1-132 16,0-6-320-16</inkml:trace>
  <inkml:trace contextRef="#ctx0" brushRef="#br0" timeOffset="391522.6794">10234 15380 156 0,'0'-1'39'0,"1"1"-1"0,-2 0-13 16,2 2-19-16,-2 0-6 0,2 0-8 15,-2 0-23-15,1 1-7 0,1 1-28 16,-1-3-54-16</inkml:trace>
  <inkml:trace contextRef="#ctx0" brushRef="#br0" timeOffset="391778.0652">10193 15944 156 0,'-2'42'33'0,"0"0"1"0,-1-4-27 16,1-1-5-16,-2-4-1 0,2-2-11 0,-2-7-23 16,-1-2-28-16,2-1-67 0</inkml:trace>
  <inkml:trace contextRef="#ctx0" brushRef="#br0" timeOffset="392614.9118">10265 15474 167 0,'0'0'41'0,"0"2"0"0,-1-2-11 16,1 1-30-16,0 0-4 0,0 0-1 15,0 1-2-15,-2-2 1 0,4-4 1 16,-4 0 4-16,1 1 8 0,1-4 11 15,-1 1 11-15,1 0 9 0,0 0 6 16,-1 2 4-16,2 1 1 0,-1 1-2 16,0 0-7-16,0 2-8 0,0 2-4 15,1 2-3-15,0 4-2 0,-1 4-2 16,0 4-1-16,2 6-2 0,-1 3-1 16,0 5-2-16,-2 3-2 0,0 5-2 0,-2 4-1 15,1-1-2-15,-3 3 0 0,1 3-2 16,0 2-1-16,3 0-2 0,0 0-2 15,2-1 1-15,-2-6-2 0,2 0 1 16,-1-5-2-16,1-3-2 0,-2-4-5 16,1-6-5-16,0-3-7 0,1-4-42 0,-1-5-58 15,2-3-86-15,-1-7-198 0</inkml:trace>
  <inkml:trace contextRef="#ctx0" brushRef="#br0" timeOffset="393627.9382">10157 15967 337 0,'-6'-7'79'0,"-1"-1"5"0,0 6-45 15,1 2-14-15,0-2-5 0,1 2 0 16,2 2 0-16,-1-1-1 0,2 0-2 16,-1-1-1-16,2 0-2 0,-2 1 0 15,2-2-1-15,-1 1 0 0,0-1 0 16,-2-2 1-16,2 2 2 0,0 0 1 15,2-3 3-15,-1 4 1 0,1-2 1 16,-2 3-2-16,6 0-1 0,-3 4-2 16,2 4-2-16,0 3-1 0,4 8-2 0,0 1 0 15,3 5 1-15,-3 6 0 0,2 1 0 16,-2 3-1-16,3-1-1 0,-2-1-1 16,1 0-1-16,3-5-3 0,0-3-1 15,3-4-2-15,-1-5 0 0,2-6 0 16,-2-7 0-16,2-5 1 0,-1-4 0 15,2-9-1-15,4-5 0 0,1-6 0 16,-1-2-1-16,2-5-2 0,-1-3-4 16,-2-2-5-16,-3-1-7 0,-5-2-6 15,-1-1-9-15,-2 3-16 0,-3 4-107 0,-3 2-112 16,-1 6-269-16</inkml:trace>
  <inkml:trace contextRef="#ctx0" brushRef="#br0" timeOffset="393975.5733">10605 15993 540 0,'-5'14'126'16,"2"0"2"-16,-2 3-84 0,1 1-15 16,3 2-8-16,0 1-5 0,2-3-4 15,1-2-3-15,2 0-1 0,1-5-1 0,6-4-1 16,0-3-1-16,3-3 0 16,0-3 0-16,5-7-1 0,-3-2 0 0,1-5-1 15,-3-3-1-15,-1-1 0 0,-6-4 0 16,-2-3-1-16,-6 2 0 0,-5 4 0 15,-5 0-3-15,-5 8-4 0,-4 3-8 16,-1 9-18-16,0 7-109 0,1 6-111 16,2 9-281-16</inkml:trace>
  <inkml:trace contextRef="#ctx0" brushRef="#br0" timeOffset="394825.9765">10226 16483 129 0,'0'-5'3'0,"1"-1"-3"0,-1-1-40 16,0 1-51-16</inkml:trace>
  <inkml:trace contextRef="#ctx0" brushRef="#br0" timeOffset="395126.2156">10253 16456 303 0,'-3'-10'90'0,"1"0"5"0,0 1-26 16,1 2-13-16,-1 0-10 0,1 2-4 0,-2 1-5 16,1 2-4-16,0 2-3 0,1 2-3 15,1 2-3-15,-1 3-4 0,1 3-4 16,1 2-4-16,0 4-3 0,2-1-2 15,-2 1-3-15,0 0-1 0,2-2-2 16,-2 0 0-16,-1-2-1 0,0-1-1 16,1 0-4-16,-1 0-7 0,1-2-13 15,-1-1-57-15,-1 2-50 0,1 0-96 16,0 1-211-16</inkml:trace>
  <inkml:trace contextRef="#ctx0" brushRef="#br0" timeOffset="396142.1456">10233 16728 397 0,'-7'-9'101'0,"-3"0"4"16,0 3-47-16,-1-1-22 0,-1 1-9 15,0 2-3-15,-3 0-3 0,0 3-3 16,0 2-2-16,0 3-3 0,-3 2-2 16,1 3-3-16,-1 4-2 0,2 4-2 0,-2 5 1 15,-1 2-1-15,1 3 2 0,1 2 1 16,1 4 0-16,3 3 1 0,6 2 0 15,2-2 0-15,6 2-1 0,4 0-1 16,5-1-2-16,4-3 0 0,3-4-1 16,4-7 0-16,4-3-1 0,3-6-1 15,6-4 1-15,4-6-1 0,3-5 1 16,5-7-1-16,1-5-1 0,5-2 1 16,-2-3-1-16,-2-8 0 0,-4-5-1 15,-3-4 1-15,-5-3-1 0,-7 0 0 16,-7-2 1-16,-4-2-1 0,-7 1 1 0,-4 5-1 15,-6 3 0-15,-4 1 0 0,-7 1 0 16,-7 4 0-16,-7 5 1 0,-5 6-1 16,-10 4 0-16,-9 7 1 0,-2 6-2 15,-5 10-2-15,-2 3-3 0,2 7-7 16,4 4-8-16,7 5-7 0,6-1-103 16,6 1-100-16,6-2-249 0</inkml:trace>
  <inkml:trace contextRef="#ctx0" brushRef="#br0" timeOffset="396454.8667">10275 16786 536 0,'-6'-12'130'0,"-2"1"4"16,5 4-77-16,-1 2-21 0,1 5-9 15,3 5-5-15,0 3-7 0,-1 3-6 16,1 5-3-16,0 4-3 0,0 1-1 16,0 2-1-16,1 0 0 0,1 2 0 0,-1-1-1 15,0 1-3-15,0-2-4 0,2 3-7 16,-2-2-9-16,-1-5-10 0,1-3-3 15,-2-2-104-15,0-4-100 0,-2-3-243 16</inkml:trace>
  <inkml:trace contextRef="#ctx0" brushRef="#br0" timeOffset="396618.391">10101 17002 535 0,'-5'-6'132'0,"2"1"3"0,2 1-73 0,4 1-23 16,4 0-14-16,3-1-7 0,4 2-7 15,5-2-5-15,5-1-1 0,4-1-3 16,4-1-6-16,5 0-8 0,2-1-14 16,5-2-113-16,0 1-113 0,-1 0-284 15</inkml:trace>
  <inkml:trace contextRef="#ctx0" brushRef="#br0" timeOffset="398058.0634">7637 16889 369 0,'-14'0'104'0,"1"0"5"0,0 0-3 16,1 0-69-16,3 1-9 0,1 1-3 15,-1-1-3-15,4 0-3 0,0 0-2 16,2-1-3-16,0 2-1 0,1-2-2 16,2 0-1-16,2-2-1 0,1 5-1 15,0-2-3-15,3-1 0 0,3 2-2 16,1 2 0-16,2-1-1 0,3 2 0 0,2-1-1 15,4 3 1-15,-1-1-2 16,4-1 1-16,0 1-1 0,2 0 1 16,1-1-1-16,1-2 1 0,0 1-1 0,3-3 1 15,-1 1-1-15,2-4 0 16,1 1 0-16,-1-1 1 0,1-1-1 0,2 2 0 16,1 0 0-16,2 2 1 0,3 1-1 15,3 1 1-15,2 1-1 0,3 0 1 16,2 0 0-16,-2 1 0 0,0 0-1 0,3-3 1 15,1 1 0-15,1-1 0 0,2-3 0 16,4-3 0-16,4 1-1 0,1-3 1 16,-3-1-1-16,0 0 0 0,0 0 1 15,-1 2-1-15,1 0 0 0,-2 0 0 16,0 3 0-16,0-1 0 0,-3 2 0 16,-4 1 0-16,-4 0-1 0,-5 1-3 15,-5 3-2-15,-2-1-6 0,-3 2-10 16,-4-2 94-16,-3 0-206 0,-4 0-119 0,-2-1-327 15</inkml:trace>
  <inkml:trace contextRef="#ctx0" brushRef="#br0" timeOffset="398731.4208">10750 16926 325 0,'-12'-4'92'0,"-2"1"8"0,1-1-24 15,-2-1-28-15,3 1-5 0,3 2-4 0,2-1-3 16,1 1-6-16,1 0-6 0,2 2-4 16,1-2-5-16,3 2-4 0,-1 0-2 15,3 0-4-15,0 3 0 0,2-2-3 16,3 3 1-16,1-2 0 0,2 2 2 16,4 1-1-16,1 0 2 0,4-2-1 15,3 2 0-15,4-1 0 0,3 1-1 16,3-2 0-16,1 1-1 15,4 0-1-15,2-3 0 0,-2 0-1 0,2-1 0 16,3 1-1-16,0-2 1 0,5 0 0 16,2-3 0-16,3 1 0 0,1-3 1 0,1-1 0 15,0 1 1-15,0-1-1 0,0 0 1 16,-1 0 0-16,-5 3 0 0,4 1 0 16,-2 1-1-16,-1-1 0 0,-1 2 0 15,-3 0-1-15,-6 0 1 0,-2-1-1 16,-5 1-1-16,-6 1 1 0,-5 0-1 15,-6 0 0-15,-1 1 0 0,-5 1-4 16,-2 0-3-16,-4-1-4 0,-3 2-9 16,-2-2-12-16,-3-1-106 0,-2 0-108 0,-3 0-264 15</inkml:trace>
  <inkml:trace contextRef="#ctx0" brushRef="#br0" timeOffset="398999.7027">11960 16735 562 0,'-1'-3'125'0,"2"1"2"0,0 1-89 16,3 1-19-16,2 3-10 0,4 1-4 15,2 0 0-15,3 1-1 0,2 2 0 16,4-1 0-16,1 2 2 0,4-2 0 16,1 2 1-16,1 1 2 0,4-2 2 15,1-1 2-15,1 2-1 0,3-3-1 16,-4-1-1-16,-3 1-2 0,0 0-2 15,-11 3-3-15,-8 0 0 0,-8 1-2 16,-12 3 1-16,-10 3-1 0,-11 3 1 0,-5 3-2 16,-8 6-6-16,-5 3-9 0,-3 6-17 15,-4 4-113-15,-5 1-117 0,-2 0-290 16</inkml:trace>
  <inkml:trace contextRef="#ctx0" brushRef="#br0" timeOffset="399968.7618">12514 16513 544 0,'-14'-26'132'0,"6"4"4"16,-2 0-81-16,5 9-10 0,1 3-9 15,3 3-6-15,0 2-5 0,5 4-2 16,-1 2-3-16,6 1-1 0,1 3-2 16,2 3-2-16,4 1-2 0,1 5-1 15,0-2-2-15,3 3-2 0,-1 2-2 16,2 3-3-16,1-1-4 0,-1 2-7 15,2-3-8-15,-1 2-11 0,-2-3-7 16,-2-2-17-16,1-4 18 0,-2-6-128 0,-2-5-112 16,2-3-271-16</inkml:trace>
  <inkml:trace contextRef="#ctx0" brushRef="#br0" timeOffset="400188.1448">13027 16377 573 0,'-4'5'138'0,"-3"2"5"0,-2 1-80 16,0 4-19-16,0 6-12 0,-1 7-5 0,-2 2-3 16,-1 4-2-16,-5 0-1 0,-1 6-3 15,-4 1-2-15,-6-1-3 0,1 1-3 16,1-1-2-16,0-1-3 0,2-3-3 16,4-3-9-16,2-6-11 0,8-5-11 15,4-10-10-15,5-1-16 0,8-9-111 16,2-6-119-16,3-2-274 0</inkml:trace>
  <inkml:trace contextRef="#ctx0" brushRef="#br0" timeOffset="400470.388">13310 16320 599 0,'1'-2'141'15,"-2"4"6"-15,0 1-85 0,-3 3-25 16,0 4-7-16,0 2-2 0,0 2-2 0,-2 2-3 16,1 2-4-16,0 3-1 15,1 2 0-15,-1-2 1 0,2 4 0 0,-2-1-2 16,1 1-1-16,3 0-2 0,-2-3-2 16,5-2-3-16,1-2-3 0,2-3-1 15,3-4-2-15,1-1 0 0,5-5-2 16,4-3 0-16,1 0-3 0,6-2-6 15,2-3-10-15,4-3-11 0,0-4-14 16,-3 2-9-16,-1-5-21 0,-2-3-106 16,-6-2-119-16,-2 0-272 0</inkml:trace>
  <inkml:trace contextRef="#ctx0" brushRef="#br0" timeOffset="400650.9218">13330 16387 715 0,'-11'-9'163'0,"6"1"1"16,3-1-115-16,7 2-19 0,5 0-14 0,5 0-9 15,3 0-13-15,6 1-13 0,5 0-11 16,0-3-21-16,3 2-113 16,0-2-125-16,-1 3-295 0</inkml:trace>
  <inkml:trace contextRef="#ctx0" brushRef="#br0" timeOffset="401116.282">13704 16386 579 0,'-1'-9'136'15,"0"1"5"-15,0 0-89 0,1 1-11 0,-1 2-2 16,2 3-3-16,-1 3-2 16,0 2-3-16,0 2-3 0,1 3-5 0,-1 0-3 15,1 3-3-15,0 4-2 0,2 0-2 16,1 2-2-16,0 1-2 0,0 2-2 15,2 1-1-15,2-3-2 0,1-1-1 16,1-5 0-16,1-3-1 0,-1-3 0 0,4-6-1 16,-2-4 1-16,0-3-1 0,1-4-1 15,0-4 1-15,1-3 0 0,1 1-1 16,-1-1 0-16,-2 2 1 0,-1 1-1 16,-3 4 0-16,0 4 0 0,-3 3 0 15,-4 4 1-15,1 4-1 0,-3 5 0 16,2 2 1-16,-3 5-1 0,2 1 0 15,0 5 0-15,4-1-5 0,-2 1-7 16,3-2-10-16,1-2-12 0,6-2-10 16,1-2-9-16,2-7-18 0,1-1-105 0,0-7-113 15,4-4-265-15</inkml:trace>
  <inkml:trace contextRef="#ctx0" brushRef="#br0" timeOffset="401767.5523">14052 16240 602 0,'-7'-5'140'0,"0"3"6"16,0-2-91-16,3-1-20 0,1 1-5 15,1 1-1-15,3-2-1 0,0 1-4 16,4 1-3-16,0 0-2 0,4 2-1 15,-1-2-2-15,3 1 0 0,0-1-1 16,1 2-1-16,-2-2 0 0,0 0 0 0,-3 1-1 16,-1-1-1-16,-2 3-1 15,-1 0-1-15,-2 0 0 0,-1 1-1 16,-3 1-1-16,1 0-1 0,-2 1 1 16,1-2 0-16,-2 2-1 0,-1 0-2 0,1-2 2 15,1 2-1-15,0-2 1 0,1-1-1 16,0 0 1-16,2 0-1 0,-2-1 0 15,3-1-1-15,-1 1-1 0,1-1-1 16,0 0 0-16,3 1-1 0,-1-2-1 16,2 1 0-16,1 1 0 0,1 0 0 0,1-2 0 15,3 1-1-15,5 0 1 16,3 0-1-16,3 1 0 0,3-1 1 0,2-2-1 16,2 0 0-16,2-1 0 0,-2 3 0 15,-2-2 0-15,-2-1 0 0,-2 2-1 16,0 3 1-16,-2 1 0 0,-7 0-1 15,-4 0 1-15,-5 4 0 0,-2 1-1 16,-6 3 1-16,-4 1 0 0,-3 2 0 16,-2 3 0-16,1 3-1 0,0 3 0 15,-2 2 0-15,2 4 0 0,2-1 0 16,2 2 1-16,3 1-1 0,0 3 1 16,4 1 0-16,2-1 0 0,3-2 0 0,-1-1 0 15,2 0 0-15,0-2 0 0,-1-3 0 16,0-6 0-16,-2-2 0 15,-2-1 0-15,-4-3 1 0,-2-4-1 0,-2 0 2 16,-1-3-1-16,-4-2 0 0,-2 1 1 16,-2-2-2-16,-3 0-5 0,-2-1-11 15,-1 0-13-15,-2 2-19 0,1 2-18 16,1 1-31-16,-3 2-104 0,4 6-131 0,-5 2-284 16</inkml:trace>
  <inkml:trace contextRef="#ctx0" brushRef="#br0" timeOffset="407046.8441">16544 12966 559 0,'5'-16'151'15,"-4"4"9"-15,-2 3-41 0,-2 4-61 16,4 3-9-16,-1-1-4 0,-2 4-8 16,-3 2-7-16,0 4-6 0,0 2-4 15,-1 4-4-15,-7 4-2 0,-1 3 0 16,-2 2-2-16,3 4-1 0,-4 0-1 15,1 1-1-15,0-4-1 0,4 0-2 16,2-2-2-16,4-3 0 0,2-2-2 0,4-5-1 16,2 0 0-16,6-3 0 0,2-1-1 15,3-2 0-15,5 1-1 0,1-4-2 16,3 1-5-16,1-3-9 0,2 0-11 16,-2-3-16-16,-1 0-14 0,-4-2-15 15,3 0 57-15,-5 0-171 0,-1 1-125 16,-1 2-305-16</inkml:trace>
  <inkml:trace contextRef="#ctx0" brushRef="#br0" timeOffset="407253.8432">16712 13025 665 0,'-4'1'159'16,"-1"6"5"-16,0 3-105 0,4 5-16 15,-2 3-6-15,1 7-6 0,1 0-8 0,0 3-8 16,-1 3-4-16,2 3-3 0,0-1-3 16,4 2-12-16,1-2-22 15,1 1-24-15,1 0-122 0,1-3-136 0,0-2-333 16</inkml:trace>
  <inkml:trace contextRef="#ctx0" brushRef="#br0" timeOffset="407810.2667">17316 13208 520 0,'2'-3'135'0,"-1"0"10"16,0 1-62-16,-1 2-16 0,0 0-1 0,0 2-3 16,0 3-4-16,0 0-2 0,2 2-7 15,0 4-5-15,-1 0-7 0,2 3-8 16,0-2-5-16,1 0-5 0,3-2-6 16,1-1-3-16,0-6-4 0,5-3-1 15,0-3-1-15,2-7-2 0,3-4-2 16,1-1 0-16,-2-7 1 0,0-2-2 15,-4 0 1-15,1 0-1 16,-3 4 1-16,-4-1-1 0,-3 2-1 0,-2 5 1 0,0 3 0 16,-2 2-2-16,-4 4 1 0,0 3-1 15,2 5 0-15,-2 5-2 0,4 3-2 16,-5 1-5-16,3 6-5 0,0 2-6 16,-1 1-7-16,-2 2-7 0,5 4-10 15,-3-2-14-15,5-3-6 0,-1-3-16 16,0-2-102-16,-2-6-120 0,3-3-276 15</inkml:trace>
  <inkml:trace contextRef="#ctx0" brushRef="#br0" timeOffset="407997.7645">17275 12809 601 0,'-12'-32'152'0,"0"13"7"15,2 8-90-15,2 12-11 0,1 7-10 16,3 11-6-16,2 5-8 0,3 11-6 15,3 7-5-15,3 9-3 0,-1 3-3 0,0 4-4 16,-2 7-3-16,1 1-2 0,-1-1-6 16,-1-2-10-16,1-3-17 0,5-4-23 15,3-6-23-15,5-7-113 0,0-6-136 16,3-5-307-16</inkml:trace>
  <inkml:trace contextRef="#ctx0" brushRef="#br0" timeOffset="408500.3765">17750 13170 517 0,'-1'-5'134'0,"0"1"8"0,0-3-67 16,-1 1-8-16,2 1-1 0,0 2-3 16,-1 2-6-16,2-2-4 0,-1 3-4 15,0 4-6-15,0 3-8 0,2 4-8 0,-1 0-6 16,3 1-3-16,0 6-2 0,4 0-2 16,0-1-1-16,5 0-2 0,0-2-1 15,-1-3 0-15,3-2 0 0,0-1-1 16,1-9-2-16,0-3-1 0,0-5-2 15,-2-5 0-15,2-1-2 0,0-2-2 16,-5-3-4-16,0 0-7 0,-4-1-9 16,-2 2-12-16,-1 1-20 0,-4-1-19 15,0 4-18-15,3 4 83 0,-6 1-195 16,4 7-134-16,1 4-326 0</inkml:trace>
  <inkml:trace contextRef="#ctx0" brushRef="#br0" timeOffset="408963.892">18137 13129 402 0,'2'-2'107'16,"-2"1"6"-16,2-1-29 0,-2 2-45 15,3 0-4-15,-1 1-2 0,2 1-1 16,-2-2-4-16,1 0-1 0,-1 0 0 16,0 0 2-16,1-2 0 0,-1 2 2 15,0-2 1-15,0 2 2 0,-1 1 0 16,2 0 0-16,-1 1-2 0,-2 3-2 16,1-1-2-16,2 5-3 0,-3-1-2 0,2 1-2 15,1-1-2-15,-1 2-2 0,2 0-1 16,0-1-2-16,0-3-3 0,4 0-1 15,0-3-3-15,1-1-2 0,2-5-1 16,2 0-2-16,2-6 0 0,1-2-1 16,1-3 0-16,0 0 0 0,1-2-1 15,-4 2 1-15,-2 0 0 0,1 3-1 0,-3 2 1 16,-4 5 0-16,-1 3 0 0,-2 2 0 16,1 4-1-16,0 4 1 0,-1 3-1 15,1 2 1-15,-2 2-1 0,1-2-1 16,-1 3-2-16,1 1-7 0,-1 0-12 15,1-1-17-15,-2-2-21 0,3-4-13 16,-2 0-27-16,2-8-100 0,-3-5-126 16,0-7-266-16</inkml:trace>
  <inkml:trace contextRef="#ctx0" brushRef="#br0" timeOffset="409143.4025">18395 12673 635 0,'2'-11'145'15,"-3"6"0"-15,0 6-103 0,1 5-19 16,2 4-8-16,2 6-8 0,-2 6-15 16,-2 4-24-16,5 5-113 0,-2 3-119 0,4 5-298 15</inkml:trace>
  <inkml:trace contextRef="#ctx0" brushRef="#br0" timeOffset="409300.9976">18659 13210 607 0,'5'1'151'16,"-1"0"6"-16,-1-1-89 0,2-1-18 0,2 1-8 15,0-1-6-15,1-2-8 0,3-1-10 16,2 2-7-16,-2-3-8 0,2 0-10 16,-1 2-14-16,1-1-11 0,-2 0-16 15,-4-1 16-15,-1 0-136 0,-1-1-121 16,-5-4-284-16</inkml:trace>
  <inkml:trace contextRef="#ctx0" brushRef="#br0" timeOffset="409500.0546">18689 12625 634 0,'-9'15'148'0,"-1"1"4"0,3 8-103 15,1 7-10-15,0 6-2 0,2 8 0 16,3 5 0-16,1 8-3 0,1 3 0 15,-1-1-3-15,0 4-3 0,4-3-5 16,-2-2-4-16,1-3-5 0,1-7-7 0,3-6-12 16,1-1-17-16,2-9-23 0,2-7-14 15,2-8-8-15,0-8-123 16,4-4-133-16,0-9-288 0</inkml:trace>
  <inkml:trace contextRef="#ctx0" brushRef="#br0" timeOffset="409930.2399">19203 12981 565 0,'-4'-16'149'16,"0"5"3"-16,-3 0-48 0,0 3-63 15,0 1-12-15,-1 1-6 0,2 2-6 16,0 4-8-16,0 0-5 0,1 1-1 15,1 3-2-15,3 2 0 0,-1 0-5 16,-1 2-4-16,5-1-8 0,-2 0-3 16,1 1-3-16,0-2-4 0,1 0-2 15,1-2 2-15,-1-1 4 0,0 0 6 16,-1-1 4-16,0-2 4 0,-1 1 2 0,0-2 4 16,-1 2 1-16,1-1 2 15,-3-1 2-15,2 0 1 0,-1 0 3 0,2-1 1 16,-3 1 2-16,2 2 2 0,0-3 1 15,-2 2 0-15,5 0 0 0,-4 0-2 16,2-1-1-16,-1 0-2 0,1-1-1 16,0 1-3-16,0-1-2 0,0 0 0 15,1 4-1-15,-1-2-1 0,2-2 0 16,-2 2-1-16,1 0-2 0,0 0-2 16,-1 0-3-16,1-1-5 0,-1 0-6 0,1 2-10 15,1 0-10-15,-2-1-102 0,1 0-106 16,-1-1-258-16</inkml:trace>
  <inkml:trace contextRef="#ctx0" brushRef="#br0" timeOffset="410492.2697">19158 12923 654 0,'-6'-4'167'0,"-4"2"9"16,-1 1-91-16,-3-1-17 0,1 4-5 15,-3 1-7-15,1 5-10 0,-1-2-11 16,5 2-8-16,-1 2-7 0,5 0-8 15,-1-2-5-15,5 5-3 0,4-1-3 16,1-1-2-16,3 0-3 0,3-1-4 16,3 0-5-16,0 1-5 0,1-4-7 15,-2-3-4-15,1 2-4 0,-1-4-2 0,-1 1 2 16,-4-2 5-16,0 0 6 0,-5-2 5 16,1 2 6-16,-4-1 6 0,-6 3 7 15,-2-1 7-15,-2 2 7 0,-2 2 3 16,-2 2 4-16,-3 2 3 0,-1 1 2 15,4 1-3-15,0 4-3 0,2 0-5 16,3-1-5-16,5 2-3 0,3 2-3 16,7-2-2-16,3-3-3 0,6 1 0 15,5-3-1-15,6-2-1 0,4-4-2 16,5-6-3-16,4-5-5 0,-1-2-3 0,3-4-3 16,-1-1-4-16,-2-2-1 0,0 0 0 15,-3-2 3-15,-5 0 4 0,-4 0 3 16,-4 0 3-16,-3-1 4 0,-3 0 5 15,-5 2 5-15,-3 3 4 0,0 4 2 16,-3 3 1-16,1 2 1 0,-3 0 1 16,2 4-3-16,-1 2-2 0,3 1-3 15,1-1-1-15,2 2-3 0,2 3 0 16,3 0 0-16,2-1-1 0,3 4 0 0,2 1-1 16,4 0 1-16,1-1-1 0,-1 0 0 15,3 2 0-15,0-3 0 0,-3 1 0 16,0-2 0-16,-4 2 0 0,-5 0 0 15,-4 0 1-15,-6 1 0 0,-7 0 0 16,-6-1 1-16,-9 0 0 0,-5-1-4 16,-5 0-15-16,-8 2-26 0,-9-2-38 15,-3 0-104-15,-4 1-138 0,-1-3-318 16</inkml:trace>
  <inkml:trace contextRef="#ctx0" brushRef="#br0" timeOffset="418798.1999">10093 15670 560 0,'5'-11'126'0,"-1"5"1"0,-7 0-96 16,1 4-11-16,2 2-8 0,-2 1-6 0,-1 1-8 16,1 3-8-16,-3 1-9 0,1 1 10 15,-2 0-118-15,-1 0-102 0,-1 3-256 16</inkml:trace>
  <inkml:trace contextRef="#ctx0" brushRef="#br0" timeOffset="418974.7588">9843 15952 565 0,'-12'11'128'0,"0"1"0"0,-1-2-76 15,4 5-41-15,2 3-20 0,2-1-9 16,-3 1-109-16,2 0-105 0,0 2-265 15</inkml:trace>
  <inkml:trace contextRef="#ctx0" brushRef="#br0" timeOffset="419142.3134">9661 16361 594 0,'-11'15'126'0,"0"5"0"0,0 3-108 16,4 4-22-16,0 3-31 0,3 0-90 15,-3 3-100-15,4 0-249 0</inkml:trace>
  <inkml:trace contextRef="#ctx0" brushRef="#br0" timeOffset="419304.8763">9523 16999 563 0,'-9'31'125'0,"3"1"0"0,-3 0-87 0,4 2-24 15,2-2-14-15,1-3-13 0,4-2-7 16,0-1-105-16,3-5-101 0,1-5-254 16</inkml:trace>
  <inkml:trace contextRef="#ctx0" brushRef="#br0" timeOffset="419346.7632">9688 17362 528 0,'11'9'124'0,"-1"-1"1"0,-2 2-87 16,1 2-7-16,2 1-14 0,1 0-8 15,3 0-5-15,1 2-6 0,2-4-4 16,3-2-8-16,5-4-6 0,1-4-106 16,-2-7-101-16,1-5-253 0</inkml:trace>
  <inkml:trace contextRef="#ctx0" brushRef="#br0" timeOffset="419502.3476">10205 17395 508 0,'10'10'116'0,"-3"0"1"0,0 1-84 15,3 2-10-15,1 1-9 0,1-5-6 16,4 0-5-16,1-4-7 0,6-3-5 16,0-5-108-16,0-6-100 0,4-3-257 15</inkml:trace>
  <inkml:trace contextRef="#ctx0" brushRef="#br0" timeOffset="419655.9366">10646 17369 591 0,'0'5'132'0,"2"-1"1"16,-2-4-84-16,3 1-33 0,2 2-10 16,4-5-3-16,5-1-3 0,2-6-7 15,5-2-12-15,1-7-27 0,3-2-88 16,0-3-104-16,3-3-247 0</inkml:trace>
  <inkml:trace contextRef="#ctx0" brushRef="#br0" timeOffset="419827.8816">11012 17107 584 0,'-1'3'129'0,"-3"-1"0"16,0-2-99-16,4-1-13 0,2-3-6 15,1-3-5-15,4-3-3 0,-1-5-6 16,3-8-9-16,4-3-12 0,0-4-41 16,2 2-65-16,-2-3-97 0,0-1-220 0</inkml:trace>
  <inkml:trace contextRef="#ctx0" brushRef="#br0" timeOffset="419988.4735">11143 16704 443 0,'-7'-7'128'0,"-2"2"4"0,1 1-11 16,-1-1-71-16,3 2-14 0,2-3-10 15,2-3-9-15,1-1-5 0,2-4-5 16,2-4-5-16,4-4-7 0,1-5-7 16,3-3-11-16,1-3-13 0,1-2-103 0,0 0-110 15,-2-1-260-15</inkml:trace>
  <inkml:trace contextRef="#ctx0" brushRef="#br0" timeOffset="420026.3505">11141 16165 549 0,'-15'0'124'0,"0"-1"0"15,2-3-89-15,3 3-16 0,3-4-9 16,3-5-7-16,2-3-7 0,2-4-9 16,0-6-12-16,2-6-100 0,0-4-99 0,1-1-248 15</inkml:trace>
  <inkml:trace contextRef="#ctx0" brushRef="#br0" timeOffset="420184.4368">11002 15613 572 0,'-21'-1'129'0,"-3"-3"2"16,3 0-94-16,0-3-14 0,2 0-10 16,2-2-6-16,1-3-4 0,3-5-6 0,2-2-9 15,0-2-2-15,4-1-117 0,-3-2-109 16,0-4-274-16</inkml:trace>
  <inkml:trace contextRef="#ctx0" brushRef="#br0" timeOffset="420350.9912">10551 15384 640 0,'-9'0'135'0,"-2"-1"-4"15,3 2-128-15,2-2-130 0,6-2-117 16,-2 3-293-16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3:31:44.4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16536 13933 438 0,'-3'-3'111'16,"-5"-1"6"-16,2 0-59 0,4 1-13 15,-2-1-9-15,1 2-5 0,0 0-3 16,-1-1-4-16,2 0-3 0,2 1-3 16,-3-1-2-16,1 1-2 0,3 0-1 15,2-3-1-15,0 1-1 0,4-1 0 16,-1-1 0-16,3 1 0 0,2-1-1 16,-1 0-2-16,1 2-1 0,-1 2-2 0,1-1-2 15,0 2-1-15,-1 1-1 0,-1 1 0 16,-2 0-1-16,-1 1 0 0,-1-1 1 15,-1 1-1-15,-2 1 1 0,-2-1 1 16,-1 2 1-16,-2 1 0 0,-2 0 0 16,-1 2 1-16,0 2-1 0,-4-1-1 15,2 2-1-15,0 0 0 0,1 0 0 0,2-2 0 16,0 3-1-16,3-1 0 16,2 0 0-16,2 1 0 0,1-1-1 0,4-1 1 15,0 4-1-15,2-4 0 0,2 2 0 16,0-1 0-16,3-2-1 0,-2 1 1 15,0 1 1-15,0-5-1 0,1 1 1 16,-1 0 0-16,-2-1 0 0,-2-1 0 16,1 0 0-16,-3-1 0 0,-2 5 0 15,-2-1 0-15,-2-1 0 0,-2 3-1 16,-3 2 1-16,-3-3 1 0,0 3-1 0,-2-1 1 16,-2 0 1-16,-2 1-1 0,-1-2 2 15,1 2-1-15,-1-2 0 0,0 1 0 16,-2-4 0-16,4 0-2 0,-1-2 0 15,3-3-5-15,3-4-5 0,0-3-7 16,8-2-9-16,3 0-13 0,3-2-22 16,4 1-94-16,3 2-109 0,7 3-253 15</inkml:trace>
  <inkml:trace contextRef="#ctx0" brushRef="#br0" timeOffset="359.1764">17258 14019 616 0,'4'-11'150'0,"1"-2"8"0,2-3-95 16,3 1-10-16,1-3-6 0,1 2-6 16,-2 1-8-16,1 3-9 0,0 3-9 15,1 3-6-15,-2 4-4 0,0 4-2 16,1 6-1-16,0 1-1 0,1 7 0 16,-1 3-1-16,0 3 0 0,-1 5-1 0,1 2-2 15,-5-1-1-15,-1 3-3 0,-2-3-2 16,-1-1-6-16,-1-3-5 15,-1-3-9-15,-1-2-5 0,1-2-9 0,0-5-11 16,-2-2-63-16,0-4-43 0,0-2-97 16,-5-4-210-16</inkml:trace>
  <inkml:trace contextRef="#ctx0" brushRef="#br0" timeOffset="559.1776">17297 13987 519 0,'-10'-16'130'0,"3"3"7"15,0 3-65-15,2 5-23 0,2 3-9 16,2 4-7-16,1 7-7 0,1 7-5 16,1 2-5-16,-2 3-6 0,0 5-4 0,-2 1-1 15,0 0-2-15,-2 2-1 16,0-3-5-16,2 1-10 0,0-2-9 0,2-1 41 16,0-2-172-16,0-5-128 0,4-4-334 15</inkml:trace>
  <inkml:trace contextRef="#ctx0" brushRef="#br0" timeOffset="1056.9355">17632 13991 455 0,'-3'7'122'0,"-1"2"4"0,2 6-39 0,0-2-40 15,2 3-10-15,1 1-7 0,2 2-6 16,1 1-4-16,1-1-1 0,2-3-4 15,2 0-2-15,-1-4-1 0,1-4-1 16,1-4-1-16,0-4-3 0,2-2-1 16,-1-6-2-16,0-1-2 0,-1-4 0 15,-3-1-1-15,0-4-1 0,-3 1-1 0,-5-4 1 16,-4 1-1-16,-4-2 0 0,0 1 0 16,-4 0 0-16,0 4 1 0,-3 0 0 15,3 6-1-15,0 5 1 0,3 4 0 16,1 7-1-16,-1 3 1 0,0 6 0 15,1 6 0-15,2 7 0 0,0 5 1 16,-1 2 1-16,0 4 1 0,4 6 1 16,-2-1 0-16,1 2 1 0,1-2 0 15,2 2-1-15,0-3-1 0,0-4 0 16,0-4-1-16,2-1-2 0,2-4-9 16,2-7-11-16,1-6-16 0,1-7-119 15,3-4-122-15,0-8-304 0</inkml:trace>
  <inkml:trace contextRef="#ctx0" brushRef="#br0" timeOffset="1388.4853">17923 14005 609 0,'-10'20'141'0,"-1"-5"3"0,3 1-95 16,4 1-16-16,4-2-8 0,1-4-5 15,5 0-5-15,3-3-4 0,2-1-2 16,5-3-1-16,1-5 1 0,5-1 2 16,0-4 1-16,1-2 2 0,-2-3 1 15,-2-2 0-15,-7-4-1 0,0-2-1 0,-6 0-3 16,-3-2-1-16,-3 1-3 0,-3 4-1 15,-4 0-1-15,-5 4-1 16,-3 2-1-16,-3 5-1 0,-5 4-6 0,1 2-8 16,-2 4-8-16,3 5-15 0,3 4-11 15,2 3-126-15,4-1-129 0,3 3-307 16</inkml:trace>
  <inkml:trace contextRef="#ctx0" brushRef="#br0" timeOffset="1859.8799">18222 13940 605 0,'-5'3'136'0,"1"2"4"0,2 1-98 15,2 7-16-15,1-1-5 0,2 4-5 16,0 1-5-16,2 1-2 0,1 2-3 16,2-2-2-16,-2-2-1 0,0-2-1 0,0-5-1 15,0 1 1-15,-1-4-1 0,-1-3 1 16,-1-7-1-16,0-2 0 0,1 1 0 15,-4-2-1-15,0-4 1 0,-2 0-1 16,0-5 1-16,-3 4-1 0,-1-3 1 16,-3-1 1-16,-1-1 2 0,1 3 3 15,0 0 3-15,1 5 4 0,0 2 4 16,4 1 1-16,3 3 1 0,2 2-1 16,3 1-1-16,2-1-3 0,3 2-4 0,1-1-3 15,2 0-3-15,3 0-1 0,2-4-2 16,1 1-2-16,0-4-3 0,2-1-7 15,0 0-8-15,1-1-11 0,-1-1-11 16,0 0-18-16,0 3-114 0,-5-1-123 16,1 3-288-16</inkml:trace>
  <inkml:trace contextRef="#ctx0" brushRef="#br0" timeOffset="2308.6857">18642 13898 504 0,'-2'0'131'0,"-4"1"3"15,-2-1-42-15,1 4-52 0,1 3-8 16,0 3-4-16,-1 3-4 0,3 6-2 0,0 3-2 16,4 2-2-16,-3 0-3 0,6 1-3 15,-1 0-2-15,2-4-4 0,0-4-3 16,3-5 0-16,0-5-1 0,6 0-1 16,-2-10-1-16,0-5 1 0,1-3 0 15,-1-7-1-15,-1-4 1 0,-3-6 0 0,-2-5 0 16,0-1 1-16,-4-2 2 0,-1-3 1 15,-1-3 0-15,0 1 1 0,-4-1-1 16,-1 1 0-16,-4-4-1 0,-4 1-1 16,-3 0-2-16,-5 4 0 0,-1 4 0 15,-8 6-1-15,3 9 0 0,2 11 0 16,-1 8 1-16,3 11-2 0,4 10-3 16,4 5-7-16,8 7-12 0,0 1-15 0,7-2-126 15,6 2-129-15,6 1-317 0</inkml:trace>
  <inkml:trace contextRef="#ctx0" brushRef="#br0" timeOffset="2753.5085">18978 13788 481 0,'-25'7'134'0,"0"2"2"16,2 2-8-16,6 0-93 0,4-1-10 15,4-1-8-15,4-1-6 0,3-2-5 16,4-1-3-16,4-2-4 0,4 0-1 16,1-2-1-16,3-2-2 0,2 2-1 0,0-1 0 15,-2-1 0-15,-1 0 1 16,-4-1 1-16,0 4 0 0,-2 0 2 15,-4-1 1-15,-4 2 2 0,-2-1 0 0,-3 3 2 16,0 0 0-16,-4 0 2 0,-1 1 1 16,-1 3 1-16,1-1 1 0,-3 3 2 15,3 1 2-15,0 2 3 0,3 3 1 16,-1 1 1-16,3 3-2 0,1-2 0 16,3 0-2-16,-1 0-4 0,3 0-3 15,0-4-3-15,4 0 0 0,-1-6 0 16,6 2-2-16,2-2 1 0,3-4-1 15,-1-4 0-15,5-1-3 0,-2-6-8 0,4 1-9 16,-3-4-8-16,-1-3-11 0,-3-1-40 16,0-3-80-16,-3 1-108 0,-1-3-242 15</inkml:trace>
  <inkml:trace contextRef="#ctx0" brushRef="#br0" timeOffset="2908.6857">18947 13263 595 0,'-2'26'122'15,"0"2"-8"-15,4 7-155 0,3 3-79 0,1-2-98 16,2 6-233-16</inkml:trace>
  <inkml:trace contextRef="#ctx0" brushRef="#br0" timeOffset="3905.9799">19246 13837 531 0,'-4'-1'127'0,"-1"3"4"0,-1 4-74 16,1 1-20-16,-1 3-6 0,1 5-6 15,-1 3-2-15,3 6-2 0,0 3-1 16,-1 2-2-16,3 4-3 0,1 0-3 16,0 0-2-16,1-1-3 0,2-5-2 15,1-3-2-15,2-5-2 0,0-7 0 0,2-3 0 16,2-7-1-16,1-4 0 15,0-7-1-15,1-1 0 0,0-4-1 16,-1-5-1-16,-4-3 1 0,-2-4 0 0,-2-1-1 16,-3-3 2-16,-2-6-1 0,-4 1 2 15,-5 0 0-15,-3-1 0 0,1 5 0 16,-3 2 0-16,1 5 0 0,1 7 2 16,0 3 1-16,3 6 2 0,1 5 0 15,3 3 2-15,1 3 1 0,2 5-1 16,3-3-1-16,2 2-2 0,4-1-1 0,4 1-2 15,2-2-4-15,5-2-3 0,-1-2-5 16,6 1-5-16,3-5-2 0,0 0-2 16,2-2 1-16,1-1 0 0,1 0-1 15,0-2 3-15,0 0 2 0,-1 2 2 16,-2-3 1-16,2 3 2 0,-5 0 1 16,0 1 4-16,-4 0 3 0,-3 1 2 15,-2-1 3-15,0 2 2 0,-6-2 2 0,-1 2 3 16,-5 0 4-16,2 3 2 15,-3 1 2-15,-2 2 0 0,-1 3 1 16,-3 1-1-16,0 2-1 0,-3 1-2 0,-2 1-3 16,1-2-2-16,-1 4-1 0,-1-3-2 15,5-1-2-15,0 1-1 0,3 0-1 16,2-3-1-16,1 2-1 0,2-3-1 16,2 0-1-16,-1-1-2 0,-1-3 0 15,1 2 0-15,0 0-1 0,-1 1-1 16,-2 2 2-16,1 3 0 0,-1 2 1 0,-2 3 0 15,0 1 1-15,-2 3 1 0,1 1-1 16,2 2 1-16,-1-1 0 0,2 0 0 16,3-2-1-16,3-2 1 0,0-6-1 15,3 0 1-15,1-7-2 0,2-1 1 16,0-8-1-16,3-3-1 0,-2-2 0 16,2-3 1-16,-1-2-1 0,-2-2 0 0,-1-2-1 15,0 0 0-15,-3 0-2 16,-1-2 0-16,-1 4 0 0,-2-3-1 15,-1 5 2-15,-1 4 1 0,1 1 1 16,-2 6 1-16,-2 1 1 0,0 3 1 0,-1 4 0 16,0 2 0-16,-1 4-1 0,0 0 1 15,1 2-4-15,-1 1-4 0,2 1-7 16,0-1-14-16,1-1-115 0,2-1-115 16,-2-1-288-16</inkml:trace>
  <inkml:trace contextRef="#ctx0" brushRef="#br0" timeOffset="4586.7059">19936 13682 540 0,'-3'-3'138'0,"-4"-1"2"16,-1 3-54-16,0 1-48 0,-1 1-11 0,2 4-7 16,0 1-6-16,-1 1-4 0,2 2-2 15,0 4-1-15,0 3-2 0,2 0-2 16,2 0-1-16,1 0 0 0,2 3-1 16,0-2-1-16,3-1 0 0,2-4 0 15,0 3 0-15,1-2 1 0,2 0-1 16,2-1 0-16,0-1 0 0,2-2 0 15,2 1 0-15,-1-3 1 0,-3 0-1 0,2-1 0 16,-2-1 0-16,-4-2 0 16,2 2 3-16,-5-1 2 0,-4-2 5 0,-2 2 6 15,-1 1 6-15,-6-1 2 0,-1-1 4 16,-7 0-1-16,1 2-2 0,-2 0-4 16,-2-3-6-16,-3 3-5 0,0 0-7 15,0-2-12-15,-1 6-13 0,0-3-19 16,-1 3-14-16,1 5-125 0,3 1-136 15,6 6-312-15</inkml:trace>
  <inkml:trace contextRef="#ctx0" brushRef="#br0" timeOffset="5519.3441">19819 13744 220 0,'-1'-4'53'0,"0"0"1"0,1 3-21 0,-3 2-24 16,2 1-4-16,0 1-1 0,-2 0 1 16,2 2 6-16,-1-2 7 0,-1 1 8 15,1 0 11-15,1-3 9 0,-1-1 6 16,0-3 4-16,0-3 0 0,2 0-3 16,0-1-4-16,0-2-6 0,0-1-5 15,0 1-2-15,0-2-2 0,2 3 0 16,-2 1-2-16,1-1 0 0,-2 0-2 15,2 3-1-15,0 4-3 0,1 4-5 0,-1 4-5 16,-1 5-4-16,0 7-4 0,1 7-6 16,-1 4-7-16,-1 3-9 0,1 2-15 15,0 3-15-15,2 3-126 0,0-6-131 16,0 3-315-16</inkml:trace>
  <inkml:trace contextRef="#ctx0" brushRef="#br0" timeOffset="12643.6567">4985 15799 439 0,'-4'-10'108'15,"-3"0"4"-15,0-1-60 0,2 4-15 16,-1 0-10-16,1 1-6 0,0 1-3 16,0 0-3-16,3 2-1 0,-2 1-2 15,2-1-2-15,-1 3 0 0,2 0-2 16,0 5 1-16,2 5 0 0,-1 1-1 15,1 4 1-15,2 2-1 0,-1 5-1 0,2 1 0 16,0-1-1-16,0 0-2 0,1 2-1 16,-1 3-1-16,-3 2-6 15,2 2-5-15,-2-1-10 0,-2 3-118 0,-4-3-112 16,1-2-287-16</inkml:trace>
  <inkml:trace contextRef="#ctx0" brushRef="#br0" timeOffset="15402.0982">16620 14874 542 0,'0'-5'131'16,"-3"0"3"-16,0-1-77 0,3 3-19 0,0-1-7 16,-3-1-6-16,3 3-5 0,1 0-1 15,1 4-3-15,1-1-1 0,0 4-2 16,0 2 0-16,4 3 0 0,-3 2 0 16,3 3-1-16,-3 3-1 0,1 1-1 15,-1 4-1-15,0 0 0 0,-2 3-2 16,-3 2-1-16,0 0-1 0,-2-1 0 15,0 0-2-15,-1-2 0 0,0-3-1 16,2-2 0-16,-1-4-1 0,2-3 0 16,-1-5-4-16,2-2-5 0,-2-3-6 15,1-3-11-15,2-1-10 0,1-3-11 0,-1-1-120 16,0-1-122-16,2 0-292 0</inkml:trace>
  <inkml:trace contextRef="#ctx0" brushRef="#br0" timeOffset="16045.9644">17460 15000 530 0,'-5'-2'132'16,"0"-3"3"-16,2 0-62 0,3 0-30 0,2-1-7 16,-1-1-4-16,4-1-4 0,1-1 0 15,4-1-3-15,1 0-3 0,1 0-5 16,1 0-3-16,-1 3-4 0,4 2-4 15,-3 3-3-15,-3 2-1 0,2 3-1 16,-2 2 0-16,0 3-1 0,-2 3 0 16,0 5-1-16,-1 0-2 0,1 3-3 15,-4 3-3-15,1 5-4 0,-3 0-7 16,0 1-6-16,-1-2-4 0,-1 1-7 0,-1-3 2 16,-1-3-118-16,0-4-112 0,0-1-274 15</inkml:trace>
  <inkml:trace contextRef="#ctx0" brushRef="#br0" timeOffset="16248.4228">17469 14999 603 0,'-7'-1'148'0,"1"1"2"15,4 2-86-15,1 5-25 0,-1 0-11 16,4 3-10-16,-2 4-8 0,0 2-5 15,1 3-3-15,-1 1-3 0,0 0-10 16,1 1-11-16,2 0-12 0,1-2-119 16,1 0-121-16,2-7-297 0</inkml:trace>
  <inkml:trace contextRef="#ctx0" brushRef="#br0" timeOffset="16582.5292">17772 15002 539 0,'-4'11'128'0,"0"1"3"0,3 1-77 15,1 3-24-15,2 3-6 16,3-2-7-16,1-1-3 0,4-4-2 0,1-1-1 15,0-2 1-15,0-6 2 0,0-4 2 16,1-3 4-16,-2-5 2 0,0-2 3 16,-3-4 0-16,1-1 1 0,-2 0 0 15,-4-1-3-15,-1 2-2 0,-3 0-5 0,-3 2-3 16,-2 2-3-16,-3 1-4 0,-4 0-1 16,2 4-4-16,-3 0-3 15,2 4-7-15,-1 2-7 0,2 3-13 0,2 7-13 16,4 4-15-16,1 3-120 15,3 4-127-15,2 4-300 0</inkml:trace>
  <inkml:trace contextRef="#ctx0" brushRef="#br0" timeOffset="16983.0209">18141 14994 600 0,'-2'-18'151'16,"-1"3"5"-16,1 2-75 0,-1 2-32 15,2 3-10-15,0 5-9 0,1 4-9 16,1 3-6-16,2 2-5 0,0 6-4 15,3 4-3-15,0 3-2 0,2 5 0 16,-1 3-1-16,1 2 0 0,-1 0 1 16,0-2-1-16,2 0 0 0,-1-1 0 15,1-4 0-15,2 3 1 0,-1-6-1 16,0 1 0-16,-2-2 0 0,-1-3 0 0,-2-2 0 16,-2 1 0-16,-4-4-1 0,-3-3 0 15,-3 0-3-15,-3-2-3 0,-2-1-4 16,-2 0-7-16,-1-4-8 0,2-3-6 15,-1 0-8-15,2-1 3 0,2-1-122 16,3 1-115-16,1 1-280 0</inkml:trace>
  <inkml:trace contextRef="#ctx0" brushRef="#br0" timeOffset="17371.5981">18450 14986 548 0,'-4'-9'137'16,"0"2"4"-16,2 2-66 0,0-1-33 15,0 0-9-15,4 2-7 0,0 4-4 16,-1-1-5-16,4 4-4 0,2 5-5 16,3 3-1-16,1 2-3 0,3 4-1 15,-1-1 0-15,4 5-1 0,-4-1 0 16,-1 2 1-16,1-3 0 0,0 1 0 0,-4-2 0 16,0 3-1-16,-3-2 0 0,1 0-1 15,0 1 0-15,-5-3-1 0,-3 0 0 16,0-2 0-16,-2-1-1 0,-1 0-2 15,-4-4-4-15,-1-3-7 16,-2-2-6-16,1-3-7 0,2 2-6 0,-6-3-10 16,3-2-111-16,2 0-111 0,-1-2-268 15</inkml:trace>
  <inkml:trace contextRef="#ctx0" brushRef="#br0" timeOffset="17611.9519">18926 14976 752 0,'-3'-6'179'0,"-2"3"2"16,-1 2-115-16,-1 1-24 0,1 4-17 0,-1-3-25 15,2 3-23-15,0 2-23 0,0 4-134 16,0-1-143-16,0 4-349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2:21:26.0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371 5222 509 0,'-11'0'113'0,"1"-3"3"0,3 0-91 15,3 0-6-15,7 3-3 0,4 3-1 16,-1-5-2-16,3 5-3 0,2-2 1 15,0-1 0-15,2 4-1 0,0-4 1 16,-2-4 0-16,0-1 1 0,2-2 0 16,1-3 1-16,0-2 0 0,2-4 0 15,5-2-1-15,5-3-2 0,6-3-2 0,4-9-2 16,5-6-3-16,9-6-8 0,8-9-12 16,6-5 8-16,4-7-133 0,9-7-118 15,5-10-298-15</inkml:trace>
  <inkml:trace contextRef="#ctx0" brushRef="#br0" timeOffset="5290.3531">427 7423 519 0,'-2'4'122'0,"0"-2"1"16,-1-2-57-16,-2-2-47 0,4 2-10 15,1 1-3-15,1-1 3 0,3-5 1 16,2-6 0-16,3-4 2 0,7-9-1 16,9-9 1-16,11-14-2 0,12-7-3 15,12-12-3-15,7-9 0 0,11-8-2 0,8-4-5 16,7 3-7-16,6 2-13 15,-2-4-7-15,-1 3-107 0,-1 5-107 0,2 9-263 16</inkml:trace>
  <inkml:trace contextRef="#ctx0" brushRef="#br0" timeOffset="7976.7435">19245 4956 453 0,'-1'-45'107'0,"7"2"5"0,-3 1-73 0,6 9-4 15,3 2-1-15,2 3-2 0,3 4-2 16,1 5-4-16,1 5-2 0,1 3-2 15,4 6-1-15,0 10-1 0,-1 9 1 16,-1 15 0-16,-2 15-2 0,-4 14 0 16,-5 16-3-16,-7 13-3 0,-6 17-3 15,-1 10-4-15,-2 5-3 0,-4 2-1 0,2 2-1 16,2-1-1-16,9-3-1 0,1-15-3 16,1-5-1-16,4-9-4 0,2-11-1 15,1-8-3-15,0-11 0 0,-4-6 1 16,-3-6 1-16,-1-8 3 0,-2-3 1 15,-6-6 4-15,-5-4 1 0,-4-3 1 16,-2 2 1-16,-4 2 0 0,-2 4 0 16,-1 6 0-16,2 7 0 0,4 10 0 0,5 5 0 15,4 3 0-15,6 3 0 0,4 1 0 16,4-4 0-16,8 2 0 0,3-9 0 16,-1-1 0-16,4-2 0 0,0-4 1 15,3 0-1-15,-3-4 0 0,-5-7 0 16,-4-1 1-16,-1-6-1 0,-5-4 0 15,-6-7 0-15,-5-4 0 0,-4-3 1 16,-3-1 1-16,-10-5 1 0,-5 0 0 16,-5 1 1-16,-2 2-1 0,-5-2 1 15,0 1-3-15,-1-3-8 0,5 2-19 16,2-1-98-16,4-2-21 0,6-1-102 0,5 1-213 16</inkml:trace>
  <inkml:trace contextRef="#ctx0" brushRef="#br0" timeOffset="15837.8579">20001 6448 504 0,'-26'-7'118'0,"0"-6"3"0,2 0-79 16,11 3-13-16,5-1-9 0,4 3-3 15,8 1-4-15,2 0-1 0,7 1-2 16,7 2-1-16,3 2 0 0,7-1-1 15,1 2 0-15,4 0-1 0,0 0-1 16,0-1-2-16,0 0-1 0,-2 1-3 16,1-2-3-16,3 1-6 0,1 1-6 15,1-2-9-15,2-3-37 0,0 1-74 0,-5-3-98 16,-2-1-226-16</inkml:trace>
  <inkml:trace contextRef="#ctx0" brushRef="#br0" timeOffset="16107.2456">20476 6137 563 0,'-17'-6'122'0,"-2"-3"0"15,8 5-96-15,6 1-13 0,8 2-7 16,7 2-2-16,2 0-2 0,6 1-1 16,3 2 0-16,2 2-1 0,4 2 1 15,3 1-1-15,-5-2 1 0,4 0 0 16,-2-1 0-16,-1 0 0 0,1-1 0 15,-2-1 0-15,-5 1 0 0,-3 3 0 16,-5 1 0-16,-6 3 0 0,-7 5-1 16,-9 6 1-16,-6 7 0 0,-6 3-1 15,-6 7 1-15,-6 6-2 0,-6 0-5 16,0 1-7-16,-2-3-32 0,3-4-80 0,5-7-98 16,6-8-237-16</inkml:trace>
  <inkml:trace contextRef="#ctx0" brushRef="#br0" timeOffset="16866.9604">21860 5281 361 0,'-12'-43'97'0,"1"10"6"16,2 8-57-16,3 9 1 0,1 9-11 15,3 9-6-15,-3 12-8 0,2 12-6 16,3 14-5-16,-1 21-1 0,-7 20 0 15,-2 21-1-15,1 25 1 0,-3 18-2 16,2 19-1-16,-5 12-1 0,1 4 0 16,6 6-1-16,1 1-1 0,-2-10-1 15,11-6-1-15,-5-15 0 0,4-11-2 16,4-10-3-16,-1-19-8 0,3-19-28 0,3-18-82 16,-5-20-98-16,-1-20-238 0</inkml:trace>
  <inkml:trace contextRef="#ctx0" brushRef="#br0" timeOffset="17398.1074">21851 5115 305 0,'-12'-13'73'0,"1"2"6"15,0 6-49-15,-1-1 3 0,3 5 3 16,2-2-1-16,2 6-1 0,4-3-2 16,3 2-4-16,4-2-2 0,8 2-3 15,4-4-1-15,9-3-1 0,6-11 0 16,17 4-2-16,6-6-2 0,6-6-4 16,7 0-3-16,3-2-3 0,4 2-4 15,6 6-4-15,-9-2-1 0,0 2-1 0,-5 5 0 16,-5 3-1-16,-4 4 0 0,-9 2 1 15,-11 4 1-15,-6 6 1 0,-5 4 2 16,-4 7-1-16,-5 9 1 0,-7 6 0 16,-3 6 0-16,-3 9 0 0,-5 9 0 15,-4 11 0-15,-2 17-1 0,-6 10 1 16,-5 14-1-16,-1 17 0 0,-4 9 0 0,-4 7 0 16,6 5 0-16,-1-2-1 0,2-1 1 15,1-9 0-15,3-9 0 0,4-7 0 16,5-4 0-16,-2-10 0 15,1-10-1-15,2-8 0 0,3-4-2 0,0-6-1 16,0-5-2-16,-4-6-1 0,1-5 0 16,-3-5 0-16,-6-3 1 0,-5-5 1 15,-10-1 2-15,-5-4 1 0,-4-1 1 16,-7-2 1-16,-3-1 0 0,0 0 0 16,-4-1 0-16,5-2 0 0,-2-4 0 0,-2-4-1 15,-2-8-3-15,1-6-20 0,1-16-53 16,3-11-37-16,3-16-82 0,7-15-185 15</inkml:trace>
  <inkml:trace contextRef="#ctx0" brushRef="#br0" timeOffset="17649.6131">22499 5262 425 0,'13'-52'100'0,"-1"6"1"0,-5 8-33 16,2 10-59-16,-2 7-6 0,-1 5-2 16,-2 5 0-16,-3 3 1 0,-6 2 3 15,-2 4 3-15,-7 2 3 0,-1 7 1 16,-5 4 2-16,-5 5-1 0,-4 6 0 0,-3 7-3 16,-3 4-4-16,0 9-3 0,1 1-5 15,3 1-7-15,3-5-20 0,9-5-26 16,4-8-26-16,11-11-34 0,6-14-74 15,6-12-135-15</inkml:trace>
  <inkml:trace contextRef="#ctx0" brushRef="#br0" timeOffset="17814.1687">22605 5185 512 0,'-66'115'112'15,"-8"14"0"-15,-4 13-82 0,-6 11-18 16,-6 8-7-16,10 5-4 0,-1-7-3 15,7-7-4-15,5-13-6 0,11-24-7 16,16-22-7-16,22-23-5 0,13-30-18 16,15-23-60-16,15-23-73 0,12-21-165 15</inkml:trace>
  <inkml:trace contextRef="#ctx0" brushRef="#br0" timeOffset="17988.8587">22677 5715 539 0,'-28'42'113'15,"-16"18"0"-15,-9 14-99 0,-9 14-8 16,-5 7-2-16,0 14 0 0,-4 3-3 16,-1 2 0-16,-3 0 0 0,5 2-1 15,7-6 0-15,5-9 0 0,8-17-1 16,13-16-2-16,19-21-2 0,15-18-7 16,12-27-37-16,16-22-65 0,16-19-87 0,9-17-209 15</inkml:trace>
  <inkml:trace contextRef="#ctx0" brushRef="#br0" timeOffset="18114.5223">22548 6341 404 0,'2'31'102'16,"-13"23"2"-16,-15 17-29 0,-6 14-50 15,-4 11-14-15,-4 11-6 0,-3 6-3 16,3 3-6-16,-3 6-16 0,-4-4-37 16,2-2-48-16,-8-8-77 0,8-11-177 15</inkml:trace>
  <inkml:trace contextRef="#ctx0" brushRef="#br0" timeOffset="19012.9429">23141 6389 358 0,'-12'-3'106'16,"0"-2"6"-16,1 0-23 0,2 0-32 15,7 2-12-15,3 2-10 0,5 1-5 16,4 3-5-16,5 0-3 0,4 6-4 16,6-1-1-16,3 2 0 0,4 0-4 15,3 1-2-15,7 1-4 0,4 1-2 16,5-4-2-16,2 1 0 0,1-3-3 16,-1 1-4-16,-4-4-4 0,-1-3-6 15,-4-1-10-15,-7-4-35 0,-9-2-80 0,-5-4-103 16,-5-6-240-16</inkml:trace>
  <inkml:trace contextRef="#ctx0" brushRef="#br0" timeOffset="19242.922">23735 6092 545 0,'-1'0'113'0,"5"3"0"0,3 3-99 0,7 3-10 16,3 1-2-16,2 1 0 0,3 3 3 15,4 0 3-15,-1-1 1 0,-1 1 2 16,1-1 1-16,0 2 1 0,2-1-1 16,-2 0-2-16,-7 6-2 0,-4-1-2 15,-13 6-1-15,-11 4-1 0,-8 9-2 16,-13 9 0-16,-13 5-5 0,-10 6-7 16,-6 8-17-16,-11 3-101 0,0 2-106 15,-5 6-263-15</inkml:trace>
  <inkml:trace contextRef="#ctx0" brushRef="#br0" timeOffset="20798.5059">957 8294 450 0,'-25'-5'99'0,"4"1"1"0,8 2-78 16,1 2-8-16,3 1-3 0,2 2-4 15,3 0-1-15,-1 3-1 0,0-2 2 16,0 1 3-16,0-1 6 0,1-2 5 0,0-1 3 15,-4-1 3-15,4-1 0 16,-3 4-2-16,4-1-4 0,-3 4-5 0,1 1-6 16,0 6-3-16,2-1-2 0,-1 3-2 15,4 1-1-15,2 1 0 0,3-1 0 16,2-2 0-16,2 2 1 0,2-2-1 16,2-3 1-16,3 0 0 0,3-5 1 15,3-6 0-15,5-5 0 0,13-10 0 16,13-8-2-16,14-9-2 0,13-13-5 15,15-8-10-15,23-6 110 0,13-13-234 0,7-12-130 16,17-3-367-16</inkml:trace>
  <inkml:trace contextRef="#ctx0" brushRef="#br0" timeOffset="37845.938">17722 10711 181 0,'-7'-5'40'0,"-2"1"0"0,3 3-34 16,1 1 0-16,0 1 0 0,0 3 0 15,-1 0 1-15,1 4 0 0,-2 2 3 16,-3 1 2-16,0 6 0 0,-1 4 1 16,0 3 0-16,-1 7-1 0,0 5-1 15,-2 4-3-15,0 5-2 0,-2 3-1 0,-1 2-1 16,-4 7-1-16,-1 0 0 0,0 2-1 15,1 10 0-15,1 0 0 0,1 7 0 16,2 3-1-16,1 3 0 0,1 2 0 16,3 7 0-16,-2 0 0 0,0 0 0 15,0 1-1-15,-1 3 1 0,4 0-1 16,2 4 0-16,-6-2 0 0,1 0 1 16,2 2-1-16,4 4 1 0,0 0-1 15,-2 2 1-15,1-3-1 0,5 0 1 16,3 1 0-16,-3-1 0 0,-1 1-1 0,1-5 1 15,3 0 0-15,0 2-1 0,0-2 1 16,-5-3-1-16,2-1 0 0,-1-3 0 16,0 0 1-16,-1 2-1 0,-4-1 0 15,-1 0 0-15,4 1 1 0,-2-4-1 16,-1 3 1-16,2 2-1 0,-2-6 1 16,3-1 2-16,2-1 5 0,0-3 5 15,0 1 5-15,0-1 2 0,2-1 2 16,1 1 1-16,1-3-2 0,1 0-4 0,4 2-6 15,-1 1-3-15,1 0-3 16,-1 1-2-16,1-6 0 0,4 5-1 0,-3 1 0 16,-3 1 0-16,2-1 0 0,-3-2 0 15,4-5 1-15,-1 1-1 0,-1-2 2 16,2-1 0-16,0-5 0 0,1-2 1 16,2-3 1-16,-2 3 1 0,1-5-1 15,2 0 1-15,0-3-1 0,4-5 0 16,0 6-1-16,2-1-1 0,-2 0-1 0,2-1 0 15,0-3-2-15,-1 1 0 0,0-2 0 16,1-7-1-16,0-6 1 0,4-4-1 16,-1-5 1-16,4 1-1 0,3-11 0 15,2-5 0-15,1-4 1 0,-1-2-1 16,2-3 1-16,-1-6 1 0,1-4-1 16,-4 1 1-16,0-6 0 0,-1 1 1 15,1-6-1-15,-2-6 0 0,0 0 0 0,2-1 0 16,1-2 0-16,-3 0 1 0,1-8 0 15,0-2 1-15,-1-4 1 0,4-7 0 16,0-6 1-16,2-7 1 0,-1-11-1 16,4 3 0-16,-2-8-1 0,-1 0-1 15,-3-1-1-15,-4-1-1 0,-3-4 0 16,0 4-1-16,-3-7-1 0,0 2 1 16,-2-4 0-16,2-5-1 0,0-2 2 15,-1-1 0-15,1-2 2 0,1 0 0 16,0 0 0-16,1-5 0 0,-2 2 1 15,-1 1-1-15,0-4-1 0,-1 0-1 16,0-2-1-16,-2 1 1 0,-4 4-1 0,-2-1 0 16,0 5-1-16,0-1 1 0,-4 0-1 15,-2-1 1-15,-5-1-1 0,3-2 0 16,0-2 0-16,-2-7 1 0,-1-3-1 16,-1-3 0-16,3-3 0 0,5-4 0 15,-1-3 1-15,-1-1-1 0,1 3 0 16,3 0 0-16,1 6 0 0,-4 5 0 0,0 7 0 15,-1 9 1-15,-1 5-1 16,1 7 0-16,-3 3 0 0,2 5 0 0,0 1 0 16,1 2-1-16,1 0-1 0,4 0 0 15,1-1-1-15,2-1 0 0,1-4 0 16,6 0 1-16,2-2-1 0,5 0 2 16,-1-1-1-16,1-3 2 0,-2 0-1 15,2 4 1-15,-4 5 0 0,1 4 0 16,-5 3 0-16,0 3 0 0,-2 10 0 15,0 2 0-15,-4 3-1 0,-2 0 1 16,-3 2-1-16,-3-1 0 0,-2 4 0 0,-2-1 0 16,1 4 0-16,-2 3 1 0,-1 0-1 15,1 0 1-15,0 1-1 0,0-2 1 16,-3-2 0-16,2-1 0 0,-5-6-1 16,0 3 1-16,-2-1 0 0,-6 4 0 15,-4 1 0-15,-1 1 0 0,-7 3 0 16,2 0 0-16,-4 0 0 0,0 1 0 15,-2-2 0-15,2 1 0 0,-1 2 0 16,-2 0 0-16,0 4 0 0,-4 1 0 0,-2 5 0 16,-4 3-1-16,-2 7-1 0,2 5-6 15,1 6-6-15,0 4-81 0,3 6-20 16,1 2-80-16,7 6-176 0</inkml:trace>
  <inkml:trace contextRef="#ctx0" brushRef="#br0" timeOffset="43104.6369">21001 13840 191 0,'-19'-12'0'16,"-5"0"-27"-16,5 2-136 0</inkml:trace>
  <inkml:trace contextRef="#ctx0" brushRef="#br0" timeOffset="43939.9302">20552 14066 247 0,'-32'71'74'0,"1"4"7"16,3 4-33-16,1 2-1 0,4 1-3 16,2 6-9-16,4-2-7 0,6 6-9 15,2 2-4-15,1-2-4 0,-2 1-1 0,3 3-2 16,0-1-1-16,3 3 0 0,-6 1-1 15,-1 2-1-15,-3 3 0 0,3 5-1 16,-2 3 0-16,-4 5-1 0,-3-2 0 16,4 3 1-16,1-2 0 0,-3 1 2 15,0-3 2-15,1-7 1 0,3-4 1 16,1 0 0-16,-2-2 0 0,4-5-1 16,2-1-2-16,2-6-2 0,3 3-2 15,3-4-1-15,0-1-1 0,3-5 0 0,-1-5-1 16,4-2 1-16,1 1-1 0,3-5 1 15,0-5-1-15,2-3 0 0,1-3 0 16,3-5 1-16,1-6-1 0,2-5 0 16,-1-6 0-16,6-9 0 0,3-4 1 15,1-7-1-15,4-6 0 0,0-8 0 16,6-9 0-16,4-7 0 0,3-3 1 0,0-4-1 16,2-6 1-16,1-6 0 15,-1 1 0-15,0-8-1 0,-3-7 1 0,-3-9 0 16,-1-3-1-16,3-6 1 0,6-6 0 15,4-3-1-15,0-4 0 0,-2 0 0 16,0-1 0-16,-1-3 0 0,1-3 0 16,-8 3 0-16,-5-4 0 0,-2 2 0 15,0-2-1-15,-2 3 1 0,1 1 1 16,-1 1-1-16,-1 0 0 0,-3-1 0 16,1 2 0-16,-4-2 0 0,-2-3 0 15,-3-2 0-15,-8-4 0 0,-4-2 0 16,-3 3 0-16,-2-3 0 0,-3 1 0 0,-6 4 0 15,-5 1 0-15,-3 7 0 0,-7 1 0 16,-4 0 0-16,-6 3 0 0,-2 3 0 16,-1-1 0-16,-2-2 0 0,-2 0 0 15,-1 0 0-15,1-1 0 0,2 3 0 16,-7-5-1-16,-7-4-1 0,-6 1-2 16,-4-2-1-16,0-3 0 0,-3-1-1 0,-7-1 0 15,0 1 2-15,-4 7 0 0,-1 4 1 16,-1 10 1-16,-1 6 1 0,-1 11 1 15,1 12-1-15,5 9-3 0,7 9-4 16,9 10-9-16,1 4-93 0,5 7-89 16,6-1-230-16</inkml:trace>
  <inkml:trace contextRef="#ctx0" brushRef="#br0" timeOffset="46793.9788">20003 12819 310 0,'-26'-26'82'15,"1"2"4"-15,-4-2-49 0,2 5 1 16,-2 1-4-16,-5 3-7 0,-1 8-6 16,-1 1-5-16,-4 4-4 0,-7 3-3 15,-6 5 0-15,-6 7-1 0,0 5 0 16,-3 6-1-16,-4 9-1 0,1 7 0 15,2 9-1-15,3 7-2 0,2 5 0 16,2 1-1-16,5 5 0 0,6 0 0 0,4 0-1 16,9 2 1-16,12 2-1 0,7-1 0 15,10 0 1-15,8-3-1 0,9-2 0 16,10-4 1-16,9-4-1 0,6-6 1 16,10-6 0-16,10-6 0 0,7-5 0 15,12-5 0-15,7-9-1 0,2-5 1 16,7-5-1-16,4-3 1 0,4-5-2 15,4-8 1-15,-4-8 0 0,0-7 0 16,-1-9 0-16,5-4-1 0,1-11 0 0,-7-9 1 16,-6-7-1-16,-6-4 2 0,-7-3 3 15,-9-5 3-15,-13-3 1 0,-11-3 0 16,-10-3 0-16,-14 1 1 0,-13-5-3 16,-9-1-2-16,-14-2-3 0,-14-4 0 15,-16-3-1-15,-8 7 1 0,-20 8 1 16,-11 15 0-16,-17 17 0 0,-11 22-2 15,-17 30-10-15,-5 26-11 0,-14 24-101 16,-5 19-100-16,-2 13-254 0</inkml:trace>
  <inkml:trace contextRef="#ctx0" brushRef="#br0" timeOffset="47601.5533">19599 15320 409 0,'-50'-4'93'0,"-6"3"2"16,0 1-73-16,-3 6-2 0,4 3-4 15,2 3-5-15,4 9-2 0,-1 3 0 16,-1 7 0-16,-1 6 0 0,3 2 1 15,2 5-1-15,0 6 0 0,2 4-1 16,4 4-2-16,8 2-2 0,6 5-1 16,5 5-2-16,4 3 0 0,6 1 1 0,3-1 2 15,13 1 1-15,3 4 1 16,7 0 1-16,8-3 0 0,6-1 1 0,11-3-1 16,11-4-1-16,5-3-1 0,7-8-1 15,7-11 0-15,5-4-1 0,10-6-1 16,7-4 0-16,0-9 0 0,3-7-1 15,2-4 1-15,4-5-2 0,7-9 1 16,-8-5-1-16,-4-7 0 0,3-6 0 16,3-4 0-16,2-11-1 0,-7-6 1 15,-6-5-1-15,-3-11 0 0,-4-4 1 16,-8-2 0-16,-9-5-1 0,-8 1 1 0,-7 0 1 16,-4 2 0-16,-8 5 1 0,-11-4 2 15,-10 1 2-15,-13 6 3 0,-13 1 0 16,-17 1 1-16,-10-2 0 0,-13-1-1 15,-7 8-1-15,-14-2-2 0,-11 3-1 16,-10-3-2-16,-9 4 0 0,-7 8-1 16,-11 8-1-16,-8 8-1 0,-1 8-2 0,3 9-5 15,-2 16-6-15,0 13-10 0,-1 6 64 16,6 7-173-16,-3 7-109 0,2 6-297 16</inkml:trace>
  <inkml:trace contextRef="#ctx0" brushRef="#br0" timeOffset="52180.7995">4652 12909 237 0,'-14'5'57'0,"-1"1"5"16,-1 3-39-16,1 1 2 0,4 7 2 15,0 5 0-15,-1 6 1 0,-3 7-3 0,1 6-3 16,-1 8-4-16,0 8-3 0,-2 6-4 15,1 9-2-15,0 8-4 0,-2 6-1 16,-1 7-2-16,2 7-1 0,-1 9 0 16,0 5-1-16,-3 3 0 0,-1 8 0 15,6 6 0-15,-3 7 0 0,1 5 1 16,2 3-1-16,-1 2 0 0,2 3 0 16,5 1 0-16,-2-1 0 0,2-2 0 0,3-6 1 15,0 2 0-15,1-5 1 0,2-4 0 16,-1-5 1-16,2 0 0 0,3-9 1 15,3-2 0-15,1-5 0 16,5 0 0-16,5-5 0 0,2-8 0 0,1 0 0 16,5-3 0-16,3-1 1 0,3-3 1 15,-1-6 3-15,1-1 1 0,-2-2 1 16,0-6 1-16,3-2 0 0,-5 0 0 16,1-10-2-16,-1-8-3 0,3-6-1 15,6-9-2-15,1-2 0 0,2-10-2 16,6-13-1-16,3-2 0 0,3-3 0 0,-3-9 0 15,0-6 0-15,-1-10 0 0,2-5 0 16,-2-7 1-16,-2-11-1 0,2-10 0 16,0-6 0-16,1-10 0 0,4-4-1 15,1-11 1-15,-1-7 0 0,-3-7-1 16,-1-1 1-16,-2-7-1 0,-3-4 0 16,-4-8 1-16,-6-2-1 0,2-7 0 15,0 1 0-15,-3-6 0 0,-4-6 0 0,-5 2 0 16,-3 0-1-16,-4-5 1 15,-5 1-1-15,-6-1 1 0,-7-5 0 0,-1 1 0 16,-3-5 0-16,-5-4 0 0,-3-5 0 16,-2-8 0-16,-2-5 0 0,-2-2 0 15,1 1 1-15,-1-1-1 0,-3-3 1 16,0 9 0-16,2 4 0 0,-8 0 0 16,1 4-1-16,-5 1 1 0,-4 3-1 15,4 4 1-15,-6 2-1 0,-2 7 0 16,2 13 0-16,-3 6-1 0,1 10-2 0,-2 10-1 15,-5 19-4-15,-5 11-2 0,-6 16-7 16,-4 16-35-16,-5 16-58 0,-2 21-80 16,-2 20-190-16</inkml:trace>
  <inkml:trace contextRef="#ctx0" brushRef="#br0" timeOffset="53432.847">8140 10620 236 0,'-2'-27'49'0,"-3"17"0"16,-2 7-46-16,-3 12 0 0,-2 11 1 15,1 14 0-15,-4 9 1 0,1 17-1 16,-2 16 1-16,-4 14 0 0,3 14-1 0,2 17 0 15,-3 13 0-15,0 14 1 0,2 13 0 16,-2 10 0-16,5 10 0 0,0 10 0 16,0-1 0-16,7 8-1 0,-1 4-1 15,-2-3-1-15,2 1-1 0,-3-3 1 16,-3 2 3-16,-1 5 10 0,-5-5 7 16,0-3 6-16,2-1 4 0,-3 1 2 15,3-6 1-15,1-6-4 0,0-4-10 16,2-4-7-16,-2-2-5 0,2 1-3 0,0-7-3 15,-2-2-1-15,5 0-1 0,0-7 1 16,1-2-1-16,2-11 2 0,6-9 1 16,3-7 3-16,3-8 2 0,2-5 1 15,4-9 1-15,7-6-1 0,6-1-1 16,2-9-2-16,4-5-2 0,9-9-2 16,5-4-1-16,5-8 0 0,-2-9-1 15,3-6 0-15,4-7 0 0,2-8 0 16,1 1-1-16,1-14 1 0,4-4-1 0,4-12 0 15,-3-9 0-15,1-11 0 0,-3-11 0 16,-2-5-1-16,-2-14 1 0,-3-10 0 16,-2-7 0-16,2-9 0 0,-2-7 0 15,-1-10 0-15,-3-14 0 0,-7-6 0 16,-5-9 0-16,-5-12 0 0,-5-10 0 16,-7-11 0-16,-3-8 0 0,-3-13 0 15,-2-5 0-15,1-9 1 0,-6-10 0 0,1-3 2 16,1-6 1-16,-3-6 2 0,3-3 1 15,-2-4 0-15,1-4 0 0,2-4-1 16,0-2 0-16,2-1-3 0,1-1-1 16,-1-3 0-16,2 2-2 0,-2-1 0 15,0 6-2-15,-7 0-2 0,-3 4-2 16,-3 5-1-16,-6 5 0 0,-8 10-2 16,-3 12 0-16,-4 11 2 0,-7 7 1 15,-3 18 1-15,-8 7 2 0,-4 16 0 16,-2 5 1-16,-10 5 1 0,-3 13 0 0,2 10 0 15,-2 11 0-15,0 14-3 0,-2 11-4 16,-2 18-8-16,-1 14-91 0,0 13-88 16,-4 13-223-16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2:25:30.1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3247 4389 430 0,'-16'-1'105'16,"0"-3"1"-16,5 0-43 0,0-1-42 15,6 4-8-15,3 1-4 0,1 0-3 16,1 0-2-16,2 1-1 0,2-1-1 15,4 3 0-15,4-2 0 0,-1 0 2 0,6 2 2 16,4-2 1-16,1 1 1 0,1 1-1 16,3-1 1-16,1 1-1 0,4 0-1 15,-1 1-2-15,0-1 0 0,3 0-1 16,7 1-1-16,1 2 0 0,5-1 0 16,1 1-1-16,4 1 0 0,-1 2 1 15,3-3-1-15,-3-1 0 0,-1 0 0 16,-1-1 1-16,5-1 1 0,3-1 0 15,0-4 1-15,1 0 0 0,2-1 0 0,0 0 1 16,-4-3-1-16,-3-2 0 0,-2 3-1 16,0 0 1-16,0 1-1 0,-3 0-1 15,-2 0 1-15,0 3-1 0,-2 1 1 16,-3 0-1-16,-5 0 0 0,-4 2 0 16,-2 1-1-16,-2-1 0 0,-2 2 0 15,-1 0 1-15,-3 1-2 0,2 1-4 16,-1 0-14-16,1 5-46 0,-2-4-66 15,-4 7-98-15,-2-5-234 0</inkml:trace>
  <inkml:trace contextRef="#ctx0" brushRef="#br0" timeOffset="14096.0747">18936 1700 318 0,'1'-1'93'0,"-1"0"5"0,0 2-21 16,0-2-30-16,-1 0-11 0,1-1-6 15,-1 1-6-15,1 1-5 0,1-1-2 16,-1-2-2-16,0 2-1 0,1 1 0 16,-1-1 0-16,2 0 1 0,-2 1 1 15,0 0 0-15,0 0 0 0,0 1-1 16,0-2 0-16,0 1-1 0,-2 0 0 0,2 0-1 15,0 1 0-15,0-1 0 0,0 0 0 16,0 1-1-16,0 0 0 0,-1 2-3 16,1 1 0-16,-1-1-2 0,0 2-2 15,1 0-1-15,-2 0-1 0,2 1 0 16,2-1-1-16,-1-1 0 0,1 0 0 16,2 0-1-16,1-1 0 0,0-1 0 15,1 1 0-15,1-3 0 0,2 0 1 0,-1-2-1 16,0-1 0-16,2-2 1 0,-3 0 0 15,0-1 0-15,-2 0 1 0,-2-1 1 16,-2-1 2-16,-1 2 3 0,-3 1 1 16,0 1 2-16,-3 0 0 0,-1 6 0 15,-1 0-2-15,-1 6-2 0,1 0-2 16,-2 2-2-16,1 2-1 0,3 2-1 16,1-3-1-16,3 3 0 0,1-1-1 15,2-1 0-15,4-1 1 0,0 0-1 16,2-3 0-16,0-1 0 0,2-3 0 0,0-1-1 15,0-3 1-15,-1 0 1 0,-1-3-1 16,-3-1 1-16,-1-3 1 0,-1-1 1 16,-4-1 0-16,0 1 1 0,-2-1 0 15,-1 3 0-15,-1 0-1 0,-1 5-1 16,0 2-4-16,2 5-12 0,-3 3-17 16,3 2-13-16,2 0-111 0,0 1-17 15,1-2-113-15,2-3-215 0</inkml:trace>
  <inkml:trace contextRef="#ctx0" brushRef="#br0" timeOffset="16856.4738">18567 1308 305 0,'0'0'95'0,"0"1"4"15,2-2-20-15,-2 0-26 0,0-1-14 16,0 0-10-16,0 0-8 0,-2-1-6 16,1 1-4-16,1 1-1 0,0-2-2 15,0 0-1-15,-1-1-2 0,0 1 0 16,2 1 0-16,-2 0-1 0,2-2 0 15,-1 1 1-15,1 1 2 0,0 0 2 16,-2-1 2-16,1-9 1 0,0 0 1 0,0-2 1 16,0 2 1-16,-2-2-1 0,2 1 0 15,2-3-1-15,-3 11 1 0,2-3 0 16,-3 0-1-16,3 1 1 16,-1 0-1-16,0 2 0 0,0-3-1 0,0 3 0 15,-1 0-1-15,1 5-2 0,-2-4 0 16,4-1-1-16,-4 1-1 0,1 4 0 15,0 1-1-15,0 2-1 0,0-6 1 16,1 4-1-16,-2 1 1 0,2 1 0 16,-1-3-1-16,2-3 1 0,1 3-1 15,-2 0 1-15,0 0-1 0,-2 0 0 0,1-2 0 16,2 1 0-16,1 2 0 0,-2-1 0 16,0-1 0-16,2-2-1 0,-1 0-1 15,-1 3 0-15,1-4 0 0,-1 4-1 16,2-3 1-16,-2 2 0 0,-3 3 2 15,2-3 0-15,2 2 1 0,-2-5 1 16,1 4-1-16,-1 5 0 0,-2 7 0 16,0 1-1-16,-1 12 0 0,2 1-2 0,-2 10-2 15,0-2 1-15,2 0-1 0,-1-3 0 16,6-1-1-16,0-7 0 0,4-1 0 16,0-3 0-16,1-4-1 0,2-4 0 15,5-4 0-15,-4-3-1 0,-1-5 1 16,0-7 0-16,-1-4 1 0,0-3-1 15,-2-3 1-15,-1-3 0 0,1 0 1 16,-4-1-1-16,1 3 0 0,-3-7 1 0,2 0-1 16,-2 3 1-16,-2 1-1 0,1 4 1 15,-2 2 0-15,2 5-1 16,-2 11 0-16,1 5 0 0,-1 10-1 0,2 5 0 16,0 0-2-16,3 4 0 0,1 1-1 15,0-1 0-15,5 2 0 0,0-8-1 16,4-1 2-16,2-1 0 0,1-5 1 15,-2-3 1-15,2-6 0 0,-1-3 0 16,0-5 0-16,-3-3 1 0,-1-4 0 16,-1-1 0-16,-3 0 1 0,-3-1 0 0,0 1 1 15,-6-6-1-15,-1 0 1 0,-5 7-1 16,0-6-1-16,3 0-8 0,-1-1-9 16,1 3-12-16,1 7-9 0,2 1-8 15,3-2-17-15,0 10-110 0,-1-1-112 16,1 4-271-16</inkml:trace>
  <inkml:trace contextRef="#ctx0" brushRef="#br0" timeOffset="17194.1714">18973 1082 514 0,'4'-4'130'0,"-3"1"4"0,0 2-56 16,1 2-33-16,-2 1-9 0,4 0-4 0,-1 2-1 15,-2 2-2-15,1 4-2 0,-2 1-2 16,-2 1-4-16,3 2-2 0,-2 8-1 16,0 2-3-16,-3 3-1 0,1-3-3 15,2 3-2-15,1-2 1 0,0-1-2 16,3-5-2-16,0-4-1 0,3-1-2 15,3-2-2-15,1-2 0 0,0-2-1 0,1-2 0 16,0-5-1-16,1-2-1 16,0-4-2-16,-2 0-6 0,0-2-8 15,1-3-8-15,-3 0-13 0,0-1-10 0,-1-1-2 16,-1-2-119-16,-2 3-116 0,-2-1-279 16</inkml:trace>
  <inkml:trace contextRef="#ctx0" brushRef="#br0" timeOffset="17394.9261">19041 1071 662 0,'-3'1'155'0,"0"-2"3"0,5 1-102 16,0 0-22-16,3-3-12 0,1 1-9 15,3-2-6-15,2-2-2 0,3 2-7 16,2-2-9-16,1 0-14 0,3 0-12 15,0 3 7-15,-3 0-130 0,0-2-120 16,1 4-286-16</inkml:trace>
  <inkml:trace contextRef="#ctx0" brushRef="#br0" timeOffset="17793.264">19274 1151 641 0,'1'22'147'0,"2"-2"6"0,-2 2-107 0,2-1-10 15,1 0-6-15,1 1-3 0,1 1-5 16,1-8-5-16,-1-4-5 0,0-1-3 15,0-3-2-15,0-2-1 0,-1-6 0 16,0-4 2-16,1-4 0 0,-2-1 1 16,1-2 2-16,1-3 1 0,-1-4 1 15,-2-1-2-15,3 3 0 0,-3 1-2 0,-2 1-2 16,0 3-1-16,1 2-2 16,-1 8-2-16,-1 1 0 0,-1 0-2 0,1 3 1 15,1 2-1-15,1 7 0 0,-1 0 0 16,1 2-1-16,0 1-2 0,1 0-1 15,0 2-2-15,1 1-5 0,1-7-6 16,0 2-8-16,2-2-9 0,0 2-11 16,2-2-9-16,2-2 11 0,-1-2-129 15,0-1-115-15,-2-5-283 0</inkml:trace>
  <inkml:trace contextRef="#ctx0" brushRef="#br0" timeOffset="18239.0727">19583 1030 687 0,'-3'1'161'0,"0"-6"3"0,3 4-109 15,3 0-15-15,2 3-8 0,3-3-6 16,4 2-6-16,0-2-2 0,4 5-3 16,-1 0-2-16,2-2-2 0,-1-1-1 15,-3 1-2-15,2 1-2 0,-4 1-1 16,-2-2 0-16,-3-2 0 0,-4 3 1 0,-2 2 0 16,-2 1 1-16,-3-1 0 0,-1-3 0 15,-2 7-2-15,2 1-1 0,-1 1-2 16,2 2-1-16,0 2-2 0,1-1 0 15,2 13 0-15,2-5-1 0,0 0 0 16,2-1-1-16,0 0-2 0,1-1-1 16,0-2-2-16,0-8 1 0,0-2-1 15,-1 1 2-15,0-2 0 0,-1-2 3 16,-5 0 0-16,0-1 3 0,0-2 0 0,-5 2 0 16,0-2 0-16,0 2-2 0,-2 0-15 15,0-1-14-15,0 4-18 0,-2 1 32 16,3 1-164-16,1 1-138 0,0-4-328 15</inkml:trace>
  <inkml:trace contextRef="#ctx0" brushRef="#br0" timeOffset="20983.5774">18925 7056 529 0,'-4'1'130'0,"-2"-1"6"0,0-1-74 15,0 4-15-15,-1 0-6 0,2-1-5 16,0 2-3-16,0-2-3 0,0 3 0 16,3 1-4-16,-2-2-3 0,0 0-3 0,3 1-3 15,1-2-4-15,-1 2-3 0,2-4-3 16,1 1-3-16,0-1 0 0,1-1-2 15,0-1 0-15,-1-3 1 0,2 0 1 16,-3-1 0-16,0-3 1 0,2 0 1 16,-1 2 3-16,-2-2 1 0,-1-1 2 15,0 3 3-15,-2 1 1 0,1 4 1 16,2 0 0-16,-5 1-1 0,-2 1-2 16,2 5-3-16,0 1-3 0,-1 2-2 15,1-1-2-15,0 2-1 0,3 0-2 0,3 0-1 16,1-2 0-16,-1-1 0 0,4-1 0 15,-1 0-1-15,1-4 1 0,0 0-1 16,1-4 1-16,0 0-1 0,1-4 1 16,0 0 0-16,-1-3 1 0,-3 0 0 15,2 0 2-15,-5 3-1 0,-2-2 0 16,-2 4 1-16,-1 1-1 0,0 0-2 16,-1 3-5-16,-1 3-13 0,2-1-18 0,0 3-24 15,3 3-18-15,-1 0-122 0,1 2-140 16,2 2-316-16</inkml:trace>
  <inkml:trace contextRef="#ctx0" brushRef="#br0" timeOffset="21867.6649">18648 7554 499 0,'-2'-7'140'16,"-4"2"6"-16,-2 2-23 0,0 5-62 16,-3 4-10-16,-2 2-2 0,0 6-4 15,-4 3-5-15,0 4-6 0,0 3-6 0,2 4-5 16,3 1-7-16,2-2-7 0,4-3-3 15,6 1-3-15,3-5-2 0,5-2 0 16,-1-6-2-16,2-4 1 0,2-3-1 16,0-5 0-16,-2-2 0 0,0-3 0 15,-2-6 0-15,1-3 0 0,-3-3 1 16,-2-4 0-16,0-1 0 0,-2-1 0 16,-3-4 0-16,0 3 1 0,2 0-1 15,-2 2 0-15,1 3 0 0,-1 2 0 16,1 1 0-16,2 6 0 0,1 3 0 0,-4 0-1 15,5 9 1-15,-2 1 0 0,3 5-1 16,-1 0 0-16,1 3 0 0,1 5 0 16,1 1-1-16,0 3 1 0,0 3 0 15,2 3 0-15,0 2 0 0,1 4 0 16,2-3 1-16,0 2 0 0,0 2 0 16,2-1 0-16,1 1 0 0,-1-1 0 0,0-3 0 15,-2 1 0-15,-5-2 0 0,-3-4 1 16,-3 0 1-16,-6-5 1 15,-2-3 2-15,-3-1 2 0,-4-1 3 0,-2-1 2 16,-2-2-1-16,-3-5 0 0,0 0-1 16,-2-4-2-16,-2-2-3 0,-3-2-2 15,3-4-1-15,0-5-2 0,6-1 0 16,2-4-5-16,6-3-4 0,6 0-8 16,6-2-14-16,2-2-10 0,3-3-14 15,5 3-8-15,5 2-8 0,2 0-17 16,0 1-88-16,0 1-99 0,4 3-240 0</inkml:trace>
  <inkml:trace contextRef="#ctx0" brushRef="#br0" timeOffset="22220.3027">18772 7553 610 0,'2'-7'141'0,"-2"-1"4"0,-1-2-97 0,2 7-14 15,1 3-5-15,-2 2-4 0,2-1-1 16,-1 4-2-16,2 3 0 0,0 4 0 16,-1-1-1-16,-4 0-1 0,1 1-1 15,-2 4-3-15,0 0-2 0,-2 0-3 0,1 1-2 16,0 0-2-16,0 2-1 15,1-3-2-15,3 1-1 0,0-3 0 0,3 0-1 16,1-3-1-16,2-4 0 0,0 2 0 16,1-3-1-16,1-4 0 0,1 0-2 15,1-4-1-15,1 2-6 0,0-2-10 16,0-3-7-16,0 0-13 0,-2-2-9 16,1 1-10-16,-3-3-38 0,0-1-75 15,-3-1-103-15,1-2-240 0</inkml:trace>
  <inkml:trace contextRef="#ctx0" brushRef="#br0" timeOffset="22402.8134">18825 7539 642 0,'-7'-1'151'15,"3"-5"3"-15,1 0-96 0,3 1-27 16,4 0-10-16,2-2-8 0,3-1-6 15,0 0-6-15,4 2-10 0,-1-3-11 0,3 2-11 16,0-1-15-16,0 5-109 0,0 0-116 16,-2 1-274-16</inkml:trace>
  <inkml:trace contextRef="#ctx0" brushRef="#br0" timeOffset="22754.5753">19033 7520 640 0,'-1'7'149'16,"-3"0"4"-16,3 3-105 0,1 4-10 0,1-1-3 15,3 3-4-15,-2-1-3 0,4-2-5 16,-1-3-3-16,1 0-4 0,3-4-2 0,-1-2-4 15,0-4-2-15,0-3-2 0,-3-4-1 16,5 0-1-16,-3-3 0 0,1-1 0 16,-2-1 1-16,0-1-1 0,0 3 1 15,-1 2 0-15,-3 2-1 0,0 1-1 16,-1 4 0-16,-1 2-1 0,0 4-1 16,-1 2 0-16,-1 3-2 0,2 0-3 15,-1 2-5-15,0-1-12 0,1 0-10 16,1-1-13-16,2-2-10 0,0 1-13 0,1-3-110 15,2-1-118-15,1-1-270 0</inkml:trace>
  <inkml:trace contextRef="#ctx0" brushRef="#br0" timeOffset="23166.2656">19245 7389 562 0,'-8'0'161'0,"4"0"5"16,-1 2-3-16,3 1-111 0,5-1-12 16,3-1-9-16,3 3-5 0,2 1-9 15,3 1-3-15,2 0-3 0,4-1-3 16,-1-3-1-16,2 2-2 0,1-1 0 0,0-5-1 15,2 0 0-15,-5-1-2 16,-3 2 0-16,-4 0 0 0,-2 2 0 0,-6 2 0 16,-3 2 1-16,-3 2 0 0,-5 2-1 15,1 2 1-15,-2-3-1 0,-1 8 0 16,-1 0-2-16,2 2 1 16,-1 1-1-16,3-1 0 0,1-1 0 0,3 7-1 15,-1-9 1-15,2 1-1 0,2-2 1 16,-2-2-1-16,1-2 1 0,-2 0-1 15,-1-2 1-15,-2-2-1 0,0-2 1 0,-1 1-2 16,-1-3-7-16,-4 1-13 0,-1-2-17 16,2-1-16-16,-2-1-130 0,-4 0-141 15,2 1-332-15</inkml:trace>
  <inkml:trace contextRef="#ctx0" brushRef="#br0" timeOffset="47514.3993">20841 7113 501 0,'-1'1'117'0,"-3"-1"5"0,-1 2-82 15,4-2-12-15,0 0-2 0,1 0-3 16,-2 0-4-16,1 0-4 0,1-2-3 16,1 1-2-16,-1 0-1 0,0 0-1 15,2-2-2-15,-1 0-1 0,1 0-1 16,-1-2-1-16,2 3 0 0,-2 1-1 16,2-2-1-16,-2 2 0 0,0 1 0 15,0 0 1-15,-1 1-1 0,0-1 0 16,-1 0 0-16,-3-1 0 0,2 3 0 0,1 1-1 15,-4 0 1-15,2 1-1 0,0 1 0 16,-2 0 0-16,1 1 1 0,-1-1-1 16,2 0 0-16,-1-1 0 0,1-2 0 15,2 2 0-15,0-3 0 0,0 0-1 16,1-1 1-16,1-1 0 0,-1 0 0 16,1-1 0-16,0-1 1 0,-2-1-1 15,2 2 1-15,1-1 0 0,-2 1-1 16,0 2 1-16,-2 0-1 0,1 3-2 15,1 2-8-15,-2 0-17 0,-2 0-112 0,-1-1-112 16,4-1-287-16</inkml:trace>
  <inkml:trace contextRef="#ctx0" brushRef="#br0" timeOffset="48778.4804">20856 7500 425 0,'6'-16'114'15,"-1"3"7"-15,-3-6-51 0,-1 8-17 16,-1 3-10-16,-2 2-6 0,-3 1-5 0,-1 5-4 16,-3 2-3-16,3 6-2 0,-3 1-2 15,1 6-3-15,-1 0-1 0,2 6-2 16,1-1-2-16,1 2-4 0,1 1-1 16,2-4-3-16,1-2-1 0,2-1-1 15,1-5-2-15,2-2 0 0,3-2 0 16,-1-3-1-16,1-3 1 0,-3-2-1 15,3-3 0-15,-3-2 0 0,0-3 0 16,-3-3-1-16,1-1 1 0,-2-3-2 0,-2-6 1 16,0 2-1-16,-1-1 0 0,1 2-1 15,-3-1 1-15,1 3 0 0,2 4 0 16,1 8 0-16,1 1 0 0,0 5 1 16,1 3 0-16,5 11 0 0,-2 3 0 15,1 3 1-15,2 3 0 0,-1 3-1 16,4 3 1-16,-1 3 0 0,-2-3 0 15,1 1 0-15,1 0 0 0,0-1 0 16,-1 3 1-16,-2-5-1 0,0-1 0 0,1-2 0 16,-3-3 0-16,0-4 0 0,-3-2 0 15,-3-5 1-15,-2 0 0 16,-1-2 0-16,-2-2 1 0,-4-4 0 0,0-2 0 16,-3-4-1-16,1-3 1 0,-2-4-1 15,1-3-1-15,-4 0 1 0,3-5-1 16,0-1 0-16,4-6-1 0,1 2-2 15,5-4-8-15,3 1-6 0,5-1-9 16,3 4-10-16,2 2-8 0,-1 5-109 0,2 4-110 16,-1 6-259-16</inkml:trace>
  <inkml:trace contextRef="#ctx0" brushRef="#br0" timeOffset="49087.6525">21017 7445 554 0,'0'-5'132'0,"-1"3"1"0,0 2-74 16,1 3-29-16,1 4-10 0,-2 1-3 16,1 4-3-16,-1 3 1 0,-1 2 1 15,0 2 1-15,-2 0-1 0,2 1 0 16,1-1-1-16,-2 1-1 0,2 0-2 15,1-3-1-15,1 1-1 0,0-1-2 16,2 0-2-16,2-2-1 0,-2-4-1 16,3 0-1-16,2-1-2 0,0-3 0 0,1-1-1 15,1-6-3-15,0 0-4 16,1-1-10-16,-2-6-8 0,4-3-9 0,-2-2-16 16,0-3-111-16,-3-1-116 0,0-1-277 15</inkml:trace>
  <inkml:trace contextRef="#ctx0" brushRef="#br0" timeOffset="49260.7869">21038 7459 603 0,'-4'2'138'0,"-2"-3"2"16,3 1-99-16,1 0-17 15,2-1-7-15,4 1-5 0,1-3-4 0,0-2-5 16,6 3-6-16,2-2-8 0,3 4-10 15,0-4-12-15,0 2-108 0,-1 0-112 16,2-1-270-16</inkml:trace>
  <inkml:trace contextRef="#ctx0" brushRef="#br0" timeOffset="49629.3558">21241 7591 466 0,'2'10'121'0,"-2"-1"3"0,-2 4-34 0,1-1-57 16,1 0-8-16,0 0-1 0,0-2-3 0,1 1-5 15,2-2-2-15,-2-3-2 0,2-2-1 16,0-4-3-16,0-2 0 0,3-2-2 15,0-5 0-15,2-2-1 0,1-3-1 16,2 2 0-16,-1-3-1 0,1 1 0 16,-3 2 0-16,0 2-1 0,-2 2 0 0,1 2 0 15,-3 3 0-15,0 3 0 0,-1 3 0 16,0 3-1-16,0 3 1 0,1 3-1 16,-1 4 0-16,0-1 0 0,1 1 0 15,1 0-1-15,-2 0 0 0,0 0-6 16,1-4-6-16,-1-1-10 0,2-1-15 15,0-4-110-15,-1-1-114 0,1-4-279 16</inkml:trace>
  <inkml:trace contextRef="#ctx0" brushRef="#br0" timeOffset="49827.3206">21583 7647 613 0,'1'1'136'16,"-3"-1"3"-16,1-1-102 0,2 1-17 16,0 3-6-16,2-2-4 0,1 1-4 15,0 0-6-15,2-1-8 0,3 0-12 0,-1 0 5 16,0-2-125-16,-1-1-113 0,3 2-285 16</inkml:trace>
  <inkml:trace contextRef="#ctx0" brushRef="#br0" timeOffset="50039.1758">21799 7532 523 0,'1'-1'136'0,"-1"1"2"0,-1 2-29 15,0 4-75-15,1 1-11 0,-2 4-4 16,2 1-4-16,-1 4-2 0,1 2-3 15,-1-1-2-15,0 2-3 0,1 0-3 16,0 0-6-16,1-2-8 0,0-3-11 16,2-3-18-16,1 2-107 0,-1-6-116 0,-1-2-278 15</inkml:trace>
  <inkml:trace contextRef="#ctx0" brushRef="#br0" timeOffset="50454.5812">21866 7457 657 0,'1'0'145'0,"-2"-2"2"0,5-1-113 0,2 0-12 15,2 2-4-15,5-1-3 0,3 4-2 16,1-4-3-16,2 1-1 0,2 2-2 16,2-1 0-16,0 0-1 0,-1 2-2 15,-4-2 0-15,-2 2-1 0,-3 4 0 16,-4-2 0-16,-3 4 0 0,-2 3-1 0,-4 3 0 16,-3 1 0-16,-3 0-1 0,1 3 0 15,-2 0 0-15,-3 2 0 0,0-3-1 16,1 1 1-16,1-1-1 0,2-1 0 15,0 1 0-15,2 0 0 0,2-2 0 16,1-1 1-16,-2-2-1 0,-1-2 0 16,-2 0 0-16,1-3 1 0,-3-1-1 15,-3-2-3-15,-1-2-6 0,-2 1-10 16,1-1-9-16,-1-2-9 0,1 0 3 0,-2-1-126 16,3 2-117-16,-1-2-278 0</inkml:trace>
  <inkml:trace contextRef="#ctx0" brushRef="#br0" timeOffset="55737.909">621 7149 347 0,'0'-9'103'0,"-1"2"3"0,0 1-27 16,1 1-22-16,0 1-13 0,0 0-10 0,0 1-6 15,-2-1-4-15,2 0-2 0,-1 1-2 16,0-1-3-16,1 2-2 0,-1-2-2 16,1 0-1-16,1 3-2 0,0-3-1 15,0 2 0-15,-2-3-1 0,1 0 1 16,1-1 0-16,-1 0 0 0,0 0 1 16,0 1 1-16,-1-4 0 0,1 3 0 15,0 0 0-15,0 1 0 0,0-1-1 16,0 0 1-16,-1 0-1 0,2 2 0 15,-1-2-2-15,-1 0 0 0,0-2 0 0,-1 2-1 16,1 1-1-16,0 2 1 0,1 0-1 16,1 2 1-16,-1 2 0 0,1 2-1 15,1 2 1-15,-1 2-1 0,-1 4 0 16,-1 4-1-16,-1 3 0 0,2 7-1 16,-1 3 0-16,1 0-1 0,1 4-1 15,1-3-1-15,0 1 0 0,3-2-1 16,1-4 1-16,2-4-1 0,3-3 1 15,1-5-1-15,1-4 0 0,2-7 1 16,-2-9-1-16,1 0 1 0,-1-8 0 16,-2-1 0-16,-2-5 0 0,2 0 0 15,-6 0 1-15,-3 2 0 0,-2 3 1 0,2 5 2 16,-4 2 2-16,0 2 0 0,-4 6 1 16,6 6-1-16,1 2 0 0,3 2 0 15,-2 3-3-15,3 3-3 0,1 2 0 16,3 1-1-16,1-2 0 0,3-3 1 15,-2-1-1-15,4-4 0 0,2-3 0 16,-1-9 1-16,1-4 1 0,-1-3 1 0,-3-4 1 16,1-5 2-16,-3 1-1 0,-4-4 1 15,-2 2-1-15,-2 0 0 0,-2 0-2 16,-2 1-3-16,-3 3-6 0,-1 1-10 16,1 1-14-16,1 4-13 0,-2 6-17 15,1 3-10-15,0 4-116 0,2 3-125 16,2 8-280-16</inkml:trace>
  <inkml:trace contextRef="#ctx0" brushRef="#br0" timeOffset="56039.524">1180 6955 673 0,'0'1'151'0,"-2"2"4"0,2 4-113 16,2 2-12-16,-2 4-4 0,3 6-2 15,-3-4-1-15,3 6-1 0,0 1-1 16,0 0 0-16,-1 2-1 0,0-3-3 16,-1-1-3-16,1 1-3 0,1-1-3 15,0-4-2-15,2-2-2 0,0 0-2 16,1-6-1-16,0-4-2 0,3-1-1 15,0-3-6-15,0-3-8 0,2-4-11 16,0-3-13-16,0-1-10 0,3 1-11 16,-3-2-8-16,-4-2-105 0,-3 0-109 0,0 0-256 15</inkml:trace>
  <inkml:trace contextRef="#ctx0" brushRef="#br0" timeOffset="56208.9293">1204 6945 710 0,'-7'-5'170'16,"-2"3"3"-16,3-2-112 0,5 6-19 16,0-2-13-16,2 0-10 0,3 0-7 0,0-2-11 15,7 2-13-15,3 0-14 0,2-2-12 16,2-2-13-16,3 2-11 0,1-1-112 16,-1 0-120-16,0 0-265 0</inkml:trace>
  <inkml:trace contextRef="#ctx0" brushRef="#br0" timeOffset="56622.9026">1450 7022 599 0,'2'4'140'16,"-4"1"5"-16,2 2-88 0,0 4-19 0,3 3-6 15,-3 1-1-15,2 2-2 0,-1-1-4 16,3 1-1-16,0 0-3 0,1-1-3 16,1-3-4-16,0-2-2 0,3-2-1 15,0-4-3-15,-1-3-1 0,0-3 0 16,1-4 0-16,-2-2 2 0,2-4 1 15,-1-3 1-15,0-2 2 0,-2-1 1 16,0-1 0-16,-2 0-1 0,-1 2-2 16,0 3 0-16,-2 4-2 0,0 2-2 0,-1 3-2 15,0 4-1-15,0 4-1 0,0 3-2 16,0 4-2-16,0 2-4 0,-1 2-6 16,2 4-7-16,0 1-6 0,2-2-11 15,2 2-9-15,3-2-10 0,3-2-4 16,0-2-6-16,2-3 58 0,0-4-164 15,2-2-115-15,1-5-299 0</inkml:trace>
  <inkml:trace contextRef="#ctx0" brushRef="#br0" timeOffset="57044.3521">1810 6856 756 0,'-7'0'177'0,"3"1"3"0,-2 0-123 15,6-1-19-15,3 2-9 0,4 0-6 16,2 0-8-16,2 0-5 0,3-2-1 0,4 0 0 16,0-2 1-16,3 1-1 0,-3 0 1 15,0-1-2-15,0 0 0 0,-5 0-1 16,-1 1-1-16,-2-1-1 0,-4 0 0 15,-1 3-1-15,-1 0 0 0,-3 4-1 0,0 1 0 16,-1 5-1-16,-1 3 0 16,4 1-1-16,-1 3 0 0,-2 3-1 0,1 1 0 15,0 2 0-15,2-2-1 0,-2 1-1 16,-1 1-1-16,-1-4 0 0,2-3-1 16,-1-1 0-16,-2-3 1 0,-1 1 0 15,-3-5 2-15,0 1 0 0,2 0 0 16,-2-3 2-16,-1-2-1 0,-2 0 0 15,1-1-2-15,0 0-8 0,0-1-7 16,-2-2-10-16,1 1-11 0,2-2-15 16,3 2-14-16,2-1 26 0,1-1-145 15,3 4-124-15,4 0-304 0</inkml:trace>
  <inkml:trace contextRef="#ctx0" brushRef="#br0" timeOffset="57253.5771">2238 7051 697 0,'0'-5'175'0,"-1"4"2"0,2-2-73 16,1 3-61-16,3-1-19 0,0-2-12 16,5 3-12-16,1-1-10 0,1-1-10 15,4 1-14-15,1-2-11 0,0 2-11 16,1 2-110-16,-2-2-6 0,-3 3-98 15,0 2-188-15</inkml:trace>
  <inkml:trace contextRef="#ctx0" brushRef="#br0" timeOffset="57434.2786">2284 7160 664 0,'3'6'152'15,"-2"-3"3"-15,3 0-108 0,3-1-18 16,2 0-7-16,1-2-6 0,2 0-6 16,1 0-6-16,0-2-10 0,0 1-14 0,0 0-14 15,1 1-124-15,-2 0-125 0,-1 2-314 16</inkml:trace>
  <inkml:trace contextRef="#ctx0" brushRef="#br0" timeOffset="58995.4227">2871 7083 606 0,'-3'0'165'16,"-1"-2"8"-16,-1 1-53 0,0-1-51 15,4 2-11-15,0 0-11 0,1 1-8 16,0-1-9-16,1 0-6 0,1-1-4 16,2 2-5-16,0-2-2 0,1 1-1 15,-2-2-2-15,5 2-2 0,0 0-1 0,2 3-3 16,-1-3 0-16,0 1-2 0,1 0-2 16,1-1-1-16,-1 0-4 0,-1 2-9 15,-2-4-14-15,0 2-20 0,-3 0-20 16,1-1-18-16,-4 0-117 0,-1 1-134 15,0 1-298-15</inkml:trace>
  <inkml:trace contextRef="#ctx0" brushRef="#br0" timeOffset="59386.4498">3223 7063 590 0,'0'1'150'0,"-3"-5"5"0,2 1-64 16,1 0-43-16,1 1-10 0,2-1-6 15,2 3-6-15,0 0-2 0,3 2-2 16,2 0 0-16,3 4-2 0,2 0-1 16,2 3-1-16,2 0-2 0,0 2-2 15,1 0-3-15,-1 0-4 0,1 0-1 16,-2 0-3-16,1-2 0 0,-2 1-1 16,-2-2-1-16,1 0 0 0,-3-2-1 0,1 0 0 15,-2 1-4-15,-2-1-7 16,-1-1-11-16,0-1-14 0,-3 0-14 0,-2 0-10 15,-3-2-14-15,-2-1-111 0,-5-2-118 16,-2-1-270-16</inkml:trace>
  <inkml:trace contextRef="#ctx0" brushRef="#br0" timeOffset="59610.6125">3539 7011 685 0,'-1'-1'169'0,"-3"1"6"16,-3 4-105-16,-1 2-14 0,1 0-10 16,-2 4-10-16,1 2-9 0,-3 2-8 15,-2 4-6-15,1-1-4 0,-1 3-4 16,-3 2-6-16,-3 0-5 0,0 0-8 16,3-1-9-16,0-3-12 0,6-2-13 0,2-4-12 15,4-1-12-15,5-3-108 16,2-5-118-16,3-5-274 0</inkml:trace>
  <inkml:trace contextRef="#ctx0" brushRef="#br0" timeOffset="59879.877">3692 7034 529 0,'4'-2'145'0,"-3"-1"6"16,0 3-16-16,1 1-86 0,-3 1-9 15,4 4-4-15,-2 2-3 0,0 0-5 16,-1 2-3-16,-1 0-3 0,0 1-5 16,-2 0-4-16,2 0-3 0,-1 2-2 15,0 0-2-15,6 0-2 0,-3-1-1 16,0-1-2-16,2-1 0 0,-1-1 0 16,2-1-1-16,2-1-1 0,-1 0-2 15,6-3-5-15,1-3-9 0,7-2-8 0,-5-3-10 16,4-2-11-16,-4-3-9 0,1-2-4 15,-4 0-113-15,-1 1-110 0,-7-1-271 16</inkml:trace>
  <inkml:trace contextRef="#ctx0" brushRef="#br0" timeOffset="60067.4533">3727 6985 593 0,'-4'2'164'15,"0"0"1"-15,0-2-3 0,4 0-125 16,4-1-17-16,0-2-9 0,4-2-7 16,2 0-13-16,3-3-13 0,5 2-12 15,2-1-16-15,1 0-116 0,1 0-125 16,2-1-292-16</inkml:trace>
  <inkml:trace contextRef="#ctx0" brushRef="#br0" timeOffset="60478.4368">3990 7064 667 0,'2'11'155'16,"-3"0"6"-16,7 8-108 0,-4-6-10 15,2 1-2-15,-2-1-4 0,3-1-5 16,2-1-3-16,2-2-4 0,-1-3-4 16,4-2-4-16,1-2-1 0,2-3-3 15,0-3-3-15,-1-2-1 0,1-3-2 16,0 1-1-16,-2-4-1 0,-2-2-1 0,0 2-1 15,-1 0 0-15,-4 1-1 0,-1 3 0 16,-1 3 0-16,0 2 0 0,-3 2 0 16,0 4-1-16,-1 2 0 0,0 2 0 15,1 3-2-15,-1 2-2 0,0 2-3 16,0-1-4-16,3 2-6 0,0 1-10 16,2 0-12-16,1-4-14 0,4 0-8 15,2-1-15-15,2-2-111 0,-2-4-123 0,2-1-278 16</inkml:trace>
  <inkml:trace contextRef="#ctx0" brushRef="#br0" timeOffset="60864.2052">4353 6986 630 0,'-2'-4'157'0,"2"-1"5"0,1 0-73 0,4 0-49 16,4 2-10-16,0-1-6 0,5 3-5 16,2 0-5-16,0-3-2 0,2 3 0 15,-2-2 1-15,-1 2 0 0,-1-3 0 16,0 2 1-16,-2-1-1 0,-2 6-1 16,-3-1 0-16,2 3-1 0,-2 3-3 15,-3 0-1-15,0 4-1 0,-2 2-2 0,-2-1-1 16,0 2-1-16,-1 0-1 0,-2-1-1 15,0 4 1-15,-1-2-1 0,-1 1 0 16,3-1 0-16,-2 1 0 0,3-1-1 16,-3-3 0-16,5-1-1 0,-2-1 1 15,0-1-1-15,-3-1 0 0,2-2 0 16,-2 2 0-16,-1-1-1 0,-1-2-3 16,0 2-8-16,0-5-9 0,0 2-11 0,-3-2-13 15,3-1-10-15,1-1 134 0,0 3-258 16,1-3-139-16,4 4-380 15</inkml:trace>
  <inkml:trace contextRef="#ctx0" brushRef="#br0" timeOffset="61616.3169">4941 6940 598 0,'0'-8'151'0,"-3"-1"6"16,1 3-85-16,1 0-13 0,0 2-6 15,0 2-6-15,0-1-8 0,-2 3-6 16,3 4-6-16,1 2-5 0,-1 4-4 16,3 5-4-16,-1 3-4 0,1 3-1 15,0 2-3-15,1 2-2 0,-3-1-2 16,2-1 0-16,-3 0-2 0,1-3-1 16,0 1-4-16,-1-4-7 0,1 2-11 15,2-3-12-15,-1-2-11 0,1-3-13 16,-1 0-12-16,1-3-113 0,-2-3-120 0,-1-4-278 15</inkml:trace>
  <inkml:trace contextRef="#ctx0" brushRef="#br0" timeOffset="61836.2191">4841 7097 672 0,'-6'-2'163'0,"3"2"4"16,3-3-102-16,2 2-16 0,2 1-9 15,5 0-9-15,0-1-8 0,4 2-4 16,1-2-4-16,0 1-4 0,2-1-3 16,0-2-3-16,1 1-4 0,-1-1-8 15,1-2-12-15,2 4-15 0,-1 1-15 16,0-1-16-16,1 0-117 0,-1 2-129 16,-1 4-290-16</inkml:trace>
  <inkml:trace contextRef="#ctx0" brushRef="#br0" timeOffset="62682.7073">5513 6964 474 0,'-1'-9'139'0,"-1"1"9"16,-6 5-12-16,0-2-66 0,-2 3-9 16,-1 3-4-16,0 5-7 0,-1 1-7 15,-3 6-7-15,2 0-7 0,1 4-8 16,0 0-6-16,4 2-6 0,2-2-3 16,1 1-2-16,1-2-2 0,6 1 0 15,3 1-2-15,3-5 0 0,3-1 0 16,1-2-1-16,3-3 0 0,3-2 0 15,-1-5-1-15,-1-6 0 0,-7-4 1 0,3 1-1 16,-2-4 2-16,-2-3-1 0,-3 2 2 16,-1-2-1-16,-3 1 1 0,5 3 1 15,-7-3 1-15,0 0 1 0,-4 4 2 16,4-1 1-16,-3 4 1 0,0 3 0 16,2 1-1-16,1 4 0 0,-1 5-2 15,4 4-2-15,-2 4 0 0,1 2-2 16,0 4-1-16,0 5-1 0,2 3-1 15,0 3 1-15,2 2-1 0,-1 2 0 0,2 3 0 16,1 1 1-16,4 0 0 0,-3 1 1 16,2-1 0-16,-1-1 0 0,1-3 0 15,-2-2 0-15,-7-4 0 0,-2-6 1 16,-3-2-1-16,-5-4 0 0,-4-4 1 16,-1-3-1-16,-2-3 2 0,3-1 0 15,-3-2 1-15,1-3 2 0,1-2 0 16,1-3 1-16,-1-4-1 0,0-3-1 0,4-1 0 15,-1-6-3-15,4 1-2 16,2-2-4-16,3 1-8 0,3-1-8 0,1 3-16 16,2 2-14-16,3 3-12 15,3 1-13-15,1 1-116 0,3 3-126 0,-1 0-288 16</inkml:trace>
  <inkml:trace contextRef="#ctx0" brushRef="#br0" timeOffset="63328.43">5815 6999 557 0,'-2'-11'154'0,"1"3"7"0,-1-1-39 0,1 2-64 15,-1 3-12-15,1 2-9 0,-3-1-10 16,4 6-7-16,2 4-4 0,-1 4-3 16,0 5-2-16,-1 1-3 0,1 4 0 15,-1 2-2-15,0 3-1 0,0 0-1 16,0-2 0-16,2 1 0 0,0 0 1 15,-2-1-1-15,6-2-1 0,0-6 0 0,2-2-1 16,1-2-1-16,2-3-1 0,3-5-2 16,2-2-6-16,-3-4-9 0,1-2-10 15,-2-2-11-15,-2-4-13 0,1-3-10 16,-3-1-79-16,0 1-35 0,-5-2-100 16,1 0-209-16</inkml:trace>
  <inkml:trace contextRef="#ctx0" brushRef="#br0" timeOffset="63486.8624">5801 7000 696 0,'-2'5'164'16,"-2"-7"1"-16,5 1-95 0,2-2-39 16,3-3-14-16,6 4-17 0,2-3-21 15,4 0-14-15,4 0 81 0,0-2-211 16,3 0-139-16,0-2-359 0</inkml:trace>
  <inkml:trace contextRef="#ctx0" brushRef="#br0" timeOffset="63926.3114">6116 7059 570 0,'2'-1'148'0,"-2"0"5"16,0 3-51-16,2 3-55 0,1 5-9 15,-4 0-5-15,2 4-4 0,1 5-2 16,0 0-1-16,-1 1-3 0,2 0-1 15,2-1-2-15,3 2-2 0,-2-5-3 16,3-1-3-16,-2-6-2 0,3-1-1 0,0-5-1 16,-2-4-2-16,1-2 0 0,0-7-2 15,-2-4-1-15,3 0 0 0,0-2-1 16,-3-4 0-16,4 0-1 0,-1 1 0 16,0 3 0-16,-1 2-1 0,0 3 0 15,-2 3 0-15,1 4 0 0,-4 4 0 16,0 4-1-16,0 2-1 0,-2 4-3 15,1 2-3-15,0 3-5 0,2 2-5 16,0 2-11-16,0 1-9 0,2 0-12 16,3-2-6-16,2-1-9 0,2-3-36 0,2-3-71 15,0-3-102-15,5-2-232 16</inkml:trace>
  <inkml:trace contextRef="#ctx0" brushRef="#br0" timeOffset="64189.4776">6672 7177 692 0,'-6'0'174'15,"2"0"4"-15,2 0-90 0,6 1-32 16,-1-2-13-16,6 1-9 0,-2 1-11 15,3 0-7-15,2 0-6 0,0 1-5 16,1-4-9-16,3 2-14 0,0 2-15 16,3-6-17-16,2 2-15 0,0-1-125 0,-2-1-135 15,5 3-308-15</inkml:trace>
  <inkml:trace contextRef="#ctx0" brushRef="#br0" timeOffset="64385.4636">7015 7074 685 0,'0'-5'164'0,"0"-1"5"0,0 5-102 16,0-1-23-16,-1 5-9 0,2 4-7 16,-2 3-7-16,3 4-7 0,-2 1-6 15,2 1-4-15,-1 5-6 0,1 0-10 16,-1-1-11-16,3-1-12 0,0 0-11 15,1-2-14-15,1-1-117 0,0-3-122 16,3-4-285-16</inkml:trace>
  <inkml:trace contextRef="#ctx0" brushRef="#br0" timeOffset="64817.8603">7193 6936 741 0,'-4'-5'167'16,"3"2"2"-16,3 2-128 0,4 1-14 16,4 2-6-16,1-2-6 0,4 4-7 15,1-3-4-15,1 1-1 0,3-1 0 16,-1-1 0-16,1-1 3 0,1 2 1 15,-4-1 3-15,-3 3 1 0,-1 2 1 16,-7 3 0-16,-1 1-1 0,-3 2-3 16,-3-1-1-16,-3 1-3 0,1 2-1 15,-1 1-2-15,0 2 0 0,1-2-1 0,0 2 1 16,3 3-1-16,0 0 0 0,1-4 1 16,1 4-1-16,1 0-1 0,3 1 1 15,2 0-1-15,-2-4-1 0,2-1 0 16,1 0 0-16,-3-3-1 0,2-4 1 15,-5-2 1-15,-4-5 1 0,-1 2 2 0,-2-1 1 16,-2 0 1-16,-7-2-1 0,-2 2 0 16,-4 0-5-16,-2 1-9 0,-1 0-15 15,-2 0-12-15,1 2-16 0,3 0 10 16,2 1-142-16,2 0-130 0,2-1-304 16</inkml:trace>
  <inkml:trace contextRef="#ctx0" brushRef="#br0" timeOffset="87921.6327">674 8278 474 0,'1'-9'142'0,"-5"3"8"0,-2 6-9 15,-5 4-67-15,0 7-10 0,-4 1-7 16,-1 8-7-16,2 3-8 0,0 3-7 16,3 2-8-16,1 0-8 0,6-1-6 15,4-2-6-15,4-5-3 0,7-1-4 16,4-6-1-16,0-3-2 0,3-4 0 0,2-5-2 15,2-3-1-15,1-3 0 16,-2-6 0-16,-3-5 2 0,0-3 1 16,-5-3 1-16,-7-3 1 0,0 1 0 0,-6-5 1 15,-2 5 1-15,-2-1 0 0,-2 3 0 16,0 4 2-16,0 2 1 0,0 4 2 16,0 4-1-16,-1 6 2 0,2 4-2 15,3 5 0-15,1 6-2 0,2 7 0 16,3 4-2-16,-1 6-1 0,6 3 0 15,0 3 1-15,0 5-1 0,1-2 0 16,2 3 0-16,-2-1 0 0,1 2 0 16,0-1 0-16,-1 1 0 0,0-2 1 0,0-3-1 15,-3-2 0-15,0-3 0 0,-4-6 1 16,-1-3 0-16,-1-4 2 0,-3-4 4 16,-3-1 2-16,-5-6 4 0,-1-1 2 15,-2-3 1-15,-8-5 0 0,-1-4-1 16,-3-5-4-16,1-4-4 0,-1-3-2 15,2-6-5-15,5 0-5 0,1-6-6 16,4-3-8-16,5 0-10 0,4 0-16 0,4 2-17 16,5 4-11-16,1 1-17 0,5 7-103 15,1 3-120-15,2 6-270 0</inkml:trace>
  <inkml:trace contextRef="#ctx0" brushRef="#br0" timeOffset="88340.3198">966 8343 617 0,'0'-7'156'0,"-1"0"8"0,0 4-85 16,1-1-17-16,0 2-9 0,0 2-7 16,0 3-8-16,1 3-6 0,-1 3-8 15,0 3-6-15,0 4-3 0,-1 4-4 16,1 1-2-16,-1 1-3 0,1 1-2 15,0-1-1-15,1-1-1 0,0 0-1 16,3-4 0-16,1-1-2 0,2-4 2 0,2-2-1 16,2-2 1-16,2-2-2 0,2-3-3 15,1-3-6-15,1-4-10 0,1-2-14 16,-2-2-17-16,-1-5-11 0,0 0-16 16,-3-2 34-16,-5-2-137 0,-3 0-114 15,-4-4-266-15</inkml:trace>
  <inkml:trace contextRef="#ctx0" brushRef="#br0" timeOffset="88495.4744">986 8262 660 0,'-5'1'175'0,"-1"1"5"16,1-2-74-16,3 0-46 0,2 1-18 16,1-1-14-16,3 0-12 0,2-1-10 15,6 2-13-15,3-4-15 0,2 3-20 16,6-1-16-16,2 0-125 0,-1 0-137 15,-1 1-320-15</inkml:trace>
  <inkml:trace contextRef="#ctx0" brushRef="#br0" timeOffset="88912.5164">1268 8397 576 0,'2'11'138'0,"1"2"6"0,0 6-85 0,0 2-14 0,2 2-4 15,0 1-3-15,-3 1-2 0,5 1-2 16,0-2-5-16,0-3-4 0,1-4-4 15,0-2-3-15,0-5-4 0,3-2-2 16,-2-7-2-16,0-4-2 0,-1-5 1 16,-1-3 1-16,1-3 1 0,-2-2 2 15,0-3 0-15,-1-2 0 0,-1 2-2 16,-1-1-2-16,0 2-2 0,-2 3-2 0,0 4-2 16,2 1-3-16,-2 5 0 0,0 3 0 15,0 4 0-15,2 6-2 0,-1 3-2 16,-1 0-4-16,1 6-4 0,-1 1-5 15,-5-2-6-15,5 4-8 0,2-1-8 16,-1-1-9-16,2-4-6 0,1-1-10 16,2-2 28-16,8-2-135 0,-5-4-111 15,2-2-278-15</inkml:trace>
  <inkml:trace contextRef="#ctx0" brushRef="#br0" timeOffset="89302.4807">1636 8274 734 0,'-4'-2'172'0,"4"1"2"16,0 3-113-16,1 2-23 0,1-1-11 16,6 4-9-16,1-1-7 0,4 1-3 15,0 0-2-15,3-2 0 0,1-1 0 16,3 2 1-16,-1-1 1 0,-1-1-1 15,-4-2 1-15,0 3-2 0,-3 2-1 16,-1 1-1-16,-4 0-2 0,-1 2 0 16,-3 4-1-16,2 2-1 0,-2 2-2 0,-1 3 0 15,2 2-1-15,1 3-3 16,-1-1-1-16,1 1-1 0,1 1-1 0,-2-2 0 16,1-3 1-16,0-2 1 0,-3 0 1 15,0-3 2-15,-3-2 2 0,-2 0 1 16,-2-3 1-16,-4-1 1 0,-1-3 0 15,-4-1 1-15,0-6-1 0,-1-2 0 16,-2-4-1-16,6-1-8 0,1-3-12 16,1-1-15-16,4 0-13 0,5 2-20 15,3 2-110-15,5 0-125 0,0 1-279 16</inkml:trace>
  <inkml:trace contextRef="#ctx0" brushRef="#br0" timeOffset="89493.8427">2180 8474 715 0,'-1'-1'180'15,"0"0"3"-15,1-1-99 0,-1 0-31 0,2 1-19 16,0 1-14-16,3 0-14 0,1 1-13 16,1-1-19-16,1 1-18 0,2 0-9 15,2 1-21-15,-1 0-109 0,-2-1-124 16,0 3-273-16</inkml:trace>
  <inkml:trace contextRef="#ctx0" brushRef="#br0" timeOffset="89644.9497">2161 8585 715 0,'-1'5'167'0,"-1"2"3"15,4-4-114-15,0 2-19 0,2 0-13 16,1-1-8-16,1-2-11 0,2 1-14 15,1-3-18-15,3 0-16 0,2-2-129 16,1 2-133-16,-3 2-328 0</inkml:trace>
  <inkml:trace contextRef="#ctx0" brushRef="#br0" timeOffset="91450.7041">2941 8418 622 0,'-6'-10'161'16,"0"0"9"-16,1-1-91 0,2 2-12 15,3 2-8-15,2 1-7 0,0 1-10 0,3 1-9 16,2 1-7-16,2 3-5 0,2 0-4 16,0 3-3-16,1 4-1 0,4 1-3 15,0 1-1-15,2 4-2 0,2 1-1 16,2 2-2-16,4 2-1 0,-3-2-1 15,2 1-1-15,0-1-1 0,-1-1 0 16,-1-2 0-16,-4-1-3 0,1-1-4 16,-4 0-7-16,-1-1-9 0,-4 0-10 15,-3 0-16-15,-4 0-14 0,-3-3-9 16,-1 0-13-16,-3-1-103 0,-5-2-118 0,0-1-268 16</inkml:trace>
  <inkml:trace contextRef="#ctx0" brushRef="#br0" timeOffset="91656.156">3264 8366 496 0,'-1'-3'150'0,"-4"0"8"16,-1 3 0-16,0 5-89 0,0 2-14 16,-1 3-8-16,-3 5-8 0,-1 2-8 0,1 3-7 15,-4 3-7-15,0-1-5 0,-3 4-3 16,-3-2-5-16,-1 1-6 0,2-1-8 15,-2-1-13-15,1-2-12 0,5-2-14 16,4-6-21-16,5-4-112 0,4-3-123 16,6-5-287-16</inkml:trace>
  <inkml:trace contextRef="#ctx0" brushRef="#br0" timeOffset="91959.9894">3447 8371 697 0,'2'-4'166'0,"-3"4"3"16,0 0-109-16,1 2-17 0,0 0-7 16,1 2-7-16,-1 2-7 0,1 2-5 15,-1 2-4-15,0 4-2 0,3 0-3 0,-2 2-1 16,2 3-1-16,-2-1-1 0,1-2-1 15,1 1-1-15,0-1-1 0,0-2-1 16,-1-2 0-16,2-4 0 0,1 1-1 16,-2-2-1-16,2-2-3 0,0-1-5 15,3-5-9-15,0 1-11 0,0-3-15 16,0-2-11-16,1-1-14 0,-1-1-112 16,-2-3 4-16,-2-1-93 0,1-2-173 15</inkml:trace>
  <inkml:trace contextRef="#ctx0" brushRef="#br0" timeOffset="92127.55">3493 8321 693 0,'-2'-3'175'0,"1"2"1"0,-4-1-98 16,4 1-29-16,2-2-14 0,1-1-14 15,2 2-11-15,1-2-12 0,4-1-12 16,4 1-15-16,0-1-15 0,5-2-20 0,1 1-113 15,4 1-130-15,0 2-292 0</inkml:trace>
  <inkml:trace contextRef="#ctx0" brushRef="#br0" timeOffset="92656.1881">3772 8389 531 0,'0'-1'129'0,"-2"0"5"0,2 0-79 15,0-3-12-15,0 2-4 0,2-1-5 16,-2 1-2-16,0-1-2 0,1 1-1 16,-1 1 0-16,1-1-1 0,-1 1-1 15,-1 0-3-15,2 2-2 0,-1 0-2 16,0 4-3-16,1 1-5 0,0 3-1 16,-1 3-2-16,3 2-1 0,-2 0 0 15,0 2-1-15,3 3-1 0,1-3 0 0,-1-2-1 16,3 0 0-16,-1-3-2 0,3-3-1 15,-2 0 0-15,0-7 0 0,-1-1-1 16,3-2 1-16,-2-7-1 0,1-2 0 16,-1-4 0-16,0-2 0 15,2-1 0-15,-2-2 0 0,-1 1-1 0,2 1 0 16,-4 5 1-16,0 2-1 0,0 5-1 16,-1 2 0-16,-1 5 1 0,0 3-1 15,0 2-1-15,0 4-1 0,1 2-4 16,-1 3-2-16,0 2-5 0,2 0-4 0,1 0-8 15,-1 2-10-15,1-5-9 0,1 1-6 16,1-4-11-16,2-4-112 0,-2-2-120 16,0-2-280-16</inkml:trace>
  <inkml:trace contextRef="#ctx0" brushRef="#br0" timeOffset="93069.0831">4084 8244 717 0,'-6'-1'176'16,"0"-2"3"-16,2 3-106 0,8 1-26 16,1 2-9-16,1-1-10 0,5 2-11 15,3 0-8-15,2-2-2 0,4 0-2 16,-2-3-1-16,3 1 0 0,1 0-1 0,-2-2 0 15,1 1-1-15,-4 1 1 0,1 1-1 16,-4 1-1-16,-3 1 1 0,-5 0-1 16,-3 3 1-16,0 2-1 0,-6 4 0 15,-1 3-1-15,0 1-2 0,-1 2-1 16,2 4-1-16,1 1-2 0,2 3 0 16,0-1-2-16,1-2-1 0,3 1 1 0,-2 0 0 15,1-4 1-15,-2-1 1 16,0-2 1-16,-6-4 2 0,4 1 0 0,-4-3 2 15,-3-1 1-15,-2-3 0 0,-2 0 1 16,-2-2-1-16,3-1 0 0,-6-3-2 16,5-2-7-16,1 0-10 0,1-2-10 15,4 0-13-15,1 0-12 0,2 1 36 16,3-1-158-16,-1 3-121 0,1 5-303 16</inkml:trace>
  <inkml:trace contextRef="#ctx0" brushRef="#br0" timeOffset="93473.28">4574 8352 592 0,'0'0'172'16,"-1"3"6"-16,-4 2-5 0,4 4-108 0,-2 3-18 15,2 3-11-15,1 3-10 0,0 2-7 16,1-1-5-16,0 2-3 0,3 0-5 16,-2-2-3-16,0 0-1 0,0-2-3 15,1-1-7-15,-1 0-9 0,2-1-15 16,-3-4-18-16,3-2-14 0,0-1-4 16,-1-2-122-16,-3-4-125 0,0 2-283 15</inkml:trace>
  <inkml:trace contextRef="#ctx0" brushRef="#br0" timeOffset="93661.3612">4515 8450 671 0,'-2'0'174'0,"-1"-2"4"0,1 2-90 16,2 0-29-16,0 2-13 0,3 0-11 15,0 0-15-15,3 1-8 0,1 1-4 16,2-2-3-16,-1 0-1 0,6 2-5 0,1-1-5 15,1 0-9-15,-1-2-15 0,4-3-18 16,-1 0-22-16,1-1-116 0,-2-3-133 16,-4-4-305-16</inkml:trace>
  <inkml:trace contextRef="#ctx0" brushRef="#br0" timeOffset="94964.9728">5426 8381 525 0,'5'-15'139'16,"-3"3"7"-16,-5 2-58 0,-1 0-26 16,0 3-5-16,-5 2-3 0,-2 4-4 15,-4 5-2-15,-6 5-5 0,-2 5-6 16,-4 5-5-16,1 5-7 0,1 3-6 0,1 2-6 15,6 0-5-15,5 2-3 0,3 0-2 16,6-4-1-16,5-2-2 0,2-3 0 16,3-3 0-16,2-4-1 0,6-4 0 15,2-5-1-15,2-6 0 0,2-4 0 16,2-6 0-16,0-2 0 0,0-5 1 16,-4-4 0-16,-2-5 2 0,-2-2 0 15,-4 0 1-15,-2-3 2 0,-4 1 2 16,1 1 3-16,-2 6 2 0,-1 5 3 15,-1 2 2-15,-1 5 2 0,0 4-2 0,0 7-1 16,-1 2-2-16,-2 5-3 0,3 4-3 16,0 6-3-16,1 4-3 0,-1 3-1 15,3 1-3-15,2 2-8 0,1-2-11 16,4-2-14-16,1-3-23 0,0-6-17 16,6-1-23-16,1-7-110 0,4-3-132 15,4 2-292-15</inkml:trace>
  <inkml:trace contextRef="#ctx0" brushRef="#br0" timeOffset="96934.6256">5845 8407 412 0,'-2'-6'114'0,"1"-1"6"0,-1 1-28 0,0 0-43 16,1 1-8-16,-2 0-2 0,1 0-4 16,2-1-3-16,0 1-2 0,-1-1-2 15,1-2-2-15,0-2-1 0,1 3 0 16,-1-1-1-16,0 0 1 0,0 2-1 16,-1 2 0-16,1 1 1 0,0 2-1 15,-2 1-3-15,2 6-1 0,-3 7-4 16,0 2-2-16,1 8-4 0,-2 3-3 15,0 6-2-15,3 3-1 0,1-2-2 16,4-1 0-16,2-3-1 0,1-2 0 16,3-5-1-16,2-2 0 0,2-5 0 15,-1-5 0-15,1-4-1 0,-1-4 1 0,0-7-1 16,-1-4 0-16,0-3 1 0,-2-5-1 16,-3-3 1-16,-1-3 1 0,-2-2 1 15,-2 1 0-15,-2 1 0 0,-2-2 0 16,0 4 1-16,-2 3-1 0,-1 4 0 15,1 3 0-15,1 4-2 0,-2 5 0 16,2 4 0-16,1 5 0 0,2 4 0 16,1 3-1-16,3 5 1 0,1 1-1 0,1 1-1 15,2-1-1-15,2 0-1 16,0-4-1-16,2 0 0 0,2-5 0 0,0-2 0 16,2-4 1-16,-1-4 1 0,5-1 2 15,-4-5 0-15,-2-1 1 0,0-4 1 16,-6-2 1-16,-2-3 2 0,-2-1 0 15,-6-5 1-15,-3-2 0 0,-3-1 0 16,-1-3-2-16,-1 2-3 0,-1 2-7 16,0 2-8-16,2 3-11 0,2 4-12 15,3 4-16-15,3 4-22 0,1 4-110 0,2 3-126 16,2 4-293-16</inkml:trace>
  <inkml:trace contextRef="#ctx0" brushRef="#br0" timeOffset="97184.0117">6289 8303 714 0,'-3'-7'175'0,"0"9"5"0,0 1-104 16,0 5-24-16,-1 1-13 0,1 4-8 16,1 4-11-16,-2 5-6 0,4 1-4 15,-1 3-2-15,3 1-2 0,1 1-2 16,2-2-2-16,1-3 0 0,1-2-1 15,4-2 0-15,3-3-1 0,-1-5-4 16,3-3-5-16,0-2-10 0,2-1-13 16,0-6-17-16,-4-3-12 0,-1-3-19 15,-1-3-107-15,-5-3-122 0,2 0-275 16</inkml:trace>
  <inkml:trace contextRef="#ctx0" brushRef="#br0" timeOffset="97338.1498">6296 8309 741 0,'-2'-5'178'0,"2"2"2"0,1 0-114 0,5-1-23 15,3-2-16-15,3 1-14 16,3-1-16-16,0 0-17 0,6 1-18 0,0 0-14 16,0 0-128-16,-3 3-136 0,3-2-322 15</inkml:trace>
  <inkml:trace contextRef="#ctx0" brushRef="#br0" timeOffset="98008.1105">6559 8397 581 0,'2'-3'142'0,"-1"2"6"16,-2 0-83-16,-1 1-20 0,4 0-8 16,-1 2-5-16,0-2-4 0,0 3-4 15,1 1-2-15,0-1-4 0,2 1-2 16,-1 0 0-16,1 0-3 0,1 3-1 15,-1-3-2-15,1 3-1 0,-2-1 0 16,2 2-2-16,-1-2 0 0,-3-2-1 16,3 1-1-16,-3-3 0 0,0 1-1 15,-1-2-1-15,-4-2 1 0,8 1-1 0,-5-3 1 16,-2 0 0-16,1-2 0 0,0-1 1 16,0-2 0-16,0 0 0 0,-3-1 1 15,3 1-2-15,-1-1 1 0,-1 3 0 16,2 0 0-16,0 1 0 0,-1 2-1 15,3 0 0-15,-2 3 0 0,2-1-1 16,0 2 0-16,1 2-1 0,0 2-1 16,0 3 1-16,1 2-1 0,0 1 0 0,0 1 1 15,1 3-1-15,-1-1 0 0,1 1 0 16,0-2 1-16,0 0 1 0,3 0 0 16,-1-2 1-16,1-2 0 0,0-2 1 15,0-4 0-15,-2-5-1 0,5-1-1 16,-1-6 0-16,2-4 0 0,2-3-1 15,0-5-1-15,1 0 0 0,1-1 0 16,-3-1 0-16,-2 1-1 0,0 2 0 16,-3 2 0-16,-3 5 0 0,2 5 0 15,0 3-1-15,-2 2 1 0,0 7-1 0,-2 3 1 16,1 5-1-16,0 2 0 0,-2 5-1 16,3-1-1-16,-2 4-4 0,0 0-3 15,3-2-7-15,2-2-8 0,0-2-13 16,5-4-13-16,1-2-11 0,3-5-17 15,2-3-110-15,1-5-125 0,2-2-287 16</inkml:trace>
  <inkml:trace contextRef="#ctx0" brushRef="#br0" timeOffset="98443.9264">6977 8174 595 0,'-1'0'145'15,"-2"0"3"-15,2 1-77 0,2 0-33 0,3 1-7 16,2 0-4-16,3 3-8 16,-1-1-1-16,5-1-1 0,3 3 0 0,0-2-1 15,2 1 1-15,2 1 0 0,-1-1-1 16,2 1-1-16,-3 0-1 0,-3-1-2 15,-2 1 0-15,-4 0-1 0,-4-1 0 16,-5 3 0-16,-3-1-1 0,-3 3-2 16,-1 3-1-16,-2 1-3 0,0 0-1 15,0 5-2-15,2-1 0 0,2 4-1 0,4 0-1 16,-1-2 0-16,5 4-2 16,2 2-1-16,1-4-4 0,2 3-2 0,3-3-2 15,-1-4-1-15,1 2 0 0,-1-7 2 16,-4-2 1-16,3 0 3 0,-6-3 4 15,-6-2 3-15,-2 0 4 0,-5-3 2 16,-6 0 1-16,-1-1-1 0,-7-2 1 16,-1 2-4-16,2-1-4 0,-3-1-13 15,2 1-16-15,1 2-16 0,3-1 47 16,1 2-180-16,3 1-139 0,-2 1-343 16</inkml:trace>
  <inkml:trace contextRef="#ctx0" brushRef="#br0" timeOffset="112932.7018">21708 1366 441 0,'1'-8'105'0,"-2"2"4"0,-4 0-63 16,2 1-16-16,-2 2-6 0,-2 1-1 16,0 2 0-16,-1 3-2 0,-1 1-1 0,0 2-1 15,0 1-2-15,-1 4-3 0,0-1-2 16,3 2-2-16,2 2-2 0,1-1-3 16,2 0 0-16,3 1-2 0,1-1 0 15,2 0-1-15,1-4-1 0,1 0 1 16,1-4-1-16,-1 0 1 0,3-4-1 15,0-2 1-15,-1-2-1 0,2-4 1 16,1-2-1-16,0-3 0 0,-1-2 0 16,1-4-1-16,-1-2 1 0,-1 0-1 0,0 0 1 15,1 0-1-15,0 1 0 16,-1 3 2-16,-1 4 0 0,-1 3 0 16,-2 2 1-16,-1 7 0 0,-3 3 1 0,-3 6 1 15,-3 5 0-15,0 2-1 16,0 6 2-16,0 3-1 0,1 0 0 0,2 1-1 15,1-1-1-15,2-3-1 0,2-1 0 16,2-4-2-16,0-1-2 0,1-1-3 16,3-4-4-16,1-2-6 0,0-1-8 0,-1-3-15 15,6-2-106-15,-1-6-110 16,-1-2-269-16</inkml:trace>
  <inkml:trace contextRef="#ctx0" brushRef="#br0" timeOffset="113934.1666">22080 1329 274 0,'2'-5'82'0,"-2"-1"8"0,-2-1-16 0,2 2-27 16,-1-1-7-16,1 1-5 0,0 0-5 15,0 1-6-15,-1 2-5 0,1 2-4 16,-1-2-2-16,1 2-2 0,-1 0-2 16,1 0-1-16,0-1-1 0,1 1-2 15,0-2-1-15,0 1-2 0,0 1 0 0,1 0-1 16,-1 0 1-16,0-2-1 0,-1 2 2 16,1 0 1-16,-2 2 1 0,2-4 0 15,-1 2 2-15,-1 0-1 0,1 2 1 16,0-4-2-16,0 2-1 0,1 0 0 15,-1 0-2-15,-1 2 0 0,1-2-1 16,1-2 0-16,-1 2-1 0,0 0 1 16,2 0-1-16,-2 0 0 0,0 0 1 0,2-1-1 15,-2 2 1-15,0-1-1 0,0 0 1 16,0-1 0-16,0 0 1 0,1 0 1 16,-2 1 1-16,2 0 2 0,-2 0 0 15,1 1 2-15,-1 0 1 0,0 3 1 16,-1 2 0-16,0 5 2 0,-1 5-1 15,2 3 2-15,0 6-1 0,-1 2-1 16,3 2-1-16,1 0-1 0,2-4-1 16,2-1-2-16,1-5-2 0,3-4 0 15,2-3 0-15,1-3-1 0,-1-4 0 0,3-5-1 16,-1-4-1-16,0-3 1 0,-1-7-1 16,0-1 1-16,-2-3-1 0,-3-3 0 15,-2-2-1-15,-2 1 1 0,-2 2 0 16,-2 2-1-16,0 1 1 0,0 3-1 15,-1 6 0-15,0 3 0 0,0 4 0 16,-1 5-1-16,2 7 1 0,0 5-1 16,2 4 1-16,1 1 0 0,0 5 0 0,2-1 0 15,2 0 1-15,3-1-1 16,2-4 0-16,3-2 1 0,0-1-1 0,4-6 1 16,1-3-1-16,-2-3 0 0,-1-5 1 15,0-3 0-15,-1-4-1 0,-2-4 1 16,-3-3 0-16,-1-2 0 0,-4-3 0 15,-1-2-1-15,-3-4 0 0,-3-1-1 16,-2-3-4-16,-1 2-4 0,0-2-4 16,-4 2-5-16,2 6-7 0,0 3-10 0,0 6 7 15,0 4-116-15,0 5-106 0,-3 4-265 16</inkml:trace>
  <inkml:trace contextRef="#ctx0" brushRef="#br0" timeOffset="114283.918">22626 1308 548 0,'8'-10'124'0,"-4"2"4"16,-1 2-91-16,1 2-11 15,0 2-4-15,-1 2 0 0,0 1-3 0,-3 4-2 16,4 1-1-16,-3 4 0 0,0 4 0 16,2 1-1-16,-2 3-2 0,-1 4 0 15,1 1-3-15,-1 1-1 0,1-1-1 0,0-1-1 16,1 2-1-16,-1-4 0 0,-1 0-1 16,2-3-1-16,2-1 0 15,0-2 0-15,2-3-2 0,1-4 1 0,3-2-2 16,1-4-1-16,1-1-1 0,0-4-5 15,2-4-6-15,-1-1-8 0,1-2-9 16,-2-2-10-16,-2-1 3 0,-4-3-119 16,-5 0-111-16,-3 1-270 0</inkml:trace>
  <inkml:trace contextRef="#ctx0" brushRef="#br0" timeOffset="114436.5092">22656 1301 605 0,'-10'-1'138'0,"2"-3"3"15,3 3-102-15,0 0-13 16,7-2-4-16,0 1-5 0,1 0-5 0,3 2-5 16,4-2-4-16,4-1-6 0,3 1-8 15,4 1-12-15,1 0-82 0,1-1-40 16,3 0-103-16,-3 3-226 0</inkml:trace>
  <inkml:trace contextRef="#ctx0" brushRef="#br0" timeOffset="114778.8838">22889 1369 518 0,'1'0'120'0,"0"-2"4"0,3 3-81 0,1 2-16 0,1 3-2 16,0 1 0-16,0 2-2 15,0 2-5-15,2 2-2 0,-2-1-1 0,1 2-2 16,1-3-3-16,0-1-1 0,1-2-1 16,-1-2-2-16,3-3 0 0,-1-2-3 15,2-3 0-15,1-2-1 0,1-3-1 0,1-3-1 16,-1-1 0-16,-1 0 0 0,-1 0 1 16,0 1-1-16,0 3 0 0,-4 2 0 15,-1 4 1-15,0 1-1 0,-3 4-1 16,0 3-1-16,-1 1-3 0,-2 3-2 15,1-1-5-15,1 1-5 0,-2 2-6 16,3-3-12-16,-1-1-108 0,0-1-108 16,2-4-269-16</inkml:trace>
  <inkml:trace contextRef="#ctx0" brushRef="#br0" timeOffset="115195.1062">23165 1290 567 0,'-3'-4'129'0,"2"0"5"0,3 2-93 15,1-2-12-15,3 3 0 0,0 0 0 16,4 0-5-16,0 1-1 0,2 0-3 15,-2 1-2-15,3 0-2 0,-1 2-2 16,3-2-3-16,0 1-1 0,-1 2-3 16,0-2-1-16,-3 1-1 0,-1 1-2 15,-2 0-1-15,-3 1-2 0,-4 3 1 16,-1 1 0-16,-2 5 0 0,-2-2 0 0,2 4-1 16,-2 0 0-16,3 4 1 15,-1-2-1-15,3 0 0 0,0 0 0 0,3 0 0 16,-2 0-2-16,3-1 0 0,1-1 0 15,1-2-2-15,0 1-2 16,0-4 0-16,-2 0-1 0,0-2 0 0,-2-1 0 16,-3 0-1-16,-2 0 1 0,-3-3-2 15,-2 1-6-15,-6 0-6 0,-1 0-8 16,-2 0 20-16,-4-1-141 0,-1 0-118 16,4 2-294-16</inkml:trace>
  <inkml:trace contextRef="#ctx0" brushRef="#br0" timeOffset="122774.5542">473 9580 633 0,'-9'-7'152'0,"7"4"4"0,-2 1-96 16,3 2-16-16,2-1-5 0,4 1-4 15,1 1-4-15,1 0-6 0,2 3-2 16,3 2-2-16,2 2-3 0,-1 0-3 0,1 2-3 16,0 2-2-16,4 1-3 0,-2 1-1 15,-2-2-1-15,0 0-2 0,-1 1-3 16,-1 0-4-16,-1 1-6 0,-2 0-11 15,0-2-11-15,-3 2-16 0,0-1-13 16,-1-2-116-16,-3 0-3 0,2-3-105 16,-2-2-191-16</inkml:trace>
  <inkml:trace contextRef="#ctx0" brushRef="#br0" timeOffset="122996.5012">785 9561 612 0,'-2'-12'158'0,"-1"8"5"0,3 5-81 16,-3 0-23-16,0 5-10 0,-3 0-9 16,1 8-8-16,3 8-8 0,-7-3-6 15,-2 6-4-15,0 4-3 0,-2 3-4 16,-2 4-2-16,-1-2-3 0,0 0-1 16,1 3-2-16,-1-1-5 0,3-2-7 0,1-5-10 15,2-3-9-15,4-4-15 0,3-4-10 16,1-7-79-16,4-4-41 0,1-5-105 15,4-9-220-15</inkml:trace>
  <inkml:trace contextRef="#ctx0" brushRef="#br0" timeOffset="123339.7226">928 9554 550 0,'2'-5'153'0,"-2"1"6"15,-2 1-24-15,2 2-82 0,0 3-10 16,2 4-5-16,-1-1-5 0,-2 3-6 16,-1 3-5-16,1 3-3 0,-1 4-3 0,-2 0-3 15,-1-1-4-15,0 5-4 0,3 3 0 16,1-1-3-16,-1-2 0 0,2 0-1 15,3-2 0-15,1 1-1 0,0-7 1 16,1-1-1-16,1-2 1 0,2-4-2 16,-2-1 0-16,0-2-2 0,-1-5-4 15,1-3-5-15,0-1-9 0,2-1-10 16,-1-1-11-16,2-4-9 0,-1 0-9 0,2-2-9 16,-4 1-103-16,1-1-107 15,1-1-259-15</inkml:trace>
  <inkml:trace contextRef="#ctx0" brushRef="#br0" timeOffset="123511.8117">990 9545 592 0,'-8'-8'172'0,"2"6"4"0,-1-2-18 0,1 2-99 16,3-2-18-16,3 0-14 15,0 3-12-15,6-1-10 0,2-2-12 16,2 2-14-16,4 0-16 0,6 2-14 0,0-3-53 15,3 0-74-15,1-2-120 0,2 3-250 16</inkml:trace>
  <inkml:trace contextRef="#ctx0" brushRef="#br0" timeOffset="124011.6279">1251 9603 534 0,'0'0'124'0,"-2"-2"3"15,1 2-83-15,1 0-14 0,0 0-5 0,0-3-1 16,-1 2-2-16,1 1-2 0,2 1-1 16,1 1 1-16,-2-2-1 0,-2-2 3 15,3 7-1-15,1 0 1 0,-1 3 0 16,1 1 0-16,-1 2 0 0,1 3-2 16,3 3-2-16,-3 1-1 0,0 2-3 15,-1-3-3-15,2-1-1 0,0 0-2 0,1-1-2 16,-1-4-1-16,0-5-1 0,0-1-1 15,3-4-1-15,-3-5 0 0,1-2 0 16,-4-6 0-16,4-3 0 0,2-2 1 16,-1-1-1-16,0 1 0 0,1 2 1 15,-4 1 0-15,6 7 0 0,-6 2 1 16,0 4-1-16,-7-3-1 0,7 9 1 16,-2 3-1-16,0 4-2 0,-1 2-1 0,1 4-2 15,-1 1-4-15,8 6-6 0,-6-3-11 16,3 0-9-16,0-5-13 0,1 0-10 15,3-5-5-15,0-2-117 0,0-2-119 16,-2-5-278-16</inkml:trace>
  <inkml:trace contextRef="#ctx0" brushRef="#br0" timeOffset="124405.5722">1466 9525 688 0,'-3'-4'165'0,"-1"2"4"16,-1 1-112-16,5-1-18 0,4 2-11 15,1 2-7-15,3 0-9 0,2-2-8 16,2 0-2-16,5 3-1 0,-1-5-1 16,4 4 1-16,-1-4 0 0,2 2 0 15,-1 0 1-15,-2 2 0 0,-2-2 2 0,-1 3 0 16,-5 0 1-16,-3 0 0 0,-2 3-1 15,-1 2 0-15,-3 2-1 0,-1 2-1 16,0 3 0-16,-1 2-1 0,-2 1 0 16,3 3-1-16,-2 1 1 0,2 2-1 15,0 2 0-15,0 0 0 0,1 1 0 16,1-1-1-16,1-1 1 0,-1-1 0 16,-2-2 0-16,0-3 0 0,-1 0 0 15,-3-3 0-15,-2-4 0 0,0-2 1 0,-2-2-1 16,-1-3 1-16,-1-1-1 0,-2-6-1 15,2 2-6-15,2-4-9 0,0-1-10 16,1-1-16-16,3-2-14 0,3 1-120 16,3 1-128-16,5-2-297 0</inkml:trace>
  <inkml:trace contextRef="#ctx0" brushRef="#br0" timeOffset="124611.3187">1995 9676 770 0,'2'0'179'0,"-5"0"1"15,2-2-120-15,2 2-23 0,2-1-16 16,3 0-14-16,-1 0-9 0,3-2-10 16,4 3-10-16,2 0-13 0,-1 0-13 0,2 2-15 15,0-1-116-15,0 1-123 16,-2 1-288-16</inkml:trace>
  <inkml:trace contextRef="#ctx0" brushRef="#br0" timeOffset="124790.1021">1989 9786 746 0,'0'6'181'0,"0"0"3"0,-2 0-110 16,2-1-27-16,0 0-16 0,2-1-11 15,2-2-9-15,3-1-7 0,2-1-3 0,4-1-6 16,1-1-8-16,3-1-20 0,1 0-22 16,1-2-131-16,-2 2-144 0,-2 2-346 15</inkml:trace>
  <inkml:trace contextRef="#ctx0" brushRef="#br0" timeOffset="125918.2624">2967 9520 649 0,'-5'-8'158'15,"-2"0"8"-15,-2 8-96 0,-1 3-14 16,-3 4-6-16,-3 5-6 0,-1 3-7 16,-2 5-6-16,1 3-7 0,2 1-6 15,0 1-4-15,4 2-5 0,4-2-3 0,6 0-2 16,2-2-2-16,4-2-1 0,4-3-1 15,2-4 0-15,3-4-1 0,2-5 0 16,0-7 0-16,3-3 0 0,-2-9 0 16,0-5 0-16,-1-1 1 0,-2-2 0 15,1-5 0-15,-6-2 0 0,0 0 0 16,0 2 0-16,-4 0 1 0,0 3 1 16,-3 2 2-16,-1 3 4 0,1 7 1 15,-2 5 2-15,0 5 1 0,-1 7-1 16,2 5-1-16,0 4-2 0,-1 5-3 0,2 2-4 15,-1 2-3-15,0 2-7 0,2-1-11 16,1 2-16-16,2 0-18 0,4-4-18 16,2-1 76-16,2-4-203 0,4 0-141 15,2-5-346-15</inkml:trace>
  <inkml:trace contextRef="#ctx0" brushRef="#br0" timeOffset="126656.3672">3300 9598 474 0,'0'-3'126'0,"-1"-2"4"16,-1 0-45-16,1 0-36 0,2 1-10 15,-2-2-7-15,1 1-5 0,0 1-6 16,0-1-3-16,0 1-3 0,1 0-4 15,1 2-1-15,-2-2-1 0,1 3-1 0,0 0 1 16,-1-2 0-16,0 3 0 16,1-1 0-16,-2 0 1 0,1 1 1 0,0-1-1 15,-1-1 1-15,1 1 0 0,0 1 0 16,0-1-1-16,0 0-1 0,1 1 0 16,-1-2-2-16,1 2 0 0,1 0-1 15,-2-1 0-15,1 0 0 0,-1 1 0 16,0 0 1-16,0 0 0 0,0 0 1 0,0 2 2 15,1 3 1-15,-1 3 0 0,0 1 0 16,1 4-1-16,-1 3 0 0,0 3-3 16,0 0-2-16,0 0-2 0,2 2-1 15,-1 1-1-15,2-2 0 0,2-2-1 16,1-4 0-16,1-2 0 0,0-2 1 16,1-7-1-16,0-3 1 0,-2-5-1 15,3-3 1-15,-3-3 0 0,0 0 0 16,-3 0 0-16,1 0 0 0,-1 1 2 0,-2 3-1 15,0 3 1-15,-1 3 0 0,0 2 0 16,1 1 0-16,0 6-1 0,2 3-1 16,1 1 0-16,1 3 0 0,1-2-1 15,1 3 1-15,4-1-1 0,0-4 0 16,3-5 1-16,-2-2-1 0,0-6 0 16,-1-3 1-16,0-7-1 0,-1-1 1 15,-2-3 1-15,-1-4 0 0,-1-2 1 16,-3-1-1-16,1 0 1 0,-3-2-2 15,-2-1-7-15,-3 1-10 0,1 0-15 0,-3 6-13 16,1 0-16-16,0 7-11 0,-1 6-124 16,2 6-129-16,2 4-298 0</inkml:trace>
  <inkml:trace contextRef="#ctx0" brushRef="#br0" timeOffset="126956.0574">3803 9483 732 0,'-6'-5'172'0,"-1"2"2"16,1 6-116-16,1 5-19 0,2 4-10 15,1 2-7-15,-2 6-7 0,2 4-6 16,1 3-4-16,1 0-1 0,0 2-1 15,1 0 0-15,4 2 1 0,2 0-1 16,2-4 1-16,2-4 0 0,2-2-1 0,2-7-1 16,1-5-2-16,-1-3-6 0,-1-7-12 15,1-3-13-15,-4-2-14 0,0-3-11 16,-4-3-15-16,-2-1-112 0,-2-4-119 16,-3-1-270-16</inkml:trace>
  <inkml:trace contextRef="#ctx0" brushRef="#br0" timeOffset="127106.654">3783 9485 707 0,'-8'-3'183'0,"3"3"2"15,2 0-101-15,1-2-25 0,5-1-17 16,4 0-15-16,5 0-17 0,3-3-16 0,4-1-23 16,3-1-22-16,3 1 23 0,-1-2-159 15,1 1-141-15,3 0-339 0</inkml:trace>
  <inkml:trace contextRef="#ctx0" brushRef="#br0" timeOffset="127656.4056">4170 9553 442 0,'-3'-4'128'0,"3"3"8"0,-1 1-30 0,-1-2-36 16,-1 1-14-16,1 1-5 0,0 1-5 15,1 1-2-15,-1 2-4 0,-1 2-3 16,2 5-3-16,0 3-3 0,0 3-3 16,1 1-4-16,-2 3-2 0,1 3-1 15,1 2-2-15,1-1-2 0,2-2-2 16,2-2-3-16,0-3-2 0,0-3-4 15,2-5-1-15,0-5-2 0,2-8-1 16,1-3-1-16,-2-4 0 0,2-5 0 0,1-4 0 16,0-2-1-16,0 0 1 0,-1 0-1 15,-2 1 1-15,0 2-1 0,0 4 0 16,-2 5 0-16,-1 3-1 0,-1 4 1 16,0 3-1-16,-2 5-2 0,-1 1-2 15,2 5-3-15,-2 2-6 0,3 3-2 16,1 3-4-16,0-2-3 0,2 2-6 15,0-3-9-15,3 0-4 0,2-2-8 0,2-6-6 16,-2-1-6-16,1-2-71 0,1-5-36 16,-2-3-96-16,2-1-210 0</inkml:trace>
  <inkml:trace contextRef="#ctx0" brushRef="#br0" timeOffset="128053.0459">4451 9415 646 0,'-2'-9'153'0,"1"4"4"15,1 3-90-15,3 1-37 0,2 3-9 16,4-1-5-16,1 4-5 16,-3 0-5-16,3 0 0 0,3 1 0 0,-2-1 2 15,3-1 3-15,-3-1 2 0,1 2 1 16,0-1 2-16,1 2-1 0,-6 0 0 15,-1 0-2-15,-2 4-3 0,-2 1-1 0,-3-1-3 16,-3 2-1-16,1 4-1 16,0 6-1-16,-2-2-2 0,-1 2 0 15,0 2 0-15,4 2-1 0,-1 5 0 0,2-3 0 16,1-1 0-16,4-2 0 0,0 4-1 16,4-5 0-16,-2-1 0 0,-1-3 0 15,0-4-1-15,-5-3 1 0,-2 0 0 16,-2-8 1-16,-4 1 0 0,-3-4 1 15,0-1 0-15,-1-6-1 0,2 2 1 0,0-1-4 16,1-2-8-16,-1-1-10 0,4-2-11 16,1 2-13-16,1 1-10 0,0-1 74 15,2 3-196-15,-1-1-126 16,6 5-327-16</inkml:trace>
  <inkml:trace contextRef="#ctx0" brushRef="#br0" timeOffset="129374.1442">4987 9589 674 0,'-2'1'166'0,"-1"5"7"15,0 5-107-15,1 4-14 0,-1 2-12 16,2 9-11-16,0-1-10 0,0 2-9 16,2 3-6-16,0-1-2 0,2 1-3 15,-1-2-7-15,-1-5-13 0,2-1-16 16,-1-1-14-16,1-4-126 0,-2-5-134 15,-1 2-317-15</inkml:trace>
  <inkml:trace contextRef="#ctx0" brushRef="#br0" timeOffset="129551.6656">4896 9743 697 0,'0'-9'173'0,"-1"1"3"16,2 1-103-16,1 0-24 0,5 5-15 15,0-2-10-15,4 3-10 0,1 0-8 16,3 1-6-16,-2-1-9 0,5 1-14 16,1 0-15-16,2 2-13 0,3 1-18 15,3-1-109-15,2 0-124 0,1 5-273 16</inkml:trace>
  <inkml:trace contextRef="#ctx0" brushRef="#br0" timeOffset="130032.6655">5573 9562 748 0,'-16'-4'186'0,"2"8"3"0,-5 1-110 16,2 4-26-16,1 4-13 0,3 3-13 15,-1 1-11-15,2 1-7 0,2 1-4 16,5 0-1-16,3 1-2 0,3-4-1 15,4-2-2-15,2 0-3 0,3-3-3 16,5-4-2-16,-2-7-2 0,1-5-3 16,1-3 0-16,-1-5-1 0,2-1 4 0,-4-3 1 15,-2-2 3-15,0 0 2 0,0 3 3 16,-3 0 3-16,-1 2 1 0,-2 2 1 16,-2 2 2-16,3 5 0 15,-3-1 0-15,-4 5 0 0,2 3-1 0,0 6 0 16,0 3-2-16,-2 4-2 0,1 0 1 15,3 12-1-15,2 4 0 0,-1 2-1 16,-1 1 1-16,3 3 0 0,2 2 0 16,0 2 0-16,-1-2-1 0,1-1 1 15,-3-5 0-15,0 1 0 0,-4-3 0 16,-2-5 0-16,-4-4 1 0,-7-6 2 0,-3-5 3 16,-2-3 3-16,-3-3 2 0,2-2 1 15,-1-6 1-15,-1-2-1 0,3-3-1 16,2-3-3-16,4-5-5 0,1-6-6 15,2-4-8-15,3-3-9 0,5-2-17 16,3 2-17-16,5-2-15 0,3 2-126 16,1 4-137-16,4 3-319 0</inkml:trace>
  <inkml:trace contextRef="#ctx0" brushRef="#br0" timeOffset="130349.8789">5947 9487 620 0,'-4'-10'151'0,"1"-1"5"16,-1 4-85-16,3 4-32 0,0 0-8 0,2 4-5 15,-1 3-6-15,1 3-3 0,0 4-3 16,0 1-1-16,1 5 0 0,-1 3 1 15,-2 2-1-15,1 0 0 0,-2 3 1 16,0-2 1-16,1 1 0 0,-2 1-1 16,1-1 0-16,-3-5-3 0,5 2-2 15,1-3-2-15,2-2-3 0,0-3-1 0,3-5-3 16,2-1-5-16,5-2-7 0,-2-5-11 16,0-3-13-16,0 0-17 0,0-3-12 15,-1-4-122-15,-1-1-130 16,-4-3-301-16</inkml:trace>
  <inkml:trace contextRef="#ctx0" brushRef="#br0" timeOffset="130528.4071">5956 9463 611 0,'-8'-4'178'0,"2"1"2"0,1-1-13 15,3 2-112-15,3-1-19 16,3-1-14-16,3 1-14 0,3 0-17 0,2 2-18 15,0-1-21-15,2 0-59 0,-1 3-74 16,4 0-126-16,-1 1-270 0</inkml:trace>
  <inkml:trace contextRef="#ctx0" brushRef="#br0" timeOffset="130949.8254">6207 9600 558 0,'2'-2'136'0,"-1"1"6"16,-2 0-73-16,1 3-29 0,0-2-4 0,0 3-3 15,0-1-4-15,0 5-2 0,0 0-2 16,3 1-1-16,-2 2 0 0,0 2-1 16,1 0-2-16,1-1-1 0,-1 0-4 15,0-2-2-15,0 0-3 0,1-2-1 16,-1-2-2-16,0 0 1 0,2-4 0 16,1-3 1-16,1-3 1 0,0-1 2 15,4-4 0-15,0-2 0 0,1-2-1 0,-1 1 0 16,2 1-2-16,0 1-2 0,-2 0-2 15,-1 2-2-15,-2 5-1 0,-1 3-1 16,1 5 0-16,-2 2-2 0,0 4 1 16,-1 3-2-16,-1 3-1 0,1 4-6 15,1 0-9-15,0 1-10 0,1-2-18 16,0-2-16-16,3-1-14 0,1-4-123 0,1-1-133 16,1-4-307-16</inkml:trace>
  <inkml:trace contextRef="#ctx0" brushRef="#br0" timeOffset="131189.8172">6556 9685 678 0,'0'0'175'0,"0"2"2"16,-1-1-81-16,1-1-43 15,1 2-14-15,2 0-10 0,4-1-12 0,0-1-8 16,2 0-4-16,2-1-7 0,3-1-13 16,1 2-16-16,1-1-18 0,2 1-15 15,1 0-120-15,-3-1-132 0,-2 0-300 0</inkml:trace>
  <inkml:trace contextRef="#ctx0" brushRef="#br0" timeOffset="131363.418">6867 9617 645 0,'-3'1'169'0,"2"2"4"15,-2 0-68-15,-4 3-52 0,5 4-12 16,0 1-10-16,-1 1-10 0,1 4-9 0,0 1-4 16,1 1-5-16,4 1-8 0,-5-3-18 15,1-2-18-15,1 2-18 16,0-5-122-16,1-2-136 0,2-1-317 0</inkml:trace>
  <inkml:trace contextRef="#ctx0" brushRef="#br0" timeOffset="131771.5163">6961 9415 751 0,'-1'-4'174'0,"0"2"2"16,3 2-125-16,2 2-17 0,2 3-6 15,3 1-7-15,-1 0-9 0,2 2-5 16,1 0-1-16,1 1-1 0,1-2-1 16,0 0-1-16,-2 1 0 0,1-2 0 15,-2 0 0-15,-1 0 0 0,-3 3-1 16,-3-1-1-16,-1 2 0 0,-4 4 0 0,1-2-1 15,-1 3 0-15,-3 0-1 0,0 3-1 16,1 1 0-16,-1 0-2 16,2 1-2-16,1 2-2 0,2 0-1 0,3 1-2 15,1-3 0-15,1 0 1 0,2-4 1 16,-1-1 2-16,-1-2 3 0,-1-3 2 16,-3-2 2-16,-1-1 5 0,-4-3 1 15,-3 1 2-15,-3 0 0 0,-1-2 0 0,-1-1 0 16,-2 1-2-16,-2-2-6 0,2 1-11 15,0 1-17-15,3-3-18 0,0 1 7 16,0 1-141-16,4 1-135 0,1 1-317 16</inkml:trace>
  <inkml:trace contextRef="#ctx0" brushRef="#br0" timeOffset="135394.7377">7536 6824 288 0,'-3'-7'80'0,"1"-1"5"0,-2 0-23 0,-2 0-17 16,1 4-6-16,0-6-3 0,2 4-1 15,-2-1-3-15,0-1-2 0,2 1-3 16,2-2-4-16,0-2-2 0,1 1-1 16,2-2-3-16,2 0-1 0,2 2-1 15,0 0-1-15,2 1 0 0,0 3 0 16,3 1 1-16,-1 3 0 0,1 1 1 15,1 3 0-15,0 4 1 0,2 9 0 0,1 6 0 16,-1 8 1-16,4 12 1 0,-1 10 0 16,-1 10-2-16,0 10-1 0,-4 4-3 15,-2 7-3-15,-1 8-2 0,-1 0-2 16,-2 1-3-16,1 0-2 0,3-3 0 16,3-1-2-16,7-3-1 0,5-7-3 15,-1-7-1-15,3-6-2 0,-1-9-2 16,1-7 0-16,-3-8-1 0,-3-10 0 15,-6-10 0-15,-4-4 2 0,-1-5 0 16,-6-4 2-16,-1-5 1 0,-4-2 1 16,-2 0 2-16,-2 1 1 0,0 0 2 0,-4 3 0 15,-2 7 0-15,-4 3 0 0,-2 4 0 16,-3 11 0-16,-1 8 0 0,-2 8 0 16,3 11 0-16,1 0 0 0,4 10 0 15,-1 4 0-15,4 2 0 0,2 3 0 16,5 0 0-16,4-3 0 0,2 1 0 15,0-3 0-15,4-1 0 0,3-2 0 0,-1-4 0 16,-2-3 0-16,-3 0 0 0,1-4 0 16,-2-1 0-16,-2-3 0 0,-2-6 0 15,-3-3 0-15,0-1 1 0,-2-4 1 16,-5-2 0-16,2-1 2 0,-1-5 1 16,-1-2 1-16,-3-3 0 0,1-7-1 15,2-3 0-15,-1-5-2 0,1-4-1 16,2-6-4-16,3-2-6 0,2-8-10 15,2-5-10-15,3-2 12 0,1-5-139 16,3-4-122-16,2 2-300 0</inkml:trace>
  <inkml:trace contextRef="#ctx0" brushRef="#br0" timeOffset="135800.2268">8049 8447 675 0,'-12'-6'174'0,"-2"2"10"0,3 2-99 15,1 1-19-15,3 1-9 0,3 2-10 16,3-1-14-16,2-1-14 0,6 1-9 15,1-1-5-15,3 0-5 0,1 2-5 16,3-2-9-16,2 1-10 0,0 1-15 0,2 2-16 16,0-1-13-16,1-1 2 0,-2 0-122 15,-4 1-120-15,-3 1-279 0</inkml:trace>
  <inkml:trace contextRef="#ctx0" brushRef="#br0" timeOffset="135963.7905">8098 8499 640 0,'-10'4'166'0,"0"-1"9"0,1 2-88 16,0-2-26-16,4 1-12 0,3-1-11 16,2-1-11-16,3-1-13 0,7 0-7 0,0-1-5 15,3-1-5-15,3 1-8 0,1-2-13 16,7-1-10-16,-2-2-15 0,2 3-10 16,0-4-106-16,-5 1-12 0,-2-4-99 15,-1 6-191-15</inkml:trace>
  <inkml:trace contextRef="#ctx0" brushRef="#br0" timeOffset="136204.1652">8239 8315 649 0,'-1'-9'150'0,"-2"2"2"0,3 2-108 16,-1 1-15-16,5 4-7 0,-2 3-7 16,2 2-7-16,1 2-4 0,1 3-2 15,1 0-1-15,3 3 0 0,1 1-1 16,4-1 1-16,3 0-1 0,0 0 0 15,2-2 0-15,1 1 0 0,-4-2 1 0,-1 1-1 16,-5 1 0-16,-5-1 1 16,-5 3-1-16,-4 0 1 0,-6 2-1 0,-3 1 0 15,-3 0-2-15,-3 2-9 0,-2 0-12 16,-2 1-10-16,1 0-122 0,0-1-122 16,1 2-302-16</inkml:trace>
  <inkml:trace contextRef="#ctx0" brushRef="#br0" timeOffset="137429.4481">8028 7669 558 0,'-6'0'158'0,"1"-1"6"16,1 1-22-16,2 0-84 0,2-1-12 0,2 1-7 15,1-1-9-15,3-1-7 0,1 2-5 16,2-1-5-16,2 1-2 0,2 0-3 16,2 1-3-16,2 1-1 0,3 0-1 15,1-1-1-15,0-1-1 0,-1 1 1 16,1 1-2-16,-2-1 1 0,-2 0-1 15,-6 0 1-15,-1 2-1 0,-4-1 0 16,-4 2 0-16,-2 0 0 0,-4 1 1 16,-2 2-1-16,0 1 0 0,-2 2 0 0,-3 4 0 15,-4-1 1-15,-2 2-1 0,-2 2 0 16,-3 0 0-16,-1 0 0 0,0 2 0 16,2-2 0-16,4 2 1 0,1 0-1 15,1-2 1-15,7-4 0 0,1 0 0 16,4-4 0-16,2-2 1 0,2-5-1 15,2 1 0-15,5-5-1 0,-1 2 1 16,5-1-1-16,2-3 0 0,4 4-2 16,4-2-5-16,5-1-13 0,3 0-17 0,2 2-19 15,-1-1-130-15,0 2-141 16,-2 0-336-16</inkml:trace>
  <inkml:trace contextRef="#ctx0" brushRef="#br0" timeOffset="139641.6729">9035 7200 224 0,'-4'-2'68'15,"3"4"0"-15,-3 2-1 0,3 1-41 16,0 0-10-16,-1-1-3 0,3 1-1 0,-4-2 2 16,3-1 8-16,0 1 8 0,0-2 5 15,0-2 5-15,0-2 2 0,2 0 2 16,-2-1-4-16,1-3-4 0,-1-2-3 15,2-1-4-15,1-1-1 0,-7-4 0 16,6 2 0-16,2 1-1 0,-1-2 0 16,-1 1 0-16,0-1-1 0,-2 1 0 15,7 2 0-15,-6-3-1 0,-2 2 0 16,-4-3 0-16,3 7 0 0,2-1 0 16,-1 3-2-16,0 2-1 0,0 2-2 0,1 0-2 15,3 4-3-15,-1-1-2 0,-4 3-3 16,2 2-2-16,2 1-2 0,-2 4-3 15,1 3 0-15,-1 2-1 0,0 0 0 16,0 1-1-16,2 0 0 0,0-1-1 16,-1-1 1-16,1-2-1 0,1-3 0 15,0 0 0-15,1-3 0 0,-1-3 1 16,-1-2-1-16,0-1 0 0,0-3 1 16,0-2-1-16,2-2 1 0,-2-2-1 15,2-3 1-15,0 0 0 0,-1-3-1 16,1 1 1-16,-3-2-1 0,0 0 1 0,-2 3-1 15,0 0 0-15,-2-1 1 0,0 4-1 16,0 1 0-16,1 5 0 0,1 0 0 16,-1 4 0-16,1 1-1 0,1 3 1 15,-1 1-1-15,1 0 0 0,-1-1-1 16,0 1 0-16,1-3 1 0,0 1-1 0,0-1 1 16,0-2 0-16,-2 0 1 0,2 0 0 15,0-1 0-15,-1 0 0 0,0 3 0 16,0 0 0-16,-1 4 0 0,1 2 0 15,0 6 0-15,0 1 0 0,0 7 1 16,-1 3-1-16,2 2 0 0,2 3 1 16,-1 1-1-16,0-3 1 0,0 0-1 15,4-3 0-15,1-4 0 0,2-3 1 0,0-7-1 16,2-2 0-16,2-4 0 16,2-6 0-16,-3-5 0 0,1-4 1 0,-3-3 0 15,-1-3-1-15,-1-4 1 16,-2-1 0-16,-2-2 0 0,-1 0 0 0,-1 0 0 15,2-1 0-15,-2 1 0 0,0 1 0 16,-1 1 0-16,2 4-1 0,-2 2 0 16,2 4 1-16,-1 4-1 0,-1 1-1 15,1 4 1-15,1 1 0 0,0 3 0 16,-1 1 0-16,-1 1-1 0,2 1 1 0,-1 0 0 16,0 0 0-16,-1 0 0 0,0-1 0 15,0-1 0-15,0-2 0 0,1 0 1 16,-1-1-1-16,-1-1 0 0,2 0 0 15,-1 0 0-15,2-1 0 0,-2-1 0 16,0 0 0-16,1-2 0 0,0 0 0 16,0 1 0-16,-1-1 1 0,0 2-1 15,1-1 0-15,1 2-1 0,-4 1 1 16,1 2 0-16,-2 3 0 0,0 0-1 16,-1 4 1-16,1 2 0 0,-1 4-1 15,2 2 1-15,-1 4 0 0,6 3 0 16,-1 1 0-16,3-1 0 0,1-1 0 0,3 2 0 15,3-3 0-15,3-5 0 0,1-4 0 16,1 0 0-16,2-6 0 0,2-2 0 16,0-7 0-16,0-5 0 0,-3-4 0 15,-1-2 0-15,-1-4 0 0,-4-3 0 16,-2-2 0-16,-2 0 0 0,-4 0 1 16,0 0-1-16,-4-3 0 0,-1 1 0 0,-4 1-1 15,0 1-5-15,-1 1-5 0,0 2-7 16,-4 6-5-16,3 4-13 0,-1 7-10 15,3 3-15-15,-1 5-8 0,3 4-118 16,-3 0-126-16,6 6-300 0</inkml:trace>
  <inkml:trace contextRef="#ctx0" brushRef="#br0" timeOffset="140022.4258">9710 7008 609 0,'-9'3'153'0,"-4"1"10"16,-2 7-85-16,-1 1-12 0,-2 6-4 15,-2 5-6-15,3 3-8 0,0 2-8 16,4 5-8-16,2 1-11 0,4 3-7 16,5-4-6-16,2-4-3 0,1 2-3 0,3-3-1 15,2-3-1-15,5-5-3 16,1-4-6-16,3 0-6 0,3-1-13 0,2-5-12 15,3-5-16-15,0-4-12 0,1-2-123 16,-5-5-130-16,2-2-305 0</inkml:trace>
  <inkml:trace contextRef="#ctx0" brushRef="#br0" timeOffset="140444.861">9790 7247 583 0,'-3'-4'152'0,"1"-1"4"15,3 1-49-15,1-1-60 0,3 2-8 16,1-1-5-16,3 0-7 0,1 1-4 16,2 2-4-16,3-1-4 0,2 2-3 15,0 2-3-15,1-1-2 0,0 1-1 0,0-2-2 16,-2 1-1-16,-1 1 0 15,-4-2-2-15,-2 2 1 0,-1-2-1 0,-3 1 0 16,-4 3 0-16,-1-2 1 0,-3 2-1 16,-2 0 0-16,-2 1 0 0,-3 0 0 15,-2 2 0-15,-3 2 0 0,-3 2-1 16,-2 3 0-16,0 1 1 0,0 0-1 16,2-1 0-16,-1 1 0 0,6-1 0 0,3-1 1 15,3-3-1-15,2 0 1 0,5-2-1 16,2 2 1-16,6-1-1 0,0-2 1 15,4-2-1-15,5-1 0 0,2-2 0 16,0-2 0-16,5-2 0 0,0-2-3 16,1-1-3-16,-2 1-8 0,-1 1-11 15,0 0-12-15,-2 1-11 0,-4 2-9 16,-2-2-60-16,0 4-58 0,-6-2-104 16,3-2-224-16</inkml:trace>
  <inkml:trace contextRef="#ctx0" brushRef="#br0" timeOffset="140727.0508">10074 7018 564 0,'7'-9'139'0,"5"5"2"0,-2 4-59 15,4 4-50-15,3 5-5 0,0 3-4 16,3 3-2-16,-1 2-1 0,0 2 0 15,-1 3 1-15,0 3 0 0,-2 2-2 16,1 0-1-16,-2 2-2 0,-4 3-3 16,-1 1-4-16,-3-2-2 0,-3-1-2 15,-3 1-2-15,-3 1-2 0,-3-3-3 16,-4-2-4-16,1-2-9 0,-1 0-7 16,0-3-13-16,1-4-12 0,2-4 28 15,1-4-151-15,1-3-122 0,4-2-301 16</inkml:trace>
  <inkml:trace contextRef="#ctx0" brushRef="#br0" timeOffset="140929.509">10512 7303 746 0,'0'-1'182'16,"-1"1"2"-16,-1 0-110 0,4 2-28 15,1-1-13-15,-1 1-16 0,4-4-12 16,-3 2-7-16,5-1-6 0,1 2-14 16,-1-2-11-16,1 2-17 0,-2 1-15 15,-2 3-119-15,1-2-129 0,-2 3-296 16</inkml:trace>
  <inkml:trace contextRef="#ctx0" brushRef="#br0" timeOffset="141104.5592">10493 7416 668 0,'-3'3'168'0,"1"0"4"0,1 0-93 15,1 1-29-15,1 0-12 0,1 0-11 16,3-2-11-16,2 2-8 0,1-4-4 16,0 0-9-16,3 0-14 0,-1 0-18 15,1-3 141-15,-2 3-281 0,-2 0-156 16,3 1-429-16</inkml:trace>
  <inkml:trace contextRef="#ctx0" brushRef="#br0" timeOffset="155243.1793">10948 7376 338 0,'-2'0'104'0,"-3"-1"7"0,4 0-26 0,-4 2-13 16,0-1-13-16,-1 0-12 0,2 0-2 15,-2-2-2-15,1 2 1 0,-1 0 1 16,1-1 1-16,0 1 1 0,2 0 0 15,-1 0-3-15,1 0-3 0,0-2-5 16,2 2-6-16,-1 0-6 0,2-1-6 16,2 2-5-16,-1-1-2 0,1 0-4 15,4 2-2-15,0-1-1 0,2 0-2 0,0-1 1 16,1-1-1-16,2 1-1 0,1-1-1 16,-2-2-4-16,2 1-9 0,-2-1-12 15,0 1-19-15,0-2-20 16,-2 2 81-16,-3-1-213 0,-1 2-146 0,1 0-360 15</inkml:trace>
  <inkml:trace contextRef="#ctx0" brushRef="#br0" timeOffset="155779.0439">11112 7157 626 0,'-1'-8'149'15,"0"0"6"-15,1 3-99 16,0 1-10-16,1 2-3 0,4 4-5 0,1 0-5 15,2 5-6-15,0 2-4 0,2 1-4 16,3 2-2-16,3 4-4 16,-1 1-2-16,3 0 0 0,0 0-1 0,0 3-1 15,2 1 0-15,-4-2-2 0,1 1-1 16,2 0-1-16,0 0-2 0,4 2-1 16,-2-3 0-16,0-1-1 0,3 2-1 15,-4-4 0-15,-4-3-3 0,-2-2-2 0,-4-1-6 16,-3-3-6-16,-2-1-8 0,-2-1-9 15,-2-1-8-15,-1-3-6 0,-5-2-5 16,3 2-3-16,-1-2-8 0,1 0-100 16,-3-3-105-16,0 0-260 0</inkml:trace>
  <inkml:trace contextRef="#ctx0" brushRef="#br0" timeOffset="156044.5707">11523 7143 567 0,'0'-3'157'0,"-3"2"8"0,0 1-42 16,-2 2-59-16,-1 3-12 0,-2 4-8 16,-1 2-10-16,-5 5-7 0,-1 3-6 15,-3 3-5-15,-4 5-4 0,-1 4-3 0,1 1-4 16,-3 1-1-16,3 0-3 0,-1 0-4 15,4-1-6-15,5-4-10 0,3-5-16 16,3-1-18-16,7-7-19 0,2-5-113 16,8-4-129-16,1-2-296 0</inkml:trace>
  <inkml:trace contextRef="#ctx0" brushRef="#br0" timeOffset="156326.005">11821 7097 597 0,'-9'-3'165'16,"0"5"6"-16,-5 0-28 0,-1 6-88 15,-3-1-10-15,-1 7-6 0,-2-1-8 16,2 5-6-16,-2 2-5 0,6 3-4 0,1 2-4 15,4 3-3-15,5-1-3 0,4 1-2 16,4 2-3-16,5-5-3 0,0 1-6 16,3-3-8-16,2-4-11 0,2-3-12 15,3-5-14-15,-1-7-12 0,0-2-74 16,1-6-45-16,-1-5-106 0,-2-3-225 16</inkml:trace>
  <inkml:trace contextRef="#ctx0" brushRef="#br0" timeOffset="156757.9879">11867 7207 745 0,'-1'0'175'0,"0"-3"2"0,2 2-118 0,4-1-19 15,0 1-9-15,4 1-11 0,0 0-8 16,3 1-4-16,4 2-3 0,1-2-2 16,2 0-2-16,-1 0 0 0,0-1-1 15,0-1-2-15,0 0-2 0,-2-3-2 16,-1 2-4-16,-3-1-4 0,-4 1-5 16,0 2-2-16,-3 0 0 0,-5 1 1 0,-3 2 3 15,-2-1 2-15,-2 3 6 0,-2 4 4 16,-3-2 3-16,1 0 2 0,-2 3 2 15,2 1 2-15,-2 0 3 0,0-1 5 16,-1 0 3-16,2 0 4 0,2 3 2 16,1-2 0-16,-1 0-2 0,7 1-3 15,1-2-3-15,1-1-4 0,4-2-4 16,3-2-2-16,2-1-1 0,2-1-1 16,-2-3 0-16,4 1-1 0,4 1 0 15,-1-1-1-15,1-2-3 0,2 1-5 16,-2-3-12-16,0 1-11 0,-1-2-17 15,4 2-17-15,-1-4-116 0,-5 3-129 0,-1 1-295 16</inkml:trace>
  <inkml:trace contextRef="#ctx0" brushRef="#br0" timeOffset="156997.4087">12200 7057 626 0,'5'-6'140'16,"-1"1"2"-16,2 4-106 0,1 2-12 16,2 2-4-16,6 5-6 0,-2 0-4 15,1 3-1-15,1 3-1 0,1 3-1 16,1 3-2-16,-2 2-1 0,-1 1-1 16,-3 3 0-16,-2 1-1 0,-2 2-2 15,-6-1-7-15,-5 0-5 0,-3 1-6 0,-4-1-8 16,-3-3-15-16,-3 0-110 0,-1-4-112 15,-2 0-271-15</inkml:trace>
  <inkml:trace contextRef="#ctx0" brushRef="#br0" timeOffset="157450.4929">12624 7223 649 0,'0'-6'173'0,"-1"4"6"0,0 2-85 16,-1 6-27-16,2 1-13 0,0 6-13 0,-1 1-14 15,2 6-11-15,-2-1-5 0,0 2-5 16,2-1-2-16,-1-1-4 0,0 0-4 16,1-1-8-16,1-2-9 0,1 1-13 15,1-1-17-15,2-1-15 0,0-5-122 16,-2-1-131-16,2-1-306 0</inkml:trace>
  <inkml:trace contextRef="#ctx0" brushRef="#br0" timeOffset="157646.1055">12554 7384 728 0,'1'-3'177'0,"1"5"3"0,1-4-110 16,3 1-22-16,2 0-14 0,0 0-9 15,1-2-10-15,0 3-8 0,3-3-5 16,1-1-8-16,6 0-14 0,0 2-16 0,5-1-16 15,-1 2 38-15,-2-3-170 0,-4 3-138 16,-3 0-329-16</inkml:trace>
  <inkml:trace contextRef="#ctx0" brushRef="#br0" timeOffset="158358.3685">12978 7229 615 0,'-6'-3'164'0,"0"0"8"15,1 1-68-15,2-2-36 0,0 3-10 0,2-1-9 16,1 0-10-16,1 1-10 0,2 1-8 16,1-1-6-16,1 1-6 0,2 0-2 15,3 0-2-15,0 1-3 0,2-1 0 16,-2-1-1-16,2 1 0 0,1-1-1 16,-1 1 1-16,1 0-1 0,-2 2 0 15,0 1 0-15,-1 0 0 0,0 2 0 0,-3 0-1 16,-2 0-1-16,-2-3 0 15,-1 2-1-15,-2-1-1 0,-1 1 0 0,-3 1 0 16,-1 0 0-16,-1 0 1 0,-1 2 0 16,-1 1 0-16,0-1 1 0,-2 3 1 15,1 1-1-15,0 0 2 16,0 1-1-16,1 1 1 0,-1-4-1 0,0 2 1 16,2-1 0-16,0-1 0 0,-1-1 1 15,2 1-1-15,0-1 1 0,1 0-1 16,3-1 1-16,-1-2 0 0,2 0 0 15,1-1 0-15,3-2 0 0,-2-1-1 16,4-1 0-16,-2 0 1 0,2-1-1 0,1 1 0 16,3-1 0-16,-2 0 0 0,4-1 0 15,-1 2-1-15,0-1-1 0,2 1-1 16,0 0-2-16,-1-1-4 0,0 1-5 16,0 0-9-16,0-1-9 0,0 1-13 15,-2-2-9-15,1 1-14 0,-3 0-113 16,-2 0-123-16,0-2-284 0</inkml:trace>
  <inkml:trace contextRef="#ctx0" brushRef="#br0" timeOffset="158657.3476">13333 7118 772 0,'-1'-1'182'0,"2"1"3"16,1-1-121-16,2 1-22 0,1 0-12 15,-1 0-13-15,3 1-8 0,1 0-4 16,0 1-5-16,3 1-9 0,-2-1-15 0,1 2-20 15,-3-3-16-15,0 2-127 0,-2-3-141 16,-1 3-325-16</inkml:trace>
  <inkml:trace contextRef="#ctx0" brushRef="#br0" timeOffset="158839.8589">13522 7003 631 0,'-3'1'165'0,"2"3"5"0,1 2-60 16,0 2-59-16,0 2-16 0,0 3-10 0,0 1-9 15,1 1-7-15,1 0-6 0,-4-1-10 16,4 0-14-16,-1 1-16 0,0-3-21 16,3 1-117-16,-2-1-130 0,4 2-306 15</inkml:trace>
  <inkml:trace contextRef="#ctx0" brushRef="#br0" timeOffset="159577.2242">14088 7092 650 0,'-11'-1'171'0,"-3"2"6"0,-4-1-88 15,-4 3-23-15,-3 3-10 0,-3 4-10 16,-1 1-10-16,-2 5-8 0,3 1-5 15,2 4-4-15,6 3-4 0,4 2-2 16,5 2-4-16,4 0-4 0,5 0-3 16,6-1-5-16,2-1-6 0,4 0-8 0,3-4-8 15,5-6-13-15,6-2-12 0,-1-4-14 16,3-2-6-16,-1-7-13 0,1-1-101 16,-4-6-115-16,-2-2-263 0</inkml:trace>
  <inkml:trace contextRef="#ctx0" brushRef="#br0" timeOffset="159834.7267">13971 7315 661 0,'-11'-2'173'0,"2"2"7"0,-1 0-88 16,2 1-28-16,6-2-13 0,0 3-11 16,2-1-14-16,3 1-11 0,3-1-7 15,3 3-4-15,2-2-2 0,1 2-1 16,2-2-1-16,0 3 0 0,0-1 0 15,-3 1-1-15,0 0 1 0,-1-1-1 16,-2 3 1-16,-2-1-1 0,2 0 1 16,-5 1 0-16,1 2-1 0,-1 2 0 0,-2-1-2 15,-4 2-4-15,2 0-6 0,-3 0-12 16,2 1-13-16,0-1-16 16,-1-2 105-16,1-2-235 0,4-2-145 0,2-1-380 15</inkml:trace>
  <inkml:trace contextRef="#ctx0" brushRef="#br0" timeOffset="160132.4651">14421 7112 695 0,'-10'-4'168'0,"2"3"5"16,-5 1-109-16,4 5-12 16,-5 2-7-16,1 6-9 0,-3 1-7 0,0 6-7 15,0 3-3-15,2 3-5 0,-2 3-3 16,5-1-4-16,2 1-2 0,4-3-3 16,2 0-5-16,6 0-5 0,3-3-8 15,4-6-11-15,3 1-13 0,3-5-14 16,2-3-12-16,3-4 84 0,-1-6-201 15,1-6-131-15,1-4-334 0</inkml:trace>
  <inkml:trace contextRef="#ctx0" brushRef="#br0" timeOffset="160528.5981">14485 7283 741 0,'-4'0'170'0,"3"0"1"0,2-1-124 16,0 0-15-16,2 0-8 0,3 2-9 15,1-1-7-15,2 0-3 0,1 0-3 16,-1 0-1-16,4 1-2 0,-1 0-2 0,0 1-3 16,0-2-2-16,-1 2-2 0,-1-1-3 15,-1 2-1-15,-2-1-2 0,-3 1 2 16,-3-1 1-16,-2 3 3 0,-3 0 2 15,-2 1 2-15,-3 3 3 0,0-2 2 16,-5 2 1-16,-1 0 0 0,1 2 3 16,-2 0 2-16,1 2 4 0,0-4 3 15,3 4 4-15,0 0 4 0,3-1 1 0,2-1 2 16,3 0-3-16,2-1-2 0,2-1-4 16,2-2-3-16,4-3-4 0,3-2-2 15,1 0-3-15,3-4-1 0,2 0-2 16,2-2-2-16,3-1-5 0,1-1-6 15,-1 1-9-15,2-1-9 0,2 0-12 16,-2 0-10-16,2 0 13 0,0 1-134 16,-2 1-120-16,-3-4-291 0</inkml:trace>
  <inkml:trace contextRef="#ctx0" brushRef="#br0" timeOffset="160781.5162">14775 7076 625 0,'6'0'148'0,"3"2"5"0,-1 3-95 15,1-1-19-15,1 6 0 0,1 2-1 16,-2 4-3-16,0 3-3 0,1 3 0 16,-2 4-1-16,3 0-3 0,-1 4-4 15,0 0-4-15,-3 2-5 0,0 1-4 16,-6 2-4-16,-2 0-5 0,-4 1-9 15,-6-3-10-15,-4 0-20 0,-2-1-21 16,-7-2-134-16,-2-3-146 0,-6-1-349 16</inkml:trace>
  <inkml:trace contextRef="#ctx0" brushRef="#br0" timeOffset="162640.2663">9205 8202 609 0,'-21'-2'158'0,"-3"7"8"0,-1 3-84 16,0 3-22-16,0 5-11 0,1 6-7 15,2 3-10-15,3 4-8 0,5 2-7 16,0 2-4-16,6 1-3 0,4 2-2 16,4-3-3-16,2 0-2 0,4-3-4 0,4 0-3 15,3-5-5-15,1-3-9 0,2-4-9 16,4-5-9-16,2-3-9 0,5-3-7 15,2-6-8-15,2-3-6 0,-3-5-99 16,0-2-104-16,-3-2-256 0</inkml:trace>
  <inkml:trace contextRef="#ctx0" brushRef="#br0" timeOffset="162890.622">9205 8514 647 0,'-17'-1'166'0,"0"0"8"16,2 0-94-16,5 1-13 0,2 0-8 15,2-1-11-15,0-1-12 0,6 4-11 16,1-2-9-16,6 4-7 0,2-2-4 16,1 1-4-16,3 1 0 0,3-2-1 15,1 1 0-15,2 1 1 0,-4-3-1 16,1 1-1-16,0 2 1 0,0 2-1 16,-4 0 1-16,-2 0-1 0,0 3 0 15,-3 1 0-15,-2-1-2 0,-1 3-3 0,-4-1-4 16,-1 2-6-16,-2 2-10 0,1-4-12 15,-2 1-15-15,2-1-19 0,-2 0-112 16,3-4-128-16,0 3-297 0</inkml:trace>
  <inkml:trace contextRef="#ctx0" brushRef="#br0" timeOffset="163304.5879">9574 8260 663 0,'-7'-3'170'0,"-4"2"7"16,0 5-94-16,-2 2-20 0,0 5-9 0,-2 5-10 16,2 2-11-16,-1 5-9 0,3 4-7 15,-1 0-4-15,6 5-4 0,2 1-3 16,4-1-2-16,3 0-2 0,2-3-1 15,1-1-1-15,7-1-4 0,-2-6-3 16,3-4-5-16,-1-4-9 0,4-5-14 16,0-3-12-16,4-5-11 0,1-5-13 15,2-2-39-15,-1-2-73 16,-1-2-107-16,0-1-234 0</inkml:trace>
  <inkml:trace contextRef="#ctx0" brushRef="#br0" timeOffset="163686.9063">9725 8394 737 0,'-8'-1'175'0,"3"1"3"0,4 0-114 16,5 0-21-16,1 1-11 0,2-1-11 0,3-1-10 15,1 1-4-15,1 0-2 0,2-1-2 16,-1 0-1-16,3-1-1 0,0 1-1 15,1 0 1-15,-1-3-1 0,0 3 0 16,-4 1 0-16,-2-2 0 0,-5 2 0 16,-4 2 0-16,-3 2 0 0,-6 2 0 15,-3 1 0-15,-2 2 0 0,-3 3 0 16,-1 0 0-16,1 2 0 0,2 1 1 16,1-2-1-16,3 2 0 0,2-2 1 15,3 2 0-15,2-3 0 0,2 2 1 16,0-3 0-16,3-2-1 0,3 1 1 0,0-1-2 15,4-2 0-15,0-1-1 0,6-2-2 16,2-2-3-16,3 0-5 0,1-4-8 16,3 0-10-16,1-2-13 0,-2 1-12 15,-1-2-14-15,-2-1-110 0,-5-1-122 16,-1 0-279-16</inkml:trace>
  <inkml:trace contextRef="#ctx0" brushRef="#br0" timeOffset="163934.0445">10016 8176 642 0,'4'-1'145'0,"-2"2"1"16,3 1-107-16,1 2-14 0,0 3-2 16,4 4-1-16,-1 3-3 0,2 5 2 15,4 2 0-15,-1 2 1 0,3 4-1 0,3 1-2 16,0 1-3-16,2-1-2 0,-2 3-5 15,-2 0-2-15,-5-1-3 0,-3 1-4 16,-9-2-8-16,-5-2-13 0,-4 0-16 16,-8-3-20-16,-5-2-118 0,-1-3-130 15,-1 1-306-15</inkml:trace>
  <inkml:trace contextRef="#ctx0" brushRef="#br0" timeOffset="165143.9">10504 8378 768 0,'-8'-3'185'0,"3"2"3"16,2 1-119-16,0 0-21 0,2 0-16 15,1 0-14-15,3 1-10 0,3-1-5 0,0 0-5 16,2 0-8-16,1 0-13 0,1-1-15 15,1 2-18-15,-1 0-20 0,-3 0-113 16,-1 0-128-16,-2 4-290 0</inkml:trace>
  <inkml:trace contextRef="#ctx0" brushRef="#br0" timeOffset="165317.7789">10489 8468 667 0,'-4'0'179'0,"-3"-3"3"0,6 3-77 0,1 0-45 16,0 2-17-16,2-2-14 0,3 0-15 16,0 0-10-16,6 1-4 0,-2-1-6 15,0 0-17-15,1 0-20 0,1 0-21 16,0-1-120-16,0 2-138 0,3 1-318 16</inkml:trace>
  <inkml:trace contextRef="#ctx0" brushRef="#br0" timeOffset="165881.3075">11005 8268 617 0,'-8'-11'148'0,"1"3"7"16,0-1-94-16,3 3-14 0,2 2-6 15,2 3-5-15,2 5-7 0,4 3-7 16,0 3-5-16,5 5-5 0,2 3-2 16,2 3-2-16,1 1-1 0,4 2 0 15,2 1 0-15,5 3-1 0,1 0 0 16,4-2-1-16,0 1-1 0,1-3-1 16,-2 0-1-16,-2-1 0 0,-2-4-2 15,0-3-3-15,-4 0-4 0,-2-2-10 16,-1-3-11-16,-3-1-12 0,-3-2-11 15,-4-2-16-15,-6-2-109 0,-3-3-119 0,-2-2-272 16</inkml:trace>
  <inkml:trace contextRef="#ctx0" brushRef="#br0" timeOffset="166134.3805">11429 8235 521 0,'-5'-5'151'16,"1"5"5"-16,-6 4-13 0,-3 3-83 16,-2 6-12-16,0 5-9 0,-2 4-9 15,-1 5-7-15,-7 4-5 0,-3-1-5 16,1 7-4-16,-5 2-3 0,-3-2-3 16,0 2-2-16,-1-2-1 0,4-4-4 15,5-1-6-15,5-4-10 0,8-6-14 16,7-5-13-16,6-8 28 0,3-6-154 15,6-3-128-15,5-3-311 0</inkml:trace>
  <inkml:trace contextRef="#ctx0" brushRef="#br0" timeOffset="166386.3806">11767 8178 736 0,'-18'2'176'16,"-2"0"2"-16,-5 3-113 0,-1 4-20 0,2 2-12 15,2 2-9-15,2 3-9 0,6 5-4 16,1 4-2-16,6 2-1 0,2 2-3 16,4 2-2-16,2 2-3 0,2-1-5 15,3-1-5-15,2-1-7 0,3-1-8 16,4-4-10-16,-2-4-10 0,6-4-8 15,-2-3-11-15,3-1-85 0,-2-7-22 16,2 0-95-16,-2-2-201 0</inkml:trace>
  <inkml:trace contextRef="#ctx0" brushRef="#br0" timeOffset="166782.6111">11819 8453 733 0,'-2'-3'168'0,"1"-1"3"0,3 1-120 15,2 1-18-15,2 1-8 0,2-2-8 0,3 2-7 16,4 0-5-16,0-2-1 0,2 2-2 16,3-1-1-16,-2-1 0 0,0 0-1 15,-2 0 1-15,-1 1-1 0,-2 0 0 16,-4 1 0-16,-2 1-1 0,-4 1 0 15,-2 2-1-15,-3 2 1 0,-6 1-1 16,-2 2-1-16,-2 2 0 0,-6 1 0 16,-1 2 1-16,-1 0-1 0,0 1 0 15,-2-1 1-15,5 0 0 0,0 0 1 0,6 1 1 16,1-1 0-16,3-1 2 0,2-1-1 16,5 0 0-16,-2-1 0 0,5-2 0 15,2 1 0-15,1-2 0 0,6 1-1 16,3-2 0-16,3-1 0 0,4 0-3 15,0-4-6-15,4 1-10 0,0-3-12 16,-2-4-12-16,1 1 91 0,-6-3-219 0,-3-2-137 16,-1 3-356-16</inkml:trace>
  <inkml:trace contextRef="#ctx0" brushRef="#br0" timeOffset="167008.9337">12105 8201 648 0,'3'-3'145'0,"-3"5"3"16,3 1-114-16,-1 3-8 15,3 5-2-15,6 3-5 0,0 2-4 0,0 5-1 16,1 1 1-16,2 1-1 0,-1 3-1 16,1 1-1-16,-8 1-1 0,-1 2-2 15,-3-1-4-15,0 2-7 0,-5-1-10 16,-2-1-14-16,-2-1-13 0,-5-2-127 15,-4-3-129-15,5-3-316 0</inkml:trace>
  <inkml:trace contextRef="#ctx0" brushRef="#br0" timeOffset="167367.2491">12629 8296 716 0,'0'0'179'0,"0"4"5"16,-1 3-108-16,-2 4-14 16,2 4-13-16,0 4-15 0,0 3-12 0,-2 3-7 15,1 2-6-15,-1 1-4 0,1 2-3 16,1-2-3-16,-1-1-4 0,2 0-9 16,0-4-11-16,2-2-17 0,-2-3-14 15,2-2-14-15,0-2-76 0,0-4-42 16,-2-4-107-16,1-1-215 0</inkml:trace>
  <inkml:trace contextRef="#ctx0" brushRef="#br0" timeOffset="167536.5269">12574 8528 575 0,'-4'-4'178'16,"0"2"6"-16,2 1-4 0,1-1-109 15,2 4-17-15,0-1-15 0,4 1-15 16,-1-3-13-16,1 3-6 0,2 1-7 15,2-2-9-15,3 0-15 0,4-1-15 16,5 2-16-16,6 0-10 0,0-3-122 0,1-2-129 16,1-3-291-16</inkml:trace>
  <inkml:trace contextRef="#ctx0" brushRef="#br0" timeOffset="168048.1576">13070 8369 612 0,'-4'-6'156'0,"-2"1"10"0,-2 1-84 16,-2 3-16-16,-2 4-6 0,-2 4-7 16,-1 2-9-16,1 7-9 0,-1 4-8 15,1 2-8-15,3 4-7 0,3-1-5 16,2 0-3-16,3 1-3 0,3-4 0 15,3-3-2-15,4-2-2 0,0-2-2 16,4-5-2-16,0-3-1 0,2-3-3 16,0-5-1-16,1-5 0 0,-1-3 2 0,1-6 2 15,-1-1 1-15,-2-6 3 0,-1-1 2 16,-3 0 2-16,1-3 1 0,-5 2 1 16,1 0 1-16,-3 5 3 0,0 3 3 15,-1 5 1-15,0 3 0 0,0 8 0 16,0 3 0-16,0 4-3 0,0 4-1 15,0 6-3-15,2 3-3 0,0 1-2 0,2 3-8 16,-1 1-10-16,4-2-14 16,1-1-17-16,4-2-12 0,2-2-11 0,-1-3-114 15,3-2-119-15,4 1-275 0</inkml:trace>
  <inkml:trace contextRef="#ctx0" brushRef="#br0" timeOffset="168978.3326">13441 8393 449 0,'3'-7'117'0,"-2"-2"4"0,-2 1-50 0,-3-3-30 16,5 0-7-16,-2 0-6 0,1 0-5 15,1 0-5-15,-1 1-2 0,1-1-1 16,4 3 1-16,-2 3 0 0,-2-1 1 15,0 1 0-15,-2 2 2 0,1-1 0 16,-1 2 0-16,-1-1-2 0,1 1 0 16,1 1-3-16,0 1 0 0,-1-2-2 15,0 2-1-15,-3-2-1 0,4 2 0 0,0 0-2 16,0-1 1-16,1 1-2 0,1-2 0 16,-1 2-1-16,2 0 0 0,-1-2-1 15,-1 0 0-15,-4-5-1 0,5 4 0 16,-1-1 0-16,3-1 0 0,-2-1 0 15,0 1 0-15,2 0 2 0,2 5 1 16,-5-2 2-16,1 1 2 0,-2 3 0 16,0 5 1-16,-4 4-1 0,2 5-1 15,-3 6-3-15,0 7-1 0,0 4-3 16,0 5 0-16,-1 2-1 0,5 2-1 0,-1-1-1 16,5-2 1-16,2-3 0 0,2-4-1 15,2-5 1-15,3-6-1 0,0-7 1 16,2-3-1-16,0-6 1 0,1-5-1 15,-1-5 1-15,-1-6-1 0,-1-2 1 16,-1-4 1-16,-2-4-1 0,-3-4 2 0,-1-2-1 16,-3-1 0-16,-2 0-1 15,-1 2 1-15,-1 2-1 0,-1 4 0 0,0 6-1 16,0 3-1-16,2 7 1 0,-2 6-1 16,3 7 0-16,3 2-1 0,1 5-2 15,0 2-1-15,1 4-3 0,4-1-3 16,4-1-1-16,2-3-2 0,3 1 0 15,3-4 1-15,1-5 1 0,5-1 3 16,-2-6 2-16,-1-3 2 0,-4-4 2 16,-3-5 1-16,-4-2 1 0,-3-4 1 15,-6-5 0-15,-2-1 0 0,-4-5 1 16,-2-1-4-16,-4-4-13 0,-1 0-15 0,-3 1-11 16,0 1-11-16,-2 3-14 0,1 6-80 15,-2 4-27-15,2 6-86 0,1 8-181 16</inkml:trace>
  <inkml:trace contextRef="#ctx0" brushRef="#br0" timeOffset="169285.1341">14147 8138 684 0,'-6'-2'173'16,"-3"2"4"-16,-2 5-96 0,1 2-25 15,-3 3-11-15,0 6-10 0,-1 2-12 0,-1 6-6 16,2 3-3-16,-1 2-3 0,3 5-2 16,1 4-3-16,4 0-1 0,5 1-1 15,1-3-1-15,2-2-2 0,3-4-3 16,3-5-5-16,1-4-7 0,2-4-11 15,2-7-13-15,3-3-15 0,-2-3-14 16,0-5-84-16,0-2-34 0,5-1-108 16,-3-5-215-16</inkml:trace>
  <inkml:trace contextRef="#ctx0" brushRef="#br0" timeOffset="169650.2593">14202 8372 662 0,'-5'-2'166'0,"4"1"3"0,-1 1-74 15,4-2-56-15,3 1-12 0,4 2-7 16,1 2-9-16,1-2-5 0,4 0-2 0,2 2-2 16,-1 0 0-16,1 0-2 0,-1-2 1 15,-1-1-1-15,1 1-2 0,-3-1-2 16,-1-1-4-16,-2 2-3 0,-3-1-2 15,-3 2 0-15,-4 0-1 0,-4 2 1 16,-3 1 3-16,-4 1 4 0,0 1 2 16,-2 0 3-16,-5 3 0 0,4 0 1 15,-2 0 2-15,2 0 1 0,2 2 3 16,0-1 3-16,5 2 2 0,3-4 2 0,0 2 1 16,3-1 0-16,2-4-3 0,3 0-2 15,2-1-2-15,3-1-3 0,3 1-2 16,4-2-1-16,1-2-3 0,1 3-6 15,6-3-7-15,2-1-10 0,1-3-13 16,0-1-17-16,2 0-117 0,-4-2-127 16,1-1-296-16</inkml:trace>
  <inkml:trace contextRef="#ctx0" brushRef="#br0" timeOffset="169908.6338">14578 8122 630 0,'7'-2'155'0,"4"2"5"0,-1 1-80 15,3 4-38-15,2 2 1 0,1 5-3 16,1 0-5-16,2 4-5 0,0 5-2 16,3 1-2-16,-1 5-4 0,0-1-5 0,-3 5-3 15,-4 5-3-15,-7-2-4 0,-6 3-5 16,-6-1-12-16,-6 2-20 0,-12-1-23 15,-5-1-8-15,-5-3-131 0,0 3-143 16,-8 1-325 0</inkml:trace>
  <inkml:trace contextRef="#ctx0" brushRef="#br0" timeOffset="171180.8314">8905 9333 662 0,'-12'-15'182'0,"2"3"6"0,4 6-72 0,5 4-45 16,2 4-15-16,3 3-13 0,4 4-13 15,1 4-11-15,3 1-5 0,2 3-2 16,0 2-3-16,2 0-3 0,0 1-2 15,1-2-1-15,0 0-1 0,-2-3-3 16,0 0-4-16,0 1-7 0,-1-2-12 16,0-5-15-16,-2 1-20 0,1-5-12 15,0-3-19-15,1 0-108 0,1-5-123 0,-4-3-275 16</inkml:trace>
  <inkml:trace contextRef="#ctx0" brushRef="#br0" timeOffset="171358.3356">9258 9249 667 0,'-2'-1'171'16,"-3"5"5"-16,-2 3-94 0,1 7-18 16,-3 4-8-16,-1 4-12 0,0 6-11 15,-1 4-8-15,-3 4-5 0,0 3-6 16,-5 2-5-16,1 6-3 0,-2-3-4 0,2 4-6 16,-2-3-13-16,3 1-16 0,3-5-21 15,5-3-22-15,5-8-120 0,2-6-141 16,6-9-314-16</inkml:trace>
  <inkml:trace contextRef="#ctx0" brushRef="#br0" timeOffset="171732.2999">9542 9330 608 0,'-8'6'160'0,"-3"0"11"0,-2 7-77 0,-1 4-19 16,-4 6-8-16,-4 2-7 0,2 8-10 16,-2 2-12-16,-1 6-10 0,4 0-9 15,2 1-8-15,3-2-4 0,11 1-4 16,1-6-2-16,7-5-6 0,4-3-8 16,6-5-10-16,4-8-14 0,2-4-18 15,3-6-11-15,1-7-20 0,2-1-107 16,-1-6-124-16,-1-6-279 0</inkml:trace>
  <inkml:trace contextRef="#ctx0" brushRef="#br0" timeOffset="172129.663">9622 9537 711 0,'-3'-2'174'16,"2"2"5"-16,2-1-102 0,2-2-28 16,2 4-11-16,6-1-9 0,0 2-10 15,2-1-7-15,3 0-3 0,2 0-2 16,2 0-3-16,1 1-2 0,-1-2 1 16,2 0-2-16,-4-2 1 0,-1 4-2 15,-2-2 0-15,-3 2-1 0,-3-1 0 0,-6 3-1 16,-4 2 0-16,-3 0 0 0,-4 2-1 15,-4 1 2-15,-3 2-1 0,0 2 2 16,-1-1 0-16,-2 1 0 0,2 2 2 16,-1-1 0-16,5-1 2 0,1-1 1 15,2 1 0-15,2-1 1 0,5 0-1 16,2-1 0-16,5 1-2 0,3-1-1 16,1-2-2-16,4 0-1 0,1-5-4 0,5 0-5 15,3-3-9-15,2-2-15 0,2 0-16 16,1-3-14-16,1-2 109 0,-2-4-232 15,-2 0-140-15,0-2-361 16</inkml:trace>
  <inkml:trace contextRef="#ctx0" brushRef="#br0" timeOffset="172357.929">9988 9363 641 0,'1'-3'152'0,"4"-1"3"0,0 5-83 0,2 3-43 15,2 1-5-15,1 5-1 0,2 1-2 16,0 6-2-16,4 1 1 0,0 3 1 16,1 2 1-16,3 7-1 0,-2-1-2 15,-1 2-3-15,-2-1-3 0,-5 1-3 16,-4 1-4-16,-6 0-5 0,-5-4-10 0,-5 0-16 16,-3 0-20-16,-1-5-13 0,1-2 115 15,-1-5-241-15,6-5-144 16,3-4-364-16</inkml:trace>
  <inkml:trace contextRef="#ctx0" brushRef="#br0" timeOffset="172713.0489">10499 9657 808 0,'-4'3'195'0,"-1"-3"1"0,5 2-119 16,0-2-30-16,1 1-19 0,2-1-13 16,1 2-10-16,2-2-7 0,1 0-6 15,0-2-9-15,3 2-15 0,0-2-17 16,-1 2-16-16,-1-1-19 0,1 2-109 16,-3-2-126-16,-1 2-282 0</inkml:trace>
  <inkml:trace contextRef="#ctx0" brushRef="#br0" timeOffset="172878.6175">10495 9711 670 0,'-1'4'171'16,"-5"0"2"-16,5 0-82 0,2 1-43 16,0 0-16-16,3-1-11 0,-1 1-12 15,3-3-9-15,8 2-11 0,-4-5-11 0,1-2-15 16,0 0-15-16,0-2-122 0,0-3-132 15,2 5-306-15</inkml:trace>
  <inkml:trace contextRef="#ctx0" brushRef="#br0" timeOffset="173763.7569">11202 9429 622 0,'-10'-8'162'0,"-5"-2"9"16,-3 6-80-16,0 4-23 0,2 8-9 16,1 2-8-16,-2 5-10 0,-1 6-10 15,2 4-8-15,3 4-7 0,1 3-7 16,4-3-3-16,0 1-3 0,6-4-2 16,2-3 0-16,3-1-1 0,4-5 0 15,2-1-1-15,2-4-1 0,2-3 0 0,-2-6-2 16,3-4 1-16,1-5-1 0,0-4 0 15,2-3 1-15,-2-4 0 0,3 0 2 16,0-3 0-16,-3 0 1 0,0-2 0 16,-2 0 1-16,-3 1-1 15,0 4 1-15,-5 3 1 0,0 0 2 0,-2 7 0 16,-2 4-1-16,1 7 1 0,-2 2 0 16,0 5-1-16,1 1-2 0,0 4-3 15,2 4-3-15,0 1-5 0,0-2-7 16,2 1-12-16,1-2-14 0,1-2-15 15,3-1-16-15,2-2-29 0,3-3-80 0,2-4-113 16,8-2-237-16</inkml:trace>
  <inkml:trace contextRef="#ctx0" brushRef="#br0" timeOffset="174733.407">11512 9400 487 0,'-1'-13'127'0,"-1"3"7"15,1 0-64-15,0 3-13 0,-2 1-2 16,2 1-5-16,0 2-7 0,-1 2-6 0,0 0-3 15,0 2-6-15,1 1-4 0,1 2-5 16,0 1-3-16,-2 1-3 0,2 0-3 16,0 3-1-16,0-2-2 0,0 0-2 15,0 0-1-15,0-2-2 0,0-2 0 16,2 0 0-16,-1-1 0 0,-1-1 0 16,1-1 2-16,-1-1 1 0,1-1 0 15,1-2 2-15,-1-2 0 0,-1 0 0 16,0-2 1-16,0 2-1 0,1 0 1 0,-1 0 1 15,0 2 1-15,0 2-1 0,0 1 0 16,-1 2-1-16,-2 3-2 0,1 2-1 16,1 6-2-16,-2 6-2 0,2 6 0 15,0 4 0-15,-2 4-1 0,3 6 1 16,2 0 0-16,-1-1-1 0,2 1 0 16,1-3 0-16,2-5 0 0,3-3 0 15,1-5 0-15,1-3 0 0,2-7-1 16,-2-7 1-16,0-5-1 0,0-5 1 15,1-7 0-15,-1-4-1 0,2-4 1 0,-3-3 0 16,-1-2 1-16,1-1-1 0,-1-1 1 16,-3 3-1-16,-3 0 0 0,0 3 1 15,-2 1-1-15,-1 6 1 0,-1 0-1 16,-2 8 0-16,2 4-1 0,-2 7 0 16,0-1 0-16,1 9 0 0,0 1-2 15,2 6-1-15,2 0 0 0,3 0-2 16,2-1-1-16,3-1-1 0,3-1-1 15,3-6 1-15,3-2-1 0,-1-4 2 16,0-5 1-16,1-4 2 0,-2-4 1 0,-1-5 1 16,-3-1 1-16,-2-5 1 0,-1-2 1 15,-1 1 0-15,-3-1 1 16,-4-4-1-16,-3-3-1 0,0 2-3 0,-5-1-10 16,-1 2-12-16,-1 1-10 0,1 4-12 15,-1 5-10-15,2 4-17 0,0 4-106 16,1 7-111-16,3 2-265 0</inkml:trace>
  <inkml:trace contextRef="#ctx0" brushRef="#br0" timeOffset="175047.7848">12101 9260 609 0,'0'-14'149'0,"0"1"9"0,0 5-87 15,-1 1-15-15,-3 4-5 0,-1 8-1 16,-1 2-3-16,-4 8-4 0,-1 0-6 16,0 9-5-16,-1 2-5 0,0 5-3 15,1 2-5-15,0 2-4 0,5 2-5 16,-2 3-2-16,2-2-3 0,0 0-2 15,5-1-2-15,3-5-3 0,4 0-6 16,2-5-7-16,3-4-9 0,2-6-11 16,7-1-18-16,-3-7-14 0,0-6-19 0,1-6-108 15,3-6-127-15,1-2-288 0</inkml:trace>
  <inkml:trace contextRef="#ctx0" brushRef="#br0" timeOffset="175462.021">12216 9489 694 0,'-2'0'166'0,"-1"0"4"16,2 0-104-16,2 0-24 0,2 2-10 15,0-2-8-15,5 1-9 0,3 0-6 16,2-1-2-16,3 1-3 0,3-1-2 15,0 2 0-15,6-4-1 0,-3 2-1 16,-2-1 1-16,0 2-1 0,-4-2 0 0,-4 1-1 16,-2-1-2-16,-5 2 1 0,-4-1-1 15,-3 3 1-15,-4-1 0 0,-2 3 0 16,-2 1 0-16,-4 1 2 0,-2 3 0 16,-1-1 0-16,-3 1 0 0,2-1 0 15,-3 1 1-15,1 1 1 0,4 0 1 16,2 0 2-16,3 0 1 0,1 0 1 15,5 2 0-15,3-2 0 0,3 0-1 0,4-3-2 16,3 1 0-16,3-3-3 16,3 0 0-16,3-2 0 0,5-1-1 0,1 0 0 15,2-2-2-15,-2-1-3 0,3-1-4 16,1 0-13-16,0-3-12 0,-3-1-14 16,1 0-17-16,-2-2-116 0,-4 2-125 15,2-2-294-15</inkml:trace>
  <inkml:trace contextRef="#ctx0" brushRef="#br0" timeOffset="175721.3389">12543 9257 630 0,'3'0'139'0,"3"0"1"0,2 3-108 16,3 6-15-16,3 3 4 0,-3 3 3 15,1 6 1-15,4 1 3 0,2 6 2 16,4 4 2-16,1-2-1 0,-1 5-3 0,0-1-5 16,0 4-5-16,-9-1-7 0,-3-3-4 15,-8-1-5-15,-5 0-7 0,-5 0-13 16,-5-3-19-16,-5-2-17 0,-3-2-123 16,-4-3-136-16,4-7-320 15</inkml:trace>
  <inkml:trace contextRef="#ctx0" brushRef="#br0" timeOffset="177641.1846">13085 9399 681 0,'-4'-9'173'15,"0"4"4"-15,3 5-100 0,0 4-21 16,3 6-11-16,0 2-13 0,0 5-14 16,2 4-8-16,-1 1-3 0,1 4-4 15,-2-2-4-15,1 2-6 0,-1-3-9 16,0-1-15-16,-2-1-15 0,-2-4-20 15,1-3-117-15,1-3-131 0,0-1-300 16</inkml:trace>
  <inkml:trace contextRef="#ctx0" brushRef="#br0" timeOffset="177834.5503">13027 9580 653 0,'-5'-2'175'0,"4"-1"2"0,0 2-67 15,1 0-50-15,3 1-14 0,4-1-13 16,-1-1-14-16,5 2-7 0,1-3-4 16,5-1-2-16,4 0-7 0,1-2-8 0,0-1-17 15,1 2-19-15,3 0-14 16,1 0-84-16,-1 1-43 0,-4-2-115 16,-1 5-227-16</inkml:trace>
  <inkml:trace contextRef="#ctx0" brushRef="#br0" timeOffset="178474.9876">13448 9405 654 0,'-6'-7'181'0,"1"3"7"0,3 0-64 16,-2 3-52-16,3-1-14 0,2 0-13 16,2 0-15-16,3 1-9 0,0-1-7 15,1 1-3-15,4 0-2 0,3 0-2 0,-2 1-2 16,-1 1-1-16,3-1-1 16,0-1-1-16,1 2-1 0,0-1-1 0,-3 0 1 15,0 2-1-15,0-2 1 0,-2 3-1 16,-2-1 0-16,0-2-1 0,-3 3 1 15,-1-1-1-15,-3 1 0 0,0 0 0 16,-1 4 0-16,-2 0 0 0,-3 4-1 16,-1 1 0-16,-3 2-1 0,1 0-1 15,-3 3-1-15,-3 1 1 0,2 0-1 16,0 2 1-16,-4-3 1 0,1 1 0 16,0-1 1-16,1 0 1 0,-1-1 0 0,1-1 1 15,1-2 0-15,2-1 0 0,2-1 0 16,3-3-1-16,1 1 1 0,4-3-1 15,1 0 1-15,1-1-1 0,4-1 0 16,1-2 0-16,3-1 0 0,2-1 1 16,1-1-1-16,2-1 1 0,-1-1-1 15,1-1 1-15,0 1-3 0,0 0-2 0,-3 1-6 16,1-2-8-16,-1 3-11 16,-1-2-14-16,-2 2-14 0,-1 1-14 0,-1 0 10 15,-3 0-124-15,1 0-119 0,-2 0-277 16</inkml:trace>
  <inkml:trace contextRef="#ctx0" brushRef="#br0" timeOffset="178704.3726">13728 9342 776 0,'0'-3'177'0,"1"-1"1"16,3 2-124-16,-1 0-26 0,3 1-9 15,2 1-8-15,3 0-10 0,0 0-14 16,0-1-14-16,2 2-17 0,1 0-21 0,-1-1-114 16,-3 0-131-16,1-1-295 0</inkml:trace>
  <inkml:trace contextRef="#ctx0" brushRef="#br0" timeOffset="178872.8433">13964 9236 719 0,'-1'2'179'16,"-2"2"2"-16,0 2-103 0,0 3-28 0,0 2-14 16,-1 2-13-16,0 4-12 0,1-1-10 15,0 1-8-15,1-1-16 0,0-1-20 16,2 2-17-16,2-1-123 0,0-4-138 15,-2 3-319-15</inkml:trace>
  <inkml:trace contextRef="#ctx0" brushRef="#br0" timeOffset="179394.3353">14352 9334 602 0,'-13'-3'158'0,"-7"5"10"0,-2 3-74 16,-2 4-26-16,-4 4-6 0,1 6-5 15,1 2-10-15,1 4-12 0,5 3-8 16,1 1-8-16,7 5-6 0,6 2-6 0,2-3-3 16,4-4-3-16,1-2-1 0,3-1-4 15,5-1-4-15,4-6-8 0,4-4-13 16,4-2-11-16,5 0-15 0,0-7-7 15,2-4-15-15,1-4-53 0,-2-4-49 16,-4-4-96-16,-1-2-211 0</inkml:trace>
  <inkml:trace contextRef="#ctx0" brushRef="#br0" timeOffset="179650.6549">14324 9596 580 0,'-11'0'173'16,"3"0"7"-16,2 1-10 15,-1-1-104-15,5 0-16 0,2 1-12 0,2-2-11 16,2 0-13-16,3 0-7 0,1 0-3 16,2-1-3-16,-1 1 1 0,1 0-2 15,2 1 1-15,-1 1-1 0,-1 0 0 16,0 3 1-16,-1 1-1 0,-1 1 0 16,0 3 0-16,-4 0 1 0,0 2 0 15,-1-1-1-15,-1 3 1 0,-1 0-2 0,-1 0-1 16,0 2-4-16,0-1-5 0,-1-1-12 15,1-1-15-15,-1-1-16 0,0-2-21 16,3-2-111-16,-1-4-128 0,2 0-292 16</inkml:trace>
  <inkml:trace contextRef="#ctx0" brushRef="#br0" timeOffset="180061.9091">14659 9295 637 0,'-4'-6'169'0,"-3"3"7"16,-3 6-79-16,1 4-28 0,-2 3-8 0,-1 4-9 15,0 5-12-15,-1 4-13 0,5 4-8 16,1 2-7-16,2 1-6 0,1 0-3 15,3 4-2-15,0-3 0 0,3-1-3 16,0-3-4-16,5-3-6 0,-1-5-8 16,3-2-11-16,3-5-12 15,0-3-14-15,1-3-8 0,1-4-15 0,0-2-104 16,1-1-116-16,0-4-269 0</inkml:trace>
  <inkml:trace contextRef="#ctx0" brushRef="#br0" timeOffset="180493.7529">14727 9477 675 0,'-5'-3'157'0,"0"-5"5"0,7 5-109 0,1 1-14 15,3 1-4-15,2 0-6 0,2 0-5 16,2-1-6-16,5 2-3 0,-1 0-3 16,-1-2-4-16,-2 0-2 0,4-1-2 15,-2 2-2-15,-2 0-1 0,-2-1 0 16,0 2-1-16,1 0 0 0,-5 0 0 16,-2 0 1-16,-3 3 0 0,-2-1 0 0,-3 3 1 15,-5 0 1-15,-2 1 0 0,1 3 0 16,-4 1-1-16,1 1 0 0,-4 1-1 15,-1-1 0-15,2 4 0 0,2-1-1 16,1 0 1-16,-2-2 1 0,3 1 0 16,6-2 0-16,2 1 0 0,1-3 0 15,1-1 0-15,5-1 0 0,2-1-2 16,5-1 0-16,0-1-1 0,5-1-2 16,0-1-2-16,1-1-6 0,4 0-8 15,1-2-9-15,1-3-13 0,0-1-10 0,1 0-15 16,0-1-111-16,-1 0-120 15,-3-4-280-15</inkml:trace>
  <inkml:trace contextRef="#ctx0" brushRef="#br0" timeOffset="180743.1047">14984 9253 609 0,'9'3'142'0,"2"0"2"0,0 0-91 0,3 3-28 16,0 2 2-16,2 6 3 0,0 3-2 16,1 1 0-16,0 3 2 0,1 4 3 15,0 3-2-15,0 0-3 0,-3 0-5 16,-3 3-4-16,-2 1-5 0,-6 1-5 16,-7-3-5-16,-5 0-7 0,-5-2-13 0,-1 1-20 15,-3-1-16-15,-4-1-56 0,-2-2-75 16,-2-1-125-16,-6 2-262 15</inkml:trace>
  <inkml:trace contextRef="#ctx0" brushRef="#br0" timeOffset="210829.9994">601 11389 353 0,'0'0'90'0,"2"-2"5"16,-2 2-46-16,0-1-12 0,1 1-4 15,-1-2-2-15,0 1-3 0,0 0-4 16,0 1-3-16,0-1-3 0,0 0-5 16,-1-1-3-16,1 1-4 0,-2 1-3 0,2-1-2 15,0 0 0-15,-1-3-1 16,1 2 1-16,1 0-1 0,-1-1 1 0,0 0-1 16,2-1 1-16,-5 0 1 0,3 1 0 15,0-2 2-15,-2 0 2 0,2 2 0 16,-1-1 2-16,-2-1 1 0,3 1 1 15,-2 0 0-15,0-3 0 0,1 1-1 16,-1 0 0-16,1-1-1 0,-1-1-1 16,1-1 0-16,1-1-1 0,-1 0-1 15,1-1 1-15,0 2-1 0,0 0 0 16,0-1 0-16,0 1 1 0,1 2 0 0,-1 0 2 16,0 0 2-16,0 3 3 0,-1-1 2 15,0 2 2-15,-1 1 1 0,1-1-1 16,0 3 0-16,-2-1-2 0,2 0-3 15,0 1-2-15,0 0-2 0,0 0-2 16,1 0-1-16,-2 0-1 0,2-1-1 16,2 1-1-16,-4 0 0 0,4-2 0 15,-2 1-1-15,0 1 0 0,0-1 0 16,0 0 0-16,0-1 0 0,0 1 0 0,0-1 0 16,1 1 2-16,-1-1 1 15,0 1 2-15,0 0 2 0,1 1 2 0,-1-1 0 16,0 2 0-16,-1 3 0 0,0 2-1 15,-1 5-2-15,0 5-1 0,-1 7-2 16,1 8-1-16,1 3-1 0,0 6 0 16,1 4 0-16,1 2-2 0,5-1 1 15,1-1-1-15,4-5 0 0,2-2 1 16,1-4-1-16,3-7 0 0,4-7 0 0,-1-5 1 16,3-4-1-16,0-7 0 0,-1-4 1 15,-1-4-1-15,-1-3 1 0,-4-5-1 16,-4-1 1-16,-5-3 0 0,-3-1 0 15,-4-1 0-15,-2 0 1 0,-5 0 1 16,0 3 0-16,-1 1-1 0,-2 7 2 16,0 2-1-16,0 6-1 0,2 3 0 15,0 6-1-15,6 6 0 0,-1 0-1 16,5 4 0-16,2-2 0 0,4 1 0 16,4-1-1-16,2-1-1 0,3-5 0 15,2-1-2-15,2-5-1 0,2-2-1 16,1-6 0-16,-5-4 0 0,1-5 2 0,-4-6 0 15,-3-1 1-15,-3-4 1 0,-4-3 2 16,-3-4 1-16,-2-1 2 0,-2 1-1 16,-1-4 1-16,0 1 0 0,-3 1-2 15,0 0-4-15,0 5-8 0,-1 6-11 16,1 3-15-16,-2 8-10 0,-1 8-22 0,1 3-109 16,6 9-124-16,3 4-282 0</inkml:trace>
  <inkml:trace contextRef="#ctx0" brushRef="#br0" timeOffset="211295.5167">1350 11131 648 0,'-11'-3'164'0,"-5"3"6"16,-2 4-91-16,-5 5-20 0,0 4-10 16,1 8-9-16,0 7-7 15,-1 5-9-15,6 5-5 0,1 4-4 0,7 4-4 16,3 2-3-16,5-3-3 0,5 0-3 15,3-5-1-15,4-3-3 0,5-5-6 16,3-7-12-16,5-5-15 0,3-3-16 16,2-8-13-16,0-3 3 0,1-6-126 15,-2-4-123-15,-2 0-278 0</inkml:trace>
  <inkml:trace contextRef="#ctx0" brushRef="#br0" timeOffset="211856.0208">1461 11370 638 0,'-2'-4'163'0,"1"0"6"0,1-2-78 16,0 1-34-16,1-1-11 0,0 1-9 16,2 0-7-16,1-1-8 0,1 1-6 15,4 3-4-15,1-2-4 0,2 1-2 0,3 1-2 16,1 0-1-16,3-2 0 0,1 3-2 15,-2-1 0-15,1 0 0 0,-1 0 0 16,-2 1-1-16,-3 1 1 0,-3 1-1 16,-1 0 1-16,-3 2 0 0,-3 0 0 15,-3 2 0-15,-2 1 0 0,-3 3 0 16,-2-1 1-16,-2 3-1 0,-2-2 0 16,-1 1 0-16,-2-2-1 0,0 2 1 15,2-1-1-15,-1-1 0 0,1 1 2 16,1 1 0-16,4 1 0 0,2-1 0 15,1-2 1-15,4 2 0 0,0-1-1 16,3-2-1-16,3 0 0 0,0-1 0 0,2-1-1 16,5-1 0-16,-1-2 0 0,5 1 0 15,-1-3 0-15,1-1-1 0,3-2-2 16,-2-1-4-16,3 1-7 0,-2-1-10 16,0-4-13-16,2 3-16 0,-3 0-13 0,3 2-16 15,-8 0-102-15,0 0-118 0,-1-2-265 16</inkml:trace>
  <inkml:trace contextRef="#ctx0" brushRef="#br0" timeOffset="212106.3468">1774 11141 642 0,'5'-9'146'0,"-1"-1"3"0,1 3-106 0,6 4-15 16,2 3-6-16,-2 3-4 15,2 3-5-15,1 5-4 0,2 1-1 16,-2 4-2-16,2 3 1 0,0 0 0 0,0 3-1 16,0 2 1-16,-1 1-1 0,-2-1 0 15,1 0-1-15,-5 2-1 0,-2 1 0 16,-5 0-1-16,-3-2-2 0,-3 1-3 16,-5 1-7-16,0 0-12 0,-2-1-7 15,0-7-9-15,2 1-18 0,3-4-109 0,0-1-113 16,3-6-269-16</inkml:trace>
  <inkml:trace contextRef="#ctx0" brushRef="#br0" timeOffset="212324.066">2212 11452 627 0,'0'1'159'0,"3"-2"2"16,-2-2-48-16,1 2-79 0,4 2-15 16,1-3-9-16,2 1-4 0,1-1-6 15,4 1-10-15,0 0-11 0,1 0-10 16,0 0-19-16,-2 3-112 0,-3-2-122 16,0 4-286-16</inkml:trace>
  <inkml:trace contextRef="#ctx0" brushRef="#br0" timeOffset="212505.1944">2188 11616 575 0,'1'0'150'0,"4"1"6"16,1-1-52-16,3-1-61 0,2 0-15 15,2-2-5-15,3 0-8 0,1 0-11 0,1 2-17 16,1 0-13-16,0 1-22 0,-1 1-109 15,0 3-123-15,-3 2-293 0</inkml:trace>
  <inkml:trace contextRef="#ctx0" brushRef="#br0" timeOffset="213342.931">2816 11540 681 0,'-6'-2'177'0,"1"-1"6"0,1 3-95 15,1 0-22-15,-2-4-14 0,5 4-12 16,1-1-12-16,5 2-10 0,0 1-6 16,3-1-3-16,2-1-4 0,4 4 0 15,-2-6-2-15,2 2-4 0,-1-2-8 16,2-2-17-16,0 1-24 0,0-1-17 16,0 3-112-16,-2-1-17 0,2-1-118 15,-1 5-210-15</inkml:trace>
  <inkml:trace contextRef="#ctx0" brushRef="#br0" timeOffset="213776.8529">3185 11307 598 0,'-9'-12'156'0,"2"3"7"0,2 2-84 0,1 2-17 15,3 2-11-15,4 3-6 0,1 2-10 16,6 3-7-16,5 3-7 0,2 5-4 16,4 3-2-16,5 2 0 0,2 2-2 15,0 2-4-15,1 1-3 0,0 0-1 16,0 0-1-16,-2 0-1 0,1 1-1 16,-1-3-1-16,-1 0 0 0,1-2 0 15,0-2 0-15,0 1-1 0,-2-4-2 16,-1 0-3-16,-4-1-6 0,-1-1-8 15,-5-2-14-15,-4 1-16 0,-2-1-11 16,-5-1-17-16,-1-2-108 0,-4-2-121 0,1 0-277 16</inkml:trace>
  <inkml:trace contextRef="#ctx0" brushRef="#br0" timeOffset="214027.1772">3740 11324 676 0,'-5'-7'168'0,"-3"5"6"0,0 3-104 15,1 6-16-15,-6 2-8 0,-1 2-11 16,-6 6-8-16,-3 5-8 0,-4 4-3 16,-3 6-4-16,-3-1-2 0,1 6-3 15,-2 2-2-15,0-2-2 0,2 2-3 16,4-3-1-16,2-3-7 0,6-5-14 15,7-2-24-15,4-7-12 0,12-1 3 0,2-7-134 16,6-4-133-16,7-2-298 16</inkml:trace>
  <inkml:trace contextRef="#ctx0" brushRef="#br0" timeOffset="214310.8811">4227 11213 691 0,'-21'0'164'0,"-1"2"3"16,-6 6-102-16,-2 4-25 0,-1 3-7 15,-1 6-4-15,0 3-2 0,4 7-1 16,2-1-3-16,7 3-2 0,5 2-2 15,6 0-3-15,2-1-5 0,6 1-5 0,2-5-5 16,4 3-2-16,5-3-6 16,1-4-8-16,3-7-9 0,2-2-11 0,5-4-14 15,2-4-9-15,3-5-18 0,1-3-107 16,1-3-121-16,0-1-282 0</inkml:trace>
  <inkml:trace contextRef="#ctx0" brushRef="#br0" timeOffset="214683.8837">4244 11502 713 0,'-8'-5'173'0,"3"0"3"0,2 2-102 16,3-2-29-16,7 1-16 0,1 2-10 15,3-1-9-15,1 1-5 0,4-1-1 16,1 1-2-16,2-2 0 0,2 2-1 0,-2-1 0 15,1-2-1-15,-1 4 0 0,-1-1 0 16,-1-1-2-16,-3 3-2 0,-4 0-4 16,-2 1-3-16,-5 2-2 15,-3 2-2-15,-3 1-1 0,-5 4 1 0,-2 1 1 16,-3 1 4-16,-3 0 4 0,-2 3 3 16,-1-2 3-16,1 2 5 0,0-2 2 15,-1 1 3-15,5-2 1 0,2 2 1 16,4-1 0-16,2-2-2 0,5 1-3 15,4-1-2-15,6 0-2 0,1-2-2 16,4-3-2-16,3-1-6 0,3-4-8 0,2-2-7 16,0-5-13-16,1-1-9 0,1-4-20 15,-3-2-108-15,-2 1-118 0,-1-3-279 16</inkml:trace>
  <inkml:trace contextRef="#ctx0" brushRef="#br0" timeOffset="214916.7681">4586 11170 664 0,'9'0'148'0,"0"4"2"0,1 2-116 15,4 2-14-15,-1 3-4 16,1 4-4-16,-1 2-5 0,-1 3-1 0,3 2 2 16,0 1 2-16,1 1 2 0,-2 1 3 15,4 1 0-15,-2 2 0 0,-3 2-3 16,-3-1-2-16,-7 0-2 0,-4 1-6 0,-5 0-11 15,-7 1-17-15,-3-2-14 16,-5 0-127-16,-5-3-132 0,0 1-323 16</inkml:trace>
  <inkml:trace contextRef="#ctx0" brushRef="#br0" timeOffset="216294.6486">5396 11457 532 0,'2'-21'161'16,"-2"1"9"-16,0 6-12 0,0 3-79 16,1 4-17-16,-1 5-8 0,2 2-12 15,-1 5-13-15,1 6-9 0,2 4-8 16,-2 3-5-16,1 3-3 0,2 3-2 15,0 6-4-15,-2-1-2 0,1-2-7 16,-1 1-10-16,-2 0-13 0,0-2-17 16,-1 0-13-16,0-2-5 0,-1-2-116 0,-2-3-122 15,2-5-276-15</inkml:trace>
  <inkml:trace contextRef="#ctx0" brushRef="#br0" timeOffset="216489.1955">5316 11610 615 0,'-8'-14'174'0,"1"1"11"0,3 3-55 16,1 5-50-16,-1 0-14 0,3 2-11 15,1-1-15-15,0 3-14 0,3-1-10 0,0 2-8 16,3-1-4-16,5 4-2 0,3-1-2 16,1-2-6-16,3 4-11 0,3-1-20 15,1 0-24-15,1-3-26 0,-1-1-113 16,2-1-141-16,2 2-310 0</inkml:trace>
  <inkml:trace contextRef="#ctx0" brushRef="#br0" timeOffset="217087.7831">5815 11451 609 0,'-11'-9'156'0,"1"0"9"0,4 2-77 15,1 0-28-15,4 1-10 0,1 1-6 16,1 0-9-16,5 1-8 0,1 3-7 0,3 0-5 16,2 1-3-16,3 0-4 15,2 1-2-15,4 1-1 0,-1 0-2 16,0 0 0-16,3-1-1 0,-1 2 1 0,0-1-1 16,-2 1-1-16,2-3 0 0,-1 0 0 15,-2 1 0-15,-1 1-1 0,-3 1 1 16,-1-1-1-16,-3 3 0 0,-3 1 1 15,-4 3-1-15,-7-3 1 0,-2 2-1 16,-2 2 1-16,-5 1-1 0,-3 0 1 16,-2 3-1-16,-2-1-1 0,2 4 1 0,0 1 0 15,0 0-1-15,0-1 1 0,1 1 0 16,0 0 0-16,1-1 0 0,-1-3 0 16,3-1 0-16,2-3 0 0,1-1-1 15,3-3 1-15,3 1 0 0,3-4 0 16,3 1-1-16,1 0 1 0,3-3 0 15,2 0 0-15,2 0 0 0,2-1 0 16,1 0 0-16,1-2 0 0,3-1 0 16,-1 2 0-16,2-1 0 0,-1-1 0 15,0 1 0-15,-1-1-4 0,0 2-5 16,0 1-9-16,-2 1-12 0,1-1-18 0,-4 2-10 16,-4-1-19-16,0 1-108 0,-7-1-121 15,2 1-276-15</inkml:trace>
  <inkml:trace contextRef="#ctx0" brushRef="#br0" timeOffset="217336.4585">6349 11273 657 0,'-5'-5'179'16,"2"4"1"-16,3 0-37 0,-1 2-90 16,2 0-21-16,3 3-12 0,-1 1-9 0,3-2-6 15,0 2-1-15,0 0-5 16,2 0-14-16,4 0-23 0,-1-1-14 0,2-2-113 16,-1 2-19-16,4-4-119 0,1 0-222 15</inkml:trace>
  <inkml:trace contextRef="#ctx0" brushRef="#br0" timeOffset="217509.995">6639 11115 653 0,'-7'-5'183'0,"1"6"2"0,-2 0-37 16,1 3-89-16,1 2-21 0,5 5-16 15,-1 3-12-15,0 0-6 0,-1 1-7 16,2 1-13-16,-1 1-21 0,-1 0-16 15,0 1-64-15,-2-3-70 0,4 3-126 16,2 0-262-16</inkml:trace>
  <inkml:trace contextRef="#ctx0" brushRef="#br0" timeOffset="218437.0943">7301 10774 440 0,'-5'-8'131'0,"-4"4"5"15,-4 0 1-15,-2 8-82 0,-6 4-11 16,-5 5-9-16,-1 8-4 0,-4 9-3 0,0 7-3 16,0 11-2-16,-1 5-3 15,4 7-2-15,5 3-1 0,2 8-3 0,6-2-3 16,4 3-2-16,5-1-3 0,4-3-1 15,4-3-2-15,6-4-1 0,4-7-1 16,3-4-1-16,5-10-1 0,6-4-3 16,5-5-6-16,3-7-7 0,4-3-13 15,2-4-9-15,5-5-20 0,-5-1-110 0,-3-5-121 16,1-1-281-16</inkml:trace>
  <inkml:trace contextRef="#ctx0" brushRef="#br0" timeOffset="234597.9491">7476 11198 612 0,'-4'-11'146'15,"2"3"5"-15,0 2-97 0,4 2-15 0,0 4-5 16,3 1-5-16,1 4-3 0,4 2-4 16,2 4-1-16,0 2 1 0,2 1 0 15,4 3-1-15,3 5-1 0,1 2-2 16,6 1-2-16,0 4-2 0,3 0-3 15,1 3-3-15,1 3-3 0,2-1-2 16,1-3-1-16,-5 1-1 0,0-1-1 16,0-2 0-16,-1-3 0 0,-5-4-2 15,-4-2-3-15,-3-4-4 0,0-2-9 16,-7-4-11-16,-3-3-11 0,-5-4-7 0,-1-1-7 16,-2-1-10-16,-2-1-53 15,-5-3-51-15,0-2-95 0,-1-1-217 0</inkml:trace>
  <inkml:trace contextRef="#ctx0" brushRef="#br0" timeOffset="234839.3146">7975 11154 677 0,'-4'-7'162'0,"-5"4"7"16,-2 8-106-16,-4 6-12 0,-4 6-5 15,-6 5-7-15,-5 9-8 0,-5 5-6 16,-4 4-7-16,-6 5-5 0,-3 6-5 16,0-1-3-16,0 4-2 0,2-4-2 15,2 1-3-15,3-5-3 0,8-6-6 16,10-8-15-16,7-5-18 0,10-7-14 16,10-8-14-16,7-6-114 0,7-9-125 0,7-3-284 15</inkml:trace>
  <inkml:trace contextRef="#ctx0" brushRef="#br0" timeOffset="235111.679">8487 11186 654 0,'-3'-10'168'0,"-6"2"5"0,-3 0-86 15,-3 3-33-15,-4 5-11 0,-5 4-8 16,-3 3-9-16,-3 7-7 0,-1 5-2 16,1 6 0-16,-1 6 0 0,4 2-1 15,6 3-3-15,7 5-2 0,4 2-3 16,5-3-4-16,6 1-3 0,5-5-8 16,4 0-9-16,5-4-12 0,1-5-12 15,4-5-14-15,6-4-10 0,2-3-13 16,0-5-111-16,2-4-118 0,0-5-276 0</inkml:trace>
  <inkml:trace contextRef="#ctx0" brushRef="#br0" timeOffset="235499.6343">8543 11448 795 0,'-4'-8'186'0,"0"0"3"15,2 3-126-15,2-1-22 0,2 3-8 16,2 0-12-16,2-2-9 0,3 5-4 16,3 0-3-16,1 0-1 0,3 0-2 15,3 1-1-15,3-1 0 0,2 2-2 16,-1-1 0-16,0 0-3 0,-1-1-3 16,-4 3-3-16,-3-2-3 0,-6 1-2 15,-4 2 0-15,-3 1 0 0,-5 2 2 0,-4 2 2 16,-5 2 4-16,-4 2 3 0,-3-1 3 15,-3 2 3-15,0-2 3 0,-1 3 4 16,2 0 2-16,3-2 4 0,2 0 0 16,2 2 2-16,4-1-1 0,3 0-3 15,3 0-4-15,3-1-2 0,4 0-3 16,4-2-2-16,5 0-2 0,5-2 0 16,7 0-3-16,4-3-4 0,1-2-8 15,7-4-10-15,2-3-14 0,0 0-17 0,-2-5-9 16,-2-1-1-16,-3-3-123 0,-1 1-121 15,-3 2-283-15</inkml:trace>
  <inkml:trace contextRef="#ctx0" brushRef="#br0" timeOffset="235734.5399">8995 11153 679 0,'8'-7'151'0,"2"0"2"0,1 5-117 0,-1 3-10 15,2 4-1-15,2 4-2 0,-3 0-4 16,4 7-2-16,3 6-1 0,0 3-1 16,2 4-1-16,0 2-1 0,1 1-3 15,0 6-1-15,-5-1-1 0,-4-2-2 16,-4-1-1-16,-7-1-1 0,-5 2-4 16,-7-3-6-16,-8-3-12 0,-5-1-12 0,-3-2-11 15,3 0-13-15,1-6-123 0,2 0-126 16,5-4-296-16</inkml:trace>
  <inkml:trace contextRef="#ctx0" brushRef="#br0" timeOffset="236101.7268">9796 11355 608 0,'0'-7'164'0,"-3"7"6"16,1 2-54-16,-1 5-59 0,2 8-13 16,0 6-9-16,-2 5-12 0,3 4-9 15,2 1-5-15,-1 3-5 0,0 1-5 16,0-4-9-16,2-1-11 0,0-4-15 16,1-3-10-16,-1-2-20 0,0-5-111 15,-1-3-124-15,0-2-284 0</inkml:trace>
  <inkml:trace contextRef="#ctx0" brushRef="#br0" timeOffset="236290.2225">9654 11545 784 0,'-15'-9'196'0,"0"0"5"0,4 1-121 15,8 4-20-15,3 2-10 0,4-2-17 16,9 4-13-16,3 0-8 0,6 2-7 0,3-2-4 15,5 0-10-15,0 0-13 0,3 0-19 16,2-4-25-16,2 1-21 0,-2 0-120 16,2-1-140-16,0-1-315 0</inkml:trace>
  <inkml:trace contextRef="#ctx0" brushRef="#br0" timeOffset="236820.6036">10560 11366 591 0,'-6'-6'158'0,"-5"3"10"0,-3 2-61 16,-1 4-39-16,-5 3-10 15,-3 2-5-15,-2 5-9 0,-3 1-9 0,1 7-8 16,3 2-7-16,3 2-4 15,6 1-5-15,4-1-2 0,5-3-2 0,8 3-2 16,3-8-3-16,4-1-1 0,2-5-1 16,6-2-2-16,3-4-2 0,2-4-2 15,2-4 0-15,-1-4-2 0,1-4 1 16,-1-3 1-16,-3-3 0 0,-3-5 2 0,-6-3 2 16,1-1 0-16,-3-1 2 0,-2 0 0 15,-1 4 0-15,-2 1 1 0,-2 4 1 16,3 9 1-16,-5 1 1 0,-1 7 1 15,-5 6-1-15,4 4 1 0,1 4 0 16,0 5-2-16,0 6-1 0,2 1-2 16,0 4-4-16,8 0-7 0,-3 0-10 15,5-3-14-15,6 1-18 0,6-5-10 16,6-1-36-16,1-4-92 0,2-3-118 16,2-2-265-16</inkml:trace>
  <inkml:trace contextRef="#ctx0" brushRef="#br0" timeOffset="237902.498">10961 11290 458 0,'-2'-15'134'0,"4"1"6"15,-4 0-5-15,1 1-78 0,1-1-8 16,-1 2-7-16,0 1-4 0,2 1-5 16,-5 2-3-16,4-1-4 0,0 0-3 15,0 2-3-15,0 0-3 0,-1 3-2 0,0 0 0 16,0 3-3-16,-1 0 0 0,0 0-2 15,1 2-2-15,-2 0 0 0,3 0-3 16,0 2-2-16,0 1-2 0,0-1 0 16,1 2 0-16,-1 2-1 0,2 0 0 15,-2 0 0-15,-3 2 1 0,3-1-1 16,-1 7 1-16,-1 0 3 0,-1 3 1 16,-2 6 1-16,2 6 0 0,-2 3 2 15,0 5 0-15,0 1-1 0,2 4 0 16,1-3 0-16,4 0-1 0,1-5 0 15,5-1-1-15,5-7-1 0,1-3 0 0,5-6-2 16,3-5-1-16,1-5 0 0,4-7-1 16,0-5 0-16,0-5-1 0,-3-6 0 15,2-1 1-15,-4-2-1 0,-2-3 0 16,-4-1 1-16,-7-3-1 0,-7-1 1 16,-4 3-2-16,-5-1 1 0,-1 3-1 15,-3 5 1-15,0 5-1 0,-1 8 1 16,5 10 0-16,3 5 1 0,2 5 0 0,2 4 0 15,2 3-1-15,5 2-2 0,6 0-2 16,5-3-1-16,6 1-2 0,1-1 0 16,7-6 0-16,5-3-1 0,3-4 3 15,0-6 1-15,-2-4 2 0,-2-7 0 16,1-8 1-16,-5-2 1 0,-5-7 0 16,-5-4 0-16,-7-5 1 0,-6-2 0 15,-5-3 1-15,-6-3-1 0,-2 1 0 16,-5-1-2-16,-2 2-9 0,-1 6-12 15,-4 5-12-15,0 3-12 0,0 8-7 16,-1 6-10-16,0 6 105 0,2 7-216 0,3 2-120 16,6 6-337-16</inkml:trace>
  <inkml:trace contextRef="#ctx0" brushRef="#br0" timeOffset="238173.8126">12023 11067 679 0,'-16'0'176'0,"-5"4"6"0,-5 3-69 16,-4 5-58-16,-1 6-13 0,0 2-6 15,1 7-11-15,1 5-7 0,5 3-3 16,4 1-4-16,7 1-2 0,3 1-4 15,6-1-2-15,8-2-4 0,3-3-6 16,7-2-8-16,2-4-13 0,6-2-13 0,4-3-15 16,3-6-12-16,0-4 0 0,3-6-120 15,-1-5-121-15,3-3-278 0</inkml:trace>
  <inkml:trace contextRef="#ctx0" brushRef="#br0" timeOffset="238558.7837">12097 11346 804 0,'-2'-6'194'0,"-3"3"3"0,1-2-124 16,4 0-24-16,4 1-10 0,0 2-11 15,2-1-12-15,-1 3-7 0,9-1-4 16,1 1-2-16,1 1-2 0,1 2-2 15,4-1-1-15,3-1-2 0,2 2-1 0,-6-1-2 16,1 2-2-16,-4-3-2 16,-1 0-2-16,-5 1 0 0,-5 0 1 0,-6 2 1 15,-5-2 1-15,-6 3 3 0,-4 1 1 16,-2 0 4-16,-3-1 0 0,1 0 2 16,-1 0 2-16,-3 1 2 0,2 3 2 15,4-2 1-15,2 4 1 0,3 0 0 0,0 5 1 16,4-2-2-16,8-1-2 0,10-1-1 15,0-2-2-15,4 1-3 16,1-1-2-16,10-5-5 0,6 1-8 0,3-1-12 16,1-3-13-16,6-2-15 0,0-3-10 15,4-2 7-15,-5-3-128 0,-3-1-122 16,-5-4-281-16</inkml:trace>
  <inkml:trace contextRef="#ctx0" brushRef="#br0" timeOffset="238799.1274">12571 11082 593 0,'4'-1'151'0,"2"4"2"0,2 1-38 16,3 5-89-16,6 2-7 0,5 1 1 16,1 3-1-16,4 2-3 0,0-1-1 15,0 4 0-15,1 1 0 0,0 0-1 16,-6 0-3-16,2 2-3 0,-2 2-3 15,0-2-2-15,-5 1-1 0,-6-1-1 0,-9 1-9 16,-5 2-10-16,-11-4-16 0,-5-1-20 16,0-3-118-16,-3-2-130 0,-4-1-310 15</inkml:trace>
  <inkml:trace contextRef="#ctx0" brushRef="#br0" timeOffset="239318.4538">12685 10554 642 0,'27'-9'150'0,"3"7"2"16,3 3-89-16,5 6-34 0,0 11-2 15,1 1 0-15,-2 7-5 0,5 8-3 16,1 5-3-16,0 8-1 0,-4 3-5 15,2 10-3-15,-3 1-3 0,-3 3 0 16,-4-1-2-16,-5 0-1 0,-10 1-1 16,-3-3 1-16,-8-4-1 0,-5 0 0 0,-7-2-4 15,-7-1-10-15,-7-2-16 0,-7-1-16 16,-7-1-124-16,-6-3-133 0,2-5-320 16</inkml:trace>
  <inkml:trace contextRef="#ctx0" brushRef="#br0" timeOffset="240329.2818">13611 11220 757 0,'-5'-1'188'0,"1"0"3"0,-1 0-116 16,3-2-20-16,5 2-16 0,3 0-13 0,1-2-12 16,2-3-9-16,4 1-4 0,3 0-9 15,1 0-17-15,3 2-20 0,-3-1-17 16,2 2 110-16,-5 2-242 0,-4 0-149 16,-3 3-378-16</inkml:trace>
  <inkml:trace contextRef="#ctx0" brushRef="#br0" timeOffset="240495.2969">13603 11301 788 0,'-5'3'192'0,"0"0"1"0,4-3-120 16,1 1-22-16,5-1-15 0,1 0-15 16,1-2-11-16,3 1-7 0,5-2-6 15,-1 0-15-15,3 0-28 0,3 2-27 16,-3-1-123-16,4 0-147 0,0 1-344 15</inkml:trace>
  <inkml:trace contextRef="#ctx0" brushRef="#br0" timeOffset="241758.5205">13921 11101 648 0,'-17'-12'165'0,"-1"0"7"16,1 3-96-16,1 2-15 0,7 2-8 15,3 4-11-15,4 1-10 0,2 2-11 16,2 7-8-16,3 1-4 0,3 3-5 15,3 3-2-15,7 3 0 0,0 0-1 16,0 1-1-16,3-1-1 0,1 2-2 16,0-4 0-16,-2-1-1 0,-5-2-2 0,-1-3-1 15,0 0-1-15,-3-3 1 16,-5-2 1-16,-5 1 1 0,-2 0 1 0,-5-1 1 16,-5 4 2-16,-5 1 0 0,-5 0-1 15,-5 2-4-15,-1 3-8 0,-2 1-8 16,0 3-12-16,3-2-11 0,3 2-17 15,7-2-114-15,6 1-121 0,7-5-286 16</inkml:trace>
  <inkml:trace contextRef="#ctx0" brushRef="#br0" timeOffset="242846.4099">14300 11160 420 0,'1'-2'108'0,"-1"-2"4"0,1 0-52 16,0 0-17-16,1-1-10 0,-1-1-6 0,0-2-5 16,0 1-4-16,1-1-4 0,-1 0-3 15,0-1-2-15,1 0-2 0,1 0 1 16,-2-1 0-16,0 2 1 0,1 0 1 15,0 2 1-15,-2 1 1 0,0 0 1 16,0 0 1-16,0 1 1 0,0 0-1 16,0-1 1-16,0 0-1 0,1 1 0 15,-1-2-2-15,1 3 0 0,-2-4-2 16,4 3 0-16,-2-3-1 0,-1-1 0 0,0 1 0 16,1-2 0-16,-1-1 0 15,3 0 1-15,-5 1 1 0,4 1 2 0,-4 1 3 16,2 2 3-16,-1 1 2 0,0 5 1 15,-3 4 1-15,-1 9-1 0,-1 5-1 16,-1 8-3-16,-3 8-3 0,0 5-2 16,-3 4-4-16,4 8-2 0,-1-1-2 15,6-1-1-15,1 3-1 0,8-2 0 0,4-3 0 16,8-2-1-16,5-8 1 16,7-7-1-16,5-4 0 0,6-8-1 0,-2-8 0 15,1-9-1-15,0-6 1 0,-3-4-1 16,-8-6 0-16,-5-6 1 0,-6-4-1 15,-6-3 1-15,-2 0-1 0,-4-1 1 16,-3 1-1-16,-1 0 1 0,-2 5-1 16,0 5 0-16,0 2 0 0,-3 4 0 15,-1 7 1-15,0 5-1 0,0 6 0 16,3 3 0-16,-2 5 0 0,3 3-1 16,2 5 1-16,2 3 0 0,3 0-1 0,5-3-1 15,3 0 1-15,7-1-1 0,7-2-1 16,4-7 0-16,3-4 1 0,1-5-1 15,5-6 1-15,-3-5 0 0,-2-9 0 16,-4-6 1-16,-4-1 0 0,-2-3 1 16,-6-3 0-16,-9-2 0 0,-4 0 0 15,-6-2-2-15,-3 0-5 0,-7-1-9 16,-2-2-9-16,-3 6-13 0,-6 0-14 0,0 6-9 16,1 7-7-16,-2 6-11 0,4 6-102 15,2 6-112-15,4 4-263 0</inkml:trace>
  <inkml:trace contextRef="#ctx0" brushRef="#br0" timeOffset="243108.7726">15441 10853 728 0,'-14'-3'175'0,"-5"6"2"15,-2 2-110-15,-1 7-24 0,-3 8-13 16,3 5-10-16,-3 6-10 0,3 3-3 16,0 4-1-16,0 5-1 0,6 0 0 15,4 1-1-15,2-4-1 0,9 2-1 0,3-3-3 16,8-3-6-16,7-3-8 0,5-6-12 16,2-5-14-16,2-5-9 0,4-5-16 15,-2-7-115-15,3-5-123 0,-3-2-285 16</inkml:trace>
  <inkml:trace contextRef="#ctx0" brushRef="#br0" timeOffset="243462.3638">15533 11170 788 0,'-7'-4'185'0,"1"2"1"16,3-1-129-16,3 2-18 0,4 0-11 15,2 0-10-15,3 2-9 0,3-1-6 16,1 1-1-16,3 2 0 0,0-2-2 16,0 0-1-16,3 0-2 0,1 1-1 15,0-1-3-15,-2-1-3 0,-2 0-1 0,-2 1-2 16,-2 0-2-16,-5 2 2 0,-4 0 2 16,-6 0 3-16,-5 2 1 0,-3 2 3 15,-5-1 3-15,-1 3 0 0,0 1 2 16,-4-2-1-16,2 3 2 15,5 1 0-15,-1-2 2 0,4 3 3 0,1-2 0 16,3 0 0-16,3 0 0 0,4-2-1 16,3 1 0-16,3 2-3 0,3-4-3 15,6-1-4-15,4-2-6 0,5-5-8 16,5-2-9-16,6-2-13 0,0-5-7 16,4 1-17-16,1-1-112 0,-4-3-119 15,-1 3-283-15</inkml:trace>
  <inkml:trace contextRef="#ctx0" brushRef="#br0" timeOffset="243696.7878">15991 10861 494 0,'10'4'129'0,"1"0"2"15,4 2-8-15,0 2-104 0,2 6-6 0,2 4-3 16,1 6 0-16,2-1-2 0,0 6 0 15,1 1 1-15,1 3 0 0,-4 1-1 16,1 0-2-16,-2 3-1 0,-5-1 0 16,-5 0-1-16,-5 0-1 0,-8-3-3 15,-7-1-2-15,-8-2-5 0,-4-4-7 16,-5 1-8-16,-4-5-121 0,-2 0-115 16,1-2-289-16</inkml:trace>
  <inkml:trace contextRef="#ctx0" brushRef="#br0" timeOffset="246772.8165">16604 11225 670 0,'-5'-1'168'0,"0"-3"7"16,-1 2-97-16,2 1-15 0,1-1-6 15,0 1-9-15,2 2-10 0,0-2-8 16,1 0-7-16,2 1-5 0,3 0-6 16,1-1-5-16,1-1-2 0,2 1-1 15,3 0-1-15,1-1 0 0,-1 0-2 16,1 1 0-16,1-3-3 0,-1 2-8 15,2 1-12-15,-4-3-21 0,0 2-22 16,1 0 36-16,-2-1-172 0,-1 3-145 0,0 0-339 16</inkml:trace>
  <inkml:trace contextRef="#ctx0" brushRef="#br0" timeOffset="247823.0643">17278 11111 529 0,'0'-13'149'0,"-3"2"8"15,-4-4-24-15,-6 5-73 0,-1 4-8 16,-5 1-5-16,1 5-7 0,0 8-5 16,-3 0-6-16,2 9-3 0,2 2-4 15,1 2-6-15,4 5-3 0,1 1-3 16,4-1-4-16,2 0-2 0,2-3-1 15,6-3-2-15,3-3 0 0,3-1 0 16,3-5-1-16,3-4 0 0,2-3 1 0,0-3-1 16,1-3 1-16,1-6-1 0,0-2 1 15,-2-4-1-15,-1-2 1 0,0 0 0 16,-1-5 0-16,0-1-1 0,-3 0 1 16,0 0-1-16,0 2 1 0,-4 2 1 15,0 2 3-15,-3 5 4 0,-1 4 1 16,-2 4 1-16,-2 4 0 0,-1 6-1 15,2 2 0-15,-3 4-4 0,1 4-4 16,1 2-1-16,-2 2 0 0,4 0-2 16,-1-1-2-16,1 0-5 0,4-2-10 15,1-4-13-15,1 2-16 0,4-2-17 0,3-4-14 16,0-1-122-16,3-4-133 0,0-4-303 16</inkml:trace>
  <inkml:trace contextRef="#ctx0" brushRef="#br0" timeOffset="248358.1337">17554 11077 722 0,'-6'-2'180'0,"4"0"6"16,-3 0-110-16,4 1-17 0,-1 1-10 0,5 0-9 15,2 1-10-15,2-1-8 0,-1-3-5 16,7 5-3-16,1-2-2 0,3 1-4 16,4 0-2-16,1-1-3 0,4 1-1 15,0-1-1-15,1 2 0 0,0-1-1 16,0 0 0-16,-4-1 0 0,-2 1 0 15,-7 2 0-15,0 0-1 0,-6 0 1 16,-1 0-1-16,-6 0 0 0,-1 3 0 0,-4-1 0 16,-1 1 0-16,-1 0-1 0,-4 3 1 15,0 1 0-15,-3-2 0 0,-3 3 1 16,1 3-1-16,-2-2 1 0,0 0-1 16,-1 3 1-16,3 0 0 0,0 0 0 15,1-1 1-15,1-2-1 0,4 0 0 16,2-1 0-16,1-3 0 0,1-2-1 15,4-1 1-15,2-2 0 0,2-1 0 16,0-1 0-16,2 0-1 0,3-2 1 16,-1 0 0-16,2-1 0 0,2 1-1 15,1 0 0-15,1-1-2 0,2-1-2 0,0 1-5 16,1 0-7-16,-2-1-8 0,0 2-12 16,-2-2-8-16,-2 1-14 0,0-1-5 15,-2 3-11-15,-2-1-99 0,-2 0-3 16,0 0-91-16,-2 1-184 0</inkml:trace>
  <inkml:trace contextRef="#ctx0" brushRef="#br0" timeOffset="248605.0202">18001 10910 685 0,'0'-5'172'15,"-1"1"2"-15,2 0-71 0,4 3-60 0,0 1-18 16,4 0-9-16,1 0-7 0,2 0-7 16,3 0-15-16,1 0-16 0,3-2-13 15,2 1-17-15,1-1-118 0,0-3-129 16,3-1-296-16</inkml:trace>
  <inkml:trace contextRef="#ctx0" brushRef="#br0" timeOffset="248769.5551">18406 10679 784 0,'-6'2'185'0,"-2"1"4"15,2 5-123-15,0 3-21 16,1 3-14-16,-1 3-12 0,1-1-10 0,1 1-11 15,4 3-16-15,0-1-26 0,2 1-15 16,0-2-132-16,2 1-146 0,1-2-339 16</inkml:trace>
  <inkml:trace contextRef="#ctx0" brushRef="#br0" timeOffset="250608.4598">18649 11045 509 0,'-1'-8'130'15,"0"-3"6"-15,-1-4-59 0,-1 1-25 16,2-3-6-16,-2-4-5 0,2 3-3 15,1-2-5-15,0 4-2 0,1-1-4 16,2-1-3-16,-1 3-3 0,1-1 0 16,0 3 1-16,0 2 1 0,-1 2 1 15,0 3-2-15,-2 7 0 0,-2 4 0 16,0 6-1-16,-1 6-4 0,1 8-5 0,-2 7-2 16,1 5-2-16,0 2-3 0,3 1 0 15,3 1-3-15,0-5 1 0,5 0-1 16,3-8 0-16,2-2 0 0,4-5 0 15,4-6-1-15,1-2 0 0,3-5-1 16,-1-5 0-16,-2-4 1 0,-1-6-1 16,-4-2 1-16,-1-5-1 0,-4-3 1 15,-3-1-2-15,-2-2-2 0,-2-2-3 16,-1 4 0-16,-3 3-2 0,-3 1 0 0,-1 6 0 16,-3 1 2-16,1 8 1 0,3 6 3 15,-2 2 0-15,3 4 1 0,3 3 1 16,3 2-1-16,5 3 0 0,3-2 1 15,6-1-1-15,9 0 0 0,1-2 1 16,6-6-1-16,0-5 1 0,3-5 0 16,-1-5 0-16,-2-7 0 0,-4-5 1 15,-3-5-1-15,-4-2 1 0,-7-3-1 16,-4-2 1-16,-7-3-1 0,-7-3-9 0,-6-3-8 16,-2 1-13-16,-3 0-13 0,2 7-14 15,-3 3-11-15,2 6 86 0,-2 9-203 16,6 5-130-16,5 9-337 0</inkml:trace>
  <inkml:trace contextRef="#ctx0" brushRef="#br0" timeOffset="250889.5361">19736 10702 737 0,'-2'-6'167'0,"-8"0"2"16,-1 6-120-16,-4 5-17 0,-2 7-5 15,-3 3-4-15,-3 6-2 0,0 6-2 16,-2 6-2-16,3 3-2 0,1 6-1 16,4-2-3-16,6 5-3 0,6-1-1 0,5-4-3 15,8-2-2-15,5-5-3 0,5-5-8 16,4-6-14-16,4-5-12 0,1-3-14 15,5-8-11-15,4-4 59 0,-2-4-186 16,1-5-129-16,1 1-324 0</inkml:trace>
  <inkml:trace contextRef="#ctx0" brushRef="#br0" timeOffset="251248.5671">19866 10935 805 0,'-8'-4'192'16,"2"1"2"-16,3-1-126 0,0 1-25 16,6 3-11-16,2 0-10 0,3 2-9 15,3 0-7-15,1-1-3 0,6 2-1 16,0-1-2-16,3 1-2 0,2-1-2 16,2-1-5-16,-2-1-5 0,-1 2-7 15,-3-1-6-15,-1-1-5 0,-6 0-2 0,-5 1 1 16,-3 0 4-16,-7 3 6 0,-4-2 5 15,-3 3 7-15,-6 3 6 0,-1 3 5 16,-4 0 3-16,1 2 4 0,-1 1 5 16,0-1 5-16,3 4 3 0,2-2 2 15,3 0 2-15,5 1 0 0,2-3-4 0,4 0-4 16,5 1-4-16,4-3-3 0,5-1-4 16,6-3-3-16,4-1-6 0,6-1-11 15,6-1-13-15,0-5-16 0,4-2-12 16,-1-3-18-16,-3-1-114 0,-2-4-123 15,-5-2-279-15</inkml:trace>
  <inkml:trace contextRef="#ctx0" brushRef="#br0" timeOffset="251475.9534">20307 10679 678 0,'3'4'152'0,"5"0"4"16,3 4-114-16,0 4-17 0,2 5 0 15,2-1 2-15,3 4-4 0,3 2-2 16,2 5-1-16,1 2-2 0,-1 2-1 16,4 4-3-16,0 4-5 0,-3-1-1 15,-2 2-3-15,-3-2-2 0,-4-2 0 16,-7-1-2-16,-8-7 0 0,-6 0-4 16,-6-4-7-16,-7-1-12 0,-3-4-17 0,-5-5-19 15,2-2-121-15,1-4-133 16,4-1-312-16</inkml:trace>
  <inkml:trace contextRef="#ctx0" brushRef="#br0" timeOffset="251724.0572">20769 11056 759 0,'-2'-5'179'16,"5"6"2"-16,-1-3-104 0,2 1-43 15,2-2-16-15,4 6-6 0,1-2-7 16,2 1-10-16,2 1-14 0,1 2-9 16,0-1-15-16,1 2-9 0,0-3 90 15,-2-1-218-15,-4-2-133 0,-4 2-349 0</inkml:trace>
  <inkml:trace contextRef="#ctx0" brushRef="#br0" timeOffset="251868.1843">20802 11150 561 0,'0'7'154'0,"2"-4"2"16,1 1-18-16,3 1-100 0,3-1-17 15,4-2-13-15,-1-1-19 0,6 0-23 16,2-1-122-16,1 0-126 0,-3 2-310 15</inkml:trace>
  <inkml:trace contextRef="#ctx0" brushRef="#br0" timeOffset="257765.0036">21452 10890 464 0,'-6'-8'132'0,"-1"2"9"15,-3 0-16-15,0 1-63 0,3 1-5 16,-1 2-2-16,1 1-2 0,1-2-1 0,1 2-4 16,2 0-4-16,0 0-6 0,2-1-7 15,2 2-6-15,1 0-7 0,2 0-4 16,2 2-4-16,4-4-3 0,3 2-1 16,4 2 0-16,4-4-2 0,3 1 0 15,3 0-2-15,-2-2 0 0,2 2-1 16,-1 1 0-16,-3 0 0 0,-3 1-1 15,-3 1 0-15,-2 1 0 0,-3 0-1 16,-5 2 0-16,-3-2 0 0,-2 4 0 16,0-1-1-16,-4 1 0 0,0 2 0 15,-3 3 0-15,-1-1 0 0,-1 2 0 0,-3 2 1 16,1 5 0-16,-3-3 1 0,-3 1-1 16,-2-1 1-16,-1 2 0 0,-3-1 0 15,-1-1 0-15,-3-3 0 0,3 0 0 16,0 0 0-16,5-3 0 0,2 0 0 15,2-4 0-15,4-1 1 0,2-2-1 16,3-2 0-16,2 0 0 0,1-2 0 16,2 0 1-16,3 0-1 0,0-2 1 15,4 0-1-15,2 1 1 0,-1-2-1 0,5 2 1 16,1-1 0-16,0-1-1 0,3 2 1 16,0 0 0-16,0 0-1 0,2-2 0 15,0 1-1-15,-2 0-5 0,-1 1-9 16,-1 0-12-16,-3 0-13 0,0-2-20 15,-2 5-15-15,-4-1-122 0,-2-5-135 16,1 7-306-16</inkml:trace>
  <inkml:trace contextRef="#ctx0" brushRef="#br0" timeOffset="258047.2201">21902 10700 716 0,'-2'-4'175'0,"2"-1"5"15,0 0-113-15,0 2-17 0,2-1-10 16,-1 3-10-16,1 1-11 0,3 1-8 15,-1-1-5-15,4 4-6 0,2-1-10 16,2 0-15-16,2 2-19 0,1-1-12 16,-2 0 4-16,4 0-133 0,-1-4-130 15,0 1-291-15</inkml:trace>
  <inkml:trace contextRef="#ctx0" brushRef="#br0" timeOffset="258213.7608">22210 10588 579 0,'-5'-5'174'0,"-1"3"6"0,1 2-1 16,-1 2-116-16,3 4-15 0,-1 2-11 15,0 3-13-15,2 2-10 0,3 4-7 16,0-1-9-16,0 2-14 0,3 1-16 0,1 2-22 16,1-1-23-16,0-1-111 0,3-2-132 15,-2 4-295-15</inkml:trace>
  <inkml:trace contextRef="#ctx0" brushRef="#br0" timeOffset="258559.0533">22316 11019 685 0,'-6'0'177'0,"-1"-2"7"0,2 1-93 15,1 0-24-15,1-2-11 0,4 1-8 16,3-1-10-16,1 2-11 0,2-3-8 15,3 2-5-15,2 1-5 0,1-2-2 16,0-1-6-16,-1 1-7 0,2 2-13 16,-1-2-20-16,-2-1-23 0,3 2-19 15,-2 1-123-15,1-2-142 0,-1-2-319 16</inkml:trace>
  <inkml:trace contextRef="#ctx0" brushRef="#br0" timeOffset="258869.5136">22807 10863 539 0,'7'-13'151'0,"-1"-3"10"16,-1-2-38-16,0-3-51 0,0 2-11 16,0-2-5-16,0 4-6 0,-2 3-8 15,1 3-7-15,-1 4-8 0,0 6-4 0,-3 4-5 16,0 7-5-16,-1 2-3 0,-1 4-4 16,0 5-4-16,1 5-5 0,2 3-8 15,1 4-9-15,3 3-20 0,-1 1-19 16,5 1-19-16,-2-2-120 0,1-1-136 15,-5-1-311-15</inkml:trace>
  <inkml:trace contextRef="#ctx0" brushRef="#br0" timeOffset="259306.4255">21314 10506 571 0,'-16'-6'142'0,"-1"2"5"0,-3 6-81 0,0 6-20 15,0 8-9-15,-1 7-7 0,1 7-6 16,-3 9-5-16,2 4-2 0,1 8-4 15,2 8-2-15,1 2-2 0,7 4-2 16,5 0-3-16,8-2-5 0,6-2-9 16,11-6-11-16,7-6-11 0,11-6-14 0,10-6-118 15,7-9-124-15,13-7-292 16</inkml:trace>
  <inkml:trace contextRef="#ctx0" brushRef="#br0" timeOffset="259763.2366">22946 10341 672 0,'0'-8'149'0,"2"6"2"16,6 6-116-16,6 5-9 0,4 9-4 16,3 4-5-16,5 5 0 0,2 4-3 15,0 3 0-15,0 2 0 0,-1 2 0 16,-1 3-1-16,-4-1-1 0,-2 1-4 16,-5-1 0-16,-2-1-2 0,-5 2-1 15,-4-2-3-15,-3 2-1 0,-6-1-3 0,-3-2-6 16,-7-3-8-16,-3-1-12 15,-1-1-12-15,0-4-14 0,-3-6-117 0,3-6-124 16,6-3-290-16</inkml:trace>
  <inkml:trace contextRef="#ctx0" brushRef="#br0" timeOffset="260186.3954">23445 10403 625 0,'-2'-10'147'0,"2"1"3"15,2 4-99-15,3 1-9 0,2 5-3 16,4 4-2-16,5 5-3 0,4 5-1 0,2 4 0 16,4 3-1-16,2 7-3 15,2 1-3-15,2 4-4 0,-1 0-4 0,-1-3-2 16,2 2-5-16,-1 1-4 0,0-1-2 15,-1-2-2-15,-2 0-1 0,1 0-2 16,-1-2-1-16,-4-1-3 0,-1-3-6 16,0-3-9-16,-6-3-15 0,-3-1-17 15,-3-5-12-15,-4-3-14 0,-5-3-114 16,-6-4-123-16,-3-9-283 0</inkml:trace>
  <inkml:trace contextRef="#ctx0" brushRef="#br0" timeOffset="260410.3669">23974 10396 668 0,'-7'-3'159'0,"-2"2"5"0,-1 7-106 16,1 7-12-16,-6 6-8 0,0 7-6 15,-7 6-6-15,-4 5-5 0,-4 4-5 0,-4 6-5 16,-2-2-2-16,-2 3-3 0,1 0-3 15,2-3-3-15,4 1-9 0,5-1-13 16,6-7-16-16,4-2-12 0,10-5-13 16,6-4-117-16,4-9-126 0,10-7-282 15</inkml:trace>
  <inkml:trace contextRef="#ctx0" brushRef="#br0" timeOffset="260692.1955">24353 10458 684 0,'-13'-3'160'0,"-1"-1"5"0,-5 5-103 16,0 5-21-16,-5 7-9 0,2 5-3 15,-2 5-2-15,1 4-3 0,-1 4-5 16,4 4-3-16,-1 1-3 0,2-1-3 15,5-1-5-15,3 0-1 0,5-2-4 16,4-3-3-16,6-3-6 0,5-5-8 16,4-4-10-16,4-4-11 0,3-4-10 15,1-6-9-15,2-3 68 0,-1-3-187 16,-1-2-123-16,1-4-328 0</inkml:trace>
  <inkml:trace contextRef="#ctx0" brushRef="#br0" timeOffset="261056.8448">24266 10647 653 0,'-4'-4'164'15,"3"3"5"-15,1-1-68 0,3 0-57 16,6 1-13-16,5 0-6 0,1 1-7 0,5 0-6 16,2-1-5-16,5 0-2 0,1-2-2 15,2 1-2-15,-1-1 0 0,3 1-2 16,-1-1-1-16,-1 2-4 0,-4 1-3 15,-2-1-3-15,-5 1-2 0,-7 1-1 16,-5-1 1-16,-5 1 2 0,-9 1 2 16,-4-1 4-16,-6 0 4 0,-4 3 0 15,-3-1 2-15,-4 2 1 0,1 3 2 16,2 0 3-16,3 4 3 0,4 1 2 16,3 1 1-16,4 2 1 0,3 0 0 15,1 0-2-15,4-2-1 0,0-1-3 16,6 1-1-16,0-5-2 0,4 0 0 15,1-3-2-15,6 0 0 0,3-1-2 0,5-2-4 16,1-3-5-16,4 1-8 0,4-2-8 16,1-1-9-16,-3 0-7 0,-1-1-9 15,-5 0 55-15,-3-1-173 0,-5-1-122 16,-4 1-319-16</inkml:trace>
  <inkml:trace contextRef="#ctx0" brushRef="#br0" timeOffset="261470.8557">24835 10348 534 0,'8'-6'138'0,"4"4"4"0,-2 2-22 16,4 6-90-16,1 6-6 0,0 5-1 0,-2 6-1 15,2 7 0-15,1 2-2 0,-1 4-1 16,-6 1-2-16,0 2-1 0,-2 2-1 16,-3-1-4-16,-6-1-2 0,-2 1-3 15,-3-2-2-15,-5-2-6 0,-1 0-7 16,-4-4-9-16,-1-5-14 0,0 1-12 16,1-5-20-16,0-5-103 0,5-3-117 15,4-8-267-15</inkml:trace>
  <inkml:trace contextRef="#ctx0" brushRef="#br0" timeOffset="261663.0124">25143 10669 801 0,'0'-4'179'0,"0"0"2"0,2 0-131 15,3 3-24-15,2 1-10 0,2-2-10 0,1 2-9 16,0 0-20-16,1 0-17 0,0 3-14 16,-3-2-127-16,0 0-137 0,-2 3-321 15</inkml:trace>
  <inkml:trace contextRef="#ctx0" brushRef="#br0" timeOffset="261811.5013">25086 10776 568 0,'-2'6'153'0,"3"-4"3"16,2-3-13-16,3 2-111 0,2-3-15 16,3-3-11-16,2 0-14 0,-1-2-13 15,1-3-11-15,1 2 13 0,-3-3-137 16,-1 2-120-16,-2-4-286 0</inkml:trace>
  <inkml:trace contextRef="#ctx0" brushRef="#br0" timeOffset="262011.469">25227 10550 642 0,'3'-5'148'16,"0"2"6"-16,2 1-105 0,3 4-11 16,-1-4-8-16,2 4-4 0,2 0-4 15,1 4-5-15,1 3-5 0,1 2-2 16,-1 0-4-16,2 4 0 0,-3 1-2 16,-1 2-1-16,-2 3 0 0,-2 1-1 15,-3 1-1-15,-5 0-1 0,-7-1-6 16,-2 3-8-16,-4-1-12 0,-6-2-13 15,-2 0-129-15,-4-1-131 0,-1 0-321 16</inkml:trace>
  <inkml:trace contextRef="#ctx0" brushRef="#br0" timeOffset="262952.9838">420 12856 712 0,'-4'-9'173'16,"3"-2"6"-16,0 2-112 0,3-2-13 15,3 3-12-15,1-1-6 0,2-1-9 0,0 1-9 16,6-1-5-16,-1 1-4 0,3 2-3 16,3 1-3-16,3-2-1 0,2 5-6 15,1-1-10-15,-2 2-19 0,0-1-18 16,-2 2-12-16,1 1 148 0,-7 0-276 16,-5 1-149-16,-7 2-389 0</inkml:trace>
  <inkml:trace contextRef="#ctx0" brushRef="#br0" timeOffset="263093.6058">568 12870 581 0,'-6'8'143'0,"3"-2"0"0,3-1-62 15,3 0-53-15,7-2-13 0,1-2-10 16,5-2-9-16,2-1-7 0,3-3-8 16,4-1-15-16,-1-3-16 0,1-1-93 15,-1-2-103-15,-1 0-242 0</inkml:trace>
  <inkml:trace contextRef="#ctx0" brushRef="#br0" timeOffset="263309.5519">766 12612 623 0,'-3'-10'148'0,"3"3"3"0,4 1-91 16,2 4-24-16,3 2-12 0,2 4-7 16,4 2-6-16,3 3-3 0,0 0-3 15,3 3-1-15,1-1 0 0,0 0 1 16,-1 0 1-16,0 0 2 0,-1-2 1 15,-1 1 1-15,-7 0 1 0,-3 1 0 0,-6 4-1 16,-3 1-2-16,-6 1-2 0,-7 5-4 16,-3 0-13-16,-5 2-17 0,-1 3-16 15,-5 3-125-15,-7-1-133 0,-7 4-320 16</inkml:trace>
  <inkml:trace contextRef="#ctx0" brushRef="#br0" timeOffset="267241.0427">1438 12729 504 0,'0'-7'125'16,"0"-2"4"-16,1-2-73 0,-1-1-15 16,2 0-5-16,-2-3-4 0,1 2-4 15,0-3-4-15,-1 0-2 0,-1 0-1 16,1 0 0-16,-1-1-1 0,1 0-1 0,-3 0 0 16,2 1-1-16,0 0 0 0,-2 0 0 15,2 1-1-15,-2 2-2 0,2 0 0 16,0 2-1-16,0 0-2 0,1 3 0 15,0-1 0-15,-1 4-2 0,1 2 1 16,-2-1-2-16,2 2 0 0,-1 2 0 16,1 0-2-16,0 1 0 0,-1-1-2 15,2 0 0-15,-1 1-2 0,0 1-1 0,1 1 0 16,-1-1-1-16,2 2 0 0,-2-2 0 16,1 2 0-16,0-1 0 0,0-1 0 15,-1 0-1-15,0-2 2 0,1 2-1 16,-1-2 1-16,0-2 1 0,0 2 1 15,0-1 0-15,2-1 0 0,-2 1 0 16,0-2 0-16,0-1 1 0,0 3 0 16,0-1 0-16,0-1 1 0,0 3 0 15,0 3 1-15,-2 2-1 0,4 3 1 0,-2 8-2 16,0 6-1-16,0 5 0 0,1 5-2 16,-1 5 1-16,0 3-2 0,0 1 0 15,2 0-1-15,2-3 1 0,0-2 0 16,2-2 0-16,5-5 0 0,1-5 0 15,3-6 0-15,1-7 0 0,3-2 0 16,3-4-1-16,2-5 0 0,-5-4 1 16,0-2-1-16,-3-3 1 0,-2-3 0 15,-4-1-1-15,-4-2 1 0,-2 0 0 16,-2 0 0-16,0 4 0 0,-2 3-1 0,-2 5 0 16,1 3 0-16,0 5 0 0,1 4 0 15,2 6-1-15,2 2 0 0,3 1 0 16,4-1-1-16,5 0 0 0,4-2 0 15,4-3 0-15,5-6 0 0,0-3 1 16,2-4 0-16,-1-7 1 0,0-5-1 16,-3-4 1-16,-5-7 1 0,-5-4 0 15,-4-2 1-15,-3-5 0 0,-6 2-1 0,-4 0 1 16,-5-2-2-16,-5 2-6 16,-2 0-11-16,-2 1-9 0,-2 1-14 0,0 4-11 15,-1 4-13-15,4 7-11 16,3 6 2-16,3 9-116 0,1 3-118 0,7 7-280 15</inkml:trace>
  <inkml:trace contextRef="#ctx0" brushRef="#br0" timeOffset="267520.0057">2347 12351 759 0,'-12'-7'182'0,"-1"3"1"0,-4 5-118 16,-2 4-21-16,-2 5-14 0,-1 7-11 15,1 4-7-15,1 6-4 0,3 3-2 16,4 5 0-16,3 1-2 0,5 5 1 16,3-2-1-16,2 0-1 0,3-1-1 15,5 0-1-15,5-5 0 0,6-2-2 0,3-4-5 16,6-5-8-16,2-4-11 0,5-7-11 15,-2-7-14-15,-1-5-11 16,-2-5 20-16,-5-7-144 0,-1-3-123 0,-1 0-298 16</inkml:trace>
  <inkml:trace contextRef="#ctx0" brushRef="#br0" timeOffset="267919.2201">2478 12601 800 0,'0'-6'186'16,"-4"0"3"-16,3 1-129 0,2 0-21 15,2 0-9-15,5 1-9 0,2 0-7 16,1 3-5-16,6 1-4 0,2 1-1 0,3 1-1 16,1-2-2-16,2 1 0 15,0 1 0-15,1 2-1 0,-2-4 0 0,0 3 0 16,-3-1-1-16,-3 3-1 0,-5-1-2 15,-4-1-1-15,-4 2-1 0,-5 2-1 16,-6 0 0-16,-5 1 0 0,-5 3 1 16,-3 1 0-16,-1 3 2 0,-5 1 1 15,2 1 0-15,0 3 1 0,-1-1 0 16,5 1 2-16,2 0 1 0,3-1 1 16,3 2 1-16,4-3 1 0,5-3 1 0,5 1-1 15,3-1 1-15,4 1 0 0,6-4-2 16,5-2 0-16,4-2-1 0,5 0 0 15,4-5-2-15,3-5-2 0,2-2-7 16,1-2-15-16,0-1-13 0,-2-2-16 16,-4-2-16-16,-5 1-122 0,-4-1-133 15,-3-1-303-15</inkml:trace>
  <inkml:trace contextRef="#ctx0" brushRef="#br0" timeOffset="268154.7244">2941 12362 570 0,'6'-3'132'0,"4"2"3"0,0 2-68 15,2 6-45-15,3 1-1 0,1 7 2 16,4 4 2-16,1 6 1 0,3 3 6 16,3 3 1-16,-3 1 1 0,1 2-1 15,-5 1-1-15,-4-1-3 0,-4 1-4 0,-5 1-8 16,-7-1-3-16,-3 3-6 0,-8-5-4 15,-2 0-12-15,-4-1-15 0,1-4-13 16,1-2-13-16,3-6-16 0,3-6-119 16,4-3-129-16,6-10-290 0</inkml:trace>
  <inkml:trace contextRef="#ctx0" brushRef="#br0" timeOffset="268331.0803">3399 12742 704 0,'4'-4'169'0,"-2"2"1"16,1-1-108-16,0 2-21 0,0 0-13 16,1 1-9-16,-1 0-8 0,2 1-7 15,1 1-9-15,0 0-12 0,-1-1-14 16,4 2-12-16,-3 0 99 0,-1-1-230 16,-4 2-140-16,2 2-365 0</inkml:trace>
  <inkml:trace contextRef="#ctx0" brushRef="#br0" timeOffset="268485.6478">3354 12898 727 0,'1'3'169'0,"-1"-2"2"16,3 0-114-16,0 2-23 0,2-2-13 0,1-2-10 16,0 1-15-16,4 0-12 15,0 0-15-15,2-1-11 0,0-2-130 0,2 2-132 16,-1-2-316-16</inkml:trace>
  <inkml:trace contextRef="#ctx0" brushRef="#br0" timeOffset="269676.2948">3991 12560 533 0,'-5'-17'134'0,"-1"-2"8"15,0-1-74-15,0 4-12 0,-1-2-3 16,4 3-3-16,-2 2-4 0,2 3-6 16,2 6-6-16,4 4-3 0,3 4-3 15,1 7-5-15,3 5-4 0,5 3-4 16,3 5 0-16,4 4-1 0,5 1-1 16,1 2-1-16,5-1-1 0,4 1 0 15,2 1-1-15,4 0-1 0,-3-3-2 16,1-1-2-16,-1-1-2 0,-2-2-2 0,-2-2-1 15,-7-6-1-15,-1 0-4 0,-2-2-6 16,-4 0-10-16,-2-4-13 0,-6 0-15 16,1-1-13-16,-4-2-11 0,-4-1 156 15,-3-2-270-15,-6-3-136 0,-2-4-376 16</inkml:trace>
  <inkml:trace contextRef="#ctx0" brushRef="#br0" timeOffset="269922.4618">4595 12480 697 0,'-8'-12'168'0,"-3"5"4"16,-2 5-110-16,-1 7-14 0,1 6-11 15,-3 8-8-15,-2 6-7 0,-6 7-6 16,-1 4-5-16,-7 7-2 0,-6 4-2 0,-5 2-2 15,-4-2-3-15,1 4-1 0,-2-1-3 16,6-2-8-16,6-5-12 0,9-3-13 16,8-7-15-16,10-4-15 0,6-8-119 15,8-7-128-15,7-6-293 0</inkml:trace>
  <inkml:trace contextRef="#ctx0" brushRef="#br0" timeOffset="270208.0719">5159 12364 621 0,'-22'3'164'0,"-5"2"2"0,-2 6-39 16,0 3-85-16,-2 6-13 0,0 5-6 0,3 5-3 15,1 2-2-15,3 4-1 0,2 0 0 16,2 2-2-16,7 3-2 0,4-3-4 16,5-2-3-16,6 2-4 0,6-3-6 15,6-5-8-15,4-3-14 0,3-7-10 16,2-2-11-16,3-6-9 0,4-5-15 16,1-4-109-16,1-3-115 0,1-6-266 15</inkml:trace>
  <inkml:trace contextRef="#ctx0" brushRef="#br0" timeOffset="270572.8865">5205 12702 725 0,'-5'-4'171'0,"2"0"2"0,1-1-102 15,3 0-35-15,4 1-14 0,2 2-6 16,2 0-6-16,3 2-4 0,3-2-3 0,3 4 0 15,3-1-1-15,1 0-1 0,1-1-1 16,1 0 1-16,-1 1-1 0,-1-1 0 16,-5 1-1-16,-2 2-2 0,-4-2-2 15,-4 3-2-15,-4-1-2 0,-3 2-1 16,-5 3-1-16,-3-1-2 0,-4 2 2 16,-4 0 2-16,-2 2 1 0,-2 2 2 15,-1-2 2-15,2 1 1 0,0 1 3 16,4-2 1-16,2 0 1 0,6 4 0 0,1-4 1 15,5 1-1-15,2-2 0 0,5 0 0 16,4 0-1-16,3-2 0 0,3-1 0 16,4-1-1-16,2-1-1 15,1-1-4-15,3-2-7 0,1-1-12 0,0-4-9 16,-3 0-13-16,2-3-119 0,-2-3-124 16,1 1-292-16</inkml:trace>
  <inkml:trace contextRef="#ctx0" brushRef="#br0" timeOffset="270801.3723">5593 12407 575 0,'11'-3'135'16,"5"-1"1"-16,0 6-68 0,2 4-49 16,4 4-4-16,3 5 2 0,1 2 1 15,-1 5-1-15,3 5 2 0,-1 0 3 16,-1 5 4-16,-1 1-1 0,-3 4 0 0,-4 1-2 15,-2 1-3-15,-7-2-3 0,-6 2-5 16,-4-1-5-16,-4 0-11 0,-7-1-12 16,-7-2-21-16,-6-1 73 0,-3 1-208 15,-7 0-143-15,-3-1-372 16</inkml:trace>
  <inkml:trace contextRef="#ctx0" brushRef="#br0" timeOffset="272222.3124">6420 12762 780 0,'-10'-3'188'0,"-2"-2"5"0,1-2-122 16,2 2-18-16,4 1-15 0,2 0-10 0,3 2-11 16,3-1-8-16,3 1-4 0,4 1-3 15,2-2-2-15,3 1-1 0,2 1-4 16,-1-1-10-16,0 2-15 0,1 0-18 16,-1 2-15-16,-2-1-20 0,-2 1-114 15,-3 2-131-15,-1 1-285 0</inkml:trace>
  <inkml:trace contextRef="#ctx0" brushRef="#br0" timeOffset="273214.8242">6487 12805 415 0,'-3'0'116'15,"-4"-2"6"-15,1 2-13 0,1-1-65 16,0-1-10-16,1-1-2 0,0 3-4 15,0-1-2-15,1 1-1 0,-2-3 0 16,2 4-1-16,2-1-1 0,-3 2 1 16,2-5-2-16,-3 2-1 0,2 0-2 15,2-1-1-15,-2 1-1 0,0 0-1 16,1 0 0-16,0 1 1 0,4-1 1 16,-2 1-1-16,-2 0-1 0,-1 0-3 0,4 0-1 15,0 0-2-15,2 0-2 0,0 1-2 16,2 0 1-16,-1-3-2 0,7 3 2 15,-1-1-1-15,0 0 0 0,1-1-1 16,3 1-1-16,0-3 0 0,2 4 0 16,2-2-1-16,2 0 1 0,3 1-1 15,6 0 0-15,0 0 1 0,2 0-2 0,4 0 1 16,3 1-1-16,1 2 0 0,-1-1 0 16,0 0 0-16,1 0-1 0,0-2 1 15,3 1 0-15,-1-2-1 0,5-1 1 16,-1-2-1-16,5 2 0 0,4 1 1 15,4 1-1-15,1 0 0 0,-1-5 1 16,-1 0-1-16,4 3 0 0,0-2 1 16,0 0 0-16,3 2-1 0,1 1 1 0,0 1 0 15,1 0-1-15,0-1 0 0,-1-2 0 16,0 2-1-16,-1-2 1 0,1 3 0 16,0 3-1-16,-2 1 1 0,0-2 0 15,-6-2-1-15,3 2 1 0,-3 0-1 16,-5-1 1-16,0-1-1 0,1 1 0 15,-1 3 0-15,0 1 0 0,-5-2 0 16,-4-1 0-16,0-1 0 0,-7-1 0 16,-6 0 0-16,-4-3 0 0,-4 3 0 15,-5 0-1-15,-3-2-3 0,-6 2-5 0,-2 0-7 16,-4-1-10-16,-4-1-14 0,-4 0-19 16,-3-2-19-16,-2 1-119 0,-3 1-135 15,-4 1-312-15</inkml:trace>
  <inkml:trace contextRef="#ctx0" brushRef="#br0" timeOffset="274910.8111">6616 12315 551 0,'-14'-7'133'0,"2"2"6"16,0-1-83-16,4 4-6 0,1-2 0 15,2 0-1-15,2 1-1 0,0 1 0 16,2 0-1-16,0-2-4 0,1 3-6 16,0-1-7-16,1 2-6 0,3-2-6 15,0 0-4-15,5-1-4 0,2 5-3 16,3-4-1-16,3 4 0 0,2-2-2 0,3 0-1 16,0 2 0-16,2 2-1 0,-1-3-1 15,3 1 0-15,-2 1-1 0,1-1 1 16,-2 0-1-16,1 1 0 0,-3-2 1 15,-1 1-1-15,-5-2 0 0,-3 1 1 16,-5 1-2-16,-1 2 1 0,-6-3-1 16,-1 7 1-16,-4-1-1 0,0 4 0 15,-5 0 0-15,-2 1 0 0,-6 2 1 0,-2 2-1 16,-4 0 1-16,0 1-1 0,-1 0 1 16,-1 0 0-16,-1 0 0 0,4 0-1 15,-2-2 1-15,4 0 0 0,2-2 0 16,0-1 0-16,5-2 0 0,3-1-1 15,2-1 1-15,6 0-1 0,1-3 1 16,5-2-1-16,-1 0 0 0,3-2 0 16,4 3 0-16,2-3 1 0,-2 0 0 15,5 0 0-15,-1-1 0 0,5-1-1 16,-1 1 1-16,-1 0 0 0,-2-2 0 0,2-1 1 16,0 2-1-16,-2 0 0 0,-1 0 0 15,-1 1 0-15,-1-3-1 0,-1 2-4 16,0 1-7-16,-4 0-7 0,-1 0-12 15,-1-1-9-15,-1 1-15 0,1 1-7 16,-1-1-12-16,1 0 36 0,0-3-138 16,2 1-112-16,0-1-278 0</inkml:trace>
  <inkml:trace contextRef="#ctx0" brushRef="#br0" timeOffset="275234.4546">7144 12248 640 0,'-5'-4'168'15,"0"2"7"-15,1-1-76 0,2 2-39 16,4 1-11-16,-2-1-10 0,4 1-9 16,2 0-9-16,4 0-5 0,-2-1-4 15,3 0-3-15,-1-1-1 0,1 1-3 16,3 0-2-16,-3-2-6 0,1 3-10 0,0-1-17 16,1 1-18-16,0-1-13 0,-1 1-14 15,1 0-116-15,-1 0-126 0,-1 1-278 16</inkml:trace>
  <inkml:trace contextRef="#ctx0" brushRef="#br0" timeOffset="275429.0202">7486 12138 710 0,'0'-1'169'0,"0"-2"1"0,-2 4-112 16,2 3-18-16,0 1-11 0,-1 1-11 15,1 4-8-15,-1 1-4 0,1 0-2 16,0 4 0-16,1-1-4 0,0 2-7 16,1 0-14-16,0-2-17 0,2 2-21 15,1-2-116-15,1 0-131 0,1-1-305 16</inkml:trace>
  <inkml:trace contextRef="#ctx0" brushRef="#br0" timeOffset="277269.853">7690 12553 524 0,'-9'-4'137'16,"1"1"12"-16,1 3-68 0,0-3-6 16,4 1 1-16,-2-2-5 0,2 3-6 15,2 0-7-15,1-1-9 0,0-2-10 16,4 0-11-16,1 1-9 0,6 0-7 16,-1-2-5-16,3 0-2 0,2-1-2 15,1-2-5-15,2 1-6 0,0 0-11 16,4-1-19-16,2 0-21 0,-1 0-23 15,0 2-118-15,1 1-139 0,-1 2-311 0</inkml:trace>
  <inkml:trace contextRef="#ctx0" brushRef="#br0" timeOffset="277782.0519">8233 12495 582 0,'-2'-7'147'0,"2"-1"10"16,-1-5-83-16,0 1-8 0,0-3-5 16,0-1-4-16,1 0-5 0,2 1-6 15,-2-5-7-15,2 0-6 0,1 3-6 16,1-1-5-16,-2 1-6 0,1 0-3 16,0 2-4-16,0 4-3 0,-1 2-2 15,-1 3-1-15,-1 5-2 0,2 5 0 16,-2 4-1-16,-2 4 0 0,2 8-1 0,-1 3-3 15,0 7-6-15,0 1-11 16,1 4-19-16,3 2-23 0,1 1-29 0,1-3-109 16,2 5-138-16,-1-3-305 0</inkml:trace>
  <inkml:trace contextRef="#ctx0" brushRef="#br0" timeOffset="279790.9161">6648 13223 156 0,'0'10'76'0,"-4"-4"13"0,4-2-9 15,-2-3 6-15,0-1 4 0,2-1-4 16,2-4-14-16,-2 0-14 0,1-3-7 15,0-1-1-15,1-2-1 0,-2-2 2 0,2-1 1 16,-1-1 1-16,-1-2 0 0,1 2-1 16,0 0-4-16,-1 3-4 0,3 1-6 15,-3 4-6-15,0 2-7 0,1 4-5 16,-1 2-5-16,1 4-3 0,-1 6-4 16,0 1-3-16,0 6-2 0,-1 2 0 15,0 5-2-15,-2 2 0 0,0 2 0 16,0 2-1-16,0-1 0 0,0-2 1 15,2-1-3-15,0-2-4 0,-1-4-8 0,4-3-15 16,-1-5-23-16,3-4-22 0,-1-3-29 16,0-5-105-16,2-2-133 0,-1-4-290 15</inkml:trace>
  <inkml:trace contextRef="#ctx0" brushRef="#br0" timeOffset="280294.1841">7037 13301 667 0,'-6'-1'179'0,"0"1"11"16,1-1-88-16,1 0-23 0,2 2-10 16,1 0-11-16,1 0-16 0,3 2-11 15,1-2-7-15,0 0-7 0,2 1-4 16,5-2-2-16,0-2-3 0,4-1-2 15,3-1-5-15,5 0-9 0,2-1-14 16,0 1-21-16,-1-1-30 0,-1 2-31 16,-3 1-111-16,-6 2-144 0,-4 3-313 0</inkml:trace>
  <inkml:trace contextRef="#ctx0" brushRef="#br0" timeOffset="281730.0477">7782 13192 554 0,'-1'-8'142'0,"-5"-1"10"16,-2 3-69-16,2-2-15 0,-4 4-6 15,-6 4-3-15,-1 2-5 0,-4 4-6 16,-1 3-9-16,-2 2-7 0,-1 9-8 15,2-2-5-15,6 2-5 0,2 0-2 16,5 5-3-16,4-1-2 0,6 1-3 16,2-5-1-16,4-3-1 0,3-1-2 0,5 0 1 15,2-7-1-15,5-5 1 0,1-3-1 16,2-3 1-16,0-3-1 0,0-6 1 16,-1-4 0-16,-1-3 0 0,-1-1 0 15,-1 0 0-15,-2-6-1 0,-2 0 1 16,-1-1 0-16,-3 1-1 0,-2 3 0 15,-2 0 1-15,-3 5 1 0,-3 6 2 16,-1 4 1-16,-5 6 0 0,0 3 1 16,-1 7-1-16,-2 2 1 0,-1 3-2 0,3 7-3 15,-1 1 0-15,1 1-1 0,2 2-4 16,4 1-4-16,3-2-10 16,3-2-11-16,2-3-19 0,4-2-18 0,3-3-17 15,4-4 32-15,-4-5-147 0,6-1-122 16,1-3-291-16</inkml:trace>
  <inkml:trace contextRef="#ctx0" brushRef="#br0" timeOffset="282328.2795">8048 13216 732 0,'-6'-3'183'0,"-2"1"6"16,3-2-110-16,0 0-15 0,3 2-12 15,2-2-12-15,2 1-10 0,2-1-7 16,3-1-4-16,3 0-5 0,5 1-3 16,1 0-3-16,4 0-1 0,3 0-2 15,1 2-1-15,3 1-1 0,-1-1-1 0,-4 4-1 16,1-1 0-16,-3 0 0 16,-3 3-1-16,-3-2 0 0,-3 2 1 0,-3-1-1 15,-2 1 0-15,-5 0 0 0,-2 1 1 16,-4 0-1-16,-2 1 0 0,-2 0 0 15,0 2 0-15,-4 3-1 0,0 2 1 16,-3 0-1-16,-1 2 0 16,0 1 0-16,-3 2 1 0,-1 1-1 0,-1-1 1 15,3-2 0-15,-1 1 0 0,3 0 0 16,2-1 0-16,4 0 0 0,3-2 0 0,1-5 0 16,5 2 0-16,2-3-1 0,0-2 1 15,2-3-1-15,3 0 0 0,3-2 0 16,0-1 1-16,3-1-1 0,0-2 0 15,5 1 1-15,0 0-1 0,1-1-2 16,2-1-1-16,-1 3-2 0,0 0-3 16,1 0-3-16,-2 0-6 0,0 1-4 15,-2-2-6-15,-1 2-11 0,0 0-10 0,-2-1-11 16,0 2-7-16,-1-1-13 0,-3 2-105 16,-2-1-118-16,-1 0-269 0</inkml:trace>
  <inkml:trace contextRef="#ctx0" brushRef="#br0" timeOffset="282679.016">8525 13159 666 0,'2'-1'184'0,"-5"0"9"0,1-2-77 0,1 2-36 16,-1 1-14-16,4 1-11 0,-1-1-17 15,1 2-12-15,2-1-10 0,1-1-5 16,1 1-4-16,3-1-2 0,2-1-4 15,2 0-5-15,0-1-9 0,3 0-13 16,0 1-21-16,3 0-21 0,-2-1-18 16,1 1-95-16,-2 0-23 0,1 0-112 15,-1 2-202-15</inkml:trace>
  <inkml:trace contextRef="#ctx0" brushRef="#br0" timeOffset="282843.5843">8899 12950 764 0,'-1'-5'197'0,"0"4"4"0,-2 2-105 16,2 4-29-16,-2 5-18 0,2 1-19 15,-1 5-13-15,2 2-8 0,1 3-3 16,0 2-3-16,0 3-5 0,2 2-8 0,-1 0-16 16,1 6-35-16,-2 2-31 0,-2 1-114 15,0 2-149-15,-2 3-331 0</inkml:trace>
  <inkml:trace contextRef="#ctx0" brushRef="#br0" timeOffset="294154.2213">15667 7229 365 0,'2'-7'99'0,"-1"1"6"0,1-1-44 0,-2-1-11 16,2 0-3-16,1 2-5 0,-1-1-5 15,-1 3-4-15,2 0-3 0,-1 0-4 16,-1 2-5-16,1 3-3 0,-5 1-2 16,1 5-1-16,-2 2-1 0,0 5 1 15,-2 2 1-15,1 5 2 0,-2 3 1 16,2 2-2-16,-1 2-1 0,2 0-1 16,-1 2-3-16,3-1-2 0,-2-2-3 15,3-1-1-15,0-6-2 0,1 0 0 16,1-5-2-16,0-5-4 0,0-4-4 15,2-4-8-15,1-3-9 0,-1-4-10 0,1-5-11 16,1-4 130-16,0-5-247 16,-2-5-129-16,6-2-362 0</inkml:trace>
  <inkml:trace contextRef="#ctx0" brushRef="#br0" timeOffset="294567.7721">15761 7079 409 0,'-7'-12'102'0,"-2"-1"5"0,-3 2-53 16,-4 3-20-16,0 3-6 0,0 5-3 16,-1 6-3-16,-3 3-2 0,0 3-3 15,0 4-2-15,-1 3-1 0,-2 1 0 16,1 4-2-16,0 2-1 0,2 1-1 0,1 2-1 15,4 3 0-15,3 3-1 16,7 0 0-16,4 1 0 0,7-1 0 0,6 2-2 16,6-5 0-16,7-5-1 0,3-4 0 15,6-6-2-15,5-7-1 0,3-5 0 16,2-8-1-16,1-4 0 0,2-6 0 16,2-6 0-16,-5-4-1 0,-2-4 1 15,-4-1-1-15,-5-4 0 0,-6-2 0 0,-6 1 1 16,-9-3-1-16,-5 1 0 0,-4-1 1 15,-9-2-1-15,-8 3 0 0,-7 1 0 16,-6 3 0-16,-7 6-2 0,-4 8-2 16,-4 8-2-16,-1 8-4 0,-2 7-4 15,2 8-7-15,2 8-10 0,4 2 43 16,1 6-149-16,5 0-106 0,2 6-280 16</inkml:trace>
  <inkml:trace contextRef="#ctx0" brushRef="#br0" timeOffset="295092.4826">15579 8182 471 0,'-2'-2'119'0,"2"0"3"15,0-5-64-15,3 0-20 0,2-1-5 16,1-2-3-16,2 0-7 0,1-2-5 15,1 1-2-15,0 0-3 0,-1 1-1 16,1 2-3-16,-1 2-1 0,1 1-2 0,-3 4-1 16,0 1-1-16,-1 3 0 0,-1 3-2 15,-2 2 1-15,-2 1-1 0,-2 2 0 16,-3 1 0-16,-2 3 0 0,-1-2-1 16,-3 1 0-16,0-2 0 0,-2 3 0 15,1 1-1-15,-2-4 1 0,2 1-1 16,0-1 1-16,2 0-1 0,0-2 0 0,3-2 0 15,0-3 0-15,2 1 1 0,2-2-1 16,2 0 0-16,1-1 0 16,1 0 0-16,2-2 0 0,3 0 0 0,1-1 1 15,3-1-1-15,0 0 0 0,2-3-4 16,1 0-3-16,0-1-6 0,2 0-7 16,0 1-14-16,-1-3-111 0,-3-1-111 15,-1-1-274-15</inkml:trace>
  <inkml:trace contextRef="#ctx0" brushRef="#br0" timeOffset="295481.7169">15737 7955 401 0,'-14'-18'98'16,"-1"4"4"-16,-2 2-55 0,3 5-16 15,-5 5-8-15,0 3-3 0,0 4-1 0,2 5-1 16,-4 3 0-16,2 5-1 0,-2 2 1 16,-2 2-1-16,2 4-1 0,-1 2-2 15,-2 0-2-15,2 2-1 0,3 2-2 16,-1 0-1-16,5 2 0 0,3 3 0 16,5-1-2-16,4 2 0 0,8 2-2 15,4-5-1-15,7 2 0 0,5-7-2 16,4-3 1-16,4-5-1 0,2-7-1 0,2-8 1 15,2-4 0-15,1-9 0 16,0-6-1-16,0-6 0 0,2-5 1 16,-4-6-1-16,-1-3 0 0,-2-5 0 0,-3 2 1 15,-4-2-1-15,-2 0 0 0,-6-1 0 16,-2 0-1-16,-6-2-1 0,-3 3-1 16,-6-5-1-16,-5 4-1 0,-9 4-3 15,-5 6-7-15,-5 11-11 0,-8 8-107 16,-7 8-106-16,-1 10-270 0</inkml:trace>
  <inkml:trace contextRef="#ctx0" brushRef="#br0" timeOffset="296323.4447">15753 9237 432 0,'-5'-5'115'0,"-2"0"6"16,3-1-49-16,-3 1-21 0,4 2-8 15,-1-2-5-15,0 2-3 0,2 1-4 16,2-1-3-16,0 1-1 0,0-1-4 0,2 0-1 16,1 2-4-16,2-2-4 0,2 3-3 15,0 0-3-15,3 0-2 0,4 1-3 16,-1 2-1-16,2 0-1 0,-2 0-1 16,2-1 1-16,0 3-1 0,-3 0 1 15,-3 1-1-15,-2 0 1 0,-3 2-1 16,-4-1 0-16,-5 2 0 0,-3-2 0 15,-3 0 0-15,-1 3-1 0,-4 0 1 16,2 1 0-16,-2-1-1 0,1 1 1 16,1-1 0-16,3-1 0 0,3 0-1 0,3-2 0 15,2 0-1-15,2 0-1 0,4 0-2 16,2 2 0-16,1-2-1 0,4 3-1 16,-1-3 1-16,4 2 0 0,1-2 1 15,-1 2 0-15,0-3 1 0,-1-1-1 16,2 0 0-16,-3 0 0 0,-3 0 0 15,0-1 0-15,-3 1 0 0,-3 3 2 16,-3 1 0-16,-4-1 1 0,-2 3 0 16,-1 0-1-16,-3 2-2 0,-2 1-3 0,-1-1-5 15,0 0-5-15,-2-1-12 0,0-1-2 16,-1-1-109-16,-1-4-106 0,4-3-261 16</inkml:trace>
  <inkml:trace contextRef="#ctx0" brushRef="#br0" timeOffset="296660.5685">15821 9022 455 0,'-27'-4'99'0,"-3"6"1"15,-5 6-77-15,0 5-6 0,-1 6 2 16,-2 4 3-16,0 6 1 0,1 8 3 15,2 2 2-15,2 8 0 0,4 5-2 16,5 5-5-16,8 3-3 0,10 2-4 16,11-2-3-16,10-2-4 0,12-6-3 15,8-10-2-15,8-9 0 0,9-7-1 0,5-9 0 16,8-6-1-16,4-10-1 0,3-8-2 16,1-9 1-16,-2-6-1 0,-2-9 0 15,-5-4 0-15,-12-9 1 0,-9-9 1 16,-11-3 0-16,-12-3 2 0,-13-2-1 15,-11-1 0-15,-10 0 1 0,-11 4-1 16,-10 8-2-16,-11 9-4 0,-12 9-13 16,-10 11-114-16,-10 11-110 0,-5 15-283 15</inkml:trace>
  <inkml:trace contextRef="#ctx0" brushRef="#br0" timeOffset="298113.4858">856 10658 405 0,'3'-9'111'0,"-1"2"6"16,-2-3-43-16,0 1-20 0,0-1-13 0,-1-1-5 16,1 2-5-16,-1-1-4 0,-1 1-4 15,1 1-1-15,1 1-1 0,0 2-1 16,0 1-1-16,0 1-3 0,-1 1-3 16,1 2-2-16,1 4-3 0,-1 1-3 15,0 4-2-15,0-1-2 0,0 6 0 16,1 0-1-16,1 2 1 0,-1 1-1 15,3 0 0-15,-2 1 1 0,0 1-1 16,1 0 0-16,-1-2 1 0,0-3-1 16,-1 1 0-16,-1-4 0 0,0-1 0 15,-3-3 1-15,1-3 0 0,-1 0-1 16,0-3 1-16,-1-1 0 0,-2-1 0 16,0-1 0-16,-3-1 0 0,1-1-1 15,-2-1 1-15,0-1-1 0,-1-1 0 0,1-1 0 16,2 1 0-16,2 1 0 0,1 0-1 15,1 2 1-15,4 2 0 0,2 3 0 16,2 1-1-16,2 3 1 0,2 0 0 16,1 0 0-16,2 1 0 0,2-1 0 15,0 0 0-15,3-1 0 0,1-1 0 16,3 1 0-16,-2-2 0 0,-1 1 0 0,-2-2-1 16,0 0-4-16,-3-1-7 0,-1 0-6 15,-1-1-7-15,-3 0-12 0,-1 0-8 16,0-2-107-16,-3 0-106 0,-2 0-256 15</inkml:trace>
  <inkml:trace contextRef="#ctx0" brushRef="#br0" timeOffset="298590.1719">924 10387 493 0,'-9'-9'118'0,"-2"-2"2"0,-2 3-74 0,-3 2-16 16,-3 4-9-16,-2 3-4 0,-2 4-2 15,-1 1-4-15,-1 6 1 0,1 5-1 16,-2 2-1-16,5 5 0 0,4 3 0 15,2 5-2-15,4 2-1 0,3 2-1 16,2-1-2-16,6 7-1 0,1-5 0 16,2-2-1-16,5 2-1 0,4-3 0 15,5-2 0-15,5-3 0 0,5-4-1 0,4-4 1 16,1-4 0-16,2-6 0 0,3-4-1 16,-3-5 1-16,-1-5 0 15,0-5 0-15,0-5-1 0,0-3 1 0,-2-3-1 16,-4-3 1-16,0-3-1 0,-6-3 1 15,-3 0-1-15,-6-3 1 0,-6 1 1 16,-3 1-1-16,-6 1 2 0,-5 0-1 16,-6 0 0-16,-4-3 0 0,-7-1-1 15,-2 3 0-15,-1 0-1 0,0 4-4 16,-1 8-4-16,1 10-3 0,1 9-4 0,3 12-6 16,7 6-11-16,-1 6-108 0,3 4-105 15,5 1-263-15</inkml:trace>
  <inkml:trace contextRef="#ctx0" brushRef="#br0" timeOffset="299123.2691">1369 10635 473 0,'3'-3'119'0,"-3"1"5"16,1 1-66-16,-1-1-14 0,0 1-8 15,-2 2-8-15,0 2-5 0,-2 3-6 16,-1 3-5-16,-4 3-2 0,-1 3-3 15,-3 4-2-15,-1 3 0 0,-2 0-1 16,0 0-1-16,1 0 1 0,1-2-1 16,3-3-1-16,2-3 1 0,3-5-1 0,4-3 0 15,1-2 1-15,3-6-1 16,2-6 0-16,3-1 0 0,2-5 0 0,1-4 0 16,1-4-1-16,2-4 0 0,2-2 0 15,2 1-1-15,-2-4 1 0,1 2-1 16,-2-2 1-16,1 3-1 0,-2 3 0 15,-2 6 0-15,-2 2 0 0,0 7-1 16,-3 5 1-16,0 7 0 0,-1 6 0 16,-2 5 0-16,1 2-1 0,0 3 1 15,-1 2 1-15,0 0-1 0,1-1 0 16,-1 1 0-16,1-2 0 0,1-1 1 0,1-1-1 16,1 0 0-16,3-2 1 0,0-1-1 15,1-3 0-15,2 0-3 0,0-3-8 16,-1-2-12-16,-1-1 68 0,-3-4-188 15,0-2-125-15,-3 0-331 0</inkml:trace>
  <inkml:trace contextRef="#ctx0" brushRef="#br0" timeOffset="299703.7859">1845 10690 502 0,'-6'-5'122'0,"-1"-4"4"15,1 1-76-15,-2-2-11 0,2 1-6 16,2-2-6-16,0 2-5 0,2-2-4 16,2 0-3-16,2 2-3 0,7-1-1 0,-3 0-3 15,1 3-2-15,2 1-2 0,1 0-1 16,-2 2 0-16,2 2-2 0,0 3 0 15,0 1 0-15,0 2-1 0,-1 3 1 16,1 3-1-16,-1 1 1 0,-1 3-1 16,-2-1 0-16,-2 2 1 0,-1 0-1 15,-3-1 0-15,-3 2 0 0,-2 0-1 16,-2 1 0-16,-2 0 0 0,-1-1 0 16,-4 0-1-16,0 0 1 0,-2 0 0 0,-1 0 0 15,0-1 0-15,0-1 0 0,1 0 0 16,2-3 1-16,2-1 0 0,4-4 0 15,0-2-1-15,6-2 1 0,3-1-1 16,2-1 1-16,4 0-1 0,3-1 0 16,3 0 0-16,2 0-2 0,2-2-2 15,0 1-4-15,3-1-5 0,-2 0-10 16,2 1-10-16,-1 0 71 0,-2-1-176 16,-3 1-112-16,-1-2-296 0</inkml:trace>
  <inkml:trace contextRef="#ctx0" brushRef="#br0" timeOffset="300208.7652">1999 10387 484 0,'-15'-3'102'0,"-1"1"1"0,-3 4-87 16,0 3-9-16,-3 2 0 0,-2 5 2 16,-3 4 3-16,-4 1 3 0,2 4 2 15,0 2 1-15,-1 3 2 0,4-1-1 16,3 2-3-16,4-2-5 0,3 3-1 0,2 3-3 15,4 0-1-15,4-1-1 0,4 5-1 16,1-2-2-16,3 0 1 0,4-1-1 16,6-2 0-16,4 0-1 0,3-3 1 15,6-4-1-15,2-2 1 0,5-4-1 16,3-7 1-16,0-7-1 0,1-5 0 16,-2-8 0-16,-2-6 0 0,0-2 0 0,-1-4 0 15,1-3-1-15,-2-1 0 0,-3-1 0 16,-2-1 1-16,-3-2 1 0,-2-5 2 15,-5 1 3-15,-6-3 1 0,-4-2 2 16,-3-5 0-16,-6-2-1 0,-6 0 1 16,-5 5-1-16,-5 3-1 0,-7 3-2 15,-4 11 0-15,-6 12-4 0,-3 12-7 16,-5 11-9-16,-7 12-20 0,-4 9-111 0,-3 7-115 16,-5 7-285-16</inkml:trace>
  <inkml:trace contextRef="#ctx0" brushRef="#br0" timeOffset="311702.1296">430 14194 215 0,'-4'4'83'0,"3"2"10"15,-4-3-12-15,1-1-2 0,0 1-3 16,-1-3-6-16,0 0-8 0,0-3-10 0,1 1-5 15,-1-1-4-15,2 0-4 16,-1-1-4-16,2 0-4 0,0 1-4 0,2-2-4 16,2-2-3-16,2 4-1 0,0-3-4 15,1-2-1-15,2 2-2 0,1 0-2 16,1 1-2-16,0 2-1 0,-3-4-4 16,3 5 0-16,-2 1-1 0,0 2-1 15,1 0 0-15,-1 2-1 0,-2 0 1 16,-1 2-1-16,-2 1 0 0,-2 0 1 0,-4 2 0 15,1-1-1-15,-3 0 1 0,2 1-1 16,-1-1-1-16,3 2-1 0,2-2-1 16,-2 2-1-16,4 0 0 0,0 3-2 15,2-1 0-15,2 1 0 16,0 1 0-16,1-1 0 0,6 0 0 0,-2-3 0 16,1 0 0-16,-1-2 1 0,-1 1-1 15,1-4 2-15,-3 0 0 0,0 1 0 16,-3-2 2-16,-2-1 0 0,0 0 0 15,-5 1 2-15,0 1-1 0,-4-2 0 16,-3 0 1-16,0 5 0 0,-5-3 1 16,-2 4-3-16,-1-2-5 0,1 0-5 15,0 0-6-15,3-2-5 0,0 0-5 0,5-3-7 16,4-1-7-16,2-3 16 0,0 1-117 16,4-4-101-16,0 1-258 0</inkml:trace>
  <inkml:trace contextRef="#ctx0" brushRef="#br0" timeOffset="312077.761">587 13948 536 0,'-30'-21'128'0,"1"8"2"15,-5 3-82-15,-1 9-14 0,3 9-10 16,-3 10-10-16,-1 7-4 0,-3 6-3 15,-2 4 3-15,0 6 4 0,2 4 3 16,5 4 4-16,6 3 1 0,9 0 1 16,11 5-1-16,9 1-5 0,11 4-4 15,6-5-5-15,11-4-2 0,9-4-3 0,3-7-1 16,7-8-1-16,0-10-3 0,2-10-2 16,6-9-3-16,3-9-4 0,4-7-2 15,-3-10-1-15,-2-8 0 0,-1-9 2 16,-6-7 2-16,-9-4 2 0,-9-3 5 15,-13-7 3-15,-7 4 5 0,-9 0 2 16,-12 1 2-16,-10 2 1 0,-13 0 1 0,-12 2 0 16,-8 8-3-16,-11 7-2 0,-5 8-3 15,-2 14-6-15,-4 16-10 0,-4 13-11 16,0 12-19-16,-5 9-113 0,5 9-119 16,2 8-292-16</inkml:trace>
  <inkml:trace contextRef="#ctx0" brushRef="#br0" timeOffset="315480.5174">1403 14287 346 0,'-2'-4'109'0,"0"-3"7"15,-2-2 1-15,2-2-53 0,-2-2-15 0,3 2-5 16,-4-2-3-16,1 1 0 0,-1 1-1 16,0 0-2-16,1 0-1 0,0 2 0 15,-1 0-1-15,3 2-3 0,0 2-6 16,0 0-5-16,3 4-4 0,3 4-2 15,1 1-4-15,1 3-2 0,1 1-3 16,3 3-1-16,3 4 0 0,-2 0-2 16,2 2-1-16,0 1-1 0,-1 0 0 15,2 0-1-15,-1 0 0 0,0 2-1 16,1-3 0-16,0-1-4 0,-2 0-8 16,2-1-10-16,-2 1-13 0,-4 0-12 15,1-1-11-15,-2 0-9 0,-1-4-112 0,-2-3-116 16,1-2-270-16</inkml:trace>
  <inkml:trace contextRef="#ctx0" brushRef="#br0" timeOffset="315710.2916">1746 14152 616 0,'1'-8'151'15,"0"5"3"-15,-3 3-92 0,0 4-16 16,-4 5-7-16,-1 4-7 0,-2 11-5 15,-2 4-5-15,-3 9-2 0,-4 6-2 16,-2 4-2-16,-1 6-4 0,-1 3-1 16,-2-3-3-16,-1-2-2 0,1 0-3 15,2-4 0-15,5-4-2 0,4-8-5 16,0-6-12-16,7-3-16 0,5-7-13 16,7-5-17-16,4-8-116 0,0-6-130 15,5-1-293-15</inkml:trace>
  <inkml:trace contextRef="#ctx0" brushRef="#br0" timeOffset="316040.0735">2180 14156 568 0,'-5'-1'141'0,"-3"1"6"0,-3 1-77 16,-3 3-20-16,-2 3-8 0,-2 2-3 15,-5 2-3-15,1 5-3 0,0 1-3 16,2 4-2-16,2 2-2 0,1 4-2 16,2 3-3-16,5 0-4 0,3 2-2 15,2 0-2-15,2 0-4 0,2 1-2 0,5-4-3 16,1-1-1-16,2-3-2 15,4-3-1-15,3-4-6 0,0-3-7 0,5-3-16 16,1-4-14-16,5-3-14 16,1-3-18-16,-2-3-113 0,-1-5-126 0,2 1-284 15</inkml:trace>
  <inkml:trace contextRef="#ctx0" brushRef="#br0" timeOffset="316479.895">2265 14339 602 0,'-7'-4'151'0,"-1"2"7"16,5 1-80-16,0-1-26 0,3-3-9 0,3 3-5 15,1 0-6-15,7 0-7 0,0 0-5 16,3 1-3-16,2-3-2 0,1 4-3 15,1-1-1-15,2 1-2 0,-2-1 0 16,2-1-2-16,0 1-1 0,-3 2-1 16,-3-1-2-16,-1 2-1 0,-2 0 0 15,-4 0-1-15,-2 2 0 0,-3 1 0 16,0 2-1-16,-4 1 1 0,0 0 0 16,-3 2-1-16,-2 2 1 0,-3 2-1 0,-1 2 0 15,-1 0 0-15,-1 1 1 0,0 2-1 16,-1 1 0-16,5-2 0 0,1 1 0 15,2-2 0-15,2-1 0 0,2-4 0 16,2-2 1-16,2-3-1 0,2-2 0 16,2-1 1-16,2-4-1 0,3 0 0 15,1-1 0-15,1-2 0 0,1-2 1 16,3 2-2-16,0-1-2 0,1 0-4 16,2 1-7-16,-2 0-13 0,3 3-12 15,1-1-13-15,-3-2-14 0,-1 5-117 16,-2 0-127-16,-5-4-294 0</inkml:trace>
  <inkml:trace contextRef="#ctx0" brushRef="#br0" timeOffset="316766.1867">2604 14152 576 0,'8'-18'126'0,"-1"2"2"16,3 4-97-16,3 2-15 0,1 2-6 15,0 2-1-15,2 3-1 0,1 6 1 16,1 2 1-16,2 3 1 0,0 3 4 16,2 5 0-16,-1 4 2 0,-2-1-2 15,-1 3 0-15,-2 5-2 0,-4 0-2 16,-2 0-2-16,-2 3-3 0,-2 1-2 16,-5 4-1-16,-1-1-1 0,-3 0 0 15,-5 1-1-15,1 1-1 0,-6-3 1 16,-1-2-2-16,2-3-4 0,-2-2-6 0,2-6-9 15,2-3-8-15,3-3 32 0,2-3-156 16,3-3-120-16,2-1-305 0</inkml:trace>
  <inkml:trace contextRef="#ctx0" brushRef="#br0" timeOffset="317043.9498">3099 14430 715 0,'-1'-4'177'16,"-2"0"2"-16,3 1-91 0,0 0-41 15,2 2-18-15,0 0-10 0,3 1-8 16,1 0-5-16,4 1-2 0,0 0-2 0,1 0-3 15,2 1-3-15,1-1-8 0,0 1-14 16,1-2-15-16,-1 1-13 0,-1 1-58 16,-3-1-70-16,-2 1-116 0,-4 1-248 15</inkml:trace>
  <inkml:trace contextRef="#ctx0" brushRef="#br0" timeOffset="317207.5127">3099 14561 614 0,'0'1'150'16,"4"1"3"-16,1-2-71 0,2 0-50 15,3-1-13-15,3 1-5 0,2-1-5 16,3-2-9-16,2 1-15 0,0 1-15 16,-2-3-124-16,-1 0-125 0,0 3-315 0</inkml:trace>
  <inkml:trace contextRef="#ctx0" brushRef="#br0" timeOffset="318108.5366">3901 14454 510 0,'8'-13'133'0,"-6"0"8"16,-3 1-56-16,-3 2-25 0,-2 2-5 15,-4 0-4-15,-3 2-2 0,-4 4-6 0,-5 1-5 16,-4 3-6-16,-3 5-6 15,-1 4-6-15,-2 5-4 0,4 5-3 0,2 2 0 16,8 3-3-16,3 1 0 0,8 0-2 16,3 0-1-16,8-1-2 0,3-4-2 15,6-3-3-15,3-3 1 0,3-3-1 16,6-5 0-16,2-3 1 16,2-4-1-16,2-4 0 0,-1-6 0 0,2-6 0 15,-4-3 0-15,-2-5 0 0,-5-4 0 0,-4-4-1 16,-4-3 1-16,0-1 0 15,-5 2 0-15,-3 2 1 0,0 1-1 16,-4 7 0-16,-1 3 0 0,-2 7 0 0,-3 5 1 16,-1 8 0-16,0 4-1 0,-2 7 2 15,1 4-1-15,2 4 0 0,3 6 0 16,2 2 0-16,3 2 0 0,2 1-2 16,3 0-2-16,3-3-9 0,4 0-16 0,4-3-18 15,3-4-18-15,5-3-127 16,3-2-142-16,5-1-327 0</inkml:trace>
  <inkml:trace contextRef="#ctx0" brushRef="#br0" timeOffset="320957.3125">4453 14536 576 0,'0'-2'155'15,"-2"2"12"-15,-1-4-50 0,0 2-48 0,2-3-9 16,-1 2-8-16,0 2-8 16,0-3-9-16,1 3-11 0,-2 0-8 0,1 0-5 15,1 1-6-15,-1-2-9 0,1 1-16 16,1 1-23-16,1-1-18 0,2 0-130 16,2 0-144-16,1-6-341 0</inkml:trace>
  <inkml:trace contextRef="#ctx0" brushRef="#br0" timeOffset="321775.1422">4816 14294 537 0,'-6'-20'128'16,"-4"-1"4"-16,4 2-83 0,1 0-12 15,3 2-4-15,3 5-3 0,2 3-4 16,-1 3-3-16,5 4-1 0,1 2-2 16,4 6 0-16,0 2-1 0,2 7 0 0,2 5 0 15,-2 1 1-15,2 3-3 16,0 4-1-16,0 2-2 0,1 3-3 16,0-2-3-16,-1 4-2 0,5-1-2 0,-2 0-2 15,-1-2 0-15,0 0-1 0,2-3 0 16,-4-3-2-16,2-4-6 0,-2-2-8 15,-1-4-9-15,-3-5-12 0,-2-3-11 16,0-2-11-16,-3-3-115 0,-1-3-116 16,-3-3-276-16</inkml:trace>
  <inkml:trace contextRef="#ctx0" brushRef="#br0" timeOffset="322030.5275">5259 14160 654 0,'-10'1'146'0,"-4"3"1"15,-3 3-110-15,-4 8-12 0,-3 5-5 0,-4 4-3 16,-3 7 0-16,-1 3-2 0,-2 5 0 16,-7 0-2-16,8 8-2 0,2 0-3 15,0-2-3-15,2-2-2 0,2-3-1 16,6-4-5-16,9-3-8 0,2-8-12 15,6-2-13-15,8-5 61 0,4-3-187 16,5-7-133-16,4-3-334 0</inkml:trace>
  <inkml:trace contextRef="#ctx0" brushRef="#br0" timeOffset="322385.6043">5655 14207 611 0,'-13'-2'144'16,"-2"1"6"-16,-2 2-95 0,1 2-14 15,2 1-4-15,-2 0-4 0,-2 7-2 16,3 3-4-16,-3 3-2 0,4 3-1 16,-3 2-1-16,-2 3-1 0,2 4-2 15,1-1-2-15,1 2-3 0,4 4-3 16,3-3-2-16,2 2-4 0,4-1-1 0,4-2-3 16,4-2-1-16,2-4 0 0,3-3 0 15,3-2-3-15,2-5-4 0,3-2-7 16,1-3-13-16,0-5-13 0,-1-3-16 15,8 0-14-15,-1-2-118 0,-3-4-125 16,2 0-292-16</inkml:trace>
  <inkml:trace contextRef="#ctx0" brushRef="#br0" timeOffset="322806.7208">5753 14373 579 0,'-3'-10'142'0,"2"3"4"0,-1 0-65 15,4 2-45-15,-1 2-8 0,2 0-5 16,5 1-2-16,0 2-4 0,6 0-3 16,1 0-2-16,2 0-3 0,0 0 0 0,1 0-2 15,1 0-2-15,0 0-1 0,-3-1-2 16,0 1-1-16,-2 0 0 0,-1 0 0 15,-3 0-1-15,-3 0 0 0,-3 4-1 16,-4 0 0-16,-4 3 0 0,-2-1 0 16,-1 3 0-16,-6 0 0 0,0 5 0 15,-3-3 1-15,0 2 0 0,-1 0 1 0,0 3 1 16,0-2 1-16,2 3 2 0,1-2 1 16,5 1 1-16,1-2 1 0,3-1-2 15,5-1 0-15,2-1-1 0,3-2-1 16,3-1-1-16,3 0-2 0,3-1 1 15,4-2-1-15,0-2 0 0,4-2 0 16,2 0 0-16,-1-2-2 0,0-2-7 16,1-3-8-16,-2 1-9 0,0-2-12 15,-3 3-13-15,-2-4-121 0,-1 2-124 16,-1 4-295-16</inkml:trace>
  <inkml:trace contextRef="#ctx0" brushRef="#br0" timeOffset="323054.8272">6087 14063 610 0,'9'-6'128'16,"-1"3"2"-16,3 4-114 0,2 4-4 16,3 3 0-16,-1 9 1 0,2 2 2 15,0 0 3-15,-1 5 3 0,0 5 3 16,2 0 3-16,-2 5 2 0,0 2-1 15,0 1-4-15,-2 5-3 0,-3-1-4 16,-4 1-6-16,-6-2-4 0,-4 2-5 16,-6-3-9-16,-8-1-11 0,-3-1-15 15,-3-2 159-15,-1-3-293 0,-1 0-153 16,1-6-425-16</inkml:trace>
  <inkml:trace contextRef="#ctx0" brushRef="#br0" timeOffset="324107.5046">6762 14607 391 0,'-4'-1'118'0,"-1"0"6"0,3-3-5 15,-1 3-61-15,2-2-16 0,-3 0-6 16,4 3-5-16,0-4-5 0,1 2-4 16,1 0-1-16,1 0-2 0,2-1-2 0,3 2 0 15,0-1-2-15,3 1 0 16,5-1-1-16,4 0-2 0,3 1-1 0,1 1-1 15,3-2-2-15,3 2-2 0,2-2-2 16,1 3-1-16,-1 0-1 0,3 2 0 16,6-1-2-16,-1 2 1 0,2 0 0 15,2 2-1-15,0-1 0 0,2 1 0 16,0-5 1-16,-2 0-1 0,4 1 0 16,-3-2 0-16,3 1 0 0,2-1 0 15,-1 0 1-15,4 2-1 0,2 2 0 0,-3 1 1 16,5 0 1-16,-3-3-1 0,-3 2 1 15,2 1 1-15,-2-2-1 0,-2 0 1 16,0 1-1-16,-1-4 0 0,1 4-1 16,-4-2 0-16,-6-6 0 0,1 4-2 15,-2 0 2-15,-5-1-1 0,-4 0 0 16,-7-1-1-16,-4 0-5 0,1 6-6 16,-11-3-7-16,-3 1-9 0,-5-1-8 15,-3 3-13-15,-5-1-117 0,-4-1-116 16,-3 2-286-16</inkml:trace>
  <inkml:trace contextRef="#ctx0" brushRef="#br0" timeOffset="324883.5814">6915 14068 613 0,'-6'-8'144'16,"2"2"4"-16,-1-2-99 0,4 1-11 15,2-1-6-15,3 2-5 0,1-1-5 16,1 2-4-16,1 3-2 0,4-2-2 16,0 2-1-16,3 0 0 0,0 2-1 15,0 0 1-15,0 2-2 0,1 1-1 16,1 2-3-16,0-1-3 0,0 3-1 0,0-1-1 15,0 3-2-15,-2-1-1 0,0 0 1 16,-3-1 0-16,-5 3-1 0,0 2 1 16,-3-2-1-16,-3 0 0 0,-4-2 0 15,0 3 0-15,-3-2 0 0,0 1 0 16,-7-2 0-16,1 3 1 0,-3 0 0 16,1 0-1-16,-2 3 1 0,0 1 0 15,-2 2 0-15,1-1 0 0,0-2 0 0,0 2 0 16,-4 0 1-16,3 0-1 0,-2-1 1 15,3-2-1-15,-1 0 1 0,6-1 1 16,2-1-1-16,3-4 0 0,6-1-1 16,3-1 1-16,2-2 0 15,3-1-1-15,1-1 0 0,4-1 0 0,1 0 0 16,1 2 1-16,1-4-1 0,2 1 0 16,3 1 0-16,0-2 0 0,1 0 1 15,-2 0-1-15,1-2-2 0,-4 2-6 16,3 1-10-16,-2-2-9 0,-4 2-13 0,-1 2-12 15,0 0-121-15,-4 2-126 0,1-1-291 16</inkml:trace>
  <inkml:trace contextRef="#ctx0" brushRef="#br0" timeOffset="325190.7626">7417 13994 678 0,'-3'-5'165'0,"-1"-2"5"16,1 3-92-16,4 2-34 0,2 0-12 15,3 2-9-15,0 1-6 0,1-2-6 0,4 2-4 16,0-2-2-16,4 1-2 0,-1 1-7 16,2-3-15-16,-3 0-15 0,2 2-15 15,-3 2-68-15,-3-1-60 0,-1-1-118 16,1 1-242-16</inkml:trace>
  <inkml:trace contextRef="#ctx0" brushRef="#br0" timeOffset="325364.1876">7722 13865 687 0,'2'-1'150'16,"0"-2"1"-16,0 3-118 0,-1 3-16 16,0 3-8-16,3 0-5 0,-4 5-6 15,0 0-9-15,1 5-9 0,-1 2-10 16,2 3-121-16,0 0-119 0,-1 1-296 15</inkml:trace>
  <inkml:trace contextRef="#ctx0" brushRef="#br0" timeOffset="325700.2834">7723 14332 701 0,'-4'-3'165'0,"3"1"4"0,0 0-111 16,3 2-19-16,0-2-11 0,1 3-7 0,2 0-6 15,1-1-6-15,3 2-4 0,2-2-2 16,1-2-1-16,4 2-6 0,3-2-11 16,-1 2-15-16,2-1-15 0,0 0 22 15,-3-1-151-15,1 2-131 0,0-1-313 16</inkml:trace>
  <inkml:trace contextRef="#ctx0" brushRef="#br0" timeOffset="325905.4521">8189 14155 625 0,'0'-2'147'0,"2"1"3"0,-2 5-73 16,0 0-51-16,0 2-10 0,1 3-3 0,-3 1-2 15,1 3-2-15,-2 4-3 16,1 2-1-16,2 0-4 0,-3 2-10 0,2 1-12 15,3 1-14-15,1 1-121 0,-3-2-123 16,0-3-306-16</inkml:trace>
  <inkml:trace contextRef="#ctx0" brushRef="#br0" timeOffset="326317.9053">6706 14939 627 0,'2'-6'155'0,"-5"1"5"0,3 3-87 16,-1 2-25-16,1 2-10 0,-1 4-8 15,0 4-6-15,-4 4-6 0,1 4-5 16,-3 4-2-16,1 0-3 0,2 3-3 16,-2-6-2-16,3 3-9 0,1-2-14 15,3-3-16-15,6-4-15 0,1 1-122 16,-1-6-133-16,3 2-314 0</inkml:trace>
  <inkml:trace contextRef="#ctx0" brushRef="#br0" timeOffset="326551.2698">7024 15010 714 0,'0'-5'169'15,"0"2"5"-15,0 3-113 0,1-2-16 16,3 2-7-16,1-1-4 0,-1 1-7 15,5-1-7-15,2 0-7 0,1 1-3 16,5 0-6-16,-1-1-8 0,3 1-12 16,0 0-18-16,1 1-18 0,-1 0 157 0,0-1-293 15,-4 0-159-15,-1 0-425 0</inkml:trace>
  <inkml:trace contextRef="#ctx0" brushRef="#br0" timeOffset="327032.5214">7560 15018 683 0,'-3'-8'157'0,"-5"2"5"16,5 2-115-16,-1 2-11 0,-2 3-3 15,1 3-4-15,-3 6-3 0,0 1-3 16,-1 5-3-16,0 0-2 0,0 4-3 16,2 1-2-16,3 0-2 0,1-1-3 15,3-3-3-15,3-3-1 0,2-3-2 16,3-2-1-16,3-2 0 0,-1-5-1 15,4-2 0-15,-1-4 1 0,4-3-1 16,-1-2 0-16,0-3 0 0,-2 1 0 16,0-4 0-16,0-1 0 0,-2-2 0 0,-2 1 1 15,-2-4-1-15,-1 1 1 0,-4 2 3 16,0 3 4-16,-2 4 2 0,-1 4 0 16,-1 4 0-16,-1 8 1 0,1 3-2 15,2 3-2-15,-1 2-3 0,3 2-3 16,1 4 0-16,0-2-1 0,4-1 0 15,-1 0-1-15,4-1-6 0,0 0-10 0,1-3-15 16,1-5-19-16,0 2-16 16,1-3-129-16,-2-2-142 0,1 1-324 0</inkml:trace>
  <inkml:trace contextRef="#ctx0" brushRef="#br0" timeOffset="327616.3645">7914 15004 674 0,'-1'-8'162'0,"1"3"6"0,-2-3-106 0,0 3-16 16,5 0-9-16,0 2-7 0,4 2-5 15,-3-2-7-15,4 2-4 0,2 0-2 16,2 1 1-16,1 0-1 0,2 0 0 16,1-3-2-16,-1 3 0 0,1-1-3 15,1 1-1-15,-3 1-3 0,0 2-1 16,-2-1-1-16,-3 3 0 0,-1 0-1 15,-3 1 1-15,-1 0-1 0,-4 3 0 16,-3-1 0-16,-1 3 0 0,-4 0 0 0,-2 0 0 16,1 3 0-16,-4 2 0 15,-1-2 0-15,-1 2 0 0,0 0 0 0,1 1 0 16,-1 2 0-16,-1-3 0 0,1-2 0 16,2-1 0-16,2-1 0 0,1-1 1 15,3-2-1-15,2-1 0 0,1-1 1 16,4 1-1-16,-2-3 1 0,4 0-1 15,0-2 1-15,3 0-1 0,0 0 0 0,3-1 0 16,-1 0 1-16,3 1-1 0,2-3 0 16,0 1 0-16,0-1 0 0,3-1 0 15,0-2 0-15,-2 2 0 0,2-2 0 16,0 1-1-16,-2 1-4 0,-1 1-5 16,-2 0-6-16,0 0-11 0,-1 1-10 15,-1 1-13-15,-2 1-9 0,0-2-10 16,-1-1-111-16,2 0-120 0,-5-1-276 15</inkml:trace>
  <inkml:trace contextRef="#ctx0" brushRef="#br0" timeOffset="327892.7184">8295 14988 646 0,'-1'-2'156'16,"2"0"4"-16,-1 2-78 0,3 2-44 16,2-1-14-16,1 0-7 0,2 2-4 15,3-1-4-15,4 1-4 0,1-1-3 16,2 0-7-16,1 0-8 0,0-2-11 15,1 0-12-15,-2-2 75 0,-1 0-205 16,-1-2-133-16,-1 1-348 0</inkml:trace>
  <inkml:trace contextRef="#ctx0" brushRef="#br0" timeOffset="328066.2416">8597 14853 738 0,'0'2'175'0,"-3"1"2"0,2 3-117 0,1 2-21 16,-1 3-13-16,2 0-10 0,-1 4-7 16,1 2-11-16,2 1-15 0,-1 4-14 15,0 3-16-15,1-1-131 0,-4 2-137 16,2 3-334-16</inkml:trace>
  <inkml:trace contextRef="#ctx0" brushRef="#br0" timeOffset="330401.6656">9015 14252 627 0,'0'-17'159'0,"3"6"7"16,-3-1-78-16,-1 5-31 0,2 4-13 15,-2-1-7-15,2 3-9 0,-1 1-6 0,2 4-4 16,0 0-5-16,-1 5-2 0,-1 4-2 16,2 5-1-16,-1 0-1 0,2 2-2 15,-1 2-2-15,1 2-2 0,-1-1-1 16,2-2-5-16,-2-1-5 0,2 1-10 15,-3-2-12-15,3 1-14 0,-3-5-11 16,0-2 151-16,-2 1-276 0,-1-5-143 16,1-1-394-16</inkml:trace>
  <inkml:trace contextRef="#ctx0" brushRef="#br0" timeOffset="330614.0865">8889 14399 672 0,'-6'-10'165'16,"0"4"7"-16,4-1-103 0,2 2-16 15,2 0-11-15,3-1-8 0,3 1-7 0,4 2-10 16,3-1-5-16,1 1-4 16,4 2-3-16,1-2-5 0,2 2-15 0,2-3-18 15,4 1-20-15,-2 2-130 0,2-2-142 16,2 1-341-16</inkml:trace>
  <inkml:trace contextRef="#ctx0" brushRef="#br0" timeOffset="334497.5905">9606 14231 632 0,'-5'-2'156'0,"1"-2"7"0,1 0-96 16,-1 2-14-16,3-1-6 0,2 0-7 16,0-1-8-16,5 0-7 0,2 1-6 15,1-1-4-15,5 0-2 0,2 2-4 16,3 0 0-16,1-1-2 0,0-1-2 16,-1 3-1-16,3 0-1 0,0 0-1 15,0 1 0-15,-1 0-3 0,1 1 1 0,-3 1-1 16,-1 1 1-16,-1-1-1 0,-5 2-1 15,-2 0 1-15,-4-1 0 0,-4 1-1 16,-2 2 1-16,-5 1-1 0,-5 3 1 16,-1 1 1-16,-3 2 0 0,-2 2 0 15,-3 3 1-15,-3 0-1 0,0 0 0 16,-3 2 0-16,1 1 1 0,0-2-1 16,0-1 0-16,3 1 1 0,2-3 0 15,0 0 0-15,4-1-1 0,2-4 1 0,4-2 0 16,2 3 0-16,5-4-1 0,3-2 0 15,4-2 0-15,1 1 0 0,4-3 1 16,2 6 0-16,4-6 0 0,0 0 0 16,5 0 1-16,-2-2-1 0,3 0 0 15,1 1 0-15,0-7 0 0,0 2 0 16,1 0-1-16,-3 2-1 0,0 1-1 16,-3-2-3-16,-2 1-5 0,-3 3-9 15,-2 0-11-15,-4 2-10 0,-2-1-10 16,-2 2-8-16,0 1 40 0,-3-2-159 15,0-1-120-15,0-1-304 0</inkml:trace>
  <inkml:trace contextRef="#ctx0" brushRef="#br0" timeOffset="335077.1733">10172 14071 660 0,'-4'-8'160'15,"4"3"7"-15,-4-1-102 0,4 3-13 16,3 1-7-16,2 1-8 0,0 4-7 15,-2-3-8-15,1-2-6 0,3 4-5 16,1-1-4-16,0-2-2 0,0-2-2 0,0 2-5 16,2 2-5-16,-1-2-11 0,0 0-14 15,1 1-17-15,-2 2-13 0,-2-1-121 16,0 1-130-16,-3-4-300 0</inkml:trace>
  <inkml:trace contextRef="#ctx0" brushRef="#br0" timeOffset="335327.1225">10526 13839 652 0,'1'-7'160'15,"-1"1"4"-15,0 3-96 0,1 7-17 16,0 2-9-16,-1 1-10 0,3 4-9 16,-1 4-7-16,2 2-3 0,1 4-6 0,-1 1-2 15,2 3-5-15,0 3-9 0,0 1-15 16,1 1-20-16,-1 1-93 0,-2 0-40 16,1 1-120-16,0 2-247 0</inkml:trace>
  <inkml:trace contextRef="#ctx0" brushRef="#br0" timeOffset="338659.6736">11327 13731 575 0,'-1'-17'143'0,"-7"0"6"16,-2 9-86-16,-1 0-17 0,0 6-10 16,-2 3-8-16,-8 3-9 0,-3 4-7 15,0 8-3-15,0 7-2 0,-3 13 1 16,4 3 3-16,1 9 2 0,4 9 2 0,-1 8 2 16,3 3-1-16,4 3 0 0,3-3-2 15,2 5-3-15,6-4-2 16,2-1-2-16,6-4-3 0,3-6-1 0,2-3-2 15,2-4-2-15,2-6-6 0,1-6-9 16,5-5-9-16,0-4-15 0,4-4-13 16,-1-6-123-16,1-4-128 0,-4-7-305 0</inkml:trace>
  <inkml:trace contextRef="#ctx0" brushRef="#br0" timeOffset="340735.6719">11418 14242 265 0,'-7'-7'83'0,"0"1"10"0,-2-2-12 15,2 2-24-15,2 0-6 16,-5-2-4-16,2 0-3 0,-1-2-4 0,1 2-6 16,-1-3-1-16,2 0 1 0,1 0-2 15,0-2 0-15,1 2-2 0,1 0-2 16,1 0-1-16,1 4-1 0,0-2-3 16,-2 3-2-16,5 4-1 0,2 1 1 15,-1 3-1-15,3 3-2 0,4 4-1 0,3 3-2 16,4 4-1-16,2 1-3 0,2 3-1 15,4 2-3-15,2 3-1 0,1 0 0 16,0-2-2-16,0-1-1 0,-3 0-1 16,3 0-1-16,0-2 0 0,0-2 0 15,-4 1-2-15,2-1 0 0,-3 0-3 16,2 1-5-16,-5-3-7 0,-3 0-8 0,-4-2-9 16,-2 0-7-16,-2-1-8 0,-3-3-7 15,-5-1 6-15,-1-5-115 0,-3 1-108 16,-1-3-269-16</inkml:trace>
  <inkml:trace contextRef="#ctx0" brushRef="#br0" timeOffset="340988.039">11730 14123 590 0,'0'-5'149'0,"-1"1"3"0,-4 2-78 15,-1 5-29-15,-2 2-10 0,-2 3-7 16,-3 7-7-16,-5 0-7 0,-2 10-2 16,-1 2-1-16,-2 3-2 0,-3 4 0 15,0 3-1-15,-3 2-3 0,-2 0 0 16,-4-3-2-16,2 0-1 0,1 2-2 16,4-6-3-16,5-2-7 0,5-6-9 15,6-3-11-15,10-3-11 0,2-7 61 16,3-6-187-16,10-2-129 0,0-6-329 0</inkml:trace>
  <inkml:trace contextRef="#ctx0" brushRef="#br0" timeOffset="341286.7475">12190 14007 620 0,'-13'-6'140'0,"-2"0"4"0,1 2-103 15,0 5-12-15,-3 8-3 0,-1 1-1 16,2 6-3-16,-2 2 0 0,0 5 0 16,-3 4 0-16,2 3-1 0,-1 1-1 15,2 5-2-15,1-2-2 0,3 3-4 0,6 0-4 16,0 1-3-16,3 0-2 0,8-3-4 15,4-2-5-15,4-1-8 0,3-5-8 16,1-2-11-16,4-3-11 16,3-8 14-16,0-1-142 0,-5-9-123 0,4 3-303 15</inkml:trace>
  <inkml:trace contextRef="#ctx0" brushRef="#br0" timeOffset="341782.4178">12203 14292 653 0,'-3'-3'151'0,"2"-2"3"0,1 0-108 15,2 0-11-15,2 0-6 0,1 1-4 16,2 0-3-16,6-1-5 0,0 0-1 16,4 1-1-16,3 0-3 0,2 0-3 15,4 2-2-15,-3-3-2 0,-1 3-1 16,-1-1-3-16,-2 3 1 0,-3-1-2 16,-1 2 0-16,-6-1-1 0,-1 4-2 15,-3 1 0-15,-4 1-1 0,-1 3-1 16,-2-1 0-16,-3 3 1 0,-2 2 1 0,-3-1 0 15,-4 4 2-15,-3 0 0 16,-2 0 1-16,-1 2 0 0,-2-1 0 0,0 3 1 16,2-2 0-16,3-3 1 0,4 1 1 15,3-4 0-15,4-2 0 0,3 1 1 16,7-4-1-16,1 1 0 0,3-2-1 16,6-1 0-16,2-3-1 0,1-2 0 0,4-2 0 15,1-3-1-15,2-3-2 16,0 0-2-16,0-3-5 0,2 1-6 0,0 1-10 15,-3 3-8-15,-1 0-9 0,-4 1-9 16,1 3-17-16,-6 0-94 0,-2 2-107 16,-2 0-250-16</inkml:trace>
  <inkml:trace contextRef="#ctx0" brushRef="#br0" timeOffset="342256.1228">12574 13956 638 0,'-4'-10'139'16,"3"0"0"-16,2 1-110 0,4 6-13 15,0 1-5-15,2 4-3 0,1 4-2 0,3 2-2 16,-4 7 0-16,5 5-1 0,1 1 2 16,4 4 0-16,1 5 0 0,0 1 1 15,2 1 1-15,0 0-1 0,-7 2 0 16,1 2-2-16,-6-4 0 0,-2 1-2 16,-2 0-1-16,-4 1-1 0,-1 1 0 15,1-4-2-15,-3 3-3 0,-3-1-3 0,-5-2-5 16,-4 0-7-16,-4-2-10 15,2 0-61-15,-7-5-57 0,2-3-102 0,5-5-230 16</inkml:trace>
  <inkml:trace contextRef="#ctx0" brushRef="#br0" timeOffset="342938.5446">13120 14134 619 0,'-1'-11'156'0,"1"5"8"16,-1 3-91-16,-1 1-18 0,4 4-9 15,-2 6-9-15,1 2-6 0,1 5-9 16,0-1-6-16,0 5-3 0,-1 4 0 15,0 1-4-15,-1 6-1 0,2-2-3 16,-1 4-1-16,1-1-1 0,1-1-4 0,2-3-6 16,0 0-11-16,1-5-10 0,2 5-12 15,0-9-10-15,-2-2-12 0,-1-5-118 16,-2-1-121-16,-1-4-285 0</inkml:trace>
  <inkml:trace contextRef="#ctx0" brushRef="#br0" timeOffset="343134.0219">12993 14349 660 0,'-9'-5'164'0,"8"0"5"0,-3 1-81 16,3 3-43-16,6-1-13 0,0 2-7 16,1-2-6-16,4 1-8 0,3 0-4 15,2 1-3-15,6-4-3 0,1 2-5 16,5-3-10-16,1 1-12 0,7-1-15 15,-3 0-14-15,4-1-120 0,-1 1-129 0,0 0-301 16</inkml:trace>
  <inkml:trace contextRef="#ctx0" brushRef="#br0" timeOffset="345819.7014">13946 14215 434 0,'3'-7'115'0,"-1"0"5"0,-4-2-50 0,-1 2-17 15,-3-1-11-15,-3 2-3 0,-4-1-1 0,-3-1-2 16,-4 4-1-16,-1 2 0 0,-2 4-4 16,-4 0-3-16,1 2-3 0,-3 4-4 15,1 3-2-15,2 2-2 0,3 2-1 16,6 3-1-16,3 1-2 0,4 2-1 15,7-1-4-15,3 0-1 0,3-1-4 16,6-2-2-16,2-4-1 0,5 1 1 16,5-3-1-16,4-3 0 0,4-4 1 0,1-3-1 15,3-6 0-15,3-3 0 0,-2-4 0 16,-2-3 0-16,-1-1-1 0,-3-5 1 16,-3-2 0-16,-5 2 0 0,-3 0 0 15,-5 3 1-15,-3-2-1 0,-4 4 1 16,-3 7 0-16,-4 2 3 0,-2 6 1 15,-1 2 0-15,-3 6 1 0,0 1 0 16,1 4-2-16,1 3 0 0,2 4-3 16,1-2-2-16,1 1-3 0,5 0-11 15,3 2-11-15,4-4-15 0,2 0-10 0,3-3-14 16,3-2-116-16,0-1-123 16,7-6-279-16</inkml:trace>
  <inkml:trace contextRef="#ctx0" brushRef="#br0" timeOffset="346535.5097">14314 14087 354 0,'-1'2'110'0,"1"-2"7"16,-1-1-10-16,0 0-43 0,1-4-13 16,0 0-10-16,0 1-4 0,-1-4-3 15,-1-3-2-15,2-3 0 0,0-2-4 16,-1-1-1-16,1 1-1 0,-2-2 1 0,2 4-2 16,-2 3 0-16,0 4 0 0,-3 3-1 15,0 8-1-15,-2 8-2 0,2 6-2 16,-2 9-4-16,-1 6-3 0,0 5-2 15,-1 4-1-15,5 5-1 0,2-3 0 16,1-3-1-16,4-4 2 0,6-1-2 16,6-3 0-16,5-4-1 0,3-7-2 15,2-6-1-15,5-4-1 0,-2-6-1 0,-1-4-1 16,-1-7 0-16,-3-6 0 0,-1-5-2 16,-4-1 1-16,-4-3-1 0,-2 2-1 15,-3-1 0-15,-2 2-2 0,-3 4 0 16,-3 4 1-16,-5 1-1 0,3 4 1 15,0 5 1-15,-3 3 1 0,0-1 1 16,3 4 0-16,0 2 1 0,5 5 0 16,-2-2 0-16,3 0-1 0,3-2 0 15,3 2 0-15,3-1 0 0,2-6-1 16,3-3 0-16,2-6 0 0,1-5 1 0,0-3 0 16,0-5 0-16,-1-6 1 0,-2-3 0 15,-1-1 0-15,-7-1 0 0,-2-2-1 16,-6-3-5-16,-3 2-7 0,-6-3-8 15,-4-1-9-15,-3 2-10 0,-2 3-8 16,2 3-7-16,0 8-3 0,2 4 50 16,2 8-156-16,4 7-115 0,6 2-300 15</inkml:trace>
  <inkml:trace contextRef="#ctx0" brushRef="#br0" timeOffset="346849.0717">15362 13771 555 0,'-12'-8'137'0,"-4"1"3"15,-3 4-36-15,-2 6-73 0,-2 2-5 16,-1 6 1-16,-3 7 5 0,-3 4 0 15,3 5 1-15,3 4-2 0,-1 4-2 16,4 6-2-16,4 2-3 0,4 1-3 16,2-1-4-16,4-2-3 0,2 1-3 0,6-5-2 15,3-4-3-15,4-5-3 0,4-5-4 16,4-4-4-16,4-4-6 0,3-6-12 16,2-7-11-16,2-2-14 15,2-1-14-15,-2-5-124 0,-1-1-130 0,-3-5-306 16</inkml:trace>
  <inkml:trace contextRef="#ctx0" brushRef="#br0" timeOffset="347269.9476">15350 14103 597 0,'-3'-5'150'0,"1"-1"4"16,0-1-67-16,5 4-47 0,2-1-11 16,3 3-6-16,2-3-7 0,1 2-4 15,4 0-5-15,2 1-1 0,1 0-2 0,3 1-1 16,-1-4-2-16,1 4 1 0,-2 2-2 16,-2-2 1-16,-2 0-1 0,-3 1 0 15,-3-1 0-15,-3 2-1 0,-5 2 0 16,-1 0 0-16,-2-1 0 0,-6 3 0 15,0 1 0-15,-6 1 0 0,-2-1 1 16,-1 3 0-16,-4 1 1 0,1 0 2 16,-1 2 4-16,1-1 4 0,3 0 3 15,4 0 2-15,2-1 1 0,4-1 1 16,5 1-2-16,4 1-3 0,5-1-4 0,2-2-4 16,5 2-1-16,3-1-1 0,3-2-2 15,2-3 0-15,2-1-1 0,1-4-2 16,3 0-4-16,0-5-9 0,0-2-12 15,3-1-12-15,-2 1-12 0,-2-3-7 16,-1 3-121-16,-3 1-122 0,-1 0-284 16</inkml:trace>
  <inkml:trace contextRef="#ctx0" brushRef="#br0" timeOffset="347534.2386">15739 13736 605 0,'7'-6'129'0,"2"2"4"15,2 6-111-15,1 5-1 0,4 2 4 16,-2 3 4-16,2 5 2 0,1 3 3 16,1 3 0-16,0 4 0 0,2 2-2 0,-2 7-4 15,2-1-4-15,-2 3-6 0,-3 0-5 16,-4 0-5-16,-4 0-5 0,-4-2-7 15,-6 2-12-15,-5-4-13 0,-6-1-15 16,-2-2-128-16,-7-3-3 0,1-5-112 16,-1-2-208-16</inkml:trace>
  <inkml:trace contextRef="#ctx0" brushRef="#br0" timeOffset="348044.9197">16011 13407 514 0,'6'-20'134'0,"4"4"5"0,5 3-22 15,3 3-87-15,4 8-2 0,4 5-1 16,2 7 0-16,4 8 1 0,5 9 1 16,0 8 2-16,3 6 1 0,-2 6 0 15,-2 4-1-15,-1 6-3 0,-3 0-4 0,-7 0-6 16,-3 0-4-16,-6 2-4 0,-5 1-3 15,-7-3-3-15,-9 0-2 0,-10-3-2 16,-7 1-7-16,-7-2-17 0,-7-3-22 16,-5-4-35-16,-5 1-106 0,1-2-137 15,-3 4-312-15</inkml:trace>
  <inkml:trace contextRef="#ctx0" brushRef="#br0" timeOffset="368331.6094">16714 13979 653 0,'-4'-1'167'15,"1"-2"9"-15,-2 3-96 0,1-2-10 16,2-2-8-16,0 3-8 0,1 1-11 15,1-3-11-15,-1 2-8 0,2-1-8 16,3-2-6-16,3 3-3 0,-1-2-3 16,3-2-2-16,1 4-3 0,2 1-7 0,1 1-11 15,0 1-18-15,-1 0-13 0,-1 2-17 16,0-1-16-16,-1 1-115 0,-4 0-128 16,-1-3-284-16</inkml:trace>
  <inkml:trace contextRef="#ctx0" brushRef="#br0" timeOffset="368528.9162">16681 14129 655 0,'-2'0'159'0,"-1"0"2"0,2 0-92 0,3 0-29 16,3-1-9-16,4 1-9 0,1-2-7 15,3 2-4-15,4 0-7 0,3-1-11 16,1-1-19-16,2 1-19 0,-1 1-123 16,0 0-132-16,-1 3-320 0</inkml:trace>
  <inkml:trace contextRef="#ctx0" brushRef="#br0" timeOffset="375181.9368">17242 13768 491 0,'-11'-11'128'16,"0"0"6"-16,2 1-49 0,0-1-37 15,2 5-6-15,1 0-2 0,1 1-1 16,2 0-3-16,2 3-4 0,-2 1-3 15,3 2-5-15,1 0-3 0,2 0-3 0,2 2-4 16,2 2-2-16,2 3-1 0,3 3 1 16,0 4 0-16,4 2-1 0,0 4 0 15,4 3 0-15,-2 3 0 0,0 0-1 16,1 3-1-16,0 0-1 0,2 0-2 16,0-1-1-16,-1 0-1 0,-2-7-2 15,3 4-1-15,0-3-1 0,-3-2 0 16,-1-1-1-16,-3-2 0 0,-2-4-1 15,0 4-3-15,-6-7-4 0,0-1-7 0,-3-5-8 16,-2 0-8-16,0-2-8 0,0-1-7 16,-2-1-5-16,-1-1-3 0,-1-3-8 15,1 2-101-15,-3-1-107 0,-2-3-263 16</inkml:trace>
  <inkml:trace contextRef="#ctx0" brushRef="#br0" timeOffset="375485.1167">17641 13637 533 0,'5'-12'136'16,"-4"3"5"-16,-3 6-73 0,-3 4-14 15,-1 6-7-15,-3 4-4 0,-2 5-5 0,-5 4-4 16,-4 4-2-16,-5 4-3 0,-3 5-3 16,-5 3-5-16,-4 3-6 0,2 3-3 15,0 2-4-15,2-2-3 0,1 0-3 16,3-1 0-16,5-6-3 0,0-2-2 16,5-4-9-16,5-7-10 0,4-3-15 15,7-4-11-15,8-5-12 0,1-5-117 16,7-4-124-16,2 0-283 0</inkml:trace>
  <inkml:trace contextRef="#ctx0" brushRef="#br0" timeOffset="375842.6391">17951 13681 670 0,'-10'0'161'0,"-2"0"7"16,1 4-105-16,-4 1-14 0,0 2-7 15,-1 4-7-15,-3 3-5 0,0 3-5 16,-2 2-4-16,-2 3-1 0,3 5 0 0,-1 3-1 15,3 3-1-15,2 0-3 0,6 2-2 16,1 1-2-16,7-2-3 0,1-1-4 16,2-3-1-16,4-5-1 0,3-1-1 15,4-5-2-15,0-2-5 0,2-2-9 16,5-5-10-16,2-3-16 0,-1-2-19 16,3-2-9-16,-1-5 33 0,-2-2-158 15,0-3-128-15,-3 2-306 0</inkml:trace>
  <inkml:trace contextRef="#ctx0" brushRef="#br0" timeOffset="376319.9444">18000 13872 683 0,'3'-3'162'0,"-2"0"6"15,3-1-106-15,4 3-17 0,0-1-7 16,0 2-6-16,3-3-6 0,1 2-4 16,1 0-5-16,0 0-3 0,-1-2-3 15,4 3-3-15,1-1-2 0,-1 1-2 16,0 0-2-16,-1 1 0 0,0 0-2 15,-2 1 0-15,-2-1 0 0,-3 1-1 16,-4 2-1-16,-1 0 0 0,-3 1-1 0,-6 2 1 16,-3 3-1-16,-1 1 1 0,-3 1 0 15,-1 3 1-15,-3 3 0 0,-1 2 0 16,2-1 2-16,-1 2 0 0,1 1 1 16,1-3 1-16,3 0 0 0,3-3 1 15,3-2 1-15,1-2 0 0,3-2-1 16,2-2-1-16,4-1 0 0,2 0-1 15,1-4-1-15,2 0 0 0,3-2 0 16,1-3-1-16,2-2 0 0,2-2-2 0,0-2-4 16,2 0-7-16,2-3-13 15,-1 0-16-15,1 1-13 0,-1 1-20 0,-2 0-112 16,-1 0-126-16,-3-2-288 0</inkml:trace>
  <inkml:trace contextRef="#ctx0" brushRef="#br0" timeOffset="376555.8326">18353 13632 585 0,'7'-4'137'0,"1"6"8"16,0 1-87-16,1 6-13 0,2 3-1 15,2 7 0-15,1 4-1 0,3 3-1 16,0 1-4-16,0 4-3 0,0 2-6 15,1 3-4-15,-4-2-6 0,-1 2-5 16,-6-1-4-16,-6 3-5 0,-3-2-6 0,-8 1-8 16,-6-3-18-16,-4 0-21 15,-4-2-22-15,-2 1-119 0,-2-4-139 0,0-2-317 16</inkml:trace>
  <inkml:trace contextRef="#ctx0" brushRef="#br0" timeOffset="379367.1778">19005 13990 401 0,'-4'1'99'0,"2"0"1"0,-3-3-58 15,1 3-13-15,-1-1-6 0,1 3-3 16,-2-3-1-16,3 1-2 0,-4 0 2 16,1-1 3-16,-1 0 1 0,-2 0 0 15,0 0 1-15,0 0-1 0,-1 0-1 16,2-1-1-16,-2 0 0 0,4-1 0 0,-2 0 1 16,1 1 0-16,3-2 1 15,-1 2 0-15,3 0 0 0,0-1-2 0,-1 1-3 16,3 1-3-16,1-1-2 0,-1 0-2 15,4 0-3-15,1-2-3 0,2-1 0 16,4 2 0-16,2 0 0 0,1-2-1 16,6 1 0-16,3 1 0 0,4 1 0 15,1-2 0-15,3 2 0 0,1 0-1 16,3-2 0-16,3 2 0 0,0 0-1 16,1-1-1-16,7 0 0 0,3 1 0 0,3 0 0 15,5 0-1-15,-1-2 1 0,0 2-1 16,4 0 0-16,0-2-1 0,-3 1 0 15,-1-2 0-15,1 2-1 0,-1-2 0 16,0-1 0-16,-3 0 1 0,-5 2 0 16,-2-1 0-16,-3 0 1 0,-5 2 0 15,-4-1 0-15,-3 2 0 0,-2 0 0 16,0-2 0-16,-6 1 0 0,-1-1 0 16,-4 2-1-16,-2-2-2 0,-4 1-6 15,-3 1-8-15,-5 1-9 0,-3-2-10 0,-2 0-13 16,-4 1-125-16,-6 0-125 0,-4-3-302 15</inkml:trace>
  <inkml:trace contextRef="#ctx0" brushRef="#br0" timeOffset="380140.1292">19120 13459 587 0,'-5'-4'144'0,"-4"1"7"16,-2 4-85-16,-3 4-13 0,-6 6-9 15,-2 3-6-15,-5 3-4 0,-1 6-5 16,0 4-4-16,1 1-5 0,3 0-3 16,6 1-3-16,6-1-2 0,4 1-2 15,4-4-3-15,4-1-3 0,4-3-1 16,4-4-2-16,4-3 0 0,2-5-1 0,3-4 0 16,5-2 1-16,1-7-1 0,3-2 0 15,-1-6 0-15,-1-4 1 0,-2-3-1 16,-3-4 0-16,-1-4 0 0,-3-3 0 15,-4-5 0-15,-1 1 0 0,0-3-1 16,-4 2-1-16,2 0 0 0,-5 5 1 16,0 7-1-16,-2 4 1 0,0 8 0 15,-1 9 0-15,-1 3 2 0,-3 7 0 16,2 5 0-16,-3 3 0 0,2 3 0 16,1 6 0-16,0 0-1 0,2 4 0 0,-2-1 0 15,4-1 0-15,0 0 0 0,2-5 0 16,1-1-2-16,2-4-11 15,1-4-13-15,2-2-16 0,0-2-16 16,2-4-121-16,-1-3-135 0,3-1-308 0</inkml:trace>
  <inkml:trace contextRef="#ctx0" brushRef="#br0" timeOffset="380845.8767">19332 13407 587 0,'-3'-4'150'0,"2"3"7"0,0-3-75 16,2 2-22-16,2-1-10 0,0-2-5 0,1 2-5 15,1-1-7-15,1 2-5 0,1-2-5 16,1 3-4-16,1-3-3 0,1 3-3 15,4 1-3-15,2-3-2 0,-2 3-2 16,3 3-2-16,2-4-1 0,-1 3-1 16,1-1-1-16,-1 2 0 0,-1-2 0 15,-1 1-1-15,-3 0 0 0,-2 0 0 16,-1-1 0-16,-2 2 0 0,-3 0 0 16,-2 1-2-16,-3 0 1 0,0-1-1 0,-3 4 0 15,-1 1 0-15,-2-1 0 16,-2 2 1-16,0 2 0 0,-1 0 1 15,-2 4-1-15,0 0 1 0,-1-1-1 0,-2 3 1 16,1-1-1-16,0 1 0 0,0 1 0 16,0-4 0-16,1 1 0 0,1-2 0 15,1 1 1-15,0-2-1 0,3-1 1 16,0-2 0-16,4-2 0 0,2 0 0 16,-1-2-1-16,4-1 0 0,-1 0 0 15,2-3 0-15,0 0 1 0,2-1-1 0,0-2 0 16,0 0 1-16,1 0 0 0,0-2-1 15,2 2 1-15,0-2 0 0,-2 2 0 16,0 1-2-16,1-1 0 0,1 2-2 16,-2 2-2-16,0-2-3 0,1 1-4 15,2 1-3-15,-1-1-6 0,0 1-5 16,-1-1-5-16,-1 0-8 0,0 2-2 16,1 0-3-16,-4 0-6 0,2 0-4 15,-1-1-103-15,-2-1-106 0,2 1-257 0</inkml:trace>
  <inkml:trace contextRef="#ctx0" brushRef="#br0" timeOffset="381299.2897">19683 13243 513 0,'2'-3'135'16,"-1"0"6"-16,0 0-42 0,-1 1-47 15,1-1-9-15,0 1-4 0,1 0-1 16,-1 0-1-16,1 2-2 0,0-1-3 16,1 1-4-16,0-1-3 0,-1-1-5 15,2 2-4-15,-1 0-4 0,1-1-2 0,1 1-3 16,0 1-2-16,2-1-2 0,2 0-1 15,-1 0-2-15,1 0-8 0,2 0-11 16,-2 0-13-16,-1 0-14 0,1 2-15 16,-2-4-124-16,-3 4-133 0,-1-1-304 15</inkml:trace>
  <inkml:trace contextRef="#ctx0" brushRef="#br0" timeOffset="381536.6566">19955 13044 665 0,'3'-5'156'0,"-2"0"3"15,1 7-103-15,0-4-20 0,-1 5-5 16,1 2-4-16,1 1-6 0,-1 4-5 0,1 3-5 15,-1 1-2-15,-1 0-3 0,2 3-11 16,-2 2-13-16,1-1-16 0,0-1-21 16,-1 2-116-16,-2 2-131 0,-1-1-305 15</inkml:trace>
  <inkml:trace contextRef="#ctx0" brushRef="#br0" timeOffset="381964.7363">19976 13535 641 0,'-4'0'167'15,"-1"0"11"-15,1-2-87 0,0 4-21 16,1-2-11-16,2 0-7 0,0 2-11 15,2-1-9-15,2 0-9 0,0 3-6 0,2-3-4 16,3 1-3-16,1-2-2 0,4 2-3 16,1-2-2-16,2-2-3 0,3-1-3 15,-1 0-6-15,0-2-11 0,0-1-15 16,-1 0-18-16,-3 0-16 0,0-3 86 16,-4 3-215-16,-2 1-143 0,1 1-357 15</inkml:trace>
  <inkml:trace contextRef="#ctx0" brushRef="#br0" timeOffset="382465.4586">20513 13406 623 0,'1'-7'159'0,"-4"3"6"0,-2-3-77 0,1 4-30 16,-3-2-11-16,-1 4-5 0,-2-2-7 16,-3 3-7-16,-2 3-6 0,-1-1-3 15,0 4-2-15,-1 3-2 0,1 2-1 16,2 2-3-16,3 3-1 0,3 0-1 15,-1 6-2-15,4-2-3 0,4-1-2 0,1-2-1 16,3-1 0-16,3-1-1 0,2-3 0 16,3-7-1-16,2 1-1 0,-1-3 0 15,4-3-1-15,0-5-1 0,-2-2 0 16,1-2 0-16,-1-2 0 0,-1-2 1 16,1-3 1-16,-2-3 1 0,-1 1 0 15,-3-1 1-15,-4-1 0 0,2 4 0 16,-2 3 0-16,-2 4 0 0,0 3 1 15,-4 3 0-15,1 6 0 0,1 3 0 16,-2 1 0-16,-3 3 0 0,-1 0 0 0,2 3-1 16,3 5 1-16,1 1-1 15,2 0 0-15,1-1-1 0,3 0-3 0,4 2-7 16,1-6-12-16,1 0-13 0,0-7-18 16,3 0-19-16,2-2-120 0,0-3-134 15,1-1-304-15</inkml:trace>
  <inkml:trace contextRef="#ctx0" brushRef="#br0" timeOffset="383115.9686">19081 14378 650 0,'-3'-2'162'0,"1"2"6"0,-2 2-92 15,3 2-18-15,0 4-10 0,-2 5-5 0,3 1-6 16,1 5-5-16,-1 2-5 0,2 2-3 16,-2 3-4-16,0-2-3 0,0 2-4 15,0-1-3-15,-2 0-4 0,0-3-2 16,1 0-3-16,-2-5-3 0,2 0-7 16,1-3-10-16,0-3-13 0,1-5-17 15,3-2-15-15,1-4-18 0,1-4-115 16,0-2-128-16,4 0-291 0</inkml:trace>
  <inkml:trace contextRef="#ctx0" brushRef="#br0" timeOffset="383401.228">19353 14498 724 0,'0'0'175'0,"1"0"5"16,1 1-101-16,2-3-28 0,1 0-13 16,1 0-6-16,3 0-5 0,-1-1-5 15,3 0-6-15,1-1-4 0,2 0-4 16,1 1-3-16,-1-1-7 0,2 0-12 15,0 1-17-15,-1-1-22 0,-3 0-14 0,-1 1-129 16,-4 1-144-16,-2-1-325 16</inkml:trace>
  <inkml:trace contextRef="#ctx0" brushRef="#br0" timeOffset="383914.6819">19987 14416 631 0,'-5'-6'161'0,"-1"-1"7"15,-1 2-86-15,-2-1-24 0,-1-1-10 0,-2 3-7 16,-3 1-10-16,2 4-9 0,-4 2-6 16,-3 3-4-16,1 3 0 0,0 3 0 15,-2 5-1-15,3 4 1 0,0 2-1 16,4 2-1-16,3-1-1 0,4 3-3 16,2 0-3-16,6-4-1 0,4-3-2 15,4-3 0-15,3-2 0 0,3-3-1 16,2-6-1-16,0-4 0 0,1-2-2 15,2-4 0-15,-1-6-1 0,1-4 0 0,0-3 1 16,-2-1 1-16,-1-4 1 0,0-4 1 16,-2 0 0-16,-2 2 1 15,-4-1 1-15,-2 3-1 0,-3 4 0 0,-2 2 3 16,-3 6 0-16,-1 4 2 0,-3 5 0 16,1 3 1-16,-1 3-1 0,2 4 0 15,0 3-1-15,1 1-2 0,2 2-1 16,2 2-1-16,2 0 0 0,3 2 0 15,3-1-2-15,0-1-3 0,5 3-7 16,-1-3-11-16,3-1-14 0,1-1-17 16,-1-4-16-16,0-4-123 0,0 0-135 15,0-2-311-15</inkml:trace>
  <inkml:trace contextRef="#ctx0" brushRef="#br0" timeOffset="384546.9541">20248 14368 571 0,'-1'-1'151'0,"-2"0"7"0,1 0-62 15,1 1-37-15,1 0-11 0,1 0-6 16,3-3-7-16,0 2-8 0,3 0-7 15,0 0-5-15,1-1-3 0,1 1-4 16,1 0-2-16,0 1-2 0,1 0-1 16,1 1-1-16,0-2 0 0,0 0-2 15,1 1 1-15,-1-2 0 0,-1 2-1 0,-1 0 0 16,-2 2 0-16,-2-1 0 0,-2 1 0 16,-1 1-1-16,-3 0 1 0,-3 1-1 15,-2 1 0-15,0 2 0 0,-1 2 0 16,-2 0 0-16,-2 2-1 0,0 1 1 15,-1 2 0-15,0 2 0 0,-1-2 0 16,-1 1 1-16,4 2-1 0,-1 0 1 16,0 0 0-16,0-1 1 0,3-1 0 15,1-2 0-15,0 1 0 0,1-5 0 16,2-1 0-16,5-3 1 0,1 0-1 0,2-3-1 16,0 0 1-16,1 0-1 0,4-2 0 15,-3 1 1-15,2-1-1 0,-1-1 0 16,2 1 0-16,1-2 1 0,0 1-1 15,0 1 0-15,2-2-1 0,-2-1-3 0,-2 3-8 16,1-1-9-16,-1-1-11 0,-2 3-10 16,0-1-10-16,-2 0 163 15,-1 0-287-15,-2 2-139 0,-2 0-400 0</inkml:trace>
  <inkml:trace contextRef="#ctx0" brushRef="#br0" timeOffset="384847.8322">20584 14245 725 0,'0'1'168'0,"0"-2"6"16,1 1-119-16,1 0-13 0,2 2-5 0,1 1-6 15,1-2-6-15,1 2-7 0,2 0-7 16,-1-1-5-16,4 0-10 0,-4-2-19 16,1-2-21-16,0 2-22 0,0-2-119 15,-2-1-140-15,2 1-319 0</inkml:trace>
  <inkml:trace contextRef="#ctx0" brushRef="#br0" timeOffset="385021.8768">20803 14117 691 0,'-4'10'171'0,"2"4"3"15,-4-2-78-15,1 4-56 0,-3 0-19 16,2 2-19-16,1 3-25 0,3 0-16 15,-1 1-134-15,3 1-138 0,4 0-337 16</inkml:trace>
  <inkml:trace contextRef="#ctx0" brushRef="#br0" timeOffset="387039.175">20326 13899 407 0,'-1'1'105'0,"-1"-2"5"0,-1 2-38 16,1-1-33-16,-3 0-5 0,1-1-1 15,1 1-2-15,-1-1-2 0,1 2-4 16,1-1-1-16,-2 3-2 0,3-3-1 15,-1 0 1-15,-1 1-2 0,-1-2 0 16,3 1-2-16,0 1 0 0,1-2-3 16,0 1-2-16,1 0-1 0,2-2-2 15,2 2-1-15,-3-2-1 0,2 1 1 0,-1 0 0 16,4 2 0-16,0 0 0 0,0 0-1 16,1 2 0-16,1 0-1 0,1 0-1 15,1 0 0-15,0 0-2 0,1-2 0 16,4 0-1-16,0 1 0 0,3-2 0 15,3 0 0-15,3-3 1 0,2 1-1 16,2-2-1-16,-1-1 1 0,0-1 0 16,0 0 0-16,-2 0-1 0,-2 1 0 0,0 0 0 15,-4 0-1-15,0 3 0 16,-3 0 0-16,-2 1 0 0,-4 1-1 16,-3-1 1-16,-1 1-1 0,-4 2 1 0,0-2-1 15,-2 3 1-15,-2-2 0 16,0 0 0-16,-1-1-1 0,1 1 1 0,-1-2-1 15,-1 2 0-15,1-2-1 0,0 1-7 16,-1 4-11-16,0 0-17 0,2-1-17 16,1 1-125-16,0-2-135 0,1 2-320 15</inkml:trace>
  <inkml:trace contextRef="#ctx0" brushRef="#br0" timeOffset="388305.775">21241 13680 656 0,'3'-6'168'0,"-4"-2"7"16,-2 4-95-16,2 2-18 0,-2 2-12 15,1 5-11-15,0 1-10 0,-1 2-11 16,1 5-8-16,0 3-5 0,1 4-1 15,0 3-2-15,1 0-1 0,1 3-2 16,0 0-6-16,2-1-7 0,-1-1-12 16,2-3-14-16,0-3-11 0,-2-2-12 15,2-1 123-15,-2-4-239 0,0-2-132 16,-1 1-355-16</inkml:trace>
  <inkml:trace contextRef="#ctx0" brushRef="#br0" timeOffset="388529.5648">21197 13862 645 0,'-7'-7'161'15,"-3"1"11"-15,2 2-95 0,-1 2-14 16,3-1-3-16,2 3-5 0,1-1-10 0,1 1-10 16,1-1-12-16,4-1-6 0,-1 0-7 15,3 1-4-15,0-1-4 0,3 0-4 16,1 1-8-16,2 1-9 0,2-1-16 15,0-2-19-15,1 0-15 0,5-1-126 16,-2 2-140-16,2-2-316 0</inkml:trace>
  <inkml:trace contextRef="#ctx0" brushRef="#br0" timeOffset="390193.8875">21675 13682 582 0,'-6'-2'148'15,"-1"-1"11"-15,-1 0-81 0,-2-2-9 16,5 1-1-16,1-1-3 0,-1 3-5 16,2-1-7-16,0 0-8 0,3 0-8 15,3 3-7-15,0-2-6 0,0 1-5 16,3-3-3-16,2 2-3 0,-2-5-2 0,5 5-1 15,0-3-3-15,2 1-1 0,2-1-2 16,2 2 0-16,2-1-2 0,2 3-1 16,-2 0 0-16,0-2-1 0,0 1 1 15,-1 1-1-15,-2 1 0 0,-2 1-1 16,-2 0 0-16,-3-1-2 0,-2 1 0 16,-2 3 0-16,-3-2-2 0,-2 3 1 15,-3 0-1-15,-2 2 0 0,-1 2 0 16,-3 0 1-16,-3 2-2 0,1 1 1 0,-6 1-2 15,0 2 0-15,-2 2 0 16,0 2-1-16,-1-1 1 0,-1 3 1 0,2-2 0 16,0 3 2-16,3-1 1 0,0-2 1 15,2-1 1-15,0-3 1 0,3-3 0 16,1 0 0-16,4-3 0 0,0-3 0 16,5-2 0-16,1-3 0 0,2 0 1 15,1 0-1-15,3-2 1 0,0-1-1 16,3 0 1-16,-1 1-1 0,2-3 1 15,1 0-1-15,0 0 0 0,2-1 1 0,1 0-1 16,-1 0 0-16,3-1 0 0,-1 2-4 16,1-1-9-16,-3 3-10 0,1 2-17 15,-3-1-16-15,0 0-13 0,-2 3-18 16,-2 0-111-16,-2 3-122 0,2-2-279 16</inkml:trace>
  <inkml:trace contextRef="#ctx0" brushRef="#br0" timeOffset="390512.8222">22069 13489 768 0,'-3'-3'190'0,"0"1"4"0,1 1-118 0,2 1-19 16,1-1-14-16,4 1-12 0,0-2-11 16,2 0-9-16,2-1-4 0,2 1-4 15,1-2-8-15,0 2-11 0,2-2-17 16,-1 0-23-16,1 2-13 0,-1-2 6 15,-3 1-136-15,1-1-133 0,1-1-294 16</inkml:trace>
  <inkml:trace contextRef="#ctx0" brushRef="#br0" timeOffset="390697.9614">22262 13289 715 0,'-4'3'178'16,"-1"-1"3"-16,3 7-107 0,-1 0-20 15,2 9-14-15,0-2-12 0,2 2-12 0,0 2-9 16,0 3-8-16,1-2-15 0,0 1-24 16,1-2-17-16,0 4-129 0,2-3-142 15,3 4-336-15</inkml:trace>
  <inkml:trace contextRef="#ctx0" brushRef="#br0" timeOffset="391656.131">22579 13368 495 0,'-4'-13'135'0,"-2"0"7"0,1 3-31 0,3 1-58 15,3 3-7-15,3 4-5 0,1 2-1 16,1 1-3-16,4 4-1 0,3 5-2 16,-1 3 0-16,4 3-2 0,3 1-1 15,0 4-3-15,4 1-4 0,2 4-4 16,1-2-5-16,-1 2-3 0,2 5-3 16,-2-2-3-16,-1 1-2 0,1-1-2 15,-4-2-1-15,-2-3 0 0,0 1-2 16,-2-3-5-16,-1 0-6 0,-4-4-9 15,-1 1-14-15,-2-1-12 0,-3-1-14 16,-1 0-16-16,-3-3-116 0,-4-4-126 0,-2-5-297 16</inkml:trace>
  <inkml:trace contextRef="#ctx0" brushRef="#br0" timeOffset="391874.3176">22993 13395 683 0,'-12'1'163'0,"-2"5"7"16,2 6-110-16,-3 5-12 0,-1 2-9 15,-3 5-6-15,-4 4-7 0,-6 5-7 16,0 2-5-16,-5-1-5 0,-1 0-2 16,1 4-3-16,0 0-2 0,4-3-4 15,2-2-6-15,4-5-10 0,7 0-12 16,6-6-16-16,4-7-16 0,6-4-120 15,5-6-130-15,7-5-304 0</inkml:trace>
  <inkml:trace contextRef="#ctx0" brushRef="#br0" timeOffset="392184.468">23405 13278 637 0,'-8'-2'153'0,"-2"0"5"0,-2 5-99 16,-4 4-15-16,-2 2-6 0,-2 7-4 16,1 0-6-16,-2 2-4 0,-1 5-2 15,2 4-1-15,6 4-1 0,0 2-2 16,2 1-3-16,2 4-1 0,1 1-4 15,7-2-1-15,0-4-4 0,2 0-1 16,2-2-3-16,4-4-3 0,3-4-5 16,3-3-9-16,3-3-12 0,-1-4-18 0,3-6-11 15,2-6 41-15,-2-4-169 16,1-2-133-16,1-2-320 0</inkml:trace>
  <inkml:trace contextRef="#ctx0" brushRef="#br0" timeOffset="392617.9241">23422 13518 707 0,'2'-8'164'16,"1"2"5"-16,3-2-114 0,0 1-18 15,4 0-9-15,2 2-3 0,3 2-5 16,2 1-6-16,4 0-5 0,1 0-3 15,1 1-2-15,1 1 0 0,1 0-2 16,-3-1 0-16,-2-1-1 0,-3 4 0 0,-4-1-1 16,-1 1-2-16,-4 2-1 0,-3 0-2 15,-4 1-1-15,-5 2-2 0,-4-1-1 16,-3 5-2-16,-8 0-1 0,-5 1 0 16,-4 4 2-16,-4 0 1 15,0 1 2-15,1 2 3 0,1-3 5 0,5 1 6 16,6-3 4-16,3 0 3 0,6-2 1 15,4-1 1-15,2-2 1 0,4-2-2 16,1-1-2-16,4-1-1 0,3 0 0 16,1-3 1-16,5 1-2 0,2-3-1 0,5 0-1 15,2-1-2-15,4-1-2 16,3 1-2-16,1-2-2 0,0-2-1 0,-1 1-4 16,0-2-8-16,-3 2-8 0,-2-1-14 15,0 0-16-15,-3 2-10 0,-1-1-18 16,-7 0-109-16,-3 3-122 0,-1 1-278 15</inkml:trace>
  <inkml:trace contextRef="#ctx0" brushRef="#br0" timeOffset="392869.2582">23806 13210 548 0,'15'-8'129'0,"2"3"5"0,2 4-86 0,1 1-9 16,1 5-1-16,0 5-1 16,1 3-2-16,3 7-1 0,-3 2-1 0,1 5 0 15,0 2-3-15,2 6-5 0,-3-1-2 16,0 3-5-16,-6 1-3 0,-4 1-5 16,-6-1-3-16,-5 0-4 0,-7 0-3 15,-8 0-11-15,-6-3-11 0,-5-1-18 16,-2 0-21-16,-2-4-117 0,3-3-132 15,2-4-306-15</inkml:trace>
  <inkml:trace contextRef="#ctx0" brushRef="#br0" timeOffset="393768.5965">24415 13403 669 0,'-1'-6'173'0,"0"4"6"0,-1 3-95 0,1 4-20 16,1 4-10-16,0 4-10 0,1 4-12 16,-1 2-11-16,3 4-6 0,-2 0-5 15,3 4-4-15,1-2-2 0,-3 0-2 16,1-2-5-16,-1 0-8 0,-1-2-11 15,-1-2-15-15,0-6-16 0,-1-1-15 16,1-3-126-16,-1 0-134 0,-3-7-312 16</inkml:trace>
  <inkml:trace contextRef="#ctx0" brushRef="#br0" timeOffset="393956.0952">24240 13591 759 0,'4'-4'183'0,"-1"-2"5"16,3 1-119-16,4-3-18 0,5 1-11 16,2-1-7-16,3-1-10 0,1 0-9 15,3 2-5-15,2-2-5 0,2 1-7 0,-1 2-13 16,0 2-20-16,1 2-23 16,-2 2-138-16,-3 1-152 0,-3 6-363 0</inkml:trace>
  <inkml:trace contextRef="#ctx0" brushRef="#br0" timeOffset="395205.7339">2106 15888 664 0,'-8'-7'168'15,"2"2"8"-15,0 3-99 0,1 2-17 16,1 1-7-16,2 4-9 0,0 1-9 15,0 4-10-15,1 5-6 0,-1-2-5 16,2 9-3-16,1 3-2 0,1 0-2 16,0 5-2-16,0-2-3 0,0 0-4 15,3 1-5-15,-2-4-9 0,-2-4-12 16,3 2-14-16,-2-6-19 0,1 0-20 0,-3 0-112 16,0-2-129-16,1 0-294 0</inkml:trace>
  <inkml:trace contextRef="#ctx0" brushRef="#br0" timeOffset="395421.1568">1959 16231 696 0,'-5'-4'174'0,"-3"-4"7"16,2 3-108-16,1 0-17 0,3 1-8 15,3 0-7-15,2 0-10 0,2 2-12 16,2-1-6-16,1 1-5 0,5-1-2 15,1 1-2-15,2-1-4 0,3 2-5 16,3-1-7-16,2 1-16 0,4-1-19 16,1 1-14-16,-1 1-30 0,1-1-100 15,-2 3-127-15,0 2-278 0</inkml:trace>
  <inkml:trace contextRef="#ctx0" brushRef="#br0" timeOffset="396175.8891">2046 15979 469 0,'-5'-15'114'0,"-1"3"7"16,3 5-71-16,2 1-6 0,-3 1 0 15,3 1 0-15,2 3-2 0,-1 2-3 16,3 4-4-16,-2 5-1 0,3 7-4 16,2 3-3-16,1 3-5 0,-1 4-3 0,0 1-3 15,0 0-3-15,2-1-4 0,-6-1-3 16,1-2-2-16,-3 0-1 0,-2-1-2 15,1 1 0-15,0-2 0 0,-3 0 0 16,3-2-1-16,-3-3-4 16,4 0-8-16,-2-4-12 0,0-2-11 0,2-2-18 15,0-2-117-15,0-4-127 0,2-2-296 16</inkml:trace>
  <inkml:trace contextRef="#ctx0" brushRef="#br0" timeOffset="396786.9953">2712 16113 583 0,'-2'-10'161'0,"-5"2"13"0,-2 1-62 16,-4 1-30-16,-4 2-12 0,-1 3-9 16,-1 7-11-16,-3-1-13 0,-3 5-12 15,-1 3-7-15,3 5-5 0,3 2-2 16,3 2-2-16,2 4-1 0,5 2-1 16,7 1 0-16,4-3-2 0,1-1-2 15,5-1-1-15,4-3-2 0,2-5-1 16,3-4 0-16,4-3-3 0,0-4-1 15,4-4-1-15,0-5-2 0,1-4-1 0,-2-4 1 16,-1-6 0-16,-4-2 2 0,-2-5 1 16,-1-2 2-16,-5-1 2 0,-2 1 0 15,-1-1 1-15,-3 3 0 0,-2 5 0 16,-2 1 1-16,-3 5-1 0,0 4 1 16,-2 5 0-16,-3 5 0 0,2 5 1 15,-2 3 0-15,3 5 0 0,-1 2-1 0,3 4 1 16,2 2-2-16,3 2-1 0,3 1-4 15,5 0-9-15,1 0-13 0,7-2-17 16,3-2-17-16,5-3-20 0,3-5-97 16,2-6-14-16,2-2-104 0,3-6-189 15</inkml:trace>
  <inkml:trace contextRef="#ctx0" brushRef="#br0" timeOffset="397506.5071">3119 16142 530 0,'-10'-4'141'0,"1"1"9"0,2 0-48 16,0-2-37-16,2 4-8 0,1-4-3 16,2 2-5-16,0 0-6 0,4 2-6 15,0-3-5-15,3 2-8 0,1-1-7 16,4 1-3-16,2 2-3 0,2-4-1 16,-1 3-4-16,3-2 0 0,2 2-2 15,1 0-1-15,-1 0 0 0,0 0 0 0,2 1-1 16,-3-2-1-16,2 5 1 0,-5-2-2 15,-1 1 1-15,-2 3 0 0,-5-1-1 16,-5 0 1-16,1 2-1 0,-3 1 1 16,-3 2 0-16,-2-1-1 0,-3 2 1 15,-1 1 0-15,0 4-1 0,-6-2 0 16,0 2 1-16,0 3-1 0,-2 3 0 16,1 0 0-16,-3 2 0 0,0-1 1 15,2 0-1-15,1 0 0 0,0-4 0 0,2-2 1 16,2-2-1-16,2-1 0 0,3-1 0 15,2-4 0-15,2 1 1 0,4-3-1 16,0-1 0-16,4 0 1 0,2 0-1 16,0-3 0-16,3-1 1 0,1-1-1 15,2 2 0-15,0-1 0 0,2-4 0 16,-1 2 0-16,3-1 0 0,0 1 0 16,2-1-1-16,0 0-2 0,0 1-3 15,1-2-6-15,0 3-7 0,-1-1-13 0,1 1-12 16,-5 0-12-16,1-1-9 0,-2 2-15 15,-1-2-105-15,-3 1-118 0,1 0-269 16</inkml:trace>
  <inkml:trace contextRef="#ctx0" brushRef="#br0" timeOffset="397784.773">3475 15961 770 0,'0'-3'179'0,"-1"2"5"15,2 1-121-15,2 1-22 0,1 2-12 0,3 0-8 16,0 4-5-16,2-3-7 0,2 1-5 15,0 1-11-15,2 3-18 0,3-3-23 16,0-1-22-16,2 0-119 0,-1 1-139 16,1-5-320-16</inkml:trace>
  <inkml:trace contextRef="#ctx0" brushRef="#br0" timeOffset="397964.2823">3865 15715 783 0,'-5'3'188'16,"1"7"1"-16,3 3-107 0,1 5-38 15,0 1-21-15,0 5-9 0,0 1-7 16,2 2-9-16,1-2-13 0,-1 2-23 16,2 1-19-16,1 1-134 0,1 2-147 15,2 3-350-15</inkml:trace>
  <inkml:trace contextRef="#ctx0" brushRef="#br0" timeOffset="400883.1978">4502 16119 445 0,'-3'-1'106'0,"2"-1"1"0,-2 4-61 0,2-2-24 15,0-2-9-15,0 2-5 0,1 2-5 16,2-1-2-16,-2 1-2 0,3-2 0 16,-1 1-1-16,-1-2 1 0,-1 1-1 15,2-2 1-15,-2-2 1 0,0 0 1 16,-2 2 1-16,-1-4 0 0,-1 1 0 15,0-2 0-15,-1 0 1 0,-3-1 0 16,-2-2 4-16,-1-3 4 0,1 2 5 16,-1-3 4-16,-1-2 5 0,-2-2 5 0,2 1 7 15,-1 1 2-15,2 3 3 0,0 0 0 16,1 1-1-16,3 2-3 0,2 1-4 16,3 2-6-16,2 0-7 0,3 1-4 15,2 2-5-15,3 4-3 0,3 2-1 16,3 4 0-16,2 3 0 0,1 5 2 15,4 4 0-15,-2 5 1 0,1 3-1 16,1 5 1-16,1 2 0 0,0 2-1 0,1 2-1 16,3-2-2-16,0 0 0 0,-2-2-3 15,-1-3 0-15,1 1-2 0,-4-4 0 16,0-1-2-16,-5-2-1 0,-1-2-2 16,-1-5-3-16,-2-2-7 0,-3-4-6 15,-2-1-8-15,-1-4-10 0,-2-2-7 16,-3-2-9-16,0-2-6 0,-4 0-12 15,0-1-52-15,-3-2-44 0,-1 0-95 16,-4-6-211-16</inkml:trace>
  <inkml:trace contextRef="#ctx0" brushRef="#br0" timeOffset="401164.4449">4776 15898 552 0,'-5'-3'134'0,"-2"1"4"0,-4 5-75 15,0 0-19-15,-3 10-10 0,0 4-3 16,-6 6-1-16,0 7-1 0,-3 1-2 16,-4 5-1-16,1 6-3 0,-2 0-4 15,0 4-3-15,1-1-4 0,0 0-4 16,4 1-3-16,4-2 0 0,4-3-3 15,2-3-2-15,5-7-5 0,4-5-12 0,5-7-15 16,5-3-8-16,4-6-22 16,5-7-109-16,1-8-124 0,3-9-280 0</inkml:trace>
  <inkml:trace contextRef="#ctx0" brushRef="#br0" timeOffset="401482.0025">5184 15882 581 0,'-14'2'145'0,"-2"1"9"0,1-2-80 16,-5 3-19-16,0 1-8 0,0 5-5 15,0 3-4-15,4 3-6 0,-1 1-3 16,3 9-4-16,3 0-3 0,3 2-3 16,2 0-2-16,2-1-4 0,2-1-2 15,2 1-4-15,2-3-3 0,4 1-2 16,1-2-1-16,4 0-2 0,4-2-4 16,2-2-9-16,4-5-11 0,2 1-18 0,2-4-12 15,2-4-22-15,-1-5-111 0,-2-4-124 16,1 0-285-16</inkml:trace>
  <inkml:trace contextRef="#ctx0" brushRef="#br0" timeOffset="401930.9676">5283 16024 640 0,'0'-4'154'16,"1"-3"6"-16,2 5-96 0,0 0-18 15,2-1-7-15,3 1-5 0,-2-2-6 16,5 4-6-16,0 0-5 0,2 1-4 0,2 2-2 16,1 0-3-16,-1 2-1 0,2 1-2 15,-4-1-2-15,2 1 0 0,-4-2-1 16,-1 2-1-16,-2-1-1 0,0-1 0 15,-3 1 0-15,-3 0-1 0,-3-1 1 16,-2 5 0-16,-1 0-1 0,-4 2 1 16,0 1 0-16,-3 3 0 0,-2 0 1 15,0 1-1-15,-1 0 0 0,1 1 0 0,-2-1 0 16,2-1 1-16,0 1 0 16,4-1 0-16,1-2 0 0,3-2 1 0,2-1-1 15,4 0 0-15,3-3 1 0,1-1-1 16,1-1-1-16,2-1 1 0,3-2-1 15,2 1 0-15,0-2 1 0,2-2-2 16,2-2-1-16,0 1-3 0,3-3-7 16,-1-1-9-16,0-2-16 0,-4 0-9 15,1 1-21-15,-1-1-113 0,-1 1-124 16,-1 0-289-16</inkml:trace>
  <inkml:trace contextRef="#ctx0" brushRef="#br0" timeOffset="402193.2619">5584 15831 611 0,'4'-7'131'0,"-3"2"2"0,3 2-106 0,3 3-11 16,-1 4 1-16,4 4 3 0,4 6 3 15,2 1 2-15,-2 3 2 0,4 5 2 16,0 4-1-16,1 3-3 0,-1 1-4 15,-4 1-4-15,0 3-5 0,-3 0-4 16,-3-1-4-16,-4-2-3 0,-4 4-1 16,-4-2-2-16,-3 0-2 0,-3-1-3 15,-1-1-5-15,0-4-10 0,1-2-9 16,2-7-19-16,0-5-116 0,2-4-124 16,1-5-300-16</inkml:trace>
  <inkml:trace contextRef="#ctx0" brushRef="#br0" timeOffset="403590.6394">6136 16309 436 0,'-9'-2'126'0,"0"1"6"15,3 0-9-15,1 1-72 0,2-1-12 16,-1-1-9-16,3 1-6 0,2 1-5 0,0 0-2 16,1 3-1-16,2-2 0 15,1 0 0-15,1 2 2 0,3-1 2 0,0-1 0 16,3 2-1-16,0-4-3 0,0 2-3 15,4 1-2-15,0-1-2 0,0 1-4 16,3 0-1-16,-2 2-2 0,5-1 0 16,0 1-1-16,1-3 0 0,0 4 1 15,3-1-1-15,0-2 0 0,1 1 0 16,0-2 0-16,0-1 0 0,-2 1 0 16,2-1 0-16,0 0-1 0,4 1 1 0,-1 2-1 15,0-2 0-15,4 2 0 0,3 0 1 16,1 1-1-16,-1-2 0 0,-1 0 0 15,2 0 0-15,0 2 0 0,-1-1 1 16,-1 0 0-16,-1-2-1 0,4 2 2 16,-1 0-1-16,3 0 0 0,2-2 0 15,2 1 0-15,1 1 0 0,1-2 0 16,-3 0 0-16,0-1-1 0,-1-1 1 16,-5 1-1-16,-2-1 1 0,-2 1-1 15,1 0 0-15,0 0 1 0,-1 0-1 0,-1 0 0 16,1 1 0-16,2 1 1 0,-3 1-1 15,-2-2 0-15,-2-1 0 0,2 1 0 16,-7-1 0-16,-2 2 0 0,-3-2-1 16,-4 0 0-16,-2 1-1 0,-2-1-3 15,-4-1-6-15,-1 1-5 0,-2-2-6 16,0 1-9-16,-4 0-7 0,0 0-10 16,-3-1-13-16,-3 0-102 0,2-4-110 0,-3-1-266 15</inkml:trace>
  <inkml:trace contextRef="#ctx0" brushRef="#br0" timeOffset="404458.5348">6267 15827 482 0,'-17'-6'132'0,"1"0"8"15,2-3-36-15,2 2-40 0,3 0-7 16,2 1-6-16,2-2-5 0,3 1-6 16,0 0-5-16,1 0-8 0,4 3-6 0,-2 0-5 15,4 0-4-15,2 0-2 0,4 2-2 16,1 1 0-16,4 1-1 0,4 0-1 15,2 2 0-15,0 2-2 0,1 1 0 16,1 2-1-16,-2 1-1 0,-3-1 0 16,-2 0-1-16,-2 1-1 0,-1-2 1 15,-5-1-1-15,-1 2 0 0,-5-2 1 16,1 0-1-16,-3 2 1 0,-2 0-1 16,-1 2 0-16,-2 1 0 0,-1-2 0 15,-1 6 0-15,-3-2-1 0,-1 0 1 16,-1 2 0-16,-1 2-1 0,-4 1 1 0,0 0 0 15,-1 0 0-15,0 0 0 0,1 1 0 16,0-3 0-16,2 0 0 0,1-5 0 16,3 0 0-16,3-3 0 0,2-2 0 15,2-1 0-15,1-1-1 0,2-1 1 16,3 0-1-16,0-1 1 0,2-1 0 0,1 3-1 16,2-2 1-16,2-1 0 0,-2 0 0 15,3 0 0-15,3 0 0 0,0-1 0 16,1 1 1-16,1-3-1 0,1 2 0 15,0 0 0-15,-1 0 0 0,-1-2 0 16,1 1 1-16,-1-1-1 0,-2 2 0 16,-1-1-3-16,-1 0-4 0,-1 4-7 15,-3-2-10-15,-2 3-12 0,1 0-9 16,-3-1-9-16,-1 1-11 0,0-1-7 16,-1 0-98-16,0-2-103 0,2-2-251 15</inkml:trace>
  <inkml:trace contextRef="#ctx0" brushRef="#br0" timeOffset="404728.0158">6600 15697 729 0,'-1'-1'169'16,"-1"0"2"-16,1-2-116 0,1 3-19 15,5 2-13-15,0-1-9 0,2 0-6 16,2 2-4-16,3-1-4 16,2 1-10-16,2 0-20 0,-3 0-13 0,4 2 4 15,-3-4-134-15,0 1-132 0,-3 1-303 16</inkml:trace>
  <inkml:trace contextRef="#ctx0" brushRef="#br0" timeOffset="404912.5232">6960 15557 760 0,'-4'2'184'0,"-1"-1"2"0,1 3-114 0,1 3-26 16,3 4-17-16,-1 0-12 0,-2 3-8 15,0-2-7-15,2 3-11 0,-1 1-15 16,1 0-19-16,1 1-12 0,1 1 38 16,2 2-170-16,5 2-136 0,1-3-323 15</inkml:trace>
  <inkml:trace contextRef="#ctx0" brushRef="#br0" timeOffset="405199.5205">7022 16110 601 0,'-2'-1'167'0,"3"0"3"15,-1-2-12-15,0 1-112 0,1 1-18 16,3-3-10-16,2 1-7 0,3 1-5 16,1 0-3-16,2-1-2 0,3 1-8 15,1 2-14-15,1 0-15 0,1 2-17 16,2-1-104-16,-2-1-17 0,2-1-107 16,-1-1-198-16</inkml:trace>
  <inkml:trace contextRef="#ctx0" brushRef="#br0" timeOffset="405410.5171">7504 15842 765 0,'1'-4'179'16,"-2"3"0"-16,0 2-119 0,1 3-22 15,0 3-12-15,0 2-10 0,0 2-6 0,0 2-3 16,-2 3-2-16,2 3-1 0,-1 3-1 15,1 0-7-15,1 0-13 0,2 0-24 16,1 1-19-16,-1-1-125 0,1-2-141 16,2-2-332-16</inkml:trace>
  <inkml:trace contextRef="#ctx0" brushRef="#br0" timeOffset="405993.5231">6279 16668 535 0,'-4'-15'138'0,"2"1"10"0,1 5-65 16,-3-4-14-16,4 11-8 0,-1-1-6 16,1 3-4-16,0 4-5 0,2 5-9 15,-2 3-9-15,1 6-9 0,-2-1-6 16,0 8-3-16,-3-1-3 0,1 3-3 16,-1 2-3-16,1-3-6 0,2 0-9 15,1-3-15-15,1-4-17 0,4-2-13 16,4-4 64-16,0-4-191 0,-1-2-134 0,4-4-330 15</inkml:trace>
  <inkml:trace contextRef="#ctx0" brushRef="#br0" timeOffset="406228.5433">6539 16819 664 0,'0'-1'179'0,"0"0"5"16,0 1-43-16,1-1-79 0,0 1-19 16,2 0-11-16,1-3-6 0,3 2-7 15,0-1-5-15,4 0-5 0,0 2-3 16,4-1-3-16,3 1-5 0,2 0-7 16,0 0-13-16,0 0-15 0,1 0-21 15,0 0-22-15,0 1-118 0,-3-1-135 16,-2 2-309-16</inkml:trace>
  <inkml:trace contextRef="#ctx0" brushRef="#br0" timeOffset="406694.2664">7069 16750 652 0,'-7'-4'158'0,"-2"0"3"0,1 3-98 16,-2 2-20-16,-1 2-7 0,-2 4-5 16,-1 4-5-16,-2 3-4 0,-1 3 1 15,0 1 1-15,1 4 0 0,2 0-2 16,3-2 0-16,5-1-4 0,2-1-4 15,6-1-4-15,4 0-5 0,3-4-2 16,5-2-2-16,2-5-2 0,2-2 0 0,-1-5-1 16,3-4 0-16,-3-7-1 0,3-4 0 15,-3-1 1-15,-2-2 0 0,-2-3 0 16,1-1 2-16,-2-2 0 0,-2 1 0 16,-3-1 0-16,-3 1 0 0,-2 1 1 15,-1 6-1-15,-3 1 1 0,-3 6 1 16,-1 6 1-16,-2 3 0 0,0 7 0 15,-1 4-1-15,3 2 1 0,-1 4-1 0,3 4 0 16,2-1-1-16,3 2-2 0,3 0 0 16,3-2-6-16,0-1-8 0,3 1-12 15,2-2-19-15,4-1-12 0,0-2-23 16,0-4-112-16,-1-2-129 0,2-5-289 16</inkml:trace>
  <inkml:trace contextRef="#ctx0" brushRef="#br0" timeOffset="407285.6368">7376 16740 627 0,'-9'-4'158'0,"3"-2"7"16,-2 2-84-16,5 1-31 0,3 0-11 15,1 1-7-15,1-1-8 0,6 2-7 16,-4 1-6-16,4-1-1 0,0 1 0 16,2 0 1-16,-5-1-1 0,6 1 0 15,0 1-1-15,1-1-1 0,1 0-1 16,-1-1-2-16,-1 1-1 0,4 1-1 0,-7 0-2 15,0-1 0-15,-4 0 0 16,0 3 0-16,-1-1 0 0,-3 3 0 16,-2 0 0-16,-1 3 0 0,-2 6 0 0,-1 1 0 15,-2-1-1-15,-2 3 1 0,-2 2-1 16,0 3 1-16,-1-3-1 0,-3 0 1 16,0 0 2-16,-3 2 1 0,2-2 2 15,-1 1 2-15,2-2 2 0,0-3 1 16,4 3 0-16,2-5 0 0,3-2-2 15,0-1-1-15,6-3-3 0,1-1-2 0,3 1-1 16,-1-5-1-16,4 2-1 0,0-2 1 16,4 2-1-16,0-4 0 0,2 1 0 15,0 0 0-15,3 2 0 0,1-2 0 16,0-2 0-16,0-1 1 0,0 1-1 16,1-1 0-16,-1-1 0 0,1 0 0 15,-1 0-1-15,0 1 0 0,-1 1-2 16,-1-2-4-16,-1 2-3 0,-1 1-6 15,-1 1-9-15,-1 0-13 0,-2-2-17 16,1 2-8-16,-2 1-13 0,-1-1 88 16,-2-2-196-16,-2-1-124 0,2 0-314 0</inkml:trace>
  <inkml:trace contextRef="#ctx0" brushRef="#br0" timeOffset="407570.9341">7673 16720 720 0,'-4'-2'179'15,"4"-1"4"-15,0 2-96 0,1 1-30 16,6 0-17-16,-1 1-11 0,4 3-8 15,-2-2-6-15,2 0-5 0,1 0-4 16,1 1-4-16,0-1-6 0,3-2-11 0,2 1-14 16,2-1-21-16,0-1-13 0,1 0-34 15,-3-2-95-15,0-2-124 0,4 3-266 16</inkml:trace>
  <inkml:trace contextRef="#ctx0" brushRef="#br0" timeOffset="407734.8592">8005 16550 744 0,'0'-1'183'0,"0"3"3"0,-1 3-105 15,2 5-29-15,-1 2-20 0,1 3-12 16,-2 0-8-16,0 4-7 0,-1 3-6 16,0 1-11-16,0 3-16 0,0 2-22 15,0 3-50-15,1-2-89 0,4 1-133 16,-1 4-290-16</inkml:trace>
  <inkml:trace contextRef="#ctx0" brushRef="#br0" timeOffset="413885.4747">8511 16179 677 0,'-11'-3'174'0,"5"2"8"16,-3-1-97-16,4-1-17 0,1 2-10 15,2 0-12-15,1-2-10 0,1 3-11 16,1-1-7-16,1 1-6 0,2-1-5 16,1 0-3-16,1-1-1 0,2 2-3 15,1-1-6-15,0 0-11 0,1 1-16 16,-1-1-19-16,0 2-15 0,-2 0-20 0,-2 2-112 15,-2-1-128-15,-1 3-279 16</inkml:trace>
  <inkml:trace contextRef="#ctx0" brushRef="#br0" timeOffset="414066.989">8486 16299 701 0,'-3'6'178'0,"-2"-2"4"0,2-2-103 16,2-1-21-16,2 1-13 0,0-1-11 15,2-1-12-15,1 0-9 0,3-1-4 16,2 1-2-16,0 0-3 0,2-4-3 16,2 1-6-16,-1-2-7 0,-1-1-15 15,1 0-17-15,0-1-17 0,2-2 30 16,-3 2-158-16,4 0-135 0,-3 3-315 16</inkml:trace>
  <inkml:trace contextRef="#ctx0" brushRef="#br0" timeOffset="414336.7816">8668 16029 634 0,'-3'-2'145'0,"2"1"3"16,0-2-93-16,4 7-27 0,5 1-11 15,1 0-6-15,3 1-1 0,2 1 3 16,1 1 0-16,3 1 1 0,3-1 2 15,1 1 0-15,0 1 0 0,0 0-2 0,0 1-2 16,-1 1-4-16,-5 2-1 0,-2 1-2 16,-7 0-2-16,-5 5-1 0,-5 2-1 15,-3 4-2-15,-6 1-4 0,0 2-5 16,-1-1-9-16,2 0-10 0,2-3-10 16,3-2-18-16,2-2-112 0,3-3-118 15,1 0-284-15</inkml:trace>
  <inkml:trace contextRef="#ctx0" brushRef="#br0" timeOffset="417899.725">9227 15946 350 0,'-3'0'80'15,"-1"0"0"-15,3 4-50 0,1 1-36 16,2 2-26-16,1 0-47 0,-1 2-62 16,2-1-140-16</inkml:trace>
  <inkml:trace contextRef="#ctx0" brushRef="#br0" timeOffset="418207.9176">9187 15914 441 0,'-12'-15'119'0,"-2"-3"7"0,1 2-42 16,0 0-30-16,-1-1-7 0,2 2-2 0,3 4-2 15,2 3-3-15,0 2-3 0,4 4-5 16,3 4-4-16,3 3-5 0,4 4-5 16,1 4-5-16,2 4-5 0,3 1-1 15,5 4 1-15,2 6-1 0,4 4 1 16,0 0 1-16,2 1 1 0,3 0-1 15,1 3 0-15,-1-3-2 0,-1-3-1 16,-2-1-1-16,0-2-1 0,-3-3-1 16,-2 1-2-16,-4-3 0 0,-2-3-5 15,-4 0-5-15,-1-5-11 0,-3-3-15 16,-3-2-9-16,-1-4-9 0,-2-3 16 0,-1-2-138 16,-2-2-120-16,-2-3-284 0</inkml:trace>
  <inkml:trace contextRef="#ctx0" brushRef="#br0" timeOffset="418610.8352">9628 15877 410 0,'12'-23'118'0,"-1"0"7"0,-2 3-14 0,-3 3-56 15,-1 4-10-15,0 4-1 0,-2 2-5 16,-1 8-7-16,-4 6-6 0,0 8-5 15,-2 3-5-15,-1 7-5 0,-1 8-5 16,0 9-1-16,-3 3-1 0,-3 4 1 16,1 4-1-16,-1 5 1 0,0 2-1 15,-4 0-1-15,0-2-1 0,0 0 0 16,1 0-2-16,2-4 1 0,-1-2-1 0,2-6 0 16,-1-8-5-16,5-1-10 0,3-11-8 15,3-5-10-15,2-7 36 0,2-8-159 16,3-4-124-16,7-2-304 0</inkml:trace>
  <inkml:trace contextRef="#ctx0" brushRef="#br0" timeOffset="418999.9223">10057 15891 475 0,'-4'-3'134'0,"-1"2"5"0,-2 2-21 15,-2 4-62-15,-1 1-12 0,-1 3-5 16,-1 7-5-16,-1 5-4 0,-5 6-3 16,0 3-2-16,-2 5-2 0,2 3-1 15,0 3-3-15,2 0-1 0,2-2-3 0,5 0-2 16,2-1-4-16,6-1-2 16,4-4-4-16,4-1-2 0,4-7-5 15,2-1-11-15,3-7-11 0,3-2-16 0,0-6-11 16,1-1 47-16,-2-6-172 0,-2-1-128 15,4-4-314-15</inkml:trace>
  <inkml:trace contextRef="#ctx0" brushRef="#br0" timeOffset="419394.8672">10107 16130 736 0,'-1'-6'170'16,"-2"-3"3"-16,4 2-122 0,3-1-15 16,2 2-11-16,3 0-7 0,2 0-6 15,2 4-6-15,2 0-3 0,2 0-1 16,3 2-1-16,-2 0 0 0,2 1 0 16,-2 0-1-16,-1 1 0 0,-2-1 0 15,-4 2-2-15,-1 2 0 0,-4 1-1 16,-4 2-1-16,-3 2 0 0,-4-1 0 0,-2 2 0 15,-4 4 1-15,-3-1 1 0,-2 2 1 16,-1 1 0-16,1 0 3 0,-2-1 3 16,1 1 2-16,2 0 3 0,3-1 2 15,2-3 2-15,4 1 2 0,2-3-2 16,3 0-2-16,3-4-3 0,3-1-2 16,2-1-3-16,1-1-1 0,4-2-2 0,3-2-1 15,3 2 0-15,2-4-3 0,1-1-6 16,3-1-7-16,1-1-14 15,2 0-15-15,-3-1-12 0,1 0-17 0,-2 1-111 16,-3 2-124-16,-3-4-283 0</inkml:trace>
  <inkml:trace contextRef="#ctx0" brushRef="#br0" timeOffset="419634.8216">10370 15855 542 0,'3'-14'140'15,"-2"5"3"-15,3 3-22 0,3 4-88 16,4 5-11-16,2 3-4 0,3 5 0 16,-1 4 3-16,3 3 2 0,2 3 2 15,1 5 1-15,1 6 1 0,-4 2 0 16,-1 2-2-16,-2 2-6 0,-3 3-3 16,-3 3-6-16,-4-1-3 0,-3 0-3 0,-3 1-2 15,-5-3-1-15,0-2-6 0,-3-2-5 16,-1-4-12-16,-1-4-13 0,2-7-12 15,1-7-17-15,5-4-117 0,-1-7-125 16,3-9-293-16</inkml:trace>
  <inkml:trace contextRef="#ctx0" brushRef="#br0" timeOffset="419882.0606">10817 16119 724 0,'-1'-8'179'15,"1"6"3"-15,0 0-85 0,0-2-49 16,1 1-21-16,3 0-13 0,2 0-6 16,0 2-3-16,3 0-5 0,1 1-4 0,1-3-8 15,1 3-12-15,1 3-14 0,1-1-13 16,-1 3-17-16,-2-1-115 0,-2 2-124 15,-2 4-289-15</inkml:trace>
  <inkml:trace contextRef="#ctx0" brushRef="#br0" timeOffset="420074.6622">10814 16230 618 0,'1'3'156'16,"0"-3"6"-16,3 1-68 0,1 0-45 16,1 0-13-16,4 1-6 0,1-4-6 15,3 4-7-15,2-5-7 0,0 3-13 16,3-2-20-16,-1 0-17 0,-3 1-132 0,-1 2-137 16,2 3-339-16</inkml:trace>
  <inkml:trace contextRef="#ctx0" brushRef="#br0" timeOffset="422247.6087">11680 15340 509 0,'-5'-11'132'0,"-3"2"6"15,-5 7-58-15,-2 8-31 0,-1 4-13 0,-1 6-6 16,0 7-6-16,0 10-3 0,0 11-3 16,-2 9 2-16,1 7 2 0,0 12 2 15,3 8 1-15,3 8-2 0,2 1-2 16,1 4-4-16,7 2-5 16,3-5-5-16,5-2-3 0,4-1-3 0,2-7-1 15,3-5-3-15,6-9-8 0,1-4-9 16,3-5-14-16,4-8-17 0,-1-6-122 15,5-7-131-15,1-5-312 0</inkml:trace>
  <inkml:trace contextRef="#ctx0" brushRef="#br0" timeOffset="424483.6554">11738 16168 511 0,'-11'-1'125'0,"2"-1"5"0,2 2-72 16,0 2-19-16,3-2-7 0,4 0-6 15,0 0-4-15,2-2-4 0,1 2-2 16,1 0-3-16,2-2-3 0,2 1 0 16,-1-1 1-16,3 2 1 0,-2 0-1 0,3 0 0 15,2 0-1-15,-1 0 0 0,1 2-1 16,4-1-3-16,1 0-1 0,2 0-2 16,4 3-1-16,0-2-1 0,3 2 0 15,0 0-1-15,0-1 1 0,2 1-1 16,0-1 1-16,-5-2 0 0,5-1-1 15,1 2 1-15,3 1-1 0,4-2 1 16,2 0-1-16,6 0 0 0,4 2 0 16,-4-2 0-16,3-2 1 0,-1-2-1 0,-3 0 0 15,-5-1 0-15,0-1 0 0,2 1 0 16,-2 1 1-16,1-1-1 0,2 3 0 16,1 0 0-16,1 1 0 0,-1 0 0 15,1 0 0-15,1-2 1 0,1 1-1 16,-2 0 2-16,-3 1 0 0,2-1 0 15,-1 0 0-15,-2 1 0 0,1-2 0 16,-1 2-1-16,-1-1 0 0,2-1 0 0,-5-1-1 16,2 0 1-16,-3-1-1 0,-5 1 0 15,-1 0 0-15,-5-1-1 0,-4 0-2 16,-3 2-2-16,-4 1-4 0,-3 1-6 16,-3 1-7-16,-4 0-6 0,-1 3-4 15,-2 1-8-15,-3 0-116 0,-3 0-112 16,-1-1-278-16</inkml:trace>
  <inkml:trace contextRef="#ctx0" brushRef="#br0" timeOffset="425292.5835">12052 15563 572 0,'-4'-6'138'0,"-1"8"8"16,-1-2-86-16,-2 4-11 0,-5-1-7 16,0 7-2-16,-4 2-4 0,-4 4-4 15,0 5-3-15,0 5-4 0,-1 3-2 0,2 4-3 16,4-1-4-16,3 1-3 0,6 2-3 16,3-6-3-16,6-2-2 0,4-6-2 15,6-5-2-15,3-4-1 0,3-2 0 16,2-7 0-16,0-1-1 0,0-5 1 15,0-5-2-15,-3-2 0 0,-3-4 1 16,1-4-1-16,-1-4 1 0,-3-6 0 0,0-3 0 16,0 0 1-16,-1 1-1 15,-3-2 2-15,-1 1-1 0,-1 6 0 0,-3 5 2 16,1 7 1-16,-3 4 2 0,0 4 2 16,-3 8 0-16,1 4 1 0,1 4-1 15,-2 2-1-15,0 5-2 0,1 1-1 16,1 6-2-16,2 0 0 0,1 4-1 15,0-3-1-15,2 1-3 0,1 0-5 16,2-3-11-16,0-7-13 0,1-1-18 16,5-4-12-16,1-1-123 0,-2-4-132 15,5-1-306-15</inkml:trace>
  <inkml:trace contextRef="#ctx0" brushRef="#br0" timeOffset="425875.0912">12303 15625 618 0,'-2'-2'152'0,"-2"-1"7"15,2 1-92-15,2-1-13 0,1 1-6 16,1-2-4-16,2 1-6 0,3-1-6 0,1-1-4 16,4 1-5-16,1 2-4 0,3-1-4 15,1 2-3-15,1 0-2 0,-1-2-3 16,2 5-2-16,-2-2-1 0,1 2-1 15,-4 1-1-15,1-2-1 0,-3 2 0 16,0 2 0-16,-2 0-1 0,-2 1 0 16,-3 2 1-16,-3-1-1 0,-1 3 0 0,-2 1 0 15,-4 0-1-15,-1 2 0 16,-3 2-1-16,0 1 0 0,-2 1-1 16,-3 0 1-16,-1 2-1 0,1-1 2 0,-2 0-1 15,0 0 1-15,-1-4 1 0,1 1 0 16,1-1 0-16,2 0 0 0,0-3 0 15,4-3 0-15,2-2 1 0,5 0-1 16,2-3 0-16,1 0 0 0,4-3 1 16,5 0-1-16,-2-1 0 0,5 1 0 15,0-4 0-15,2 0 0 0,1 2 0 16,-1-3 0-16,0 1 1 0,3 1-1 0,0 0-1 16,0 2 1-16,2 0-5 0,-3-3-5 15,1 2-11-15,1-1-13 0,-2 0-15 16,-4-1-13-16,-2 0-84 0,-2 1-39 15,-3 0-111-15,3-1-223 0</inkml:trace>
  <inkml:trace contextRef="#ctx0" brushRef="#br0" timeOffset="426094.3725">12682 15440 717 0,'0'-6'162'15,"0"2"2"-15,1 3-118 0,4 1-18 16,3 1-11-16,5 1-5 0,-2-1-6 16,0 1-13-16,1 2-17 0,3 2-18 0,-2-1-123 15,-3 0-132-15,1-1-319 0</inkml:trace>
  <inkml:trace contextRef="#ctx0" brushRef="#br0" timeOffset="426275.0778">12981 15340 704 0,'-2'-3'178'0,"2"3"3"15,0 1-91-15,0 3-36 0,5 0-18 16,-1 0-13-16,0 2-10 0,-2 2-8 15,-1 2-12-15,4-3-17 0,-1 3-17 16,-2-1-15-16,2 1-129 0,-3-3-138 16,8-1-324-16</inkml:trace>
  <inkml:trace contextRef="#ctx0" brushRef="#br0" timeOffset="426775.0451">13058 15739 729 0,'-5'1'183'0,"1"0"3"16,3 2-106-16,1-2-24 16,4 2-18-16,2-2-13 0,2-1-11 0,1-1-8 15,2 1-3-15,4-3-2 0,2-1-2 16,1 0-6-16,2 0-10 0,-2 0-17 15,7 1-22-15,-2-1-110 0,-4-1-23 16,-3 6-119-16,0 3-234 0</inkml:trace>
  <inkml:trace contextRef="#ctx0" brushRef="#br0" timeOffset="427194.2602">12985 15321 581 0,'0'-11'144'16,"-2"3"6"-16,0-2-84 0,2 4-18 15,0 2-8-15,1 2-6 0,0 3-6 16,0 5-8-16,4 3-6 0,-1 2-4 16,1 3-2-16,-3 2-7 0,2 3-9 15,-1-2-14-15,0 0-15 0,-1 4-50 16,-2-2-77-16,3 1-119 0,4-2-259 16</inkml:trace>
  <inkml:trace contextRef="#ctx0" brushRef="#br0" timeOffset="427875.3038">13663 15615 658 0,'-9'-6'165'0,"-3"3"8"16,0 3-99-16,-3 2-16 0,-2 4-12 16,0 4-8-16,-4 3-9 0,0 3-6 15,-1 3-5-15,2 0-3 0,3 5-2 16,4-4-2-16,3 1-1 0,4-1-3 0,5-2-3 16,4-2-2-16,5-2-3 0,3-7-1 15,2-1-2-15,3-4-2 0,0-3-2 16,2-5-3-16,0-6-1 0,0-5 0 15,-2-3 1-15,-1-3 2 16,-2-2 3-16,-1 1 1 0,-1-1 3 0,-2 3 1 16,-1 3 1-16,-3 3 3 0,0 2 2 15,-4 6 1-15,2 2 1 0,-4 7 0 16,-1 5 0-16,-1 4-1 0,0 6-1 16,1 5-3-16,-1 3-2 0,2 4-2 0,1 2-1 15,4 1-4-15,3-1-8 0,2-1-16 16,3-1-17-16,6-1 110 0,2 0-247 15,2-8-151-15,1-5-400 0</inkml:trace>
  <inkml:trace contextRef="#ctx0" brushRef="#br0" timeOffset="428985.9621">11976 16464 612 0,'-1'-5'168'0,"2"3"10"0,-1 3-67 0,0 4-36 16,-1 6-13-16,-2 0-10 0,2 7-12 15,0-2-12-15,0 5-10 0,-2 1-7 16,2 0-3-16,-1 2-3 0,-1-4-3 16,2 1-4-16,1-1-7 0,0-3-8 15,1 0-17-15,0-1-18 0,5-1-16 0,1-4-128 16,-4-3-139-16,5-2-321 0</inkml:trace>
  <inkml:trace contextRef="#ctx0" brushRef="#br0" timeOffset="429265.2943">12162 16687 684 0,'-7'-6'182'0,"1"4"7"0,0-2-60 15,6 1-65-15,3 1-18 0,3 0-13 16,-1-3-9-16,4 2-8 0,1 2-7 16,1-2-4-16,0 2-2 0,-1 0-4 0,2 0-9 15,5 1-10-15,0-3-22 0,2 1-22 16,1 1-58-16,0-1-76 0,1 4-130 15,-4 1-270-15</inkml:trace>
  <inkml:trace contextRef="#ctx0" brushRef="#br0" timeOffset="429720.5344">12765 16576 663 0,'-6'-2'160'0,"-4"4"6"0,-2-5-98 0,-2 4-19 16,-3 3-10-16,-4 0-9 0,3 3-4 15,1 4-5-15,2 1-2 0,3 6-3 16,1 0-1-16,3 0-3 0,6-2-2 16,1 0-1-16,1-1-3 0,5-2-3 15,1-2-2-15,4-2-2 0,3-4-1 16,3 0-1-16,2-4 0 0,1-5-1 16,0-2 0-16,0-5 0 0,-2-1 1 15,-2-4 1-15,-2-2 0 0,-2-2 1 16,-1 0 2-16,0 3 1 0,-2 0 3 0,-2 4 2 15,-1 2 3-15,-1 4 1 0,-3 4 1 16,-2 5 0-16,0 3-2 0,-2 4-2 16,2 3-2-16,-3 4-2 0,1 1-3 15,1 3-2-15,2-1-5 0,2 3-5 16,3 0-8-16,3 0-17 0,6-1-19 16,0-1-15-16,5-4-124 0,3-3-137 0,3-3-318 15</inkml:trace>
  <inkml:trace contextRef="#ctx0" brushRef="#br0" timeOffset="430252.6574">13191 16530 714 0,'-5'-5'167'16,"-2"-3"5"-16,6 1-115 0,-1-1-13 16,5 4-10-16,1-2-5 0,1 0-5 15,1-1-6-15,2 4-3 0,2 1-2 0,3 0-3 16,-1-2-3-16,2 3-1 0,-2 1-1 15,3 3-2-15,0-1-1 0,-4 0-1 16,-1 0 0-16,-1 3-1 0,0 0-1 16,-2 0-1-16,-2 0-1 0,-2 0 0 15,-3 1-1-15,-3 1-1 0,-2 3 1 16,-3 0-1-16,-2 3 0 0,-1 2 1 16,-2 2 0-16,-5 2-1 0,1-1 2 15,-2 2-1-15,-2-2 2 0,-1 2 0 16,0-2 1-16,2-2 0 0,3 0 2 15,3 1 1-15,2-2 0 0,4-2 1 0,4-1 0 16,2-3 1-16,2-2-1 0,2-1 0 16,2-1-1-16,2-1 0 0,4-1-1 15,2-2 0-15,-1-1 0 0,4-3 0 16,-1 3 0-16,6-2-1 0,-1-2 1 16,-1-4-1-16,-2 4-1 0,1 1-4 15,2 1-9-15,0 0-14 0,-5-2-15 16,1 4-13-16,1 2 108 0,-1-2-236 15,-3 0-141-15,-3 2-365 0</inkml:trace>
  <inkml:trace contextRef="#ctx0" brushRef="#br0" timeOffset="430539.6569">13540 16397 809 0,'-2'-3'187'0,"1"2"2"15,-1 5-124-15,4-1-25 0,0 2-16 16,2 0-8-16,2 3-3 0,0-3-5 15,3-2-3-15,2 0-4 0,1-1-9 16,1-1-8-16,2 1-18 0,0-1-18 0,1-1-16 16,-2 1-126-16,-1 0-139 0,0-1-318 15</inkml:trace>
  <inkml:trace contextRef="#ctx0" brushRef="#br0" timeOffset="430719.1785">13839 16301 730 0,'0'4'175'0,"-2"0"2"16,-1 4-112-16,3 2-24 0,-2 2-14 15,1 4-9-15,-3 1-11 0,1 2-11 16,2 2-17-16,0-1-19 0,0 1 37 16,2 0-175-16,1-1-142 0,0 4-353 15</inkml:trace>
  <inkml:trace contextRef="#ctx0" brushRef="#br0" timeOffset="432149.0148">14333 15893 654 0,'-1'-12'164'0,"-2"2"10"0,1 2-96 15,0 4-16-15,1 3-11 0,0 3-9 16,1 4-8-16,-1 3-8 0,2 4-8 16,-2 7-6-16,3 5-4 0,-2 0-2 15,1 3-1-15,2 3-2 0,-2 1-3 16,3-1-4-16,-2-2-6 0,2-3-10 15,0-1-12-15,1-3-12 0,1-2-14 16,-1 0-13-16,-1-4-116 0,0-5-124 0,-1-2-288 16</inkml:trace>
  <inkml:trace contextRef="#ctx0" brushRef="#br0" timeOffset="432352.6643">14227 16124 711 0,'-7'-5'173'0,"0"-3"3"0,2 4-106 0,4 0-23 16,6 5-14-16,1 0-9 0,3-2-9 15,5 0-7-15,3-3-3 0,4 0-2 16,3 1-6-16,1-5-16 0,3 2-15 16,1 0-15-16,3 3 84 0,-2 0-216 15,2 1-145-15,-2 2-361 0</inkml:trace>
  <inkml:trace contextRef="#ctx0" brushRef="#br0" timeOffset="433452.7391">14846 15907 708 0,'-4'-5'168'0,"2"1"6"0,-1 2-113 16,3-1-12-16,0 1-11 0,4 1-7 15,1-3-6-15,1 2-8 0,2-1-5 0,1-1-4 16,4 0-1-16,3 0-2 16,1 0 0-16,-1 2-1 0,1-1-1 0,-1 3-1 15,0 0 0-15,-3 4-1 0,-3-2-1 16,-3 3 0-16,1 3 0 0,-2 0 1 16,-3-2-1-16,-3 2 0 0,0-1 0 15,-2 2-1-15,-2-1 1 0,-2 2 0 16,-2 1-1-16,-2 4-1 0,-3-1 0 15,0 5 1-15,-2-1-1 0,-1 1 0 16,-1-2 1-16,-1 0 0 0,2 0 1 16,1-1 0-16,1-4 0 0,1 0 0 15,2-2 0-15,3 1 1 0,2-3-1 0,1-2 0 16,2-3 1-16,2 1 0 16,3-1 0-16,0-1 0 0,1-3 0 0,3 1 0 15,2 0 0-15,2 0 0 0,1 0-1 16,2-1 1-16,2 1 0 0,3 0-1 15,2 0 1-15,1 0-1 0,-2 0 0 16,2 1 0-16,0-1 1 0,0 1-1 16,-3 0-1-16,0-1-2 0,-2 1-5 15,-1 1-9-15,-1-1-12 0,-2 0-14 0,-2 2-11 16,-3-2-10-16,1 4 55 0,0-4-172 16,-4 0-121-16,2 3-307 0</inkml:trace>
  <inkml:trace contextRef="#ctx0" brushRef="#br0" timeOffset="433754.1294">15297 15728 745 0,'-3'-2'179'0,"0"-1"3"0,0 1-112 16,4 2-22-16,1-2-13 0,3 4-10 0,0 0-7 16,1 1-5-16,2 0-4 0,4 0-3 15,3 0-9-15,2 1-12 0,2-2-18 16,2 1-18-16,1 1-20 0,2-3-120 15,-3-1-137-15,2-1-309 0</inkml:trace>
  <inkml:trace contextRef="#ctx0" brushRef="#br0" timeOffset="433930.307">15666 15510 792 0,'-3'12'183'15,"-1"2"0"-15,1 3-126 0,-2 0-23 16,2 6-12-16,-2 2-11 0,1-1-15 16,0 0-24-16,0 4-20 0,-1-1-136 0,3 0-146 15,2 0-357-15</inkml:trace>
  <inkml:trace contextRef="#ctx0" brushRef="#br0" timeOffset="435810.4326">16024 15886 572 0,'0'-13'150'0,"-2"0"8"16,2 2-69-16,-1 1-20 0,2 3-9 0,-2 3-7 16,-2 1-7-16,5 2-9 0,1 2-8 15,-3 2-6-15,1 5-6 0,-7 3-4 16,6 1-2-16,2 3-2 0,-2 3 0 15,-2 4-2-15,4 5-3 0,-4 1 0 16,7 0-3-16,-5 3-4 0,0 0-6 16,-3-2-7-16,3-3-14 0,-2-4-14 15,2-2-15-15,2-3-18 0,1-4-114 16,-3-3-128-16,4-1-293 0</inkml:trace>
  <inkml:trace contextRef="#ctx0" brushRef="#br0" timeOffset="436016.8842">15841 15982 692 0,'-3'-2'164'0,"2"-3"4"0,1 2-100 16,2 0-26-16,5 2-12 16,1 2-9-16,4-1-6 0,1-2-5 0,5 2-2 15,4-1-6-15,4-1-11 0,1-1-15 16,-2-3-15-16,5-1 77 0,-1 0-213 15,-2-1-144-15,0 0-372 0</inkml:trace>
  <inkml:trace contextRef="#ctx0" brushRef="#br0" timeOffset="437156.7881">16559 15838 641 0,'-7'-8'166'0,"1"3"8"16,1 1-88-16,3 0-20 0,1 2-13 15,2 1-9-15,1-4-11 0,2 4-9 0,2-3-7 16,2 0-5-16,3 2-4 0,-2-2-2 15,4 2-2-15,0-2 0 0,1 0-2 16,0 3-1-16,1 0-1 0,0 0 1 16,-1 1 0-16,1 1 0 0,-2 1 0 15,-1 2 0-15,-3-2-1 0,-1 2 1 16,-2 0-2-16,-4 1 0 0,-2-2-1 16,-1 4-1-16,-4-3 0 0,-3 4 1 15,-1-1-1-15,-2 3 1 0,-1 0 0 0,-3 1 0 16,-1 0 0-16,0 1 1 15,0 3 0-15,-1 1 0 0,0 1 0 0,0 0 1 16,1 3 0-16,2-1 0 0,1 0 0 16,2-5 1-16,1-2 0 0,4-1 0 15,2-3 1-15,3-4-1 0,4-1 1 16,0-2 0-16,3-1 0 0,2 2-1 16,1-4 1-16,1 1-1 0,1 1 0 15,2-1-1-15,0 0 0 0,0 0 0 16,1-2 0-16,1 2-1 0,-2-2-1 0,2 1-7 15,1-2-7-15,-2 2-14 16,0-2-16-16,-1 0-12 0,-2 1-18 0,-1 0-112 16,-2 0-125-16,-4-1-284 0</inkml:trace>
  <inkml:trace contextRef="#ctx0" brushRef="#br0" timeOffset="437447.022">16925 15643 684 0,'1'-3'168'15,"0"4"4"-15,0-3-67 0,6 3-64 16,0 0-19-16,0-1-9 0,4 2-2 16,2 0-4-16,2 0-8 0,0-1-16 15,1-1-17-15,1 0-11 0,2-2 21 16,-3-2-151-16,-2-1-133 0,0 2-310 16</inkml:trace>
  <inkml:trace contextRef="#ctx0" brushRef="#br0" timeOffset="437636.7875">17209 15416 712 0,'0'2'178'15,"-3"4"4"-15,1 3-101 0,1 3-27 16,2 6-15-16,-2 1-11 0,2-1-12 16,0 3-8-16,-1 1-8 0,1 0-12 15,3 0-18-15,-3-3-21 0,4 0-56 0,-2 1-79 16,3-1-130-16,0 1-279 0</inkml:trace>
  <inkml:trace contextRef="#ctx0" brushRef="#br0" timeOffset="438526.622">17563 15864 613 0,'-5'-7'152'0,"-1"-1"8"0,0 1-88 0,-2 1-18 16,-3 0-9-16,-2 2-6 0,-4 3-8 16,-3 1-6-16,-2 2-8 0,-2 4-2 15,-1 4-2-15,-1 1 1 0,2 3 2 16,1 2 2-16,3 2 1 0,3 3 0 16,5 0-2-16,2 2-1 0,5 4-4 15,5-1-4-15,2-4-4 0,5 0-2 16,4-5-2-16,2-3 0 0,3-4 0 0,2-6 0 15,3-5-1-15,2-4-1 16,2-5-1-16,-2-3 1 0,2-7-1 0,-3-5 1 16,-1 1 0-16,-4-3 1 15,-3 3 0-15,-1-1 2 0,-4 4 1 0,-4 4 1 16,-1 6 2-16,-3 4 0 0,-2 2 0 16,-4 5 0-16,0 5 0 0,-2 2-1 15,1 3-1-15,1 5-3 0,2 4-2 16,2-1-5-16,2 2-8 0,3 1-11 15,5-1-15-15,-1-3-14 0,7-1-12 16,-2-8 22-16,7 1-148 0,0-6-128 0,3 4-308 16</inkml:trace>
  <inkml:trace contextRef="#ctx0" brushRef="#br0" timeOffset="439909.8902">18068 15995 523 0,'-5'-1'128'0,"-1"0"5"16,1-2-79-16,0 2-11 0,2 0-4 0,1 1-4 15,-2-4-4-15,3 4-4 0,2 0-3 16,0 0-1-16,1-1-1 0,1 1-1 16,2 0-1-16,1 0 0 0,2-1-1 15,2 1 1-15,-1-2-1 0,4 0-3 16,1-1-1-16,3 0-1 0,2-1-1 16,0-2-1-16,5 1-1 15,0 0-1-15,4 1-1 0,2 0-1 0,2-1-2 16,4-1 0-16,6 1-3 0,5 0 0 15,-1-4-2-15,2 3 0 0,1 0-1 16,2-1 0-16,-1 2 1 0,-2 0-1 16,-2 0-1-16,1 2 1 0,2 2-1 0,-2 1 1 15,-2 1 0-15,-1 2-1 0,-1 1 1 16,-2-1 0-16,-5 1 0 0,-1-2 0 16,-1 2 0-16,-3 0 0 0,-3-2 0 15,-1-1 0-15,-3 2 0 0,-3-2 0 16,-1-1-4-16,-6 0-4 0,-1-1-7 15,-5 0-7-15,-2-1-9 0,-4-1-13 16,-2-1-10-16,1 2-17 0,-9-6-111 16,-1-2-120-16,-5-3-291 0</inkml:trace>
  <inkml:trace contextRef="#ctx0" brushRef="#br0" timeOffset="440709.5575">18016 15340 598 0,'-1'-2'151'0,"-4"-1"6"16,3 2-80-16,-2-3-19 0,1 1-9 15,3 1-6-15,2 0-5 0,-2-2-8 16,3 1-5-16,0 0-5 0,5 2-3 15,1-3-3-15,2 1-2 0,2 2-2 16,0-1-1-16,1 2-2 0,1 0-2 0,0 0 0 16,1 1-2-16,-2 0-2 15,2 0 0-15,-2 2 0 0,-1-2-1 0,0 0 0 16,-2 2 0-16,-2 0-1 0,-2 1-1 16,-3 0-1-16,0 2-2 0,-4 4-1 15,-2 0-2-15,-1 1 0 0,-3-3-1 16,-1 4 0-16,-3 1 0 0,-2-1 2 15,1 0 1-15,-3 3 1 0,-1 0 2 16,2 0 0-16,-3 3 3 0,3-1-1 16,-1 0 1-16,1 0 0 0,-1-2 0 0,1-1 1 15,0 0-1-15,4-3 0 0,0-1 1 16,0-2-1-16,5-2 0 0,0-2 1 16,4 0-1-16,1-1 1 0,3 0 0 15,2-2-1-15,1 2 1 0,2-3 0 16,2 2-1-16,1-1 1 0,0-1 0 15,2-1 0-15,-1 0 0 0,1 0 0 16,-1-1 0-16,1 0 1 0,0 1-1 16,0-2 0-16,-1 3-1 0,2-1 1 0,-1 1-1 15,-1 0-2-15,-1-1-9 16,-2 1-11-16,-1 0-15 0,-2-1-10 0,-2 2-15 16,-3 0-118-16,0 0-128 0,-1 0-286 15</inkml:trace>
  <inkml:trace contextRef="#ctx0" brushRef="#br0" timeOffset="441025.7543">18403 15227 692 0,'-1'-2'168'16,"-1"-1"3"-16,3 2-105 16,-1 1-20-16,1 1-13 0,3 2-8 15,1-1-7-15,3 0-8 0,1 1-3 0,4 1-3 16,2-1-2-16,2 1-12 0,0-2-16 15,3 0-16-15,-2-2-20 0,-3-2-116 16,0 1-132-16,1-1-303 0</inkml:trace>
  <inkml:trace contextRef="#ctx0" brushRef="#br0" timeOffset="441218.2407">18671 15114 662 0,'-2'5'161'0,"-2"4"5"0,2 1-80 0,1 2-45 16,-1 1-15-16,4 2-7 0,-2 1-5 15,2 4-7-15,1-2-15 0,0 3-18 16,2-3-12-16,1 0-113 0,0 1-19 16,1-2-113-16,2-1-222 0</inkml:trace>
  <inkml:trace contextRef="#ctx0" brushRef="#br0" timeOffset="442380.165">18716 15566 589 0,'-3'-1'149'15,"-1"1"8"-15,2-1-83 0,0 1-11 16,2 1-6-16,-2-2-6 0,1 2-7 16,1-2-6-16,1 2-6 0,3 0-4 0,0 1-5 15,2-1-3-15,0 0-3 0,3 1 1 16,0-2-4-16,0 3-3 0,-1-3-4 16,0-1-2-16,0 4-2 0,1-1-3 15,0-4-7-15,-3 4-10 0,2-2-17 16,1 0-21-16,-1 0-13 0,0-3-72 15,-1 2-59-15,-2 1-120 0,1 2-241 16</inkml:trace>
  <inkml:trace contextRef="#ctx0" brushRef="#br0" timeOffset="442681.0605">19127 15559 591 0,'3'-14'147'0,"-1"0"9"0,-1-5-84 16,2 0-13-16,-1-1-6 0,1 1-3 16,2-1-4-16,-3 2-5 0,0 2-4 15,2 1-4-15,-3 4-3 0,2 2-4 16,-1 3-3-16,-2 4-3 0,0 4-5 15,0 4-4-15,-1 4-3 0,1 4-4 16,0 4-6-16,0 5-5 0,1 4-9 16,2 1-13-16,-1 2-17 0,2 2-19 15,2-2-19-15,0-1-117 0,0-1-133 0,2-4-303 16</inkml:trace>
  <inkml:trace contextRef="#ctx0" brushRef="#br0" timeOffset="444121.9828">18158 16394 603 0,'0'-13'151'16,"-1"1"11"-16,0 2-85 0,-2-1-10 16,2 5-7-16,0 1-5 0,0 2-9 15,-1 6-7-15,2 4-10 0,0 3-8 16,2 1-8-16,-1 5-3 0,1 2-3 0,1 6-1 16,-2-1-2-16,1 0-5 0,0 2-7 15,-1 0-13-15,1 0-17 0,-2-8-19 16,2 1-17-16,1 1-119 0,-1-5-134 15,2 0-303-15</inkml:trace>
  <inkml:trace contextRef="#ctx0" brushRef="#br0" timeOffset="444375.8118">18297 16529 743 0,'-2'-5'179'16,"1"-1"7"-16,0 2-102 0,2 4-32 15,2-2-13-15,0 0-7 0,1-2-5 16,3 1-6-16,1 3-7 0,0-1-4 16,1 1-5-16,-2-1-4 0,1 2-11 15,1-1-15-15,-1 1-19 0,-1 1-20 0,2-2 48 16,0 1-184-16,1-1-145 0,-2-4-343 15</inkml:trace>
  <inkml:trace contextRef="#ctx0" brushRef="#br0" timeOffset="444953.6516">18859 16382 598 0,'-4'-6'155'16,"-1"0"11"-16,-3 0-81 0,-2 2-17 16,-2-1-8-16,-4 3-9 0,-4 3-10 15,-1 5-11-15,1 3-10 0,-4 3-8 16,3 4-3-16,1 5 0 0,2 2 1 15,4 1 0-15,2 2-1 0,5 2 0 0,4-2-1 16,3-3-3-16,3-2-2 0,2-2-3 16,4-5-1-16,2-3-2 0,1-5-2 15,2-4-2-15,2-4-1 0,1-4-2 16,0-6 1-16,-1-3 0 16,0 1 1-16,-3-7 3 0,-1-3 2 0,-2-1 2 15,-1-3 2-15,-3 2 1 0,0 1 2 16,-1 0 0-16,-3 3 3 0,2 4 0 0,-3 7 2 15,-1 5 0-15,-2 4-1 0,-1 4-1 16,1 4-1-16,-1 5-1 0,2 5-3 16,-1 3-2-16,2 3-4 0,2 2-5 15,2 2-5-15,2 1-10 0,1-1-14 16,1-3-17-16,4-1-14 0,3-4-121 16,2-4-132-16,-1-3-312 0</inkml:trace>
  <inkml:trace contextRef="#ctx0" brushRef="#br0" timeOffset="445506.6833">19049 16345 653 0,'-1'-1'160'0,"1"0"6"15,0 0-95-15,2-1-18 0,2 1-8 16,-1-1-6-16,2-2-7 0,1 2-5 16,2 0-5-16,2 0-2 0,-1-2-3 15,2 3-3-15,3 0-3 0,-1-2-3 16,1 1 0-16,0-2-2 0,-1 2-3 0,-1-1-1 15,-1 2-1-15,-2 0 0 0,-2 2 0 16,-2 0-1-16,-4 2 1 16,0 1 0-16,-2-2-1 0,-1 3 1 0,-3 3-1 15,-3 2 1-15,1 1-1 0,-3 2 0 16,-1 2 0-16,-2 3-1 0,-2 2 0 16,2 2 0-16,-3-1-1 0,0 4 1 15,0-1 1-15,0 0-1 0,1-4 0 16,2 0 1-16,0-4 1 0,2-1-1 15,3-4 1-15,0 0 0 0,2-3 1 0,4-2-1 16,2-1 1-16,1 0-1 0,2-2 0 16,1-1 0-16,4-1 0 0,-1-1 0 15,3 0-1-15,1-1 1 0,1 0-1 16,0-2 0-16,3 1 0 0,-1-2 1 16,0 2-1-16,0-1 0 0,-1 1-2 15,0-1-8-15,-2 3-9 0,0-1-13 0,-2 2-13 16,1 1-14-16,-2-1-20 0,-2 0-115 15,-3 0-125-15,2-1-292 16</inkml:trace>
  <inkml:trace contextRef="#ctx0" brushRef="#br0" timeOffset="445839.0744">19362 16290 674 0,'-3'0'175'0,"0"0"5"0,1 0-67 0,3 0-59 16,0 0-16-16,3 0-11 16,-3 0-8-16,4 1-5 0,1-1-6 0,3-1-1 15,1 0-3-15,2 0-5 0,1-2-10 16,3 0-14-16,3-1-17 0,-1 3-14 16,0-2 45-16,1 0-177 0,-5-2-137 15,1 0-328-15</inkml:trace>
  <inkml:trace contextRef="#ctx0" brushRef="#br0" timeOffset="446041.5319">19676 16132 719 0,'-3'8'159'0,"1"0"4"16,-2 1-117-16,2 3-19 0,1 3-10 15,-1 1-3-15,1 1-2 0,1 2-6 16,0 1-12-16,1-2-15 0,1 1-13 16,0-2-17-16,-1 0-116 0,1-1-127 15,2-4-295-15</inkml:trace>
  <inkml:trace contextRef="#ctx0" brushRef="#br0" timeOffset="446601.8077">19311 15885 491 0,'-4'-1'131'0,"-2"-1"5"0,1 1-39 15,0 1-44-15,3-1-9 0,-1 0-5 16,1 1-3-16,-2-2-3 0,3 2-4 0,1 0-3 15,0 0-4-15,1 0-3 0,2-1-2 16,0 2-2-16,4 1-1 0,1-1 0 16,3-2-2-16,1 1-1 0,2 0-2 15,1-2-2-15,2-2-3 0,2 0-1 16,1-2-2-16,1 0-1 0,0 1-9 16,-1-1-12-16,1 2-17 0,-4 3-11 15,-2-2-132-15,-4 3-138 0,-1 1-326 16</inkml:trace>
  <inkml:trace contextRef="#ctx0" brushRef="#br0" timeOffset="447518.5541">19599 15118 448 0,'-6'-12'123'16,"0"1"6"-16,-1 1-38 0,4 1-38 15,0 1-10-15,6 3-5 0,2 2-7 16,2 1-4-16,5 4-3 0,5 3-4 15,3 5 0-15,6 6-1 0,3 4 1 0,2 7 0 16,4 7-1-16,1 8-4 0,1 3-1 16,2 9-3-16,0 6-2 0,-1 5-4 15,-3 5-2-15,-2 3-2 0,-3 3-1 16,-3 2 0-16,-6 1 1 0,-8 0-1 16,-4-3 0-16,-4 0 0 0,-4-2 0 15,-5-4-1-15,-4-2 0 0,-5-4 0 16,-3-2-3-16,-2-2-2 0,-5-6-6 15,-3-4-8-15,-2-3-11 0,0-3-14 0,-1-7-123 16,3-9-125-16,1-2-308 0</inkml:trace>
  <inkml:trace contextRef="#ctx0" brushRef="#br0" timeOffset="448409.424">20353 15376 548 0,'-9'-9'134'0,"0"0"5"15,2 2-77-15,3-1-20 0,4 3-8 16,4 4-5-16,2 4-2 0,5 4-2 0,2 2-2 16,6 2-2-16,4 5 2 0,3 3 0 15,4 6-1-15,2 2-2 0,2 1-4 16,2 4-2-16,-2 2-3 0,-1 0-4 16,-1 1-3-16,-1-4-2 0,-1 2-1 15,-1-1-1-15,-1-1 0 0,0-2-1 16,-2 2-1-16,-2-4-6 0,-2 0-6 15,-3-5-6-15,-2-1-3 0,-4-3-10 16,-2-2-7-16,-2-5-10 0,-4-1 3 16,-5-4-115-16,-3-4-112 0,-3-5-278 0</inkml:trace>
  <inkml:trace contextRef="#ctx0" brushRef="#br0" timeOffset="448657.3633">20906 15396 662 0,'-5'3'143'0,"-1"3"4"16,-3 3-103-16,-2 9-23 0,-1 6-1 16,-2 5 4-16,-6 6 4 0,-6 4 2 15,-5 4-4-15,1 7-2 0,-3-3-5 16,-7 2-5-16,-3-2-7 0,4 0-8 15,3-2-11-15,4-4-14 0,5-7-13 16,7-1 131-16,9-7-266 0,7-5-149 16,7-4-402-16</inkml:trace>
  <inkml:trace contextRef="#ctx0" brushRef="#br0" timeOffset="449129.0268">21360 15247 675 0,'-21'9'164'0,"-3"4"4"0,-3 4-106 16,0 5-13-16,0 2-9 0,0 6-7 16,1 4-3-16,4 4-6 0,4 2-4 15,4 3-3-15,3-2-3 0,5 2-3 16,4-4-3-16,3 0-4 0,4-6-3 0,4-4-2 16,2-2-6-16,3-3-9 0,5-6-11 15,1-2-13-15,4-6-11 0,-1-4-14 16,4-2-122-16,-1-7-127 0,-1-3-297 15</inkml:trace>
  <inkml:trace contextRef="#ctx0" brushRef="#br0" timeOffset="449701.5908">21413 15474 668 0,'-4'-4'173'16,"1"0"7"-16,0 3-90 0,3 1-26 16,-1-2-11-16,2 2-13 0,0 0-10 15,-1 2-11-15,3-1-7 0,-3-2-5 16,2 1-1-16,3 1-2 0,-1-1-1 0,2 1 0 16,1-1-1-16,1-1-1 0,0 1 0 15,0-3 0-15,-1 2-1 0,-1 0 0 16,-1 0 0-16,-3 0-1 0,1 1-1 15,-2 0-1-15,-1 1-2 0,-1-1-3 16,-2 2-5-16,0-1-6 0,-1 2-8 16,0-1-8-16,1 2-6 0,-1-3-7 0,-1 2-3 15,1-2-2-15,2 0-4 0,0 0-1 16,0-1-38-16,0 0-54 0,1 2-90 16,1-1-209-16</inkml:trace>
  <inkml:trace contextRef="#ctx0" brushRef="#br0" timeOffset="450279.0776">21428 15485 459 0,'-3'0'122'0,"-1"-1"5"0,2 1-51 16,1-1-25-16,-2 1-8 0,1-1-4 16,-2-2-3-16,4 3-5 0,-1-2-2 0,-1 1 0 15,-1-1 0-15,3 2-1 0,-1 0-1 16,0-1-1-16,-2-1-1 0,1 3-1 16,0-1-2-16,1 0-1 0,-2-2-3 15,1 0 0-15,0 2-3 0,1 0 1 16,-1 0-1-16,1 0-3 0,1 0-1 15,0 0-2-15,0-1-1 0,1 0 0 16,3-2-3-16,0 2-2 0,1-1 0 16,2-1-1-16,4 0 0 0,4 1-1 15,1 0 0-15,3 0-1 0,3-2 0 0,0 1-1 16,2 0 0-16,-2 0 0 0,-1 1 0 16,-2-1-1-16,1 1 0 0,-3-1 0 15,-2 2-1-15,-1 0 0 0,0 0 0 16,-2 1 0-16,-3 0-1 0,-2 0 1 15,-1 1 0-15,-2 1 1 0,-2 1 0 16,-1 1 1-16,-2-1 0 0,-1 3 0 16,-2 3-1-16,-2 1-2 0,-3 2 0 0,0 3-2 15,-5 2 0-15,-1 1-1 0,-3 3-2 16,-5 1 1-16,-3 0 1 0,-2-1 1 16,-2 0 1-16,1-3 1 0,2 1 1 15,3-4 2-15,4-1 0 0,5-2 1 16,3-1 1-16,5-3 0 15,2-1 0-15,2-2 1 0,2-2-1 0,2-1 1 16,1-2 0-16,1-2-1 0,3 1 1 16,3 0-1-16,1-3-1 0,2 2 1 15,3-2 0-15,2-1 0 0,2 2 0 0,1-1 0 16,2 2 1-16,1-2-1 0,1 3 0 16,-2-3-1-16,0 2 1 0,-3-1-3 15,1 1-1-15,-2 0-5 0,1 0-8 16,-3-2-7-16,1 3-8 0,1-1-9 15,-2-2-6-15,1 1-5 0,-2 0-1 16,-2-1-7-16,0 2-104 0,-4-3-108 16,-2 1-266-16</inkml:trace>
  <inkml:trace contextRef="#ctx0" brushRef="#br0" timeOffset="450567.4143">21888 15160 596 0,'12'-5'139'16,"4"1"7"-16,3 3-96 0,2 2-8 16,1 5-2-16,3 3 2 0,2 4 0 15,-1 7-2-15,0 3-3 0,-2 0-3 16,-1 4-2-16,0 2-3 0,-4-3-4 15,1 3-6-15,-4-4-3 0,-3 2-4 16,-2 3-3-16,-4-1-3 0,-5 0-3 16,-5 3-3-16,-8 0-11 0,-2 0-19 15,-8 0-25-15,-4 0-124 16,-9 0-16-16,-8-2-127 0,-3-2-244 0</inkml:trace>
  <inkml:trace contextRef="#ctx0" brushRef="#br0" timeOffset="452467.4551">13218 4742 665 0,'-6'-4'167'0,"4"2"5"0,-1 0-98 16,2 1-21-16,0 1-11 0,1-2-11 15,1 0-9-15,3 0-9 0,2 1-5 16,1 1-2-16,2 0-3 0,0-1 1 16,4 2-2-16,-1-1-4 0,-2 0-8 15,0 0-12-15,-2 1-16 0,1 0-10 16,-1 2-17-16,0-2-23 0,-2 3-90 16,-1 0-108-16,-2 1-238 0</inkml:trace>
  <inkml:trace contextRef="#ctx0" brushRef="#br0" timeOffset="452665.9245">13279 4894 634 0,'-2'2'162'0,"-2"-1"6"15,1 2-89-15,1-2-26 0,1 0-10 0,4-1-9 16,-2-1-9-16,1 1-9 0,4-1-4 15,-1 1-2-15,4 0-3 0,-1-2-4 16,-1 2-12-16,1 2-20 0,1-1-16 16,-1 1-12-16,1 2-122 0,1-2-132 15,-2 0-304-15</inkml:trace>
  <inkml:trace contextRef="#ctx0" brushRef="#br0" timeOffset="453561.5876">13702 4797 519 0,'-2'-6'133'16,"-2"2"5"-16,1-2-66 0,0 3-16 15,0 0-9-15,2-1-4 0,0 3-7 16,0-2-4-16,-1 2-4 0,2 1-5 16,0-1-5-16,-1 2-5 0,1-2-4 15,0 2-3-15,1-1-1 0,2 1 0 0,1-1-1 16,-2 0 0-16,3 2 0 0,0-1 1 15,1 0 0-15,0 0-2 0,-1-1 1 16,2 2-2-16,1-1 1 0,0 0-2 16,1-2 1-16,3 0 0 0,0 1-1 15,1 0 0-15,0-2 0 0,2 1 1 16,1 0-1-16,0 1 0 0,-1 0 0 16,4 0 0-16,-1 0 0 0,3 1 0 15,-3 2-1-15,2-2 1 0,0 1-1 0,-1 1 0 16,0-3 1-16,1 1-1 0,-1-1 0 15,2 0 1-15,-2-1-1 0,0 1 0 16,1-3 1-16,0 2-1 0,2-1 0 16,1 2 0-16,2-3 0 0,-1 2 0 15,1 0 0-15,1-2 0 0,0 1 0 16,1-1 0-16,-1 0 0 0,1 1 0 16,0 0 0-16,1 1 0 0,-2-1 0 15,-3 1 0-15,2 0-1 0,-3 1 1 0,-1-2 0 16,-2 0-1-16,0 1 1 15,0 0 0-15,0 0-1 0,-1-2 1 16,0 3 0-16,1 1-1 0,1 2 0 0,3-1 0 16,-4 1 0-16,-3-1 0 0,1 2 0 15,-1-2 0-15,0 1 0 0,-4-2 0 16,1 1-1-16,0 1 1 0,2-1-1 16,-3 1 0-16,-1-1-1 0,1 2 0 15,0-2 1-15,-2 1-1 0,-2-2 0 16,-1 0 1-16,2 2 0 0,-3-1 1 0,-1-1 0 15,-3 1 0-15,3 0 0 0,-1-1-1 16,-2-1-3-16,1 0-4 0,-2 0-5 16,-1 0-5-16,0-1-11 0,0 0-7 15,0 0-18-15,-1 1-111 0,-3-2-119 16,-2 0-288-16</inkml:trace>
  <inkml:trace contextRef="#ctx0" brushRef="#br0" timeOffset="454397.1474">13810 4135 491 0,'-3'-5'125'0,"0"1"4"0,-1-1-66 16,0 0-17-16,3 1-6 0,1-1-4 16,0 3-5-16,1-1-3 0,2 2-4 15,0-1-1-15,1 2-2 0,1 0-2 16,1 2-1-16,1 0-2 0,2 3-3 16,2 0-2-16,-1 4-1 0,3-2-3 15,0 2-2-15,1 2-2 0,0 2-2 0,-1 0-3 16,1 2-4-16,-2-1-6 15,-1 2-13-15,-1-1-8 0,1-1-17 0,-4-1-52 16,-1-5-62-16,-3-2-104 0,3 0-229 16</inkml:trace>
  <inkml:trace contextRef="#ctx0" brushRef="#br0" timeOffset="454651.4728">14152 4018 568 0,'-3'5'140'0,"-3"4"3"15,1 5-63-15,-2 3-43 0,2 1-14 16,-3 4-4-16,2 5-4 0,-1 3-4 16,0 2-2-16,-2 1-3 0,0 0-1 15,1 1-2-15,-2 2-1 0,2-4-1 16,-2-1-3-16,2 0-8 0,0-3-6 15,2-1-11-15,1-1-10 0,1-4-115 16,0-4-117-16,7-2-279 0</inkml:trace>
  <inkml:trace contextRef="#ctx0" brushRef="#br0" timeOffset="455029.3911">14324 4208 557 0,'-3'-4'135'0,"0"0"4"16,1 2-82-16,-1-1-15 0,0 6-8 0,-2 2-3 15,-1 1-3-15,-2 1-2 16,1 5-1-16,-3 1-3 0,-1 6-2 0,0-3-2 16,0 0-2-16,-1 1-3 0,1 2-1 15,1-1 1-15,3 0-1 0,0 1 1 16,3-1-3-16,1 1 0 0,4 0-2 16,2 1-2-16,-1-3-3 0,3 2-2 15,4-3-1-15,0-1 0 0,4-1 1 16,1-5-1-16,4 0-2 0,-1-3-4 15,0-5-10-15,0-1-9 0,-2-3-15 0,1-4-10 16,-2-1-19-16,0-1-108 0,-2 0-119 16,3-5-274-16</inkml:trace>
  <inkml:trace contextRef="#ctx0" brushRef="#br0" timeOffset="457078.0561">14490 4366 432 0,'-4'-2'111'0,"3"1"6"0,-4 1-51 16,1-3-20-16,0 0-5 0,0-2-1 15,0 0 1-15,-1 0 1 0,0-1 2 16,1 0 2-16,1 0 1 0,-1 0 0 16,3 2-4-16,-2-1-4 0,2 2-6 0,4-1-4 15,-2-1-7-15,1 1-3 0,6 2-4 16,-3-2-4-16,3 1-1 0,1-1-3 16,0 1-2-16,4 1-1 0,-1 1-3 15,-3-2 0-15,3 2-1 0,-1 2 0 16,-1-1 0-16,-1 0 0 0,0 2-1 15,-3-1-1-15,1 1 0 0,-3 1-1 16,-1 0-1-16,-1 3-2 0,-2 2 0 16,-1 0-1-16,-2 2-1 0,0 0 0 15,-3 1-1-15,1 1 0 0,-3 1 1 0,0-1 0 16,-2 0 2-16,3 5 1 0,-4-3 1 16,2 0 2-16,-1 1 0 0,3-3 1 15,2-1 1-15,1-1 0 0,1-5 0 16,4-1 0-16,1-1 0 0,0-1 1 15,2-1 0-15,3 0 0 0,0-1 0 16,0 0 0-16,2-1 0 0,1 0 0 16,2-2 0-16,0-1 0 0,-1 0-1 0,-1-1-8 15,1-1-16-15,1 2-15 0,-2 0-11 16,-1 0-18-16,-1 0-95 0,-3 1-18 16,2-2-97-16,3-1-177 0</inkml:trace>
  <inkml:trace contextRef="#ctx0" brushRef="#br0" timeOffset="457328.3865">14626 3982 576 0,'6'10'133'0,"1"5"4"15,3 3-95-15,1 4-9 0,4 4-1 16,-1 2-1-16,2 5-3 0,1 1-4 16,-1 2-4-16,1 2-2 0,-3 0-4 15,-2 2-5-15,-1 3-5 0,-3-1-6 0,-6-1-12 16,-6 4-10-16,-3-4-13 0,-5 2-121 16,-3 0-124-16,-2-6-301 0</inkml:trace>
  <inkml:trace contextRef="#ctx0" brushRef="#br0" timeOffset="458059.3811">13821 5130 566 0,'-6'-6'142'0,"4"0"4"0,1 0-70 16,1 1-27-16,0 0-10 0,0 1-5 15,1 0-3-15,1 2-4 0,-1 1-3 16,0-2-2-16,0 2-3 0,2 1-1 16,0 0-2-16,1-1 0 0,0 1-1 15,0 2-1-15,-1 1-1 0,2 0-2 16,2 2-1-16,0 1-2 0,2 3-2 0,4 0 0 16,0-1-2-16,3 7 0 0,1 2 1 15,0 0 0-15,2 2 0 0,0 1 0 16,0 2 0-16,0 3-1 0,1-3-1 15,-1-2 0-15,-1 2-2 0,-1 1-1 16,-1-5-1-16,-4 1-4 0,-1-3-7 16,0-2-9-16,-2 1-13 0,-1-3-16 15,-3-6-10-15,0 3-20 0,-3-3-108 0,-4-3-123 16,1-5-278-16</inkml:trace>
  <inkml:trace contextRef="#ctx0" brushRef="#br0" timeOffset="458295.7312">14144 5119 639 0,'0'-2'156'0,"-3"0"3"16,-1 4-97-16,-1 1-17 0,-1 1-11 15,0 2-6-15,-2 3-9 0,-1 2-5 16,-2 6-4-16,-4 0-3 0,-1 2-3 15,0 6-2-15,-2 3-5 0,-4 2-7 16,1 0-7-16,0-2-9 0,3 3-6 16,4-2-8-16,3-2-15 0,4-1-109 15,5-3-114-15,7-2-275 0</inkml:trace>
  <inkml:trace contextRef="#ctx0" brushRef="#br0" timeOffset="458590.9434">14502 5087 608 0,'-12'3'146'0,"-4"-1"6"0,-1 5-90 16,-3 2-17-16,0 4-9 0,1 5-5 15,-1 1-6-15,2 3-6 0,3 3-5 16,3 3-5-16,3 1-3 0,6 1-2 16,1-2-1-16,6 0-2 0,2-1-6 15,4-3-8-15,3 0-11 0,3-3-8 16,3-3-7-16,2-2-15 0,2-3-26 0,-2-3-81 16,1-3-99-16,-1-5-232 0</inkml:trace>
  <inkml:trace contextRef="#ctx0" brushRef="#br0" timeOffset="459059.4441">14594 5289 698 0,'-3'-2'169'0,"2"-1"5"0,0 2-109 16,1-1-16-16,1-1-9 0,3 2-8 15,1 0-11-15,0 0-5 0,2-2-4 16,1 2-3-16,1 0-2 0,1-1-3 0,1 1-1 16,0-1-1-16,1 2 0 0,0-2-1 15,-1 2-1-15,-1 0 1 0,0 4-1 16,-3-1 1-16,-3 0 0 0,-2 3-1 15,0 2 1-15,-5 0 0 0,-2 1 0 16,-1 1 0-16,-2 1-1 0,-2 1 1 16,-1 0-1-16,-1 2 0 0,-1-1 1 15,2 3-1-15,-1-2-1 0,5 0 1 16,-1 0 0-16,3-1 0 0,3-1 0 0,1-2 0 16,2-2 0-16,1 0 0 0,2-3 0 15,0-1 0-15,1-4 0 16,2 0 1-16,0 0-1 0,3-3 0 0,1 0 0 15,1-1 1-15,4 0-1 0,0 3 0 16,0-5 0-16,3 1-2 0,-3-2-6 16,-1 3-11-16,4 0-12 0,-4-2-17 15,-2 3-10-15,0-1-21 0,-4 1-107 16,1 5-120-16,-3-7-270 0</inkml:trace>
  <inkml:trace contextRef="#ctx0" brushRef="#br0" timeOffset="459341.7417">14812 5071 549 0,'-1'-8'140'0,"4"1"4"0,0 4-51 15,3 3-51-15,1 2-6 0,2 4-2 16,2 5-1-16,0 3-2 0,6 4 0 15,3 8 0-15,0 1-1 0,2 2-1 16,2 3-5-16,-2 0-3 0,-3 5-5 16,-4-2-4-16,-4-2-4 0,-2 0-5 15,-6 1-1-15,-1 0-5 0,-5-1-7 16,-1 1-13-16,-2-2-18 0,-4 0-13 16,-1 0-19-16,-3-3-114 0,-1-3-128 0,-3-4-287 15</inkml:trace>
  <inkml:trace contextRef="#ctx0" brushRef="#br0" timeOffset="467275.4435">11573 17120 315 0,'0'-4'83'0,"0"-1"2"0,-1 2-43 16,0 2-9-16,-2 2-6 0,2 3-5 16,0-1-4-16,-2 3-4 0,2-1-1 0,-1 2 0 15,-1 0 0-15,1 4-1 16,0 0 0-16,1 0 0 0,2 3-1 0,-1-1-1 16,0 1-1-16,3-1-2 0,-1 1 0 15,1 0-2-15,0 0 0 0,2-1-1 16,0 0-1-16,1 0 0 0,2 2-1 15,0-2 0-15,3 0-1 0,2-1 1 16,0 0-1-16,2 5 0 0,2-2 0 16,3 2 0-16,-1 0 0 0,2 2 0 0,1 1 0 15,5 0 0-15,1 0 1 16,5-2-1-16,2 2 2 0,1-4-1 16,2-3 0-16,1-2 0 0,1-6 1 0,0 1-1 15,-2-4-1-15,2 0 1 0,3-1-1 16,5 3 0-16,1 1 0 0,3 3 0 15,-2-3 0-15,2-1-1 0,-3-4 1 16,-1 1-1-16,-2-1 0 0,-2-3 1 16,-2 0-1-16,4 0 0 0,-2 3 1 15,5 5-1-15,1-4 1 0,0-1-1 16,3-3 0-16,3-2 1 0,-2-2-1 0,1-2 1 16,-2-2-1-16,2 0 0 0,-2 2 0 15,0 2 0-15,-3-2 1 0,-1 0-1 16,-1-6 0-16,-3 0 0 0,-2-2 0 15,-2-1 0-15,-1-1 0 0,-2 1 1 16,1 2-1-16,0 4 0 0,1 1 0 16,1 2 0-16,-5-2 1 0,5-1-1 0,-3 0 0 15,1-2 0-15,-2-3 0 16,-3-1 1-16,0-2-1 0,1 2 0 16,-5 1 0-16,1-1 0 0,-3-2 0 0,0 6 0 15,0-1 0-15,2 2 0 0,-3-1 1 16,2 2-1-16,-1 1 0 0,-1 3 0 15,-1-2 0-15,1 0 0 0,-5-1 0 16,0 1 0-16,-2 0 0 0,-3 1 0 16,0 0 0-16,0 2 0 0,-2-2 0 0,0 5 0 15,-3 1 0-15,0 1 0 0,2 4 0 16,-1 0 0-16,-2 3-1 0,1 6 1 16,1 3 0-16,-1-1 0 0,0 0 0 15,-1 3-1-15,0 0 1 0,-1 1 0 16,0-3 0-16,-2 2 0 0,0 0 0 15,-1-1 0-15,-1 2 1 0,-1 1-1 16,2-1 0-16,1-1 0 0,0 0 0 16,1 0 0-16,1 1 0 0,1-3 0 15,1-1 0-15,0-2 0 0,2-1 0 16,0-3 0-16,1-1 0 0,2-3 0 16,-1-2 0-16,1 0 1 0,2-3-1 15,-2 1 0-15,0-3 1 0,3-2-1 16,-3-3 1-16,2-1-1 0,2-2 1 0,0-4-1 15,2-2 0-15,0 1 0 0,4 0 1 16,0-1-1-16,2 1 0 0,2 0 0 16,1 2 0-16,4 3 0 0,2-1 0 15,1-1 0-15,3 2 0 0,-1-2 0 16,2 1 0-16,1 0 0 0,-2 0 0 0,1 1 0 16,1 0 0-16,2 0 0 0,3 2 0 15,3 0 0-15,-2 3 0 0,3-4 0 16,1 2 0-16,-2 0 0 0,2 3 0 15,-1 4 0-15,1 1 0 0,3 3 0 16,1 3 0-16,-1 4 0 0,2-1 0 16,0 1 0-16,-1-3 0 0,-2 4 0 15,-1-2 0-15,1 3 0 0,3-2 0 16,1 2 0-16,1-1 0 0,1-1 0 0,-1 0 0 16,0 0 0-16,-1-1 0 15,1 2 0-15,1 0 0 0,1 2 0 0,0 1 0 16,-2 1 0-16,4-2 0 0,-1 0 0 15,-3 1 0-15,1 0 0 0,1-1 0 16,1 1 0-16,1-1 0 0,-1-1 0 16,1-4 0-16,4-1 0 0,-2-4 0 15,3-2 1-15,2-3-1 0,2-3 0 16,-1-5 1-16,2 0 0 0,-3-4 2 0,-1 1 1 16,-3-5 2-16,-3 0 1 0,-4 0 2 15,-2 3-1-15,-6-2 0 0,-6 0-1 16,-4-4-1-16,-7-1-3 0,-7 1 0 15,-8-1-3-15,-5 1-7 0,-5 1-11 16,-6 4-8-16,-6 2-103 0,-3 2-103 16,-2 3-255-16</inkml:trace>
  <inkml:trace contextRef="#ctx0" brushRef="#br0" timeOffset="468316.9876">15405 17649 480 0,'9'-22'113'0,"0"-3"6"0,0-1-76 16,0-2-7-16,0-1-2 0,1 2 0 15,-3 1-1-15,0 4-1 0,0 4 0 16,-3 4 0-16,-1 4 0 0,1 6-2 16,-2 1-3-16,-1 2-1 0,0 3-2 0,1 6-3 15,-2 3-4-15,0 6-2 0,-2 6-3 16,-1 7-1-16,-1 4-2 0,-2 4-4 15,-1 0-3-15,1 0 0 0,-2-3-1 16,2-4 0-16,1-3-2 0,2 4-1 16,3-5-7-16,1-4-11 0,4-2-13 15,2-3-8-15,0 1-19 0,3-2 44 16,1-12-156-16,0 1-118 0,3-4-288 0</inkml:trace>
  <inkml:trace contextRef="#ctx0" brushRef="#br0" timeOffset="468599.25">15765 17400 600 0,'1'-5'138'0,"-1"1"4"16,-1 3-96-16,1 4-14 0,0 4-6 15,1 3-2-15,-1 6-4 0,1 6-2 16,0 2-1-16,-1 9 0 0,-1 3-2 16,-1 1-3-16,-2 2-2 0,-1-1-1 15,2-3-3-15,-4 6-1 0,2-12-4 16,2 2-6-16,2-3-5 0,-1-5-11 16,2-3-8-16,0-4-16 0,0-6 54 15,0 1-171-15,-2-8-120 0,1-3-310 0</inkml:trace>
  <inkml:trace contextRef="#ctx0" brushRef="#br0" timeOffset="468801.7065">15525 17737 665 0,'-10'-4'162'15,"1"1"6"-15,6-1-101 0,-1 3-21 0,4-2-10 16,2 3-8-16,3-1-8 0,4 1-8 15,2-2-6-15,2-1-3 0,5-1-2 16,4-1 0-16,1-1-6 0,3 0-14 16,1 0-17-16,-1 1-12 0,4 0-18 15,-3 0-107-15,0 2-125 0,1 5-271 16</inkml:trace>
  <inkml:trace contextRef="#ctx0" brushRef="#br0" timeOffset="469084.4684">16386 17436 550 0,'-14'-5'127'0,"-2"1"3"0,-2 2-80 0,0 2-20 15,-2 3-7-15,2 6-1 0,-3 2 2 16,0 5 0-16,3 3 1 0,2 5 0 15,2 1 0-15,2 3-3 0,1 3-4 16,5 1-3-16,1-1-4 0,3 0-4 16,3-1-4-16,1 0-5 0,6 2-4 15,1-5-6-15,5-3-9 0,3-4-5 16,3-1-9-16,2-2-17 0,2-7-107 16,4-5-114-16,0-4-271 15</inkml:trace>
  <inkml:trace contextRef="#ctx0" brushRef="#br0" timeOffset="469551.8998">16565 17665 600 0,'0'-2'137'0,"-2"-1"3"15,4-2-94-15,1 2-14 0,1 1-6 16,1-2-3-16,1 1-1 0,4 0-3 16,1 2-2-16,2-3-2 0,1 1-4 15,3-2-2-15,3 0-1 0,0 0-2 16,1 1-1-16,-1-1-1 0,-1 3-1 16,0 2-1-16,-3 1 0 0,-5 1-1 15,-3 1 0-15,-3 1 0 0,-4 1-1 16,-3 1-1-16,-3 1 0 0,-4 2-1 0,-3 2-1 15,-2 2-1-15,-6 2 1 16,3 1 0-16,-3 0 1 0,-1 1 0 0,2 0 1 16,-1-2 1-16,4-3 1 0,3 4 0 15,-1 1 1-15,3-4 0 0,3 1 3 16,2-3 0-16,1 0 2 0,3-1-1 16,2-5 0-16,2-3 0 0,1 2-1 15,3-3-1-15,2 3-1 0,0-3-1 0,5-1 0 16,-1-3-1-16,1 2 0 0,4-4 0 15,2 3 0-15,0-6 0 0,1 2-2 16,0 1-4-16,-1 2-7 0,2 0-10 16,-3 5-8-16,0-11-11 0,-2 10-18 15,-2-1-107-15,-2 1-115 0,0-8-271 16</inkml:trace>
  <inkml:trace contextRef="#ctx0" brushRef="#br0" timeOffset="469852.656">16910 17368 552 0,'6'-5'132'0,"2"3"8"0,6 3-83 16,-2 3-7-16,2 2-5 0,2 2-1 15,2 5-1-15,2 3-2 0,-1 1-3 16,-1 1-4-16,2 4-3 0,0 3-4 16,1 0-5-16,-3 4-4 0,-3 0-5 15,-2 2-2-15,-4 0-4 0,-5 3-3 16,-4-1-1-16,-4 3-2 0,-2 2-3 16,-3 5-9-16,-2 2-14 15,-1 3-22-15,0 0-25 0,-5 1-116 0,-2 0-138 0,-9 4-315 16</inkml:trace>
  <inkml:trace contextRef="#ctx0" brushRef="#br0" timeOffset="476956.0409">23033 15470 488 0,'-4'-4'114'0,"-1"1"5"0,0 1-75 16,0 0-9-16,2 0-3 0,-2 0 0 16,3-1-2-16,1 2-2 0,1 1-3 15,0-1-2-15,-1 0-1 0,1 0 1 16,0-2 0-16,-2 2 1 0,2 0 0 16,-1-2-2-16,0 2 0 0,2 0-1 15,0 1-1-15,-1-2-2 0,2 1-2 16,0 1-1-16,0-2 0 0,3 1-2 0,0-2-2 15,3-1-2-15,3 2-2 0,2-2-1 16,1 1-2-16,3 0-1 0,1 1-1 16,3-1-2-16,-1 1-2 0,-1 1-4 15,-2 1-8-15,3 1-11 0,-4-1-12 16,0 2-11-16,-2 2-13 0,-1 1-10 16,-2 0-106-16,-5 1-115 0,0-2-264 15</inkml:trace>
  <inkml:trace contextRef="#ctx0" brushRef="#br0" timeOffset="477209.3782">22961 15615 628 0,'-1'-3'135'0,"0"1"1"16,1 0-99-16,2 1-27 0,2 1-6 15,1-1-1-15,2 1 2 0,2 1 2 16,2 2 3-16,1-3 0 0,3 2 1 16,1-1 0-16,2-2-1 0,3 2-2 15,-2-5-3-15,1 1-6 0,1-1-7 16,0-1-8-16,-2-4-11 0,0 3-16 16,-2-2-105-16,-1 2-112 0,-3-4-266 15</inkml:trace>
  <inkml:trace contextRef="#ctx0" brushRef="#br0" timeOffset="477687.1914">23309 15237 579 0,'-6'-3'146'0,"2"1"0"0,2-1-42 15,7 2-77-15,1 2-12 0,5 3-8 16,0 1-2-16,5 1-1 0,2 4 0 16,2 2-1-16,-1 0 1 0,3 2-2 0,3 1 1 15,1 2 0-15,-2 1 0 0,-1-2 0 16,1 1 0-16,-3 3 0 0,-6-1 0 15,-4 2-1-15,-6-1 0 0,-6 3 0 16,-7 2-1-16,-8 0 0 0,-9 4 0 16,-4 0-2-16,-7 3-10 0,-7 1-11 15,-3 4 12-15,-2-3-145 0,3 0-124 16,-6 0-318-16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2:33:55.0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677 4155 438 0,'-9'-5'124'0,"0"-2"7"15,0 1-28-15,1-2-43 0,3 1-10 16,1 0 0-16,-1 0-2 0,3 1-2 15,-3 0-2-15,5 2-2 0,1 3-7 16,0 1-4-16,2 3-5 0,2 3-5 16,0 1-4-16,5 4-5 0,-1 1-2 0,4 4 0 15,0 3-2-15,3 2-3 0,2 1-1 16,1 1-1-16,0 3-2 0,1-1 1 16,0 0-1-16,-2-3 0 0,-1-3-1 15,0 0-2-15,-6-4-2 0,1-2-6 16,-1-1-9-16,-1 1-10 0,-2-2-18 15,-1-2-9-15,-2 0-14 0,3-2-114 16,-5-1-124-16,-2-3-285 0</inkml:trace>
  <inkml:trace contextRef="#ctx0" brushRef="#br0" timeOffset="478.4492">1169 4081 547 0,'4'-14'143'0,"-1"1"12"15,-4 2-57-15,-2 3-25 0,0 1-7 16,-4 2-2-16,0 3-5 0,-3 6-8 15,-2 3-10-15,-3 6-11 0,-1 5-8 16,-4 3-7-16,-2 8-4 0,0 7-4 16,-1 5-1-16,4 5-2 0,0 5-1 15,0 3-1-15,-1 7-1 0,2-2-2 0,-2-1 0 16,-2-3-2-16,-1 0-4 16,1-2-5-16,0-4-8 0,5-8-12 0,2-2-16 15,3-5-13-15,4-7-12 0,5-5-121 16,0-8-129-16,3-8-299 0</inkml:trace>
  <inkml:trace contextRef="#ctx0" brushRef="#br0" timeOffset="1333.4991">1509 4184 497 0,'5'-11'144'0,"-3"2"9"15,-2 4-14-15,-2 0-70 0,-3 3-10 0,-2 2-3 16,-3 2-4-16,-1 5-5 0,-3 3-6 16,-1 7-7-16,-3 4-7 0,1 6-4 15,-1 3-6-15,-1 3-3 0,-1 1-3 16,3 2-4-16,2 0-1 0,3 1-1 15,3-1-2-15,4 0 0 0,3-1-2 16,4-2-1-16,2 2 0 0,3-3 0 16,4-2-1-16,3-4 0 0,2-2-1 15,3-2-3-15,3-2-5 0,-1-8-6 16,4-2-8-16,0-5-11 0,1-4-15 0,2-3-12 16,0-4-9-16,-2-4-38 0,1-2-77 15,-5-3-111-15,-1-2-241 0</inkml:trace>
  <inkml:trace contextRef="#ctx0" brushRef="#br0" timeOffset="1943.5308">1698 4400 697 0,'-6'-1'173'0,"4"-3"5"0,1 0-90 15,4-1-36-15,0 2-16 0,5-1-9 16,0-1-7-16,4 0-6 0,3 2-4 16,4 1-3-16,-4 0-2 0,3 0-2 15,0 0-1-15,-1 1-1 0,-1 1 0 16,-1 0 0-16,-3-2-1 0,1 2 1 15,-1 0-1-15,-4 0 1 0,-1 1-1 16,-2 3 1-16,-2-2 1 0,-4 3-1 16,-2 1 0-16,-2 3 1 0,-3 2-1 15,-2 2 0-15,-4-1 0 0,1 5-1 16,-3-1 1-16,0 0-1 0,0 0 2 0,1-1 0 16,2 0 2-16,2-3 2 0,2-1 1 15,1 0 0-15,4-1 2 0,3 0-2 16,2-3 0-16,2-1-2 0,1 0-1 15,4-2-2-15,2-1 0 0,2 0-2 16,-1-3 1-16,2-1-1 0,3-1-1 16,-1-2 0-16,2 0-4 0,1-1-4 15,1-1-8-15,-2-3-12 0,-1 2-15 16,-1 0-15-16,1 0-13 0,-3 0-123 16,-1 0-132-16,-2-3-306 0</inkml:trace>
  <inkml:trace contextRef="#ctx0" brushRef="#br0" timeOffset="2228.1214">1972 4080 673 0,'3'-6'151'0,"1"2"5"15,5 6-115-15,0 1-11 0,4 5-3 16,2 1-2-16,2 5-2 0,4 3-3 15,0 5 0-15,1 4 1 0,0 4 0 16,-3 5 2-16,2 0 1 0,0 6-2 16,-4-1-2-16,-1 1-5 0,-3-3-3 15,-1 1-4-15,-5 0-3 0,-5-2-2 16,-5-1-2-16,-3 2-3 0,-7-1-6 16,0-1-6-16,-4-2-12 0,1-2-11 0,0-3-11 15,2-4-9-15,2-6-6 16,2-5 65-16,2-6-179 0,0-5-119 0,3-6-318 15</inkml:trace>
  <inkml:trace contextRef="#ctx0" brushRef="#br0" timeOffset="2466.1736">2424 4515 822 0,'-1'0'186'0,"1"0"0"15,0-1-121-15,1 1-36 0,0-3-18 16,3 3-8-16,0-2-4 0,1-1-9 0,-1 2-14 16,0 0-14-16,1 1-15 0,-1 1-15 15,1 0-118-15,-3 2-128 0,2 2-293 16</inkml:trace>
  <inkml:trace contextRef="#ctx0" brushRef="#br0" timeOffset="2672.6835">2381 4636 823 0,'-1'0'190'0,"1"2"4"0,1-2-124 15,0 0-33-15,4 0-16 0,0 0-6 16,1 0-3-16,3-2-7 0,1 1-9 16,1 1-7-16,1-1-15 0,-1 0-26 15,1-1 28-15,1 1-172 0,1 2-149 16,-1-1-363-16</inkml:trace>
  <inkml:trace contextRef="#ctx0" brushRef="#br0" timeOffset="3492.4938">3263 4527 121 0,'-2'-2'0'15,"-2"-2"-17"-15,2 2-86 0</inkml:trace>
  <inkml:trace contextRef="#ctx0" brushRef="#br0" timeOffset="4078.5232">3229 4510 238 0,'-3'-1'94'0,"1"2"9"0,0-1-10 0,-2 0-9 16,3 0-7-16,-2 1-12 0,-2-1-11 15,3 3-7-15,-2-3-2 0,3 1-3 16,-2-1-1-16,1 1-3 0,1-2 0 0,0 1-2 15,-1-1-2-15,2 1-3 0,0-1-1 16,-1 1-3-16,1-2-2 0,0 4-3 16,0-4-4-16,0 2-4 0,1 2-4 15,1-2-2-15,0 0-3 0,3 1-1 16,0-1 0-16,2 0 0 0,3 1 0 16,1-1-1-16,1 0 0 0,2 0 0 15,2-1-1-15,0 1 0 0,1-1-1 0,0-1 0 16,0 1-1-16,1-1 1 0,-2-1-1 15,3 1 0-15,-2-1 0 16,1 0 0-16,1-1 0 0,1-1 0 0,2 3 0 16,4-2 0-16,2 2 1 0,4-1-1 15,3 2 0-15,0-2 0 0,2 1 0 16,2 1 0-16,0 0 0 0,-2-1 0 16,0 1 0-16,-2 1 0 0,0 3-1 15,0-3 1-15,2 1 0 0,0 0 0 16,2-1 0-16,1 1-1 0,2-1 1 0,4-5 0 15,-2 5 0-15,2-2 1 0,-6 1-1 16,1-2 0-16,-2 1 0 0,-4 0 0 16,-2 2 0-16,0 0 0 0,2 3 0 15,2-2 0-15,-1 2 0 0,1 0 0 16,2 0 0-16,0-1 0 0,-1 1 0 16,-1-1 0-16,-5 1 0 0,0-1 0 0,-3-1 0 15,-1 2 0-15,-1-1 0 0,-1-2 0 16,-1 1 0-16,2-1 1 0,-1 0-1 15,3 0 0-15,1-2 0 0,1 1 0 16,-1-1 0-16,1-1 0 0,-1 2 0 16,-1-3 0-16,-2-1 0 0,-3 3 0 15,1-2-1-15,-4 1-3 0,-4 0-3 16,-1 1-7-16,-5 1-15 0,-4 1-17 16,-4 0-14-16,-6 3-132 0,-5-1-141 15,-5 2-332-15</inkml:trace>
  <inkml:trace contextRef="#ctx0" brushRef="#br0" timeOffset="5070.789">3331 3906 675 0,'-8'-3'163'0,"2"-1"10"16,0 1-105-16,1 1-13 0,3-2-7 15,2 2-4-15,2-1-5 0,1 1-7 16,1 0-7-16,4-2-5 0,2 1-3 16,2 1-2-16,1 1-4 0,1-2-2 0,2 1-3 15,0 2-2-15,1-1-1 16,-1 1-2-16,-2 0 0 0,2 1 0 0,-1-1-1 15,2 2 0-15,-1 1 0 0,1 0 0 16,0 0 1-16,1 1-2 16,-4 0 1-16,1 1-1 0,-2 1 0 0,-4 1 0 15,-3-1 0-15,-2 2-1 0,-4 2 1 16,-1-1 0-16,-3 2 0 0,-1-1 0 16,-2-1 0-16,-3 1 1 0,0-1-1 15,-2 0 1-15,-2 2-1 0,-2 2 1 0,0-2 0 16,1 2 0-16,0 2 0 0,0 0 0 15,0 1 0-15,2-2 0 0,-2-1 1 16,3 0-1-16,0 0 0 0,0 0 0 16,-2-1 0-16,3 0 1 0,1 0-1 15,3-1 0-15,1 1 1 0,2-4-1 16,0-2 0-16,6-1 1 0,1-1-1 16,2-3 0-16,1-1 0 0,2 0 0 15,0 0 1-15,2-2-1 0,1-2 0 16,0 0 0-16,1 1 0 0,2-2 1 15,-1 0-2-15,-2-1 1 0,0-1-1 0,0 4-1 16,2-2-1-16,-4 0-2 16,1 1-4-16,0-1-6 0,0 3-6 0,1 1-7 15,-1-2-11-15,-3 3-9 0,0 2-10 16,-1-1-7-16,-1 2 2 0,-2 1-116 16,-2-1-116-16,0 3-275 0</inkml:trace>
  <inkml:trace contextRef="#ctx0" brushRef="#br0" timeOffset="5428.3665">3852 3874 692 0,'-3'-1'181'0,"0"0"4"0,0 0-80 16,4 1-40-16,0 0-16 0,1 0-13 15,3-1-10-15,3 2-7 0,-1 0-3 16,3-1-5-16,1 0-4 0,1 0-3 0,2 0-5 16,-1 1-9-16,1-1-13 0,-1-1-20 15,2 0-22-15,-2-2-14 0,1 0-120 16,-1-1-137-16,1-2-303 0</inkml:trace>
  <inkml:trace contextRef="#ctx0" brushRef="#br0" timeOffset="5638.8049">4247 3616 775 0,'-5'1'185'0,"1"2"4"0,-1 2-107 0,2 1-35 15,1 1-17-15,2 2-9 0,2 4-7 16,-1 1-6-16,1 3-9 0,1-1-13 15,-1 2-24-15,1 4-22 0,0 1-64 16,0-2-70-16,-1-1-131 0,1-2-269 0</inkml:trace>
  <inkml:trace contextRef="#ctx0" brushRef="#br0" timeOffset="5943.6391">4417 4161 681 0,'-4'-1'183'15,"3"1"6"-15,-1-3-34 0,2 2-96 0,2 0-18 16,2 0-11-16,1-1-7 0,1 1-7 16,1 0-6-16,5 1-5 0,1-2-4 15,-3-1-7-15,1 2-10 0,2 0-14 16,0 1-24-16,2-3-16 0,0 3-129 16,-3 1-144-16,7 2-331 0</inkml:trace>
  <inkml:trace contextRef="#ctx0" brushRef="#br0" timeOffset="6387.0903">5014 3971 583 0,'-10'-11'161'0,"0"4"4"16,-2 2-8-16,-2 2-111 0,0 5-14 16,-5 3-5-16,1 4-5 0,-1 5-1 15,1 3-2-15,2 1-2 0,4 3-3 16,2 0-2-16,6-1-2 0,3-1-2 16,5 0-5-16,3-3-4 0,4-2-2 15,2-3-3-15,2-3-1 0,4-3-1 16,0-3 0-16,1-4 1 0,-2-1 0 0,2-3 3 15,0-4 2-15,-4 0 1 16,-2-3 1-16,0-2 2 0,-2-2 1 0,0-3 3 16,-2 0 1-16,-3 0 5 0,-2 2 3 15,-4 0 3-15,-2 3 1 0,-1 2 2 16,-2 6-1-16,-2 3-2 0,1 3-4 16,-1 4-2-16,4 5-4 0,-1 3-2 15,2 4-2-15,0 2-2 0,1 1-2 16,2 3-3-16,2 1-6 0,4-5-12 15,3 4-11-15,3-2-16 0,4-1-17 0,1 0-11 16,0 1-125-16,0-5-133 0,-2 5-306 16</inkml:trace>
  <inkml:trace contextRef="#ctx0" brushRef="#br0" timeOffset="7240.6592">3497 5069 535 0,'1'-13'140'15,"-1"0"8"-15,0 0-59 0,0 0-25 16,0 2-5-16,2 0-2 0,-2 3-2 15,0 0-1-15,-2 3-6 0,2 3-3 0,-1 2-7 16,2 2-8-16,1 5-5 16,0 4-7-16,1 2-5 0,-1 5-2 0,-1 4-2 15,2 3-2-15,-2-1-1 0,-1 1-1 16,2 3-1-16,0-2 0 0,0 0-2 16,0-1-1-16,0 1-1 0,-2 1-4 15,0-3-5-15,-2-3-11 0,0-4-11 16,1-1-22-16,-2-3-21 0,3-7-96 15,-1-3-36-15,5-4-123 0,-2 0-241 16</inkml:trace>
  <inkml:trace contextRef="#ctx0" brushRef="#br0" timeOffset="7762.2913">3783 5238 700 0,'-2'-1'178'0,"0"1"6"16,1 0-97-16,1 1-19 0,2 0-12 0,4 0-11 15,0 0-11-15,0 2-6 0,2-1-6 16,2 0-4-16,-1 1-4 0,2-2-5 16,-1 1-1-16,0-4-3 0,1 2-1 15,0-2-3-15,1-2-1 0,-1-1-6 16,2 1-7-16,-1-3-14 0,-1 1-20 15,0 0-22-15,-1 0 95 0,-4 0-233 16,1 1-156-16,-2 3-391 0</inkml:trace>
  <inkml:trace contextRef="#ctx0" brushRef="#br0" timeOffset="8433.8663">4503 5056 504 0,'2'-12'147'0,"-1"1"10"16,-2 1-13-16,-2 1-70 0,-2 1-9 16,1 3-4-16,-1 2-4 0,-2 1-9 15,-2 4-7-15,-2 4-8 0,0 2-8 0,0 5-6 16,-5 1-6-16,1 6-4 0,0-2-3 16,4 4-2-16,1 2-1 0,4 1 0 15,2 0-2-15,5-2 1 0,4-2-1 16,4 1-1-16,0-4-1 0,4-3-1 15,0-5-1-15,2-4-3 0,0-2 0 16,0-4 0-16,-1-8-1 0,-2-1 1 16,2-7 1-16,-3-3 1 0,0 0 2 15,-1-2 1-15,-3-2 0 0,3 0 1 16,-1 1 0-16,-2 3 0 0,-1-1 1 0,-3 2 0 16,-1-1 2-16,-1 5 1 15,-2 3 2-15,-3 2 1 0,-1 4 0 0,1 7 1 16,-3 4-1-16,1 2-2 0,0 4 0 15,0 4-3-15,1 2-1 0,0 4 0 16,2-4-1-16,3 3-1 0,4 1-2 16,2-1-4-16,2 1-8 0,1-1-10 15,4 1-18-15,1-2-19 0,0-2-17 0,3-5-122 16,-1-2-137-16,3-6-312 0</inkml:trace>
  <inkml:trace contextRef="#ctx0" brushRef="#br0" timeOffset="9019.0938">4772 5083 638 0,'-2'3'173'15,"2"-1"4"-15,-1-2-53 0,1-1-67 0,5 2-13 16,1-2-7-16,3 0-9 0,2 0-7 16,2-1-2-16,0 1-2 0,3 0 0 15,-1 0-3-15,2 0-1 0,-1-1-3 16,0 0-1-16,0-2-3 0,1-1-2 15,-1 2-1-15,-1-2-1 0,-2 1-1 16,0-1 0-16,2 3 0 0,-3 0 0 16,-3 4-1-16,-2-1 0 0,-2 1 0 0,-2 3 0 15,-5 3 0-15,-4 0-1 0,-2 2-1 16,0 1 1-16,0 1-1 0,-1 2 0 16,-1-3-1-16,1 1 1 0,-1-1 0 15,0 4-1-15,-2 1 2 0,1-2-1 16,-3 3 2-16,3 2-1 0,0-2 1 15,0 0-1-15,3-2 1 0,-1 0 0 16,3-2 1-16,1-1-1 0,3-1 0 16,0-1 0-16,2 0 0 0,0-4 0 15,4-2 1-15,1-2-1 0,2-2 0 16,1 1 0-16,1-2 0 0,4 0 0 0,-1 0 0 16,1-1 0-16,0 1 0 0,0-1 0 15,-1 1 0-15,1-1-2 0,-1-1-3 16,0 1-4-16,-1 1-7 0,3-1-7 15,-3 1-14-15,2-1-12 0,-1 1-11 16,1 1-10-16,-4 1-107 0,0-2-7 16,-2 4-101-16,0-6-193 0</inkml:trace>
  <inkml:trace contextRef="#ctx0" brushRef="#br0" timeOffset="9289.4409">5240 4995 782 0,'0'-1'184'0,"0"0"1"16,3 1-108-16,2 3-40 0,1-1-18 15,-1-2-6-15,3 1-6 0,2 0-7 16,3 3-12-16,0-4-17 0,-1-3-21 16,1 3 146-16,0-2-284 0,-1-1-159 15,-1-1-426-15</inkml:trace>
  <inkml:trace contextRef="#ctx0" brushRef="#br0" timeOffset="9459.8207">5473 4864 796 0,'0'5'188'0,"-1"1"2"0,-3 2-120 15,5 5-26-15,-1 0-19 0,0 2-11 0,3 4-11 16,-1-2-10-16,1 1-18 0,0 3-22 16,0-6-16-16,-2-1-127 0,0-1-143 15,3 5-331-15</inkml:trace>
  <inkml:trace contextRef="#ctx0" brushRef="#br0" timeOffset="10502.1257">5992 4100 535 0,'-1'-8'117'15,"0"2"3"-15,1 0-96 0,0 1-2 16,2 2-1-16,2 1 5 0,0 0 1 16,1 1 0-16,-1 1 1 0,3 1 2 15,-3-1-1-15,1 0 1 0,0 1 0 16,-1-1-1-16,1 0-2 0,-3 0-2 16,1-1-3-16,-1 1-3 0,1 1-3 0,-3-2-3 15,2 1-2-15,-1 1-2 0,-1 2-2 16,0-3 0-16,0 0-1 0,0 0 1 15,2 0-1-15,-2 0 0 0,0 0-1 16,-2-2-1-16,2 2 0 0,-2-1-2 16,1 1 0-16,-3-2-1 0,2 1-1 15,-2-1 0-15,0 0 0 0,2-1 0 16,-2 0 1-16,2 1-1 0,-3 1 0 16,0-1 0-16,1 1 0 0,2 1 0 0,-1 0 1 15,1 1 0-15,1-1 1 0,1 0 1 16,0 0 0-16,0 1 0 0,0 0 0 15,2 3 2-15,-1 2 2 0,3 1-2 16,1 4 0-16,2 5 0 0,5 0 1 16,2 6-1-16,3 4-2 0,5 2-1 15,4 5 0-15,1 0 0 0,0 2-1 16,1 1 1-16,1 1 0 0,-1-3 0 0,-1-2-1 16,-1-1 0-16,0-2-1 0,-2 0 0 15,0-3-1-15,-5-3-2 0,-5-3-5 16,-2-1-7-16,-2-6-14 0,-4-2-15 15,-1-5-16-15,-5-2-14 0,1-3-118 16,-2-1-130-16,0-1-296 0</inkml:trace>
  <inkml:trace contextRef="#ctx0" brushRef="#br0" timeOffset="10869.39">6426 4042 673 0,'-10'5'167'0,"-5"2"8"16,-2 7-103-16,-4 2-11 0,-4 6-9 15,-3 5-9-15,-3 6-12 0,-5 5-9 16,-2 4-7-16,-1 0-6 0,1 6-4 0,2 0-3 16,0-1-1-16,3-2-2 15,2-3-3-15,8-5-6 0,3-3-12 0,6-5-16 16,5-3-18-16,3-7-59 0,5-6-74 15,6-4-124-15,3-3-266 0</inkml:trace>
  <inkml:trace contextRef="#ctx0" brushRef="#br0" timeOffset="11348.8107">6937 4058 717 0,'-9'-2'183'0,"-6"0"8"16,-3 4-104-16,-5 1-16 0,0 6-12 15,-4 0-10-15,0 3-14 0,-4 2-7 16,2 2-6-16,2 5-5 0,6 3-3 16,-1 0-4-16,7 4-1 0,7 2-2 15,5 1-3-15,7 3-3 0,6-5-5 16,2-1-5-16,9-1-7 0,-2-4-8 16,5-2-12-16,1-5-16 0,5 1-15 15,-3-3-10-15,2-6 163 0,-1-2-285 0,-1-3-150 16,0-4-407-16</inkml:trace>
  <inkml:trace contextRef="#ctx0" brushRef="#br0" timeOffset="11884.0292">7018 4298 798 0,'0'-2'191'16,"-2"-1"3"-16,4 0-116 0,-1-1-28 15,1 2-17-15,3-3-10 0,4 3-7 16,-1 0-5-16,6 1-4 0,-1 1-1 16,4 0-3-16,3 1-1 0,1-1-1 15,-2 1-2-15,3-1 1 0,-3 0-2 16,0 0-2-16,-3 0-2 0,-2 0-2 16,-4 0-3-16,-2 1-1 0,-3 2-2 15,-1 1-1-15,-5 2 1 0,-4 0 1 0,0 1 2 16,-5 4 2-16,-1-1 2 0,-5 1 1 15,1 0 2-15,1 0 2 0,-2-1 1 16,0 0 1-16,1-2 4 0,4 3 2 16,4-1 2-16,-1 0 3 0,3 0 0 15,5 1 0-15,2 1 0 0,4-1-3 16,1 0-1-16,4-1-3 0,4-2-1 16,1-2-2-16,5 1 0 0,-1-4 0 0,1-2-1 15,4-2 0-15,0-1-2 0,2-2-6 16,2-2-8-16,-2-1-16 0,0-2-19 15,-1-1-16-15,-1 0-127 0,-4-2-139 16,-3-2-323-16</inkml:trace>
  <inkml:trace contextRef="#ctx0" brushRef="#br0" timeOffset="12121.736">7541 3881 634 0,'17'-2'145'0,"0"5"7"0,4 7-107 15,2 4 1-15,4 3 3 0,2 9 5 16,-3 1 1-16,-1 2-2 0,-1 6-3 16,-4-2-2-16,-2 4-9 0,-6 4-7 0,-7 2-8 15,-2 5-8-15,-3 2-5 0,-6 3-10 16,-7 2-17-16,-9 1-28 0,-10-2-27 15,-7 1-138-15,1 2-160 0,-6-1-375 16</inkml:trace>
  <inkml:trace contextRef="#ctx0" brushRef="#br0" timeOffset="13117.5898">615 6800 770 0,'-6'-20'190'0,"2"3"7"16,3 9-119-16,-2 5-14 0,6 8-9 15,-1 6-11-15,1 7-9 0,0 5-10 16,2 9-5-16,0 6-4 0,1 6-6 16,-3 0-4-16,-1 3-3 0,-2 4-4 15,-2 4-5-15,1-1-11 0,-2-3-13 16,-1-2-25-16,4-4-27 0,0-7-98 15,5-7-34-15,2-14-128 0,1-8-243 16</inkml:trace>
  <inkml:trace contextRef="#ctx0" brushRef="#br0" timeOffset="13336.3394">925 6790 761 0,'-3'8'189'0,"3"5"8"0,-2 4-101 0,1 7-37 16,1 6-16-16,1 6-6 0,-1 5-6 16,1 2-9-16,-1 2-8 0,1 5-3 15,2 0-3-15,-1-1-3 0,2-2-8 16,3-7-9-16,1-3-11 0,-1-4-15 16,3-3-20-16,-3-10-20 0,-1-4 16 15,-5-5-143-15,-1-2-135 0,-1-7-313 16</inkml:trace>
  <inkml:trace contextRef="#ctx0" brushRef="#br0" timeOffset="13544.4768">608 7105 869 0,'-10'0'197'0,"5"-2"2"0,5 2-139 15,7 2-29-15,3-1-8 0,6 2-8 16,5 0-4-16,6 1-6 0,5-1-4 15,1-2-8-15,5-1-9 0,3-1-10 0,2-4-17 16,1-1-17-16,2-4-13 0,3-2-122 16,1-1 1-16,2-1-105 0,2-3-198 15</inkml:trace>
  <inkml:trace contextRef="#ctx0" brushRef="#br0" timeOffset="13750.4708">1445 6793 759 0,'-17'8'185'0,"-2"4"2"16,-3 4-120-16,-5 7-19 0,-3 4-10 15,2 5-13-15,-1 1-9 0,4 4-6 16,6 1-2-16,4 2-1 0,8-3-1 16,7 2-1-16,7 2-3 0,6-3-6 15,6 1-6-15,3-4-10 0,6-2-13 16,3-4-12-16,0-7-12 0,4-9-8 15,0-2 93-15,3-8-213 0,3-5-130 16,0-4-341-16</inkml:trace>
  <inkml:trace contextRef="#ctx0" brushRef="#br0" timeOffset="14135.4404">1780 7084 870 0,'-11'-4'198'0,"5"3"1"16,1-2-135-16,6 1-33 0,4 1-13 15,3 1-5-15,3 0-5 0,2 0-5 16,1-2-1-16,2 4-2 0,2-1 1 16,-3-1-1-16,1 1 1 0,0-2-1 15,0 0-2-15,-4 1-1 0,1-2-3 16,-3 2-5-16,-3 2-4 0,-2 0-6 15,-5 1-4-15,-3 4-4 0,-3 0-4 0,-4 4 0 16,-2 2 3-16,-4 0 5 0,-3 3 4 16,-1 2 8-16,-2 1 9 15,1 0 14-15,3 2 8 0,-2 0 7 0,5-1 3 16,3 0 4-16,4-1-1 0,4-3-6 16,4 0-5-16,5-5-6 0,3 0-5 15,5-5-4-15,1 0-2 0,5-5-2 16,0-1-1-16,3-4-4 0,3-2-6 0,1-3-7 15,-3-1-17-15,3-4-20 0,3-2-15 16,0-2-124-16,-2-3-136 0,3 0-318 16</inkml:trace>
  <inkml:trace contextRef="#ctx0" brushRef="#br0" timeOffset="14379.7866">2088 6664 726 0,'8'3'171'0,"4"3"6"0,3 3-109 16,3 3-27-16,4 5-3 0,5 2 1 15,1 6-3-15,2 2-6 0,0 3 0 16,2 2-1-16,1 3-1 0,-1 2-2 16,-4 2-2-16,-4 0-4 0,-5 4-3 15,-3 4-5-15,-5 1-5 0,-6 2-7 16,-4 0-13-16,-2 0-15 0,-4 3-21 15,-1-4-27-15,-4-5 85 0,-2-6-227 0,3-6-158 16,2-7-391-16</inkml:trace>
  <inkml:trace contextRef="#ctx0" brushRef="#br0" timeOffset="14602.2235">2910 7171 778 0,'7'0'183'0,"-1"0"2"0,0-3-124 15,1 4-22-15,0 1-11 0,1-4-10 16,0 4-8-16,1-1-8 0,0-1-6 16,-2 2-13-16,0 0-15 0,-1-2-21 15,-1 2-44-15,-2 0-90 0,-2 6-129 16,1 0-281-16</inkml:trace>
  <inkml:trace contextRef="#ctx0" brushRef="#br0" timeOffset="14771.7414">2906 7372 749 0,'-4'2'182'0,"5"0"4"0,0 1-95 16,3-1-47-16,1 1-16 0,1-3-8 15,4 0-6-15,1-1-7 0,1-1-11 16,2 1-14-16,0-1-27 0,3 0 101 16,-1 4-246-16,1-2-159 0,2 2-421 0</inkml:trace>
  <inkml:trace contextRef="#ctx0" brushRef="#br0" timeOffset="15845.54">3538 7272 541 0,'-4'-1'133'16,"0"-4"5"-16,1 3-74 0,3-2-21 16,2 2-6-16,3-2-3 0,2 2-3 15,4-1-2-15,2 1 0 0,4-1 0 16,1 0-2-16,5 0-3 0,2-1-2 15,3 2-4-15,1 1-2 0,6 1-4 16,-1 0-3-16,0 2-3 0,4-2-2 0,0 1-1 16,1-2 0-16,1 1-1 0,5 0-1 15,0 0 0-15,7 0 0 0,3 3-1 16,1-1 1-16,3 1-1 0,2-5 0 16,-4 0 0-16,3-1 1 0,2 1-1 15,1-2 0-15,1 1 0 0,5-1 0 16,-2-1 0-16,1 3 1 0,-1-2-1 15,-1 1 0-15,-1 3 0 0,-2-1 0 16,2 5 1-16,-4 2-1 0,1-2 1 0,-2-1 1 16,-7-1-1-16,-4-1 0 0,-5 0 0 15,-5-2 0-15,1 0-1 0,-7-1-2 16,-4 4-3-16,-1-1-7 0,-6-1-8 16,-6-1-8-16,-5-1-13 0,-7-1-9 15,-3 0-11-15,-7-3-115 0,-6 1-118 16,-4 0-284-16</inkml:trace>
  <inkml:trace contextRef="#ctx0" brushRef="#br0" timeOffset="16668.4395">3633 6604 679 0,'-11'-7'177'0,"3"1"7"16,0 0-84-16,6 1-33 0,-1 0-11 0,3-1-12 16,1 1-10-16,2 0-9 0,4 2-5 15,4-2-4-15,3 2-4 0,4 2-3 16,4 0-2-16,5 0-2 0,1 0-2 15,3 2-1-15,0-1-1 0,-2 0-1 16,-2 0 0-16,0 2 0 0,-4 1-1 16,-3 0-1-16,-3 1 0 0,-5 1-2 15,-2 0-1-15,-3 1-1 0,-4 1 0 0,-3 1 0 16,-4 0 0-16,-2 2 1 0,-1 0 0 16,-4-2 1-16,-2 5-1 0,-3-4 1 15,-1 2-1-15,-1 3 0 0,-2 1 1 16,-2 1 0-16,-1 2 1 0,-2-1 0 15,0 5 2-15,1-1 0 0,0-1 1 16,-1-2 0-16,2 2 0 0,4-2 0 16,0 0 0-16,3-3 0 0,2-2 1 15,4 2 0-15,5-1-1 0,4-3 1 0,2-3 0 16,3-2 0-16,4 0 0 16,6-1 0-16,0-3-1 0,3-4 1 0,2 0 0 15,2-1-1-15,2-1 1 0,1 0-1 16,0-3 1-16,0 3-1 0,-1-1 0 15,3 3 0-15,-4-3 0 0,-1 1 0 16,-1-1-1-16,-3 1-6 0,-1 1-9 16,-3 0-16-16,-3 1-18 0,-1 3-12 15,-3 0 15-15,-3 3-147 0,-4 0-131 16,4-3-305-16</inkml:trace>
  <inkml:trace contextRef="#ctx0" brushRef="#br0" timeOffset="16985.3768">4140 6425 825 0,'1'-5'189'0,"-1"1"3"0,3 2-135 0,2 0-18 16,3 4-13-16,1-1-9 0,1 0-6 16,0 0-5-16,2 3-4 0,3-4-8 15,0 2-14-15,5 1-27 0,-4-3-17 16,2 1-132-16,1 2-147 0,-2-5-344 15</inkml:trace>
  <inkml:trace contextRef="#ctx0" brushRef="#br0" timeOffset="17168.2234">4498 6166 815 0,'1'3'186'15,"-3"2"1"-15,2 3-133 0,1 4-20 16,-2 3-13-16,1 2-8 0,-2 7-8 16,2 1-9-16,0 1-18 0,0 2-23 15,-1 2 149-15,1 0-293 0,-1 2-165 16,3-1-450-16</inkml:trace>
  <inkml:trace contextRef="#ctx0" brushRef="#br0" timeOffset="17431.038">4536 6825 655 0,'-3'-5'186'0,"5"0"6"15,0 5-11-15,2-2-126 0,3 1-16 16,0 1-12-16,6-1-8 0,-1 1-10 16,5-2-9-16,2 0-9 0,1-1-15 0,0 1-23 15,2 0-17-15,0 0-132 0,-1 1-145 16,0 1-340-16</inkml:trace>
  <inkml:trace contextRef="#ctx0" brushRef="#br0" timeOffset="17848.7862">5186 6687 698 0,'-17'-6'166'0,"-1"-2"6"0,-7 5-110 16,-3 1-18-16,0 4-6 0,1 8-5 15,0 2-8-15,-1 6-3 0,5 4-2 16,5 8-2-16,5-2-4 0,2 0-2 16,5-2-2-16,5-2-1 0,4-1-3 0,6-2-5 15,2-7-3-15,2-1 0 0,7-1 0 16,2-1-2-16,5-7 1 0,1-5-1 16,4-4 1-16,0-6 1 15,0-4 0-15,-3-2 1 0,-3-4 1 0,-4-1 0 16,-3-1 0-16,-4-4 1 0,-5 3-1 15,-1-2 1-15,-5 1 0 0,-2 1 0 16,-4 5 2-16,-2 4 2 0,-4 5 0 16,1 5 2-16,-3 6 0 0,0 6 2 15,3 6-2-15,1 4-1 0,1 5-1 16,2 4-1-16,2-1-2 0,4 2-4 16,2 0-7-16,-1-1-9 0,5 0-16 0,2-1-15 15,4-1-14-15,1-2 157 0,0-3-290 16,1-3-152-16,1 1-415 0</inkml:trace>
  <inkml:trace contextRef="#ctx0" brushRef="#br0" timeOffset="19365.6124">8660 4279 715 0,'-11'-6'195'0,"3"1"3"0,1 1-55 15,5 4-81-15,3 1-19 0,7 2-14 16,0-2-14-16,6 1-6 0,2 0-4 0,3-1-1 16,4-2-1-16,2-2-3 15,1 1-5-15,2-2-9 0,-2 3-12 0,-2 0-20 16,2 3-21-16,-5 0 15 0,-7 1-150 15,-3 1-139-15,-5 0-326 0</inkml:trace>
  <inkml:trace contextRef="#ctx0" brushRef="#br0" timeOffset="19542.6128">8752 4406 791 0,'-10'6'196'0,"3"-1"4"0,0 0-123 16,3 0-19-16,3-1-15 0,3-2-18 15,3 0-11-15,5 1-9 0,1-2-4 0,4-2-5 16,0-3-8-16,5-2-11 0,0 0-19 16,0-1-24-16,3-2 157 15,-4-1-291-15,-2-1-162 0,-1-1-429 0</inkml:trace>
  <inkml:trace contextRef="#ctx0" brushRef="#br0" timeOffset="19758.2345">8944 4089 584 0,'3'-5'151'0,"5"2"4"0,1 3-39 16,3 2-80-16,0 1-10 0,4 5-4 15,-1 0-6-15,2 2-3 0,2 1-4 16,1 1-2-16,4 4-2 0,1 1-1 16,4 1 0-16,-2 1 0 0,-3 2-2 15,-4 1 0-15,-6 4 1 0,-10-1-2 16,-8 4-1-16,-9-1-10 0,-8 2-20 0,-8 5-78 15,-4 1-58-15,-2 2-121 16,-1-2-271-16</inkml:trace>
  <inkml:trace contextRef="#ctx0" brushRef="#br0" timeOffset="22175.8888">3829 7677 617 0,'1'-20'166'0,"2"4"12"15,-4 6-76-15,1 5-29 0,3 5-9 16,-3 2-8-16,1 2-12 0,-1 6-14 0,0 5-11 15,-1 3-7-15,1 4-4 0,-2 3-3 16,2 2-2-16,-1 1-3 0,2-1-4 16,-2-4-8-16,1 1-12 0,-2-2-16 15,2-3-20-15,-1-2-17 0,-1-1-119 16,-1-2-134-16,3-3-303 0</inkml:trace>
  <inkml:trace contextRef="#ctx0" brushRef="#br0" timeOffset="22407.4426">4029 7893 813 0,'5'-3'193'0,"-4"0"2"15,3 1-128-15,-1 1-21 0,-2-3-14 16,6 0-11-16,2 1-8 0,2-1-7 15,0 1-3-15,4 0-7 0,0 0-9 0,4 2-15 16,-3-1-22-16,-1 2-16 0,1 0-133 16,0 1-146-16,0 1-338 0</inkml:trace>
  <inkml:trace contextRef="#ctx0" brushRef="#br0" timeOffset="22835.7839">4628 7760 677 0,'-5'-11'171'0,"-4"0"5"15,-2 7-99-15,-3 3-23 0,-2 2-9 16,-2 4-10-16,1 4-11 0,0 4-8 15,0 5-3-15,2 2-1 0,4 1-2 0,2 2-1 16,2 0-1-16,5 2-2 16,3-1-1-16,4-3-1 0,1-1-2 0,5-3-2 15,3-4-1-15,0-3-1 0,4-6-1 16,0-3 0-16,3-3 0 0,0-6 1 16,1-5-1-16,-3-4 2 0,1-4 0 15,-3-2 1-15,-5-5 2 0,-1-1 1 16,-3 0 2-16,-4 3 1 0,-2 2 2 15,-2 2 2-15,-3 5 1 0,0 3 1 0,-1 7-1 16,-1 5-2-16,-1 5-1 16,1 7-3-16,1 4-2 0,2 5-3 15,-1 2-2-15,2-1-2 0,4 5-4 0,0-1-8 16,3 2-9-16,3-3-17 0,-2-5-19 16,6 2-9-16,1 0-17 0,2-3-108 15,3-5-122-15,0-4-273 0</inkml:trace>
  <inkml:trace contextRef="#ctx0" brushRef="#br0" timeOffset="23319.5841">4907 7777 711 0,'-6'-7'185'0,"2"1"6"16,1 1-93-16,3 0-32 0,0 1-13 15,4 0-12-15,1 2-13 0,1 0-9 16,3-2-6-16,2 0-4 0,1 2 0 16,2-1-4-16,-2 0-2 0,2-2-1 15,-2 1-1-15,2-1 0 0,1 4-1 16,-3 0-1-16,-1-1 0 0,-1 6-1 15,-2 1-1-15,-3 4-1 0,-5 0-1 16,-5 1 0-16,-3 2-1 0,-2 2 1 0,-1 1 0 16,-1-1 2-16,-1 1 0 15,-1 1 1-15,1 0 1 0,-1 2 0 0,2-1 1 16,0 1 0-16,-2-1 1 0,2 1 0 16,2-1 2-16,2-1 0 0,2-2 1 15,-1-3 0-15,4-3 1 0,2 1 0 16,2-4 0-16,1-2-1 0,2-1-1 15,2 0-1-15,1-1 0 0,4-1-1 16,0-2 0-16,2-3-1 0,0 1-2 0,-2 1-2 16,3-2-2-16,-1 1-5 15,1 2-7-15,0 2-10 0,2 1-14 0,-1 1-15 16,2 2-10-16,-1 3-13 0,-3-1-114 16,-3 0-124-16,0 1-286 0</inkml:trace>
  <inkml:trace contextRef="#ctx0" brushRef="#br0" timeOffset="23574.9546">5227 7666 733 0,'-3'-5'192'0,"3"3"3"16,2-1-60-16,-1 0-79 0,2 1-23 16,5 1-9-16,0-1-9 0,2 4-6 15,2-1-4-15,3 1-5 0,2 2-9 0,2 0-13 16,-1-2-21-16,0 1-23 0,0-2-134 16,-3-1 0-16,1 0-120 0,3-3-216 15</inkml:trace>
  <inkml:trace contextRef="#ctx0" brushRef="#br0" timeOffset="23742.021">5565 7444 793 0,'-1'7'177'0,"-4"3"1"0,2 2-131 15,2 2-23-15,1 3-9 0,-2 1-12 16,-1 3-19-16,1 2-20 0,2 1-14 15,0-1-128-15,-2 1-137 0,6 1-326 0</inkml:trace>
  <inkml:trace contextRef="#ctx0" brushRef="#br0" timeOffset="24493.8838">6158 7177 716 0,'-5'0'186'0,"4"-3"2"0,-2 2-96 16,3 1-32-16,3 0-17 0,3 0-16 16,2 0-15-16,2 1-8 0,0-2-9 15,0 0-11-15,3 1-17 0,-1-1-21 16,-1-2-16-16,3 2-121 0,-2-1-135 15,0 2-306-15</inkml:trace>
  <inkml:trace contextRef="#ctx0" brushRef="#br0" timeOffset="24671.6281">6201 7259 770 0,'-4'2'185'0,"0"1"3"0,3 0-119 15,1 1-23-15,1 1-13 0,2-1-13 16,2 1-11-16,-1-3-6 0,4 4-6 16,2-2-8-16,2 0-18 0,4-1-22 15,-3 0-107-15,1 0-31 0,2 0-126 0,-2 0-251 16</inkml:trace>
  <inkml:trace contextRef="#ctx0" brushRef="#br0" timeOffset="25664.7123">7116 6509 628 0,'-3'-7'154'0,"6"4"4"16,-1 3-96-16,5 4-11 0,2 0-6 15,3 4-7-15,3 3-8 0,3 4-7 16,-2-1-4-16,3 0-5 0,3 5-5 15,0-2-4-15,1-1-3 0,-1 0-8 16,0 2-13-16,-1-2-15 0,0 1-11 16,-2-2 154-16,-3-1-286 0,-5-1-152 15,5-1-407-15</inkml:trace>
  <inkml:trace contextRef="#ctx0" brushRef="#br0" timeOffset="25873.1977">7597 6526 664 0,'-11'13'160'15,"2"1"4"-15,-3 5-90 16,0 2-35-16,-2 5-8 0,0 5-6 16,-2 1-6-16,-1 5-7 0,-3 1-4 15,-3-2-2-15,-1 4-4 0,0-4-10 16,-2-1-11-16,4-2-14 0,4-6-10 0,3-4-130 15,5-2-132-15,8-5-317 0</inkml:trace>
  <inkml:trace contextRef="#ctx0" brushRef="#br0" timeOffset="26172.7521">8064 6510 692 0,'-13'-6'169'0,"1"4"4"0,-3 2-94 0,1 4-35 16,-2 2-8-16,-1 2-2 16,-2 7-3-16,-3 0-6 0,0 4-1 15,0 2-2-15,1 1-2 0,3 6-4 0,2 0-3 16,3 2-5-16,5 4-2 0,5-2-2 15,4-1-4-15,6-1-2 0,3-4-4 16,6-2-4-16,2-3-6 0,2-5-7 16,2-1-12-16,2-2-10 0,0-2-13 15,-2-7-11-15,0-5-120 0,-3-3-130 16,1-3-304-16</inkml:trace>
  <inkml:trace contextRef="#ctx0" brushRef="#br0" timeOffset="26888.2471">8071 6664 727 0,'-2'-2'170'0,"-5"-3"2"15,5 4-119-15,-2-2-14 0,3 0-5 16,0-1-8-16,2 3-7 0,-2-1-6 15,1 2-3-15,-1-1-3 0,1 1-2 16,0-3-3-16,0 3-1 0,0 0 0 16,0-1-1-16,-2 1 1 0,1 0-1 15,1 1 1-15,-1 2 1 0,-1-2 0 16,0 0-1-16,-1 0 2 0,1 0 3 0,4 2 3 16,-4-3 3-16,1 1 2 0,1-1 2 15,0 0 1-15,1 3-1 0,1-3 1 16,-2-2-4-16,-2-1-3 0,6 1-1 15,3 0-3-15,3 0-1 0,2-2-1 16,4 1-2-16,3 0-1 0,5 3 0 16,-2-3-1-16,0 1-1 0,0-1 0 15,-1 1-1-15,-2-1-1 0,-1 2 0 16,-1-1-1-16,-2 2-1 0,-2 0-1 0,-2 2 1 16,-3-1 0-16,-2 3 0 0,-4 0 1 15,-4 1 0-15,-6 2 1 0,-1 2 1 16,-5-1 0-16,-2 4 0 0,-5 2-1 15,-1 2 0-15,-2 0 0 0,1 1 1 16,1 1-1-16,-2 2 2 0,2-2 0 16,4-2 1-16,3-1 0 0,4-3 0 15,4-1 0-15,1-1 0 0,4-4 0 16,5-2 1-16,3 1-1 0,3-3 0 0,3 1 1 16,3-1-1-16,3-1 1 15,4-1-1-15,0-2 0 0,1-2 0 0,3 0-2 16,0-2-6-16,1-2-8 0,1-2-14 15,0-1-16-15,0 0-16 0,-1-3 64 16,-1 2-197-16,-3-1-140 0,0 0-349 16</inkml:trace>
  <inkml:trace contextRef="#ctx0" brushRef="#br0" timeOffset="27105.6667">8555 6368 659 0,'13'2'146'0,"0"1"5"0,0 6-117 16,4 3-3-16,2 5 4 0,0 4 3 15,2 1-2-15,-3 5-2 0,2 0-1 0,-3 1-3 16,-3 2-4-16,-3-2-6 16,-5 4-8-16,-4-1-6 0,-4 4-10 0,-9 0-17 15,-5 2-19-15,-4-4-16 16,-6 3-130-16,-2 2-141 0,-6-3-329 0</inkml:trace>
  <inkml:trace contextRef="#ctx0" brushRef="#br0" timeOffset="27584.5605">7032 7239 516 0,'2'0'139'0,"-2"0"5"16,2 0-19-16,3-1-82 0,3 0-8 16,6-2-2-16,3 2-4 0,5-1-2 15,6 2-2-15,3-2-3 0,7 4-1 16,1-1-2-16,5 1 0 0,0-4-4 16,3-2 0-16,2-2-1 0,5 0-3 15,3-1-2-15,3-1-1 0,6 2-3 16,5 1-1-16,2 0-1 0,1 2-2 0,1-2 0 15,-1 0-1-15,0-1 0 0,-3 0-1 16,-1 1 0-16,-4 1 1 0,-3 2-1 16,-7-2 0-16,-8 2 0 0,-8 2 1 15,-8 1 0-15,-7 0-2 0,-8 1-7 16,-10 1-11-16,-7 3-9 0,-3 0-14 16,-8 0-9-16,-9 2 38 0,-5-4-166 15,-3 1-127-15,-6 4-314 0</inkml:trace>
  <inkml:trace contextRef="#ctx0" brushRef="#br0" timeOffset="27963.5175">7253 7492 674 0,'-1'-13'167'0,"-2"2"7"16,1-1-105-16,4 6-9 0,-4-3-5 16,0 5-8-16,0-3-10 0,2 7-6 15,2 2-6-15,3 5-5 0,-1 0-3 16,6 6-3-16,2 1-2 0,4 5-1 0,2 3-3 15,2 2-2-15,2 1-2 0,0 0-1 16,3 2-1-16,-1 3-1 0,-1-2-1 16,3 0 0-16,-3 0 0 0,2-1-2 15,-2-2-2-15,0-2-4 0,1 0-4 16,-4-2-6-16,-1-3-10 0,0 0-14 16,-3-6-17-16,-5 0-11 0,-3-5 16 15,-6-3-140-15,-4-5-128 0,-3-4-301 0</inkml:trace>
  <inkml:trace contextRef="#ctx0" brushRef="#br0" timeOffset="28186.1941">7599 7462 640 0,'-3'3'157'0,"-5"2"3"15,-1 3-93-15,-2 6-23 0,-3 3-6 16,-1 4-5-16,-2 4-7 0,-2 1-7 0,-3 3-4 15,-3 2-2-15,-4 3-3 16,-4 1-3-16,-3-1-4 0,2-1-4 0,2 1-5 16,3-1-10-16,4-3-7 0,8-7-14 15,8-1-12-15,8-6-41 0,4-4-84 16,3-3-115-16,5-7-257 0</inkml:trace>
  <inkml:trace contextRef="#ctx0" brushRef="#br0" timeOffset="28449.5712">8026 7373 687 0,'-3'-9'170'0,"-4"8"5"15,-4 5-107-15,-1 7-15 0,-4 1-8 0,-1 1-8 16,-7 8-10-16,-1 4-6 0,-1 3-1 15,1 1-3-15,1 1-1 0,3 2-3 16,6-2-1-16,6 0-3 0,6 0-4 16,4-2-5-16,7 1-8 0,4-6-9 15,4-6-11-15,6 0-12 0,2-3-17 16,2-8-9-16,1-5 15 0,-2-6-137 16,-2-4-123-16,0 0-297 0</inkml:trace>
  <inkml:trace contextRef="#ctx0" brushRef="#br0" timeOffset="28869.6398">8054 7579 669 0,'2'-2'154'16,"1"-1"4"-16,2-2-110 0,3 1-16 15,1 0-4-15,3 3-4 0,2 0-5 16,3 0-5-16,1 2-1 0,2 0-2 16,-1 0-2-16,1-1-1 0,-2 3-2 15,-2-4-2-15,-1 2-1 0,-5-1-1 16,-2 1-1-16,-2 2-2 0,0 1-2 16,-4-1-1-16,-4 2-1 0,-2 1-1 0,-3 1 1 15,-5 2 0-15,-4 2 2 0,-5 0 0 16,-1 1 2-16,-3 2 0 0,-3-5 2 15,2 4 2-15,5-1 2 0,3 0 2 16,3-1 5-16,5 0 1 0,5-2 3 16,5 2 0-16,1-3 1 0,2-4-2 15,3 0-1-15,3-3-2 0,4-1-2 16,2 0-3-16,4-2-2 0,3-2-1 16,4-1-2-16,-1-1-1 0,3-2-3 15,1 1-3-15,2-3-5 0,-3 2-9 16,0-1-13-16,2 3-16 0,-5 0-11 0,-5 0-50 15,-2 3-76-15,-3 2-116 0,0 2-254 16</inkml:trace>
  <inkml:trace contextRef="#ctx0" brushRef="#br0" timeOffset="31838.4862">8442 7397 523 0,'0'-11'153'16,"0"-1"6"-16,3 5-3 0,3 2-98 15,2 2-10-15,6 3-4 0,0 3-7 16,2 5-8-16,4 6-6 0,2 1-7 0,0 3-3 16,-1 3-3-16,0 6-3 0,-4-2-1 15,-1 5-2-15,-5 0 0 0,-10 2-1 16,-5 1 0-16,-5 5-5 0,-6 0-7 16,-1 3-16-16,-5-1-20 0,-1 3-18 15,0-4-122-15,1 3-139 0,5-3-318 16</inkml:trace>
  <inkml:trace contextRef="#ctx0" brushRef="#br0" timeOffset="49461.6101">15048 8725 434 0,'-3'0'111'0,"0"0"3"0,2 0-49 16,1-1-36-16,0 0-5 0,0 1-1 15,1-2-5-15,4 2-4 0,-3 0-1 16,1-1 1-16,1 1 1 0,-1 0 0 16,2 0 0-16,-1 0 0 0,1 1-2 0,0-1 0 15,2 2-3-15,-2-2-1 0,2 0-3 16,2-2-1-16,-2-1-1 0,3 3-1 16,0-4-1-16,-1 2 1 0,0-1 0 15,3 2 0-15,1 0 1 0,1 2 1 16,0-1 0-16,0 0 1 0,2-2 0 15,2 2 0-15,-3-2-1 0,0 2 0 16,2 0 0-16,2 0-2 0,-1 0 0 16,0 4-1-16,3-3-1 0,0 2 0 0,2-1 0 15,1 1 0-15,-1-2 0 0,0 1-1 16,-1-1 1-16,0 1-1 16,-1-2 0-16,0-2 0 0,-2 2 1 0,0-1-1 15,-1 0 1-15,3 0-1 0,1 1 1 16,-1 1-1-16,1 0 0 0,0 2 1 15,1-2-1-15,1 1 1 0,0 2-1 16,1-2 0-16,3 1 1 0,0-3-1 16,0 1 1-16,3 0-1 0,-1-1 0 15,0 0 1-15,-2-2-1 0,-1-3 0 0,-1 1 0 16,-2-2 0-16,2 1 1 0,-2-1-1 16,3 1 0-16,1 3 0 0,2-1 1 15,-2 1-1-15,4 1 1 0,1 0-1 16,1 1 0-16,-1 0 1 0,3 0-1 15,-3 1 0-15,0-1 0 0,-1 0 0 16,-3 0 0-16,-1-1 0 0,-1 1 0 16,1-2 1-16,1 2-1 0,-1 0 0 15,1 2 1-15,1-1-1 0,1 0 1 0,1 0-1 16,3 2 1-16,-1-2-1 0,3 0 1 16,-2 0 0-16,1 1-1 0,-3-2 1 15,0 0-1-15,-4-2 1 0,-2 1-1 16,-1-1 0-16,0 2 0 0,-2 1 1 15,1 1-1-15,-1 1 0 0,2 0 0 16,-2 2 1-16,2 0 0 0,1 1 0 16,0-2 0-16,1 1 0 0,-1-1 0 0,1-1 0 15,-2 1 0-15,-3-2 0 0,-2 0 0 16,-4-1-2-16,-2-1-8 0,-5 0-9 16,-4 0-15-16,-2-1 35 0,-6-3-158 15,1-1-123-15,-9-2-311 0</inkml:trace>
  <inkml:trace contextRef="#ctx0" brushRef="#br0" timeOffset="50248.3384">14671 8234 460 0,'-9'-10'124'0,"3"2"7"0,0-1-57 16,2 2-13-16,2 3-1 0,0 0-5 15,-1 1-8-15,4 1-6 0,-1 2-5 16,2 2-3-16,0-1-5 0,2 1-6 16,2 3-5-16,4 1-1 0,1 3-2 15,2 3-2-15,2-1-4 0,2 3-2 16,2 0-2-16,0 1-2 0,-2 0 0 0,-1-1-1 16,0 0 0-16,-1 1 0 0,-3-2-1 15,-1 1-4-15,-3-2-7 0,0 0-13 16,-3-2-16-16,-2 0-14 0,-3-2 69 15,-1-2-195-15,0-1-132 0,0-4-333 16</inkml:trace>
  <inkml:trace contextRef="#ctx0" brushRef="#br0" timeOffset="50467.2868">14895 8182 651 0,'-7'-1'159'0,"-1"1"5"0,0 3-99 16,-3-1-16-16,1 4-9 0,-2 3-8 16,-3 3-10-16,-2 3-6 0,-2 3-4 15,0 3-4-15,-4 2-3 0,1 3-2 16,0 0-3-16,1-1-8 0,2 4-10 16,3-5-16-16,4-1-8 0,5-3-23 15,3-5-111-15,2-7-123 0,4-8-284 16</inkml:trace>
  <inkml:trace contextRef="#ctx0" brushRef="#br0" timeOffset="50799.4392">15078 8175 642 0,'0'-2'154'0,"-2"-1"4"16,0 2-100-16,-2 1-16 0,2 2-7 15,-3 1-8-15,2 2-8 0,-3 3-6 16,-2 5-3-16,-2 1-3 0,0 1-1 16,0 1-2-16,1 5 0 0,-2 1-1 15,2-1 0-15,5-1-1 0,1 1 0 0,1 1 1 16,5-1-2-16,0-2 1 0,4-4-1 15,1-1-1-15,2-4 1 0,3 0 0 16,2-6-1-16,0-1-2 0,2-4-4 16,-1-3-5-16,1-1-10 0,-1-3-11 15,0-1-9-15,-1-1-19 0,-2-1-110 16,-2-2-117-16,-1-1-280 0</inkml:trace>
  <inkml:trace contextRef="#ctx0" brushRef="#br0" timeOffset="51008.937">15032 8176 700 0,'-7'-1'169'0,"3"-3"1"0,4 2-104 16,3-2-26-16,4 1-12 0,5-1-11 0,2-2-10 15,2 1-7-15,1 0-10 0,1 0-18 16,3 1-11-16,1 1-21 0,-2 0-112 15,-2 3-127-15,-1 4-289 0</inkml:trace>
  <inkml:trace contextRef="#ctx0" brushRef="#br0" timeOffset="51401.835">15214 8213 594 0,'0'3'144'0,"-3"0"3"16,2 2-75-16,0 2-33 0,2 3-6 16,-1 1-3-16,2 4-3 0,1 1-1 0,2-1 0 15,2 2-2-15,0 0-1 0,1-1-3 16,0-1-2-16,2-3-3 0,1-4-3 15,0 1-2-15,-1-8-3 0,1-3-2 16,0-6 0-16,0-1-2 0,-2-6 0 16,-1-2 0-16,0-2 0 0,-1 0 0 15,-1-1 0-15,0 2-1 0,-2-1 0 16,-1 6 0-16,0 1-1 0,-2 3 0 16,0 3 0-16,-1 5-1 0,0 3 1 15,0 4-1-15,2 3 0 0,-1-1-3 0,0 4-2 16,3 1-6-16,-1 2-6 0,1 1-9 15,2-2-8-15,0 1-8 0,3 2-5 16,2-1-4-16,-1-2-11 16,1-2 11-16,1-2-110 0,0-2-105 0,2-4-262 15</inkml:trace>
  <inkml:trace contextRef="#ctx0" brushRef="#br0" timeOffset="51815.8442">15512 8088 676 0,'-7'-2'167'0,"3"-2"2"16,1 0-97-16,4 3-29 0,1 0-6 15,5 1-10-15,0 0-11 0,3 1-5 0,3 2-2 16,-1-1 0-16,3-1-2 0,1 0-2 15,-1 1 0-15,1-1 0 0,-2 0-1 16,1 0-1-16,-1 2 1 0,-3-2-1 16,-2 3 0-16,-1-1-1 0,-3 4 1 15,-4-1-1-15,-2 2 0 0,-2 3 0 16,1 3-1-16,-2-2 0 0,0 0 0 16,2 0-1-16,1 2 0 0,1-1 0 15,2 1-2-15,1-2-1 0,0 2-1 16,5 2-2-16,-1-2-2 0,0 5-2 0,2-6-1 15,1-1 0-15,-3 1 1 0,-1-2 0 16,-2-2 3-16,-4 0 2 0,0-3 1 16,-5 3 3-16,-2-2 0 0,-6 0 1 15,0 1 0-15,-3 0-8 0,0 0-12 16,-2-1-13-16,3 0-22 0,0 1-116 16,3-1-130-16,3-2-306 0</inkml:trace>
  <inkml:trace contextRef="#ctx0" brushRef="#br0" timeOffset="58064.3762">17598 8846 195 0,'-2'5'59'0,"2"0"5"0,-1-2-20 16,1 2-5-16,0-4-4 0,0 1-4 15,0-2-5-15,0 1-2 0,0-1-3 0,0 2-2 16,0-2-3-16,1 0-1 0,-1 1-4 16,0-1-1-16,1-3-2 0,0 1-2 15,-1 0-1-15,2-2-1 0,-2 0-4 16,0 1-1-16,1-2-2 0,-1 0-2 15,1 0-1-15,0-1-1 0,1 0 1 16,-1-1 0-16,-1 1 2 0,1 1 0 16,0 1 2-16,0 0 2 0,1-2-1 15,-1 2 2-15,1 0-2 0,0 1-4 16,-1 0-20-16,-1 0-23 0,1 0-36 0,-2 3-61 16,1-1-134-16</inkml:trace>
  <inkml:trace contextRef="#ctx0" brushRef="#br0" timeOffset="58700.6165">17605 8883 409 0,'0'-4'100'0,"-2"2"3"0,0-4-59 15,1 1-9-15,-1 0-5 0,1-1-2 16,0-3-4-16,1 1-3 0,-1-2-2 16,1 1-2-16,-1 2-1 0,1-1-1 15,1 0-1-15,-2 4 0 0,1 1-1 16,0 0 0-16,0 2-1 0,0-1-1 16,1 2-1-16,-2 0-2 0,1 0 0 15,0 1-2-15,0-1-2 0,0 0-1 0,1 1-1 16,-1-1-1-16,-1 0 0 0,2 0-1 15,-1 0 0-15,0 3 0 0,0-1-2 16,0-1 0-16,1 3-3 0,-1 0 0 16,0 1-2-16,0-1 0 0,0 1-2 15,1 1 0-15,-1-1-1 0,0 1 2 16,0-1 0-16,0 1 0 0,0-2 2 0,0 0 1 16,0-3 2-16,0 0 1 0,0 1 1 15,0-2 2-15,0-2 2 0,0 2 0 16,0 0 1-16,0-1 0 0,0-1 2 15,-1-1 1-15,1 1 0 0,0-2 1 16,0-1 1-16,-1-1 1 0,1 4 1 16,0-2 1-16,-1 0 1 0,-1 2-1 15,2 1 1-15,0-1 0 0,0 4-2 16,0 0-1-16,2 5-2 0,-1 2-1 16,-1 6-2-16,1 4-1 0,0 7-1 15,0 7 0-15,1 4-1 0,-4 3 0 0,4 4 1 16,-2 3 1-16,0-1 1 0,-2 0 1 15,2-2 1-15,0-1 0 0,3-4 1 16,-2-2-2-16,-1-6-1 0,3 0-1 16,-2-3-1-16,0-3-1 0,0-3-1 15,-1-3 0-15,0 1-3 0,1-4-6 16,1-3-12-16,-2-2-9 0,1-3-18 0,-1-2-61 16,-3-2-55-16,6-2-106 0,-3 0-221 15</inkml:trace>
  <inkml:trace contextRef="#ctx0" brushRef="#br0" timeOffset="62853.4905">17607 9606 354 0,'-4'-5'90'16,"1"-1"3"-16,-1-2-44 0,0 0-18 15,-1-3-8-15,-1 0-3 0,0 0-5 16,0 0-3-16,-3-1-4 0,1 1-2 15,-1 3-3-15,0 1 0 0,0 1-1 16,2 2 0-16,0 0 1 0,3 4 1 0,0 0 0 16,0 2 1-16,2 1 1 0,1 3-1 15,1 1 0-15,0 0-1 0,-2 0 0 16,4 3-1-16,-2-1 1 0,2-2 0 16,-1-1 0-16,0-1 2 0,2-1 0 15,-2-2 3-15,-1-1 2 0,1 1 4 16,-1-2 2-16,-1-3 2 0,0 2 2 15,1-3 0-15,-1-1 0 0,-1-1 1 16,2-1 0-16,-1-2 2 0,-1-3 3 16,1 1 1-16,-1 0 3 0,1-1 0 15,0 2 0-15,0-1-3 0,-1 1-2 0,4 5-4 16,-2 0-4-16,1 3-3 0,4 3-1 16,0 3-3-16,1 3-2 0,1 2-1 15,2 4-2-15,2 1 0 0,0 3-2 16,-3-4-1-16,3 4-1 0,-1-2 0 15,-2-4 0-15,-1 0 0 0,0-1 0 16,1-2 1-16,-2-3 0 0,0-2 2 16,1-2-1-16,3-3 1 0,0-3 0 0,1-4-1 15,-1-7 0-15,4 1-1 0,3-2 0 16,-1-3-1-16,0 0-2 0,-1 0-3 16,0 0-8-16,1 4-11 0,-5-3-14 15,-3 3-18-15,2 4-12 0,-4 0-19 16,-1 3-104-16,-3 3-119 0,1 2-266 15</inkml:trace>
  <inkml:trace contextRef="#ctx0" brushRef="#br0" timeOffset="63684.8273">18070 9398 594 0,'-11'2'150'0,"-1"-1"11"15,1 1-80-15,-1-1-16 16,2 0-4-16,1-1-4 0,3 1-5 0,1-1-10 15,5 1-10-15,-1-2-10 0,3 1-6 16,3-1-5-16,3 0-4 0,-1-2-4 16,4 1-1-16,0-1 0 0,2 3 1 0,2-1-1 15,-3-1-1-15,1-1 0 0,0 1 0 16,-2 2-1-16,1-1 0 0,-3-2 1 16,1 3-1-16,-2 0 0 0,-2 0 0 15,1 1 1-15,-4 1-1 0,0 1 1 16,-2 1-1-16,-2 2 0 0,-2 4 1 15,0 1-1-15,-4 4 0 0,0 2 0 16,-3 0 0-16,-1 1 0 0,0 2-1 0,-1 1 0 16,-1-2 1-16,-1 0-1 0,-1-2 1 15,2 1 0-15,-1-1 0 0,2-3 0 16,4-1 0-16,0-2 0 0,2-2 0 16,4-2 0-16,0-3 0 0,5 0-1 15,1-3 1-15,0-1 0 0,3 0 0 16,1 0 1-16,1-1-1 0,2-1 0 15,0 0 0-15,0 1 0 0,-1-3 0 16,2 2 0-16,0-1 0 0,0-1-1 16,-1 2-4-16,0 0-7 0,-1-3-9 15,-1 3-11-15,-1 0-15 0,0-1-11 0,-2 2-12 16,0 1-13-16,-1-1-101 0,-1 1-113 16,-1 0-259-16</inkml:trace>
  <inkml:trace contextRef="#ctx0" brushRef="#br0" timeOffset="64006.4353">18366 9335 617 0,'-1'-5'145'0,"2"2"4"16,2 0-95-16,-1 1-25 0,3 0-6 16,-1 1-4-16,2 1-5 0,0-1-6 15,2 2-4-15,-1 2-2 0,0-2-2 0,3 1-2 16,-1 1-4-16,2-3-4 0,1 5-1 16,0-5-1-16,0 0-1 0,2-3 0 15,-2 1 2-15,0-1 2 0,1 2 0 16,-2-3-5-16,0 3-16 0,-4 0-109 15,-1-1-112-15,-1 0-282 0</inkml:trace>
  <inkml:trace contextRef="#ctx0" brushRef="#br0" timeOffset="64238.8186">18821 9084 730 0,'-3'-5'175'0,"2"3"5"15,-1 0-117-15,1 2-18 16,-2 4-7-16,2 2-8 0,-3 2-9 0,2 4-9 16,-2 1-4-16,0 3-3 0,2 3-3 15,-2 1-8-15,2 2-9 0,-1 2-13 16,0 1-19-16,3 0-16 0,-1 1-124 15,-2 1-137-15,2-3-314 0</inkml:trace>
  <inkml:trace contextRef="#ctx0" brushRef="#br0" timeOffset="64931.965">17667 9755 147 0,'-2'2'45'0,"-2"-2"10"0,1 0-2 0,0 0-2 15,-1 0 1-15,2-2 4 0,-2-1 2 16,0-2-1-16,2 0-5 0,-1-1-5 0,2-4-7 16,0 1-3-16,0 1-2 0,0 0-1 15,2 0-3-15,-1 2-2 0,1-2-3 16,-1 5-1-16,2-2 1 0,0 2-2 15,-2 2 0-15,0-1 0 0,0 2 1 16,0 0-1-16,-2 0-4 0,0 2-2 16,1 2-1-16,0 1-4 0,-1 3-2 0,1 6-3 15,0 2-1-15,0 4-2 0,-1 6 0 16,2 2-1-16,0 4-1 0,0 4 1 16,2 4 0-16,-2 3 1 0,-2 1 0 15,1 0-1-15,0 2 1 0,-1-2 0 16,0-1-1-16,0-3-1 0,-1-2-1 15,2 1 1-15,4-1-1 0,-3-6-1 16,1-1-1-16,0-5 1 0,0-5-1 16,1-1-1-16,-1-5-4 0,-1-6-5 15,0 1-11-15,1-2-14 0,-2-7-9 16,1 0-20-16,-3-5-111 0,3-4-124 16,3-4-282-16</inkml:trace>
  <inkml:trace contextRef="#ctx0" brushRef="#br0" timeOffset="67531.2394">17608 10522 430 0,'0'-1'100'16,"1"0"2"-16,-1-2-66 0,2 6-13 0,-2-5-3 16,0 0-3-16,0 1-2 0,0-2 0 15,1 3 2-15,-2-1 0 0,2 0 0 16,-1 1 0-16,1 4 0 0,-1-4-1 15,1 0-1-15,-1-2-2 0,-2 0-1 16,1 3-2-16,1-2 0 0,-2-2-1 16,2 2 0-16,0 1-1 0,-1 3 0 15,5-1 1-15,-4-2 0 0,0 3 0 16,-1-6 0-16,1 3 0 0,0 1-1 0,0-2 1 16,0 0-2-16,-2 1-1 0,1 0-1 15,1 1-1-15,-1-1 0 0,0-2-2 16,-2 3 0-16,0-2 0 0,0-1-1 15,-2 0 0-15,2 2 1 0,-2 0-1 16,1 1 1-16,-2-2 0 0,-1 1 0 16,-1 0-1-16,1 1 0 0,1-1 1 15,-3 0-2-15,-1-1 0 0,1 0-1 0,-1 1 1 16,-1-2 0-16,-3 0 0 0,0-3 0 16,-2 3 1-16,1-1 1 15,-2-2 0-15,1 2 0 0,1-1 1 0,-3 2 0 16,1-1 1-16,-2 1-2 0,1-2 0 15,-3 0 1-15,-1 1 0 0,0 0-1 16,1 1 0-16,-1-1-1 0,0 2 0 16,3 2 1-16,0 0-2 0,1 1 1 15,-1-1 0-15,1 0 0 0,1 0 1 16,-3-1 0-16,-1 2-1 0,-2-1 1 16,1-2 0-16,-1 2 1 0,0-2-2 15,-2-1 1-15,3 2-1 0,0-2 1 16,2-1 0-16,1 2 0 0,-2-2-1 0,1-1 1 15,1 0 0-15,-3 1-1 0,1 0 1 16,1-1-1-16,1 2 0 0,0 0 0 16,2 2 0-16,1-2-1 0,3 2 1 15,-1 0 1-15,1 0-1 0,-1-1 2 16,3 1 0-16,0 0 0 0,2 0 1 16,-1-1 0-16,0 1-1 0,3 0 0 15,-1 0 0-15,2 0 0 0,1 1 0 16,-1-2 0-16,4 1-1 0,0 1 0 0,1-2-1 15,0 2 0-15,1-1-1 0,1 1 0 16,3 2-3-16,-2-1-10 0,1 2-16 16,0 0-24-16,0 0-115 0,4-1-131 15,-3-1-313-15</inkml:trace>
  <inkml:trace contextRef="#ctx0" brushRef="#br0" timeOffset="69420.572">16615 10374 394 0,'5'-5'104'0,"1"0"6"0,0-2-48 0,0-1-13 16,0 1-3-16,0-2-5 0,2 1-4 16,-2-1-3-16,1 3-1 0,-1 0-2 15,-1 1-1-15,3 0-1 0,-2 2-1 16,-1 0-3-16,-1 1-3 0,0-1-4 16,0 3-4-16,1 0-4 0,-4 0-3 15,1 1-2-15,-2 2-1 0,0 2 0 0,-3-3 1 16,-2 4-1-16,-3-1 0 0,0 4-1 15,-2-1 1-15,-1 3-2 16,-1-1 1-16,0 0-2 0,-1 0 0 0,0-2-1 16,1 0 1-16,-2-1-1 0,3-1 0 15,-2 2 0-15,2 0 0 0,0 1 1 16,1-1-1-16,0 3 1 0,3 0-1 16,-1-1 1-16,5 1 0 0,-1 0 0 15,4-1-1-15,1 1 1 0,2-2 0 16,3-1-1-16,1 1 1 0,2-3-1 15,0 1 0-15,1 1 1 0,1-1-1 0,2 0 0 16,-4 1 1-16,2-2-1 0,0 0-3 16,2 0-7-16,-2 0-17 0,0-1-10 15,-2 1-22-15,1-1-109 0,0 1-124 16,1 5-286-16</inkml:trace>
  <inkml:trace contextRef="#ctx0" brushRef="#br0" timeOffset="70066.1017">17044 10804 538 0,'-8'-9'144'0,"1"2"6"16,-8-2-48-16,-1 2-52 0,-5 0-17 16,2 3-8-16,-3 1-6 0,-4 5-8 15,3 0-4-15,1 6-1 0,0 4-1 16,2 4-1-16,4 1 0 0,3 4-1 15,4 2-1-15,2 3 0 0,6 2-1 0,3-2 0 16,5-2-1-16,4-2 0 0,3-4 1 16,4-3-1-16,3-6 0 0,1-6 1 15,4-4 0-15,0-5 0 0,0-4-1 16,0-6 1-16,-4-2 0 0,-1-4 0 16,-3-1 2-16,-2-4 1 0,-3 0 2 15,-2 2 1-15,-3 1 1 0,0 2 0 16,-4 2 2-16,0 3 2 0,-4 5 0 15,1 4-1-15,-3 5-1 0,-2 1-1 0,1 6-1 16,-2 6-1-16,1 2-4 0,2 7-2 16,0-1 0-16,1 3-1 0,5 2 0 15,2 4-1-15,4 0-4 0,1-3-11 16,3 1-20-16,6 1-26 0,3-6-115 16,1-1-133-16,1 0-316 0</inkml:trace>
  <inkml:trace contextRef="#ctx0" brushRef="#br0" timeOffset="73380.4227">16435 10389 222 0,'0'2'57'0,"0"0"1"15,1 1-32-15,1 1-8 0,0-1-6 16,-1 0-5-16,0-1-8 0,3 1-4 15,-2-2-2-15,1 1-1 0,0-3 4 16,1 1 7-16,0 1 13 0,1-1 13 0,-2-1 8 16,2 1 5-16,-1-1 4 15,-2 1 1-15,2-1-6 0,0 1-7 0,-3 0-9 16,1 0-4-16,1 0-3 0,-2 0-2 16,0 1 0-16,-1-1-1 0,0 1 0 15,1-1 0-15,-2 0 1 0,2-1 1 16,-1 1 2-16,0 0-1 0,0-1 1 15,0-1 0-15,0 0-1 0,-1-1-2 16,0 3-1-16,-3-2-3 0,1 1-1 16,-1 0-1-16,-1-1-2 0,0 1 0 0,-2 0-2 15,-2 0 0-15,1 1 0 0,-3-2-1 16,0 0 0-16,-3 2-1 0,1-1-1 16,-1 1 0-16,0-1-1 0,-1-1-1 15,-1 2 0-15,-1 0-1 0,0 0 1 16,-1-2-1-16,-1-1 1 0,-2 2-1 15,1 0 0-15,2 0 1 0,0 0 0 16,-1-1 1-16,2 1 0 0,2 1 1 16,1-1 1-16,-1-2 1 0,2 2 1 15,0-1-1-15,0-2 0 0,1 3 0 16,-1 1-1-16,1-1-1 0,0 1 0 16,0-2-1-16,2 4 0 0,0-1 0 0,3 0-1 15,-1-1 1-15,5 1-1 0,-1 1-1 16,4-1 1-16,-2-1-1 0,0 0 0 15,2 0-1-15,0 0 0 0,-1 0-1 16,2 0 0-16,-1 0-1 0,0 1-1 16,2 1-1-16,-2 1-1 0,1-1 1 15,0 1-1-15,-2-2 0 0,1 0 1 0,0 2 1 16,0-5 0-16,0 4 1 0,0-1 0 16,1 0 1-16,0 0 1 0,0 1 0 15,1-1 0-15,-1 0 1 0,-1-1 0 16,1-1-1-16,-1 0 1 0,3 1 0 15,-2-4-1-15,2 0 1 0,0-2 0 16,1-2 0-16,-1-2 0 0,1-1-1 16,0-5 0-16,1 0 0 0,-4-4-1 15,2 1 1-15,2-2-1 0,-1-1 1 16,1 0 0-16,-1-2 0 0,0 2 1 16,-1-2 0-16,1 2 0 0,-2 0 0 0,0-1 0 15,0-3 0-15,-2-1-1 0,0 0 1 16,0-1 0-16,0 0 0 0,0-3 0 15,0 2-1-15,0-5 1 0,1-1 0 16,0-3 0-16,2 0 0 0,-1-2 0 16,3 0 0-16,-3-1 0 0,1 0 0 0,-1 3 0 15,-2-1-1-15,2 6 1 0,-2 0 0 16,-3 0 0-16,2 4 1 0,-2 2-1 16,1 1 0-16,1 0 1 0,0-1-1 15,-1 1 0-15,1 1 1 0,2 0 0 16,-1 0 0-16,2 0 0 0,-1-2 0 15,0 3 0-15,-1-3 1 0,2 1 0 16,1 0 0-16,-1 3 1 0,0 1 0 16,0 2 0-16,-1 1 0 0,0 3 1 15,1 2-1-15,-1 3 1 0,0 1-1 16,-1-1 0-16,1 4-1 0,-1-2 1 0,2 3-2 16,-2-2 1-16,0 0-1 0,0 2 0 15,0 1-1-15,0 2 0 0,2 3-4 16,-2-1-5-16,0-1-10 0,0 2-8 15,0 0-14-15,0-1 98 0,-1-1-213 16,0-2-124-16,4 0-333 0</inkml:trace>
  <inkml:trace contextRef="#ctx0" brushRef="#br0" timeOffset="73914.0919">16104 8800 519 0,'0'-3'126'0,"0"0"2"0,-1 0-78 16,1 2-14-16,-1 1-5 0,-2-1-8 16,1 3-4-16,-2 2-4 0,-1 3-1 0,0 2-2 15,-1 1-1-15,1 1 0 0,-2 1-2 16,-2 1 1-16,1 0-2 0,-1-1 0 15,1 0 0-15,-1-2-1 0,0 1 0 16,3-4 0-16,1-2 1 0,2-1-1 16,1-2 0-16,2-4-1 0,2-4-1 15,1-2-1-15,2-3-2 0,3-2 0 16,-1-4-2-16,4-3 1 0,0 1 0 16,1-1 2-16,1 2 3 0,-2 0 1 15,1 3 3-15,-1 1 2 0,-1 5 2 0,-2 2 0 16,1 5 0-16,-1 3-1 0,-2 5-2 15,2 4-2-15,-2 6-1 0,-1 1-3 16,1 3-2-16,4-1-3 0,1 2-9 16,4 0-16-16,5-2-16 0,7-3-24 15,3-2-111-15,3-7-131 0,7-2-300 16</inkml:trace>
  <inkml:trace contextRef="#ctx0" brushRef="#br0" timeOffset="77670.9702">16873 8622 373 0,'0'-1'109'0,"0"-1"4"0,-2 0-2 16,1 1-68-16,-1 0-7 0,2-2-1 16,-2 1-2-16,2 1-1 0,-1-2 2 15,0 2 3-15,-1-1 2 0,1-1 4 16,-1 1 2-16,0-1 2 0,0 1-3 15,-1 1-3-15,2-2-4 0,0 3-5 0,0-1-9 16,-2-2-6-16,3 3-5 0,0 0-5 16,2 3-2-16,0 1-3 0,0-1-1 15,2 3-1-15,5 4 1 0,-2-2 0 16,0 1-1-16,3 1 1 0,1 0-1 16,2 0 0-16,0 0 1 0,2-1-2 15,-2 4 1-15,-1-2-1 0,-1-2 0 16,-1 2-1-16,-4-1 0 0,-6-2-1 15,-1 1 0-15,-3-2 0 0,-4 0-2 16,-3 0-2-16,-4 1-3 0,-1 3-4 0,0 0-7 16,0-2-10-16,0 1-14 0,4 0-9 15,1 0-17-15,3-4-111 0,1 0-123 16,4-3-288-16</inkml:trace>
  <inkml:trace contextRef="#ctx0" brushRef="#br0" timeOffset="78008.5416">16985 8321 615 0,'0'-15'156'0,"0"-2"9"16,-1-3-88-16,1 1-12 0,-2 2-5 16,0 1-8-16,-1 4-8 0,2 1-9 15,0 4-9-15,1 7-7 0,-1 8-6 16,2 4-5-16,0 3-13 0,0 7-26 0,2 3-24 15,-1 5-136-15,0 3-151 0,0-1-368 16</inkml:trace>
  <inkml:trace contextRef="#ctx0" brushRef="#br0" timeOffset="78751.7534">17758 8816 314 0,'-5'-8'51'0,"-1"0"-51"0,-3 0-90 16,1 2-184-16</inkml:trace>
  <inkml:trace contextRef="#ctx0" brushRef="#br0" timeOffset="79322.2171">17678 8761 229 0,'-2'1'64'0,"-1"-2"8"0,0 2-27 16,-1-1 0-16,0 0 2 0,2 1 1 15,-2 0-2-15,2-2-6 0,-1 2-4 16,1-2-6-16,-1 2-6 0,1 2-2 15,-1-6-2-15,1 2-2 0,-1 4-1 0,1-5-1 16,0 2 0-16,0-1 0 0,0 0 0 16,1 2 0-16,-1-1-1 0,0-2 0 15,1 2-1-15,1 0-2 0,0 0-1 16,-1-2-2-16,1 2-2 0,0 0-1 16,1 0-2-16,0 0 0 0,0-1-1 15,0-1 1-15,2 1 1 0,-1-2 1 16,2 1 2-16,-2-1 1 0,1 1 1 15,-1-1 0-15,1 1 1 0,-1-1-1 16,-1 0 0-16,1 0 0 0,-1 0-1 16,-1-1 0-16,0 1-2 0,0 0-1 15,-1 2-1-15,1-2-1 0,0 3-1 0,0-1-1 16,0 1-1-16,-2 0 0 0,2 0 0 16,0 0-1-16,0 1 0 0,0-2 0 15,0 2 0-15,0-1 0 0,0 0 1 16,0 0 0-16,-1 0 1 0,1-1 1 15,0 1 0-15,-1 0 1 0,0 0-1 0,0 0 0 16,-1 0-1-16,1 1-1 16,0 0-1-16,-2 2-2 0,1-2-4 0,1 0-2 15,-2 2-6-15,2-1-7 0,0-1-8 16,0 1-8-16,1-1-11 0,1 0 1 16,0-2-108-16,0-2-107 0,4 1-255 15</inkml:trace>
  <inkml:trace contextRef="#ctx0" brushRef="#br0" timeOffset="79980.2827">17613 8770 365 0,'-5'2'102'0,"0"-4"5"16,0 2-40-16,-1-1-16 0,1 0-6 16,2 0-7-16,-1 1-7 0,3-3-4 15,-2 5-3-15,3-2-3 0,-1 1-4 0,2-2-4 16,1 2-3-16,-2-1-2 0,2 1-1 16,-1-3 0-16,3 4 0 0,0-3 1 15,2 3 1-15,0-4 1 0,2 2-1 16,2 0 1-16,3 0-2 0,1-4 0 15,2 3-2-15,3-2 0 0,1 3-1 16,2-2-1-16,3 0 0 0,-1 0 0 0,3 2 0 16,2 0-1-16,0 2 1 0,2 0-1 15,0-2 0-15,4 1-1 0,0 2 0 16,3-3 0-16,0 1 0 0,1-2-1 16,2-3 0-16,2 3-1 0,0 0 1 15,2-3-1-15,3 3 1 0,4-1-1 16,1 2 0-16,0 2 0 0,-1-4 0 15,1 0 1-15,-2-2-1 0,2 2 1 16,-6 1 1-16,0-1-1 0,2 2 1 16,0 3 0-16,-1 0 0 0,-1 4 0 15,-3-4-1-15,0 0 0 0,-4-2 0 0,-3-2 0 16,-3 0 0-16,-1-1-1 0,-3 1 1 16,-2-1-1-16,-1-1 0 0,-4 1-1 15,-2-1-7-15,-4 1-10 0,-2-3-14 16,-4-1-123-16,-5 0-125 0,-5 3-311 15</inkml:trace>
  <inkml:trace contextRef="#ctx0" brushRef="#br0" timeOffset="97797.2206">18551 8658 284 0,'2'-4'90'16,"-4"-1"3"-16,0 2-11 0,1-1-36 15,1 0-12-15,0 0-5 0,-1 2-7 16,-1 0-6-16,0-1 0 0,1 1 0 16,-2 0 2-16,1 1 1 0,1 0 1 15,-2 0 1-15,1 0 0 0,-2-1 1 16,2 1 1-16,-1 1 0 0,-1-1 0 0,-1 0 3 16,2 1 0-16,-1 0 1 0,-1 0 0 15,2 1 0-15,-2-1-1 0,2 0-2 16,1 0-3-16,1 1-3 0,1-1-3 15,1 1-3-15,1 2-4 0,3 0-2 16,1 2-1-16,3 1-2 0,-1 1-1 16,3-1-1-16,0 0 0 0,0 0 0 15,0 1-1-15,1-2 1 0,-1 1-1 16,-2 0 0-16,1 2 0 0,-1-1-1 16,-2-1 0-16,0 0 0 0,-2 1 0 0,0-1 0 15,-4 0 0-15,1 0 0 0,-5 1 1 16,0 1-1-16,-4-1 1 0,0-1 0 15,-3 3 0-15,-1 0 0 0,-1 1-1 16,1 3-1-16,-1-4-5 0,1 2-4 16,0 0-8-16,1-1-12 0,1-1-10 15,4-1-24-15,0-4-102 0,3 1-117 16,3-3-274-16</inkml:trace>
  <inkml:trace contextRef="#ctx0" brushRef="#br0" timeOffset="98323.0208">18468 8386 598 0,'-10'-1'164'0,"2"-2"12"0,2 2-70 15,1 0-34-15,1-2-14 0,4 2-7 16,3-1-14-16,4-1-13 0,3 1-11 16,3-2-5-16,3 0-3 0,5-1-4 15,0 1-6-15,1-3-11 0,-1 1-17 16,-1 1-18-16,0 0-20 0,-3 1-117 0,-2 0-134 16,0 1-304-16</inkml:trace>
  <inkml:trace contextRef="#ctx0" brushRef="#br0" timeOffset="98710.1655">18885 8249 660 0,'-4'-5'157'0,"-3"0"5"15,2 2-108-15,-3 3-11 0,1 2-5 16,-4 3-7-16,1 1-7 0,0 3-6 16,1 1-5-16,-1 1-3 0,5 4-4 15,4-3-1-15,1 0-3 0,3-1-1 16,5-2-2-16,3-3-1 0,0-1-2 0,2-4 0 16,1-3 0-16,0-2 0 15,4-2 0-15,-3-5 1 0,0-1 2 0,0-3 1 16,0-1 1-16,-4 0 2 0,-2-2 2 15,0 4 2-15,-2 3 3 0,-5 2 2 16,-4 1 3-16,-1 2-1 0,-3 7 1 16,-2 4-2-16,-3 5-3 0,0 2-1 15,4 7-3-15,1 5-2 0,2 3-4 16,2 2-6-16,4 3-8 0,2 0-13 16,4 0-15-16,6 0-14 0,3-3 69 0,1-2-201 15,4 1-137-15,2-1-350 0</inkml:trace>
  <inkml:trace contextRef="#ctx0" brushRef="#br0" timeOffset="99470.1059">17734 10533 175 0,'-4'4'60'0,"-3"-1"9"15,3 0-11-15,-3-1-4 0,2 1-2 0,1-3-4 16,0 1-6-16,1-1-5 0,1-1-7 15,0 2-6-15,2-1-4 0,-2 0-6 16,1 0-2-16,1-1-2 0,0 1-1 16,0 1 0-16,1-2 0 0,-1 1 0 15,0-1 3-15,2-1 0 0,-1 1 0 16,-1 0-1-16,1 0-1 0,1-1 0 16,0 0-3-16,1 1-3 0,0 0-2 15,-2 1-7-15,1 0-3 0,1-2-109 0,-3 2-100 16,-1 2-256-16</inkml:trace>
  <inkml:trace contextRef="#ctx0" brushRef="#br0" timeOffset="100497.1242">17791 10523 315 0,'-6'-5'99'15,"-2"1"7"-15,1-3-28 0,1 1-14 16,-2 1-7-16,0 0-6 0,-1 3-9 16,0 0-7-16,0-1-4 0,0 2-3 15,2 0-2-15,1 1 0 0,0 0-1 16,3-2 1-16,1 1-1 0,2 2-1 16,-3-1-2-16,3 2-3 0,2-1-2 0,-1-1-2 15,1 0-2-15,1 1-2 0,0-1-1 16,4-1-1-16,1 1 0 0,0 0-1 15,1 0-1-15,1 0-1 0,0 0 0 16,0 2-1-16,1 1-1 0,-1-1 0 16,3 1 0-16,0-2-2 0,2 0 1 15,4 0-1-15,1-2-1 0,4 1 0 16,4-2-1-16,2 0 1 0,5 1-1 16,1-1 1-16,2-2-1 0,4-1 0 15,2-1 0-15,2 2 0 0,1-4-1 0,6-1 1 16,3 1-2-16,3-3 0 15,-1 2-1-15,-1-1-1 0,-3 2-2 0,-2-1 0 16,-6 3-2-16,-5 2 0 0,-6 2 1 16,-4 1 0-16,-4 1 1 0,-5 0 1 15,-6 2 2-15,-4 1 1 0,-4-1 0 16,-1 0 1-16,-5 1 1 0,-2-1-1 16,-1 0 1-16,-2-1 0 0,0 1 0 15,-2-1 0-15,0 1-2 0,-1-1-6 0,1 1-6 16,-1 1-12-16,2 1-7 0,0-1-13 15,2 1-120-15,-2 0-122 0,4-1-292 16</inkml:trace>
  <inkml:trace contextRef="#ctx0" brushRef="#br0" timeOffset="101648.7364">18716 10397 423 0,'-5'-1'113'0,"1"0"6"16,0-1-48-16,1 1-21 0,0 0-12 16,2 1-4-16,0-1-7 0,1 1-7 15,2 0-4-15,-2-1-2 0,4 1-3 16,1-2-1-16,1 2-1 0,4-1 2 16,0 1 0-16,1 1 2 0,2 2 0 15,0-1 0-15,2 2-1 0,1 1-2 0,-2 0-1 16,0-2-3-16,2 2-1 0,4-2-2 15,1-1-1-15,2-1 0 0,1 2 0 16,3-2 0-16,4 0-1 0,0-1 0 16,-1 0 0-16,1 0 0 0,-1-1-1 15,1 0-1-15,1 0 1 0,-3-1-1 16,2 1 1-16,0 0-1 0,-1 0 0 16,-2 0 1-16,-1-2 0 0,-2 4 0 15,-3-2 0-15,-1 1 0 0,-4 0 1 16,-5-1-2-16,-1 2 0 0,-4-1-1 15,-3 1-1-15,-1 1-5 0,-5-2-6 0,-1 1-7 16,-2-1-6-16,-1 0-10 0,-2 1-113 16,0-1-115-16,0 0-275 0</inkml:trace>
  <inkml:trace contextRef="#ctx0" brushRef="#br0" timeOffset="103215.4345">19469 10358 351 0,'0'2'103'0,"-1"-2"6"16,1 2-33-16,0-4-19 0,-2 1-9 15,1 0-7-15,0 0-7 0,1-2-4 0,-1 1-3 16,2-3-3-16,-1 0-2 0,1-1-1 16,0 0-4-16,-1-2-2 0,2 0-3 15,0 0-2-15,-2 0-2 0,3-1-2 16,-5-3-1-16,4-3-1 0,-2 1-2 16,0-2 0-16,-2-4 0 0,2-2-1 15,-1-4 0-15,2-1 0 0,1-4-1 16,-1-7-1-16,0-5-1 0,-1-1-1 15,1-4-1-15,-1 0 0 0,0-2 0 16,0 3 0-16,0 4 0 0,0 3 1 0,1 1 1 16,-1 1 0-16,0 4 1 0,-2-2 1 15,2-1-1-15,-2 2 1 0,-2 1 0 16,0-2 0-16,1-1-1 0,-4 0 1 16,4 3 0-16,-5-1 0 0,4-1 0 15,-1-1-1-15,-2 6 1 0,4-1 0 16,-1 0 0-16,2 4 0 0,-1 2 0 15,1 1 1-15,2 5-1 0,-1-4 0 0,-2 4 0 16,2-1 0-16,0 0 0 0,-1 3 0 16,0 0 0-16,1 4 0 0,0 0 1 15,-1 3-1-15,1 1 1 0,1 3-1 16,-1 1 1-16,1-1 0 0,0 2-2 16,-1 2-4-16,1 1-7 0,0 1-9 15,-2 2-1-15,1 2-121 0,0 1-112 16,0 0-282-16</inkml:trace>
  <inkml:trace contextRef="#ctx0" brushRef="#br0" timeOffset="104411.2849">18697 10191 583 0,'-5'-5'149'15,"-1"2"10"-15,0 0-78 0,-1 2-10 16,-2 1-5-16,2 0-6 0,2 4-6 15,-1-2-7-15,0 1-11 0,1-1-11 16,2 2-9-16,5 2-6 0,0 3-4 16,4-1-3-16,3 2-2 0,0 0 0 0,4 1-1 15,3 0 1-15,1-1-2 0,1-2 1 16,1 2-1-16,1 0-1 0,2 2 0 16,-2-1-1-16,-3-1 0 0,-2 1 0 15,-2-1 0-15,-4-2 1 0,-4 1-1 16,-5-1 2-16,-3 3-1 0,-4 3 1 15,-5 2-1-15,-4 2-5 0,-7 4-9 16,-3 4-13-16,-2 2-17 0,-1 0-11 16,3-1-35-16,1-1-98 0,8-3-123 15,10 0-276-15</inkml:trace>
  <inkml:trace contextRef="#ctx0" brushRef="#br0" timeOffset="112427.503">19415 8778 376 0,'-4'-6'106'15,"1"1"4"-15,-2 1-38 0,0 0-22 16,-1 3-11-16,0 0-8 0,1 0-7 0,-1 2-6 16,-2-2-3-16,2 1-3 15,0 1 0-15,-1-1 0 0,1 1 0 0,-1-1 2 16,3 0 1-16,0 1 0 0,1-1-2 16,2 0-1-16,2 2-2 0,4-4-1 15,0 2-2-15,4-1-2 0,2 0 0 16,7 0 2-16,3 0 1 0,6-2 1 15,4 1 1-15,3-1 1 16,4 2-1-16,1-3 0 0,0 1-1 0,4-4-2 16,-1 3-2-16,3-3-1 0,-1 1-1 0,3 1-1 15,3 1-1-15,4 1 0 16,-3 1-1-16,1-2 1 0,-5 2-1 0,2-3 0 16,-3 1 1-16,-7-1-1 0,-5 3 0 15,-2 0 0-15,-5 1 0 0,-4 2 1 16,-3 1-2-16,-5-1 1 0,-4 2 0 15,-4 0 0-15,-5-2 0 0,-3 0 0 16,-2 1 0-16,-4-2 0 0,0 0 0 16,-1-2-2-16,-2 1-3 0,1-3-7 0,-1 2-6 15,2-2-8-15,-1 1-15 0,2 0-115 16,-3 0-117-16,4 1-286 0</inkml:trace>
  <inkml:trace contextRef="#ctx0" brushRef="#br0" timeOffset="113318.4887">20401 8610 532 0,'-5'-4'131'0,"-1"1"5"0,1 0-78 0,0 2-12 16,2 1-10-16,3-1-7 0,0 1-6 15,3 0-6-15,2 0-5 0,3 1-4 16,3-1-4-16,1 1 0 0,5 2-1 16,1-1-2-16,2 1 1 0,2-1-1 15,0 2 0-15,0-2 0 0,0 2-1 16,-4-2 1-16,0 2-1 0,-6 1 0 15,-4 1 1-15,-5 1 0 0,-7 2 0 16,-6-1 0-16,-3 6 0 0,-8 1 0 16,-3 1-1-16,-3-1 1 0,0 3-2 15,1 0-3-15,5 0-5 0,5-3-8 16,5-1-12-16,8-3 33 0,4-2-154 0,6-3-120 16,4-3-306-16</inkml:trace>
  <inkml:trace contextRef="#ctx0" brushRef="#br0" timeOffset="113777.0207">20940 8385 582 0,'3'-10'139'15,"-3"0"3"-15,2 1-90 0,2 3-16 16,3 5-9-16,0 1-5 0,1 3-5 0,-1 3-3 16,4 2-2-16,0 3-1 0,1 3-1 15,2 0 1-15,-1 2-2 0,1-1-1 16,3 1-1-16,-5-1-2 0,3-1-3 15,-5-4-6-15,2 1-10 0,-2-1-10 16,1 1-9-16,-3-4-15 0,-2 1-110 16,-1-5-118-16,5 5-272 0</inkml:trace>
  <inkml:trace contextRef="#ctx0" brushRef="#br0" timeOffset="113989.9721">21332 8323 581 0,'-6'5'135'15,"-1"4"3"-15,-4 1-88 0,0 4-18 16,-2 6-5-16,1 4-1 0,-1 3-5 0,-3 4-3 16,0 1-4-16,-1 1-3 0,-1 0-3 15,2-2-4-15,-1-3-12 0,4-4-12 16,2-2-21-16,2-2-111 0,4-5-122 15,8-4-295-15</inkml:trace>
  <inkml:trace contextRef="#ctx0" brushRef="#br0" timeOffset="116094.5651">15076 8758 423 0,'-2'-1'101'0,"1"-1"6"0,-2 0-67 16,2 0-5-16,2 1-1 0,-1-3-5 15,-1 1-3-15,0-1-2 0,1 1-3 16,-1 1-3-16,2 0-2 0,-2 4-1 16,-1-2-2-16,0 3 0 0,1 3-1 15,-3 1-2-15,0-2-1 0,1-3-1 16,-1 4 0-16,0 0-2 0,2 0 0 16,2-1-1-16,0 0 0 0,0 0-2 0,1 1 1 15,2-3-1-15,-1-1 0 0,0-3 0 16,3 0 1-16,0-4 0 0,1-1 0 15,-1-1 0-15,0-1 1 0,0-3 0 16,0-1 0-16,-4-1 0 0,-1 4 1 16,-4-2 1-16,1 1 1 0,-3 2 0 15,0 4-1-15,-3 2 0 0,2 5-1 16,-2 2-2-16,3 4-1 0,2 1-1 0,3 0-2 16,1 2-8-16,4 1-11 0,4-1-15 15,5-2-51-15,1-3-72 0,5-3-112 16,3-1-252-16</inkml:trace>
  <inkml:trace contextRef="#ctx0" brushRef="#br0" timeOffset="116920.0489">15477 8649 426 0,'-5'-3'103'0,"-1"-4"5"0,0 2-59 16,0 1-16-16,-2-1-3 0,1 1 1 16,0-1-2-16,-3 0-1 0,1 2 1 15,-1-1 0-15,1-1-1 0,0 1 0 16,-1 1-2-16,2 0 0 0,0 1-3 0,3-1 0 15,1 1-1-15,0-1-3 16,1 2-2-16,2-1-3 0,2-1-1 0,2 1-2 16,2 1-2-16,0-2-2 0,4 2-1 15,1 0-1-15,2 2 0 0,4 3-1 16,2 0-1-16,0 3-1 0,2 0 0 16,-1-1-1-16,3 3 0 0,-2-2 0 15,-3-1 0-15,0 1-1 0,-2 0 1 16,-3 0-1-16,-3-1 1 0,-3 3-1 15,-4-2 1-15,-3 3 0 0,-4 2 0 0,-2 3 1 16,-3 3-1-16,-6 0-2 0,-2 6-5 16,-3 0-9-16,-1 4-8 0,0 1-10 15,2 0-17-15,4 2-121 0,4 0-128 16,2-1-302-16</inkml:trace>
  <inkml:trace contextRef="#ctx0" brushRef="#br0" timeOffset="118005.0086">21445 8503 484 0,'0'-22'121'0,"0"-2"7"16,0-3-72-16,1 1-10 0,0 0-2 15,2 3-4-15,0 5-4 0,2 1-4 16,-1 4-5-16,-2 5-3 0,3 4-2 0,-2 4-2 15,-1 6-2-15,-1 4-3 0,-1 4-1 16,-1 4 0-16,-1 5 0 0,-2 7-1 16,0-2-1-16,-1 4-1 0,2-1-1 15,-1-1-1-15,3-3-1 0,2-3-1 16,3-3-1-16,2-4-2 0,2-3 0 16,3-3-1-16,4-1-1 0,0-3-1 15,3-2 1-15,2-3-1 0,1 1-3 16,-2-6-3-16,1 1-9 0,-2-2-10 15,-2-2-14-15,-2 0-10 0,-3-1-17 0,-5-4-112 16,-1 1-120-16,-2 2-280 0</inkml:trace>
  <inkml:trace contextRef="#ctx0" brushRef="#br0" timeOffset="118190.0257">21489 8355 603 0,'-8'-8'144'0,"2"-1"5"16,3 0-78-16,4 1-37 0,4-1-11 16,5 1-4-16,2-1-4 0,6 3-5 15,4-1-4-15,4 1-4 0,1-1-13 16,2 3-10-16,0-3-18 0,-3 1-116 0,-3-1-120 16,-1 3-299-16</inkml:trace>
  <inkml:trace contextRef="#ctx0" brushRef="#br0" timeOffset="118887.8982">21861 8430 562 0,'-1'-7'139'0,"-1"-1"6"0,-1 3-83 0,1-1-16 0,0 4-10 15,4 3-7-15,1 6-6 0,-1 1-6 16,0 1-5-16,2 5-2 0,-1 1-1 16,2 2 1-16,0 0 0 0,-1-5 0 15,1 2 1-15,0-2-1 0,-2-2 0 16,2-3 0-16,0-1-2 0,-1-3 0 15,1-5-2-15,2 0-1 0,0-5-1 0,4-2 0 16,2-6-1-16,-2-3-1 0,2-2 0 16,1 0-1-16,-1-3-1 0,1 3 1 15,-3 0-1-15,-2 3 1 0,0 6-1 16,-2 1 0-16,-3 5 0 0,0 5 0 16,-3 4 0-16,-1 3 0 0,0 4-1 15,0 3 0-15,1 0-3 0,2 4-3 16,1 1-5-16,3-2-6 0,0-1-7 15,5-1-9-15,0-3-6 0,4-1-11 16,0-2 20-16,1-4-129 0,1-3-112 16,-1-4-277-16</inkml:trace>
  <inkml:trace contextRef="#ctx0" brushRef="#br0" timeOffset="119281.3453">22265 8182 663 0,'-13'-6'152'0,"3"1"4"0,3-2-109 0,4 1-16 15,5 1-4-15,1 1 0 0,5 1-6 16,5 2-4-16,3-1-5 0,4 4-2 16,3-4-2-16,3 5-3 0,2 0-1 15,1 0-1-15,1 1-2 0,0-1 1 16,-2 1-1-16,-3 2-1 0,-3-2 1 15,-5-1 0-15,-6 2-1 0,-5 0 1 16,-5 3 0-16,-4 0 0 0,-3 3 1 0,-4 0-1 16,0 4 0-16,0 0 0 0,0 4-1 15,3 1 1-15,0-1-1 16,3 2 0-16,4 1 0 0,1 3 0 0,5-2 0 16,3-1-1-16,3-1 0 0,3 1-1 15,0-5 0-15,1 0-1 0,-1-3 0 16,0-1 0-16,-3-3 1 0,-4-3 0 15,-3 1 1-15,-7-2 0 0,-6-1 1 16,-6 0 0-16,-8-1-9 0,-6 3-21 0,-4 1 96 16,-8 0-234-16,-3 3-148 0,-5-2-403 15</inkml:trace>
  <inkml:trace contextRef="#ctx0" brushRef="#br0" timeOffset="131273.7718">23259 9298 680 0,'-1'-12'160'0,"3"5"2"0,-4 6-110 16,3 4-10-16,0 5-4 0,2 5-5 15,1 4-7-15,1 6-4 0,4 4-2 0,1 3-3 16,-1 2-5-16,1 1-6 0,-1-1-10 15,-2 1-16-15,-1-4-19 0,-4 0-14 16,-2-2 35-16,-5-3-165 0,-3-3-134 16,3-1-318-16</inkml:trace>
  <inkml:trace contextRef="#ctx0" brushRef="#br0" timeOffset="131676.2345">23128 9344 592 0,'7'-6'141'0,"-1"-3"5"0,5 0-94 16,4 1-11-16,2-1-2 0,3 2-2 15,1 2-3-15,2 3-2 0,3 0-4 16,0 4-3-16,1 4-2 0,0 1-4 16,-1 3-2-16,1 2-5 0,-2 3-2 15,-2 3-3-15,-1 1-1 0,-5 0-1 0,-2 3-1 16,-5 1-1-16,-8 2-1 15,-6-1-1-15,-4 1 1 0,-7 1-2 0,-3-3-2 16,-6 1-3-16,0-1-4 0,-1-3-8 16,1-1-8-16,1-3-12 0,2-4-8 15,4-2-12-15,3-4-76 0,6-4-41 16,3-1-103-16,6-3-219 0</inkml:trace>
  <inkml:trace contextRef="#ctx0" brushRef="#br0" timeOffset="132087.1583">23724 9440 693 0,'0'-1'168'0,"2"4"6"0,-2 2-100 15,1 4-25-15,0 5-9 0,3 3-5 16,-1 5-3-16,0 3-8 0,0-1-5 0,1 2-4 15,0-2-3-15,-1 0-3 0,1-5-2 16,-1-2-3-16,0-3-2 0,0-3-1 16,-1-4 0-16,-2-3-2 0,0-4 0 15,0-1-1-15,-2-4-1 0,-2-5-1 16,-1-4-1-16,-1-4 0 0,0-5 0 16,-1-4 1-16,-1-4 0 0,0-3 2 15,-1-4 0-15,2 2 1 0,1 3 1 0,2 2 3 16,1 2 1-16,2 5 4 0,4 4 2 15,0 6 4-15,2 0 3 0,1 3 1 16,4 2 0-16,0 1-1 0,3-2-2 16,5-1-3-16,0 1-3 0,4 0-3 15,-1 3-2-15,1-1-3 0,0 1-4 16,-2 4-7-16,-3 2-9 0,-1 1-13 16,-3 1-20-16,-1 0-20 0,-2 1-23 15,-5 3-112-15,-1 3-136 0,-4-1-299 16</inkml:trace>
  <inkml:trace contextRef="#ctx0" brushRef="#br0" timeOffset="132290.5893">23716 9513 724 0,'-4'3'177'0,"3"0"3"0,1-2-109 16,5 0-22-16,2-2-12 0,4-1-9 15,5-3-10-15,2-3-7 0,3 2-6 16,4-1-12-16,2-2-19 0,-2 0-23 16,2 1-17-16,-2 3-121 0,-3-1-138 15,-1 3-314-15</inkml:trace>
  <inkml:trace contextRef="#ctx0" brushRef="#br0" timeOffset="132672.1004">24498 9221 627 0,'2'-2'176'0,"-5"3"7"0,0 4-32 15,1 5-79-15,1 3-15 0,0 7-8 16,1 4-8-16,-1 3-8 0,2 4-8 15,0-1-6-15,0 2-5 0,4 0-4 16,0-1-3-16,0-3-6 0,2 0-6 16,1-2-10-16,-1-4-14 0,-1-3-19 0,-1 0-22 15,-1-6-24-15,-1-2-114 0,-3-3-137 16,-2-2-305-16</inkml:trace>
  <inkml:trace contextRef="#ctx0" brushRef="#br0" timeOffset="133066.7749">24460 9194 351 0,'-3'1'109'0,"-2"1"10"16,0-2-15-16,0 0-28 0,0 0-15 15,-2 0-2-15,0 0-1 0,-6 0 3 16,3-2-1-16,-3 1 1 0,2 0-1 16,2 1 0-16,4-1-8 0,1 2-7 15,4-2-8-15,2 2-5 0,5 0-6 16,3-1-6-16,2 0-4 0,3-2-3 0,5-1-1 15,5 0-3-15,5-2-5 0,2 0-1 16,2-1-5-16,2 1-6 0,1 0-7 16,-1 0-8-16,-3 0-12 0,-2 1-14 15,-4 2-16-15,-2 0-10 0,-3-1-11 16,-4 1-5-16,-4 0-101 0,-3 1-113 16,-3 0-256-16</inkml:trace>
  <inkml:trace contextRef="#ctx0" brushRef="#br0" timeOffset="133270.3249">24827 9115 659 0,'-6'1'163'16,"-2"3"8"-16,1 2-99 0,2 3-16 16,0 2-4-16,1 3-6 0,1 4-8 15,0 6-6-15,1 1-6 0,-1 4-2 16,2 1-4-16,2 3-4 0,-1 2-4 16,3-1-1-16,-1-2-3 0,2-2-3 15,0 0-4-15,-1-5-2 0,0 0-7 16,-1-4-9-16,-1-4-9 0,1-2-16 0,-4-3-16 15,1-1-10-15,0-4-13 0,0 1 83 16,-3-4-188-16,2 0-122 0,-3-3-310 16</inkml:trace>
  <inkml:trace contextRef="#ctx0" brushRef="#br0" timeOffset="133621.3871">24718 9674 445 0,'-14'5'102'0,"-2"1"4"0,-3 1-73 0,-5-3-7 16,-3 1 3-16,-1 3 1 0,-4-2 0 16,3-1 0-16,1 0 3 0,1 1 3 15,5-3 2-15,4 2 1 0,4-2 4 16,5 0 1-16,2-1-2 0,6-1-1 16,3-1-4-16,4 0-3 0,4-4-2 15,5 2-5-15,6-2-3 0,6 0 1 16,5 0-2-16,6-1-1 0,2-1-1 15,3-1-2-15,-1 1-3 0,2 0-1 0,-3 0-1 16,0 0-3-16,-5 0-1 0,2 3-1 16,-2 1-2-16,-2-1 0 0,-4 1-2 15,-1 2-2-15,-6-1 0 0,-3 0-1 16,-4-1-1-16,-5 2 0 0,-3-1 0 16,-4 0 0-16,-6 0-1 0,-3-2-2 15,-3 2-5-15,0-1-7 0,-3-1-8 16,-3 2-15-16,1 0-19 0,1 1-20 15,-2 0-21-15,1 1-113 0,2 0-135 16,-2 2-305-16</inkml:trace>
  <inkml:trace contextRef="#ctx0" brushRef="#br0" timeOffset="146755.1117">20009 920 200 0,'-23'-1'68'0,"0"-3"6"0,-2 0 2 0,4 1-27 15,0 1-4-15,-1 2-5 0,2 2-5 16,-2 0-6-16,-3 2-5 0,1 3-6 16,-2 4-4-16,0-1-2 0,0 2-2 15,-1 5 1-15,-1 3-1 0,1-2 1 16,-2-1 0-16,-2 6-1 0,-1 2-1 0,-2 1-2 16,1 0-2-16,2 3 0 0,1 3-2 15,2 7 0-15,2 0 0 0,5 3 0 16,4 2 1-16,1 4-1 0,0-3 1 15,3 3 0-15,2-5 0 0,2-3-1 16,4-2-1-16,4-2 0 0,6-2 0 16,6 0 0-16,6-3 0 0,5 1 0 15,7 2 0-15,7 0-1 0,6-2 1 16,4-5 0-16,3 0-1 0,3-5 0 16,3-2 1-16,0-4-2 0,1-4 1 15,-4-5 0-15,-1-1-1 0,4-4 1 0,3-2-1 16,-6-5 1-16,1-6-1 0,-4-5 1 15,0-3-1-15,-4-4 1 0,-5-4 0 16,-5-3-1-16,-2-5 1 0,-2-1 0 16,-5-1-1-16,-2-4 1 0,-4-1 0 15,-4-7-1-15,-5-8 1 0,-5-4-1 16,-6-2 1-16,-4-5 0 0,-5-1 0 16,-4 1 0-16,-7 2 2 0,-7 8 2 15,-3 8 0-15,-6 3 1 0,-3 9-1 0,-5 6 0 16,-6 12 0-16,-2 0-5 0,3 4-6 15,3 7-8-15,3 6-8 0,1 4-105 16,5 6-101-16,7-1-254 0</inkml:trace>
  <inkml:trace contextRef="#ctx0" brushRef="#br0" timeOffset="150251.6918">13127 2561 435 0,'2'-6'113'0,"-2"0"6"16,-3-3-41-16,1 3-39 0,1 0-9 15,-2-1-3-15,2-2-3 0,-3 0-3 0,2-1-2 16,-1 0-1-16,1-2 0 0,-2-1-1 16,1-1 0-16,-1-1-2 15,1 0-1-15,0 1-2 0,0-2-2 0,1 2-1 16,2 3-1-16,-1 3-2 0,1 4-1 16,-2-1 0-16,4 0-1 0,-1 5 0 15,0 1 0-15,0-1-1 0,2 4 1 16,0-3-1-16,2 10-1 0,0 3 1 15,1 3 0-15,2 4-2 0,-3 4 0 16,-1 4 0-16,-1 0-1 0,-2 2 0 0,-2-2 0 16,-2-3 0-16,0 2 0 0,-3-1 0 15,-2-1 0-15,0-3 0 0,0-5 1 16,0 3-1-16,-2-3 0 0,-1-2 1 16,0-3 0-16,0-6 1 0,1-1 1 15,2-3 0-15,-2-3 1 0,2-4 0 16,1-3 0-16,1-3 0 0,2-1-1 15,1-2 0-15,-1-1 1 0,4 2 0 16,0-4-1-16,1 2 1 0,2 1 0 16,0 3 1-16,2 0-1 0,0 4 0 0,1 1 0 15,2 3 0-15,1 3-1 0,2 1 0 16,0-1 0-16,2 3-1 0,0-1-1 16,1 2 0-16,0 2 0 0,2-1-1 15,0-1 0-15,-1 1-2 0,-2 1-5 16,0-1-6-16,-4 1-10 0,0-2-10 15,-5-1-12-15,-1 1-88 0,-1-2-33 16,-1-1-104-16,0 1-216 0</inkml:trace>
  <inkml:trace contextRef="#ctx0" brushRef="#br0" timeOffset="161638.9509">13915 2517 403 0,'-1'0'116'0,"-2"-1"7"0,1 1-33 16,0-2-24-16,-2 0-12 0,0 2-5 16,1-2-4-16,0-1-2 0,-1 1-1 15,2 0-1-15,1-1-3 0,1-1-4 16,1-1-2-16,1-1-1 0,3-1-4 15,1 0-3-15,1-6-2 0,2 2-2 16,0 2-4-16,1 1-2 0,2 1-3 16,-1 1-3-16,0 1-2 0,0 4-2 15,0 1-2-15,0 1 0 0,0 3-1 16,-2 0-1-16,0 5 0 0,0 3 1 0,0 2-1 16,-1 0 0-16,-2 5-1 0,-1-1-3 15,-1 1-2-15,-2 0-4 0,0 2-4 16,-2-3-6-16,0-2-8 0,-2-2-10 15,1-3-7-15,0 0-8 0,0-3-6 16,-1 0 7-16,0-3-124 0,-3 2-113 16,1 0-280-16</inkml:trace>
  <inkml:trace contextRef="#ctx0" brushRef="#br0" timeOffset="161842.9173">13919 2501 587 0,'-8'-3'145'0,"-1"1"6"0,-1 1-87 16,2 5-16-16,1 1-9 0,1 2-6 15,1 4-8-15,0 1-8 0,2 4-5 16,0 1-6-16,4 2-4 0,-1-3-10 16,3 0-15-16,0 0-13 0,4-4-126 0,1-2-129 15,4-3-317-15</inkml:trace>
  <inkml:trace contextRef="#ctx0" brushRef="#br0" timeOffset="162142.8967">14165 2500 678 0,'-9'12'155'0,"0"3"4"0,0-2-111 16,3 5-17-16,3-1-10 0,5-1-5 16,1-3-5-16,5-1-4 0,0-2-4 15,3-2-1-15,5-2 0 0,1-5-1 16,1-4 0-16,-1 0 2 0,2-3 3 16,-3-4 1-16,-1-2 2 0,-5-4 2 15,-5 0 0-15,-4 0-1 0,-4 1-1 0,-8-2-2 16,-1 0-2-16,-6 1-2 0,-1 2-5 15,-1 3-11-15,-1 0-9 0,2 5-13 16,2 4-10-16,5 6 6 0,5 2-135 16,-1 0-124-16,7 5-289 0</inkml:trace>
  <inkml:trace contextRef="#ctx0" brushRef="#br0" timeOffset="162558.9694">14436 2615 601 0,'3'-2'165'0,"-1"-2"9"15,-2 0-45-15,0-3-67 0,-3-5-6 16,4-2-7-16,2-2-7 0,1-2-9 16,2-3-7-16,0-3-4 0,1-2-4 15,2-2-6-15,-1 3-4 0,2 2-2 0,0 6-2 16,-3 2-2-16,1 9-1 0,-4 6 0 15,1 11 0-15,0 6-1 0,0 7 0 16,-2 6-1-16,0 8 0 0,0 5 0 16,4 6-1-16,-2 1 0 0,2 0 1 15,2-2 0-15,3-1 1 0,0-4 0 16,2-4 0-16,2-5-1 0,0-6 1 16,-2-6-1-16,0-2-1 0,-4-8 1 15,-3-4-1-15,-5-4 1 0,-5-6-1 0,-5-4 1 16,-4-1 0-16,-4-3 0 0,-5-3 1 15,-2 0-1-15,-4-3-2 0,-3 4-4 16,-3 2-2-16,-5 3-3 0,2 1-5 16,4 1-6-16,4 2-12 0,5 4-7 15,6-1-12-15,6 4-10 0,8 0-74 16,3-2-43-16,0 1-110 0,5-2-221 16</inkml:trace>
  <inkml:trace contextRef="#ctx0" brushRef="#br0" timeOffset="165172.5569">13091 3245 312 0,'0'7'90'16,"0"1"5"-16,-3-4-36 0,2 4-10 15,-1-5-6-15,0 4-4 0,0-3-7 16,1 3-6-16,1-1-4 0,0-1-1 16,-1 0-2-16,1-1 1 0,0-1-1 15,1 1 0-15,-2-3-1 0,1 0 1 16,-2 0 0-16,2-1-1 0,0-1 0 0,0 0-1 15,0-2 1-15,2-2-2 0,-2-1 0 16,0-1-1-16,0-2 1 0,0 1-2 16,1-3 1-16,0-1-2 0,-1-1 0 15,0 0-1-15,0-3-1 0,0 1-1 16,0-1 0-16,-1 4 0 0,0 3 2 16,1 2 1-16,0 6 0 0,-2 5-1 15,1 4 0-15,1 8-2 0,0 2-1 16,0 4-4-16,-1 5-1 0,2 0-2 15,0 2-1-15,1-1 0 0,0-4-1 0,-1 2 1 16,0-3-1-16,-1-2 0 0,-1 1 0 16,2-5-4-16,-2-1-15 0,0-4-18 15,1-1-15-15,0-4-128 0,0-4-138 16,5-4-329-16</inkml:trace>
  <inkml:trace contextRef="#ctx0" brushRef="#br0" timeOffset="166153.7838">13632 3394 391 0,'0'-6'106'0,"0"1"3"15,0 0-39-15,-1 2-25 0,1-2-12 16,-1 2-8-16,-1 0-4 0,2 1-4 16,2 0-3-16,-2 0-1 0,1-1-2 15,-1 2 1-15,1-3 0 0,0 3 0 16,1-3 1-16,-2 3 0 0,1 0 1 15,-1 0 1-15,0 1 1 0,0-3 2 0,0 2 0 16,-1 2 1-16,2-2 1 0,-2 2 0 16,1-2 1-16,-2 0-1 0,2 2-2 15,-1 0-2-15,1-1-1 0,0 1-3 16,0-1-2-16,0 2-3 0,0 0-1 16,0-1-2-16,0 0-1 0,0 1-1 15,-1-1-1-15,2 1-1 0,-2 0 1 16,1-2-1-16,1 1 0 0,2 0-1 15,-3 0-1-15,1-1-4 0,0-1-7 0,2 1-8 16,-2-1-11-16,1 1-12 0,-1-3 56 16,1 2-180-16,0-1-127 0,3-1-327 15</inkml:trace>
  <inkml:trace contextRef="#ctx0" brushRef="#br0" timeOffset="166638.5753">13937 3342 506 0,'-5'-4'141'0,"0"1"6"16,-1 1-9-16,4 1-91 0,-6-2-8 15,5 6-4-15,0 2-4 0,1 3-3 16,2 3-4-16,0 5-4 0,2 1-2 16,2 2-5-16,1-1-2 0,5 0-3 15,-1-2-4-15,4-1-2 0,-1-6-1 16,1-2 0-16,2-2-1 0,0-5 0 15,-2-3 1-15,0-4 0 0,-4-5 0 0,1-3 1 16,-4-4 0-16,-1-3 3 0,0-1 0 16,-4 1 2-1,2-1 0-15,-2 1 1 0,-1 4-1 0,1 3-1 0,-2 3-2 16,-1 4-1-16,0 2-2 0,1 6 0 16,0 6-1-16,0 4 0 0,1 4 0 15,1 2-2-15,0 2-3 0,3 4-4 16,-2 1-10-16,1-2-9 0,2 0-12 15,-2 0-9-15,0-3-6 0,0-3 14 16,-1 0-132-16,0-4-113 0,-1-4-281 16</inkml:trace>
  <inkml:trace contextRef="#ctx0" brushRef="#br0" timeOffset="166838.0411">13908 2981 590 0,'-8'0'146'16,"1"5"2"-16,2 9-64 0,1 4-47 16,3 5-11-16,-1 3-6 0,2 11-4 15,2 5-1-15,2 4-2 0,-2 4-3 0,2 2-1 16,-1 2-2-16,0 3-2 0,0-2-3 16,-2-4-11-16,-1-8-17 0,1-4-12 15,-2-3-124-15,1-4-127 0,-1-7-314 16</inkml:trace>
  <inkml:trace contextRef="#ctx0" brushRef="#br0" timeOffset="167187.2899">14253 3299 635 0,'0'5'152'0,"1"4"5"16,1 5-87-16,-2 1-32 16,2 2-9-16,1 4-2 0,1-2-6 15,4 2-3-15,-1-1 0 0,0-4 0 0,3-3-1 16,-1-2 0-16,-2-10-1 0,1 3 0 15,-2-5 0-15,2-4-3 0,0-4-1 16,0-5-3-16,2-5-2 0,1 0-1 16,-1-4-3-16,0-3-4 0,-2 0-8 15,-2 0-14-15,0 4-15 0,-2 4-17 0,1 1-14 16,-1 1-119-16,-2 6-130 0,1 1-295 16</inkml:trace>
  <inkml:trace contextRef="#ctx0" brushRef="#br0" timeOffset="167611.911">14577 3266 476 0,'0'-2'128'0,"-2"1"3"0,1-2-16 16,1 1-79-16,0 2-9 0,3 2-2 16,-3-2 0-16,0 1 0 0,1 1 1 15,0 3 1-15,0 2 0 0,0 3-1 0,2 1 0 16,-1 4-3-16,1-2-1 0,-1 5-2 16,2-2-1-16,-2 1 0 0,2-4-2 15,0 1-1-15,-1-2-2 0,2-2-2 16,0-3-1-16,-1-3-3 0,2-6-3 15,1-5 1-15,2-4-1 0,2-4-1 16,0-3-1-16,1-4 1 0,2-1 0 16,-1 2 1-16,1 2-2 0,-5 4 1 15,0 4-2-15,-2 2 0 0,0 7-1 0,-3 3 0 16,0 5-1-16,-1 6 0 0,-1 0-2 16,-1 6 0-16,0 2-3 0,1 1-4 15,-1 0-5-15,1 1-12 0,0-2-12 16,0-1-14-16,2-2-12 0,-3-4-124 15,1-5-132-15,2-2-309 0</inkml:trace>
  <inkml:trace contextRef="#ctx0" brushRef="#br0" timeOffset="167784.4517">14842 2876 544 0,'-1'4'143'0,"-1"-1"1"0,-1 2-6 16,3 1-122-16,-2 3-21 0,1 2-16 16,2 1-120-16,-4 3-119 0,5-1-297 15</inkml:trace>
  <inkml:trace contextRef="#ctx0" brushRef="#br0" timeOffset="168060.7055">15108 3481 621 0,'6'0'152'0,"-1"-2"8"0,0-3-87 0,-1-2-23 16,1-3-2-16,-2-4-5 0,1 0-3 15,1-4-5-15,0 2-6 0,-1 1-3 16,0 1-7-16,0 2-4 0,0 4-3 15,-1 4-5-15,0 2-3 0,-1 4-2 16,0 2-3-16,-1 4-4 0,0 4-7 16,-1 2-11-16,-1 0-12 0,-2 2-11 15,-2-1-10-15,2 0-10 0,-2-2-33 16,-2-4-80-16,0-3-105 0,1-7-245 0</inkml:trace>
  <inkml:trace contextRef="#ctx0" brushRef="#br0" timeOffset="168259.1661">15024 3038 631 0,'-5'1'161'0,"1"6"5"0,-2 4-70 0,2 7-46 16,1 4-14-16,0 8-8 0,1 7-5 16,1 5-6-16,1 8-4 0,2 4-1 15,-1 8-1-15,-1 2-4 0,0 0-2 16,0 2-1-16,0 0-6 0,-1-6-13 15,-1-5-19-15,4-6-15 0,2-10-51 16,1-4-80-16,3-12-127 0,1-11-265 16</inkml:trace>
  <inkml:trace contextRef="#ctx0" brushRef="#br0" timeOffset="168685.836">15326 3307 514 0,'0'0'117'0,"0"2"2"0,1-1-78 16,-1-4-21-16,0 2-5 0,3-3-1 15,-3 1 0-15,2 0 0 0,0-3 2 16,0 2 1-16,0 1 4 0,0-1 3 16,0 0 1-16,-1 1 4 0,1 2 0 15,-1 2 1-15,-1-1 0 0,2 3-3 0,0 1-4 16,0 2-3-16,0 0-4 0,1 3-3 16,-1-2-1-16,1 2-3 0,0-4 0 15,1 0-2-15,1-2-1 0,1 1-1 16,3-4-1-16,2 0-2 0,-1-2-1 15,-1-1-1-15,2-1 1 0,0 2-1 16,2 1 1-16,-4 1-1 0,-1 3 0 16,2 1-1-16,-2 3-6 0,-1 4-10 15,0 1-15-15,-2 1-15 0,1 0-9 16,-4 0-122-16,1-2-128 0,-2-3-294 0</inkml:trace>
  <inkml:trace contextRef="#ctx0" brushRef="#br0" timeOffset="169852.6231">13818 1856 581 0,'-12'-14'129'16,"-5"1"2"-16,-1-3-102 0,-7 1-8 15,-1 3-4-15,-2 1-4 0,-2 1-2 16,-2 5-3-16,-5 3-1 0,-3 7-2 15,-7 2 0-15,-1 4-1 0,-8 0-2 16,-3 4 0-16,-3 2-2 0,-2 4 1 16,-1 4 0-16,0 5-1 0,-6 4 0 15,1 8 0-15,-5 2 1 0,4 5 2 16,2 7 1-16,-2 3 1 0,8 5 1 16,7 4 0-16,2 5 0 0,9 5-1 0,-1 0-1 15,5 3-2-15,5 3-1 0,4-2 0 16,6-2-1-16,12-2 0 0,8-2 1 15,9 2-1-15,12-1 0 0,8-2 0 16,9-2 0-16,5 3 0 0,6-2 0 16,6-1-1-16,5-4 1 0,8-2 0 15,6-3-1-15,11-2 1 0,6-4-1 0,7 0 1 16,4-5 0-16,7-5 0 0,4-5 0 16,1-9 0-16,-1-1-1 0,10-6 1 15,2-6 0-15,4-9 0 0,5-3-1 16,3-5 1-16,2-7-1 0,1-8 0 15,0-5 1-15,0-6-2 0,-1-5 1 16,-1-7-2-16,-5-6-2 0,-1-4 0 16,-1-7 0-16,-6-4-1 0,-6-4 1 15,-6 2 0-15,1-3 1 0,-5 0 1 16,-9-4 2-16,-7-1 0 0,-6-1 0 16,-6 2 1-16,-5-4 0 0,-11-3 1 0,-10-4-1 15,-3 3 0-15,-7-3 1 0,-12-3-1 16,-8-5 0-16,-15-1-1 0,-5-3 1 15,-15-2-1-15,-16-3 1 0,-9-5-1 16,-9 5 1-16,-14 0 0 0,-16-1 0 16,-18 0 2-16,-8 5 1 0,-16 7 1 15,-15 11 1-15,-11 2 2 0,-14 11 2 0,-9 7 0 16,-8 13 0-16,-14 13 0 0,-2 5 0 16,-11 12-3-16,-6 8-6 0,-2 9-8 15,-2 10-10-15,-1 9 53 0,-3 8-184 16,2 9-127-16,-1 11-336 15</inkml:trace>
  <inkml:trace contextRef="#ctx0" brushRef="#br0" timeOffset="173481.5754">21179 10254 470 0,'0'2'112'0,"0"-2"4"0,0 2-75 0,0-4-7 15,1 5-2-15,-1-3-1 0,0 2-2 16,0-2-2-16,0 1-3 0,0-1-1 16,0 2-1-16,-1-4 0 0,1 2-1 15,0-2-3-15,0-3-2 0,0 3-2 16,1-3-2-16,0-3-3 0,1 1-4 16,-1-2-1-16,0 0-2 0,1 1 0 15,0-4-1-15,0 0-1 0,-2-2 1 16,0 0 0-16,0 0 0 0,0-1 0 0,0 3 2 15,-1 1 2-15,1 3 2 16,0 3 3-16,-1 1 0 0,-1 2 0 0,1 0 0 16,1 5-1-16,0 3 0 0,0 2-2 15,0 6-2-15,-1 1 1 0,0 2-1 16,1 7 0-16,-1 0 0 0,-2-1-1 16,1 0-1-16,-1-1-1 0,2 0 0 15,-1 0-1-15,-1-2 0 0,2-4 0 16,-4-2 0-16,3-2 0 0,-2-3 0 0,0-1 0 15,-3-2 0-15,2-4 0 0,1 1 0 16,-1-3 1-16,2 0 0 0,-3-2 1 16,1 1 0-16,3-2 1 15,-4-2 1-15,1 1 0 0,-1 0 1 0,3 1 0 16,0 0 2-16,1 0 0 0,0 0 0 16,1 1 0-16,1-1-1 0,1 1 1 15,-1-2-2-15,2 2 0 0,-2 0-2 16,2 1-1-16,1 1 0 0,-1 0-1 15,1 1 0-15,1 1-1 0,1 0 0 0,0-1 0 16,-1 2 0-16,1-2-1 0,-2 1 1 16,1 0-1-16,0-2 0 0,-2 0 0 15,1 1 0-15,-2 0 1 0,1-1-1 16,-2 0 1-16,0 0 0 0,0 0 1 16,0 0-1-16,-1 1 0 0,0-2 0 15,0 1 1-15,-1 0-2 0,2 0 1 16,-2-1-1-16,0 1 1 0,0 0-1 15,1 0 0-15,0 0 0 0,0 0 0 0,-1 0 0 16,1 1 1-16,1-2-1 0,-1 1 0 16,0 0 0-16,1 0 0 0,-1 0 0 15,1 0-1-15,0 0 0 0,0 2 0 16,1 0 0-16,0-1-2 0,0 0-1 16,2 0-5-16,-1 0-6 0,3 1-9 15,0-2-15-15,0-2-14 0,2 0-19 16,2 0 27-16,1-1-138 0,1 1-121 15,0-2-285-15</inkml:trace>
  <inkml:trace contextRef="#ctx0" brushRef="#br0" timeOffset="174352.7378">21156 10140 530 0,'1'-5'126'0,"-2"-1"6"0,1 0-83 15,0 1-8-15,0-1-1 0,-2 0 0 0,0 2-2 16,0 1-1-16,-2 2 0 0,-4 1-1 16,0 3-3-16,-3 3-3 15,-1 4-4-15,-2 1-3 0,-2 2-3 0,2 6-3 16,0 3-3-16,4 1-2 16,2 0-3-16,0 0-1 0,7-1-3 0,1 0-1 15,4-3-2-15,4-4-1 0,-2-6-1 16,6-1 1-16,0-6-1 0,-1-3 1 15,1-5-1-15,-1-3 1 0,0-4-1 0,-2-2 1 16,-2-2-1-16,0-3-1 16,1 1-1-16,-3-3-1 0,0-2-1 0,-3-3-2 15,3 3-1-15,-1-1-2 0,2 2 1 16,-3 2-1-16,2 3 2 0,-1 3 0 16,2 8 1-16,-1 1 1 0,0 6 2 15,-1 0 0-15,2 8 1 0,-1 2 1 16,1 5 0-16,-1 2 1 0,-1 1 0 15,1 4 0-15,-1 3 1 0,0-2 1 0,-3 3 0 16,1 1 0-16,-2-1 1 16,-1 3 1-16,0-2 0 0,-3 2 0 0,-2 0 1 15,-1 0-1-15,-3-1 1 16,-2 1-1-16,-3-2-1 0,-3-3 1 0,-2-1-1 16,-1-2 0-16,-1-5 0 0,0-4-1 15,-1-5 2-15,2-2-2 0,4 1 1 16,-1-6 0-16,4 0-1 0,3-1 0 15,4 0-1-15,2 0 0 0,4-1-1 16,3 0 0-16,2 2-1 0,3-1 1 16,3 2-1-16,2 0 1 0,3 2 0 0,-1 0 0 15,2 3 0-15,3-1 0 0,0 2 0 16,0-3 0-16,-2 1 0 0,1 0 0 16,2-2-4-16,-1-2-6 0,0-1-16 15,-1-3-17-15,3 0-13 0,0-1-7 16,0-1-123-16,-2 0-127 0,2 0-289 15</inkml:trace>
  <inkml:trace contextRef="#ctx0" brushRef="#br0" timeOffset="174802.1936">21831 10355 616 0,'-11'0'152'0,"0"-3"7"16,1-1-88-16,2-1-20 0,2-1-6 16,3 0-5-16,4-4-5 0,1 3-8 15,3-1-5-15,1 1-3 0,4 0-4 16,0 2-3-16,1 0-2 0,2 3-2 16,0-1-1-16,0 4-2 0,3 3 0 15,0 1-2-15,2 2 0 0,-1 5-1 16,1 4 0-16,-2 2 0 0,-3 4-1 15,0 3 0-15,-3 4 0 0,-2 0 0 16,-5 0 0-16,0 2-4 0,-4-2-6 0,-2 0-8 16,1-4-12-16,-3-1-15 0,0-4-8 15,-1-3-14-15,1-2-7 0,0-3-106 16,-5-2-113-16,-1-2-259 0</inkml:trace>
  <inkml:trace contextRef="#ctx0" brushRef="#br0" timeOffset="174984.7057">21780 10416 618 0,'-9'0'155'0,"-4"1"7"15,2 4-83-15,4 4-28 0,2 5-13 16,1 2-6-16,3 2-10 0,-1 4-7 16,2 3-7-16,0-1-10 0,0 1-13 15,0-2-16-15,2 0-19 0,1-1-119 16,-1-2-131-16,8 1-312 0</inkml:trace>
  <inkml:trace contextRef="#ctx0" brushRef="#br0" timeOffset="175273.9671">22200 10532 739 0,'-11'16'168'0,"2"3"4"0,0-1-126 0,4 0-18 16,4 0-4-16,2-2-2 0,3-2-7 15,3-3-7-15,4-4-2 0,4-2-1 16,1-4-1-16,2-3-1 0,3-3-1 16,-1-5 0-16,0-2 0 0,-2 0-1 15,-6-4 1-15,-2-2-1 0,-7-1 0 16,-4-1-1-16,-7-1-5 0,-5-1-8 15,0 0-11-15,-4 0-12 0,0 4-8 16,1 4-10-16,2 3-12 0,3 5 79 16,3 5-178-16,1 4-113 0,5 4-300 15</inkml:trace>
  <inkml:trace contextRef="#ctx0" brushRef="#br0" timeOffset="175601.0793">22526 10522 676 0,'19'-24'172'0,"-3"-2"9"16,-3 3-101-16,-2-3-13 0,-1 1-5 15,-3 3-9-15,-2 5-10 0,-2 2-12 16,-2 4-6-16,0 5-7 0,-2 8-4 16,-2 6-4-16,1 7-3 0,1 6-1 15,1 8-3-15,0 7-1 0,1 3-1 16,1 4-1-16,5 2 1 0,-1 0-1 15,2-1 0-15,1-2 0 0,2-3 0 16,2-2 0-16,1-5 0 0,-2-3 0 16,0-4 0-16,-2-4 0 0,-4-4 0 15,-5-3 0-15,-3-5 0 0,-5-2-1 0,-6-4 0 16,-4-3 0-16,-6-4-3 0,-5-2-3 16,-3-1-7-16,-1-3-11 0,-1-2-15 15,3-1-11-15,4 0-17 0,5-1-21 16,5 0-111-16,6-1-130 0,7 0-290 15</inkml:trace>
  <inkml:trace contextRef="#ctx0" brushRef="#br0" timeOffset="175733.2335">22753 10727 718 0,'5'8'161'15,"-4"1"0"-15,-1 1-119 0,-2-2-28 16,-2 1-28-16,-1-3-140 0,-2 0-137 15,3 0-345-15</inkml:trace>
  <inkml:trace contextRef="#ctx0" brushRef="#br0" timeOffset="176828.2746">21059 11290 579 0,'-1'9'141'15,"2"0"6"-15,-2-1-85 0,2-2-15 16,-1-1-8-16,2-5-2 0,0-3-3 15,0-1-5-15,0-4-5 0,3-2-4 16,-2-2-3-16,2-5-3 0,-3-1-4 16,2 0-3-16,-1-1-2 0,-1-3 0 0,-2 0-1 15,0 1-1-15,-2 0 1 0,-1 1-1 16,0 1 1-16,0 1 1 0,0 2 0 16,0 3 0-16,0 2 1 0,3 5-1 15,0 4 0-15,1 2 0 0,2 5-1 16,0 3-1-16,2 4 0 0,0 4-1 15,0 3 0-15,0 2-1 0,-1 3 0 16,1 1-1-16,-3 3 1 0,1 0-1 16,-1 3 1-16,-1-2 0 0,0 2-1 15,-3-2 1-15,-2-3 0 0,1-3 0 16,-5-3 0-16,0-3 0 0,-3-3 0 16,-4-4 0-16,0 0 0 0,1-4 0 15,-4-1 1-15,3-4 0 0,0-3 0 0,1-3 1 16,3-2 0-16,2-3 1 0,2 1 0 15,4-1 1-15,3 2 1 0,1 0-1 16,4 5-1-16,3-2 1 0,3 4-2 16,4-1 0-16,1 4-1 0,4-2-1 15,0 1 0-15,4-1-1 0,-1 2-6 16,2-2-9-16,-2 0-14 0,1 2-19 0,2 1-12 16,1 1-21-16,-1 3-112 0,-1 3-126 15,1 1-283-15</inkml:trace>
  <inkml:trace contextRef="#ctx0" brushRef="#br0" timeOffset="177659.3109">21774 11269 467 0,'-1'0'129'0,"1"3"7"0,-1-2-24 0,0 0-57 16,-1 2-7-16,2-1-5 0,2 3-5 15,-1-1-4-15,1 1-3 0,1-1-5 16,-1 1-5-16,1-1-4 0,0-2-2 0,0 1-3 16,0-1-1-16,-1-2-2 15,1 2-1-15,0-6-1 0,-1 3-1 0,1-2 0 16,-1 0-1-16,-1-4-1 0,1 3-1 15,-2-6-1-15,1 4 0 0,-1-3-1 16,-1 2 1-16,1 1 0 0,0 2 1 16,0 0 0-16,-2 3 2 0,2 1 1 15,-1 2 1-15,1 2 0 0,0 3 0 0,-1 1 2 16,1 4-1-16,0 4-2 0,1 2 0 16,-1 1 1-16,3-1-1 0,0 1-1 15,1 0 0-15,2-1-2 0,1-2 1 16,1-1-1-16,1-3 0 0,3-1-2 15,-1-4 0-15,0-5-1 0,1-6 1 16,-1-3 0-16,1-4 0 0,0-4 0 16,-1-2-1-16,0-3 1 0,-2-2-1 15,1-1 0-15,-2-3 0 0,0 1 0 16,-2 0 0-16,-1 1-1 0,-2 3-1 16,0 5 1-16,-3 4-1 0,0 6 0 0,0 4-1 15,-3 4-1-15,2 4-2 0,-1 6-4 16,-2 0-2-16,2 5-3 0,-2 3-4 15,-1 4-6-15,1 1-4 0,1-3-3 16,-2 0-6-16,1 0-4 0,2 0-4 16,-1-2-8-16,1-6 81 0,-2 1-188 15,2 0-121-15,-2-4-320 0</inkml:trace>
  <inkml:trace contextRef="#ctx0" brushRef="#br0" timeOffset="177881.1657">21810 11030 627 0,'-3'-4'146'0,"1"2"6"15,1 8-98-15,2 4-12 0,0 6-3 16,0 5-1-16,2 5-2 0,-1 6-4 0,-1 7-3 16,-1 5-2-16,0 1-5 0,0 8-4 15,-1 1-6-15,1 2-3 0,-2-2-4 16,1-5-10-16,-1-4-16 0,1-3-19 15,1-8-13-15,1-6-20 0,1-7-112 16,0-6-129-16,4-4-282 0</inkml:trace>
  <inkml:trace contextRef="#ctx0" brushRef="#br0" timeOffset="178218.4051">22150 11261 544 0,'2'2'142'0,"-4"-1"7"16,1 2-40-16,2 5-63 15,1 3-10-15,-1 5-3 0,1 3-1 0,2-1 0 16,1 0-2-16,0 5-1 0,2-4 1 15,0 2-1-15,2-3-1 0,-1-2-4 16,2-1-3-16,0-2-3 0,0-4-4 16,-2-4-4-16,1-5-3 0,0-4-2 15,-3-7-1-15,0-3-2 0,0-5-1 16,-2-2-4-16,1-1-5 0,-2-1-10 16,0-3-15-16,-1-1-16 0,2 3-12 0,-1-1-21 15,1 4-111-15,0-1-128 16,-2 7-285-16</inkml:trace>
  <inkml:trace contextRef="#ctx0" brushRef="#br0" timeOffset="178693.2263">22502 11328 472 0,'-1'0'122'15,"1"0"4"-15,-3-1-57 16,2 2-26-16,1-1-6 0,0 3-4 0,0 0-3 15,1 2-1-15,-2 1 0 0,2 3 1 16,0-1 1-16,-1 2 0 0,3 1 0 16,-2 1-1-16,2 2-2 0,0-1-2 15,1 2-1-15,-2-1-3 0,3 0-1 16,-2-1-3-16,0-4-2 0,1 0-2 16,1-5-3-16,0-3-2 0,2-4-3 15,1-3-2-15,0-4-1 0,3-2-2 16,-1-3 0-16,1 1 0 0,0-1-1 0,-1 3 1 15,0 2-2-15,-2 3 1 0,-1 3-1 16,0 3-1-16,-1 4-2 0,-1 5-1 16,-3 2-3-16,1 4-2 0,-1 3-4 15,-1 3-5-15,-1 1-9 0,-1-2-8 16,0 1-11-16,1-3-8 0,0-1-16 16,-1-5-108-16,-2-5-118 0,2-2-275 0</inkml:trace>
  <inkml:trace contextRef="#ctx0" brushRef="#br0" timeOffset="178859.7804">22657 11130 661 0,'-1'2'139'0,"-1"3"1"16,0 1-117-16,2 4-16 0,2 1-8 0,-1 1-11 15,1 0-15-15,0 3-112 0,-1 1-114 16,4 1-284-16</inkml:trace>
  <inkml:trace contextRef="#ctx0" brushRef="#br0" timeOffset="179158.1245">22917 11453 673 0,'5'4'157'0,"1"-4"6"16,3 2-115-16,0-3-7 0,3-2-1 15,2 0-5-15,0-5-7 0,0 1-7 16,0 0-5-16,-1-3-4 0,0 4-5 16,-2-3-2-16,-2 2-3 0,-1 1-1 15,-2 1-1-15,-1 2 0 0,-2 2-2 0,-1-1-1 16,-1 5-2-16,-2 0-2 0,2 5-5 15,-1 1-4-15,-3 1-5 0,1 2-5 16,0 0-8-16,-2-1-4 0,1 3-5 16,-1-4-9-16,-1-2 84 0,0-2-189 15,0-1-118-15,-1-4-314 0</inkml:trace>
  <inkml:trace contextRef="#ctx0" brushRef="#br0" timeOffset="179359.5908">22927 11095 587 0,'-4'-2'147'0,"-1"4"4"16,2 6-66-16,0 4-42 0,1 6-11 15,1 9-4-15,-1 4-3 0,2 7-1 16,2 8-3-16,-2 7-1 0,-3 1-1 16,3 5-4-16,1-2-3 0,-1 0-4 15,2-5-12-15,-2-5-16 0,1-8-18 16,4-1-18-16,-2-10-119 0,1-6-132 0,-2-7-309 15</inkml:trace>
  <inkml:trace contextRef="#ctx0" brushRef="#br0" timeOffset="179838.8302">23214 11353 548 0,'3'-5'129'16,"-2"1"4"-16,-1 2-83 0,2-3-15 16,-1 3-4-16,0 2 0 0,0 4-1 15,1 1-1-15,-1 2 0 0,0 2 2 16,1 3 1-16,-2-1 0 0,2 5-1 0,0 3-1 15,-1-2-1-15,3 1-3 0,-2 0-2 16,2 0-3-16,1-1-4 0,0-6-3 16,0-4-4-16,1-3-2 0,3-5-3 15,2-6 0-15,0-4-3 0,3-3 0 16,1-6-1-16,3-1 0 0,1-2 0 16,-2 2-1-16,-1 4 1 0,-3 1-1 15,1 4 0-15,-4 6 0 0,-3 2 0 16,-2 6 0-16,-2 2 0 0,0 2 0 15,-2 8 0-15,-2 2-1 0,1 1-1 0,0 4-1 16,0-1-2-16,1 1-2 0,3-1-1 16,1-3-2-16,1-5 0 15,1-2 0-15,2-4-1 0,2-1 1 0,0-4 2 16,0-2 0-16,1-3 0 0,-1 0-6 16,1-3-11-16,-2 0-17 0,-4-3 117 15,-6 2-255-15,-6-3-154 0,-4 3-412 16</inkml:trace>
  <inkml:trace contextRef="#ctx0" brushRef="#br0" timeOffset="234705.1558">3263 8620 467 0,'3'-5'129'0,"-1"5"6"0,-1-1-32 16,-2 2-51-16,-1 4-7 0,-1 2-4 16,-3 3-5-16,-1 5-5 0,-2 4-4 0,-3 5-3 15,0 2-3-15,-3 5-4 0,-1 0-4 16,-1 3-3-16,-1-2-3 0,0-2-1 15,4-3-1-15,0-3-2 0,3-6-1 16,4-4-1-16,2-7-1 0,5-7 0 16,1-7-2-16,3-4-1 0,1-10-1 15,3-6-1-15,2-6 1 0,2-7 0 16,2-2 0-16,2-4 1 0,0-3 2 16,1 5 0-16,0 1 1 0,-1 7 1 15,0 7 2-15,-2 10 2 0,-1 5 1 16,-2 9 3-16,-1 7 2 0,-1 5 2 15,0 8 1-15,0 3-1 0,-1 8 0 0,1 2-1 16,-1 5-2-16,0 5-1 0,1 0-2 16,0 2-1-16,1-2-2 0,1-1-1 15,0 0 0-15,1-4-2 0,2-4-4 16,-1-2-10-16,-1-3-12 0,-1-4-18 16,0-1-11-16,-2-3-20 0,-4-3-109 0,-3-2-125 15,-2-3-275-15</inkml:trace>
  <inkml:trace contextRef="#ctx0" brushRef="#br0" timeOffset="234899.6481">3173 8850 722 0,'-7'-2'173'0,"4"0"2"0,0 1-110 15,3 1-24-15,3 0-16 0,3 1-8 16,1 1-7-16,4-2-7 0,4 1-7 15,2-1-9-15,3 1-16 0,4 0-10 0,-2 2-18 16,4-2-70-16,-2 3-49 0,0-1-107 16,-1 1-219-16</inkml:trace>
  <inkml:trace contextRef="#ctx0" brushRef="#br0" timeOffset="235371.8962">3579 8974 619 0,'8'-1'159'0,"-2"-6"8"0,-3-5-83 0,1-4-24 15,1-5-8-15,4-4-5 0,-1-5-9 16,2-4-11-16,1-2-6 16,-3 0-5-16,1-2-6 0,-4 0-2 0,-3-1-4 15,-2-1-2-15,-1 5-1 0,-5 1-1 16,0 4 0-16,-3 7-1 0,1 7 0 16,-3 9-1-16,-1 9-1 0,-2 8 0 15,1 9-1-15,0 7-1 0,1 6-1 16,0 5 0-16,1 4 0 0,5 6-1 0,2 1 1 15,5 1-1-15,4 0 1 0,5 0 1 16,3-3 0-16,7-6 1 0,3-6-1 16,3-6-1-16,2-6 0 0,3-8 0 15,2-7-2-15,1-6 0 0,-1-6-2 16,-1-7 2-16,-4-5 1 0,-2-8 1 16,-3 1 1-16,-4-8 1 0,-3-1 2 15,-4-3 1-15,-2-2 1 0,-2 0 0 16,0 2 0-16,-4-4 0 0,-1 2 1 0,-3 1 0 15,-3 3 0-15,2 5 3 16,-2 5 2-16,-1 3 2 0,-2 6 4 0,1 8 1 16,-1 8 1-16,0 5-1 0,-2 7 0 15,1 10-3-15,0 1-3 0,0 9-2 16,3 4-2-16,0 3-1 0,1 2-1 16,3 1 0-16,5 0 0 0,0 0-1 15,4-4-1-15,1-5-7 0,4-1-9 16,2-8-14-16,1-3-14 0,2-8-20 15,3-1-97-15,-3-6-18 0,2-6-103 0,1 2-196 16</inkml:trace>
  <inkml:trace contextRef="#ctx0" brushRef="#br0" timeOffset="235621.493">4171 8927 717 0,'0'6'183'0,"1"-2"4"16,0 0-86-16,3-1-46 0,1 1-20 16,1 0-13-16,1-2-9 0,2-2-9 15,2 0-11-15,4-1-13 0,-1-1-23 16,5-1-14-16,0 1-57 0,0-1-74 0,2 2-126 15,-1-3-259-15</inkml:trace>
  <inkml:trace contextRef="#ctx0" brushRef="#br0" timeOffset="236031.2996">4524 8966 623 0,'11'3'148'0,"0"-2"4"16,3 2-90-16,2-1-29 0,3-2-6 15,2-2-5-15,-1-2-5 0,1-1-7 16,-1-4-3-16,-2-2-3 0,-1-1-2 16,-4-1-1-16,-5-1-1 0,-3-1-1 15,-3 3 0-15,-4-1 1 0,-2 1-1 16,-4-2-1-16,-3 3 1 0,-6 0 0 15,-3 2-1-15,-3 1 1 0,-2 4-1 0,-3 2-1 16,2 3 2-16,3 3 2 0,5 4 4 16,1 4 4-16,4 3 4 0,5 5 4 15,3 3 1-15,0 3 2 0,2 1-2 16,2 1-3-16,1 1-3 0,3-1-3 16,0 1-4-16,1-5-1 0,0-1-1 15,1-1-1-15,-1-3-1 0,3-5 1 16,-2-2-1-16,1-3 0 0,0-3-2 0,-1-2-4 15,0-3-6-15,-3-1-8 16,0 0-7-16,-2-2-12 0,-1 1-7 0,-1-2-13 16,-3 1 1-16,1 1-110 0,-1 1-110 15,0 0-266-15</inkml:trace>
  <inkml:trace contextRef="#ctx0" brushRef="#br0" timeOffset="236536.3843">5007 8859 685 0,'-1'-5'170'16,"-1"1"7"-16,-4 4-99 0,1 0-23 16,-1 3-9-16,0 1-10 0,-2 4-6 15,1 3-9-15,-1 2-5 0,5 2-4 16,-1 2-3-16,2 0-3 0,3 0-3 15,0-2-1-15,4-4-2 0,0-1-2 0,0-4-3 16,0-3-2-16,0-5-1 0,-2-3 0 16,1-1-1-16,-2-4 1 0,3-2 2 15,-2-4 2-15,-3-1 3 0,1 1 3 16,-2 0 2-16,0 3 3 0,-1 1 2 16,-3 1 4-16,3 6 2 0,0 3 1 15,-2 2-1-15,3 5-2 0,-1 3-2 16,2 4-3-16,2 4-2 0,-1 2-4 15,1 3-3-15,2 2-1 0,1 2-6 0,0-3-9 16,2-4-13-16,0 1-15 0,6-3-15 16,0-3-10-16,6-1-18 0,0-6-106 15,1-2-117-15,4 3-271 0</inkml:trace>
  <inkml:trace contextRef="#ctx0" brushRef="#br0" timeOffset="237135.0956">5189 8895 472 0,'-5'-11'142'0,"-2"0"11"0,-3 4-5 16,-1 1-71-16,-5 0-9 0,-1 2-8 15,-3 4-5-15,-1 1-10 0,0 3-8 0,3 3-7 16,-2 4-5-16,6 4-5 0,-1 5-3 16,6 0-2-16,2 4-2 0,2 0-2 15,3 1-2-15,2-4-3 0,2-2-2 16,4-4-3-16,2-3-1 0,1-3 0 16,5-7-2-16,2-3-1 0,3-4-1 15,1-4-1-15,2-3-1 0,1-5 1 16,-1-5 0-16,-3-3 2 0,-3-1 1 15,-4-4 1-15,-2 1 2 0,-3-2 0 0,-2 0 1 16,-3 3 0-16,1 4 1 0,-3 2 0 16,0 3 2-16,-1 6 0 15,-2 6 0-15,0 7 0 0,-2 4-1 0,0 7 0 16,0 8 0-16,0 3-2 0,1 5-1 16,2 2-1-16,1 2-1 0,1 3-3 15,3-1-3-15,2-2-4 0,4 0-8 16,2-5-11-16,3-2-13 0,5-6-15 15,4-3-8-15,2-5-11 0,0-3-11 0,2-6-95 16,0-2-109-16,-1-3-247 16</inkml:trace>
  <inkml:trace contextRef="#ctx0" brushRef="#br0" timeOffset="237523.7013">5516 8902 587 0,'4'-13'136'0,"-2"3"3"16,0 1-93-16,2-1-8 0,-1 0-1 16,0 0 2-16,0 3 1 0,-3 0 1 0,0-1 2 15,-2 2 0-15,1 1-3 0,-2 2-2 16,-2 1-5-16,-4 4-6 0,0 2-6 16,-3 5-6-16,0 3-4 0,-1 0-4 15,-1 2-4-15,2 2-1 0,3 3-2 16,2-1 0-16,2-1-1 0,3-1-3 15,4 3-3-15,2-2-2 0,1 1-3 16,3-6-2-16,3 0-4 0,1-1-1 0,-1-4-1 16,2-2 2-16,0-1 1 0,2-1 0 15,0-1 1-15,-2-1 1 0,3 0 3 16,-3 1 3-16,1 0 1 0,-3-2 3 16,-9 0 5-16,-3 1 6 0,-6 3 3 15,-7 1 2-15,-2 1 1 0,-2 1 0 16,-3 3-1-16,2 1-2 0,-1 0-5 15,4-1-2-15,1-3-6 0,4 1-10 0,3-2-16 16,0-3-14-16,6 4-23 0,2-4-110 16,1 0-129-16,7 2-292 0</inkml:trace>
  <inkml:trace contextRef="#ctx0" brushRef="#br0" timeOffset="237841.873">5889 8877 651 0,'2'-16'178'0,"-5"3"10"0,-5 2-78 16,-3 2-36-16,-4 5-12 0,-5 4-14 15,-1 4-18-15,-1 1-10 0,4 3-7 16,1 0-4-16,3 4-3 0,5-1-1 16,4 1 0-16,4 3 0 0,3 0-3 15,0-1-3-15,5 4-2 0,1-1-1 16,2-5-3-16,5 1-1 0,1 0-1 15,2-1 0-15,2-1 1 0,0-2 2 0,-1-5 1 16,2 5 2-16,-6-3 2 0,-1-3 1 16,-3-2 1-16,-5 1 1 0,-2 2 2 15,-5 1 1-15,-4 1 1 0,-5 1 0 16,-4 3 1-16,-4 1-2 0,-5 0-4 16,-4 3-14-16,-3-2-21 0,1 1-25 15,-2-2-32-15,2 0-107 0,3-1-141 16,7 0-305-16</inkml:trace>
  <inkml:trace contextRef="#ctx0" brushRef="#br0" timeOffset="238853.1935">3163 9532 490 0,'-44'-5'118'0,"4"1"3"0,6-1-73 15,0-1-14-15,6 1-7 0,0-4-2 0,7 3-2 16,4 0-5-16,3 0-1 0,3 0-2 16,4-1-2-16,3 0-2 0,6 3-2 15,3 0-1-15,5 2-2 0,4 0 0 16,0 2-1-16,7 1-1 0,5 3 0 15,6 3-1-15,7 0-1 0,6 2 0 16,10 1 0-16,8 2 2 0,3 2 3 16,7 0 2-16,12-3 2 0,7 1 0 15,5-2 1-15,3 0 0 0,12-3-1 0,9 0-3 16,3-4 1-16,-2 1 1 0,7-2 1 16,0 0 0-16,5 0 1 0,-7-3-1 15,0 0-1-15,0 1-1 0,-2 0-3 16,-11-3-1-16,-4-1-2 0,-3 3 0 15,-6 0-3-15,-8 0 0 0,-11 0-3 16,-8 1-4-16,-8 1-5 0,-11 0-3 16,-13 1-3-16,-10 1-1 0,-9-1-3 0,-8 0-3 15,-6 0-2-15,-2 2 2 16,-6-3 0-16,-1 1 1 0,-1 0 1 0,-3-1 1 16,1-1 4-16,0 0 4 0,0 1 1 15,2-1 1-15,0 0-2 0,2 1-4 16,0 1 0-16,2-2-1 0,2 1 0 15,1-2 1-15,2-1 2 0,3 0 4 16,2-2 5-16,3 0 2 0,-2-2 4 16,2-1 3-16,1-2 4 0,1 0 3 15,-4-2 4-15,2-2 6 0,-4-5 3 0,-1 0 2 16,2-4 2-16,-6-3 0 0,-1 1 0 16,-2-7-4-16,-4-5-3 0,0-3-4 15,1-5-4-15,-2-5-2 0,2-7-5 16,0-9-3-16,4-4-2 0,0 1 0 15,4-1-1-15,-3 0 0 0,0 7 0 16,-1 4 1-16,1 11 2 0,-4 6 0 0,1 9 1 16,-4 8 0-16,1 6 0 0,0 4-1 15,-2 4 1-15,-1 7-1 0,0 3-1 16,1 3-1-16,1 3-2 0,-3 2-2 16,1-1-3-16,2 5-3 0,2-3-5 15,-1-1-13-15,2 1 66 0,-1-3-175 16,0-1-113-16,3 0-305 0</inkml:trace>
  <inkml:trace contextRef="#ctx0" brushRef="#br0" timeOffset="239459.8166">2975 8317 542 0,'2'46'133'0,"-4"5"4"16,1 8-83-16,-1 4-10 0,-3 5-7 16,1 4-6-16,-1-1-7 0,2 1-6 15,-2-3-6-15,0-5-4 0,-1-7-4 16,1-8-3-16,0-8-3 0,0-9-8 0,1-12-7 16,3-4-16-16,1-8-24 0,2-8-93 15,2-4-110-15,1-6-255 0</inkml:trace>
  <inkml:trace contextRef="#ctx0" brushRef="#br0" timeOffset="239999.0184">2926 8336 409 0,'2'-4'111'0,"-2"-2"5"15,-2 1-16-15,2 1-67 0,2 3-4 16,-1 0-2-16,0 1-2 0,-1-1-1 16,0 1-4-16,2 1 0 0,0 1-1 15,1-2-2-15,1 1-3 0,1 1-1 16,1-1-3-16,1 1-3 0,1 0-2 16,3-1-1-16,0 0-2 0,4 0 0 0,2 0-1 15,2 1 0-15,7-1 0 0,2 0 0 16,4 0 0-16,4 2-1 0,3 0 1 15,2 0-1-15,1 2 0 0,0-1 1 16,3 2-1-16,-1-3 0 0,1 2 1 16,6 1-1-16,1 0 0 0,6 1 1 15,4-3-1-15,3 1 0 0,1 2 1 16,7-3-1-16,1 4 0 0,2-5 1 0,3 2-1 16,0 0 2-16,1 0-1 0,3 0 1 15,4-1-1-15,-5-3 1 0,5 4 0 16,-1-1-1-16,-4-2 1 0,5 3-1 15,2-1 0-15,-4 0 1 0,1 1 0 16,-4-1 0-16,-3-2 1 0,0 3-1 16,-4-2 1-16,-4-1-1 0,-4-1 1 15,-3-1-1-15,-2 0 1 0,-3 3 0 16,-1-2 1-16,-7-2-1 0,-7 1 0 0,-5-3 0 16,-4 3-1-16,-7-1 0 0,-4 0-1 15,-2 1 0-15,-3 1 0 0,-3 0-1 16,-3 1-9-16,-3-2-10 0,-5 1-21 15,-2-2-115-15,-6-4-122 0,-2-5-302 16</inkml:trace>
  <inkml:trace contextRef="#ctx0" brushRef="#br0" timeOffset="259220.357">18407 4993 568 0,'-5'-4'125'0,"-2"-1"1"0,1-1-100 16,3 2-9-16,3 3-7 0,1 0-6 16,2 0-5-16,0 1-3 0,1 1-6 15,-1 0-8-15,-1 5-38 0,-2 0-70 0,-1 2-94 16,-2 0-220-16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2:39:00.7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5713 6141 379 0,'0'0'104'0,"0"1"4"16,1-1-24-16,0-1-40 0,-1 1-5 0,2-2-3 16,-2 0 0-16,0-1-1 0,0 1 3 15,-2 0 1-15,2-1 1 0,-2 1 2 16,1-1 2-16,-3 2 1 0,-1 1-1 15,0 0-5-15,-1 1-4 0,-1 0-4 16,0 3-6-16,-2 2-4 0,2 0-5 16,-1 2-4-16,2-1-1 0,1 0-2 15,3 1-3-15,2-2-1 0,2-1-2 16,2-3-2-16,3 1 0 0,2-2-2 0,1-2 0 16,-1-2 0-16,4 0-1 15,-5-2 0-15,1-3 1 0,-2 0-1 0,-2-1 1 16,-2-1 1-16,-2 3 0 0,-2-2 1 15,-1 3 2-15,1 1 0 0,1 4 1 16,-4 0 1-16,-1 2 0 0,1 3 0 16,-1 2-1-16,0 0 0 0,0 4-2 15,0-3 0-15,4 3-1 0,0-1 0 16,3-5-1-16,0 3 0 0,2-2 0 16,1-4-1-16,-1-1 1 0,1 0 0 15,-2-3-1-15,1 2 1 0,0-3 1 0,-3 1-1 16,-1-2 1-16,-1-1 1 0,-1 1-1 15,-1 0 1-15,-2 1-1 0,0 1-5 16,0 0-12-16,0 2-23 0,3 0-26 16,-1 2 4-16,1 0-141 0,1 2-144 15,2-5-327-15</inkml:trace>
  <inkml:trace contextRef="#ctx0" brushRef="#br0" timeOffset="1222.2252">5531 5621 446 0,'1'-6'112'0,"0"-1"4"0,0-1-57 16,-1 1-21-16,-1 0-7 0,1-1-5 16,0 1-4-16,0 0-5 0,0 0-3 15,-1 0-2-15,1 2-1 0,1-1-2 16,-1 0 0-16,1 2-1 0,-1 2 0 16,0-1 1-16,0 2 0 0,0-1 0 15,0 1-1-15,-1-1 1 0,0 0 0 16,0 2-1-16,-1-4 1 0,1 3 0 0,0 0 0 15,2 3 0-15,-1-3-1 0,0-2 1 16,-1 2-1-16,1-1-1 0,0-1-1 16,0 2 0-16,-1-5-1 0,1 2 0 15,0 3-1-15,1-5-1 0,-2 4 1 16,1-2 1-16,0 1-1 0,0 0 1 16,-2 2 0-16,2-2 1 0,-1 4-1 15,1-3 1-15,1 2 0 0,1-5 1 0,-2 4 1 16,-2 1-1-16,2 0 1 0,0-2 0 15,0 4-1-15,0-2-1 0,-2 5-1 16,1-2-1-16,1 2-1 0,1-2 0 16,-2 8-1-16,1 1 0 0,-1 1 0 15,1 3 0-15,0 1-1 0,0 1 0 16,-2 2 0-16,4-4 0 0,-2-2 0 16,-2-3-1-16,5 0 0 0,-1-4 1 15,2-1-1-15,-2-2 0 0,3-2 1 16,0-2 0-16,2 0 1 0,-2-3 4 0,0-2 1 15,-4-5 3-15,4 3 1 0,-2-2 1 16,-1 2 1-16,-1-2-1 0,-1 3-2 16,0 0-3-16,3 5-1 0,-3-3-2 15,0 2-1-15,-1 0-1 0,1 2-2 16,0 2 1-16,0 0-1 0,1 1-1 16,-1-1 1-16,1 2-1 0,-1-2 1 15,0 1 0-15,0-1-1 0,-1-1 1 16,1-1 0-16,0 1-1 0,-1-1 1 15,1 0 0-15,0-2 0 0,0 1 0 0,0-3 0 16,0 0 0-16,0 0 0 0,0-3 0 16,0 1 0-16,0 0 0 0,0 2 0 15,0 0 0-15,0 1 0 0,0-1-1 16,-2 3-1-16,2 0-2 0,0 0-3 16,-1 0-1-16,1 1-4 0,-1 0-2 15,1 0-6-15,-1 0-4 0,0 1-6 16,-1 0-10-16,2 0-5 0,-1 0-7 0,-1 2-11 15,0-1-13-15,0 2-86 0,-2 0-103 16,2-1-235-16</inkml:trace>
  <inkml:trace contextRef="#ctx0" brushRef="#br0" timeOffset="2160.1922">5573 5523 525 0,'-1'-5'130'0,"0"0"5"16,0 2-76-16,-1-3-8 0,1 1-7 16,0-1-4-16,0-1-2 0,0 1-1 15,-1 0 0-15,0-1-2 0,-1-1-3 0,1 1-2 16,0 1-2-16,-2 0-3 0,1 0-3 15,1 2-3-15,1 2-2 0,0 2-2 16,-1 0-2-16,2 2-3 0,-1 5-1 16,1 3-2-16,0 4-1 0,-1 4-2 15,0 4 0-15,-2 4-1 16,2 1-1-16,0 1 0 0,1-1-1 0,0 1 0 16,1-2 0-16,3-3 0 0,2-5-1 15,0 0 0-15,2-6 0 0,2-2 1 16,3-4-1-16,-1-5 0 0,1-2 1 15,2-7-1-15,0-3 1 0,-1-3 0 16,0-3-1-16,-2-2 1 0,2-2 1 0,-3-1-1 16,-2 1 1-16,-1 1 0 0,0 0 1 15,-2 2-1-15,-2-1 1 0,0 2-1 16,-2 4-1-16,-1 2 0 0,1 3 0 16,-1 5-1-16,-1 1 0 0,0 4 0 15,-1 3 0-15,-1 1 0 0,1 1 0 0,0 3 0 16,0-2 0-16,0 1 1 0,-1 1-1 15,1-2 0-15,1 0 0 0,0 0 0 16,0 0 0-16,0-5 0 0,1 2 0 16,-1-1 0-16,0-2 0 0,2 0 0 15,-2-1 0-15,0-2 0 0,0 2 0 16,1-2 1-16,1 1-1 0,-1-3 0 16,1 2 0-16,-1 1 0 0,1-3 0 15,0 2 1-15,-1 0-1 0,-1 0 0 16,1 0 1-16,-1-1-1 0,0 0 0 15,0 1 0-15,0-1 1 0,1 1-1 0,-2 0 0 16,0-2 1-16,1 2-1 0,-1 0 1 16,1-1-1-16,0-1 0 0,-4-3 0 15,4 5 1-15,0-2-1 0,0 1 0 16,0-3 0-16,0 1 1 0,0 2 0 16,2 1 0-16,-2-4 0 0,-1 1 1 15,1 3 0-15,0 1 0 0,0-1 0 16,-1 2 0-16,1 1 0 0,-1 2-1 0,-1 2 0 15,0-1-1-15,1 5 0 0,-2 1 0 16,5 2 1-16,-4 1-1 0,2 0 0 16,0 0 0-16,2 3 1 0,0-2-1 15,2-1 0-15,-1 1 0 0,5-3 1 16,3-1-1-16,0-1 0 0,3-2 0 16,2-5 0-16,3-3 0 0,-2-5 0 15,0-3 0-15,-2-3 0 0,2-1 0 16,-5-4 0-16,-1-2 1 0,-2 1-1 15,-2-1 1-15,-2 0-1 0,0 2 0 16,-5 0 1-16,-1 0-1 0,-1 4 1 0,-2 1-2 16,-3 3-2-16,0 3-5 0,0 3-12 15,-2 4-19-15,2 3-24 0,-1 3-25 16,2 5-10-16,0-1-104 0,5 2-127 16,1 2-260-16</inkml:trace>
  <inkml:trace contextRef="#ctx0" brushRef="#br0" timeOffset="2491.8786">6040 5349 645 0,'0'-2'157'0,"0"3"5"16,1 3-90-16,2 5-29 0,0 4-9 15,2 3-9-15,1 2-7 0,1 2-5 16,-1 2-2-16,-1 0 0 0,0 1 1 0,-2-2 1 16,0 1 1-16,-3-3 1 0,1 1-1 15,-1-2-2-15,-1-2-2 0,1-2-3 16,-2-1-2-16,1-3-2 0,1 0-1 16,0-3-1-16,0 1 0 0,0-3-1 15,0-1-1-15,1 0-4 0,1 0-6 16,-1-3-9-16,1-1-9 0,2 0-9 0,2-1-10 15,0-3-7-15,0 0-14 16,0 0-3-16,2-3-93 0,-2 1-105 0,0-1-246 16</inkml:trace>
  <inkml:trace contextRef="#ctx0" brushRef="#br0" timeOffset="2855.382">6047 5435 730 0,'-8'-13'179'16,"-3"-1"6"-16,5 2-112 0,3 0-15 15,4 1-11-15,1-2-10 0,0 5-10 16,3-1-7-16,4 2-5 0,0-1-5 16,1 2-3-16,4-1-3 0,0 2-2 15,2-1-7-15,3 1-8 0,-2 3-13 16,-1-1-18-16,0 2-17 0,-4 3-14 15,0 1-6-15,-1 2-113 0,-5 0-120 0,0 1-266 16</inkml:trace>
  <inkml:trace contextRef="#ctx0" brushRef="#br0" timeOffset="3106.9826">6094 5619 609 0,'-2'6'151'0,"-3"-2"4"16,3 0-81-16,4 0-27 0,-1 0-9 16,1-2-6-16,6-2-7 0,-1 4-7 15,0-3-4-15,3 0-5 0,2-1-3 16,2 0-3-16,2 0-2 0,-4 0-8 15,3-3-14-15,-2 0-13 0,-1-4-23 16,1 2-112-16,-2-1-128 0,-3 1-299 16</inkml:trace>
  <inkml:trace contextRef="#ctx0" brushRef="#br0" timeOffset="3474.9067">6274 5436 668 0,'-1'1'166'0,"0"4"6"16,1 3-95-16,0 1-24 0,2 5-9 16,-1-3-7-16,1 4-8 0,0-1-9 15,2-1-3-15,1 0-4 0,-2-3-1 16,2 0-2-16,2-2-2 0,0-3 0 15,1-4-1-15,1-1-1 0,1-3-1 16,-1-5 1-16,0-3-1 0,1-2-1 0,-1-3 1 16,1-2 1-16,-1-1-1 0,-3 1 0 15,0 2-1-15,0 2 1 0,-2 3-1 16,-2 4 0-16,2 5-1 0,-2 3 0 16,1 4-1-16,1 3-1 0,-2 2 0 15,1 4-2-15,-1 0-2 0,0 1-3 16,2 2-7-16,0-2-9 0,1-3-16 0,0 0-20 15,1-1-11-15,2-3-21 16,0-2-106-16,-1-3-126 0,2 2-274 0</inkml:trace>
  <inkml:trace contextRef="#ctx0" brushRef="#br0" timeOffset="3872.5186">6499 5282 742 0,'-1'-1'179'0,"1"1"5"0,4 1-114 16,1-1-18-16,0 1-14 0,2 0-10 15,2-2-9-15,-1 1-7 0,1 1-3 16,1-1-2-16,-1 0-1 0,1 2 2 15,0-1 1-15,1 1 0 0,-1 2 1 16,-2 1-1-16,0 2 0 0,-3 2-2 0,-2 1-2 16,-3-2-1-16,-2 2 0 15,-2 1-2-15,0 4 0 0,1-1-1 0,3 3 0 16,1 3 0-16,3 1-1 0,-1 0 0 16,4 0 0-16,-1-3 0 0,1 0 0 15,-5-2 1-15,2 0-1 0,-3-1 0 16,1-3 0-16,-4-1 1 0,-5-2-1 15,-2-1 0-15,-2-2-2 0,-2 0-11 16,-3-1-20-16,-1-1-29 0,2 2 62 16,2-2-205-16,0 2-158 0,2-1-387 15</inkml:trace>
  <inkml:trace contextRef="#ctx0" brushRef="#br0" timeOffset="6202.2162">8192 6138 529 0,'2'-4'134'15,"-2"1"10"-15,-3 2-73 0,-1-1-7 16,1 2 0-16,-1 3-6 0,0 0-5 16,-1 4-4-16,-1 0-5 0,0 1-8 15,0 1-8-15,2 0-5 0,3 3-7 0,1-1-4 16,1 0-4-16,3-1-2 0,5 0-2 16,0-1-2-16,1-3 0 0,1-4-1 15,0-4 0-15,-1-2 0 0,0-6 0 16,-2 0 0-16,-1-4 2 0,-2 1 2 15,-3-2 3-15,-3 1 2 0,1 3 3 16,-1 1 1-16,-4 0 2 0,-3 3-1 16,-2 3-1-16,1 1-2 0,-1 5-2 15,0 0-3-15,0 2-2 0,2 1-1 16,2 2-2-16,2 0-1 0,3 2 0 16,2-2-2-16,0 1-1 0,3-2-4 0,2 1-6 15,2-3-12-15,1-2-22 0,-2 2-28 16,4-4-32-16,-2-1-105 0,1 0-140 15,0-2-307-15</inkml:trace>
  <inkml:trace contextRef="#ctx0" brushRef="#br0" timeOffset="6944.1163">8448 5422 646 0,'-17'2'170'0,"-4"4"8"0,-2 5-79 16,-1 1-33-16,0 4-12 0,5 0-10 15,2 1-12-15,6-1-11 0,3 0-9 16,6-1-5-16,5-2-4 0,2-2-2 0,5-1-1 16,2-4-1-16,4-2-1 0,3-4 0 15,0-5-2-15,1-5 1 0,-2-2-1 16,-1-5 0-16,-2-3 1 0,-3-2 1 15,-3-1 1-15,-2 0 3 0,1 2 2 16,-4 1 1-16,1 4 1 0,-2 3 0 16,0 4 1-16,1 6-1 0,0 3-1 15,0 5-2-15,0 3-1 0,1 6 0 0,1 3-1 16,1 5-1-16,-4 4 1 0,2 2-1 16,-1 2 1-16,-2 1-1 0,2 2 0 15,0 3 0-15,-2-3 0 0,1 1 0 16,-1-1 0-16,0-1-1 15,0-2 1-15,-4 0 0 0,0-6 0 0,-4 0 0 16,-3-5 1-16,-2-3 2 0,-1-2 4 16,-3-3 5-16,1-5 3 0,-1-3 2 15,-1-4 1-15,2-4-1 0,5-4-2 16,-2-5-4-16,3-1-6 0,6-3-7 16,1-3-9-16,2 0-12 0,5-1-16 15,1 1-25-15,6-1-14 0,3 2-26 16,-4-2-103-16,6 3-129 0,1 3-277 0</inkml:trace>
  <inkml:trace contextRef="#ctx0" brushRef="#br0" timeOffset="7249.4544">8752 5317 684 0,'0'-12'169'0,"-1"4"5"0,1 0-99 16,-1 5-23-16,2 4-8 0,-1 5-10 16,0 2-9-16,0 5-5 0,0 1-4 15,1 6-3-15,0 3-3 0,-1 2-3 16,2 2-1-16,-2 0-1 0,0-2-2 16,0 2 1-16,-2-3-1 0,1-2 1 15,1-3-1-15,0-3 1 0,0-2-1 16,3-2 0-16,1-5-1 0,1-1-1 0,3-4 0 15,3-4-5-15,2-1-7 0,4-3-11 16,3-3-17-16,0-3-19 0,-1-2-22 16,2 0-115-16,-3-4-133 0,-1 0-299 15</inkml:trace>
  <inkml:trace contextRef="#ctx0" brushRef="#br0" timeOffset="7420.5628">8762 5301 793 0,'-10'-2'181'0,"5"-4"0"15,4 1-121-15,5 0-30 0,2-2-16 16,5 2-13-16,2 0-17 0,3-1-23 16,5 3-13-16,0 2-129 0,1 0-139 15,2 1-331-15</inkml:trace>
  <inkml:trace contextRef="#ctx0" brushRef="#br0" timeOffset="7792.876">8996 5359 595 0,'-1'-1'150'0,"3"1"5"0,-1 0-59 16,3 1-55-16,-2 3-10 0,1-1-3 15,2 1-4-15,-2 1-4 0,1 1-3 16,1-1 1-16,0 1-2 0,-1-2 0 16,0-2-1-16,0-2 1 0,1 0-3 15,0-5 0-15,0-1 1 0,-1-2 2 16,-1 0 1-16,2 0 3 0,0-1-1 0,-1 2 1 15,-2 1 0-15,2 2-3 0,-1 3-4 16,2 1-2-16,-1 2-4 0,1 3-3 16,0 2-1-16,1 2-1 0,-2 2-1 15,1 1-2-15,-2 1-4 0,2-1-10 16,1 1-16-16,3-2-26 0,1 0-18 16,-1-2-55-16,2-2-76 0,2-7-128 0,1 3-259 15</inkml:trace>
  <inkml:trace contextRef="#ctx0" brushRef="#br0" timeOffset="8605.4617">9074 5359 623 0,'-2'-1'164'0,"-1"-2"7"0,2 2-73 16,0-1-33-16,0 2-11 0,-1 2-9 15,2 2-10-15,0 2-10 0,-1 4-7 16,2 2-5-16,-1 4-4 0,2 2-3 16,-1 1-1-16,0-3 0 0,4 3-1 15,0 0 2-15,1-1 0 0,0-3 1 16,3-3 0-16,-2 0 0 0,3-1 1 16,-4-5-1-16,-1-3 1 0,-3-7-1 15,6 3 2-15,-2-3 1 0,1-3 1 0,-2-4 2 16,2-1 1-16,1-6 1 0,2 4 0 15,-4-8-1-15,1-3-2 0,2-1-2 16,0 3-2-16,0 2-2 0,1 4-2 16,0 4-2-16,-3 3 0 0,0 5-2 15,-1 4 0-15,2 2 0 0,-3 3 0 16,1 2 0-16,0 1-2 0,0 4 0 16,0 3-1-16,0 0-3 0,2 3 0 15,-2 2-2-15,1-1-3 0,-1-1-4 0,2 1-4 16,-4-4-6-16,3 1-11 0,-4-4-18 15,3-2-18-15,-1-2-16 0,0-1 56 16,-2-2-168-16,3-3-131 0,-3-1-306 16</inkml:trace>
  <inkml:trace contextRef="#ctx0" brushRef="#br0" timeOffset="9026.9882">9405 5169 738 0,'-5'0'189'16,"5"1"3"-16,3 2-81 0,4-1-52 15,3 3-20-15,3-1-13 0,2 2-7 16,3-2-7-16,3-2-3 0,0-1-3 0,-2-2-1 15,2-1-1-15,0 0 0 0,-1 0 1 16,-4 1 1-16,-2 0 1 0,-3 3 0 16,-1 2 1-16,-4 1 0 0,-5 2-1 15,-2 1-1-15,-2 4-1 0,-2 0-2 16,-3 1-1-16,1 3 0 0,0 0-2 16,1 1 0-16,2 0 1 0,3 2-1 15,2-1 0-15,3-1-1 0,2 2 1 16,-1-2 0-16,3 1-1 0,2 2-1 15,0-2 1-15,-2-2-1 0,1-1 0 0,-3-2 1 16,-4-2 0-16,-4-1 0 0,-3-3-1 16,-7 0-7-16,-4-1-13 0,-2 1-20 15,-3 0-26-15,2 4-38 0,-1-3-104 16,-1-1-141-16,0 0-306 0</inkml:trace>
  <inkml:trace contextRef="#ctx0" brushRef="#br0" timeOffset="20202.4619">488 12413 395 0,'-2'0'106'15,"1"2"6"-15,-1-2-44 0,0 0-17 16,2 0-11-16,-1 0-6 0,1-2-5 16,-1 1-4-16,0 0-3 0,-1-2-3 15,1 0-2-15,0-2-3 0,2 0 0 16,-1-2-2-16,1-1 0 0,2 1 1 15,-1-3 0-15,1-1 0 0,1 1 0 0,-3 1-1 16,0-1 0-16,1-1-2 0,1 1 1 16,-2 1-1-16,-1 1-1 0,1-1 0 15,-1 1-1-15,0-1 1 0,2 2 0 16,-2-1-1-16,0 3 0 0,0-1 0 16,0 3 0-16,0-1-1 0,0 2 0 15,0-1-1-15,0 2-1 0,1-2 0 16,-1 2 0-16,0 0-1 0,0-2 1 15,0 2 0-15,-1 0 1 0,1 0-1 16,0-2 1-16,-2 1-1 0,2 1 0 0,0-2 0 16,0 1-1-16,0-1 0 0,0 2-1 15,0-1 0-15,0 0 0 0,3 1-1 16,-3-1 1-16,0 1-1 0,1-2 1 16,-1 2 0-16,1-2 1 0,-1 2 1 15,-1-2 2-15,1 1 1 0,0 0 1 16,1 1 0-16,-1-1 0 0,0 1 1 15,0 1-1-15,1-1-1 0,-2 1-1 16,2 0-2-16,-2-1-1 0,1 2-1 16,0-1-1-16,0 0-1 0,0 1-1 15,0 0 1-15,0 2-1 0,0-1 0 0,0 2 0 16,0-2 1-16,0 1 0 0,0-1-1 16,0 2 1-16,1-3 0 0,-1-1-1 15,0 1 1-15,0-1 1 0,0 0-1 16,2-1 1-16,-2-1 0 0,1-1 0 15,0 0 1-15,0-2-2 0,3 0 1 16,-2 0-1-16,0 0 0 0,-2 1 0 16,1 2 1-16,-1 1-1 0,-1 1 0 0,-2 1 0 15,1 1 0-15,-1 4 0 0,-2 3 0 16,2 5 0-16,-2 3 0 0,0 6 0 16,0 5 0-16,0 4 0 0,1 2-1 15,3 3 1-15,1 0 0 0,3-2 1 16,2-2-1-16,1-3 1 0,4-2 0 15,1-6-1-15,2-6 1 0,2-5-1 16,2-6 0-16,2-4 1 0,2-6-1 16,-2-8 1-16,0-4 0 0,-3-6 0 0,-1-1 0 15,-4-2 0-15,-2-2 0 16,-2-1 0-16,-2 3-1 0,-4 3 1 0,0 3-1 16,-1 3 0-16,-1 6-1 0,-1 4 0 15,-1 7 0-15,-1 3-1 0,3 7 0 16,-1 4 1-16,2 3-1 0,1 3-1 15,3 3 0-15,3-1 1 0,6 1-2 16,1-5 1-16,3-2 0 0,0-4 0 16,3-4 0-16,-1-6 2 0,0-3-1 15,-6-8 2-15,3-2-1 0,-4-3 1 0,-2-3 0 16,-1-3 0-16,-4-2 0 0,-2 0 0 16,-1-1-2-16,-4 3-6 0,-1 0-9 15,-1 1-13-15,-1 2-18 0,0 3-17 16,2 2-18-16,0 3-119 0,1 3-135 15,4 5-303-15</inkml:trace>
  <inkml:trace contextRef="#ctx0" brushRef="#br0" timeOffset="20572.8054">1087 12177 679 0,'-2'-6'166'0,"0"1"5"15,-1 1-103-15,2 2-18 0,1 1-9 16,0 2-9-16,1 2-6 0,1 4-5 16,-2 1-5-16,0 3-1 0,1 4-2 15,0 3 1-15,-1 4 0 0,0 3-2 16,0 1 0-16,1 2 0 0,-1 1-1 15,2 1 0-15,-1-2-2 0,1-1-1 16,2-3 0-16,0-2-1 0,2-5-2 16,0-2-1-16,1-3-1 0,2-2-1 0,1-4-1 15,-1-2 0-15,2-2-1 0,0-3-1 16,2-3-3-16,-1-2-4 0,0-3-7 16,0-3-8-16,2-2-10 0,-2-2-15 15,-1 0-15-15,0-2-8 0,-1 2-12 16,-4 0-107-16,-1 1-120 0,-1 3-272 15</inkml:trace>
  <inkml:trace contextRef="#ctx0" brushRef="#br0" timeOffset="20757.232">1156 12182 744 0,'-8'-7'186'0,"-1"0"5"0,4 2-112 16,0 1-20-16,4 0-16 0,2 0-14 15,4 1-11-15,1-1-10 0,4-1-7 16,1 0-13-16,3 0-17 0,2 2-24 16,0 0-15-16,1 2-126 0,-3 0-144 0,1 3-325 15</inkml:trace>
  <inkml:trace contextRef="#ctx0" brushRef="#br0" timeOffset="21313.7532">1396 12288 562 0,'2'0'153'0,"0"0"6"0,-2 0-27 16,1 0-80-16,1-1-10 0,-1 2-5 16,0-2-5-16,1 2-4 0,-2-1-3 15,0-1-3-15,-1 1 0 0,2-1-3 16,1 0 0-16,-2-3-1 0,1 2-2 0,-1-2-1 16,1 0-2-16,0 1-2 0,1-1-1 15,-2 0 0-15,1 3-1 0,-1-3 0 16,0 3-1-16,0 0-2 0,0 1 0 15,0 1-2-15,0 3 0 0,0-1-1 16,1 5-1-16,0 0-1 0,2 3 1 16,-2 2 0-16,1 0 0 0,2 1 0 0,-2-1 0 15,2-1 0-15,0-2 0 0,0 0 0 16,-1-3-1-16,1-2 0 0,0 0 0 16,-1-5 0-16,1-2 0 0,0-2 0 15,0-3 1-15,4-4-1 0,2-3 0 16,-1-3 0-16,1 1 0 0,2 0 0 15,1 0-1-15,-1 3 0 0,-2 3 0 16,-2 0 0-16,-2 5 0 0,2 4-1 16,-2 3-1-16,0 5-1 0,-2 0-1 0,-1 3-2 15,0 1-1-15,1 3-3 16,-2 1-3-16,2 0-6 0,-1 0-7 0,1-1-9 16,1 1-14-16,1 0-15 0,-1-6-9 15,3-1 71-15,-1-3-189 0,0-3-130 16,0-2-330-16</inkml:trace>
  <inkml:trace contextRef="#ctx0" brushRef="#br0" timeOffset="21713.0373">1698 12130 733 0,'-9'-7'184'0,"4"2"5"15,0 0-102-15,3 2-28 0,2 0-15 16,2 1-13-16,3 0-9 0,3 4-8 16,0-2-5-16,4 2-4 0,3 2-1 15,1 1-2-15,1-2-1 0,2 2 0 0,-2 0-1 16,0-1 1-16,-4 0 0 0,1 0 0 16,-4 1-1-16,-2 1 1 15,-2 2 0-15,-2-1 0 0,-2 2 0 0,0 1 0 16,-2 1 0-16,1 3-1 0,-1 2 1 15,0 0-1-15,1 1 0 0,2 0 0 16,-1 4-1-16,2 0 1 0,1-3-2 16,1 1 1-16,0-1-1 0,0-1 0 15,0 0 1-15,-2-2-1 0,-1-1 1 16,-1-2 1-16,-4-1 1 0,0-1 2 0,-2-2 0 16,-2 2 1-16,-1-3 0 0,-2 1-1 15,-1-1 0-15,1-1-3 0,-4-3-8 16,2 0-14-16,0-1-24 0,2 1-22 15,0 0-133-15,-1 0-151 0,0 6-354 16</inkml:trace>
  <inkml:trace contextRef="#ctx0" brushRef="#br0" timeOffset="34635.3107">22721 9063 460 0,'-5'-7'136'0,"4"4"7"15,-3-1 3-15,2 0-87 0,1 1-13 0,1 2-7 16,0 1-4-16,1-1-3 0,-1 0-3 16,2-1-3-16,1 2-1 0,0 2-1 15,2 0-2-15,1 2-1 0,1 0-2 16,1 3-2-16,1-1-2 0,-1 1-4 16,1-1-4-16,-1 1-1 0,2-3-2 15,-1 3-2-15,-1-2 0 0,1 1-1 16,-3 0-1-16,0 0 0 0,-2-1-2 15,-2 1-6-15,1-1-9 0,-2 0-14 0,-1-2-15 16,0 2-9-16,0-1-22 0,-1 2-30 16,1-2-75-16,-1-1-104 0,2 1-229 15</inkml:trace>
  <inkml:trace contextRef="#ctx0" brushRef="#br0" timeOffset="34896.6098">22971 9013 565 0,'4'-12'143'0,"-2"-1"10"0,2 5-73 0,-3-1-16 16,-1 4-9-16,1 3-5 0,-2 3-5 16,-1 5-5-16,-1 2-8 0,-4 3-5 15,1 3-7-15,-3 6-3 0,0 2-4 16,0 1-2-16,-1 2-3 0,-2-1-3 15,1 1-2-15,-2 1-1 0,1-1-1 0,1-3-1 16,-1 0-2-16,0 0-3 0,-1-2-7 16,4 0-8-16,0-3-16 0,2-3-15 15,0 0-12-15,4-3-18 0,2-4-104 16,-1-1-120-16,6-4-268 0</inkml:trace>
  <inkml:trace contextRef="#ctx0" brushRef="#br0" timeOffset="35268.0689">23142 9058 593 0,'2'-6'147'0,"-2"1"6"15,0 2-85-15,1 0-20 0,-1 3-6 16,2 3-2-16,0-1-3 0,-1 2-6 0,-1 1-2 16,0 1-2-16,-1 2-1 0,-1 2-4 15,1 2-3-15,-3 2-4 0,2-1-1 16,-2 2-3-16,1 0-2 0,1-1-1 16,1 2-2-16,0 1 0 0,1-2-2 15,2 1-1-15,1-2 0 0,2 0-2 16,0-1 0-16,0-5 0 0,3-2-1 15,1-1 1-15,1-4-2 0,1-1 0 0,0-3-3 16,1-1-6-16,-1-1-10 0,-1-2-11 16,-2-3-15-16,0 0-12 15,-2-1-13-15,-1 1-12 0,-3-1-102 0,-1 0-113 16,-1 1-258-16</inkml:trace>
  <inkml:trace contextRef="#ctx0" brushRef="#br0" timeOffset="35448.3882">23176 9012 646 0,'-4'-3'171'0,"0"1"7"0,1-4-79 15,1 2-35-15,4-1-13 0,1-1-14 16,3 1-13-16,2-1-9 0,1 0-7 16,5 1-5-16,-1 1-10 0,2-1-14 15,0 3-19-15,3 1-11 0,-2 2-22 16,0 0-113-16,-4 2-129 0,2 3-287 15</inkml:trace>
  <inkml:trace contextRef="#ctx0" brushRef="#br0" timeOffset="35795.3548">23412 9115 667 0,'-1'0'160'16,"0"0"7"-16,2 1-99 0,0 3-21 15,1-1-8-15,1 2-8 0,-1 2-7 0,1 0-5 16,-1-1-4-16,2 0-5 0,-2 0-2 16,2-1-1-16,3-1 0 0,-1-2 0 15,3-1 0-15,1-2 0 0,1-1 1 16,1-2-1-16,0-1 0 0,1-2-1 15,0 0-1-15,-1 0 0 0,1 2-3 16,-4 0 0-16,0 0-1 0,-2 3 0 16,-2 2 0-16,0 0-1 0,-2 2 0 0,-2 2-4 15,1 0-7-15,-1 2-9 0,-2 0-17 16,1 1-15-16,0 1-22 0,1-1-35 16,1-1-78-16,0-1-113 0,5 0-240 15</inkml:trace>
  <inkml:trace contextRef="#ctx0" brushRef="#br0" timeOffset="36076.2818">23815 9146 634 0,'0'2'165'0,"0"-2"7"0,0-2-76 0,1 2-35 0,2 0-10 15,0-1-10-15,2 1-11 16,0-1-9-16,1 1-7 0,0 0-5 16,0 1-4-16,1-1-8 0,-3 1-10 0,3 1-16 15,-1-1-19-15,-1 1-22 0,0 0-116 16,-2-1-135-16,3 1-307 0</inkml:trace>
  <inkml:trace contextRef="#ctx0" brushRef="#br0" timeOffset="36296.2446">24012 9053 709 0,'0'-2'173'15,"-1"1"4"-15,3 1-104 0,0 1-18 16,0 4-10-16,2 2-10 0,-1 2-9 16,1 3-7-16,0 2-3 0,-1 1-6 0,0 1-3 15,-1-1-4-15,0 1-5 0,-1-3-9 16,-1 1-13-16,0-2-19 0,0-1-14 16,0 1-24-16,-1-2-112 15,-1-2-130-15,1-2-290 0</inkml:trace>
  <inkml:trace contextRef="#ctx0" brushRef="#br0" timeOffset="36765.641">24119 8957 749 0,'-6'-2'190'0,"3"0"6"0,2-2-102 16,5 3-27-16,3-1-17 0,4 0-13 16,1 1-11-16,4 0-7 15,3 1-4-15,1 0-4 0,2-1-2 16,2 1-3-16,1-2-1 0,1 1-1 0,-1-1-2 15,-2 1 0-15,-2-2-1 0,-2 4 0 16,-4-1 0-16,-4 2-1 0,-5 0 1 0,-1 3-1 16,-5 2 1-16,-1 1-1 0,-4 0 1 15,-1 4-1-15,2 2 1 0,0 2-1 16,0 1 0-16,0-1 0 0,-1 2 0 16,4 2 0-16,-3 0 0 0,2-1-1 15,-2-2-1-15,3 2-1 0,1-1 0 16,2 3-1-16,-2-3-1 0,1 1-1 15,-1-4 0-15,-1 1-2 0,-2-1-2 16,-2-1-5-16,-5-5-9 0,-1 1-10 16,-4-2-17-16,0-1-16 0,-2 0-22 0,-2-3-111 15,-1-2-132-15,5 0-296 16</inkml:trace>
  <inkml:trace contextRef="#ctx0" brushRef="#br0" timeOffset="37522.1573">23434 9159 385 0,'-1'-3'107'0,"0"1"8"16,1-1-32-16,-3 1-28 0,2-1-8 15,-2 3-3-15,1-2 0 0,1-2-1 16,-2 2 0-16,2-1 1 0,1 1 1 15,-1 1 0-15,0 0-2 0,1 1-6 16,-2 0-4-16,4 2-6 0,-4 2-5 16,2 1-4-16,0 2-3 0,0 3 0 15,-1 0-2-15,1 2 1 0,0 2-1 16,0 0-1-16,1 1-1 0,-1-2-2 16,2 1-2-16,-1-3-2 0,0 1-1 15,0-4-2-15,1-1 0 0,-1-3-1 16,1-2 0-16,1-2-1 0,-1-3 0 0,3-4 1 15,0-3-1-15,1-3 0 0,1-2 1 16,1-2-1-16,2-2 0 0,-1 1 0 16,1 0 0-16,1-1-1 0,0 5 1 15,0 0 0-15,0 3-1 0,-1 3 1 16,0 1 0-16,-3 4 0 0,1 3-1 16,-2 1 1-16,0 3 0 0,-1 1 0 0,1 1 0 15,-3 3 0-15,2 1 0 0,1 0 0 16,-1 2 0-16,0 1 0 0,1 2 0 15,1 1 0-15,-3 2 0 0,0-1 1 16,0 1-1-16,-3 0 0 0,0 3-3 16,0-2-5-16,-1-2-10 0,0 0-15 15,0-1-21-15,-1-1-16 0,2-1-28 0,-1-4-100 16,4-3-126-16,1-2-273 0</inkml:trace>
  <inkml:trace contextRef="#ctx0" brushRef="#br0" timeOffset="39375.8318">2283 12254 501 0,'-12'5'133'0,"-1"-3"10"16,-2 1-57-16,1-1-14 0,2 0-1 15,-1-1-2-15,-1-1-1 0,3 1-2 16,3 2-4-16,0-5-7 0,3 4-9 16,3-2-10-16,-1 1-10 0,3-1-7 15,3 1-7-15,1-1-4 0,2 1-3 16,2-1-2-16,3 0-1 0,3-1 0 0,3 1-2 15,0-1-4-15,0 1-8 0,0-1-14 16,0-1-18-16,-2 4-22 0,-3-2-15 16,-2 1-20-16,-2 0-107 0,-2 1-126 15,-4 0-274-15</inkml:trace>
  <inkml:trace contextRef="#ctx0" brushRef="#br0" timeOffset="39561.3341">2180 12423 753 0,'-7'3'189'0,"2"-1"4"0,1-1-110 0,3 1-24 0,1-2-18 15,0 0-15-15,3 1-11 0,0-1-8 16,3 1-3-16,2-1-1 0,3 1-5 0,2 2-15 16,3-1-35-16,1 1-26 15,2-2-118-15,0-2-148 0,-4 4-339 0</inkml:trace>
  <inkml:trace contextRef="#ctx0" brushRef="#br0" timeOffset="42001.4713">2770 12208 605 0,'-4'-16'154'15,"0"1"10"-15,2-1-86 0,-2 1-13 0,3 4-8 16,1 2-6-16,2 1-8 0,1 3-8 15,2 3-7-15,2 3-6 0,2 3-3 16,2 2-4-16,1 4-2 0,1 2-3 16,2 1-2-16,0 2-2 0,-2 2-1 15,2 2-1-15,0-1 0 0,1 0-2 16,-1 1 1-16,1 0-1 0,0 1 0 16,-1-2-1-16,0-2 0 0,1 1 0 15,-2-1 0-15,-1-1-1 0,-1 0 0 16,0-2-2-16,0-1-3 0,-3-1-6 0,-2-1-7 15,-2 0-9-15,-1-3-13 0,-3 1-11 16,-1-3-9-16,-1 0-6 0,-3-3-10 16,-1 0 2-16,-2-2-100 0,0-2-100 15,-1-2-246-15</inkml:trace>
  <inkml:trace contextRef="#ctx0" brushRef="#br0" timeOffset="42240.5915">3081 12151 497 0,'-2'-7'148'0,"5"2"9"15,-7 0 3-15,1 1-95 0,-2 4-15 16,0 3-7-16,-1 2-5 0,-4 2-7 0,-1 4-6 16,0 3-4-16,0 0-4 0,-3 5-2 15,0-1-4-15,-1 2-2 0,0 0-3 16,0 3-2-16,1 0-3 0,-1 0-5 15,0-2-6-15,3 0-11 0,1 0-14 0,4-3-14 16,3-5-23-16,3 0-113 16,1-6-128-16,7-3-295 0</inkml:trace>
  <inkml:trace contextRef="#ctx0" brushRef="#br0" timeOffset="42550.8645">3262 12151 626 0,'0'0'152'0,"-1"-1"3"16,1 3-82-16,-1 2-30 0,-2 3-7 16,2 2-7-16,-2 2-5 0,2 3-3 15,-1 1-2-15,-1 3-2 0,1-1-3 16,-2 1-2-16,0 2-2 0,1 2 0 15,-2-3-2-15,2 2-2 0,1-2-1 16,2-1-1-16,2-1-2 0,3-3 0 0,3-2-2 16,4-1 1-16,0-4-1 0,3-1 0 15,2-2-3-15,-1-3-4 0,2-2-6 16,-1-3-9-16,-1-2-15 0,-1-1-8 16,-1-3-18-16,-2 0-31 0,-2 0-81 15,-2-3-109-15,2 2-241 0</inkml:trace>
  <inkml:trace contextRef="#ctx0" brushRef="#br0" timeOffset="42739.9818">3331 12177 748 0,'-14'-4'191'16,"2"-1"5"-16,3 0-105 0,4 2-30 15,4-1-16-15,6 0-17 0,4 1-13 16,2 0-9-16,3 0-8 0,5 0-8 15,2 1-13-15,-1-1-22 0,1 2-21 16,0 0 35-16,-3 1-166 0,1 1-142 0,-1 3-328 16</inkml:trace>
  <inkml:trace contextRef="#ctx0" brushRef="#br0" timeOffset="43286.4883">3598 12220 616 0,'0'0'151'0,"-2"-1"3"16,2-1-85-16,0 2-26 0,0-1-11 15,0 1-7-15,2 0-5 0,-1 0-4 16,0 0-2-16,0 0-1 0,2 0 0 15,-1 1-1-15,-1-2 1 0,2 1-1 0,-2 1 1 16,0-1 1-16,1-1 0 0,-2 1 0 16,0 0 0-16,0-1 0 0,1 1-1 15,-1-1-2-15,0-1-2 0,1 1-1 16,-1 0-2-16,1 1-2 0,-1 1-1 16,1 0-1-16,1 2 0 0,-1 1-1 15,0 3 0-15,0 2 0 0,1 2 1 16,0 1 0-16,-1 1 0 0,3 3 1 15,0 1 0-15,0 0 0 0,1-1 1 16,0-2-1-16,0-2 0 0,-1 0 0 0,1-4 0 16,0-3-1-16,-2-3 0 0,2-3 1 15,0-3-1-15,2-3-1 0,1-4 1 16,-1-5 0-16,3 0-1 0,2-4 0 16,0 0 0-16,2-2-1 0,-1 2 1 15,2 0-1-15,0 6 0 0,-3 0 0 16,-1 4 0-16,-1 5 0 0,-4 3 0 15,-1 2 0-15,-1 4 0 0,-2 1 0 0,-1 3 0 16,2 2-1-16,-3 2 0 0,5 3-2 16,-3-3-2-16,2 3-6 0,-3-2-10 15,4 1-12-15,0-1-17 0,2-1-15 16,-3-3-20-16,3 1-109 0,0-3-126 16,7-3-286-16</inkml:trace>
  <inkml:trace contextRef="#ctx0" brushRef="#br0" timeOffset="43742.0024">3983 12065 680 0,'-3'-3'159'0,"0"0"3"0,3 2-111 15,0 1-12-15,3 3-5 16,-1-1-7-16,4 0-6 0,3 2-5 0,-1-4-1 16,4 5-1-16,2 0-2 0,2-3-1 15,0 2 1-15,-1 0 1 0,-1-2 0 16,1 4-1-16,-5-3 0 0,-1-2-1 16,-5-3-1-16,-1 4-1 0,-2 2-1 15,-1 1-1-15,-2 2-2 0,-1 2 0 16,1-1-3-16,-2 8 0 0,2-3-1 15,2 1-1-15,-3 1 1 0,4-1-2 16,3 2 1-16,0 1-2 0,2 2 0 16,1 0-1-16,1 0 0 0,0 2-1 15,1-3 0-15,-2-1 0 0,-1 0 2 16,-2-2-1-16,0-3 2 0,-2-2 0 0,-2 0 1 16,-1-3 1-16,-2-1 1 0,-3 0 0 15,-2 1 1-15,-3-3 0 0,-2 3 0 16,1-3-1-16,-4 0 1 0,3 0-3 15,-2-1-3-15,4 1-9 0,2-1-14 16,1-1-25-16,0 1-24 0,6 0-116 16,1 0-1-16,3-6-113 0,-1-2-192 15</inkml:trace>
  <inkml:trace contextRef="#ctx0" brushRef="#br0" timeOffset="53812.3386">4515 12297 496 0,'0'-1'121'15,"-1"-3"4"-15,0 0-71 0,-1 2-14 0,2 0-2 16,-1-2-2-16,1 3 0 0,-1-2 1 16,0 3 3-16,-2 0 3 0,2-1 0 15,-1 0 0-15,0 1-2 0,1 0-4 16,0 1-6-16,1 0-7 0,0-1-5 15,1 1-4-15,2 1-4 0,0-2-3 16,2 1-1-16,1-1-1 0,3 1 0 16,1 0-1-16,-1-1-1 0,6 2-1 15,1-1 0-15,2-2-2 0,3-1 1 0,-1 1-2 16,-1-1-2-16,1-1-7 0,-2 1-13 16,-2-1-19-16,-1 1-18 15,-5 2-21-15,-4 0-117 0,-2 1-135 0,-3 0-300 16</inkml:trace>
  <inkml:trace contextRef="#ctx0" brushRef="#br0" timeOffset="54606.9817">5025 12194 544 0,'0'-2'130'0,"-2"0"2"15,2 2-84-15,2 2-11 0,-2 3-4 16,0-1-5-16,1 4-5 0,0 3-3 16,0 2-1-16,-1 2 0 0,3 0 0 15,2 2-1-15,1 2 1 0,1 0-1 0,2-2 0 16,2 0 1-16,0 0-3 0,0-1-2 16,-3-2-3-16,2-3-1 0,-2-4 0 15,-1-1-2-15,0-3 0 0,-1-6 0 16,-1-3 1-16,0-4 2 0,-1-1 1 15,-2-3 1-15,-1-4 1 0,-2 0 0 16,-1-3 0-16,-2-1-1 0,0 1-2 16,2-3-2-16,0 2-2 0,3 1-2 15,1 0-2-15,2 4-1 0,1 2-1 16,2 4-1-16,2 4 0 0,2 2 0 0,-1 1 0 16,2 3 0-16,2 1-1 15,2 1-3-15,4 1-5 0,1 0-5 0,2 0-9 16,2 1-12-16,0 1-13 0,1-3-13 15,1 0-17-15,-1-1-109 0,-2-2-123 16,0 3-286-16</inkml:trace>
  <inkml:trace contextRef="#ctx0" brushRef="#br0" timeOffset="56109.436">5971 12192 417 0,'9'-5'125'0,"-2"0"7"0,-2-1-12 16,-1 0-55-16,0 1-6 0,-4-1-4 15,0 1-4-15,-4-1-5 0,-2 2-3 16,-1 0-3-16,-2 1-4 0,-2 0-7 15,-3 2-6-15,-3 1-4 0,-2 1-6 16,-5 0-4-16,-1 2-4 0,-2 0-3 16,0 2-2-16,1 3 0 0,6-1 0 15,3 2-1-15,5-1 1 0,5 2-1 16,4-1 1-16,3-2 0 0,5 1-1 16,3 0 1-16,4 0 0 0,2 1 0 0,6-2 0 15,0 2-1-15,2-1 1 0,0 0 0 16,0-3-1-16,0 1 1 0,-1 0-1 15,0-1 1-15,-1-1 0 0,-1-1 0 16,-3 2 0-16,-3-1 0 0,-1-1 0 16,-2 1 0-16,-2-1-1 0,-5 1 0 15,0 0 0-15,-2 1 0 0,-2 1 1 16,-4 0-1-16,-3 0 1 0,-3 2 0 16,-3 0 1-16,-3 0 1 0,-3 2 0 15,-3-2 1-15,-2 1-1 0,1-2 0 0,0-1 0 16,2-1-1-16,4-1-2 15,3-2-6-15,5-2-12 0,6-1-15 0,4-3-15 16,7-1-21-16,4 0-115 0,4-2-130 16,7-3-297-16</inkml:trace>
  <inkml:trace contextRef="#ctx0" brushRef="#br0" timeOffset="56313.9586">6272 12212 660 0,'-4'7'172'0,"-1"2"5"0,-2 1-69 16,2 2-54-16,-1 3-16 0,2 4-10 15,0 0-9-15,2 1-9 0,3-2-4 16,3 2-3-16,1-2-5 0,2-2-9 16,2-1-16-16,2-4-16 0,1-4-13 15,1-4-15-15,0-3-112 0,-1-7-121 16,-4-2-273-16</inkml:trace>
  <inkml:trace contextRef="#ctx0" brushRef="#br0" timeOffset="56441.0622">6257 12014 530 0,'-14'-50'143'0,"0"3"7"0,0 6-69 16,3 10-21-16,4 10-9 0,0 8-12 16,4 4-13-16,2 8-12 0,2 7-16 15,3 6-20-15,1 9-19 0,1 6-117 16,1 11-125-16,0 7-304 0</inkml:trace>
  <inkml:trace contextRef="#ctx0" brushRef="#br0" timeOffset="56805.2596">6486 12268 546 0,'-1'2'142'0,"1"1"3"16,-1 1-43-16,2 4-59 0,-1 3-13 15,2 2-4-15,2 3-1 0,2 0-2 16,0 2-1-16,0 1-1 0,2-2-1 16,0-2-1-16,-2-4 0 0,2-1-2 15,-2-4 0-15,0-4 0 0,1-4-1 0,2-4 1 16,1-4-1-16,2-3 0 0,0-4-2 15,3-2-2-15,1 0-2 0,0-1-3 16,1 1-1-16,-1 3-2 0,-2 3-2 16,-1 3-1-1,-2 5-1-15,-3 4 0 0,-2 3-1 0,-2 4-3 0,0 5-5 16,-2 4-7-16,2 3-8 0,-2 3-14 16,2 4-14-16,2 1-11 0,5-1-15 15,3 1-107-15,3-3-119 0,2-1-276 16</inkml:trace>
  <inkml:trace contextRef="#ctx0" brushRef="#br0" timeOffset="57225.9283">7226 12007 562 0,'-14'-10'168'0,"-4"0"8"16,-3 8-19-16,-2 5-77 0,-4 6-15 15,2 7-7-15,2 5-12 0,0 4-11 16,6 8-7-16,1 5-7 0,4 2-6 16,4-1-5-16,5 2-4 0,3 0-5 15,6-1-9-15,3-3-10 0,10-1-11 0,7-5-19 16,5 1-16-16,6-7-14 0,2-7-14 15,4-4-104-15,1-8-118 0,0-7-266 16</inkml:trace>
  <inkml:trace contextRef="#ctx0" brushRef="#br0" timeOffset="58085.4696">7418 12307 363 0,'0'0'94'0,"-1"-3"4"16,1 2-46-16,-1-1-14 0,2 2-2 15,-1 0-2-15,1-2-4 0,-1 1-1 0,1-2 0 16,-1 0 0-16,2 2-2 0,-2 0 0 15,1-1-2-15,0 1 0 0,-1 1-2 16,1 1 0-16,-1-2-3 0,1 0-2 16,1-1 0-16,-1 0-3 0,-2 0-1 15,3-1-2-15,-1 2-1 0,1-1 0 16,-2 1-1-16,0-2-1 0,0 2 1 16,2 0-1-16,-2-2 1 0,0 2 1 15,1-2 0-15,1 1 0 0,-1 0 0 16,0-2 0-16,-1 1-1 0,0 1-1 0,1 0-1 15,-1 2-1-15,0-2 0 0,0 2-1 16,0-1 1-16,0 1 0 0,0 1 0 16,0-1-1-16,1 0 0 0,-1 2-1 15,0-2-1-15,0 2 0 0,0-1-2 16,0-1-1-16,0 1 0 0,2 2 0 16,-2-2 0-16,0 0 0 0,1-1 0 15,-1 0 0-15,0-1 0 0,1 0 1 0,-1-3-1 16,1-1 0-16,2 0 1 0,-2 1-1 15,1-3 0-15,0 3 1 0,-1-1 0 16,0 2 2-16,-1-1 2 0,0 3 1 16,-1 0 1-16,1 1 1 0,-1 0-1 15,-1 2-1-15,0 2 0 0,0 5-3 16,-3 1 0-16,1 2-1 0,-1 2 1 16,0 6-1-16,0 2 1 0,2 3-1 15,1-2 1-15,2 1 0 0,3 3-1 16,0-2 1-16,4-3-1 0,1-3 0 15,3-3-1-15,1-3 0 0,1-6 1 0,1-3-2 16,-1-6 1-16,-1-4-1 0,-1-2 1 16,-1-6-1-16,-3-2 1 0,-1-2-1 15,-1-2 0-15,-1 1 0 0,-3-1 0 16,0 3-1-16,-1 1 1 0,-1 5-1 16,-1 3 0-16,-2 5-1 0,1 3 1 15,1 4-1-15,-2 3 0 0,3 4-1 16,0 1 2-16,1 4-1 0,1 1 1 15,2 1-1-15,0-2-1 0,6 1 0 0,1-3 0 16,2-1-1-16,4-4 0 16,2-2 0-16,2-5 2 0,1-3-1 0,-1-5 2 15,2-4 0-15,-3-4 0 0,-6-5 1 16,-2-2-1-16,-3-1 1 0,-3-3-1 16,-4 2-5-16,-4 2-7 0,1 3-7 15,-2 3-7-15,1 4-15 0,-1 4-14 16,1 4-13-16,1 5-16 0,-1 1-107 15,3 3-124-15,2 8-287 0</inkml:trace>
  <inkml:trace contextRef="#ctx0" brushRef="#br0" timeOffset="58373.7712">7946 12433 738 0,'-6'0'184'0,"-1"-1"4"0,-2 1-101 16,3 2-30-16,0 2-15 0,2 1-14 0,2 2-10 16,3 0-6-16,3 2-4 0,3 0-2 15,3-2-3-15,4-2-1 0,4-3 0 16,1 0-1-16,-2-6 0 0,-1-1 0 16,-2-1 0-16,-2-3 0 0,-6 1 0 15,-2-3 1-15,-5 1 0 0,-3 0 0 16,-2 0 0-16,-2 3 0 0,-1 0-2 15,-1 2-8-15,-1 2-10 0,0 3-13 0,1 1-15 16,3 2-17-16,3 4-21 16,1-1-114-16,5 2-127 0,4-5-292 15</inkml:trace>
  <inkml:trace contextRef="#ctx0" brushRef="#br0" timeOffset="58885.4776">8103 11961 729 0,'6'-18'171'0,"4"5"2"0,4 5-119 16,7 9-17-16,1 7-9 0,0 5-6 15,2 7-7-15,1 4-4 0,-1 3-1 16,0 5-1-16,1 2 0 0,-2 2-1 15,0 2 1-15,0-1-1 0,-3-1-1 16,-4 4-1-16,-5-1-1 0,-6-2-1 0,-4-1-7 16,-7 0-12-16,-7-2-29 0,-3-2-26 15,-8-3-119-15,-3 1-141 0,0-2-333 16</inkml:trace>
  <inkml:trace contextRef="#ctx0" brushRef="#br0" timeOffset="61020.613">8828 12211 622 0,'-10'-6'158'0,"-1"-1"8"0,3 1-84 16,0 0-22-16,2-1-6 0,1 3-6 15,4 0-10-15,0 0-6 0,2 3-4 16,3 2-3-16,3 2-4 0,3 3-3 16,2 1-4-16,3 3-2 0,2 3-1 15,-1 1-3-15,0 2-3 0,0-3-2 16,1 2-2-16,-4 2 1 0,0-2-2 15,-2 1-2-15,1-3-4 0,-2 1-7 16,-1-1-10-16,-1-2-16 0,-1-1-18 16,-1-1-13-16,-1-3-17 0,-1-1-109 0,-2-4-122 15,2-2-278-15</inkml:trace>
  <inkml:trace contextRef="#ctx0" brushRef="#br0" timeOffset="61221.079">9105 12188 646 0,'4'-4'167'0,"-4"1"5"0,0 1-90 16,-3 5-21-16,-1 3-8 0,0 1-8 15,-1 6-10-15,-2 1-8 16,1 5-3-16,-2 3-3 0,0 2-5 0,0 2-3 16,-2 1-3-16,1 0-2 0,1 0-2 15,-2 1-3-15,2-2-4 0,-1-3-11 16,2-1-13-16,2-1-20 0,1-2-20 15,3-4 61-15,1-4-196 0,5-2-144 16,2-3-348-16</inkml:trace>
  <inkml:trace contextRef="#ctx0" brushRef="#br0" timeOffset="61615.0584">9342 12184 523 0,'4'-7'147'0,"-1"0"8"15,-2 0-31-15,3 3-60 0,-2 0-11 0,-1 3-5 16,3 2-5-16,0 1-7 0,-3 2-4 15,4 2-4-15,1 4-3 0,-3 0-3 16,2 4-1-16,-5 2-4 0,0 2-1 16,3 1-3-16,-6 1-2 0,0 3-3 15,-5-2-1-15,5 2-1 0,0 0-1 16,3 1 0-16,1-1-1 0,1-3 0 0,1-2-1 16,7-2 0-16,-1-4 0 0,-1-3-1 15,3-3-1-15,2-4 0 0,1-2-2 16,1-1-2-16,0-3-5 0,-1-4-9 15,2-1-10-15,-1-3-17 0,-2 0-20 16,-2-2-12-16,-4-1 33 0,0 0-154 16,-2-1-126-16,0-2-303 0</inkml:trace>
  <inkml:trace contextRef="#ctx0" brushRef="#br0" timeOffset="61801.5595">9432 12127 766 0,'-10'-8'189'16,"2"1"1"-16,4 1-113 0,4 0-25 16,4 2-15-16,5 0-16 0,2 1-11 15,2-2-6-15,3 1-6 0,-1 1-8 0,4 0-15 16,-2-1-18-16,-1 4-17 0,0 0-41 16,-3 4-92-16,2 1-126 0,-2 8-273 15</inkml:trace>
  <inkml:trace contextRef="#ctx0" brushRef="#br0" timeOffset="62223.4309">9699 12228 617 0,'1'2'149'16,"0"0"4"-16,-1 3-84 0,3 1-22 0,-1 3-7 15,4 2-2-15,1 2-3 16,-1 2-2-16,1 0-1 0,2-1-2 0,-1 0-5 16,0-2-4-16,-4 0-3 0,0-2-2 15,1-3-4-15,-3 0-2 0,1-5-2 16,-2-1 2-16,2-3-1 0,-1-3 0 15,2-5 1-15,2-2-1 0,1-2 0 16,2-2-1-16,2 0-4 0,1-2-1 16,1 2-1-16,0 3-1 0,0 0-1 15,-1 5 0-15,-1 2 0 0,-1 3-1 16,-1 6 1-16,-2 2 0 0,-1 1-1 16,0 2 1-16,-1 1-1 0,1 1 1 0,1 1-2 15,-3 1-4-15,3 0-5 0,-1 2-8 16,-1-1-11-16,1 2-15 0,-1-3-16 15,1-1-11-15,1-1 12 0,0-1-132 16,0-3-125-16,2-3-291 0</inkml:trace>
  <inkml:trace contextRef="#ctx0" brushRef="#br0" timeOffset="62424.9243">10106 12303 702 0,'7'-4'178'0,"2"0"3"0,-2-1-96 16,4 2-30-16,4 0-13 0,1-1-12 15,2 0-14-15,2 1-5 0,0-1-5 16,1 0-8-16,-1 2-13 0,-1-2-20 0,0 3-19 16,-5 0 25-16,0 2-159 0,-4 0-140 15,-4 3-326-15</inkml:trace>
  <inkml:trace contextRef="#ctx0" brushRef="#br0" timeOffset="62771.6837">10545 12186 830 0,'-1'-4'192'0,"1"1"2"15,-1 3-129-15,0 3-23 0,-1 2-10 16,2 2-10-16,-1 4-7 0,2 4-4 15,-1 2-1-15,2-1-4 0,-1 0-2 16,1 2-6-16,1 2-9 0,-1-2-14 16,2-1-23-16,1-2-20 0,0 1 50 15,0 0-186-15,1-9-145 0,-1-2-348 16</inkml:trace>
  <inkml:trace contextRef="#ctx0" brushRef="#br0" timeOffset="63252.4747">10603 12002 813 0,'-6'-5'188'15,"1"0"1"-15,6 4-133 0,5-2-23 16,5 6-7-16,8 2-10 0,1 0-8 16,7 2-5-16,3-1 0 0,-1 0-2 0,-1-1 0 15,1 0 0-15,-5-3 0 0,1 3 0 16,-5-2 1-16,-1 2 1 0,-3 1 0 15,-3 2 1-15,-3 2-1 0,-5 1 1 16,-4 0 0-16,-2 4-2 0,-4 0 0 16,0-1 0-16,-2 2-2 0,1 1 1 15,1 3 0-15,1 0-1 0,3 0 0 16,1 0 0-16,2 1 0 0,2 0 0 16,2 1 0-16,0-1 0 0,3-1 0 15,-2-1 0-15,-1 0 0 0,0 0 1 16,-3-6 0-16,-4-1 4 0,-3-1 3 0,-6-1 0 15,-3 0 0-15,-6-3 0 0,-2 1-3 16,-3 0-10-16,-5-2-19 0,-8-2-35 16,0 1-16-16,-2-1-129 0,3 2-150 15,-3 0-339-15</inkml:trace>
  <inkml:trace contextRef="#ctx0" brushRef="#br0" timeOffset="67432.2907">586 13319 553 0,'-12'-9'159'15,"-2"5"12"-15,-5 6-31 0,0 4-61 16,0 6-11-16,2 3-7 0,0 2-9 15,4 5-12-15,3 0-11 0,6 1-8 0,2 0-8 16,3-2-5-16,3 0-4 0,4-1-3 16,4-3 0-16,6-4-1 0,1-3 1 15,6-5-1-15,2-5 1 0,0-5-1 16,-2-6 1-16,0-4-1 0,-3-3 1 16,-6-4-1-16,-4 0 0 0,-6 0 1 15,-3-3-1-15,-3 2 1 0,-4 0-1 16,-1 4 1-16,-1 4-1 0,0 0 1 0,1 5-2 15,1 5 0-15,2 5 0 16,2 5 0-16,1 5 1 0,1 6-1 16,3 3 0-16,1 6 1 0,3 4 0 0,2 4 0 15,1 2 0-15,2-1 0 0,1 3 0 16,0-1 0-16,3 2 0 0,-4-1 0 16,1 0 1-16,-2-2-1 0,-3-2 1 15,-1-1-1-15,-3-1 1 0,-4-3 1 16,-4-3 2-16,-4-2 1 0,-6-2 3 15,-4-2 1-15,-5-4 5 0,-2-2 4 16,-4-3 1-16,-2-5 1 0,0-5-2 0,2-4-2 16,1-4-2-16,3-6-5 0,0-4-6 15,4-5-7-15,6-4-8 0,4-4-10 16,8-2-12-16,6 1-14 0,7 2-24 16,5 0-16-16,4 6-130 0,3 2-146 15,0 9-337-15</inkml:trace>
  <inkml:trace contextRef="#ctx0" brushRef="#br0" timeOffset="67776.6191">962 13406 601 0,'2'-7'159'0,"0"4"8"16,0 0-65-16,-1 3-36 0,0 2-12 15,3-1-7-15,-3 6-8 0,-1 4-6 16,-1 5-5-16,3 0-4 0,-2 5-3 16,0 1-2-16,0 1-2 0,1 2-1 15,-1-1-2-15,3-2-2 0,-3 0-1 16,0-1-2-16,2-3-1 0,2 0-2 15,1-6-2-15,1-2-1 0,0-3-1 16,4-2-1-16,2-3-3 0,1-2-4 16,1-5-7-16,5-1-9 0,0-1-11 15,1-4-19-15,-1-3-20 0,0 0-17 16,-3-2-114-16,-7-1-133 0,-2 1-298 16</inkml:trace>
  <inkml:trace contextRef="#ctx0" brushRef="#br0" timeOffset="67932.1326">1006 13346 745 0,'-11'-10'197'0,"6"2"3"15,0 3-89-15,4 3-44 0,3 0-23 0,4-2-20 16,3 3-15-16,4-2-17 0,6 2-15 16,3 0-22-16,3 0-22 0,1 1-133 15,0 1-151-15,0 0-351 0</inkml:trace>
  <inkml:trace contextRef="#ctx0" brushRef="#br0" timeOffset="68495.6278">1322 13456 624 0,'0'-1'147'0,"-3"-1"5"16,2 0-100-16,0 1-13 0,1-1-5 15,0 2-4-15,-1-1-3 0,1 1-3 16,-2-1-2-16,2 1-2 0,2 0-2 15,-4-1-1-15,4 0-1 0,-1-1-3 16,-2 0-3-16,2 1-1 0,-1-1 0 16,0 0 2-16,1 2 1 0,0 0 0 15,-1 0 2-15,1 4 0 0,2-1-1 0,-2 2 1 16,2 4-2-16,-1 2 0 0,-1 2 0 16,3 4 0-16,-2 2 0 0,3 3 1 15,-1-3-1-15,0 2-1 0,-1-1-1 16,2-3-2-16,-1-4-2 0,1 0-1 15,-2-6-1-15,2-2-1 0,0-4-1 16,3-4 0-16,-1-6-1 0,0-3 1 0,2-5-1 16,-1-3 0-16,0-3 1 0,-2-3-2 15,0 0 1-15,-1 1-1 0,-3 2 1 16,2 4-1-16,-1 3 0 0,-1 4 0 16,-1 6-1-16,2 3 1 0,-2 7-1 15,1 2-1-15,0 5 1 0,-1 4-1 16,0 3-2-16,0 2 0 0,2 2-3 15,-2-2-2-15,3 3-5 0,0-1-10 16,3-4-10-16,1-1-19 0,2-2-19 16,3-3 133-16,3-2-265 0,-2-4-155 15,2 0-408-15</inkml:trace>
  <inkml:trace contextRef="#ctx0" brushRef="#br0" timeOffset="68910.4165">1545 13337 763 0,'-6'-11'181'0,"-1"2"4"0,10 4-124 16,2 1-17-16,5 1-8 0,4 1-7 16,5 2-9-16,-2 0-7 0,2 2-4 15,0-2-1-15,0 1 0 0,-2 2 0 16,-1-2 0-16,-1 1 1 0,0 1 0 15,-3 1 0-15,-1 0-2 0,-6 4-1 16,-1 0-1-16,-3 3-2 16,-4 2 0-16,1 1-2 0,-2 5 0 0,-1-1-1 0,4 5-1 15,2 2 0-15,2-2-1 16,1 3 0-16,2 1-2 0,2 0 1 0,1 1-1 16,2-2 0-16,-4-3 1 0,2-1 0 15,-2 1 0-15,-3-2 2 0,2 0 0 16,-6-5 1-16,-5 0 2 0,-1-2 2 15,-4-1 1-15,-3-3 1 0,-2-4 0 16,-5-4 0-16,3 2 0 0,0-4-3 0,2-3-2 16,3 1-4-16,2-2-7 0,4 1-10 15,1-1-17-15,5-1-24 0,4-1-13 16,2 1-130-16,1-1-143 0,4 0-329 16</inkml:trace>
  <inkml:trace contextRef="#ctx0" brushRef="#br0" timeOffset="69116.18">2093 13529 883 0,'0'-3'201'15,"0"-1"0"-15,3 3-135 0,2-5-33 16,1 6-18-16,2 0-13 0,2-2-10 15,1 5-11-15,3-1-16 0,-2 1-20 16,1 4-16-16,0-3-130 0,-2-2-141 0,-3 2-327 16</inkml:trace>
  <inkml:trace contextRef="#ctx0" brushRef="#br0" timeOffset="69285.7239">2098 13658 715 0,'-2'4'178'0,"3"-1"3"16,2 1-93-16,1-2-40 0,3 2-19 15,2 0-14-15,2-2-16 0,2 1-22 16,1-2-24-16,2-1-134 0,1 1-144 16,-1 0-351-16</inkml:trace>
  <inkml:trace contextRef="#ctx0" brushRef="#br0" timeOffset="80476.0057">11985 5621 529 0,'-3'-5'130'0,"-3"0"5"15,1 3-73-15,-1 1-17 0,-4-1-4 16,2 4-3-16,-2 1-1 0,-2 2-2 16,3 3-2-16,0 1-2 0,1 5-5 15,3 3-4-15,3 0-6 0,0 0-3 16,4-2-5-16,2 0-4 0,5-3-3 0,1-2-2 16,1-5-2-16,0-3-1 0,1-2-1 15,-1 1-3-15,-1-4 0 0,-4-2 0 16,-1-5 1-16,-1-2 2 0,-4-3 0 15,1-1 2-15,-4 0 2 0,-1 1 1 16,-1 1 0-16,-2 0 1 0,1 3 0 16,1 4 2-16,2 2-1 0,0 1 1 15,3 3 0-15,0 4-1 0,4 1 0 16,1 4 0-16,2 2-2 0,2 3 1 16,-1 3-1-16,2 0 0 0,1 0 0 15,-1 0-1-15,-1-1 0 0,0-2-1 0,0-2 0 16,1-2 0-16,-2-2 0 0,0-2-1 15,0-1 1-15,-2-2-1 0,-1-2 1 16,-2-2 1-16,-2-2-1 0,-1 0 1 16,-1-1 1-16,-3-1 0 0,2 0 0 15,-3 0 1-15,1 1 0 0,0 1 0 16,-1-1 0-16,2 2 0 0,0 2 0 0,1-2 0 16,-1 2 0-16,2-2-1 15,0 2 0-15,0-1-1 0,0 0 0 0,-1 0-3 16,2 1-1-16,-1 0-3 0,0-2-2 15,1 2-3-15,-1 0-1 0,-1-1-4 16,0 1 0-16,0 1-1 0,-1 0 1 16,1-1 1-16,0 1 2 0,0-1 1 15,0 0 2-15,0-1 2 0,1 2 2 16,0-1 0-16,0 0 0 0,1 1 1 16,0 0 0-16,0 1 1 0,0-1 1 15,0-1 1-15,-2 2 1 0,2-1 1 16,0 0 3-16,0-1 3 0,-1 1 2 0,0 0 3 15,0-1 3-15,-1-2 5 0,1 2 3 16,0-1 3-16,0 0 2 0,0 0 0 16,-1 1-1-16,2-1-2 0,2 2-1 15,-2 2-2-15,2 1-3 0,-1 3-2 16,3 2-2-16,1 3 0 0,-1 0-2 16,0 2-2-16,4 4-2 0,-1 3-2 0,0 0-2 15,2-1 0-15,0 2-1 0,-3 4-1 16,0 0 1-16,-1 1-1 0,-4 0 1 15,0 2 0-15,-1-1-1 0,-3 0 1 16,-2-3-1-16,-1 1 1 0,-2-6 0 16,-2-1 0-16,-1-5 2 0,-2-1 2 15,-1-3 5-15,1-5 4 0,-3-6 3 16,0-3 2-16,1-4 0 0,1-5 0 16,-1-4-4-16,3-3-3 0,2-4-5 15,4 0-3-15,5-2-2 0,4 1-3 16,3 0-5-16,5 4-10 0,2 3-14 15,-1 3-19-15,3 5-15 0,-1 2 27 16,1 4-156-16,1 0-134 0,0 3-314 0</inkml:trace>
  <inkml:trace contextRef="#ctx0" brushRef="#br0" timeOffset="80848.0576">12206 5561 652 0,'2'1'154'0,"-1"2"5"0,0 2-101 0,-1 1-14 16,0 2-3-16,0 5-5 0,0 0-6 16,-1 2-3-16,1 2-3 0,-1 1-4 15,1 2-3-15,0 0-3 0,0-1-1 16,1 0-2-16,0 0-3 0,3 0-2 16,2-4-2-16,1-2-2 0,4-2-1 15,3-1-2-15,0-6-3 0,2-1-5 16,3-4-7-16,-2-3-15 0,-2-2-15 0,-1-2-10 15,-3-3-13-15,0 2-116 16,-2-4-124-16,-3 0-285 0</inkml:trace>
  <inkml:trace contextRef="#ctx0" brushRef="#br0" timeOffset="81019.5934">12265 5576 694 0,'-11'-3'178'0,"0"1"5"0,3 1-98 15,3-1-24-15,3 0-13 0,9 1-16 0,2 0-13 16,5-2-10-16,4 1-11 0,3-1-20 16,6 2-23-16,-1 1-16 0,-2-1-127 15,-3 2-142-15,0 4-330 0</inkml:trace>
  <inkml:trace contextRef="#ctx0" brushRef="#br0" timeOffset="81598.8637">12438 5641 615 0,'0'-1'150'0,"0"-2"5"15,0 3-90-15,0-1-19 0,0 1-4 0,1 0-6 16,0 0-6-16,1 1-5 0,-1 0-3 16,0-1-3-16,0 2-1 0,0-1-3 15,1 0-1-15,-1 0-1 0,0 2 0 16,-1-3-2-16,1 1 0 0,-1-1 0 16,0 1 0-16,0-2-1 0,0 1 1 15,0-1-1-15,0 1 0 0,2 0 0 0,-2-3-1 16,0 2-2-16,-2 0 1 0,2 0-2 15,0-1 1-15,0 1-1 0,0 0 1 16,0 1 0-16,0 0 0 0,0 0 0 16,0 1-1-16,-1 2 0 0,0-1 0 15,0 2-3-15,-1 1 0 0,2 3-1 16,0 1 0-16,2 3-1 0,-1-2 0 16,0 1-1-16,0 0 0 0,2-1 0 15,-2-3 0-15,1 0 0 0,0-4 0 16,0 0 0-16,1-3 0 0,1-1 0 15,3-2 0-15,-1-5 0 0,1-3 0 0,2-2 0 16,2-2 0-16,1 0 1 0,-1-1-1 16,1 4 0-16,0 1 0 0,-2 4 0 15,-1 2 1-15,-3 4-2 0,-1 1 1 16,0 2 0-16,-3 3 0 0,-1 2 0 16,2 4 0-16,-2 3-1 0,0 2 0 15,1 0-3-15,-2 0-3 0,1 1-6 0,1 0-7 16,1-1-11-16,-1-1-20 0,2-1-18 15,-1 0-11-15,2-5-124 0,-1 1-136 16,7-5-313-16</inkml:trace>
  <inkml:trace contextRef="#ctx0" brushRef="#br0" timeOffset="81828.1085">12803 5678 792 0,'0'-2'184'0,"0"0"2"0,1-1-120 16,2 2-29-16,0 0-14 0,3 0-9 16,2 1-8-16,0 1-9 0,5-1-18 15,1 2-22-15,0 0-14 0,2 0-11 0,-3-2-120 16,1 0-131-16,0 0-289 0</inkml:trace>
  <inkml:trace contextRef="#ctx0" brushRef="#br0" timeOffset="82004.0379">13032 5599 785 0,'-4'3'196'0,"2"0"3"0,-2 5-115 16,2-1-22-16,-2 3-14 0,3 2-17 15,-2 3-12-15,2-2-8 0,0 2-3 0,1 1-9 16,-1-3-9-16,2 1-15 0,-1-3-22 16,1-3-25-16,0 1 41 0,1-1-175 15,0-1-147-15,5-5-344 0</inkml:trace>
  <inkml:trace contextRef="#ctx0" brushRef="#br0" timeOffset="82431.8927">13093 5444 792 0,'1'-4'181'15,"1"3"3"-15,1-1-132 0,5 5-16 16,4-2-10-16,1 2-11 0,1-2-6 15,1 2-4-15,0 0-1 0,3 3 0 0,-1-4 0 16,-3 3 3-16,-1 0 2 0,-1 0 1 16,-2 0 1-16,0 0-1 0,-6-1 1 15,-2 2-3-15,-2 1-1 0,-3 2-3 16,1 1-1-16,-2-1-1 0,-1 4 0 16,0 1-1-16,3 1 0 0,1 1-1 15,-1 1 0-15,2 0-1 0,2 3 0 16,0 1 0-16,3-1-2 0,0-1 1 0,1 0-1 15,0 0 0-15,0-1 1 0,-1 1 0 16,-2-5 0-16,-3 1 1 0,0-3 1 16,-4-1 0-16,-1-1 1 0,-2-3-1 15,-4-3 1-15,0-3-1 0,-3-1-8 16,-3-1-11-16,-1-1-21 0,-1-2-22 16,1 0 120-16,4 2-255 0,2-2-158 15,7-1-400-15</inkml:trace>
  <inkml:trace contextRef="#ctx0" brushRef="#br0" timeOffset="88395.5541">2798 13474 485 0,'-2'-1'111'15,"-1"2"3"-15,2 0-67 0,-2 1-26 16,3-1-5-16,0 1-2 0,0 0 1 16,-1-1 1-16,3 1 2 0,-2-2 1 15,0-1 2-15,-1 1 1 0,1 0-2 16,0-2-1-16,-1 0-3 0,1-1-2 16,0-1-3-16,1-1 0 0,0-1-2 0,-1-3 2 15,2 0-1-15,0 0 1 0,-1-1-1 16,0 0 0-16,1 1 0 0,-1 0-1 15,1-1 0-15,0 3 1 0,1-1 1 16,-1 1 0-16,-2 0 2 0,0-1-1 16,1 4 1-16,-1 0 0 0,0-1-1 15,-4 0 0-15,5 1-2 0,-1 1 0 16,3 0-2-16,-4 1-1 0,1-1-1 0,0 3-2 16,1-1 0-16,-1 0-1 0,0 0-1 15,-3 1 1-15,3-2-1 0,0 1 1 16,2 1 0-16,-4-2 1 0,2 1 1 15,0 1-1-15,0-2 1 0,2 0-1 16,-2 1 0-16,-3-1 0 0,3 1-1 16,1 0 0-16,2 2-1 0,-3-1 0 15,0 0 1-15,-1 0-2 0,1 0 1 16,1 1-1-16,-1-1 1 0,-4-1-1 16,4 1 1-16,1 1-1 0,1 1 1 15,-2 0 0-15,0 1-1 0,0 0 1 0,0 3 0 16,0 3 0-16,0 3 2 0,-3 4 0 15,3 2 2-15,0 7 1 0,-2 1-1 16,2 3 1-16,1 3-1 0,1 0-1 16,2-2-1-16,-2 0-1 0,5-4-2 15,1-2 0-15,-1-4-1 0,3-4 1 16,-2-7-1-16,3-3-1 0,1-4 1 0,1-6 0 16,0-5-1-16,1-5 1 0,-3-5 0 15,3-3 0-15,-6-3 0 0,-3-1 1 16,-1 3-1-16,-3 1 1 0,-3 3 1 15,-2 3 0-15,0 8 2 0,-1 5-1 16,2 7 2-16,-1 3-1 0,2 6 0 16,2 5-1-16,0 0-1 0,3 6-1 15,5 0 0-15,-1-1 0 0,3 1-1 16,3-5 0-16,3-2 0 0,5-1-1 16,-1-6 0-16,2-6 1 0,3-8-1 15,0-2 0-15,-2-4 0 0,-4-3 1 16,-3-6 1-16,-3-2 0 0,-6-1 2 0,-3 0-1 15,-5-5 0-15,-5-1 1 0,-3-1-2 16,-3 1-5-16,-2-2-8 0,1 3-8 16,-1 3-8-16,0 4-17 0,1 6-14 15,7 5-17-15,5 9-90 0,2 5-27 16,2 5-109-16,2 2-222 0</inkml:trace>
  <inkml:trace contextRef="#ctx0" brushRef="#br0" timeOffset="88689.1623">3413 13314 785 0,'-4'0'182'16,"-1"1"2"-16,1 3-121 0,1 4-22 15,0 6-11-15,0 2-7 0,0 2-4 16,1 4-4-16,-1 2-3 0,1 3-3 0,3 2-1 15,-1-2-2-15,4 1 0 0,-2 0 0 16,2-2 0-16,1-2-1 0,1-3 0 16,0-3-1-16,1-3-1 0,2-5-1 15,2-2-2-15,0-5-4 0,1-3-8 16,-1-4-10-16,0-2-13 0,0-1-14 16,-1-4-17-16,0-3-15 0,-3-1-116 15,-2 1-129-15,0-2-295 0</inkml:trace>
  <inkml:trace contextRef="#ctx0" brushRef="#br0" timeOffset="88829.7739">3393 13369 819 0,'-5'-3'194'0,"1"2"0"16,3-1-128-16,4-1-23 0,3 2-17 15,2-3-16-15,5 2-24 0,3-2-22 16,1 3-22-16,1 0-137 0,0 1-149 0,3-1-360 15</inkml:trace>
  <inkml:trace contextRef="#ctx0" brushRef="#br0" timeOffset="89410.7027">3692 13464 465 0,'-1'-6'131'0,"-1"3"7"16,1-4-14-16,0 5-70 0,0 0-9 0,0 0-3 16,1 1-3-16,0 0-2 0,-2-2-1 15,2 2-1-15,0 0-2 0,0 0-1 16,2-2-1-16,-2 2-2 0,0 1-3 16,-2-2-2-16,5 3-2 0,-3-2-4 15,0 2-2-15,1 1-2 0,-1 2-2 0,1 3-3 16,3 6-1-16,-4-1-2 0,1 5 1 15,-2-1-1-15,3 6 0 0,1 0 2 16,-1 0 1-16,2-1 0 0,0-2 0 16,1-3-1-16,2 2-1 0,-1-9-1 15,-1-1-2-15,2-6-2 0,1-3 0 16,0-4-1-16,2-4 0 0,0-4 0 16,0-3 0-16,2-2 0 0,-2-3-1 15,-1-1-1-15,0 2-1 0,-5 1 1 16,2 4-1-16,-1 4-1 0,-2 4 1 15,1 3-1-15,0 6 0 0,-2 3-1 0,4 6-1 16,-3 1-1-16,-1 3-3 0,-1 1-4 16,-1 4-1-16,4-1-4 0,-1 1-8 15,1-2-8-15,3-1-15 0,0-2-13 16,4-3-8-16,1-2 32 0,2-6-157 16,-1-3-127-16,2 0-309 0</inkml:trace>
  <inkml:trace contextRef="#ctx0" brushRef="#br0" timeOffset="89822.9066">3992 13332 661 0,'-5'-2'176'16,"4"-2"4"-16,0 3-44 0,2 2-86 15,0 0-16-15,4 0-8 0,4 1-8 16,3 1-7-16,3 0-4 0,3 2-3 0,2-2-1 16,3 1-2-16,0-2 1 0,-2 1-1 15,-2-1 3-15,-1 3 1 0,-6-2 2 16,-2 0 2-16,-4 2 2 0,-3 1 0 16,-1 2 0-16,-4 0-1 0,0 2-2 15,-2 1-2-15,-1 3-2 0,2 2-2 0,-1 2-1 16,3 0-1-16,1 3-1 0,0 0-2 15,1 0-3-15,2 0-1 0,-1-1-3 16,2 1-1-16,-1-2-1 0,1-1 0 16,-2-1 2-16,1-1 3 0,-2-4 1 15,-2-1 3-15,-2 0 2 0,-1-1 2 16,-3-1 1-16,-1-1 0 0,-4 1 0 16,-2-1-1-16,-3-1-4 0,-1-1-8 15,-4-1-15-15,0-3-20 0,2-2-14 16,2-1-129-16,2-3-140 0,5 3-324 15</inkml:trace>
  <inkml:trace contextRef="#ctx0" brushRef="#br0" timeOffset="91006.6547">4623 13544 651 0,'2'-15'176'16,"1"2"11"-16,-3 1-72 0,0 2-33 16,0 2-10-16,2 10-10 0,-2-1-12 15,0 1-13-15,0 8-8 0,0 4-10 16,1 1-7-16,1 5-5 0,-2 1-1 0,0 2-4 15,2 3 0-15,-1-3-6 0,1-1-8 16,-2-2-8-16,2 2-15 0,0-1-21 16,1 0-20-16,-1-4-18 0,1 0-117 15,-2-1-137-15,-2-3-304 0</inkml:trace>
  <inkml:trace contextRef="#ctx0" brushRef="#br0" timeOffset="91197.1444">4542 13652 754 0,'-2'-5'193'0,"-2"-1"6"0,0 1-109 0,7 2-22 15,0 1-13-15,3-1-14 0,3 1-11 16,5 1-11-16,3 1-7 0,5 0-2 16,1 0-5-16,3-1-7 0,3 1-11 15,3-2-22-15,0 0-32 0,0-1 6 16,-1 2-151-16,1-1-155 0,-5 1-351 0</inkml:trace>
  <inkml:trace contextRef="#ctx0" brushRef="#br0" timeOffset="91711.2806">5245 13538 693 0,'-1'-1'170'0,"-2"-1"5"16,1 5-99-16,2 2-23 0,2 3-11 15,3 5-9-15,0 1-9 0,1 2-3 16,2 3-4-16,-1-1-2 0,3-1-2 15,0-1-1-15,-4-4 0 0,2 1 2 16,0-6 1-16,-3-2 3 0,-3-3 5 16,-1-1 2-16,-2-2 0 0,-3-4 0 15,-1-2 0-15,-1-3-2 0,1-3-5 0,1-4-4 16,1-4-4-16,3-4-3 0,3-3-2 16,3-1-4-16,3-3-2 0,5 2-3 15,3 5-6-15,1 1-8 0,3 6-12 16,3 6-17-16,0 4-22 0,1 6-22 15,-2 2-134-15,1 0-153 0,6 5-352 16</inkml:trace>
  <inkml:trace contextRef="#ctx0" brushRef="#br0" timeOffset="92706.357">6032 13542 571 0,'-4'-12'160'16,"-1"1"12"-16,-1 0-44 0,-3 2-50 15,-1 3-7-15,-2 2-5 0,0 4-7 0,-3 2-8 16,-3 6-8-16,-2 1-7 0,-1 5-6 16,1 2-6-16,0 2-6 0,3 3-5 15,2 0-3-15,5 1-3 0,5 1-2 16,5-1-3-16,5 0-3 0,8-1-5 16,4-1-9-16,4-4-12 0,3-3-15 15,4-6-20-15,2-3-20 0,2-5-13 16,-1-6-117-16,2-3 6 0,3 0-101 15,-2-2-181-15</inkml:trace>
  <inkml:trace contextRef="#ctx0" brushRef="#br0" timeOffset="93006.5535">6306 13522 763 0,'-18'6'196'0,"-3"3"5"0,4 3-112 16,1 3-20-16,1-1-15 0,6 5-16 15,2-1-13-15,3 0-12 0,3 1-4 16,4-3-4-16,3-2-3 0,5-1-1 16,2-4-2-16,6-1 0 0,1-6 1 15,5-1-1-15,1-3-1 0,2-2 0 16,-1-5 0-16,0-5 0 0,-4-4 0 0,-3-1 1 16,-5-3 0-16,-4-2 0 0,-6-2 2 15,-6-1 1-15,-6 1 0 0,-5 3-1 16,-4 0 1-16,-5 4-1 0,-4 5-1 15,-2 4-6-15,-2 5-6 0,1 6-7 16,2 5-6-16,2 4-10 0,6 4-18 16,7 4-16-16,8 3-17 0,5 0-110 0,4 1-131 15,4 2-302-15</inkml:trace>
  <inkml:trace contextRef="#ctx0" brushRef="#br0" timeOffset="93322.7083">6736 13517 626 0,'0'-9'196'0,"-4"0"5"0,-4 1-5 15,-3 1-112-15,-3 3-23 0,-3 2-19 0,-3 2-16 16,2 1-12-16,1 2-5 0,2 3-1 16,5 2-4-16,3 3 1 0,8 3-3 15,7 0-2-15,1 4-2 0,4-1-5 16,3 0-2-16,1-1-2 0,2-2-3 15,1 0-2-15,-3-4 1 0,-1 0 2 16,1-2 3-16,-3-2 3 0,-3-1 3 16,-3-1 5-16,-3-3 5 0,-5 0 2 15,-2 0 1-15,-6 1 2 0,-3-4 1 16,-5 4-2-16,-2 0-1 0,-3 2-3 0,-2 0-4 16,-2 0-5-16,2 1-7 15,1 3-13-15,6-2-22 0,3 2-22 0,5 0-19 16,8-1-119-16,5 2-139 0,6-2-312 15</inkml:trace>
  <inkml:trace contextRef="#ctx0" brushRef="#br0" timeOffset="93594.054">7312 13191 870 0,'-19'-1'211'0,"-4"3"3"0,-5 7-132 16,-7 4-25-16,-1 8-14 0,-1 6-12 0,1 5-10 16,1 5-6-16,4 6-2 0,4 4-4 15,11 1-1-15,7 2-6 0,2-4-11 16,10 0-18-16,1-4-27 0,7-3-28 15,7-7-21-15,5-4-123 0,8-6-152 16,4-3-318-16</inkml:trace>
  <inkml:trace contextRef="#ctx0" brushRef="#br0" timeOffset="94522.4383">7325 13572 596 0,'-1'-4'141'15,"-2"1"3"-15,2 2-93 0,0-2-11 16,0 2-3-16,-1 0-4 0,0 1-3 0,1 0-5 16,1 1-1-16,-1-1-3 0,1 0-5 15,-2 0-3-15,2-1-3 0,2 1-2 16,-2 0-1-16,2-2-3 0,-1 1 0 15,3 1-2-15,-3-1 1 0,3-1 0 16,-1 0 1-16,1-1 1 0,0-1 1 16,0 0 1-16,-1 1 1 0,1-1 0 15,-2 0 0-15,1 2 0 0,-2-1-1 16,0 1 1-16,-1-1 1 0,-1 1 1 0,1 0 1 16,-2 0 1-16,2-1 0 0,-3 1 1 15,2 1-1-15,0 0-1 0,1 1-1 16,-2 0-3-16,2 1-1 0,-1-1-2 15,1 3-1-15,1-3-2 0,-1 2 0 16,2-1 0-16,-2 1-1 0,1-1 0 16,0 0 1-16,2-1 0 0,-2-1-1 15,1-2 1-15,1 1 0 0,-2-2-1 16,1-2 0-16,2 1 1 0,-2-1-1 16,1 0 0-16,-2 2 0 0,0 1 1 0,-1 0 2 15,0 1 1-15,-1 0 2 0,1 4 1 16,-2 0 1-16,0 2 1 0,0 3 0 15,-2 4 0-15,-1 5-1 0,-1 1-1 16,0 3 1-16,0 2-1 0,1 4 2 16,4-2-2-16,2 1 0 0,0-2 0 15,3-1-1-15,2 0-2 0,3-2-1 0,2-6-2 16,-1-1 0-16,-1-5-2 0,6-3 0 16,1-9 0-16,-1-4-1 0,-1-4 0 15,1-3 0-15,-3-2 0 0,2-3 0 16,-3-2 1-16,-3 2 0 0,0 1 1 15,-5 2 0-15,-3-2 0 0,-1 5-1 16,-2 3 0-16,-2 4-1 0,-1 6 0 16,-2 5 0-16,2 3 0 0,1 4 0 15,1 5 1-15,3 1 0 0,2 3 0 16,2-4 1-16,3 1-3 0,4-3-7 0,1-1-3 16,2-2-3-16,3-4-1 0,1-3-2 15,4-2 1-15,1 0 2 0,2-5 6 16,-1-2 5-16,0-3 2 0,-2-3 3 15,-4-3 0-15,-3 0 1 0,-6-5 0 16,-5-2-1-16,-3 1-4 0,-5 0-8 16,-4 0-9-16,1 4-14 0,-2 3-16 15,2 6-11-15,1 2-16 0,2 6-79 0,1 1-28 16,3 8-103-16,1 4-200 0</inkml:trace>
  <inkml:trace contextRef="#ctx0" brushRef="#br0" timeOffset="94774.2558">7819 13714 756 0,'-2'9'183'0,"0"1"5"0,0-2-118 16,3 2-18-16,1 0-12 0,4-2-12 16,4 0-10-16,4-2-7 0,2-2-5 0,2-2-3 15,0-2 0-15,3-2-1 0,-2-5 0 16,-2 0 1-16,-4-2 2 0,-3-2 2 15,-4 0 3-15,-4 0 2 0,-5 0 0 16,-5 3 0-16,-4 0-3 0,-4 2-3 16,-5 3-8-16,-2 0-13 0,-4 2-14 0,3 1-20 15,2 2-19 1,3 1 131-16,6 2-268 0,4 1-156 0,6 4-410 0</inkml:trace>
  <inkml:trace contextRef="#ctx0" brushRef="#br0" timeOffset="95123.5296">8100 13298 723 0,'15'5'173'0,"1"4"5"0,5 4-108 16,1 4-26-16,2 2-7 0,1 6-6 16,2 3-8-16,0 3-4 0,-1 1-3 15,-2 2-3-15,-1 1 0 0,-3 1-1 16,-3-3 0-16,-6 4-1 0,-5-3-3 15,-6-1-8-15,-5-3-16 0,-7-2-34 16,-3-3-14-16,-4 1-136 0,-5-7-150 16,1-2-352-16</inkml:trace>
  <inkml:trace contextRef="#ctx0" brushRef="#br0" timeOffset="96924.2425">9101 13358 670 0,'-15'-8'174'0,"-3"7"12"0,-5 4-94 15,0 6-17-15,-3 5-7 0,0 2-7 0,-2 2-9 16,2 4-13-16,3 0-9 0,3 0-8 15,7 2-6-15,4-1-4 0,8-1-5 16,6-2-3-16,4-3-2 0,5-1-1 16,6-4-3-16,1-6-3 0,1-5-2 15,2-6-2-15,1-3-1 0,-3-7-1 16,-3-3 1-16,-3-4 1 0,0-3 3 16,-5-1 2-16,-5 1 2 0,-1 0 1 15,-2 2 0-15,-3 1 1 0,-3 4 1 16,1 3-1-16,-1 4 0 0,2 2 0 0,0 4-1 15,1 7 1-15,2 4 0 0,2 5-1 16,3 3 0-16,2 7-1 0,0 5-3 16,2 3-2-16,2 7-3 0,0 3 0 15,1 3 0-15,2-1 0 0,0 2 2 16,1 0 1-16,-2 0 3 0,-1-4 4 16,0-2-1-16,-3-3 1 0,-4 2-1 15,-3-6 2-15,-5-1 2 0,-4-4 3 16,-7-3 4-16,-8-2 3 0,-2-5 3 0,-9-6 3 15,-1-1 3-15,-2-3 0 0,0-4-2 16,2-5-2-16,1-2-4 0,3-5-3 16,6-2-4-16,3-5-5 0,4-2-7 15,6-2-10-15,6-3-10 0,6-1-16 16,8 2-20-16,8 1-21 0,3 1-21 16,2-3-111-16,4 1-134 0,3 6-298 15</inkml:trace>
  <inkml:trace contextRef="#ctx0" brushRef="#br0" timeOffset="97362.9559">9501 13374 685 0,'-5'-9'178'16,"3"3"4"-16,0 5-67 0,1 6-59 16,-2 4-18-16,2 6-8 0,0 4-9 15,0 4-6-15,-1 1-3 0,1 5-1 16,-1 0-1-16,-2 2 0 0,2 0 1 16,-1 0 0-16,1-5-2 0,0-2 0 15,1-4-3-15,4-5 0 0,2-2-3 0,1-6-3 16,2-2-6-16,3-4-9 0,2-1-10 15,0-2-17-15,0-3-18 0,2-3-12 16,0-3 75-16,-3-1-200 0,-2-2-135 16,0-5-339-16</inkml:trace>
  <inkml:trace contextRef="#ctx0" brushRef="#br0" timeOffset="97508.5656">9472 13348 811 0,'-8'-1'197'15,"0"-2"1"-15,5 2-124 0,2-1-28 16,5 2-17-16,7-2-21 0,4 1-27 16,5 0-33-16,1 0-25 0,3 0-120 15,4-1-146-15,3 1-331 0</inkml:trace>
  <inkml:trace contextRef="#ctx0" brushRef="#br0" timeOffset="98100.386">9847 13475 611 0,'0'-5'165'0,"-1"1"9"16,1 0-56-16,-1-1-50 0,1 1-10 15,0 2-6-15,2 2-9 0,-2 0-10 16,3 2-8-16,-3 0-7 0,1-1-3 16,0 4-5-16,0-2-2 0,-1 2-2 15,2-1-1-15,-4 0-1 0,5-2-1 0,-2 2 0 16,0-3-1-16,0 0-1 0,2 0 0 15,-2-2 0-15,3 0 0 0,-1-1 0 16,0-1 2-16,-2-2 3 0,2 1 3 16,-1 1 3-16,2 0 1 0,-3 1 2 15,-1 1 0-15,2 2-1 0,0 4-2 16,-1 2-2-16,1 4-3 0,-1 3-1 16,1 4 0-16,-2 2-1 0,0 0 0 15,0 2 1-15,0-1-1 0,0 0 2 16,2-2-1-16,2-4-1 0,2-2 0 0,-1-5-1 15,3-2-1-15,0-4-1 0,3-7 0 16,0-4-1-16,1-4 0 0,0-3-1 16,4-4 0-16,-1-1 0 0,-2-1-1 15,-2 1 0-15,-1 3-1 0,-1 3 1 16,-3 6-2-16,-1 1 0 0,0 7-1 16,-3 3-3-16,1 5-3 0,-2 2-6 15,0 4-5-15,2 1-4 0,-2 3-3 16,1 2-7-16,2-1-10 0,2-1-13 15,3 1-11-15,2-3-4 0,2-4-13 0,5-1-113 16,0-4-123-16,0-2-279 0</inkml:trace>
  <inkml:trace contextRef="#ctx0" brushRef="#br0" timeOffset="98281.5491">10320 13586 768 0,'0'-3'211'15,"1"4"6"-15,-1-3-66 0,4 3-73 16,0 0-27-16,3 1-17 0,1-5-16 0,6 4-16 16,2-2-18-16,2 2-16 0,4 1-20 15,0-4-24-15,2 0-22 0,-2-2-121 16,-3-1-142-16,1 2-314 0</inkml:trace>
  <inkml:trace contextRef="#ctx0" brushRef="#br0" timeOffset="98467.0481">10642 13439 816 0,'-1'1'202'16,"-3"4"4"-16,-1 2-113 0,4 2-34 0,-1 2-16 16,0 2-10-16,1 3-11 0,2 1-8 15,-1 2-5-15,3-1-7 0,-2 2-11 16,2-2-14-16,0-1-21 0,3 0-27 15,-2-3-23-15,3-3-121 0,2-3-146 16,2 0-320-16</inkml:trace>
  <inkml:trace contextRef="#ctx0" brushRef="#br0" timeOffset="98854.4354">10782 13243 892 0,'-3'-10'204'0,"2"4"2"16,2 1-133-16,5 2-43 0,3 3-11 15,2 2-4-15,3 2-6 0,1 4-4 16,0 3-1-16,5 1 0 0,-4 2 1 16,-2-2 0-16,1 1-1 0,-3 0 1 15,-1-2-1-15,-1 0 0 0,-5 1 0 16,0 0-3-16,-3 2-1 0,-2-1-3 15,-1 2-1-15,-1 1-3 0,-2 1 0 16,-1-1-2-16,3 3 0 0,0 2 1 16,5 2 0-16,-1 2 2 0,3-1 2 0,-1 0-1 15,3 0 1-15,-1-2-2 0,2-2 0 16,-2-3 0-16,0-4 0 0,1 0 1 16,-2-3 4-16,-1-2 2 0,-3-1 3 15,-3 2 2-15,-3-2 2 0,-5 2 0 16,-3-3-1-16,-3 1-2 0,-6-2-4 15,-3-1-7-15,1-2-16 0,-1 1-31 0,2-3-31 16,4 0-121-16,2 1-152 0,5-1-344 16</inkml:trace>
  <inkml:trace contextRef="#ctx0" brushRef="#br0" timeOffset="103014.2806">453 14889 531 0,'-3'-6'135'0,"-5"-3"10"16,2 2-71-16,0 0-7 0,0-3 0 15,-2 0-1-15,2 1 0 0,0 0-3 16,3 2-4-16,-1 3-5 0,1 0-8 16,2 1-9-16,2 5-6 0,2 0-7 0,2 3-4 15,1 2-5-15,2 3-3 0,1 4-2 16,0-1-3-16,-1 2-2 0,4 1-3 15,3 0-1-15,1 2 0 0,-1-2-5 16,4 1-4-16,3-1-7 0,4 5-10 16,-5-8-15-16,-1 0-23 0,-3-6-22 15,0-2 104-15,-2-4-232 0,-4-6-150 16,-4-7-377-16</inkml:trace>
  <inkml:trace contextRef="#ctx0" brushRef="#br0" timeOffset="103216.8037">772 14728 767 0,'-11'8'189'0,"-3"3"6"0,1 4-115 15,-2 4-21-15,2 6-12 0,-5 2-11 16,1 2-10-16,0 3-7 0,1 3-7 16,-2 2-3-16,2-4-4 0,-2 3-2 0,0-1-2 15,0-2-6-15,5-3-10 0,-1-6-10 16,5-3-26-16,5 0-22 0,6-8-92 15,5-4-41-15,2-2-125 0,6-2-245 16</inkml:trace>
  <inkml:trace contextRef="#ctx0" brushRef="#br0" timeOffset="103549.1877">941 14768 660 0,'-3'-11'179'0,"2"2"6"15,0 5-54-15,1 4-66 0,-1 7-15 16,2 1-9-16,0 4-9 0,-1 3-8 0,3 5-4 16,0-1-2-16,1 3-1 0,0 0 1 15,-2 4-2-15,0 2-2 0,0 2-1 16,-1 0-2-16,-2 2-3 0,1-1-3 15,-2-2-2-15,2-2-1 0,2-4 0 16,-2-3-1-16,2-3 0 0,1-5-1 16,0-1-2-16,2-3-2 0,4-3-5 15,1-4-4-15,3-2-7 0,2-3-10 16,3-1-10-16,3-4-16 0,1-2-14 16,-2-1-8-16,0 0-14 0,-2-3-104 15,-4 1-121-15,-2-1-271 0</inkml:trace>
  <inkml:trace contextRef="#ctx0" brushRef="#br0" timeOffset="103716.1443">976 14817 829 0,'-3'-6'193'0,"-2"-1"1"0,2 1-128 0,3 0-27 15,3-2-20-15,4-1-17 0,4-1-18 16,5 2-27-16,6-1-18 0,4 2-133 15,1 1-147-15,3 6-345 16</inkml:trace>
  <inkml:trace contextRef="#ctx0" brushRef="#br0" timeOffset="104285.1321">1278 14917 558 0,'-4'-4'140'15,"-1"0"7"-15,1 0-54 0,1 1-49 16,-1 0-9-16,3 0-2 0,-2 2-2 16,2-1 0-16,0 0-1 0,0 1 0 15,-1 0-1-15,4 1-1 0,-4-1-1 16,1 1-1-16,1 0-1 0,1 0 0 16,-1-2 0-16,2 4-1 0,-5-1 0 15,4 0 0-15,2 4-2 0,-1 2-2 0,0 4-4 16,2 5-3-16,-1 3-1 0,1 2-3 15,0 2-3-15,3 1 0 0,0 0-1 16,0-2-1-16,1-5 0 0,1 0 0 16,4-1-2-16,-5-8 0 0,2-1-1 15,-4-7 1-15,4-3-2 0,0-2 1 16,0-6-1-16,-2-4 1 0,1-4-1 16,-2-4 1-16,3-1-1 0,-4-3 1 0,-1 3-2 15,0 1 1-15,-2 3 0 0,0 5-1 16,-1 4 0-16,0 8 0 0,-1 1 0 15,1 6-1-15,0 3 1 0,-1 4-2 16,0 5-1-16,-3-1-4 0,2 8-4 16,1 2-4-16,-1-1-6 0,1 1-8 15,1-2-10-15,2-1-16 0,5 0-17 16,-1-6-10-16,4-4 37 0,-2-2-154 16,4-2-128-16,2-1-303 0</inkml:trace>
  <inkml:trace contextRef="#ctx0" brushRef="#br0" timeOffset="104702.0218">1556 14743 815 0,'-21'-7'200'0,"4"4"7"0,2 0-91 16,5 0-66-16,8 3-21 0,3 1-8 15,5 1-5-15,3 0-7 0,4 2-5 0,4 1-2 16,3 0 0-16,1-2 0 0,0 1-1 16,-1-2 1-16,1 2 0 0,-2-1 1 15,-5 0 0-15,0 1 0 0,-3 1-1 16,-4 2 1-16,-2 2 0 0,-4 1-2 16,-2 3 1-16,-1 3-3 0,-2 0 1 15,-1 3 0-15,3 2-1 0,0 5 1 0,4 1-1 16,0 0 0-16,0 1 0 0,5 1-2 15,0 2 0-15,0-2-1 0,2 0 1 16,-2-4-1-16,3 1 0 0,-1-1 2 16,-3 0 0-16,-3-1 1 0,-3-2 0 15,-3-2 1-15,-5-1 1 0,-3-3-1 16,-1-4 1-16,-4-2-1 0,1-3-1 16,1-3-5-16,0-3-8 0,4-1-14 15,2-6-17-15,3-1-24 0,6-7-21 16,4-2-109-16,6-2-4 0,3-2-109 15,5-2-188-15</inkml:trace>
  <inkml:trace contextRef="#ctx0" brushRef="#br0" timeOffset="104881.1131">2079 14879 834 0,'1'-4'203'0,"-1"2"3"16,1-2-120-16,3 4-31 0,2-1-23 0,4 1-13 15,0 0-12-15,2-1-10 0,0 3-9 16,3 0-13-16,-1-1-21 0,2 1-20 16,-1-1-26-16,1 3-113 0,-1 1-137 15,-6-1-308-15</inkml:trace>
  <inkml:trace contextRef="#ctx0" brushRef="#br0" timeOffset="105058.6821">2095 15015 817 0,'-5'5'208'0,"5"4"5"0,1-2-99 15,3-3-48-15,3 1-27 0,3-1-15 16,2-1-10-16,4 1-9 0,1-3-12 16,3-1-16-16,2-1-31 0,2 1-37 15,-2 0-125-15,-1 3-158 0,-5 5-360 16</inkml:trace>
  <inkml:trace contextRef="#ctx0" brushRef="#br0" timeOffset="116054.2749">19776 6292 353 0,'0'-4'82'0,"0"-1"4"16,-1 2-58-16,1 2-4 0,-1 0-4 16,1 0-1-16,-3-1-2 0,1 2-2 15,0 0-2-15,-2 2-2 0,0-2-1 16,1 0-2-16,-1 1-1 0,1-1-1 15,2-1-1-15,0-1-1 0,1 0-1 16,0-1 0-16,0 0-2 0,1 0 0 0,-1 1 0 16,0 1 0-16,1-1 0 0,-1 2 1 15,-1 0 1-15,1 3 0 0,-1-1 0 16,-1 1 0-16,2 3 1 0,-3-1-2 16,3 0 0-16,-2-2-1 0,2 0 0 15,0-1 0-15,1-3 1 0,0-4-1 16,2-1 1-16,1-1-1 0,0-3 1 15,2-2 0-15,-1 1-2 0,-1 1 1 16,-1 0 1-16,0 4-1 0,-2 1 1 0,0 2 1 16,-2 3-1-16,0 2 1 0,-3-2-1 15,1 5 0-15,0 1 0 0,-1 1-1 16,1 2 0-16,-1 0 0 0,3 2-2 16,3 3-3-16,2-4-8 0,0-5-99 15,3-5-93-15,2-4-240 0</inkml:trace>
  <inkml:trace contextRef="#ctx0" brushRef="#br0" timeOffset="119813.3029">19822 6156 313 0,'-3'-7'81'0,"0"-1"3"0,-2-1-44 16,0 2-5-16,0 2-4 0,-2 2-5 0,-1 1-4 15,-3 2-3-15,-1 2-3 0,0 3-2 16,-2 5-2-16,1 1-2 0,-1 1 0 15,3 3-1-15,1 0-1 0,2-2-1 16,2 2-1-16,2-3-1 0,3-3 0 16,1-1-2-16,3-4 0 0,2-2 0 15,3-2 0-15,0-5 0 0,2-3 0 16,4-1 0-16,-1-2-1 0,1-1 1 0,-2-1-2 16,0-1 0-16,-2 2 1 0,-3 1-1 15,-3 1 0-15,-2 3 0 0,-2 1 0 16,-1 2-1-16,-4 4 1 15,-2 4 0-15,-4 3-1 0,-1 3 1 0,-2 4 0 16,-1 4 0-16,1 1 1 0,0-1 0 16,6 0 1-16,0-5 0 0,3 1 1 15,4-6-1-15,1 1 0 0,3-6 1 16,2 0-2-16,1-2 1 0,3-3 0 16,5-3-1-16,2-1-2 0,2-1-8 0,2 3-9 15,-2 0-101-15,-1 0-98 0,0 4-250 16</inkml:trace>
  <inkml:trace contextRef="#ctx0" brushRef="#br0" timeOffset="120935.5018">23236 6219 368 0,'-5'2'90'0,"-1"1"3"0,1-2-55 16,1 2-7-16,0-2-6 0,2 0-2 16,-1-1-2-16,2 1 0 0,0-1 0 15,1 1 1-15,0-1-3 0,0-1-2 16,0 1-3-16,1 0-2 0,0 0-5 16,2 0-9-16,1 3-11 0,-1-1-105 15,6-1-99-15,2-1-254 0</inkml:trace>
  <inkml:trace contextRef="#ctx0" brushRef="#br0" timeOffset="146137.1315">2724 14939 591 0,'-8'-11'145'0,"0"5"6"0,2 2-87 15,0 4-16-15,4 3-6 0,0 5-4 16,2 6-2-16,4 7-7 0,0 1-4 0,2 3-2 15,1 2-4-15,2-1-2 16,1 0-2-16,1-7-3 0,1-3-2 0,1-2-1 16,1-3-1-16,-1-3 0 0,0-3 0 15,-2-2-1-15,-3-3 2 0,-2-3 0 16,-1-4 1-16,-2-3 1 0,-1-5 2 16,-2-3-3-16,-2-6-1 0,0-3 0 15,-1-5-2-15,0-1-2 0,0-2-2 16,0-1-2-16,2 0 0 0,2 6-1 15,2 1 0-15,1 6-1 0,5 2-1 0,0 8-5 16,3 5-7-16,3 5-11 16,0 4-18-16,4 1-19 0,-1 6-15 0,1 0 77 15,-2 2-194-15,1 1-132 0,2 0-324 16</inkml:trace>
  <inkml:trace contextRef="#ctx0" brushRef="#br0" timeOffset="147801.4271">3459 14906 539 0,'3'-6'139'0,"-3"0"8"0,-3 0-66 15,2 1-16-15,-3-1-6 0,-1 0-3 16,-1 1-4-16,0 0-1 0,-4 1-5 16,1 3-5-16,-5 0-8 0,-1 3-6 15,-1 2-7-15,-2 3-4 0,-4 0-6 16,1 3-5-16,0 0-3 0,3 1-2 15,2 1 0-15,4-1 0 0,4 2 0 0,8 1 0 16,4 1-1-16,6 0 1 16,5-1-1-16,3 1-1 0,3 0-1 15,1-3-1-15,1-2-1 0,0-3 1 0,1-1-2 16,-2 0 2-16,-3-2 0 0,-1-3 1 16,-3 1 0-16,-2-2 1 0,-4 0 0 15,0-3 0-15,-5 2 1 0,-2 0 0 16,-1-1 2-16,-2 2-1 0,-1 2 1 15,-2 0 0-15,-3 3 0 0,-3 1 0 16,-2 1 1-16,-3 3-1 0,-2 1 1 0,-3 0 0 16,-1-2 1-16,-1-1-1 15,2-1-1-15,2 0-1 0,4-3-3 0,1-3-11 16,9 1-14-16,1 1-20 0,7-1-12 16,3 2-24-16,4-2-110 0,5 1-129 15,5 0-281-15</inkml:trace>
  <inkml:trace contextRef="#ctx0" brushRef="#br0" timeOffset="148006.6342">3716 15015 710 0,'-4'0'195'16,"0"1"7"-16,-1 3-67 0,0 5-58 15,0 0-24-15,0 2-17 0,2 4-14 16,-1 0-8-16,1 1-8 0,1-2-3 15,2 1-5-15,0-4-10 0,2-1-19 0,-2-1-27 16,4-2-18-16,0-3 52 0,-2-4-184 16,2-4-144-16,1-2-337 15</inkml:trace>
  <inkml:trace contextRef="#ctx0" brushRef="#br0" timeOffset="148123.3147">3643 14797 649 0,'-18'-48'169'0,"-2"7"12"16,3 5-92-16,3 9-21 0,5 9-10 15,1 7-5-15,3 3-12 0,3 7-17 16,3 4-20-16,3 4-22 0,2 5-32 16,4 8 21-16,1 2-164 0,2 5-149 15,2 6-361-15</inkml:trace>
  <inkml:trace contextRef="#ctx0" brushRef="#br0" timeOffset="148576.6801">3917 15038 475 0,'-1'2'122'15,"1"-1"4"-15,-1 1-55 0,1-2-28 16,0-1-6-16,1 0-5 0,-1 1-2 16,3 1 0-16,-3-2 2 0,1-2 4 15,0 1 2-15,-1 2 0 0,1-1 1 0,-1 1-2 16,0-2-1-16,1 2-3 0,1 4-3 16,0 0-5-16,-1 1-3 0,2 1-2 15,-1 2-3-15,1 1-4 0,0 1-3 16,0 0-2-16,-1-2-1 0,2 0-2 15,-2-1-1-15,3-2 0 0,-1-2-1 16,1-4 1-16,0 0 0 0,1-4-1 16,0 1 0-16,1-5 0 0,1-2 0 0,-1 0-1 15,2 0-1-15,0 0 0 0,0 3 0 16,0 1 0-16,-2 4-1 0,0 5 0 16,-1 5-2-16,-1 0-3 0,-1 4-5 15,0 3-12-15,2 0-20 0,-3 4-25 16,4-2-32-16,-1-4-107 0,3 3-137 15,5-2-309-15</inkml:trace>
  <inkml:trace contextRef="#ctx0" brushRef="#br0" timeOffset="149012.6244">4569 14706 680 0,'-23'4'189'0,"-2"5"9"0,-1 5-65 15,3 10-51-15,4 6-15 0,-5 3-17 16,6 7-11-16,3 4-14 0,4 1-9 15,5-1-6-15,6 0-8 0,5-2-10 0,7-4-16 16,3-5-26-16,5-6-26 16,2-6-25-16,5-5-113 0,3-5-142 0,4-7-305 15</inkml:trace>
  <inkml:trace contextRef="#ctx0" brushRef="#br0" timeOffset="149900.8092">4627 15097 304 0,'2'-8'88'0,"2"-3"7"16,1 1-23-16,2-1-25 0,-1 0 0 15,3 0 1-15,-2-2-3 0,0 0-5 16,-1 2-1-16,-1 0-2 0,0 0-1 16,-1 2 0-16,1 4 1 0,-3 1 1 0,-2 0 0 15,1 1 2-15,1 1 1 0,-2 1-1 16,-2 1-3-16,1-3-3 0,0 3-3 16,2 0-3-16,-2-1-4 0,0 1-5 15,1 0-3-15,-1 0-3 0,1 0-3 16,-2-1-2-16,2 0-3 0,0 1-1 15,0 0-2-15,0-2-1 0,2 1 0 16,-2 0-1-16,1 0 0 0,-1-1 0 16,0 0 0-16,1 1 0 0,-1 0 1 15,0-1-1-15,1 1 1 0,-1 1-1 16,0-1 0-16,0 1 1 0,0 0 0 16,0 1 0-16,-1 0-1 0,0 1 1 0,0 0 0 15,1 3 0-15,-2 0 0 0,1 2 0 16,0 1 1-16,1-1 0 0,0 0 0 15,0 2-1-15,-1-2 1 0,1-1-1 16,0-1 0-16,0-1 0 0,1-3-1 16,-1 0 1-16,1-1-1 0,0-2 0 15,2-2 0-15,-2-1 1 0,1-2-1 0,0-2 0 16,-1 0 1-16,0-1-1 0,-1-1 1 16,0 0 0-16,-2 1 0 0,0 1 2 15,1 4 1-15,-1 1 3 0,-1 1 0 16,1 2 1-16,-2 3-1 0,1 2 1 15,-2 3-2-15,0 6-1 0,0 1-2 16,1 6 0-16,1 2-1 0,1 0 0 16,2 1 0-16,3-1 0 15,0-1-1-15,4-3 0 0,0-3-1 0,0-3 0 16,3 1 1-16,0-6-1 0,0-3-1 16,2-3 1-16,0-2 0 0,2-4-1 0,0-4 0 15,0-4 1-15,-1-3-1 0,-2-4 1 16,-1 1 0-16,-3-2 1 0,-3 2-1 15,-4 2 1-15,-2 4 0 0,-3 4 1 16,-3 8-1-16,0 5 0 0,-1 3 0 16,1 7 0-16,0 1 0 0,3 5-1 15,3 2 1-15,2 0-1 0,5 0 0 16,2 0 0-16,5-3 0 0,3-1 0 0,4-3 0 16,-1-3-1-16,4-3 0 0,0-7-1 15,0-3 0-15,-1-4-1 0,-2-4 0 16,-3-4 1-16,-2-4 0 0,-3-3 0 15,-4-1 1-15,-4-2-1 0,-5-4-3 16,0 0-4-16,-3 1-5 0,-1 4-7 16,-1 4-10-16,-2 4-12 0,2 6-16 15,-1 7-12-15,2 3-17 0,3 5-10 16,0 4-94-16,2 2-112 0,5-2-247 16</inkml:trace>
  <inkml:trace contextRef="#ctx0" brushRef="#br0" timeOffset="150167.1036">5007 15108 591 0,'0'5'179'0,"-1"-1"6"15,-2-1-6-15,1 4-107 0,1-1-16 0,4 0-16 16,-2 0-12-16,4-1-9 0,3-1-6 16,6 0-5-16,2-1-2 0,3-2-2 15,5-5-1-15,1 1-1 0,1-2-1 16,-4-3 0-16,-4 2 0 0,-4-2 0 15,-4 0 1-15,-7 2 2 0,-5 1 4 16,-5 1 3-16,-8 1 0 0,1 1 0 16,-4-1 0-16,-2 3-2 0,0 0-6 15,-1 1-9-15,2 2-9 0,6-1-11 16,1 1-14-16,6 3-28 0,6-4-27 16,2 3-110-16,7-2-139 0,5 2-315 15</inkml:trace>
  <inkml:trace contextRef="#ctx0" brushRef="#br0" timeOffset="150435.385">5254 14695 733 0,'2'0'165'0,"4"3"4"16,4 3-124-16,2 6-17 0,3 4-5 15,1 1-3-15,2 5-4 0,2 4-6 16,1 1 0-16,1-1 1 0,1 2 1 16,-1-1 1-16,-1 5 0 0,-3 1 1 15,-3-1 0-15,-5 1-2 0,-4 0-3 0,-6-3-5 16,-5 0-12-16,-4-6-18 16,-2-3-26-16,-1-3 18 0,-4-4-156 0,4-4-145 15,1-3-340-15</inkml:trace>
  <inkml:trace contextRef="#ctx0" brushRef="#br0" timeOffset="151883.9891">6027 14902 419 0,'-4'0'114'0,"1"0"3"15,1 0-19-15,0 2-67 0,0-2-12 16,1 1-6-16,1-1-9 0,0 1-10 16,1 2-9-16,2-2-2 0,-2 0-101 15,1 0-93-15,1 2-236 0</inkml:trace>
  <inkml:trace contextRef="#ctx0" brushRef="#br0" timeOffset="152583.2133">6050 14895 532 0,'0'-5'142'0,"0"3"12"15,-3 0-56-15,-3 2-22 0,3-1-6 16,-1 1-4-16,0 1-3 0,-3 2-8 16,1 1-8-16,-2-1-8 0,4 5-9 0,-4 1-5 15,0 7-6-15,-3-1-4 16,4 7-3-16,3 3-3 0,2-1-2 0,4-1-2 15,1-1-2-15,5-2-3 0,3-3-1 16,-2-6-3-16,2-3-3 0,4-4-2 16,1-4-1-16,0-2-2 0,1-3 1 15,0-3-1-15,-1-4 3 0,-2-1 2 16,-4-2 1-16,-3 1 3 0,-3-5 0 16,-4 0 2-16,-2 0 1 0,0 0 0 15,-5 0 0-15,-1 0 0 0,2 2 1 0,-1 3-1 16,1 3 0-16,-1 2 0 0,4 3 0 15,0 4 0-15,2 2-1 0,1 1 0 16,1 2 0-16,-1 1 0 0,3 3 0 16,-1 0 0-16,1 2 0 0,2 2 0 15,-1 1 0-15,1 1 0 0,1 1 0 16,-1 0 0-16,2 1 0 0,-1 2 0 16,-1 0 1-16,2 2 0 0,0 0 0 15,2 3 0-15,-1 2 0 0,2 0 0 16,0 2 2-16,-1 5-1 0,-1 0 1 0,-2 3 1 15,2 0 0-15,-5 0 1 0,1-1 1 16,-2 0 1-16,-3-3 1 0,-1-3 1 16,-2-2 1-16,-2-4 3 0,-4 0 0 15,-1-5 2-15,-1-4 0 0,0-5-1 16,-1-3-1-16,2-8-1 0,2-5-4 16,0-8-3-16,4-6-8 0,3-1-9 15,2-5-14-15,1-7-17 0,4-2-29 0,2 0-24 16,3 6 51-16,1 0-163 0,-3 7-135 15,2 4-306-15</inkml:trace>
  <inkml:trace contextRef="#ctx0" brushRef="#br0" timeOffset="153184.8517">5099 15171 569 0,'-7'2'153'16,"-2"1"11"-16,-2 0-71 0,2 2-18 15,-1 2-10-15,1 2-7 0,2 2-7 16,-2 0-12-16,3 4-9 0,4 0-8 16,2-1-5-16,0 1-3 0,2 0-4 15,2-2-3-15,6-2-1 0,-1-4-2 0,6 1-1 16,1-5-1-16,4 0-1 0,1-4-1 15,-1-4 1-15,-1-3-1 0,-2-3 0 16,-1-2 1-16,-4-3-1 0,-3-1 1 16,-5-1 1-16,0 0-1 0,-4 1 1 15,-4 1 1-15,-3 2 0 0,-1 1-1 16,-5 2 1-16,0 5-2 0,-3 0-4 16,-2 2-12-16,-1 4-18 0,0 5-26 15,1 4-25-15,4 2-117 0,3 1-144 16,6 7-317-16</inkml:trace>
  <inkml:trace contextRef="#ctx0" brushRef="#br0" timeOffset="154595.4597">6399 14825 625 0,'0'-12'163'0,"0"1"9"0,4 4-88 16,-6 0-15-16,2 4-8 0,-3-1-7 0,6 7-9 15,-3 4-11-15,0 4-8 0,-3 0-6 16,3 7-4-16,1 3-3 0,3 6-1 16,-3 3-2-16,0-1-2 0,2 0-2 15,0 3-1-15,3 0 0 0,-2-3-2 16,1 0-1-16,0-7-1 0,2-3 0 16,-1 0-1-16,3-7 1 0,-3-5-2 15,5 1-1-15,0-4-6 0,1-2-10 16,1-5-12-16,-2 0-22 0,-3-4-18 15,1-1-22-15,-2-3-111 0,-3-1-131 0,1-4-291 16</inkml:trace>
  <inkml:trace contextRef="#ctx0" brushRef="#br0" timeOffset="154772.9909">6435 14835 799 0,'-7'-5'195'0,"0"3"3"0,5-2-123 15,2-1-21-15,4 0-18 0,5-1-14 16,2-1-14-16,6-2-11 0,2 1-18 0,-1-2-23 16,2 2-21-16,0 1-112 0,-1 1-22 15,2 6-124-15,-3 5-231 0</inkml:trace>
  <inkml:trace contextRef="#ctx0" brushRef="#br0" timeOffset="155315.8387">6715 14999 550 0,'0'-3'128'0,"0"-2"5"0,0 1-89 0,0-1-9 16,1 1-1-16,-1-1-2 0,3 2 0 15,-3-2 2-15,1 2 3 0,1 0 2 16,0-1 2-16,-1 2-1 0,0-1 1 0,-1 3-2 15,1-1-4-15,1 0-4 0,-1 3-3 16,0 3-5-16,1 4-4 0,1 2-5 16,-1 1-3-16,1 5-1 0,0 0-3 15,1 2 0-15,1-2-1 0,0 0 0 16,0-2 0-16,2-4 1 0,0-2 0 16,1 0 1-16,-1-3-1 0,1-3 0 15,0-3 0-15,-1-4-1 0,3-2-1 16,1-5 0-16,0-3-2 0,0-5 0 15,2-3-2-15,-4-3 1 0,2 2-2 0,-1 1 1 16,-2 3-1-16,-2 5 0 16,-1 5 0-16,1 5 0 0,-3 4-1 15,1 7 0-15,-1 2 0 0,-2 7-2 0,1 3 0 16,1 4-2-16,-1 0-4 0,2 5-6 16,-3-2-9-16,3-3-15 0,1-3-23 15,1-2-19-15,2-3-29 0,0-5-100 16,1-6-132-16,2-1-282 0</inkml:trace>
  <inkml:trace contextRef="#ctx0" brushRef="#br0" timeOffset="155514.4724">7162 15045 712 0,'-2'1'208'0,"2"-1"6"0,0 2-12 16,1 2-124-16,0-3-33 0,4 2-16 15,1 0-11-15,1 0-12 0,3-1-14 16,0-2-9-16,2 0-12 0,1 1-19 0,1 1-26 16,1-2-21-16,1 0-118 0,0-2-141 15,2 0-319-15</inkml:trace>
  <inkml:trace contextRef="#ctx0" brushRef="#br0" timeOffset="155680.0202">7465 14966 833 0,'-3'6'204'0,"0"2"4"0,0 1-119 0,1 2-31 0,2 2-20 15,-2-1-16-15,1 3-11 0,2-1-8 16,-1 0-12-16,0-1-15 0,3 2-21 16,-2-2-26-16,3 2-25 0,-2-3-114 15,4-1-141-15,3 2-308 0</inkml:trace>
  <inkml:trace contextRef="#ctx0" brushRef="#br0" timeOffset="156110.9554">7549 14754 899 0,'-1'-7'203'0,"1"1"1"16,0 2-147-16,2 2-27 0,5 0-9 0,1 1-6 15,4 1-6-15,3 3-4 0,1-1-3 16,2 2 0-16,3 1-1 0,-1-2-1 16,-2 3 1-16,-1 2 0 0,-3-2 1 15,-3 1 0-15,-4 2-1 0,-3 2 1 16,-3 1 0-16,-1 4-1 0,-1 0 1 15,-3 1-2-15,-1 3 1 0,2 1-1 16,-1 1 0-16,3 2-1 0,-1 2 1 16,4 0-1-16,-1 0-1 0,5 4 0 0,-1-4-2 15,0-2-1-15,-1-3-1 0,-1-3 0 16,1-1-1-16,-2-1 1 0,-3-3 2 16,1-1 0-16,-2-1 2 0,-1-1 1 15,-2-1 0-15,-3-1 1 0,-3-2 0 16,-2 0-5-16,-1-1-6 0,-2-3-10 15,-3 2-14-15,2-1-21 0,3 1-12 16,3 1 58-16,0-1-187 0,7 1-138 0,3 1-337 16</inkml:trace>
  <inkml:trace contextRef="#ctx0" brushRef="#br0" timeOffset="157701.2075">8209 14977 479 0,'0'-11'134'0,"-1"-1"9"16,1 1-29-16,-2 1-41 0,1 0-2 15,-1 2 0-15,0 2 0 0,2 1-3 16,0 2-4-16,-1 3-8 0,1 0-10 0,-2 6-10 16,2 2-10-16,2 5-8 15,-4 6-7-15,2 5-3 0,-1 3-3 0,1 2-2 16,0 0-1-16,0 1-1 0,0-2-4 16,1-2-6-16,1-3-9 0,-1-1-11 15,1-2-19-15,0 1-23 0,0-3-14 16,-1-1-21-16,0-1-99 0,2-4-124 15,-2-2-267-15</inkml:trace>
  <inkml:trace contextRef="#ctx0" brushRef="#br0" timeOffset="157922.2839">8053 15118 740 0,'-9'-5'198'0,"5"1"8"15,-1 2-81-15,2 0-48 0,2 0-20 16,1 1-16-16,2 0-11 0,4 0-10 16,3-2-8-16,3 1-5 0,3-3-2 15,4 2-2-15,3 0-6 0,3-1-11 16,2-1-18-16,-3-1-29 0,3 2-29 0,-1 1-128 16,1-7-157-16,-1 1-352 0</inkml:trace>
  <inkml:trace contextRef="#ctx0" brushRef="#br0" timeOffset="158911.3952">8625 15123 671 0,'-2'-10'176'15,"1"2"7"-15,0 3-93 0,0 0-23 16,2 3-9-16,3 4-12 0,2 3-12 16,1 2-9-16,3 0-7 0,1 3-3 0,1 0-1 15,2 1-2-15,-1 0-1 0,-3-2-1 16,-1-2 0-16,-2 0-1 16,-1-1 1-16,-2-1 1 0,-3-2 1 0,-1 0 0 15,1-1 1-15,-2-4-1 0,1 1-1 16,-1-4-1-16,-1-1-3 0,2-4-2 15,0-3-2-15,3-6-2 0,2-3-2 16,2-3-3-16,4-3-3 0,1-2-5 16,4 4-7-16,2 3-7 0,0 5-11 15,1 4-16-15,0 9-20 0,-2 5-9 16,1 5-25-16,0 3-96 0,0-1-127 0,4 0-271 16</inkml:trace>
  <inkml:trace contextRef="#ctx0" brushRef="#br0" timeOffset="159508.9293">9265 15085 267 0,'2'-5'50'0,"1"3"-9"15,3-2-39-15,0 0-28 0,3 2-1 0,1-2 10 16,-2 3 21-16,1-2 26 0,0 0 21 15,-2 2 18-15,-2-3 13 0,0 3 8 16,-3-3 1-16,-2 0-11 0,-1-1-7 16,-3 0-4-16,-1 1 0 0,-2-1-1 15,-3 1 0-15,-1 4-1 0,-2 4 2 16,-1 1-4-16,-5 4-4 0,0 4-6 16,0 3-7-16,0 2-9 0,3 0-7 15,0-1-8-15,3 2-7 0,4-2-6 0,6 1-5 16,1-2-3-16,5 0-1 0,3 1-3 15,5-2-5-15,5-1-8 0,4-3-12 16,3-4-12-16,3-5-19 0,2-3-26 16,2-3-14-16,-1-3-19 0,1-1-104 15,0-2-127-15,0-1-280 0</inkml:trace>
  <inkml:trace contextRef="#ctx0" brushRef="#br0" timeOffset="159814.319">9552 15060 650 0,'-10'7'190'0,"2"0"6"0,-2 4-23 15,2 4-101-15,0-1-22 0,2 2-17 16,-4-1-13-16,7 2-8 0,2-1-5 16,2 0-2-16,4-1-2 0,4-2-1 0,1-2-1 15,8 0 0-15,-2-7-1 0,4-3 0 16,-1-5 0-16,5-2 0 0,-2-4 0 15,2-2 1-15,-1-2-1 0,-2-2 1 16,-5 0 0-16,-5 0 1 0,-4 0 0 16,-4 0 1-16,-7 2 0 0,-6 2 0 15,-1 1 0-15,-2 1-1 0,-3 1-1 16,-2 4-4-16,0 3-6 0,0 2-9 16,2 4-10-16,3 3-16 0,3 3-19 15,3 2-13-15,4 1-20 0,3-1-100 0,7 0-120 16,3-2-271-16</inkml:trace>
  <inkml:trace contextRef="#ctx0" brushRef="#br0" timeOffset="160093.4637">9850 15036 657 0,'2'-4'168'0,"-2"1"6"0,0 1-78 15,1 4-40-15,1 1-11 0,0 2-7 16,0 3-6-16,3-1-5 0,4 3-3 15,1-1-2-15,2 2-1 0,0-1-3 16,2 0-2-16,-1 1-3 0,1-2-3 16,-2 0-2-16,-1 0-2 0,-3-2-1 15,0 2-2-15,-5-2-1 0,-3 2 0 16,-4-2 0-16,-4 2 0 0,-3-1 0 16,-2 0-1-16,-4 0 0 0,-2 0-2 15,1-2-4-15,1-3-7 0,0 1-12 16,3-3-17-16,3-1-24 0,5-2-15 0,3-2-5 15,3 1-117-15,7-1-127 0,2 1-277 16</inkml:trace>
  <inkml:trace contextRef="#ctx0" brushRef="#br0" timeOffset="160361.7789">10439 14633 733 0,'-25'6'202'0,"0"5"7"0,-5 7-62 16,0 9-66-16,-2 5-21 0,-4 3-13 15,8 5-14-15,4 5-9 0,3 6-8 16,6-4-5-16,6-3-10 0,9-2-14 0,7-3-15 15,6-6-24-15,4-5-28 0,5-9-14 16,3-3 28-16,4-4-153 0,4-6-134 16,4-1-305-16</inkml:trace>
  <inkml:trace contextRef="#ctx0" brushRef="#br0" timeOffset="161244.805">10471 14931 490 0,'3'-7'125'0,"0"1"6"0,0 6-71 16,-3-2-10-16,0-1-3 0,0 3-4 15,-2 0-2-15,1 2-2 0,-2-4 1 16,0 0 1-16,0 2-2 0,1 0-2 16,3 2-4-16,-2 0-4 0,-2-2-4 0,3 1-6 15,0-1-5-15,0 1-4 16,0 0-3-16,-2-3-2 0,3 3-2 0,0-1 0 15,-1 0 0-15,2 0 0 0,-1-1 0 16,1 0 1-16,1-1 0 0,-1 0 1 16,1 0 1-16,-1 0-1 0,0 1 2 15,1-1-1-15,-2 0 1 0,0 2 0 16,1-1 1-16,-2 4-1 0,0-3 1 16,0 0 0-16,0 1-1 0,-2 1-1 15,2-2-1-15,-1 2-1 0,0-2-2 0,0 0 0 16,-1 0-1-16,2 1-1 15,0-1 0-15,0 0 1 0,0 0-1 0,3-1 0 16,-2 1 0-16,2-3 0 0,-2 2 0 16,1-2 1-16,2 1-1 0,-3-2 0 15,2 2 1-15,-2-1-1 0,0 2 1 16,0-1 1-16,-1 2 1 0,0 1 1 16,0 1 0-16,-2 3 1 0,1 3 2 0,-3 1-1 15,0 9 1-15,1 2-1 0,-2 7-1 16,0 2 0-16,1 1 0 15,0 2-2-15,4-1 0 0,0-4-2 0,4-4 1 16,1-5-2-16,2-3 1 0,3-4-1 16,0-5-1-16,1-3-1 0,2-5 0 15,1-4 0-15,-2-4-2 0,0-3 2 16,-1-4-1-16,-1-4 1 0,-2-2 1 16,-4-2 0-16,-2 1 1 0,-2 2 1 15,-2 1 0-15,-1 5 0 0,-1 2 0 16,0 8 0-16,0 5 1 0,0 3-1 0,1 7 1 15,1 5-1-15,2 3 0 16,0 0 1-16,1 4-2 0,3-2 1 0,3 2-1 16,3-4-1-16,5-2-1 0,4-2-2 15,7-3 0-15,2-2-1 0,2-5 0 16,0-4 0-16,1-4 1 0,-3-2 1 16,-2-4 1-16,-8-4 1 0,-4-3 1 0,-3-4 1 15,-5-3-1-15,-4-2 0 0,-5-2-4 16,-2 1-5-16,-1 1-6 0,-3 3-7 15,-1 5-8-15,0 5-15 0,2 7-17 16,2 4-10-16,0 2-15 0,1 5-10 16,1 3-94-16,5 3-111 0,-1 1-243 15</inkml:trace>
  <inkml:trace contextRef="#ctx0" brushRef="#br0" timeOffset="161493.2919">10928 15116 735 0,'0'9'180'0,"-2"0"5"0,0-2-113 16,3 2-21-16,0-3-11 0,4 0-10 15,1-1-9-15,4-1-8 0,1-2-5 16,5-1-1-16,2-4-1 0,2-3-2 16,0-2 1-16,-2-3 1 0,-2-2 1 15,-3-1 1-15,-4 0 2 0,-5 1 2 16,-6 5 1-16,-1 0-2 0,-6 3-2 0,-3 4-4 15,-2 2-7-15,-3 4-14 0,0 3-21 16,0 0-27-16,1 1-19 0,3 2-93 16,5-1-29-16,6-2-116 0,6 2-212 15</inkml:trace>
  <inkml:trace contextRef="#ctx0" brushRef="#br0" timeOffset="161887.7878">11075 14599 581 0,'9'3'158'0,"6"8"8"0,2 2-30 15,4 5-84-15,6 3-3 0,1 6-1 16,0 2-1-16,-1 2-6 0,-1 2-6 0,-2 2-3 15,-3 2-3-15,-5 2-6 0,-5-1-5 16,-2 0-7-16,-6 0-12 0,-3 0-17 16,-6-2-36-16,-5-2-31 0,-2-5-121 15,2 1-152-15,-5-3-345 0</inkml:trace>
  <inkml:trace contextRef="#ctx0" brushRef="#br0" timeOffset="162939.9356">11571 14793 688 0,'-2'-5'186'16,"5"5"6"-16,-1 3-54 0,2 2-71 0,2 2-22 16,1 4-18-16,4 3-7 0,4 3-8 15,-1 1-5-15,-1-1-4 0,-1 4-6 16,4 1-8-16,0 0-13 0,0-1-17 16,0-1-21-16,0-4-22 0,0-5-114 15,4-5-133-15,-3-11-299 0</inkml:trace>
  <inkml:trace contextRef="#ctx0" brushRef="#br0" timeOffset="163124.5304">11971 14724 672 0,'-4'4'191'16,"1"6"6"-16,-2 4-43 0,-2 3-77 16,-1 4-20-16,-3 4-14 0,-2 4-11 15,-2 4-10-15,-5 3-5 0,0 2-3 16,0 4-4-16,-2 0-4 0,0-1-4 15,2 0-5-15,1-3-12 0,2-4-15 0,2-3-33 16,4-6-29-16,2-1-122 0,7-6-153 16,4-7-342-16</inkml:trace>
  <inkml:trace contextRef="#ctx0" brushRef="#br0" timeOffset="163443.075">12128 14670 700 0,'2'-9'182'0,"2"4"6"0,-1 3-85 15,-1 3-37-15,-1 3-13 0,0 2-9 16,-1 6-10-16,-1 1-9 0,-1 7-4 15,-2 2-2-15,0 4-3 0,2 2-1 0,-2 0-1 16,2 0-2-16,-1 2 0 0,2-2-1 16,0 0-2-16,2-1-1 0,-1-2-2 15,4-2-1-15,6-1-2 0,1-5-2 16,2 0-2-16,3-5-5 0,6-3-8 16,5-7-10-16,1-3-13 0,0-4-22 15,2-3-23-15,-2-8-25 0,-1-3-108 16,-4-3-135-16,-4 0-301 0</inkml:trace>
  <inkml:trace contextRef="#ctx0" brushRef="#br0" timeOffset="163608.3239">12165 14617 927 0,'-13'-2'211'0,"10"-1"1"0,2 2-146 16,7 1-32-16,5 1-19 0,3-2-15 15,6 1-17-15,6-3-20 0,-1 0-29 16,7-2-14-16,4 0-131 0,2-1-149 16,1 3-333-16</inkml:trace>
  <inkml:trace contextRef="#ctx0" brushRef="#br0" timeOffset="164107.0498">12489 14769 624 0,'-1'-6'164'0,"0"1"9"0,0 0-73 0,-1 0-33 16,4 4-9-16,-2-2-5 0,0 2-7 16,0 1-9-16,1 1-7 0,1 4-4 0,0 1-4 15,-1 1-3-15,0 2-2 0,3 2-2 16,-2 0-1-16,-1 3-3 0,-2-3-1 16,2 0-2-16,2 0-1 0,-1 1 0 15,1-1 0-15,0 0 0 0,0-2-1 16,4-3 1-16,-2 1-1 0,1-4-1 15,2-4-1-15,-1-3 0 0,1-4-2 0,2-3 0 16,0-2 0-16,1-4-1 0,1-4-1 16,-2 1 1-16,0 1-1 0,-1 0 1 15,-1 5-1-15,1 1 1 0,-2 5-1 16,-1 4 0-16,1 4 0 0,-2 4 0 16,0 6 1-16,-1 1-1 0,-2 3-1 15,-2 4 0-15,0 1-4 0,2 2-3 16,-2 1-8-16,1-4-10 0,1 2-14 15,4 0-21-15,3-3-23 0,3-3-27 16,0-1-104-16,2-6-135 0,-1-3-296 16</inkml:trace>
  <inkml:trace contextRef="#ctx0" brushRef="#br0" timeOffset="164291.6288">12914 14839 848 0,'-3'-3'214'16,"0"1"4"-16,2-1-103 0,1 3-51 16,1 0-26-16,3 0-15 0,2 0-10 0,0-1-9 15,3 1-8-15,2-2-10 0,2-1-12 16,3 1-20-16,1-2-30 0,4-1-23 16,1 0-119-16,1-2-147 0,4 1-323 15</inkml:trace>
  <inkml:trace contextRef="#ctx0" brushRef="#br0" timeOffset="164477.1347">13273 14693 883 0,'-5'4'214'0,"2"1"4"16,-1 2-128-16,2 3-34 0,-1 2-20 15,2 3-13-15,-2 1-10 0,2-1-6 16,0 3-6-16,0-1-11 0,0 0-13 15,2-4-17-15,-1 1-34 0,3-3-25 16,2-3-121-16,3-1-152 0,1-4-330 0</inkml:trace>
  <inkml:trace contextRef="#ctx0" brushRef="#br0" timeOffset="164921.7358">13309 14513 902 0,'-5'1'210'0,"2"-1"3"0,2 3-135 15,4-1-39-15,3-1-14 0,2 0-7 16,6 3-6-16,1-1-7 0,3-1-2 15,5-1-2-15,0 0 0 0,2 3 0 16,-1 1-1-16,-3-2 2 0,-1-1-1 0,-3 3 2 16,-6 0-1-16,0 3 0 15,-6 1 1-15,-5 1-1 0,-2 3-1 0,-1 2 0 16,-6 0-1-16,3 2 0 0,-1 1 0 16,1 2 0-16,2 2 0 0,2 0 0 15,1 1 0-15,4 0 0 0,1 1-1 16,1 0-1-16,0-3-1 0,1-1 0 15,2-2 0-15,0 0 0 0,-2-2 1 16,-2 0 1-16,-4-2 3 0,0-1 1 16,-4-2 0-16,-5-1 1 0,-2 0 0 15,-3-2 0-15,-7-3-4 0,-3 0-6 0,-2-2-11 16,-4-2-13-16,1 0-30 0,1-1-32 16,1 1-112-16,6-2-13 0,1 0-123 15,3 2-220-15</inkml:trace>
  <inkml:trace contextRef="#ctx0" brushRef="#br0" timeOffset="169280.7869">13640 12107 449 0,'-3'-13'111'15,"2"-1"5"-15,0-5-57 0,1-3-21 16,1-3-5-16,3-1-3 0,0-2-3 16,5 0-3-16,2-3-4 0,2 6-2 15,1 1-1-15,2 6 0 0,0 2 1 16,-1 6-1-16,-2 4 1 0,-2 6 2 16,-2 7 1-16,-3 11 0 0,-4 10-2 15,-4 13-3-15,-3 11 0 0,-4 10 0 0,-3 8-1 16,0 11-3-16,-1 8-1 0,5 3 1 15,1 1-1-15,5 3-2 0,7-2-3 16,10 1-2-16,7-8-1 0,6-7-2 16,6-11-1-16,8-9-2 0,0-10-2 15,1-7-3-15,-4-12-4 0,-5-9-2 16,-6-9-2-16,-3-2 0 0,-9-6 1 16,-5-6 2-16,-6-1 4 0,-3-3 3 15,-4-2 2-15,-4 3 3 0,-4 0 0 16,-1 1 0-16,-3 7-2 0,-4 5 0 0,-4 9-2 15,-3 7-1-15,0 11 0 0,-2 10 0 16,2 10 0-16,3 8 1 0,2 6 1 16,7 3 1-16,4 3 2 0,5 1-1 15,5-2 1-15,2 0 0 0,6-6 0 16,3 1 0-16,2-4 0 0,0-1 0 16,0-3-1-16,-2-2-1 0,-2-5-2 15,-4 1 0-15,-1-2-1 0,-1-1 1 16,-7-6-1-16,-2-4 2 0,-3-5 1 0,-5-6 2 15,-1-5 2-15,-3-3 2 0,-3-5 1 16,3-3 0-16,1-2 1 0,1-1-1 16,1-2 0-16,-1-3-2 0,3-2-2 15,2-1-5-15,1-2-11 0,3-3-10 16,4-1-21-16,2-2-109 0,3-3-120 16,2 0-288-16</inkml:trace>
  <inkml:trace contextRef="#ctx0" brushRef="#br0" timeOffset="170076.538">13782 13196 439 0,'-16'-5'120'0,"-1"-1"8"0,-1-1-48 15,2 3-17-15,1 0-2 0,0 1 0 0,4 0-3 16,1 2-5-16,3 1-7 0,3 1-8 16,2 0-7-16,4 2-8 0,4 1-7 15,4-1-8-15,3 3-4 0,3 1-1 16,5-3-1-16,5 1-1 0,1-1-3 16,3-2-5-16,5 1-9 0,0-4-9 15,2 1-12-15,-3-2-8 0,-3 0-11 16,-3 0-13-16,-6-2-100 0,-6 1-107 15,-6 1-256-15</inkml:trace>
  <inkml:trace contextRef="#ctx0" brushRef="#br0" timeOffset="170265.2762">13845 13232 594 0,'-28'13'154'0,"1"2"7"0,5-2-79 16,4 2-20-16,4 0-11 0,6-2-9 15,5-2-10-15,8 0-10 0,4-1-8 16,5-1-7-16,5-1-3 0,4-1-2 15,4-2-2-15,5-2 0 0,2-3-4 16,2 0-7-16,-1-4-11 0,1-1-14 16,-3-2-9-16,-3 0-19 0,-4-3-111 0,-5 0-120 15,-6-4-279-15</inkml:trace>
  <inkml:trace contextRef="#ctx0" brushRef="#br0" timeOffset="170481.2177">14131 13103 604 0,'6'0'135'0,"0"-2"1"0,3 3-97 16,0 1-22-16,4 2-6 0,3 3-4 16,1 3-3-16,3-1-2 0,1 2 0 15,1 0-1-15,4-2-1 16,1 2 1-16,-1-2 0 0,1-2 1 0,-5 1-1 16,0-1 1-16,-6 2 0 0,-4 0 1 15,-8 1 1-15,-8 4 0 0,-8-1 0 16,-5 2 0-16,-5 1-1 0,-2 1-1 15,-3 1-4-15,0 0-8 0,4-3-13 16,2-1 74-16,4-1-193 0,1-2-124 0,5-6-332 16</inkml:trace>
  <inkml:trace contextRef="#ctx0" brushRef="#br0" timeOffset="171011.8492">14096 12578 700 0,'-8'-7'167'0,"2"1"4"15,1 0-113-15,5 4-19 0,1-2-9 16,4 2-7-16,4 0-10 0,2 1-6 16,6 0-3-16,4 0-1 0,3 3 0 15,5 1-1-15,2-3 0 0,2 1-1 16,1 1-1-16,-2-1 1 0,0 2-1 0,-4-4 1 15,-4 1-1-15,-5 1 0 16,-3 0 0-16,-5 2 0 0,-5-1 1 0,-5 2-1 16,-5 2-1-16,-4 1 0 0,-4 1-2 15,-4 4-1-15,-2 0-1 0,-2 3-1 16,0 1 0-16,1 1 0 16,-1 1 0-16,2 2 2 0,3 1 2 0,2-2 0 15,0 0 1-15,5-2 1 0,2-1 0 16,5-2 0-16,5-1 0 0,4-4 0 15,2 0 0-15,5-2 0 0,6 1 0 16,4-3 0-16,4-3-4 0,4-1-8 16,3 0-11-16,3-1-8 0,4 2-13 0,-4-5-3 15,2 1-121-15,0 2-118 0,-2 1-277 16</inkml:trace>
  <inkml:trace contextRef="#ctx0" brushRef="#br0" timeOffset="173252.1978">15031 12209 360 0,'-1'0'93'0,"-2"-3"4"0,3 2-39 16,0-3-18-16,0 1-9 0,2-3-3 15,-4 0-2-15,4-3 0 0,-1 2-1 16,-1-3-1-16,0 0-2 0,1-1 0 16,-2 0-2-16,2-1-2 0,-2-1 0 15,1 1-1-15,0 0 0 0,0-3-2 16,0 3 0-16,-1-1-1 0,1-2 0 15,0 4 0-15,0 0-1 0,-2 0 0 16,1 1-2-16,0 3 0 0,0 0-1 16,-1 4 0-16,0-2-1 0,1 1-1 0,0 2 0 15,-1-1-1-15,1 1 0 0,1 1-2 16,-1-2-1-16,0 2 0 0,1-1-1 16,-2 0-1-16,4 0-1 0,-4 1 1 15,2-2 0-15,0 2 0 0,2-1 1 16,-2 0 1-16,0 1 1 0,0-1 3 15,0 0 0-15,1 2 3 0,0-1 1 16,-1 1 1-16,0 0 0 0,-1-1 0 16,1 1 0-16,-1 0-1 0,1 0-1 15,0 0-2-15,-2 0-1 0,2 0-2 0,0 0-2 16,0 1-1-16,2-1-2 0,-4 1 0 16,1-1 0-16,2 2-1 0,1 1 0 15,-1-1 0-15,0 0 1 0,0 0 0 16,1 0 0-16,-1 0-1 0,-1-1 1 15,1-2 0-15,0 2 1 0,0-2 0 16,1 0 0-16,-1-3 1 0,1-1-1 0,1 0 1 16,-1-1 0-16,-1-1-1 0,2 0 0 15,-2 0 0-15,0 3 1 0,-1 0 1 16,0 1 0-16,0 1 0 0,0 2 1 16,0 2-1-16,-1 3-1 0,0 5 0 15,0 4-1-15,-1 5-1 0,2 6-1 16,-1 4 1-16,0 3-1 0,1 3 1 15,1 0-1-15,2-1 0 0,0-2 1 16,2-1-1-16,1-5 0 0,4-3 0 16,2-5 0-16,2-3 0 0,2-6 0 0,1-2 0 15,3-7 0-15,-1-5 0 0,0-4 0 16,-2-1 0-16,-1-2 0 0,-4-4 1 16,-1-1-1-16,-5 1 1 0,-1 4 0 15,-4 0 0-15,-1 2 1 0,-2 2-1 16,-3 7 0-16,0 5 0 0,0 4-1 15,0 5 1-15,1 5-1 0,2 4-1 16,1 4 1-16,4 1-1 0,5 0 0 16,4-2-1-16,4-1 1 0,6-4 0 0,5-5-1 15,5-6 2-15,2-7-1 0,3-7 1 16,-3-7 0-16,0-4 0 0,0-6 0 16,-5-5 1-16,-5-2 0 0,-4-3 1 15,-5-1-1-15,-5-4 2 0,-8-2-1 16,-3-4 0-16,-5-1-1 0,-3 1 0 15,-1 3-3-15,-1 5-3 0,3 8-7 16,-2 9-8-16,2 8-11 0,4 13-15 16,1 5-15-16,3 8-17 0,4 4-114 15,-2 1-128-15,8 6-295 0</inkml:trace>
  <inkml:trace contextRef="#ctx0" brushRef="#br0" timeOffset="173584.3445">15988 11887 621 0,'1'-5'157'0,"-5"1"10"15,-2 3-88-15,-5 2-11 0,-4 4-4 16,-3 4-4-16,-5 5-8 0,-2 7-7 16,1 6-7-16,-2 6-7 0,-1 1-7 15,4 6-7-15,3 0-4 0,4 0-4 16,4 0-3-16,6-4-3 0,5-1 0 0,9-1-2 16,5-6-3-16,5-2-5 0,5-7-7 15,8-3-10-15,6-5-14 0,3-7-18 16,0-5-17-16,2-5-18 0,0-4-110 15,-2-6-130-15,-3 0-289 0</inkml:trace>
  <inkml:trace contextRef="#ctx0" brushRef="#br0" timeOffset="174013.7236">16160 12052 631 0,'-4'-4'168'0,"1"2"3"0,2-1-67 16,2 3-49-16,3-1-14 0,2 1-10 15,4 0-11-15,3 1-7 0,2 1-5 16,2 1-1-16,3 1-3 0,0 0-1 0,2-1-1 16,0 2-1-16,1-1-1 0,-1 0 1 15,1-3-1-15,-2 1 1 0,-3-2-1 16,-1 2 0-16,-3-2 0 0,-3 1 1 15,-4-2 0-15,-4 2-1 0,-6-1 1 16,-3 2 0-16,-5 2-1 0,-3 1 1 16,-3 1-1-16,-2 1 1 0,-2 3-1 0,-1 2 0 15,0 1 1-15,2-1 0 16,2 1 2-16,1 2 2 0,1-2 1 0,3 2 0 16,4 0 1-16,3 1-1 0,4-2 0 15,4 1-2-15,1 1-2 0,7 0-1 16,5-3 1-16,2 0-1 0,5-5 0 15,4 0 0-15,2-3 0 0,5-7-1 16,1-3-5-16,0-1-6 0,1-2-15 16,-2-1-16-16,-5-1-14 0,-3-1-21 15,-5-1-111-15,-5 0-127 0,-3-3-285 16</inkml:trace>
  <inkml:trace contextRef="#ctx0" brushRef="#br0" timeOffset="174244.1065">16565 11860 608 0,'9'-4'138'16,"2"2"2"-16,4 2-100 0,2 1-14 15,4 5-1-15,2 3-1 0,3 4-2 0,4 5-1 16,-1 4-1-16,2 4 2 0,0 5-1 16,2 2-2-16,-2 1-2 0,-3 2-2 15,-6-3-2-15,-1 2-2 0,-7 1-3 16,-9-3-3-16,-10 2-1 0,-9 1-3 15,-7 1-8-15,-2-1-10 0,-5-3-16 16,-3-2-10-16,3 0-19 0,2-7-110 16,3-4-122-16,7-7-277 0</inkml:trace>
  <inkml:trace contextRef="#ctx0" brushRef="#br0" timeOffset="174845.3793">17096 12200 775 0,'3'-1'193'0,"-1"-3"3"0,1 1-112 0,1-1-28 16,3 0-18-16,-1-1-16 0,2 2-10 15,1-2-8-15,1 1-5 0,-1 2-10 16,1-2-11-16,-1 2-20 0,-2 0-18 15,1 1-22-15,-4 1-115 0,-1 0-135 16,-1 5-300-16</inkml:trace>
  <inkml:trace contextRef="#ctx0" brushRef="#br0" timeOffset="175235.8979">17069 12329 819 0,'-1'5'189'15,"-1"-3"2"-15,3 3-131 0,0-1-24 0,2-3-12 16,0 0-11-16,5 0-7 0,0 1-11 15,2-4-17-15,1-1-27 0,2-1 52 16,2-1-195-16,3-1-154 0,1 0-380 16</inkml:trace>
  <inkml:trace contextRef="#ctx0" brushRef="#br0" timeOffset="175843.3272">17444 11930 589 0,'-15'-16'149'16,"4"1"8"-16,2 3-77 0,4 4-30 15,6 7-6-15,5 6-5 0,5 5-4 16,4 4-7-16,6 6-7 0,1 6-1 16,2 4-3-16,3 2-4 0,-1 3-2 15,0-2-2-15,-1 0-2 0,0-3-1 16,-1-1-1-16,2-1 0 0,0-3-1 16,-1-1-2-16,0-2-1 0,-2-1 0 15,0-2-1-15,-3 0-2 0,-3-4-5 16,-2-1-9-16,-3-2-14 0,-3-3-15 0,-3-2-12 15,-2-1 60-15,-4-2-185 0,-3-3-132 16,1-2-328-16</inkml:trace>
  <inkml:trace contextRef="#ctx0" brushRef="#br0" timeOffset="176078.6969">17977 11884 668 0,'-6'-1'170'0,"-6"7"4"0,-2 8-96 16,-4 8-20-16,-2 6-10 0,-3 6-10 15,-7 7-9-15,-4 3-8 0,-1 3-5 16,-3 2-2-16,-2 0-3 0,1 4-4 16,3-2-1-16,1 1-4 0,10-6-6 15,2-1-11-15,9-6-17 0,5-7-20 0,7-9-25 16,7-7-115-16,6-9-137 0,8-7-309 15</inkml:trace>
  <inkml:trace contextRef="#ctx0" brushRef="#br0" timeOffset="176363.9904">18336 11882 718 0,'-19'2'173'0,"-3"3"5"15,-5 5-113-15,1 5-14 0,0 3-5 16,0 6-6-16,2 6-7 0,0 0-8 16,5 5-4-16,2 2-4 0,4-2-4 15,4 1-5-15,1-3-2 0,6-5-3 0,3-1-1 16,5-3-2-16,4-2-3 0,2-3-7 15,7-5-9-15,1-4-9 0,2-2-15 16,3-5-18-16,1-3-20 0,-1-6-114 16,0-1-132-16,-1-3-304 0</inkml:trace>
  <inkml:trace contextRef="#ctx0" brushRef="#br0" timeOffset="176785.4214">18313 12155 747 0,'0'-5'176'0,"2"0"4"0,3 1-120 0,1 1-17 16,3-2-8-16,0 2-7 0,1 0-10 15,4 2-6-15,2-1-4 0,1 1-2 16,1 1-3-16,3 0-2 0,1 1 0 0,3 1-3 15,-1-1-2-15,-2-1-2 0,-1 2-3 16,-4-1-3-16,-2-1-2 0,-5 2-3 16,-6-1-1-16,-1 1 1 0,-7 2 1 15,-4 0 3-15,-3 2 2 0,-7 1 3 16,0 4 3-16,-6-1 3 0,-5 1 2 16,0 1 3-16,2 3 6 0,1-2 4 15,3 3 4-15,0 0 4 0,7 0 3 16,2 1 1-16,6 2-1 0,3-6-5 0,2 1-3 15,6-2-5-15,3-1-4 0,3-3-2 16,4 0-2-16,3-4-1 0,4 0-1 16,2-2-1-16,3-2-1 0,5-3-5 15,0 1-7-15,2-3-10 0,0 0-16 16,-2-2-17-16,-1-2-21 0,-5-1-116 16,-3 0-133-16,-2-1-303 0</inkml:trace>
  <inkml:trace contextRef="#ctx0" brushRef="#br0" timeOffset="177021.6156">18734 11846 538 0,'9'-5'141'0,"0"4"5"0,1 2-17 16,2 4-96-16,2 5-7 0,1 4 2 0,-1 4 1 15,1 3-1-15,2 4-2 0,1 4 1 16,2 1-2-16,0 1 0 0,-1 2-3 15,0 1-4-15,-2-1-3 0,-5 0-3 16,-5 0-3-16,-4-1-4 0,-10 3-1 16,-6-2-4-16,-6-2-9 0,-2 1-17 15,-2-2-20-15,1-3-23 16,-1-2-116-16,6-5-135 0,5-7-310 0</inkml:trace>
  <inkml:trace contextRef="#ctx0" brushRef="#br0" timeOffset="177306.9196">19199 12284 740 0,'-2'-2'190'15,"3"4"5"-15,-1-4-74 0,1 2-64 16,3-1-19-16,0 2-8 0,3-1-9 16,3 0-7-16,2-1-5 0,3 1-4 15,2 0-5-15,3 1-11 0,0-3-16 16,0 2-31-16,-3-1-26 0,-2-1-119 16,-4 1-149-16,-1 2-332 0</inkml:trace>
  <inkml:trace contextRef="#ctx0" brushRef="#br0" timeOffset="186564.0839">19601 12091 554 0,'-8'-5'142'0,"-1"3"10"15,0-2-71-15,1 1-11 0,-2-1-4 16,3 3-1-16,1 1-2 0,2 1-4 16,-2-2-7-16,3 2-8 0,2 0-7 15,0 0-8-15,0-3-9 0,2 1-5 16,1 1-4-16,3 0-3 0,3 0-2 16,0 0-2-16,2-2 0 0,5 5 0 15,-2-3-2-15,2-1 0 0,1 1 0 16,0-2-1-16,1 2-1 0,0-1 1 15,0 0-1-15,3 0 0 0,-2-1 0 16,-2 0 0-16,0 2 0 0,-3-1-1 0,1 8-1 16,-4-4 0-16,-4 0-2 0,-1 3 0 15,-2 2-2-15,-1-3 0 0,-4 1 0 16,-2-4 0-16,-1 6 2 0,-3-1 1 16,-4-1 1-16,0 4 0 0,-2 1 2 15,1 1 0-15,-1 2 0 0,0-2 0 16,0 1 0-16,4 3 0 0,-2-1 1 15,0 0-1-15,1-6 0 0,0 4 0 0,1 0 1 16,0-1 0-16,0-1 0 0,2 0 1 16,1 0 0-16,-1 2 0 0,2-2 0 15,0-4 0-15,2 0 0 0,1-2-1 16,1-1 0-16,1-2-1 0,1 1 1 16,0-2-1-16,3 0 0 0,-2 2 0 15,1-2 0-15,1 2 0 0,0-2 0 16,2 0 0-16,1 0 0 0,-1 0 0 15,3-1 0-15,0-1 0 0,1 0 0 16,1 0 0-16,-1-2 0 0,1 2 0 0,1-1 1 16,-1-2-1-16,0 1 0 0,0 2-1 15,1-1-2-15,-3 1-3 0,1-1-6 16,-2 2-7-16,1 0-12 0,-2 2-13 16,0-1-18-16,-1 0-8 0,0 1-14 15,1 1-11-15,-3-2-95 0,1 0-110 16,0-2-248-16</inkml:trace>
  <inkml:trace contextRef="#ctx0" brushRef="#br0" timeOffset="186895.4747">19862 11917 740 0,'-5'-6'190'0,"3"0"5"0,1 0-101 16,2 1-28-16,1 0-17 0,2 0-12 0,0 2-12 15,3-1-10-15,0 1-6 0,4 1-4 16,2 1-4-16,2 1-8 0,3-1-14 16,2-1-21-16,0 2-22 15,0-1-26-15,-1 0-115 0,-2-3-140 0,3-1-306 16</inkml:trace>
  <inkml:trace contextRef="#ctx0" brushRef="#br0" timeOffset="187081.1696">20217 11658 685 0,'-2'0'181'0,"-1"3"7"16,1 1-68-16,0 3-56 0,0 3-17 16,1 4-13-16,0 1-10 0,0 3-8 15,2-1-8-15,0 0-9 0,2 5-15 16,1-1-24-16,1 0-26 0,1 2-130 0,3-2-151 15,1 0-353-15</inkml:trace>
  <inkml:trace contextRef="#ctx0" brushRef="#br0" timeOffset="189700.848">20317 12233 586 0,'-2'-7'150'0,"0"1"9"0,-1 2-78 16,1 2-15-16,1-2-9 0,-2 2-8 16,3 0-8-16,0 5-8 0,2-1-7 0,-1 3-8 15,0 3-6-15,3 1-3 0,1 5 0 16,-2-1 0-16,3 1-1 0,0 2 0 16,2 0 0-16,0-3-1 0,0 1 1 15,0-1-2-15,-2-2 0 0,1-1-2 16,-4-4 1-16,0-1 2 0,-3-4 2 15,-2-1 1-15,0-4 2 0,0-1 1 16,-3-4 2-16,0-4 1 0,0 1-2 16,0-5-3-16,3-3-1 0,-1 0-2 0,4-4-3 15,2 1-1-15,3-1-3 16,2 0 0-16,3 2-2 0,2 4-3 0,0 2-4 16,2 5-8-16,1 2-11 0,0 6-14 15,0 3-19-15,2 1-18 0,-1 4-20 16,0 1-108-16,-2 0-131 0,3 5-287 15</inkml:trace>
  <inkml:trace contextRef="#ctx0" brushRef="#br0" timeOffset="190947.158">20909 12203 593 0,'4'-8'148'0,"-1"1"8"16,-2 1-86-16,-1 0-8 0,-3 0-5 15,0 1-2-15,-2 0-3 0,-3 1-5 16,-3 2-5-16,0-1-8 0,-2 2-7 15,-3 0-7-15,-2 2-5 0,-3 1-7 16,0 2-4-16,0 2-2 0,2 0-2 16,3 4 0-16,1-1 0 0,5-1 0 0,4 0-1 15,4 0 1-15,2 1-2 0,4-1 0 16,3 0 0-16,1 0-1 0,6 0 0 16,2 0-1-16,1 1 1 0,1-3-1 15,2 0 2-15,-1 0 0 0,0-1 1 16,-5 0 0-16,1 0 1 0,-2-1 0 15,0-1 0-15,-2 1 0 0,-1 0 0 16,-3-1 0-16,0 2 0 0,-3-2 0 16,-2 2 0-16,-4-2 0 0,-3 2 0 15,-1 0 1-15,-4 0-1 0,-2 2 1 16,-3 1 1-16,-2-2-1 0,0 0 0 0,-3 1 0 16,1 1-2-16,-1-4-6 0,3 1-10 15,2-2-18-15,5-1-22 0,4 2-25 16,3-2-114-16,5-2-138 0,4 0-305 15</inkml:trace>
  <inkml:trace contextRef="#ctx0" brushRef="#br0" timeOffset="191153.6074">21103 12268 728 0,'0'3'195'0,"2"3"5"0,-3 2-76 15,1 4-59-15,0 3-17 0,0 2-15 16,0 1-12-16,0 1-11 0,0 1-7 16,1-1-9-16,2-3-15 0,-2-3-22 15,0-2-24-15,1-3-24 0,-1-4-113 16,-1-5-141-16,2-6-304 0</inkml:trace>
  <inkml:trace contextRef="#ctx0" brushRef="#br0" timeOffset="191283.875">21067 11974 612 0,'-11'-38'169'0,"2"8"7"0,-1 9-68 16,0 8-40-16,4 6-16 0,0 0-14 15,6 9-16-15,3 4-22 0,5 6-27 16,0 5-27-16,2 5-127 0,1 4-139 16,3 7-342-16</inkml:trace>
  <inkml:trace contextRef="#ctx0" brushRef="#br0" timeOffset="191763.7124">21321 12206 655 0,'0'-1'161'0,"0"0"7"0,0 1-101 16,0 0-17-16,-1 1-6 0,2 0-6 0,0 1-7 16,-1 0-6-16,1 0-4 0,1 1-1 15,-1-2-1-15,1 2-1 0,-3-1-1 16,2-1-1-16,-1 1 0 0,2-1 0 16,-1 0-1-16,-1-1-2 0,1 1-1 0,1-1-1 15,0 3-3-15,-1-2 0 0,1 3-3 16,0-1-1-16,0 3-1 0,-1 3 0 15,2-1-1-15,-2 0 1 0,0 0 1 16,0 1 0-16,1-3 1 0,0 0 0 16,1 0 2-16,-2-3-1 0,0-1 2 15,1-1 1-15,3-2 0 0,0-1 0 16,1-2 0-16,0-3-1 0,4-1-1 16,3-1-2-16,-1-2-1 0,1 0-2 0,2 2-1 15,0 2-1-15,1 1-1 0,-2 3 0 16,0 4-1-16,-1 4-2 15,-2 4-1-15,-1-1-2 0,-3 6-3 0,1 2-5 16,-3 2-6-16,-3 2-9 0,1-1-11 16,-1 2-18-16,2 1-19 0,2-2-10 15,4-2-14-15,1-3-100 0,3-4-119 16,5-6-262-16</inkml:trace>
  <inkml:trace contextRef="#ctx0" brushRef="#br0" timeOffset="192066.721">21921 11824 757 0,'-19'19'203'0,"-1"5"8"0,0 7-109 16,2 3-17-16,1 3-17 0,1 1-21 15,4 1-17-15,3 0-14 0,7-1-9 16,5-5-8-16,7 0-8 0,6-5-10 16,9-2-13-16,5-3-17 0,7-4-22 0,2-3-17 15,3-3-127-15,-3-4-142 0,3-4-327 16</inkml:trace>
  <inkml:trace contextRef="#ctx0" brushRef="#br0" timeOffset="193092.5372">22088 12154 401 0,'1'-2'111'16,"3"1"7"-16,-2 0-26 0,4 1-44 16,-3 0-6-16,-1 0-2 0,1 0-3 0,-1 0-2 15,-1 0-3-15,-1 0-1 0,-1-2-1 16,2 2 0-16,-1 0 0 0,0-2-1 15,0 2-2-15,0-1-1 0,2 0-3 16,-1 1-3-16,-1-1-2 0,2-2-4 16,-1 2-3-16,2-3-3 0,-2 2-1 15,0-1-3-15,2 1 0 0,-2 0-1 16,1-1-1-16,1 1-1 0,-1 2 1 0,1-3-1 16,-1 2-1-16,1 0 1 15,-2 1 0-15,0-2 0 0,0 2 2 0,-1-1 0 16,2 1 3-16,-2 0 2 0,0 0 2 15,0-1 1-15,-2 1 1 0,1-1 0 16,1 1-2-16,-1-1-1 0,2 2-3 16,-1-1-1-16,0 0-2 0,0-1-1 15,1 1-1-15,-1 0 0 0,2-2-1 16,-1 1 0-16,-1 1 1 0,0-1-1 16,1 0 0-16,-1 1 0 0,1 0 0 15,1-2 0-15,-4 1 0 0,4 1 1 0,-1 1-1 16,-2-1 0-16,1 0 0 0,1 2 1 15,-1-2 1-15,0 1 1 0,0-1 1 16,0 2 2-16,1 1 0 0,-1 0 2 16,-1 1 1-16,0 2-1 0,-1 0 0 15,2 2-1-15,-2-2-1 0,-1 1-1 16,1-1-1-16,1-1 0 0,-1 0-2 16,1-1 0-16,0 0-1 0,2-2 0 15,0 2 0-15,-4-7 0 0,3 4 0 0,3-2 0 16,0 0 0-16,1-4 0 0,-1 0-1 15,1-1 1-15,6 1 0 0,-5-3 0 16,0-2-1-16,-3 1 1 0,0 2 0 16,0-1 0-16,-1 2 0 0,-2 3 1 15,-1-1 0-15,1 2 0 0,-1 2-1 16,-2 0 1-16,2 2-1 0,-2 3 1 16,-1 1-1-16,1 3 0 0,1 2 0 15,-1 1 0-15,0 3 0 0,2-2 0 16,-1 1 0-16,3 1 0 0,2 1 0 0,0-1 0 15,2-1 0-15,1-2 0 0,2-2 0 16,0-2 0-16,1-3-1 0,0-2 1 16,2-3-1-16,0-3 0 0,0-4 1 15,-2-2-1-15,1-1 1 0,-1-1 0 16,-1 0-1-16,-3-1 1 0,-1 1 0 16,-2 5 1-16,0 1-1 0,-2 1 1 15,-1 3-1-15,0 4 1 0,-1 0-1 0,2 3 0 16,-1 4-1-16,2 2 1 0,2 2-1 15,2 1 0-15,5-1 0 0,3 3 0 16,4 2-1-16,3-5 0 0,3 0 0 16,0-2-1-16,0-3-1 0,0-4 1 15,-4-4-1-15,1-6 0 0,-6-4 1 16,-2-3 1-16,-4-4 0 0,-2-3 0 16,-5-5-2-16,-2-1-7 0,-4-1-9 15,1-2-13-15,-1 1-16 0,1 2-16 0,0 6-13 16,1 3-7-16,2 5-11 15,1 7 12-15,-1 3-99 0,4 3-101 0,0 6-242 16</inkml:trace>
  <inkml:trace contextRef="#ctx0" brushRef="#br0" timeOffset="193360.8945">22589 12212 688 0,'-5'7'178'0,"-1"0"7"0,0 0-93 15,0 2-29-15,1 1-15 0,3-1-11 16,2 3-13-16,4-1-10 0,3-3-5 16,4 3-4-16,4-1-2 0,4 0-2 15,1-2 0-15,2-3 0 0,0-2-1 16,-1-5 0-16,-2-4 1 0,-5-1 1 16,-5-4 5-16,-3 0 3 0,-5-3 3 15,-3 0 1-15,-6 1 1 0,-1 1-2 16,-2 1-1-16,-3 3-8 0,-1-1-12 0,2 4-9 15,1 3-14-15,2 2-21 0,4 1-20 16,3 4 20-16,2 0-151 0,6 1-137 16,5 1-324-16</inkml:trace>
  <inkml:trace contextRef="#ctx0" brushRef="#br0" timeOffset="193748.8559">22771 11787 589 0,'3'-12'152'15,"5"1"4"-15,1 0-46 0,3 3-72 16,4 5-11-16,2 4-6 0,1 4-3 16,0 5-2-16,2 5-2 0,1 6 1 15,3 3 2-15,1 4 2 0,0 5-1 16,1 5-1-16,2 4-2 0,-5 0-3 0,-3 0-4 15,-4 1-2-15,-5-5-2 0,-7-1-2 16,-4-4-4-16,-5-6-9 0,-6-1-25 16,-4-2-23-16,-8 0-124 0,-4-4-140 15,1-2-336-15</inkml:trace>
  <inkml:trace contextRef="#ctx0" brushRef="#br0" timeOffset="195551.1078">23489 11844 602 0,'-6'-15'158'0,"0"2"10"15,-1-1-80-15,2 3-17 0,0 3-10 16,1 1-8-16,2 4-10 0,2 0-12 16,2 2-8-16,2 2-8 0,2 2-4 15,5 3-3-15,-1 1-2 0,1 1 0 0,1 1 1 16,1 4-1-16,2-1 0 0,0 1-1 15,-2 0-1-15,3 1-1 0,0 2-1 16,1 1 0-16,0-1-1 0,-1 1 0 16,0 1-1-16,1-1 1 0,-1 0-1 15,2 0 1-15,-3-4-2 0,1 2-5 16,2 0-9-16,-3-2-12 0,1 0-18 16,-1-2-17-16,-3 0-24 0,-2-2-110 15,-3 0-131-15,-2 1-290 0</inkml:trace>
  <inkml:trace contextRef="#ctx0" brushRef="#br0" timeOffset="195848.3783">24000 11817 536 0,'11'-15'156'0,"-1"2"13"16,-3-2-16-16,-1 6-73 16,-1 3-10-16,-2 4-6 0,-5 4-7 0,-1 4-11 15,-6 8-11-15,-4 8-9 0,-1 7-8 16,-4 8-5-16,-3 8-1 0,-5 4-3 16,-4 4-1-16,-2-2-1 0,1 5-2 15,-2-5-1-15,2 1-2 0,2-6-4 16,6-1-7-16,4-3-13 0,7-3-21 15,4-8-27-15,4-4-26 0,4-11-114 16,5-9-142-16,6-8-313 0</inkml:trace>
  <inkml:trace contextRef="#ctx0" brushRef="#br0" timeOffset="197446.9871">24364 11736 597 0,'2'-9'155'15,"-2"1"13"-15,-2 3-75 0,-2 2-19 16,-3 5-7-16,-4 4-3 0,-3 5-5 15,-1 5-11-15,-2 6-12 0,-1 5-7 16,1 3-7-16,2 7-6 0,3 2-4 16,1 2-2-16,1 0-2 0,3-1-2 0,2-1-2 15,1-1-1-15,4-6-1 0,1-4-1 16,3-5-1-16,1-2-2 0,2-3-3 16,4-4-7-16,2-4-10 0,0-3-15 15,3-3-24-15,2-6-15 0,1-1-21 16,0-2-109-16,-2-3-129 0,1 2-285 15</inkml:trace>
  <inkml:trace contextRef="#ctx0" brushRef="#br0" timeOffset="197891.3647">24424 11969 789 0,'0'-13'188'0,"2"4"6"16,1-1-125-16,0 1-19 0,2 1-13 15,0 3-7-15,1 1-9 0,2 2-8 0,0 0-5 16,4 2-2-16,4 3-3 0,3 1-1 16,0-2-1-16,2 2-1 0,0-2 0 15,0 1-2-15,-2-1 0 0,0-1-1 16,-3 1-1-16,-2-2-2 0,-1 2 0 15,-4-1-1-15,-2 0 0 0,-3 2-1 16,-1-1 1-16,-3 2 1 0,-3 1 0 16,-3 1 0-16,0 1 2 0,-4 3 1 15,-2 1 1-15,-1 3 1 0,-3-1 0 0,-1 1 0 16,-2-1 0-16,2 2 2 16,1-2 1-16,0 1 1 0,3-4 2 15,3 3 0-15,3-2 1 0,2-1-1 0,2 0 0 16,4-2-1-16,2 0-1 0,4-1-2 15,2-1 0-15,3-1 0 0,3-1-1 16,3-2-1-16,3 1-2 0,1-5-5 16,1 1-8-16,1-1-15 0,-1-3-20 15,-2 0-12-15,0 0-22 0,-6-2-107 16,1-1-128-16,-1 1-279 0</inkml:trace>
  <inkml:trace contextRef="#ctx0" brushRef="#br0" timeOffset="198122.6398">24841 11682 520 0,'8'0'138'0,"3"5"5"16,-3 0-2-16,3 6-109 0,2 4-4 16,0 3 6-16,3 8 4 0,-2-1 0 15,-2 5-1-15,0 5 2 0,-1 2 0 16,-2 2-3-16,-2 3-6 0,-3 0-7 15,-6-1-4-15,-4 0-8 0,-6-3-14 16,-8-3-23-16,-8 1-27 0,-5-1-141 16,-4 2-153-16,-2 0-375 0</inkml:trace>
  <inkml:trace contextRef="#ctx0" brushRef="#br0" timeOffset="200700.122">15272 13245 467 0,'14'-16'122'0,"1"-1"6"16,-3 0-50-16,-1 1-26 0,-3 2-3 16,-2 0 4-16,-2 0 1 0,-3 3 2 15,-2 0 1-15,-4 3 0 0,-5 3 0 16,-4 4-4-16,-6 1-6 0,-7 4-7 0,-1 7-7 15,-5 5-7-15,-1 5-6 0,-1 6-6 16,2 3-4-16,3 4-3 0,4 3-3 16,6-1-1-16,6 0 0 0,8-2-1 15,4-1-1-15,10-1-1 0,4-4-3 16,8-4-4-16,3-5-6 0,6-2-8 16,2-6-11-16,3-2-11 0,4-4-15 15,-1-5-12-15,1-3-6 0,0 0-13 16,-6-1-104-16,-3-2-116 0,-3-1-269 0</inkml:trace>
  <inkml:trace contextRef="#ctx0" brushRef="#br0" timeOffset="200973.179">15226 13431 595 0,'-20'-7'157'0,"3"0"12"0,4-2-70 0,4 3-35 16,5 0-9-16,6 1-5 0,5 1-10 15,3 1-11-15,6 1-10 0,0 0-7 16,4 2-3-16,4 2-4 16,0 0-2-16,-1 0-1 0,3 3-1 0,1 1 0 15,0 1-1-15,-2 3 1 0,-2 0-1 16,-1 3 1-16,-1 2 1 0,-3 5-1 16,-4-3 0-16,-3 1 0 0,-4 2 0 15,-3 1 0-15,-4-1 0 0,-3 1-1 0,-1-2-4 16,1 0-7-16,-2-3-16 0,6 0-17 15,-2-6-17-15,2 0-128 0,2-5-140 16,3-3-325-16</inkml:trace>
  <inkml:trace contextRef="#ctx0" brushRef="#br0" timeOffset="201243.9713">15825 13278 743 0,'-9'-11'184'0,"-1"3"4"15,-2 3-103-15,-1 5-30 0,-2 3-13 16,-5 5-9-16,1 5-7 0,-1 9-6 16,2 1-3-16,-1 4-3 0,6 4-2 15,3 3-3-15,5 2-4 0,5 1-1 0,4-6-4 16,2 4-6-16,6-5-4 0,2-3-9 15,4-3-11-15,3-4-17 0,2-4-18 16,4-5-14-16,1-4-102 0,1-6-14 16,2-2-107-16,-1-4-200 0</inkml:trace>
  <inkml:trace contextRef="#ctx0" brushRef="#br0" timeOffset="201610.8031">15994 13396 715 0,'-10'-4'182'0,"4"2"4"0,1 0-89 15,3 1-46-15,3 2-15 0,2 2-10 16,4 1-10-16,0 0-9 0,3 1-2 16,2 1-2-16,1-1 0 0,1-1-2 15,1 0-1-15,-1-2-2 0,1-2-1 16,0 1-2-16,-3 1-1 0,-1-1-1 0,-2 0 0 15,-2 0 0-15,-3 1 2 0,-3 1 1 16,-4 1 1-16,-2 1 1 0,-2 1 2 16,-3 2 0-16,1 2 2 0,-3 1 1 15,1 4 2-15,0 0 3 0,0 2 1 16,3 0 1-16,0 0 1 0,2 0-1 16,3-1-1-16,0 0-2 0,4-1-3 15,4-2-1-15,0 0 0 0,4-4-2 0,3 0-1 16,3-3-3-16,2-4-6 0,3-3-7 15,3-2-13-15,1-5-17 0,3 1-14 16,1-2-21-16,1-2-111 0,-4-1-126 16,0 1-289-16</inkml:trace>
  <inkml:trace contextRef="#ctx0" brushRef="#br0" timeOffset="201856.1477">16340 13194 745 0,'3'-3'167'16,"-1"2"3"-16,6 1-128 0,2 2-14 16,2 3-3-16,1 1-1 0,3 7-4 15,3 1-2-15,1 5 1 0,1-2 1 16,1 5-1-16,-1 2-1 0,0 2-2 16,-2-1-3-16,-3 2-3 0,-3 0-3 15,-5 4-2-15,-5 0-3 0,-7 2-3 16,-6 1-6-16,-4 2-9 0,-9-4-14 0,-3 0-19 15,-3-3-14-15,1-1 74 16,4-5-205-16,2-3-139 0,4-5-352 16</inkml:trace>
  <inkml:trace contextRef="#ctx0" brushRef="#br0" timeOffset="202056.8199">16739 13494 837 0,'3'-1'198'16,"0"-1"1"-16,0 1-128 0,3 1-27 15,2 0-19-15,3 1-10 0,0-2-8 16,1 2-8-16,3-2-9 0,-2 1-10 16,0-2-19-16,-1 0-21 0,-2 1-25 15,-4 1-115-15,0 0-136 0,-5 0-308 16</inkml:trace>
  <inkml:trace contextRef="#ctx0" brushRef="#br0" timeOffset="202223.3791">16717 13641 696 0,'-2'3'172'0,"6"1"3"0,-2-1-79 0,3-2-58 16,3-1-17-16,3 1-12 0,0-1-17 15,5-1-22-15,0-3-25 0,-1 0-119 16,6 2-135-16,-2 3-321 0</inkml:trace>
  <inkml:trace contextRef="#ctx0" brushRef="#br0" timeOffset="203570.8853">17448 13358 424 0,'-10'-9'123'15,"1"4"6"-15,2 4-8 0,0 5-74 16,-1 1-9-16,2 1-4 0,1 1-7 0,0 2-6 15,1-2-4-15,1-1-3 0,-1-2-1 16,3 0 1-16,0-2 0 0,1-1 1 16,0 0 2-16,0-2 1 0,1-1 1 15,2-3-1-15,0-2 0 0,0-3-1 16,0-4-1-16,2 1-1 0,-1-2-1 16,-2-5-2-16,2 1-1 0,-3-1-3 15,2 3-1-15,-3 1-2 0,1 0 0 16,0 4 1-16,2 3 1 0,-3 5 1 15,1 0 2-15,0 3 0 0,-1 1 0 16,0 0 0-16,-1 2-1 0,0 1-2 16,1-2-2-16,-1 2-1 0,-2 0-1 0,2-1 0 15,1 1-1-15,0-2-1 0,0 0 1 16,-1 0-1-16,2-1 0 0,-2 2 1 16,1-2 0-16,1-2 0 0,-1 2 1 15,1-2 0-15,0 0-1 0,1-1 1 16,-1 1 0-16,0-1 0 0,-1 1 0 15,1-1 1-15,-1 2 1 0,0 1 0 16,0 0 0-16,0 3 1 0,-1 0 1 0,0 8-1 16,0 5-1-16,-3 3 0 0,0 7-1 15,0 5 0-15,1 5-1 0,0 5 0 16,2-2 1-16,1 2 1 0,4 2 2 16,2-4 0-16,3-2 0 0,2-4 0 15,2-7-1-15,4-6-1 0,2-5-2 0,0-6-1 16,2-7-1-16,0-4 0 15,-2-6 0-15,-1-5-1 0,-3-3 1 0,-1-3-1 16,-4-3 1-16,-4-1-1 0,-2 0 1 16,-2 0-2-16,-1 4 1 0,-3 2-2 15,-2 2 1-15,-1 6-2 16,0 4 0-16,2 7 0 0,-1 7 0 0,0 3 1 16,2 6 1-16,1 4-1 0,2 5 1 15,2 0 1-15,2-1-1 0,3-1 0 16,4-3 0-16,4-4-1 0,6-5 0 0,1-3 1 15,4-4 0-15,3-4 1 0,-1-6-1 16,0-3 1-16,1-7 0 0,-6-3 0 16,0-6 0-16,-5-4 1 0,-4-5 0 15,-5-4-1-15,-4-3 1 0,-7-1 0 16,-6-1-4-16,-1 1-4 0,-4-1-7 16,-1 5-9-16,2 5-9 0,0 7-11 15,3 5-14-15,-1 7-12 0,4 5-16 16,0 7-112-16,2 4-124 0,3 5-296 0</inkml:trace>
  <inkml:trace contextRef="#ctx0" brushRef="#br0" timeOffset="203831.1815">18359 13091 816 0,'-17'1'197'0,"-5"3"3"16,-3 5-122-16,-2 7-26 0,1 4-17 0,-1 8-11 16,0 2-8-16,2 5-4 15,6 5-2-15,4 3-2 0,4 0 0 0,5 3-2 16,4-2-1-16,5 0-3 0,4-1-4 16,4-5-5-16,4-5-8 0,3-4-11 15,6-7-14-15,1-4-18 0,5-5-17 16,2-6-17-16,-2-4-110 0,2-5-130 15,0 0-287-15</inkml:trace>
  <inkml:trace contextRef="#ctx0" brushRef="#br0" timeOffset="204217.2111">18473 13433 747 0,'-7'-5'191'0,"-2"0"5"0,4 1-94 15,3 0-44-15,2 2-16 0,5 1-11 16,1-1-10-16,4 1-9 0,2 0-4 0,3 0-2 16,3 0-2-16,0-1-1 0,3 4-1 15,0-4-1-15,-3 0-1 0,2 1 0 16,-3 1 0-16,-2-2 0 0,-2 1-2 16,-4-1-2-16,-2 2-1 0,-3 1-1 15,-4 3-1-15,-3-1 0 0,-3 2-1 16,-4 3 2-16,-2 0 1 0,-4 4 2 15,-1 2 0-15,-1-1 0 0,-1 5 3 16,1-1 2 0,2 2 2-16,1-2 3 0,2 1 1 0,2-1 2 0,5-1 1 0,2-3-1 15,5 1-1-15,2-3-2 0,5 0-1 16,3-2-1-16,7 1-2 0,0-4 0 16,4-3-2-16,2-3 0 0,2-3-4 15,5-3-4-15,2-2-8 0,0-2-11 16,1-1-20-16,-1 1-23 0,-1 0-23 15,-2 0-112-15,-6 1-138 0,-4-5-305 16</inkml:trace>
  <inkml:trace contextRef="#ctx0" brushRef="#br0" timeOffset="204447.4025">18831 13042 603 0,'5'-15'145'0,"3"9"5"0,2 1-57 16,3 4-66-16,6 3-1 0,0 8 6 16,7 5 4-16,1 7 1 0,3 4 2 15,1 4 4-15,-1 6 1 0,-3 2-4 0,-3 1-6 16,-4 1-6-16,-9 1-6 0,-1 2-4 16,-8 1-9-16,-6 1-10 0,-5 2-17 15,-9-2-28-15,-5 0-36 0,-7 0-123 16,-8 2-154-16,-5-4-355 0</inkml:trace>
  <inkml:trace contextRef="#ctx0" brushRef="#br0" timeOffset="205856.483">19486 13403 597 0,'-1'-21'179'16,"-3"3"10"-16,-2 6-8 0,4 3-101 15,-2 2-15-15,1 4-10 0,3 6-13 0,0 4-11 16,0 3-10-16,2 3-7 0,-1 5-5 16,1 4-3-16,2 1-2 0,0 0-4 15,2 3-5-15,0 0-7 0,0-1-11 16,0 0-13-16,-1-2-23 0,0 0-17 15,-1-2-16-15,-3-5-113 0,0 0-131 16,-5-5-292-16</inkml:trace>
  <inkml:trace contextRef="#ctx0" brushRef="#br0" timeOffset="206036.9946">19345 13458 811 0,'-2'-3'190'15,"3"-1"4"-15,4 0-129 0,2 2-20 16,5-2-12-16,4 0-8 0,5 1-6 16,2-1-8-16,6-1-4 0,1 0-5 15,5 0-10-15,0 2-12 0,1-2-24 0,-2 0-25 16,-1 0-132-16,-1 0-151 0,-3 1-355 16</inkml:trace>
  <inkml:trace contextRef="#ctx0" brushRef="#br0" timeOffset="212114.6414">19976 13284 561 0,'-11'-3'153'0,"2"-1"10"15,-2-1-58-15,3 1-32 0,0 1-8 16,4-1-5-16,0 2-5 0,1 0-11 16,2 0-8-16,4 3-7 0,-1-1-6 15,2 1-5-15,-1 1-5 0,5 0-4 16,3 0-2-16,1 2-1 0,3-1-1 16,2-1-2-16,1 0 0 0,3 0-2 15,-2-2 0-15,0-3 0 0,0 1-1 16,-1-2 1-16,-3 0-1 0,1 0 0 15,-4 0-1-15,-1 0 0 0,-3 4-1 16,-3 0-1-16,-1 4 0 0,-4 1 0 16,-4-2-1-16,1 5 0 0,-4 0 1 0,0 0-1 15,-1 2 0-15,-2-2 0 0,-1 3 0 16,0 4 0-16,-3 0 1 0,0-1 0 16,-6 3 0-16,2-1 1 0,-2 3 1 15,-1-3 0-15,2 1 0 0,0-3 1 16,1 2 0-16,4-2 0 0,2-1 1 15,2 0-1-15,2-4 0 0,2 1 1 16,2-2-1-16,3-4 1 0,1 0-1 16,2-1 2-16,3-1-1 0,4-1 2 0,-1-1-1 15,3-1 1-15,1-1 1 16,2-1 0-16,-1-1-1 0,2 2 0 0,0-2 0 16,-2 3-1-16,1-1 0 0,-1 0-1 15,1 1 0-15,-2 1 0 0,-2-1 0 16,1 1-1-16,-3-1-2 0,1 2-4 15,-3-1-9-15,-1 1-13 0,0-1-18 16,-3 0-19-16,-1 0-19 0,2 1 85 0,-4 1-197 16,-1-2-131-16,5 1-320 0</inkml:trace>
  <inkml:trace contextRef="#ctx0" brushRef="#br0" timeOffset="212442.9661">20315 13034 653 0,'-5'-4'185'16,"3"1"7"-16,0 2-35 0,0-2-87 0,4 3-18 15,0 4-10-15,2-1-10 0,2 0-12 16,0 0-8-16,2-1-3 0,2 2-4 16,1-1-8-16,0-1-11 0,0-1-18 15,0 0-29-15,0-1-25 0,-2-1-119 16,-2-2-146-16,1-1-325 0</inkml:trace>
  <inkml:trace contextRef="#ctx0" brushRef="#br0" timeOffset="212640.437">20589 12885 787 0,'-2'0'192'0,"-3"2"4"0,5 6-115 15,-2 0-28-15,1 3-17 0,1 3-11 16,0 2-10-16,-2 3-7 0,2 2-8 0,-2-1-15 16,2 1-22-16,-1 1-25 0,1 0-105 15,0 0-33-15,3 1-130 0,2-2-251 16</inkml:trace>
  <inkml:trace contextRef="#ctx0" brushRef="#br0" timeOffset="213697.0177">20704 13393 543 0,'0'0'159'0,"-2"-2"9"0,1 1-24 16,1 2-70-16,0 0-14 0,3 3-5 16,0 1-9-16,2 2-8 0,0 3-7 0,1 2-5 15,3 0-4-15,2 1-4 0,-1 1-5 16,1-1-3-16,-2-2-2 0,1 0-2 16,-1-3-1-16,-1-1 0 0,-3-2-1 15,-1-2 2-15,-2-3 0 0,-2-4 0 16,0 0 1-16,-2-2 1 0,-3-3 0 15,-1-2 1-15,-1-3 0 0,-1-2 0 16,0 0-1-16,0-2 0 0,1-1 0 16,1 1-1-16,3 1-2 0,2 1-1 15,4 1-2-15,3 3 0 0,1 2-1 0,3-1-2 16,1 5-2-16,4 1-3 0,2 3-6 16,0-1-9-16,0 1-12 0,1-1-18 15,6 3-25-15,0-2-18 0,2 0 52 16,0-1-167-16,4 2-134 0,1 0-313 15</inkml:trace>
  <inkml:trace contextRef="#ctx0" brushRef="#br0" timeOffset="214398.7493">21456 13287 562 0,'-12'-5'172'0,"-2"4"13"0,-6-1-13 0,1 5-83 16,-2 2-11-16,-1 2-7 0,-1 3-11 15,1 5-15-15,1-1-11 0,4 2-10 16,2 3-5-16,3-1-6 0,6 2-5 15,2-1-2-15,4-2-3 0,5 0-1 16,5 1-3-16,3-4-6 0,4 0-8 16,3-4-10-16,6-3-15 0,-1-2-17 15,3-4-19-15,1-3-10 0,-1-2-16 0,0-3-104 16,-1-2-122-16,-3 0-271 16</inkml:trace>
  <inkml:trace contextRef="#ctx0" brushRef="#br0" timeOffset="214697.5061">21577 13387 778 0,'-13'5'198'0,"-1"1"5"16,2 2-112-16,0 0-24 0,3 2-15 16,3 1-17-16,2 1-14 15,3 0-9-15,3 2-4 0,5-2-1 16,4 0-3-16,1-2-2 0,3-1-1 0,2-3 0 15,1-5-1-15,0-2 0 0,1-4 0 16,-1-2 0-16,-1-6 0 0,-1 0 0 16,-4-2 0-16,-2-1 0 0,-2 2 0 15,-6-2 1-15,-3 2-1 0,-3 1 0 0,-4-1 0 16,-2 3-1-16,-4 3-4 16,1 0-6-16,-4 3-11 0,-2 5-14 0,-1 4-18 15,0 3-18-15,0 3-12 0,6 3 21 16,0-2-137-16,7 2-124 0,6-2-284 15</inkml:trace>
  <inkml:trace contextRef="#ctx0" brushRef="#br0" timeOffset="215000.6062">21796 13358 760 0,'2'-4'188'16,"-4"0"4"-16,0 2-112 0,1 1-23 15,1 2-16-15,1 1-13 0,1 2-9 16,1 1-5-16,2 0-5 0,-2 3-2 16,5 1-1-16,1 0-2 0,1 0-1 0,2 1-2 15,3 1 0-15,0 0 0 16,2-1-1-16,-1-1 1 0,0-2-1 0,-4-1 1 16,-2 0 0-16,-4 0 2 0,-5-2-1 15,-6 0 1-15,-2 1 1 0,-5 0-1 16,-3 1 1-16,-3-1-1 0,-1-2-2 15,1 2-3-15,-2-1-6 0,1 1-9 16,0 0-11-16,5-1-18 0,1 1-23 16,6 2-27-16,1-1-106 0,8 1-134 15,6 2-296-15</inkml:trace>
  <inkml:trace contextRef="#ctx0" brushRef="#br0" timeOffset="215249.4758">22341 13091 750 0,'-19'-4'200'16,"-5"8"6"-16,-2 4-85 0,-5 6-48 0,0 5-19 15,1 8-12-15,-1 5-12 0,2 1-11 16,3 4-5-16,6 1-5 0,7 0-6 15,6 1-13-15,8-3-19 0,6-4-26 16,9-1-27-16,5-6 72 0,3-4-209 16,3-2-155-16,6-3-367 0</inkml:trace>
  <inkml:trace contextRef="#ctx0" brushRef="#br0" timeOffset="216427.3547">22317 13358 492 0,'-3'-1'123'16,"0"1"4"-16,-1 0-74 0,-1 0-11 15,1 0-7-15,2 0-6 0,1 1-8 0,-2 0-4 16,2 0-3-16,0 0-1 0,1 1-1 15,0-2-1-15,0 1 0 0,2-1 0 16,0 0-1-16,1 0-2 0,1-1-2 16,1-2-1-16,-1 1 0 0,0-1-2 15,-1 0 1-15,1-1-1 0,-2-1 2 16,0 1 2-16,0 1 2 0,-2 0 3 16,0 1 4-16,0-1 2 0,0 2 3 0,0 0 1 15,-2 0 0-15,1 1 0 0,-1-2-3 16,1 1-1-16,-3 0-2 0,1 0-3 15,0 1-1-15,0-1-3 0,1 1-1 16,1 0-2-16,-1 0-1 0,1-2-1 16,1 2-1-16,-1-1 0 0,2 0 0 15,-1 0-1-15,0-1 0 0,1 0 0 16,1 1 0-16,-2 0 1 0,2-1 0 16,-1 1 0-16,1 0 1 0,-1 0-1 15,0 1 0-15,-1-2 0 0,2 2 0 0,-3 0 0 16,1 2 1-16,-1-1-1 15,0 1 1-15,-2 2-1 0,1 2 1 0,-2 0-1 16,0 4 1-16,0-1-1 0,0 2 1 16,1-2-1-16,0 1 1 0,2 1 0 15,-1-1-1-15,2-3 0 0,2 1-1 16,-1-3 0-16,2 1-1 0,2-4 0 0,-1-1-1 16,1-2 1-16,1-2-1 0,0-1 1 15,-1-2-1-15,0-2 1 0,-1 0-1 16,-2-1 1-16,1 1 1 0,-2-1 0 15,-2 1 2-15,1 0 0 0,-2 1 1 16,0 0-1-16,-1 0 1 0,2 4-1 16,-1 1-1-16,-1 1-1 0,1 2-2 15,-1 2 1-15,0 1-1 0,0 1-1 16,1-2 1-16,1 1 0 0,-2 0 0 16,2 0 0-16,1 0 0 0,-1 0 0 0,1-2 1 15,0-1-1-15,0 2 1 0,0-3 0 16,1 0 2-16,0-1 0 0,0-2 2 15,1 1 1-15,-1-1 1 0,0 1 1 16,0 1 0-16,1-2 0 0,-2 3 0 16,0 0 0-16,0 3-1 0,-3 2 0 15,3-1-1-15,-1 4-1 0,0 0-2 16,-1 5 1-16,2-1-2 0,2 3-1 0,1-2 0 16,1 2 0-16,0-1-1 0,-1-3 0 15,2 1 0-15,4-3 0 0,-1-3 0 16,1-2-1-16,2-4 1 0,0-2-1 15,2-3 1-15,-2-5 0 0,-2-4 0 16,-2 1 0-16,-2-2 0 0,-1 2 0 16,-3 1 1-16,-2 2-1 0,0 1 1 15,-2 4-1-15,0 2 0 0,-2 3 0 0,1 3 0 16,0 3 0-16,1 3 0 16,0 2-1-16,2 1 1 0,1 1 0 15,2 0-1-15,2-1 0 0,2 1-1 0,2-4-1 16,1-1 0-16,5-3-1 0,1-4 1 15,1-2 0-15,2-7 1 0,0-2 1 16,1-3 1-16,-3-2 0 0,-5-1 0 16,-2-2 1-16,-5-3-1 0,-3 2 0 15,-2 0-5-15,-1 1-8 0,-4 3-7 16,1 2-11-16,-3 3-17 0,2 6-26 0,0 3-13 16,-1 5-22-16,3 2-81 0,2 6-10 15,-1 1-98-15,2 2-165 0</inkml:trace>
  <inkml:trace contextRef="#ctx0" brushRef="#br0" timeOffset="216703.1671">22664 13451 671 0,'-8'2'203'0,"2"3"8"15,-1 0-16-15,1 1-107 0,2 0-26 16,0 2-21-16,4-1-17 0,3 0-11 15,3 1-6-15,2-2-4 0,6 0-2 0,2-2-2 16,5-3-1-16,4-4 0 0,2-1 0 16,0-4 0-16,0-2 0 0,-4-2 0 15,-3-3 1-15,-4 1 1 0,-9-2 1 16,-3 1-1-16,-6 0 1 0,-6 2-1 16,-4 2-3-16,-5 1-6 0,-3 4-10 15,-1 4-14-15,-2-1-22 0,2 4-23 16,0 3-23-16,6 1-111 0,2 1-136 0,7 1-300 15</inkml:trace>
  <inkml:trace contextRef="#ctx0" brushRef="#br0" timeOffset="216971.4656">22933 13060 722 0,'10'-13'186'0,"1"8"7"0,5 4-78 0,0 3-60 15,7 7-13-15,1 4-7 0,2 5-8 16,2 4-9-16,1 3-4 0,-1 2-2 16,0 6 1-16,-4 1-1 0,0 2-1 15,-6-2 0-15,-5 2-2 0,-4 0-1 16,-6 2-8-16,-8-6-14 0,-5 0-25 0,-6-3-31 15,-2 0-83-15,-5-2-61 0,-2-3-142 16,-2-8-280-16</inkml:trace>
  <inkml:trace contextRef="#ctx0" brushRef="#br0" timeOffset="219491.7218">23865 13092 614 0,'-18'-21'154'0,"-2"11"11"15,-3 4-91-15,-3 6-9 0,-1 5-3 16,-1 6-1-16,-3 5-6 0,5 7-10 16,-1 1-9-16,0 5-9 0,5 4-6 15,4 1-6-15,6 4-7 0,7-1-3 16,9 0-3-16,6-3-4 0,6-6-8 0,4-3-9 15,6-4-10-15,2-7-13 0,2-1-17 16,2-5-10-16,-2-3-18 0,2 0-104 16,-5-5-120-16,1-1-278 0</inkml:trace>
  <inkml:trace contextRef="#ctx0" brushRef="#br0" timeOffset="219759.002">23759 13403 684 0,'-5'-1'167'0,"1"0"5"0,4-1-108 15,2 1-20-15,5-1-9 0,2 1-8 16,5-2-11-16,1 2-8 0,0 1-5 16,3 0-1-16,-1 0-1 0,1 2 0 15,-2 1 0-15,-4 0 1 0,1 4 1 16,-5 0 0-16,1 1 0 0,-3 1 0 15,-1 2 0-15,-3 0 0 0,-1 1-2 0,-1-1 0 16,-1 3-2-16,-2-2-7 0,-1 0-14 16,1-1-19-16,0-2-23 0,0-2-114 15,3 2-134-15,2-4-308 16</inkml:trace>
  <inkml:trace contextRef="#ctx0" brushRef="#br0" timeOffset="220070.7664">24309 13082 630 0,'0'-7'162'0,"-5"3"10"0,-4 5-79 15,-1 5-30-15,-2 4-8 0,-3 4-4 16,-2 4-6-16,1 3-9 0,-2 5-8 0,2 3-4 16,-2 4-4-16,2 4-3 0,1 0-4 15,4-2-4-15,2 3-3 0,6-4-1 16,0 0-4-16,8-6-6 0,3-4-9 16,3-1-10-16,2-4-15 0,3-7-16 15,2-3-15-15,3-7-22 0,-1-4-106 16,4-4-126-16,0-9-284 0</inkml:trace>
  <inkml:trace contextRef="#ctx0" brushRef="#br0" timeOffset="220454.4899">24343 13295 764 0,'0'-3'183'15,"1"-2"3"-15,3-1-118 0,3 1-26 16,4 2-11-16,3 0-6 0,-1-1-10 16,2 0-8-16,1 4-4 0,3 0-2 0,1 1 0 15,1 1-2-15,-2 0 0 0,3 1-2 16,-1 0-1-16,-1 1-2 0,-5-2-2 16,-6 1-2-16,0-1 1 0,-7 2 1 15,-4-2 1-15,-5 2 1 0,-6 2 2 16,-1 2 3-16,-4 0 3 0,-2 3 0 15,-1 1 4-15,5 4 2 0,0-2 4 16,2-1 2-16,3 2 2 0,5-2 3 0,3 2 0 16,0-3-3-16,1 1-2 0,3-1-4 15,3-1-2-15,4-2-2 0,0-2-4 16,5-2-1-16,3-2-3 16,6-1-3-16,1-5-7 0,5-2-7 0,-1-1-12 15,2-1-16-15,-1-2-18 0,-4-2-21 16,-4 1-110-16,-2 2-130 0,-2-4-297 15</inkml:trace>
  <inkml:trace contextRef="#ctx0" brushRef="#br0" timeOffset="220673.1185">24740 13014 633 0,'7'3'163'0,"5"6"11"15,-1 3-71-15,5 4-44 0,0 2-1 16,1 3-1-16,3 5-4 0,0 1-8 0,-2 5-6 16,0 1-3-16,-4 1-4 15,-4 2-8-15,-7 2-5 0,-8 0-5 0,-6 2-7 16,-8-2-12-16,-8 2-18 0,-5 2-44 16,-1 1 16-16,-9-4-167 0,-3 2-165 15,0-4-385-15</inkml:trace>
  <inkml:trace contextRef="#ctx0" brushRef="#br0" timeOffset="222870.2687">14857 14417 560 0,'-11'-11'139'16,"0"-1"9"-16,-4 0-80 0,2 1-5 15,1 1-2-15,-1 1-1 0,2 2-3 16,2 0-1-16,0 1-5 0,3 1-6 16,3 2-9-16,1 1-8 0,3 3-6 15,3 3-3-15,3 3-6 0,3 3-3 0,2 3-2 16,2 4 0-16,0 3-1 0,4 3-2 16,0 1-2-16,0 0 0 0,1 1-2 15,2-1 0-15,-1-1-1 0,1 1-1 16,0-2-2-16,-1-1-6 0,-2-2-6 15,-1-2-11-15,-1 0-11 0,-1-3-16 16,-2-3-17-16,-1-3-13 0,2-1 80 16,-3-4-193-16,0-3-128 0,1 0-327 15</inkml:trace>
  <inkml:trace contextRef="#ctx0" brushRef="#br0" timeOffset="223107.6397">15255 14411 611 0,'-3'-5'180'0,"-1"5"8"0,-2 3-30 16,0 3-79-16,-1 5-14 0,-1 5-13 15,-2 6-13-15,-2 5-10 0,-3 6-7 16,-1 5-4-16,-1 2-4 0,-3 6-3 16,1-2-3-16,-2 1-2 0,1 0-2 0,0-2-2 15,0-1-1-15,0-2-2 0,3-3-5 16,3-3-6-16,1-7-13 0,7-5-20 15,4-3-25-15,4-8-26 0,4-6-115 16,5-5-142-16,5-10-314 0</inkml:trace>
  <inkml:trace contextRef="#ctx0" brushRef="#br0" timeOffset="223402.845">15625 14377 743 0,'-15'-3'182'0,"1"3"7"0,-6 5-115 16,2 4-16-16,-4 4-12 0,-2 5-7 15,0 5-11-15,-2 3-7 0,0 4-4 16,4 4-2-16,0 3-3 0,4 1-2 15,5 1-2-15,3 2-2 0,4-2-1 16,4 0-2-16,5-3-3 0,4-3-3 16,7-1-6-16,3-7-8 0,4-4-11 15,3-5-15-15,6-6-21 0,-2-4-12 16,1-6 71-16,-4-5-194 0,-1-2-137 0,-1-3-339 16</inkml:trace>
  <inkml:trace contextRef="#ctx0" brushRef="#br0" timeOffset="223814.3411">15597 14671 798 0,'-3'-5'186'0,"2"1"5"15,2 1-127-15,4 0-22 0,3 1-13 16,4 1-9-16,0-2-6 0,4 1-7 15,1-2-3-15,3 0-1 0,1 3-1 16,1 0-1-16,1 1-1 0,-2 0-2 16,-3 1-3-16,-1 3-5 0,-2-1-5 15,-4 0-5-15,-4 1-5 0,-4 0-3 16,-3 4 0-16,-4-1 3 0,-2 0 3 16,-5 2 6-16,-1 0 5 0,-4 2 4 15,0-2 5-15,-4 5 5 0,1 1 7 0,-1 1 6 16,3-2 7-16,1 1 6 0,1 3 5 15,3-1 2-15,4-2-1 0,1-1-4 16,4-2-5-16,3 1-6 0,1 0-6 16,5-4-5-16,2 1-1 0,4-1-5 15,2-2 0-15,4 2-3 0,1-2-1 0,3-3-4 16,3-3-6-16,0-2-11 0,2-2-16 16,2-3-25-16,-2-4-13 0,-1 2-1 15,-1-2-125-15,-2-2-129 0,-4-1-287 16</inkml:trace>
  <inkml:trace contextRef="#ctx0" brushRef="#br0" timeOffset="224055.2426">15937 14399 602 0,'4'-1'147'0,"1"1"6"15,2 5-63-15,2 1-54 0,3 5-3 16,2 2 1-16,-1 3 0 0,3 5-1 15,0 4 0-15,1 0 1 0,0 5 2 16,0 0-3-16,-2 3-1 0,-1 3-4 16,-5 1-4-16,-1-2-6 0,-6 3-6 15,-2 0-4-15,-3 0-3 0,-4 2-3 16,-4 0-4-16,-1-2-9 0,-3 1-13 0,1-5-23 16,-2-2-22-16,2-8-47 0,2-5-88 15,7-8-133-15,3-5-279 0</inkml:trace>
  <inkml:trace contextRef="#ctx0" brushRef="#br0" timeOffset="224268.7252">16295 14787 794 0,'5'-5'195'0,"-1"0"3"16,1 2-115-16,1-2-30 0,1 1-19 15,-1 3-13-15,2 0-10 0,0 1-10 16,2 1-11-16,0 1-13 0,0 2-22 16,2 0-19-16,-1-1 39 0,1 1-174 15,-3 0-144-15,-3 1-337 0</inkml:trace>
  <inkml:trace contextRef="#ctx0" brushRef="#br0" timeOffset="224433.7699">16325 14900 758 0,'-5'2'190'16,"3"0"5"-16,2 0-102 0,2-2-36 15,1 0-17-15,1 0-15 0,3-2-10 16,2-1-7-16,1 0-8 0,1-1-11 16,2-1-16-16,2 1-25 0,2 1-24 15,-2-1-122-15,-1 1-145 0,0 2-330 16</inkml:trace>
  <inkml:trace contextRef="#ctx0" brushRef="#br0" timeOffset="226508.2938">16861 14623 638 0,'-7'-2'169'16,"2"-1"13"-16,1 1-90 0,0 1-15 15,3 1-7-15,1-2-8 0,1 1-13 16,3-1-15-16,1 2-11 0,4-3-8 15,2 2-5-15,3-1-2 0,5 0-3 16,3 2-1-16,2-1-2 0,0 1-1 0,0 0 0 16,1 1 0-16,-3-1-1 0,-2 3 0 15,-4-1 0-15,0 1-1 0,-5 2 0 16,-2-1-1-16,-3 1 0 0,-2 1-1 16,-3 2-1-16,-4-1 0 0,0 2-1 15,-3 1 1-15,-3-1-2 0,-2 4 1 16,-2 0 0-16,-2 3 0 0,-4 1 1 15,-1 2 0-15,-4-2 1 0,-1 0 2 0,-2 2 0 16,0 2 2-16,1-4 1 0,4 1 2 16,4-3 2-16,2 1 0 0,3-1 2 15,7-3 0-15,3-3 0 0,0-2-1 16,4-2 0-16,2-1-2 0,2 0 0 16,1-3 0-16,2-2-2 0,6 1 1 15,-1-2-2-15,6 2 0 0,-2-3 0 16,3-1-1-16,-1 0-1 0,1-1 1 15,-2 0-1-15,-1 1-1 0,-2-4-3 16,-2 5-5-16,0-1-8 0,-4-1-14 16,-1 1-19-16,-1 2-21 0,-2 1-25 0,-4 1-110 15,3 0-136-15,-2 0-300 0</inkml:trace>
  <inkml:trace contextRef="#ctx0" brushRef="#br0" timeOffset="226810.522">17252 14366 862 0,'-8'-6'211'0,"1"2"4"16,2 3-129-16,3 0-29 16,2 1-19-16,1 1-14 0,3 0-9 0,2 0-8 15,1 2-4-15,3 0-2 0,0 0-5 16,3 1-9-16,2-2-16 0,1 3-26 16,0-3-26-16,0-2-27 0,-2-2-109 15,2-1-141-15,-2-3-295 0</inkml:trace>
  <inkml:trace contextRef="#ctx0" brushRef="#br0" timeOffset="226977.5951">17592 14199 789 0,'-1'5'200'0,"-1"1"5"16,-1 5-118-16,3 2-21 0,-1 1-15 15,0 1-16-15,0-2-15 0,1 7-10 16,0-2-4-16,-2 1-6 0,2 2-10 0,2-2-14 15,-1 3-25-15,1 3-25 16,2-3-137-16,1-1-156 0,3 2-366 16</inkml:trace>
  <inkml:trace contextRef="#ctx0" brushRef="#br0" timeOffset="228049.2644">17654 14898 361 0,'0'-5'110'0,"0"0"11"16,0 0-32-16,0 1-10 0,1 2-4 15,-1-2-1-15,0 2 0 0,0-1-3 0,0 3-6 16,1 1-4-16,0 2-4 0,0 0-7 16,2 2-9-16,2 3-8 0,0 0-6 15,0 1-3-15,2 1-4 0,0 1-3 16,-2-3-2-16,4 3-2 0,-1-2-2 16,1-1-1-16,-3 0 0 0,-1-2 0 15,-3-1 0-15,1-2 0 0,-7-3-1 16,-1-1 0-16,-2-6 0 0,0 0-2 15,-2-6-1-15,3-1-2 0,1-4-2 16,1-1 0-16,3-6-1 0,4 5-1 0,0-5-1 16,6 2-2-16,2 1-3 0,1 3-4 15,3 5-5-15,2 4-8 16,1 2-11-16,1 5-13 0,-2 2-23 0,0 3-17 16,1 4-25-16,1 0-100 0,-3 3-129 15,-3 2-284-15</inkml:trace>
  <inkml:trace contextRef="#ctx0" brushRef="#br0" timeOffset="229101.8476">18511 14698 567 0,'5'-5'141'0,"-4"-1"8"16,-1 1-82-16,-1 0-9 0,-5 0-4 16,0 1-3-16,-4 1-4 0,-2 0-4 15,-2 2-5-15,-2 0-4 0,-3 1-5 16,1 2-7-16,0 2-4 0,-3 1-5 15,0 1-4-15,-1 0-4 0,3 3-2 0,-1 1-1 16,1-1-2-16,0 2 0 0,6 2 0 16,2-1 0-16,3 0 0 0,4-1 0 15,4-1 0-15,4 0-1 0,4-4 0 16,0-1 1-16,3 0-1 0,3-2 0 16,4 1 1-16,-1-2-1 0,-1 0 1 15,1 1 0-15,2-1-1 0,-1-2 0 16,1 0 1-16,-5-3-1 0,2 3 0 15,0 0 0-15,-5 0 1 0,3 1-1 16,-3-1 1-16,-3 3 0 0,0-1 0 16,-5-1 0-16,1 3 1 0,-2 0-1 15,-4 1 0-15,-4 2 1 0,-4 0-1 0,-1 2 1 16,-3 1-1-16,-1 0 0 0,-3 2 0 16,2 0 1-16,1 3-1 0,0-1 0 15,-1 2 0-15,4 2 0 0,1-3-3 16,2 1-8-16,2-3-16 0,3-2-21 15,3-4-15-15,4-5-26 0,5-4-103 16,0-7-127-16,6 0-271 0</inkml:trace>
  <inkml:trace contextRef="#ctx0" brushRef="#br0" timeOffset="229297.8663">18673 14744 773 0,'0'3'193'0,"0"4"6"0,-2 2-114 16,1 1-24-16,0 2-14 0,0 1-15 16,-2 1-12-16,1 0-9 0,-1 0-6 0,2-1-4 15,0 0-7-15,0 0-14 0,2-2-22 16,-1-2-24-16,1-3-26 0,-1-2-112 16,3-3-141-16,0-2-306 0</inkml:trace>
  <inkml:trace contextRef="#ctx0" brushRef="#br0" timeOffset="229431.1248">18656 14476 638 0,'-8'-24'170'15,"2"6"3"-15,0 7-78 0,0 7-39 16,2 2-17-16,2 5-22 0,0 2-33 16,2 6-26-16,0 3-132 0,3 4-136 15,2 2-335-15</inkml:trace>
  <inkml:trace contextRef="#ctx0" brushRef="#br0" timeOffset="229943.7714">18810 14764 546 0,'0'0'131'0,"2"0"3"15,-2 0-83-15,0 0-10 0,0 1-2 16,0-1-2-16,-1 1-1 0,1-1 0 16,0 0 2-16,-1-1 1 0,2 1-1 15,0-1-2-15,-1 1 0 0,2 0-1 16,-1 1-3-16,-1 2-3 0,1-1-3 15,0 2-2-15,-1 1-4 0,1 0-3 16,1 2-3-16,-1-1-1 0,1 1-2 16,1 3 0-16,-1 1-1 0,1 0 0 15,0 2 1-15,0-2-1 0,2 2-2 0,-2-2 0 16,2 0-1-16,1-4-1 16,1 0-2-16,0-5-1 0,2-1-1 0,-1-3 0 15,3-4-1-15,1-4 0 0,2-5-1 16,1 0 0-16,2-2 0 0,0 0 1 15,0-1-1-15,0-1 0 0,-3 3 0 16,-1 3 0-16,-2 3-1 0,-4 3 1 16,-2 3 0-16,0 8-1 0,-4 2-2 0,-3 5-1 15,1 0-2-15,-2 2-3 0,1 5-4 16,-1 1-4-16,0 0-5 0,3 0-8 16,3 2-10-16,1 1-15 0,1 0-16 15,4-2-7-15,0-3-14 0,4-1-107 16,-1-5-120-16,4-3-274 0</inkml:trace>
  <inkml:trace contextRef="#ctx0" brushRef="#br0" timeOffset="230229.0958">19430 14324 637 0,'-3'-3'168'0,"-4"7"11"0,-3 5-85 15,-2 5-19-15,-3 8-7 0,-1 5-8 0,0 7-8 16,0 4-12-16,0 2-9 0,-1 4-6 16,1 3-5-16,4 1-5 0,1-3-5 15,4 0-2-15,6-2-4 0,3-4-5 16,7 1-8-16,4-5-9 0,4-7-13 15,5-2-20-15,2-6-23 0,2-5-22 16,1-3-113-16,3-10-137 0,0-6-304 16</inkml:trace>
  <inkml:trace contextRef="#ctx0" brushRef="#br0" timeOffset="231139.4067">19525 14779 457 0,'6'-8'122'0,"-1"1"5"15,0 0-41-15,-1-1-40 0,-2 1-6 16,1 0-1-16,-2 0-3 0,0 1-3 16,0 0 0-16,-2 1 0 0,1 0 0 15,0 1-3-15,1-1-3 0,-1 1-3 16,0 1-3-16,2 0-3 0,-2 0-4 16,0 2-4-16,-2 0-2 0,1 0-2 0,0-1-1 15,0 2-2-15,0-1 0 0,-1 1-1 16,1 0 0-16,1-1 0 0,-1 1-1 15,1-1 1-15,-1 1-2 0,1-1 1 16,1-1-1-16,-1 1 0 0,0-1 0 16,0-1 0-16,1 2 0 0,0-1 1 15,1-2-1-15,-1 3 0 0,1-2 1 0,-1 2 0 16,1 1 2-16,-1-2 0 0,0 0 0 16,-1 2 1-16,0-1 0 0,0 1 0 15,0 0-1-15,0 0 0 0,0 0-2 16,3 3 0-16,-3-3 0 0,0 0 0 15,1 0 0-15,-1-2 0 0,1 2 0 16,-1-1 1-16,-2-1 0 0,3 0 1 16,-1 0 1-16,0 0 0 0,1-1 1 15,0 2 1-15,0 0-1 0,-1-1 0 16,2 1 1-16,-1 0-1 0,0 1 1 16,-1 0 0-16,0 1 1 0,1 0-1 15,-1 3 1-15,-1 2 1 0,-1 2 0 0,-1 3 1 16,-2 4 0-16,0 8 1 0,-1 1 0 15,0 1 1-15,0 4-1 0,5 0 0 16,-2-1-1-16,5-1 0 0,1-3-1 16,5-5-1-16,1 0-2 0,4-8 0 15,-2-4-3-15,5-4 0 0,1-6-1 0,0-4-1 16,-1-4-1-16,-1-5 1 0,-2-3 0 16,-2-1 0-16,-1 0 0 0,-3-1-1 15,-2-1 1-15,-4 1 0 0,1 4-1 16,-6 1 0-16,0 4 0 0,-1 5 0 15,-2 4 0-15,0 7-1 0,0 6 1 16,0 2 0-16,2 4 1 0,2 0-1 16,1 3 1-16,4 2 0 0,2-2-1 0,4-2-1 15,3 0-2-15,4 0 0 0,3-1-2 16,3-4 1-16,0-2-1 0,1-4 1 16,1-2 1-16,0-4 2 0,-4-5 0 15,-4-4 1-15,-1-3 1 0,-4-5 0 16,-4-3 1-16,-4-1-1 0,-4-6-1 15,-1 2-3-15,0-2-4 0,-2 0-7 16,-1 4-6-16,0 3-9 0,-1 3-13 16,1 7-20-16,1 4-8 0,1 2-16 15,1 5-14-15,1 2-86 0,4 3-110 0,-2 3-234 16</inkml:trace>
  <inkml:trace contextRef="#ctx0" brushRef="#br0" timeOffset="231422.2082">19942 14857 740 0,'-5'11'184'0,"0"1"4"0,1 1-112 16,3-2-21-16,3 1-16 0,5-1-14 16,1 0-10-16,7-1-8 0,2-3-4 15,5-2 0-15,3-1-1 0,0-6 0 0,1-1-1 16,1-5 1-16,-3 0 0 0,-4-4 3 15,-3 1 1-15,-3-3 4 0,-8 1 6 16,-4-1 4-16,-5 2 2 0,-7 0-1 16,-5-1-1-16,-2 5-3 0,-5 0-4 15,-5 4-8-15,-1 1-11 0,-2 3-11 16,1 3-11-16,2 3-12 0,5-1-23 0,6 2-16 16,6-1-30-16,8 0-98 15,5 0-126-15,7-1-283 0</inkml:trace>
  <inkml:trace contextRef="#ctx0" brushRef="#br0" timeOffset="231859.7275">20119 14223 675 0,'9'-2'154'0,"0"4"7"15,2 7-115-15,4 6-4 0,4 3 0 16,3 6-1-16,4 5-4 0,2 4-4 16,2 4-4-16,1 2-5 0,1 4-4 0,-2 4-4 15,-1-1-4-15,-5 1-2 16,-8 2-3-16,-7-4-3 0,-7 2-2 0,-8-3-2 15,-5-3-7-15,-6 2-14 0,-5-1-28 16,-2-7-25-16,-4 1-120 0,3-4-145 16,-1 2-331-16</inkml:trace>
  <inkml:trace contextRef="#ctx0" brushRef="#br0" timeOffset="233014.6511">20919 14351 609 0,'5'-12'148'0,"-4"2"7"15,-4 2-93-15,-2 4-10 0,-4 4-2 16,-4 6-1-16,-4 4 3 0,-4 6-4 16,-5 5 0-16,0 9-1 0,-2 6-3 15,-2 5-5-15,1 5-5 0,4 3-9 16,4 5-7-16,6-4-6 0,5-4-5 0,8-2-4 15,7-3-4-15,5-8-2 0,5-2-5 16,10-7-5-16,2-2-9 0,6-4-13 16,1-4-15-16,4-7-19 0,4-3-11 15,-2-5-21-15,-3-5-100 0,-1-3-123 16,-5-2-270-16</inkml:trace>
  <inkml:trace contextRef="#ctx0" brushRef="#br0" timeOffset="233305.8743">20837 14755 711 0,'-15'-4'188'15,"4"0"8"-15,3 0-64 0,4 0-70 16,5 2-19-16,2 2-13 0,4-1-8 16,3 0-10-16,3-1-6 0,3 1-3 15,3 0-1-15,0 0-1 0,2-2 0 0,1 2-1 16,-1 1 1-16,0 0 0 0,-4 2 0 15,-2 3 1-15,-3 3 1 0,-3 2 0 16,-6 1 0-16,-3 0 1 0,-3 2-1 16,-4 1 0-16,-1 1-1 0,-1 1 0 15,0 0-1-15,0 0 0 16,-1 1-1-16,4-1-3 0,1-1-9 0,4-2-13 16,2-2-25-16,3 1-20 0,1-4 15 15,2-2-151-15,2-5-141 0,2-1-323 16</inkml:trace>
  <inkml:trace contextRef="#ctx0" brushRef="#br0" timeOffset="233724.0497">21380 14357 613 0,'-11'-7'169'0,"-5"2"13"16,-4 5-69-16,-2 3-31 0,-4 4-9 16,1 8-9-16,-2 3-11 0,0 9-15 15,2 2-10-15,2 7-7 0,3 2-6 16,5 3-4-16,2 1-2 0,6 1-2 16,3-1-2-16,6-6-2 0,4-1-3 15,3-5-5-15,5-2-4 0,3-4-7 16,5-6-10-16,0-4-11 0,4-3-17 0,-2-7-18 15,3-2-20-15,0-5-111 16,-1-3-133-16,-3-4-299 0</inkml:trace>
  <inkml:trace contextRef="#ctx0" brushRef="#br0" timeOffset="234124.3874">21363 14640 707 0,'-2'-6'176'0,"2"2"6"15,4 1-94-15,1 0-34 0,4 3-13 16,-1 0-8-16,1 0-6 0,1 3-9 16,-1-2-6-16,2 1-3 0,3 1-4 0,-3-3-1 15,2 2-2-15,1 1-1 16,-1-1-1-16,-3 0 0 0,-3 1-1 0,-3 0-1 15,-3 0 0-15,-3 1-1 0,-4 1 0 16,-4 0 0-16,-2 0 1 0,-2 2 1 16,-2-1 1-16,0 3 2 0,0 1 3 15,-1 2 4-15,3 1 5 0,0 2 4 16,3 1 4-16,3-1 1 0,1 0 0 16,4 0-1-16,2-3-5 0,5-1-4 0,4 0-4 15,0-2-4-15,7-2-2 16,3-3-3-16,6 0-3 0,4-5-2 0,1-3-6 15,4-5-6-15,2-1-7 16,0-1-12-16,-2-1-18 0,-2-2-19 0,-4-1-8 16,-5 3-21-16,-5-2-100 0,-2 2-124 15,-4 0-266-15</inkml:trace>
  <inkml:trace contextRef="#ctx0" brushRef="#br0" timeOffset="234356.7661">21620 14338 705 0,'6'-3'161'16,"4"7"4"-16,0 1-123 0,2 2-9 15,1 4-3-15,3 3 1 0,1 0-2 16,3 6-2-16,0-2 3 0,2 7 1 16,2 3 3-16,1 0-1 0,-2 4-2 15,-3 1-3-15,-5 0-6 0,-5 0-5 16,-5 2-5-16,-7-1-4 0,-8 0-5 0,-8-1-8 15,-5 2-14-15,-5-1-23 0,-1 0-32 16,-3 0-137-16,1-2-160 16,1 4-378-16</inkml:trace>
  <inkml:trace contextRef="#ctx0" brushRef="#br0" timeOffset="235874.599">22071 14655 469 0,'2'-9'121'0,"2"1"7"16,-2-1-60-16,1-1-12 0,0 1 0 16,0-1 4-16,0 3 3 0,-1-2 2 15,0 3 1-15,1 2-1 0,-2 3-5 16,-2 1-6-16,2 5-9 0,-2 2-8 16,-1 5-9-16,0 4-8 0,-1 3-4 15,0 4-4-15,-1 4-4 0,-1 1-2 16,0 3-3-16,2-2-2 0,-1 1-2 15,2 0-5-15,-1-3-7 0,1-5-11 0,-1-1-15 16,3-1-23-16,0-3-18 16,-1-3-26-16,-1-3-104 0,0-2-130 0,0-4-285 15</inkml:trace>
  <inkml:trace contextRef="#ctx0" brushRef="#br0" timeOffset="236070.0766">21954 14779 697 0,'-5'-6'189'0,"0"1"10"0,2 1-74 16,0 3-48-16,5 1-16 15,1 1-12-15,3 1-13 0,4 1-11 0,2-1-9 16,7 2-3-16,2-2-5 0,1 1-8 16,2-4-10-16,-1-1-14 0,1-1-22 15,-1-1-26-15,-2-2-25 0,-3-1-117 16,3 2-144-16,-3 2-315 0</inkml:trace>
  <inkml:trace contextRef="#ctx0" brushRef="#br0" timeOffset="236633.0195">22351 14640 671 0,'-6'-3'176'15,"1"-1"7"-15,1 0-88 0,2 1-29 16,4 1-11-16,0-1-10 0,4 0-10 15,2 3-10-15,3-1-6 0,2 1-3 0,1 0-3 16,1 0-1-16,1 1-3 16,1-1-1-16,0 0-2 0,0-1-2 15,-1 1-1-15,2 0-1 0,-3 0-1 0,0 2-1 16,-3 1 0-16,-2-1 0 0,-4 2-1 16,-1 0 0-16,-4 1-1 0,-4-2-1 15,-1 3 0-15,-2 1 0 0,-1-1-1 16,-3 2 0-16,-4 1 0 0,1 1 1 15,-2 2 0-15,-2 0 1 0,0 4 0 16,1-1 1-16,-1 2 0 0,1 2 1 0,0 0 0 16,2-1 1-16,2-1 0 0,2-3 0 15,1 1 1-15,4-3 0 0,1-4 0 16,3 1 0-16,3-3-1 0,3-2 1 16,1 1-1-16,4-3 0 0,-1-1 0 15,2-1 0-15,1 0-1 0,0-1 1 16,3 0-1-16,-2-2 0 0,3 1 0 15,0 0-3-15,0-2-4 0,0 3-7 16,0-2-11-16,-3 2-14 0,1 0-17 16,-3 1-11-16,-1 0-19 0,-3 0-108 0,-1-2 5 15,0 4-97-15,0-1-173 16</inkml:trace>
  <inkml:trace contextRef="#ctx0" brushRef="#br0" timeOffset="236889.2863">22682 14398 876 0,'-3'-6'205'16,"6"1"3"-16,-2 1-126 0,3 0-39 15,2 3-19-15,2-3-9 0,2 4-4 16,1-1-6-16,0 1-7 0,2 1-10 16,1 1-13-16,1-1-24 0,0 1-23 15,-2-2-19-15,-2 0-119 0,0 0-140 0,1 0-307 16</inkml:trace>
  <inkml:trace contextRef="#ctx0" brushRef="#br0" timeOffset="237046.199">22918 14279 779 0,'-1'4'195'0,"0"0"4"16,1 3-117-16,-1 1-22 0,-1 4-16 15,2 1-14-15,0 3-14 0,0 1-13 16,-1 2-17-16,1 3-24 0,0 0-26 16,-1 3-138-16,2-1-156 0,-1 5-373 15</inkml:trace>
  <inkml:trace contextRef="#ctx0" brushRef="#br0" timeOffset="238569.1427">23071 14656 671 0,'0'-2'178'0,"-1"-1"8"0,-1 3-91 0,-2 3-22 15,2 0-9-15,0 4-11 0,2 1-11 16,0 4-9-16,3 1-7 0,1 5-3 16,0 0-3-16,3 2-5 0,-1 1-3 15,0-2-4-15,1 0-1 0,-1-1-3 16,0-4-1-16,-2-3 0 0,-4-3-2 15,0 0 1-15,1-4 0 0,-3-4-1 16,-1-2 0-16,1-4 0 0,-2-3 0 0,4-3 0 16,-1-6-1-16,-1-4 0 15,4-3-2-15,2-1-2 0,2-2-4 16,2 0-5-16,3 1-5 0,0 3-9 0,4 4-9 16,-3 3-13-16,4 5-15 0,-1 2-11 15,0 5-24-15,-1 2-100 0,4 7-125 16,0 1-283-16</inkml:trace>
  <inkml:trace contextRef="#ctx0" brushRef="#br0" timeOffset="239004.1241">23488 14634 648 0,'-7'-2'169'0,"-3"0"10"0,-1 2-90 16,-2 5-19-16,0 2-9 0,-2 2-8 0,2 5-10 16,-2 0-12-16,2 5-7 0,0 2-5 15,5 1-5-15,2 1-4 0,3 1-2 16,4 1-3-16,4-2-3 0,4-3-5 15,2-3-7-15,2-4-9 0,3-3-9 16,5-2-14-16,0-7-15 0,4-2-11 16,0-4-11-16,1-3-5 0,0-3-100 0,-2-1-114 15,-2-4-254-15</inkml:trace>
  <inkml:trace contextRef="#ctx0" brushRef="#br0" timeOffset="239283.45">23663 14661 713 0,'-10'4'183'16,"0"2"7"-16,-1 4-109 0,2 3-18 16,-1 3-12-16,1 2-13 0,3 3-14 15,1 0-9-15,4 1-6 0,3 0-2 16,2-1-2-16,3-5 0 0,3-1-2 16,3-6 0-16,1-1-2 0,3-5 0 15,1-3 0-15,0-3-1 0,0-5 1 16,-1-3 0-16,1-2-1 0,-5-4 1 0,-3-3 0 15,-2-1-1-15,-3-1 1 0,-2 0 0 16,-4 0-1-16,-4-1 0 0,-3 2-1 16,-3 4-3-16,-1 1-5 0,-4 5-7 15,-1 4-9-15,0 3-16 0,0 6-15 16,3 5-10-16,1 1-16 0,3 2-110 16,1 1-121-16,7 1-280 0</inkml:trace>
  <inkml:trace contextRef="#ctx0" brushRef="#br0" timeOffset="239573.5978">23896 14629 748 0,'2'-5'189'0,"-2"-1"5"0,0 3-105 0,-1 1-28 16,0 4-17-16,0 2-14 15,-1 3-9-15,1 1-9 0,1 2-4 0,1 2-2 16,4 0-1-16,1 2-2 0,2-1-1 15,0 2-1-15,3 2 0 0,3-2-1 16,-1 1 1-16,0-3-1 0,-1 1 0 16,-2-1 0-16,-1-2-1 0,-5-2 0 15,-3 1 1-15,-6-3-1 0,-2 2 1 16,-8-4-2-16,1-1 0 0,-4 0-3 0,-2 0-6 16,-2-1-6-16,-2-1-9 0,1 0-11 15,2 2-15-15,0-2-13 0,4 1-17 16,4-1-110-16,3-1-123 0,6 1-290 15</inkml:trace>
  <inkml:trace contextRef="#ctx0" brushRef="#br0" timeOffset="239807.6966">24173 14332 678 0,'-14'4'174'16,"-2"8"4"-16,-3 3-83 0,-2 10-42 16,-2 4-16-16,-1 7-10 0,2 4-10 15,4 3-9-15,3 1-5 0,5 2-4 16,5-2-7-16,8-3-12 0,4-3-12 0,7-3-11 16,4-6-9-16,4-5-19 0,1-4-108 15,1-8-117-15,-1-3-271 0</inkml:trace>
  <inkml:trace contextRef="#ctx0" brushRef="#br0" timeOffset="240751.9863">24179 14714 367 0,'2'-6'92'0,"1"1"6"16,-2-3-52-16,1 3-9 0,0 1-3 16,-1-1-1-16,1 0-1 0,-1 1-2 0,1-1-1 15,-1 2-2-15,0-1-2 0,0 0-1 16,1 1-3-16,-1-1-3 0,0 1-1 15,0 0-1-15,-1 2 0 0,1-2 1 16,1 1 1-16,-2 2 1 0,1-2 3 16,-1 2 1-16,0-2 2 0,1 2 0 15,-1-1 0-15,0-1-1 0,0 0-1 16,0 1-1-16,1 0-2 0,-1-1-3 16,0 0-1-16,0 2-2 0,2 0-1 0,-2-1 0 15,1 2-1-15,-1-1-1 0,0 1 1 16,0 3 0-16,0-1 0 0,-1 2 0 15,-1 3-1-15,0 2 0 0,-1 3 1 16,0 4-1-16,-2 4 0 0,1 2 0 16,-1 3 0-16,3 0-1 0,-1 1-2 15,3-3 0-15,3-2-3 0,1-5-1 16,2-3-1-16,1-6-2 0,3-1 0 0,1-4-1 16,0-5-1-16,1-4 1 0,0-5 0 15,1-3-1-15,-2-2 1 0,-2-5-1 16,-1-1 1-16,-1 1-1 0,-3 3 1 15,-3 2-1-15,-1 4 1 0,-2 3-1 16,-1 7 1-16,-2 6-1 0,2 3 0 16,-1 5 0-16,3 2 1 0,1 3-1 15,2 1 1-15,3 1-3 0,5-2-2 16,2-1-1-16,4-3 0 0,5 1-2 16,0-6 1-16,4-4-1 0,1-2 3 15,0-4 1-15,-2-6 3 0,-2-3 0 16,-3-2 1-16,-6-2 0 0,-5-3 1 0,-6-4 0 15,-6-1 0-15,-3 1-2 0,-3-1-2 16,-1 1-7-16,0 3-8 0,0 2-10 16,3 6-13-16,0 2-12 0,3 4-11 15,2 3-4-15,1 2-1 0,2 2-4 16,2 3 5-16,-2 1 10 0,1 2 10 16,1-1 13-16,0 1 7 0,-1 1 12 0,0 0 20 15,0 0 16-15,0 1 11 0,1 0 11 16,-1 2 8-16,1-1 6 0,0 0 3 15,0 0-5-15,0-1-8 0,3 0-8 16,1-3-9-16,3 1-8 0,2-2-7 16,3-1-5-16,3 0-5 0,2-2-3 15,2-2 0-15,1 1 0 0,-1-5 0 16,-1 1-1-16,-5-2 2 0,-1-2 5 16,-4 1 6-16,-5-1 5 0,-7-1 5 15,-1 2 3-15,-7 0 3 0,-4 1-2 0,-4 0-5 16,-4 3-6-16,-1 0-6 0,-2 2-10 15,1-1-10-15,2 3-12 0,2 0-20 16,5 4-21-16,6-3-24 0,3 3 47 16,4-3-158-16,6 4-131 0,2-3-298 15</inkml:trace>
  <inkml:trace contextRef="#ctx0" brushRef="#br0" timeOffset="241050.0026">24605 14191 693 0,'0'8'147'0,"6"7"5"0,4 3-118 0,5 6-6 15,3 4 3-15,4 2 8 0,3 6 6 16,3 1 3-16,2 1-1 0,3 3-2 16,-1 3-8-16,-1 1-7 0,-4-1-7 15,-8 1-7-15,-9 0-5 0,-10-1-5 16,-11-1-5-16,-8-2-8 0,-10-1-14 16,-5 1-30-16,-6-4-32 0,-6 0-123 15,-4 0-151-15,1-3-350 0</inkml:trace>
  <inkml:trace contextRef="#ctx0" brushRef="#br0" timeOffset="242567.6452">24937 14245 488 0,'-1'-13'146'0,"1"2"11"0,-1 3-6 16,1 4-81-16,1 4-11 0,1 4-8 16,1 4-6-16,0 5-10 0,-1 3-7 15,1 3-4-15,2 6-6 0,1 0-3 16,2 2-4-16,-1 0-2 0,2-1-2 16,2-2-9-16,0 1-13 0,-2-5-17 15,2-5-20-15,-1-2-17 0,0-5-120 16,1-5-136-16,0-4-304 0</inkml:trace>
  <inkml:trace contextRef="#ctx0" brushRef="#br0" timeOffset="242766.1218">25215 14194 706 0,'-5'14'167'0,"-3"7"7"15,-1 6-110-15,-3 7-14 0,-2 8-5 0,-3 7-3 16,-2 6-4-16,-5 6-8 0,-4 4-5 15,-1 2-6-15,-3 1-6 16,0 0-5-16,3 0-8 0,2-6-7 0,5-3-12 16,4-10-15-16,6-7-20 0,5-9-12 15,4-9 1-15,5-10-130 0,4-7-128 16,1-7-294-16</inkml:trace>
  <inkml:trace contextRef="#ctx0" brushRef="#br0" timeOffset="243058.3763">25323 14404 549 0,'-3'-3'144'0,"-2"5"9"15,-1 1-38-15,-1 3-64 0,-2 4-10 16,1 4 0-16,-3 2-2 0,0 4-6 0,-1 5-6 15,-2 3-5-15,2 5-2 16,-2 0-4-16,1 5-2 0,-1 4-1 16,1-2-3-16,-1 1 0 0,5-2-3 0,-1-1-1 15,3-1-2-15,2-4-2 0,2-5-3 16,6-2-7-16,0-6-8 0,2-4-12 16,4-5-18-16,-1-4-10 0,2-6-17 15,0-5-113-15,-1-2-123 0,0-4-284 16</inkml:trace>
  <inkml:trace contextRef="#ctx0" brushRef="#br0" timeOffset="243430.4029">25187 14811 699 0,'2'-3'165'0,"1"2"5"0,2 0-114 15,0-1-16-15,2 2-7 0,0 0-7 0,3 0-8 16,0 2-8-16,1-1-4 0,0 1-2 16,2 0-3-16,0 0 0 0,0 0-1 15,-1 0-1-15,-1 0 0 0,-1-1-1 16,-2 1-2-16,-4-1 1 0,-2 0-1 16,-4 1 0-16,-4 2 2 0,-1-1-1 15,-3-1 2-15,-1 3 1 0,0-1 1 0,1 2-1 16,-1 0 1-16,4 0 0 0,-2 1 0 15,2 2 1-15,2-1 0 0,0 1 1 16,2 1 0-16,-1 0 0 0,1 1 0 16,2 0 0-16,2 0-1 15,2-1 0-15,-1-2-1 0,4 1-2 0,1-4-2 16,2-2-7-16,2-4-10 0,2-1-14 16,1-5-10-16,1-1-20 0,0-2-111 15,-2-1-123-15,-1 0-284 0</inkml:trace>
  <inkml:trace contextRef="#ctx0" brushRef="#br0" timeOffset="243656.8177">25369 14532 569 0,'2'2'142'15,"0"6"6"-15,1 6-55 0,-2 2-49 16,2 0-7-16,0 8 3 0,-2 3 1 0,0 5 0 15,-2 2-1-15,1 2-3 16,0 2-4-16,-2 2-6 0,-2 3-4 0,-1 4-7 16,-5-3-7-16,-3 1-6 0,-7 0-10 15,-3 1-14-15,-3-1-29 0,-3-2 73 16,-6-4-215-16,-4-3-157 0,1-5-397 16</inkml:trace>
  <inkml:trace contextRef="#ctx0" brushRef="#br0" timeOffset="276481.6341">1001 16375 263 0,'-1'-1'74'0,"-2"1"4"0,1-2-30 15,-1 2-12-15,2-1-5 0,-1-1-3 16,-1 0-6-16,1 0-3 0,0-2-1 16,0 2 1-16,-1-1 0 0,2 0 1 15,0 0 1-15,0 0 2 0,0 0 1 16,-1-1 0-16,2 1-1 0,-1-1 0 15,0 0 0-15,-2 0-1 0,1 0-1 0,0-1-2 16,-1 0-1-16,-1 1-1 16,1-1 1-16,-1-1 0 0,2 1 2 0,-1 1 0 15,1 0 2-15,1 0-1 0,-1 1 1 16,1 0-3-16,0 2-3 0,1 1-3 16,1 1-3-16,0 2-3 0,2 3-1 15,0 0-2-15,2 1 0 0,0 3 2 16,1 1 0-16,0 1 0 0,2 3 1 15,0-3-1-15,1 2 0 0,1 2-1 0,1-1-2 16,1 3 0-16,2-1-1 16,1 0-1-16,1 3 1 0,0-1-1 0,-1-2 0 15,0-1 0-15,-1 0 0 0,-1-5-1 16,-5 1 1-16,0-2-1 0,-2-1 1 16,-1-2-3-16,-1-1-3 0,-1-2-6 15,-1 0-7-15,0-3-5 0,-1 1-7 16,-1-2-5-16,-1-1-2 0,-2-1 0 15,2-1 0-15,0 1-3 0,-2-1-1 16,2-2-2-16,0 2-95 0,0-1-98 16,-1 0-242-16</inkml:trace>
  <inkml:trace contextRef="#ctx0" brushRef="#br0" timeOffset="276790.0152">1366 16342 446 0,'13'-19'124'0,"-2"2"7"16,-2 1-28-16,-2 4-47 15,-1 1-7-15,-1 2-4 0,-1 5-5 0,-3 2-3 16,-1 6-4-16,-2 5-3 0,-2 2-4 16,-1 6-3-16,-1 5-2 0,-3 3-2 15,-2 9-3-15,-1 4-2 0,-4 3-3 16,-2 3-1-16,-3 3-3 0,-5-1-2 15,-1 3-2-15,0-2-1 0,0-2 0 16,2-3-1-16,1-3 0 0,4-1-1 16,2-2 1-16,4-5-1 0,3-2 0 0,5-6-4 15,2-2-10-15,6-4-12 0,3-7-14 16,5-4-13-16,4-7-18 0,2-6-108 16,-1-4-121-16,5-5-268 0</inkml:trace>
  <inkml:trace contextRef="#ctx0" brushRef="#br0" timeOffset="277112.1905">1942 16334 588 0,'-15'4'147'0,"-2"3"6"0,-5 6-77 16,-3 0-27-16,-3 4-11 0,-1 5-3 15,-2 4-2-15,0 1-4 0,2 2-1 0,1 2-2 16,4 2-1-16,5 0-2 0,3 0-3 16,4 0-5-16,2 2-4 0,4-2-4 15,5-3-3-15,2 0-2 0,5-3 0 16,2-3-4-16,6-2-4 0,4-7-6 15,4-3-12-15,4-3-16 0,3-6-13 16,3-1-19-16,1-6-113 0,-2-2-128 0,2-2-290 16</inkml:trace>
  <inkml:trace contextRef="#ctx0" brushRef="#br0" timeOffset="277575.2557">1975 16653 649 0,'-5'-5'160'16,"1"1"7"-16,2 1-92 0,0 0-27 16,2 1-11-16,2 2-6 0,0-2-7 15,2 2-8-15,1-1-6 0,3 0-2 16,2 1-2-16,3 1-1 0,2-1 0 15,1 1-2-15,4 1-1 0,2-1-1 16,-1 1 0-16,-2 1 0 0,-1 0 0 0,0 1-1 16,-4 0 1-16,-4 2-1 0,-3 1 0 15,-4 1 1-15,-2 0-1 0,-3 3 1 16,-4 0-1-16,-3 2 0 0,-3 1 1 16,-2 2-1-16,-2 0 0 15,-1 0 0-15,0-1 0 0,1-2 0 0,1 1 1 16,2-3 0-16,2-3 3 0,2 1 0 15,3-1 2-15,1 0 1 0,4-2 0 16,1 0 0-16,3-2-1 0,1-1 0 16,4 0-2-16,2-1-1 0,3-1 0 15,2-1-1-15,2 2 0 0,1-2-1 16,3 0 0-16,1 0-2 0,0 1-2 0,3-1-5 16,-3 1-6-16,1 0-9 0,0-1-14 15,-2-1-14-15,-1 0-17 0,-3-2-25 16,-4 0-87-16,0 2-115 0,-1-3-250 15</inkml:trace>
  <inkml:trace contextRef="#ctx0" brushRef="#br0" timeOffset="277878.1498">2360 16527 589 0,'3'-25'138'16,"-2"3"5"-16,2 1-89 0,1 7-15 15,4 1-8-15,0 5-3 0,3 2-1 16,-1 4-4-16,4 5-2 0,-1 3-1 16,1 4 1-16,-1 3 0 0,2 6 0 0,-1 3-2 15,1 1 0-15,0 6-1 0,-3 0-3 16,0 1-3-16,-1 2-3 0,-3 0-1 16,-3 1-2-16,-7 1-1 0,0-2-1 15,-4 1-1-15,-3-2 0 0,-1-1-2 16,-1 2 0-16,0-4 0 0,3 1-1 15,-1-5-2-15,1-1-4 0,3-2-6 16,1-2-10-16,2-5-10 0,-1-3-15 16,3-2-9-16,1-3-17 0,1-2-107 15,-2-4-118-15,2-2-273 0</inkml:trace>
  <inkml:trace contextRef="#ctx0" brushRef="#br0" timeOffset="278381.7417">2858 16867 590 0,'-1'-2'156'16,"-4"1"10"-16,1 2-62 0,0-1-39 15,1-1-11-15,1 1-4 0,0-2-7 0,-1 2-6 16,3 0-8-16,-1-1-4 0,0 1-3 16,2 0-3-16,-1 0-2 0,3-1-4 15,-2 0-2-15,1-1-2 0,3 1-3 16,0 0-1-16,0-2-2 0,2 1-2 15,0 0 1-15,1-1-1 0,2 2 0 16,-2-2-1-16,4 2 1 0,-3 0-1 16,2 0 1-16,0 0-1 0,2 1 0 15,-2 0 0-15,-3 0 0 0,1 0 0 0,-2 0 0 16,0 0-1-16,0 0 0 0,-4 0 0 16,2 0-1-16,-1 0 0 0,1-2-1 15,-3 2 1-15,1 0 0 0,-3 0-1 16,0-1 0-16,-2 0-2 0,1 0 0 15,-1-1-2-15,-1 0-3 0,1 0-5 16,-1-2-4-16,1 0-10 0,1 2-10 16,-2-1-14-16,2 1-8 0,0-1-17 15,1 1-109-15,-1-1-123 0,-1 3-282 0</inkml:trace>
  <inkml:trace contextRef="#ctx0" brushRef="#br0" timeOffset="279740.4241">3622 16620 618 0,'-6'-5'155'0,"-3"0"9"16,3 0-90-16,1 3-14 0,2-2-7 15,0 3-6-15,1-1-9 0,2 0-8 16,2 1-6-16,2-2-5 0,3 2-3 16,4 0-5-16,3-2-1 0,0 1-2 15,4 1-2-15,0 1-1 0,3-1-1 0,-2 1-2 16,1-2 0-16,1 4-2 16,-2 0 1-16,1 0-1 0,-3 2 1 0,-2 1-1 15,-2 1 1-15,-2 0-1 0,-3 2 0 16,-5 0 0-16,-1 0 1 0,-2 1-1 15,-4 0 0-15,-1 1-1 0,-4 1 1 16,-2 0 0-16,-1 0-1 0,-2 0 1 16,-2 0-1-16,-3 1 1 0,0 3 0 15,-2-1-1-15,0 1 1 0,1 0 0 16,0 0 0-16,0-1 0 0,2 2 0 16,0-2 0-16,4-3 0 0,-1-1 0 0,4-2 0 15,4-1 0-15,1-2 0 0,2-2 0 16,3-1 1-16,2-1-1 0,3 1 1 15,0-1 0-15,4 0 1 0,0-1 0 16,5 1 1-16,0-1 0 0,1 0 0 16,1-1 0-16,1 1 0 0,0 1 0 15,0-1-1-15,0 0 1 0,0 3 0 0,0-2-1 16,1 0 0-16,-1 0-1 16,0 1 1-16,0 0-2 0,-3-2 1 0,1 1-1 15,-3 1-1-15,0-1-1 0,-4 0-5 16,2 0-6-16,-3-1-7 0,0 2-15 15,-1-2-17-15,1 3-10 0,-2-3-16 16,2 0 8-16,-4 0-116 0,3 0-115 16,3-1-258-16</inkml:trace>
  <inkml:trace contextRef="#ctx0" brushRef="#br0" timeOffset="280030.2842">4097 16412 747 0,'-7'-12'181'15,"-2"3"6"-15,5 3-115 0,0 2-17 16,1 1-9-16,7 3-9 0,0 2-8 15,2-1-9-15,1 0-6 0,4 0-5 16,4 3-2-16,0-2-3 0,2 1-2 16,0-1-7-16,1 1-11 0,2 0-17 15,0 0-22-15,-1-2-15 0,-2-2 61 16,2 0-192-16,0-2-141 0,1-3-336 16</inkml:trace>
  <inkml:trace contextRef="#ctx0" brushRef="#br0" timeOffset="280199.8306">4497 16135 662 0,'-2'2'174'0,"2"3"5"0,-1 4-69 16,-1 0-49-16,2 7-18 0,-1-1-10 0,-2 3-10 16,-1 2-8-16,1 1-6 0,-1 1-7 15,0 0-12-15,2 1-22 0,0 0-21 16,-1 0-136-16,3-1-146 0,4-3-356 15</inkml:trace>
  <inkml:trace contextRef="#ctx0" brushRef="#br0" timeOffset="282134.0298">4514 16770 440 0,'1'-8'127'0,"0"-1"7"16,1 3-12-16,-1 4-64 0,-1-1-10 15,1 3-6-15,3 3-3 0,-3 0-3 0,0 6-3 16,2 1-4-16,0 1-2 0,2 5-3 15,0 1-1-15,0 1-1 0,1 1-4 16,0-3-2-16,3 2-2 0,-1 1-1 16,0-3-1-16,-1 2-1 0,-2-5-3 15,1-1 1-15,-2-2 1 0,-3-6 2 16,0-3-1-16,-1-5 0 0,0-5 0 16,-1-4-1-16,1-1 0 0,0-5-3 15,-1-3-2-15,2-4-1 0,0-2-1 0,2 0-1 16,3-3-1-16,2 1-1 0,3 0 0 15,3 5-2-15,2 3-1 0,0 2-4 16,3 8-8-16,2 2-8 0,0 4-18 16,2 3-18-16,3 3-19 0,1 2-52 15,0 3-63-15,2 2-115 0,1 1-234 16</inkml:trace>
  <inkml:trace contextRef="#ctx0" brushRef="#br0" timeOffset="282613.7226">5393 16685 552 0,'-11'-2'140'0,"-3"4"12"0,-6 0-74 0,-2 4-9 16,-3 2-4-16,-3 3-4 0,1 3-4 15,0 5-5-15,2-1-7 0,4 2-7 16,4 0-7-16,3 1-6 0,6-2-5 16,4-3-4-16,4-2-4 0,6 0-5 15,3-1-3-15,2-2-2 0,5-1-4 16,2-1-6-16,5-3-7 0,2-4-10 0,2-2-14 15,2-2-15-15,3-4-14 0,-3-3-11 16,2-1 0-16,-4-3-109 0,-1-1-116 16,-3 1-260-16</inkml:trace>
  <inkml:trace contextRef="#ctx0" brushRef="#br0" timeOffset="282929.9096">5555 16746 733 0,'-11'11'173'0,"-1"0"4"16,1 2-115-16,2 2-18 0,1 1-10 15,0 0-6-15,2 1-6 0,4-3-7 16,2-1-2-16,2-1-3 0,4 1-3 16,2-5-3-16,1 0-1 0,4-4-1 15,1-2 0-15,2-1-2 0,0-5 0 16,4-1 1-16,-1-2-1 0,1-4 0 0,-3-3 0 15,-2 1 0-15,-3-3 0 0,-3-1 0 16,-8-3 1-16,-5 2-1 0,-4 2 0 16,-5 1 1-16,-4 2-1 0,-2 2-3 15,-2 5-4-15,0 4-5 0,1 5-5 16,1 4-8-16,4 3-7 0,3 4-16 16,6-1-7-16,4 0-15 0,4 1-90 15,3-3-13-15,2-5-98 0,4 0-187 16</inkml:trace>
  <inkml:trace contextRef="#ctx0" brushRef="#br0" timeOffset="283192.2073">5829 16735 530 0,'7'-5'150'0,"-1"1"5"16,-5 3-15-16,0 2-86 0,-1 2-12 16,-1 2-5-16,1 4-5 0,2 4-4 15,1-2-3-15,-2 3-3 0,6 0-2 0,-1-1-1 16,2 1-3-16,2-2-4 15,1-1-2-15,-2 3-3 0,2-3-1 0,-3 1-2 16,-1-1-1-16,-3-1-1 0,-3 2 0 16,-6-1 1-16,-5 0-1 0,-3 1 1 15,-4 2 0-15,-3-1-1 0,-2-1-1 16,-1-2-1-16,1 0-7 0,2-3-8 16,3-3-15-16,5-3-16 0,1-3-10 15,7-2-20-15,4-6-113 0,5-2-124 16,5-1-284-16</inkml:trace>
  <inkml:trace contextRef="#ctx0" brushRef="#br0" timeOffset="283397.1979">6248 16409 706 0,'-12'4'179'16,"-8"7"5"-16,0 11-101 0,-4 5-25 0,-3 7-15 15,0 5-9-15,2 7-12 0,1 4-9 16,9-4-5-16,2 0-3 0,7-2-4 16,9-4-8-16,9-2-15 0,6-4-18 15,7-7-17-15,4-2-22 0,7-7-112 16,5-5-132-16,2-6-293 0</inkml:trace>
  <inkml:trace contextRef="#ctx0" brushRef="#br0" timeOffset="284257.0533">6436 16759 491 0,'5'-12'124'0,"-3"1"6"15,1 3-68-15,-2 1-14 0,0 3-8 16,0 1-5-16,-1-1-4 0,0 3-4 16,0 0 0-16,0 0-1 0,0-1 0 15,1 2-1-15,-2 2 0 0,2-2-2 0,-1 0-1 16,2 0-4-16,-2-2-1 15,1 1-4-15,1 0-2 0,1-3-2 16,-1 1-1-16,2-2-2 0,-2 0 0 0,2-1 0 16,0 0-1-16,-2 0 1 0,2-1-1 15,-2 2 1-15,1 1-1 0,-2 0 1 16,0 1-1-16,0 1-1 0,-1 1 0 16,0 1-1-16,0-1 0 0,0 1-1 15,0 0 0-15,-1 0 0 0,2-2-1 16,-2 2 0-16,1 0 0 0,0 0 0 15,0 2 0-15,0-2 0 0,0 0-1 16,1 0 1-16,-1 1-1 0,0-2 1 0,0 2-1 16,0-2 1-16,2 1 0 0,-2 0 0 15,1-2-1-15,-1 2 1 0,1-1 0 16,0 0-1-16,1 1 1 0,-1 0-1 16,-1 0 1-16,1 1 0 0,-1 3 2 15,0 3 0-15,-2 3 2 0,-2 3 1 16,-1 7 1-16,0 5 1 0,-1 3 2 15,1 4-1-15,0-1 1 0,3 2 0 16,2 1-2-16,3-5 0 0,2-2-2 16,3-1-1-16,1-7-2 0,1-2-1 0,2-6-1 15,-1-4 0-15,-1-9 0 0,4-3 0 16,-2-6-1-16,0-6 1 0,-1-1 0 16,0-3 0-16,0 0-1 0,-2-2 1 15,-3 2-1-15,-2 3 0 0,-2 2 1 16,-2 2-1-16,-2 5 1 0,-3 0-1 15,-1 8 1-15,-2 2-1 0,1 5 0 16,1 5 0-16,1 3 0 0,4 3-1 16,1 2 1-16,2 2 0 0,4 2-1 0,5 2 0 15,4-4-2-15,6 0 0 0,2-4-2 16,3-4 0-16,3-3-1 0,1-9 1 16,-1-6 0-16,-3-2 1 0,-4-5 2 15,-4-3 0-15,-3-3 2 0,-7-1 0 16,-4 0-4-16,-4-2-5 0,-4 1-8 15,-4 1-8-15,-1-1-11 0,1 2-10 16,-3-1-12-16,3 3-3 0,2 8-2 16,1 3-3-16,5 4-2 0,3 3-96 0,2 5-103 15,3 2-249-15</inkml:trace>
  <inkml:trace contextRef="#ctx0" brushRef="#br0" timeOffset="284506.0835">6965 16936 609 0,'4'16'164'15,"-6"-2"7"-15,0 2-60 0,-2 0-48 0,1 0-12 16,1-1-10-16,1-2-8 0,-1-3-10 16,3 0-7-16,3-3-3 0,0-2-2 15,5-2-3-15,2-3-1 0,1-3-2 16,3-4 0-16,1-2 0 0,0-2 0 16,0-2 3-16,-4-2 0 0,-2-2 1 15,-5-1 2-15,-5 2 0 0,-5 0 0 16,-4 1-2-16,-3 4-3 0,-1 1-2 15,-5 3-6-15,2 3-8 0,-1 3-14 0,1 2-10 16,3 3-15-16,2 2-15 0,4 0-14 16,4 3-10-16,4 0-103 0,7 1-113 15,3-1-269-15</inkml:trace>
  <inkml:trace contextRef="#ctx0" brushRef="#br0" timeOffset="284961.032">7065 16344 551 0,'-8'-18'134'0,"2"-1"4"0,2 3-85 15,4 4-8-15,2 4-6 0,6 4-6 16,0 6-3-16,6 8-3 0,3 7-2 16,4 5-2-16,2 8-4 0,2 7-2 0,0 2-2 15,1 4-2-15,0 0 0 0,-1 2 0 16,-2 1 0-16,-5 1-1 0,-3-1 0 16,-7-3-3-16,-4 0-3 0,-7 0-1 15,-5 0-2-15,-3 0-5 0,-3-4-12 16,-2 0-17-16,3-2-13 0,-1-4-23 15,3-4-112-15,2-3-130 0,1-3-292 16</inkml:trace>
  <inkml:trace contextRef="#ctx0" brushRef="#br0" timeOffset="286855.003">7607 16416 418 0,'-4'-12'104'0,"-2"-1"4"16,0 0-57-16,0 0-9 0,1 1-3 15,-1 1-1-15,1-2 0 0,0 1-2 16,-1 1 3-16,3 1-2 0,1 2 0 16,1 0 0-16,1 1-2 0,0 1-3 0,1 4-2 15,3 5-6-15,0 2-2 0,3 4-4 16,0 3-5-16,4 3-2 0,1 3-3 16,2 3-2-16,2 1-2 0,1 1-2 15,-1 3-1-15,1 0-2 0,-1 1-5 16,0-3-7-16,0-1-9 0,-3-2-12 15,-1-2-8-15,1-5-12 0,-2-2-12 16,-2-3-104-16,1-5-110 0,0-2-261 16</inkml:trace>
  <inkml:trace contextRef="#ctx0" brushRef="#br0" timeOffset="287092.3881">8006 16241 610 0,'1'3'147'0,"-3"5"3"0,-3 5-94 16,-1 2-14-16,-3 9-7 0,1 5-3 16,-6 7-2-16,-2 4-6 0,-3 4 0 15,-3 4-2-15,-3 3-2 0,-4 1-3 0,-3 2-3 16,1-4-3-16,-1-1-3 0,2-3-4 16,3-1-2-1,4-4 0-15,5-5-3 0,5-6-4 0,3 0-9 0,6-7-11 16,4-5-14-16,5-5-11 0,6-8 58 15,2-5-186-15,3-8-131 0,2-10-327 16</inkml:trace>
  <inkml:trace contextRef="#ctx0" brushRef="#br0" timeOffset="287386.893">8269 16389 525 0,'-14'0'142'15,"-3"2"8"-15,-3 4-38 0,-2 4-53 16,-1 3-12-16,-2 4-5 0,2 7-3 16,0 4-4-16,2 4-4 0,-1 1-2 0,5 2-1 15,1 2-5-15,5-2-3 0,1 2-4 16,4-4-4-16,3-3-2 0,6-3-4 15,3-4-4-15,5-1-3 0,4-6-6 16,2-6-10-16,5-4-15 0,4-1-16 16,0-8-10-16,4 0-19 0,-1-9-111 15,3 3-122-15,-1-2-279 0</inkml:trace>
  <inkml:trace contextRef="#ctx0" brushRef="#br0" timeOffset="287775.7538">8316 16574 642 0,'-4'-6'157'0,"2"-1"4"0,2 1-82 16,4 2-36-16,2 0-12 0,5 1-6 15,1 2-5-15,0-2-5 0,3 3-4 16,3 0-3-16,-2-1-1 0,3 2-2 15,-1-1-1-15,0 0-1 0,2 1-1 16,-3-1 0-16,-2 2-1 0,-1 1 0 16,-4 0-2-16,-2 3 0 0,-6 0 0 15,-2 4 0-15,-5 1 0 0,-2 2 0 16,-4 3 0-16,-1 1 1 0,-3 0-1 0,0 2 2 16,-2-2-1-16,1 1 2 0,3 1 0 15,-1-2 2-15,3 1 2 0,3-2 0 16,1-2 0-16,5-2 1 0,1 0-1 15,4-4-1-15,4-1-2 0,4-5 0 16,0 2-2-16,3-2 0 0,3 0-2 16,3-4-5-16,1 2-7 0,-2-3-11 15,0 0-16-15,0-2-9 0,1-1-18 0,-4-4-111 16,-1-1-123-16,-2 7-281 0</inkml:trace>
  <inkml:trace contextRef="#ctx0" brushRef="#br0" timeOffset="288044.4318">8585 16320 634 0,'8'-6'137'0,"-2"4"2"0,3 4-109 16,2 2-9-16,1 6-1 0,3 4 2 15,-1 2 4-15,2 4 6 0,0 5 4 16,2 3 3-16,0 4-1 0,-1-1-1 15,0 3-3-15,-4 1-5 0,-3 1-7 16,-5-1-5-16,-4 2-6 0,-4-1-5 16,-7 0-2-16,-4 0-1 0,-2-2-2 15,-2 1-3-15,0-2-5 0,2-3-7 16,1-2-15-16,4-5-18 0,1-5-13 16,7-2 45-16,1-8-173 0,5-5-136 0,0-11-327 15</inkml:trace>
  <inkml:trace contextRef="#ctx0" brushRef="#br0" timeOffset="288424.6305">8970 16681 829 0,'0'-5'187'0,"-1"0"2"0,1 2-134 16,2-1-25-16,2 0-11 0,1 0-6 0,1 0-4 15,0 0-5-15,3 1-9 0,-1 1-8 16,2-2-14-16,0 2-18 0,-2-1-14 0,0 3 62 16,-3-1-193-16,-2 2-137 0,-1 4-344 15</inkml:trace>
  <inkml:trace contextRef="#ctx0" brushRef="#br0" timeOffset="288608.1386">8971 16770 772 0,'0'-1'180'0,"2"-2"2"0,0-2-116 15,2 0-28-15,1-1-15 0,1-1-8 16,-1 1-5-16,4-1-5 0,1 2-6 15,0-1-8-15,1 1-17 0,0 1-22 16,-1-1-58-16,-3 2-79 0,1 4-130 16,0 4-285-16</inkml:trace>
  <inkml:trace contextRef="#ctx0" brushRef="#br0" timeOffset="290647.0028">9752 16410 596 0,'-14'-5'156'0,"-1"0"11"0,1 1-82 16,-1-1-12-16,0-1-5 0,3-1-6 16,2 1-8-16,4-1-10 0,0 1-10 0,4 0-7 15,2 1-6-15,2 2-4 0,4 2-5 16,3 1-3-16,2 1-3 0,3 2-3 15,1-2 0-15,4 3-1 0,0-2 0 16,2 2-2-16,0 0 1 0,1-1-1 16,1 0 0-16,0 3-1 0,-2-4 1 15,-2 3-1-15,-3-1-1 0,-5 1-1 16,-2 0 0-16,-3 1 0 0,-6-1-2 16,0 3 0-16,-1 1 0 0,-2 4-1 15,-4-2 1-15,-5 3 1 0,-1 2 0 16,-2 0 1-16,-2 2 1 0,-4 0 1 0,-1-1 0 15,2 2 1-15,1 0 0 0,-1 0 0 16,2-1 0-16,2-2 0 0,1-1 0 16,3-2 1-16,2-2 0 0,2-2 0 15,3-3 0-15,2-1 1 0,3-1 0 16,3-1 1-16,2-2-2 0,2 1 1 16,3-2 0-16,2-2 1 0,1 1-1 15,2-1 0-15,2-1-1 0,0 1 0 16,2-1 0-16,-1 1 0 0,2 1-1 0,1 1 1 15,-2 0-1-15,0 1-1 0,-1 0-3 16,-2 0-5-16,-1 3-7 16,-1 0-9-16,-3-3-14 0,-1 1-14 0,-1 1-11 15,0-1-10-15,2 2-16 0,-3-3-96 16,0 1-114-16,2 0-254 0</inkml:trace>
  <inkml:trace contextRef="#ctx0" brushRef="#br0" timeOffset="290956.1712">10137 16247 662 0,'-4'-7'186'0,"0"2"6"16,-2 1-39-16,2 2-84 0,4 1-21 15,1 1-13-15,4 1-12 0,1 0-8 16,2 2-5-16,3 0-4 0,2 0-2 16,3 0-6-16,0 0-12 0,1-1-17 15,0-2-21-15,3 0-16 0,1-2-19 16,-2-3-114-16,-2-1-130 0,3 1-285 15</inkml:trace>
  <inkml:trace contextRef="#ctx0" brushRef="#br0" timeOffset="291120.7318">10514 16009 722 0,'-2'6'172'15,"-1"2"5"-15,0 4-113 0,1 4-19 16,0 2-14-16,1 0-8 0,-1 3-7 0,-1 0-8 15,1-1-9-15,1 1-16 0,-1 0-22 16,2 0-18-16,0-2-123 16,3 2-139-16,5-1-325 0</inkml:trace>
  <inkml:trace contextRef="#ctx0" brushRef="#br0" timeOffset="291681.5742">10668 16616 519 0,'1'-5'128'0,"0"2"6"16,-1-1-77-16,0 0-8 0,0-1-1 15,0 4-2-15,0-1 0 0,0 0-3 0,0 0 1 16,3 6-2-16,-1 2-5 0,1 2-3 16,0 2-5-16,2 2-5 0,0 4-2 15,-1-1-3-15,-1 1-4 0,2-1-1 16,0 2-3-16,0-3-1 0,0 1-2 16,-2 0 1-16,-1-3-1 0,-1-2 1 15,-1-3 2-15,-2-2 0 0,-2-4 1 16,2-4 0-16,-1-5 0 0,1-3-2 15,1-2-1-15,1-4-3 0,2-2-2 0,3-2-1 16,2-1-2-16,3-2-2 0,0 1-1 16,2 1-2-16,2 0-1 0,0 3-3 15,1 4-3-15,0 4-4 0,2 4-8 16,1 3-9-16,3 3-16 0,0 2-16 16,1 3-10-16,1 0-21 0,-1 2-103 15,1 0-123-15,1 1-273 0</inkml:trace>
  <inkml:trace contextRef="#ctx0" brushRef="#br0" timeOffset="292902.1912">11392 16557 432 0,'18'-6'125'0,"-1"-1"7"16,-4-1-9-16,-2-1-66 0,0 1-7 15,-4 1 0-15,-2 1-2 0,-3 0-2 16,-3 1-2-16,0 1-2 0,-4 2-3 0,-4 0-5 16,-2 2-5-16,-2 3-7 0,-4-1-4 15,-3 3-5-15,-1 1-3 0,-2 2-4 16,2 0-2-16,-1 2-1 0,1 0-2 16,3-2-1-16,2 2 1 0,4-1-1 15,2-3 0-15,4 1 0 0,5-2 0 16,3 0 1-16,4 0-1 0,2 0 0 15,3-1 0-15,1 2 0 0,3-3-1 0,2 2 1 16,2-1 0-16,2 1-1 0,1 1 0 16,1 0 0-16,1 0 0 0,-2 2 0 15,0-1 0-15,-3 0 1 0,-1 1 0 16,-1-1 0-16,-4-1 0 0,-1 1 0 16,-2 1 0-16,-2-1 0 0,-6 1 0 15,-2 1 0-15,-2 2 0 0,-6 2 0 16,-2-1 1-16,-1 1 0 0,-6 1 0 15,-2-2 1-15,-3-1 0 0,-4-1 0 16,0-2 0-16,2 1 0 0,0-4 0 0,5-3-3 16,2 2-6-16,7-4-15 15,6-1-22-15,5-4-13 0,6-4-22 0,5 2-112 16,5-6-133-16,6-2-288 0</inkml:trace>
  <inkml:trace contextRef="#ctx0" brushRef="#br0" timeOffset="293070.7383">11741 16562 710 0,'4'1'188'0,"-2"4"9"0,-2 6-88 15,0 2-36-15,-1 1-16 0,-3 5-16 16,-1-1-14-16,0 3-11 0,-1 0-9 16,3-3-7-16,-4 2-9 0,2-3-14 15,3-1-22-15,1-4-24 0,1-2-21 16,0-5-114-16,0-5-138 0,3-4-300 15</inkml:trace>
  <inkml:trace contextRef="#ctx0" brushRef="#br0" timeOffset="293216.8551">11741 16208 698 0,'-3'-22'175'0,"-1"6"2"0,-1 6-106 15,2 6-20-15,1 2-18 0,2 7-26 16,-1 4-30-16,1 5-20 0,0 7-68 15,0 5-66-15,1 6-122 0,0 1-259 16</inkml:trace>
  <inkml:trace contextRef="#ctx0" brushRef="#br0" timeOffset="293955.0199">11994 16659 677 0,'-2'-3'160'16,"0"0"5"-16,0 2-107 0,2-1-14 15,-1 4-4-15,1-2-7 0,-1 2-3 16,2-1-5-16,-1 2-1 0,1-1-2 15,-1 2-1-15,2-3-2 0,-1 2-1 16,0-2-2-16,-1 0-1 0,1-1-1 16,-1-1-3-16,0 0-1 0,1-1-2 0,-1-1-2 15,0-2-1-15,0-1-2 0,3-1 0 16,-2 1-1-16,2-1 1 0,-3 1 1 16,2 2 0-16,-1-1 0 0,0 5 1 15,1-1-1-15,-1 2 0 0,-2 1-1 16,3 2 0-16,-2 0-1 0,0 3 0 15,0 0 0-15,-1-1 0 0,1 0-1 16,0 2-1-16,-1-4 1 0,2 2 1 16,-1-3-1-16,0-1 2 0,0 1 1 15,0-3 1-15,0-2 2 0,0 1-1 0,0 0 1 16,0-2 0-16,0 1-1 0,-1-3-1 16,1-1-2-16,0 0 0 0,-2-2-1 15,1 2-1-15,0-1 0 0,1 0 0 16,0-1-1-16,0 2 1 0,0 3-1 15,-1-2 1-15,1 1-1 0,1 4 0 16,-1 0 1-16,0 1-1 0,-1 4 0 16,1 1 1-16,0 4-1 0,0 2 0 15,0 0 0-15,0 3 0 0,0 2 1 0,0-3-1 16,1 0 0-16,1 0 0 0,1-2 0 16,-2-1 0-16,3-2 1 0,-1-3-1 15,2 0 0-15,0-6 0 0,1-2 0 16,2-6 0-16,2-4 1 0,2-3-1 15,1-2 0-15,1-2 0 0,-1-5 0 16,6 1 0-16,0 3 0 0,-2 1 0 16,-1 2 0-16,-2 0-1 0,2 6 1 15,-4 6-1-15,-5 3 1 0,-1 6-1 0,-2 5-1 16,-1 3 0-16,-1 10-1 0,-2-1-2 16,-1 2-4-16,-2 3-5 0,2 1-9 15,0 0-13-15,2-2-22 0,4 0-21 16,4-3-29-16,3-4-103 0,4-4-136 15,6-4-296-15</inkml:trace>
  <inkml:trace contextRef="#ctx0" brushRef="#br0" timeOffset="294485.8638">12782 16077 555 0,'-9'3'152'15,"-3"5"18"-15,-7 7-65 0,-3 6-13 16,-3 11-8-16,-2 4-6 0,-1 11-10 16,-1 7-14-16,0 3-16 0,9 7-12 15,1-2-11-15,5-2-7 16,2-1-5-16,8-5-5 0,6-6-9 0,7-10-14 15,5-6-18-15,5-7-22 0,6-5-14 16,7-6 3-16,1-10-128 0,-1-2-126 16,0-4-282-16</inkml:trace>
  <inkml:trace contextRef="#ctx0" brushRef="#br0" timeOffset="295213.7771">12880 16481 403 0,'5'-16'116'0,"-1"3"7"15,-2 3-20-15,-1 3-51 0,-2-1-6 16,-1 6-2-16,0 1-4 0,-1 1-5 16,0 1-4-16,1 0-3 0,-2 2-2 0,3 0-3 15,-2 0-2-15,1 0-3 0,2 0-3 16,0-2-2-16,0 2-2 0,1-1-3 16,0-1 0-16,-1-1-1 0,3 0 0 15,-2-1 0-15,0 1 0 0,2-2 1 16,-2-2-1-16,3 0 1 0,-2 1 0 15,2-2-1-15,0 0 0 0,-2 0 0 16,2 0 1-16,-3 1-1 0,1 1 1 16,0 0 1-16,-2 2 0 0,1 0 1 15,-2 1 0-15,-1 3 0 0,-1 5 0 0,-1 4 1 16,-2 6 0-16,-3 4 1 0,-1 8 0 16,1 2 0-16,-1 2 2 15,1 3-1-15,3-3-1 0,1-2-1 0,7-2-1 16,1-3-3-16,5-3-1 0,1-5-2 15,5-4-3-15,1-6 0 0,2-7 0 16,-1-7-1-16,1-5-1 0,2-4 0 16,-2-7 0-16,1-2 0 0,-2-3 0 15,-4-1-1-15,-1 2 2 0,-3 1-1 0,-6 2 1 16,-1 3 0-16,-2 7-1 0,-4 4 0 16,1 6 1-16,-3 7-1 0,1 8 1 15,-1 1-1-15,0 6 1 0,1 2-1 16,4 2 1-16,-2-2 0 0,5 2 0 15,0-5 0-15,7 0 0 0,1-2 0 16,5-5-1-16,3-3 1 0,3-6-1 16,3-4 1-16,1-5 0 0,0-5-1 15,-2-5 1-15,-1-1 0 0,-4-2 0 16,0 0 0-16,-6-2 0 0,-5-2 0 16,-4 0-4-16,0-2-4 0,-4-1-8 0,-1 3-7 15,-3 2-11-15,3 5-15 16,0 6-16-16,1 6-8 0,2 8-15 15,2 9-103-15,-1 1-121 0,2 5-271 0</inkml:trace>
  <inkml:trace contextRef="#ctx0" brushRef="#br0" timeOffset="295464.6185">13365 16717 668 0,'-4'8'169'0,"-3"2"6"0,-1 0-90 16,0 1-29-16,2 0-11 0,1-3-8 15,3 2-8-15,2-3-7 0,2 0-6 16,4-4-3-16,3-2-3 0,4-1-1 16,3-3-3-16,3-6-2 0,0-2 0 15,2-2-1-15,-3-3 2 0,-3-3 0 16,-3 1 2-16,-5 3 1 0,-7 1 1 0,-5 3-1 16,-6 1-1-16,-4 4-3 15,-1 2-6-15,-4 2-11 0,0 0-12 16,2 5-18-16,2-2-18 0,5 1-19 15,5 1-113-15,4-1-3 0,6 5-103 0,5-3-192 16</inkml:trace>
  <inkml:trace contextRef="#ctx0" brushRef="#br0" timeOffset="295717.9818">13597 15991 693 0,'-3'-9'158'0,"4"6"2"0,2 10-105 16,4 9-23-16,4 9-11 0,1 4-6 15,3 4 1-15,1 5 1 0,2 4 3 0,2 1 2 16,2 2 2-16,1 3 2 0,-3 1-1 16,0 5-1-16,-6-1-1 0,-5-3-4 15,-8 0-5-15,-9 0-4 16,-6-1-4-16,-4-2-13 0,-7-2-21 0,-2-2-29 15,2 0 18-15,-5 1-159 0,6-1-151 16,-1-2-352-16</inkml:trace>
  <inkml:trace contextRef="#ctx0" brushRef="#br0" timeOffset="296861.0842">14394 16198 561 0,'10'-14'143'0,"-6"1"12"0,-11 6-78 16,-4 3-4-16,-6 6-3 0,-5 3-1 15,-5 4-3-15,-5 7-7 0,-3 6-9 16,1 5-10-16,-1 5-10 0,2 4-8 16,4 3-7-16,3 2-7 0,9 5-3 15,5-3-3-15,6 0-1 0,6-4-1 0,6-4-3 16,6-4-5-16,3-5-9 0,4-7-12 15,3-4-16-15,3-2-18 0,2-3-11 16,-2-4-18-16,1-3-106 0,-3-3-123 16,-1 0-274-16</inkml:trace>
  <inkml:trace contextRef="#ctx0" brushRef="#br0" timeOffset="297118.9086">14231 16592 713 0,'-21'-9'182'0,"1"4"8"15,4 0-103-15,2 3-17 0,6-1-15 16,1 1-10-16,7 2-13 0,5-1-11 16,4-1-8-16,2 0-5 0,2 2-5 15,5 1-1-15,2-1-1 0,1 0 0 16,0 0-1-16,0 3 1 0,-2 0 0 16,0 1 0-16,-3 2 0 0,-5 3 0 0,-4 3 0 15,-2 1-1-15,-5 3 1 0,-5 1 0 16,-2 1-1-16,-2 0-1 0,-2 0-2 15,1 1-4-15,1-1-9 0,0-1-12 16,4-2-20-16,3-2-20 0,2-2-26 16,2-2-108-16,4-3-133 0,0-3-293 15</inkml:trace>
  <inkml:trace contextRef="#ctx0" brushRef="#br0" timeOffset="297415.8253">14702 16196 572 0,'-4'-3'149'0,"-4"3"8"15,-1 7-66-15,-5 1-26 0,-2 6-9 0,-2 6-4 16,0 3-6-16,-2 6-8 0,0 4-9 15,2 5-6-15,0 4-6 0,3 0-5 16,1 1-3-16,7 3-4 0,1-3 0 16,5-3-2-16,3-3-6 0,4-3-10 15,4-3-17-15,4-7-18 0,3-5-13 16,4-7-29-16,-2-9-100 0,3-3-123 16,3-4-267-16</inkml:trace>
  <inkml:trace contextRef="#ctx0" brushRef="#br0" timeOffset="297735.993">14706 16485 757 0,'-7'-7'188'16,"2"4"3"-16,0 0-103 0,5 1-35 16,3 2-18-16,3 0-13 0,2 3-9 0,3-2-7 15,4 1-3-15,2 1-1 0,0-1-2 16,1 1 0-16,-1-1-3 0,0-1-5 15,-2 2-3-15,-4-1-4 0,-4 3-1 16,-3 0-2-16,-4 3-1 0,-3 0 3 16,-3 3 3-16,-4-1 5 0,-2 2 3 15,-4 2 3-15,1 0 4 0,-2-1 6 16,0 0 4-16,1-1 3 0,0 2 4 16,4-1 2-16,1-2 0 0,4 0-3 0,4 0-3 15,2-1-4-15,5-4-3 0,4 0-3 16,2-2-6-16,6-4-8 0,2-2-11 15,1-3-18-15,1-3-20 0,1 0-15 16,-1-4 47-16,0-1-169 0,-5-1-130 16,0 0-308-16</inkml:trace>
  <inkml:trace contextRef="#ctx0" brushRef="#br0" timeOffset="297965.5212">14966 16220 610 0,'10'-1'141'15,"0"2"3"-15,-3 3-82 0,3 3-33 16,1 4-6-16,0 3-2 0,-1 1 4 16,-2 2 4-16,5 2 4 0,0 3 1 15,2 2 2-15,-1-1 0 0,0 3-1 16,-1 3-5-16,-5 3-8 0,-3 1-5 16,-8 3-5-16,-4 2-5 0,-7 0-2 0,-3 2-3 15,-6 0-6-15,-2-3-7 0,-3 0-13 16,1-3-22-16,2-4-14 0,3-4-89 15,1-3-44-15,6-6-120 0,4-3-239 16</inkml:trace>
  <inkml:trace contextRef="#ctx0" brushRef="#br0" timeOffset="298324.4923">15203 16595 458 0,'3'5'112'0,"0"-2"7"0,0-1-65 15,1 3-12-15,1-3 0 0,0 2 3 16,0 0 5-16,1-2 2 0,-1 1 4 15,1-1 1-15,-1-3 1 0,0 1-2 16,0-1-5-16,3-1-7 0,-1-1-9 16,0-1-9-16,0 0-6 0,2 0-8 15,-1 0-4-15,-1-1-4 0,1-2-1 16,0 3-2-16,2-1-5 0,0 1-7 16,0 1-10-16,0 0-17 0,1 1-20 0,-3 2-12 15,-2-1-23-15,-2 2-103 0,-3 1-125 16,-3 3-271-16</inkml:trace>
  <inkml:trace contextRef="#ctx0" brushRef="#br0" timeOffset="298507.0026">15234 16659 735 0,'-7'-1'186'0,"5"1"4"0,-2 0-93 16,4 0-38-16,2 2-21 0,3-1-14 0,3 1-9 15,3-4-7-15,1 1-4 0,3-1-3 16,0-2-8-16,3-1-11 16,-1-1-18-16,1-1-19 0,-2 1-23 0,-2-2-116 15,-1 1-137-15,-2 3-306 0</inkml:trace>
  <inkml:trace contextRef="#ctx0" brushRef="#br0" timeOffset="298749.7257">15449 16421 659 0,'6'4'157'15,"-1"3"6"-15,1 2-103 0,1 1-12 16,2 3-3-16,3 1-3 0,2 3-4 16,-2 1-6-16,1 1-3 0,-1 1-4 15,0 2-3-15,-5 0-4 0,-6 2-4 16,-5 0-4-16,-4 1-2 0,-6 3-2 15,-6 0-6-15,-7-1-10 0,-6 1-19 0,-2 0-27 16,-2-1 26-16,0-2-168 0,1-7-149 16,4 2-358-16</inkml:trace>
  <inkml:trace contextRef="#ctx0" brushRef="#br0" timeOffset="300158.0418">15691 16301 602 0,'-7'-14'156'0,"2"0"12"16,-1 3-81-16,1 3-15 0,4 5-10 15,1 2-6-15,1 3-7 0,3 3-8 16,3 4-10-16,3 2-7 0,2 2-4 15,0 6-1-15,4-1-5 0,0 4-3 0,1 1-4 16,-2 3-3-16,0 1-1 0,-2 1-4 16,-1-2-4-16,1 1-9 0,-2 0-12 15,-3-3-20-15,2-3-19 0,-1-4-23 16,-1-2-114-16,0-5-136 0,-2-3-302 16</inkml:trace>
  <inkml:trace contextRef="#ctx0" brushRef="#br0" timeOffset="300376.8491">16083 16296 639 0,'-3'15'149'0,"-4"3"8"0,-1 4-96 16,-2 9-16-16,-3 5-3 0,-1 3-2 15,-4 7-2-15,-3 3-4 0,-2 2-6 16,-3 0-7-16,-1-2-5 0,2-2-5 15,1-6-4-15,4-2-3 0,4-3-6 16,4-4-9-16,5-6-15 16,6-6-16-16,3-4-13 0,3-2 98 0,2-7-228 0,2-8-141 15,2-6-361-15</inkml:trace>
  <inkml:trace contextRef="#ctx0" brushRef="#br0" timeOffset="300858.2679">16328 16370 583 0,'3'-10'156'0,"-3"1"13"0,-2 2-59 15,-1 0-37-15,-2 1-10 0,-1 3-7 16,-3 1-8-16,-2 3-10 0,-1 0-9 15,-3 5-6-15,-1 2-5 0,0 4-1 16,2 1-2-16,-2 7 0 0,0 5-1 16,1 4-1-16,3 4-2 0,0 4 0 0,1 2-2 15,0 1-2-15,3 1 0 0,1 0-1 16,3-1-2-16,2-6 0 16,2-2-1-16,5-3-1 0,2-3 0 0,3-4-2 15,2-6 0-15,2-4-2 0,1-1-7 16,1-4-8-16,3-2-13 0,-2-3-17 15,1-4-23-15,1-1-13 0,0-1-23 16,-3-5-100-16,0 0-127 0,-2-4-269 0</inkml:trace>
  <inkml:trace contextRef="#ctx0" brushRef="#br0" timeOffset="301287.1656">16354 16541 760 0,'-5'-6'183'0,"1"0"6"0,3 1-118 15,2 2-17-15,2-1-11 0,4 1-7 16,3 1-8-16,2 1-8 0,4 0-7 16,3-1-2-16,0 2-4 0,3 0-3 15,0 0-1-15,-1 3-2 0,-1-1 0 16,-3 2-1-16,-1 1 0 0,-3 3-1 15,-3 0-1-15,-1-1 0 0,-5 2 0 16,-1 0-1-16,-3 2-1 0,-3 0 1 16,-1 0-2-16,-4 2-1 0,-3 0 1 15,-1 1-1-15,-4-1 0 0,0 1 2 0,-2 0 0 16,-2 0 2-16,2-1 2 0,1 1 2 16,1-1 1-16,2 3 2 0,3-2 0 15,5-1 0-15,1-2 0 0,3-1 0 16,2-3-1-16,2-1-1 0,3-3-1 15,2-1 0-15,3-2-1 0,4 0 0 0,0-1 0 16,6-1 0-16,-2-1 0 0,3 1-1 16,-1-2-2-16,-1 2-5 0,0-1-8 15,-3 1-8-15,-3-1-14 0,-1 2-16 16,-1-1-15-16,0 0-19 0,-2 0-108 16,-3-1-126-16,1 0-285 0</inkml:trace>
  <inkml:trace contextRef="#ctx0" brushRef="#br0" timeOffset="301561.168">16676 16224 617 0,'5'0'138'0,"4"3"6"0,0 4-104 16,4 5-3-16,3 4 5 0,1 5 3 15,2 3 1-15,1 7-1 0,-3 3-1 16,0 4-3-16,-1-2-7 0,-1 5-7 0,-5 0-6 16,-3 2-4-16,-5-2-5 15,-4 0-4-15,-5-2-3 0,-3 1-2 0,-5-3-4 16,-1-1-7-16,-3-6-8 16,1 1-12-16,1-4-15 0,1-3-14 0,3-3-19 15,3-5-66-15,2-2-45 0,5-8-107 16,4-9-219-16</inkml:trace>
  <inkml:trace contextRef="#ctx0" brushRef="#br0" timeOffset="301813.2985">17071 16598 756 0,'-7'-6'203'0,"4"4"6"0,-1 1-68 16,2 0-70-16,-1 1-25 0,4 1-18 0,1 0-12 16,0 1-7-16,4 0-6 0,0 0-2 15,4 2-3-15,0 0-6 16,2-2-9-16,-1 2-12 0,1 0-17 0,-1-1-22 16,0 1-14-16,-1 0-14 0,-2-2-108 15,-2 3-125-15,-1 1-272 0</inkml:trace>
  <inkml:trace contextRef="#ctx0" brushRef="#br0" timeOffset="301974.8776">17055 16735 660 0,'-2'6'162'0,"2"-1"7"0,0 1-100 15,3 0-21-15,2 0-10 0,1-1-9 16,-1-1-8-16,3 0-16 0,1-3-21 15,1-1-23-15,2-3-112 0,-2 0-22 16,6 1-118-16,-2 1-239 0</inkml:trace>
  <inkml:trace contextRef="#ctx0" brushRef="#br0" timeOffset="303777.767">17568 16681 374 0,'-11'-2'101'0,"0"-2"6"16,0 0-36-16,-1 2-22 0,0-1-10 16,1 0-3-16,3 0-3 0,-1 1-1 0,0-1-1 15,2 1 1-15,1 1-1 16,0-2 0-16,4 2 0 0,-2 1-2 0,2-1-2 16,0 1-4-16,1-3-3 0,2 3-2 15,2 1-3-15,0 1-1 0,2-1 0 16,1 0 1-16,3 0 0 0,2 4 0 15,-1-2-1-15,0-2-1 0,-1 0-2 16,1 2 0-16,1-2-3 0,-1 1 0 16,1 0-2-16,0-1 0 0,1-1-1 0,3 1-1 15,0-2-1-15,1 0 0 0,0-2 0 16,0 1-1-16,2-1-1 0,2 1 0 16,-1-2 0-16,0 3 0 0,0 0 0 15,1-1-1-15,1 0 0 0,-4 1 1 16,1 1-1-16,2-2 0 0,-2 1 0 15,2-1 0-15,-2 1 0 0,0 1 0 16,3 1 0-16,-2-1 1 0,1 2-1 16,-1-1 0-16,-2 2 0 0,1-1 0 15,-2 0 0-15,0-1 0 0,0 0 0 0,-1 0 0 16,-1-1 0-16,2-1 0 16,-1-1 1-16,1 0-1 0,0 0 0 15,1-2 1-15,0 2-1 0,0-2 1 0,1 3 0 16,0 1 0-16,2-1 0 0,-1-2 0 15,1 2 0-15,1 0 0 0,1 0 0 16,1-3 0-16,0 1 0 0,2 1 0 16,-2 0 1-16,3 0-1 0,-2 2 0 0,1 0 0 15,-2-1 1-15,-1 0 1 16,-1 1 0-16,1 0 1 0,-3 0 1 0,3-3 0 16,1 2 0-16,0-1 0 0,1 3 0 15,0-2-1-15,0 0-1 0,1 1-1 16,0-2 0-16,0 1 0 0,1 0-1 15,2-3 0-15,0 3-1 0,0-2 1 16,3 2 0-16,-2-1-1 0,-1 1 0 16,-2-1 1-16,0 1-1 0,-2 0 1 15,-1 0-1-15,-1-1 1 0,3 2 0 0,-2-2-1 16,1 3 1-16,-2-1-1 0,1 1 0 16,-1-1 0-16,1-1 1 0,-1 1-1 15,2-1 1-15,-1-1-1 0,2-2 0 16,0 1 0-16,-1 1 1 0,1 1-1 15,-1 0 0-15,-1-2 0 0,-3 2 0 16,1-2 0-16,-1 1 1 0,-2 0-1 16,1 0 0-16,-2-1 1 0,2 0-1 15,1 1 1-15,1 0-1 0,-3 2 1 16,2 0-1-16,-1 0 0 0,0 2 1 0,-1-1-1 16,-2 1 0-16,0 0 0 0,0-1 0 15,0 0 0-15,1-1 0 0,0 0 0 16,0 1 1-16,2-1-1 0,0 0 1 15,2 4-1-15,-3-4 1 0,2 0-1 16,0 1 1-16,-1-1-1 0,-2 0 0 16,2 0 1-16,-3-2-1 0,2 1 0 15,-1-1 0-15,-1 1 1 0,1-1-1 16,0 0 0-16,0 0 1 0,1 1-1 0,-2-1 1 16,1 5-1-16,-1-2 0 15,-2 2 0-15,1-1 1 0,-2 3-1 16,1-4 0-16,-1 3 0 0,0-5 1 0,-1 1 0 15,0-2 0-15,0 2 1 0,2-3-1 16,-1 2 0-16,1-2 0 0,3 3 0 16,-2-4 0-16,1 1 0 0,0-1-1 15,-2-1 0-15,1 0 0 0,0 2 1 16,-4-2-1-16,2 1 0 0,-2 2 0 16,0 0 0-16,-2 1 1 0,-1 0-1 0,0 0 0 15,-1-2 1-15,0 2-1 0,1-1 0 16,-1-2 0-16,0 3 1 0,1-2-1 15,-1-2 0-15,0 3 0 0,2-2 0 16,-2 2 0-16,1-2 1 0,0 2-1 16,-2-2 0-16,2 4 0 0,-2-3 0 15,1 1 0-15,-1 1 0 0,-1 1 0 16,1-1 0-16,1-1 0 0,-3 1 1 0,1 1-1 16,-1 0 0-16,0-1 0 0,-2 1 1 15,1 0-1-15,-2 0 0 0,1 1 0 16,0 0 1-16,0-1 0 0,0-1 0 15,2 2 0-15,-1-1 1 0,0 3 0 16,1-2 0-16,0 0 1 0,-2-1 0 16,2 4-1-16,-2-3 1 0,1 0-1 15,-2-1 0-15,1 2-1 0,-2-2 0 16,1 1 0-16,1-1-1 0,-2 1 1 0,0-2 0 16,0 1 0-16,0 0 1 0,0 0 0 15,0 1 0-15,0-2 2 0,-2 0 0 16,2 2 0-16,0-1 0 0,0 0 0 15,0 0-1-15,0-1-1 0,0 2 0 16,2-1-2-16,-4 0 1 0,2 1-2 16,0-1-1-16,0 0-2 0,0 0-7 15,-1-1-10-15,0 0-15 0,-1-3-30 16,-2 0-30-16,-2-1-114 0,0-1-146 16,-3 0-324-16</inkml:trace>
  <inkml:trace contextRef="#ctx0" brushRef="#br0" timeOffset="306305.3949">17693 16099 406 0,'-10'-5'112'0,"1"0"8"16,0-1-32-16,-1 3-32 0,1-2-4 16,-1 0 1-16,1 1 1 0,0 0 2 15,2 1 0-15,1 0-1 0,1 1 0 16,1 1-3-16,2-1-6 0,-1 1-8 16,3 0-8-16,1 1-8 0,2-1-6 0,3-2-4 15,1 1-4-15,4-2-2 16,3 2 0-16,0-3-1 0,5 0 0 0,0 1-1 15,2 1 0-15,-1 3-2 16,-2 0 0-16,1 1 0 0,0 1-1 0,-3 1-1 16,-1 0 0-16,-3 2 0 0,-1-4 0 15,-2 3-1-15,-2 0 0 0,-3 1-1 16,-2 1 0-16,-2 1 0 0,0 1-1 16,-2 1 1-16,-3 1-1 0,-1 1 1 15,-4 0 1-15,0 3-1 0,-2-2 1 16,-2 1 1-16,-4 2-1 0,0 1 1 15,-2 1 0-15,0 0 0 0,2 2 0 0,0 0 0 16,1 0 0-16,2-5 0 0,3-1 0 16,1-2 1-16,2-2-1 0,3-1 1 15,1-3-1-15,2-3 1 0,2 3-1 16,1-3 1-16,1 1 0 0,1-1-1 16,0 0 1-16,2 0 1 0,0-1-1 15,0 2 1-15,1-2 0 0,1 0-1 0,2-1 1 16,0 1-1-16,1-2 0 0,0 1 1 15,-1-1-1-15,1 0 1 0,0-2-1 16,1 2 1-16,0-1 0 0,0 0-1 16,-2 1 1-16,1 0-1 0,-3 0-1 15,-1 1-2-15,-3 0-3 0,1 0-8 16,-2 0-11-16,-1 0-13 0,0-2-16 16,1 2-16-16,-1-2-18 0,0 1-91 15,0-2-14-15,2 3-100 0,0-3-188 16</inkml:trace>
  <inkml:trace contextRef="#ctx0" brushRef="#br0" timeOffset="306630.6043">18032 15898 729 0,'-2'-6'185'0,"0"2"6"0,1 1-99 15,2 0-27-15,3 0-16 0,1 0-13 16,0 2-9-16,1 0-10 0,3 0-5 15,2 1-4-15,-2 0-4 0,1 1-7 0,2 0-12 16,-1-1-16-16,2 1-25 16,-2-1-17-16,-1-1-95 0,-1 0-34 0,1-3-120 15,1 0-222-15</inkml:trace>
  <inkml:trace contextRef="#ctx0" brushRef="#br0" timeOffset="306806.1287">18304 15702 651 0,'-1'2'166'16,"3"1"6"-16,-3 3-78 0,1 2-41 15,1 4-13-15,-1 1-9 0,-1 5-6 16,0-1-10-16,0 4-9 0,-2-1-11 16,2 1-17-16,-2-2-20 0,5 1-22 15,-2 1-116-15,1-1-135 0,1-3-309 16</inkml:trace>
  <inkml:trace contextRef="#ctx0" brushRef="#br0" timeOffset="307688.7228">18480 16201 614 0,'-2'-5'164'0,"0"0"9"0,-1 3-78 0,3 0-27 16,1 5-10-16,-1 3-7 0,4 1-8 16,0 3-10-16,2 2-8 0,1 3-4 15,-2 1-2-15,4 0-3 0,-2-4-4 16,2 0-2-16,-2-1-3 0,-1-1 0 16,-1-2-1-16,-1-2 0 0,-2-1 1 15,-1-1 0-15,-2 0 3 0,-1-1 1 16,-2-5 0-16,0 0 1 0,-1-2 0 15,2-1-1-15,-3-2-3 0,2-6-2 0,1-3-2 16,2-2-1-16,1-1-1 0,4-4-2 16,2-1 1-16,5 1-1 0,0 2-1 15,1 3-1-15,3 1-3 0,-2 1-6 16,2 2-6-16,1 3-11 0,-2 1-14 16,1 4-20-16,1 1-19 0,-1 4-22 15,1 1-106-15,1 3-131 0,-2 4-291 16</inkml:trace>
  <inkml:trace contextRef="#ctx0" brushRef="#br0" timeOffset="308610.5864">19092 16152 400 0,'9'-6'111'16,"0"0"8"-16,-2-1-33 0,1 1-33 15,-2 0-6-15,-1 3-1 0,-2-4-1 16,1 3 0-16,-3 1-2 0,1-1 2 16,-4 1 0-16,-1 0 1 0,-2 1-3 15,-1 2-4-15,-2 0-4 0,-2-1-7 16,-2 2-6-16,-2 0-5 0,-4 3-6 15,0-1-4-15,-3 2-3 0,-1 0-2 16,1 3-2-16,0-2 1 0,4 0-2 0,4 0 1 16,2-1 0-1,3 0-1-15,5 0 1 0,2 0-1 0,3-2 1 0,3 2-1 16,4-1 0-16,2 1 1 0,3 0-1 16,2 1 0-16,3-1 1 0,0 1-1 15,0 0 1-15,-1 0 0 0,0-1-1 16,-1-1 1-16,-1 0-1 0,-1 0 1 15,-2 0 0-15,1-2 0 0,-2 1 0 16,0 0 0-16,-2 1 0 0,-1 0 0 0,-1 2 0 16,-1 0 0-16,-4 1-1 0,-2 3 1 15,-1-1 0-15,-2 0 1 0,-3-1-1 16,-3 0 0-16,-1 0 0 0,-1-1 1 16,0 0-1-16,-3 1 1 0,-2 0-1 15,-1 1 1-15,0 1-1 0,-1-2 1 16,1 1-2-16,-1-3-5 0,2-1-9 15,4-3-13-15,3 1-20 0,3-4-16 0,5-2-25 16,4-3-101-16,4-4-122 16,6-1-268-16</inkml:trace>
  <inkml:trace contextRef="#ctx0" brushRef="#br0" timeOffset="308788.1109">19332 16174 741 0,'3'1'183'0,"-1"2"6"16,0 3-114-16,1 2-19 0,-1 3-13 0,0 3-10 16,-2 3-11-16,0 3-11 0,-1-2-9 15,1-1-9-15,0-1-14 0,0 1-22 16,0-2-18-16,3-4-15 0,-2-1-118 16,0-5-134-16,0-3-296 0</inkml:trace>
  <inkml:trace contextRef="#ctx0" brushRef="#br0" timeOffset="308958.6544">19301 15846 713 0,'-11'-19'179'0,"1"7"1"0,0 2-102 16,2 5-28-16,2 5-19 0,2 4-20 16,4 2-28-16,4 5-26 0,2 3-137 15,0 3-144-15,4 2-353 0</inkml:trace>
  <inkml:trace contextRef="#ctx0" brushRef="#br0" timeOffset="309434.8397">19541 16190 567 0,'-1'-4'139'0,"-1"-1"8"0,2 2-83 16,-2 0-11-16,2 1-4 0,2-1-2 15,-2 2-2-15,0-1-4 0,0 2-4 16,0 0-4-16,0 0-6 0,1 0-5 15,-1 0-5-15,0 1-4 0,2 1-1 16,-1 1-2-16,1 2 1 0,0-1 1 0,1 3 1 16,-2 0 0-16,1-1-1 0,-1 1 0 15,2 2 0-15,-1-3-1 0,1 1-1 16,-2 0-1-16,3-1 0 0,-2 0-1 16,1 0 0-16,-1-1 0 0,0 0 1 15,1 0 0-15,-1-2 1 0,1 0-1 16,-2-1 0-16,2-2-1 0,-1-1 0 15,2 0-3-15,1-4-1 0,-1 0-1 16,5-1-2-16,0 0 1 0,2-2-2 16,-2 0 1-16,4 2-1 0,-1-2 0 15,0 3-1-15,0 2-2 0,1 0-4 16,-2 3-5-16,0 0-9 0,-1 4-14 0,-1 0-20 16,0 1-25-16,-1 2-21 0,-1 1-62 15,-4 1-46-15,2 5-115 0,-1-2-213 16</inkml:trace>
  <inkml:trace contextRef="#ctx0" brushRef="#br0" timeOffset="310134.7947">20209 15843 589 0,'-4'-1'156'16,"-2"5"14"-16,-4 2-63 0,-1 4-24 16,-2 5-7-16,-3 7-6 0,0 8-5 15,-1 4-12-15,0 3-14 0,1 2-12 16,1 2-11-16,3-1-6 0,4-2-7 15,5-3-5-15,3-3-9 0,5-5-12 16,6-3-11-16,3-5-18 0,3-3-19 16,2-2-24-16,2-6-111 0,1-3-130 15,1-4-297-15</inkml:trace>
  <inkml:trace contextRef="#ctx0" brushRef="#br0" timeOffset="310807.9683">20239 16208 554 0,'-2'-1'122'16,"-1"0"2"-16,1 1-93 0,1-1-14 16,1-1-2-16,-1 1-2 0,2-1-1 15,0-1-3-15,0 1-3 0,2-2 0 16,0-1 1-16,0 1 3 0,1 0 2 15,-1 0 3-15,1-1 2 0,0 1 3 16,-1 1 0-16,0-1 3 0,-1-1 0 16,-1 3 1-16,1-2 1 0,-2 1 0 15,0 1-2-15,0 0-1 0,-2-1-3 0,2 2-3 16,0 0-2-16,0-1-3 0,-1 0-3 16,1 1 0-16,1 0-2 0,-1-1-1 15,2 0-1-15,-2-1 0 0,1 1-1 16,0 1 0-16,1-2 0 0,0 1 0 15,-1-1 0-15,1 2 0 0,1 0 0 16,-2 0 0-16,0 0 1 0,2 1-1 16,-3-2 0-16,1 2 1 0,-1 2 2 15,1 1 2-15,-1 3 2 0,-2 3 2 0,-3 2 0 16,0 6 2-16,-2 3 0 0,0 2-2 16,-1 1-3-16,2 1 0 0,1-1-3 15,2-3-1-15,3-1-2 0,3-6-1 16,2-1 0-16,1-4-1 0,2-5-1 15,2-3 1-15,2-1-1 0,1-5 0 16,-1-4-1-16,0-2 1 0,-1-3-1 16,-1-1 1-16,-1 1 0 0,-3-1 0 15,-3 2 0-15,0 3 1 0,-4 4-1 0,-2 3-1 16,-2 4 1-16,0 4-1 0,1 6 0 16,-1 2 0-16,2 4 0 15,1 1 1-15,3 1-1 0,3 2 1 0,3-1-1 16,2-1 0-16,4-4 0 0,5 0-1 15,3-3-1-15,4-4 0 0,0-2-1 16,4-5-1-16,-1-5 1 0,-1-2 0 16,-4-5 1-16,-5-2 2 0,-2-2 0 0,-6-5 0 15,-4-1-3-15,-5 0-7 0,-3 0-6 16,-3 1-7-16,0 1-14 0,-1 1-11 16,0 7-13-16,2 2-7 0,1 5-8 15,0 2-105-15,3 3-115 0,1 2-265 16</inkml:trace>
  <inkml:trace contextRef="#ctx0" brushRef="#br0" timeOffset="311067.2743">20651 16261 698 0,'-6'8'172'0,"1"5"5"16,-1-4-108-16,1 2-15 0,2 1-9 15,1-4-9-15,2-1-9 0,2 1-9 16,3-1-5-16,3 0-4 0,3-2-2 15,3-1-3-15,4-3-1 0,1-2-1 16,3-3-1-16,-1-2-1 0,-1-1 1 16,-3-3 0-16,-4 2 0 0,-4-3 1 0,-5-1 1 15,-7 1 1-15,-3 0 0 0,-5 2 0 16,-3 0 0-16,-1 2-1 0,-4 2-3 16,1 5-9-16,-2 2-10 0,3 3-19 15,1 3-18-15,4 0-24 0,2 2-115 16,6 1-136-16,6-3-302 0</inkml:trace>
  <inkml:trace contextRef="#ctx0" brushRef="#br0" timeOffset="311353.9043">20818 15740 632 0,'8'-2'142'0,"3"5"6"15,3 6-81-15,3 3-42 0,7 5 1 0,2 6 5 16,5 1 4-16,-1 4 2 0,3 3-1 16,-1 3-1-16,-2 3-3 0,-7 1-4 15,-5-1-7-15,-8 2-4 0,-8 0-4 16,-6-1-7-16,-10 0-14 0,-7-1-20 15,-7-2-26-15,-6 1-138 0,-4-1-150 16,-4 0-364-16</inkml:trace>
  <inkml:trace contextRef="#ctx0" brushRef="#br0" timeOffset="313531.1152">17739 17146 614 0,'2'-13'160'0,"-2"6"12"16,-3-1-80-16,-2 5-21 0,2 0-10 0,-2 3-7 15,0 4-9-15,-1 3-9 0,-1 4-10 16,3 4-5-16,-1 5-4 0,0 0-2 15,0 5-1-15,2 2-3 0,1 1-1 16,0 1-3-16,0-3-1 0,1 0-3 16,2-2-1-16,-1-2-5 0,2-2-8 15,-1-5-13-15,0-4-19 0,0-2-21 16,2-2-20-16,-2-7-121 0,1-5-140 16,3-4-312-16</inkml:trace>
  <inkml:trace contextRef="#ctx0" brushRef="#br0" timeOffset="314199.408">17973 17349 640 0,'-2'-2'173'0,"-4"1"10"0,1 1-74 0,1 0-35 16,-1 1-11-16,4 1-10 0,0-1-10 16,2 0-12-16,1 1-8 0,2 2-7 15,2-1-3-15,2 0-3 0,1 0-1 16,4-2-3-16,-1 0-4 0,4-2-6 16,-1-3-9-16,-3 2-13 0,1-3-20 15,1-1-22-15,-2 0-23 0,-2 1-115 0,-2-1-138 16,2 2-305-16</inkml:trace>
  <inkml:trace contextRef="#ctx0" brushRef="#br0" timeOffset="314845.013">18357 17198 686 0,'-4'-3'181'0,"-2"0"9"15,0-1-94-15,1 2-20 0,1-1-11 16,1 2-12-16,1 0-13 0,2 0-9 16,4-1-9-16,1 2-5 0,1-2-4 15,4 1-3-15,2-2-1 0,2 2-2 16,3 0-2-16,0-2-2 0,0 2-2 16,4 1 1-16,-3 1-2 0,-1-1 0 15,-1 2 0-15,-1 0 0 0,-2 0 0 16,-3 1-1-16,-1 1 0 0,-3 0 0 0,-2 1 0 15,-4 0 0-15,-2 3-1 0,-1-2 0 16,-1 2-1-16,-3 1 0 0,-4 1-1 16,-2 1 1-16,1 2-1 0,-3-1 1 15,0 3 1-15,-3 0 0 0,1 2 1 16,1-1 1-16,2-1 0 0,-1-2 0 16,3-1 0-16,1 1 0 0,0-2 0 15,3 0 0-15,1-3 1 0,2 2 0 16,1-1 0-16,2-2 1 0,1-1-1 15,2-1 1-15,1 0-1 0,2-2 1 16,1 1-1-16,-1-1 1 0,2 0-1 0,1 1 1 16,0-3-1-16,1 0 0 0,0 1 1 15,3-2-1-15,0-2-1 0,2 2 1 16,-1-1-1-16,1 0 0 0,2 0 0 16,0 1-1-16,-2 0-2 0,2 2-3 15,-2-1-5-15,0 1-8 0,-2 1-10 16,0 0-12-16,-2 0-15 0,0 1-14 0,0-1-10 15,-2-3-44-15,0 1-71 0,-1 0-113 16,3-3-244-16</inkml:trace>
  <inkml:trace contextRef="#ctx0" brushRef="#br0" timeOffset="315101.3424">18690 17031 810 0,'2'-8'188'16,"0"3"5"-16,1 2-131 0,1 2-22 15,1 2-13-15,3 1-5 0,1 3-7 16,1-1-15-16,1 1-14 0,1 4-23 15,-1-2-22-15,3 1-17 0,-2-2-120 0,1-4-138 16,1 1-306-16</inkml:trace>
  <inkml:trace contextRef="#ctx0" brushRef="#br0" timeOffset="315276.8578">19046 16834 792 0,'-1'7'185'0,"-3"3"4"16,2 0-129-16,1 4-20 0,0 1-12 16,-2 4-8-16,2 2-9 0,0-1-16 15,-1 4-21-15,2-1-24 0,3 2 117 16,-1-2-258-16,2 0-159 0,0 2-419 16</inkml:trace>
  <inkml:trace contextRef="#ctx0" brushRef="#br0" timeOffset="316412.0158">19108 17322 596 0,'1'-6'163'0,"-1"2"10"15,0 1-63-15,0 3-37 0,2 3-9 0,2 1-6 16,1 2-9-16,-2 2-9 0,6 3-8 16,0 3-2-16,0-2-4 0,2 3-5 15,0-1-4-15,-1 2-3 0,0-3-2 16,-3 0-2-16,0-1-2 0,-4 0-1 16,-2-3 0-16,-1-4 0 0,-2 1 0 15,-3-5 0-15,-1-3-1 0,0-4 0 16,-3-5-2-16,2-3-2 0,0 0-1 15,2-8-1-15,2-1-2 0,2-1-2 16,5-2-1-16,1 2-3 0,3 0-3 0,3 2-4 16,1 3-5-16,3 3-4 0,1 4-8 15,1 6-11-15,2-1-17 0,-1 4-15 16,4 1-16-16,-4 1-110 0,0 2-131 16,-3 4-294-16</inkml:trace>
  <inkml:trace contextRef="#ctx0" brushRef="#br0" timeOffset="316909.1981">19819 17220 609 0,'-7'-9'150'0,"-3"2"10"0,-3 0-91 16,-2 2-6-16,-2 2-3 0,-2 3-2 0,0 6-3 15,-1 2-8-15,2 3-8 0,2 4-7 16,2 2-7-16,3 0-7 0,3 2-5 15,3 1-4-15,4 0-2 0,3 0-3 16,2-2 0-16,3-2-2 0,3-2-2 16,2-2-1-16,2-2-5 0,4-1-8 0,2-3-10 15,1 0-16-15,1-2-16 0,2-3-14 16,-1-2-15-16,1-3-112 0,-4-2-126 16,1-1-284-16</inkml:trace>
  <inkml:trace contextRef="#ctx0" brushRef="#br0" timeOffset="317210.5825">19977 17255 706 0,'-14'10'172'16,"-4"3"6"-16,5 0-112 0,2 3-17 16,2 2-11-16,4-1-10 0,3-1-10 15,3 2-7-15,4-1-5 0,6-1-1 16,0-2-1-16,4 0 0 0,2-3-2 15,4-1 1-15,0-4-2 0,1-4 1 0,-1-6 0 16,-1-2 0-16,0-3 2 0,-2-2 2 16,-5-3 1-16,-4-2 2 0,-4 0 1 15,-2-1 1-15,-4 1-1 0,-3 0-1 16,-5-3-2-16,-1-1-2 0,-3 3-1 16,-2 0-4-16,-3 4-4 0,0 2-8 15,-2 4-9-15,2 5-16 0,0 3-16 16,4 3-12-16,4 2-16 0,5 2-112 15,3 2-122-15,3-1-282 0</inkml:trace>
  <inkml:trace contextRef="#ctx0" brushRef="#br0" timeOffset="317487.3606">20173 17243 635 0,'1'-2'167'16,"1"2"8"-16,-2 1-64 0,0 1-54 15,0 3-12-15,-2 4-9 0,2 0-5 0,2 2-9 16,-1 0-7-16,1 0-4 0,3-2-1 16,3 2-1-16,0-2-2 0,3 0-1 15,3-2-2-15,0 1 0 0,0-1 0 16,-1-1-2-16,-2-1 0 0,-2 0-1 16,-3-1 1-16,-5-1-1 0,-4-1 1 15,-5 1 0-15,-4 0-1 0,-3 2 1 16,-1 1-2-16,-2-1-2 0,0 4-5 15,3 0-8-15,3-2-14 0,1 1-16 16,3 2-16-16,3-2 126 0,3-1-257 16,2-2-150-16,5-4-393 0</inkml:trace>
  <inkml:trace contextRef="#ctx0" brushRef="#br0" timeOffset="317745.0524">20606 16958 721 0,'-10'-10'179'0,"-5"5"6"0,-3 6-112 16,-4 8-17-16,-2 6-11 0,0 3-12 16,-1 5-11-16,2 5-9 0,4 3-5 15,1 3-4-15,6 1-1 0,2 1 0 16,7 2-5-16,1 2-8 0,4-4-12 15,5 0-14-15,4-4-17 0,4-3-12 16,2-2 70-16,4-6-195 0,2-6-130 16,2-3-331-16</inkml:trace>
  <inkml:trace contextRef="#ctx0" brushRef="#br0" timeOffset="318392.4471">20304 17177 627 0,'-1'-2'158'0,"0"-1"12"16,-2 1-92-16,1-2-10 0,-4 2-7 15,0-1-7-15,-4 1-8 0,1 0-11 16,-2 1-12-16,0 2-7 0,0-1-8 0,3 2-7 16,-1 0-12-16,3 3-19 0,1 0-23 15,3 1 87-15,-2 0-227 0,4 5-156 16,4 1-393-16</inkml:trace>
  <inkml:trace contextRef="#ctx0" brushRef="#br0" timeOffset="319599.1161">20666 17181 497 0,'0'-5'129'0,"0"0"6"16,-2 0-56-16,0 1-27 0,1-1-7 0,0 3-5 15,1-2-5-15,-2 2-3 0,1 1-3 16,1-1-4-16,0 1-4 0,0 1-2 16,0-1-1-16,0 1-2 0,0 0-2 15,0 0-1-15,0-1-2 0,0 1-1 16,0 1-1-16,0-1-2 0,0 0-1 15,0 0-1-15,0 0 0 0,0 0-1 16,0-1 0-16,-1 1 0 0,1 0 1 16,1 0-1-16,-1 0 2 0,0 0 0 0,0 1 1 15,-1-1 0-15,1 2 1 0,-1 2 0 16,-1 2 1-16,1 4 1 0,-1 4 0 16,-2 4 2-16,2 3 0 0,-1 3 0 15,2 3-1-15,0-1 0 0,1-3-1 16,2 0-3-16,2-5-1 0,1-4-2 15,1-4-1-15,1-4-1 0,2-3 1 16,1-5-2-16,-1-5 1 0,2-1 0 16,0-6 0-16,-1-6-1 0,-1 1 1 15,-1-3-1-15,-1-1 1 0,-4 0 1 16,-2 5-1-16,1 1 1 0,-4 5 0 0,1 3 1 16,-2 4-1-16,-1 5-1 0,0 4 0 15,0 4-1-15,2 4 0 0,0 3-1 16,2 4 0-16,1 0 0 0,1 0 0 15,6 0 1-15,1-1-1 0,2-3 0 16,4-2 0-16,2-3-1 0,2-3 1 16,-1-3 0-16,-1-4 0 0,0-4 0 15,-1-3 0-15,-2-6 1 0,-3-1-1 16,-4-5 1-16,-2 0 0 0,-3-2 0 16,-3 0 0-16,-2 1 0 0,-2 3-1 15,-1 1 1-15,1 5-3 0,0 3-6 0,1 2-9 16,2 4-13-16,0 5-21 0,2 2-20 15,3 4-14-15,1 2-73 0,0 2-45 16,1 4-114-16,3 2-221 0</inkml:trace>
  <inkml:trace contextRef="#ctx0" brushRef="#br0" timeOffset="319864.4092">21047 17365 700 0,'-5'4'180'0,"0"3"6"0,-3-3-91 15,5 3-33-15,-1 0-14 0,2-1-11 16,2 1-10-16,5 1-8 0,2-1-5 16,3-1-3-16,2 0-1 0,3-2-1 15,3-4-2-15,2-4 0 0,-2-2-2 0,2-2 2 16,-1-2 0-16,-2-4 0 16,-3 1 1-16,-4-2 3 0,-7 0 1 15,-1 2 1-15,-6-3-1 0,-3 0 0 0,-6 3-3 16,-1-1-1-16,-6 3-5 0,0 3-7 15,0 1-11-15,-1 6-14 0,-1 4-22 16,1 4-25-16,2 4-22 0,2 3-119 16,3 1-143-16,3 4-315 0</inkml:trace>
  <inkml:trace contextRef="#ctx0" brushRef="#br0" timeOffset="320262.6359">21197 16838 635 0,'9'2'138'0,"-2"6"7"0,5 4-114 15,6 4-1-15,0 7 5 0,5 8 7 16,2 1 4-16,0 2-2 0,1 3-2 15,-1 4-6-15,-3 1-3 0,-4-3-7 16,-7 3-6-16,-6 1-7 0,-5-3-5 16,-6 2-5-16,-6-2-11 0,-5 0-30 15,-3-2 113-15,-3-4-266 0,-1-3-166 0,2-4-450 16</inkml:trace>
  <inkml:trace contextRef="#ctx0" brushRef="#br0" timeOffset="320839.4017">20702 16510 541 0,'-8'-7'129'0,"-3"2"4"16,0-2-75-16,0 1-17 0,1 1-3 15,-1 0 2-15,1 2 4 0,2 0 1 16,-2 1 1-16,1 0 1 0,3 1-2 0,2 1-5 16,1 0-6-16,2 1-7 0,3-1-4 15,3 2-5-15,3-2-3 0,3 1-5 16,4-2 0-16,5-1-1 0,4 1-2 15,3-4-1-15,6 2-1 0,3-2-1 16,5-1 0-16,8-2 0 0,3 2-1 16,3-1 0-16,3 2-1 0,-2 0 1 15,1 0-1-15,-3 3-1 0,-5 3 0 0,-6-1-1 16,-5 2 1-16,-3 1-1 16,-7 0-1-16,-7 2-3 0,-6 1-4 0,-5-1-8 15,-6 0-8-15,-5 0-17 0,-3 0-20 16,-3-1-13-16,-1-1 45 0,0-1-168 15,-3-1-134-15,3-2-321 0</inkml:trace>
  <inkml:trace contextRef="#ctx0" brushRef="#br0" timeOffset="321023.8964">21658 16443 832 0,'2'-1'210'0,"-2"0"3"16,-1 0-127-16,0-1-21 0,1 1-25 16,-1 1-23-16,-1-2-28 0,2-1-35 15,-1 2-32-15,1-1-135 0,3 0-160 16,0 0-368-16</inkml:trace>
  <inkml:trace contextRef="#ctx0" brushRef="#br0" timeOffset="321519.8067">22469 16049 627 0,'-17'-9'158'16,"-7"4"9"-16,-1 2-88 0,-6 5-18 16,-2 2-8-16,-3 11-6 0,1 4-10 0,1 6-7 15,-1 4-8-15,2 9-4 0,6 1-3 16,6 4-3-16,7 0-2 0,6 1-1 15,8 1-3-15,8 0-4 0,8-6-6 16,3-3-6-16,7-4-9 0,1-5-13 16,5-5-11-16,-2-5-11 0,1-7-9 15,-2-4-11-15,1-4-109 0,-6-5-117 16,-3-3-270-16</inkml:trace>
  <inkml:trace contextRef="#ctx0" brushRef="#br0" timeOffset="321754.7862">22363 16426 680 0,'-9'-11'173'0,"-1"1"9"0,1 1-99 16,4 1-15-16,3 1-10 0,1 2-8 15,3 1-10-15,2 1-12 0,2 0-8 16,2 1-5-16,4 2-4 0,1 1-2 16,2 4 0-16,2-1 0 0,-1 0 0 0,0 1 0 15,1 4 0-15,-1 2 0 0,-2 1-2 16,-1 2-2-16,-3 3-1 0,-4 2-1 15,0 5-2-15,-7-3-2 0,-3 1-6 16,-3-3-9-16,-1 1-15 0,-2-2-24 16,2-1-24-16,0-3-134 0,2-3-153 15,1 2-356-15</inkml:trace>
  <inkml:trace contextRef="#ctx0" brushRef="#br0" timeOffset="322186.8221">22942 16082 722 0,'-27'5'185'0,"-5"7"6"16,-3 7-105-16,1 5-22 0,1 8-15 16,4 0-12-16,3 6-14 0,4 3-10 15,11 1-5-15,6 1-4 0,7-1-3 16,6-5-8-16,7 1-9 0,7-4-11 16,3-4-16-16,3-4-18 0,4-8-15 15,0-3-120-15,0-8-130 0,1-2-304 0</inkml:trace>
  <inkml:trace contextRef="#ctx0" brushRef="#br0" timeOffset="322606.4339">23002 16266 836 0,'-3'-9'189'0,"2"3"4"15,3 1-141-15,4 3-20 0,3 0-8 16,3 1-2-16,3 1-4 0,2 3-9 16,3-2-4-16,1 1-2 0,1 0-1 15,0-1-1-15,-1 0 0 0,-2 0-1 16,-1-1 0-16,0 2 0 0,-5-1 1 16,-1 0-1-16,-4 3-1 0,-3 1 1 0,-4 1-1 15,-4 1 0-15,-4 2-1 16,-3 2-1-16,-2 0-1 0,-5 1 0 0,-2 0 0 15,-3 2 1-15,-1 0 0 0,0-1 1 16,-2 1 2-16,3 2 2 0,3 0 2 16,2-1 1-16,3-1 2 0,4 2 0 15,5-1 1-15,4-1-1 0,4-2 1 16,3-1-2-16,5-1 0 0,3-3-1 16,4-1-1-16,2-3 0 0,5-3-2 15,3-3 0-15,0-3-2 0,3-1-1 16,2-3-5-16,0-1-6 0,-1 0-11 15,0 0-13-15,-3 1-16 0,-1 1-17 16,-1 0-13-16,-3 0-118 0,-6 2-130 0,-3-2-295 16</inkml:trace>
  <inkml:trace contextRef="#ctx0" brushRef="#br0" timeOffset="322840.8488">23373 15929 681 0,'11'-7'155'16,"0"4"11"-16,5 6-115 0,3 6 1 15,8 5 4-15,5 7 3 0,2 4 1 16,3 5-4-16,0 4-4 0,0 4-5 16,-4 1-6-16,-4 5-6 0,-6 0-7 15,-7 3-5-15,-7 2-5 0,-7 4-5 16,-9 2-9-16,-10 2-20 0,-10 0-19 15,-11-2-44-15,-11 2-150 0,-5-4-178 0,-5-6-423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2:46:03.83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962 5894 628 0,'-4'-8'164'0,"-3"2"11"0,-6 4-84 16,1 6-17-16,-8 3-6 0,-4 6-7 16,-10 1-10-16,-3 8-9 0,0 7-9 15,-1 4-6-15,0 2-4 0,1 1-4 16,6-1-2-16,10 6-4 0,5-6-2 15,7 2-1-15,6-4-3 0,8-2-3 16,6-4-3-16,4-3-1 0,5-3-2 16,5-4-3-16,3-7-5 0,1-3-5 0,3-3-8 15,0-3-10-15,0-3-15 16,-4-2-15-16,-1-1-11 0,-4-2-13 16,-3 1 13-16,-4-2-121 0,-3-2-115 0,-4 1-269 15</inkml:trace>
  <inkml:trace contextRef="#ctx0" brushRef="#br0" timeOffset="263.8849">845 6307 712 0,'-13'-1'188'0,"2"-3"7"16,1 1-82-16,4-4-43 0,1 1-20 15,2-3-13-15,3-1-12 0,3 1-8 16,1 1-7-16,3-2-3 0,3 2-3 15,-2 2-1-15,2 4-2 0,2 1 0 16,1 2 0-16,0 3-1 0,-2 4 1 16,0 1-1-16,0 3 0 0,0 1 1 15,-4 3-1-15,0 1 0 0,-1-1 1 16,-3 0-2-16,0 0-2 0,-3 1-5 16,0-1-12-16,-1 0-15 0,-1 0-27 15,1 1-24-15,-1-1-119 0,-1-1-143 0,3-4-320 16</inkml:trace>
  <inkml:trace contextRef="#ctx0" brushRef="#br0" timeOffset="636.931">1323 5974 606 0,'-17'7'182'0,"-2"7"14"15,-4 0-36-15,-1 6-61 0,0 1-14 16,1 3-11-16,3 2-18 0,5 0-15 16,1 0-14-16,9 1-9 0,3-1-7 15,5 1-6-15,2 0-5 0,6-2-5 16,3-2-7-16,3-2-11 0,4-5-11 0,3-4-16 16,2-3-19-16,2-4-16 0,-1-2-17 15,1-2-109-15,-3 1-128 0,-4-4-290 16</inkml:trace>
  <inkml:trace contextRef="#ctx0" brushRef="#br0" timeOffset="1046.8952">1409 6174 762 0,'-5'-3'188'0,"1"-1"5"0,0 2-106 15,6-2-31-15,0 1-19 0,3-1-10 16,1 2-7-16,3 0-8 0,-2 1-5 16,4 0-2-16,-2 0-1 0,-2 1-2 15,3 0 0-15,0 0-1 0,1 0-1 0,0 0 0 16,1 0 0-16,-2 0 0 0,-1 1-1 16,1 0 0-16,-2 0 0 15,-3 2 0-15,-7-4 0 0,1 4 1 0,-1 1 0 16,-4 0 0-16,-6 0 0 0,0 4 1 15,-1 2 0-15,3 3 0 0,-1 1 0 16,2 0 1-16,-3 2 1 0,7 0 1 16,2 1 2-16,0-1-1 0,2 0 1 15,0-1-1-15,1-2 0 0,6-2-2 16,-4-1 0-16,3-4-2 0,1-2-1 16,4 0 1-16,2-1-1 0,4-2-2 0,3 1-3 15,1-1-6-15,4-2-9 0,0-1-17 16,-2 0-24-16,0-3-15 0,-2 1-11 15,-2-2-114-15,-2-3-131 0,-4-1-281 16</inkml:trace>
  <inkml:trace contextRef="#ctx0" brushRef="#br0" timeOffset="1287.6648">1700 5836 616 0,'4'-4'164'0,"3"1"7"16,2 5-40-16,3 3-78 0,3 3-10 16,1 4-4-16,1 4-5 0,1 3-4 15,1 5-2-15,0 2-4 0,-2 1-2 16,-1 2-3-16,-2 3-2 0,-3-1-3 0,-3-1-5 16,-3 2-2-16,-5 1-4 0,-2 2-3 15,-6-1-9-15,-1 0-15 0,-4-1-20 16,0 0-20-16,1-6-26 0,-2-1-114 15,4-5-138-15,5-4-304 0</inkml:trace>
  <inkml:trace contextRef="#ctx0" brushRef="#br0" timeOffset="1681.6706">2155 6215 755 0,'1'-1'206'0,"1"0"4"16,1 0-69-16,0-1-65 0,1 1-28 15,0-1-20-15,3-1-14 0,2 2-8 16,1-1-10-16,-1 2-11 0,1-2-20 15,-1 2-32-15,-2 4-23 0,-1 0-123 16,-5 1-151-16,-2-1-331 0</inkml:trace>
  <inkml:trace contextRef="#ctx0" brushRef="#br0" timeOffset="1862.8753">2100 6348 887 0,'1'0'217'0,"2"0"2"0,2-2-125 16,1 2-37-16,3-2-22 0,0-1-12 16,3 0-11-16,-1-1-11 0,1-2-16 15,2 0-21-15,-2 1-40 0,1 5-17 16,-5-1-129-16,-3 4-157 0,-1 5-344 16</inkml:trace>
  <inkml:trace contextRef="#ctx0" brushRef="#br0" timeOffset="3915.2983">2910 6115 153 0,'-2'-1'0'15,"2"2"-22"-15,-1-1-108 0</inkml:trace>
  <inkml:trace contextRef="#ctx0" brushRef="#br0" timeOffset="4207.5369">2913 6106 398 0,'-7'-10'118'15,"-1"-2"6"-15,0-1-10 0,-1-2-57 16,-3-2-8-16,1-3 1 0,-8-4 0 15,6 2 2-15,1 1 3 0,1 0 2 0,2 1 1 16,2 6-4-16,3 2-8 16,8 7-7-16,1 1-7 0,2 4-8 0,4 5-6 15,6 6-5-15,5 5-2 0,3 6-2 16,0 5 0-16,1 2-1 0,2 2-3 16,0 2-2-16,1-2-1 0,0-3-1 15,2-6 0-15,-2 2 0 0,2 0-1 16,-1-2 0-16,-2-4-1 0,-3 0-2 0,-4-1-4 15,-5 2-6-15,-2-6-11 0,-3 1-12 16,-6-3-17-16,-2 0-15 0,-2-3-12 16,-2 0-13-16,-4-2-102 0,-1-1-116 15,0-6-262-15</inkml:trace>
  <inkml:trace contextRef="#ctx0" brushRef="#br0" timeOffset="4650.1112">3269 5829 472 0,'6'-14'123'0,"-1"0"7"16,-1 2-61-16,-2 2-5 0,0 4 0 15,-2 4 1-15,-5 2-8 0,-5 6-4 0,-5 6-1 16,-3 6-2-16,-3 7-7 16,-7 9-6-16,0 8-8 0,-5 4-1 0,-2 5-2 15,2 1-7-15,1 5-6 0,1 0-5 16,1-2-4-16,4-3-1 0,7-4-3 16,5-6-2-16,7-4-9 0,6-7-17 15,6-9-28-15,5-6-18 0,5-6-9 16,5-10-118-16,5-10-135 0,5-4-281 0</inkml:trace>
  <inkml:trace contextRef="#ctx0" brushRef="#br0" timeOffset="5194.4893">3747 5893 467 0,'-7'0'126'0,"1"1"7"15,-2 1-53-15,2-1-20 0,-1 0-2 16,1 1 0-16,-1 3-2 0,0 1 0 16,0 4 1-16,-3 1-1 0,-1 4-2 0,0 5-6 15,-3 0-5-15,-3 2-6 0,0 2-4 16,-1 3-7-16,2 1-4 0,1-1-5 16,2 1-2-16,3-1-3 0,6 1-3 15,3 0-3-15,5-2-2 0,4-1-3 16,6-3-3-16,5-7-8 0,3-1-10 15,3-7-15-15,2-5-22 0,3-6-23 16,2-3-26-16,1-5-111 0,0 0-135 0,1-2-302 16</inkml:trace>
  <inkml:trace contextRef="#ctx0" brushRef="#br0" timeOffset="5739.7326">3930 6078 894 0,'-10'-4'210'0,"0"1"4"0,4 0-128 16,3-2-38-16,5 2-16 0,1-2-10 16,5 0-6-16,1 0-5 0,2 3-3 15,2-2-3-15,0 0-3 0,3 1-1 16,1 1 0-16,0 0 0 0,2 3-1 15,2 0 0-15,-1 3 0 0,1-3-1 16,-1 3 1-16,-4-2-2 0,0 3 1 16,-5-2-1-16,-4 0 0 0,-3 2 0 0,-4 0 1 15,-6 2 0-15,-4 3 0 0,-5 1 1 16,-3 2 0-16,-4 0 0 0,-2 2 1 16,4-1 0-16,1 5 0 0,1-1 0 15,6 1 1-15,2 0 0 0,5 0 0 16,2-2 0-16,2 2 0 0,1-4-1 15,3-2-1-15,2 0 1 0,4-3-2 0,1-4 0 16,4-1-1-16,4-4-2 0,3-4-4 16,3-3-5-16,2-2-7 0,0-3-10 15,1 0-16-15,0-2-24 0,-2 1-14 16,1 0-18-16,-5 2-107 0,-3 0-131 16,-1 2-283-16</inkml:trace>
  <inkml:trace contextRef="#ctx0" brushRef="#br0" timeOffset="6008.3512">4255 5856 661 0,'10'-12'158'0,"4"2"6"15,0 4-105-15,5 3-12 0,0 3-2 16,1 2-3-16,2 7-5 0,1 4-4 15,-2 7-3-15,1 4-2 0,0 4-3 0,-1 4-2 16,-1 4-2-16,-1 3-2 0,-2 1-4 16,-2 1-2-16,-4 3-4 0,-4 1-1 15,-4 0-4-15,-8-2-6 0,-4-1-13 16,-3 0-17-16,-1-4-30 16,-2-5-18-16,0-6-93 0,1-5-33 0,5-5-120 15,0-9-218-15</inkml:trace>
  <inkml:trace contextRef="#ctx0" brushRef="#br0" timeOffset="6947.4962">4907 6219 572 0,'-6'1'184'0,"0"-1"13"0,1-1 0 16,2 0-104-16,3 1-11 0,5 0-11 15,-1 1-15-15,3-1-15 0,3 0-10 16,1-1-6-16,4-2-6 0,1 1-5 15,-3-2-5-15,4-2-6 0,2 0-14 16,-1-1-19-16,2 2-37 0,-1 2-46 0,0 0-116 16,0 1-163-16,1 4-359 0</inkml:trace>
  <inkml:trace contextRef="#ctx0" brushRef="#br0" timeOffset="7806.7089">5577 6101 540 0,'-7'-2'153'0,"-2"-1"15"0,1 1-43 16,0 0-33-16,2-2-10 0,2 0-8 15,3 1-7-15,5-2-13 0,2 1-14 16,3-1-13-16,3 0-8 0,4 3-6 15,3-1-4-15,5 1-2 0,-1 2-2 16,1-1-1-16,1 1-2 0,-2 1-1 16,0 0 0-16,-2 0-1 0,0 3 1 0,-4-2-1 15,-2 2 0-15,-2 2 0 0,-2 0-1 16,-3 2 0-16,-5-1 0 0,-5 2-2 16,-5 0 1-16,-4 2-1 0,-7 2 0 15,-1-1 0-15,-3 3 0 0,-4 1 1 16,-2 1 1-16,-1 2-1 0,-1 0 1 15,2 1 1-15,1 0 1 0,4 0 1 16,3-3 2-16,7-2 0 0,2-2 1 0,5-2 0 16,2-4 0-16,4-1 0 0,1-2-1 15,5-1 0-15,3-2-1 0,3 0 0 16,4-1 0-16,5-1-1 0,3-3 0 16,2 2-1-16,1-2 0 0,0 0-1 15,-1-1 0-15,2 2-1 0,-4-3-2 16,1 2-7-16,-2-2-7 0,-2 1-15 15,-2 1-21-15,-1 2-23 0,-4-2-25 16,-3 3-111-16,-1-2-139 0,1 2-304 16</inkml:trace>
  <inkml:trace contextRef="#ctx0" brushRef="#br0" timeOffset="8063.023">6122 5807 915 0,'-5'-8'212'0,"4"2"3"0,2 4-135 16,7 5-38-16,1-1-17 0,4 1-10 15,1 2-5-15,0 0-5 0,1-1-9 16,2 3-13-16,0-5-20 0,1 3-36 15,1 0-26-15,-2 0-119 0,-1-3-152 16,1 1-330-16</inkml:trace>
  <inkml:trace contextRef="#ctx0" brushRef="#br0" timeOffset="8225.0986">6431 5680 900 0,'-6'7'218'15,"1"4"1"-15,0 3-129 0,1 2-39 16,-2 3-19-16,4 3-16 0,0 2-16 16,0-1-18-16,2 1-19 0,0 3-37 15,1 2-30-15,2-2-116 0,-2 2-151 0,-2 2-330 16</inkml:trace>
  <inkml:trace contextRef="#ctx0" brushRef="#br0" timeOffset="13087.0874">6533 6223 621 0,'-2'-8'164'0,"0"1"10"0,1 1-87 15,-1 1-14-15,1 2-12 0,1 3-9 0,0 3-11 16,1 2-11-16,1 3-8 0,0 1-7 15,1 3-4-15,1 3 0 0,1 1-2 16,1-1-3-16,2 0-1 0,0 0 0 16,0-1-1-16,-1-3 2 0,-1-3 1 15,0-2 1-15,-2-1 2 0,-3-4 1 16,0-1 2-16,-1-2 0 0,0-4-1 16,0-4-1-16,0-3-1 0,2-3-2 15,0-5-2-15,3 0-3 0,0-1-1 16,2 0-1-16,2 2-1 0,2 3-1 15,1 2-4-15,2 4-7 0,-2 3-7 0,0 2-13 16,0 2-15-16,1 4-25 16,-2 4-14-16,0 1-1 0,-3 0-118 0,1 3-126 15,2 2-283-15</inkml:trace>
  <inkml:trace contextRef="#ctx0" brushRef="#br0" timeOffset="15250.1441">7107 6243 300 0,'0'-2'74'0,"-1"0"2"16,1-1-43-16,1 2-8 0,-1 1-1 16,1 0 1-16,-1 0-2 0,3 0-2 15,-1 0 2-15,3 0 0 0,1 0 1 16,2-1 0-16,-1-2 1 0,1 0 3 15,2-1 3-15,1-2 2 0,-2-2 2 16,-1 1 3-16,1-2 2 0,-2 2 2 0,-1 1 3 16,-2 0 4-16,-1 0 1 0,-2 1 3 15,-4 1-2-15,-2 0-1 0,-3 2-5 16,-3 1-5-16,-5 1-7 0,-2 1-6 16,-4 3-6-16,1-1-5 0,0 3-5 15,0 3-4-15,3 2-2 0,2 3-3 16,3-2-2-16,4 1 0 0,3 1 0 15,2 0-1-15,3-3 0 0,2 2 1 16,4-2-1-16,2 1 1 0,3-1 0 16,5-1-1-16,1 0 1 0,3-2-1 0,2 0 0 15,3-2 0-15,1 0 0 0,-1-1-1 16,-1 1 1-16,-3 2 0 0,0-1-1 16,-2 1 0-16,-2 1 0 0,-2-1 0 15,-3 0 0-15,-1 0 0 0,-6 0 0 16,-1-1 1-16,-4-1 0 0,-5 3 1 15,-3-1 0-15,-3 2 0 0,-3-1 1 16,-6 0-1-16,-1 0 1 0,-2-3-1 16,-1-2 1-16,-1-3-1 0,2-1-1 15,1-1-5-15,6-5-8 0,2-2-11 0,6 1-15 16,4 0-20-16,5-2-14 0,6 0-17 16,2 0-109-16,4 0-127 0,4-1-281 15</inkml:trace>
  <inkml:trace contextRef="#ctx0" brushRef="#br0" timeOffset="15469.8428">7488 6326 734 0,'-1'0'191'0,"-2"1"5"15,1 2-97-15,-1 2-30 0,1 4-16 16,1 1-17-16,1 4-13 0,-2 2-9 15,2 1-5-15,2 3-4 0,-1 1-6 16,0-2-8-16,2 2-15 0,-2-4-19 16,3-1-21-16,0-3-18 0,1-4-122 15,0-5-141-15,0-6-311 0</inkml:trace>
  <inkml:trace contextRef="#ctx0" brushRef="#br0" timeOffset="15607.4743">7494 6122 552 0,'-7'-41'168'15,"-3"3"11"-15,0 8-12 0,2 7-88 16,0 8-16-16,3 5-12 0,3 5-12 16,1 7-17-16,3 7-15 0,2 3-18 0,1 5-26 15,1 6-21-15,1 3-133 0,-2 2-147 16,5 1-353-16</inkml:trace>
  <inkml:trace contextRef="#ctx0" brushRef="#br0" timeOffset="16018.5648">7609 6351 477 0,'0'-1'139'0,"-1"0"9"16,0 0 0-16,-2 1-86 0,2-2-8 15,1 2-4-15,0 0-4 0,0 0-5 16,0 2-6-16,0 0-4 0,0-1-6 16,1 4-4-16,1 1-3 0,-1 3-2 0,1 3-2 15,2 0-1-15,1 5 0 16,1 2-2-16,0-4 1 0,1 4-1 0,1 0 0 16,-1-4 0-16,2 1 1 0,-2-5-2 15,2-1-1-15,0 1 0 0,2-11 0 16,0 0 0-16,0-6-1 0,3-4 0 15,-3-2 0-15,0-5-1 0,0 0-2 16,-1-2 0-16,0 1-1 0,-2 2-1 16,1 4-1-16,-1 2 0 0,0 4-1 15,-2 7 1-15,-1 4-1 0,-2 4 0 0,-3 5 0 16,2 5-4-16,-5-1-7 0,1 3-10 16,-1 0-18-16,1 0-22 0,1-2-21 15,2-2-133-15,-2-1 0 0,2 4-119 16,0-2-216-16</inkml:trace>
  <inkml:trace contextRef="#ctx0" brushRef="#br0" timeOffset="18103.5239">8386 5899 547 0,'10'-18'141'16,"-9"2"9"-16,-6 10-69 0,-6 6-18 16,-4 2-6-16,-4 8-4 0,-1 6-2 15,-2 7-2-15,-3 10-3 0,0 7-3 0,0 4-4 16,0 7-5-16,2 5-4 0,4 2-7 15,3 1-7-15,9 0-6 0,5-2-4 16,6-3-3-16,8-4-3 0,4-8-4 16,6-4-5-16,0-9-7 0,4-8-12 15,5-7-17-15,2-6-21 0,0-4-14 16,1-5-122-16,-3-4-137 0,2-4-313 16</inkml:trace>
  <inkml:trace contextRef="#ctx0" brushRef="#br0" timeOffset="18981.5767">8507 6457 525 0,'0'-14'118'0,"-1"1"4"16,1-1-89-16,1 3-8 0,-1-1-2 16,1 3-1-16,1 1-3 0,-2 0-1 15,0 5 1-15,0-2 0 0,0 2 1 16,-2 0 0-16,1 0 1 0,0 0-1 16,0-1 0-16,-1 0 0 0,2 1-1 15,-1-2-2-15,0 0 0 0,1 0-1 16,-1-1 0-16,1 1 0 0,0-1-1 15,0 0-1-15,0-2-1 0,0 3-1 0,0-2-1 16,1 1-1-16,-1 0-1 0,0 0 0 16,0-1-1-16,0 3-1 15,0-1 0-15,0 2 1 0,-1 0-1 0,0 0 1 16,1 1-1-16,-2 0-1 0,1 1 0 16,1 0-1-16,0 1 0 0,-1-1 0 15,1 2-1-15,-1-2 1 0,1 2-1 0,-2 0 0 16,2-1 0-16,-1 1-2 0,1-1 1 15,0 0-1-15,0 2 0 0,1-2-1 16,1-2 1-16,-1 0 0 0,0-2-1 16,2-1 1-16,-2-2 0 0,1 0 0 15,-2-3 1-15,1 1 0 0,1 1 0 16,0 2 2-16,-1 1 0 0,-1 0 2 16,0 2 0-16,0 3 2 0,-1 0-2 15,0 4 1-15,-3 5-1 0,1 5 0 0,0 7-2 16,1 6-1-16,-1 4-1 0,-1 4 1 15,3 2-2-15,0 1 0 0,3 0 0 16,1-3-1-16,1-4 0 0,3-2 0 16,2-3 0-16,-1-6-1 0,3-4 0 15,1-6 1-15,3-4-1 0,1-6 1 16,1-4-1-16,2-5 1 0,0-3-1 16,-2-6 1-16,0-4-1 0,-4-3 1 15,-2-2 0-15,-6 0-1 0,-3 3 1 16,-2 2 0-16,-2 5 0 0,-3 4 0 0,-4 6-1 15,-1 7 1-15,2 5-1 0,-1 7 0 16,2 3 0-16,-1 6-1 0,2 1 0 16,5 5 1-16,2-2 0 0,3 1 0 15,1-3 0-15,5-1 0 0,3-4 0 16,4-5 0-16,3-3 0 0,1-5 0 16,1-5 0-16,1-9 0 0,0-3 1 0,-2-5 1 15,-1-6 2-15,-3-4 3 16,-2-4 1-16,-7-2 1 0,-3-1-1 0,-5-2 1 15,-5 2-2-15,-3 1-2 0,-1 3-2 16,-1 6-5-16,2 2-4 0,-1 7-10 16,4 8-11-16,3 5-14 0,-1 7-18 15,5 5-19-15,1 6-10 0,3 7-13 16,0 2-105-16,3 1-121 0,1-2-269 16</inkml:trace>
  <inkml:trace contextRef="#ctx0" brushRef="#br0" timeOffset="19232.9064">8965 6506 628 0,'3'8'166'0,"-3"2"7"0,0 0-75 16,-2 0-35-16,2-2-10 0,-1 2-8 15,2 1-10-15,2-2-11 0,-1-3-5 16,2 0-4-16,2-1-3 0,3-3-2 16,2-1-3-16,0-2-2 0,1-3-1 0,-1 0-1 15,0-5 0-15,-2-2 2 0,-4-1 2 16,-4-2 2-16,-1 0 3 0,-1 0 2 15,-4 1 1-15,-3 0 0 0,-3 1-1 16,-2 3-4-16,-1 3-3 0,1 4-10 16,-2 2-12-16,3 2-14 0,2 3-24 15,5 3-24-15,4 0-134 0,2 2-154 16,5 5-352-16</inkml:trace>
  <inkml:trace contextRef="#ctx0" brushRef="#br0" timeOffset="19778.729">9091 6011 515 0,'3'-10'124'0,"-1"1"5"0,1 3-79 15,2 1-10-15,1 0-2 0,0 3-1 16,4 6-1-16,1 1 0 0,2 3 0 0,4 7 1 15,3 4-1-15,1 6-2 0,0 4-3 16,-3 4-4-16,2 4-6 0,-1 7-4 16,1 2-4-16,-6 1-3 0,2 4-3 15,-1 1 0-15,-1 0-2 0,-8 0 0 16,-4-4-2-16,-4 2 0 0,-6-1-1 16,-4 0-2-16,-4-2-5 0,-2-4-8 15,-1-3-16-15,1 2-16 0,1-7-22 16,-2-5-119-16,4-7-136 0,-1-8-309 15</inkml:trace>
  <inkml:trace contextRef="#ctx0" brushRef="#br0" timeOffset="20903.756">9617 6101 629 0,'-10'-17'155'0,"0"0"8"0,3 6-97 15,6 0-8-15,2 1-10 0,6 5-4 0,3 4-7 16,7 6-4-16,4 5-4 0,5 1-4 16,1 5-2-16,2 5-2 0,3 1-3 15,0 5-4-15,0-1-4 0,-3 3-4 16,0 0-1-16,-2 0-6 0,-2 1-6 16,-2-2-11-16,-3-5-14 0,-4-2-20 15,-2-3-14-15,-3-4-58 0,-1-7-72 16,0-4-121-16,-1-4-253 0</inkml:trace>
  <inkml:trace contextRef="#ctx0" brushRef="#br0" timeOffset="21116.7377">10276 5962 697 0,'-5'9'178'0,"-2"6"8"0,-3 4-99 16,1 5-20-16,-2 8-10 0,-6 2-8 15,1 7-14-15,-3 6-8 0,-1 2-6 16,-1 4-5-16,2 3-5 0,-2 1-4 0,4 2-1 16,-2-4-5-16,2-5-5 15,2 0-8-15,3-3-10 0,0-6-14 0,3-6-21 16,4-4-17-16,4-5-125 0,0-7-2 16,6-8-114-16,2-9-209 0</inkml:trace>
  <inkml:trace contextRef="#ctx0" brushRef="#br0" timeOffset="21451.9191">10589 6144 622 0,'-3'-3'153'0,"-2"0"6"16,-2 3-92-16,-2 4-9 0,-2 2-4 0,-1 5-3 15,-4 5-5-15,-1 3-5 0,-2 6-4 16,0 6-6-16,-3 3-5 0,1 5-4 16,2 3-3-16,3 1-4 0,4 1-3 15,4 0-3-15,3-3-1 0,6-3-3 16,3 0-1-16,4-5-3 0,4-3-3 15,3-7-4-15,4-5-6 0,1-5-9 16,4-6-11-16,0-8-17 0,1-8-19 16,-2-2-20-16,-1-3-111 0,0-2-133 0,1-2-298 15</inkml:trace>
  <inkml:trace contextRef="#ctx0" brushRef="#br0" timeOffset="21875.4619">10681 6422 816 0,'-6'-6'195'0,"4"0"3"0,4 0-121 16,6 3-31-16,5 1-14 0,4 1-11 15,2 1-9-15,1 0-5 0,-2 0-3 16,1 2-2-16,3-1 0 0,0 2-1 15,1-1 0-15,0 1-1 0,0 0-2 16,-1 0-1-16,-3-2-2 0,-1 2-2 0,-6 0-2 16,-4 1-2-16,-1 1 0 0,-5 1 1 15,-2 1 0-15,-5 4 1 0,-2 0 2 16,-7 3 1-16,0 1 2 0,-6-1 1 16,-2 1 1-16,2 0 3 15,1-2 4-15,0 2 3 0,5-2 4 0,1 0 1 16,6-1 3-16,2 0 0 0,3-1 0 15,0 0-4-15,5-4-1 0,3 1-3 16,4-2-3-16,3 0 0 0,4-4-2 16,3-2-2-16,3-2 1 0,3 0-2 0,0-5-3 15,1-1-3-15,0-2-10 0,-3-1-12 16,-1-1-19-16,2 0-21 0,-4-2-21 16,-2 1-115-16,-3 0-137 0,-3-1-305 15</inkml:trace>
  <inkml:trace contextRef="#ctx0" brushRef="#br0" timeOffset="22114.0775">11077 5981 631 0,'11'-5'148'0,"2"5"4"16,2 7-97-16,6 7-19 0,1 5 1 15,4 3 2-15,2 5 0 0,-4 2 1 16,0 5 1-16,0 3 2 0,-4 3-1 15,1 3-4-15,-2 5-5 0,-3 2-5 16,-4 1-7-16,-2-1-6 0,-7 0-4 16,-7-5-5-16,-7 3-7 0,-3-4-10 0,-4-1-16 15,-4-1-21-15,-2-4-23 0,3-4-85 16,-6-5-52-16,5-7-130 0,-2-2-256 16</inkml:trace>
  <inkml:trace contextRef="#ctx0" brushRef="#br0" timeOffset="23400.5841">11882 6373 727 0,'-8'-18'192'16,"1"6"7"-16,0 6-106 0,4 8-16 16,0 2-15-16,1 7-12 0,5 8-16 15,0 7-11-15,1 6-8 0,5 2-4 16,-3 2-2-16,2 3-5 0,1-1-5 0,0-4-10 16,-2 0-10-16,3-3-17 0,-3-3-26 15,0-3-18-15,2-2-132 0,-5-2-148 16,1-2-340-16</inkml:trace>
  <inkml:trace contextRef="#ctx0" brushRef="#br0" timeOffset="23584.0745">11769 6629 771 0,'-11'-5'196'0,"4"5"4"0,2-1-108 0,4 1-25 16,4 0-19-16,5 0-13 0,3 0-14 15,3-1-9-15,6 0-2 0,3-2-5 16,4 1-11-16,4-2-15 0,1 0-24 16,1 0-25-16,2-3-49 0,-4 3-90 15,-5 2-140-15,-2 1-288 0</inkml:trace>
  <inkml:trace contextRef="#ctx0" brushRef="#br0" timeOffset="24098.2139">12264 6540 800 0,'-10'-5'185'0,"5"-1"2"0,6 1-130 16,7-2-17-16,5 0-11 0,7 0-8 15,2 1-7-15,5 0-2 0,0 0-1 0,1 0-1 16,0 1-1-16,2 2-1 0,-1 1-1 16,0 2-1-16,-3-1-1 0,-4 2-1 15,-1 0-1-15,-1 1-2 0,-3 2 1 16,-3 1-2-16,-3-1 1 0,-3 3 0 15,-5 0 0-15,-4 4 0 0,-5 2 0 16,-1 0 0-16,-4 1 0 0,-4 2-1 0,-1 0 1 16,-3-1-1-16,-1 3 1 0,-2-2-1 15,-3 1 0-15,1 1 0 0,-2 2 0 16,3-2 0-16,3-1 1 0,3 0 0 16,2-3 1-16,6-3 0 0,1-3 1 15,6-3 1-15,3-1-1 0,4 0 1 16,4-3-1-16,2 1-1 0,2 0-1 15,2-2 1-15,2-2-1 0,2 1 0 16,4-4-1-16,-1 1-3 0,2-3-4 16,-1 0-8-16,-1 1-11 0,-3 1-16 15,0 0-22-15,0 2-13 0,-3 1-127 0,-5 2-140 16,-2 2-323-16</inkml:trace>
  <inkml:trace contextRef="#ctx0" brushRef="#br0" timeOffset="24309.2282">12895 6348 794 0,'6'-8'187'15,"0"2"1"-15,1-1-100 0,2 1-57 16,3-2-20-16,3 2-10 0,-2 1-21 15,2 2-22-15,1-1-15 0,0 1 65 16,-1 1-196-16,1 1-141 0,1 0-342 16</inkml:trace>
  <inkml:trace contextRef="#ctx0" brushRef="#br0" timeOffset="24462.3926">13257 6187 741 0,'-9'6'192'0,"1"3"2"15,-2 1-87-15,3 2-49 0,1 5-20 16,0 1-13-16,2 2-14 0,3 3-13 16,0 1-16-16,-1 0-27 0,2 2-24 15,-1-1-128-15,1 0-147 0,3 7-346 16</inkml:trace>
  <inkml:trace contextRef="#ctx0" brushRef="#br0" timeOffset="26028.5101">13624 6548 705 0,'0'-4'175'0,"-2"1"5"0,2 4-105 16,2 2-14-16,-1 4-10 0,1 5-10 15,-1 3-11-15,3 3-5 0,-1 3-5 0,0 1-3 16,1 2-1-16,-2 0-1 0,2-3 1 15,-1 0-1-15,-1-3 1 0,-1-1 2 16,0-5-1-16,-1-3 0 0,-1-4-2 16,0-4-2-16,-1-4-2 0,-1-6-2 15,1-6-2-15,2-3-3 0,1-7-2 16,4-4-1-16,1-7-3 0,4 0-5 16,3-2-6-16,2-1-10 0,2 2-10 0,4 5-16 15,0 6-18-15,1 8-19 0,-1 7-16 16,-2 3-110-16,2 12-130 0,-4 1-293 15</inkml:trace>
  <inkml:trace contextRef="#ctx0" brushRef="#br0" timeOffset="26613.2925">14354 6540 533 0,'3'-5'139'0,"-3"0"8"0,-2 3-68 16,-3-1-10-16,-2 1 0 0,-4 2-3 16,-5 1-2-16,-3 3-3 0,-5-1-3 0,-4 6-5 15,-3 2-8-15,0 4-7 0,3-1-6 16,2 5-6-16,3-1-6 0,7 3-4 15,6 1-4-15,4-2-2 0,5-1-4 16,2-1-2-16,4 0-4 0,5-1-4 16,1 0-6-16,5-5-9 0,5-2-8 15,3 0-15-15,5-4-16 0,1-5-17 16,1-1-10-16,3-6-11 0,-2-4-107 16,1 3-123-16,-1-5-275 0</inkml:trace>
  <inkml:trace contextRef="#ctx0" brushRef="#br0" timeOffset="26886.4584">14573 6619 544 0,'-7'0'171'16,"-6"2"12"-16,-3 3 0 0,0 2-95 15,-2 4-12-15,1 1-8 0,0 3-14 16,3 2-16-16,2-1-13 0,6-1-9 0,6 1-8 16,2-3-4-16,6-1-2 0,2-1-1 15,2-2 0-15,2 1-1 0,1-4 0 16,-1-4 1-16,-1-2-1 0,2-2 0 15,0-5 1-15,-3-6-1 0,-1-1 1 16,0-4 0-16,-4 1-1 0,-2-2 1 16,-5-1 0-16,-2 2-1 15,-6-2 0-15,0 3-4 0,-3 2-5 0,-3 2-7 16,0 2-9-16,-1 5-9 0,0 1-13 16,3 6-16-16,2 4-9 0,4 2-16 15,2 4-106-15,5 0-122 0,4 0-283 0</inkml:trace>
  <inkml:trace contextRef="#ctx0" brushRef="#br0" timeOffset="27145.2736">14774 6622 706 0,'19'-5'173'16,"-3"1"4"-16,-1 1-108 0,-3 0-16 16,-1 3-8-16,-1 0-10 0,-1 3-8 0,0 0-5 15,1 3-3-15,0 2-1 0,1 0-4 16,-1 2-1-16,1 1-2 0,0 1-1 15,-1 3-2-15,-2 0-1 0,-2 1-1 16,-3-1-2-16,-4 3-1 0,-5 0 0 16,-7 1-2-16,-4-2 1 0,-4-3-2 15,-2 1 1-15,-3-4-1 0,1-1-1 16,1-4-4-16,3-5-6 0,2-1-9 16,4-2-12-16,3-3-16 0,7 1-19 15,3-2-14-15,4-2-29 0,5-3-83 16,6 1-114-16,4-1-244 0</inkml:trace>
  <inkml:trace contextRef="#ctx0" brushRef="#br0" timeOffset="27374.6596">15256 6337 693 0,'7'-20'183'15,"-7"3"9"-15,-9 7-93 0,-7 5-25 16,-4 9-9-16,-2 7-12 15,-3 8-16-15,-2 8-11 0,0 11-9 0,2 8-4 16,3 1-5-16,5 6-2 16,2 1-2-16,7 0-2 0,5 0-9 0,5-5-13 15,5-5-14-15,6-6-18 0,6-3-19 16,3-6-13-16,6-6 45 0,1-6-163 16,6-7-125-16,1-7-308 0</inkml:trace>
  <inkml:trace contextRef="#ctx0" brushRef="#br0" timeOffset="28055.6876">15396 6662 552 0,'5'-9'139'0,"-1"-1"5"0,-1 1-71 0,1 3-26 16,-2-1-8-16,0 1-2 0,-2 1-4 15,0 1-4-15,0 2-3 0,0-2-3 16,-2 1-1-16,1 2-2 0,1 0-3 0,0 1-2 15,-1-1-3-15,1 1-1 0,-1-1-3 16,1 1-1-16,0 0-2 0,-1-2-1 16,2 2-1-16,-1-1 0 0,1 1 2 15,0-1 0-15,2 1 2 0,-3-1 3 16,0 1 2-16,0-2 2 0,0 2 2 16,-2 2-1-16,1-1 0 0,0 3-1 15,-1 2-2-15,-3 2-2 0,0 4 0 16,-1 4-2-16,-3 5-1 0,2 0 1 0,1 4-2 15,1 0 0-15,2 1-1 0,3-2-2 16,3-1-1-16,3-6 0 0,4-1-1 16,1-5-1-16,5-6 1 0,1-5-1 15,1-7 0-15,0-1 0 0,0-6-1 16,-3 0 1-16,0-5 0 0,-1 2 0 16,-6 1 1-16,0 3-1 0,-5 2 1 15,0 3-1-15,-5 6 1 0,0 2-1 16,-4 5 0-16,1 3 0 0,0 5 0 15,0 4-1-15,3 1 1 0,2 2-1 0,2-1 1 16,6 0 0-16,0-2 0 0,6-4 0 16,2-4-1-16,2-4 1 0,0-5 0 15,2-3-1-15,1-3 2 0,0-2 0 16,-4-6 1-16,-3-3 1 0,-3-3 0 16,-2 1 0-16,-3-6 0 0,-5 2-3 15,-4-1-5-15,-2 2-6 0,0 3-11 16,-1 3-11-16,0 4-16 0,-1 5-19 15,4 4-9-15,0 4-16 0,2 4-106 16,1 1-123-16,1 3-275 0</inkml:trace>
  <inkml:trace contextRef="#ctx0" brushRef="#br0" timeOffset="28289.7223">15798 6776 669 0,'6'9'168'15,"0"-1"5"-15,-1 2-98 0,0 0-22 16,-1 0-8-16,2-2-10 0,1 0-11 15,2-2-8-15,2 0-5 0,2-2-3 0,3 1-3 16,1-3-1-16,3 2-1 0,-2-2-1 16,-1 1-1-16,-3-3 2 0,-4 1 2 15,-3-2 3-15,-6-1 2 0,-6 1 3 16,-5-1 0-16,-4-1 0 0,-2 1-1 16,-3-1-5-16,0 1-4 0,2 1-8 15,1-2-10-15,4 2-15 0,4-1-14 0,6-1-17 16,4-1-15-16,4 0-119 0,3-5-132 15,4 0-298-15</inkml:trace>
  <inkml:trace contextRef="#ctx0" brushRef="#br0" timeOffset="28990.5097">15888 6751 664 0,'-11'1'175'0,"-2"2"5"16,0 1-84-16,-2 6-36 0,1 1-11 16,1 2-12-16,3 2-12 0,3 2-10 15,2 2-6-15,4 0-1 0,3 0-3 16,5-2-3-16,3 0 0 0,2-2-2 16,6-2 0-16,2-3 0 0,2-5-2 15,4-3-2-15,1-5 1 0,0-5-1 16,-1-3 0-16,-3-2 1 0,-3-1 2 0,-6 0 3 15,-5-2 3-15,-5 1 4 16,-6 0 1-16,-5 3 1 0,-5 1 0 0,-7 4-2 16,-4 2-1-16,-5 3-5 0,-3 5-10 15,1 3-12-15,2 3-16 0,1 2-20 16,5 2-23-16,6 1-119 0,5 0-138 16,7 6-312-16</inkml:trace>
  <inkml:trace contextRef="#ctx0" brushRef="#br0" timeOffset="29412.3165">16097 6286 697 0,'16'-11'149'0,"1"6"1"0,4 5-127 16,6 7-7-16,1 5 1 0,2 4 3 0,2 7 3 15,-1 5 3-15,1 6 3 0,0 4 3 16,-3 3-1-16,-1-1-4 0,-5 4-6 16,-4-1-5-16,-8 0-5 0,-6 1-4 15,-10 0-5-15,-10-5-7 0,-6 2-17 16,-6-3-23-16,-3-1 6 0,-6-7-147 15,1 0-143-15,0-5-341 0</inkml:trace>
  <inkml:trace contextRef="#ctx0" brushRef="#br0" timeOffset="30756.3449">17101 6386 638 0,'7'-19'159'0,"-5"2"8"0,-8 7-93 15,-7 4-10-15,-3 5-2 0,-7 5-4 16,-7 5-6-16,-5 7-3 0,0 9-5 15,-6 7-4-15,3 6-6 0,0 1-4 16,6 5-7-16,9 2-4 0,5 1-5 16,7-2-5-16,7-1-3 0,8-3-5 0,9-2-6 15,4-3-8-15,7-6-9 0,5-4-12 16,5-5-13-16,4-7-18 0,3-5-14 16,-2-4-9-16,0-5 78 0,-2-4-189 15,-5-4-128-15,-3-3-326 0</inkml:trace>
  <inkml:trace contextRef="#ctx0" brushRef="#br0" timeOffset="31022.6952">17037 6741 733 0,'-17'-5'188'0,"4"0"4"0,2 0-96 15,6 0-38-15,6-1-15 0,5 1-14 16,4 0-11-16,2 0-8 0,3 4-4 15,2 1-2-15,0 1-1 0,0 3-1 16,1 2-1-16,-1-1 0 0,-1 4 0 16,-2-1 0-16,1 2-1 0,-4 5 0 15,-2 1 1-15,-2 1-1 0,-3 1 0 0,-3 2 1 16,-1 2-1-16,-3 0 1 0,0 0-3 16,-3-1-3-16,0 1-9 0,-1-1-14 15,3-3-19-15,0-2-18 0,3-3-133 16,1-3-146-16,2 0-341 0</inkml:trace>
  <inkml:trace contextRef="#ctx0" brushRef="#br0" timeOffset="31397.069">17644 6400 586 0,'-9'3'149'15,"-3"4"12"-15,-6 8-77 0,-6 4-11 16,-3 7-3-16,-3 6-1 0,-2 5-4 16,-1 2-9-16,2 1-11 0,5 2-11 0,8 2-11 15,6-2-8-15,8-2-8 0,10-2-7 16,7-4-8-16,6-2-11 0,6-5-12 16,4-5-18-16,3-5-17 0,1-4-15 15,2-9-121-15,-1-4-135 0,2-4-306 16</inkml:trace>
  <inkml:trace contextRef="#ctx0" brushRef="#br0" timeOffset="31757.1011">17731 6651 884 0,'-5'-2'198'0,"4"-2"0"15,1-2-144-15,7 2-29 0,5 1-8 16,2 0-6-16,3 1-6 0,1 2-2 0,1 0-2 16,1 1 0-16,1 0 0 0,-1 2-1 15,2-1 0-15,-3 2 1 0,0-2-1 16,0 2-1-16,-3 1 0 0,-2 1-2 16,-6-2 0-16,-3 2 0 0,-6 0-1 15,-4 3 0-15,-7 0 1 0,-5 2 0 16,-4 2 2-16,0 3 0 0,-2 1 2 15,2 3 2-15,0-1 2 0,4-1 0 16,5-1 1-16,2 1 0 0,6-1 0 16,4-4-1-16,5-1-1 0,5-1-2 15,5-1-1-15,3-2-2 0,5-4-3 0,4-2-5 16,4-4-8-16,1-2-9 0,0-5-17 16,1 0-17-16,0 0-14 0,-3-1-124 15,-4-2-136-15,-1-2-315 0</inkml:trace>
  <inkml:trace contextRef="#ctx0" brushRef="#br0" timeOffset="31976.9754">18120 6254 702 0,'8'5'163'0,"8"4"6"15,1 3-99-15,5 4-35 16,5 5 3-16,3 3 5 0,2 7 3 0,-1 2-1 15,2 4 0-15,1 2 0 0,-1 1-2 16,-6 1-6-16,-5 2-7 0,-8-4-7 16,-8 5-6-16,-10-1-9 0,-8 1-12 15,-8 1-21-15,-5 3-31 0,-8-5 63 0,-4 4-232 16,-4-3-180-16,0-1-445 0</inkml:trace>
  <inkml:trace contextRef="#ctx0" brushRef="#br0" timeOffset="35145.0018">19256 6613 852 0,'-4'0'196'0,"3"2"1"15,3-2-135-15,8 1-28 0,2-1-12 16,4-1-8-16,4-2-6 0,1 1-9 0,1-1-12 16,2 1-16-16,1-2-16 0,-3 0-18 15,-4 3-18-15,-1 1-118 0,-3 1-131 16,-6 2-293-16</inkml:trace>
  <inkml:trace contextRef="#ctx0" brushRef="#br0" timeOffset="35316.6088">19321 6727 768 0,'-19'11'209'16,"0"0"9"-16,2 0-99 0,6-1-25 16,2-1-18-16,8-1-21 0,4 1-19 15,6-3-14-15,4-2-8 0,7-4-8 0,2-4-5 16,5-2-9-16,2-3-10 0,5-3-13 15,1 0-15-15,1-3-25 0,-1 0-23 16,1-1-49-16,-6 2-80 0,-3 0-131 16,-2 5-275-16</inkml:trace>
  <inkml:trace contextRef="#ctx0" brushRef="#br0" timeOffset="35535.5148">19650 6400 785 0,'4'-3'184'0,"1"4"4"0,2 2-123 16,4 4-23-16,1 2-7 0,4 4-7 16,1 3-6-16,4 1-4 0,1 4-3 15,3 1-2-15,-1 1-2 0,0 1-2 16,-4 2-1-16,-2-1-2 0,-5 0-3 16,-6 1-2-16,-5 0-4 0,-7 1-9 15,-6 3-12-15,-9 0-23 0,-7-1-24 16,-5 2-134-16,-1-1-153 0,1-1-354 15</inkml:trace>
  <inkml:trace contextRef="#ctx0" brushRef="#br0" timeOffset="36666.9592">658 8440 705 0,'-12'-8'179'16,"2"0"10"-16,0 0-107 0,3 2-12 16,0 0-9-16,4 1-11 0,2-1-14 15,4 2-11-15,2 0-10 0,5-1-7 16,5-1-3-16,3-1-4 0,8 1 0 16,1 0-4-16,2 0-5 0,3 0-10 15,0 1-14-15,-2 3-20 0,-1 0-19 0,-7 2-16 16,-4 4-114-16,-7 0-130 15,0 2-292-15</inkml:trace>
  <inkml:trace contextRef="#ctx0" brushRef="#br0" timeOffset="36843.4983">728 8546 715 0,'-19'8'190'0,"5"-3"4"15,4-1-85-15,5 1-42 0,4-1-23 16,6 0-16-16,4 1-13 0,6-3-8 0,3 0-5 15,4 1-4-15,3-4-6 0,2-3-9 16,2-1-19-16,-1-3-19 0,1 0-13 16,-5-3-117-16,-3-5-8 0,0-1-110 15,-3-2-200-15</inkml:trace>
  <inkml:trace contextRef="#ctx0" brushRef="#br0" timeOffset="37055.0306">954 8142 586 0,'-2'-13'159'0,"1"2"1"0,-1 3-39 16,2 7-76-16,2 5-16 0,0 4-10 16,4 4-8-16,4 3-6 0,1 4-2 15,4 3 0-15,3 2-2 0,5 1 0 16,3 0 0-16,1 1-1 0,1 2 0 16,0-1 1-16,-2 0-1 0,-4 0 0 15,-7 0 1-15,-5 1 0 0,-8 0 0 16,-7 1 1-16,-8 1-3 0,-7 0-8 15,-7 0-14-15,-7 1-11 0,-3 1-129 0,0 0-2 16,3 1-108-16,2 0-208 0</inkml:trace>
  <inkml:trace contextRef="#ctx0" brushRef="#br0" timeOffset="40799.212">2287 8412 444 0,'0'-18'128'15,"0"0"8"-15,0-3-19 0,-3 0-50 16,1-3-10-16,0-2-2 0,-2 0 1 16,1 4 1-16,0 4 1 0,2 5 0 15,-2 3-5-15,2 9-3 0,3 7-7 0,2 8-6 16,0 6-8-16,-1 7-9 0,3 5-7 16,2 7-4-16,-3 0-3 0,-2 0-3 15,2 1-4-15,0-3-6 0,0-3-11 16,0-3-12-16,-1-4-23 0,2-5-20 15,1-2-22-15,2-7-117 0,-1-3-138 16,6-1-306-16</inkml:trace>
  <inkml:trace contextRef="#ctx0" brushRef="#br0" timeOffset="41243.5899">2585 8478 730 0,'-4'-4'188'0,"-1"2"7"16,4 0-103-16,1 2-20 0,2 2-12 15,-2-4-13-15,5 5-12 0,2 0-9 16,5 2-7-16,0-2-3 0,-1-1-6 16,2-1-4-16,2 2-3 0,-2-3-9 15,2 1-9-15,-3-2-19 0,-1 2-33 0,2-2-26 16,-2 1-122-16,-2-1-151 0,0-2-336 16</inkml:trace>
  <inkml:trace contextRef="#ctx0" brushRef="#br0" timeOffset="41945.2369">3095 8328 696 0,'-8'-6'176'0,"4"0"7"16,2-1-101-16,-1-1-18 0,3 1-8 15,4-2-10-15,2 3-9 0,6 0-9 16,2 2-6-16,0-2-4 0,5 1-4 15,3 3-3-15,2 1-4 0,2 0-1 16,-3-1-3-16,3 2-1 0,-1 0 0 16,-2 3-1-16,-2-1-1 0,-3 1 1 15,-3 2-1-15,-3-1 0 0,-1 1 1 0,-4 3-1 16,-2-1 0-16,-2 0 0 16,-3 3 0-16,-1 1-1 0,-3 1 1 15,-2 1 0-15,-3-1-1 0,-2 3 1 16,-2 1 0-16,-5 0-1 0,-1 1 1 0,-2 1 0 15,-1 0 0-15,0 2 0 0,1 0 0 16,2-3 0-16,1 1 0 0,4-2 0 16,3 0 0-16,2-3 0 0,2 1 1 15,3-2-1-15,3-1 0 0,1-1 1 16,4 0-1-16,0-3 0 0,4 1 1 16,2-4-1-16,3 1 0 0,2-1 0 0,3-3 0 15,2-1 0-15,2-1-1 0,1-3 0 16,-1 1-1-16,0-3-4 0,-1-1-5 15,-3 1-8-15,1-1-13 0,-3 0-16 16,-3 0-20-16,-1 1-20 0,-2 1-115 16,-4 1-133-16,0 1-304 0</inkml:trace>
  <inkml:trace contextRef="#ctx0" brushRef="#br0" timeOffset="42209.4841">3614 8149 865 0,'-2'-6'199'0,"2"1"4"0,5 0-135 0,4 3-26 16,1 1-13-16,2 1-8 0,3 1-7 15,-1 0-5-15,3 2-8 0,2-1-16 16,-2-1-24-16,4 1-28 0,0-1 48 16,1-1-190-16,-3 1-157 0,2 0-369 15</inkml:trace>
  <inkml:trace contextRef="#ctx0" brushRef="#br0" timeOffset="42379.0495">4003 7918 797 0,'-2'6'204'0,"-1"1"3"0,1 6-94 16,0 3-52-16,1 2-23 0,-1 4-17 15,1 2-14-15,-1 3-16 0,2 2-20 16,0-2-32-16,2 1-25 0,-4 2-122 16,1 2-151-16,-3 1-336 0</inkml:trace>
  <inkml:trace contextRef="#ctx0" brushRef="#br0" timeOffset="43730.0078">4203 8372 643 0,'0'-3'156'0,"0"3"7"0,1 1-95 16,1 5-17-16,3 4-5 16,4 3-4-16,2 4-6 0,4 4-2 0,1 3-3 15,3 0-2-15,1 1-2 0,1 0-3 16,-2-3-2-16,-3 3-1 0,-2-8-1 16,-1 0-2-16,-3-3 0 0,-4-5 1 0,-2-2 0 15,-2-6-2-15,-2-5 1 0,0-3-2 16,-2-6 0-16,-2-6-1 15,-3-6-4-15,2-5-2 0,0-5-2 16,1-3-2-16,3-3-4 0,1-3-6 0,2 5-6 16,8 5-10-16,-1 5-9 0,2 6-18 15,1 7-24-15,4 10-20 0,0 6-61 16,-3 5-65-16,6 4-126 0,-2 4-263 16</inkml:trace>
  <inkml:trace contextRef="#ctx0" brushRef="#br0" timeOffset="44160.1812">5163 8315 598 0,'-13'-8'169'0,"-5"4"12"16,-5 4-43-16,0 4-53 0,-2 4-10 16,2 4-6-16,0 3-10 0,2 3-12 15,3 4-11-15,4 1-9 0,6 4-10 16,0-1-5-16,6 1-4 0,4-1-2 16,3 1-6-16,4-4-7 0,2-2-8 15,3-4-14-15,6-4-20 0,5 1-25 0,1-6-16 16,5-3-107-16,1-3-13 15,0-2-115-15,0 0-205 0</inkml:trace>
  <inkml:trace contextRef="#ctx0" brushRef="#br0" timeOffset="44455.3926">5418 8462 641 0,'-16'10'195'16,"4"1"6"-16,-4 0-13 0,2 0-111 15,4 1-21-15,3 0-18 0,3 0-17 16,4-1-10-16,2-2-7 16,6 2-1-16,1-2-1 0,6 0-2 0,0-1 1 15,3-5-1-15,-1-1 1 0,0-5-1 16,1-3 1-16,-1-4-1 0,-3-4 0 16,-2-2 1-16,-3-4 0 0,-4-1 1 15,-2 2 1-15,-3-1 1 0,-5 0 2 16,-4 2 0-16,-4 2-1 0,0 4 0 0,-4 3-1 15,-5 4-6-15,-3 5-8 0,3 5-9 16,0 4-11-16,1 3-17 0,5 3-23 16,5 1-25-16,6 2-112 0,4 0-135 15,4 2-312-15</inkml:trace>
  <inkml:trace contextRef="#ctx0" brushRef="#br0" timeOffset="44794.0243">5929 8354 749 0,'-14'-6'203'0,"-3"2"5"16,-6 3-82-16,-2 1-52 0,0 1-19 16,-1 3-17-16,3 0-15 0,3 3-10 15,4 0-4-15,5 2-2 0,6 2-1 16,4 2-1-16,2 2-3 0,4 3-3 15,2 0-3-15,4 1-3 0,3-1-2 0,5 2-2 16,1-4-2-16,2-1 1 0,0-3 0 16,1-2 1-16,1-2 3 0,-1-3 2 15,-3-4 2-15,-2 1 1 0,-2-2 1 16,-5-2 1-16,-4 1 1 0,-6 1 1 16,-4 1 0-16,-8 3 0 0,-4 2 0 15,-5 2 0-15,-3 1-4 0,-4 2-12 16,-3 2-16-16,0 0-18 0,2 2-19 0,5 1 76 15,3 0-211-15,5 0-147 0,7-3-357 16</inkml:trace>
  <inkml:trace contextRef="#ctx0" brushRef="#br0" timeOffset="45350.4416">6404 8091 614 0,'0'-14'157'16,"-5"8"12"-16,-5 6-83 0,-3 5-11 15,-6 8-4-15,-3 6-3 0,-1 8-5 16,-1 7-8-16,-1 6-8 0,5 7-8 0,3 6-9 15,7-2-9-15,4 3-8 16,8-5-5-16,2-2-8 0,9-7-12 0,4-7-16 16,6-7-23-16,4-5-24 0,6-7-11 15,3-4-38-15,2-4-88 16,-4-6-125-16,3-2-253 0</inkml:trace>
  <inkml:trace contextRef="#ctx0" brushRef="#br0" timeOffset="46205.3534">6539 8363 471 0,'2'-5'117'0,"-1"1"4"16,1 2-62-16,-2-2-21 0,0 3-3 15,0-3-2-15,1 3-3 0,-1-3 0 16,0 3 0-16,0 0 0 0,0-2 0 16,0 2 0-16,0 0 1 0,0-2 0 15,0 2-2-15,0-1-2 0,1 0-3 16,-1 0-2-16,1-1-4 0,-1 1-2 15,0 0-4-15,1 0-1 0,-1 0-2 16,-1 1 0-16,1-2-1 0,1 2 1 0,-1 1 0 16,2 0 0-16,-2-1 1 0,0 0-1 15,0 1 1-15,1-2-2 0,-1 2-1 16,-1-1 0-16,1 2-2 0,0-1-1 16,1 3 0-16,-1-3-1 0,0 1-1 15,-1-1 1-15,1 2-2 0,-2 0 1 16,2 0-1-16,0-1 0 0,0 2 0 15,0-2-1-15,-1 1 0 0,1-2 1 0,1 2-1 16,-1-2 0-16,0 0 0 0,0-2 1 16,0 1-1-16,3-1 0 0,-3-1 1 15,0 0-1-15,1-2 0 0,-1 1 1 16,0 0-1-16,1 2 1 0,-1 1 0 16,0 0 2-16,-1 1 0 0,1 3 1 15,-1 2 1-15,-2 4 0 0,1 2 1 16,0 5 0-16,0 3-1 0,-1 6-1 15,1 2 0-15,0 1-1 0,1 0-1 16,0 0-1-16,2-1 0 0,0-4 0 0,3-2-1 16,2-4 0-16,1-3 0 0,4-3 0 15,4-5 0-15,1-4 0 0,0-3-1 16,1-5 0-16,1-4 1 0,-2-2-1 16,1-3 1-16,-4-2-1 0,-2 0 2 15,-3 0 0-15,-2 1 0 0,-3 4 1 16,-3 2-1-16,-2 3 1 0,-2 7 0 0,0 2 0 15,-1 7-1-15,0 2 0 16,3 3 0-16,3 2-1 0,1 1 0 0,4 1-1 16,4-3 0-16,1 1-2 0,3-3-1 15,3-4 0-15,4-1-1 0,1-5 0 16,1-3 1-16,2-4 1 0,-2-6 2 16,-1-4 4-16,-4-4 2 0,-6-5 4 15,-3-3 3-15,-6-2 1 0,-3-2-1 16,-7 1 1-16,0 0-4 0,-3 0-3 15,0 6-7-15,1 3-11 0,-2 6-9 0,2 6-15 16,0 7-19-16,5 7-22 0,1 5-10 16,3 7 3-16,0 1-123 0,3 4-126 15,5 2-280-15</inkml:trace>
  <inkml:trace contextRef="#ctx0" brushRef="#br0" timeOffset="46444.6468">7048 8548 720 0,'9'-2'174'0,"-2"2"4"16,2 0-114-16,-1-1-16 0,1-3-12 16,3 3-11-16,2-1-9 0,2-1-6 15,2 0-3-15,1-2-2 0,2 0 0 16,-1-1 3-16,-3 1 5 0,-3-4 4 16,-5 2 4-16,-5-1 6 0,-5 2 4 15,-4 1 0-15,-9 4-3 0,-3-1-5 16,-6 2-5-16,-4 1-5 0,-4 4-7 15,0 0-12-15,2 0-9 0,7-2-16 16,4 1-21-16,7 0-26 0,6-3 95 0,4-3-233 16,8-5-157-16,4 0-396 0</inkml:trace>
  <inkml:trace contextRef="#ctx0" brushRef="#br0" timeOffset="47064.7911">7178 8518 576 0,'-18'0'169'0,"-6"4"8"15,0 3-20-15,1 2-89 0,-1 7-11 16,5-4-6-16,4 6-9 0,3 2-13 15,4-1-8-15,5 0-5 0,4 2-4 16,1 1-5-16,5-1-2 0,5-2-4 16,4-2 0-16,5-2-1 0,4-3 0 0,3-7-1 15,3-4-1-15,0-4-1 0,-1-7 0 16,1-4 0-16,-3-3 0 0,-3-4 0 16,-5-1 2-16,-4 0 1 0,-5-1 2 15,-8 1 2-15,-8 4 0 0,-6 0 0 16,-5 3 0-16,-4 4-1 0,-2 2-8 15,-3 4-14-15,0 4-24 0,-1 2-19 16,3 3-20-16,1 2-118 0,4 4-138 16,3 3-303-16</inkml:trace>
  <inkml:trace contextRef="#ctx0" brushRef="#br0" timeOffset="47306.9388">7412 8158 782 0,'17'-12'176'15,"-2"4"1"-15,2 5-129 0,1 3-23 0,3 5-7 16,1 3-5-16,0 6-4 0,4 5-3 16,2 6 1-16,0 5 2 0,2 6 1 15,-3 4 0-15,-2 3 0 0,-4 4-1 16,-8-2-1-16,-7 0-7 0,-11 1-15 15,-8-3-28-15,-7-2-24 0,-10 0-124 16,0-3-143-16,-5-2-339 0</inkml:trace>
  <inkml:trace contextRef="#ctx0" brushRef="#br0" timeOffset="48022.268">1910 7601 600 0,'-53'33'147'0,"9"11"5"15,10 17-92-15,5 13-15 0,17 6-17 0,8 13-7 16,12 15-7-16,13 6-7 16,7 4-3-16,10 1-5 0,5-4-14 0,14 1-14 15,13-8-115-15,8-11-10 0,8-12-106 16,10-9-214-16</inkml:trace>
  <inkml:trace contextRef="#ctx0" brushRef="#br0" timeOffset="48523.1573">8002 7517 620 0,'-1'-29'143'0,"4"9"3"15,4 8-93-15,11 13-20 0,6 15-8 16,7 11-2-16,6 15 1 0,1 14-2 16,3 16-2-16,2 14-2 0,-4 9-3 15,-5 5-1-15,-7 7-2 0,-6 3-4 16,-4 0-2-16,-12-5-1 0,-10-1-1 0,-10-1 0 16,-7-3-1-16,-2-5-4 0,-7-3-13 15,-8-6-16-15,-3 0-25 0,-1-4-117 16,0-6-132-16,-2-4-317 0</inkml:trace>
  <inkml:trace contextRef="#ctx0" brushRef="#br0" timeOffset="49487.9766">9290 8009 651 0,'-19'-16'169'0,"-10"9"9"0,-5 5-87 15,-3 8-25-15,-1 8-6 0,-2 6-8 16,-1 10-9-16,0 2-11 0,3 9-6 15,3 6-6-15,6 3-4 0,7 4-5 16,10-3-4-16,9 1-4 0,14 2-6 16,6-9-9-16,9-3-10 0,5-7-10 15,0-7-15-15,6-5-13 0,1-6-10 0,3-6-16 16,0-6-106-16,0-4-119 0,-2-4-278 16</inkml:trace>
  <inkml:trace contextRef="#ctx0" brushRef="#br0" timeOffset="49728.9058">9222 8469 679 0,'-20'-5'194'0,"1"-2"5"0,3-2-39 16,7 1-88-16,6 3-20 0,4-3-15 0,5 2-14 16,7 0-11-16,3 3-5 0,3 1-4 15,2 2 0-15,1 0-2 0,1 4 0 16,1 1-1-16,1 5 0 0,-1 1 1 15,-2 2-1-15,-3 4 0 0,-2 2-1 16,-4 2-2-16,-5 1-3 0,-5 1-4 16,-5 0-6-16,-1 0-7 0,-5-1-11 15,-1 1-14-15,-1 0-17 0,1-2-17 16,1-2-115-16,-1-3-131 0,5-1-302 0</inkml:trace>
  <inkml:trace contextRef="#ctx0" brushRef="#br0" timeOffset="49991.3009">9846 8109 735 0,'-18'-5'186'0,"-6"8"6"0,-1 1-98 16,-5 5-34-16,-2 3-13 0,-1 4-10 15,3 6-13-15,-1 5-8 0,5 6-5 16,4 3-3-16,10 4-3 0,5 1-1 16,7 3-3-16,3-3-5 0,8 0-10 15,5-7-14-15,5-1-21 0,6-5-18 16,2-3-17-16,4-6-60 0,2-5-54 0,0-3-110 16,3-1-215-16</inkml:trace>
  <inkml:trace contextRef="#ctx0" brushRef="#br0" timeOffset="50353.3555">9962 8365 766 0,'-7'-5'182'0,"3"-1"1"0,4 4-114 16,3 0-34-16,3 0-10 0,1 2-9 0,3 0-9 15,1 1-5-15,0 2-1 0,1-2-1 16,3 0 0-16,-2 0 0 0,1-1-2 16,-2 0 0-16,0 0-2 0,-1 0 0 15,-1 1-1-15,-2 2 0 0,-6 1 0 16,-2 0 2-16,-1 5 0 0,-4 0 3 16,-4 2 3-16,1 2 5 0,-2 3 5 0,-1 1 5 15,1 2 4-15,2 0 5 16,-2 1 2-16,2-1 0 0,2 0-3 0,1-1-3 15,4-2-6-15,2-3-5 0,4 0-3 16,3-2-5-16,0-4-6 0,6-2-6 16,3-5-7-16,2-2-12 0,6-5-13 15,2 0-21-15,4-4-17 0,-1 0-20 16,0-4-107-16,-5-1-130 0,0-1-288 16</inkml:trace>
  <inkml:trace contextRef="#ctx0" brushRef="#br0" timeOffset="50567.7845">10315 8104 779 0,'6'-2'177'0,"4"3"2"15,2 3-127-15,4 3-18 0,3 3-1 16,0 1-7-16,2 3-4 0,0 2 0 16,0 4-1-16,1 1-1 0,-2 0-2 0,1 3-1 15,-1 5-2-15,-4 3-2 0,-4 3-4 16,-3 1-2-16,-6 5-2 0,-5 2-5 15,-8 0-8-15,-3-2-14 0,-3 1-23 16,-4-2-25-16,-3-4-137 0,-3-2-158 16,2-3-366-16</inkml:trace>
  <inkml:trace contextRef="#ctx0" brushRef="#br0" timeOffset="51620.0909">11135 8361 688 0,'-5'-5'181'0,"3"2"11"15,-2-1-96-15,4 2-21 0,1 0-11 16,2 1-12-16,4 0-15 0,4 0-12 16,2-1-10-16,7 1-7 0,2-1-4 15,1-1-7-15,-1 1-11 0,0-2-17 16,-1 1-25-16,0 3-17 0,-7 0-20 16,-3 1-111-16,-2 4-134 0,0 2-286 15</inkml:trace>
  <inkml:trace contextRef="#ctx0" brushRef="#br0" timeOffset="51770.6885">11247 8485 699 0,'-8'7'193'0,"3"0"5"0,1-1-66 16,5-3-58-16,7 2-23 0,4-1-19 16,1-3-14-16,2-3-12 0,5-2-16 15,2-1-23-15,2-1-29 0,0-3-139 0,-1 1-158 16,3 0-378-16</inkml:trace>
  <inkml:trace contextRef="#ctx0" brushRef="#br0" timeOffset="58077.1917">11874 8093 713 0,'-13'-15'174'0,"3"2"3"0,4 7-113 15,6 3-11-15,7 6-6 0,4 2-8 16,7 4-9-16,2 4-4 0,5 3-1 0,2 0-2 16,2 3-4-16,1 2-5 0,-2 2-5 15,-4 2-2-15,6-2-2 0,-1 4-2 16,-2 1-2-16,1 3-1 0,0-2 0 15,1 1-4-15,0-1-5 0,-7-1-9 16,0-2-11-16,-2-2-18 0,-6-2-18 16,-3-1-19-16,-2-4-117 0,-5-2-133 15,-3-3-303-15</inkml:trace>
  <inkml:trace contextRef="#ctx0" brushRef="#br0" timeOffset="58312.1246">12364 8102 725 0,'-11'-3'190'15,"-1"4"6"-15,-8 7-99 0,0 5-25 16,-4 4-13-16,-5 5-15 0,0 5-14 16,-3 8-11-16,0 1-4 0,1 5-5 0,2-1-3 15,-2 6-4-15,6-5-4 0,-2 0-6 16,1-7-7-16,5-2-13 0,5-5-16 15,6-4-26-15,7-6-25 0,6-5-113 16,10-3-139-16,7-2-312 0</inkml:trace>
  <inkml:trace contextRef="#ctx0" brushRef="#br0" timeOffset="58593.4622">12891 8113 731 0,'-21'-8'188'16,"0"5"5"-16,1 3-98 0,-6 3-31 0,-5 3-15 16,-2 7-9-16,3 0-14 15,-1 4-7-15,0 4-5 0,-2 2-3 16,8 4-1-16,5 4-2 0,10 2-1 0,3 3-2 15,6-1 0-15,5 1-4 0,6-2-3 16,1 0-6-16,8-6-7 0,-1-2-11 16,7-1-14-16,0-6-24 0,5-4-11 15,-5 0-14-15,1-7-112 0,0-2-130 16,-2 0-283-16</inkml:trace>
  <inkml:trace contextRef="#ctx0" brushRef="#br0" timeOffset="59085.2084">13005 8280 759 0,'-12'-4'196'0,"6"0"3"16,2 0-81-16,4 2-61 0,4-2-21 15,3 2-8-15,3-2-12 0,2-1-7 16,4-2-2-16,2 1-2 0,1-1-1 16,3 0-1-16,0 0-1 0,0 1-1 15,-1 1-1-15,-2 2 0 0,1 2 0 0,-3 1-2 16,-4 3 0-16,-3 0-2 0,-7 3-1 15,-2 0 0-15,-3 2 1 0,-7 0-1 16,-3 2 1-16,-5 2 2 0,-3 1 1 16,0 0 0-16,0 3 1 0,-3 0 1 15,0 0 2-15,1 1 3 0,5-1 2 16,1 1 2-16,3-1 3 0,4 0 2 16,3-1 0-16,2-1-1 0,4 0-2 15,1-1-1-15,6-2-3 0,1-1-3 16,4-2-1-16,4-5-2 0,4-2-1 15,4-2 0-15,3-4-4 0,3-1-5 0,-1-2-8 16,2-5-8-16,-2 2-18 16,-3-1-25-16,-2-1-17 0,0 2-25 0,-6-3-102 15,-1 1-131-15,-6 2-285 0</inkml:trace>
  <inkml:trace contextRef="#ctx0" brushRef="#br0" timeOffset="59327.6122">13360 8045 607 0,'10'-3'144'0,"2"3"7"15,3 5-89-15,1 2-21 0,2 3 0 16,3 6 1-16,-1 0-2 0,-2 3-3 0,0 2-2 16,1 3-3-16,-3 2-2 0,0 1-3 15,-4 1-5-15,-1 2-4 0,-4 2-6 16,-3 1-2-16,-6-2-3 0,-3 4-5 15,-5 1-6-15,-4-1-9 0,-3-2-15 16,-1-1-24-16,-2-3-16 0,-1-3-107 16,2-3-19-16,3-6-113 0,4-4-211 15</inkml:trace>
  <inkml:trace contextRef="#ctx0" brushRef="#br0" timeOffset="59627.0464">13925 8448 713 0,'-1'-1'194'0,"-4"-3"6"0,6 4-83 16,0 0-37-16,2 2-13 0,0-1-15 16,6 1-17-16,0 1-11 0,4 0-6 15,0-1-5-15,2-2-4 0,0 0-6 16,1-4-12-16,-2 2-13 0,2-2-28 16,0 0-28-16,-2-1-141 0,-1-2-163 15,-2 1-382-15</inkml:trace>
  <inkml:trace contextRef="#ctx0" brushRef="#br0" timeOffset="61259.4568">14515 8238 707 0,'-6'-3'173'0,"0"-1"4"16,2 0-113-16,4 0-14 0,2 0-9 15,3 1-9-15,4 0-12 0,2 1-7 16,4 0-5-16,2 1-1 0,3 1-3 16,1-1-1-16,-2 1-2 0,1-2 0 15,2 3-1-15,-1 1 0 0,0 1 0 0,-2-2-1 16,2 1-1-16,0 0 1 0,-5 0-1 15,-3 0 0-15,-1-2 0 0,-4 2 1 16,-5 0 0-16,-3 2 1 0,-3 1 1 16,-5 0-1-16,-3 2 1 0,-2 0 0 15,-4 3 0-15,-5-1 0 0,-2 3-1 16,4 1 1-16,-4 2-1 0,1 2 1 16,0 3 0-16,1 1 0 0,2 1 2 15,2 0 1-15,-1 1 2 0,5-1 1 16,3-2 2-16,1-3-1 0,4-2 1 0,2-2 0 15,4-3 0-15,3-2-2 16,1-1 0-16,4-1-1 0,2-1-1 0,2-2 0 16,3-4-2-16,0 2 0 0,3-3-1 15,-1-2-1-15,1-3-2 0,2 1-2 16,-2-2-6-16,2 3-9 0,1-2-13 16,-2 1-20-16,1 1-15 0,-2 0-23 15,-2 0-107-15,0 0-130 0,-6-5-284 16</inkml:trace>
  <inkml:trace contextRef="#ctx0" brushRef="#br0" timeOffset="61534.7229">14998 8088 707 0,'1'-8'184'15,"2"1"3"-15,0 1-48 0,5 3-97 16,1-1-19-16,2 0-5 0,3 3-7 16,1 0-14-16,-1 0-17 0,2-1-26 15,-2 2-25-15,2 0-117 0,-3 0-141 16,4-1-324-16</inkml:trace>
  <inkml:trace contextRef="#ctx0" brushRef="#br0" timeOffset="61697.2905">15307 7882 704 0,'-5'-2'196'0,"4"2"3"0,-2 4-46 0,1 3-85 16,0 4-25-16,1 4-15 0,2 3-12 15,2 2-9-15,-2 0-8 0,0 1-12 0,-2-2-20 16,2 1-28-16,1 3 14 0,-5-5-156 16,2 4-150-16,-3-2-349 0</inkml:trace>
  <inkml:trace contextRef="#ctx0" brushRef="#br0" timeOffset="62230.8634">15542 8374 638 0,'-1'-4'162'0,"-1"0"6"15,1 1-94-15,1 1-17 0,1 4-5 16,2 0-5-16,0 4-11 0,2 1-8 0,2 3-5 16,1 4-4-16,2 0-3 0,-2 1-3 15,1 2-3-15,1-2-1 0,-2-2 0 16,1 0 1-16,-2-2 0 0,-2-4 0 16,0-2 1-16,-2-1 3 0,-2-3 2 15,-2-1 1-15,-3-4 0 0,0-1-1 16,-1-3 0-16,-1-2-1 0,3-6-5 15,-1-2-2-15,3-4-4 0,2-3-1 16,3-1-3-16,3-1-4 0,3 2-5 0,2 1-7 16,4 4-8-16,1 4-13 0,1 3-16 15,2 5-22-15,2 4-15 0,1 4-4 16,-2 1-110-16,-2 3-125 0,1 2-273 16</inkml:trace>
  <inkml:trace contextRef="#ctx0" brushRef="#br0" timeOffset="63461.3929">16405 8195 569 0,'-5'-5'139'0,"-3"1"6"0,-3 2-81 0,-1 0-13 15,-3 2-3-15,-2 2-1 0,-3-1-4 16,-1 1-4-16,-2 1-5 0,-1 1-6 16,-1 2-7-16,2 1-8 0,1 2-5 15,3 2-4-15,2-3-2 0,6 3-1 16,4-1-1-16,2 0-1 0,4-3 1 15,4 2-1-15,5-2 0 0,3 2-1 16,2-2 1-16,4 0-1 0,5 1 0 0,2-1 0 16,3-1-1-16,-2-1 0 0,2-1 0 15,-1 1-2-15,0 1 0 16,-3-1-1-16,-1 0 1 0,-3-1 0 0,-4 3 1 16,0-1 1-16,-4 0 2 0,-3 0 1 15,-7 1 2-15,-4 1 1 0,-4 0 2 16,-7 1 2-16,0 2 0 0,-6-1 2 15,-2 1-1-15,-1 0-1 0,-4-3-1 16,1 1-1-16,0-4-2 0,2-2-7 16,3-3-13-16,4-1-23 0,5-4-23 0,6 0-118 15,6-4-137-15,6-6-321 0</inkml:trace>
  <inkml:trace contextRef="#ctx0" brushRef="#br0" timeOffset="63645.2702">16587 8343 755 0,'3'16'197'0,"1"0"4"0,0 3-100 15,-2 2-36-15,2 0-18 0,-2-4-15 16,1 3-16-16,-2-4-12 0,0-3-10 0,0-3-16 16,1-5-20-16,-1-4-21 0,0-6-25 15,0-6-115-15,-1-6-140 0,3-5-307 16</inkml:trace>
  <inkml:trace contextRef="#ctx0" brushRef="#br0" timeOffset="63765.5609">16588 7925 694 0,'-4'-23'176'0,"1"10"0"0,1 6-105 16,1 9-20-16,2 5-16 0,3 8-21 16,-2 4-33-16,1 9-24 0,2 4-133 15,-3 1-140-15,7 7-346 0</inkml:trace>
  <inkml:trace contextRef="#ctx0" brushRef="#br0" timeOffset="64154.508">16829 8321 576 0,'-2'-6'160'0,"1"3"7"0,-2 2-47 16,1 4-57-16,0 0-8 0,1 3-5 0,1 0-10 15,-1 4-8-15,1 0-7 0,1 2-3 16,2 1-3-16,-1-1-5 0,1 0-2 16,0 2-3-16,1-3-1 0,0 0 0 15,-1-4-1-15,1 0 0 0,2-2 1 16,0-1 1-16,3-7 1 0,1 0 2 15,2-6 0-15,2-3-1 0,4-4 0 16,2-4-1-16,1-3-1 0,0 1-2 16,0 1-1-16,-1 3-2 0,-3 2 0 15,-3 6-1-15,-1 3 0 0,-4 6-2 16,0 3 0-16,-3 7 0 0,-1 4-3 0,-3 5-5 16,1 2-6-16,-3 5-7 0,0 4-14 15,0 0-19-15,0 0-23 0,0-3-23 16,4-1-112-16,0-3-136 0,6-4-306 15</inkml:trace>
  <inkml:trace contextRef="#ctx0" brushRef="#br0" timeOffset="64473.9899">17471 7903 620 0,'-4'-5'170'0,"-4"9"12"0,-7 8-59 0,-1 8-41 16,-3 7-4-16,-3 5-7 0,-2 6-9 15,2 3-15-15,0 5-11 0,4-1-10 16,2 3-10-16,5-1-12 0,6 0-15 0,10-2-17 16,6-1-25-16,7-7-24 0,6-4-17 15,5-6 12-15,4-6-132 16,4-9-127-16,2-4-275 0</inkml:trace>
  <inkml:trace contextRef="#ctx0" brushRef="#br0" timeOffset="65356.3172">17534 8353 322 0,'2'-4'98'0,"0"-1"7"0,3 0-16 15,-2-3-33-15,3 0-2 0,0 0-2 0,0 0-7 16,2 0-7-16,-1 1-4 0,-1 0-2 16,0 1-3-16,0 0-1 0,-1 1 0 15,0 0 3-15,-1 0 1 0,-2 3 2 16,2 1 0-16,-4 0-2 0,1-1-2 0,-2 2-3 16,1 0-4-16,-1 0-4 15,-1 0-3-15,0-2-4 0,2 2-1 0,-1 0-1 16,2 0-2-16,-1 0-2 0,0-1-1 15,-1-1-1-15,1 1-1 0,0 0-1 16,1-1-1-16,-2-2-1 0,2 0 1 16,0 0-1-16,-1 1 0 0,3-2 1 15,-1 1-1-15,-1-1 0 0,2 2 0 0,-2 0 0 16,0 1 1-16,2-1-1 0,-3 2 0 16,0 0 0-16,-2 2 0 15,1-1 1-15,1 1-1 0,-1 3 1 0,0 1 0 16,-2 2 0-16,1 1 1 0,1-1-1 15,-2 2 1-15,2-2 0 0,0 0-1 16,-1-2 0-16,2-1 0 0,0-2-1 16,0 1 1-16,2-3-1 0,-1 1 1 15,0-2-1-15,0-3 1 0,2 2 0 0,-2-5 0 16,3 1-1-16,-1-1 1 0,1-2 0 16,0 0 0-16,-1 0-1 0,-1 0 2 15,1 6 0-15,-3-2 3 0,-1 1 0 16,-4 1 1-16,0 4 1 0,0 5 0 15,-1 4 0-15,-1 2-1 0,-3 1-1 16,2 8-1-16,0 6-1 0,0-1 0 16,2 1-1-16,1 0-1 0,2 1 1 15,4 0-2-15,2-5 0 0,2-1 1 0,3-4-1 16,2-6-1-16,1-5 1 0,3-4-1 16,0-6 0-16,2-5 0 0,0-6 0 15,0-4 0-15,0-4 0 0,0-2 1 16,-4 1 1-16,-1-1 0 0,-2 0 0 15,-3 5 0-15,-4 2 1 0,-3 4 1 16,-4 4 0-16,-2 4 0 0,-2 3 1 16,0 7-1-16,0 5 0 0,2 2-1 15,0 4 0-15,5 5-1 0,3 1-1 16,4 0 0-16,4 2-2 0,1-4-1 0,4 2-3 16,5-3-1-16,1-5-1 0,2-2-1 15,2-5 1-15,-1-5 1 0,3-4 1 16,-2-7 3-16,-1-4 1 0,-3-3 1 15,-3-5 1-15,-2-2 1 0,-5-4-1 16,-5-1 1-16,-5 1-3 0,-2 1-5 16,-4 2-6-16,-1 3-8 0,0 4-10 15,-2 6-17-15,0 6-15 0,3 2-17 16,0 6-13-16,3 2-95 0,1 4-115 0,2 2-253 16</inkml:trace>
  <inkml:trace contextRef="#ctx0" brushRef="#br0" timeOffset="65607.2724">18026 8483 688 0,'4'11'173'15,"-2"-3"4"-15,3 1-94 0,0-2-34 16,3-1-10-16,1-1-12 0,5 0-11 0,-1-3-8 16,3 1-2-16,4-4-1 0,-1-2-2 15,1 0-2-15,1-5 1 0,-2-2 1 16,-3-1 2-16,-4-2 4 0,-6 1 4 15,-4-1 4-15,-6 1 3 0,-7 0-1 16,-5 2 0-16,-4 2-4 0,-2 3-4 16,0 0-8-16,0 4-10 0,0 3-12 15,3 3-14-15,4 6-25 0,3-1-15 0,3 0 52 16,4 2-178-16,8-4-137 16,4-3-328-16</inkml:trace>
  <inkml:trace contextRef="#ctx0" brushRef="#br0" timeOffset="65935.1516">18205 7985 719 0,'13'-22'163'16,"4"6"4"-16,4 4-124 0,4 6-12 15,2 7 1-15,2 8 2 0,0 4-3 0,3 7-3 16,0 3 1-16,1 6-1 16,-2 6-2-16,1 2-4 0,-4 2-5 0,-4 2-5 15,-2 3-4-15,-6 3-3 0,-5 0-3 16,-6-1-2-16,-7 2-6 0,-8-3-9 15,-6 1-19-15,-8-5-26 0,-7-2-34 16,-6-6-106-16,-2 1-139 0,1-5-309 16</inkml:trace>
  <inkml:trace contextRef="#ctx0" brushRef="#br0" timeOffset="66755.5221">18805 7917 718 0,'-10'-21'185'0,"7"6"4"0,1 7-96 0,5 8-27 15,5 7-14-15,5 6-12 16,0 7-11-16,4 4-8 0,3 3-5 0,2 4-3 16,1 0-4-16,2 1-2 0,2-1-3 15,-2-4-3-15,1 0-5 0,-1 0-9 16,-2-5-15-16,-2-2-19 0,-1-4-23 16,-1-5-22-16,-2-4-113 0,1-6-138 0,-1-7-297 15</inkml:trace>
  <inkml:trace contextRef="#ctx0" brushRef="#br0" timeOffset="66933.6088">19335 7847 737 0,'-7'8'191'0,"0"6"5"16,-3 7-91-16,-2 8-39 0,-4 7-17 16,-4 7-10-16,-3 2-11 0,-2 6-8 15,-2 7-5-15,-3 2-2 0,-2 2-3 0,1 2-5 16,1-1-7-16,2-1-12 15,2-6-16-15,5-5-32 0,5-9-27 0,6-8-123 16,8-9-150-16,7-8-340 0</inkml:trace>
  <inkml:trace contextRef="#ctx0" brushRef="#br0" timeOffset="67259.3059">19910 7853 711 0,'-11'-2'185'0,"-3"3"6"0,0 4-73 0,-6 2-56 16,-2 6-16-16,-2 7-6 0,-3 5-7 0,-3 6-8 15,0 6-4-15,1 4-2 0,1 3-3 16,5 2-2-16,5 1-4 0,3 2-2 16,6-3-3-16,6 0-3 0,4-3-5 15,5-2-6-15,4-4-6 0,4-3-9 16,5-6-12-16,3-6-18 0,4-6-19 16,2-6-14-16,1-4-113 0,2-4-1 0,1-9-106 15,-2-4-189-15</inkml:trace>
  <inkml:trace contextRef="#ctx0" brushRef="#br0" timeOffset="67646.3529">19978 8108 833 0,'2'-8'190'0,"3"5"4"15,3-1-129-15,6 3-35 16,2 1-9-16,2 0-1 0,3 1-5 0,2 0-6 16,0 2-4-16,3-2-1 0,0 0-2 15,-2 0-1-15,3-1-1 0,-2 0-4 16,-3 3-2-16,-1-2-3 0,-4 0-3 0,-4 2-4 16,-4-2 0-16,-7 3 0 0,-7 1 3 15,-7-1 3-15,-6 5 2 0,-6 1 6 16,-3 0 6-16,-3 2 5 0,2 4 6 15,0 2 2-15,3 1 5 0,3-1 3 16,5 0 2-16,3 3-1 0,6 1-4 16,2 0-4-16,6-3-2 0,3-1-4 15,6-1-3-15,3-2-4 0,4-4-4 16,4-5-5-16,3-4-7 0,3-3-8 16,2-4-11-16,0-2-14 0,1-3-22 0,1-1-14 15,-2-1-20-15,-4-4-105 16,-1-2-127-16,-5-1-281 0</inkml:trace>
  <inkml:trace contextRef="#ctx0" brushRef="#br0" timeOffset="67850.8064">20535 7794 765 0,'19'10'179'0,"4"3"5"0,1 5-123 15,5 6-17-15,3 7-1 0,4 2 5 16,-1 5-6-16,2 2-5 0,-3 6-2 15,-2 0-1-15,-1 1-3 0,-8 0-3 16,-6 4-5-16,-8 0-4 0,-7 2-5 16,-7 1-9-16,-10-2-16 0,-10 1-19 15,-10-3-43-15,-5-1-46 0,-7-5-111 16,-11-5-161-16,-6-3-346 0</inkml:trace>
  <inkml:trace contextRef="#ctx0" brushRef="#br0" timeOffset="71113.6635">21570 8127 703 0,'-19'-5'191'0,"5"2"8"0,6 3-79 16,1-1-47-16,3 1-19 0,4 0-13 0,5 1-13 15,5 1-14-15,3-1-8 0,2-1-3 16,6 2-2-16,1-1-3 0,2-1-9 16,-1 0-17-16,-4-1-22 0,1-1-20 15,-6 2-24-15,-1 2-111 0,-6-2-135 16,-1 3-292-16</inkml:trace>
  <inkml:trace contextRef="#ctx0" brushRef="#br0" timeOffset="71250.8134">21588 8213 769 0,'-15'9'196'0,"1"-3"5"0,5 1-117 16,3-1-22-16,7-2-14 0,3-2-16 15,6-2-16-15,6 0-11 0,2-3-8 0,3-3-13 16,2-3-22-16,-1-1-23 0,1 2-23 16,-2-2-119-16,-1-1-142 0,2 3-317 15</inkml:trace>
  <inkml:trace contextRef="#ctx0" brushRef="#br0" timeOffset="71468.2314">21846 7909 665 0,'3'-3'161'0,"2"3"5"16,5 6-94-16,-2 1-29 0,3 4-7 16,3 0-6-16,0 6-6 0,4 2-5 15,0-1-4-15,2 0-3 0,3 1-2 16,0-1-3-16,0 2-1 0,-1-2-2 15,-4-1-1-15,-10-2-1 0,-1 1-1 16,-8-1 1-16,-9 1-4 0,-7-2-8 16,-6 2-17-16,-6-1-19 0,2 3-47 0,-6-2-90 15,0-1-131-15,2 0-288 16</inkml:trace>
  <inkml:trace contextRef="#ctx0" brushRef="#br0" timeOffset="72431.0138">864 10046 722 0,'-14'-18'190'0,"1"6"8"0,0 0-101 0,4 3-20 15,2 4-18-15,5 3-15 0,3 2-14 16,3 2-14-16,2 1-7 0,4 2-5 16,5 2-3-16,0 1 0 0,5-2-2 15,0 1-6-15,-1 0-13 0,1-2-14 16,-1 0-20-16,-1 0-18 0,-2-3-21 15,-5 1-112-15,-3-3-132 0,-2 2-287 16</inkml:trace>
  <inkml:trace contextRef="#ctx0" brushRef="#br0" timeOffset="72563.1895">884 10164 681 0,'-7'8'155'0,"1"-3"2"0,3 1-111 16,5-1-19-16,0-3-10 0,4 1-9 0,3-3-10 15,1-2-15-15,3 1-14 0,1-1 118 16,-2-3-244-16,-1 0-138 0,0 0-380 16</inkml:trace>
  <inkml:trace contextRef="#ctx0" brushRef="#br0" timeOffset="72794.229">971 9866 621 0,'8'-8'142'15,"-1"6"2"-15,3 3-101 0,3 4-14 16,2 3-6-16,5 2-2 0,2 4-3 16,0 3-6-16,2 2-2 0,1 2-3 15,-1-2-2-15,2 0-1 0,-4 1 0 16,-1-3 1-16,-6-1 2 0,-6-1 3 16,-5-1 1-16,-8 2 1 0,-8 3-1 15,-6 0-1-15,-8 3-2 0,-3 0-12 0,-2 3-17 16,-1-3-15-16,4-1-11 0,1-4-120 15,6-2-126-15,6-2-295 0</inkml:trace>
  <inkml:trace contextRef="#ctx0" brushRef="#br0" timeOffset="73242.6684">1967 9728 619 0,'-11'-5'152'0,"-7"4"10"15,-5 6-89-15,-6 5-12 0,-7 7-1 16,-2 9-2-16,-4 4-4 0,3 7-9 15,3 4-8-15,6 3-8 0,8 1-9 16,9 2-8-16,8-5-6 0,8 1-6 16,7-7-8-16,6-3-13 0,9-5-16 15,5-3-18-15,5-7-11 0,4-5-21 16,3-4-109-16,-1-8-125 0,-3-6-275 16</inkml:trace>
  <inkml:trace contextRef="#ctx0" brushRef="#br0" timeOffset="73467.7031">1902 10085 735 0,'-12'-5'185'0,"2"-1"3"0,3 1-106 0,4 0-26 16,5 0-16-16,4 1-14 0,4 1-10 16,2 0-8-16,3 1-4 0,0 1 0 15,6 1 0-15,0 1-2 0,-1 4 0 16,-1-2-1-16,0 6 1 0,-1 2-1 15,-2 2 0-15,-5 3 1 0,-2 2-1 16,-6-1 0-16,-3 5-1 0,-2-1-3 16,-6 2-9-16,0-2-19 0,-1-2-22 15,2 1-25-15,1-3-117 0,3-2-141 0,6-4-316 16</inkml:trace>
  <inkml:trace contextRef="#ctx0" brushRef="#br0" timeOffset="73735.9852">2565 9818 830 0,'-26'-8'193'15,"-1"8"3"-15,0 5-131 0,0 6-23 16,2 5-12-16,0 6-9 0,4 8-7 15,1 4-6-15,4 2-3 0,3 0 0 16,6 3-3-16,5 1-6 0,6-2-11 16,5-2-14-16,3-4-19 0,5 0-17 15,5-4-17-15,2-3-10 0,3-6-105 0,0-5-116 16,3-7-252-16</inkml:trace>
  <inkml:trace contextRef="#ctx0" brushRef="#br0" timeOffset="74087.7646">2670 10038 790 0,'-13'-3'190'0,"3"-1"2"16,4-1-104-16,6 1-45 0,4 1-21 15,4 0-8-15,3 0-8 0,3 0-4 16,2-1-1-16,2 1 0 0,2 1-1 15,-1 0 0-15,3 1 1 0,-2 1-1 16,-1 0 0-16,0 2 0 0,-5 2 0 16,-1 0 0-16,-3-1-1 0,-6 3-1 15,-1 2 0-15,-6 0 1 0,-4 2-1 16,-4 0 1-16,-4 2 0 0,-3 0 1 16,-3 2 0-16,-1-1 2 0,1 2 1 15,3 0 3-15,1 1 2 0,5-2 0 0,2 1 1 16,5 0-1-16,4-2 0 0,3 1-3 15,5-3-1-15,6-3-4 0,3 1-3 16,4-4-5-16,4-3-10 0,3-4-12 16,0-4-16-16,1-3-18 0,1-1-20 15,-2-2-113-15,-5 0-131 0,-1 1-294 16</inkml:trace>
  <inkml:trace contextRef="#ctx0" brushRef="#br0" timeOffset="74309.8131">2966 9829 712 0,'4'-5'158'16,"1"2"3"-16,1 5-119 0,5 1-13 15,2 5-4-15,4 4 0 0,0 4-1 16,3 1-1-16,3 4 0 0,0 2 0 16,0 3-2-16,-2 3-1 0,-4-1-1 0,-1 3-3 15,-6 0-3-15,-6-1-3 0,-5 1-4 16,-4 1-3-16,-4-2-9 0,-3 2-16 15,-2-4-20-15,1-1-18 0,2-1-18 16,4-8-117-16,3-8-134 0,5-6-291 16</inkml:trace>
  <inkml:trace contextRef="#ctx0" brushRef="#br0" timeOffset="74501.8753">3458 10146 726 0,'2'-2'181'16,"3"-1"2"-16,0 1-99 0,0-1-35 16,1 1-17-16,3-2-14 0,-1 0-10 15,3 2-8-15,0-2-7 0,3 3-15 16,-1 0-19-16,1 3-12 0,-3 1-14 16,-1-1-117-16,-7 1-127 0,-1 4-284 15</inkml:trace>
  <inkml:trace contextRef="#ctx0" brushRef="#br0" timeOffset="74647.4341">3458 10270 680 0,'0'5'170'0,"1"0"2"16,2-3-77-16,3-1-52 0,0 0-17 16,-2-4-11-16,5 2-10 0,4-2-16 0,1 1-20 15,2 0-25-15,0 4-117 0,3 0-135 16,3 5-318-16</inkml:trace>
  <inkml:trace contextRef="#ctx0" brushRef="#br0" timeOffset="80086.7987">4167 10211 454 0,'-2'0'111'16,"-2"-1"6"-16,-1 1-63 0,1 0-14 15,0 0-2-15,0-1 1 0,-1 1-1 16,0 0-1-16,-1 1-1 0,2-1 0 15,1 1-2-15,-1-1 0 0,2 1-5 16,0-1-4-16,2 1-4 0,2-1-3 16,1 2-3-16,2-1-3 0,2-1-2 15,2 2 0-15,1 0 0 0,0-1 0 16,2 1-1-16,1-1 0 0,3 2-2 16,1-3 0-16,3 1 0 0,3 2-1 15,4-3-1-15,1-2-1 0,2 0 0 0,-1-2-1 16,2-1 0-16,-1-1-1 0,0-2-1 15,-1-2 1-15,2 1-2 0,2 2 1 16,0 0-1-16,0 2 1 0,3-1-1 16,-2 3 0-16,3 2 1 0,-3 1-1 15,-2 0 1-15,-2 1-1 0,1 0 0 0,-2 1 1 16,0 0-1-16,-5-1 0 0,-1 0 0 16,-1 1 0-16,3 0 0 0,-1 1 1 15,1-1-1-15,2 0 0 0,1 1 0 16,0-2 0-16,0 3 0 0,1-2 0 15,-1 1 0-15,0-1 0 0,0 1 0 16,-1-2 0-16,1 1 0 0,-2 1 0 16,-2-1 0-16,1 1 0 0,-3-1 0 15,-2-1 1-15,-1-1-1 0,0 0 0 16,0 0 0-16,1-1 0 0,2 0 0 0,0 0 0 16,2-1 0-16,3 2 0 0,1-1 0 15,1 1 0-15,0-2 0 0,2 0 1 16,-1 2-1-16,0-1 0 0,0 1 0 15,0 0 0-15,-3 0 1 0,1 0-1 16,-4 0 0-16,0 0 0 0,-1 0 0 0,0-1 0 16,2 0 1-16,0 1-1 0,4 0 1 15,-1 0-1-15,1-1 1 0,3 2-1 16,-1-1 0-16,2 1 0 0,-1-1 0 16,-1 1 0-16,0 0 1 0,-2 1-1 15,-2-1 0-15,0 0 0 0,-3 2 0 16,-1-2 0-16,-5-1 1 0,2 0-1 15,-1 1 0-15,2-2 0 0,1 3 0 16,0 0 0-16,4 0 0 0,0 0 0 16,-1 1 0-16,1-1 0 0,0 2 0 0,-2-4 0 15,3 0 0-15,-2 0 1 16,-2 1-1-16,4-1 1 0,-1-1-1 0,-2 1 1 16,1-1 0-16,-3 1-1 0,1-1 1 15,-3-2 0-15,-1 2 0 0,2-2 0 16,0 1 0-16,2 2-1 0,-1 0 1 15,3-1 0-15,2 2-1 0,-2-1 1 16,1 1 0-16,0-2 0 0,0-1 1 0,3 2 0 16,-2-2 0-16,1 1 0 15,2 0 0-15,-2 1 1 0,0-1-1 0,-1 1 0 16,-4-3-1-16,0 2 1 0,-2-2-1 16,0 1 0-16,0 0 0 0,1 0 0 15,1 1 0-15,2 1-1 0,-1-1 1 16,2 1-1-16,-2 0 1 0,0-1-1 15,-1-1 1-15,-2 1 0 0,0 1-1 16,-1-1 1-16,1 1 0 0,1 0 0 16,0 1 0-16,-1-1-1 0,-1 1 1 15,-2-1 0-15,-1 2-1 0,0-2 1 16,-2 0 0-16,0 0 1 0,0 0-1 0,-2 0 0 16,0 0 1-16,2-2-1 0,0 1 0 15,0 1 0-15,2 0 0 0,0 1 0 16,1-1 0-16,1 0-1 0,-1 0 1 15,-1 0-1-15,0 0 0 0,-1-1 0 16,-1 0 1-16,0 1-1 0,-2 0 0 16,-2-2 0-16,4 4 0 0,1-1 0 15,0 0 0-15,0 1 0 0,1-1 1 0,0 1-1 16,1 3 0-16,-1-2 0 0,-2-2 0 16,-3 0 0-16,2 2 0 0,-2-2 0 15,0 1 0-15,1 0 1 0,-2-2-1 16,-2 0 0-16,2 1 0 0,0-1 0 15,0 0 0-15,-3-1-2 0,0-1-5 16,0 1-5-16,-3-1-10 0,0-1-14 16,-2 1-19-16,0-2-11 0,-1 2-23 15,-4-3-101-15,-1 1-123 0,0 2-272 0</inkml:trace>
  <inkml:trace contextRef="#ctx0" brushRef="#br0" timeOffset="80741.9253">6007 9606 523 0,'0'-4'131'16,"0"0"5"-16,0 2-69 0,0 0-17 16,-1-2-6-16,0 0-5 0,1-1-2 15,0 0-2-15,-2-2-1 0,1 0-1 0,0-2-4 16,1-1-2-16,-1 2-2 0,-1-6-2 16,4 1-4-16,-2-3-2 0,1 1-3 15,-1 1-1-15,1-1-2 0,2-1-1 16,-3 6-1-16,0 4 0 0,-2 4 0 15,4 2 0-15,-1 3-1 0,-1 7 0 16,-1 3-1-16,1 6-2 0,0 2-2 16,1 3-1-16,-2 4 0 0,-2 1-3 15,3-1-5-15,-1-1-13 0,1-3-20 0,0-1-22 16,1 1 74-16,0-5-211 0,2-2-153 16,-1-1-374-16</inkml:trace>
  <inkml:trace contextRef="#ctx0" brushRef="#br0" timeOffset="82027.8512">4277 10975 626 0,'3'-21'161'0,"-2"2"12"0,-5 4-86 16,3 4-13-16,0 6-8 0,0 5-7 16,1 6-10-16,0 7-9 0,0 5-11 15,2 5-10-15,1 3-6 0,-2 3-2 16,-1 3-3-16,2-1-2 0,1-1-2 0,-3 1-3 16,0 1-6-16,-1-3-9 0,-1 1-13 15,2-2-24-15,-1-4-19 0,1 0 63 16,3-2-196-16,-5-10-146 0,4-1-350 15</inkml:trace>
  <inkml:trace contextRef="#ctx0" brushRef="#br0" timeOffset="82811.7687">4736 11152 720 0,'-9'1'187'0,"2"-1"6"0,3 0-107 0,3 1-21 16,1 0-14-16,2-1-14 0,2 0-15 15,4-1-9-15,3 0-6 0,7 0-1 16,0-2-1-16,6 0-4 0,3 0-10 15,4-1-21-15,-2 1-27 0,1 0 97 16,-6 1-240-16,2 4-162 0,-3 3-412 16</inkml:trace>
  <inkml:trace contextRef="#ctx0" brushRef="#br0" timeOffset="83609.8061">5347 10939 705 0,'-15'-8'182'0,"2"2"8"0,-1-1-105 16,3 1-14-16,4 1-9 0,2-1-15 16,5 2-13-16,4-1-11 0,3 0-5 15,5 3-5-15,4-3-4 0,4 2-2 16,2 1-1-16,1-2 0 0,1 3-2 16,0 1-1-16,0-2-1 0,0 2 0 15,-5 0-1-15,1-2 0 0,-4 4-1 16,0 0 1-16,-3 0-1 0,-3 3 0 0,0 1 0 15,-3 2-1-15,-3 0 1 0,-3 2-1 16,-4 2 0-16,-4 2-1 0,-3 2 0 16,-2 1 1-16,-3 3-2 0,-1-1 1 15,-1 2 0-15,-2 0 0 0,2 0 0 16,-1-2 1-16,-1-2 0 0,-1 1 1 16,2-3-1-16,1-1 2 0,2-1 0 0,3-2 0 15,2-1 1-15,5-1 1 0,3-2-1 16,4 0 1-16,3-2 0 0,5 0-1 15,2-1 0-15,3-2-1 0,1-2 0 16,2-1 0-16,4-1-1 0,-1-1-3 16,0-2-2-16,-1-1-5 0,3 0-7 15,-1 2-12-15,0 0-19 0,0 0-20 16,-2 0-21-16,1 2-116 0,-4 1-139 16,-4 3-310-16</inkml:trace>
  <inkml:trace contextRef="#ctx0" brushRef="#br0" timeOffset="83888.7634">5776 10811 737 0,'1'-4'193'0,"0"3"0"15,1 0-48-15,2 0-95 0,7 3-28 16,3 1-11-16,2 2-11 0,1-2-14 16,0 0-21-16,0-1-22 0,1-1-22 15,-1-1-115-15,2-2-139 0,-3-4-305 16</inkml:trace>
  <inkml:trace contextRef="#ctx0" brushRef="#br0" timeOffset="84060.2635">6180 10523 814 0,'-6'-1'202'16,"-2"2"2"-16,2 8-116 0,2 4-32 15,1 2-18-15,-1 6-18 0,-1 3-12 16,2 3-9-16,-1 5-12 0,1 0-20 15,1 2-28-15,1 1-26 0,3-1-118 0,2-2-148 16,1-4-323-16</inkml:trace>
  <inkml:trace contextRef="#ctx0" brushRef="#br0" timeOffset="84501.3946">6442 11114 687 0,'-5'-5'184'0,"5"2"5"0,-1 3-41 16,3 3-92-16,1 2-18 0,3 2-10 15,0 2-9-15,0 2-5 0,1 2-3 16,1 2-1-16,-1-2-1 0,2 1-1 16,-2-2-2-16,0 0 1 0,1-2 0 15,-3-3 1-15,-1 1 0 0,-1-6 2 16,-2-2 1-16,-1-2 0 0,1-4 1 0,-1-5 0 15,2-4-1-15,-2-5 0 16,2 0-4-16,1-6-1 0,-1-1-2 16,3-5-2-16,1 0 0 0,3 2-4 0,2 0-6 15,3 6-7-15,3 3-12 0,4 5-15 16,1 7-23-16,4 7-21 0,-3 4-47 16,2 4-79-16,-1 1-127 0,0 4-267 15</inkml:trace>
  <inkml:trace contextRef="#ctx0" brushRef="#br0" timeOffset="85068.6026">7419 10988 659 0,'-7'-11'166'0,"-6"2"9"15,-7 3-94-15,-3 1-12 0,-3 4-4 16,-3 3-8-16,-3 4-8 0,1 4-9 16,-1 2-7-16,4 3-8 0,5 2-9 15,6 3-5-15,2 1-3 0,6-1-3 0,6 2-4 16,8 3-6-16,4-1-7 0,7 0-13 15,4-3-16-15,3-2-17 0,8-2-14 16,3-3-10-16,3-6-13 0,1-2-101 16,-3-3-113-16,3-6-255 0</inkml:trace>
  <inkml:trace contextRef="#ctx0" brushRef="#br0" timeOffset="85366.8007">7620 11049 669 0,'-16'-4'182'0,"0"2"8"0,0 2-85 16,4 6-32-16,0 2-12 0,2 3-14 15,3 3-18-15,2 2-11 0,1 2-8 16,2 1-3-16,3-2-3 0,1 1-2 16,5-1-1-16,0 0 0 0,6-2-1 15,3-4 0-15,6 0-1 0,4-2 1 16,5-3-1-16,-3-3-1 0,1-5 1 0,-2-3 0 15,-2-3 0-15,-6-6 1 16,-4-1 0-16,-10-2 0 0,-1-1 1 0,-6-1 0 16,-4 1 0-16,-6 1-2 0,-6 2-5 15,-4 2-10-15,-5 1-15 0,0 2-19 16,-4 5-14-16,2 5-21 0,3 2-113 16,4 4-130-16,5 7-287 0</inkml:trace>
  <inkml:trace contextRef="#ctx0" brushRef="#br0" timeOffset="85671.5377">7998 11038 781 0,'-3'-12'192'0,"-4"4"1"0,-3 2-120 15,0 4-19-15,-1 2-15 0,-1 1-17 16,2 5-11-16,1 3-5 0,2 0-1 15,3 4 0-15,3 0-2 0,5 2 0 0,2 3-1 16,4-1-1-16,1 0-1 16,4-1-1-16,2-1-1 0,1 0-1 0,-1-3-1 15,2-3 0-15,-2-2 0 0,-1-1 0 16,-2-1 1-16,-4-3 1 0,-2 0 0 16,-5 0 1-16,-5-1 0 0,-4 3-2 15,-5 2-4-15,-5 0-8 0,-4 4-9 16,-2 1-13-16,0 1-15 0,1 2-9 15,2 0-16-15,0 1-110 0,3-1-121 16,3-2-279-16</inkml:trace>
  <inkml:trace contextRef="#ctx0" brushRef="#br0" timeOffset="86300.1054">8446 10722 594 0,'4'-16'150'0,"-3"6"9"0,-6 5-82 15,-6 11-11-15,-4 8-2 0,-4 9-3 16,-7 6-8-16,-1 12-8 0,-1 7-6 16,1 7-9-16,3 2-9 0,4 2-7 15,4 1-6-15,7-1-3 0,7-5-7 16,3-5-14-16,7-8-20 0,10-5-22 15,6-8-15-15,8-3 56 0,1-9-181 16,5-7-137-16,4-5-315 0</inkml:trace>
  <inkml:trace contextRef="#ctx0" brushRef="#br0" timeOffset="87181.6221">8457 11168 502 0,'1'-3'119'15,"0"2"2"-15,1 0-78 0,0-2-14 16,-2 2-4-16,4-1-1 0,-3 0-3 0,0 0 2 15,2-1 3-15,-2 0 2 16,0 0 3-16,0 1 0 0,0-1 1 16,-1 0-1-16,2 2-2 0,-1-2-5 0,-1 2-2 15,1-2-4-15,0 1-4 0,1 1-3 16,-1-2-2-16,-1 1-2 0,1-1-1 16,-1 1 0-16,1 1 0 0,0-2 0 15,-1 2 0-15,2-1 1 0,-1-1 0 16,1 1-2-16,0-1 0 0,0 0-1 15,-1-1 0-15,2 0-1 0,-1 1 0 16,1 0 0-16,-1 1 1 0,1-1-1 0,-2 1 2 16,0 2 0-16,-1-1 0 0,0-1 1 15,0 1 1-15,0 1-1 0,0 0 1 16,-1 1-1-16,1 1-1 0,0-1-1 16,0 0-1-16,0 1 0 0,0 0-1 15,0-1-1-15,0-1 0 0,0 0 0 16,1 0-1-16,-1 0 1 0,2-1 0 0,0-2-1 15,0 2 1-15,1-3 0 16,0 1 0-16,0-3-1 0,-1 2 1 16,-1-2 0-16,1 2 0 0,-1 0 2 0,-1 1 2 15,-1 3 0-15,-2 1 2 0,1 3-1 16,-3 5 1-16,-3 4 0 0,0 4-2 16,-1 4-1-16,1 3-1 0,-2 5-2 15,3 1 1-15,-1-3-1 0,6 1 0 16,2-2-1-16,2-3 1 0,4-2-1 15,2-4 1-15,0-4-1 0,5-2 0 16,0-6 0-16,0-3 0 0,1-6 0 16,-1-5 0-16,2-3 0 0,0-5 0 0,-4-1 1 15,0-3 0-15,-3 0 0 0,1 3 0 16,-4-1 1-16,-3 4-1 0,-3 3 1 16,0 5-1-16,-4 3 0 0,-2 3-1 15,-1 5 1-15,2 3-1 0,-1 6 0 16,2 2 0-16,1 2 0 0,4-1-1 15,5 4 1-15,1-3-1 0,5 0-1 0,6-1-1 16,3-4-1-16,2-2 1 0,1-5-1 16,2-3 1-16,1-5 0 0,-2-5 2 15,-2-5 2-15,-2 0 2 0,-4-6 2 16,-4-2 1-16,-5 0 0 0,-3-2 1 16,-5 1-2-16,-4-1 0 0,-3 0-3 15,1 4-3-15,-1 5-5 0,0 1-7 16,2 6-13-16,2 6-14 0,2 3-17 15,1 4-14-15,2 4-12 0,1 4-11 16,1 0-102-16,2 0-112 0,1 0-255 16</inkml:trace>
  <inkml:trace contextRef="#ctx0" brushRef="#br0" timeOffset="87407.9564">8919 11278 609 0,'5'6'156'0,"-2"0"5"15,0 0-72-15,3 2-38 0,0-4-9 16,3 0-6-16,2 1-7 0,2-1-6 15,4-2-4-15,0-3-2 0,2 0-2 16,3-3-4-16,-1-2-1 0,1-3 0 16,0 1 3-16,-3-3 3 0,-3 0 1 0,-4-3 3 15,-5 4 3-15,-7-2 0 0,-7 2-2 16,-6 2-4-16,-5 0-4 0,-3 5-6 16,-4 2-10-16,-2 1-14 0,2 2-13 15,3 3-17-15,1 1-22 0,6 3-21 16,3-1-117-16,7 1-133 0,9-2-304 15</inkml:trace>
  <inkml:trace contextRef="#ctx0" brushRef="#br0" timeOffset="87782.9751">9221 10936 629 0,'4'-13'175'0,"0"0"5"0,2 4-36 0,1 0-82 16,3 5-17-16,2 3-8 0,3 5-11 16,1 6-5-16,2 4-5 0,2 7 0 15,3 4-2-15,0 5 0 0,2 5-1 16,-4 3-2-16,-2 1 0 0,-4 4-2 0,-4-1-2 16,-5 3-1-16,-6 0-2 0,-7 0-4 15,-4-1-7-15,-7 2-18 0,-5-6-35 16,-3-2-27-16,-2-5-120 0,-4 1-150 15,2-7-339-15</inkml:trace>
  <inkml:trace contextRef="#ctx0" brushRef="#br0" timeOffset="88315.7551">8421 10205 533 0,'-3'-6'146'0,"-3"0"8"0,2-1-43 15,3 1-48-15,1 0-12 0,5 1-3 16,4 2-4-16,2-1-7 0,4 2-5 16,2 0-3-16,4 1-2 0,1 1-4 15,1 1-2-15,2 1-5 0,4 2-2 0,4 0-2 16,2 2-4-16,0-1-2 0,3 0-2 16,1 1-2-16,-1-2-1 0,-2-3-1 15,-3 1 1-15,-2-2-1 0,-3 2 0 16,-6-4 0-16,-4 1-2 0,-4-1-3 15,-5 1-9-15,-2-2-12 0,-5 1-18 16,-2-2-18-16,0 2-22 0,-1-1-112 0,1 1-131 16,3 2-295-16</inkml:trace>
  <inkml:trace contextRef="#ctx0" brushRef="#br0" timeOffset="88488.2959">9317 10223 783 0,'0'1'197'16,"1"-1"2"-16,-2 0-109 0,1 0-36 0,0-1-22 15,0 1-30-15,1 1-37 0,-2-1-32 16,0 0-131-16,-2 2-151 0,2 0-358 16</inkml:trace>
  <inkml:trace contextRef="#ctx0" brushRef="#br0" timeOffset="89051.5717">10109 9851 545 0,'-6'-16'146'16,"-1"0"12"-16,2 1-64 0,2 1-16 15,3-1-7-15,4 3-2 0,3 1-4 16,5 3-10-16,3 6-7 0,6 4-8 16,5 6-7-16,1 8-5 0,2 6-6 15,6 7-3-15,0 4-3 0,2 4-3 16,0 2-3-16,-1 0-3 0,2-1-2 0,-2-1-2 16,-3-2-3-16,0-3 0 0,3-4-4 15,-1-3-4-15,2-2-7 0,-3-3-8 16,2-3-14-16,-2-2-18 0,-3-2-21 15,-7-4-21-15,-2-3-113 0,-6-4-136 16,-2-2-307-16</inkml:trace>
  <inkml:trace contextRef="#ctx0" brushRef="#br0" timeOffset="89246.5658">10868 9692 750 0,'-19'8'188'0,"-4"8"4"0,-10 7-102 0,-2 7-39 16,-2 9-17-16,-1 12-8 0,-7 2-13 16,-4 2-8-16,-2 4-2 0,-4 1-2 0,3 0-2 15,2-1-7-15,4-8-12 16,4-1-19-16,10-3-19 0,13-5 4 16,11-8-139-16,13-8-139 0,7-9-315 15</inkml:trace>
  <inkml:trace contextRef="#ctx0" brushRef="#br0" timeOffset="89503.8511">11278 9864 785 0,'-33'-7'182'0,"-2"3"2"0,-2 8-123 15,-3 5-22-15,1 5 0 0,2 8-6 16,7 8-7-16,3 0-6 0,6 7-1 16,5 1-2-16,6-1-7 0,7 0-10 15,5-6-10-15,4-1-13 0,9-3-20 16,3-5-20-16,4-5-19 0,5-4-89 0,3-4-28 16,5-3-111-16,3-5-203 0</inkml:trace>
  <inkml:trace contextRef="#ctx0" brushRef="#br0" timeOffset="89871.5313">11310 10019 858 0,'-6'-2'195'15,"3"-1"0"-15,4 2-135 0,3-1-33 16,5 1-5-16,2 1-10 0,3 0-7 15,2 0-2-15,3 3-2 0,1-2 1 16,4 1-1-16,-1 1-1 0,-1-1 1 16,0 1-1-16,-2 0 0 0,-2 2 0 15,-3 0-1-15,-3 0-2 0,-3 0-2 16,-3 2-2-16,-3 2 0 0,-5-1-2 16,-5 2 1-16,-6 2 1 0,-3 2 1 15,-6-1 3-15,-3 0 3 0,-2 0 3 16,0 2 3-16,0-2 3 0,4 1 1 0,2 0 1 15,5 2 1-15,6-1 0 0,4-2-3 16,6 0-2-16,5-2-2 0,5-1-1 16,7-4-2-16,4-1 0 0,3-4-4 15,4 0-4-15,3-2-9 0,1-4-9 0,-2-1-18 16,1-4-18-16,0-1-15 0,-1 0 94 16,-3-1-215-16,-2-3-137 0,-5 2-350 15</inkml:trace>
  <inkml:trace contextRef="#ctx0" brushRef="#br0" timeOffset="90074.0037">11734 9755 682 0,'14'-5'162'0,"1"4"3"0,-2 4-106 16,3 4-22-16,3 6-4 16,0 7-3-16,2 3-9 0,1 7-4 0,-1 3-2 15,2 4-1-15,1 3-2 0,-5 3-2 16,-3-2-1-16,-6 2-3 0,-4 0-2 15,-7-1-4-15,-9-2-7 0,-10 3-21 16,-8 0-22-16,-6 0-133 0,-13 1-144 16,-5 4-353-16</inkml:trace>
  <inkml:trace contextRef="#ctx0" brushRef="#br0" timeOffset="91125.3348">12608 10150 553 0,'-1'-5'156'0,"-2"1"16"16,1-1-48-16,0 0-29 0,-1 2-8 15,2 0-4-15,0 2-12 0,1 0-11 16,0 0-15-16,3 1-12 0,1-2-11 16,1 1-8-16,6-1-6 0,5-2-3 15,1 3-1-15,8-2-4 0,-3 1-8 16,2-1-12-16,2 1-16 0,-3-1-33 16,-1 2-25-16,0-2-126 0,-5 5-152 0,0 3-340 15</inkml:trace>
  <inkml:trace contextRef="#ctx0" brushRef="#br0" timeOffset="92100.2395">13622 10160 419 0,'-8'-2'120'0,"-1"2"6"0,1 0-25 16,-1 0-45-16,-1 0-6 16,3-1-4-16,1 1-5 0,-2 0-5 0,4 0-1 15,-1 0-2-15,0 0-3 0,4-1-2 16,-2 1-5-16,2-1-3 0,1-1-3 15,2 1-2-15,0-1-4 0,1-1-1 16,2 1-2-16,0-2-1 0,2 2 1 16,2-1-1-16,1 0-1 0,1 0 1 15,0-1-1-15,-1-2-1 0,5 4-1 16,3-1 0-16,2 1-1 16,5 2 1-16,2-1-2 0,2 0 0 0,6 5 0 0,-4-4 0 15,6 0-1-15,0-1 0 16,2-1 0-16,2 1 0 0,0-2-1 0,2-2 1 15,2 0-1-15,3 3 1 0,-1-2-1 16,1 2 1-16,2-1-1 0,4 3 0 16,-2 1 1-16,3 2 0 0,-4-3 0 15,3 0 1-15,1 2-1 0,1 1 1 16,0-2-1-16,4 1 0 0,2 2 0 0,1 0 0 16,2 0-1-16,1-4 1 0,2 1 0 15,2-1 0-15,1-1 0 0,2-1 1 16,1 1-1-16,3-1 1 0,0 0 0 15,0 0 0-15,3 2 0 0,-2 0 0 16,-1-3 0-16,2 2 0 0,-2 1-1 16,2 0 0-16,0 0 0 0,-1 0-1 15,-1 1 1-15,1-1-1 0,0 0 0 16,0 3 0-16,-2-3 1 0,3-1-1 16,-2 1 0-16,0-2 1 0,1 0-1 15,-2 0 1-15,0-1-1 0,-1 1 1 0,0-1-1 16,-4 1 1-16,-3-1-1 15,-1 2 0-15,-7 0 1 0,-5 0-1 16,-5-2 0-16,-7 3 0 0,-9-1-1 0,-6 1-5 16,-8 0-7-16,-9 2-11 0,-10 1-17 15,-11 1-17-15,-6-1-20 0,-7 0-113 16,-6 0-128-16,-15 1-293 0</inkml:trace>
  <inkml:trace contextRef="#ctx0" brushRef="#br0" timeOffset="93028.3633">13822 9586 539 0,'-7'-3'139'0,"-1"-1"9"16,-1 1-71-16,0 1-10 0,0 1-3 16,3 0-5-16,3 1-6 0,-1-2-9 15,4 2-7-15,2-2-9 0,4 1-7 16,4 2-7-16,4 0-3 0,-1-2-3 16,4 1-1-16,4 2-1 0,1 0-1 15,5-1-1-15,0 0-1 0,0-3-1 0,1 3-1 16,0-1 0-16,-4-4-1 0,-1 3 1 15,-5 1-1-15,-2-1 0 0,-3-1 0 16,-5 4 0-16,-2-1 1 0,-1 5-1 16,-7 0 0-16,-2 0 0 0,-1 3 1 15,-5 2-1-15,-2 0 1 0,-3 2-2 16,-2 1 1-16,-4-1-2 0,-2 0 1 16,-1-1-2-16,-1 2 1 0,-1 0 0 15,1-1 1-15,1 1 0 0,4-1 0 0,2 0 0 16,5-2 1-16,2-2-1 0,4 0 1 15,4-2-1-15,2 0 1 0,3-1 0 16,4-1 0-16,2-2 0 0,4 0 0 16,3-3 0-16,3-2 1 0,3 0-1 15,1-2 1-15,0 1-1 0,0-2 1 16,0 0-1-16,-1 2 0 0,-1 0-3 16,-4-1-7-16,-1 3-11 0,-1 0-13 15,-2-1-15-15,-2 1-14 0,-1 2-15 16,-3-2-109-16,-1 1-119 0,-2 1-270 15</inkml:trace>
  <inkml:trace contextRef="#ctx0" brushRef="#br0" timeOffset="93288.318">14323 9376 826 0,'-4'-5'188'0,"4"0"1"0,2 2-134 16,1 3-25-16,2 0-9 0,2 2-11 16,2 0-7-16,2 2-9 0,3 1-17 15,0-2-22-15,2 1-17 0,0-2-127 16,1 0-143-16,0-1-332 0</inkml:trace>
  <inkml:trace contextRef="#ctx0" brushRef="#br0" timeOffset="93428.9424">14661 9176 704 0,'-4'4'155'0,"2"4"2"0,0 6-116 0,-1-1-23 16,1 5-8-16,0 6-10 0,0-1-19 15,1 6-21-15,0-2-116 0,1 3-125 16,1 2-307-16</inkml:trace>
  <inkml:trace contextRef="#ctx0" brushRef="#br0" timeOffset="93881.2145">14889 9673 584 0,'2'-6'163'0,"1"0"10"16,-2 1-58-16,0 1-41 0,3 2-13 16,-2 2-8-16,2 2-12 0,2 3-12 15,2 3-9-15,-1 1-5 0,3 5-4 16,0 1-3-16,1 1-2 0,-2-1-1 16,2-2 0-16,-6-3-1 0,3-1 0 15,-1-1 0-15,-3-3 0 0,-2-2 1 16,-2-3 1-16,-1 1 0 0,0-1 1 15,-2-1 1-15,-4-4 1 0,2-2 0 16,-1-4-1-16,3-4-2 0,3-1 0 16,4-1-1-16,1-4-2 0,6 2-1 0,2 2-1 15,1-1-3-15,2 3-6 0,0-1-8 16,2 6-14-16,0 1-19 0,2 1-19 16,2 2-20-16,3 3 4 0,-1 2-117 15,4 6-122-15,-3-2-267 0</inkml:trace>
  <inkml:trace contextRef="#ctx0" brushRef="#br0" timeOffset="94502.7889">15572 9625 347 0,'14'-7'111'0,"-1"-1"9"0,0 0-12 16,-4-2-35-16,0 2-9 0,-2-1-3 16,-3 1-3-16,-3-1-4 0,-2 0-3 15,-4 2-4-15,-2 1-3 0,-3 4-6 16,-3-1-5-16,-2 3-6 0,-1 3-7 15,-4 0-6-15,2 3-4 0,1 2-3 16,1-1-4-16,2 0-1 0,6 3-2 16,3 1 0-16,4 0 0 0,4 2 0 0,5-1 0 15,3 2-1-15,3 0 0 0,1-3 0 16,2 0-2-16,2 0-1 0,0-2 0 16,1-2-1-16,-2 2-1 0,-1 0 0 15,2 1 1-15,-1 0 0 0,-2-2 1 16,-1 2 2-16,-3-2 0 0,-1-1 0 15,-2-2 1-15,-5 1 0 0,-5-1 0 16,-2 0 1-16,-7-2 1 0,-5 4 0 0,-2-2 1 16,-5 1 1-16,-1 1 0 0,-4 0 0 15,2 3-1-15,-2 0-1 0,1 0-5 16,2-2-12-16,3 1-18 0,4-2-15 16,5-1-22-16,3-4-109 0,12-4-127 15,8-1-285-15</inkml:trace>
  <inkml:trace contextRef="#ctx0" brushRef="#br0" timeOffset="94702.0637">15944 9603 715 0,'4'-2'184'0,"-1"6"6"0,-6 2-101 16,1 5-27-16,-2 2-11 0,-2 3-9 15,0 4-15-15,0 2-10 0,1-1-8 16,3-1-4-16,2 0-3 0,2 2-5 15,3-2-10-15,0-4-16 0,0-2-25 16,2-1-21-16,0-4-124 0,1-4-146 0,-4-7-329 16</inkml:trace>
  <inkml:trace contextRef="#ctx0" brushRef="#br0" timeOffset="94833.6645">15854 9192 711 0,'-2'1'148'0,"2"8"-7"0,1 3-135 16,3 7-39-16,-1 6-114 0,2 2-119 0,1 4-293 15</inkml:trace>
  <inkml:trace contextRef="#ctx0" brushRef="#br0" timeOffset="95141.0215">16138 9679 565 0,'3'-3'155'0,"-1"0"3"0,-1 1-24 15,-1 1-90-15,0 3-9 0,0 2-3 16,0 1-6-16,0 3-7 0,0 3-1 16,2 0-2-16,-1 1-2 0,0-2-3 15,2 1-2-15,0-3-1 0,0-1-1 16,-1-1-1-16,2-2 0 0,0-3-1 15,0-2 0-15,4-4 0 0,2-1-1 0,2-7 1 16,5 0-1-16,3-2 0 0,0 1-1 16,1-2-1-16,0 3 0 15,-3 5-1-15,-2 2-1 0,-2 2 0 0,-2 5-3 16,-2 2-4-16,-2 4-9 0,1 3-11 16,-2 3-17-16,2 3-12 0,1 4-16 15,-2-3-112-15,1 1-122 0,-1 2-281 16</inkml:trace>
  <inkml:trace contextRef="#ctx0" brushRef="#br0" timeOffset="95526.7007">16791 9417 513 0,'-10'-5'139'0,"-4"3"13"0,-5 4-50 16,0 7-24-16,-1 7-10 0,1 5-4 16,-1 8-9-16,0 4-8 0,4 6-13 15,3 3-10-15,2 1-10 0,2-3-5 0,4 2-4 16,5-2-5-16,7 0-7 0,4-4-9 16,6 1-15-16,6-3-13 0,8 1-11 15,5-5-21-15,1-3-108 0,4-4-122 16,0-3-278-16</inkml:trace>
  <inkml:trace contextRef="#ctx0" brushRef="#br0" timeOffset="96366.5499">16979 9797 416 0,'1'-6'112'15,"0"0"4"-15,0 2-22 0,1-2-57 16,0 1-6-16,-1 0-2 0,0 1-2 16,2 0-3-16,-3-3-1 0,0 1-2 15,0 1 0-15,-1 0-1 0,2 1-1 16,0-1-2-16,-1 0-2 0,1 2-1 15,1 1-3-15,-2 2-2 0,1-1-3 16,-1-1-2-16,0 2-1 0,0 2-1 0,0-2-1 16,-1 0-1-16,-1-2 1 15,2 1-1-15,0 0 0 0,3 0 1 0,-1-2-1 16,1 1 0-16,-1-1 0 0,2 1 1 16,0-1-1-16,0 1 0 0,-5 0 0 15,4-1 0-15,-1 1 2 0,-2-1 0 16,1 1 2-16,-1 1 3 0,-1-1 1 15,2 1 2-15,-3 0 1 0,-1 2 0 16,5 0-1-16,-6-1-1 0,0 3-2 0,3-1-2 16,-1 2-2-16,-1-2 0 0,2 2-2 15,-2-2 0-15,3 2-1 0,0-3 0 16,-2-1 1-16,2 2-1 0,1-1 1 16,2-1 0-16,-2-3-1 0,0 1 1 15,3-2 0-15,1 2 0 0,-2-3 0 16,1 0 0-16,-1-1-1 0,-1 2 1 15,0 1 0-15,0 0 2 0,0 2 1 16,-1 0 1-16,-1 1 1 0,-1 1 1 16,-1 3 0-16,-2 0 0 0,-1 4 0 15,-2 3-2-15,-1 4 0 0,1-1-1 0,0 3-1 16,-1 2 0-16,5 2-2 0,-1-2 1 16,5-2-1-16,3 0 0 0,3-1 0 15,4-1-1-15,4-5 1 0,1-3-1 16,1-6 0-16,1-1 0 0,2-3 0 15,-2-6-1-15,0-3 1 0,-1-3 0 16,-4-1 0-16,-1-1-1 0,-2-2 1 0,-4 1 1 16,-2 1-1-16,-3 5 1 15,-3 2-1-15,-3 4 0 0,-1 4 1 0,-2 5-2 16,0 3 1-16,-1 4 0 0,2 3-1 16,1 0 1-16,2 3 0 0,3-1-1 15,3 1 1-15,4-2 0 0,3 1 0 16,3-3 0-16,3-1-1 0,2-3 1 15,3-4 0-15,2-2-1 0,0-4 1 16,0-2 0-16,0-5 0 0,-4-3 0 16,-2-2 0-16,-4-3 1 0,-4 1-2 0,-2-3-6 15,-5-1-12-15,-1 2-13 0,-2 3-12 16,-1 1-16-16,0 3-13 0,0 3-104 16,-1 4-114-16,1 7-253 0</inkml:trace>
  <inkml:trace contextRef="#ctx0" brushRef="#br0" timeOffset="96615.9282">17432 9855 509 0,'-5'2'144'0,"4"2"2"0,1-2-2 16,3 2-104-16,4-1-13 0,4 1-6 15,2 0-5-15,4-2-6 0,4-1-2 16,1-1-1-16,1-1-1 0,1-2 0 15,-2-2 2-15,-2 0 3 0,-1-3 3 16,-6 1 2-16,-4-2 2 0,-5 0-1 16,-8 0 0-16,-3 1-3 0,-6-1-4 15,-4 2-4-15,-4 2-8 0,-2 2-14 16,-3 2-14-16,1 3-11 0,0 5-21 0,1 0-113 16,3 0-126-16,5 1-286 0</inkml:trace>
  <inkml:trace contextRef="#ctx0" brushRef="#br0" timeOffset="96841.3171">17734 9488 686 0,'15'-18'159'0,"4"6"3"0,-4 4-107 15,3 10-26-15,1 5-9 0,3 5-4 16,0 5-7-16,2 4-4 0,-4 5-1 15,2 2-1-15,2 3 0 0,-5-1 0 16,-3 3 0-16,-4 0-1 0,-5 0 0 16,-9 2-5-16,-7-1-19 0,-11-1-19 0,-3-2-125 15,-7-2-133-15,-8-2-330 16</inkml:trace>
  <inkml:trace contextRef="#ctx0" brushRef="#br0" timeOffset="98211.4474">13869 10806 599 0,'-4'-22'153'0,"4"-1"7"0,-1 5-82 16,1 0-15-16,1 3-6 0,1 1-5 16,1 7-9-16,0 4-6 0,1 6-5 15,1 4-6-15,-1 7-5 0,1 0-5 16,0 5-3-16,-2 4-1 0,-2 3-4 15,2-1-4-15,-2 1-1 0,-1 0-2 16,0 3-5-16,-1-1-9 0,0-2-12 16,-1-1-19-16,-1-2-17 0,-1-2-23 0,-1-3-112 15,0-3-133-15,2 1-292 16</inkml:trace>
  <inkml:trace contextRef="#ctx0" brushRef="#br0" timeOffset="98442.2519">14105 11008 700 0,'2'-9'174'0,"1"1"5"0,-2 1-103 16,2 1-23-16,0-2-11 0,1 4-7 0,1 0-12 15,2-1-7-15,3 4-5 0,1-1-3 16,1 0-5-16,3 3-9 0,1 2-16 15,2 0-19-15,-2 4-16 0,0-4-132 16,1-2 0-16,0 2-116 0,1-2-205 16</inkml:trace>
  <inkml:trace contextRef="#ctx0" brushRef="#br0" timeOffset="99112.2491">14679 10752 564 0,'-7'-6'154'0,"-1"-1"11"0,0 1-58 15,2-2-34-15,4 2-12 0,0 0-8 16,5 3-11-16,-1-4-8 0,6 4-9 16,1-2-7-16,4 1-5 0,5 3-2 15,4 0-3-15,4-1-2 0,2 4-2 16,3-2 0-16,2 1-2 0,1 1-1 16,2 0 0-16,-6 0-1 0,1 0 1 15,-4 2-1-15,-3 2 0 0,-5 0 0 16,-5 1 0-16,-4 0 0 0,-4 0-1 0,-3 2 0 15,-3 1-1-15,-4-3-1 0,-1 2-1 16,-5 0-1-16,-4 2-2 0,-4 4-2 16,-4 0-2-16,-3 1 0 0,-3 4-1 15,-3 3 0-15,3-1 2 0,-2 1 1 16,3 3 2-16,4-3 3 0,1-2 1 0,2-2 1 16,3-2 1-16,4-2 0 0,2-3 1 15,5-4 1-15,2-2 0 0,9 2 0 16,3 0 1-16,2-3 0 0,5-2 0 15,2 1 0-15,3-3-1 0,1 0 1 16,-2-2-1-16,1 0 0 0,3-1 0 16,0-1-1-16,-3-1-2 0,2 2-8 15,-1 0-13-15,0 2-15 0,-4-3-14 16,-3 2 29-16,-3-2-155 0,-1 3-130 16,-4 0-306-16</inkml:trace>
  <inkml:trace contextRef="#ctx0" brushRef="#br0" timeOffset="99377.2296">15320 10624 770 0,'-4'-4'184'0,"1"2"2"0,2-1-122 16,1 2-19-16,2 0-12 0,3 1-13 16,0 1-10-16,2 0-4 0,2 0-2 15,2 2-5-15,1 1-8 0,1-1-18 16,1 0-20-16,2-1-20 0,0 1-123 16,0-2-140-16,1 1-320 0</inkml:trace>
  <inkml:trace contextRef="#ctx0" brushRef="#br0" timeOffset="99540.9171">15677 10402 633 0,'0'-5'185'0,"2"4"4"16,-3 1-12-16,1 4-113 0,0 4-20 0,0 3-16 16,0 4-12-16,1 3-9 15,-1 3-2-15,1 4-9 0,0-1-14 0,-1 1-28 16,0 0-26-16,-2-1-121 0,1-1-146 15,2 1-336-15</inkml:trace>
  <inkml:trace contextRef="#ctx0" brushRef="#br0" timeOffset="100054.0913">15784 10926 576 0,'3'2'145'16,"3"4"4"-16,-1 2-64 0,2 3-47 15,2 5-10-15,2 1-3 0,1 2-5 16,-2-3-5-16,0-2 1 0,1 1 3 0,-2-3 2 15,0-3 0-15,-2-3 2 0,-3-1 3 16,-2 0 1-16,-2-4-1 0,-4-1-3 16,-4-2-1-16,-2-3 2 0,-1-1 0 15,-2-4 0-15,-2-4-2 0,3-4-1 16,0-4-2-16,2-5-2 0,3-1-3 16,3-2-4-16,6 0-5 0,7 0-3 0,4 6-3 15,7 3-6-15,6 5-6 0,2 4-9 16,5 3-12-16,1 7-19 0,1 2-20 15,0 2-22-15,-2 2-111 0,-1 2-134 16,2 4-302-16</inkml:trace>
  <inkml:trace contextRef="#ctx0" brushRef="#br0" timeOffset="100757.089">16581 10817 565 0,'1'-7'145'0,"-4"0"7"15,-2-1-76-15,-4 5-14 0,-4 1-5 16,-5 4-1-16,-4 4-4 0,-5 5-3 15,-2 2-4-15,0 6-5 0,2 3-8 0,2 3-6 16,3 5-8-16,6-2-8 0,6 1-4 16,6 1-3-16,3-2-3 0,6-5-3 15,6-2-8-15,4-4-10 0,3-3-13 16,5-3-14-16,7-4-15 0,2-3-16 16,2-3-54-16,3-6-55 15,-2-2-107-15,3-3-223 0</inkml:trace>
  <inkml:trace contextRef="#ctx0" brushRef="#br0" timeOffset="101030.0521">16729 10893 742 0,'-20'1'183'16,"-1"3"2"-16,3 3-115 0,1 5-18 15,3 2-13-15,3 3-14 0,2 2-12 16,2 2-5-16,4-2-3 0,6 1-1 15,2-3-2-15,5-2 0 0,5-3-1 16,4-5 0-16,5-2-1 0,5-1 1 0,2-4 0 16,1-3-1-16,1-2 1 0,-2-2-1 15,-2-1 0-15,-6-2-1 0,-7-5-1 16,-4 2 0-16,-7-3-2 0,-6 0-3 16,-8-1-4-16,-4 1-7 0,-3 1-12 15,-4 3-14-15,-3 2-11 0,-2 5-14 0,2 4 71 16,0 4-181-16,1 4-125 15,5 5-306-15</inkml:trace>
  <inkml:trace contextRef="#ctx0" brushRef="#br0" timeOffset="101303.4115">17031 10943 674 0,'11'-14'174'0,"-2"2"5"0,-7 0-91 16,2 6-32-16,0 3-14 0,-2 0-13 15,-2 6-12-15,1 2-10 0,2 3-3 16,-2 4-3-16,2 2 1 0,1 1-1 0,3 2 0 16,2 0 0-16,2-1 0 0,2-5-1 15,3 0 1-15,-1-1-1 0,0-2 0 16,0-4-1-16,-4 1-3 0,-6 0 1 16,-4 2 0-16,-6-3-1 0,-5 1 1 15,-6 1 0-15,-2 0-3 0,-6-1-3 0,-1 2-7 16,2-2-11-16,1 1-14 0,3-1-15 15,3 0-98-15,4-1-22 0,8 1-105 16,8 1-209-16</inkml:trace>
  <inkml:trace contextRef="#ctx0" brushRef="#br0" timeOffset="101507.1696">17594 10686 671 0,'-7'-18'180'0,"-2"6"4"0,-10 4-75 16,-6 7-48-16,-5 5-14 0,1 7-13 16,-3 7-14-16,0 7-10 0,3 5-4 15,4 7-2-15,7 3-8 0,7 6-16 16,8-1-22-16,8-2-16 0,9-1 1 16,8-4-134-16,11-3-135 0,8-4-301 15</inkml:trace>
  <inkml:trace contextRef="#ctx0" brushRef="#br0" timeOffset="103035.9972">17650 10985 499 0,'-1'-8'122'0,"-4"-3"6"0,2 4-76 16,1 2-10-16,-1 2 0 0,2-1-2 16,0 3-3-16,0 0-2 0,3 3-2 15,-3-3-2-15,1 1-1 0,0-1-3 16,-1 2-3-16,1-1-2 0,0 0-3 16,1 0-2-16,-2-1-3 0,1-1-2 15,1 4-3-15,0-5-1 0,-1 0-2 16,0-2-2-16,1-1 0 0,1-1-3 15,-1 0 1-15,-1 0-1 0,1-1 0 0,0 1-1 16,2 0 1-16,-2 1 0 0,0 1 0 16,0-1 0-16,1-1 0 0,-2 4 1 15,0 0 0-15,0 1 0 0,0 1 1 16,-2-2 0-16,2 3-1 0,0 0 0 16,0 0 0-16,0 0 0 0,0 0-2 15,2 0 1-15,-2 1-1 0,0 1 1 16,0-4-1-16,0 1 2 0,0 1 0 15,0-1 0-15,0-2 1 0,0-1 0 0,1 0 1 16,0-1 1-16,0 1 2 16,1-2 0-16,-1 3 2 0,-1 0 0 0,1 2-1 15,-1 1 0-15,-1 2-2 0,-2 6-1 16,1 1-1-16,-1 6-1 0,0 5-2 16,-1 4 1-16,2 4-1 0,-1 2 1 15,4 0-1-15,2-1-1 0,1-2 1 16,2-5 0-16,2-3-1 0,1-4 1 15,3-4-1-15,3-3 1 0,-1-4 0 0,4-5 0 16,-1 0 0-16,1-5 0 0,1-4 0 16,-4-1 0-16,-1-4 0 0,-3 0 0 15,-2 1 0-15,-5-1-1 0,0 3 1 16,-4 1-1-16,0 2 0 0,-1 7-1 16,-2 0 0-16,0 6 0 0,0 3 0 15,0 6-1-15,1 1 1 0,2 2-1 16,3 0-1-16,3 1-2 0,4-1 0 15,3-1-1-15,4-4-1 0,5 0 0 16,5-2 1-16,2-3 2 0,0-4 1 16,0-2 2-16,1-5 0 0,-5-3 2 0,-2-4 0 15,-8-4 0-15,-4-2 1 0,-6-4 0 16,-5-2 0-16,-2-1 0 0,-4 1-2 16,-3-2-4-16,-2 3-10 0,1 3-14 15,1 6-18-15,0 5-11 0,2 9-15 16,-1 5-12-16,5 7-104 0,1 4-113 15,4 5-255-15</inkml:trace>
  <inkml:trace contextRef="#ctx0" brushRef="#br0" timeOffset="103286.6574">18194 11100 678 0,'-4'1'165'0,"-2"1"5"15,0 0-105-15,-1 1-14 0,3 1-9 16,0 1-8-16,4 0-9 0,4-1-7 15,2 0-3-15,7-2-3 0,5-2-3 16,2-1-2-16,7-3-1 0,2-2-2 16,1-1-1-16,2-2-1 0,-5-2 2 0,-3 1 3 15,-6-3 1-15,-7-1 3 0,-9 0 1 16,-7-1 0-16,-5 0 0 0,-6 4-3 16,-8-1-2-16,-3 5-2 0,-5 1-5 15,0 9-8-15,-2 2-14 0,1 6-22 16,4 3-18-16,5 3-19 0,7 2-119 15,9 3-137-15,5-2-301 0</inkml:trace>
  <inkml:trace contextRef="#ctx0" brushRef="#br0" timeOffset="103521.4139">18548 10695 718 0,'22'-17'172'0,"-4"3"3"16,2 7-92-16,-2 7-49 0,1 6-15 16,-2 6-5-16,-1 7-6 0,-3 3-4 15,1 7-1-15,-2 5-2 0,-1 7 1 0,-4 3 0 16,1 4-1-16,-7-1-1 0,-10-1-4 16,-1 1-10-16,-6-1-17 0,-4-5-14 15,-5-4-132-15,-4-6-138 0,1-3-334 16</inkml:trace>
  <inkml:trace contextRef="#ctx0" brushRef="#br0" timeOffset="104236.8766">17654 10139 289 0,'-4'-5'93'0,"0"0"8"0,-1 1-19 16,-1-1-16-16,0 3-4 0,0 1-5 16,0 1-7-16,-2-2-2 0,1 1-1 0,1 2 0 15,1-1-2-15,1 2-2 0,1-2-5 16,3 2 0-16,2 1-3 0,3-1-3 16,5 2-3-16,3-2-1 0,7 2-3 15,6-2-1-15,6-1-2 0,7 1-4 16,5-1-3-16,10-2-4 0,5 1-2 15,1-4-3-15,2 0-3 0,3-3-1 16,-1 1 0-16,1 0-1 0,-8-2 0 16,-2 2 0-16,-2 1-1 0,-7 2-1 0,-6 3-3 15,-7 0-10-15,-9 1-17 16,-4 3-21-16,-9-1-16 0,-3 2-128 0,-4-1-142 16,-1 3-327-16</inkml:trace>
  <inkml:trace contextRef="#ctx0" brushRef="#br0" timeOffset="104430.3677">18985 10117 704 0,'4'-4'190'0,"-3"2"6"0,-3-3-89 16,-1 2-38-16,-2 1-16 0,2-1-16 15,-2 1-19-15,-2 1-22 0,4-1-25 16,-2 4-27-16,0-2-4 0,1 1-138 15,-2 6-147-15,3 3-336 0</inkml:trace>
  <inkml:trace contextRef="#ctx0" brushRef="#br0" timeOffset="104899.3521">19354 9690 575 0,'-6'-13'157'0,"0"-1"13"0,-1 2-66 15,6 1-26-15,5 1-12 0,2 4-6 16,5 4-11-16,5 1-11 0,6 4-10 16,6 3-6-16,4 4-5 0,5 4-4 0,1 3-3 15,2 1-3-15,1 3-2 0,-1 0-2 16,-1 0-1-16,-2 2-2 0,0-1-8 16,-3 0-12-16,0-2-21 0,-1-1-20 15,-2 0-25-15,-2-5-115 16,0-5-139-16,-5-4-306 0</inkml:trace>
  <inkml:trace contextRef="#ctx0" brushRef="#br0" timeOffset="105071.8927">20208 9565 744 0,'-4'-4'176'0,"-1"5"3"0,-4 10-116 15,0 6-20-15,-4 5-11 0,-3 9-6 16,-3 3-8-16,-6 8-4 0,-4 4-3 15,-5 6-2-15,-3 4-2 0,-2 1-4 16,-2 0-12-16,1 2-27 0,-1-6-23 16,7-2-132-16,7-8-146 0,9-7-355 15</inkml:trace>
  <inkml:trace contextRef="#ctx0" brushRef="#br0" timeOffset="105481.2501">20742 9579 621 0,'-10'4'157'0,"-11"3"9"0,-5 5-89 16,-4 4-16-16,-8 4-5 0,-5 4-3 15,-3 4-7-15,1 7-9 0,0-1-6 16,4 3-5-16,3 2-5 0,11 4-6 15,9-3-4-15,3 1-3 0,9-3-2 16,6-4-3-16,5 0-1 0,9-4-4 16,3-7-4-16,6-5-10 0,10-2-14 15,6-6-18-15,8-4-18 0,4-6-11 16,2-2-121-16,3-4-131 0,2 1-295 16</inkml:trace>
  <inkml:trace contextRef="#ctx0" brushRef="#br0" timeOffset="105983.9638">20777 9884 553 0,'-4'-4'154'0,"7"1"6"0,-2-2-9 16,4 1-100-16,2 0-6 0,4 2-4 15,2-1-2-15,1 1-5 0,1-2-3 16,3 4-2-16,4-2-5 0,3 2-5 16,-1-1-4-16,3-2-3 0,0 4-3 0,2 1-2 15,-4-4-3-15,-1 4-1 0,-4 0-2 16,-2-1 0-16,-4 3 0 0,-4-2-1 15,-4 2 0-15,-2 1 1 0,-5 0-1 16,-3 1 1-16,-3 3-1 0,-4 0 0 16,-5 4-1-16,-4 0 0 0,-4 2-2 15,-2 2-1-15,-2-2-1 0,-1 2 1 0,3-1 0 16,0 0 0-16,4-2 1 0,2 1 1 16,5-4 2-16,4 1-1 0,3-1 1 15,3-2 0-15,5-2 1 0,2-1 0 16,6-2 1-16,0 0 0 0,6-3 0 15,3-1 1-15,4 0 0 0,3-2-1 16,3-1 0-16,4 1 0 0,1-1-1 16,0-1 0-16,-1 1-3 0,-1-1-6 15,-2 0-10-15,-2 0-18 0,-4-1-20 16,-4-1-18-16,-2 1-123 0,-4-4-139 0,-1 0-312 16</inkml:trace>
  <inkml:trace contextRef="#ctx0" brushRef="#br0" timeOffset="106217.3027">21183 9531 667 0,'25'-5'144'0,"6"5"5"15,4 8-116-15,2 3-1 0,4 8 7 16,-1 6 5-16,0 8 1 0,-4 5 1 15,-2 3-3-15,-3 6-4 0,-3 4-9 16,-7 3-7-16,-5 4-5 0,-8-4-5 16,-6 1-6-16,-13-5-13 0,-11 0-21 15,-12-3-28-15,-8-4-142 0,-10-3-155 16,-7-1-382-16</inkml:trace>
  <inkml:trace contextRef="#ctx0" brushRef="#br0" timeOffset="117690.9691">920 12331 550 0,'0'-7'130'0,"-3"1"3"0,-1 7-83 15,-3 5-13-15,0 8-5 16,0 4-5-16,-3 7-4 0,-2 4-2 0,-2 8-4 15,1 1-2-15,-3-2-4 0,1 1-2 16,-2-1-2-16,0-3-1 0,0-4 1 16,0-7 0-16,2-2 0 0,3-3 1 15,2-5 0-15,2-4 0 0,4-6 0 16,4-4-2-16,1-6-2 0,2-3 0 16,5-7-2-16,5-3-1 0,2-6 0 15,1-6-1-15,2-6 0 0,1-8 1 0,0-2-1 16,2-1 0-16,-3-3 0 0,2 7 0 15,1 5 0-15,-4 9 0 0,0 9 0 16,-2 9 1-16,-4 5 1 0,-3 9 1 16,-3 7 3-16,-1 6 1 15,0 5 2-15,2 4 1 0,-1 7 1 0,2 4-1 16,3 4 0-16,2 4-3 0,2-5-1 16,0 1-1-16,3-1-3 0,3-5 0 15,0-2-1-15,-1-5 0 0,0-4 0 16,-2-2-1-16,1-3-4 0,-1-2-9 15,-2-4-7-15,-3-2-13 0,-1-2-9 0,-2-2-9 16,-3-2-15-16,-5-1-106 0,-5-3-111 16,-5 1-266-16</inkml:trace>
  <inkml:trace contextRef="#ctx0" brushRef="#br0" timeOffset="117872.1034">909 12580 652 0,'-15'-5'164'0,"2"0"7"0,2 0-97 15,3 2-21-15,5 1-12 0,4 0-11 16,5-1-10-16,5 1-10 0,4 2-6 16,4 0-4-16,5 0-10 0,3-1-20 15,3 2-11-15,3 1 45 0,2 1-179 16,-4-1-138-16,2 1-340 16</inkml:trace>
  <inkml:trace contextRef="#ctx0" brushRef="#br0" timeOffset="118094.5424">1333 12612 293 0,'2'-1'46'0,"1"-1"-46"0,0 2-99 15,1-1-140-15</inkml:trace>
  <inkml:trace contextRef="#ctx0" brushRef="#br0" timeOffset="118675.8135">1382 12641 497 0,'-3'-5'130'15,"1"-1"4"-15,1-2-64 0,-1-3-18 16,5-3-7-16,2-1-6 0,0-1-7 15,3 1-3-15,2-5-3 0,-1 3-3 0,2 1-2 16,-2 4-4-16,1 1-4 0,0 2-2 16,1 4-4-16,2 5-2 0,1 5-2 15,-2 0 0-15,4 6-2 0,-4 2 0 16,3 3 0-16,-6 4 0 0,-1 1 0 16,-2 0 0-16,-1-1-1 15,-2-1-1-15,0 0-3 0,-1 0-3 0,-1-2-5 16,1-1-9-16,1-3-6 0,-2 0-7 15,1-2-10-15,1-2-12 0,-2-2-103 16,-2-3-109-16,-2 4-261 0</inkml:trace>
  <inkml:trace contextRef="#ctx0" brushRef="#br0" timeOffset="118876.2781">1418 12569 513 0,'-6'-9'147'0,"-1"4"3"16,1 3-6-16,1 4-99 0,1 3-18 16,3 4-9-16,1 2-6 0,0 4-6 15,3 2-4-15,-2 2-7 0,2 1-10 16,2 1-9-16,1-3 36 0,1 1-165 16,1-1-125-16,2-1-322 0</inkml:trace>
  <inkml:trace contextRef="#ctx0" brushRef="#br0" timeOffset="119207.4646">1763 12563 544 0,'-16'-1'143'0,"-1"1"7"0,-1 3-57 16,4 3-36-16,0 5-14 0,3 2-6 0,3 3-8 16,3 2-7-16,0 0-7 0,5-2-3 15,1 0-3-15,4-2-3 0,2-1-2 16,3-3 0-16,2-4-1 0,6-1-1 16,0-4 0-16,5-3 0 0,-1-4-1 15,2-5 1-15,-2-3-1 0,-4-2 1 16,-2-1 1-16,-5 0 0 0,-9 1 1 15,-2-2-1-15,-7 2 1 0,-3 2-1 16,-5 2-2-16,-3 3-9 0,-1 2-14 0,-4 2-14 16,4 8-18-16,3 5-118 0,-1 1-132 15,6 8-303-15</inkml:trace>
  <inkml:trace contextRef="#ctx0" brushRef="#br0" timeOffset="119584.0444">2605 12570 659 0,'5'-13'157'0,"1"-4"5"0,3-1-102 0,2 1-16 16,0 3-8-16,0 1-4 0,1 5-7 16,1 3-4-16,-1 2-4 0,3 3-4 15,-2 6-2-15,3 1-3 0,1 4-2 16,-2-3-2-16,1 9-1 0,-2 3-1 15,0 0-2-15,-3 2-5 0,-3 3-10 16,-3 0-8-16,3 2-15 0,-6-3-8 0,-2 0-16 16,-4-2-57-16,1-2-55 0,-1-2-103 15,-2-5-223-15</inkml:trace>
  <inkml:trace contextRef="#ctx0" brushRef="#br0" timeOffset="119737.1838">2642 12584 639 0,'-13'-18'160'0,"-1"5"4"0,2 4-97 16,2 9-21-16,3 3-11 0,3 5-11 15,0 3-13-15,3 4-16 0,0 2-17 0,3 4-14 16,2 0 21-16,2 1-150 0,3 1-129 16,2 3-314-16</inkml:trace>
  <inkml:trace contextRef="#ctx0" brushRef="#br0" timeOffset="120101.2104">2964 12683 594 0,'-3'1'143'0,"1"4"4"16,1 0-62-16,2 2-55 0,3-1-7 0,2-1 0 15,2 1-2-15,4-3-1 0,4-1-3 16,2-3-1-16,3-1-2 0,2-5-1 16,3 0-2-16,1-5-3 0,-4 0-1 15,-2-2-2-15,-3-2-2 0,-2 2-1 16,-7-4-1-16,-4 1 0 0,-5 1 0 0,-5-1-1 16,-4 0-2-16,-5 1 0 0,-4 3-1 15,-4 4-1-15,-2 3 1 0,-3 6-1 16,1 7 0-16,0 6 2 0,3 7 0 15,2 4 1-15,3 5 1 0,2 3-1 16,4 3 1-16,2 0 0 0,3 0 0 16,2-2 0-16,6-1-4 0,4-4-12 0,5-1-11 15,2-6-11-15,6-1 16 0,2-7-143 16,3-3-127-16,4-5-300 0</inkml:trace>
  <inkml:trace contextRef="#ctx0" brushRef="#br0" timeOffset="120296.0014">3425 12491 748 0,'-1'12'163'0,"1"-4"1"16,0 7-119-16,0 3-31 0,1 3-9 15,0 4-8-15,0-2-13 0,-1 0-11 16,0 2-19-16,3-1-117 0,-2 0-128 15,4-1-301-15</inkml:trace>
  <inkml:trace contextRef="#ctx0" brushRef="#br0" timeOffset="120536.9659">3658 12591 716 0,'-4'0'156'0,"-1"4"1"15,0 2-126-15,1 5-14 0,2 1-5 16,0 3-3-16,3-3-2 0,1-1 0 16,4 0 4-16,5-2 2 0,2-6 3 15,1-1 5-15,5-5 4 0,2-5 1 0,2-4 1 16,1-2-3-16,1-7-3 0,1-2-4 16,-2-3-5-16,-3-2-4 0,-3 1-8 15,-1 1-13-15,-4 2-14 0,-1 4-16 16,-2 5-14-16,-1 7-19 0,0 5-116 15,0 8-125-15,-2 1-290 0</inkml:trace>
  <inkml:trace contextRef="#ctx0" brushRef="#br0" timeOffset="120721.4723">4224 12617 792 0,'0'-11'181'0,"-3"2"0"0,2 2-124 16,1 2-27-16,-1 1-16 0,-2 3-21 16,4 1-24-16,-2 4-18 0,1 2-132 15,0 1-141-15,-1 7-342 0</inkml:trace>
  <inkml:trace contextRef="#ctx0" brushRef="#br0" timeOffset="120856.1102">4288 12813 780 0,'-3'-6'196'16,"-2"2"3"-16,1-1-110 0,-1 3-34 0,4 0-22 15,-1 1-30-15,-1 1-36 0,1 1-35 16,-1 1-130-16,-2 0-152 0,3 3-355 16</inkml:trace>
  <inkml:trace contextRef="#ctx0" brushRef="#br0" timeOffset="126569.2457">4898 12284 662 0,'-11'-15'168'16,"2"3"9"-16,0 2-102 0,4 5-15 16,4 2-7-16,2 3-9 0,4 4-8 15,2 6-9-15,4 1-8 0,3 4-3 16,3 3 0-16,3 2-3 0,-1 0-3 16,2 5-3-16,1-2-2 0,3 3-1 15,-1 2-2-15,2-2-1 0,0 0 0 16,2-2-1-16,-4-1-2 0,1-2-6 15,-2-1-7-15,-2-6-14 0,-3-1-18 16,-3-2-17-16,-2-3-22 0,1-2-111 16,-3-3-131-16,0-2-291 0</inkml:trace>
  <inkml:trace contextRef="#ctx0" brushRef="#br0" timeOffset="126771.5677">5468 12241 665 0,'-2'0'169'0,"-1"5"6"16,-2 4-83-16,2 5-35 16,-2 8-10-16,-3 5-7 0,1 10-7 15,-4 3-6-15,-1 5-3 0,-5 4-3 0,-4 3-4 16,-6-2-4-16,-3 4-5 0,-1-4-2 16,-1-2-4-16,2-5-8 0,5-4-15 15,6-4-27-15,9-3-25 0,9-10-127 16,7-8-150-16,4-8-347 0</inkml:trace>
  <inkml:trace contextRef="#ctx0" brushRef="#br0" timeOffset="127096.3792">5956 12232 646 0,'-5'-5'167'0,"-6"2"9"16,-5 4-88-16,-4 5-19 0,-2 5-5 15,-6 5-6-15,-4 7-9 0,-1 5-9 16,1 7-8-16,0 4-5 0,4 1-5 15,6 4-7-15,7-1-5 0,7-2-2 16,5-2-2-16,11-5-4 0,4-5-8 0,6-3-10 16,6-5-16-16,6-5-27 0,5-4-19 15,1-7-22-15,1-5-111 0,2-4-133 16,2-1-288-16</inkml:trace>
  <inkml:trace contextRef="#ctx0" brushRef="#br0" timeOffset="127500.6126">6002 12468 741 0,'-1'-4'172'15,"0"-1"3"-15,2 0-123 0,3 1-14 16,3 0-9-16,4 3-10 0,4 1-8 15,-1 0-4-15,7 1-3 0,1 1-1 16,4-1-1-16,0 0 0 0,-3 0-2 0,0 1 0 16,0-1-2-16,-3 0 0 0,-4 0-2 15,-3 0-1-15,-1 3-1 0,-6 0-1 16,-3 1 1-16,-4 0 1 0,-5 2 1 16,-3 2 1-16,-4 0 1 0,-2 2 4 15,-4 2 5-15,-1 1 6 0,-1 0 7 16,-1-1 6-16,1 4 5 0,2-1 4 0,2 0-1 15,2-1-2-15,4 0-6 16,6-2-6-16,4 1-6 0,4-2-5 0,6-2-4 16,4-2-3-16,6 0-2 0,3-2-1 15,0-3-6-15,2 0-6 0,5-3-9 16,-1-3-13-16,4 1-19 0,-3-3-21 16,0 0-23-16,1-2-108 0,-1-2-132 15,2 3-297-15</inkml:trace>
  <inkml:trace contextRef="#ctx0" brushRef="#br0" timeOffset="127748.9636">6476 12244 633 0,'11'2'140'15,"0"0"1"-15,0 7-108 0,1 3-14 16,2 5 1-16,1 4 1 0,-1 3 2 15,4 6 3-15,0 3 4 0,0 2 2 16,1 3 3-16,-2-1-2 0,-3 2-3 0,-2-1-5 16,-8-1-7-16,-5 1-5 15,-9-4-6-15,-4 3-11 0,-6-3-17 0,-2-1-22 16,1-2-23-16,0-4-118 0,4-5-138 16,10-6-316-16</inkml:trace>
  <inkml:trace contextRef="#ctx0" brushRef="#br0" timeOffset="128016.5501">6893 12649 841 0,'-10'-7'206'0,"4"6"1"16,0-4-94-16,7 3-69 0,5 1-23 15,3-1-10-15,2 2-8 0,2 0-7 16,3 0-9-16,2 0-14 0,-1 0-18 16,1-1-22-16,-1 0-22 0,-3 0-117 15,1 0-138-15,0 3-306 0</inkml:trace>
  <inkml:trace contextRef="#ctx0" brushRef="#br0" timeOffset="128181.1104">6944 12739 871 0,'-5'4'214'0,"4"1"2"0,2-2-115 15,3 2-46-15,2-1-22 0,0-2-14 16,4 1-11-16,1-4-12 0,1-1-13 15,0-1-19-15,1-1-37 0,0-1-29 16,3 3-115-16,0 4-152 0,0 4-329 0</inkml:trace>
  <inkml:trace contextRef="#ctx0" brushRef="#br0" timeOffset="129908.9974">7516 12734 513 0,'-5'-1'130'0,"-1"0"5"15,1 0-76-15,3-1-9 0,-1 1-4 16,2 1-6-16,1 0-9 0,1-1-5 16,1 1-3-16,0 0-3 0,3 0-3 15,0 0-4-15,3 0 0 0,1 0-1 16,-1-1 0-16,4 1-2 0,0 0-1 15,1 0 0-15,3 1-1 0,0 0 0 16,5 0-1-16,3 2-1 0,0-1-1 16,1 1-1-16,4 0 1 0,0 2-2 15,4 0 1-15,-1 1 0 0,1 0-1 0,1-1 0 16,2-1 0-16,-2-2 0 0,2 0 0 16,-1-2-1-16,3 1 0 0,3 0-1 15,0 0 0-15,5 3 0 0,3-1 0 16,0 0 0-16,2 0-1 0,-1-1 0 15,-1-2 1-15,4 1-1 0,1-2 0 16,0 1 1-16,2-2-1 0,5 2 0 16,3-3 0-16,3 1 1 0,-1-4-1 15,2-1 0-15,2 0 1 0,1 1 1 16,1 1 0-16,0-1 1 0,2 0 1 0,-1 2 0 16,2 1 0-16,-3 0 1 0,0 2-1 15,1-2 0-15,-3 2-1 16,-1 1 0-16,1 0-1 0,-1 0 0 0,1 0 0 15,-3-1 0-15,-1 0-1 0,2 2 0 16,-1-1 0-16,-1 0 0 0,-6-1-1 16,-1-1 0-16,2 1 1 0,-1-2-1 15,-5-1 0-15,2 0 0 0,-1 1 0 16,-1-1 1-16,-1-1-1 0,-6-1 0 0,-5 0 0 16,1-3-1-16,-6 2-4 0,1-2-6 15,-6 4-10-15,-5 2-17 0,-7 0-13 16,-4 3-22-16,-13 0-112 0,-8 3-127 15,-8 5-292-15</inkml:trace>
  <inkml:trace contextRef="#ctx0" brushRef="#br0" timeOffset="141767.1642">7896 12226 557 0,'-5'-9'142'0,"-1"1"8"0,-5-2-74 0,0 1-9 15,-1 2-2-15,-1 1-3 0,2-1-3 16,1 2-4-16,1 0-4 0,3 1-6 16,2 0-8-16,1 3-6 0,3-1-8 15,4 1-6-15,2-2-4 0,5 2-4 16,5 2-3-16,3-1-2 0,1-1-2 16,5 2 1-16,1-1-2 0,1 0 0 15,-2 1 0-15,-1-1-1 0,-4 0 0 0,4 2 0 16,-6-2 1-16,-2 2-1 15,-1-1 0-15,-3 3-1 0,1 1 1 0,-4 1 0 16,-4 0-1-16,-2 3 1 0,-3-1-1 16,-2 2 0-16,-5 1 0 0,-4 3-1 15,0 0 0-15,-3 2 0 0,-1-1-1 16,-2 2-1-16,0 1 1 0,0 2 0 16,0-2 1-16,0-1 0 0,0 2 1 15,1 0 0-15,2-3 1 0,1 0 0 0,0-2 0 16,5-1-1-16,1-4 1 15,2-1 0-15,1-4 0 0,3 1 1 0,4-1-1 16,4-2 0-16,-1-3 0 0,2 2 1 16,3-1-1-16,3 1 0 0,-1-2 0 15,-1-1 0-15,3-2 0 0,1 3-2 16,-1-2-5-16,-1-2-9 0,1 0-11 16,1 2-19-16,-1-2-19 0,-2 1-17 15,0 1-21-15,-5-1-97 0,1-2-119 16,-3 0-262-16</inkml:trace>
  <inkml:trace contextRef="#ctx0" brushRef="#br0" timeOffset="142152.4533">8261 12023 816 0,'-3'-8'192'0,"2"1"1"0,2 1-125 16,3 0-29-16,2 2-12 0,2 2-11 16,4-1-9-16,1 4-7 0,4 1-15 15,2-1-24-15,2 0-20 0,-1-1-24 16,0 0-112-16,2-6-138 0,1-3-300 15</inkml:trace>
  <inkml:trace contextRef="#ctx0" brushRef="#br0" timeOffset="142339.2124">8732 11675 865 0,'-4'0'196'16,"1"2"0"-16,1 4-136 0,-1 5-30 15,3 5-12-15,0 1-10 0,0 4-4 0,1 5-5 16,1 1-14-16,0 5-26 0,2 1-24 16,-1 4-133-16,1 3-150 0,0 2-360 15</inkml:trace>
  <inkml:trace contextRef="#ctx0" brushRef="#br0" timeOffset="142731.6506">8848 12246 665 0,'6'1'164'0,"0"0"5"16,1 0-102-16,2 4-16 0,2 1-2 0,0-1-6 16,-1 3-8-16,1 0-7 0,0 1-4 15,-2 2-3-15,1 0-3 0,-2 1-2 16,-2 0-2-16,0 2-2 0,-1-3-1 16,-2 0 1-16,1-3-1 0,-3-2 3 15,-1-3 1-15,-2-1 1 0,-3-3 0 16,-1-3-1-16,0-3-1 0,-2-4-2 0,1-4-3 15,5 2-3-15,-1-6-2 0,4-1-2 16,8-2-2-16,1-2-3 16,3 4-5-16,4-1-10 0,1 1-13 0,1 3-21 15,4 5-27-15,-2 3-31 0,-1 4-106 16,1 5-140-16,-1 4-303 0</inkml:trace>
  <inkml:trace contextRef="#ctx0" brushRef="#br0" timeOffset="146125.9037">9512 12293 401 0,'12'-11'113'16,"-1"0"7"-16,0 1-29 0,-1-1-34 16,1 2-9-16,-2-2-1 0,1 0-2 0,0 0 1 15,0 0 1-15,-2 0 2 0,2 2 3 16,-5-2 3-16,0 0 1 0,-4 0-2 16,-6 4-4-16,-1 0-6 0,-4 4-6 15,-2-1-10-15,-3 4-7 0,0 4-7 16,-3 2-6-16,1 1-3 0,-1 4-3 15,0 1-1-15,0 1-1 0,2-1 0 16,5 0 0-16,5 4 0 0,4-2 0 16,6 0-1-16,3-3 1 0,6 0-1 0,4 0 0 15,3 2-1-15,2-5-1 0,0 0 0 16,1-4 0-16,4 5-2 0,-2-2 1 16,1 1 0-16,-1-3-1 0,-1 1 2 15,-2-1 0-15,-4 0 1 0,-6-4 0 16,1 1 0-16,-6 2 1 0,-6-3 0 15,-1 3 1-15,-5 1-1 0,-5 1 1 16,-3 1-1-16,-7 1 2 0,-4-1-1 16,-2 3 1-16,-1-1-1 0,1 1-1 15,4 0-8-15,4-1-13 0,5 0-17 0,4 1-20 16,5-1-14-16,4-2-20 0,4-1-83 16,3-3-22-16,6-6-97 0,5-2-185 15</inkml:trace>
  <inkml:trace contextRef="#ctx0" brushRef="#br0" timeOffset="146299.0571">9951 12269 690 0,'4'-6'192'15,"0"0"6"-15,-6 3-68 0,2 4-47 0,-2 3-14 16,2 3-13-16,-1 4-16 0,1 5-13 16,-2 3-5-16,2 0-8 0,2 2-6 15,0 1-6-15,1-2-7 0,0-4-11 16,2-4-18-16,0-2-23 0,1-4-25 15,0-6-25-15,-1-5-111 0,3-5-140 16,-1-7-295-16</inkml:trace>
  <inkml:trace contextRef="#ctx0" brushRef="#br0" timeOffset="146434.6955">9908 11920 657 0,'-17'-38'173'0,"4"10"4"15,4 9-86-15,1 11-34 0,3 9-17 16,5 7-13-16,0 10-15 0,3 9-26 15,2 6-24-15,0 9 31 0,3 3-171 16,1 1-141-16,5-1-358 0</inkml:trace>
  <inkml:trace contextRef="#ctx0" brushRef="#br0" timeOffset="146774.3856">10117 12326 671 0,'3'-5'167'0,"-3"-1"5"0,2 3-101 15,-1 3-18-15,1 2-4 0,2 2-7 0,0 2-9 16,0 1-8-16,3 3-4 0,-1 2-4 16,2 4-3-16,0-1-3 0,0 1-3 15,2-1-2-15,-1-1-1 0,2-1-1 16,0-2 0-16,-3-5 0 0,3-5-1 15,-1-2 2-15,1-5-1 0,0-5 2 16,0-4 0-16,3-5 1 0,0-2-1 16,-1-1 0-16,2 2-1 0,0 1-1 15,0 5-1-15,-3 1-1 0,0 4-1 16,-3 7-1-16,-1 3 0 0,0 3-2 16,-4 7-2-16,-3 4-8 0,-1 5-13 15,-1 4-21-15,-3 4-20 0,0 3-25 0,3 0-112 16,1-3-139-16,7 0-301 0</inkml:trace>
  <inkml:trace contextRef="#ctx0" brushRef="#br0" timeOffset="147027.7074">10778 12050 674 0,'-7'-30'179'15,"-2"7"7"-15,-2 3-76 0,-5 8-47 16,-1 7-12-16,-3 12-6 0,-2 9-13 16,-1 8-9-16,2 6-7 0,1 7-2 15,6 6-3-15,3 1-2 0,6 0-2 16,5-1-4-16,4 1-6 0,7-3-10 16,8-1-13-16,6-5-18 0,6 0-20 15,4-6-12-15,2-6-19 0,6-5-104 16,1-9-120-16,-4-5-264 0</inkml:trace>
  <inkml:trace contextRef="#ctx0" brushRef="#br0" timeOffset="148059.7039">10917 12362 352 0,'-5'-1'90'0,"2"1"-1"15,6-2-4-15,-3 2-75 0,0 0 1 16,2 2 4-16,-1-2 6 0,2 0 6 16,-1 0 6-16,-1 0 4 0,2-2 2 15,-1 1 0-15,1-2-1 0,-1-1 0 16,-1-1-2-16,4 1 2 0,-2-1 1 16,-3-1 2-16,0 0 0 0,1 1-2 15,-1 0-1-15,1 0-2 0,-3-2-3 0,3 6-4 16,-2-5-4-16,1 3-3 0,0 2-3 15,0 0-4-15,1-2-1 16,0 2-4-16,-2-2-1 0,2 3-1 0,0-3-2 16,-1-1 1-16,2 2-2 0,-2 0-1 15,-2 0 0-15,4 1-1 0,-2-1-1 16,2 0 0-16,-2 1-1 0,1 0 1 16,1 0-1-16,-1 1 0 0,-1-2 0 0,1 2 0 15,-1 2 0-15,1-2-1 16,-1 2 1-16,-1 1 0 0,0-1 1 0,1 2 0 15,-1 1 2-15,1 0-1 0,-3-1 1 16,1 1-1-16,2 0 0 0,0 1-1 16,0-1 0-16,1 0-1 0,-1-1 0 15,1-2 0-15,2 1 0 0,0-3 1 16,0-3-1-16,-1 0 1 0,1-4 0 0,-1 4 0 16,3-3 0-16,-1-3-1 0,-2 3 1 15,1-3-1-15,-2 1 0 0,0-1 0 16,-1-1 1-16,0 6 0 0,0-1 0 15,-2 2 0-15,0 6 1 0,-1 2-1 16,-1 2 1-16,-1 1-1 0,-1 4-1 16,-3-1 1-16,4 4-1 0,2 0 0 15,0 1 0-15,3 0 0 0,3 2 0 16,2 0 0-16,1-3-1 0,0-4 1 16,1-2 0-16,2-3 0 0,1-5 0 0,-1-2 0 15,2-5 0-15,2-3 0 0,-1-2 0 16,0-2 0-16,-1-4 0 0,0 1 1 15,-2 1-1-15,-4 4 0 0,-2-1 0 16,-1 3 0-16,-1 3 0 0,-4 6-1 16,1 3 0-16,-2 4 0 0,3 3 0 15,0 6 0-15,1 2 1 0,2 3-1 16,1 2 0-16,2-1 1 0,4 0-1 0,5-2 0 16,2-4 0-16,5 0 1 0,2-6-1 15,1-3 0-15,5-3 0 0,-5-9 1 16,-3-3-1-16,-1-4 0 15,-7-6 1-15,-3-3 0 0,-3-2-2 0,-6-3-3 16,1 1-8-16,-4 2-9 0,2 2-12 16,-2 3-12-16,2 3-17 0,-1 4-13 15,2 6-7-15,-1 4 1 0,4 2 2 16,-3 3 4-16,1 1 9 0,2 3 14 16,0 2 16-16,-1 0 9 0,1 0 13 0,-2 1 15 15,2-3 19-15,-3 2 15 0,2-1 14 16,-2-1 13-16,-2 1 8 0,1-2 3 15,-1 2-3-15,1 1-6 0,1-3-9 16,-1 2-8-16,3-2-11 0,4-1-7 16,4 1-5-16,0-3-5 0,3-1-4 15,3-2-2-15,1-4-4 0,1-2-1 16,-2-1-1-16,-2-5 1 0,1 1-1 0,-4 1 2 16,-3-2 0-16,-3 0 0 0,-5 1-1 15,-1 1-1-15,-4 1-4 0,-3-1-6 16,-4 1-11-16,-2 0-16 15,-3 3-23-15,-1 0-28 0,-1 3-26 16,-2-2 79-16,2 1-190 0,4-1-135 0,4 0-315 16</inkml:trace>
  <inkml:trace contextRef="#ctx0" brushRef="#br0" timeOffset="148263.1509">11498 11918 774 0,'16'-12'181'0,"1"5"3"0,1 7-118 15,4 8-23-15,1 6-7 0,1 7-6 16,2 6-7-16,-1 6-3 0,0 4-2 16,-1 1-2-16,-4 1-4 0,-4 1-4 15,-3-2-1-15,-6 1-2 0,-2-1-1 16,-9 1-7-16,-2 2-14 0,-10-4-41 16,-6-2-41-16,-4 3-105 0,-3 0-150 15,-3-2-337-15</inkml:trace>
  <inkml:trace contextRef="#ctx0" brushRef="#br0" timeOffset="149650.6328">7784 13271 612 0,'7'-32'170'0,"-3"7"15"0,3 3-63 15,-3 10-35-15,0 4-10 0,0 3-3 16,-1 7-10-16,1 4-15 0,0 7-11 16,1 4-10-16,-2 6-5 0,2 1-5 15,-1 5-6-15,0 1-4 0,-2 2-3 16,1-3-5-16,0 2-8 0,3-3-12 16,2 0-18-16,1-2-32 0,1-1-30 15,4-1-68-15,-1-2-55 0,1-2-128 0,-2-5-242 16</inkml:trace>
  <inkml:trace contextRef="#ctx0" brushRef="#br0" timeOffset="149910.0989">8122 13448 720 0,'2'-1'194'0,"-1"0"7"0,0 0-87 0,0 1-36 15,4 2-16-15,3-1-14 0,-1 1-15 16,4-1-12-16,2 0-6 0,1 2-6 16,4-2-4-16,-2-2-8 0,0 1-13 15,4-2-21-15,-1 1-35 0,2-1-31 0,-1-2-112 16,2 0-150-16,2 2-323 0</inkml:trace>
  <inkml:trace contextRef="#ctx0" brushRef="#br0" timeOffset="155137.3899">8773 13259 660 0,'-12'-7'177'0,"3"1"8"0,0 0-80 16,3 1-33-16,3 2-12 0,0-1-9 16,4 0-13-16,1 2-10 0,1-1-8 0,3 1-5 15,4-1-2-15,3 1-3 0,2 0-1 16,4 0-2-16,2 0 0 0,1 2-2 16,2 0 0-16,-1 0-2 0,0 0-1 15,-3 1 0-15,-2 2-1 0,-3 0 0 16,-4 0-1-16,-2 2 0 0,-4 1 0 15,-1 4 0-15,-3-2 0 0,-5 3 0 16,0 0 0-16,-2 1 0 0,-3 2 0 16,-5-1 0-16,-2 2-1 0,-5 1 1 15,1 2 0-15,-5-1-1 0,1 2 1 16,-1-1 0-16,2 1-1 0,1-1 1 0,2-2 1 16,0 0-1-16,2 1 1 15,5-1 1-15,-1-1 0 0,6-3 1 0,-1-2 0 16,5-1 1-16,7-2-1 0,2-3 1 15,5-2-1-15,1-1 1 0,2-1-2 16,3 0 1-16,2-3-1 0,-1 2-1 16,4-2 0-16,-2 0-1 0,3-1 0 15,-3 1 0-15,2-1-3 0,-1 0-2 16,-2 3-5-16,-2 1-7 0,-4-1-12 0,-2 0-17 16,-3 0-22-16,0 1-13 0,-3-2-21 15,-2 0-104-15,-2-3-128 0,3 0-276 16</inkml:trace>
  <inkml:trace contextRef="#ctx0" brushRef="#br0" timeOffset="155388.277">9055 13183 775 0,'2'-8'187'0,"-1"1"2"0,2 2-117 15,-1 0-28-15,3 3-15 0,1-2-12 16,3 4-9-16,1 2-12 0,-1 1-14 0,9 2-22 16,-3 0-16-16,5 0-19 15,-2-1-115-15,3 1-133 0,-1 0-291 16</inkml:trace>
  <inkml:trace contextRef="#ctx0" brushRef="#br0" timeOffset="155569.7499">9401 13069 712 0,'-5'-6'205'0,"4"3"4"15,-3 1-28-15,2 3-104 0,1 5-27 0,2 1-17 16,0 3-14-16,2 2-9 0,-1 4-3 15,3 3-6-15,-1-2-11 0,1 0-18 16,0 0-40-16,-3 5-33 0,2-1-115 16,-1 0-154-16,-1-2-340 0</inkml:trace>
  <inkml:trace contextRef="#ctx0" brushRef="#br0" timeOffset="156375.0243">9794 13418 583 0,'-4'-4'157'16,"-1"2"13"-16,0-2-69 0,1 2-19 15,2-1-8-15,0 2-7 0,2 0-9 16,2 2-12-16,-1 0-10 0,5 3-10 16,-1 1-7-16,3 2-5 0,2 2-3 15,1 2-1-15,2 0-3 0,-1 2-2 16,1 1-1-16,0-1-1 0,-1-1-1 16,-4-2-1-16,0-1 1 0,-3-3-1 0,-2-1 2 15,-3-2 1-15,0-1 1 0,-3-6 3 16,0 1 2-16,1-3 0 0,-2-2 2 15,3-4-1-15,0-6-2 0,2 1-1 16,1-2-2-16,3-5-2 0,1 0-2 16,3-1-1-16,3 2-1 0,2 2-2 15,0 2-3-15,2 2-7 0,0 3-9 16,2 3-13-16,2 2-21 0,-4 3-26 16,2 1-28-16,2 3-111 0,2 4-140 15,1 5-312-15</inkml:trace>
  <inkml:trace contextRef="#ctx0" brushRef="#br0" timeOffset="157703.6192">10549 13273 464 0,'0'-3'127'16,"-1"-2"6"-16,0 1-50 0,-4 0-23 16,0 2-3-16,-3 2-2 0,0 4-1 15,-4-2 0-15,-3 5 1 0,-1 2 2 16,-4 2-2-16,-2 1-3 0,0 5-6 16,0 2-8-16,3 0-7 0,1 1-7 15,4 1-5-15,6 2-7 0,6-2-4 16,4-3-3-16,6 1-3 0,5-2-1 0,3-3-2 15,5-1-4-15,0-5-5 0,5 0-11 16,1-6-14-16,-1 1-23 0,0-6-19 16,-1-1-22-16,-3 1-109 0,-1-2-135 15,1 1-291-15</inkml:trace>
  <inkml:trace contextRef="#ctx0" brushRef="#br0" timeOffset="158266.1904">10781 13396 673 0,'-10'-3'184'0,"-1"0"8"0,1 1-70 16,-2 1-48-16,1 2-13 0,0 2-11 16,0 4-12-16,1 1-12 0,4 4-6 15,3 5-5-15,6 4-3 0,2 0-4 0,6-1-2 16,5-2-3-16,-1-1-1 15,5-4-1-15,0-3-1 0,0-6 0 16,4-3-1-16,-1-4 1 0,-1-4 0 0,1-5 0 16,1-3 0-16,-5-4 1 0,-4-1-1 15,-4-1 1-15,-9 0 0 0,-2 3 0 16,-9 0-1-16,-7-1 1 0,-5 1 0 16,-2 3-2-16,-3 0-2 0,1 4-7 15,2 3-6-15,2 3-7 0,7 5-6 0,3 4-9 16,4 0-14-16,5 6-10 15,4 0-3-15,3 2-1 0,5-1-3 0,4 0-2 16,4-2 3-16,3-3 9 0,3-3 12 16,3-1 9-16,1-4 8 0,-1 0 16 15,-2 0 21-15,-2-3 16 0,-3 0 13 16,-2 0 13-16,-1 0 8 0,-3 0 5 16,0 0-1-16,1-1-9 0,1 3-6 15,-1 0-6-15,1 2-7 0,-3 1-7 16,4 4-4-16,2 1-4 0,-2-1-2 15,-1 4-3-15,-2-2-2 0,1 3 0 16,0-3-2-16,-5-1 0 0,-2 1 0 0,-2 1 1 16,-4 0-1-16,-6 4-1 0,-5 0-2 15,-8 0 0-15,-7 3-2 0,-6-2-2 16,1 0-2-16,-2 1-3 0,3-2-6 16,2-4-10-16,7 0-18 0,6-1-21 15,5-3-24-15,3-2-116 0,4-2-137 16,4-4-309-16</inkml:trace>
  <inkml:trace contextRef="#ctx0" brushRef="#br0" timeOffset="158496.565">11538 13076 853 0,'-9'2'209'0,"-7"6"5"0,-2 8-126 15,-4 5-25-15,-3 4-16 0,-1 8-15 16,1 2-10-16,3 4-7 0,4 0-4 0,7 0-4 16,7 0-6-16,7-1-12 0,8-3-11 15,6-5-17-15,5-3-23 0,5-6-23 16,4-2-23-16,0-5-112 0,-2-6-137 16,5-2-300-16</inkml:trace>
  <inkml:trace contextRef="#ctx0" brushRef="#br0" timeOffset="159950.4797">11665 13391 578 0,'-5'-3'130'0,"-1"1"-1"15,1 0-90-15,3-2-23 0,-1 1-6 16,2 1-3-16,1 1 0 0,1-2 1 15,2 2 4-15,0 0 6 0,2 0 5 0,0-2 5 16,0 1 3-16,-1 0 3 0,1 0 0 16,-3-2-2-16,-1 1-1 0,2 0-4 15,-2 0 0-15,0 0-3 0,0 1 0 16,1-1-2-16,-1 1-2 0,-1 1 0 16,0-2-1-16,0 2-2 0,0-2-1 15,-1 2-2-15,1-1 0 0,-2 0-2 16,4 1-1-16,-4 0-2 0,2 0-1 15,0 0-2-15,-1-1-1 0,2 0-1 0,-3 2-1 16,2-1 0-16,1-1 1 0,-1 2 0 16,0-1 1-16,0 1 1 0,0 0 0 15,0 0 0-15,0 3 0 0,-1 0-1 16,-3 2 0-16,3 1-1 0,0 3-1 16,-2 0 1-16,1 0 0 0,1 2 0 15,-1-1 0-15,4 0 0 0,-2 1-1 16,0-2 0-16,2-1-2 0,-1-1 1 15,2 0-2-15,0-4 1 0,1 1-1 0,0-3 0 16,1-2 1-16,0 0-1 16,1-3 0-16,-1-2 1 0,1 1 0 0,-1-4-1 15,-2 1 1-15,1-2 0 0,-2-2-1 16,0 0 1-16,-2 1 0 0,-3-3 1 16,2 6-1-16,-4-2 2 0,0 2-1 15,0 5 1-15,0 0 0 0,-1 3 0 16,1 1 0-16,-1 3 0 0,3 2-1 15,-1 3 0-15,1 1-1 0,0-1 1 0,0 4-2 16,3-2 1-16,-1 1 0 0,1 0-1 16,1 0 0-16,1 1 0 0,1-1 1 15,2 0-1-15,-1 0 0 0,6 1 0 16,-3-2 0-16,3-1-1 0,1-3 1 16,-1-2 0-16,2-2 0 0,0-3 0 15,-2-3-1-15,1-2 2 0,-1-2-1 16,-3-3 0-16,0 0 1 0,-3-2-1 0,-3 2 1 15,-1 0 0-15,0 2 0 0,0 0-1 16,-1 3 1-16,0 2 0 0,1 1-1 16,-3 2 0-16,2 2 0 0,0 0 0 15,0 2 0-15,-1 1-1 0,4 0 1 16,-4-1 0-16,4 1-1 0,-2 0 1 16,1-1 0-16,-1 0 0 0,0-2-1 15,1 0 0-15,0 1 0 0,1-3 0 16,-1-1-1-16,0-1 1 0,0 0 0 15,0 0 0-15,1-1 0 0,-4 1 0 0,5-2 0 16,-2 2 0-16,-2-2 0 0,1 1 1 16,1 1-1-16,-1 0 1 0,0-1-1 15,0 1 1-15,0-1 0 0,1 2 0 16,-2-2 0-16,1 1 0 0,0 0 0 16,0 2 0-16,1-2 0 0,-1 1 0 15,0 0-1-15,2 0 1 0,-2 1-1 16,1 0 1-16,-1-2 0 0,2 2 0 15,-2 0 0-15,0 0-1 0,2 0 2 16,-1-1-1-16,-1 1 0 0,0 0 0 0,0 0 0 16,0 0 1-16,0-1-1 0,0 0 0 15,0 0 1-15,0-1-1 0,-1 1 1 16,-1 1-1-16,2-1 1 0,0 1-1 16,0 0 1-16,-1 0-1 0,0 1 0 15,1 0 0-15,0 1 0 0,-1-2 0 16,2 2 0-16,-1 0-1 0,0 2 1 15,0 0 0-15,1-2 1 0,0 1-1 0,1 0 0 16,-4 1 0-16,2-1 1 16,2-1-1-16,-1 0 0 0,-2-2 1 0,1 3-1 15,0-2 0-15,1-1 1 0,-1 1-1 16,-1-1 0-16,1-1 1 0,1 1 0 16,0-2-1-16,-1-1 1 0,0 1 0 15,0-2 0-15,0 2 0 0,0-2 0 16,1 1 0-16,-1 1-1 0,0 0 1 15,0-1 0-15,3 4-1 0,-5-2 1 0,2 0 0 16,-2 0-1-16,1-1 1 16,0 2 0-16,1 0 1 0,-4-1-1 15,3 0 1-15,2 2-1 0,0 2 1 0,0-3-1 16,-2 1 1-16,1 1-1 0,0 0 0 16,0 1 0-16,-1 2 0 0,0 0 0 15,1 4 0-15,1 0 0 0,1 1-1 16,2 2 0-16,3 1 0 0,-1-1 0 15,3 0 0-15,2 0 0 0,5-3-1 16,2 0 1-16,2-3 0 0,1-3 0 0,2 1 0 16,-2-5 0-16,1-4-1 15,-3-1 1-15,-1-3 0 0,-2-2 0 0,-3-2 0 16,-2-4 0-16,0-1 1 0,-5 0 0 16,-2 1-1-16,-3-3 2 0,-2 1-1 15,-4 0 0-15,-4 1-1 0,1 2 0 16,-3 1-3-16,-1 3-7 0,-3 4-7 15,3 3-12-15,-2 5-15 0,4 1-24 16,4 5-24-16,1 4-26 0,7 3-5 16,0 3-92-16,4 1-118 0,5 2-239 15</inkml:trace>
  <inkml:trace contextRef="#ctx0" brushRef="#br0" timeOffset="160216.9871">12137 13493 752 0,'-5'0'199'16,"0"0"3"-16,-1 3-89 0,-1 2-46 16,1-1-17-16,4 3-17 0,-1 0-13 0,5 2-8 15,1 1-2-15,7-2-1 0,4 1-1 16,3 2-2-16,0-2-2 0,9-5 0 16,3-2-2-16,5-2 0 0,-1-4-2 15,3-3 1-15,-2-6 0 0,-1 0-1 16,-6-1 2-16,-7-1 1 0,-8-1 2 15,-7 1 1-15,-9 0 1 0,-5 3-1 16,-7 1 0-16,-5 1-4 0,-5 5-11 0,-5 2-14 16,0 0-28-16,1 6-29 15,6-1-36-15,2 3-104 0,7 1-144 0,5 0-304 16</inkml:trace>
  <inkml:trace contextRef="#ctx0" brushRef="#br0" timeOffset="161016.9803">11174 12810 328 0,'-17'-7'98'0,"-1"0"6"0,4 0 2 16,0 0-56-16,1 0-4 0,-1-2 0 0,1 1 0 15,2 0 3-15,-1 1 2 0,1 1 4 16,-2 2 1-16,4 2 1 0,0-1 1 16,3 2-4-16,3 0-5 0,5-1-4 15,5 2-7-15,5-1-7 0,4 0-4 16,9 0-6-16,10 0-1 0,9-1-3 15,4 1-3-15,7-1-3 0,6-1-3 16,6 0-3-16,0-2-1 0,0-1-2 0,4 1-1 16,3-1-1-16,-2 1 1 15,0-1-1-15,-2 1 0 0,-2 2 0 0,-11 1-1 16,-2-2-3-16,-5 3-4 0,-10 1-6 16,-7 1-13-16,-9 3-18 0,-4 2-26 15,-4 0-25-15,-10 0-114 0,-7 3-143 16,-3 2-315-16</inkml:trace>
  <inkml:trace contextRef="#ctx0" brushRef="#br0" timeOffset="161599.4285">12416 13041 732 0,'10'-9'174'0,"4"3"4"0,6 3-121 0,4 6-14 15,5 5-11-15,-2 5-9 0,2 5-8 16,2 4-5-16,3 5 2 0,0 1 3 15,-6 5 4-15,-1 2 2 0,-2 0 0 16,-7 3 0-16,-3-2-3 0,-10 0-3 16,-3 2-7-16,-2-2-11 0,-6 1-18 0,-7-3-36 15,-11 0-37-15,-3 2-109 16,-2-3-149-16,-9 0-331 0</inkml:trace>
  <inkml:trace contextRef="#ctx0" brushRef="#br0" timeOffset="163927.4937">13298 12279 660 0,'-14'-22'167'0,"-3"4"8"0,-10 7-99 0,-6 4-13 16,-4 10-3-16,-4 6-6 0,-2 4-8 15,1 9-8-15,-1 6-5 0,4 6-4 16,5 6-6-16,7 2-4 0,6-1-6 16,10 4-3-16,11-3-3 0,10-2-6 15,9-3-7-15,10-8-8 0,5-2-12 0,8-5-17 16,3-6-18-16,4-4-15 0,0-6-18 15,0-6-66-15,1-1-37 0,-3-4-102 16,-2 2-198-16</inkml:trace>
  <inkml:trace contextRef="#ctx0" brushRef="#br0" timeOffset="164163.4604">13267 12581 746 0,'-17'-8'189'0,"4"0"4"0,1 0-106 15,5 2-27-15,3-2-13 0,11 6-12 16,2 1-11-16,6 1-9 0,1 1-4 16,4 4-2-16,2 0-2 0,2 2-1 15,1 1-1-15,-2 5-1 0,0 0 0 16,-1 4 0-16,-1 2-1 0,-3 0-1 16,-3 1 0-16,-4 2-1 0,-3 0 0 0,-4-1-2 15,-2-2-4-15,-5 1-9 0,-2-3-16 16,0 3-33-16,1-4-26 15,-1-2-119-15,0 1-148 0,6-4-332 0</inkml:trace>
  <inkml:trace contextRef="#ctx0" brushRef="#br0" timeOffset="164544.3323">13970 12285 580 0,'1'-11'166'0,"-7"1"10"16,-7 4-40-16,-6 1-57 0,-4 6-8 16,-3 3-3-16,-5 4-7 0,-1 11-9 15,-2 2-7-15,4 6-6 0,2 1-7 16,7 4-8-16,5 3-8 0,9-1-5 16,4-1-4-16,10 2-5 0,5-5-5 0,9-3-9 15,3-2-11-15,5-6-13 0,6-1-19 16,6-6-22-16,4-5-13 15,0-2-22-15,-4-6-99 0,2-2-126 0,0-2-271 16</inkml:trace>
  <inkml:trace contextRef="#ctx0" brushRef="#br0" timeOffset="164909.9103">14111 12412 859 0,'-12'-4'210'0,"3"0"3"0,3 1-120 0,4 3-45 16,2 0-16-16,5 3-12 0,3 0-10 16,4 1-7-16,6 1-3 0,0-2 0 15,4 5-2-15,3-2-2 0,1 0-1 16,1 0-3-16,0 0-2 0,-2-1-2 16,-2 3-3-16,-3-4-1 0,-4 1-2 15,-5 0 1-15,-5 1 2 0,-5 2 1 16,-2-1 4-16,-4 2 2 0,-6-1 4 0,-5 2 2 15,-1 2 5-15,-2 2 5 0,-1-2 3 16,-4 3 5-16,2 1 2 16,1-2 3-16,6 2-1 0,1-1-1 0,7-2-4 15,8 2-3-15,6-3-5 0,8-2-2 16,6-1-2-16,5-3-2 0,3-2-2 16,3-2-5-16,3-4-6 0,2-2-10 15,0-1-13-15,-2-2-18 0,0-2-19 0,-2-1-12 16,-6-1-17-16,-8-2-99 15,-5-4-119-15,-3-4-262 0</inkml:trace>
  <inkml:trace contextRef="#ctx0" brushRef="#br0" timeOffset="165110.3627">14509 12226 742 0,'-2'-10'174'16,"4"6"2"-16,6 2-109 0,1 2-30 15,5 1-11-15,5 4-3 0,2 3-3 0,3 3-1 16,2 3 0-16,5 6 1 15,5 4 1-15,0 6-1 0,4 5-1 16,0 3 0-16,-1 3-1 0,-5 3-2 0,-5 0-1 16,-9 1-2-16,-10 0-3 0,-15 0-3 15,-11-1-8-15,-10 0-19 0,-17 1-44 16,-9 0 3-16,-5 6-153 0,-14 5-159 16,-9 3-374-16</inkml:trace>
  <inkml:trace contextRef="#ctx0" brushRef="#br0" timeOffset="171677.7532">21882 9630 470 0,'-9'-13'119'0,"2"-2"5"0,0-1-57 15,1-3-23-15,2-2-8 0,1-5-5 16,5 0-3-16,-1-2-1 0,4 1 0 15,1 0 0-15,3 4-1 0,-1 3 1 16,2 7 0-16,1 6 0 0,1 8 2 16,2 14-1-16,-1 10 0 0,1 12-1 15,-2 12-2-15,0 18-1 0,-5 8-4 16,1 11-5-16,-2 3-4 0,1 3-4 16,2-1-2-16,2-4-1 0,4-8-2 15,4-3-1-15,4-10 0 0,1-6-1 16,0-8 1-16,-2-8-2 0,0-5 0 0,-5-9-2 15,-3-8-1-15,-4-9 0 0,-5-6 0 16,-4-3 0-16,-4-1 0 0,-3-1 1 16,-4 2 1-16,-3 3 1 0,-4 8 0 15,-4 6-1-15,-5 9 1 0,-1 8-1 16,-2 6 0-16,1 13 0 0,3 5 0 16,4 4-1-16,7 7 0 0,5 0 1 0,7 2 0 15,7 1 0-15,6-4 1 0,6 0 0 16,5 1-2-16,1-4-2 0,3 0-4 15,1-5-3-15,-1-1-5 0,-2-3-4 16,-3-2-6-16,-2-2-5 0,-1-2-2 16,-6-4 1-16,-4 3 3 0,-4-4 4 15,-6-2 4-15,-4-2 7 0,-5-3 8 16,-5-4 8-16,-5-2 8 0,-2 0 5 16,-4-2 6-16,-3 2 4 0,-4-6 2 15,0 1-1-15,0-1-2 0,4-3-6 16,0-3-5-16,6-6-12 0,4-7-19 0,7-6-13 15,4-12-30-15,4-10-104 0,8-10-127 16,5-7-290-16</inkml:trace>
  <inkml:trace contextRef="#ctx0" brushRef="#br0" timeOffset="172001.1812">22829 10578 794 0,'-7'-6'183'0,"2"0"5"16,5 3-125-16,2-1-26 0,7 1-10 16,5 1-6-16,4-2-8 0,1 1-6 15,3-1-10-15,1 0-12 0,3 2-19 16,-3-2-20-16,-2 2-23 0,-4-1-115 16,-2 3-135-16,-4 0-303 0</inkml:trace>
  <inkml:trace contextRef="#ctx0" brushRef="#br0" timeOffset="172141.3169">22877 10642 721 0,'-17'10'181'0,"3"0"4"15,4-2-98-15,4-2-34 0,7-1-18 16,8-2-12-16,3-4-10 0,5-3-14 0,4-1-17 16,4-4-21-16,4 0-13 15,0-4-24-15,1 0-110 0,-2-2-133 0,0 0-287 16</inkml:trace>
  <inkml:trace contextRef="#ctx0" brushRef="#br0" timeOffset="172336.6251">23172 10386 662 0,'2'4'150'0,"2"2"4"16,1 2-110-16,5 4-12 0,3 2-1 0,2 3 2 16,4 2-1-16,5 2-1 0,0 1 2 15,3 1 2-15,-2-1 0 0,-3 0-4 16,-3 0-3-16,-6-1-3 0,-9 1-5 15,-8-1-4-15,-11 2-6 0,-6 0-3 16,-6 1-2-16,-6 0-9 0,-2 1-22 16,-6-2-31-16,2 0-146 0,-3-5-160 15,5 0-397-15</inkml:trace>
  <inkml:trace contextRef="#ctx0" brushRef="#br0" timeOffset="208652.312">347 14972 533 0,'-13'-16'133'0,"2"2"5"16,-2-1-76-16,1 3-8 0,-1 1-3 16,4 0-3-16,-1 1-3 0,1 1-1 15,2-1 0-15,1 4-3 0,2 0-5 16,4 4-6-16,0-1-3 0,5 7-3 15,2 1-5-15,4 3-3 0,4 2-3 16,2 5-2-16,0 1-1 0,3 3-2 16,0 4-2-16,-1 1-2 0,-2-1-1 15,-2 3-2-15,0-1 0 0,2-1 0 16,-2-2-1-16,-2-4-1 0,0-2-3 0,1-1-5 16,1-3-7-16,-2-2-9 0,-2-1-17 15,1-2-17-15,1-2-10 0,-1-1-16 16,0-3-107-16,-3-2-122 0,1-2-272 15</inkml:trace>
  <inkml:trace contextRef="#ctx0" brushRef="#br0" timeOffset="208887.2223">731 14808 562 0,'-1'-1'152'0,"-3"2"7"0,-3 4-32 16,-3 7-68-16,0 4-13 0,-1 4-4 15,-1 7-4-15,-1 6-4 0,-2 6-6 16,-3 4-4-16,-1 0-4 0,-3 2-3 0,-2 0-4 16,-1-1-3-16,1-1-2 15,2-1-3-15,4-5-2 0,5-1-1 0,2 0-3 16,6-4-6-16,3-2-8 0,2-4-14 16,0-3-17-16,2-2-14 0,4-5-21 15,3-4-110-15,-1-5-126 0,6-9-284 16</inkml:trace>
  <inkml:trace contextRef="#ctx0" brushRef="#br0" timeOffset="209305.5951">1178 14814 591 0,'-2'0'146'0,"-7"1"6"0,-3 6-84 16,-6 4-12-16,-6 1-6 0,-2 4-3 16,-4 6-4-16,3 6-5 0,1 5-2 0,3 4-2 15,1 0-5-15,4 1-3 0,5 1-4 16,5-3-4-16,1 1-3 0,3-5-5 16,3-3-3-16,6 1-3 0,3-2-3 15,2-2-4-15,2-3-6 0,3-6-8 16,6-2-11-16,2-5-15 0,5-3-16 15,2-5-13-15,3-3-28 0,2-5-90 16,-2-2-117-16,2-1-257 0</inkml:trace>
  <inkml:trace contextRef="#ctx0" brushRef="#br0" timeOffset="209721.9339">1269 15089 674 0,'-11'-10'174'0,"2"2"7"15,3 1-69-15,4 1-58 0,4 1-15 16,4 0-10-16,5 4-7 0,3-1-6 0,1-2-6 16,4 3-2-16,2 1-2 0,2 0-1 15,1 0-2-15,-2 1-1 0,-2 0-1 16,3 2-1-16,-4-2 1 0,1 0-1 15,-3 0 0-15,-2 3 0 0,-3 1-2 16,-1 0-1-16,-7 2 1 0,-4 2-1 16,-7 3-1-16,-2 3 1 0,-6-2 1 15,0 3 1-15,-4 2 1 0,0 1 0 0,0-1 4 16,0 0 2-16,5 3 5 0,1-2 2 16,0-1 3-16,3-1 0 0,4-2 1 15,3 0-2-15,2-2-3 0,2-3-3 16,3 2-4-16,3-2-2 0,4 1 0 15,2-3-2-15,1 0 0 0,2-3-1 16,4-2-4-16,2-3-5 0,3 2-9 16,0-6-14-16,3-1-20 0,2 0-20 15,-1-2-23-15,-2-3-109 0,-1-1-132 0,-5-1-290 16</inkml:trace>
  <inkml:trace contextRef="#ctx0" brushRef="#br0" timeOffset="209934.0783">1712 14766 666 0,'10'0'150'15,"2"7"6"-15,2 6-113 0,4 4-10 0,2 6 2 16,1 4 1-16,1 6 0 0,1 5-2 16,2 5 0-16,-5 3 0 0,-1-2 0 15,-3 2-4-15,-4 6-3 0,-5-6-4 16,-5 1-5-16,-6 1-8 0,-2 3-19 15,-5 3-34-15,-3 1-38 0,-2-2-121 16,-2-2-152-16,-4-3-355 0</inkml:trace>
  <inkml:trace contextRef="#ctx0" brushRef="#br0" timeOffset="212980.6803">2409 15127 648 0,'-6'0'178'0,"0"-2"7"0,1 4-36 16,-1 0-88-16,2-2-20 0,2 1-10 15,3 0-9-15,0-1-8 0,3 0-8 16,3 0-3-16,2-1-1 0,5 0-1 16,-1 0-4-16,0 0-9 0,2-1-16 15,0 1-21-15,0 0-15 0,-1 0-79 16,-3-1-49-16,2 4-118 0,1 3-229 16</inkml:trace>
  <inkml:trace contextRef="#ctx0" brushRef="#br0" timeOffset="213154.208">2393 15297 764 0,'-6'1'177'16,"3"-1"2"-16,0 0-123 0,2 0-22 16,1 0-13-16,4 3-8 0,1-2-6 15,3 1-7-15,2-1-10 0,5 1-22 0,1 0-16 16,1-2-131-16,4-1-141 0,2 2-341 15</inkml:trace>
  <inkml:trace contextRef="#ctx0" brushRef="#br0" timeOffset="214456.1736">3002 15233 501 0,'-3'-1'127'0,"-1"0"4"0,0-1-64 15,1 1-21-15,0-1-6 0,1 1-3 16,-1-1-4-16,2 2-4 0,-1-1-2 16,2 1-2-16,0 0-4 0,0 0-2 15,0 0-2-15,0 0-3 0,1-1 0 16,2 1-1-16,-1-3 0 0,1 2-2 16,2-1 0-16,3 1-1 0,0-3-1 15,4 3-2-15,-1-1-2 0,5 2 0 0,-1-1 0 16,5 1 0-16,-2 0 1 0,3 0-1 15,0 1 0-15,3-1 0 0,2 2 0 16,3-1 0-16,1 1-2 0,-1 1 0 16,4-2 0-16,-1 0-1 0,2-2-1 15,-1 1 1-15,2-1-1 0,-2-3 0 16,4 3 0-16,3-2 0 0,0 3 1 16,3 0-1-16,5 2 0 0,-1 0 0 15,4-1-1-15,-3-1 1 0,-2 2 0 16,3-2 0-16,-1 1 0 0,-1-1-1 0,2 1 1 15,-3 1-1-15,4 2 1 0,2 0-1 16,1-1 0-16,-2 0 1 0,-3-3-1 16,1 0 0-16,1 0 1 0,1-3-1 15,2 2 0-15,2 1 1 0,4-1-1 16,0 2 1-16,2-1-1 0,-2-2 2 16,0-1 0-16,1 1 0 0,-3 1 0 15,2-2 0-15,3 2 1 0,1 0-1 16,1 2-1-16,-3-2 0 0,-2-2-1 15,0 2 1-15,-1 1-1 0,-3-1 1 16,3 0-1-16,0 1 0 0,0 1 0 0,1 0 1 16,-2-1-1-16,-4-2 0 0,3 2 0 15,-3-2 0-15,-1 1 0 0,-3 0 1 16,2 2-1-16,3 0 1 0,-4 3-1 16,-2-3 1-16,-2 2-1 0,-5-2 1 15,0 0 0-15,-5-1-1 0,-1-1 1 16,-1 1-1-16,-1 1 1 0,0-1-1 15,-1 1 1-15,0 1 0 0,-2-1 0 16,-3 1-1-16,-1 0 1 0,-4-1-1 0,0 1 1 16,-3-1-1-16,-2-1 0 0,-3 2 0 15,0-2 0-15,-3 0 1 0,-3-2-1 16,-1 2 0-16,-3-1 0 0,-1 1 0 16,1 0 0-16,-2 0 0 0,1-1 1 15,-2 1 0-15,1-1-1 0,-1 0 1 16,1-1 0-16,-4 2 0 0,4-2 0 0,-2 2 0 15,-2-3-2-15,2 3-4 0,0-1-6 16,0 1-12-16,0 0-23 16,-2 1-25-16,1 1-85 0,-4 5-35 0,-6 0-117 15,-8-1-225-15</inkml:trace>
  <inkml:trace contextRef="#ctx0" brushRef="#br0" timeOffset="220675.0072">3169 14633 622 0,'-11'-5'157'0,"0"0"10"16,0-2-92-16,2 3-14 0,1 0-6 16,2 0-5-16,2-1-8 0,3 0-10 15,3-1-7-15,2 1-7 0,2-1-5 16,5-2-2-16,0 5-4 0,6 0-2 16,-2 1-2-16,3 3-1 0,2-2 0 0,2 3-1 15,1 1 0-15,0-2-1 0,-1-1 1 16,4 3-1-16,-5 0 0 0,2 3 0 15,-6-1 1-15,-1-1-1 0,0-1 0 16,-2 1 0-16,-3 0 0 0,-3-1 0 16,-2-3 0-16,-1 5 0 0,-2 0 0 15,-3 2-1-15,-4 0 1 0,-1 1 0 16,-2 3 0-16,-3 1 1 0,-1 2-1 16,-5-1 0-16,-2 2 0 0,-2 1-1 15,-2 1 1-15,0-2 0 0,1 0 0 16,-2-2 0-16,3 0 0 0,3 0 0 0,2-2 0 15,4-4 0-15,3 2 0 0,3-2 0 16,3 2 0-16,4-3 0 0,0-1 0 16,5-2 1-16,1 1-1 0,3 0 1 15,0-3-1-15,4 1 1 0,-2 0-1 16,3-2 0-16,1-2 1 0,1 2-1 16,-1-2 0-16,-1-1 0 0,0 1-1 15,-2 0-5-15,2 0-8 0,-4 1-13 0,1-1-17 16,-2 0-11-16,0 4-20 0,-3-1-4 15,0-2-109-15,-1 2-114 0,0 0-260 16</inkml:trace>
  <inkml:trace contextRef="#ctx0" brushRef="#br0" timeOffset="221040.8509">3693 14471 729 0,'-5'-7'178'16,"4"1"5"-16,-1 1-109 0,0 0-21 15,5 3-14-15,-1 0-11 0,3 2-8 16,4 0-8-16,1 0-4 0,3 0-3 16,2 2-2-16,2-2-3 0,1 0-9 15,2-2-14-15,-2 0-23 0,1-1-13 16,-2 0 64-16,-4-3-195 0,2-3-144 0,2 0-341 15</inkml:trace>
  <inkml:trace contextRef="#ctx0" brushRef="#br0" timeOffset="221192.4383">4007 14214 673 0,'0'-1'172'0,"0"4"6"0,-2 1-80 15,0 5-40-15,0 2-16 0,-1 2-12 16,1 3-8-16,-1 5-8 0,1 0-7 15,-1 3-13-15,2 1-20 0,-1 0-22 16,0 4-138-16,4-4-147 0,-2 1-361 16</inkml:trace>
  <inkml:trace contextRef="#ctx0" brushRef="#br0" timeOffset="222394.9408">4250 14755 590 0,'-1'-4'142'15,"0"1"5"-15,2 4-84 0,3 4-11 16,-2 3-7-16,5 0-3 0,-1 2-4 16,1 2-3-16,0 2-2 0,3-1-6 15,-3-1-3-15,2-1-5 0,0 2-2 16,-1-2-2-16,0-2-2 0,-2 0-1 0,-1-4 0 15,-3-1 2-15,2-3 2 0,-4-1 1 16,-2-4 0-16,1-2-1 0,-1-4-1 16,1-2-2-16,-1-1-3 15,2-6-6-15,3-5-1 0,0-2-2 16,2-2-2-16,5 2-3 0,0 0-4 0,3-1-7 16,2 7-11-16,1 2-14 0,1 6-16 15,0 4-15-15,1 3-19 0,1 3-110 16,1 4-126-16,3 6-288 0</inkml:trace>
  <inkml:trace contextRef="#ctx0" brushRef="#br0" timeOffset="223261.8546">5059 14665 554 0,'7'-10'142'0,"-3"0"11"16,-5-1-70-16,-3 4-15 0,-3-1-9 15,-3 2-6-15,-1 3-5 0,-3 0-8 16,-3 4-9-16,-1 3-9 0,-3 0-6 15,0 2-5-15,-1 4-4 0,-2-2-2 0,2 2-1 16,2 1-1-16,2-1-1 0,5 1 0 16,7 0-1-16,6 1 0 0,5-1 0 15,5 3-1-15,5-2 0 0,2 3 0 16,2-6 0-16,1 0-2 0,1-2 1 16,2 1-2-16,-3-3 0 0,-2-2 0 15,2-1-1-15,-3 1 1 0,-1 0 0 16,-3-1 1-16,-2-2 0 0,0 1 1 15,-2 1 1-15,-5-2 0 0,-3 1 2 0,-2 2 1 16,-6 0 2-16,-4 2 0 0,-2 1 2 16,-4 2 0-16,-2 2-1 0,-3 0-1 15,2 1-1-15,0 0-2 0,3 0 0 16,2-1-3-16,3 0-9 0,4-2-16 16,5 1-22-16,3-1-17 0,5-3 32 15,2-3-157-15,8-4-134 0,1-5-305 16</inkml:trace>
  <inkml:trace contextRef="#ctx0" brushRef="#br0" timeOffset="223458.341">5322 14661 746 0,'8'3'185'0,"-3"1"4"16,-2 6-119-16,1 2-14 0,0 6-13 15,-2 1-12-15,-1 2-12 0,-1-1-10 16,1-1-4-16,1-2-5 0,-1 1-10 0,1-6-12 15,0-1-14-15,0-4-18 0,3-2-8 16,-1-5-18-16,2-4-9 16,1-2-94-16,-2-5-106 0,0-6-238 0</inkml:trace>
  <inkml:trace contextRef="#ctx0" brushRef="#br0" timeOffset="223585.9874">5328 14513 513 0,'-18'-53'140'0,"0"3"16"15,1 2-65-15,3 9-7 0,4 12-9 0,4 6-13 16,1 9-13-16,4 6-12 15,2 7-23-15,2 6-31 0,0 12-23 0,2 4-125 16,1 10-12-16,0 5-118 0,3 10-231 16</inkml:trace>
  <inkml:trace contextRef="#ctx0" brushRef="#br0" timeOffset="223953.0044">5546 14720 661 0,'0'-3'168'0,"0"1"4"0,-1 1-92 15,1 1-27-15,-1 1-9 0,0 3-8 16,1 2-9-16,1 4-7 0,-2 1-3 15,3 1 0-15,-2 1-1 0,5 0-1 0,0-2 0 16,1 1-1-16,1-5-1 16,5 2 0-16,-3-4-2 0,5 0-1 0,-2-4 0 15,3-1-3-15,-1-5-2 0,0 0 0 16,1-6-2-16,-3-1 0 0,3-4-1 16,-2 1-1-16,1 0 0 0,-1 3-1 15,-1 1 0-15,0 4 0 0,1 3 0 16,-1 7 0-16,-1 3 0 0,-2 5 0 15,0 1-3-15,1 3-3 0,-1 1-11 16,1 1-15-16,-1 2-25 0,1 1-16 16,5-2-23-16,-3-2-108 0,4 0-131 0,2-1-280 15</inkml:trace>
  <inkml:trace contextRef="#ctx0" brushRef="#br0" timeOffset="224314.9513">6224 14412 686 0,'-17'13'186'16,"1"8"6"-16,-4 3-72 0,2 8-48 15,-1 6-16-15,1 2-16 0,3 4-13 16,7 2-10-16,2-2-10 0,11 0-17 15,6-4-26-15,8-1-27 0,9-2 58 16,8-7-197-16,6-7-155 0,5-5-372 16</inkml:trace>
  <inkml:trace contextRef="#ctx0" brushRef="#br0" timeOffset="225342.9143">6558 14755 527 0,'0'3'125'0,"-1"-3"3"16,2 0-83-16,-1 1-12 0,-1-2-6 0,1 0-4 15,0-2-5-15,0 1-4 0,-1-3-2 16,2 1-1-16,-1-2-1 0,2 0 1 16,0-1 1-16,-2 0 0 0,1 1 1 0,3 1-1 15,-4 1 0-15,0-1-2 0,-2 1-2 16,4 0-2-16,-2 2-1 0,0 1-2 16,-2-1 0-16,2 0-2 0,-1 2 1 15,1-1 1-15,-1-1-1 0,1 2 2 16,0 0 0-16,0 0 1 0,-3-1 0 15,3 0 0-15,-1 1-1 0,1 0-1 16,0-1-1-16,0 0 0 0,0-1-1 16,1 1 0-16,2 1 1 0,-3-2 0 15,0-1 1-15,0 1 1 0,0-1 2 0,1 2 1 16,-3-1 0-16,0-1 0 0,2 1 0 16,-1-1-1-16,0 2 0 0,1 0-2 15,-1-2-1-15,1 1-1 0,0 1 0 16,-1-2 1-16,2 2-1 0,-1-1 1 15,0 0 2-15,-1 0 0 0,2-2 1 16,0 3 0-16,-1-1 1 0,-1-1-2 16,2 2 0-16,0 0-2 0,2-1 0 0,-2 2-1 15,0-2-1-15,3 1-1 0,-1-3 1 16,0 0-1-16,-1 2 1 0,1-2 0 16,-1 1 1-16,1 0 1 0,-3 1 1 15,0 3 2-15,1-1 1 0,-1 0 2 16,1 2 1-16,-1 2 0 0,-1 1 2 15,0 4 0-15,-3 0 1 0,-1 5 0 16,0 5 1-16,2 6-1 0,-1 3 0 0,1 1-1 16,0 3-2-16,5-2-1 15,4-1-3-15,2-1-2 0,3-6 0 0,2 0-2 16,3-2-1-16,6-8 0 0,-2-3-1 16,-1-4 1-16,1-6-1 0,-2-7 0 15,1-4 0-15,-3-4 1 0,-5-2-1 16,-3-2 0-16,0 0 1 0,-6 4-1 15,-2 3 0-15,-2 1 0 0,-6 3 0 16,3 6 0-16,-4 3 0 0,1 2-1 16,1 4 1-16,1 3 0 0,2 4 0 0,4 2 0 15,1 2 0-15,7-1 0 0,3 1 0 16,3-1 0-16,6-4-1 0,3-2 1 16,3-6 0-16,1-6 0 0,0-2 0 15,-1-7 0-15,-2-7 0 0,-3 0 0 16,-3-6 1-16,-3-2-1 0,-4-2 0 15,-4-2 1-15,-3 5-5 0,-3 0-5 16,-2 2-6-16,-1 3-9 0,-3 7-10 0,1 4-18 16,2 5-15-16,0 3-8 15,2 6-14-15,0 4-102 0,3 2-118 0,2 5-265 16</inkml:trace>
  <inkml:trace contextRef="#ctx0" brushRef="#br0" timeOffset="225592.7691">7087 14879 794 0,'-3'5'194'16,"-5"1"5"-16,0 0-123 0,0 2-19 0,2-1-15 15,4-1-12-15,2 1-11 0,4-2-8 16,4-1-4-16,6 0-2 0,4-2-1 16,4-3-2-16,3-4-1 0,-1-2 1 15,-1-3-1-15,2-1 3 0,-6-6 0 16,-1 1 0-16,-7 0 2 0,-7 2 0 15,-1 1-1-15,-7 1 0 0,-4-1-2 16,-2 7-2-16,-4 0-5 0,0 4-10 16,-2 0-16-16,0 4-27 0,0 1-19 15,1 2-33-15,2 1-102 0,3 2-136 16,9 0-286-16</inkml:trace>
  <inkml:trace contextRef="#ctx0" brushRef="#br0" timeOffset="225807.1939">7325 14283 731 0,'21'-3'159'16,"1"4"3"-16,0 8-125 0,1 7-19 0,1 7-2 16,-1 3 1-16,-2 7 0 0,1 4 1 15,-3 4 4-15,-4 2 3 0,-3 1 1 16,-4-1-1-16,-6 4-3 0,-6-2-2 15,-7 0-14-15,-3 1-28 0,-6 0-40 16,-6 3-129-16,-8 3-150 0,-4-1-363 16</inkml:trace>
  <inkml:trace contextRef="#ctx0" brushRef="#br0" timeOffset="228535.6958">3275 15784 662 0,'-2'-18'164'0,"-3"1"7"15,0 3-99-15,2 3-17 0,3 10-8 16,-2 4-5-16,2 4-6 0,0 6-5 16,2 5-6-16,0 4-3 0,-1 5-2 15,-1-1-1-15,0 3-5 0,1 0-4 16,1 0-2-16,-1 1-3 0,0-2-2 16,0-2-1-16,2 1-1 0,0-2-1 0,-3-4-7 15,3-2-13-15,1-3-18 0,-1-5-23 16,3 0-28-16,-1-5-112 0,4-4-141 15,1-2-308-15</inkml:trace>
  <inkml:trace contextRef="#ctx0" brushRef="#br0" timeOffset="229264.1699">3583 16001 604 0,'-4'-5'156'15,"-1"2"13"-15,0-1-82 0,2 1-10 16,-1 1-7-16,2 1-6 0,2 2-9 15,0 0-10-15,3 2-11 0,1 2-7 16,0-1-7-16,2-1-3 0,1-1-2 16,3 1-1-16,2-2-2 0,0 0-2 15,3-2-3-15,1-1-2 0,-1 0-2 16,2-1-2-16,-1 1-5 0,-3-1-9 16,2-1-16-16,1 0-29 0,-3 3-23 15,2 0-59-15,-3-4-73 0,-3 0-132 16,-1 4-263-16</inkml:trace>
  <inkml:trace contextRef="#ctx0" brushRef="#br0" timeOffset="230414.6817">4127 15862 710 0,'-10'-10'180'0,"0"-1"5"16,2 1-103-16,1 1-23 0,5 3-13 16,2 0-13-16,4 1-13 0,2 2-6 15,4 0-5-15,3 1-3 0,3 0 0 0,1 2-2 16,5 0 0-16,1 3 0 0,3-1-1 15,0 2-1-15,-2 1-1 0,1-4 0 16,-2 5-1-16,-4-3 1 0,-2 2-1 16,-4-1 0-16,-2 1 0 0,-3 1 0 15,-4 6 0-15,-2-4-1 0,-6 2 1 16,-1 1-1-16,-3 0 1 0,-5 2-1 16,-4 1 1-16,-2 3 0 0,-5-2 0 15,2 3 0-15,-2 3 0 0,0 1 0 16,1 0 0-16,5-4 1 0,2 1 0 15,2-1 1-15,5-3 1 0,0-3 0 0,3-5 2 16,3 1 0-16,3 0 1 0,3-4-1 16,3 0 1-16,3-3-1 0,2-1 0 15,2 1 0-15,3-1-1 0,0-4-1 16,4 0 0-16,2 0-2 0,0 1 1 16,-2 0-2-16,4-1 0 0,-2 2-4 15,-1-2-6-15,-2 3-11 0,-4-2-16 16,-2 1-23-16,-2-2-13 0,-1 7-22 0,-4-5-106 15,2 5-127-15,0 2-274 16</inkml:trace>
  <inkml:trace contextRef="#ctx0" brushRef="#br0" timeOffset="230704.2134">4516 15792 798 0,'2'-4'190'15,"1"2"3"-15,0-2-108 0,2 1-38 16,2 1-24-16,0 0-10 0,5 3-5 15,1 1-4-15,0-1-8 0,4 2-15 16,1-1-25-16,-3 2-17 0,3-3-16 0,-5-3-118 16,2-3-137-16,-1 2-296 0</inkml:trace>
  <inkml:trace contextRef="#ctx0" brushRef="#br0" timeOffset="230879.0163">4873 15520 811 0,'1'2'190'0,"0"4"4"0,3 5-127 16,-3 3-26-16,3 2-14 0,-4 2-8 15,1 5-8-15,1-1-8 0,-3 3-14 16,0 2-20-16,2 1-25 0,0 0-96 16,3-1-43-16,5 0-132 0,-2-1-263 15</inkml:trace>
  <inkml:trace contextRef="#ctx0" brushRef="#br0" timeOffset="231348.6209">5108 16048 628 0,'2'-11'150'16,"0"2"6"-16,-1 2-91 0,3 2-20 15,2 2-3-15,3 8-1 0,0 0-2 16,0 3-2-16,2 3-3 0,1 2 0 0,0 1-3 16,-1-1-5-16,3-2-3 0,-1-1-2 15,-2 0-3-15,1-3-3 0,-3-1-2 16,-3-3 0-16,-2 0 4 0,-4-2 1 16,-2-2 1-16,0 0 0 0,-5-5 1 15,2-5-2-15,0-3-2 0,0-3-7 16,1-6-2-16,2-4-3 0,2-2-2 15,2-2-1-15,3 0-1 0,5 3 0 0,2 1-3 16,4 8-5-16,1 2-7 0,0 4-9 16,4 3-13-16,1 6-20 0,-1 2-26 15,0 4-23-15,0 0-112 0,1 3-140 16,1 1-313-16</inkml:trace>
  <inkml:trace contextRef="#ctx0" brushRef="#br0" timeOffset="231967.2899">6035 15849 598 0,'-2'-7'146'0,"-3"1"10"0,-5 1-82 0,-2 5-10 15,-3 2-1-15,-3 4-1 0,-3 6-3 16,-2 1-6-16,-3 4-9 0,1 3-8 16,5 2-8-16,1 1-8 0,5 2-6 15,4-1-3-15,7 1-1 0,6-6-3 16,5 2-2-16,7-5-2 0,3-1-1 15,4-4-1-15,5-5-4 0,-1-4-4 16,2-3-7-16,0-4-12 0,-3-5-14 16,-1-2-18-16,-2-4-12 0,-2 1-10 0,-3-1-12 15,-1 1-102-15,-5 0-113 0,1-1-257 16</inkml:trace>
  <inkml:trace contextRef="#ctx0" brushRef="#br0" timeOffset="232316.8452">6289 15922 687 0,'-10'-5'185'0,"-1"2"8"0,-3 3-80 15,3 3-41-15,0 0-15 0,0 2-12 16,2 4-12-16,0 4-9 0,3 0-6 15,3 4-3-15,3 1-1 0,3 0-3 16,4 1-2-16,4-5-3 0,5 0-1 0,4-2-2 16,2-6-1-16,4-4-1 0,-1-5 0 15,2-2 0-15,-1-3 0 0,-5-7-1 16,0-2 1-16,-9-6-1 0,-5 2 1 16,-3 1-1-16,-5-2 1 15,-5 2-1-15,-3 5-1 0,-6-1-6 0,2 5-9 16,-7 2-12-16,-3 2-16 0,2 3-17 15,-2 3-13-15,2 2-4 0,5 5-11 16,3 1-2-16,6 2-95 0,6 0-101 16,7-1-249-16</inkml:trace>
  <inkml:trace contextRef="#ctx0" brushRef="#br0" timeOffset="232564.1961">6497 15877 680 0,'7'-7'168'0,"-2"1"4"0,-1 2-100 15,0 2-19-15,0 2-5 0,0 5-8 16,-1 0-7-16,0 1-6 0,0 0-2 0,0 1-2 16,2 3-3-16,0-3-2 0,0 2-1 15,4 2-2-15,-1-1-2 0,1 2 0 16,-1 0-3-16,1 2-1 0,0 3-2 16,-5-4-1-16,-2 0 0 0,-6 0-2 15,-2-2 0-15,-6-1-1 0,-2-1-1 16,1-5-2-16,-2 7-8 0,-2-9-10 15,7 5-14-15,1-1-19 0,6 0-22 16,0-1-25-16,2 0-112 0,4-5-137 16,6 7-303-16</inkml:trace>
  <inkml:trace contextRef="#ctx0" brushRef="#br0" timeOffset="232806.5379">6962 15632 746 0,'-11'-2'182'15,"-2"1"3"-15,-5 6-112 0,-2 4-22 16,-5 7-9-16,3 9-7 0,0 2-8 16,3 2-6-16,3 6-4 0,6 0-2 15,5 4-4-15,11-1-7 0,5-2-10 16,6-2-16-16,8-1-19 0,2-6-21 15,5 0-23-15,-2-6-117 0,0-8-139 16,3-3-308-16</inkml:trace>
  <inkml:trace contextRef="#ctx0" brushRef="#br0" timeOffset="234062.6553">7026 15904 562 0,'1'-3'139'0,"1"-1"7"0,-2 0-75 16,0 3-22-16,1 0-9 0,-1 0-4 15,1-1-2-15,-2 1-2 0,1 1-2 16,1 1-2-16,-1-1 1 0,0 2-2 0,1-1-1 16,-2-2-3-16,2 1-2 15,-1 0-4-15,0 0-2 0,0-2-4 0,0 1-2 16,0 1-3-16,0-1-2 0,0 0-1 16,2 0-1-16,-1-2-1 0,0 1 1 15,3-2 0-15,-3-1 0 0,1 0 2 16,1 3 1-16,-1-4 1 0,-1 2 0 15,1 0 1-15,-2 2-1 0,1 1 1 16,0-1 1-16,-2 2-1 0,1-1 0 0,0 2 0 16,-3 3 0-16,3 0-1 0,-1 1-1 15,0 1 0-15,0 1-2 0,0 0 0 16,-1 2-1-16,2-2 0 0,0 2 0 16,0-2 0-16,-1 2-1 0,1-2 0 15,3-1 0-15,0-1 0 0,1-1 0 16,-2-3 0-16,2-2 0 0,3-5-1 15,-1 0 1-15,2-3 0 0,-3-1 0 16,0-1 0-16,0-1-1 0,-2 0 0 0,-2 0 1 16,-1-1 0-16,-3 2-1 0,-1 3 2 15,-1-1 1-15,-1 3 0 0,1 2 0 16,-2 2 1-16,1 1-1 0,2 3 0 16,-1-2-1-16,3 3 0 0,0 0-1 15,0 2-1-15,2 1 0 0,0 0 0 16,0 0 0-16,1 2 1 0,-1-1-1 15,1-1 0-15,1-1 0 0,-2-1 0 16,1-3 0-16,1-1 0 0,0 1 0 16,0-1 0-16,-1-2 0 0,2 1 1 15,-3-2-1-15,2 1 1 0,-1 1-1 16,1-1 1-16,-2 0-1 0,-2 2 1 0,2 1-1 16,-1 3 1-16,0 1 0 0,-2 1 0 15,2 2 1-15,1 6 0 0,0 3 2 16,1 1 0-16,6 4 0 0,-3 0 1 15,4 2-1-15,3-2 0 0,0 0-1 16,2-5-1-16,0-2 0 0,3-7-1 16,-1-2 1-16,3-4-1 0,-2-4 0 15,-1-5 0-15,-1-4 0 0,1-5-1 16,-3-1 1-16,-2-6 0 0,-4-1 0 0,-1 0 0 16,-3 1 0-16,-2 2 0 0,-4 5 0 15,-2 1 0-15,-1 7-1 0,-2 4 1 16,1 3-1-16,0 3 1 0,-1 4-1 15,4 5 1-15,-1 4 0 0,2 5-1 16,2 2 1-16,3 2-1 0,1 1 1 16,6-1-1-16,0-2 0 0,4-3 0 15,6-2 1-15,4-5-1 0,0-2 0 0,5-4 0 16,-2-6 0-16,1-3 0 16,-3-3 0-16,-1-6 1 0,-6-3-1 0,-2-3 1 15,-7-7-1-15,-2 5 0 0,-4-5-2 16,-3 1-3-16,-2 2-7 0,-2 1-7 15,1 5-8-15,-2 5-11 0,3 3-12 16,-1 4-14-16,4 2-10 0,1 5-3 16,1 2 0-16,2 0-2 0,2 1 2 15,-1 1 6-15,4 3 10 0,-1 0-85 16,-2-1-93-16,2 2 118 0,-1 1 80 0,-1-1 31 16,-1 0 25-16,-1-2 21 0,-1 2 109 15,2 0 114-15,-3 0-98 0,0 2-62 16,0-2-16-16,1 1-16 0,-1-1-10 15,1-1-9-15,1 2-11 0,0-3-10 16,3-2-5-16,1 2-6 0,0-5-2 16,3 0-2-16,3-3-2 0,2-1-3 15,4-2 0-15,0-2-1 0,3-1 1 0,0-3 3 16,0-2 3-16,-5-2 2 0,-3-2 2 16,-8 2 2-16,-7-5-1 15,-6 1-2-15,-5 0-4 0,-6 1-4 0,-4 4-5 16,-2 4-7-16,2 2-10 0,4 6-11 15,0 3-13-15,4 7-24 0,4 2-24 16,5 1-33-16,4-3-97 0,6-3-135 16,5-6-290-16</inkml:trace>
  <inkml:trace contextRef="#ctx0" brushRef="#br0" timeOffset="234321.974">7743 15691 697 0,'5'-7'166'0,"4"0"3"15,4 5-112-15,4 6-13 0,2 2-2 16,5 5-3-16,0 6-3 16,2 4-3-16,0 0 0 0,2 5 1 15,0 1-2-15,-2 2-4 0,-4 3-3 0,1 0-3 16,-7-2-3-16,-5 7-4 0,-7 0-3 15,-7 2-5-15,-5 0-9 0,-7-2-16 16,-7 5-37-16,-6 1-49 0,-8-1-113 16,-8-1-160-16,-4-1-359 0</inkml:trace>
  <inkml:trace contextRef="#ctx0" brushRef="#br0" timeOffset="234867.9666">3139 15314 577 0,'-31'-13'160'0,"-1"15"8"0,-1 10-26 16,2 16-84-16,3 14-14 0,2 8-7 16,3 10-7-16,5 13-7 0,4 4-7 15,9 7-5-15,9 4-3 0,7-1-5 0,11-1-10 16,12-1-21-16,18-6-18 0,14-3-137 16,12-8-146-16,9-12-354 0</inkml:trace>
  <inkml:trace contextRef="#ctx0" brushRef="#br0" timeOffset="235453.5839">7778 15436 579 0,'19'-12'144'0,"3"1"6"0,6 5-73 0,1 4-34 16,4 3-6-16,3 6-1 0,1 5-1 15,1 7-4-15,0 9 0 0,1 3-1 16,1 7 0-16,-2 3 0 0,0 8-3 16,-5-2-3-16,-1 4-4 0,-6-4-5 0,-4 10-4 15,-9-2-3-15,-5 2-2 0,-10-3-2 16,-5 2-1-16,-10-3-2 0,-4 2 0 15,-8-9-4-15,-2 1-12 0,0-4-16 16,-2-4-24-16,4-3-23 0,2-7-118 16,5-11-143-16,5-9-316 0</inkml:trace>
  <inkml:trace contextRef="#ctx0" brushRef="#br0" timeOffset="235963.7761">8476 15346 659 0,'-12'-6'164'0,"0"0"6"0,2-1-89 0,2 1-32 16,0-1-8-16,6-2-5 0,-2 0-6 0,5-4-5 16,4 2-4-16,1 0-2 0,5 2-3 15,3-1-2-15,-1 5-4 0,4 0-3 16,1 4-2-16,-4-1-2 0,2 6-2 15,-1 0 0-15,-2 3 0 0,-2 2-1 16,-1 2 0-16,-4 1 0 0,-1 0 0 16,-5 1-1-16,-2 0 1 0,-3 0 0 15,-2 1 1-15,-7-1-1 0,1 0 1 16,-1 0-1-16,-1 1 3 0,0-1 1 16,0-2 2-16,0 0 2 0,4 0 0 0,3 0 1 15,1 0-1-15,5-1-1 0,2-1-2 16,4 0-2-16,3-1-2 0,5-1 0 15,3-2-4-15,1-4-4 0,1-1-8 16,5-1-9-16,0-4-14 0,5 4-15 16,1-3-11-16,-1 2-18 0,3-1-45 15,-3 3-61-15,-3-1-107 0,-2 1-225 16</inkml:trace>
  <inkml:trace contextRef="#ctx0" brushRef="#br0" timeOffset="236634.9192">6638 15254 547 0,'-19'-6'133'0,"2"0"4"0,1 1-80 0,2 1-16 15,-1 0-3-15,3 3-1 0,2 0-2 16,1 1-1-16,2-1-1 0,0 1 1 15,1-1-2-15,3-1-3 0,3 1-5 16,4-1-3-16,1-2-2 0,7 2-3 16,4-2-5-16,7 0-2 0,9 1-1 15,5-1-2-15,8 1 0 0,8 2-2 16,7-1-1-16,6-1-1 0,5 0 0 16,4-1 0-16,8 0 0 0,4 1-1 0,2-1 0 15,0-1 1-15,6 3 0 0,1 0 1 16,2 0 3-16,-2 1 2 0,-1-2 4 15,4 2 2-15,0 1 1 0,2-1 0 16,-3 0 0-16,-5-4-2 0,-4 3-2 16,3-1-3-16,-6-1-1 0,-5-2-1 15,-9 0-2-15,-7 1 0 0,-3 4-1 16,-13-8-2-16,-12 5-8 0,-10 3-14 0,-14-1-22 16,-9 2-27-16,-8 0-28 0,-13-3-113 15,-10 3-145-15,-7-3-310 0</inkml:trace>
  <inkml:trace contextRef="#ctx0" brushRef="#br0" timeOffset="237742.7123">9204 14779 616 0,'-11'-32'154'0,"5"4"8"0,3 4-85 16,10 12-19-16,1 4-9 0,6 4-5 16,4 6-6-16,2 7-6 0,3 7-5 0,5 5-5 15,3 2-2-15,-1 9-4 16,5 0-1-16,-1 8-1 0,3 3-1 15,-2 1-1-15,-2 3-1 0,4 0-2 0,-1-1-1 16,-1-3-1-16,-3-3-2 0,1-1-2 16,-1-7-2-16,1-1 0 0,-4-2-4 15,-1-2-6-15,-3-3-12 0,-2-5-16 16,-2-6-23-16,-5-3-11 0,-4-4-24 16,-3-6-104-16,-6-6-125 0,2-2-270 15</inkml:trace>
  <inkml:trace contextRef="#ctx0" brushRef="#br0" timeOffset="237970.1229">9918 14657 675 0,'-12'-8'172'16,"-2"7"4"-16,-5 4-78 0,-6 11-42 0,-4 9-13 15,-4 6-7-15,-5 9-9 16,-1 8-5-16,-4 10-4 0,-1 4-3 0,-5 0-5 15,1 0-2-15,-3 1-4 0,3-2-2 16,2-1-1-16,4-9-4 16,7-8-9-16,16-3-16 0,6-7-25 0,16-8-25 15,9-8-117-15,13-8-142 0,10-9-319 16</inkml:trace>
  <inkml:trace contextRef="#ctx0" brushRef="#br0" timeOffset="238269.305">10374 14724 564 0,'-37'15'151'0,"-2"3"10"0,-3 4-55 15,2 5-36-15,1 4-8 16,4 6-4-16,5 4-5 0,5 0-9 0,7 1-9 16,7 0-8-16,8-2-8 0,5-4-7 15,6-5-5-15,6-6-4 0,8-2-3 16,5-4-5-16,5-6-10 0,2-4-15 16,7-5-20-16,5-4-14 0,-2-1-19 15,-1-7-112-15,-2-3-129 16,1 0-281-16</inkml:trace>
  <inkml:trace contextRef="#ctx0" brushRef="#br0" timeOffset="238661.2632">10431 14909 804 0,'-6'-8'178'15,"8"2"1"-15,-1 2-127 0,4 2-32 16,2 1-9-16,3 1-3 0,3 0-3 0,3 1-2 16,0-1-2-16,6 1 0 0,-2-1 0 15,1 0-1-15,3 0 1 0,-2-1-1 16,1 3-2-16,1 0-4 0,-6 0-4 16,-1 2-5-16,-2 1-3 0,-8 0-3 15,-4 2-1-15,-9 0 1 0,-4 2 4 16,-4 2 5-16,-4 5 6 0,-2-3 10 0,0 3 11 15,2 0 8-15,2 4 7 16,2-1 5-16,2-2 4 0,2-3 1 0,4 1-4 16,1-2-6-16,2-1-6 0,3-1-6 15,5-3-5-15,2-1-4 0,6 0-4 16,4-2-2-16,1 0-3 0,8-5-5 16,6-2-6-16,0-2-8 0,4-2-12 15,2-1-13-15,0-2-18 0,0 0-6 16,-5 0-17-16,-7 0-107 0,-1-1 6 15,-6-1-94-15,-5-2-174 0</inkml:trace>
  <inkml:trace contextRef="#ctx0" brushRef="#br0" timeOffset="238860.2373">10882 14656 635 0,'11'-10'147'15,"4"6"4"-15,0 4-95 0,1 6-25 16,3 3-4-16,1 5 1 0,2 7 1 15,-1 3 1-15,-1 4-1 0,3 4 1 0,0 5 3 16,-1 7 2-16,-1 6-3 0,-7-1-3 16,-5 5-5-16,-8 1-4 0,-8 4-3 15,-8-1-6-15,-9 0-11 0,-8 1-25 16,-11 5-31-16,-9 1-144 0,-6 2-160 16,-9 1-392-16</inkml:trace>
  <inkml:trace contextRef="#ctx0" brushRef="#br0" timeOffset="240607.0951">11552 15105 650 0,'-6'-5'177'0,"0"0"12"0,2 3-79 16,1 0-27-16,0 0-13 0,2-1-10 15,1 2-14-15,4-3-12 0,1 1-11 0,2-4-6 16,1 1-5-16,2 0-4 16,4 1-1-16,0-1-3 0,4 3-5 0,-1 0-12 15,0 3-22-15,1 0-34 0,1 5-37 16,0-5-108-16,-2 7-150 0,-1 3-323 16</inkml:trace>
  <inkml:trace contextRef="#ctx0" brushRef="#br0" timeOffset="244086.6178">12385 15158 448 0,'-8'-2'133'0,"-1"-2"6"15,-1 1 0-15,2-1-81 0,-1 0-9 16,3 2-6-16,1-1-4 0,1 1-4 16,1-1-4-16,3 2-5 0,1-2-3 15,5 1-4-15,1-1-2 0,4-1-3 16,4 2-1-16,1-1-2 0,4 1 0 16,-2 2-1-16,5-3 0 0,-2 3 0 0,4-1-1 15,0-3 0-15,2 2-1 0,3-2-1 16,4 0 0-16,5 1-2 0,2-1-1 15,3-1 0-15,3 2-1 0,5-2-1 16,3 1 0-16,3-2 0 0,2 2-1 16,7-1 0-16,-2 4 0 0,4 0 0 15,3 2 1-15,1-1 0 0,-2 0 0 16,0 0-1-16,0 1 1 0,7-3 0 16,-1 3-1-16,1-1 0 0,4 0 1 0,4-1 0 15,2 2 0-15,4-1-1 0,2-1 1 16,1-3 0-16,-1 2-1 15,4-3 0-15,0 4 1 0,1-3 0 0,0-2 1 16,-2 3 0-16,1 2 1 0,-1 0 1 16,-1 2-1-16,-2 2-1 0,-5-3 0 15,-1 2-1-15,-1 3-1 0,-2-1 0 16,-3-4-1-16,-4 3 0 0,-2-1 1 0,-2-2-1 16,-4 0 0-16,-7-3 0 0,0 4 0 15,-6 2 0-15,-5-6 0 0,-4 3 0 16,-6 4 0-16,-5-2 0 0,-5 3-1 15,-5-5-3-15,-7 4-6 0,-4 2-10 16,-4 1-10-16,-9-3-15 0,-3 1-15 16,-4-1-17-16,-7-1 86 0,-3-1-200 15,-4-2-129-15,-6-5-334 0</inkml:trace>
  <inkml:trace contextRef="#ctx0" brushRef="#br0" timeOffset="248161.8688">12807 14573 563 0,'-8'-6'155'0,"2"0"9"0,-1 3-43 0,1 0-51 16,1-1-9-16,2 0-5 0,-2 3-7 15,4-1-8-15,0 0-8 0,3-3-8 16,0 2-4-16,-1 0-5 0,4 1-5 16,3-4-2-16,3 2-3 0,2-1-2 15,4 1-1-15,4 1-1 0,1-1-1 16,0 2 0-16,0 0-1 0,-3 2 0 15,1 2 1-15,-5 0-2 0,-1 2 1 16,0 1-1-16,-3 0 0 0,-4-1-1 0,-1 4-1 16,-1-1-1-16,-2-1 0 15,-5 4 0-15,-1 0 0 0,-3 1 0 16,-1 1 1-16,-2 2 1 0,-6-1 0 0,0 2 2 16,-3-3-1-16,-4 2 1 0,-3 0 0 15,-3 1 0-15,2 0 0 0,2 2 0 16,1 1 1-16,2 2 1 0,1-2 0 15,6-2 0-15,1-1 2 0,3-4 0 16,4-1 0-16,0-3 0 0,5-3 1 0,6-1 0 16,1 1 0-16,1 0-1 0,2-3 1 15,1-1-1-15,1 0-1 0,2 0 0 16,1 0-1-16,3 0-1 0,2 0-1 16,4-1 0-16,-1-1-3 0,-2 1-4 15,1 1-9-15,-2-1-12 0,-2 1-20 16,-4 2-20-16,-4 0-4 0,-2 0-131 15,1 3-137-15,-1 0-311 0</inkml:trace>
  <inkml:trace contextRef="#ctx0" brushRef="#br0" timeOffset="248447.1483">13121 14397 766 0,'-2'-9'188'0,"3"0"5"16,-1 4-106-16,3 2-35 0,1 0-16 15,5 1-13-15,1 2-8 0,1 0-8 16,1 2-9-16,0 0-11 0,1 1-19 15,3 2-23-15,-2-1-18 0,1-2-123 16,0-2-142-16,-1-1-319 16</inkml:trace>
  <inkml:trace contextRef="#ctx0" brushRef="#br0" timeOffset="248620.6818">13474 14201 631 0,'-2'-3'187'0,"2"6"8"0,-3-1-12 15,1 5-109-15,-1 6-19 0,3 0-14 16,-2 2-14-16,1 2-10 0,-1 1-11 0,-1 6-12 16,4-2-23-16,1-2-32 0,1 5-142 15,1-2-161-15,2 2-388 0</inkml:trace>
  <inkml:trace contextRef="#ctx0" brushRef="#br0" timeOffset="249786.7648">13647 14733 508 0,'2'-6'147'16,"0"0"9"-16,-1 2-26 0,0 3-61 16,3 4-10-16,-3-2-5 0,4 3-7 15,-2 0-7-15,5 3-6 0,-1 0-4 16,2 3-3-16,-1 0-4 0,1-1-3 15,-3 0-1-15,1-1-2 0,-3-3 0 16,-2 0-1-16,-2-2 0 0,-1-3-1 16,0-1 0-16,-1-3-2 0,-2-1 0 15,3-5-3-15,1-2-3 0,1 0-3 0,1-3-1 16,4-1-1-16,4 1-2 0,3 2-1 16,0 2-4-16,4 1-6 0,3 0-7 15,-1 3-15-15,3 1-22 0,0 0-25 16,3 1-9-16,-2 0-122 0,3 4-139 15,0 1-307-15</inkml:trace>
  <inkml:trace contextRef="#ctx0" brushRef="#br0" timeOffset="250797.2189">14490 14602 268 0,'2'-1'76'0,"-1"0"8"16,1 0-18-16,0-1-15 0,0 2-1 15,1 0 1-15,2-1 1 0,-4 1-1 16,1-1-5-16,2 1-4 0,-3 0-3 16,1 0-3-16,0-1-1 0,-2 0 0 15,2 1 1-15,0 0 2 0,-1-3 2 16,1 1-1-16,0-1 0 0,-2-1-1 0,2 2-1 16,-2-3-2-16,1 1-4 0,-2 0-2 15,0-1-3-15,-2 0-2 0,-2 1-4 16,-1 2-2-16,-1-2-4 0,-5 0-3 15,-2 3-2-15,-2 0-2 0,-7-3-2 16,2 4-2-16,-2 3-1 0,0 0-1 16,2 3 0-16,0-1-1 0,3 4 0 15,5 2 0-15,2-1 0 0,3-2 0 0,5 1 0 16,2-1-1-16,5 1 1 0,4-3-1 16,2-1-1-16,5 1 0 15,2-1 0-15,4-1-1 0,3-1-1 0,1 2 0 16,2 1-2-16,-1-1-2 0,-2 1 0 15,-1 1 0-15,-3-1 0 0,-2 1 1 16,-2-1 1-16,-2 0 1 0,-2 0 2 16,-2 1 2-16,-5-4 0 0,-2 5 0 15,-1-1 1-15,-4 3 0 0,-1-2 1 16,-5 5 0-16,-3-2 2 0,0 0 0 0,-3 0 1 16,-5-3 1-16,-3-2-1 0,-2-1 0 15,2-1-1-15,-3-2-1 0,4 2-4 16,2-5-10-16,4 1-16 0,5 1-30 15,8-2-18-15,4-3-130 0,7 0-149 16,3 1-341-16</inkml:trace>
  <inkml:trace contextRef="#ctx0" brushRef="#br0" timeOffset="251102.8899">14790 14649 831 0,'2'5'204'0,"1"3"3"0,-2 3-123 16,-2 5-30-16,-1 3-17 0,4-1-11 16,-2 0-13-16,-2 2-8 0,2-3-4 15,2-3-6-15,0-5-6 0,2-2-10 0,-2-6-12 16,2-2-18-16,1-9-16 0,-2-4-8 16,1-3-2-16,0-4 1 0,1-3 9 15,-3-4 12-15,-2-5 18 0,-2-4 16 16,-3-5 10-16,-4-7 8 0,-2-4 7 15,-1-4 4-15,0 1 7 0,3 3 8 16,-1 6 7-16,2 12 4 0,2 7 1 16,4 11-4-16,2 10-2 0,2 9-9 15,-1 6-24-15,4 8-23 0,2 6-129 16,-1 8-130-16,-1 4-321 0</inkml:trace>
  <inkml:trace contextRef="#ctx0" brushRef="#br0" timeOffset="251429.0282">15036 14638 774 0,'0'-5'182'16,"-1"-1"3"-16,-1 3-123 0,4 2-16 16,-2 4-7-16,0 1-6 0,1 4-8 0,1 2-4 15,1 2-3-15,1 3-1 0,0-2-4 16,0 4-3-16,2-2-2 0,2 1-1 15,-2-3-2-15,2-2 0 0,0 0-2 16,-2-3-1-16,4-6 1 0,-1-3-1 16,1-6 0-16,-1-6-1 0,2 1 1 15,0-4 0-15,1 0-1 0,-1 2 0 16,-2 0-1-16,-1 4 0 0,1 3 0 16,-4 3 0-16,-2 3-1 0,-1 3 0 15,-2 3-1-15,-2 5-3 0,0 5-4 0,-2 2-6 16,2 4-12-16,1 1-18 0,2-1-20 15,1 1-11-15,8-1 124 0,3-3-249 16,5-5-147-16,2-3-373 0</inkml:trace>
  <inkml:trace contextRef="#ctx0" brushRef="#br0" timeOffset="251715.4002">15737 14253 574 0,'-3'-5'150'0,"-5"8"12"16,-6 4-69-16,-4 7-12 0,-3 5-1 15,-4 6 0-15,1 7-3 0,-1 4-8 16,3 3-10-16,2 6-12 0,4 2-12 15,3-1-12-15,6 0-9 0,6-2-11 16,4-3-14-16,8-5-13 0,10-5-21 16,4-6-29-16,8-6-17 0,4-5-131 15,1-7-150-15,4-3-335 0</inkml:trace>
  <inkml:trace contextRef="#ctx0" brushRef="#br0" timeOffset="252611.626">15800 14586 465 0,'4'-1'126'16,"-2"1"4"-16,1-1-22 0,-1 0-68 16,1 1-10-16,-2 0-4 0,0 1-4 15,2-2-2-15,-2-2-2 0,1 3 0 16,2-1 0-16,-3-1 1 0,3-2-1 16,0 0 0-16,-2 2-2 0,2-2 0 15,-2-1-2-15,-1 2-1 0,3 0-2 16,0-1 0-16,-3 0-2 0,1 0-1 0,0 1 0 15,-1 1-1-15,1 1-1 0,-3-3 1 16,2 2 1-16,-1 2-1 0,-1-3 2 16,1 3 1-16,0-4-1 0,0 2 2 15,1 2-2-15,-1-1 1 0,0 0 0 0,2 1-1 16,-1 0-1-16,-1 1 0 0,0-1 0 16,0 0-1-16,0 0-1 0,0 0 0 15,-3 1 0-15,3 1-1 0,0 1 1 16,-1 1-1-16,1-2 0 0,0 2-1 15,1-1 0-15,2 0-1 0,-2-3-1 16,-1 2-1-16,0 1 0 0,1-3 1 16,0 0-1-16,1-1 0 0,0-2 0 15,-1 1 0-15,1-3 0 0,-1 0 0 16,0 1-1-16,0-1 1 0,-1 2 0 0,-1-1 0 16,2 1 2-16,-1 2-1 15,1 0 2-15,-2 1 1 0,1 0 0 0,-1 1 1 16,0 4 0-16,-3-1 1 0,0 3 1 15,1 2 0-15,-3 3 0 0,1 3 2 16,0 1-1-16,0 1 1 0,1 4 0 16,1-3-2-16,-1 3-1 0,4-3 0 15,0 2-2-15,0-3-1 0,2-1-2 16,4-3 0-16,4-4-1 0,1-2-1 0,3-6 1 16,-1-2-1-16,4-5 1 0,1-5-1 15,-3-1 0-15,0-4 1 0,-5-1-1 16,-1 0 1-16,-3-1-1 0,-5 4 1 15,-4 0 0-15,0 3-1 0,-5 5 0 16,1 6-1-16,-3 3 1 0,2 3 0 16,-2 3 0-16,3 5 0 0,0 1 1 15,5 3-1-15,2 2 1 0,5 0 0 16,5 1-1-16,7-2 0 0,1-1 0 0,4-2 0 16,4-6-1-16,2-4 0 15,3-5 0-15,-4-5 0 0,-2-5 1 16,-1-5 0-16,-5-4 0 0,-4 1 0 0,-5-5 0 15,-7-2-3-15,-5 1-2 0,-3 2-5 16,-2 3-6-16,-3 3-5 0,-3 0-10 16,0 6-10-16,2 3-16 0,4 7-13 15,0 0-5-15,3 4-7 0,1 2 19 16,6 3-125-16,1 0-113 0,0 0-266 0</inkml:trace>
  <inkml:trace contextRef="#ctx0" brushRef="#br0" timeOffset="252851.4974">16212 14679 673 0,'2'2'180'16,"0"-1"11"-16,-5 1-86 0,1 3-27 16,-3 0-11-16,1 0-11 0,0 2-14 15,2 2-12-15,2 0-9 0,2-1-6 16,5 2-3-16,4 0-4 0,3 0-3 16,5-2-1-16,4-3-1 0,1-1-2 15,2-4 1-15,-1-4-1 0,-2-2-1 16,-4-4 1-16,-3-1 0 0,-8-1 1 0,-5 0 0 15,-5-1-1-15,-5 1 1 0,-6 2 0 16,-4 2-2-16,-2 0 0 0,-3 3-7 16,-2 3-9-16,2 2-12 0,-2 1-21 15,5 3-27-15,6 2-59 0,2 0-79 16,8 3-134-16,8 1-283 0</inkml:trace>
  <inkml:trace contextRef="#ctx0" brushRef="#br0" timeOffset="253144.8989">16356 14232 715 0,'7'0'154'0,"5"3"4"0,5 4-125 15,6 3-13-15,7 3 3 0,1 1 8 16,7 3 5-16,2 3 3 0,2 2 1 16,5 5 4-16,1 2-1 0,-2 5-5 15,-3 6-5-15,-2 1-8 0,-6 1-7 16,-9 2-4-16,-14 0-5 0,-12 1-10 16,-10-1-14-16,-10 2-27 0,-15-2-30 15,-9 4-140-15,-6 3-162 0,-14 2-382 16</inkml:trace>
  <inkml:trace contextRef="#ctx0" brushRef="#br0" timeOffset="253676.2604">12502 13994 696 0,'-35'-18'165'0,"-4"16"4"16,-4 15-114-16,0 12-13 0,3 10-8 16,-5 13-7-16,4 9-4 0,7 10-4 15,6 8-3-15,8 8-1 0,9 3-3 16,12 6-2-16,14-1-5 0,16 1-11 0,16-4-23 15,18-8-20-15,15-10-136 0,13-6-146 16,15-13-356-16</inkml:trace>
  <inkml:trace contextRef="#ctx0" brushRef="#br0" timeOffset="254245.1755">16840 13926 636 0,'9'-18'137'0,"4"7"3"0,3 6-108 15,4 10-19-15,3 7-4 0,5 10 1 16,0 7 2-16,-2 8 5 0,1 7 6 0,-1 8 8 15,0 0 5-15,-3 6 2 0,-2 2 1 16,-3 0 0-16,-3 1-4 0,-4-1-8 16,-8-3-7-16,-4-1-6 0,-5-5-3 15,-5 0-5-15,-6-7-12 0,-3-6-16 16,-3-5-19-16,1-6-15 0,1-5-15 16,0-8-119-16,4-9-132 0,4-5-294 15</inkml:trace>
  <inkml:trace contextRef="#ctx0" brushRef="#br0" timeOffset="254699.2363">17400 13886 707 0,'-5'-20'163'0,"3"1"4"16,3 1-116-16,5-1-16 0,4-1-5 16,1 1-3-16,4 3-5 0,2 2-5 15,2-1-3-15,3 6-3 0,-1 0-2 16,0 3-3-16,0 4-2 0,-2-1-1 15,1 3-1-15,-3 3-1 0,-1-3-1 0,-1 4-1 16,-2 3-1-16,-3 1-1 0,-3 4-1 16,-4 2-1-16,-6-1 0 15,-4 4 1-15,-4 1 0 0,-4-1 1 0,-2 0 1 16,-1-1 1-16,-1 0 2 0,2 1 3 16,1 0 3-16,3-1 2 0,1 0 2 15,4 0 1-15,1 0 1 0,3-2-2 16,4 2-2-16,3 0-4 0,3-2-5 15,2-1-7-15,5 0-13 0,4-2-14 0,4 0-14 16,1-4-12-16,1-1 128 16,3 1-254-16,-1-2-141 0,1 0-375 0</inkml:trace>
  <inkml:trace contextRef="#ctx0" brushRef="#br0" timeOffset="255261.3588">16214 15085 633 0,'-7'-10'151'0,"-2"0"6"16,1 2-97-16,0 0-13 0,5 4-4 15,-1 0-1-15,0 1-4 0,6 5-4 16,0 0-4-16,3 1-2 0,6 1-3 16,3 3-3-16,6-1-2 0,6 0-1 15,6-4-3-15,7 1-3 0,9-1-2 16,3-6-2-16,9-2-3 0,6-2-1 0,8-2-2 15,7-2-1-15,5-3-1 16,-1-1 0-16,6 4-1 0,-5 2-1 0,-3 1-1 16,-6 3 0-16,-8 6-2 0,-12 3-1 15,-6 3-4-15,-12 2-7 0,-9 2-12 16,-9 1-18-16,-7 0-19 0,-9-1 90 16,-8 0-222-16,-7 0-149 0,-6-4-373 15</inkml:trace>
  <inkml:trace contextRef="#ctx0" brushRef="#br0" timeOffset="258089.39">13034 15549 668 0,'-12'-18'170'0,"5"2"9"16,-1 5-101-16,5 6-14 0,0 10-8 16,5 2-7-16,-1 4-8 0,1 8-8 15,1-1-7-15,-2 5-2 0,3-1-4 16,-2 2-4-16,-2-1-4 0,4 1-3 15,-4 1-3-15,1 3-4 0,1-5-2 16,-2-1-6-16,2-2-8 0,-1-2-11 16,-1-2-22-16,2-5-20 0,1-3-18 15,-1-2-121-15,1-4-139 0,6-1-312 0</inkml:trace>
  <inkml:trace contextRef="#ctx0" brushRef="#br0" timeOffset="258409.1173">13297 15749 647 0,'-4'-4'151'16,"0"-1"1"-16,2 2-100 0,-1 0-22 15,-2 3-11-15,2 0-7 0,-1 0-14 0,2 1-14 16,0 2-10-16,0-1-128 0,1-1-123 15,1 4-310-15</inkml:trace>
  <inkml:trace contextRef="#ctx0" brushRef="#br0" timeOffset="259267.7099">13353 15799 493 0,'-5'-4'130'0,"-1"-3"9"16,1 0-55-16,-2-1-17 0,2 1-2 15,-1 0 1-15,-2 2 0 0,3 1-1 16,0 2-3-16,2-1-4 0,2 2-7 15,1-2-9-15,1 3-7 0,2 0-6 16,4 0-6-16,4-1-3 0,2 0-4 16,4 1 0-16,4 0-3 0,2-1-3 15,2-2-3-15,1 2-1 0,-4 0-3 16,-2-3-3-16,1 4-5 0,-2 0-7 0,-3 0-11 16,-4-1-14-16,-2 2-23 15,-1 0-23-15,1 4 74 0,-6-2-210 0,2 0-151 16,-2 5-377-16</inkml:trace>
  <inkml:trace contextRef="#ctx0" brushRef="#br0" timeOffset="260109.7574">13995 15716 586 0,'-15'-10'164'16,"-2"0"13"-16,0-1-47 0,-2 4-46 15,3 1-9-15,4-2-7 0,2 3-7 16,4-1-11-16,5 0-13 0,3 1-8 16,3 3-7-16,6-2-5 0,3 0-4 15,3 2-3-15,4 2-2 0,0 2-2 16,1-2-2-16,3 2-1 0,-4-1-1 16,3 1-1-16,-6 1 0 0,-1-1-1 0,0-1 0 15,-1 2-1-15,-2 1 0 0,-3-2-1 16,-3 3-1-16,-2 0 0 0,-2 1 0 15,-4 1 0-15,-4 2 0 0,-1 1-1 16,-2 0 2-16,-4 2-1 0,0 1 1 16,-1 2 0-16,0 0 1 0,-3 1 0 15,-1-2 0-15,-2 2 1 0,2-1 0 16,-2 1 0-16,3-1 0 0,0-1 1 16,1-3 0-16,3 1 1 0,6-2-1 0,3-1 1 15,1-3 0-15,4 0 0 0,4-2 0 16,1 1-1-16,4-2 0 0,3 2 0 15,1-1 0-15,1-2-1 0,0 0 0 16,2-2-1-16,-1 0-2 0,-2-2-3 16,1 1-5-16,-1-1-7 0,0-2-10 15,-1 3-11-15,1 2-18 0,-4-1-15 16,1 0-11-16,-3 1-125 0,-4-1-137 0,2-1-313 16</inkml:trace>
  <inkml:trace contextRef="#ctx0" brushRef="#br0" timeOffset="260373.1077">14334 15525 836 0,'-5'-3'194'16,"6"-2"2"-16,2 2-126 0,4 3-31 16,3 0-19-16,2 2-8 0,5 1-10 15,3-2-14-15,0 1-22 0,2-1-21 16,1 2-15-16,0-3-128 0,-2-1-141 16,0-5-321-16</inkml:trace>
  <inkml:trace contextRef="#ctx0" brushRef="#br0" timeOffset="260518.7195">14690 15337 731 0,'-2'0'178'0,"-2"4"4"0,1 3-105 16,1 2-31-16,1 3-15 0,1 3-10 0,0 4-11 16,0 2-13-16,0 3-22 0,0 0-24 15,0 2-134-15,0 1-146 0,4 2-357 16</inkml:trace>
  <inkml:trace contextRef="#ctx0" brushRef="#br0" timeOffset="260894.9522">14959 15711 755 0,'2'6'179'15,"2"1"6"-15,-2 6-121 0,3 0-19 16,0 2-5-16,0-2-7 0,0 3-7 16,-1-1-5-16,-2-3-5 0,2-2-1 0,-1 1-1 15,0 0 1-15,-2-1 0 0,-1-3 0 16,-2-1 1-16,-1-2 0 0,0-3-1 15,-1-5 0-15,-1-2-3 0,0-1-1 16,-2-4-3-16,4-4-3 16,1-6-1-16,2-1-2 0,-1-2-1 0,4-1-1 15,3-2 0-15,4 3-1 0,1 3-2 16,3 5-4-16,0 1-5 0,6 3-6 16,-2 1-10-16,2 4-14 0,0 0-21 15,2 0-19-15,1 4 107 0,-1 0-234 16,2 6-151-16,1 3-382 0</inkml:trace>
  <inkml:trace contextRef="#ctx0" brushRef="#br0" timeOffset="261894.5191">15880 15590 604 0,'-11'-8'154'0,"-6"5"11"16,-3 3-79-16,-2-2-17 0,0 6-2 15,-4 5-4-15,2 2-6 0,-3 3-8 16,1 5-8-16,3 0-9 0,3 7-7 16,3 0-6-16,7-2-6 0,3 2-2 15,6-4-4-15,3-2-2 0,7-2-3 16,2-1-6-16,5-5-6 0,3-3-11 16,5-2-18-16,3-3-19 0,2-3-19 0,4-3-13 15,0-6-116-15,3 0-131 16,-1-1-289-16</inkml:trace>
  <inkml:trace contextRef="#ctx0" brushRef="#br0" timeOffset="262183.7533">16108 15658 684 0,'-14'4'177'16,"-2"2"8"-16,-1 3-99 0,2 2-18 0,0 3-10 15,2 6-9-15,2-1-11 0,5 5-11 16,4-6-7-16,3 1-2 0,4-1-4 15,2-5-2-15,5 1-2 0,2-6-2 16,1-1-2-16,2-1-2 0,0-4-2 16,1-3-1-16,2-4 0 0,-3-5 0 15,-1-1 0-15,-3-6 0 0,-2-3 0 16,-3-2-1-16,-3 2 1 0,-5-3 0 16,-3 0 0-16,-3-1-1 0,-4 7 0 15,-2 1 0-15,-3 3-4 0,-1 4-5 16,-1 6-8-16,0 2-12 0,2 7-17 0,2 1-17 15,2 3-16-15,5 5-120 16,2 0-3-16,5 1-110 0,6 2-202 0</inkml:trace>
  <inkml:trace contextRef="#ctx0" brushRef="#br0" timeOffset="262550.6292">16570 15643 618 0,'-7'-4'155'15,"0"-3"9"-15,-3 5-83 0,-1 0-18 16,-3 0-3-16,0 6-5 0,-3-2-5 16,1 3-8-16,1 1-7 0,1 1-8 15,1 1-5-15,2 1-5 0,3 2-4 16,4 2-3-16,0 1-2 0,3 0-3 15,5 4-1-15,6-1-2 0,1-3-2 0,6 0 0 16,2-1 0-16,3-4-1 0,1-2-1 16,2-4 1-16,-1-2 0 15,-1-1-1-15,-4-1 0 0,-1-2 0 0,-6 0 0 16,-1 1 1-16,-6 0 0 0,-5 3 0 16,-5 3 0-16,-4-2 1 0,-4 2-1 15,-3 5 1-15,-5-2-2 0,-2 3-8 16,-2 1-8-16,2 0-13 0,0 2-16 15,2 1-19-15,2-2 51 0,6-2-184 0,4-4-140 16,7-4-346-16</inkml:trace>
  <inkml:trace contextRef="#ctx0" brushRef="#br0" timeOffset="262806.662">17022 15342 802 0,'-21'4'193'0,"-6"3"5"0,-3 5-123 16,0 7-23-16,2 8-11 0,1 3-11 16,2 8-8-16,3 2-9 0,5-1-4 15,5 5-3-15,6 0-8 0,3-1-13 16,9-2-15-16,4-5-20 0,7-3-15 0,5 0-13 15,6-7 34-15,2-7-158 16,0-5-124-16,5-6-302 0</inkml:trace>
  <inkml:trace contextRef="#ctx0" brushRef="#br0" timeOffset="263682.362">17048 15653 546 0,'2'-7'130'16,"1"0"4"-16,0 3-80 0,1-1-19 15,-2 3-9-15,0-1-5 0,1 1-3 16,-2 2-4-16,0-2-1 0,1 1 1 0,-1 2 2 15,1-2 2-15,-2 1 2 0,1-2 4 16,2-1 2-16,-1 1 1 0,-2-1-2 16,2 0-2-16,-1 0-4 0,0 0-3 15,1 1-4-15,-2 2-4 0,3-1-2 16,-2 0-2-16,0 0-1 0,1-2-1 16,-1 2 1-16,0-1-1 0,-1-2 0 15,0-1 1-15,0 3 0 0,0-3 2 0,0 1 0 16,1 2 3-16,-1 0 1 15,0 0 1-15,0 2 0 0,0-3 1 16,-1 3-1-16,0 4-1 0,-2-3-1 0,1 3-2 16,-1 1 0-16,0 1 1 0,0 3-2 15,2-1 1-15,0 1-1 0,-2 2 0 16,3 0 0-16,-1 1-2 0,4 2 1 16,-2-3-1-16,0 1 0 0,2-2 0 15,0-1 0-15,0 0-1 0,2-3 0 16,-2-2-1-16,3-2 1 0,0 1-2 15,-1-1 1-15,0-3-1 0,0 2 1 0,-1-1-1 16,-3 1 0-16,0 1 1 0,1-1-1 16,-2 2 1-16,0 2 0 0,-2 4-1 15,1-2 1-15,1 4 0 0,0 2 1 16,1-1-1-16,3-1 0 0,0 0 1 16,3-3-1-16,2 1 0 0,2-2 0 15,0-3-1-15,1-3 0 0,3 0 1 16,-1-2-1-16,0-1 0 0,0-3 0 15,0-2 0-15,-1-1 0 0,-3 1 0 0,-1-4 1 16,-4 0-1-16,1 0 0 0,-4-1 1 16,-1 1-1-16,-1-1 0 0,0 3 1 15,-1 0-1-15,1 1 0 0,-3 0 0 16,1 2 0-16,1 1 0 0,0 3 0 16,-2-1 0-16,2 2 0 0,0 1 0 15,1 0 0-15,-2 1 0 0,2-2 0 16,-2 0-1-16,1 2 1 0,1-2 0 0,0-2 0 15,-1 3 0-15,1-1 0 0,-1 1 0 16,1 0 0-16,1-1 0 0,-1 1 0 16,-1 2 0-16,2-2 0 0,0-1 0 15,-1 0 0-15,-1 2 0 0,0-1 0 16,1 0 0-16,0 0-1 0,0 0 1 16,0 1 0-16,2-1 0 0,-2 2 0 15,1-2-2-15,-1 0-1 0,2 1-6 16,-4 1-7-16,2-2-10 0,-1 3-18 15,1-2-15-15,-2 1-13 0,-1 0-12 16,1-2-113-16,-1 0-125 0,-2-2-284 16</inkml:trace>
  <inkml:trace contextRef="#ctx0" brushRef="#br0" timeOffset="264314.37">17106 15645 556 0,'-1'-6'135'0,"1"-1"6"0,-1-1-76 16,2 1-19-16,1-1-4 0,2 2 1 15,0 1 1-15,-1 0-1 0,0 3-1 16,-1 1-1-16,2 2 0 0,0 2-3 16,-3 5-3-16,0 2-5 0,0 3-2 15,-1 3-5-15,-1 5-3 0,-1 0-5 16,0 3-3-16,0 1-3 0,1-2-3 15,1-3-1-15,2-2-1 0,2 0-2 16,2-3 0-16,1-5-1 0,4-3 0 16,2-2-1-16,-1-2 0 0,2-5-1 15,2-3 0-15,-1-1-1 0,0-1 1 0,-1-4-1 16,0-3 0-16,-2 1 1 0,-1-2 0 16,-1 2 0-16,-1-4 1 0,-2 1 0 15,-2 1 0-15,-1 4 0 0,-2 1 1 16,-1 0-1-16,-2 3 0 0,1 2 0 15,0 0 0-15,1 3 0 0,-1-2 0 0,0 3 0 16,1 1-1-16,-1 1 1 0,0-1-1 16,0 3 1-16,-1-1 0 0,0 0-1 15,1 1 1-15,-1-1 0 0,0 2 1 16,2 0-1-16,-2-1 0 0,-1 2 1 16,1 1 0-16,1 3 1 0,-2 0 0 15,-1 0 0-15,2 4 0 0,0 1 1 16,0 1-1-16,3-2-1 0,0 1 0 15,5-2 0-15,-1-1-1 0,2-2 0 16,3-2 1-16,4-3-1 0,0-2 0 16,3-2 0-16,3-1 0 0,5-5 0 0,-2-1 1 15,-1-6-1-15,2-4 0 0,-4-1 0 16,-3-2 0-16,-1-2 1 0,-8 0-1 16,-2-2 0-16,-3 0 1 0,-7 0-1 15,-2 3-1-15,-2 0-2 0,-5 2-4 16,0 4-6-16,-4 4-7 0,0 6-10 15,1 7-18-15,0 3-16 0,3 6-11 0,1 4-10 16,2 2-115-16,3 3-124 16,3-1-284-16</inkml:trace>
  <inkml:trace contextRef="#ctx0" brushRef="#br0" timeOffset="264587.5025">17672 15762 720 0,'4'0'182'15,"-3"0"5"-15,-2 4-112 0,-2 1-15 16,1 0-8-16,-2 2-9 0,2 2-11 0,-2-3-10 16,3-2-5-16,1-1-2 0,3 2-3 15,2-4-3-15,3 1-2 0,4-1-3 16,4 0-1-16,2 0-2 0,4-2 0 16,0-3-2-16,0-3 1 0,0-3 0 15,-3-1 0-15,-5-1-1 0,-4-2 1 16,-6 1 1-16,-4-1-1 0,-5 5 1 15,-6-1 0-15,-1 3-1 0,-5-1-3 16,-3 4-6-16,-1 3-11 0,0 1-11 0,3 1-17 16,2 2-21-16,4 1 80 0,3 1-214 15,6-4-147-15,9 2-370 16</inkml:trace>
  <inkml:trace contextRef="#ctx0" brushRef="#br0" timeOffset="264845.6574">17832 15320 729 0,'-4'-4'168'16,"4"3"4"-16,2 5-110 0,4 6-29 16,3 3-10-16,5 2-2 0,5 4 1 15,5 4-3-15,2 2 0 0,5 3 1 16,-1 1 2-16,3 0 1 0,-2 3-1 15,-3 0-3-15,-3-2-2 0,-6 2-3 16,-5-2-4-16,-6 3-2 0,-7-3-4 0,-4 2-5 16,-7 0-11-16,-6-1-15 0,-4-1-30 15,-6 2-117-15,-6-5-31 16,-4 1-135-16,-2 0-270 0</inkml:trace>
  <inkml:trace contextRef="#ctx0" brushRef="#br0" timeOffset="265521.349">12538 15314 697 0,'-24'6'160'0,"-8"12"5"0,-5 14-118 15,3 15-10-15,5 6-3 16,2 14-4-16,2 10-6 0,7 3-7 0,8 9-7 16,16 2-3-16,14-4-5 15,9 1-10-15,18-8-13 0,13-7-20 0,13-6-135 16,18-16-141-16,18-11-349 0</inkml:trace>
  <inkml:trace contextRef="#ctx0" brushRef="#br0" timeOffset="266162.6314">18080 15272 640 0,'1'-18'151'15,"5"0"5"-15,4 2-85 0,1 2-31 16,3 6-5-16,1 1-4 0,4 5-2 15,0 4-3-15,2 5-4 0,4 7-3 16,0 6-2-16,2 4-2 0,2 7 0 16,-1 5 1-16,1 8-1 0,1 5 1 15,-4 2 0-15,-1 3 0 0,-3 5-4 16,-5 0-2-16,-2-3-1 0,-9-1 0 0,-7-7-3 16,-7 0-1-16,-4-3-1 15,-5-3-3-15,-3-4-7 0,-3-3-12 0,-1-3-21 16,2-3-20-16,0-5 128 0,1-8-270 15,2-8-162-15,5-4-421 0</inkml:trace>
  <inkml:trace contextRef="#ctx0" brushRef="#br0" timeOffset="266666.9885">18668 15138 640 0,'-1'-10'146'0,"-2"-2"7"0,1-1-106 16,0 0-9-16,2 1 3 0,2-2 1 16,1 1-2-16,3 0-5 0,1 1-5 15,1 0-4-15,4 5-6 0,3-1-7 16,0 5-4-16,1 1-4 0,0 6-2 0,0 2-1 16,-2 4-2-16,0 0 0 0,-4 2-1 15,-2 1 1-15,-2 2-1 0,-3-3 0 16,-4 3 0-16,-2-1 1 0,-3-1-1 15,-3 0 1-15,-2 0 0 0,-5-1 1 16,-1-1 0-16,1 1 3 0,0-1 2 16,-1 0 4-16,4 3 2 0,2-2 1 15,3 0 0-15,6-1-1 0,1-1-1 0,3-1-3 16,4-2-3-16,7-2-3 0,1-3-3 16,5-2-5-16,3-1-8 0,1-1-9 15,4-2-13-15,0-1-11 0,0 1-13 16,0 1-9-16,-2-1 60 0,-1 0-175 15,-5 2-125-15,-3 1-315 0</inkml:trace>
  <inkml:trace contextRef="#ctx0" brushRef="#br0" timeOffset="267261.1041">17487 15075 511 0,'-22'-2'129'0,"0"2"5"0,0-3-56 16,3 3-36-16,1-2-7 0,1 1-3 15,1-1-1-15,4 1-2 0,1-1-2 16,1-1-1-16,3 0 0 0,2-2-3 16,5-3-1-16,5-2-1 0,3 1-1 0,3-4-2 15,4 1 0-15,5 1-1 0,2 0 0 16,2 4 0-16,3-1-2 0,6 5-1 16,1 2-1-16,4-1-3 0,4 2-1 15,5 3-2-15,3 0-2 0,7 1-2 16,6-1-1-16,4-2-1 0,4 0-1 15,6 0 1-15,2-1-1 0,0-2 1 16,2-2-1-16,-2 0 1 0,-5 2 0 16,-1 0 0-16,-8-3 0 0,-5 0 1 15,-9 0-1-15,-7 1-1 0,-8 0-3 16,-9 2-8-16,-9-3-17 0,-6 1-19 16,-8 1-15-16,-7-1-133 0,-6-2-145 15,-1 0-334-15</inkml:trace>
  <inkml:trace contextRef="#ctx0" brushRef="#br0" timeOffset="267519.4086">19493 14845 860 0,'-3'-1'211'0,"2"-2"6"0,-1 2-129 16,4 0-28-16,2 1-17 0,1-2-16 16,0 1-13-16,1 0-18 0,-1 0-23 15,0 0-39-15,0-1-99 0,-5-1-54 0,-4 1-149 16,1-1-302-16</inkml:trace>
  <inkml:trace contextRef="#ctx0" brushRef="#br0" timeOffset="269971.9016">19833 14405 579 0,'-21'-16'160'16,"-1"-2"10"-16,2-1-40 0,1 1-60 16,9 7-9-16,0 2-8 0,5 3-7 0,5 4-8 15,8 3-7-15,5 8-3 0,4 4-5 16,4 6-6-16,5 5-3 0,4 7-1 15,5 3-4-15,1 5-3 0,0-1-3 16,-4 1-3-16,2 2-3 0,-1-3-8 16,-4-3-12-16,-3 0-20 0,-3-5-20 15,-2-3-18-15,1-5-126 0,-3-6-141 16,-1-5-323-16</inkml:trace>
  <inkml:trace contextRef="#ctx0" brushRef="#br0" timeOffset="270180.0624">20384 14362 774 0,'-6'17'174'15,"-2"7"3"-15,-1 7-128 0,-4 7-19 16,-1 7-2-16,-6 4-1 0,-2 6-4 16,-2 2-4-16,-3 0-3 0,-3 1-4 0,2 7-2 15,-1-3-5-15,2-1-5 16,-3-7-9-16,5-7-13 0,4-4-16 0,5-8-20 15,7-12 15-15,7-7-150 0,8-9-136 16,12-6-322-16</inkml:trace>
  <inkml:trace contextRef="#ctx0" brushRef="#br0" timeOffset="270447.3466">20963 14513 690 0,'-23'4'171'0,"-3"4"7"0,-3 4-97 15,-5 2-21-15,-2 7-7 0,1 3-3 16,-2 4-5-16,3 7-8 0,-1 0-5 16,1 2-4-16,6 5-4 0,5-2-6 15,4 2-4-15,9 3-4 0,5-5-3 16,9 3-5-16,7-4-5 0,8-1-8 15,5-5-8-15,5-6-11 0,4-7-17 0,3-6-19 16,2-7-14-16,0-5-104 16,1-8-20-16,-2-1-114 0,-3-7-219 0</inkml:trace>
  <inkml:trace contextRef="#ctx0" brushRef="#br0" timeOffset="270811.3719">20969 14719 769 0,'0'-9'179'0,"3"4"4"0,3 0-112 15,5 3-35-15,4-1-12 0,4 3-4 16,1 0-5-16,1 2-5 0,1 0-5 16,0-2-2-16,1 0-1 0,-1 0-1 15,0-1 0-15,-2 0-1 0,-1 1 0 16,-4-2 1-16,-3 5-2 0,-3 1 1 0,-7 0-1 15,-4 3 1-15,-4 4 0 16,-5 1-1-16,-1 4 1 0,-7-3 1 0,1 3 2 16,-2 1 4-16,2 3 5 0,-1-2 4 15,1-2 4-15,3 0 3 0,3 2 1 16,2-2 0-16,3 0-4 0,5-3-3 16,4-1-4-16,8 1-4 0,1-4-3 15,2-4-3-15,6-2-1 0,1-3-4 16,3-4-7-16,2-3-6 0,0-4-10 0,0 0-12 15,4 2-21-15,-4-4-21 16,2 4-6-16,-5-1-124 0,-2-3-135 0,-7 1-309 16</inkml:trace>
  <inkml:trace contextRef="#ctx0" brushRef="#br0" timeOffset="271009.8411">21479 14420 644 0,'17'1'170'0,"5"1"11"15,4 5-17-15,3 4-112 0,4 6-4 16,2 4 4-16,4 4 5 0,-1 7-3 16,-4 5-4-16,-3 5-4 0,-5 4-3 15,-8 3-5-15,-7 5-6 0,-15 5-8 16,-9 4-5-16,-14 6-10 0,-9 6-21 16,-13 1-28-16,-14 2-52 0,-10 4-150 15,-3-1-186-15,-1-3-440 0</inkml:trace>
  <inkml:trace contextRef="#ctx0" brushRef="#br0" timeOffset="298516.8626">22535 14861 703 0,'-3'-3'161'16,"2"2"4"-16,-4-3-86 0,4 2-49 15,4 3-11-15,1 0-2 0,6 3-1 16,1 0 0-16,3 1-4 0,2-3-3 16,2 2-4-16,0-1-2 0,3 0-7 15,-4-2-7-15,2 0-9 0,-2 2-10 0,-1-3-9 16,-3 1-8-16,-3-1-7 0,-1 0-10 16,-3 2-4-16,-5 0-44 0,-5 0-28 15,-3 3 6-15,-4 0 51 0,-4 0 46 16,-2 1 31-16,0 0 25 0,-3-1 64 15,2 1 46-15,-2-1 13 0,5 2-36 16,-3-2-30-16,5 1-13 0,1 1-10 16,1-3-8-16,3 3-6 0,5-3-9 15,-1 0-6-15,8 1-6 0,2 0-6 16,2-1-3-16,6-3-4 0,3-1-2 0,4-1-8 16,4-2-14-16,2-3-16 0,0 0-11 15,4-1-20-15,-2-1-112 0,-2 1-127 16,-2-3-282-16</inkml:trace>
  <inkml:trace contextRef="#ctx0" brushRef="#br0" timeOffset="298738.275">22924 14825 490 0,'7'-1'128'0,"1"1"4"0,4 0-4 15,3 2-104-15,1 2-5 0,4 1-1 16,0 2 2-16,0 1 0 0,5 0 0 15,-2 2-1-15,-2-1 0 0,-3-2 1 16,-3 0 1-16,-6 1 0 0,0 2 0 16,-10-2-4-16,-8 3 1 0,-8 4-4 15,-9 3-3-15,-8 2-9 0,-5 4-15 0,-8 1-21 16,-5 2 68-16,-3-3-205 0,2 3-142 16,-3-2-371-16</inkml:trace>
  <inkml:trace contextRef="#ctx0" brushRef="#br0" timeOffset="299718.8819">4415 17574 669 0,'-8'1'165'0,"0"-2"5"0,0 0-82 0,5-3-43 16,1 3-15-16,5-2-6 0,-3 2-7 15,2-1-7-15,3-1-5 0,5 1-2 16,0 1-2-16,5-6 0 0,0 1-5 16,4-1-13-16,0 2-18 0,3 0-10 15,-1 2-15-15,-1-2-116 0,-3 3-127 16,-2 2-284-16</inkml:trace>
  <inkml:trace contextRef="#ctx0" brushRef="#br0" timeOffset="299888.7287">4415 17750 739 0,'-9'6'163'0,"0"-2"2"15,5 0-129-15,2 0-16 0,6-3-6 16,2 1-4-16,4-2-4 0,5-3-5 0,1-1-9 16,3-1-12-16,0-2-11 0,1-2-17 15,4-2-118-15,-4-2-125 0,1 0-298 16</inkml:trace>
  <inkml:trace contextRef="#ctx0" brushRef="#br0" timeOffset="300129.1032">4526 17387 635 0,'3'0'137'0,"3"1"3"0,1 2-108 16,5 4-14-16,4 2-3 0,5 4 2 15,5 1-1-15,1 5-1 0,1 2 0 16,4 1 0-16,0-3 2 0,-1 2 1 16,-2 0-1-16,-5-3-1 0,-3 1 2 15,-9-2-2-15,-7 2-3 0,-9 1-4 16,-5 2-2-16,-10 1-8 0,-5 2-12 16,-6 2-15-16,-3 1-15 0,-1 0-128 15,-4 1-132-15,4-2-323 0</inkml:trace>
  <inkml:trace contextRef="#ctx0" brushRef="#br0" timeOffset="306258.5683">5267 17159 380 0,'-8'-14'113'15,"0"1"6"-15,0 1 0 0,0-1-66 16,5 5-18-16,-2-3-4 0,2 1-3 0,1-2-4 16,4 6-4-16,2 3-1 0,1 1 3 15,2 3 2-15,3 3 1 0,1 3 2 16,6 10 1-16,-1-2 0 0,2 1-2 15,0 6-3-15,4 0-3 0,-3 2-4 16,1 1-5-16,-1-2-2 0,0 3-2 16,-1-4-3-16,3 0-1 0,-3-3-2 0,0 0-1 15,0-5-3-15,-3-1-6 0,1-2-7 16,-1 0-10-16,-1-1-10 0,-2-1-8 16,3 1-12-16,-2 1 9 0,0-2-117 15,-4-3-110-15,0-4-265 0</inkml:trace>
  <inkml:trace contextRef="#ctx0" brushRef="#br0" timeOffset="306527.8476">5888 17028 586 0,'3'-14'134'0,"-3"7"2"16,-3 6-74-16,-2 10-42 0,-3 6-6 15,-2 7 0-15,-5 8 0 0,-2 4 1 16,-4 5 3-16,-3 4 2 0,-1 1 3 16,1 4 3-16,-3 2 1 0,1 1 0 0,3 3 0 15,0-1-4-15,-2 1-4 0,3 0-5 16,2-4-5-16,4 0-3 0,1-4-3 16,2-7-2-16,4-4-2 0,5-7-14 15,4-3-14-15,2-4-15 0,4-9 8 16,4-7-142-16,5-8-132 0,4-6-314 15</inkml:trace>
  <inkml:trace contextRef="#ctx0" brushRef="#br0" timeOffset="306933.5974">6419 17127 553 0,'-5'-7'136'0,"-3"3"1"0,-3 0-38 0,-3 4-78 16,-6 5-9-16,-1 2-1 0,-5 2 1 16,0 4 1-16,-4 7 3 0,0 1 3 15,-2 5 6-15,1 1 6 0,2 4 3 0,2 2 1 16,2 4 1-16,6-1-3 0,3 4-4 16,7 1-5-16,4-3-8 0,6-2-5 15,6-1-4-15,1-2-3 0,6-6-3 16,3-7-4-16,4-1-7 0,4-3-13 15,3-5-15-15,6-1-15 0,5-4-13 16,4-1-121-16,-1-4-131 0,1-4-298 16</inkml:trace>
  <inkml:trace contextRef="#ctx0" brushRef="#br0" timeOffset="307493.4318">6580 17303 713 0,'-2'-6'154'15,"2"0"2"-15,0 0-128 0,4 1-11 16,-1-4-6-16,6 7-2 0,1 1-2 16,2 1-3-16,3 1-2 0,0 1 0 15,3 1 0-15,2 2-1 0,0-5 1 16,1-1 0-16,0-2 0 0,1 1 1 16,0-1-1-16,-1 3 0 0,-3-1-1 0,-3 3 0 15,-3 5 0-15,-4-1-1 0,-5 2 0 16,-4 3 0-16,-3 2 1 0,-5 0-1 15,-3 2 0-15,-3-1 0 0,-3 2 0 16,-1 3 0-16,-2-2 1 0,1 1-1 16,-2 2 0-16,1 2 1 0,2-1 2 15,-1-1 3-15,2 1 3 0,1 0 3 16,-1-2 3-16,5-4 2 0,2-2 1 16,1-1 0-16,5-2-2 0,3-4-3 0,3-2-3 15,4-3-2-15,3 0-2 0,3-2-1 16,4-2-1-16,2 1-1 0,4-2-1 15,0 1-1-15,2 0 0 0,2 1 0 16,3 0-1-16,1 0 0 0,3-2-1 16,-2 2-4-16,1-3-7 0,1-2-12 15,-2 0-9-15,-1-4-11 0,-2-2-10 16,-3 2-10-16,1-3-30 0,-3 1-79 0,-2-1-100 16,-3-1-242-16</inkml:trace>
  <inkml:trace contextRef="#ctx0" brushRef="#br0" timeOffset="307763.7092">6983 16937 630 0,'4'-10'137'0,"3"3"2"15,1 6-105-15,3 6-18 0,3 7-5 16,2 6-2-16,3 7 3 0,-1 7 1 15,0 2 2-15,4 4 4 0,-1 5 3 16,-4 0 2-16,1 1 3 0,-5 0-1 16,-1-5-2-16,-2 4-4 0,-5 0-5 15,-3 2-3-15,-2-3-4 0,-4 0-4 16,-5 1-1-16,-6 1-3 0,-3-1-5 16,-4-2-10-16,-3-8-13 0,1 1-13 0,2-1-13 15,0-7-121-15,5-5-128 0,7-10-295 16</inkml:trace>
  <inkml:trace contextRef="#ctx0" brushRef="#br0" timeOffset="308263.6992">7775 17388 612 0,'-7'0'156'0,"0"-1"4"15,1 1-40-15,4 0-87 0,0 1-12 16,5-1-6-16,0 2-4 0,5 1-4 16,3 0-3-16,2 0-3 0,3-1 0 15,3-1-1-15,0 2-4 0,2-2-4 16,0-2-9-16,-2-2-9 0,1 3-7 0,-3-1-9 16,-2 0-9-16,-2 1-108 0,-4-1-110 15,-3 2-262-15</inkml:trace>
  <inkml:trace contextRef="#ctx0" brushRef="#br0" timeOffset="308476.1178">7754 17578 606 0,'2'-4'147'0,"3"-1"4"0,1 0-54 16,0 0-74-16,4 3-8 0,1 1-4 15,1 1-3-15,4 1-3 0,-1 0-3 16,2 0-1-16,0 3-2 0,2-3-10 16,-3 3-9-16,1-2-10 0,-2 3-39 15,-1 0-84-15,0-1-111 0,2-1-253 16</inkml:trace>
  <inkml:trace contextRef="#ctx0" brushRef="#br0" timeOffset="310560.6362">8521 17492 473 0,'-4'2'117'0,"0"1"1"0,1-2-42 15,-1 4-54-15,1-1-11 0,2-1-3 16,0 1-3-16,0 0 1 0,1-3 0 16,0 3 3-16,0-6 2 0,1 4 2 0,0-1 3 15,2 0 1-15,-2-1-1 0,1 2 0 16,3-3-2-16,-1 2-3 0,0-1-1 15,0 2-3-15,1-2-2 0,1 0-1 16,1-2-2-16,0-1 0 16,0 0 0-16,1 1 0 0,-1-2 0 0,3 2 1 15,0-2 1-15,-1 0-1 0,0 6 1 16,2-2-1-16,0-2 0 0,1 0 0 16,1 2-1-16,-2 1-1 0,2 2 1 15,1-2-1-15,0 0 1 0,1 3-1 0,-2 3 0 16,1-4 0-16,-2-1-1 0,-2 7 1 15,3-6-1-15,-3 2 1 0,1 0-1 16,0-1 1-16,1 1 0 0,-2 1 1 16,5-5 0-16,-3 3 2 0,2-2 1 15,0-2 1-15,1 3-2 0,-1-3 0 16,0 1 1-16,1 0-1 0,-3 1-2 16,2-2-1-16,-2 4 1 0,1-5-1 15,0 0 0-15,0-5 0 0,-1 1 0 0,-1 2 0 16,0-1 0-16,0 1 0 0,2 0 1 15,-2 1 0-15,0 3 0 0,2-2 0 16,1-3 0-16,0 3 0 0,4 0 0 16,-1 0-1-16,1-1 0 0,2 0 0 15,2 2 0-15,0-1-1 0,0-1 1 16,1-1 0-16,-1-1-1 0,0 0 1 16,-1 3 0-16,0-4 1 0,0 4 0 15,-2-3 1-15,-2 3 0 0,2-3 2 16,-2 2-1-16,0-2 1 0,0 2 0 0,-1-2-1 15,0-1 0-15,1 2-1 0,0 0 0 16,2 0-2-16,-1 1 1 0,0-1-1 16,3 1 0-16,0 1 1 0,1 1-1 15,0 1 1-15,0 1 0 0,2-1 0 16,-1 1 0-16,-1 1 1 0,-1 0-1 16,1 0 2-16,0-1-1 0,-3 3 0 15,2-2 1-15,-4-1-1 0,3-1-1 0,0 1 1 16,-2-1-1-16,-1-2-1 15,0 1 0-15,0 0 0 0,3-2 0 0,-2 1 0 16,1 1-1-16,-2 0 2 0,1 0-1 16,3 1 1-16,0 1-1 0,-1-1 1 15,0 1 0-15,4-1 0 0,-1 1-1 16,0 0 0-16,2-2 0 0,-2 1 0 16,1-1-1-16,1-1 1 0,-2 2-1 15,-1-1 1-15,0 0-1 0,-1-3 0 16,0 3 0-16,-1-3 1 0,-2 1-1 0,0-2 0 15,3-1 0-15,0-1 0 0,-1 2 1 16,0 1-1-16,4-1 0 0,-1 2 0 16,1 0 0-16,0 1 1 0,0 1-1 15,1 3 0-15,0-3 0 0,-1 2 0 16,0 1 0-16,1-1 0 0,-2 0 0 16,0-2 0-16,0 3 0 0,0-4 0 0,1 1 0 15,-2-2 1-15,0 0-1 0,1 0 0 16,2-1 0-16,-3-1 0 0,0 2 0 15,0 1 0-15,3 0 0 0,-2 1 0 16,-1 0 0-16,-1 3 0 0,2 0 0 16,-2-1 0-16,2 1 0 0,-2 0 0 15,2 1 0-15,0-2 0 0,1 1 0 16,-3-1 0-16,1 1 0 0,-3-3 0 16,2-2 1-16,-3 1-1 0,2 2 0 15,0-4 0-15,0 0 0 0,1 0 0 0,-1 1 0 16,1 1 0-16,-1 0 0 0,-1-1 0 15,2 3 0-15,-1-1 0 0,0 3 0 16,1-3 0-16,1 3 0 0,-1-1 0 16,3 1 0-16,-2-2 0 0,2 3 0 15,1-4 0-15,-1 2 0 0,0-2 0 16,-1 0 0-16,-2 0 0 0,1-1 0 16,0-3 0-16,-1 1 1 0,-1-2-1 15,-3 2 0-15,5-2 0 0,0 0 1 16,-1 2-1-16,0 2 0 0,1-2 1 15,3 2-1-15,5 0 0 0,-3 1 0 0,2 0 0 16,3-2 1-16,-1 1-1 0,-3 1 0 16,-1 0 0-16,-3 1 0 0,-3-2 0 15,0 1 0-15,-2-1 0 0,1 0 1 16,1-1-1-16,-3 1 0 0,1-2 0 16,1 1 0-16,0-1 1 0,2 0-1 15,-1 2 0-15,0 0 0 0,2 1 1 16,0 1-1-16,1-1 0 0,0 2 1 0,-1 1-1 15,2-2 0-15,1 2 0 0,-3-5 1 16,3 2-1-16,-4 2 0 0,1-4 1 16,-1 4-1-16,1-4 1 0,0 2 0 15,4 2 0-15,2-4 0 0,-1 2-1 16,-1 0 2-16,0 0-1 0,2-1 0 16,-3 2 1-16,0 1 1 0,-3 1 0 15,3 0 1-15,0 0 0 0,0 2 1 16,0-2 0-16,2-2-1 0,-2 3 0 0,1-3-2 15,-3 0 0-15,1-2-1 0,-1-3 0 16,0 2-1-16,-2-1 0 16,0 0 1-16,-3-2-1 0,2 0 0 15,1 1 0-15,-2 2 0 0,1-1 1 0,1 3-1 16,0-2 0-16,2 1 0 0,-2 2 0 16,0-1 0-16,1 0 0 0,-2-1 0 15,0 1 1-15,-1 1-1 0,-2-1 0 16,0 0 0-16,-2 1 0 0,0 0 0 15,1-2 0-15,-4 1 0 0,-1 0 1 0,-1 0-1 16,1-1 1-16,-2 0 0 0,0-1-1 16,-2 2 1-16,0-2 0 0,-1 1-1 15,0-3 1-15,-2 2 0 0,0 0 0 16,-2 1 1-16,-1-1 0 0,-1 0 0 16,1 0 1-16,-2 2 0 0,0-1-1 15,1-2 0-15,-1 2 0 0,0-1-1 16,1-1-2-16,-1 1-4 0,1-1-4 0,-1 1-12 15,0-1-12-15,0 2-20 16,-1 0-88-16,-3 0-45 0,3 2-120 0,-5-1-251 16</inkml:trace>
  <inkml:trace contextRef="#ctx0" brushRef="#br0" timeOffset="312658.7847">9329 17126 554 0,'2'-5'134'0,"1"1"4"0,1 3-78 15,-2 0-20-15,-1 2-8 0,3-1-2 16,0 2-1-16,3 2 1 0,2 2 1 16,0 3 1-16,4 3 0 0,-2 1-2 15,0 3-1-15,1 0-4 0,1 1-4 16,-2 2-4-16,-1-3-3 0,0 0-2 15,-1-3-3-15,-2-2-2 0,-2-1-2 16,-4-3 1-16,-2-2 0 0,1-1 1 0,-1-7 2 16,-2 0-1-16,-1-5 1 0,1-1-2 15,0-6 0-15,3-2-2 0,0-4-2 16,0-2-2-16,2 2 0 0,2 1-1 16,1-1 0-16,1 5-3 0,-1 1-5 15,3 3-8-15,0 6-18 0,2-2-20 16,1 2-22-16,1 3-121 0,-2-2-140 15,5 4-317-15</inkml:trace>
  <inkml:trace contextRef="#ctx0" brushRef="#br0" timeOffset="313451.7059">10080 17095 548 0,'2'-2'135'0,"-2"-1"7"0,-1-1-84 15,-1 1-7-15,-2-1-2 0,-1 4-5 16,-3-1-6-16,-1 1-5 0,-2 2-6 15,-1 2-6-15,-4 0-4 0,0 1-5 16,-3 1-2-16,-4 2-3 0,-3-2 0 16,0 2-1-16,-1 0 0 0,2 1 1 0,3-2-1 15,4 2-1-15,5-1-1 0,6 0-1 16,6-1 0-16,3-3-2 0,4 1 0 16,3 0-1-16,6-2 0 0,2 0 0 15,4-1 1-15,1 1-1 0,1-2 0 16,3 1 0-1,-2 1 0-15,-2-5 1 0,-1 2-1 0,0 0 0 0,-3 0 0 16,-2 0 0-16,-2 0 0 0,-2 3 1 0,1 2-1 16,-2 1 0-16,-2 0 0 0,-4 0 1 15,0 2-1-15,-3 0 0 0,-2 2 1 16,-5 0-1-16,-1 1 1 0,-2 1 0 16,-3 1 0-16,-3 0 1 0,1 1 0 15,-3 0 1-15,0-2 0 0,-3-2 0 16,3 0 0-16,2-2 0 0,-1 0-1 15,4-3-3-15,4-2-7 0,-1 1-14 16,8-3-17-16,4 0-13 0,2-1-6 0,4 0-124 16,2-2-127-16,5-3-289 0</inkml:trace>
  <inkml:trace contextRef="#ctx0" brushRef="#br0" timeOffset="313640.2061">10261 17172 617 0,'0'-5'170'0,"-1"3"6"16,0 1-34-16,-3 1-83 0,4 3-13 16,0 2-9-16,4 1-8 0,-4 3-8 0,2 3-6 15,-1 0-5-15,2 2-4 0,1-1-5 16,-3 1-9-16,0 1-16 0,1-4-20 16,1-2-14-16,-2-1 81 0,0-5-214 15,-1-3-144-15,0-5-356 0</inkml:trace>
  <inkml:trace contextRef="#ctx0" brushRef="#br0" timeOffset="313794.7951">10239 16887 602 0,'-10'-27'158'0,"-1"10"7"16,3 6-77-16,-1 2-27 0,5 7-18 16,0 2-12-16,2 3-12 0,4 7-17 15,1 1-23-15,2 4-21 0,1 6-127 16,0 2-134-16,3 4-330 0</inkml:trace>
  <inkml:trace contextRef="#ctx0" brushRef="#br0" timeOffset="314160.8104">10489 17243 547 0,'-1'-6'159'0,"-2"-1"7"0,-2 2-5 15,3 1-101-15,1 1-13 0,0 0-9 0,1 3-8 16,-3 1-6-16,3 4-6 0,3 0-2 16,-3 1-1-16,3 2-2 0,0 0 1 15,-1 3-1-15,2-1-3 0,1-1-1 16,0-1-1-16,-1-1-2 0,0 0-1 15,1-5 0-15,1-1-1 0,0-4 0 16,0-4 0-16,-1 0 0 0,4-3-1 16,1-1-1-16,0-1 0 0,-1-1 0 15,2-1-1-15,2 3-1 0,0 2 0 16,-2 1 0-16,-1 2 1 0,-2 3-2 0,2 5 1 16,1 5-2-16,-2 3-2 0,-2 1-5 15,2 5-9-15,1 1-17 0,1 0-20 16,1-1-18-16,-1 0-124 0,1-4-140 15,-1 0-322-15</inkml:trace>
  <inkml:trace contextRef="#ctx0" brushRef="#br0" timeOffset="314553.3532">10995 16850 747 0,'-15'4'192'15,"-4"4"7"-15,-5 7-110 0,-1 8-16 0,0 7-12 16,-1 5-13-16,1 4-12 0,5 3-12 16,4 5-6-16,9-3-5 0,6 1-5 15,4-3-4-15,11-4-9 0,5-2-12 16,8-3-16-16,5-7-20 0,5-6-22 15,3-7-13-15,1-5-93 0,-6-6-27 16,1-3-112-16,-6-2-211 0</inkml:trace>
  <inkml:trace contextRef="#ctx0" brushRef="#br0" timeOffset="315160.1658">11086 17221 501 0,'3'-8'120'0,"2"-1"2"0,-1 0-76 16,-3 2-11-16,1 1-6 0,1 1-4 15,-3 0-4-15,1 4-2 0,-2-1-1 16,1 0-3-16,1 2-2 0,-1 0-1 16,0-1-2-16,0 1-1 0,-1 0 0 15,1 1 0-15,-1-2-2 0,-1 0 0 0,2 1-2 16,-1 0 0-16,1-1-1 0,1 1-2 16,-1 1-1-16,3-1 0 0,-3 1 0 15,1-1 0-15,0 0 2 0,1 0 0 16,-1-1 2-16,0 0 1 0,-1-1 1 15,0 0-1-15,-1-1 1 0,2 1-2 16,-1 1-1-16,-1-2-1 0,2 2 0 16,-1 0-2-16,1 1 0 0,2 0 0 15,-2-1 0-15,0 1 0 0,0-2 0 0,1 1 0 16,-1 0 1-16,0-1-1 0,-1-1 1 16,1 2 0-16,1 1 0 0,-1 0 0 15,-1-3-1-15,1 3 0 0,-1 0 0 16,1 2 0-16,-1-2-1 0,1 0 0 15,-1 0 0-15,2 1 1 0,-1 0-1 16,0 2 0-16,-1-3 0 0,0 0 0 16,-1 2 1-16,0-2-1 0,1 1 0 15,0 2-1-15,-2-3 1 0,4 2-1 0,-2 1 0 16,0-1-1-16,1-1-1 16,-1 0 0-16,-1 1-2 0,2-1-1 0,0 0-1 15,-1-1-6-15,1 1-7 0,-2 3-9 16,0-1 90-16,-3-2-217 0,2 1-132 15,-2 4-360-15</inkml:trace>
  <inkml:trace contextRef="#ctx0" brushRef="#br0" timeOffset="316557.3508">8913 17030 679 0,'-15'-6'168'0,"1"-1"6"16,1 1-102-16,2-1-17 0,4 4-7 15,3 0-8-15,3 1-10 0,1 1-7 16,3-3-6-16,3 1-4 0,3 2-3 15,3-1-3-15,0-3-1 0,4 2 0 16,3 0-2-16,-3 2 0 0,5 2 0 16,-3-2-2-16,-1 2 0 0,1 5 0 15,-3 1-1-15,-3 1 0 0,-1 0 0 16,-4 3-1-16,-3 4 1 0,-1 0-1 0,-3-1 1 16,-5 3-1-16,-1 2 1 15,-4-1-1-15,-2 1 1 0,-3-1-1 0,-3 2 1 16,-3-1-1-16,1-2 0 0,-4 2 1 15,1 1 0-15,-1-1 2 0,0-2 1 16,3 0 0-16,3-1 2 0,-1 1-1 16,6-3 1-16,3-5-1 0,4 1-1 15,3-2-1-15,3-1-1 0,5-5-1 16,3 1 0-16,3-3 0 0,1 0 1 16,3-3-1-16,3 0 0 0,0-2 0 0,4 0-1 15,0-2 1-15,-1 0-2 0,0-1-4 16,-1 1-7-16,-3 0-12 0,0 4-16 15,-5 0-19-15,-2 2-10 0,1 1-18 16,-2 0-112-16,-3 1-126 0,0-1-280 16</inkml:trace>
  <inkml:trace contextRef="#ctx0" brushRef="#br0" timeOffset="316816.0563">9091 16670 641 0,'-5'-11'174'0,"3"5"1"16,-2 0-24-16,6 3-106 0,1 2-21 15,5 2-9-15,3 4-8 0,1-1-3 0,4 1-9 16,2 3-15-16,3 3-20 0,2-1-18 15,-2-3-119-15,0 0-134 0,-1-3-313 16</inkml:trace>
  <inkml:trace contextRef="#ctx0" brushRef="#br0" timeOffset="316968.1605">9465 16441 733 0,'-5'5'167'0,"0"5"2"0,2 7-117 15,1 6-23-15,0 4-10 0,4 5-9 16,-2 3-18-16,3 5-24 0,0 1-138 16,1-2-139-16,6-4-350 0</inkml:trace>
  <inkml:trace contextRef="#ctx0" brushRef="#br0" timeOffset="318633.2007">11120 17127 379 0,'-6'4'109'0,"1"3"7"16,1-2-18-16,2 1-44 0,-1 0-13 15,1 0-6-15,-1 0-4 0,2-1-5 16,-1 1-3-16,0-2-2 0,1-3-1 16,1 0 0-16,0 2 1 0,0-2-2 15,1-1 2-15,1-2-1 0,-2 0 1 16,1-1-1-16,1 0-1 0,2-3-2 16,-2 0 0-16,1 0-2 0,-1 0-2 15,2 0-3-15,-2 2-1 0,1-1-2 0,-1 1-2 16,1-3-2-16,1 2 0 0,0 0-2 15,1-1 0-15,1-5 0 0,-2 1 0 16,1 2-1-16,-3 2 2 0,1 1 2 16,-2-3 2-16,0 6 3 0,1 3 2 15,-1-1 1-15,-2-1 1 0,2 1 1 16,-2-1-3-16,1 3-1 0,-2 2-3 16,1 0 0-16,-3 0-2 0,1 7 0 15,-2 3 0-15,-1 1 1 0,0 2 0 16,0 1 1-16,1 3 0 0,3 1 0 0,2-1-1 15,2 1-1-15,5-1 0 0,0-3-2 16,3-4-1-16,2-3 0 0,3-3-1 16,0-4-1-16,1-8 1 0,0-2 0 15,1-5-1-15,-1-2 1 0,-3-2 0 16,-1-2-1-16,1-3 1 0,-4 4 0 16,-1 1-1-16,-3 3 1 0,-2 2 0 0,1 3 0 15,-3 2 0-15,-1 5 0 0,2 0 0 16,-4 5 0-16,5 1-1 0,-1 2 1 15,1 1-1-15,0 2 0 0,2 0 0 16,0-1 1-16,2-1-1 16,0 1 0-16,0-4 0 0,2-1 0 0,-2-3 0 15,0-1 0-15,1-2 0 0,-2-3-1 16,0-2 1-16,-1-4 1 0,-2-1-1 16,0 0 0-16,-1-2 1 0,-2-1-1 15,-1 1 0-15,1 1 1 0,-1 2-1 16,-2 1 0-16,2 1 0 0,0 3 0 0,0 1 1 15,2 2-1-15,-1 1 0 0,0-1 0 16,-1 5 0-16,2-2 0 0,-2 3 0 16,2-2 0-16,-4 2 0 0,2 1 0 15,-1-2 1-15,3 0-1 0,-2-3 0 16,0 1 0-16,-1 1 0 0,4-4 0 16,-2 2 1-16,0-1-1 0,-2 1 0 15,4 1 0-15,-1-1 0 0,-1 0 0 0,0 2 0 16,0 0 0-16,0-1 0 15,-1 0 0-15,1 0 0 0,-2 1 0 16,1 0 1-16,-1-2-1 0,2 1 0 0,-2 0-1 16,2-1 1-16,-1 2 0 0,1-1 0 15,0-1 0-15,1 0 0 0,1 0 0 16,-2 1 0-16,1-1 0 0,0-1 0 16,-2 0 0-16,0 1 0 0,-1 0 0 15,1 0 0-15,-1-2 0 0,1 1-1 0,-1 0 0 16,4 1-1-16,-2-1-3 0,1 1-3 15,-1-3-6-15,0 3-5 16,0-1-9-16,1 1-6 0,-1-2-5 0,0 2-4 16,0-3-3-16,-1 3 2 0,1-1 6 15,0 2 7-15,-3-1 7 0,2-1 6 16,-1 1 6-16,-1 0 8 0,1 0 3 16,-2 0 2-16,0 0 4 0,1 0 2 15,-1 0 4-15,-1 0 5 0,4-1 3 16,-4 2 4-16,4-1 3 0,-2 0 3 0,0-1 0 15,1 1 1-15,1 1-1 0,0-1-2 16,0-1-3-16,1 1-3 0,0 2-2 16,0 2-1-16,-1 3-1 0,1 2-1 15,0 2-1-15,-2 2 0 0,4 2 1 16,0 2-2-16,3 2-2 0,0-1-2 16,5-2-3-16,2-3-1 0,4 1-2 15,0-2-1-15,3-5-1 0,1-3-1 16,1-3 0-16,0-6 0 0,-1-2 0 0,1-4 0 15,-2-4 0-15,-1 1 0 0,-2-5-1 16,-3 1 0-16,-2 1 0 0,-3 0 0 16,-3 1 0-16,-3 1-1 0,-4 0-2 15,0 2-4-15,-3 2-7 0,-2 0-8 16,0 1-16-16,-1 3-13 0,0-2-18 16,3 3-6-16,0 2-17 0,0 2-106 15,3 2-121-15,4 5-272 0</inkml:trace>
  <inkml:trace contextRef="#ctx0" brushRef="#br0" timeOffset="318940.9867">11781 17197 740 0,'-11'7'180'16,"-1"-1"4"-16,-1 3-115 0,-1 2-18 0,3 1-12 15,-2 3-10-15,3-2-8 0,5 1-6 16,1 0-3-16,3 2-2 0,3-1-1 16,6-2-2-16,3-2-2 0,2-1-2 15,3-4-1-15,3-3-1 0,3-6-1 16,2-1 1-16,-3-6-1 0,-1 0 1 16,-1-6-1-16,-7-1 1 0,-2 0-1 15,-7-2 1-15,-8 0 0 0,-1 3-1 0,-7-3 0 16,0 5-2-16,-2 4-5 15,1 3-10-15,0 3-11 0,2 4-13 0,2 2-17 16,3 4-12-16,2 4-125 0,1-1-133 16,3 1-307-16</inkml:trace>
  <inkml:trace contextRef="#ctx0" brushRef="#br0" timeOffset="319167.6371">11969 16841 714 0,'12'-12'161'0,"-1"6"2"0,4 4-115 15,1 7-19-15,1 1-5 0,4 3-1 16,-4 6 1-16,1 5 0 0,4 4-1 16,-1 11-1-16,-3 0-2 0,-2 4-2 15,-5 2-5-15,-8-1-4 0,-6 5-5 16,-8 0-17-16,-6 0-29 0,-2-1-109 0,-6 1-39 15,-3 3-131-15,-5 7-280 16</inkml:trace>
  <inkml:trace contextRef="#ctx0" brushRef="#br0" timeOffset="323264.5663">9085 17945 354 0,'0'-5'96'16,"0"-5"5"-16,0 1-31 0,0-1-25 0,1 0-6 15,1-2-2-15,-2 0-1 0,1 0 1 16,0-1-1-16,-1-2 0 0,1-2 0 16,1 4-1-16,-2 0-1 0,0 5-2 15,0-2-1-15,-2 6-2 0,4 2-2 16,-4 6-5-16,0-1 0 0,2 1-3 15,-4 7-1-15,2 4-1 0,-1 2-2 16,1 4 0-16,1 4 0 0,-2 2-4 16,3 3-1-16,3-1-2 0,-2-1-4 15,0-1-1-15,-1-1-1 0,5-4-1 16,0-5-2-16,0-1-6 0,0-5-15 16,1-5-19-16,0-3-11 0,5-3 50 0,-4-4-183 15,1-2-139-15,-1-10-334 16</inkml:trace>
  <inkml:trace contextRef="#ctx0" brushRef="#br0" timeOffset="323670.0295">9477 17973 451 0,'-1'-2'130'0,"-1"-2"8"16,-2 2-12-16,-1-2-64 0,1-1-5 16,1 1-2-16,0 1-1 0,-2 0-5 15,2 1-3-15,0-1-7 0,4 3-5 16,-2 0-5-16,2-1-6 0,4 1-6 16,3-1-4-16,-1-1-4 0,2-1-3 0,3-2-1 15,1 0-2-15,1 0-7 0,0-1-13 16,2 0-20-16,0 0-19 0,4 2-22 15,-4 1-115-15,1-3-137 0,-1-1-300 16</inkml:trace>
  <inkml:trace contextRef="#ctx0" brushRef="#br0" timeOffset="324426.9882">9977 17956 487 0,'-9'-2'118'0,"0"-4"5"0,0-8-69 16,-2 7-16-16,2-1-5 0,0 2-2 15,1-5-2-15,2 1-2 0,3 1-1 16,-1-6-2-16,5-1-2 0,-2 0-1 16,5-1-1-16,-1 2-2 0,3 1-3 0,-1 1-1 15,6 7-2-15,0 0-1 0,4 0-1 16,0 0-2-16,1 1 0 0,-1 1 0 15,3 2 0-15,-2 1 2 0,-2 2 1 16,1-1 1-16,-3 7 2 0,-1 2 0 16,-1 5-1-16,-3 1-2 0,-2 5-1 15,-2 2-2-15,-4 6-3 0,-1-1-1 16,-3 5-1-16,-3-3-2 0,-3 5 1 16,-3-2-1-16,-2-1-1 0,0-4 1 0,-7-1 0 15,0-7-1-15,2-3 0 0,-1-5 1 16,-1-1-1-16,-2-4 1 15,4-2 0-15,7-3 0 0,3-1 0 0,1-3 0 16,6 0 0-16,5-2-1 0,6-1 0 16,1 0 0-16,4 2 0 0,4-1 0 15,-1-1 0-15,3 2 0 0,1 2 1 16,-2-2-1-16,0 3 1 0,0 2 0 16,-5-1 0-16,3 3 0 0,-3-1-1 0,-1 3 1 15,0 2 0-15,-3-1-5 0,-1 1-9 16,1 0-15-16,-1 0-17 0,-1-1-11 15,4-2-42-15,0-3-88 0,4 3-120 16,1-4-257-16</inkml:trace>
  <inkml:trace contextRef="#ctx0" brushRef="#br0" timeOffset="324873.42">10281 17924 566 0,'-5'-5'132'0,"1"-1"4"0,1 4-93 0,0-1-5 15,-1 1-3-15,3 1-4 0,0 1-4 16,1 2-1-16,0 2-1 0,2 1 0 15,0 2 0-15,1 3-2 0,1 3 0 16,0 3 1-16,1 0-1 0,2 4-3 16,0 1-4-16,1-2-2 0,0 0-3 15,0-5-2-15,0-1-2 0,-1-1-2 16,-2-7-1-16,-1 0 0 0,0-4 0 16,-6 0 3-16,1-2 0 0,-1-2 0 0,-2-4 0 15,2-2 0-15,-3-4-1 16,1-5-2-16,-1-3-2 0,2-1 0 15,-2-5-2-15,1 2 1 0,-1 3-1 16,4 1 0-16,-2 4 1 0,5 1-1 0,1 5 0 16,3 3-1-16,3 2 1 0,3 1-2 15,2-6-3-15,3 2-8 0,5 1-12 16,-1-2-19-16,3 4-13 0,1-2-20 16,-2 0-114-16,0 8-128 0,1 5-293 0</inkml:trace>
  <inkml:trace contextRef="#ctx0" brushRef="#br0" timeOffset="327025.7202">10934 17879 543 0,'2'-7'133'16,"-4"-2"4"-16,-3 4-80 0,-5 1-10 15,-1 1-6-15,-1 0-4 0,-8 3-3 16,-2 3-2-16,0 2-2 0,-1 0-1 0,-3 4-4 15,0 4-1-15,2 3-2 0,4 1-1 16,2 2-1-16,2 6-3 0,4 1-3 16,4-1-2-16,5 0-2 0,3-4-4 15,3-2-2-15,5-2-1 0,4-7-2 16,4-3 0-16,2 0-1 0,3-2-5 16,5-2-7-16,1 1-13 0,1-2-13 15,0-2-10-15,1 3-8 0,0-4-16 16,-2-1-109-16,-3-4-116 0,-4 3-268 15</inkml:trace>
  <inkml:trace contextRef="#ctx0" brushRef="#br0" timeOffset="327325.9025">11012 17982 657 0,'-6'1'151'0,"1"0"4"0,-1 3-108 16,1 2-11-16,3 8-5 0,-2 2-5 0,4 2-2 15,0-1-5-15,1 0-1 0,4 0-3 16,4-1-3-16,0-6-2 0,1-3-2 16,5-2-3-16,1-3-1 0,1 0-1 15,1-3-1-15,2-3 0 0,-4-3-1 16,0 3 0-16,-2-6-1 0,-1-6 1 16,-6-3 0-16,-2-2-1 0,-7-2 1 15,-6-2-2-15,0-4 0 0,-6 5-1 16,-4 7-2-16,-1 10-2 0,-1-4-4 0,-2 6-4 15,2 5-6-15,0 5-3 16,1 4-6-16,3 4-4 0,5-3-5 0,2 9-11 16,7 5-112-16,1-1-115 0,4-1-286 15</inkml:trace>
  <inkml:trace contextRef="#ctx0" brushRef="#br0" timeOffset="327756.8701">11491 17824 485 0,'-12'-7'130'0,"0"14"6"0,-4-7-37 15,1 7-52-15,-1-6-9 0,1 1-5 0,2 6-5 16,1 3-5-16,1-7-5 0,2 2-1 16,3 1-3-16,3 1-2 0,3 2-2 15,2-1-3-15,2 2 0 16,6 0-2-16,1 2-1 0,0-1-1 0,4-2-1 16,0 1-1-16,2-1 0 0,-2-3-1 15,-1-2 1-15,0-2-1 0,0 1 1 16,-3 0-1-16,2-1 1 0,-1 0-1 15,-2 3 0-15,1 0 0 0,-1 0 0 0,-3 0 0 16,-2-1 0-16,-3 1 0 0,0 1 0 16,-2-5 1-16,-4 4-1 0,-1 0 0 15,-4 0 0-15,0 2 0 0,-2-1-1 16,-2 0-3-16,0 2-5 0,-2-3-9 16,2-1-9-16,0-1-17 0,2 1-117 15,2-4-120-15,0 4-297 0</inkml:trace>
  <inkml:trace contextRef="#ctx0" brushRef="#br0" timeOffset="328195.6756">11903 17674 679 0,'-24'5'156'16,"-3"1"6"-16,2 8-113 0,0 3-11 16,3 10-5-16,1 1-4 0,2 0-4 15,4 7-6-15,4-1-3 0,5 1-5 16,5 1-2-16,7-3-6 0,5 1-9 15,5-3-13-15,4-4-15 0,4-5-10 16,3-2-20-16,2-4-112 0,1-8-126 16,-2 1-281-16</inkml:trace>
  <inkml:trace contextRef="#ctx0" brushRef="#br0" timeOffset="328924.2269">12016 17940 467 0,'0'-8'116'0,"2"-5"3"15,-4 6-62-15,4 1-21 0,-4 6-9 16,4-5-5-16,-1 0-3 0,0 1-3 15,2 2-2-15,-2-2-1 0,0 1 0 16,2-5-1-16,-2 7 1 0,0 0-1 0,-1-2 0 16,-1 3 0-16,1 0 1 0,0 2-1 15,0-4 0-15,-1 2 0 0,-1-1-2 16,2 0 1-16,0 0-3 0,-1-1 0 16,2 0-2-16,-2 2 0 0,0-2 0 15,1 2 0-15,-3-3 1 0,2 2 1 16,0 1 0-16,-3 0 1 0,4-3-1 15,0 3 0-15,-2-1 0 0,1 1-1 16,1 0 0-16,0-1-1 0,2 2 0 16,-3 0-1-16,0-2 0 0,1 2 0 0,1-1-1 15,-1-1 0-15,-1 2 0 0,-1-2 1 16,0 4 0-16,1 2 2 0,-1 1 1 16,0 0 2-16,-2 2 1 0,3 7 2 15,-3 2 0-15,2 2 1 0,-3 3 0 16,4 1 0-16,-3 4-1 0,5-1-2 15,1-4-1-15,-1-4-1 0,4-2-3 16,2-4-1-16,-2-4-2 0,4-5-1 0,-1-3 0 16,0-1-2-16,4 0 1 0,-2-5 0 15,-1-3 0-15,1-3-1 0,-1-3 1 16,-4 0-1-16,0 1 1 0,-4-1-1 16,0 4 0-16,-2 1 0 0,-2 9 0 15,-2 5 0-15,2 4 0 0,-1 7 0 16,2 1 0-16,0 0 0 0,5 3 0 15,1-1 0-15,3-5 0 0,1-1 0 16,2-4 0-16,6-3 0 0,1-2-1 16,2-2 1-16,-1-1-2 0,3-1 1 15,2-4-1-15,2-1-1 0,-7-1 1 16,-1-5 0-16,-1-6-1 0,-5-2-6 0,-5-4-6 16,-5 0-6-16,-4-2-9 0,-7-1-8 15,-2 5-6-15,-3 4-6 0,2 3 0 16,0 4 1-16,2 4-3 0,3 5-3 15,4 2-10-15,3 3-85 0,1 2-98 16,1 2-238-16</inkml:trace>
  <inkml:trace contextRef="#ctx0" brushRef="#br0" timeOffset="329191.0353">12395 18016 626 0,'4'5'148'0,"-4"1"5"0,1 0-98 16,1 3-15-16,1 2-8 0,-1-3-6 15,2 1-6-15,1 0-6 0,1-2-3 0,4 2-3 16,0-8 0-16,2 4-1 0,0-3 0 16,2 1-1-16,0-3 0 0,1-2-1 15,-2-3-1-15,0-1-2 0,-2-3 0 16,-3-5 1-16,-4-4 1 0,-4 3 1 16,-4 0 3-16,-4 2 0 0,-5 1 1 15,-1 3-1-15,-5 4 0 0,-4 8-3 16,-3-1-3-16,2 5-6 0,1 1-8 15,-1 8-9-15,6 0-17 0,4 2-14 0,11 0-112 16,4-3-12-16,8 1-106 0,4 1-208 16</inkml:trace>
  <inkml:trace contextRef="#ctx0" brushRef="#br0" timeOffset="329539.3501">12671 17700 593 0,'-4'1'131'15,"1"-3"4"-15,2 2-102 0,4 1-11 16,0 0-1-16,1 1 2 0,5-2-1 15,0 2 0-15,4 2 0 0,-2 1 1 16,0 0 0-16,1 1-2 0,1 2-2 0,2 3-4 16,0-1-1-16,1 1-4 0,1 10-2 15,1-2-4-15,1 2-1 0,-3 0-1 16,-3 0 0-16,-6 2-1 0,-4 3 0 16,-7-9 1-16,-6 3-1 0,-4 2-2 15,-5-1-8-15,-2 2-12 0,-2-4-9 16,0-1-11-16,2 0-12 0,4-5-115 15,1-2-120-15,5 2-273 0</inkml:trace>
  <inkml:trace contextRef="#ctx0" brushRef="#br0" timeOffset="330312.4143">13047 17819 629 0,'-6'-7'148'0,"-2"-1"6"16,5 0-96-16,0 5-18 0,3 0-9 0,3 1-4 15,0 0-3-15,3-1-5 0,3 1-5 16,-1 0-2-16,5 0-2 0,0 1 0 16,4-1-1-16,3 0 0 0,0 0-1 15,-2 1 1-15,3 0-2 0,0 1 0 16,-1 1-2-16,-4-1-1 0,-2 2-1 15,-2 1-1-15,0 0-1 0,-6 0 1 16,-1-1-1-16,-2-1 0 0,-1 3 1 16,-2-1 0-16,0 5-1 0,-1 1 1 15,-3-1 0-15,-1 2-1 0,-4 2 1 16,-2 1-1-16,-3 0-1 0,-1-3 1 16,-3 2-1-16,-2 4 1 0,0 4-1 0,-1-1-1 15,-1 4 1-15,1 2 0 0,-2 1 0 16,3-2 0-16,0-2 0 0,5-2 0 15,0-3 1-15,3-5-1 0,3-3 0 16,3 1 0-16,2-3 0 0,4 2 0 16,0-5 1-16,4 0 0 0,1 0 1 0,2-1 1 15,3-3 0-15,3-2 1 0,2-5 1 16,2 3 0-16,0-1 0 0,5 1-1 16,-1-2-1-16,-2 0 0 0,-1 4-2 15,-2 2 1-15,0-4-2 0,-1 3 0 16,-2-2-1-16,-2 2-6 0,3 1-7 15,-3 1-12-15,-3 1-14 0,-1-2-11 16,1 2-17-16,-3-1-117 0,-3 2-124 16,-2-1-290-16</inkml:trace>
  <inkml:trace contextRef="#ctx0" brushRef="#br0" timeOffset="330595.8626">13440 17790 609 0,'1'-2'163'16,"-2"1"6"-16,2 0-19 0,3 0-108 15,1 1-14-15,1 0-9 0,5 0-5 16,-1 2-4-16,4-2-5 0,-3 1-8 0,2-1-12 16,1-1-14-16,0 1-11 15,-2-1-20-15,0-2-113 0,-1-1-127 16,3-1-288-16</inkml:trace>
  <inkml:trace contextRef="#ctx0" brushRef="#br0" timeOffset="330768.3986">13758 17613 699 0,'0'4'160'0,"0"2"7"15,-1 1-119-15,-1 4-12 0,-2 3-5 16,2 2-2-16,0 2-4 0,2 2-15 16,0-1-20-16,0 0-23 0,2 3-22 15,0-1-119-15,-1-3-134 0,0-2-316 16</inkml:trace>
  <inkml:trace contextRef="#ctx0" brushRef="#br0" timeOffset="332471.432">14120 17817 660 0,'-2'-7'147'0,"2"-1"2"0,-1 10-109 15,1 7-10-15,-1 3-5 0,1 5-3 16,0 4-3-16,1 4-2 0,0 9-2 15,1-4-4-15,-2 4-4 0,1 0-3 16,0-2-3-16,-1-2-8 0,0 0-12 16,0-6-11-16,0-4-17 0,0-2-117 15,-1-4-126-15,1 2-299 0</inkml:trace>
  <inkml:trace contextRef="#ctx0" brushRef="#br0" timeOffset="332643.5368">13957 18064 715 0,'-8'-3'160'0,"5"-3"2"15,2 3-116-15,3-5-15 0,4 5-12 16,6 1-5-16,4 6-3 0,4-9-3 0,2 0-2 16,2-1-8-16,2-2-13 0,4 1-17 15,-1-1-17-15,-2-7-119 0,-3 5-130 16,0-3-309-16</inkml:trace>
  <inkml:trace contextRef="#ctx0" brushRef="#br0" timeOffset="333104.2895">14372 17913 517 0,'-2'-5'133'16,"2"-1"9"-16,-3 0-32 0,2 2-66 15,1 1-5-15,0 2-4 0,1-1-4 0,-1 4-1 16,1 0-3-16,1 5-2 0,1 3-1 15,2 4 0-15,0 3 0 0,-1 0 1 16,2 5-3-16,0 1-5 16,0-1-3-16,-2-2-3 0,-2-4-2 0,-1-1-2 15,1-3-1-15,-2-4-1 0,-3-3 0 16,0-4 0-16,-1 2 1 0,0-3-1 16,-2-3 0-16,1-3 0 0,-1-5-1 15,2-2 0-15,-1-4 0 0,-1-7-2 0,4 0-1 16,-1-4 0-16,2 3 0 15,0 1 0-15,3 3-1 0,2 3 0 0,2 5 0 16,0 3 0-16,3 4-1 0,1 3-2 16,3 0-9-16,2 3-10 0,1 0-16 15,5 0-14-15,2 3-11 0,1-3-17 16,2-2-113-16,-3 2-121 0,3-8-277 16</inkml:trace>
  <inkml:trace contextRef="#ctx0" brushRef="#br0" timeOffset="334785.8008">14742 17766 521 0,'-3'-11'121'0,"3"-3"3"15,2 1-83-15,-2-1-9 0,5 3-6 16,0-2-4-16,2 4-1 0,1-2-3 16,1 2-3-16,0-1-1 0,2 5-1 15,1 0-1-15,0 3-1 0,-3 1-1 16,0 1-1-16,1 3 0 0,-1 2-1 16,-2 1-1-16,-1 0 0 0,0 2-2 15,-2 0 1-15,-4 3-1 0,-2 2-1 16,-2-1 1-16,-5 1 0 0,-2 2 0 0,-1-1 1 15,0-1 2-15,-5 4 1 0,2-1 2 16,-3-1 3-16,3 0 2 16,-1-1 2-16,1 0-1 0,1 0-1 0,3-4-1 15,2 1-2-15,3-1-3 0,3 0-3 16,3 1-3-16,4 0 0 0,2-1-2 16,5-3 0-16,4-1 0 0,3-1-2 15,3-3-5-15,2 1-11 0,4-3-15 0,2-1-11 16,1 1-17-16,0-3-120 0,-7 1-130 15,3-6-299-15</inkml:trace>
  <inkml:trace contextRef="#ctx0" brushRef="#br0" timeOffset="335903.6396">15179 17850 599 0,'-2'-4'138'0,"-1"-1"2"0,2-4-96 16,2 2-10-16,2 2-6 0,0-2-2 16,4 1-3-16,0-2 0 0,2 3-3 15,0 4-1-15,2-2-3 0,2 0-2 16,1 1-3-16,0 0-1 0,0 2-3 16,0-1-1-16,-1 0-1 0,1 2-2 15,-1-1 0-15,-3 3-2 0,0-2 1 16,-3-1-2-16,-1 2 1 0,-2 0-1 15,-1 0 1-15,-3 0 0 0,-5 6 0 0,0 0-1 16,-4 2 1-16,2 2 0 0,-4 2 0 16,-3 1 0-16,-2 4-1 0,2-2 1 15,-3 3-1-15,2 2 0 0,-2 4 0 16,0 3 0-16,2-2 1 0,0-4-1 16,2-2 0-16,0-2 0 0,2-5 0 15,2-3 0-15,2-5 1 0,1 1-1 16,3 0 1-16,0-3 0 0,3 0 0 0,0-1 1 15,1-2 1-15,3 2 0 16,1 1 2-16,1-4 0 0,4 0 0 0,-1-2 0 16,3 2 0-16,-1-1-2 0,0-4 0 15,2-1-1-15,0 1 0 0,-1 1-2 16,0 4 0-16,-1-3 0 0,4 3 0 16,-3 1-2-16,0-1-9 0,-1 1-10 15,2 0-11-15,-2-1-8 0,0 1-12 16,-2 1 35-16,-2-4-156 0,1 2-117 15,-3 2-300-15</inkml:trace>
  <inkml:trace contextRef="#ctx0" brushRef="#br0" timeOffset="336289.6074">15515 17819 669 0,'-5'-9'163'0,"3"0"6"0,-3 0-87 0,2 2-39 15,7 5-11-15,-2 1-8 16,3 0-5-16,1 1-6 0,2 0-5 0,4 0-2 16,0 0-2-16,0 0-1 0,3 2-9 15,-1-2-13-15,2 2-17 0,-2-4-14 16,0 2-69-16,-3-2-57 0,0 0-119 15,2-1-238-15</inkml:trace>
  <inkml:trace contextRef="#ctx0" brushRef="#br0" timeOffset="336883.6194">15821 17705 628 0,'0'-6'143'15,"0"-1"6"-15,0-1-103 0,0 0-11 0,0 2-6 16,1-2-3-16,3 1-2 0,0 1-4 16,-1-3-3-16,5 2-3 0,0 1-1 15,2-2-2-15,0 2-2 0,1-1-2 16,0 1 1-16,1 2-2 0,0-2 0 16,1 5-1-16,-4-2-1 0,2 3-1 15,-1 4 0-15,0 0-1 0,-1 2-1 16,-2 1 1-16,-1-1-1 0,1 4 1 15,0 1-1-15,-1 0 0 0,-3 1 0 16,2-1 0-16,-5 3-1 0,-1-2 1 16,-1-1-1-16,-3 3 1 0,-1-3 0 15,-3 1 0-15,-3-2 0 0,0 1 0 0,-3-2 1 16,0 0 1-16,-2-3 1 0,-4 6 0 16,3-2 0-16,2 1 0 0,1-1 1 15,3 2-2-15,1-2 0 0,4 1-1 16,3-5 0-16,3-1-1 0,2-1 0 15,5 1 0-15,0-3 0 0,4 3 0 16,2-3 0-16,3 2 0 0,3 0 0 0,3-1 0 16,0 0 0-16,0-3-1 0,1 2-2 15,0 0-4-15,0-4-8 0,-4 1-11 16,1 0-12-16,-3-2-9 0,1 2-12 16,-5 5 28-16,-2-7-145 0,-3 3-118 15,0 0-290-15</inkml:trace>
  <inkml:trace contextRef="#ctx0" brushRef="#br0" timeOffset="337717.6227">14056 17476 528 0,'-9'0'120'0,"2"-1"2"0,-2 0-89 15,2-1-9-15,-4 2-3 0,1 0-1 16,1-2 0-16,-3 1 0 0,1 1 2 16,-1 0 4-16,2-2 1 0,2 1 1 15,0 0-1-15,2 1 1 0,0 0-1 16,4 0-4-16,1 0-3 0,3 0-1 15,0 1-3-15,6 0-3 0,0 1-1 0,6 0 1 16,1-1 2-16,3 1 1 0,3-2-1 16,3-3-1-16,3-1-2 15,1 1-1-15,7-6-3 0,1 3-2 0,2 0-2 16,4 2-1-16,1 1-1 0,5 0 0 16,4 1-2-16,2-3 1 0,1-3-1 15,5 1 1-15,4 0-1 0,5-1 1 16,3 0-1-16,4-2 0 0,1 0 1 15,3 3-1-15,1-2 0 0,1-1 1 0,0-1-1 16,-1 2 0-16,-2-5 1 0,2 2 0 16,-4 1 1-16,0-1 0 0,-2 1 0 15,-1 0 0-15,-5 1 1 0,-4 2-1 16,-5 2 0-16,-3 1 0 0,-8 1-1 16,-9 1 0-16,-9 1-1 0,-9 2 1 15,-8 2-1-15,-6 3 1 0,-8 1 0 16,-4 1 0-16,-4 2-1 0,-6 3 0 15,-2-1-1-15,-2 0-4 0,-3 2-7 16,-1-2-8-16,0 1-10 0,0-4-11 16,2-3-12-16,2 0-14 0,1-1-69 15,2-5-45-15,3-2-106 0,-2 1-226 16</inkml:trace>
  <inkml:trace contextRef="#ctx0" brushRef="#br0" timeOffset="337998.2718">16606 17235 902 0,'-3'-2'205'16,"3"1"2"-16,0 0-142 0,-2 0-28 16,4 1-15-16,-2 0-8 0,1-1-4 15,1-1-3-15,0 2-4 0,0 2-5 16,0-4-12-16,1 2-24 0,-3 0-31 16,-1 2-142-16,-1-1-163 0,-2 1-389 0</inkml:trace>
  <inkml:trace contextRef="#ctx0" brushRef="#br0" timeOffset="340568.5705">17268 16916 346 0,'0'1'76'15,"0"2"0"-15,-1-3-53 0,1 1-15 16,-2-2-6-16,-1 0-4 0,0-2-1 15,-1 0-1-15,0-2 0 0,-1 1-2 16,-4-2 1-16,1 1 3 0,-1 1 3 16,-2-3 6-16,1 1 6 0,-1-4 5 15,0 1 5-15,-2 1 3 0,2-3 3 16,-2 0 0-16,2 2-2 0,-1-2-3 0,1 0-4 16,1 0-2-16,2-1-2 0,-2 0 1 15,3 1 0-15,-1-2-1 0,3 4-1 16,-1 1 1-16,1 1-1 0,-2 2 0 15,4 0-2-15,0 3 0 0,-1-2 1 16,2 1 0-16,0 1-1 0,0 1 1 16,2 1-3-16,0 1 0 0,0-1-1 15,0 4-2-15,0-2-1 0,0 2-1 0,1 2 0 16,-1 0 0-16,-1-1-1 16,1 0-1-16,1 0 0 0,-2 1-2 0,2 0 0 15,0-2 0-15,1 2-1 0,-2-3-1 16,0 5 1-16,-2-2-1 0,2 0 1 15,0-1-1-15,-1 0 0 0,1-3-1 16,1 2 0-16,-2-2-3 0,1-2-1 16,0 0-2-16,1 0-2 0,-1 2-1 15,-1-2-2-15,1 1-1 0,3-2 1 16,-3-1 0-16,0 2 2 0,-2 2 2 0,2-4 2 16,2 2 1-16,-5 0 3 15,1 2 1-15,3-2 1 0,3 0 0 0,-6 0 0 16,0 1 0-16,1-1 0 0,1 0 1 15,-1-4 0-15,-2 2 1 0,-3-3 1 16,5 0 1-16,-2-2 2 0,2-3 1 16,-1 2 0-16,0 0 2 0,0 1-1 15,1-2 1-15,-3 0-1 0,4 2 0 16,-1 2-1-16,-3-1 2 0,3 1-1 0,-2 1 2 16,2 1 1-16,2 0 1 0,-2 1 1 15,1 1 0-15,1 2 0 0,3 1 1 16,0 3 0-16,2 3 0 0,3 1-1 15,0 6 1-15,5 2 2 0,2-2 1 16,0 5-1-16,2-1-2 0,3 3-1 16,0 0-3-16,2 2-1 0,1 0-3 15,3 9-3-15,-2 4-1 0,2-3-1 16,-3 0 0-16,2 2 0 0,-3-1-1 0,1-3 1 16,-4-4-1-16,0-2 1 15,-2 0-1-15,-2 1 0 0,0-4 1 0,-1 0-2 16,-2-3-3-16,-2-3-7 0,-2 0-9 15,-3-4-13-15,0-5-9 0,-3 1-8 16,-2-6-13-16,-2-3 113 0,-3-1-220 16,-2-6-123-16,0-2-336 0</inkml:trace>
  <inkml:trace contextRef="#ctx0" brushRef="#br0" timeOffset="340815.1163">17583 16705 607 0,'6'-20'137'0,"-3"1"5"16,-1 8-98-16,-5 8-16 0,-2 5-7 15,-5 8 1-15,-3 5 2 0,-8 8 1 0,-5 5 1 16,-5 4 2-16,-4 3 1 0,-3 6-2 16,-1 0-5-16,-4 5-6 0,0-1-4 15,2 2-4-15,-1-2-4 0,-2 1-1 16,4-4-2-16,-2 1-3 15,5-4-9-15,5-7-9 0,4-1-14 0,7-6-12 16,7-4-18-16,5-4-111 0,9-8-123 16,5-5-277-16</inkml:trace>
  <inkml:trace contextRef="#ctx0" brushRef="#br0" timeOffset="341228.8371">18035 16739 619 0,'3'-8'137'0,"0"1"3"15,-8 2-104-15,-4 6-13 0,-2 2-4 16,-4-1 0-16,-4 5 2 0,-3 8 4 16,-8 1 6-16,3 6 3 0,-1 3 3 0,0 4 2 15,1 7-1-15,5 5-3 0,4 0-5 16,6 4-6-16,3-2-4 0,3 1-5 15,7-2-5-15,1-3-5 0,6-5-4 16,3-2-8-16,1-4-9 0,4-2-15 16,5-5-13-16,5-4-13 0,2-3-11 15,4-5 2-15,1-5-121 0,1-7-117 16,3-3-273-16</inkml:trace>
  <inkml:trace contextRef="#ctx0" brushRef="#br0" timeOffset="341735.4712">18106 16890 701 0,'-4'-3'150'15,"0"-2"4"-15,4 2-126 0,1 2-9 16,6 2-4-16,-1-1-3 0,1 2 0 15,9-1-3-15,0 1-2 0,4 0-2 16,2-2-1-16,1-2-1 0,5 0-2 16,0-1 0-16,3 0 0 0,2-2-1 15,-1-2 1-15,1 0-1 0,-3-1 0 16,-1 2 1-16,-2 2-1 0,-8 0 1 16,-5 2 0-16,-3 3 1 0,-8 0 0 15,-1 3 2-15,-6 0 0 0,-3 1 1 16,-1 3 0-16,-3 1 1 0,0-2-1 15,-1 3-1-15,-3 1 1 0,2 2 1 0,-4 1 0 16,-1 2 1-16,1 5 0 0,-2 3 1 16,-2 2 1-16,1 2 0 0,-2-2-1 15,0-1 0-15,0-1 1 0,0-2 1 16,1-3 1-16,2 0 1 0,1-3 2 16,4 1 0-16,3-2-1 0,3-3-1 15,2 0-1-15,5-2-3 0,1-2-2 16,5-1-2-16,1-4-1 0,5 0 0 0,3-2-1 15,4-2 0-15,2-2-1 0,5 1 0 16,1-3-2-16,3 1-2 0,3-1-3 16,1 2-7-16,2-1-7 0,-1 0-13 15,-2-1-13-15,0 2-10 0,-3-1-8 16,-2 0-12-16,-4-1-108 0,-4-2-116 16,-6-2-269-16</inkml:trace>
  <inkml:trace contextRef="#ctx0" brushRef="#br0" timeOffset="341984.0263">18728 16519 590 0,'22'-3'138'0,"-1"6"5"0,1 10-92 15,-1 7-7-15,-2 6-3 0,2 7 2 16,0 4 2-16,-2 1-1 0,-1 4 0 15,-4 2-4-15,-1 2-2 0,-5 7-3 16,-5-2-6-16,-10 3-7 0,-5 0-5 16,-5 2-3-16,-5 1-3 0,-7 0-7 15,-8-2-15-15,-1 7-25 0,-3 6-26 16,-3 1-138-16,-6 1-155 0,-5-3-373 16</inkml:trace>
  <inkml:trace contextRef="#ctx0" brushRef="#br1" timeOffset="347407.7752">10280 16244 393 0,'-5'-2'96'0,"0"0"3"0,-1 0-57 16,0-2-12-16,-3-1-6 15,2 1-3-15,-2-1-2 0,-2-1-1 0,0 0-1 16,0-1 1-16,-1-1 0 0,1 2 0 16,0-2-2-16,-3 0-1 0,1 1-3 15,-2 2-2-15,-1-2-3 0,-2 2-2 16,-2 0-3-16,-1 1 0 0,-1-1-1 15,-1-1 0-15,-2-2-1 0,-2 0 1 16,-1-3 0-16,-1 2 0 16,-3-1 1-16,0 0 1 0,0 5 1 0,1-1 0 15,-3 1-1-15,0 4 1 0,1 0-1 0,0 3 0 16,0 3-1-16,1 0-1 0,0 2 0 16,2 3 0-16,-2-1 0 0,-1-2-1 15,-2 3 1-15,1-2 0 0,0 1-1 16,0-1 2-16,-1 1-1 0,1 2 2 15,2 1 0-15,-1 1 1 0,4 2 0 16,-3 4 0-16,1 0 0 0,2 1-1 16,-3 1 1-16,2 1-1 0,0 0 0 15,-3 1 0-15,0-1 1 0,1 2 0 16,0 1 0-16,1 5 1 0,1 2-1 0,2 1 1 16,-1-2-1-16,2 4 0 0,-1-2 1 15,3 0-1-15,-4-2 1 0,5 0 0 16,-1-1 1-16,2 0 0 0,0 0 0 15,1-1 0-15,0 2-1 0,1 1 0 16,0-2 0-16,0 3-2 0,2 4 0 0,0-1 0 16,1 0-1-16,0 0 0 0,-1-1-1 15,2-2 1-15,0-1-1 0,1-2 0 16,1 0-1-16,2 2 0 0,1-2 1 16,1 1-1-16,1 1 1 0,2 3-1 15,2 0 0-15,1 2 1 0,2-2 0 16,1 3 0-16,5-3 0 0,1 0 0 15,-1-3 0-15,2-1 0 0,-1-4 0 16,2 3 0-16,-1 0 0 0,1-1-1 16,-1 0 1-16,3 1-1 0,0 2 0 15,3 3 0-15,0-2 1 0,2 2-1 16,1 0 0-16,-2-1 0 0,2-1 0 0,-1 1 1 16,3-5-1-16,-3 2 1 0,0-2-1 15,3-1 1-15,-1-5-1 0,-2-1 1 16,3 0-1-16,-2-1 1 0,2-1-1 15,4-3 0-15,-4 4 0 0,2 3 0 16,4 2 0-16,-3-3 0 0,1 2 0 16,0-3 0-16,1 0 0 0,2-1 1 0,2-3-1 15,-1-2 0-15,3-1 0 0,2-3 0 16,5-2 1-16,-1 1-1 0,0-4 1 16,0 1-1-16,1-1 0 0,0 1 1 15,-1-1-1-15,-1 0 0 0,0-1 0 16,-1-1 0-16,1 4 1 0,2-2-1 15,0-2 0-15,4 1 0 0,0 1 0 16,1 2 0-16,2-1 0 0,-1-1 0 16,-2-1 0-16,0 1 0 0,-1-1 0 15,-2-2 0-15,2-2 0 0,-1 2 0 0,0-3 0 16,5 2 1-16,0-2-1 16,2 0 0-16,3 3 0 0,-2-2 0 0,0-1 0 15,-2 2 0-15,-1-2 0 0,-2 0 0 16,1-1 1-16,-1 0-1 0,2-1 0 15,1 0 0-15,3 0 1 0,-1 2-1 16,3-2 0-16,-2 1 0 0,-1-2 0 16,-2 2 0-16,1-1 0 0,-3 0 0 15,1-1 0-15,-1 0 0 0,3 0 0 0,2-1 0 16,3 1 0-16,1 1 0 0,0-2 0 16,1 1 0-16,-1-1 0 0,-1 0 0 15,1-1 0-15,-2 0 1 0,-1-2-1 16,1 3 0-16,1-1 0 0,-1 0 0 15,2 2 0-15,-1-2 0 0,-1 2 0 16,-2-1 1-16,2 1-1 0,-1-1 0 16,-1 1 0-16,1-1 0 0,-1 2-1 15,0-1 1-15,2-1 0 0,-1 1 0 16,0 3 0-16,-2 0 0 0,-1-1 0 0,0 3 0 16,-2-2 0-16,0 3 1 0,-1-2-1 15,2-4 0-15,3 2 0 0,4 0 0 16,0 0 0-16,1 1 0 0,-3-2 0 15,-1 2 0-15,-1 0 0 0,-5-1 0 16,-2 0 0-16,1-1 0 0,-1 0 0 16,3-1 0-16,-1 0 0 0,3 2 0 15,0-1 0-15,0 2 0 0,-3-1 1 0,5 0-1 16,3 0-1-16,2 1 1 0,2-1 1 16,-2-1-2-16,1-2 1 0,3 3 1 15,1 2-1-15,-2-2 0 0,-3-3 0 16,1 1 0-16,0 1 0 0,2-1 1 15,-3-1-1-15,-1-5 0 0,2 2 0 16,3 4 0-16,3-1 0 0,-5 2 0 16,1-3 0-16,1 3 0 0,-4 4 0 0,-1-3 0 15,-1-2 0-15,-3 0 0 16,4 1 0-16,1-4 0 0,2 2 0 16,0 0 0-16,1-1 0 0,0 3 1 0,-1 0-1 15,-1-3 0-15,0 1 0 0,-1 0 0 16,-1-5 0-16,3 4 0 0,-1-4 0 15,2 1 0-15,-2-1 0 0,0 6 0 16,-1-3 0-16,0 5 0 0,-3-6 0 16,0 2 0-16,0-3 0 0,2-2 0 0,1-6 0 15,-2-1 0-15,0 0 0 16,-1 2 1-16,1-1-1 0,-1 3 0 0,-1 0 0 16,-3 5 0-16,2-2 0 0,1-2 0 15,-1-1 0-15,-1 0 0 0,-1 1 0 16,-1 1 0-16,-2 1 0 0,-3 1 0 15,-2 0 0-15,0 3 0 0,-2-4 0 16,0-3 0-16,-1 1 0 0,1 3 0 16,-1-1 0-16,1-2 0 0,-1-3 0 15,-1 4 0-15,-1-1 0 0,-4 0 0 16,-1-4 0-16,-1 0 0 0,-2 1 0 16,-4 3 0-16,-2-4 0 0,-1 0 1 0,-2-2-1 15,-3 1 0-15,-2 0 0 0,0-3 0 16,-5-6 0-16,1-1 0 0,-1-2 0 15,-2-1 1-15,-1-4-1 0,0 2 0 16,-3 1 0-16,1-1 0 0,-2 3 0 16,-4 3 0-16,-1 1 0 0,-4-2 0 0,-3 0 0 15,-1 1 0-15,-3 4 0 0,-1-3 0 16,-1 1 0-16,-1-3 0 0,0 1 0 16,-1-2 0-16,-1-3 0 0,-4-1 0 15,-1-3 0-15,0 3 0 0,1 4 0 16,1 0 0-16,0 1 0 0,-3 3 0 15,2-1 0-15,0 0 0 0,-4-1 0 16,-1-3 0-16,-3 0 0 0,1 2 0 16,-2-1 0-16,2 0 0 0,-3-1 0 0,-2-1 0 15,2 1 0-15,0-3 0 0,-1-1 0 16,-2 2 0-16,-2 3 0 16,1-3 0-16,1 5 0 0,2-2 0 0,-2 0 0 15,1 1 0-15,-1 0 0 0,3 1 0 16,0 4 0-16,-2 0 0 0,1 2 0 15,-4 4 0-15,-3-1 0 0,1 2 0 16,-5-1 0-16,0 2 0 0,-1-3-1 16,-3 4 1-16,1 0 0 0,2 3 0 0,0-2 0 15,-2 2 0-15,2-3 0 0,-5 2 1 16,2-1-1-16,0-3 0 0,-1-2 0 16,-3 1 0-16,3 2 0 0,-1 2-1 15,3 1 1-15,-3 0 1 0,2 4-2 16,-4 0 1-16,0 0 0 0,-1-1 0 15,1 3 0-15,0 0 0 0,2 1 0 16,-3 2 0-16,0-1 0 0,2 0 0 16,0 0 0-16,-5 0 0 0,1-1 1 15,0 1-1-15,4-1 0 0,-1 2 0 16,-3 0 0-16,4-2 0 0,4 2 0 0,0-3 0 16,0-2 0-16,0 0-1 0,1 0 1 15,3 0 0-15,4 0 0 0,-7 0 0 16,-1 1 0-16,-2 1 0 0,-2 2 0 15,1-4 0-15,-3 3 0 0,-2 1 0 16,4 0 0-16,-2 1 0 0,2 0 0 16,-2 1 0-16,2 2 0 0,0-2 0 0,-2 4 0 15,-2-3 0-15,6 1 0 0,2-1 0 16,0 1 0-16,-2-3 0 0,-1 1 0 16,6 0 0-16,1-1 0 0,-3 0 0 15,2-1 0-15,0 0 0 0,6 2 0 16,2-1 0-16,-1-1 0 0,0 1 0 15,0 1 0-15,-1-1 0 0,2 0 0 16,-1-4 0-16,0 1 0 0,-3-2 0 16,4 1 0-16,2 1 0 0,0 1 0 15,2-1 0-15,-2-1 0 0,2 0 0 16,-1-1 0-16,-3-2 0 0,1-1 0 0,2-1 0 16,-2 2-1-16,4 2-6 15,-2 1-6-15,2 3-7 0,2 4-8 0,1 3-12 16,-2 2-10-16,-1 3-106 0,-2 1-109 15,-1 3-260-15</inkml:trace>
  <inkml:trace contextRef="#ctx0" brushRef="#br1" timeOffset="348303.1724">14673 16620 445 0,'-2'-6'104'0,"2"1"1"0,2-3-72 15,2 3-7-15,5-1-7 16,0 1-3-16,2 3-2 0,5-4 1 0,4 0 1 15,2 0 2-15,5-5-1 0,4-2 1 16,5-4 0-16,6-1-2 0,2-2-2 16,3 1-2-16,3-2-4 0,2 4-2 15,4 1-1-15,0 3-3 0,5 0 0 16,3 2-1-16,1 1 1 0,2 0-1 16,3-1 1-16,2 2 0 0,4-1 1 0,3 1 0 15,3 1 1-15,0-3 0 0,2 3 0 16,4 0 0-16,4-1-1 0,0 3-1 15,1-3 0-15,0 0 0 0,3 4-1 16,3 1 0-16,3 0 0 0,0-2 0 16,3-1 0-16,-1 2 0 0,6 3-1 15,3-2 1-15,0-1 0 0,-2 0-1 16,2 4 1-16,2 1-1 0,0 0 1 16,-5-3 0-16,1 2-1 0,0 4 1 15,0-1 0-15,-3-1 0 0,-2-1 0 0,-6 4 0 16,3 1 1-16,-3 1-1 0,-4-2 1 15,-4-1 0-15,-2 5 0 0,-3-1 0 16,-3 3 1-16,-7-2-1 0,-4 2 0 16,-5-1 1-16,-7 1-1 0,-7-2 1 15,-5-1-1-15,-6-2 1 0,-8-1-1 16,-5-1 0-16,-6-1 0 0,-3 0-1 0,-6 1 0 16,-5-2 1-16,-4 2 1 0,-3-3-1 15,-5 0 1-15,-2 0 0 0,-3-2-4 16,-3 2-6-16,-5 0-8 0,-1 0-10 15,-3 2-15-15,-1-1-23 0,-2-1-86 16,1 0-101-16,2-3-235 0</inkml:trace>
  <inkml:trace contextRef="#ctx0" brushRef="#br1" timeOffset="348553.5241">19678 16224 469 0,'7'-6'116'0,"-1"0"1"15,0-1-58-15,2 2-26 0,0 2-11 16,0 2-6-16,5 0-2 0,-1 1-2 15,1 1-1-15,2 4 0 0,1 1 1 16,1 1-1-16,1 2 1 0,3-1-1 16,1 2-2-16,4 3 0 0,0-5-1 15,1 2-1-15,0-2-1 0,-4 1 0 16,-5 0-1-16,-3-3 3 0,-9 0 2 0,-6 2 1 16,-10 1 2-16,-9 2-1 0,-6 1 0 15,-2 5 0-15,-7 4-3 0,-2 3-4 16,-3 4-15-16,0 1-12 0,2 4 96 15,2 0-227-15,4-1-137 0,7-3-376 16</inkml:trace>
  <inkml:trace contextRef="#ctx0" brushRef="#br1" timeOffset="349894.3509">20339 16148 472 0,'0'-24'125'16,"-2"-6"6"-16,1 3-45 0,-1-1-33 0,0 1-6 15,2 1-3-15,0 4-2 0,0 4 1 16,0 7-2-16,0 4-4 0,0 7 0 15,3 8-3-15,-3 7-3 0,1 8-4 16,-1 7-4-16,1 5-3 0,-1 6-1 16,-1 3-5-16,-3 3-4 0,2-2-2 15,0-3-3-15,-1 2-2 0,1-3-1 16,2-1-1-16,-3-7-3 0,4 0-9 16,2-1-13-16,-1-5-14 0,4-1-17 0,1-9-15 15,0-6-14-15,3-1-106 0,0-11-118 16,-2-8-264-16</inkml:trace>
  <inkml:trace contextRef="#ctx0" brushRef="#br1" timeOffset="350140.311">20666 15930 592 0,'5'-7'138'0,"-2"6"9"15,-3 4-81-15,0 9-25 0,0 9-5 16,-1 5-1-16,0 6 2 0,-2 6-2 16,0 2-6-16,0 3-4 0,2 1-4 15,-3-3-4-15,4 2-5 0,0-3-4 16,3-2-3-16,0-4-7 0,5 1-12 16,-1-4-14-16,4 1-14 0,-1-7-14 0,1-6 63 15,0-3-185-15,-2-4-129 16,0-8-316-16</inkml:trace>
  <inkml:trace contextRef="#ctx0" brushRef="#br1" timeOffset="350434.5951">20471 16271 697 0,'-10'-8'165'0,"2"0"7"16,1 3-115-16,4 2-15 0,3 2-6 16,3 0-7-16,5 1-7 0,4 1-8 15,4 0-7-15,5 2-5 0,3-1-7 0,3 1-13 16,1-2-16-16,1-1-12 0,-1-1-19 15,-1-2-114-15,-2-2-126 0,1 0-285 16</inkml:trace>
  <inkml:trace contextRef="#ctx0" brushRef="#br1" timeOffset="350743.0194">21098 16023 578 0,'-6'5'144'0,"-6"-1"8"0,-4 3-75 15,-3 5-19-15,-3 2-3 16,0 2 0-16,0 2-3 0,-2-1-4 15,3 8-8-15,5 1-6 0,4-1-7 0,2 5-7 16,4-2-5-16,3-1-5 0,6 1-4 16,3-5-5-16,5-1-5 0,4-1-9 15,6-4-11-15,3-1-14 0,5-5-16 16,2-3-10-16,1-4-16 0,-4-2-111 16,-2-5-121-16,-4-2-279 0</inkml:trace>
  <inkml:trace contextRef="#ctx0" brushRef="#br1" timeOffset="351121.0654">21147 16238 650 0,'-6'-5'149'16,"1"1"8"-16,0-2-96 0,3 5-27 15,3-2-8-15,4 3-2 0,0-1-2 16,2 0-6-16,5 1-9 0,5 0-3 0,1-3-1 15,0 1-1-15,4-2-1 0,-1 3 0 16,0 0 0-16,0 1 0 0,-3-1-1 16,-3 2 0-16,-3 1-1 15,-6 1-1-15,-1 0 1 0,-4-1-1 0,-3 1 0 16,-6 2 1-16,0 0 0 0,-6 2 1 16,-2 2 2-16,-2 2 0 0,-2 2 3 15,0 2 5-15,0 0 4 0,2 1 6 16,-1 1 2-16,6 0 2 0,4-1 0 15,2-3-1-15,3 1-4 0,3 1-6 0,2-3-3 16,9-2-4-16,-2-2-2 0,3 0-1 16,4-5-1-16,5-2-3 0,2-2-5 15,2-2-9-15,5-2-13 0,-3-4-15 16,3 1-15-16,0-1-21 0,-3-3-113 16,-3-1-127-16,-3-1-291 0</inkml:trace>
  <inkml:trace contextRef="#ctx0" brushRef="#br1" timeOffset="351332.5107">21469 15936 624 0,'16'4'146'0,"-2"-2"13"16,4 6-85-16,3 3-20 0,2 5 6 15,3 4 5-15,1 7 1 0,-4 2-6 16,0 0-7-16,-4 4-10 0,-6 3-9 0,-7 2-9 15,-6 0-8-15,-7 1-4 0,-9 4-5 16,-7 4-10-16,-10 4-18 0,-7 0-30 16,-5 3-45-16,-9 1-120 0,-2 1-161 15,-5-2-366-15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2:52:15.7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772 5971 557 0,'-5'-23'142'16,"-1"1"10"-16,1 5-67 0,-1 2-13 15,3 7-3-15,-2 0-2 0,5 13-3 16,-2 8-4-16,2 4-6 0,0 8-9 0,2 7-10 16,1 5-7-16,2 5-6 0,-5 1-5 15,5 2-5-15,-3 1-4 0,0 2-4 16,0-1-1-16,-2-2-4 0,1-1-7 15,3-2-9-15,-4-7-15 0,3-2-23 16,1-6-25-16,6-2 76 0,-4-8-207 16,1-6-151-16,5-5-363 0</inkml:trace>
  <inkml:trace contextRef="#ctx0" brushRef="#br0" timeOffset="218.4863">1030 5984 797 0,'-6'12'191'0,"-1"8"7"15,1 3-128-15,3 5-15 0,3 5-10 16,-2 0-9-16,2 4-9 0,2 5-10 16,1-2-7-16,4 3-5 0,0-1-6 0,1 2-10 15,3-5-14-15,-2-5-23 0,2-2-22 16,0-3-22-16,-3-5-115 0,-2-5-140 15,-2-2-302-15</inkml:trace>
  <inkml:trace contextRef="#ctx0" brushRef="#br0" timeOffset="418.9484">740 6281 883 0,'-16'-2'207'0,"4"2"2"0,7 2-139 15,4 2-25-15,5 1-13 0,6 1-9 16,4 0-8-16,7 3-7 0,1-3-6 16,5-4-8-16,2 1-12 0,3-4-16 15,-5-3-24-15,6-2-22 0,0-4-44 16,4 0-88-16,-1-1-131 0,1-2-275 0</inkml:trace>
  <inkml:trace contextRef="#ctx0" brushRef="#br0" timeOffset="634.3707">1503 5921 873 0,'-25'16'207'0,"0"3"5"0,4 8-134 15,-2 1-26-15,1 2-14 0,2 5-9 16,2 0-9-16,2 1-7 0,7 2-4 0,4-4-4 15,10 3-7-15,4-2-9 0,3-4-11 16,5-3-13-16,4 0-17 0,-3-6-23 16,7-3-11-16,-1-6 105 0,4-1-226 15,1-4-144-15,-1-6-362 0</inkml:trace>
  <inkml:trace contextRef="#ctx0" brushRef="#br0" timeOffset="1046.8836">1579 6172 825 0,'-11'-1'194'0,"1"0"2"16,8-3-121-16,2 2-34 0,3-1-16 15,7 2-6-15,5 1-7 16,-2-1-5-16,6-2-3 0,-1 2-1 0,3 1-1 15,1 0-1-15,-1-1-2 0,1 0-2 16,0 0-4-16,-4 2-2 0,2-1-2 16,-2 1-2-16,-4 1-1 0,-3 1 1 15,-5-1 2-15,-4 4 2 0,-3 1 4 16,-5 2 2-16,-4 2 2 0,-5 0 2 0,-3 5 2 16,-3 0 4-16,-2 1 5 0,0 2 6 15,2-1 5-15,0 1 6 0,5-1 2 16,3-2 1-16,2 0-3 0,4-3-3 15,6 0-5-15,1-2-6 0,3-2-4 16,4 1-5-16,3-3-1 0,5 0-3 16,-1-2-2-16,5-3-3 0,1-3-5 15,5 0-8-15,1-2-9 0,-1-1-13 16,4-1-15-16,-4-2-23 0,1 0-14 16,-1-1-127-16,-6 1-142 0,-2 0-330 15</inkml:trace>
  <inkml:trace contextRef="#ctx0" brushRef="#br0" timeOffset="1300.1766">1901 5883 792 0,'4'-2'174'0,"2"3"6"0,4 4-139 0,-1 4-12 16,5 4 0-16,2 4 4 0,1 6 1 15,3 6-6-15,2 0-3 0,2 4 0 16,3 1 0-16,0 3-2 0,-4 4-2 16,1 3-5-16,-7-3-1 0,-4 5-2 15,-7 0-6-15,-3 2-8 0,-7-2-12 16,-3 1-14-16,-7-5-21 16,-2-1-25-16,0-4-22 0,2-8-122 0,-2 0-142 15,5-11-317-15</inkml:trace>
  <inkml:trace contextRef="#ctx0" brushRef="#br0" timeOffset="1553.0981">2346 6370 888 0,'-4'-3'208'0,"4"3"0"0,5-2-111 0,-1 0-60 16,-1 0-22-16,1 0-9 0,2-1-7 15,5 2-8-15,-2-3-14 0,3 3-16 16,-1 0-18-16,2 0-18 0,0 1 7 16,-4-2-137-16,0 1-133 0,-3 2-305 15</inkml:trace>
  <inkml:trace contextRef="#ctx0" brushRef="#br0" timeOffset="1718.4227">2360 6541 907 0,'-1'4'207'0,"0"-3"1"0,2 1-140 15,4 0-34-15,2-2-15 0,3-3-13 0,1 0-15 16,2-5-26-16,2 3-29 0,0-2-56 15,1-2-89-15,1-2-145 0,-2 2-303 16</inkml:trace>
  <inkml:trace contextRef="#ctx0" brushRef="#br0" timeOffset="2854.6659">3071 6362 474 0,'-14'0'124'0,"0"-2"5"16,-1 1-52-16,0-1-27 0,6 2-6 15,1 2-3-15,2-1-3 0,1 0 1 16,3 0 0-16,-2-1 1 0,2 0 0 16,0 1-2-16,-1-1-3 0,1 0-3 15,1 2-4-15,1-2-6 0,1 0-4 16,2 1-2-16,-3-1-3 0,2 1-2 16,2 2 0-16,-2-3 0 0,2 2 1 15,3 0-2-15,2 1 0 0,2-1-2 16,1 1-1-16,4-2-1 0,3 0-1 15,1-1-1-15,1 0-1 0,1 0 0 0,2 0-1 16,0 0-1-16,-1-1 0 0,-2 0 0 16,2 1-1-16,2-1 1 0,-1 1-1 15,2-2 0-15,-1 0 0 0,0 1 0 16,4 2 0-16,-4-2 0 0,-1-1 0 16,-1 1 0-16,3 1 0 0,1 1 0 15,1 1-1-15,2-1 1 0,0-1-1 0,2 1 1 16,2 3-1-16,0-3 1 0,0 0-1 15,-2 2 1-15,1 0-1 0,0 0 0 16,2-1 0-16,-2 1 0 0,0 0 0 16,-1 0-1-16,6 1 0 0,-2-1 1 15,5 2 0-15,-2-2 0 0,6 0 0 16,0 0 1-16,4 0-1 0,-4 1 1 16,-1-1 0-16,-2-2 0 0,-2 1 0 15,-1-2 0-15,4 4 1 0,1-5-2 16,0 3 1-16,0 2 0 0,4-3 0 15,4 5 0-15,-5 1 0 0,0-2 0 0,-7 3 1 16,3-2-1-16,-2-1 0 0,0 3 0 16,1-3 0-16,2-1 0 0,0 2 0 15,3-1 0-15,-1-3 0 0,4 4 0 16,-3-4 0-16,-2 1 0 0,-4-3 0 16,0 3 0-16,0-4 0 0,2 2 0 15,-2 0 0-15,2 0 0 0,-1-1 0 0,1 3 0 16,-2-3 0-16,3 5 0 0,-6-4 0 15,-5-1 0-15,1 1 0 0,-4 2 0 16,1-1 0-16,-1-1 0 0,-1 2 0 16,1 2 0-16,0-3 0 0,0 2 0 15,2-3 0-15,0 0 0 0,-4 0 0 16,-1 1 0-16,-1-5 0 0,-3 3 0 16,2-1 0-16,-5 2 0 0,1 0-1 15,-1 1-2-15,-2-1-2 0,-2-1-4 16,-2-1-6-16,-3 3-7 0,-3-3-13 15,-2 0-13-15,-2-1-17 0,-4 2 120 16,-2 0-250-16,-6 5-149 0,-5-4-395 0</inkml:trace>
  <inkml:trace contextRef="#ctx0" brushRef="#br0" timeOffset="6223.3261">3105 5930 604 0,'0'-6'150'0,"-1"0"9"0,0 2-87 15,-2 0-12-15,3 1-6 0,0 1-6 0,0 1-7 16,0 1-7-16,0 0-8 0,2 1-7 16,-1 2-3-16,0 0-3 0,1 1-2 15,2 1 0-15,0-1-2 0,-1 3 0 16,1-2 0-16,1 0-1 0,0 3-2 16,-1 2-1-16,-2-4-2 0,-1 0 1 15,2 3-1-15,-3-4 1 0,0 1 1 16,-2-3 1-16,0-1 1 0,0-1 0 15,-2 2 1-15,-1-3 0 0,0 1-1 16,0-4-1-16,0 3 0 0,0-6-1 0,2 1 0 16,-1 1 0-16,2-4 1 0,-1 0 1 15,2 3 0-15,0-3 0 0,-1 5 0 16,2 0-1-16,-1 3 0 0,2 4-2 16,1 2-1-16,0 1-1 0,2 3-1 15,2 1 0-15,0 1-1 0,1 2 1 16,2-1-1-16,0 0 1 0,-1-1-1 15,1 1 0-15,-2-2 0 0,-1-1 0 16,-1-2 0-16,-1-2 0 0,-1-4 0 16,0-1 1-16,1-1-1 0,-2-5 1 15,3-2 0-15,-1-5 0 0,0-7 0 16,3-3 1-16,0-5-1 0,3-2 1 0,-2-3-1 16,3 0 0-16,2 2 0 0,-1 3-1 15,-1 4-1-15,1 4-4 0,-2 4-8 16,0 6-15-16,2 4-24 0,-3 4-26 15,0 5-34-15,0 3-105 0,4 1-141 16,2 2-302-16</inkml:trace>
  <inkml:trace contextRef="#ctx0" brushRef="#br0" timeOffset="6805.1573">3789 5921 523 0,'3'-6'146'0,"-1"1"11"16,-1 0-43-16,-5-1-33 0,-2 0-6 16,-3 0-4-16,-2 0-4 0,-2 1-8 15,-1-1-8-15,-3 2-11 0,1 3-10 16,-3 1-9-16,-1 2-6 0,1 1-7 15,1 2-3-15,-1 0-2 0,2 0-1 16,4 2-1-16,5 0-1 0,3 2 0 16,5 3 1-16,1 4-2 0,5-4 0 15,2 4-1-15,4 0-1 0,3-1 0 16,2-1-1-16,0-3-1 0,0-3 0 0,3 3-1 16,-2-3 0-16,-1 0 0 0,-5-5 1 15,1 4-1-15,-2-1 2 0,2-1 0 16,-3 0 1-16,-3-2 2 0,-2-2 1 15,-2 4 1-15,-6-1 2 0,-3-2 1 16,-6 1 2-16,-4-1 0 0,-1 2 2 16,-4 0-2-16,-1-1 0 0,-1 0-1 0,2-1-2 15,-1-1-4-15,3 1-7 0,3-1-17 16,2-1-25-16,9 4-23 0,5 1-33 16,0-2-102-16,8 5-137 0,3-4-291 15</inkml:trace>
  <inkml:trace contextRef="#ctx0" brushRef="#br0" timeOffset="6999.6251">3985 5904 907 0,'1'0'207'0,"-1"6"2"0,1 5-142 15,-1 2-30-15,1 2-15 0,-1 4-9 16,2 4-4-16,-2-1-5 0,1-1-6 15,-2-4-13-15,1-2-26 0,1 1-31 16,-1-4-42-16,-1-7-97 0,2 2-146 16,1-3-305-16</inkml:trace>
  <inkml:trace contextRef="#ctx0" brushRef="#br0" timeOffset="7130.2371">3911 5589 751 0,'-6'-8'167'0,"4"4"1"0,0 5-120 16,2 5-27-16,2 5-22 0,1 7-27 16,1 6-140-16,2 4-137 0,3 5-347 15</inkml:trace>
  <inkml:trace contextRef="#ctx0" brushRef="#br0" timeOffset="7445.3952">4194 6032 726 0,'-2'-5'172'0,"2"6"5"16,-2 4-108-16,4 3-26 0,0 1-10 15,2-1-7-15,1 5-6 0,0 0-5 16,0-1-4-16,1-3-1 0,2 0-1 15,3-5 1-15,-1-1 0 0,2-6-1 16,3-4 0-16,2-1 0 0,3-3-2 16,-3-4-2-16,2 0-2 0,0 0-1 15,-4 3-1-15,-2 0-1 0,-2 7 0 16,-4-1 0-16,1 8 1 0,-5 1-1 16,1 7-2-16,-3 1-4 0,3 6-9 0,-4-4-16 15,2 7-23-15,1-2-24 0,1-1-119 16,0-1-140-16,6-1-319 0</inkml:trace>
  <inkml:trace contextRef="#ctx0" brushRef="#br0" timeOffset="7783.9258">4777 5633 659 0,'-5'0'178'0,"-5"7"10"0,-2 7-79 15,-2 8-28-15,-2 10-7 0,-2 7-10 16,4 8-14-16,-1 6-13 0,4 4-9 16,2-2-9-16,9-1-11 0,5-5-16 15,9-5-20-15,7-5-27 0,7-8-26 16,9-8-11-16,1-3-123 0,3-7-142 16,0-4-301-16</inkml:trace>
  <inkml:trace contextRef="#ctx0" brushRef="#br0" timeOffset="8508.9947">4857 6049 470 0,'1'-6'120'16,"0"1"5"-16,4-1-60 0,-2-2-21 16,3 4-5-16,-1 0-5 0,0-3-3 15,1 5-3-15,0-3-1 0,-4 1-1 16,2 1 0-16,-3-3 0 0,0 1 0 0,2 4-1 16,-3-6 1-16,2 5-2 15,-1-3 0-15,2 1-1 0,-2 1-2 0,0 0-3 16,1-3-4-16,-2 1-3 0,0 2-2 15,1-2-2-15,1 1-3 0,-2-1 0 16,2 3-1-16,-1-2 1 0,1 3-1 16,-1-3 1-16,-1 0 2 0,-1-1 0 15,2 4 1-15,-1-2 0 0,0 0 0 16,0-1 0-16,-1 2 0 0,1 1-1 16,0 0-1-16,0-1 1 0,0 2 0 0,0-1-1 15,-1 1 2-15,2 3-1 16,-1 4 0-16,0 3-1 0,0 1 1 0,-1 6-1 15,-1 5 0-15,0 2 0 0,-1 1-1 16,0 1 1-16,-2 1 0 16,5-2-2-16,-1-3 0 0,3-3 0 0,1-2-2 15,1-2 1-15,2-6-2 0,2-2 1 16,1-6-1-16,2-2 0 0,-1-3 0 0,1-5 0 16,0-2 0-16,0-3 1 0,-3-1-1 15,-2-2 0-15,-1 0 1 0,-2-2-1 16,-1 3 0-16,0 2 1 0,-4 3-1 15,1 4 0-15,0 5 0 0,-2 6 0 16,1 5 0-16,1 6 0 0,1 3-1 16,2 3 0-16,3 1-2 0,4 0-2 15,3 2-2-15,6-2-2 0,4-3-2 16,5-3 0-16,3-2 1 0,-2-4 1 16,0-4 3-16,0-8 2 0,-5-4 2 0,-4-7 2 15,-7-3 1-15,-5-2 1 0,-2-2 0 16,-6-3-1-16,-5 3 0 0,-3 0-3 15,-2 1-10-15,2 0-10 0,-2 6-12 16,1 0-11-16,2 5-14 0,2 2-8 16,4 6-15-16,-1 4-3 0,2 6-92 15,4-1-102-15,-1 2-245 0</inkml:trace>
  <inkml:trace contextRef="#ctx0" brushRef="#br0" timeOffset="8708.2495">5234 6179 605 0,'5'12'148'16,"1"-2"2"-16,3 1-82 0,2-2-24 15,3 0-10-15,4 0-4 0,2-8-5 16,4-2-2-16,-1-3-1 0,0-2 0 16,2-5-1-16,-4 0-1 0,-2-2 2 15,-4 2 4-15,-4-2 2 0,-4 2 2 16,-4 1 1-16,-9 2 0 0,-2 1-1 16,-5 3-6-16,-6 0-7 0,-4 1-5 15,-5 5-11-15,0 0-13 0,1 3-22 16,-1 0-32-16,6 1-29 0,1 1-117 0,10 3-147 15,6 0-326-15</inkml:trace>
  <inkml:trace contextRef="#ctx0" brushRef="#br0" timeOffset="9021.4097">5368 5651 771 0,'5'-7'172'0,"4"7"4"0,4 0-123 16,4 7-26-16,5 4-5 0,0 5 1 15,0 3-2-15,2 4 0 0,3 7 0 0,4 3 1 16,2 2-1-16,-1 3-1 0,0-1-3 15,-2 4-1-15,-3 3-4 0,-7-4-2 16,-8 3-3-16,-9 0-2 0,-8-4-4 16,-8 4-10-16,-5-3-20 0,-8-4-34 15,-1-3 29-15,-3-2-172 0,2-8-157 16,3-2-370-16</inkml:trace>
  <inkml:trace contextRef="#ctx0" brushRef="#br0" timeOffset="9606.8673">6030 5864 761 0,'-3'-4'193'0,"0"3"5"0,1-2-115 16,3 2-16-16,0 1-14 0,3-2-14 0,2 3-13 15,3-1-7-15,2-1-5 0,3 2-2 16,5 1-3-16,0 0-1 0,3 0-3 15,2 0-1-15,-4 1 0 0,1-1-2 16,-2 2-1-16,-2 0 0 0,-3-1-1 16,-1 1 0-16,-4 1 0 0,0 0 0 15,-3 2 0-15,-2-1 0 0,-4 5-1 16,-3-2 1-16,-1 4 0 0,-5-2 0 16,-2 3 0-16,-3-1 0 0,-3 1 0 15,0 1 0-15,-6-1 0 0,-2 1-1 16,0 3 1-16,-2 1 0 0,1 0 0 0,5 1 0 15,0-4 1-15,8 1 1 0,1-2 1 16,3-3 1-16,5-2 2 0,1-2 0 16,3 0 0-16,0-2 1 0,2-1 0 15,2-2-1-15,3 0 0 0,2-1-1 16,4-1-1-16,3-1-1 0,4 0 0 16,3-1 0-16,3 1-2 0,-1-1 0 0,2 1-1 15,-1 0-2-15,1 2-2 0,-2 0-7 16,2 0-7-16,-5 1-13 0,1-1-16 15,-2-1-31-15,-4 2-24 0,1-3-14 16,-4-1-98-16,-5-1-127 0,2 1-265 16</inkml:trace>
  <inkml:trace contextRef="#ctx0" brushRef="#br0" timeOffset="9823.288">6529 5669 882 0,'2'-1'199'0,"6"3"1"0,0-3-115 16,1 2-68-16,4-2-9 0,6 2-6 16,3-2-12-16,1 0-20 0,1-1-28 0,1 0-24 15,-1 0-118-15,3-2-146 0,-5 3-320 16</inkml:trace>
  <inkml:trace contextRef="#ctx0" brushRef="#br0" timeOffset="9974.5582">6959 5550 787 0,'-4'14'201'15,"2"3"0"-15,-2 1-59 0,-1 2-101 16,4 4-21-16,0 1-19 0,-3-2-26 0,2 3-32 15,0 3 34-15,0-2-178 0,4 5-156 16,-5-4-372-16</inkml:trace>
  <inkml:trace contextRef="#ctx0" brushRef="#br0" timeOffset="10689.8784">6289 6600 493 0,'-11'-3'129'15,"0"1"6"-15,-3 0-56 0,2-1-22 0,-1 4-2 16,-1 1-2-16,-1-2-1 0,1 1-1 15,0 1-1-15,1 1-1 0,0 0-3 16,2-3-5-16,5 3-4 0,-1-2-5 16,2-2-6-16,4 2-2 0,2-2-4 15,4-2-2-15,4 3-3 0,3-3-1 16,4-1 0-16,3 0-1 0,3-2 0 16,2 3-1-16,1-2-2 0,4 1-1 15,0 0-2-15,2 3-1 0,2 2-2 16,1-1-1-16,-1 3-1 0,4 0-1 0,1 1-1 15,5 0 1-15,4 2-1 0,2-1 0 16,6 1 0-16,5-2 0 0,2-3 1 16,1 1-1-16,4-2 0 0,2 0 0 15,4-1 0-15,-1 0 0 0,1-2 0 16,2 2 0-16,-3 0 0 0,-1 2 0 16,2 0 0-16,-6 2 1 0,-2-3 0 15,0 3 0-15,-3 4 0 0,-3-1 1 0,-7-3 0 16,-8 2 1-16,-5 0-1 0,-6 0 0 15,-4 0-1-15,-5-1 0 0,-1-1 0 16,-3 1 0-16,-3-2-1 0,-4 1 0 16,-2-2 0-16,-5-1 0 0,0 1 0 15,-4-3 0-15,-1 1-1 0,-2-3-2 16,-1-1-3-16,-1 1-7 0,-5 0-10 16,1-3-15-16,-1 4-36 0,-8-1-41 15,0 3-104-15,-5 3-1 0,-4 0-121 16,-5 4-196-16</inkml:trace>
  <inkml:trace contextRef="#ctx0" brushRef="#br0" timeOffset="12636.0707">3204 7029 668 0,'-5'-18'183'16,"2"1"12"-16,-2 5-82 0,0 3-24 16,3 5-9-16,-2 1-12 0,1 8-16 15,2 1-12-15,0 9-13 0,1 3-8 16,0 4-6-16,0 4-5 0,0 3-2 15,-1 2-1-15,0 2-3 0,-1-2-1 16,1 1-4-16,1-2-9 0,0 0-12 0,0-5-17 16,1-1-34-16,2-4-30 15,-1-1-118-15,3-7-153 0,-1-3-333 0</inkml:trace>
  <inkml:trace contextRef="#ctx0" brushRef="#br0" timeOffset="12908.9057">3440 7204 810 0,'-3'-3'207'16,"1"2"6"-16,0 0-121 0,1 1-20 15,2 1-15-15,1 0-16 0,3 1-14 16,-1-1-10-16,3 1-6 0,1-2-3 0,2 0-3 16,0-1-5-16,4 0-14 0,2 0-17 15,3 1-33-15,0-3-38 0,6-1-122 16,2 4-161-16,3 2-354 0</inkml:trace>
  <inkml:trace contextRef="#ctx0" brushRef="#br0" timeOffset="13623.8">3998 7210 627 0,'-13'5'168'16,"0"-5"13"-16,2 0-86 0,-2-4-15 15,2-3-6-15,0-2-6 0,4-2-12 16,2-2-13-16,2-2-9 0,4-2-7 16,6-3-6-16,-1 2-4 0,5-2-4 0,1-1-4 15,0 2-1-15,5 4-3 0,0 0-2 16,2 4-1-16,2 2 0 0,-1 6-2 16,3 4 1-16,1 4-1 0,-2 1 0 15,-2 8 0-15,-3 1 0 16,-4 4 0-16,-3 0 0 0,-4 4 0 0,-5-1 0 15,-4 4 0-15,-5-1 0 0,-3 2 0 16,-7-2 0-16,-3 2 0 0,-3-2 0 16,-2 0 0-16,-1-3 0 0,3-2 0 0,-1 0 1 15,5-2 1-15,3-5 2 0,4-1 2 16,3-1 1-16,3-5 2 0,2 1-1 16,4-5 0-16,2 0-1 0,4 0-1 15,3-2-2-15,2 1-2 0,2 0 0 16,5-2-1-16,2 1 1 0,4 1-2 15,0-1-2-15,3 0-6 0,1-1-10 16,-1 2-15-16,-2 2-26 0,1-1-31 0,-4-1-35 16,-3 2-102-16,-3-1-143 0,-2 4-300 15</inkml:trace>
  <inkml:trace contextRef="#ctx0" brushRef="#br0" timeOffset="14373.6328">4462 7266 467 0,'2'-3'125'16,"-5"-1"7"-16,3 1-57 0,0 1-14 16,-1-2-2-16,1 1 1 0,-1 0-2 15,-1 1-2-15,2-1 0 0,-2 0-2 0,0 1-7 16,2 1-6-16,-2 0-7 0,4 0-7 16,-4 1-7-16,2 0-5 0,2 0-4 15,-2 1-1-15,0-1-2 0,1 1-2 16,-2-1 1-16,1 3-1 0,1-3-1 0,-1 0 1 15,1 1-1-15,0 0 0 16,-2-1 0-16,1 1 1 0,-1-1 1 16,1-1 0-16,0 1 0 0,-1-1 0 0,-1-2 0 15,0 0-1-15,2-1 1 0,-1 0-2 16,-2 2 1-16,2-1 1 0,0 1-2 16,2 2 1-16,0 4-2 0,-1 1 0 15,3 2 0-15,0 3-2 0,1 2 0 16,1 6 0-16,0 1-1 0,0 0 0 15,1 1 0-15,0 0-1 0,0-2 1 16,-1-1-1-16,-3-3 1 0,2-1-1 16,-3-6 1-16,1 1 0 0,-2-5 0 15,-2-3 2-15,1-3 1 0,2-3 1 0,-3-5 2 16,2 0 0-16,-1-8-1 0,-1-2 1 16,2-3-3-16,2-4 0 0,1-4-2 15,3 0 0-15,4-1-2 0,1 1 0 16,8 5-3-16,-2 3-2 0,5 6-7 15,0 4-8-15,2 5-11 0,0 4-15 16,1 4-22-16,-1 1-23 0,0 5-31 16,1 0-98-16,-2 6-134 0,-1 1-294 0</inkml:trace>
  <inkml:trace contextRef="#ctx0" brushRef="#br0" timeOffset="15687.214">5045 7174 585 0,'-3'-3'151'0,"-3"-1"8"0,-2 0-75 15,1 2-17-15,0 2-5 0,-2 0-2 16,-1 4-3-16,-1 0-5 0,0 6-6 15,-2 3-6-15,-1-1-6 0,0 2-5 16,1 2-5-16,1-1-6 0,3 0-6 16,5-2-2-16,0 1-4 0,3-1-2 15,4 1-2-15,1-3-2 0,5 1-3 0,-1-1-6 16,3-2-7-16,4-5-11 0,1-2-18 16,2 0-24-16,3-4-15 15,2-1 75-15,2 1-197 0,1-1-140 0,2 0-341 16</inkml:trace>
  <inkml:trace contextRef="#ctx0" brushRef="#br0" timeOffset="16015.6581">5289 7205 839 0,'-21'1'207'16,"1"3"5"-16,1 1-127 0,2 3-21 15,2 0-15-15,3 4-14 0,4 0-12 16,3 2-7-16,2-1-5 0,2 1-3 16,6-1-3-16,2-1-2 0,4-1-1 15,4-2-1-15,3-2 0 0,2-3-1 0,3-3 0 16,-1-2 0-16,1-3-1 0,0-3 1 16,-4-2-1-16,-4-2 1 0,-2-1-1 15,-5 0 1-15,-5 0 1 0,-3-3-1 16,-6 1 0-16,-6 0 1 0,-4 0-1 15,-4 2-2-15,-2 3-5 0,-1 1-8 16,0 3-11-16,0 3-15 0,5 4-20 16,5 2-20-16,3 3-18 0,6-1 14 15,4 3-123-15,4 0-122 0,5 3-274 16</inkml:trace>
  <inkml:trace contextRef="#ctx0" brushRef="#br0" timeOffset="16246.0311">5477 7242 683 0,'8'-1'165'0,"-3"2"5"0,1 0-104 16,-1-1-12-16,1 2-4 0,0 3-5 15,1 0-6-15,-1 1-3 0,3 2-5 16,0-1-4-16,3 3-4 0,-2-2-4 0,2 3-3 16,-2 0-4-16,-4 2-3 0,-3 0-2 15,-5 2-3-15,-5 1 0 16,-4-1-1-16,-4 2-1 0,-2-1-2 0,-4 0-3 15,3-3-7-15,-3-1-12 0,5-2-20 16,3-5-25-16,-1-6-24 16,6-4-118-16,2-4-143 0,6-5-316 0</inkml:trace>
  <inkml:trace contextRef="#ctx0" brushRef="#br0" timeOffset="16473.4332">5774 7036 734 0,'4'-5'195'16,"-3"5"6"-16,-3 4-100 0,-4 2-22 15,-3 2-12-15,-3 6-15 0,-5 6-15 16,-1 4-9-16,-1 4-4 0,2 3-5 0,2 3-5 16,6 3-3-16,8-3-4 15,7 0-4-15,7 2-9 0,6-4-13 0,7-3-17 16,3-6-24-16,6-2-27 0,0-4-31 15,1-2-105-15,-1-9-140 0,1-1-296 16</inkml:trace>
  <inkml:trace contextRef="#ctx0" brushRef="#br0" timeOffset="17163.1963">5942 7288 588 0,'3'-5'145'15,"-2"3"9"-15,-1 1-88 0,1-2-5 16,0 1-3-16,-2 2-2 0,0-1-3 16,1 2-5-16,-3-5-7 0,5 3-6 15,-2 0-7-15,0-2-6 0,1 0-5 16,-1-1-5-16,2-1-4 0,2 1-2 0,-2-2-1 16,2-2-2-16,-2 0 0 0,3 0 0 15,-1-1 1-15,-2 1 1 0,1 0 0 16,-1 3 2-16,0 2 1 0,-1 0 2 15,-1 2 0-15,0 1 0 0,0 1 1 16,-1-1-2-16,-1 3-1 0,0 0-1 16,-2 6 0-16,2 2-1 0,-4 1 0 15,2 5 1-15,-2 4 0 0,1 1 1 16,3 1-1-16,-1 1 0 0,3-2-1 0,3 0-2 16,0-3 0-16,3-3-2 15,3-3-1-15,-1-4 0 0,2-2-1 0,3-3-1 16,0-5 0-16,2-6-1 0,-1-1-1 15,1-4 1-15,0-2-1 0,1 0 0 16,-2-1 0-16,-4 4 2 0,-1 2 0 16,-7 0 0-16,2 8 1 0,-4 0 0 15,-6 1 0-15,0 4 0 0,0 5 1 16,1 2-2-16,3 2 1 0,1 3 0 16,7 4 0-16,3 1-1 0,1-3 1 0,4-1 0 15,5 1 0-15,0-4-1 0,3-5 1 16,2-1-1-16,0-5 0 0,3-1 0 15,-5-9 1-15,-1-3-1 0,-7-5 1 16,-2-1 0-16,-9-7 0 0,-4 1-4 16,-9-4-7-16,2 6-8 0,-6-2-10 15,2 3-15-15,-4 0-21 0,3 4-17 0,0 4-18 16,6 4-5-16,-1 2-98 0,4 5-117 16,1 1-249-16</inkml:trace>
  <inkml:trace contextRef="#ctx0" brushRef="#br0" timeOffset="17428.4208">6330 7422 748 0,'0'10'187'0,"-2"-1"3"0,3 6-110 16,2-3-21-16,3 2-13 16,1-4-16-16,4 2-10 0,3-1-6 0,2 0-2 15,2-9-3-15,4 1-2 0,0-3-2 16,0 0-1-16,3-9-2 0,-2 2-1 15,-1-5 0-15,-3 2 1 0,-4-2 2 16,-5-2 2-16,-4-1 4 0,-8 3 1 16,-4 1 0-16,-6 0-1 0,-1 4 0 15,-4 2-2-15,-3 4-8 0,-1 2-11 16,2 7-13-16,-3 3-16 0,1 2-25 16,1 3-17-16,3 0 29 0,3 0-156 0,4 1-136 15,5-3-312-15</inkml:trace>
  <inkml:trace contextRef="#ctx0" brushRef="#br0" timeOffset="17736.9114">6541 7020 711 0,'12'10'157'0,"3"3"2"0,3 3-122 15,2 4-9-15,6 2 1 0,1 2 2 16,-2 2 1-16,0 2 3 0,-2 0 0 16,3 6 0-16,0-3-1 0,-7 2-3 15,0 4-4-15,-5-1-5 0,-4-1-5 0,-9 2-5 16,-7-6-3-16,-7 2-9 15,-7-3-16-15,-7-3-24 0,-5 0-31 0,-6-4-136 16,0-3-159-16,4 1-374 16</inkml:trace>
  <inkml:trace contextRef="#ctx0" brushRef="#br0" timeOffset="18554.057">6817 7299 639 0,'-5'-1'176'0,"-3"-1"12"0,2-2-77 15,0 3-26-15,3 1-8 0,-1-1-9 16,1-2-14-16,0 1-14 0,4 2-10 16,3 1-7-16,3-4-5 0,3 2-5 15,4-1-3-15,1 2-2 0,5-3-1 16,2 0-2-16,-1 0-1 0,1 1-2 16,2-3-1-16,-3 1 0 0,1 2 0 15,-5-1-1-15,-1 1 0 0,-1 1 0 0,-3-1 0 16,-3 4-1-16,-3 0 1 15,-1-1-1-15,-2 2 0 0,-4 3 0 0,-1 1 0 16,-3 2 1-16,-3 3-1 0,-3 1 0 16,-2 3 0-16,-1 0 1 0,-3 1-1 15,-2 3 0-15,-2 1 0 0,0 0 1 16,-3-3-1-16,0 4 1 0,2 0 0 16,1-2 1-16,4-3 0 0,1-2 0 15,5-4 0-15,4 1 1 0,2-6 1 0,1-1-1 16,3 0 1-16,2-2 1 0,6 0 0 15,2-1 1-15,2 0 0 0,4-1 0 16,2 0 0-16,4 0 0 0,0-1-1 16,-2 0-2-16,0-1 0 0,2 0-1 15,-3-3-2-15,-1 2-5 0,0-3-8 16,0 2-13-16,-1-3-15 0,-1 3-24 16,0-1-25-16,-3 0-34 0,-3 1-98 15,0 4-136-15,1 0-291 0</inkml:trace>
  <inkml:trace contextRef="#ctx0" brushRef="#br0" timeOffset="18899.5998">7158 7190 853 0,'-2'0'209'0,"1"0"3"0,2 0-119 0,1-1-37 15,5 0-19-15,1 0-15 0,2 1-11 16,2-2-6-16,0 2-7 0,3-1-8 16,1 1-15-16,1-1-22 0,3 1-26 15,-2-4-28-15,3-1-113 0,0 4-144 16,1-3-309-16</inkml:trace>
  <inkml:trace contextRef="#ctx0" brushRef="#br0" timeOffset="19084.1193">7569 6972 823 0,'-4'0'207'0,"2"4"1"0,-3 3-105 16,2 4-44-16,1 4-20 0,1 5-16 16,-4-1-11-16,4 4-6 0,-2 1-4 15,2-1-10-15,0 2-18 0,1-2-28 16,1 0-31-16,0-2-128 0,6 1-156 0,2-2-357 15</inkml:trace>
  <inkml:trace contextRef="#ctx0" brushRef="#br0" timeOffset="19499.9924">7789 7225 738 0,'3'-3'200'16,"0"3"8"-16,1 3-97 0,-1 3-23 16,1 2-12-16,-1 6-18 0,1 5-16 15,2 1-12-15,0 2-9 0,-1 3-6 16,0 3-5-16,-3-3-4 0,4 4-4 0,-1-4-7 15,-2 1-8-15,-3-3-13 16,0-1-17-16,0-3-23 0,1-1-26 0,-4-2-28 16,1-5-103-16,-1 1-139 0,1-1-292 15</inkml:trace>
  <inkml:trace contextRef="#ctx0" brushRef="#br0" timeOffset="19698.607">7691 7462 911 0,'-3'-6'220'16,"-1"0"5"-16,6 2-133 0,5-1-31 15,1 2-18-15,6-1-16 0,1 2-11 16,3-2-6-16,6 1-5 0,2 1-5 16,1-4-10-16,5 1-13 0,1-1-19 15,1-1-38-15,-1-2-31 0,-1 0-119 16,1 1-157-16,4 4-339 0</inkml:trace>
  <inkml:trace contextRef="#ctx0" brushRef="#br0" timeOffset="20727.4161">8272 7419 549 0,'-1'-5'146'0,"-2"1"14"0,1 0-69 0,2 0-7 16,-3-1-3-16,2 3-8 0,-1-1-7 15,2 3-9-15,1 4-10 0,1 1-12 16,1 4-10-16,0 0-7 0,1 4-6 16,1-2-1-16,0 5-4 0,0-2-3 15,1-1 0-15,-1-1-2 0,1 0 1 16,0-1-2-16,1 0 1 0,1-4-1 16,-3 2 0-16,1 1 0 0,0-3-1 15,-1 0 1-15,-1-3 0 0,-3 0 1 0,-1-3 2 16,0-1 3-16,-4-5 2 0,-2-1 1 15,0 0 3-15,-2 0 1 16,1-6 1-16,0-1 1 0,-3-5-1 0,3-2 0 16,-2-5-2-16,2-2-1 0,-3-8-3 15,4 5-1-15,2-5-3 0,3 5-3 16,3 4 0-16,4 3-2 0,3 2 0 16,8 6-1-16,2 4-3 0,3 1-7 15,-3 3-9-15,4 3-9 0,1 2-15 16,0 1-19-16,-3 2-28 0,2 3-22 15,-4 1-20-15,2 3-84 0,-3 1-122 16,-1-1-249-16</inkml:trace>
  <inkml:trace contextRef="#ctx0" brushRef="#br0" timeOffset="21112.9306">8579 7127 721 0,'5'-13'179'16,"1"0"6"-16,1 2-110 0,1 0-17 16,1 0-9-16,3 6-12 0,1 0-13 15,0 1-6-15,1 7-6 0,1-3-4 16,1 3-2-16,0 2-3 0,-3 1-1 15,-2 3-1-15,2-2 0 0,-5 2-1 16,0 1-1-16,-4 1 1 0,-2 1-1 0,-4-1 1 16,-1 0-1-16,-5 1 1 0,-3 2 0 15,-3-1 0-15,-1 2 0 0,-3 0 3 16,-2-2 2-16,2 2 3 0,2-2 3 16,2 0 2-16,4-1 0 0,3-1-1 15,6-1-1-15,2-2-3 0,5-2-4 16,5 2-8-16,5-5-10 0,3 0-15 15,1-2-21-15,6 0-23 0,-1-2-22 16,2 1-114-16,1-2-136 0,0 0-299 0</inkml:trace>
  <inkml:trace contextRef="#ctx0" brushRef="#br0" timeOffset="21692.6141">8890 7381 647 0,'-7'-3'183'0,"2"-1"10"0,-1 0-73 15,2 1-37-15,3 0-10 0,5 2-11 16,0-3-18-16,3 2-13 0,1-1-8 16,5 2-5-16,0 0-3 0,4 1-2 15,-3-2-3-15,3 2-2 0,0 1-2 16,-1 0-1-16,1-1-2 0,-1 0-1 15,-1 0-1-15,0 1-1 0,-2-1 0 0,-1 0 0 16,-1 0 0-16,-2 4-1 0,-2 0 0 16,-4 0 0-16,-2 1 0 0,-5 3 0 15,-4-1 1-15,-2 3-1 0,-2 0 0 16,-3-1 0-16,0 4 0 0,-2-1 0 16,-1 6 0-1,2-1 0-15,-4-1 0 0,2 3 0 0,-1-3 1 0,0 1 0 16,4-1 0-16,-2-5 1 0,5-1 0 15,3 1 0-15,4-3 0 0,5 1 0 16,3-2 1-16,2-1-1 0,7 3 0 0,0-3-1 16,3 0 1-16,-1-2-1 15,4-2-1-15,1-1-1 0,1-1-4 0,-1-2-6 16,0-2-7-16,2-1-13 0,2 2-16 16,1-2-24-16,1-1-13 0,-2 3-26 15,3-2-97-15,0 3-126 0,-6-1-271 16</inkml:trace>
  <inkml:trace contextRef="#ctx0" brushRef="#br0" timeOffset="21933.7594">9296 7274 671 0,'-3'-5'199'0,"3"0"4"0,0 2-7 0,3 3-125 16,2 0-21-16,2 0-13 0,3 0-14 15,0 3-10-15,1-3-4 0,2 0-5 16,3 1-8-16,-1-1-14 0,0 0-23 16,-1 1-30-16,2-2 66 0,-2 2-207 15,-1-1-159-15,-2 0-382 0</inkml:trace>
  <inkml:trace contextRef="#ctx0" brushRef="#br0" timeOffset="22409.0783">9551 7189 776 0,'-4'-7'199'0,"2"-2"4"0,0 1-110 16,2-2-29-16,0 0-11 0,3 1-16 15,-1 1-14-15,3-1-8 0,1 2-3 16,0 0-2-16,4 2-2 0,2 1-3 15,2 4-2-15,1 0 0 0,2 2-2 16,0 3-1-16,0 1 0 0,-2 2-1 0,-3 3-2 16,-2-1-2-16,-3 1-1 0,-4 1-1 15,-2-1-1-15,-4 2 0 0,-1 1 0 16,-6-3 2-16,-5 0 2 0,-2 0 1 16,-3 1 1-16,1 2 3 0,0-5 1 15,2 2 2-15,4 2 1 0,3 0 1 16,3-2 1-16,2 0 0 0,1-2 0 15,3-2-3-15,1 1 0 0,2-2-2 16,3-4 0-16,5 1-2 0,3-2-2 16,7-1-5-16,2 1-7 0,7-3-12 15,2 0-17-15,1 2-24 0,0-2-13 0,-2-1-27 16,-1 5-100-16,-1-4-127 0,-3 5-273 16</inkml:trace>
  <inkml:trace contextRef="#ctx0" brushRef="#br0" timeOffset="23198.3181">8061 6601 492 0,'-12'0'124'0,"3"0"7"16,0-1-76-16,1-2-4 0,1 1 1 15,-2-2-1-15,3 4-5 0,0-1 0 0,-3-3-2 16,3 4 0-16,0-1-2 0,0 0-6 16,4 2-5-16,2-1-4 0,0 3-4 15,5-2-4-15,2 1-4 0,3 2-2 16,6 1-2-16,3 0 0 0,6-2-2 15,4 2-2-15,8 0-1 0,5-1-1 16,5 0-1-16,5-1-2 0,0 0-1 16,6-2 0-16,0-1 0 0,4 0-1 0,5 0 0 15,3 0 0-15,4 0 1 16,2-1-1-16,0 0 0 0,1 1 0 16,2 1 0-16,-4 0 0 0,0 1 1 0,-4 2-1 15,-4 1 0-15,-2 0 0 0,-4 1 0 16,-8 0 0-16,-4-2 1 0,-4 1 0 15,-2-2 1-15,-4 1 1 0,-4-1 0 16,-3-1 2-16,-5 0 0 0,-7 1 2 16,-6-3-1-16,-6 0 1 0,-3 0 0 15,-5-1-1-15,-2-1-1 0,-2 0-2 0,-1-2 0 16,-1 2-1-16,0 1-4 0,-1-2-5 16,1 1-9-16,1 0-13 0,0 1-29 15,2 1-21-15,5-1-28 0,0 2-100 16,2-1-134-16,2 1-280 0</inkml:trace>
  <inkml:trace contextRef="#ctx0" brushRef="#br0" timeOffset="23361.6862">10136 6643 884 0,'3'-4'214'0,"0"0"1"0,-4 0-123 16,-1 0-51-16,-2-1-31 0,-2 1-47 15,-5 2-46-15,-3-1-132 0,1 5-160 16,-5-2-370-16</inkml:trace>
  <inkml:trace contextRef="#ctx0" brushRef="#br0" timeOffset="28306.761">2260 9501 663 0,'-10'-13'176'0,"2"-3"12"15,-2 5-89-15,4 4-17 0,3 2-11 16,1 3-10-16,4 0-11 0,3 2-12 15,5 7-9-15,3 0-9 0,3 1-4 0,3 3-2 16,2 5-2-16,1 2-3 0,-2 1-2 16,0 2-3-16,1-1-1 0,-3 2-1 15,-1 0-1-15,-1-2-3 0,-2 1-7 16,-1 4-9-16,-2-2-15 0,-2 0-18 16,-2-1-27-16,1 2-26 0,-6-1-114 15,2-3-141-15,1-3-313 0</inkml:trace>
  <inkml:trace contextRef="#ctx0" brushRef="#br0" timeOffset="28509.2756">2510 9494 756 0,'-14'-1'192'15,"-2"7"6"-15,-4 5-104 0,-2 8-31 16,-2 3-19-16,-4 5-13 0,-4 1-12 15,-2 4-9-15,-2 2-8 0,2-1-10 0,4 0-15 16,3-2-20-16,8-2-21 0,8-3-12 16,6-7-126-16,7-3-140 0,6-6-308 15</inkml:trace>
  <inkml:trace contextRef="#ctx0" brushRef="#br0" timeOffset="28835.7209">2822 9496 795 0,'-5'-5'191'0,"3"5"3"15,1 2-125-15,-1 3-22 0,1 2-11 16,1 6-11-16,-1 3-9 0,0-1-6 15,-4 4-3-15,0 3-1 0,-1 2-1 0,-2 3-1 16,0 2 0-16,1 0 0 0,-1 2-2 16,6 2 0-16,2-3 0 0,1-2-1 15,5-2 0-15,6-3 0 0,1-4-1 16,3-3 0-16,1-4-1 0,1-5-3 16,0-2-5-16,2-6-9 0,-2-4-11 15,2-2-15-15,-3-4-17 0,-2-3-9 16,-2-3-13-16,-2-2-74 0,-3-1-28 15,-5 2-99-15,-3-6-192 0</inkml:trace>
  <inkml:trace contextRef="#ctx0" brushRef="#br0" timeOffset="28985.8876">2825 9526 643 0,'-19'-13'184'16,"-2"4"13"-16,4 2-65 0,4 1-43 0,3 2-14 15,6 0-15-15,4 1-18 0,7-1-17 16,4 2-13-16,4-3-11 0,6 0-14 15,6 0-16-15,4 0-24 0,2 1-20 16,-1-1-76-16,1 3-60 0,1 3-129 16,-1 4-257-16</inkml:trace>
  <inkml:trace contextRef="#ctx0" brushRef="#br0" timeOffset="29371.1981">3184 9633 703 0,'-5'-6'182'0,"0"2"8"0,2 2-91 16,2-1-33-16,0 4-12 0,1 4-9 15,0 1-13-15,1 5-9 0,2 4-6 16,-1 3-4-16,0 4-1 0,2 1 1 15,1 0 0-15,1 0 0 0,5-1-2 16,0-2 0-16,3-4-1 0,2-4-2 0,0-5-1 16,3-2-1-16,1-7-1 0,-1-6 1 15,0-3 0-15,-1-5 0 0,-1-3-1 16,-1-6 0-16,-1 1-1 0,-4-1-1 16,-1 3-1-16,1 3 0 0,-5 2-1 15,-3 5-1-15,1 6 0 0,-3 6 0 16,1 4-3-16,-4 3-4 0,0 7-8 15,-1 4-10-15,1 4-13 0,0 2-20 0,2 1-15 16,0 1-14-16,1-1-14 0,4-3-109 16,2-4-127-16,3-2-281 0</inkml:trace>
  <inkml:trace contextRef="#ctx0" brushRef="#br0" timeOffset="29784.9672">3508 9504 872 0,'-16'-7'207'16,"6"4"2"-16,6 1-133 0,2-1-35 15,4-1-10-15,2 1-10 0,6 3-10 16,3-1-7-16,2 0-2 0,6 2-1 15,4 1 0-15,2 1 0 0,1 0 0 16,-2 1 0-16,2 1-1 0,-4-1 1 0,1 1-1 16,-6 1 1-16,0 1-1 0,-5 7 1 15,-1-2 0-15,-5 6-1 0,-5 2 0 16,-2 2 0-16,-2 2-1 0,-4 5-1 16,0-1-1-16,4 5 0 0,-3 2-1 15,3 1 0-15,2 4 1 0,1 2-1 16,2-2 1-16,1 3 1 0,-1-4 0 15,-3-3 1-15,0-1 0 0,-3-4 0 16,-2-4 1-16,-2-4 1 0,-5-7-1 16,-4-2 0-16,2-5 1 0,-1-4-6 0,-2-2-7 15,0-6-13-15,2 0-19 0,3-6-21 16,3 1-23-16,3-7-119 0,2 0-140 16,4 4-310-16</inkml:trace>
  <inkml:trace contextRef="#ctx0" brushRef="#br0" timeOffset="30916.244">3927 10360 433 0,'-18'0'120'0,"-2"-1"4"16,2 0-6-16,-2-2-83 0,3 2-6 15,2 2 0-15,3-2-1 0,0 0-1 16,4 2-1-16,4-1-3 0,2 0-1 16,4 4-1-16,0-3-4 0,2 2-2 0,7 0-2 15,-1 0-3-15,2-1 1 0,4 3 0 16,2-1 0-16,3-1-1 0,2 1-1 16,0-3-1-16,6 1-2 0,-1 0 0 15,5 0-3-15,4 0 0 0,3-1-1 16,4 0-1-16,8 2-1 0,1-1 1 15,3-2-1-15,-3 0 1 0,-1 0-1 16,2 2 1-16,2 1-1 0,-3 1 0 16,3-2 1-16,4 3-1 0,1 0 2 0,4 0 2 15,-1-4 3-15,2 4 2 0,3 2 2 16,1-2 1-16,2-2 0 0,0-1 0 16,3 2-1-16,-2 1-3 0,1-3-2 15,-1-2-2-15,1 1 0 0,-4 1-2 16,0 0 0-16,-4 0-1 0,-3-3-1 15,-5 0 1-15,-7 1 0 0,-3 2-1 16,-4 1 1-16,-5-2-1 0,-5 0 1 16,-5 3 0-16,-3 0 0 0,-6-1 0 0,-6-5 0 15,-5 1 3-15,-7-1 3 0,-1 2 3 16,-3-3 1-16,-1-1 3 0,-2 0 1 16,2 1 0-16,-2-1-1 0,0 0-4 15,0-2-2-15,0 1-2 0,1-1-2 16,1 4-1-16,-1-2-2 0,2-2-1 15,0 4 0-15,1-1-1 0,2 1 0 16,1-1-1-16,0 1-2 0,1 1 0 16,1 1-1-16,-1 0-2 0,1-2-5 0,-2 2-5 15,-1 3-7-15,2-3-15 16,-2 0-18-16,-4 0-96 0,-1 0-41 0,-5 0-123 16,-2 1-257-16</inkml:trace>
  <inkml:trace contextRef="#ctx0" brushRef="#br0" timeOffset="37176.312">6230 10659 338 0,'4'-6'97'0,"-1"0"5"0,-1-3-24 16,-1 2-35-16,0-1-10 0,-2-1-5 16,1 0-4-16,-1-2-3 0,-3 0-1 15,3 2 2-15,-3 0-1 0,3-1 1 16,-2 3-2-16,1 3-1 0,-1-1-2 0,3 2-2 15,-2-1-1-15,2 4-3 0,0 1 0 16,-1-1-1-16,1-4-1 0,-2 3 0 16,2 2 1-16,0 1-1 0,0-5 2 15,0 4-1-15,0-1 0 0,-1 4 1 16,1-1-1-16,0-2-1 0,-1-2 0 16,0-1-1-16,1-1-1 0,0 3-1 15,-1-3 0-15,2 2-1 0,-1 1 0 16,-1 0-2-16,3 2 0 0,-2 0-1 0,-1-4 0 15,3 6 0-15,-3-5-1 0,0 0 0 16,0 1 0-16,-2 0 0 0,2 1 0 16,0-1-1-16,-3 0 1 0,3 1-1 15,0 0 0-15,1-3 1 0,0 2-1 16,1 1 0-16,-2-1 0 0,1-2 0 16,0 2 0-16,1 0 0 0,-2 2 1 15,1-1-1-15,0-2 1 0,1-3-1 16,-1 3 1-16,-1 0 0 0,-1-1 0 15,1 2 0-15,0-3 0 0,-2 1 1 16,2 3-1-16,0-1 1 0,0 0 1 0,1 1 0 16,-1-3 0-16,-1 0 0 0,2 2 2 15,-1 0 0-15,1-1 2 0,0 2 0 16,0-1 0-16,0-1 1 0,0 2-1 16,-1 4 0-16,1 0-1 0,-1 3-1 15,1 0-1-15,-2 6 1 0,2 4-1 16,-1 4 0-16,0 4 0 0,-1 4 0 15,0 6-1-15,-1 3 0 0,0 3 1 16,-1 2-1-16,2 4 0 0,1-1 1 16,-2 1 0-16,1-4 1 0,-2-1 0 0,2-1 0 15,-1-3 0-15,1-2 0 0,1-3 0 16,-2-1-2-16,3-1 0 0,0-1 0 16,1-3-2-16,-1-1 0 15,2-2 0-15,-1 1 0 0,0-3-1 0,0 1 0 16,1-2 0-16,-2 0 0 0,1 0-1 15,-1-4 0-15,0-1-2 0,-1-3-1 16,1-2-4-16,-2-3-3 0,2-2-4 16,-1-3-3-16,1-3-5 0,-1-1-3 0,0-1-5 15,-2-3-5-15,2 0-4 0,-1-3-5 16,-1 0-6-16,1-3-112 0,-3-4-114 16,1-3-278-16</inkml:trace>
  <inkml:trace contextRef="#ctx0" brushRef="#br0" timeOffset="38631.2583">6084 11421 209 0,'-3'-1'59'0,"-2"-3"4"0,0-1-13 16,1-1-13-16,0 4 4 0,1-2 5 16,-1 2 2-16,0-1 0 0,2 2-1 15,-1 0 0-15,2 1-6 0,0 0-10 16,1 1-7-16,0-2-3 0,0 1-1 16,0 0 0-16,0 0-2 0,-1-3 2 15,0 2 1-15,1-1 2 0,-2 0 3 16,1 2 4-16,0-2 3 0,1 1 2 15,-1 2 1-15,1-1-2 0,-2 1-2 16,4 2-3-16,0-2-4 0,2 5-5 0,1 1-3 16,2 6-3-16,0 0-1 0,1 3-3 15,-1 5-1-15,0 0-2 0,2 1-2 16,0 1-1-16,-3-3 0 0,1-1-1 16,0-3 0-16,2-4-1 0,-2-1 1 15,-1-3 1-15,1-7 1 0,0-4 0 16,1-1 1-16,1-6-1 0,-2-5 0 15,3-5-1-15,0-3-2 0,0-4-4 16,0-2-8-16,-1 1-9 0,2-2-17 16,2 0-20-16,0 4-15 0,4 0-124 15,-2 8-136-15,2 3-312 0</inkml:trace>
  <inkml:trace contextRef="#ctx0" brushRef="#br0" timeOffset="39313.103">6533 11451 571 0,'-7'-2'155'16,"0"1"12"-16,5 2-53 0,-5-1-40 16,1-2-7-16,0 1-4 0,0 1-7 0,2 0-10 15,1 0-9-15,2 0-9 0,-1-3-7 16,4 2-6-16,1 1-5 0,2-1-4 16,1 1-2-16,3 0-2 15,-1 0 0-15,3 1-1 0,2 0 0 0,-1 2-1 16,1 0 1-16,0-3-2 0,1 3 1 15,0 0-1-15,-2 4-1 0,-1-2 0 16,-4-1 1-16,0 4-1 0,-4 2 0 16,-3-3 0-16,-2 1 1 0,-3 0 0 0,-4 3 0 15,-1 0 1-15,-3-1 0 0,-3 1 0 16,0 3 0-16,0 1 0 0,0 5 0 16,0-4 0-16,0 1 1 0,3 0-1 15,2-2 1-15,0-1 2 0,-1 1 1 16,3-4 1-16,3 0 0 0,1-1 1 15,3-2 0-15,0 1 0 0,4-3-1 16,3-2 0-16,1-1-2 0,2-3-1 16,2-1 0-16,2-4 0 0,2-1-1 15,-2-2 0-15,1-1-2 0,1-1-2 0,1 3-5 16,-1 0-6-16,0 2-10 0,-1 1-13 16,1 2-18-16,-1-1-18 0,-2 3-15 15,0-1-116-15,-5 1-133 0,2 1-301 16</inkml:trace>
  <inkml:trace contextRef="#ctx0" brushRef="#br0" timeOffset="39547.5527">6817 11409 757 0,'-3'-3'182'0,"4"3"2"16,2 2-103-16,3-1-43 0,3-1-14 15,4 4-10-15,2-2-9 0,-1 1-16 16,2-1-21-16,0 0-21 0,1 0-91 16,-1-1-40-16,0-1-124 0,-1-1-244 15</inkml:trace>
  <inkml:trace contextRef="#ctx0" brushRef="#br0" timeOffset="39728.1288">7146 11225 788 0,'-11'16'176'0,"3"4"0"15,1 4-131-15,3-1-25 0,2 7-5 16,5 4-11-16,0 0-19 0,1 3-24 15,1 0-37-15,-1 1-101 0,2 0-130 16,-1-1-302-16</inkml:trace>
  <inkml:trace contextRef="#ctx0" brushRef="#br0" timeOffset="41077.3912">6485 11474 411 0,'-8'-1'113'0,"2"-1"7"0,-2 2-46 0,2 0-19 16,-2 2-10-16,2-2-7 0,0-2-6 15,2 4-5-15,-2-2-2 0,1-3-2 16,-5-3-1-16,7 2 1 0,-2 1 0 16,0-1 0-16,4-1 0 0,1 1-2 15,0 1-2-15,7 3-4 0,-3-3-2 16,1 2-3-16,0 0-3 0,2 0-2 0,2-1-2 16,2 2 0-16,1 0-1 0,2 0-4 15,1-1-11-15,4-2-21 0,-1-1-26 16,0-1-108-16,3-1-128 0,1-2-305 15</inkml:trace>
  <inkml:trace contextRef="#ctx0" brushRef="#br0" timeOffset="46210.1058">6148 11783 259 0,'1'-5'89'0,"-2"-4"8"0,1 0-1 15,-1 1-36-15,-1-1-10 0,1 0-4 16,1 0-7-16,-1 0-5 0,1 0-6 15,-1-2-2-15,1 1 0 0,0-2-1 16,-1-3 0-16,1-1-1 0,0 1 0 16,-2 0 2-16,2 1 1 0,-1-1 1 0,2 4 1 15,-1 1-1-15,-1 2 0 0,0 0-2 16,1 5-3-16,-1 1-5 0,1 7-3 16,-2 1-4-16,2 7-4 0,0 4-2 15,0 7-2-15,-1 6 0 0,1 4-1 16,-1 3-1-16,1 3 1 0,-1 6-2 15,1 4 1-15,1 1 0 0,0 1-1 16,0-2 1-16,1 1 0 0,-1-2 0 0,0-5 0 16,0-2 1-16,1-5-1 15,-1-3 0-15,0-1 0 0,1-1 0 16,1-5-1-16,1-1 1 0,-1-3-1 0,2-2 0 16,-1-5 1-16,-2-3-3 0,1-3-4 15,-1-1-10-15,-2-6-9 0,1-2-10 16,-2 1-9-16,1-1-13 0,-2-2-120 15,-3-3-120-15,0-3-287 0</inkml:trace>
  <inkml:trace contextRef="#ctx0" brushRef="#br0" timeOffset="47871.6909">6069 12468 349 0,'-6'-4'91'0,"-1"2"4"16,2 1-35-16,3 1-24 0,-1-1-13 15,3 0-5-15,1 2-4 0,-1 1-3 16,3-3-3-16,1 2-2 0,-1-1-3 16,2 3-1-16,-1-2 0 0,-1-1 0 0,4 1 0 15,-2 2-2-15,-2-2 1 0,0 1 0 16,-1 0 1-16,2 1 3 0,-1 0 3 16,0-1 4-16,2 3 1 0,0-1 2 15,-2-1 1-15,1 2-1 0,-3-5-3 16,2 4-3-16,-1 0-2 0,-3-7-2 15,1 6 0-15,-3-2-2 0,5 4 1 16,0-2 0-16,-2-1 1 0,-1-1 2 16,2 3 1-16,-2-6 2 0,2 5 2 0,-2-6 2 15,1 2 0-15,0-1-1 0,-3-1-1 16,3 2 0-16,0-4-2 0,-3-1-2 16,0 1-2-16,0 1 0 0,-1 1-2 15,0 0 0-15,-2 0-1 0,3 1 0 16,-2 2 1-16,-1-2-1 0,-2 1 0 15,0 1 1-15,0-1-1 0,0-2 0 16,-2 2 0-16,3 0 0 0,-1 1-1 16,1-2-1-16,-2 5 1 0,-1-2-1 0,-1 0 1 15,0 1-1-15,-2-2 1 0,-2 1-1 16,-2 0 0-16,-1-3 1 0,-1 0-1 16,-3 1 0-16,-1-1 1 0,-1 0-1 15,-3 0 1-15,-2-2-1 0,-1 3 0 16,-1-1 0-16,-1-2 0 0,-1 3 0 15,0-2 0-15,3 3 1 0,-2 0-1 16,1-1 1-16,0 1 0 0,2 1 0 16,-2 2 1-16,-4-1 0 0,-3-2 0 0,0 0-1 15,-1 1 1-15,-3-1-1 0,0-2-1 16,0-1 1-16,4 0-1 0,2 3 1 16,2-3 0-16,1 3 0 0,2 2 1 15,4-1-1-15,3 1 1 0,2 1-1 16,0-2 0-16,3 0-1 0,3 0 0 15,0-3-3-15,3 2-5 0,4-1-8 16,3-1-10-16,5 2-12 0,2-2-60 0,2 0-63 16,4-3-106-16,2-5-237 15</inkml:trace>
  <inkml:trace contextRef="#ctx0" brushRef="#br0" timeOffset="48338.2095">4792 12346 354 0,'8'-4'109'0,"3"-1"8"16,1-1-2-16,-1 1-57 0,0 2-11 15,-2-1-5-15,5 3-5 0,-3-2-3 0,-5 2-3 16,0 1-2-16,-2 0 1 0,-2-1 1 16,1 2 3-16,-6-1-1 0,1 0-2 15,-1 3-2-15,2-1-3 0,-5 2-2 16,-3 1-5-16,-3 0-6 0,-3-1-2 15,0 4-2-15,-5-2 1 0,-3 0-1 16,2-1-1-16,1 0 1 0,2 1-1 16,1 0 0-16,0 0-1 0,1 2 0 15,1 0-1-15,3 2-1 0,1-2-2 0,2 2 0 16,3-1 0-16,5 2-1 0,4-1-1 16,4 2-1-16,2-1 0 0,4 2-5 15,-1 2-8-15,4 4-16 0,-2-2-17 16,4 3-14-16,2 3 105 0,1 0-237 15,4 3-147-15,2 3-373 0</inkml:trace>
  <inkml:trace contextRef="#ctx0" brushRef="#br0" timeOffset="51449.3106">4416 11922 467 0,'-6'3'123'0,"-2"-2"6"0,2-1-54 16,0 0-25-16,1-3-2 0,-2 0-1 15,1-1-2-15,1-1 0 0,0-1 0 16,1-1 0-16,1-4 0 0,0 0-2 16,2-3-4-16,2 1-3 0,2-3-6 0,3-1-4 15,0 1-5-15,4-1-4 0,-1-1-3 16,5 2-4-16,-1 3-2 0,2 2-2 15,-3 1-1-15,3 2-2 0,-1 3-2 16,-2 2 1-16,-2 4-1 0,-1 2-1 16,0 2 1-16,-3 5-1 0,-1 1 1 15,-3 3 0-15,1 3-1 0,-3 2 1 16,-1 3 0-16,-2 0-1 0,0 0 0 16,-5 1 1-16,0 2-1 0,-3 0 0 15,-3 1 0-15,1 1 1 0,-3-1-1 0,-1-3 1 16,-1-2 1-16,0-3 2 0,7 0 2 15,-1-6 2-15,2-4 1 0,1-2-1 16,3-2 1-16,5 1-2 0,3-4-3 16,0-2 0-16,1 1-3 0,7 0-1 15,1 2 0-15,0-2 0 0,1-2-1 16,1 0-4-16,3-1-4 0,0-1-8 16,-3 1-13-16,-1-3-18 0,1 0-23 15,-1 1-14-15,-1 0-15 0,-3 2-104 16,1 2-125-16,1 4-267 0</inkml:trace>
  <inkml:trace contextRef="#ctx0" brushRef="#br0" timeOffset="51854.4021">4562 11933 559 0,'0'-2'148'0,"1"1"4"0,0 2-48 16,0 0-53-16,2 4-9 0,-1 0-7 15,4 2-5-15,2 4-4 0,-1-1-3 16,-1 2-3-16,1 2-3 0,1-3-2 0,-1 1 1 15,-2-2-1-15,0 0 1 0,-1-2 0 16,-1-2 0-16,1-2 1 0,-4-2 2 16,0 0 1-16,-2-4 1 0,-1-3 0 15,-1-1 2-15,0-3 0 0,-3-5-1 16,4-1-4-16,0-3-3 0,1-4-3 16,2 0-3-16,1-1-4 0,5 2-2 15,3 0-2-15,2 3-3 0,1 2-5 16,2 5-6-16,0 3-9 0,3 3-15 0,-1 1-20 15,1 5-24-15,1 1-25 0,-1 4-106 16,2 3-136-16,-2-2-296 0</inkml:trace>
  <inkml:trace contextRef="#ctx0" brushRef="#br0" timeOffset="52318.1276">4972 11873 690 0,'-10'-1'182'0,"-1"0"9"16,-1 3-97-16,-2 2-21 0,1 1-7 0,-1 1-11 15,2 2-14-15,1 3-10 0,3 3-8 16,1-1-6-16,3 1-3 16,2 1-4-16,2 1-4 0,5-1-3 0,3 0-2 15,-1-1-4-15,3-3-6 0,2-3-7 16,1 0-11-16,3-6-16 0,-2-1-16 16,1-2-15-16,-2-1-11 0,3-2 73 15,-4 0-186-15,0 1-127 0,1-2-320 16</inkml:trace>
  <inkml:trace contextRef="#ctx0" brushRef="#br0" timeOffset="52618.4023">5021 11964 607 0,'-10'2'182'0,"3"4"8"0,-1 1-19 15,2-3-96-15,3 5-17 0,0 0-16 16,2 2-17-16,1 1-10 0,1-2-8 0,2-2-3 15,2 2-2-15,1 0-1 16,1-3 0-16,4 1-1 0,3-4 1 0,-1 0-1 16,4 2 0-16,2 0 0 0,-2-6 0 15,1-1 1-15,-2-5-2 0,-1-1 2 16,-2-3-1-16,-3-2 0 0,-5-2 1 16,-3-2 0-16,-5 1-1 0,-2 3 1 15,-4-2 0-15,-2 1 0 0,-4-1 0 16,0 3-1-16,-3 2-3 0,2 3-6 0,2 3-9 15,-2 5-14-15,4 3-17 0,4 7-14 16,2-1-22-16,2 0-111 0,4 1-126 16,5 2-288-16</inkml:trace>
  <inkml:trace contextRef="#ctx0" brushRef="#br0" timeOffset="52898.016">5270 11958 705 0,'0'-5'183'0,"-4"0"4"16,-1 4-94-16,1 2-30 0,1 0-14 16,-1 2-14-16,-1-1-13 0,3 4-9 15,0 3-3-15,5 2-3 0,-1 0-2 16,2-1-2-16,3 2-1 0,3 1-1 16,1-2 0-16,3 0-1 0,-2-3 0 15,3 0 0-15,-2 1 0 0,-2-2 0 16,1 2-1-16,-4-2 1 0,-6-1-1 0,1 3 1 15,-7-3-1-15,-2-1-3 0,-5-1-3 16,0-1-7-16,-6 1-10 0,1 1-13 16,-4 0-14-16,3-2-11 0,1 3-19 15,5 1-108-15,-4-1-123 0,8 2-282 16</inkml:trace>
  <inkml:trace contextRef="#ctx0" brushRef="#br0" timeOffset="54543.7323">5522 11912 532 0,'1'-7'137'0,"-2"0"5"16,2 1-59-16,-3-1-36 0,2 3-9 15,0-1-6-15,-1 1-5 0,2 2-5 0,-1 0-3 16,1 1-3-16,-1 0-1 0,-1 0-3 16,1-1-2-16,0 2-2 0,-1 0-1 15,1 0-2-15,0 0-1 0,0 2-1 16,0-2 0-16,1 0-1 0,-2 0 0 16,1 0 0-16,0-2 2 0,0 2 0 15,1-1 0-15,-1 1 1 0,0-1 0 16,0 2 2-16,0-2 0 0,-1 1 0 15,1 0 2-15,-2 0 0 0,2 1 2 0,0 2-1 16,0-1 1-16,0 5-1 0,0 4 0 16,-1 4-1-16,0 5 0 0,-2 3 1 15,2 3 0-15,-1 3 2 0,0 1-1 16,2-1 1-16,0-2-1 0,2-1 0 16,0-4-2-16,1-3-1 0,0-4-2 15,1-4-1-15,2-5-1 0,1-3-1 16,2-6-2-16,2-4 1 0,0-3-2 15,3-1 1-15,-1-4 0 0,-1-2 0 16,-2 2-1-16,-3 2 1 0,-2 2-1 0,-1 0 1 16,-3 5 0-16,-1 6-1 0,-1 1 0 15,0 3 1-15,0 2-1 0,1 5 0 16,0 3 0-16,1-1 0 0,0 0 0 16,3 3 0-16,2-1 0 0,1-2-1 15,2-3 1-15,0-1-1 0,3-4 1 16,0-3-1-16,-1-4 0 0,-1-3 1 15,-1-6 0-15,-1-4 1 0,-1-2 1 16,-2-4-1-16,-3 1 1 0,-2 0 0 16,-1-4-1-16,-1 3-1 0,-3 6-4 0,-1 0-8 15,0 7-13-15,-2 2-17 0,3 4-20 16,0 8-20-16,3 4-105 0,0 0-12 16,2 6-109-16,1 4-196 0</inkml:trace>
  <inkml:trace contextRef="#ctx0" brushRef="#br0" timeOffset="54812.5827">5822 12197 746 0,'-6'2'183'16,"-4"4"2"-16,6-2-114 0,4 1-19 15,-1 0-13-15,5 1-14 0,1-1-9 16,2 2-7-16,2-1-2 0,2-1-3 15,0-4-2-15,2-1 1 0,2-3 2 0,2-4 4 16,-1-1 3-16,-1-4 4 0,-2 1 2 16,-2-2 4-16,-3 1 2 15,-5-1 0-15,-3 2-3 0,-3 2-3 16,-4 2-4-16,-5 2-4 0,-1 2-9 0,-3 3-16 16,-4 6-20-16,-3 2-39 0,-2 0-17 15,1 5-131-15,1 4-155 0,2 1-344 16</inkml:trace>
  <inkml:trace contextRef="#ctx0" brushRef="#br0" timeOffset="55736.0003">4502 12455 484 0,'-5'-4'110'0,"1"3"0"0,-1 2-79 16,0-1-13-16,-1 0-6 0,0 2-4 15,0-2-4-15,0 0-2 0,0 1 1 16,-1-1 2-16,3-1 2 0,1 1 2 0,2 0 0 16,0 0 1-16,2 1 1 15,-1-2-1-15,2 1-1 0,2 1-3 0,-2-2 0 16,2 1 0-16,1-2 1 0,-3 0 1 16,3 2 1-16,-1-1 1 0,0-2 1 15,-1 3 0-15,1-1 0 0,0 1 0 16,-2 1 0-16,2 2 0 0,-3-1 0 15,2 1 2-15,-2-2 2 0,-1 1 0 16,-1 1 3-16,1-1 1 0,-3-1 2 16,-1-1-1-16,0 0 0 0,-1 2 1 15,-1-1-2-15,-1-2 0 0,-2-3-3 16,0 1-1-16,2 2-2 0,-4 0-2 0,0-1-3 16,-4-2-1-16,-1 3-2 0,-1-1 0 15,-5-1-1-15,-4 0-1 16,-1 1 2-16,-3-3 0 0,-4 1 1 0,3-2 1 15,-5 0 0-15,2 1 1 0,-1-1 0 16,4 0 1-16,-2 1 1 0,1 1 0 16,2 1 0-16,3 0 0 0,2 0 0 0,0 1-2 15,2 1 0-15,1 0-1 0,5 2-2 16,0-2 0-16,2 0-1 0,4 1-2 16,2-2 0-16,4 2 0 0,7 2-2 15,-4-2 0-15,8 2-1 0,1 1-2 16,5 3-4-16,-5-3-5 0,3 1-7 15,-4 1-15-15,0 0-19 0,-2 1-14 16,-3-1 31-16,-6 0-160 0,-1-2-136 0,-5 1-323 16</inkml:trace>
  <inkml:trace contextRef="#ctx0" brushRef="#br0" timeOffset="57125.3559">6148 12638 296 0,'2'-8'90'0,"0"2"4"0,1-3-2 16,0 2-46-16,-1-1-7 0,1-1 0 15,0 2-2-15,1-2-2 0,-2-3-1 0,1 1-2 16,-2 3 0-16,0-1-2 0,-1 1 1 16,0-3 0-16,-1 5 0 0,0 2 0 15,-2 1 1-15,1-1-1 0,-1 2-2 16,0 2-4-16,-1 5-3 0,0 2-3 15,2 3-3-15,-2 4-3 0,1 6-2 16,0 6-2-16,1 3-1 0,1 7 0 16,-2 4-2-16,1 8-1 0,0 7-2 15,2 5 0-15,0 4 0 0,2 2-2 16,-1 0 0-16,3 0 0 0,-2-1 0 16,2-5 0-16,1-4 0 0,-1 0-1 15,1-6 1-15,0-2-1 0,0-4 1 16,-1-6-1-16,-2-5 0 0,-2-3 1 0,0-4-1 15,0-5-3-15,0-4-5 0,-2-6-10 16,1-1-11-16,-1-5-16 0,4-4-22 16,-5-5-114-16,1-1-130 0,-2 3-298 15</inkml:trace>
  <inkml:trace contextRef="#ctx0" brushRef="#br0" timeOffset="57822.4778">6032 13522 537 0,'-7'-7'135'0,"2"-4"7"15,-1-2-75-15,1 2-8 0,1-1-1 16,-3-1-3-16,5 2-3 0,-2 1-1 16,2 4-6-16,1 2-5 0,2 4-6 0,3 6-5 15,0 8-7-15,1 3-5 0,3 5-6 16,1 3-3-16,3 5-1 0,0-1-2 15,0 1-3-15,1-3 0 0,5-2-1 16,-2-4 1-16,1-5 0 0,0-2 0 16,1-6 1-16,1-3 0 0,-2-4 1 15,1-3-1-15,2-6 0 0,-1-3 0 16,1-6-1-16,1-4-3 0,-2-3-6 0,1-4-9 16,-4-3-16-16,-3-1-18 0,-3 0-15 15,-3 3-23-15,-3 2-111 0,0 3-130 16,-2 0-289-16</inkml:trace>
  <inkml:trace contextRef="#ctx0" brushRef="#br0" timeOffset="58392.078">6491 13361 644 0,'-7'-3'180'16,"4"-2"5"-16,1 0-39 0,0 0-80 0,6 1-17 16,1-2-8-16,1 1-12 0,3 0-7 15,-1 1-4-15,3-3-4 0,3 3-3 16,2-1-4-16,3 0-2 0,1 1-2 16,3 0-1-16,3 2-1 0,-2 1-1 0,1 1 1 15,-3 2-1-15,-2 1-1 0,-6 0 1 16,-3 3-1-16,-5 2-1 0,-1 0 0 15,-6 5 0-15,-4 0-1 0,-1 2 1 16,-3-1 0-16,-2 2 0 0,-3 2 1 16,-2-1 0-16,-1-3 0 0,-2 1 1 15,0 2 0-15,-1-1-1 0,0 3 1 16,5-4 1-16,0-2 0 0,1 3 0 16,7-4 1-16,1-2 0 0,3 1 0 15,2-4 0-15,5-1 0 0,3 2-1 0,2-5 0 16,1 1 0-16,3-2-1 0,4 1 1 15,3-4-1-15,1-1 0 0,-1 1-3 16,3-3-4-16,-1 2-9 0,-2-3-9 16,0 1-18-16,-3 1-19 0,-2 2-13 15,0 1 61-15,-6-2-182 0,1 5-131 16,-1 2-324-16</inkml:trace>
  <inkml:trace contextRef="#ctx0" brushRef="#br0" timeOffset="58632.9926">6893 13290 751 0,'-2'-3'187'0,"6"-1"1"0,0 2-85 15,6-2-58-15,2 1-20 0,1 1-15 16,4 0-16-16,3-1-23 0,-2-1-22 0,1 1-23 16,2-2-115-16,-1-1-137 0,5 2-307 15</inkml:trace>
  <inkml:trace contextRef="#ctx0" brushRef="#br0" timeOffset="58811.5244">7326 13072 871 0,'-13'4'201'0,"3"5"0"16,3 2-133-16,1 3-32 0,1 3-16 15,2 7-19-15,-1 4-18 0,2 4-39 16,-2 3-71-16,1 3-75 0,1 3-142 16,4 6-307-16</inkml:trace>
  <inkml:trace contextRef="#ctx0" brushRef="#br0" timeOffset="60792.4754">6154 13796 365 0,'4'-13'99'0,"-1"1"6"16,0-1-37-16,-1 4-21 0,1-2-5 16,-1 1-4-16,2 0-3 15,-2 3-2-15,0-1-2 0,0 3 1 0,-2 0 2 16,1 1 0-16,-1 1-2 0,0 4-2 16,0 2-2-16,0 3-3 0,-1 4-4 15,1 6-7-15,-1 3-4 0,0 7-1 16,-2 6-2-16,1 6-1 0,0 8-3 15,0 2 0-15,-1 3 0 0,1 5-1 0,-2-2-1 16,2 1 0-16,-2-4 0 0,2-6 0 16,-2 1 0-16,2-6 0 0,0-2-1 15,2-2 1-15,-1-6-5 0,2-6-9 16,-1-4-14-16,0-5-12 0,0-5-12 16,-1-5-116-16,-1-9-122 0,-1-2-283 15</inkml:trace>
  <inkml:trace contextRef="#ctx0" brushRef="#br0" timeOffset="61630.3252">6089 14649 373 0,'-2'-1'93'0,"0"-1"5"0,1 0-46 16,-1 0-18-16,1-1-5 0,-1 2-1 15,1-2-2-15,0 1 0 0,0 2-3 0,-2-1 0 16,1-1-2-16,-2 0-3 0,-1 1-2 16,3 2-2-16,-3-2-2 0,1 1-1 15,-1-1-2-15,0-1 0 0,2 2-2 16,-1 0 0-16,-1-1 0 0,1 2-2 15,-2-1 1-15,3 2-1 0,-2-1 0 0,-3-2 1 16,2 1-1-16,-1 0 1 0,0 0-1 16,-3-2-1-16,0 2 0 0,-1 0 0 15,-1 2-1-15,-2-2-1 16,-1-2 1-16,-3-1 0 0,0 0 0 0,-4 1 1 16,-2 1 0-16,1-2-1 0,-1 1 0 15,-2 2 0-15,-1 1-1 0,-1-1 0 16,0 1-1-16,-3-3 0 0,0 2-1 0,0 3 1 15,0 0-1-15,-1-1 0 16,-1 3 1-16,0-4-1 0,-6 5 0 0,-2-2 0 16,-2-4 0-16,-2 0 0 0,0 1 1 15,-2-2-1-15,-1 4 0 16,7-3 0-16,-1-2 0 0,2 4 0 0,-1-2 0 16,0-2 0-16,-2 2 0 0,-1-3 0 15,-2 1 0-15,-1 2 0 0,-2-1 1 16,-3-1-1-16,6 4 0 0,4 2 0 15,-2 0 0-15,2-1 0 0,-1-1 0 0,-2 0 0 16,2 2 0-16,-2-7 0 0,1 2 0 16,-2 1 0-16,4-4 1 0,0 3-2 15,5 1 2-15,4 0-1 0,1 1 0 16,2 1 0-16,1-1 0 0,2 1 0 16,3-1 0-16,-2 1 2 0,-2-2 0 15,1 0 1-15,-1-2 3 0,1 4 0 16,4-1 1-16,1-1-1 0,3 1 0 15,7 0-1-15,2 1-1 0,4-2-3 16,4-2 0-16,3 2-5 0,1 0-9 16,4-1-9-16,4-1-21 0,0-2-112 0,4 4-120 15,3 1-294-15</inkml:trace>
  <inkml:trace contextRef="#ctx0" brushRef="#br0" timeOffset="65587.1374">4908 14509 382 0,'10'-7'99'0,"-4"-2"5"0,2 6-50 15,-1-1-13-15,-2 0-3 0,-2 2-3 16,0 2-4-16,-1-1-3 0,0 1-2 16,-2-2 0-16,-2 1 1 0,2 2 2 15,0-1 1-15,-1 0 0 0,-1 3 1 16,-2-1 0-16,0-1-2 0,-1 2-2 0,-1 1-6 16,0 1-2-16,-2-1-3 0,-1 3-3 15,-2-3-1-15,2 7-3 0,-4-3-2 16,-2 0-1-16,-1 3 0 0,-1 0 0 15,-1-1 0-15,1 2-1 16,-3-3 1-16,3 1 0 0,3 1 0 0,3-1-2 16,2-2 0-16,3 2-2 0,2-1-1 15,4-1 0-15,2 1 0 0,2-1-1 16,3 0 0-16,4 3 0 0,3 1 0 0,-1 3 1 16,7 1-1-16,1-2 0 0,2 3 0 15,-1-1-5-15,3-3-13 0,-2-2-19 16,3-3-14-16,-4-2 36 0,-3 0-165 15,2-4-135-15,-1 0-319 0</inkml:trace>
  <inkml:trace contextRef="#ctx0" brushRef="#br0" timeOffset="67894.2672">3802 12586 375 0,'6'-5'88'16,"-3"-3"3"-16,-2-3-58 0,3 2-11 15,-3-3-1-15,0 0 0 0,2 2-2 16,-6-4-2-16,2 2-1 0,2 1 1 16,0 1-1-16,-1-2 1 0,2 1 0 15,-4 0 1-15,2 0 1 0,-1-1 1 16,-1 2-2-16,-3-1 0 0,4 3-3 16,-2 2 0-16,-2 1-3 0,4 3-2 15,1 3-1-15,-3 2-1 0,2 4-1 0,-1 3 1 16,2 7-1-16,2 4-1 0,-3 3 1 15,1 7 0-15,-2 2-2 0,2 9 0 16,-2 7-2-16,-1 7 0 0,-2 6 0 16,0 12-1-16,-1 4 0 0,2 9-1 15,-4 4 0-15,-1 1 0 0,-1 0 0 16,3 2 0-16,-1-3 0 0,0-3 1 16,-1-1 3-16,3-6 0 0,1-3 1 15,3 0 2-15,-1-8-1 0,1-2 0 16,-1-6-1-16,1-3-2 0,0-4-1 0,0-4-1 15,-1-8-1-15,0-2 0 0,1-6 0 16,1-4-1-16,2-3 0 0,0-8-6 16,1-7-7-16,1-3-7 0,-1-3-16 15,2-3-9-15,-3-4-106 0,0-3-113 16,1-1-261-16</inkml:trace>
  <inkml:trace contextRef="#ctx0" brushRef="#br0" timeOffset="68497.1462">3678 14381 363 0,'-1'-7'108'0,"-2"4"5"16,1 0-1-16,0 1-65 0,-1 1-11 15,2 1-5-15,0 2-5 0,0-1-6 16,0 3-4-16,-1 0-4 0,1 2-2 16,0 4-1-16,1 2-1 0,0 1 1 15,0 4-1-15,2 6-1 0,0-3-1 16,0 2 0-16,0-1-2 0,1 0-2 15,-1-3 0-15,1 1-2 0,-3-7 0 0,2 3-5 16,-1-3-7-16,2-1-15 16,-3-1-110-16,0-4-111 0,0-1-277 0</inkml:trace>
  <inkml:trace contextRef="#ctx0" brushRef="#br0" timeOffset="69071.6171">3696 13375 569 0,'-2'-9'132'0,"1"3"3"0,-1-1-91 0,-1 2-13 16,3 3-6-16,-1-1-5 0,-3 3-3 15,2 5-2-15,-2 2 0 0,-2 3 0 16,-2 2-1-16,-2 3-2 0,-1 2-1 16,1 2-1-16,-1-2-3 0,0 0 0 15,1 0-1-15,-1-6-1 0,5 0 2 16,1-2 0-16,0-4 2 0,0-3 0 0,3-6-1 15,2 4 1-15,5-3-1 0,0-5-2 16,1-4 0-16,3-4-2 0,5-1-1 16,2 0 1-16,0-2-1 0,1 7-1 15,3 2 0-15,0 6-1 0,1 2 0 16,2 5 0-16,2 3-1 0,2 0-1 16,0 1-7-16,2 2-12 0,-1 1-11 15,3 0-16-15,-5-2-16 0,-2-2-106 16,3-1-119-16,1-2-264 0</inkml:trace>
  <inkml:trace contextRef="#ctx0" brushRef="#br0" timeOffset="69938.9877">3887 10587 400 0,'-2'-13'100'0,"-1"-2"5"0,0-2-55 15,1 0-12-15,-1-1-3 0,2 2-4 16,0 1-4-16,-1-3-1 0,2 5-2 15,0 2-2-15,-3 0-2 0,1 1 0 0,-2 3-2 16,4 2-1-16,-2 0-1 0,-1 1 0 16,2 3-1-16,3 0-1 0,0 1-1 15,-1 0-3-15,-1 1 0 0,2 3-2 16,1 3 0-16,-2 5 0 0,-1 8 0 16,2 8 1-16,1 8 0 0,-4 5 0 15,-2 13-1-15,-1 9-2 0,1 5-1 16,-2 7-2-16,0 5-1 0,-1 5-1 15,0 7 0-15,2-1 0 0,-2-2-1 16,0-2 1-16,-2-4-1 0,2-3 1 16,0-5 0-16,2-7-1 0,0-4 1 0,1-4 0 15,2-2 0-15,0-7 0 0,-2-3 0 16,3-6 0-16,0-4-1 0,3-4-2 16,-1-4-5-16,-1-5-12 0,-1-4-8 15,2-3-18-15,-1-6-116 0,-4-2-123 16,1-4-292-16</inkml:trace>
  <inkml:trace contextRef="#ctx0" brushRef="#br0" timeOffset="70624.2303">3516 10425 415 0,'-9'-3'103'0,"-1"-1"4"16,-1 0-53-16,1 4-20 0,-1-1-6 15,2-1-2-15,-5 0-5 0,1 1-3 16,0 1-4-16,2-1-1 0,-1-3-2 0,1 2 1 15,-1-1 2-15,2 2 0 16,0-1 2-16,2-1 0 0,0 2 0 0,5 1 0 16,0 0-3-16,3-1-2 0,3 0-1 15,5-1-2-15,2 2-2 0,6-2 0 16,0 1-2-16,6-1 1 0,1 0-1 16,4 0 0-16,2-1-2 0,6 2 0 15,4 0 0-15,6-2-1 0,5 2 0 16,7-1 0-16,0-1-1 0,1 2 1 15,-5-2-1-15,-1 1 1 0,-1 1-4 0,-6 2-5 16,-3 1-8-16,-3 1-15 0,0 1-116 16,-4-2-119-16,-5 0-292 0</inkml:trace>
  <inkml:trace contextRef="#ctx0" brushRef="#br0" timeOffset="71394.7515">3863 12280 369 0,'-2'-11'94'0,"-3"0"3"0,3 0-45 16,-2-1-16-16,1-3-7 0,1 0-4 15,2 2-2-15,-2-2-1 0,2 1 1 16,-3-3 1-16,1 0 0 0,-2 0-1 16,0-3 0-16,-1 3-3 0,1 0-1 15,-1 0-1-15,0 4-3 0,4 4 0 16,-2 0 1-16,4 6 0 0,-1 1-2 0,2 6-2 16,-2 2-1-16,-2 4-2 0,0 2-3 15,-1 5-2-15,1 6-1 0,-2 1-1 16,2 3 0-16,-3 4 0 0,4 3-1 15,-2 0 1-15,0 2-1 0,0 0-1 16,2 0 1-16,-2-2 0 0,2-3-1 0,0-4-2 16,2-4-8-16,4-6-7 0,-1-4-17 15,1-7-117-15,-2-6-120 0,6-6-297 16</inkml:trace>
  <inkml:trace contextRef="#ctx0" brushRef="#br0" timeOffset="72063.9931">3868 11032 402 0,'3'-9'111'0,"-4"-2"8"16,2 4-30-16,-2-1-35 0,1 2-7 16,-2-2-3-16,0 2-3 0,1 2-2 0,1 1-4 15,-2 0-1-15,2 3-3 0,-2 0-4 16,0 6-3-16,-1 2-3 0,2 7-5 15,-5 1-4-15,-4 5-4 0,-4 2-3 16,0 4-2-16,-5 1 0 0,-1-1-2 16,-5-1 0-16,3 1 0 0,1-1 0 15,2-4-1-15,1-3 1 0,1-4-1 0,4-3 1 16,2-3-1-16,3-6 1 0,4-4-1 16,4-5 1-16,4-5-1 0,5-4 0 15,3-4 0-15,2-6 0 0,4-2 0 16,4-1 0-16,3-2 0 0,0 0 0 15,1 0 0-15,0 1 0 0,0 5-1 16,-2 3 2-16,-6 1-1 0,1 9 1 16,-5 8 1-16,2 6 0 0,0 6 1 0,-2 6 0 15,1 4-1-15,2 5 1 0,0 0-1 16,0 1-1-16,1 0-8 16,3 1-13-16,4-3-15 0,3-3-22 15,5-1-114-15,5 0-129 0,8-4-301 0</inkml:trace>
  <inkml:trace contextRef="#ctx0" brushRef="#br0" timeOffset="72614.3247">4988 10320 683 0,'-7'-10'169'0,"-3"3"6"0,1-1-105 15,1 6-12-15,1-2-6 0,4 2-10 16,-1-1-11-16,3 5-9 0,2 0-7 16,2 2-4-16,1-1-6 0,5 6-2 15,1-2-2-15,1 3 0 0,5 0-1 0,2-1 1 16,3-2-1-16,2 0 0 0,3-2 1 16,1-1-1-16,1-2 0 0,-1 1 0 15,-2 0-1-15,-6-1 0 0,-4 0 0 16,-10 4-4-16,-6 5-3 0,-9 5-7 15,-9 6-9-15,-5 5-19 0,-9 7-15 16,-3 7-93-16,0 2-36 0,1 5-116 16,-3 2-239-16</inkml:trace>
  <inkml:trace contextRef="#ctx0" brushRef="#br0" timeOffset="74538.1505">6317 10534 367 0,'2'-3'95'16,"1"1"3"-16,-1-1-40 0,-2-1-24 0,2 2-8 16,-2-1-5-16,0 1-4 0,2-1-3 15,-2 2-2-15,2 0 0 0,0 2-1 16,-2-2 0-16,2 1-1 0,-3-1 0 15,1 1-2-15,-3-2-1 0,2 2-3 16,1 0-1-16,0 0-2 0,0 0 0 16,0 2-1-16,1 0 1 0,2-3-1 15,-3 3 0-15,-1 1-3 0,-1-2-3 16,1 1-7-16,0 0 15 0,-1 0-120 16,-5 2-97-16,2-2-252 0</inkml:trace>
  <inkml:trace contextRef="#ctx0" brushRef="#br0" timeOffset="76573.4384">6330 12566 164 0,'-3'-1'32'0,"2"0"-7"0,1 1-51 0,0 0-7 16,3 0-25-16,1 1-45 0</inkml:trace>
  <inkml:trace contextRef="#ctx0" brushRef="#br0" timeOffset="76796.8758">6382 12586 211 0,'-3'1'72'15,"0"-3"6"-15,0 2 5 0,0 0-37 0,0-1-7 16,2 1-6-16,-3-3-6 15,3 1-8-15,0 2-6 0,2 0-4 0,0-1-4 16,-1-1-2-16,-1 1-2 0,1 2 0 16,0 2 0-16,4-4-1 0,-3 1 0 15,-1 1-3-15,1 0-5 0,2 0-18 16,1-1-27-16,-1-1-39 0,-2 2-65 16,0-2-144-16</inkml:trace>
  <inkml:trace contextRef="#ctx0" brushRef="#br0" timeOffset="80354.012">6366 12527 373 0,'-1'-1'80'0,"-4"-3"0"0,2 3-66 15,2 0-8-15,1 0-3 0,-4-1 1 16,4 5 2-16,-2-2 1 0,3-1 1 16,-4 0 1-16,3 1 1 0,-2 1 0 15,2-2-2-15,0 1-1 0,-1-1-2 16,1 0 0-16,1 0-1 0,-1 1 1 15,-1-2 1-15,1 5 1 0,-1-4 1 16,0 0 2-16,-2 0 1 0,2 1 1 16,-4-4 0-16,3 5 1 0,-2-4 0 0,2 1 0 15,-2 2-1-15,0 2 0 0,-1-1-1 16,4 1 1-16,-1 0-1 0,-2-3 0 16,1 4-1-16,2-3 0 0,-2-2 0 15,1 1 0-15,0 0-2 0,1-1 1 16,-1 2 0-16,0-2-1 0,2 2 1 15,0 0-1-15,-2-3 0 0,2 2 0 16,0-1-1-16,-2-1 0 0,2 1-1 16,-1 1 0-16,0 0-2 0,3 4 0 0,-2-4 0 15,0 0-1-15,0 0 0 0,0 1 0 16,0-3 0-16,0 2-1 0,-1-2 1 16,1 2-1-16,1 0 0 0,-1 0 0 15,0 0-1-15,0 2 1 0,0-1-1 16,2-1 0-16,-4-1 0 0,1 1 1 15,2 1-2-15,-2-1 1 0,2 0 0 16,-1-1 0-16,0 1 0 0,0 2 0 16,0-2 0-16,2-1 0 0,-4 1 1 0,1-1-1 15,0-1 1-15,2 5-1 0,-2-4 1 16,2 2-1-16,-2-2-1 0,1 2 1 16,0-1 0-16,0 0-1 0,-3-5 0 15,2 5 0-15,0-1 1 0,0-1-1 16,-2 0 0-16,2 1 0 0,-1 0 0 15,2 1 1-15,-3 0-1 0,1 0 0 16,-1-2 0-16,2 4 1 0,0-1 0 16,-2-1 1-16,1 0 1 0,-1-1 1 0,2-2 1 15,-1 3 1-15,1-2-1 0,-2-1 2 16,1-1-2-16,-1 2 1 0,1 0-2 16,1 2 0-16,-1-2-1 0,2 2 0 15,-1 0 0-15,1 0-1 0,0 3-1 16,3-2 0-16,-2 0 0 0,1-2 0 15,3 1 0-15,1-1 0 0,0 3 0 16,2-2 0-16,2-1 0 0,1 0 0 16,0 3 0-16,3-1-1 0,2 2 1 0,1-3-1 15,0-1 1-15,1-2-1 0,0 3 1 16,2 0 0-16,-2 0 0 0,2-2 1 16,-1 1-1-16,1-2 1 0,2 1 0 15,0-3 0-15,4 2 1 0,2 1 0 16,2-2 0-16,1 1 0 0,5 1-1 15,-1 4 1-15,4-2-1 0,2-4-1 16,-3 3 0-16,1-2 0 0,0 3 0 16,1-1 0-16,0-1-1 0,0 2 1 15,1 1-1-15,0 0 0 0,3 0 1 16,5 0-1-16,-1 1 1 0,1-1-1 16,0-4 0-16,-2 2 0 0,-1-4 1 0,-2 2-1 15,0-1 0-15,2-1 0 0,-1 3 0 16,-1-2 0-16,3 0 0 0,2 2 0 15,-4 1 0-15,-2-1 0 0,-3 1 0 16,-2 0 1-16,-2 0-1 0,-4 2 0 16,-3-2 0-16,0 4 1 0,0 1-1 0,0 0 1 15,-2 1-1-15,-1 2 1 0,-2 0-1 16,-2 1 0-16,-1-3 1 0,-1 2-1 16,-7-3 0-16,1 2 0 0,-3-3 1 15,1 3-1-15,-5-1 1 0,-2-2-1 16,-1-2 0-16,-3 2-5 0,-1-3-14 15,-1 1-18-15,-7-5-74 0,-3-3-52 16,-3-3-115-16,-5 1-246 0</inkml:trace>
  <inkml:trace contextRef="#ctx0" brushRef="#br0" timeOffset="82970.1003">8241 12566 370 0,'-5'-1'82'16,"-1"1"0"-16,1 0-60 0,-1 1-12 16,3 1-3-16,-2-2-1 0,1-2 0 15,-2 2 2-15,0-3 4 0,1 2 4 16,0-1 5-16,-1 0 4 0,1 1 3 0,-1-1 1 16,1 2-1-16,0 0-3 0,-1-2-2 15,0-3-4-15,0 1-1 0,1 2-3 16,0 0 0-16,-1-2-3 0,1 3 0 15,0 1 0-15,1 0-1 0,2 0-1 16,-1 1 1-16,1-1 0 0,2 0 0 16,-1-3-1-16,1 5-1 0,1-4-1 15,-1 4-1-15,0-6-1 0,2 3-1 16,1 0 0-16,0 1 1 0,4-3 0 16,-1 2 0-16,0-2 1 0,2 3 0 0,0 3 1 15,0-1 0-15,1-3 0 0,1 1 1 16,1 4-1-16,1-3 1 0,0 0 0 15,3-1-1-15,1-1 0 0,2 2-1 16,2-2 0-16,2 2-2 0,5-1 0 16,-1-3-1-16,2 0-1 0,2-1 0 15,1-1-1-15,1-1 0 0,-3 0 1 16,1-4-2-16,1 7 1 0,3-2-1 16,1-1-1-16,-2 2 1 0,0 2 0 15,0-3-1-15,-1 3 0 0,0-2 1 0,-3 0-1 16,-3 1 0-16,0 1 1 0,-4 0-1 15,-4 0 0-15,-1 2 0 0,-3 2 0 16,-6-1 0-16,1 1 1 0,-5 1-1 16,1-1 0-16,-2 1 0 0,-3-3 1 15,-1 0 0-15,2 0 1 0,-2 0-1 16,-1 0 0-16,-2-2 0 0,1 1 0 16,0 0 0-16,-2 1-1 0,-1-3 1 15,1 3-1-15,0-2-1 0,2 2-5 16,1-1-11-16,0 2-14 0,0-1-23 15,-1-1-114-15,-3-3-128 0,-5-1-304 0</inkml:trace>
  <inkml:trace contextRef="#ctx0" brushRef="#br0" timeOffset="86800.1857">6557 10431 337 0,'0'0'93'15,"-1"-1"2"-15,1-1-10 0,0 1-59 0,0 1-7 16,0-2-5-16,1 4-2 0,0-2-4 16,2 0-2-16,-1 0-2 0,2 1 1 15,1 0-1-15,0 1-1 0,2-3-4 16,2 6-7-16,0-2-94 0,1-1-85 16,0-2-225-16</inkml:trace>
  <inkml:trace contextRef="#ctx0" brushRef="#br0" timeOffset="86953.8817">6964 10465 399 0,'1'3'98'0,"1"1"1"0,1-2-19 16,0 1-73-16,1-2-8 0,2-1-6 15,2 0-38-15,-2-2-53 0,0-5-77 16,0 3-181-16</inkml:trace>
  <inkml:trace contextRef="#ctx0" brushRef="#br0" timeOffset="87084.559">7301 10431 323 0,'11'4'65'16,"-5"-1"-27"-16,2-2-87 0,-2 1-70 15,2-3-138-15</inkml:trace>
  <inkml:trace contextRef="#ctx0" brushRef="#br0" timeOffset="87218.1759">7640 10395 343 0,'21'1'79'0,"-2"1"-1"0,0 1-50 16,0-2-58-16,1-1-46 0,3 0-62 15,0 0-145-15</inkml:trace>
  <inkml:trace contextRef="#ctx0" brushRef="#br0" timeOffset="92928.7054">8113 12324 465 0,'-2'-5'119'0,"-1"-1"7"16,2 0-66-16,-2 0-8 0,-1 0-1 16,0-2-2-16,-3 1-2 0,1 0-1 15,0-1-1-15,-1 1-1 0,2 1 0 0,-1 1-3 16,0 0-3-16,1 2-3 0,1 2-4 15,-1 0-5-15,0 2-4 0,2 3-5 16,-1 0-4-16,1 0-2 0,3 5-4 16,0 0-2-16,4 0-2 0,1 1-1 15,1 1-2-15,4 1 1 0,2 1 0 16,2-2-1-16,3 3 1 16,1 1-1-16,3 0 0 0,1-2 1 0,0 1-1 15,-1-2 0-15,1 3 0 0,-4-4 0 16,1 0 0-16,-3 1 0 0,-4-1 0 15,-1 1 0-15,-4 1-1 0,-3 0 1 16,-5-1 0-16,-4 2-1 0,-5-1-1 0,-2 4-2 16,-5 1-2-16,-3 0-2 0,-1-1-5 15,-2 3-4-15,1-1-6 0,0 0-10 16,1 1-10-16,3 1-12 0,4 0-11 16,3 4-17-16,3-2-100 0,4-2-117 15,5 1-264-15</inkml:trace>
  <inkml:trace contextRef="#ctx0" brushRef="#br0" timeOffset="93928.9622">7604 11949 418 0,'-5'-4'125'0,"2"1"6"0,-3-3-16 15,1 2-53-15,-1 0-9 0,1 2-4 16,2-1-5-16,1 0-4 0,1 1-2 0,1 1-4 15,0 1-4-15,0 1-5 0,1 3-4 16,0 4-2-16,0 0-5 0,2 1-2 16,0 4-3-16,2 1 0 0,0-1-2 15,1 1-1-15,0-1-2 0,1-2 0 16,-3 1-1-16,3-2 0 0,-3 0 0 16,0-3 0-16,1 1-1 0,-1-3 2 15,-2-2 1-15,-1-2 3 0,-2-4 0 16,0-3 2-16,1-1 2 0,-1-4 0 15,-2-3 1-15,0-5-1 0,1-1-3 0,2-4-1 16,3 1-1-16,2-1-3 0,1-1-1 16,4 2-1-16,2 3-2 0,1 4 1 15,3 3-1-15,-2 3-4 0,2 3-7 16,-2 3-13-16,2 3-19 0,0 3-19 16,4 3-21-16,1 2-117 0,-1 1-135 15,5 0-303-15</inkml:trace>
  <inkml:trace contextRef="#ctx0" brushRef="#br0" timeOffset="94789.8965">8121 11884 539 0,'4'-6'136'0,"-3"1"8"0,0 0-75 15,-1 3-9-15,-1-3-2 0,-1 1-4 16,-4 2-4-16,-2-1-4 0,0 1-6 16,-2-1-5-16,-1 2-8 0,0 1-8 15,-1 1-5-15,1 6-5 0,-2-4-4 16,1 2-2-16,1 0-1 0,-1 2-1 15,2 1-1-15,1-1 0 0,4-3 0 0,3 6 0 16,4-2 0-16,1 1 0 0,4-1 0 16,3 1-1-16,2-2-1 0,-1 2 0 15,3-3-2-15,1-1 0 0,2 1-1 16,-3-1 0-16,1-3-1 16,-1 7 1-16,1-4 1 0,-1 0 0 0,-3 0 2 15,-2 2 0-15,-2-2 1 0,-1 2 0 16,-4-3 1-16,-3 1 0 0,-4-2 0 15,-3 1 0-15,-3-1 0 0,-2 3 0 16,-4 1 1-16,0-2 0 0,0 5-1 0,1 1 1 16,1-1-2-16,2 1-5 0,1-2-11 15,4 0-13-15,3-2-12 0,3-2-14 16,3 0-21-16,3-6-102 0,1 0-119 16,6-2-261-16</inkml:trace>
  <inkml:trace contextRef="#ctx0" brushRef="#br0" timeOffset="95003.853">8306 11877 709 0,'0'0'176'0,"-1"1"5"0,0 3-102 16,1 4-25-16,1 5-14 0,0 2-13 15,3 3-10-15,2 0-7 0,1 3-5 16,2-2-4-16,4 0-1 0,0-4-5 15,0 0-7-15,1 0-15 0,-3-4-18 16,-2-3-15-16,0-2-53 0,-5-1-72 0,1-4-118 16,-2-1-245-16</inkml:trace>
  <inkml:trace contextRef="#ctx0" brushRef="#br0" timeOffset="95147.4503">8240 11642 620 0,'-6'-13'164'0,"2"7"4"16,1 0-62-16,3 4-58 0,0 0-15 16,2 5-9-16,3 4-14 0,1 3-21 0,1 2-22 15,2 4-22-15,0 3-114 0,-1 3-130 16,2 0-306-16</inkml:trace>
  <inkml:trace contextRef="#ctx0" brushRef="#br0" timeOffset="95560.8934">8514 11903 603 0,'-2'-8'151'16,"-2"2"6"-16,1 1-79 0,3 0-26 15,0 4-11-15,-2 0-7 0,4 1-8 16,-1 0-6-16,1 2-6 0,3 3-4 16,-2 4-4-16,3-1-2 0,0 6 0 15,1 1-1-15,-1-1-1 0,1 2 0 0,-1-1-2 16,-1 0 1-16,2-2 0 0,-5-3-1 16,2 0 1-16,1-4 2 0,-1 0 3 15,-1-6 5-15,2-3 3 0,-1-4 4 16,2-5 1-16,0-2 2 0,1-2 0 15,1-3-4-15,2 2-3 0,1-2-2 16,-2 5-3-16,1-1-2 0,1 4-2 16,-1 5-2-16,0 2 0 0,-2 4-1 0,0 4-2 15,-1 3-1-15,0 4-5 0,0 4-9 16,-1 1-12-16,-1 0-18 0,-1 2-16 16,4 0-6-16,-1 2-17 0,3-3-109 15,2-2-120-15,3 0-269 0</inkml:trace>
  <inkml:trace contextRef="#ctx0" brushRef="#br0" timeOffset="96792.4233">8893 11861 296 0,'-1'-3'90'16,"-1"0"6"-16,2 2-17 0,3-1-29 16,1 5-7-16,-3-4-4 0,-2-1-6 15,1 1-5-15,1 1-2 0,0-2-2 16,-1 0 0-16,-2-2 0 0,4 2-1 15,1 0 0-15,0 1-1 0,0-3-1 16,-3 2-1-16,2-2-1 0,-1 1-1 16,1 0-1-16,0 0-1 0,-3 0 0 0,3 0-1 15,1-1-1-15,-1 1-1 0,1 0 1 16,-1 0-1-16,-2 1 0 0,2-2 0 16,0 2-1-16,-1 0-1 0,-1 1 0 15,1-1-1-15,0 2 0 0,3-1-1 16,-3 2 1-16,0-2-1 0,-1 0 0 15,0 1-1-15,-1-1 0 0,0 0-1 16,-1 2 0-16,-2 2 0 0,0 1-1 0,5 5-1 16,-3 2 0-16,0 3 0 15,-1 4-1-15,1-1-1 0,2 2 0 0,2 2-2 16,-2-1 0-16,6-3 0 0,3 0 0 16,-3-5 0-16,5 1-1 0,0-5 1 15,2-4-1-15,1-3 1 0,-2-5 0 16,2-3-1-16,-1-2 1 0,-2-5-1 15,-1-3 1-15,-3-1-1 0,-2 1 1 16,0 4 0-16,-4 1 0 0,1 3-1 16,-2 3 1-16,-2 2 0 0,0 4 0 15,1 4-1-15,-2 1 0 0,2 2 1 16,1 3-1-16,0 2 0 0,1 3 0 16,2 1 0-16,2 0 0 0,2-2 0 0,3 0-1 15,2-1 1-15,4-4-1 0,3-3 0 16,1-2 1-16,1-6 0 0,-2-4 0 15,1-1 0-15,-3-6 1 0,-5-5-1 16,-2 2 1-16,-4-4-1 0,-2 0 0 0,-5 0-2 16,-3 1-5-16,-2 2-11 15,-1 3-13-15,-2 3-15 0,-1 4-11 0,2 2-18 16,-1 7-88-16,3 5-17 0,1 0-96 16,3 3-185-16</inkml:trace>
  <inkml:trace contextRef="#ctx0" brushRef="#br0" timeOffset="97072.1864">9444 11985 678 0,'-8'1'171'0,"0"-1"3"15,3 4-79-15,2-1-50 0,-1 2-16 16,3 1-9-16,3-1-8 0,3 1-7 15,5 3-2-15,0-5 0 0,2-2-2 16,4 2 1-16,2-7 0 0,-1 0 1 16,1-5 1-16,-3-3 3 0,1-2 1 15,-3-2 3-15,-4-3 1 0,-4 0 1 16,-2 3-2-16,-4-1-1 0,-4 3-2 0,-4 5-4 16,-2 2-10-16,-4 3-15 0,-1 7-25 15,-4 3-24-15,-2 7-122 0,-4-1-141 16,0 2-329-16</inkml:trace>
  <inkml:trace contextRef="#ctx0" brushRef="#br0" timeOffset="97485.345">9007 11633 598 0,'-16'-1'160'0,"-2"2"8"0,-3 3-74 15,-1 4-26-15,0 3-11 0,-2 7-9 16,2 2-12-16,3 6-9 0,4 7-9 16,3 1-5-16,6 7-4 0,6 1-4 0,7 2-5 15,8 0-14-15,4-1-17 0,5-5-17 16,7-3-12-16,4-4-17 0,1-8-110 15,4-7-122-15,4-3-265 0</inkml:trace>
  <inkml:trace contextRef="#ctx0" brushRef="#br0" timeOffset="97723.8218">9587 11633 620 0,'13'-10'136'0,"4"3"-1"15,1 3-105-15,1 7-17 0,3 4-2 16,-2 5-2-16,1 4-1 0,-2 4 0 16,-1 2 1-16,3 5 1 0,1 2 0 0,-4 3 0 15,1 2 0-15,-3 2-3 0,-3 1-2 16,-4-1-2-16,-8 2-9 0,-12-6-12 15,-5 3-16-15,-7-4-114 0,-7 4-119 16,-4-6-293-16</inkml:trace>
  <inkml:trace contextRef="#ctx0" brushRef="#br0" timeOffset="98373.0845">9034 12557 307 0,'-6'-2'94'0,"-3"0"8"0,1 3-23 16,-2-3-10-16,-1-2-11 0,0 0-9 16,0 1-6-16,0-3-5 0,1 0-6 15,0-4-6-15,-1 2-7 0,1 0-3 16,2 0-2-16,0-1 0 0,5 3 0 16,-4-2 2-16,4 3 0 0,0 0 1 0,5 2-1 15,-1 0 0-15,2 0-1 0,2 1 0 16,5 2-1-16,4-1-1 0,3 1 1 15,2 0 2-15,6-1 1 0,1 3 0 16,5-3-2-16,6 4-1 0,6-3-2 16,7 1-2-16,7-2-2 0,4-1-3 15,6-1-2-15,1-1 0 0,1-2-1 0,4 0-1 16,-5 1 0-16,1-3 0 0,-2 6-1 16,-3 0 1-16,-4 0 0 0,-5 1 2 15,-3 0 1-15,-5-2 1 0,0 3 0 16,-3-2-1-16,-4-2 1 0,-4 1-1 15,-4 0-5-15,-9 0-9 0,-3 1-12 16,-11-1-15-16,-5 0-14 0,-4 2 51 16,-2-4-184-16,-3-4-136 0,-3 0-337 15</inkml:trace>
  <inkml:trace contextRef="#ctx0" brushRef="#br0" timeOffset="103162.9792">10267 12323 129 0,'0'-2'27'15,"0"2"0"-15,0 0-17 0,-1-1-1 16,1 1 6-16,0 1 7 0,1-3 5 16,-1 2 4-16,0-1 3 0,2 1 0 15,0 0-2-15,-1 0-6 0,0-1-6 16,-1 1-4-16,0-2-5 0,3 2-7 15,-3 0-12-15,1 0-12 0,0 0-5 0,1 2-1 16,-1-1 1-16,-1-1 1 0,-1 1 7 16,1 0 11-16,-2 0 12 0,1-1 6 15,-1 0 3-15,2 2 5 0,-2-1 2 16,1 0 3-16,0-1 3 0,0 1 0 16,0 1 1-16,-2-2 0 0,1 1 0 15,0-1-1-15,0 0-2 0,0 1-1 16,0 0 0-16,0-1-2 0,1 2-1 15,-2-1-1-15,1-1-1 0,-2 0 0 16,0 1-1-16,1-1-1 0,1 2-2 0,-1-2-1 16,-1 0-3-16,0 0-1 0,2 0-2 15,0 0-2-15,-1 2-2 0,1-4-1 16,-1 2-1-16,3 0-1 0,0 0 0 16,1 0 0-16,-1 0 0 0,0 0-1 15,2-1 1-15,-1 2-1 0,0 1 0 16,0-2 1-16,-1 0-2 0,2 1 1 15,-2-1 0-15,1 1 0 0,0-1 1 16,0 1-1-16,0-1 2 0,-1-1 1 0,0 1 1 16,2 0 0-16,-4-1 1 0,1-2 1 15,-1 2 1-15,-1-1 1 0,1-1 0 16,-1 1 2-16,0-1 2 0,-1 1 2 16,-1-1 2-16,1 1 1 0,0 0 2 15,0-1 1-15,-3 1 1 0,2-1-1 16,1 0 0-16,0 1-2 0,2 0-2 0,2 1-3 15,1 2-4-15,5-1-2 16,-1 2-4-16,4 2-1 0,3 1-2 0,0 1 0 16,3 1 1-16,2 2-1 0,3 0 0 15,3-1 0-15,-1 2 0 0,4-4 0 16,-1 1-1-16,2-2 1 0,-2 0-1 16,-4-1 1-16,-2 0-1 0,-3-2 0 15,-5 0 1-15,-3 0-1 0,-5 0 1 16,-3-1 1-16,-3-1-1 0,-5 3 0 15,-2 2 0-15,-6-2 0 0,-6 3 0 0,-3 1-1 16,-3 0 0-16,1 2-1 16,1-1-2-16,1-1-5 0,8 2-6 0,4 0-10 15,7-1-10-15,3 2-11 0,4-3-14 16,6 2-57-16,-1-1-55 0,3 0-103 16,4-2-222-16</inkml:trace>
  <inkml:trace contextRef="#ctx0" brushRef="#br0" timeOffset="105247.4342">10897 12314 354 0,'-16'-5'102'0,"3"2"5"0,-3-6-21 16,1 3-34-16,3-3-8 0,1 0-2 15,2-1-2-15,0 0 1 0,2-1 1 16,1 4 2-16,2-3 1 0,2 1 1 16,-1 2-3-16,2 1-1 0,2 1-5 15,2 0-4-15,3 1-5 0,3 3-4 16,3 1-5-16,6 4-4 0,2 1-2 0,1 1-2 16,-2 3-3-16,4 3-3 0,1-1-1 15,-2 1-1-15,-3-2-1 0,2 1-1 16,1 0 0-16,2-3 0 0,-6 0-3 15,0 0-5-15,-1-1-10 0,2 2-15 16,-3-2-16-16,-3 0-14 0,-1-3-18 16,-2 1-108-16,-2-3-124 0,-3-1-274 15</inkml:trace>
  <inkml:trace contextRef="#ctx0" brushRef="#br0" timeOffset="105472.3775">11246 12183 652 0,'2'-7'163'0,"0"1"7"0,-4 2-99 16,5 4-16-16,-4 2-4 0,-3 3-7 16,-1 5-9-16,0 1-5 0,-6 4-6 15,0 4-1-15,-5 2-4 0,0 3-3 0,-1 0-3 16,0 2-3-16,-1 2-4 16,4 3-2-16,-1-3-5 0,3 1-8 15,2-1-10-15,2-4-16 0,3-2-18 0,3-2-14 16,-1-6-20-16,6-3-108 0,1-6-125 15,5 0-279-15</inkml:trace>
  <inkml:trace contextRef="#ctx0" brushRef="#br0" timeOffset="105772.5628">11425 12175 699 0,'-4'-9'163'0,"2"2"3"0,-1 0-108 16,1 3-23-16,1 2-4 0,-1 2-2 15,2 3-4-15,2 4-3 0,-1 2-1 16,0 2-1-16,-3 2 0 0,2 6-3 0,0-1-2 16,0 0-2-16,-3 2-3 0,1 1-1 15,2 1-3-15,1 0-1 0,0-3-2 16,3 1-1-16,1-3-1 0,2-1-1 15,3-5 0-15,0-1-1 0,1-4-3 16,2-3-6-16,-1-3-7 0,1-2-9 16,-2-1-12-16,2-5-14 15,-2-2-7-15,1-2-12 0,-3 1-2 0,0-4-106 16,-2-2-111-16,-1 1-259 0</inkml:trace>
  <inkml:trace contextRef="#ctx0" brushRef="#br0" timeOffset="105933.9059">11427 12114 785 0,'-9'-3'183'0,"4"-1"1"0,6-1-128 15,4 2-20-15,3-2-10 0,5-1-17 0,1 1-15 16,5 0-15-16,0 0-15 16,1-1-14-16,-1 1-21 0,0 2-113 0,0 2-127 15,2 6-288-15</inkml:trace>
  <inkml:trace contextRef="#ctx0" brushRef="#br0" timeOffset="106302.9681">11705 12210 723 0,'-2'-2'176'0,"-2"-1"2"16,2 2-113-16,1 3-19 0,2 2-9 16,-1-2-9-16,2 5-13 0,1 1-4 15,2 1-3-15,-1-1-1 0,1 1-1 16,2-1-2-16,1 1-1 0,-2-3 0 0,2 0-2 16,-1-3 1-16,1-1-1 0,1-2 0 15,0-2 0-15,-1-3 0 0,3-2 0 16,1-3 0-16,1 0 0 15,0-2 0-15,2 2-1 0,-3 3 1 0,-1-1-1 16,-1 3 0-16,-3 3 0 0,-2 2 0 16,1 1 0-16,-3 1-1 0,3 5 0 15,-2 0-3-15,-2 3-4 0,2 1-5 16,1 0-11-16,0 0-11 0,2 1-13 16,-1-2-13-16,4-3 116 0,1-1-236 0,-4-2-138 15,4 0-362-15</inkml:trace>
  <inkml:trace contextRef="#ctx0" brushRef="#br0" timeOffset="106711.8894">12042 12095 660 0,'-12'-11'183'0,"1"4"4"16,1-3-45-16,3 2-84 0,3 1-15 15,3 2-8-15,3 0-12 0,6 2-9 16,1-1-3-16,5 5-2 0,1-2-1 16,2 2-1-16,1 0-1 0,5 2-1 15,0-1-2-15,-3 3 0 0,-1-2-1 16,-1 0 1-16,-1 1 1 0,-1 2 1 0,-4-1 0 16,-3 1 1-16,0-2 0 15,-2 3 0-15,-5 0-1 0,1 4-2 0,-4 0 0 16,-4 3-1-16,0 1-1 0,-1 2-1 15,0-1 0-15,3 1 0 0,-1 0-1 16,6 3 0-16,1-3-1 0,2 0-1 16,1 0 0-16,3 1 0 0,-2 0 0 15,2-2 0-15,-3-3 1 0,-4 0 0 16,1 1 1-16,-6-3 0 0,-4-1 1 16,-2 0 0-16,-2-1 0 0,-2-1 0 0,-8-1-4 15,-2-2-13-15,1 1-20 0,-4-1-26 16,-2 2-120-16,-5 1-20 0,-11 3-132 15,3 3-245-15</inkml:trace>
  <inkml:trace contextRef="#ctx0" brushRef="#br0" timeOffset="111518.4357">15474 2445 573 0,'7'-23'126'16,"-4"-2"0"-16,-5 1-101 0,-2 7-9 16,5 14-6-16,1 6-5 0,0 3-7 0,5 5-13 15,3 2-112-15,1-1-105 0,9 1-272 16</inkml:trace>
  <inkml:trace contextRef="#ctx0" brushRef="#br0" timeOffset="113747.7779">18575 6461 390 0,'-14'9'115'16,"-4"-4"8"-16,0-1-37 0,-2-3-14 0,-2-5-10 15,2 3-8-15,-1-4-1 0,4 3-1 16,0-3 2-16,1-4 0 0,4-1-1 15,2-1-4-15,4-2-4 0,2 1-6 16,1-3-6-16,5 1-8 0,4 3-7 16,4 2-4-16,4 0-5 0,1 2-1 15,6 2-3-15,4 2-3 0,2 3 1 16,0 3-1-16,-2 0-1 0,1 2 0 0,-1 4-1 16,-3 4 1-16,-5 2 0 0,-1 6-1 15,-4 1 1-15,-3 5 1 0,-6 2-1 16,-4 3 0-16,-5 1 0 0,-5-2 0 15,-3-2 0-15,-2 2 0 0,-8-4 0 16,-5-1 0-16,-4-3-1 16,-3-4 1-16,-2 1 0 0,0-2-1 0,-1-5 2 15,7-6 0-15,5-3 1 0,6-4 1 16,5-5 1-16,4-3 0 0,6-4 0 16,3-1 0-16,6 2 0 0,2 0-2 0,5 1 1 15,3 2-2-15,3 2 0 0,0 4 0 16,5 2-1-16,2 4 0 0,2-1-2 15,4 6-4-15,0-2-9 0,2 2-14 16,0-1-24-16,-4 2-24 0,-1 0 74 16,-3-2-209-16,-3 4-154 0,1-1-368 15</inkml:trace>
  <inkml:trace contextRef="#ctx0" brushRef="#br0" timeOffset="114174.8791">18923 6628 578 0,'1'-1'150'0,"-4"2"9"16,0 4-62-16,-3 2-33 0,-2 6-5 15,1 2-2-15,0 4-2 0,-1 3-8 16,3 2-8-16,4 2-7 0,5-1-5 16,3-2-7-16,7-4-5 0,4-3-4 15,5-3-1-15,2-8 0 0,3-3-1 16,-1-6 1-16,0-4-1 0,-3-7 2 0,0-3 1 16,-7-2-1-16,-3-6 1 0,0-2-2 15,-4-1-1-15,-1-1-2 0,-2 1-2 16,-1 3-2-16,-3 1-1 0,0 5-1 15,-2 3-1-15,-1 5-1 16,-2 7 0-16,0 5-2 0,-1 3-1 0,0 8-2 16,1 3-3-16,-1 3-4 0,1 1-4 15,-1 3-5-15,3 4-9 0,-1-2-8 16,1 0-14-16,1 4-13 0,2-1-6 16,1 0-10-16,-1-4-114 0,0-5-123 15,2 0-287-15</inkml:trace>
  <inkml:trace contextRef="#ctx0" brushRef="#br0" timeOffset="114392.325">18928 6360 641 0,'-10'-23'156'16,"2"13"5"-16,3 10-95 0,3 8-20 15,2 13-6-15,1 7-3 0,2 10-6 16,2 8-5-16,-2 4-4 0,0 9-3 15,-1 4-3-15,-2 3-4 0,-1 7-5 16,-3-1-2-16,-1 0-3 0,0-1-4 16,2-3-15-16,-1-6-22 0,2-9-20 15,2-5-126-15,2-10-140 0,-1-10-334 16</inkml:trace>
  <inkml:trace contextRef="#ctx0" brushRef="#br0" timeOffset="114725.4327">19389 6668 673 0,'-1'8'154'15,"0"2"5"-15,0 2-109 0,1 3-15 16,1-1-3-16,0 7-3 0,2 0-3 16,0 0-4-16,2-3-1 0,2-2-1 15,1 0-2-15,-1-4-1 0,2-4-1 16,-2-6-2-16,3-2-2 0,1-5-2 16,-4-5-2-16,2-4-3 0,2-5-1 15,-1-2-3-15,-2-3-5 0,2-3-8 0,-3-1-13 16,2 3-14-16,2 4-16 15,-5 1-16-15,3 5-118 0,-1 4-129 0,1 8-294 16</inkml:trace>
  <inkml:trace contextRef="#ctx0" brushRef="#br0" timeOffset="115107.6988">19822 6691 614 0,'-2'-4'154'0,"1"4"4"16,-1-1-75-16,-1 1-39 0,1-4-8 16,-1 8-5-16,1-1-6 0,0 3-5 15,-1 2-3-15,2-1-3 0,0 2-1 16,2 3-3-16,-2-3-1 0,2-2-1 0,0-3 0 15,2 2-1-15,-1-3-1 0,0 1 0 16,2-3-1-16,0 0 1 0,1-2 0 16,0 1 1-16,1-6 0 0,2 1 1 15,0-1 1-15,-1-1-2 0,2 2 0 16,-3 0-1-16,1 4-1 0,-2 1-2 16,1 2 0-16,-2 3-2 0,-1 2 0 15,2 4 0-15,0 3 0 0,-1 1 0 0,-2 1-1 16,2-3-3-1,-2 0-7-15,1 1-11 0,-2-4-16 0,0-4-20 0,-1-4 144 16,0 0-279-16,-1-2-156 0,-1-3-417 16</inkml:trace>
  <inkml:trace contextRef="#ctx0" brushRef="#br0" timeOffset="115283.3582">19994 6303 815 0,'-1'-6'193'0,"-1"6"2"0,-1 6-129 16,3 5-22-16,0 3-14 0,2 3-14 16,-1 5-11-16,0 5-13 0,1 1-22 15,-2 3-28-15,0 0-110 0,0 0-28 16,2 4-129-16,-2-2-253 0</inkml:trace>
  <inkml:trace contextRef="#ctx0" brushRef="#br0" timeOffset="115504.101">20210 6847 653 0,'0'-2'169'0,"4"1"7"16,-2-1-67-16,2 0-56 0,1-2-8 15,2 2-4-15,4-3-8 0,1 0-11 16,2 0-7-16,-1-1-4 0,3 1-4 0,0 1-4 15,-2 1-8-15,-2 3-12 0,-2 2-19 16,-4-1-18-16,-3 2-16 0,-4 2-122 16,-2-2-136-16,-6 0-306 0</inkml:trace>
  <inkml:trace contextRef="#ctx0" brushRef="#br0" timeOffset="115700.4919">20222 6450 638 0,'-1'-31'163'15,"0"5"10"-15,-2 5-95 0,1 11-15 16,1 10-5-16,-1 11-5 0,1 9-9 16,1 10-8-16,-2 7-10 0,-2 10-4 15,0 5-4-15,0 11-4 0,-3-1-4 16,1 7-3-16,-4-2-3 0,2 3-3 16,-1-1-3-16,2-7-10 0,2-4-9 15,0-5-22-15,4-12-22 0,3-7-3 0,5-9-133 16,5-9-139-16,4-5-315 0</inkml:trace>
  <inkml:trace contextRef="#ctx0" brushRef="#br0" timeOffset="116193.4811">20840 6640 515 0,'-4'-3'132'16,"3"-1"2"-16,-4 2-21 0,0 0-90 16,1 2-8-16,1-1-2 0,-1 2-2 15,1 2-3-15,1-2-2 0,1 1-2 16,0 0 0-16,1 1-1 0,0 0 0 16,-2-2-1-16,1 1 1 0,0 2 2 15,-2 0 3-15,1-2 2 0,-2 2 3 16,-2-2 3-16,-1 2 3 0,-1 0 3 0,1-2-1 15,0 2 1-15,-1 0-2 0,0-7-3 16,4 4-2-16,2 1-2 0,0-2-3 16,0 0-2-16,2-2-1 0,-1 2 0 15,3 5-2-15,-1-4 0 0,-1 1-1 16,0-2-2-16,0 1 0 0,2 1 0 0,0 0-1 16,1 0 0-16,-1-1-1 0,1 2 0 15,1 0-1-15,0-1-1 0,-1 0-1 16,0 0-1-16,1 0-3 0,0-1-4 15,-2 0-5-15,0-1-3 0,0 0-2 16,-1 0-4-16,0 0-3 0,-1 0-2 16,-1-2 2-16,0 0 2 0,-1 1 4 15,1 1 2-15,0-1 5 0,0-3 4 16,1 2 3-16,1 1 4 0,0-2 1 16,0 2-1-16,1-1-5 0,1 0-5 15,0 1-10-15,0 0-110 0,-1-2-108 16,-1 2-270-16</inkml:trace>
  <inkml:trace contextRef="#ctx0" brushRef="#br0" timeOffset="116837.7454">20843 6670 658 0,'-2'-3'173'0,"-3"-2"10"15,-1 2-91-15,-2-1-12 0,-4 3-2 16,-2 0-8-16,-2 2-10 0,-2 0-15 0,1 3-10 15,1 2-10-15,0-1-9 0,5 2-8 16,2 0-5-16,1 2-2 0,5 0-3 16,1 2-5-16,2-2-7 0,3 1-7 15,2 0-8-15,1-1-9 0,1-3-7 16,1 0-7-16,0-3-2 0,-1 1 2 16,2-1 5-16,-2-2 7 0,0-2 9 15,-4-1 7-15,0-1 11 0,-5 1 9 0,0 0 8 16,-4 1 8-16,-4 0 8 15,-2 2 8-15,-2 1 5 0,0 2 5 0,-2 2 4 16,-1 4-1-16,-2 1-3 0,2 4-5 16,4-1-5-16,-1 3-5 0,4 1-6 15,4 0-5-15,5-1-4 0,5 0-3 16,4 0-2-16,3-1-1 0,6-3-1 16,3-4-2-16,4-1-4 0,5-6-3 15,4 1-5-15,2-6-8 0,2-4-6 16,5-4-9-16,0-3-7 0,5 0-4 0,-4-2-2 15,-1-4 3-15,-6 0 6 0,-4-2 5 16,-6 0 10-16,-7 2 10 0,-8-4 9 16,-6 1 10-16,-7-1 11 0,-3 1 10 15,-4 5 9-15,-3 3 7 0,-4 2 6 16,2 4 0-16,-2 4-3 0,3 4-4 16,1 2-8-16,4 3-8 0,-1 3-7 15,7 2-6-15,2 2-4 0,6 1-3 16,0 2-1-16,5-1-2 0,4 2 0 0,0 0-1 15,5-1 1-15,1 1-1 0,1-1 1 16,5-1-1-16,1 0 0 0,0 1 0 16,4-1 0-16,4 1-1 0,-3-1 1 15,0 3-1-15,0 0 1 0,-6 0 0 16,-1 4-1-16,-8-4 2 0,-10-2 0 16,-6 2 0-16,-8 0 0 0,-12-4 1 15,-6 1-1-15,-12-6-2 0,-4 4-8 0,-5-1-14 16,-4-5-33-16,-5 0 17 0,-1 1-165 15,-3 4-157-15,3-3-373 0</inkml:trace>
  <inkml:trace contextRef="#ctx0" brushRef="#br0" timeOffset="119605.8279">14479 11215 584 0,'-3'-16'150'0,"2"-2"6"0,5 2-56 0,0-2-50 15,9 2-6-15,1-1-3 16,1 0-4-16,4-1-5 0,-4 3-4 0,4 0-4 16,-2 1-5-16,3 5-4 0,-1 0-4 15,2 4-3-15,0 5-2 0,1 5-3 16,-3 4 0-16,2 0-2 0,-4 4 0 16,-2 3 0-16,-1 3 0 0,-6-1-1 15,-3 1 1-15,-4 0-1 0,-6 2 1 16,-2-1-1-16,-6-1 1 0,-6 0 0 15,-3-1-1-15,0-3 1 0,-1 0-1 16,0-3 0-16,-1 0 1 0,2-2-1 16,5-3 2-16,2-4 2 0,1 0 3 15,3-1 3-15,2-1 1 0,5-4 2 0,4 0 0 16,2 0 0-16,4 1-3 0,2 1-3 16,5-2-1-16,4 2-3 0,1 1 0 15,3 1-2-15,2-2 0 0,2 2-3 16,2 0-2-16,1 1-8 0,-4 0-10 15,3-1-18-15,-2 2-23 0,0-1-15 16,0 1-124-16,-5-1-140 0,0 1-317 0</inkml:trace>
  <inkml:trace contextRef="#ctx0" brushRef="#br0" timeOffset="119992.3057">15058 11195 633 0,'0'-9'160'0,"1"4"10"16,-3 3-94-16,2 2-10 0,0 3-5 15,0 5-5-15,0 0-11 0,1 4-9 16,1 2-9-16,5 1-5 0,-1-1-7 15,1 0-4-15,4-1-3 0,1-2-1 16,3-5-2-16,1-2 0 0,1-5 0 16,3-3 1-16,-1-4 0 0,2-5 0 15,0-3 0-15,-1-2 1 0,-2-3-1 0,-3 0 0 16,-4 1-1-16,0 1-1 16,-6 3-1-16,-1 4-1 0,-4 4 0 0,-1 3-2 15,-1 2 0-15,-2 6 0 0,-1 3-3 16,3 5-2-16,-4 1-6 0,2 3-7 15,0 1-9-15,1 2-17 0,1 3-16 16,1-3-12-16,1-1-12 0,1-2-115 16,-1-3-128-16,2-2-289 0</inkml:trace>
  <inkml:trace contextRef="#ctx0" brushRef="#br0" timeOffset="120202.6809">15130 10880 609 0,'-14'-49'153'0,"3"7"7"0,3 11-92 16,1 9-5-16,2 11-5 0,1 11-3 0,1 8-7 16,0 11-7-16,1 7-6 15,2 11-8-15,-2 7-4 0,5 11-5 0,-4 6-4 16,1 10-4-16,-3 4-5 0,3 1-3 16,-3 5-4-16,1-3-7 0,-1-4-8 15,3-7-19-15,2-8-21 0,2-8-19 16,1-4-121-16,4-14-141 0,5-6-318 15</inkml:trace>
  <inkml:trace contextRef="#ctx0" brushRef="#br0" timeOffset="120519.8439">15526 11160 695 0,'1'-3'171'0,"0"3"5"15,1 2-108-15,0 4-13 0,2 5-5 16,-2 4-8-16,1 1-8 0,-1 1-9 16,0 0-4-16,5-1-5 0,-4-2-1 15,3-1-3-15,3-4 0 16,-3-3-2-16,3-3 0 0,-1-3-1 0,1-2-1 15,1-5-2-15,-2-6-1 0,2-3-2 16,-1-2-2-16,0-4-3 0,0-1-6 16,-2-3-8-16,1 4-13 0,-1 0-19 15,0 3-20-15,1 5-17 0,-2 4-119 0,-1 3-135 16,2 8-305-16</inkml:trace>
  <inkml:trace contextRef="#ctx0" brushRef="#br0" timeOffset="120986.4627">15925 11161 399 0,'-5'-2'92'0,"2"1"0"0,0 1-64 0,1 1-15 15,2 0-1-15,-1 0-4 0,-1 1-5 16,1-1 1-16,0 0 7 0,0-1 7 16,-1 1 8-16,1 1 7 0,-1-1 6 0,-1-1 8 15,1 1 3-15,-2 0 1 0,2 2-1 16,-2 2-2-16,3 1-2 0,-2 0-3 16,2 4-4-16,1 2-5 0,1 1-4 15,2 2-4-15,-1-4-4 0,3 0-3 16,1 1-3-16,2-3-1 0,0-3-2 15,1-3-1-15,4-2-1 0,1-2-2 16,2-4-1-16,0-6-1 0,1-3-1 0,1-4 0 16,3-2 0-16,-5-3 0 15,2 0 0-15,-2 1-1 0,-1 6 0 16,-4 1 0-16,0 5-2 0,-3 3 0 0,0 4 0 16,-5 7-2-16,1 2 1 0,-3 4-1 15,-1 3-1-15,2 5-2 0,-2 0-2 16,0 4-3-16,1-2-8 0,-1 0-8 15,2 0-17-15,2-4-14 0,0-1-15 16,-1-3-13-16,0-5-115 0,-2-4-128 16,1-3-288-16</inkml:trace>
  <inkml:trace contextRef="#ctx0" brushRef="#br0" timeOffset="121134.0748">16114 10794 613 0,'0'-49'154'0,"1"10"5"0,-1 7-97 15,-1 14-14-15,3 8-9 0,0 11-9 16,-1 8-12-16,0 8-20 0,0 2-21 16,2 11 133-16,-1 3-272 0,1 5-150 15,0 3-421-15</inkml:trace>
  <inkml:trace contextRef="#ctx0" brushRef="#br0" timeOffset="121320.5714">16374 11293 631 0,'4'1'150'0,"1"-2"5"0,-1 1-98 15,6-3-16-15,2-1-4 0,0 2-7 16,4-2-7-16,1 1-6 0,2-1-6 0,3-2-4 16,-6 1-11-16,-3 0-15 0,-1-1-13 15,-1 1-14-15,-4-1-121 0,-4 0-127 16,-4-3-302-16</inkml:trace>
  <inkml:trace contextRef="#ctx0" brushRef="#br0" timeOffset="121531.0204">16371 10613 664 0,'-6'0'163'0,"0"8"2"15,0 11-90-15,1 9-31 0,0 10-15 16,1 11-7-16,1 12-7 0,0 4-6 15,2 6-3-15,0 4-1 0,-1-1-2 16,4 1-1-16,0-3-1 16,3-4 0-16,-1-6 0 0,2-3-3 0,0-7-8 15,1-7-14-15,2-6-16 0,-2-7 114 16,2-10-246-16,-1-6-148 0,2-6-390 16</inkml:trace>
  <inkml:trace contextRef="#ctx0" brushRef="#br0" timeOffset="122206.0366">16943 10926 732 0,'-15'-5'189'15,"-3"4"7"-15,-2 1-108 0,1 0-20 16,-1 3-9-16,3 0-14 0,1 3-16 16,5 2-12-16,4 0-6 0,1 3-4 15,4 3-3-15,6-1-4 0,1 1-3 16,4-1-5-16,-1 2-5 0,3-3-5 16,0 0-6-16,-1-3-5 0,0-3-4 0,-2 2 0 15,-1-4 2-15,-1-1 4 0,-4-1 7 16,-1-2 5-16,-2 2 7 0,-3 0 7 15,-3 3 8-15,-3 0 5 0,-3-2 5 16,-2 5 3-16,-2-1 4 0,-3 4 0 16,1 0-1-16,-2 0-3 0,1 3-3 15,6 2-4-15,0 0-3 0,7-1-4 0,4 1-1 16,8-1-3-16,5-1-1 0,8-5-2 16,3 0-4-16,6-4-3 0,5-4-4 15,2-2-4-15,7-3-7 0,0-3-5 16,0-3-5-16,-1-2 0 0,-1-3 0 15,-2-2 3-15,-4-4 4 0,-6-1 7 16,-2-1 6-16,-6-3 6 0,-5 2 6 16,-7 0 9-16,-6 3 8 0,-3 3 8 15,-4 3 6-15,-4 4 3 0,-1 6 3 16,0 2-1-16,1 3-5 0,3 2-7 0,2 6-7 16,0 0-5-16,4 1-4 0,1 1-2 15,2 2-3-15,3 1 0 0,0 1-1 16,4-1-1-16,0-3 1 0,4 2-1 15,0-1 0-15,3-2-1 0,4 1 0 16,3-2-1-16,3 0 1 0,-1 0-1 16,4 1 0-16,-4-2 1 0,1 0 0 15,-1 1 1-15,-2-1 4 0,-6 0 3 16,-4 0 4-16,-6 0 1 0,-7 2 2 16,-8-1 0-16,-7 2-1 0,-5-2-3 15,-6 1-5-15,-2 0-9 0,-2-1-12 0,-1 2-27 16,0 0-29-16,-2 1-136 0,3 1-160 15,5 2-374-15</inkml:trace>
  <inkml:trace contextRef="#ctx0" brushRef="#br0" timeOffset="127719.0337">14588 12089 671 0,'-5'-10'164'0,"1"4"6"0,3-4-101 16,6 6-20-16,3-1-6 0,2-1-10 0,2 5-9 15,3 0-8-15,2 1-4 0,2 2-5 16,-2 3-3-16,0 4-1 0,0-2-1 16,-2 4 1-16,-3 0 0 0,-5 1 2 15,-3-1 1-15,-6-2 3 0,-3 0 2 16,-5 0 1-16,-1-1-1 0,-1 2-1 16,-2-2-1-16,2 1-3 0,3 1-2 15,2-3-2-15,2 0-1 0,4-1-1 16,2 0 0-16,4-1 0 0,2 0-1 15,2 1-1-15,3 2-2 0,0-1-2 16,3 2-2-16,2-2-1 0,-1 2 0 16,-1-2 0-16,-1-2 2 0,-2-1 1 0,0-1 3 15,-7 1 1-15,-2 1 2 0,-6-2 0 16,-3 5 1-16,-5 0 1 0,-5 1 0 16,-2 0 1-16,-4-1 0 0,0 1 0 15,2 0-1-15,1-1-2 0,2-3-6 16,5 3-18-16,3 0-20 0,6 0-25 15,3 0-119-15,6 0-140 0,5-1-321 16</inkml:trace>
  <inkml:trace contextRef="#ctx0" brushRef="#br0" timeOffset="129640.6435">15345 12280 487 0,'0'-5'125'0,"-3"-1"5"0,1-2-61 16,-2 4-20-16,-2-1-3 0,0 0-2 15,-3 2-2-15,-3 5 0 0,0 0-1 0,-4 3 0 16,-5 1-3-16,0 3-4 0,-1 3-5 16,4 1-5-16,1 2-6 0,1 1-5 15,3 1-4-15,6 0-3 0,5 0-2 16,2 1-1-16,1-4-1 0,4-2-1 15,5 1-1-15,2-3 0 0,2-6 1 16,4 0-1-16,1-6-1 0,3-2 0 16,-1-5 0-16,0-3 0 0,-1-1 0 15,-1-3 0-15,-1-4 0 0,0 2 0 16,-4-2 1-16,0 2 1 0,-2 2 1 0,-2 0 4 16,-4 3 4-16,-2 1 5 0,-2 5 2 15,-2 3 1-15,-1 6 1 0,-2 1-1 16,0 6-3-16,0 2-5 0,2 5-4 15,0 2-3-15,2 1-3 0,2 1-4 16,1-1-9-16,5-1-12 0,4-2-16 16,3-2-20-16,3-3-18 0,2-3-69 15,-1-3-52-15,5-4-114 0,-1-3-230 16</inkml:trace>
  <inkml:trace contextRef="#ctx0" brushRef="#br0" timeOffset="130242.0732">15723 12288 521 0,'-11'0'151'0,"-2"2"10"0,-1 3-21 16,-1 4-69-16,1 4-10 0,3 3-8 15,1 2-8-15,3 5-11 0,2-1-10 0,3 1-10 16,6 0-6-16,2-4-3 16,4-3-2-16,4-4-2 0,3-3 0 0,1-5-1 15,3-4 0-15,2-10 0 0,2-5 0 16,-1-3 0-16,-2-7 1 0,0-2-1 15,-2-6 1-15,-4-2 3 16,-4-1 2-16,-5-2 4 0,-1 1 1 0,-4-3 0 16,-5-2 1-16,-4-5-1 0,-3-4-3 15,-1 0-2-15,-1 1-3 0,-4 1-1 16,-1 8-2-16,-4 7 1 0,0 9-1 16,-2 14 0-16,1 8 0 0,1 11 1 0,4 7-1 15,1 7 1-15,6 9-1 0,5 7 1 16,4 3-4-16,3 5-5 0,6-3-11 15,4-1-16-15,6-2-18 0,4-7-14 16,4-8-18-16,5-3-110 0,3-6-125 16,2-1-277-16</inkml:trace>
  <inkml:trace contextRef="#ctx0" brushRef="#br0" timeOffset="130643.8766">16046 12373 620 0,'5'9'147'0,"4"0"3"15,2-1-91-15,1-2-24 0,5-3-3 16,1 0-4-16,1-6-5 0,1 0-7 15,1-6-4-15,-1 1-3 0,1-2-3 16,-2-2-3-16,-3-2-1 0,-4 1-1 16,-6-1 0-16,-2-1 0 0,-7-2 0 15,-4 0 0-15,-5 1-1 0,-4 3 1 16,-2 1 2-16,-1 1 6 0,-2 4 5 0,-1 9 8 16,2 3 3-16,3 4 4 0,0 5 0 15,2 3 1-15,2 7-3 0,-1 8-5 16,3 4-6-16,3 5-3 0,2 2-3 15,1 4-1-15,5-1-3 0,1-1-2 16,4-6-3-16,3-6-4 0,1-5-8 16,3-6-15-16,4-5-21 0,1-8-20 15,4-6-29-15,1-4-106 0,3-3-135 16,0 0-290-16</inkml:trace>
  <inkml:trace contextRef="#ctx0" brushRef="#br0" timeOffset="131095.7054">16469 12339 807 0,'-15'-5'202'0,"3"6"4"0,1 3-110 15,-1 1-37-15,7 3-17 0,1 2-13 16,4 3-13-16,3 0-7 0,2 0-5 0,6-2-1 15,3 0-1-15,2-2-1 0,6-2 0 16,0-6 0-16,3-1-1 0,-1-5 0 16,2-1 0-16,-3-5 0 0,-1-1 0 15,-4-3-1-15,-5-1 1 0,-3 0 0 16,-4-1 0-16,-5 3 1 0,-6 0-1 0,-3-1 1 16,-6 3-2-16,0 4-2 15,-5 0-7-15,-2 5-8 0,1 0-11 0,0 6-13 16,3 0-14-16,2 3-18 0,4 3-20 15,6 1-108-15,4 0-127 0,8-1-291 16</inkml:trace>
  <inkml:trace contextRef="#ctx0" brushRef="#br0" timeOffset="131278.218">16824 12222 737 0,'11'-6'202'0,"-1"4"10"16,-4 2-80-16,-1 0-44 0,0 5-16 15,-2 2-16-15,-2 3-16 0,0 1-14 16,-1 2-10-16,-1 3-11 0,1 3-13 16,1-1-15-16,-1 0-21 0,2-1-38 15,2 2-26-15,3-2-120 0,3-2-152 16,1-8-332-16</inkml:trace>
  <inkml:trace contextRef="#ctx0" brushRef="#br0" timeOffset="132122.0348">17117 12226 658 0,'-11'5'188'16,"1"2"10"-16,-2 3-68 0,1 1-45 0,2 0-12 15,2 3-15-15,1-2-17 16,3 1-15-16,2 2-10 0,4-2-4 0,3 0-5 15,0 0-2-15,4-2-2 0,2 1-1 16,3-5-1-16,1-3-2 0,0-2-3 16,-1-4-5-16,1-1-4 0,0-2-5 15,-3-4-6-15,-2 1-5 0,-5-3-2 16,-3-2 1-16,0 1 2 0,-6-1 5 16,-2-1 4-16,-3-3 5 0,-3 1 6 0,-1-1 3 15,-4 1 2-15,0 0 1 0,1 3 4 16,0 0 4-16,2 2 6 0,2 4 4 15,2 2 6-15,3 2 3 0,4 0 1 16,1 3 0-16,1 1-4 0,3 2-3 16,3 0-6-16,2 1-4 0,3 0-3 15,2 2-2-15,1-2-1 0,2-1-2 16,1 1 0-16,0-2-2 0,1 0-4 16,1-2-6-16,-2 0-6 0,0-2-8 15,-1 1-8-15,0 0-8 0,-3-2-4 16,-3 1 0-16,-3 1 5 0,-3-3 6 0,-3 2 8 15,-2-2 7-15,-3 2 11 0,-1-2 11 16,1 0 13-16,-1 2 10 16,0-1 9-16,1 2 8 0,2 0 6 0,-1 0 1 15,3 1-2-15,1 0-7 0,1 1-7 16,4-1-7-16,4 1-7 0,-1-2-6 16,5 1-4-16,3-1-2 0,3-1-4 0,3 0-2 15,1-1-5-15,1 0-4 16,4 0-6-16,-1 1-6 0,-1-2-6 0,-1 1-10 15,-4 0-11-15,-2-1-9 0,-4 2-8 16,-5-2-4-16,-5 1 1 0,-5 0 2 16,-3 1 7-16,-3 2 12 0,-4 2 11 15,-4-3 14-15,0 3 13 0,0 3 13 16,-1 1 14-16,1 1 14 0,-2 1 10 16,2 1 9-16,2 4 5 0,-3 2 1 0,0 1-2 15,-1 3-8-15,4 1-10 16,1 2-10-16,3 1-9 0,3-1-7 0,3 0-11 15,6-2-16-15,7-2-19 0,0-2-23 16,5-7-12-16,4-4-28 0,5-3-103 16,2-3-128-16,5-5-271 0</inkml:trace>
  <inkml:trace contextRef="#ctx0" brushRef="#br0" timeOffset="132456.7979">17868 12149 717 0,'-20'-3'191'16,"-2"1"6"-16,3 1-95 0,0 1-35 16,2 1-12-16,4 1-16 0,2 3-17 15,2-1-13-15,5 3-6 0,3 1-3 16,4-1-4-16,0 2-4 0,3-3-4 16,1 0-4-16,0 0-3 0,0-1-2 0,-2 0 0 15,0-2 2-15,-1 1 5 0,-2-1 3 16,-3-1 5-16,-3 2 6 15,-4 1 6-15,-5 1 7 0,0 2 5 0,-2 2 5 16,1 2 4-16,-2 4 5 0,1 1 1 16,4 0-3-1,2 1-3-15,4 0-6 0,4-1-3 0,4 0-5 0,3-2-5 16,6-5-4-16,5-2-4 0,3-3-8 16,2-3-7-16,4-4-12 0,-1-4-12 15,3-1-20-15,-1-2-18 0,2 1-11 16,-1-3-7-16,-1 0-108 0,-3 0-119 0,1 1-268 15</inkml:trace>
  <inkml:trace contextRef="#ctx0" brushRef="#br0" timeOffset="132636.8322">18075 12182 763 0,'-6'-6'198'0,"-3"1"5"16,1 2-113-16,-1 3-16 0,1 0-15 15,-1 4-17-15,4 2-17 0,-2 0-10 16,-1 3-6-16,5 2-3 0,0 1-3 0,1 3-3 15,3-2-2-15,1-2-5 0,1 0-6 16,3 0-12-16,-1-3-16 0,1-2-24 16,4-1-17-16,0-4-128 0,-2 4-144 15,6-3-333-15</inkml:trace>
  <inkml:trace contextRef="#ctx0" brushRef="#br0" timeOffset="134065.0142">18320 7659 692 0,'-3'-9'174'0,"3"-2"7"15,4 1-104-15,4-1-18 0,1 3-9 16,2 2-13-16,5 1-12 0,3 4-8 16,4 0-7-16,-1 2-5 0,4 3-1 15,-2 2-2-15,2 3-1 0,-2 0-1 0,-4 1 1 16,-7 0-1-16,-3 1 1 15,-5 1-1-15,-6 0 1 0,-8 1 1 0,-7-1-1 16,-3 0 0-16,-6 2 0 0,-2-2-1 16,-1 0 1-16,3 2 0 0,1-2-1 15,7 1 0-15,2-3 0 0,8 2 0 16,6 1 0-16,4-2 0 0,6 1 0 16,5-1-1-16,3 0 0 0,5 3 0 15,2-1-1-15,2-1 0 0,3 0 0 16,-2-2-1-16,1-2 1 0,-1-1 0 15,-2-2 1-15,-2-3-1 0,-3 2 1 0,-7-2 1 16,-2 1-1-16,-5 1 1 0,-6 0 0 16,-7 0 0-16,-4 3 0 0,-6 2 0 15,-4-2 0-15,-3 3 1 0,-5-2-1 16,-1-1 0-16,2 3-4 0,2-4-10 16,4-5-16-16,7 4-19 0,8 2-23 15,7-1-117-15,8 2-139 0,6 0-309 16</inkml:trace>
  <inkml:trace contextRef="#ctx0" brushRef="#br0" timeOffset="134651.0127">19267 7870 677 0,'-20'-7'170'0,"-2"4"6"15,-2 7-105-15,-1 3-16 0,2 7-6 16,1 1-11-16,0 5-13 0,6 1-9 15,4 0-6-15,5 1-4 0,5-2-3 16,4-3-2-16,7-3 0 0,3-4-1 0,4-1 0 16,4-5 0-16,-2-6 0 0,4-3 0 15,0-3 0-15,0-4-1 0,-1-6 1 16,-4-1 0-16,-1-3 0 0,-1-1 0 16,-3-2 1-16,-3-1 2 0,-2 5 2 15,-1 4 4-15,-2 3 2 0,-2 1 1 16,0 6 0-16,-2 5 0 0,0 3-2 15,-2 2-2-15,1 6-4 0,1 5-2 0,0 3-2 16,0 2-6-16,4 5-12 0,1 2-20 16,2 0-19-16,4 0-9 0,3-4-21 15,3-1-110-15,2-5-126 16,3 1-270-16</inkml:trace>
  <inkml:trace contextRef="#ctx0" brushRef="#br0" timeOffset="135160.448">19519 7964 269 0,'-4'8'65'16,"3"0"-1"-16,1-2-21 0,1 3-38 15,1-2-10-15,0 1-11 0,-1-3-10 0,2-2-12 16,3 2-16-16,-5-5-7 0,3-1 13 16,2 1 29-16,0 0 31 0,-2-2 29 15,1-1 21-15,-4-2 25 16,3 4 15-16,-1-1-5 0,1 2-14 0,-4-4-15 16,1 3-12-16,0 1-7 0,-1-2-2 15,0 4-1-15,-1 0-3 0,-3-1-4 16,3 4-1-16,-1 3-1 0,1-1-1 15,1 4-4-15,1-1-5 0,2-2-5 16,2 2-5-16,5-1-4 0,1-3-4 16,4-4-2-16,1-3-2 0,2-4 0 0,1-2 1 15,0-8 1-15,1-7 1 0,-1-5 1 16,-3-4 1-16,-2-3 1 0,-6-3 0 16,-4-4-2-16,-5-1 0 0,-4 2-3 15,-5-2-2-15,-3-1-1 0,-6-2-2 16,-3-4-2-16,-6-1-1 0,-4 1 0 15,-5 5-1-15,-1 4 0 0,-1 9 0 16,5 5 1-16,3 12 1 0,6 11 0 0,9 10 1 16,5 8 0-16,7 8 0 0,5 6-6 15,4 6-12-15,6 5-22 0,6 3-17 16,4 2-25-16,6-1-109 0,5-3-134 16,2-3-290-16</inkml:trace>
  <inkml:trace contextRef="#ctx0" brushRef="#br0" timeOffset="135493.5559">19906 7895 627 0,'-12'1'156'0,"2"3"4"16,3 2-76-16,4 2-44 0,3 2-6 15,4 1-4-15,3-1-8 0,6 0-4 16,1-3-4-16,7-1-2 0,2-2-2 15,3-4-2-15,0-3-3 0,1 1-2 16,-3-3 0-16,-2-4-1 0,-4 0 0 0,-5-4 0 16,-3 0 0-16,-5-2-1 0,-5 1 1 15,-5 0-1-15,-4 2 0 0,-3 2 0 16,-4 4 0-16,-4 2 3 0,-2 4 3 16,-1 3 1-16,0 3 1 15,0 7 0-15,2 4 0 0,1 7 0 0,5 5-3 16,2 4-3-16,2 4-1 0,2 1-1 15,3-1-2-15,4-2-9 0,5-3-12 16,2-4-22-16,8-3-10 0,7-5-22 16,3-4-111-16,8-5-128 0,6-2-283 0</inkml:trace>
  <inkml:trace contextRef="#ctx0" brushRef="#br0" timeOffset="135772.8089">20290 7846 825 0,'-24'-2'198'0,"4"4"1"16,2 3-121-16,4 4-34 0,4 4-15 0,5 1-11 15,4 2-10-15,3 0-4 0,6-1-1 16,5 0 0-16,4-3-1 0,4-2-1 16,2-3 1-16,3-3-1 0,0-2 0 15,-1-2-1-15,-1-4 0 0,-5-1 1 16,-3-3-1-16,-4-2 1 0,-7-1-1 15,-5-2 0-15,-3-1 0 0,-5 1-3 0,-3 0-7 16,-1 1-10-16,-1 4-14 0,-1 3-22 16,2 3-12-16,2 6-23 15,2 1-108-15,1 2-128 0,5 2-282 0</inkml:trace>
  <inkml:trace contextRef="#ctx0" brushRef="#br0" timeOffset="135923.9142">20617 7864 672 0,'12'-7'180'0,"-2"2"7"0,-2 0-86 16,-3 2-34-16,1 2-12 0,-1 2-17 0,-1 2-14 15,0 2-12-15,-1 2-7 0,2 4-9 16,1 3-17-16,-1 2-29 0,3 2-25 16,-2 4-117-16,3 0-143 0,4-2-328 15</inkml:trace>
  <inkml:trace contextRef="#ctx0" brushRef="#br0" timeOffset="136755.0881">21075 7840 629 0,'-10'0'167'0,"-2"1"12"15,-3 1-84-15,-1 3-21 0,-5 2-9 0,4 4-6 16,0 3-14-16,5 3-13 0,2 0-11 15,6 2-6-15,4 0-5 0,6 0-3 16,3-5-2-16,7 0-1 0,4-2-2 16,3-2 0-16,2-3-1 0,2-4 0 15,2-3-1-15,-2 0 0 0,-3-5-1 0,-1 0-2 16,-6-4-3-16,-2-2-1 0,-5-1-4 16,-4-3-1-16,-6-3-1 0,-5-2 0 15,-3-2 0-15,-3-1 0 0,-5 0-1 16,-1 2 1-16,-6 0 2 0,-2 1 0 15,-2 3 2-15,-1 1 5 0,1 3 8 16,2 2 9-16,1 0 5 0,8 3 4 16,7 4 2-16,4 0-1 0,8 4-1 0,4 0-5 15,5 1-4-15,8 3-5 16,3-1-3-16,4 1 0 0,4-1-2 16,-1-2 0-16,3-1-1 0,3 0-1 0,-2 0-2 15,-1-1-4-15,-1 1-4 0,0 0-10 16,-4 1-9-16,-2 0-11 0,-3-1-12 15,-4-1-12-15,-3 0-2 0,-4-1-2 16,-6-1 1-16,-2-1 3 0,-6-1 11 16,-1 0 10-16,-3 0 18 0,-3 2 15 0,0-3 15 15,1 2 19-15,-1 1 20 0,2 1 15 16,1 1 11-16,1 1 5 0,0-1-3 16,1 1-7-16,3 1-9 0,4-1-12 15,1 1-12-15,3 1-12 0,1 1-9 16,7 2-4-16,3-2-2 0,3 2-3 15,4-1-1-15,3 1-2 0,2-1-3 16,1-2-5-16,-3-2-7 0,-2-1-10 16,-3-2-9-16,-3 0-13 0,-7-1-7 0,-5-1-5 15,-4 1 2-15,-5 3 6 0,-4 1 9 16,-3 3 11-16,-3 0 13 0,-4 1 12 16,0 2 15-16,-1 1 11 0,-3 1 6 15,-1 2 5-15,2 2 2 0,-3 4 0 16,3 2-4-16,-1 2-7 0,3 2-7 15,8 2-5-15,4 1-7 0,5-3-8 16,8-4-13-16,3-1-15 0,7-2-11 16,4-4-21-16,1-5-112 0,3-5-124 15,3-3-284-15</inkml:trace>
  <inkml:trace contextRef="#ctx0" brushRef="#br0" timeOffset="137172.9596">21861 7770 704 0,'-19'-8'180'0,"-2"3"6"16,1 2-106-16,3 0-20 0,2 2-11 16,3 1-15-16,2 3-14 0,5-1-11 0,5 3-6 15,2 0-4-15,3 2-4 0,3 2-4 16,2 1-4-16,2-2-3 0,0 2-3 16,-1-2-1-16,-1-1 0 0,-4 0 5 15,-3-1 2-15,-4 3 5 0,-8-1 3 16,-3 2 6-16,-3 3 7 0,-3 2 4 15,-3 2 5-15,0 4 3 0,1-1 2 16,3-1 0-16,5 2-3 0,3-1-4 16,5-4-5-16,4-3-4 0,6-3-3 0,5-4-2 15,7-1-1-15,5-5-3 0,3-4-4 16,8 2-5-16,2-3-7 0,4 1-8 16,-2-4-7-16,0-1-8 0,-2 3-3 15,-3-4 3-15,-4 2 4 0,-4-2 7 16,-9-4 9-16,-3 5 9 0,-4 0 13 15,-6-1 12-15,-4 3 6 0,-4-2 5 16,-3 2 3-16,-1 3 4 0,-1 1-1 16,-2 0-5-16,1 3-5 0,0 3-4 15,1 0-5-15,3 5-4 0,1-2-5 0,1 2-13 16,0 0-18-16,5 3-13 0,0-3-23 16,2 0-109-16,2-2-126 0,1-3-286 15</inkml:trace>
  <inkml:trace contextRef="#ctx0" brushRef="#br0" timeOffset="137403.38">21866 7425 843 0,'-13'-22'194'15,"2"8"1"-15,2 1-121 0,3 10-40 16,1 4-19-16,4 8-7 0,0 4-11 16,1 7-18-16,0 3-20 0,4 6-19 15,4 4-43-15,5-2-93 0,4 3-133 16,3 1-280-16</inkml:trace>
  <inkml:trace contextRef="#ctx0" brushRef="#br0" timeOffset="137666.6692">22443 7749 676 0,'-11'-6'191'0,"-5"-3"5"16,-4 1-45-16,0 0-82 0,-2 2-18 15,0 2-14-15,1 3-15 0,2 2-9 16,6 3-4-16,2 2-1 0,4 3-2 0,5-3-2 16,5 6-3-16,4 0-1 0,5 3-1 15,3 1-1-15,6-1-2 0,2-1-1 16,4 6 0-16,5-3 0 0,2-2 0 15,2 1 0-15,2 0 3 0,-4-2 1 16,-1 1 1-16,-5 0 1 0,-7-3 1 16,-6 0 1-16,-12 1 1 0,-9-4-1 15,-11 4 0-15,-11-1-1 0,-11-2-5 0,-10-3-20 16,-12 2-32-16,-12 0-111 16,-17 0-37-16,-10-4-139 0,-13-6-282 0</inkml:trace>
  <inkml:trace contextRef="#ctx0" brushRef="#br0" timeOffset="138301.6712">11288 2750 108 0,'-122'-14'-107'15</inkml:trace>
  <inkml:trace contextRef="#ctx0" brushRef="#br0" timeOffset="138522.2567">12589 2658 393 0,'20'-2'93'16,"1"3"2"-16,-4-2-44 0,-1-2-34 15,-1 7-10-15,1 1-98 0,0 0-82 16,-6 2-218-16</inkml:trace>
  <inkml:trace contextRef="#ctx0" brushRef="#br0" timeOffset="138947.9023">20918 2368 622 0,'31'-10'132'0,"-20"0"-6"0,-9 3-136 15,-12 12-110-15,-6 5-115 0,-4 4-279 16</inkml:trace>
  <inkml:trace contextRef="#ctx0" brushRef="#br0" timeOffset="142928.1066">3936 10365 411 0,'-8'2'92'0,"0"1"0"0,2 2-69 15,1 5-4-15,4 3-12 0,1 6-20 16,3 3-79-16,1 4-77 0,3 4-200 16</inkml:trace>
  <inkml:trace contextRef="#ctx0" brushRef="#br0" timeOffset="143297.7976">3844 12461 476 0,'-9'5'112'0,"1"-4"-1"0,-1-1-58 16,3 5-34-16,1 4-11 0,3 3-5 15,-2 1-1-15,0 1 0 0,1 1 0 16,0-1-3-16,1 0-5 0,4-2-38 16,1-2-69-16,0-3-89 0,2-1-219 15</inkml:trace>
  <inkml:trace contextRef="#ctx0" brushRef="#br0" timeOffset="145361.6775">14715 12105 558 0,'6'-10'138'16,"-2"-4"9"-16,-4-2-82 0,-3 5-8 15,-2 0 0-15,-3 3-2 0,-4 2-2 16,-2 2-2-16,-2 8-4 0,-3 7-4 15,-1 2-4-15,-2 4-5 0,4 5-6 16,-2 4-5-16,-1 1-4 0,4 1-4 0,4 0-4 16,4 2-3-16,7-2-3 0,3-1-2 15,5-1-1-15,9-3 0 0,2-3-2 16,5-6 1-16,2-3-1 0,4-3 0 16,-1-7 0-16,4-4 0 0,0-1-1 15,-2-9 0-15,-2 1 0 0,-4-1-1 16,-4-3 0-16,-6-2 0 0,-3 0 1 15,-8 1-1-15,0 0 1 0,-5 0 1 16,-1 0 0-16,0 1 0 0,-1 0 0 16,-1 2 0-16,-3 2 0 0,3 1 1 15,2 4-1-15,-1 2 0 0,3 1 0 0,-1 2-1 16,5 3 1-16,2 0-1 0,-1 3 0 16,1-1 1-16,-2 2-1 0,3 1 1 15,0 3 0-15,0-3 0 0,-2 1 0 16,0 1 0-16,1 0 0 0,-1 0 1 15,1 0-1-15,-2 1 0 0,2 2 0 16,1 1 0-16,-1 2 0 0,-2 2 0 16,1 2 0-16,-1 3 0 0,0 2 1 15,-2-1 0-15,0 4 2 0,-2-1-1 0,1 4 1 16,-3-4 0-16,-3 1 0 0,-3 0 0 16,-4 0 1-16,0-1-1 0,-6-3 1 15,-6-1 0-15,-1 1 0 0,2-3 0 16,-1-2 1-16,2-4 1 0,1-3 0 15,5-3 2-15,6-3 0 0,2-5-1 16,4-5 0-16,3-3-1 0,5-2-1 16,4-4-2-16,4-1-1 0,1-1-1 0,3 1-1 15,5 3 0-15,2 2 1 0,-1 4-1 16,2 4 0-16,3 4 0 16,1 2 0-16,-2 2 0 0,-3 2 1 15,1 0-1-15,0 1 0 0,1-3 0 0,-1 1 0 16,3-1-2-16,1 0-8 0,-1-3-12 15,0-2-25-15,1 0-32 0,-2-1-38 16,-2-3-105-16,-1 0-149 0,-4 2-312 16</inkml:trace>
  <inkml:trace contextRef="#ctx0" brushRef="#br0" timeOffset="148969.4154">17864 11958 614 0,'-3'-4'167'0,"-2"-2"8"16,2 3-66-16,0 1-44 0,0 2-15 15,2 0-9-15,0 2-14 0,1 2-14 16,0 1-20-16,0 1-24 0,3 4-16 0,0 5 12 15,-1-4-146-15,4 5-139 0,1 1-319 16</inkml:trace>
  <inkml:trace contextRef="#ctx0" brushRef="#br0" timeOffset="149479.0605">18122 12173 239 0,'6'-2'88'0,"-1"2"8"0,1 0 7 0,-3 0-27 16,0 0-9-16,-1 0-7 0,-2-1-5 16,1 1-2-16,-2-3 1 0,-1 2 1 15,-1-2 0-15,0 2-3 0,-2-1 0 16,1 2 0-16,-3 0-2 0,-1 1-5 16,-1 0-6-16,-1 2-6 0,0 0-6 15,-1 2-5-15,1-1-6 0,-1 2-5 16,4 0-4-16,1 3-3 0,1 1-1 0,1 1-2 15,5 3-1-15,2-1-1 16,4 1-2-16,0 0 1 0,3 3-1 16,4-2-1-16,-1-1 1 0,1 0 0 0,0-1 1 15,2-1 0-15,0 1 1 0,0-5 1 16,-2 1 0-16,-2-3 0 0,-2 0 2 16,-3 0 3-16,-7 2 0 0,-4-2 2 15,-4 1 0-15,-4 0-1 0,-4 2 1 16,-3 1-2-16,-4 0-4 0,0 1-13 15,-4 1-24-15,-4 3-38 0,-2 2-81 0,-4-3-50 16,-2-1-138-16,-5-5-267 0</inkml:trace>
  <inkml:trace contextRef="#ctx0" brushRef="#br0" timeOffset="158914.2918">17587 5621 164 0,'-7'3'34'0,"-1"0"0"0,-1 0-33 15,-1-1 0-15,2 2 0 0,1-2 0 16,0 0-1-16,2 0 0 0,0-1 0 0,2 0 0 16,3 1 0-16,0-1 0 0,2 0 0 15,-1 0-1-15,3 1 1 0,2-1-1 16,0 1-1-16,0-2-7 0,0 1-25 16,1-1-27-16,0 0-66 0</inkml:trace>
  <inkml:trace contextRef="#ctx0" brushRef="#br0" timeOffset="159467.7183">22077 4646 412 0,'5'-15'93'0,"-8"3"1"16,1 2-65-16,2 5-13 0,-3 3-10 15,3 2-4-15,2 1-1 0,0 0-1 16,5 3-3-16,2 0-11 0,0 0-28 15,4 2-51-15,-1-3-72 0,2 1-170 0</inkml:trace>
  <inkml:trace contextRef="#ctx0" brushRef="#br0" timeOffset="161091.002">18608 8699 326 0,'-3'-7'91'0,"1"1"2"0,1 0-17 0,-1-2-42 16,1 2-10-16,1-1-1 0,-2-4 0 15,3 1 4-15,0-1 4 0,2-1 4 16,-1-3 6-16,2-1 4 0,-1 2 4 16,1-1 2-16,0 0 2 0,-2 4 2 15,1 3 0-15,-2 1-1 0,0 4-6 0,-1 3-8 16,0 3-5-16,-2 6-9 0,-1 4-6 16,-3 3-7-16,0 5-4 0,-4 5-3 15,-3 1-1-15,-3 5-1 16,-4 0-2-16,-2-1 0 0,-1 0-1 0,-2-3-1 15,2-1 1-15,5-2-1 0,1-7 0 16,3-3 1-16,6-4-1 0,4-4 0 16,3-2-1-16,4-3 1 0,3-2 0 15,4-1 0-15,5-1 0 0,2-1 0 0,5-2 0 16,0-1 0-16,3 0-2 0,-1-1-4 16,1 2-5-16,-2-1-10 15,-2 0-12-15,-2 3-11 0,1 0-15 0,-4 1-8 16,0 2-15-16,-3 0-106 0,-2 2-118 15,2-1-272-15</inkml:trace>
  <inkml:trace contextRef="#ctx0" brushRef="#br0" timeOffset="161263.5192">18732 8690 633 0,'-3'-3'154'0,"-2"4"3"0,1 7-93 16,2 3-22-16,0 2-8 0,0 4-8 15,2 5-9-15,0 3-5 0,0 2-4 16,3 0-1-16,-1 2-5 0,3-1-9 16,0 3-18-16,1-3-25 0,2-2-116 0,1-4-129 15,2 1-317-15</inkml:trace>
  <inkml:trace contextRef="#ctx0" brushRef="#br0" timeOffset="161677.6055">19416 8755 612 0,'5'-9'160'0,"-1"-3"8"15,2 2-79-15,0-1-22 0,3 1-9 16,0 2-6-16,2 3-10 0,3 0-9 15,-1 5-8-15,2 2-7 0,3 6-4 16,-2 0-4-16,2 3-3 0,-4 3-2 16,0 1-1-16,-3 6 0 0,1 0-2 15,-5-1 0-15,2 4-1 0,-4 2-1 16,-1 2-4-16,-3 0-8 0,-2-1-16 0,-1 1-25 16,-1-1-22-16,-4-3-121 0,1-5-144 15,4-2-324-15</inkml:trace>
  <inkml:trace contextRef="#ctx0" brushRef="#br0" timeOffset="161845.2353">19402 8745 636 0,'-11'3'166'16,"2"6"4"-16,-1 2-70 0,4 5-52 15,4 4-13-15,0 4-10 0,4 2-14 16,1 4-29-16,5 3-20 0,0-2-133 15,6-2-138-15,2 3-345 0</inkml:trace>
  <inkml:trace contextRef="#ctx0" brushRef="#br0" timeOffset="162160.9972">19817 8910 711 0,'-19'12'172'0,"7"5"3"15,5-1-90-15,4-2-47 0,6 1-10 16,3-1-4-16,5-1-9 0,7-4-3 16,0-6-4-16,4-4 0 0,2-6 0 0,4-1 2 15,3-8 1-15,-2-5 2 16,-1-2 2-16,-2 0 0 0,-6-1 3 0,-4 1-1 15,-11-1 0-15,-8 1-3 0,-9 5-3 16,-8 1-1-16,-3 3-3 0,-4 5-2 16,-1 5-5-16,0 6-8 0,1 8-12 15,3 2-21-15,6 8-26 0,7 3-26 16,5 6-114-16,5-4-143 0,7 6-310 0</inkml:trace>
  <inkml:trace contextRef="#ctx0" brushRef="#br0" timeOffset="162612.4981">20211 8969 537 0,'-3'-17'151'0,"0"-4"10"0,1-5-49 16,3-3-31-16,1-3-10 0,3-4-5 16,1 2-7-16,3 3-11 0,2 5-8 0,0 4-9 15,0 8-8-15,0 8-6 0,0 7-4 16,0 9-4-16,-1 6-3 0,0 3-2 15,-1 8-1-15,1 5-2 0,1 6-3 16,2 5-1-16,-1-1-2 0,1 1-1 16,3-3-1-16,4-1-2 15,2-4 0-15,1-6 0 0,0-6 3 0,1-2 0 0,-5-5 1 16,-2-4 2-16,-8-4 3 0,-8-5 0 16,-7 0 1-16,-9-5 0 0,-8 0 0 15,-4 0 0-15,-6-1 0 16,-2 2 0-16,-3 1-1 0,1 2 0 0,5 2-3 15,3 2-11-15,4 0-18 0,7 2-23 16,5 3-27-16,7-3-114 0,8 0-140 16,6-1-314-16</inkml:trace>
  <inkml:trace contextRef="#ctx0" brushRef="#br0" timeOffset="162977.5033">20668 8921 796 0,'-13'-16'197'0,"-1"-2"3"16,4-2-121-16,3-4-25 0,3-2-13 16,4-2-13-16,4 0-13 0,2 2-8 15,3 5-2-15,-2 3-2 0,3 8 0 0,0 6 0 16,-2 12 0-16,0 4-2 0,-1 6 1 15,2 5-1-15,-1 6-1 0,1 3-1 16,0 2-2-16,5 0-4 0,-2 2-1 16,2 0-2-16,2 0-3 15,1-4-3-15,2-4 0 0,1-2 0 0,-4-3 1 0,0-6 3 16,-4-2 2-16,-5-5 2 0,-3-2 4 16,-8-2 2-16,-7-2 1 0,-3 0 0 15,-10-2 0-15,-1 1-3 0,-5 0-6 16,1 2-14-16,2 0-16 0,2-1-11 15,5-1-21-15,6 1-111 0,7-2-129 16,8 1-285-16</inkml:trace>
  <inkml:trace contextRef="#ctx0" brushRef="#br0" timeOffset="163317.5933">21180 8775 725 0,'-12'-13'195'0,"-5"6"7"16,-8 3-77-16,-4 6-52 0,-9 4-20 16,-1 7-13-16,-3 3-14 0,2 6-11 15,0 1-6-15,9 4-4 0,5 1-2 16,12-1-1-16,8 0-2 0,7-3 0 16,7-5-2-16,8-3-3 0,2-4-2 0,5-5-2 15,4-3-3-15,2-6 0 0,0-7-1 16,2-1 3-16,-2-7 1 0,-1-3 3 15,-1-4 2-15,-4-2 3 0,-3-2 2 16,-2 0 0-16,-3 2 0 0,-3 3 0 16,-2 4 1-16,-3 6 0 0,-4 3 0 15,-2 7 0-15,-3 4 0 0,-2 4 0 16,-3 6-2-16,0 3-2 0,0 2-6 16,1 6-11-16,1 3-16 0,3 1-20 15,0-1-11-15,5 1-19 0,2 0-112 0,3-3-128 16,3-5-281-16</inkml:trace>
  <inkml:trace contextRef="#ctx0" brushRef="#br0" timeOffset="163561.9389">21322 8861 705 0,'-5'-21'192'15,"8"2"4"-15,3 2-63 16,4 2-65-16,4 0-22 0,1 2-14 0,3 3-12 15,2 4-9-15,0 1-4 0,1 5-1 16,-1 1-2-16,0 5-1 0,2 4-1 16,0 3 0-16,-2 3-1 0,-2 4 0 15,0 2 0-15,-2 4-1 0,-2 1-2 16,-2 1-3-16,-1 2-7 0,-2-1-9 16,-2-2-17-16,-3-4-22 15,-3-2-17-15,-1-3-92 0,-4-6-30 0,-1-4-115 0,0-3-218 16</inkml:trace>
  <inkml:trace contextRef="#ctx0" brushRef="#br0" timeOffset="163691.7541">21483 8830 655 0,'-14'-13'181'0,"3"4"5"16,1 7-80-16,2 7-39 0,3 5-14 16,0 4-16-16,0 7-23 0,4 4-26 0,2 3-30 15,-1 2-22-15,1 4-123 0,2 2-142 16,3 1-335-16</inkml:trace>
  <inkml:trace contextRef="#ctx0" brushRef="#br0" timeOffset="163975.6924">21804 8822 790 0,'0'-6'180'0,"2"3"2"15,1 5-116-15,-1 2-41 0,3 5-8 16,1 3-1-16,3 5-2 0,0 3-4 16,2 3-1-16,2 3 1 0,1 2-1 15,3 0 0-15,3-2-2 0,0 1-1 16,1 0-1-16,-1-3-1 0,-3-3-1 16,-2-1-2-16,-7-3 0 0,-8-1-2 15,-8-5-2-15,-8-2-3 0,-3-2-5 0,-7-2-9 16,0-2-13-16,2-3-16 0,2-2-9 15,3-3-19-15,7-2-112 0,3-3-126 16,9-1-286-16</inkml:trace>
  <inkml:trace contextRef="#ctx0" brushRef="#br0" timeOffset="164314.1488">22360 8777 717 0,'-11'-9'194'0,"-8"5"6"0,-1 3-84 0,-5 4-43 16,-4 1-18-16,-1 9-15 0,1 3-15 15,-2 0-10-15,5 4-5 0,4 1-2 16,7 1-1-16,5-1-2 0,6-3-1 16,6-3-1-16,10 0-1 0,3-4-2 0,6-5 0 15,1-4-1-15,3-4-2 0,1-2 0 16,2-4-1-16,-4-6 1 0,2-2-1 15,-3-1 1-15,-1-2 1 0,-1-2 1 16,-4-4 1-16,-2 4 0 0,-3 2 0 16,-4 3 1-16,-2 4-1 0,-4 2 1 15,-3 6-1-15,-3 5 0 0,-2 4 0 16,-1 5-3-16,-4 2-6 0,2 6-7 0,1 1-10 16,-1 1-18-16,4 4-22 15,4 1-22-15,1-3-116 0,8 2-138 0,3-4-311 16</inkml:trace>
  <inkml:trace contextRef="#ctx0" brushRef="#br0" timeOffset="164889.4063">22868 8756 490 0,'10'0'138'16,"-4"-1"13"-16,-4 1-38 0,-3 0-33 15,-6 2-7-15,-3 0-5 0,-6 3-5 0,-3 3-5 16,-5 3-9-16,0 2-6 0,1 3-8 15,0 1-8-15,5 2-6 0,5 1-6 16,4 0-5-16,5-2-2 0,6 0-4 16,1-1-1-16,5-4-2 0,3-1-1 15,1-3 0-15,1-2-1 0,2-3-1 16,1-3-1-16,-3-3-1 0,0-3 0 16,-3-2 0-16,-4-6 0 0,-5 0 0 15,-5-4 1-15,-3-3 1 0,-3 0 1 0,-3-4 0 16,-1-2 1-16,-1 3-1 0,4-3 1 15,2 3-1-15,2 1 0 0,4 2 1 16,2 4-1-16,3 4 0 0,3 2 0 16,3 3 0-16,6 5 0 0,2 0-2 15,3 1-1-15,5 2-1 0,0-1-2 16,2 0 0-16,2 0-1 0,-1 0-1 16,0-1 3-16,2 1 0 0,-4-1 2 15,1 0 2-15,-4-1 1 0,-3 4 2 0,0 0 1 16,-5 3 2-16,-5 1 2 15,-2 4 2-15,-3 3 0 0,0 5-1 0,-7-1 0 16,-2 4-1-16,-2-1-7 0,-2 2-14 16,1 0-25-16,-2 2-24 0,1-2-32 15,5 2-104-15,2 1-140 0,6-1-299 16</inkml:trace>
  <inkml:trace contextRef="#ctx0" brushRef="#br0" timeOffset="165395.2749">23370 8746 660 0,'-11'-7'175'0,"-6"2"10"0,-2 2-90 0,-6 3-24 16,2 6-9-16,-2 3-11 15,2 4-13-15,2 3-14 0,4 3-10 0,1-1-6 16,8 3-3-16,0-3-3 0,4 1 0 16,3-3-2-16,7-3 0 0,2-4 0 15,4-2 0-15,3-6 0 0,3-3-1 16,4-6 1-16,6-1-1 0,-2-6 0 16,1-2 0-16,0-7 1 0,-3 4-1 15,0-2 1-15,-3 0 0 0,-4 0 0 16,-3 2 1-16,-4 4-1 0,-3 6 0 0,-2 3 1 15,-5 3-1-15,-3 9 0 16,-3 4-1-16,-2 4-5 0,0 2-7 16,-1 6-10-16,-1 2-16 0,3 3-19 0,1-1-24 15,3 4-115-15,2-5-134 0,6 2-307 16</inkml:trace>
  <inkml:trace contextRef="#ctx0" brushRef="#br0" timeOffset="165879.0609">23694 8742 874 0,'-13'1'197'0,"2"3"2"16,-1 2-144-16,0 2-26 0,3 3-8 15,1 2-8-15,3 2-6 0,0 0-4 16,3 2-1-16,3-3 0 0,2 1 0 15,4-3-1-15,2-2-1 0,0-3-1 0,3-3-3 16,-1-3-3-16,0-2-2 0,-1-4-3 16,0-2-2-16,-3-2 1 0,-2-4 0 15,-1-3 3-15,-3-1 2 0,-2-2 4 16,-2 0 2-16,1-3 3 0,1 0 0 16,-2 0 1-16,3 2 1 0,0 2 0 15,3 1 0-15,2 4 0 0,1 4-1 16,0 1 0-16,4 4-1 0,1 3-1 0,3 2 1 15,2 3-2-15,1-1 1 0,3 2-2 16,1 1-1-16,1 0 0 0,-1 0-1 16,-2-1-2-16,1 1 0 0,-1-1-1 15,-1-3 1-15,-2 1 1 0,-2 0 1 16,-2 0 0-16,1-1 4 0,-5 3 5 16,0 4 4-16,-2 1 4 0,-3-1 2 15,-1 2 1-15,0 3 1 0,-1-1-1 16,3 2-4-16,1-2-4 0,2 0-3 0,4-1-2 15,4 0-3-15,1-3-5 0,2-2-9 16,2-1-15-16,-1-3-26 0,-1-2-12 16,-4-1-17-16,-4-1-115 0,-1-2-131 15,-3-3-284-15</inkml:trace>
  <inkml:trace contextRef="#ctx0" brushRef="#br0" timeOffset="166071.6993">23983 8370 780 0,'-8'17'181'0,"5"6"5"16,-1 10-118-16,2 7-36 0,-1 4-9 15,1 6-1-15,0 3-4 0,0 5-6 16,2 5-3-16,2-1-2 0,2 0-1 16,5-4-5-16,2-4-14 0,0-5-24 15,1-7-22-15,3-8-135 0,-1-9-149 0,1-7-355 16</inkml:trace>
  <inkml:trace contextRef="#ctx0" brushRef="#br0" timeOffset="166325.0317">24294 8686 711 0,'-15'7'180'0,"2"4"5"0,3 3-67 0,0-3-69 15,6 3-14-15,4 2-5 0,3 2-5 16,3-4-5-16,4-1-4 0,6-2-2 16,2 0-2-16,4-4-4 0,1-2-3 15,2-5-1-15,-2-1-2 0,-4-6 0 16,-5 0-1-16,-1-4 1 0,-6-2-3 16,-5-3-5-16,-4-4-11 0,-4 0-16 15,-2 1-27-15,-6-1-15 0,0 3-116 16,-3 4-10-16,0 4-115 0,3 7-202 15</inkml:trace>
  <inkml:trace contextRef="#ctx0" brushRef="#br0" timeOffset="166489.1323">24501 8699 621 0,'21'5'157'0,"2"-1"9"15,0 1-84-15,1 0-28 0,-2-2-7 16,1-1-5-16,-1-5-10 0,-2 0-11 0,-1-2-16 15,-3-3-27-15,-2-3-20 0,-6-2-103 16,-5-2-33-16,-5 0-120 0,-5-3-243 16</inkml:trace>
  <inkml:trace contextRef="#ctx0" brushRef="#br0" timeOffset="166790.3291">24527 8246 725 0,'5'6'181'0,"3"5"6"0,2 3-79 15,3 3-58-15,3 4-7 0,4 2-2 0,2 4-4 16,2 1-6-16,3 4-4 16,3-1-2-16,3-1-4 0,1 2-6 15,-2 0-4-15,1-1-4 0,-2-2-3 16,-3-2-2-16,-5 0-5 0,-7-1-2 0,-1-3-2 16,-4-2-1-16,-3-3-1 0,0 2 0 15,-3-3 1-15,1-2 2 0,0-2 2 16,-2-1 1-16,0-2 2 0,-1-1 1 0,-1-3 2 15,0 0 4-15,-4-1 5 16,-1-2 6-16,-3 1 8 0,-4-1 4 0,-4-2 2 16,-7-2-1-16,-5-2-3 0,-6 1-5 15,-4-4-12-15,-1 2-22 0,-3 0-27 16,0 2-49-16,-3 2 34 0,-3-1-187 16,5-2-174-16,-3 3-397 0</inkml:trace>
  <inkml:trace contextRef="#ctx0" brushRef="#br0" timeOffset="174685.9088">14717 13300 486 0,'-11'-2'126'0,"0"-1"6"16,0 1-49-16,4 1-35 0,0-1-5 16,1 2-2-16,2-1-2 0,0 0-3 15,3 1-2-15,-1 0-1 0,0-1-3 16,1 1-3-16,0-1-4 0,0 1-4 16,-1 0-2-16,1 1-3 0,-1 0-2 15,1 1-2-15,-2 1-1 0,1 1-1 0,-1-2 0 16,2 2 0-16,-2-1 0 0,1 1 1 15,0 0-1-15,-1-1 2 0,-1 1-1 16,2 0 2-16,-2-3 0 0,1 1-1 16,-1 1 0-16,0-3 0 0,2 1-2 15,-2 0 0-15,2-1-2 0,1-1-1 16,-2 1 0-16,1-1-2 0,0 2 0 16,1-1 0-16,0 0-1 0,0-1 1 15,-2 1-1-15,2 0 1 0,-1 1-1 0,0-2 1 16,1 2 0-16,-1-1 0 0,2 1 0 15,-2 1 0-15,2-2 0 0,4-2 0 16,0 2-1-16,4-2 0 0,5-1-1 16,0 1 0-16,5-2-1 0,3 1 1 15,4 1-1-15,2 2-1 0,0 0-2 16,-3 2 0-16,2 1 0 0,-2 1-2 16,-4 3 1-16,-2-1-1 0,-4 3 1 15,-6 1 1-15,-3 2 1 0,-6-1 1 16,-5 3 0-16,-3 0 1 0,-3 2 0 15,-5 1 0-15,0-1 0 0,-2 0 0 16,4 1 0-16,0-1 0 0,1-1 0 16,5-4-2-16,2-2-1 0,6 4-3 0,5-2-4 15,2-2-1-15,4 0-4 0,5 1-4 16,0 0-3-16,3 0-2 0,-1-4-1 16,-1 1 0-16,1 2 3 0,-1-1 3 15,-3 2 4-15,1-2 4 0,-2 1 5 16,-1-1 3-16,-1-2 3 0,-5 0 0 15,-2 1 1-15,-4 1 4 0,-5 0 3 0,-4 2 5 16,-4 2 4-16,-4 2 4 0,0-1 2 16,-7-1 2-16,2 1-1 0,0-1-4 15,2-2-3-15,-1 0-4 0,1-3-3 16,3 0-5-16,6-3-6 0,2 0-14 16,5-4-21-16,5-3-24 15,7-3 68-15,6-1-208 0,6-3-155 0,7 0-377 16</inkml:trace>
  <inkml:trace contextRef="#ctx0" brushRef="#br0" timeOffset="175106.3879">15624 13433 702 0,'4'-12'185'0,"-1"-1"8"0,1 2-92 0,3 0-28 16,2 1-15-16,2 2-12 15,1-1-14-15,3 3-11 0,0 3-7 0,0 5-4 16,0 3-4-16,0 2-1 0,0 5-3 16,-2 7 0-16,-2 3-1 0,-1 1 0 15,-2 1-1-15,-1 5-1 0,-3 1-3 16,-1-2-3-16,-3-1-6 0,-1 0-10 0,-1-2-18 15,1-2-22-15,-2-2-14 16,0-4-127-16,-2 0-141 0,2-2-328 0</inkml:trace>
  <inkml:trace contextRef="#ctx0" brushRef="#br0" timeOffset="175270.9627">15675 13421 687 0,'-11'-7'182'0,"4"7"6"0,-2 6-87 16,4 5-35-16,2 4-17 0,0 3-13 0,1 4-15 16,3 4-13-16,-1 5-22 15,3-1-34-15,-2 2-92 0,1-2-53 0,7-1-134 16,2 0-288-16</inkml:trace>
  <inkml:trace contextRef="#ctx0" brushRef="#br0" timeOffset="175578.9931">16056 13549 855 0,'-17'17'192'15,"7"0"4"-15,3 2-122 0,2 0-48 16,5-3-11-16,4 0-5 0,-1-4-3 15,6-2-1-15,1-3-3 0,0-3-1 16,2-5-1-16,1-4 0 0,1-5 1 16,-2-3 2-16,0-4 1 0,-2-2 1 0,-5 0 0 15,-5-2 1-15,-4 0-1 0,-5 0 0 16,-1 3-2-16,-4 3-3 0,-2 2-5 16,3 2-9-16,-1 6-17 0,5 8-30 15,0 3-20-15,2 5-126 0,4 3-147 16,7 5-335-16</inkml:trace>
  <inkml:trace contextRef="#ctx0" brushRef="#br0" timeOffset="175967.5294">16307 13785 753 0,'-14'-11'190'0,"3"-2"7"0,0-4-102 0,6-2-30 0,2-3-13 15,3-5-9-15,3 0-10 0,3 0-8 16,1-2-7-16,3 2-2 0,-1 3-3 16,2 5-2-16,-2 11-3 0,-1 0-2 15,0 11 0-15,1 8-2 0,-2 8-2 16,-1 5-1-16,2 4-3 0,-2 1-3 15,2 9-3-15,0 0-2 0,2-4-5 0,-3-2-1 16,6 3 0-16,3-5 1 0,0-2 2 16,1-3 2-16,-2-6 3 0,-1 0 4 15,-1-3 1-15,-8-6 2 0,-5-3 0 16,-7-2 2-16,-4-3 1 0,-4-1 1 16,-6-2 0-16,-2 2 0 0,-3-2 0 15,2 1-1-15,2 1-2 0,-1 2-13 16,4-3-23-16,5 0-26 0,5 2 90 15,2 1-233-15,7-4-162 0,5-4-404 16</inkml:trace>
  <inkml:trace contextRef="#ctx0" brushRef="#br0" timeOffset="176269.4243">16637 13597 854 0,'-10'-11'217'16,"2"7"2"-16,-3 3-111 0,2 4-46 0,2 5-23 16,0 5-16-16,3 3-11 0,1 3-9 15,3 4-3-15,1 4-2 0,3 0-2 16,2 1-3-16,5 0-3 0,3 0-1 16,0 2-4-16,5-3-3 0,0-4 0 15,3 1 1-15,0 0 2 0,-2-4 2 16,-3 0 2-16,-2-5 3 0,-5-1 4 15,-8-4 2-15,-4-4 0 0,-6-2-3 16,-5-4-6-16,-3-1-8 0,-2 1-18 16,-2-5-17-16,2 4-11 0,0-2 54 15,2 2-182-15,7 2-134 0,6-7-330 16</inkml:trace>
  <inkml:trace contextRef="#ctx0" brushRef="#br0" timeOffset="176598.6839">17024 13559 882 0,'-21'-4'215'0,"-2"4"5"0,-3 5-131 16,-2 5-34-16,2 7-13 0,-1 4-12 15,3 2-11-15,5 3-8 0,7 1-5 16,5 1-2-16,7-2-1 0,2-7-2 15,8-2-2-15,6-3-2 0,4-4 0 16,0-6-2-16,2-2 0 0,1-6 0 16,0-3 0-16,-4-7 1 0,-1-2 2 15,-4-3 0-15,-1-3 3 0,-2-3 0 16,-2 1 0-16,-1-1 1 0,-2 4-1 0,-4 3 0 16,-1 2 0-16,-1 4-2 0,-2 7 1 15,1 5-3-15,-5 7-6 0,2 7-10 16,3 3-12-16,1 2-24 0,-1 5-24 15,-1 1 87-15,5 1-226 0,5-4-158 16,5-2-390-16</inkml:trace>
  <inkml:trace contextRef="#ctx0" brushRef="#br0" timeOffset="176851.9929">17362 13614 933 0,'-6'-19'213'0,"2"3"3"0,3-1-149 16,2 5-32-16,2-3-12 0,2 2-6 15,2 3-7-15,2 4-6 0,3 4-1 16,2 0-1-16,0 5-1 0,2 2-1 0,2 3-1 16,1 3-1-16,-3 4-3 0,-2 1-3 15,1 3-6-15,-3 5-6 0,-2-1-10 16,-1 2-11-16,-5-1-17 0,-2 2-14 15,-4-2-7-15,0-3 121 0,0-1-240 16,-2-3-138-16,-1-2-365 0</inkml:trace>
  <inkml:trace contextRef="#ctx0" brushRef="#br0" timeOffset="177019.3163">17400 13579 779 0,'-7'-12'208'0,"1"6"5"0,-1 4-106 15,3 7-30-15,0 2-19 0,1 5-21 16,1 7-17-16,0 4-14 0,-1 0-13 16,3 6-19-16,-1 2-42 0,0 5-118 15,2-3-30-15,3-3-143 0,4 0-283 16</inkml:trace>
  <inkml:trace contextRef="#ctx0" brushRef="#br0" timeOffset="177379.3911">17899 13542 829 0,'-11'-12'202'0,"2"4"6"0,-1 2-127 0,3 3-24 16,-1 6-12-16,2 5-9 0,1 6-12 15,2 4-8-15,0 4-5 0,1 4-2 16,-1 1-2-16,3 4-3 0,2-1 0 16,0 1-1-16,1-2-2 0,1-1 0 15,3 2-3-15,1-2 0 0,1-2-1 0,-1-4-2 16,0-1 1-16,-1-1-2 0,-2-4 1 16,-4-2 2-16,-3-3 1 0,-3-4 0 15,-3 2 1-15,-4-3 1 0,-4-6 0 16,-2-1 1-16,-2 1-1 0,-2-4-5 15,-1 0-6-15,1-3-9 0,4 0-14 16,3 0-22-16,5 3-24 0,5-4 75 16,6 1-205-16,9-5-148 0,5 1-366 0</inkml:trace>
  <inkml:trace contextRef="#ctx0" brushRef="#br0" timeOffset="177702.5327">18088 13595 719 0,'-4'-14'205'0,"-1"3"10"0,-5 5-52 16,-1 4-76-16,-6 6-21 0,0 2-17 15,-4 6-14-15,-1 7-14 0,1 0-8 0,2 5-6 16,4-1-3-16,5 0-2 0,6 0-2 16,5-3-3-16,5-4-2 0,4-3-3 15,6-3-4-15,1-2-3 0,0-7-2 16,4-4-1-16,-2-5 1 0,0-4 3 15,1-4 2-15,-4-2 4 0,-2-4 5 16,1-2 3-16,-4-3 4 0,-2 4 1 0,-1 1 3 16,-2 1 2-16,-2 2 3 0,0 8 0 15,-4 2 0-15,0 5-2 0,-3 5-2 16,-2 4-2-16,1 6-3 0,-1 4-5 16,-1 1-6-16,2 5-8 0,-1 1-16 15,2-2-23-15,2 1-27 0,4-2-19 16,2-3-119-16,2-4-145 0,5-1-314 15</inkml:trace>
  <inkml:trace contextRef="#ctx0" brushRef="#br0" timeOffset="178315.1879">18467 13491 684 0,'-11'2'187'0,"-4"1"11"16,-1 5-83-16,-1 3-28 0,-1 2-9 16,-1 4-11-16,5 4-16 0,0 0-13 15,6 1-11-15,0 0-9 0,6 0-7 0,3-4-4 16,3 0-3-16,6-5-3 16,-2-1-3-16,2-2-4 0,2-4-2 15,0-2-4-15,2-3-3 0,-2-2-3 0,-2-3-1 16,0-2 0-16,-3-1 4 0,-4-6 1 15,-2 1 4-15,-5-3 4 0,-2 0 2 16,-1-5 2-16,-3-2 2 0,0-4 0 16,1 3 0-16,0-2 1 0,1 2 2 15,2 1 1-15,2 6 0 0,3 3 0 16,1 4 0-16,1 3-1 0,6 5 0 0,1 2-1 16,4 0-2-16,3 0-1 0,5 2 1 15,2-1-2-15,1 0-2 0,2-1-4 16,0-2-4-16,0 1-5 0,1-3-3 15,-2 1 0-15,-1-2 0 0,-1 2 3 16,-2-3 3-16,0 3 6 0,-5 1 9 16,1 2 6-16,-3 3 5 0,-2 2 1 15,-4 3 3-15,-1 2 0 0,-3 4-2 16,-5 0-3-16,-4 1-4 0,0 2-8 16,-1 1-14-16,-2 1-26 0,3-1-25 0,1 1-125 15,4 2-11-15,6-1-127 0,3 2-230 16</inkml:trace>
  <inkml:trace contextRef="#ctx0" brushRef="#br0" timeOffset="178851.1424">19079 13486 784 0,'-11'2'192'16,"2"5"5"-16,-4 2-112 0,4 4-30 0,-4 0-17 16,5 2-11-16,0 2-10 0,6-2-6 15,-1-3-4-15,5-2-3 0,1-1-2 16,5-1-1-16,-1-5-1 0,3-3 0 15,-2 0-1-15,2-4 0 0,0-2 0 16,-1-4 0-16,-2-2 0 0,-1-2 0 16,-1 0 1-16,-1-1-1 0,-3 0 2 15,-4 1 0-15,1 3 0 0,0 2 1 16,-2 3 1-16,-2 3 1 0,1 7 0 16,0 3 0-16,2 6 0 0,2 3-1 15,-4-2-2-15,5 5-3 0,4 1-7 0,0-2-11 16,1-1-22-16,2-3-24 0,2-1-9 15,4 0-130-15,4-3-144 0,3-3-323 16</inkml:trace>
  <inkml:trace contextRef="#ctx0" brushRef="#br0" timeOffset="179482.8562">19048 13505 631 0,'-8'0'168'0,"-6"2"12"16,-2 7-82-16,-5-2-20 0,0 8-7 15,-2 2-6-15,-2 5-10 0,3 3-14 16,1 0-10-16,2 0-8 0,3 0-7 16,5 0-4-16,3-2-3 0,7-3-4 0,2-3-1 15,6-5-3-15,4 1-2 0,3-7-3 16,5-4-2-16,-1-3-2 0,0-5-1 15,2-7-1-15,2 1 1 0,-4-5 1 16,0-1 3-16,-5-3 1 0,-2-2 2 16,-1-1 2-16,-4 2 0 0,-4-2 0 15,0 3 1-15,-1 0 1 0,-4 4 2 0,3 2 1 16,-1 5 2-16,0 6-1 16,1 5 1-16,1 4 0 0,-1 5-2 0,1 2-1 15,-1 5-2-15,4 4-1 0,-1 1-3 16,0 0-5-16,6-1-10 0,2 2-18 15,2 0-29-15,6-3-18 0,-1-3-128 16,4-2-149-16,5-2-337 0</inkml:trace>
  <inkml:trace contextRef="#ctx0" brushRef="#br0" timeOffset="179792.5814">19406 13442 372 0,'-12'-1'37'0,"0"4"-37"0,-2-1-111 16,1 3-186-16</inkml:trace>
  <inkml:trace contextRef="#ctx0" brushRef="#br0" timeOffset="180696.2366">19308 13548 509 0,'3'0'139'0,"-4"-6"9"16,-2-1-46-16,0-1-26 0,-1 4-6 15,-1 7-1-15,-2-2-1 0,-3 1-4 16,-1 6-5-16,0 3-6 0,0 3-9 16,0 1-8-16,1 1-6 0,3 4-8 15,2-3-6-15,2 0-5 0,3-1-3 16,1-3-3-16,3 0-3 0,3-5-1 16,2-2-1-16,2-1-3 0,3-4-1 15,-1-2-3-15,2-1-3 0,-3-3-2 16,0-1-2-16,-2-3-1 0,-3-1 2 0,-3 0 1 15,-3-3 3-15,-1 1 2 0,-1-1 3 16,-5-4 2-16,-1-3 2 0,-2-1 0 16,-2-3 1-16,0 2 1 0,-1 0 2 15,2 2 1-15,4 5 0 0,1 4 0 16,5 3 0-16,4 4 0 0,3 1-2 16,5 4-3-16,2 2-3 0,3-2-4 15,4 3-9-15,1-2-10 0,3 1-9 0,2 0-9 16,0-3-4-16,1 0-2 0,2 1 1 15,-3-3 4-15,0 2 9 0,-5-1 9 16,-1-2 10-16,-4 2 9 0,-4 1 12 16,-3-2 15-16,-1 4 13 0,-6-1 8 15,2 3 5-15,-2 2 4 0,-2 1-2 16,-1 2-4-16,0 1-9 0,-1 0-7 16,2 3-6-16,-1-1-4 0,1-1-4 15,0-2-2-15,4-3-2 0,1 3-3 0,2-7-1 16,0-2-2-16,3-1-1 15,2 0 0-15,1-5-1 0,2 1 0 0,-1-3 0 16,-2 2-1-16,1 0 0 0,-1 2 0 16,-2 4 0-16,-2 4 0 0,-2 1 0 15,-1 4-1-15,0 2-2 0,-2 3-1 16,0 0-4-16,-3-1-4 0,-1 3-8 16,0-2-8-16,-2-2-14 0,-1-1-11 15,1-3-15-15,-2-4-14 0,-2-3-116 0,0-3-130 16,-4-4-300-16</inkml:trace>
  <inkml:trace contextRef="#ctx0" brushRef="#br0" timeOffset="180881.7345">19661 13112 737 0,'-3'7'171'0,"-2"6"6"15,-1 13-116-15,1 6-14 0,-1 12-6 16,1 8-5-16,0 5-6 0,-1 8-7 15,-1 2-5-15,3 1-6 0,1 2-6 16,1-8-6-16,-1-2-9 16,2-8-19-16,3-6-24 0,1-8-19 0,1-6-124 15,0-10-143-15,5-9-327 0</inkml:trace>
  <inkml:trace contextRef="#ctx0" brushRef="#br0" timeOffset="181286.7582">20052 13409 761 0,'-5'4'190'15,"-2"1"6"-15,1 2-113 0,-3 4-20 16,0 1-11-16,2 4-12 0,0 0-8 16,3 3-8-16,3-2-5 0,2 0-2 0,-1-5-4 15,6 0-3-15,3-2-3 16,-1-4-2-16,3-2-1 0,0-3-1 0,-1-2 1 15,2-3 0-15,-4-8 0 0,-5-3 1 16,0-1 0-16,-8-2-1 0,0-3 0 16,-3 0-2-16,-6 2-4 0,1 4-8 15,0 2-12-15,-1 3-15 16,3 5-32-16,0 4-24 0,4 4-128 0,4 0-154 16,3 2-346-16</inkml:trace>
  <inkml:trace contextRef="#ctx0" brushRef="#br0" timeOffset="181459.3413">20315 13412 831 0,'8'8'219'0,"0"5"5"0,-3 1-97 16,0 2-53-16,-1 0-25 0,-2 1-17 16,2 0-15-16,-3-4-17 0,-1-2-16 15,-4 0-20-15,0-4-29 0,-5-3-31 0,-1-4-131 16,-1-4-159-16,3-2-360 0</inkml:trace>
  <inkml:trace contextRef="#ctx0" brushRef="#br0" timeOffset="181580.0166">20390 12911 887 0,'-1'-26'202'0,"-2"8"0"15,2 7-139-15,0 4-38 0,1 4-39 0,0 4-41 16,-3 0-144-16,-1 4-162 0,-3 6-388 15</inkml:trace>
  <inkml:trace contextRef="#ctx0" brushRef="#br0" timeOffset="234076.9168">4410 14209 557 0,'-9'-2'145'0,"2"-1"11"16,-2 0-63-16,1-1-20 0,0 1-4 15,2 0 0-15,3 0-3 0,-1 1-8 16,-1-1-8-16,2 1-9 0,3 1-8 15,3-2-7-15,1 3-5 0,1-1-5 16,3 1-2-16,1 0-3 0,0 0-2 16,4 0-2-16,-1 1-3 0,1-1 0 15,1 0-2-15,-1-1-1 0,2 1-1 0,-3 0 0 16,-1-1-4-16,-1 0-6 0,-1 1-8 16,-3-2-11-16,-1 2-15 0,-3-1-22 15,1 4-17-15,-2-2-117 0,-1 1-8 16,0 2-116-16,-1 2-214 0</inkml:trace>
  <inkml:trace contextRef="#ctx0" brushRef="#br0" timeOffset="234646.2689">4754 14105 536 0,'-1'-10'158'16,"1"2"9"-16,-2 1-3 0,1 4-97 15,0 0-14-15,1 3-5 0,2 3-8 16,1 4-7-16,-1 4-8 0,2 0-6 15,-2 3-3-15,2-1-4 0,4 3-4 16,-1 1-1-16,0 0-2 0,1 1 0 16,1 0-1-16,2-1 0 0,-2-2 1 15,-3-1-1-15,-2-3-1 0,1-2 2 0,-3-2 0 16,-3-5 2-16,0-2 2 16,1-3 3-16,-2-5 2 0,0-3 1 0,-2-3 3 15,3-2-1-15,-3-2-1 0,1-3-3 16,0 0-1-16,5 0-4 0,0 1-3 15,0 0-1-15,3-1-2 0,3 3-2 16,0 1-1-16,0-1-4 0,1 5-6 16,1 4-10-16,2 0-13 0,-1 2-21 15,3 3-24-15,1 0 131 0,1 3-268 16,-1 1-161-16,0-5-420 0</inkml:trace>
  <inkml:trace contextRef="#ctx0" brushRef="#br0" timeOffset="235121.7379">5105 13911 534 0,'-4'-9'148'0,"-1"-1"11"16,0-4-36-16,1 0-54 0,5 1-10 16,4 1-6-16,-1 2-6 0,2 1-9 15,1-1-10-15,3 2-9 0,2 2-6 16,1 1-3-16,-2 3-5 0,1-2-2 15,-2 4-1-15,2 0-2 0,-3 4 1 16,-1-2-1-16,-1 5 0 0,1 0-1 16,-3 3 1-16,1 2-2 0,-4-1 1 15,0 2 0-15,-4 1 0 0,-1 1 0 16,-3-2 0-16,-1 1 1 0,0-3 0 0,0 2 1 16,-1-2 2-16,3 0 0 15,2-1 1-15,0 1 1 0,2-3 0 0,1 2-1 16,3-4 0-16,1 2-2 0,3-1-2 15,1 0-5-15,3 0-7 0,4 0-18 16,3-1-20-16,2 3-7 16,-1-2-134-16,6 2-140 0,1 2-326 0</inkml:trace>
  <inkml:trace contextRef="#ctx0" brushRef="#br0" timeOffset="278088.7996">15498 3776 400 0,'13'-11'0'0,"-9"7"-57"0,0 2-285 0</inkml:trace>
  <inkml:trace contextRef="#ctx0" brushRef="#br0" timeOffset="382959.4029">6155 11576 364 0,'-23'7'97'0,"6"-7"3"0,1-1-2 16,6-3-80-16,4 4-6 0,5 1-5 16,0 0-2-16,2-1-2 0,2 5-4 15,5 0-5-15,2 0-46 0,1-2-49 16,2 0-77-16,2-2-187 0</inkml:trace>
  <inkml:trace contextRef="#ctx0" brushRef="#br0" timeOffset="383437.2885">14025 5633 550 0,'18'-17'120'0,"-18"0"1"15,-2 2-101-15,-3 13-3 0,-2 6-8 16,-4 5-5-16,-1 7-7 0,-5 8-10 16,1 3-20-16,-9 2-87 0,-5 4-97 15,-7 3-237-15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2:59:00.9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4758 866 459 0,'-14'0'106'0,"1"-6"2"0,-3 2-67 0,0 2-22 16,-1 2-3-16,-3-1-4 16,-1 1-2-16,-2 1-2 0,-4 1-2 0,4 1-2 15,-3-1 1-15,-1 2 1 0,4 1 0 16,-4 2 2-16,-5 0 0 0,-4 6 0 16,-4 0-1-16,-4 3 1 0,-4 1-2 15,-8 5-1-15,-1 0-1 0,4 2-1 0,-1 3 0 16,1-2 1-16,-3 2 0 0,-2 3 0 15,4 4 2-15,0 3 1 0,-1 3 0 16,6 0 1-16,1 7 0 0,9 2-1 16,4 2-1-16,8-2 0 0,5-2-2 15,7-2-2-15,5 2 0 0,7 2-1 16,4 1 0-16,6 2 0 0,3-2-1 16,8 5 1-16,6-2-1 0,9-3 1 15,5-6 0-15,8-5-1 0,12-5 1 16,3-3-1-16,-1-10 1 0,7-3 0 0,4-7 0 15,9-5 0-15,2-3 0 0,0-7 0 16,4-7-1-16,5-4 1 16,2-7 0-16,-1-2 1 0,-7-9 0 0,-3-8 1 15,-6-3 2-15,-1-7-1 0,-6-3 1 16,-4 0 0-16,-9-5-1 0,-6 4 0 16,-2-2-1-16,-5-6 1 0,-10-2-1 15,-11 1 1-15,-12-9 1 0,-12-3 0 16,-9-2 0-16,-14-2-1 0,-17 0 0 0,-8 4-1 15,-7-3 0-15,-10 21-1 0,-17 1 0 16,-14 10 0-16,-3 16 1 0,-8 12-2 16,-15 8-1-16,-10 23-5 0,-4 4-8 15,-7 22-8-15,-1 13-13 0,-8 8-116 16,-13 15-116-16,2 15-287 0</inkml:trace>
  <inkml:trace contextRef="#ctx0" brushRef="#br0" timeOffset="30806.2329">8931 8399 290 0,'-1'-1'73'16,"-1"-3"0"-16,5 1-17 0,-1-2-45 15,6 2-4-15,-2 0-2 0,1-1-1 16,3 0 0-16,2 2 0 0,-1-1 1 15,4 0 0-15,1 2 0 0,1-1 0 16,1 1-1-16,4-1-1 0,2 2 0 16,5 0 0-16,5 1-1 0,3-1 0 15,4-1 0-15,1 1-1 0,4 0 0 0,3-2 0 16,-1 0 0-16,2-4 0 16,4 1 0-16,1 0 0 0,2-1 1 0,3 1-1 15,3 0 1-15,2 0 1 0,1 2-1 16,3-4 0-16,2 4 1 0,2-2-2 15,1 0 1-15,2 1 0 0,1-3 0 16,2 1 1-16,5 0 1 0,-2 1 2 16,3-1 1-16,4 0 1 0,0-5 1 15,3 3 0-15,2 1 0 0,-4 1-2 16,1 0-1-16,0-3-1 0,0 3-1 0,-1 3-1 16,-4-1 0-16,0 1 0 0,0-1 0 15,-2-2 0-15,-5 1 0 0,-1-1-1 16,2 0 1-16,-2 0-1 0,-3 0 0 15,-4-3 0-15,-3-1 1 0,2 3-1 16,-7-4 0-16,-6 0 1 0,-3 0 0 16,-6-1-1-16,-4-2 1 0,-7 5-1 15,-8-4 0-15,-2 2 0 0,-9 3 0 16,-5-2 0-16,-4 1 0 0,-2 2-1 16,-5 1 1-16,-3 1 0 0,-2 1-1 15,-2 1 1-15,-2 1-1 0,-1 4-3 0,-2 1 32 16,1 0-135-16,-4 2-96 0,-7-4-260 15</inkml:trace>
  <inkml:trace contextRef="#ctx0" brushRef="#br0" timeOffset="33850.8517">10322 6607 369 0,'-8'4'77'0,"-2"-3"0"0,6 0-68 0,1-1-4 16,-1 2-2-16,0-1 1 0,1 0 1 16,1 0 4-16,1-1 1 0,-2 0 4 15,0-2 0-15,3-1 2 0,-1-2-1 16,1-2-1-16,-1 0-2 0,2-4-3 16,1-2-1-16,6 0-3 0,-2-5 0 15,1-6-2-15,3 1-1 0,2-1 0 16,2-3 0-16,-2 1-1 0,1-3 0 15,2 2 0-15,1 2 0 0,4 1-1 0,-1-3 1 16,3 0-1-16,4 0 0 0,0 0 1 16,-1 0-1-16,6-5 0 0,2-4 0 15,6-2 0-15,1-4 0 0,1-1 0 16,3 0 0-16,5-1 1 0,0 1-1 16,-2 0 0-16,-1 5 0 0,3 3 0 15,5 0 0-15,1-2 0 0,0 2 0 0,6-3 0 16,-1-4 1-16,1-2-1 15,1-1 1-15,3-4-1 0,1 5 1 0,5 0 0 16,0 5 0-16,2 5-1 0,4 4 1 16,0 4 0-16,-1 4-1 0,2 0 1 15,3 2-1-15,0 1 1 0,1-2-1 16,-1 1 1-16,8-4-1 0,0-2 0 16,-1 0 1-16,0 0 0 0,3 1 1 15,2 3 0-15,0 5 0 0,-4 5 1 16,2 4-1-16,-5 1 1 0,3 6 0 15,-4 1 0-15,-2 3-1 0,-4 0 0 16,-1 7 0-16,-5 3 0 0,2 2-1 0,-4 2 0 16,0 4 0-16,-1 3 0 0,-2 4 0 15,-1-2 0-15,0-1 0 0,-3-1-1 16,-3 2 1-16,-4-2 0 0,-1-2 0 16,-5 0-1-16,-1 2 1 0,-2 3 0 15,-2 2 1-15,-1 5 0 0,-6 7 1 16,-2 3 1-16,-3 5 2 0,-1 0 0 15,-4-3 0-15,-3 2 0 0,-1-3 0 0,-2-4-1 16,-1-3-1-16,-3-4-2 0,0 5 1 16,-6-1-2-16,4 6 1 0,-2 1-1 15,-1 2 0-15,-2 0 0 0,1-3 0 16,-2-4-1-16,2-2 1 0,-5-7 0 16,2-4-1-16,-1-7 1 0,-1 0 1 15,-2 1-1-15,0 0 0 0,1-1 1 16,-4-3-1-16,0 0 0 0,-5 1-2 15,1-4-3-15,-1 0-4 0,-6-4-3 16,0 0-5-16,-3-3-8 0,-3 0-36 16,-2-5-56-16,-1-3-80 0,-2-3-188 0</inkml:trace>
  <inkml:trace contextRef="#ctx0" brushRef="#br0" timeOffset="34116.2518">14916 6248 333 0,'-12'-14'85'0,"2"-1"2"16,0 1-50-16,1 3-2 0,3 2-8 15,3 0-4-15,-1 4-4 0,3 1-4 0,1 2-3 16,1 2-2-16,0 1-1 0,3 3-1 16,1 2 1-16,2 3-1 0,3 2 1 15,1 3 0-15,2 1 2 0,3 0-1 16,4 2 0-16,1 3-2 0,1-3 0 16,2-1 0-16,3-4 0 15,0 0 1-15,1-2 1 0,1-5 1 0,-1-4-1 16,0-1 1-16,-1-2 0 0,-1-3-1 15,-1-3 0-15,0-1-2 0,-2-3-2 16,-1 0-1-16,-1 0-1 0,-3 0-1 16,-2 1-1-16,-3 3-6 0,-4 3-16 0,-1 3-98 15,-5 1-11-15,-5 0-92 0,1-2-194 16</inkml:trace>
  <inkml:trace contextRef="#ctx0" brushRef="#br0" timeOffset="43211.3563">1183 9937 408 0,'-16'-8'93'0,"2"1"0"0,4 1-73 0,6 3-3 16,5 5-6-16,7 4-4 0,2 2-3 16,5 1-2-16,5-1 0 0,6 0 1 0,3-2 0 15,7 1 1-15,2-1 0 0,3-4 1 16,3 1 1-16,8 3 1 0,3 2 0 16,6-1 1-16,3 0 0 0,5-3 1 15,4 2 1-15,9-2-1 0,4-2 0 16,3-3-1-16,8 1 0 0,2-5 0 15,8 4-1-15,3 0 0 0,2 0 1 16,-1-7 0-16,7 3 1 0,0-5 0 0,2 3 0 16,-1-5 0-16,0 0 0 0,2-3 0 15,-3 4 0-15,-3-4-1 0,-2 3 1 16,-2 0-1-16,0 1 0 0,-5-2 0 16,-4 0-1-16,-3-3 0 0,-7 1-2 15,-3 2 0-15,-9-1-1 0,-3 1-1 16,-6 3-1-16,-8 2 0 0,-6 4-1 15,-10 1 0-15,-9 2-5 0,-10 2-6 16,-12 4-14-16,-10 3-111 0,-15 1-110 16,-14 1-280-16</inkml:trace>
  <inkml:trace contextRef="#ctx0" brushRef="#br0" timeOffset="66602.2274">13700 8561 645 0,'-13'-4'161'15,"1"2"7"-15,3 3-95 0,3 2-19 16,0-3-7-16,4-3-8 0,-1 3-13 16,5-1-9-16,1 2-6 0,3 0-4 15,0 2-4-15,4-2-2 0,0 6 0 16,2-2-3-16,2 0-5 0,-3-2-10 15,2 0-13-15,1 0-13 0,-1 3-9 16,-3-2-21-16,0-1-103 0,-3 1-118 16,-2 2-264-16</inkml:trace>
  <inkml:trace contextRef="#ctx0" brushRef="#br0" timeOffset="66766.8561">13649 8736 634 0,'-6'5'158'0,"4"1"6"0,-3-2-92 16,2-3-22-16,2 0-11 0,1-1-8 16,0 2-11-16,4-1-7 0,0 0-6 0,2-2-4 15,2 1-1-15,2 0-5 0,2-1-23 16,3 2-24-16,0-1-120 0,2 1-136 16,1 1-331-16</inkml:trace>
  <inkml:trace contextRef="#ctx0" brushRef="#br0" timeOffset="68592.0789">14234 8518 547 0,'-7'-31'136'0,"1"-2"10"0,0 4-77 16,0 3-7-16,1 4-4 0,5 10-6 16,1 5-5-16,-1 8-2 0,4 11-5 15,1 9-6-15,0 10-6 0,1 7-6 0,-1 4-3 16,0 7-4-16,0 3-4 0,0-2-5 16,-3-1-3-16,1-7-1 0,0-1-2 15,2-3 0-15,1-3 1 0,3-7-1 16,-2-7 1-16,3-5 0 0,1-5 0 15,0-9 1-15,0-7 0 0,1-7 1 16,1-6 0-16,0-7 2 0,2-3-1 16,-1-4 1-16,1 0-1 0,0 2 0 0,-3 3 0 15,3 3 0-15,-8 7-2 0,0 5 1 16,-2 6-2-16,-2 6 1 0,-2 8 0 16,0 5-1-16,-4 3 0 0,1 6 0 15,0 3 0-15,2 3-1 0,0 4-3 16,0-2-7-16,4-3-8 0,-1 0-10 15,7-5-14-15,2-4-16 0,1-2-7 16,1-6-11-16,3-3-8 0,-2-3-99 16,1-5-108-16,0-2-250 0</inkml:trace>
  <inkml:trace contextRef="#ctx0" brushRef="#br0" timeOffset="68898.2607">14733 8622 557 0,'4'-12'147'0,"-5"0"9"16,-4 1-64-16,1 3-24 0,1 2-9 15,-2 4-6-15,1 3-4 0,0 5-7 0,1 4-8 16,1 8-6-16,0 1-6 0,0 3-4 16,-2 6-2-16,5 0-3 0,-2 0-2 15,1-1-2-15,-1 1-2 0,3-1-1 16,3 0-1-16,1-1-2 0,1 1 0 15,2-4-2-15,2-2 0 0,5-4-1 16,0-3 0-16,0-7-1 0,1-7-4 16,0-2-3-16,1-8-10 0,0-1-9 15,-4-4-12-15,0-2-14 0,-3-1-9 16,-3-1-6-16,-3-3-11 0,0 4 0 0,-5-3-94 16,-6 0-101-16,-2-3-239 0</inkml:trace>
  <inkml:trace contextRef="#ctx0" brushRef="#br0" timeOffset="69053.8499">14752 8572 621 0,'-19'-6'164'0,"1"3"10"16,3 0-88-16,2 2-13 0,1-1-8 15,5 2-10-15,4 2-15 0,5-1-13 0,4-2-9 16,8 2-8-16,2 0-6 0,7 3-5 16,2-3-8-16,0 3-14 0,3-1-16 15,3 1-18-15,-2-2-20 16,1 4-114-16,-6-3-133 0,5 7-291 0</inkml:trace>
  <inkml:trace contextRef="#ctx0" brushRef="#br0" timeOffset="69351.6806">15078 8769 673 0,'-10'9'165'0,"0"3"6"15,1 0-103-15,3 3-17 0,3 1-5 16,1-1-10-16,4 2-10 0,1 0-8 16,3-5-4-16,3 0-3 0,2-3-3 15,1-3-2-15,4-2-1 0,0-7 0 0,1-3 2 16,3-4 0-16,-1-3 2 0,0-4 0 16,-4-2 0-16,-2-1-1 0,-4-1 0 15,-2 1-1-15,-7-1-2 0,-1 3-1 16,-7 1-2-16,0 2 0 0,-4 3-3 15,-2 3-6-15,-1 2-9 0,-1 8-13 16,2 4-16-16,-1 4-15 0,3 0-22 16,1 5-113-16,1 1-131 0,5 1-292 15</inkml:trace>
  <inkml:trace contextRef="#ctx0" brushRef="#br0" timeOffset="69822.9421">15266 8507 723 0,'-12'-12'183'0,"1"2"4"15,5 0-113-15,3 5-14 0,5 0-7 16,4 2-16-16,5 4-12 0,3 0-8 16,2 0-4-16,4 3-2 0,1-3-2 15,2 1-1-15,0 2-2 0,-1 1-1 16,0 3-1-16,-2-2-1 0,0 4 0 0,-4 1-1 16,-2 2 0-16,-2 3 0 0,-2-1-1 15,-2 2 0-15,-3 3 0 0,-3-1-1 16,2 2 1-16,-2 2-1 0,-3-1 0 15,2 3-1-15,0-2-1 0,-1 0-2 16,0 1-2-16,3 3-1 0,-1-3-1 16,2 3 0-16,0 1 0 0,-3 3 2 15,0-4 0-15,1 2 3 0,-6-3 0 0,-4-4 2 16,-2-1 1-16,-2-5 0 0,-4-3 0 16,2 1 0-16,-6-7 0 0,0 0 0 15,2 2 0-15,1-7-4 0,0 2-10 16,3-4-14-16,4 0-20 15,3-2-14-15,2-1-28 0,3-3-105 0,4 4-129 16,3-1-278-16</inkml:trace>
  <inkml:trace contextRef="#ctx0" brushRef="#br0" timeOffset="70712.4777">15788 8755 558 0,'-7'-10'149'16,"1"1"8"-16,-1 3-61 0,4 0-36 15,3 1-10-15,2 3-4 0,3 5-5 16,2 2-9-16,3 2-5 0,3 1-4 16,2 3-1-16,3 1-4 0,-1 4-5 0,1-3-2 15,0 2-4-15,5 0-1 0,-1 3-3 16,-3 1-2-16,-2-2-4 0,0-1-9 15,-2 0-14-15,-3-2-20 0,-3 0-12 16,-3-3-21-16,-3-1-109 0,0-3-127 16,1-1-277-16</inkml:trace>
  <inkml:trace contextRef="#ctx0" brushRef="#br0" timeOffset="70890.0033">16049 8693 593 0,'-9'3'152'0,"-5"2"7"16,-1 2-78-16,-2 5-29 0,-4 0-8 16,1 4-8-16,-2 6-10 0,-1 0-10 15,2 1-6-15,3 0-9 0,2 0-12 16,4 2-16-16,3-3-13 0,5-3-128 16,3 0-133-16,5-6-321 0</inkml:trace>
  <inkml:trace contextRef="#ctx0" brushRef="#br0" timeOffset="71313.5266">16240 8638 570 0,'4'-1'136'15,"-4"1"6"-15,1 4-81 0,-1 3-17 16,1 2-4-16,-1 3 0 0,-1 5-3 15,1 1-3-15,-3 4-3 0,2 3-4 16,-1 1-3-16,1 2-1 0,-1-1-4 16,1 0-2-16,1 0-3 0,1 0-1 15,3-2-2-15,1 1-3 0,1-4-3 16,1-1-1-16,3-6-1 0,2-2-2 16,2-4 0-16,-1-2-1 0,2-6-2 15,0-3-5-15,2-3-10 16,-2-1-15-16,1-3-17 0,-3-2-18 0,-1-6-22 0,-2-1-95 15,-3-2-118-15,-2-3-253 0</inkml:trace>
  <inkml:trace contextRef="#ctx0" brushRef="#br0" timeOffset="71484.1549">16288 8670 679 0,'-10'-2'177'0,"4"-1"4"0,1 1-88 0,4-1-35 16,4 0-11-16,5-1-14 0,2 0-15 15,2-1-8-15,4-1-4 0,1 2-3 16,1 1-12-16,2 0-17 0,-1 1-23 16,0 4-22-16,-4 1-116 0,0 4-138 15,-2 2-312-15</inkml:trace>
  <inkml:trace contextRef="#ctx0" brushRef="#br0" timeOffset="71972.0649">16513 8854 622 0,'1'-1'149'0,"-1"1"6"16,0 2-92-16,4 4-18 0,-1 3-5 16,0 3-4-16,-4 3-6 0,2-1-5 0,4 3-2 15,-2-1-4-15,-2-2-3 16,4 2-3-16,-2-5-3 0,5-3-1 0,-1 0-3 15,-2-3-2-15,4-5 0 16,0-4 0-16,-1-10 1 0,1-3 2 0,1-3 2 16,3-4 1-16,-1-4 0 0,1 1 1 15,-1 0 0-15,1 4-2 0,0 3-2 16,-3 3-1-16,1 6-1 0,-4 3-1 16,-2 1-1-16,1 7 0 0,-2 2-1 15,-4 3 0-15,0 4-1 0,-4 1 0 0,1 2-1 16,-1 4-3-16,0 3-5 0,-1-1-8 15,4 0-10-15,2-2-13 0,3 0-16 16,2-1-9-16,2-3-17 0,-1-2-108 16,4-1-120-16,-4-2-279 0</inkml:trace>
  <inkml:trace contextRef="#ctx0" brushRef="#br0" timeOffset="72370.5703">16795 8631 685 0,'-5'-8'162'0,"1"2"5"0,6 1-113 16,1 3-13-16,2 2-2 0,2 0-7 15,2 1-8-15,1 2-5 0,0 0-3 0,-1 3 0 16,0-1-3-16,2 0-2 0,-1 3-2 15,0-2-2-15,-1 1 0 0,2 2-2 16,-1-1-2-16,-1 2 0 0,-3 4-1 16,-1-2-1-16,2 4 0 0,-3-2 0 15,-2 1 0-15,3 2-1 0,0 2 0 16,0-3-1-16,1 1 0 16,-2 0-1-16,2 2 0 0,-2 1 0 0,-4-4 1 0,-2 0-1 15,1 0 0-15,-2 0 2 16,-1 0-1-16,-1-2 1 0,-2 1 0 0,-1 0-1 15,-2-2 1-15,-3-1-1 0,0 1-2 16,-2-5-3-16,-1 0-4 0,4-1-9 16,-2-2-9-16,3 2-16 0,3-2-10 15,0-1-19-15,1-1-107 0,0 2-122 16,0 3-281-16</inkml:trace>
  <inkml:trace contextRef="#ctx0" brushRef="#br0" timeOffset="73050.7824">17327 8801 571 0,'1'-11'146'0,"-2"0"11"0,2 4-75 16,-4 2-12-16,2 1-5 0,0 3-6 16,2 1-6-16,-1 6-9 0,-1 4-10 15,1 2-9-15,1 5-10 0,2 5-5 16,3 8-3-16,-3-1-3 0,1 3-2 16,1-3-4-16,0 2-7 0,1-5-13 15,-4-2-15-15,0-4-18 0,1-2-20 0,0-4-117 16,-2-3-134-16,1-4-299 0</inkml:trace>
  <inkml:trace contextRef="#ctx0" brushRef="#br0" timeOffset="73236.2871">17259 8908 580 0,'-6'-11'161'15,"1"6"6"-15,4 1-52 0,0 0-50 16,2 3-12-16,3 1-6 0,3 1-12 15,3 1-11-15,4-2-7 0,2 0-4 0,4 0-5 16,4-2-6-16,5 0-18 0,2-2-26 16,4 1-27-16,-2-1-115 0,4 0-140 15,1-1-327-15</inkml:trace>
  <inkml:trace contextRef="#ctx0" brushRef="#br0" timeOffset="73845.4635">17777 8621 467 0,'-2'-20'127'0,"-1"1"7"0,0 3-45 0,0 0-27 16,0 2-3-16,0 5-3 0,1 4-6 15,0 10-4-15,0 2-4 0,1 9-6 16,-2 7-6-16,1 7-8 0,2 6-5 16,0 5-3-16,0 0-2 0,2 5-4 15,2-2-2-15,2-1 0 0,0-3-2 16,2-2-1-16,-1-6 0 0,2-3-1 0,-1-7-1 15,3-2 1-15,-1-6-1 0,0-8 0 16,2-6 1-16,0-4 1 0,4-2 0 16,-1-9 0-16,2-7 1 15,0-6 0-15,4 0 0 0,-3-3-1 0,3 2 0 16,-6-1-1-16,1 7 0 0,-5 7-1 16,0 6 0-16,-5 8 0 0,0 6 0 15,-3 5-1-15,0 7 1 0,0 6-1 16,0 4-3-16,-1 2-3 0,1 2-7 15,1-2-10-15,2 1-11 0,-1-1-17 0,1-2-11 16,3-4-17-16,0-3-106 0,1-6-119 16,6 2-273-16</inkml:trace>
  <inkml:trace contextRef="#ctx0" brushRef="#br0" timeOffset="74280.9961">18180 8904 422 0,'-5'2'90'0,"1"-4"-1"0,0 1-72 16,3-2-13-16,1 0-4 0,1-1-3 15,1-1-1-15,2-1-1 0,0 0 0 16,1-3 2-16,-2-1 5 0,2-1 8 0,-1-2 11 15,1-1 8-15,-2 0 9 0,2-1 6 16,-1-2 4-16,0 0 3 0,-1 2 1 16,1 3-1-16,-2 1-3 0,1 1-3 15,-2 4-3-15,-3-1-4 0,4 8-1 16,-2 2-3-16,1 4-5 0,1 2-4 16,-1 7-3-16,0 3-1 0,3 6-2 15,-4 2-4-15,0 1-2 0,1 1-2 16,0 1-2-16,0 0-2 0,2 0-1 15,-1-2-1-15,1-1-2 0,0-1-1 0,1-1 0 16,0-7-1-16,2-2-1 0,0-3 0 16,4-2 0-16,2-6 0 0,1-5-3 15,3-1-4-15,2-4-10 0,-1-3-12 16,0-2-13-16,-1-4-16 0,-4 0-9 16,0 0-17-16,-3-4-49 0,-3 2-48 15,-4-4-96-15,-2-2-206 0</inkml:trace>
  <inkml:trace contextRef="#ctx0" brushRef="#br0" timeOffset="74445.6433">18280 8720 580 0,'-15'-5'167'0,"1"2"7"0,3-1-36 0,2 3-72 16,2 0-14-16,4-1-10 0,5 2-14 16,4-1-13-16,4 0-8 0,4-2-4 15,5 2-3-15,2-2-7 0,2 0-15 16,2 2-19-16,-2-3-18 0,3 3-123 15,-5 0-138-15,-3 4-320 0</inkml:trace>
  <inkml:trace contextRef="#ctx0" brushRef="#br0" timeOffset="74691.7193">18550 8841 719 0,'-1'-3'173'0,"0"2"5"0,0 3-109 16,2 4-18-16,-4 0-9 16,3 5-9-16,0 4-8 0,3 5-6 0,-2 0-6 15,0 4-4-15,-1 0-4 0,0-2-8 16,1-1-14-16,1 1-21 0,-2-5-19 15,1-1-135-15,1-2-147 0,2-3-350 16</inkml:trace>
  <inkml:trace contextRef="#ctx0" brushRef="#br0" timeOffset="75155.3717">18652 8659 671 0,'-1'-1'167'15,"2"0"4"-15,4-2-86 0,1 1-41 16,5 0-10-16,5 0-6 0,3 2-5 15,1 0-9-15,1 0-4 0,0 2 0 16,1 2-1-16,-1-3 0 0,-5 4 1 0,-2-2 0 16,0 0 0-16,-2 1 0 0,-3 1 0 15,-3 0-1-15,-4 3-1 0,-1 2-2 16,-2 2-1-16,-4 1-1 0,0 1 0 16,-1 4-2-16,0 0-1 0,1 0 0 15,0 2-1-15,5 1 0 0,-1 2-1 16,2 1-1-16,2 0 0 0,-1-1-1 15,3 3 0-15,0-1-1 0,0-1 0 16,0-1 0-16,0-5 1 0,0 2 0 0,1-2 1 16,-3-2 1-16,-1-3 0 0,-2-2 0 15,-3-4 1-15,-2 1-2 0,-3-1-7 16,-3-5-9-16,-2-2-12 0,-1 2-19 16,0 0-18-16,1-5-108 0,-1 1-12 15,3 1-108-15,4 1-203 0</inkml:trace>
  <inkml:trace contextRef="#ctx0" brushRef="#br0" timeOffset="75700.8971">19105 8848 622 0,'-1'-2'153'0,"1"2"7"16,0 2-82-16,4 0-26 16,2 2-8-16,5 3-5 0,1 3-6 0,1 0-2 15,6 3-6-15,2 1-4 0,1 3-3 16,0 1-3-16,0 1-4 0,4-1-3 16,-2 0-4-16,-1-1-1 0,-3-3-3 15,-1-2-9-15,-1-1-14 0,-2-2-21 16,-5-3-12-16,0-1-19 0,-5-4-114 15,0-1-129-15,-1-1-284 0</inkml:trace>
  <inkml:trace contextRef="#ctx0" brushRef="#br0" timeOffset="75863.4914">19408 8792 645 0,'-9'0'166'0,"-2"5"7"15,-1 5-90-15,0 1-20 0,-1 6-6 16,2 1-8-16,-3 1-11 0,-4 4-11 15,0 4-8-15,-2 0-5 0,0-1-6 16,-1 0-4-16,-1 2-6 0,3-2-12 0,5-3-15 16,5-3-23-16,3-5-20 0,6-1-121 15,4-7-140-15,7-2-317 0</inkml:trace>
  <inkml:trace contextRef="#ctx0" brushRef="#br0" timeOffset="76176.0198">19693 8723 644 0,'3'-13'170'0,"-2"2"7"16,-1 3-74-16,1 3-40 0,-1 2-7 15,0 2-9-15,-1 2-11 0,0 4-9 16,-2 5-8-16,-1 4-4 0,1 2-4 15,-3 4-3-15,1 5-2 0,0 4-2 16,0-1-1-16,1 3-1 0,-1 0 0 16,3-2-2-16,1-1 1 0,-1-1-1 0,5-2 1 15,1-3-1-15,2-5 0 0,3-2 0 16,3-6-1-16,5-4-2 16,0-3-5-16,1-6-8 0,2-1-13 15,-1-1-14-15,1-6-16 0,0 1-11 0,-6-4-17 16,0-1-104-16,-3-2-119 0,-4-6-267 15</inkml:trace>
  <inkml:trace contextRef="#ctx0" brushRef="#br0" timeOffset="76343.1443">19734 8709 611 0,'-14'-6'176'0,"2"1"7"0,3-1-55 16,4 0-53-16,4 1-14 0,4-2-13 15,4 2-15-15,5-4-15 0,3 1-8 16,3-1-4-16,3 3-7 0,4-1-13 15,-1 2-19-15,-2 1-24 0,-1 5 2 16,-3 2-138-16,-2 4-143 0,-4 3-323 16</inkml:trace>
  <inkml:trace contextRef="#ctx0" brushRef="#br0" timeOffset="76760.5337">20020 8853 586 0,'-4'-7'155'15,"3"2"9"-15,-2 2-60 0,1 0-46 16,1 5-8-16,1 2-3 0,-4 3-8 15,4 4-8-15,-3 1-6 0,0 6-3 16,1 1-3-16,3 3-3 0,-1-3-3 16,3 2-1-16,1-3-3 0,4 1-2 0,-2-8-2 15,2 2-1-15,0-8-1 0,2 0-1 16,3-2 0-16,-1-5 1 0,-1-4 0 16,3-4 1-16,-1-7 1 0,1 0-1 15,-1-4 0-15,0-1 0 16,-4-1 0-16,2 2-2 0,-2 6 0 0,-2 4 0 15,-1 3-1-15,-2 4 0 0,-1 4-1 16,-1 5 1-16,-2 2-1 0,1 4 0 16,-2 2-2-16,1 3-5 0,-1 2-10 15,2 0-11-15,0 0-17 0,3-1-17 0,1-4-9 16,1-1-18-16,2-3-106 0,1-4-119 16,3-1-268-16</inkml:trace>
  <inkml:trace contextRef="#ctx0" brushRef="#br0" timeOffset="77030.8554">20401 8900 752 0,'-1'0'183'0,"-3"-1"4"16,4 2-115-16,1 2-17 0,6 2-10 16,-3-3-12-16,3-1-10 0,1 2-7 15,3-1-5-15,0 1-3 0,4-1-5 0,-3-3-8 16,4 2-15-16,-2-2-26 0,-2-2-21 16,0 2-132-16,-1 0-150 0,0-4-352 15</inkml:trace>
  <inkml:trace contextRef="#ctx0" brushRef="#br0" timeOffset="77232.3356">20798 8745 697 0,'-4'2'188'0,"2"4"5"0,-6 0-49 15,2 3-84-15,0 3-15 0,0 2-8 16,0 2-10-16,1 1-10 0,1 2-5 15,3 1-4-15,1 1-3 0,3-2-5 16,0 1-12-16,2 0-16 0,3-4-27 16,-2 1-18-16,1-3-129 0,-1-1-3 15,2-1-120-15,-1-2-207 0</inkml:trace>
  <inkml:trace contextRef="#ctx0" brushRef="#br0" timeOffset="77650.067">20848 8528 792 0,'-5'-6'180'15,"5"3"2"-15,4 2-128 0,7 1-25 16,1-1-5-16,3 1-2 0,2 4-5 15,3-4-5-15,2 3-1 0,2 1 1 16,0 1-1-16,0 2 1 0,0 2 0 16,0-2 0-16,-5 4 0 0,-1-1-1 15,-3 3-1-15,-1 3-2 0,-7-3-2 16,1 2-1-16,-5 4-3 0,-1 3 0 0,-4-1-1 16,2 1 0-16,-3 1 0 15,0 4-1-15,1 1 1 0,3 2-1 0,1-1 0 16,3 3 1-16,0 0-1 0,1-2 0 15,4-3 0-15,-3-1 0 0,-2-4 0 16,1-1 0-16,-3-4 0 0,-3-4 1 16,-1-2-1-16,-3 2 1 0,-2-5 0 0,-4-2-1 15,-2-1-4-15,-3-5-8 0,-2-1-15 16,0-1-24-16,-2-3-20 16,0-1-61-16,1 0-74 0,-3 1-131 0,6 2-268 15</inkml:trace>
  <inkml:trace contextRef="#ctx0" brushRef="#br0" timeOffset="78227.6771">21419 8707 597 0,'1'-9'165'16,"-1"2"12"-16,-1 2-67 0,0 2-32 0,1 2-12 16,0 5-8-16,-1 5-11 0,1 2-13 15,1 4-12-15,-1 6-7 0,-1 3-6 16,1 2-1-16,0 4-3 0,0 1-3 15,1-2-4-15,-1-2-9 0,1 0-12 16,1-3-17-16,1-4-21 0,-2-3-24 16,0-5-114-16,-1-2-135 0,2-3-303 15</inkml:trace>
  <inkml:trace contextRef="#ctx0" brushRef="#br0" timeOffset="78393.2407">21328 8838 658 0,'-5'-12'179'0,"-1"5"9"0,1 1-77 16,5 5-36-16,-1-3-11 0,4 4-13 16,2-1-15-16,1 2-12 0,5-2-10 15,3 1-4-15,2-2-4 0,5-1-9 16,5-2-18-16,2 2-37 0,5-1-28 0,0 0-117 16,5 2-150-16,1 2-338 0</inkml:trace>
  <inkml:trace contextRef="#ctx0" brushRef="#br0" timeOffset="79269.9543">21761 8680 598 0,'-1'-22'151'0,"-1"3"8"0,0-3-85 16,-1 3-13-16,2 2-7 0,1 1-5 15,-1 3-7-15,1 6-11 0,1 7-6 16,-1 5-6-16,0 7-5 0,-1 5-4 15,1 9-3-15,0 5-1 0,0 4-1 16,0 2-2-16,1 2-2 0,0 3 1 16,3-3-2-16,0 0 1 0,-1-4 0 15,4-2-1-15,-1-8 1 0,0-1-1 16,0-10 0-16,1-4 1 0,-1-7-1 0,2-5 1 16,-1-6 1-16,2-3-1 0,3-5 1 15,-1-5 0-15,4-2 0 0,-2-2 0 16,2 1 0-16,-2-1-1 0,0 6 0 15,-2 3 0-15,-3 5 0 0,-2 5-1 16,0 4 1-16,-3 8-1 0,-1 5 1 16,-3 3-1-16,1 4 0 0,-1 4-3 15,1 2-8-15,1 1-12 0,2-1-13 16,-1-1-15-16,3-4-13 0,1-3-18 16,0-3-105-16,0-4-118 0,3-2-267 15</inkml:trace>
  <inkml:trace contextRef="#ctx0" brushRef="#br0" timeOffset="79561.1613">22145 8671 676 0,'2'-11'168'0,"-4"3"8"15,2 3-103-15,-2 1-15 0,1 4-5 0,1 4-7 16,-3 2-9-16,2 6-8 0,1 6-6 15,-2 1-4-15,3 7-3 0,-2 1-4 16,2 2-2-16,0 3-3 0,1-2-1 16,1 1-3-16,3 1 0 0,-3-3-1 15,5-2-1-15,-3-4 0 0,2 1-1 16,1-7 0-16,0-4-3 0,2-3-5 16,0-4-10-16,-2-7-13 0,3 0-19 15,-1-5-18-15,-4-4-19 0,-1-5-81 0,-4-4-26 16,-2 0-104-16,0 0-195 0</inkml:trace>
  <inkml:trace contextRef="#ctx0" brushRef="#br0" timeOffset="79708.3474">22111 8588 720 0,'-5'-4'176'0,"3"1"4"0,2-1-104 0,6 1-27 15,1-1-14-15,5-3-10 0,3 1-10 16,2 1-7-16,2 1-11 0,0-1-17 0,0 2-23 15,1 2-24-15,0 3-118 16,-2 6-138-16,-2 5-319 0</inkml:trace>
  <inkml:trace contextRef="#ctx0" brushRef="#br0" timeOffset="80157.4801">22310 8812 644 0,'-7'-6'170'0,"0"-1"9"0,1 0-86 15,1 0-22-15,1 1-7 0,4 1-8 16,3-1-10-16,0-1-12 0,5-1-7 0,0 1-5 15,2-2-5-15,1 2-4 0,1 0-3 16,2-1-2-16,-1 2-2 16,0 3-1-16,-1 0-2 0,0 3-1 0,0 0 0 15,-1 6-2-15,-1 0 1 0,-2 3-1 16,-1-1 1-16,-2 2-1 0,-3 3 0 16,-2 0 0-16,-2 0 0 0,-4 1 1 15,-2-1-1-15,2 2 0 0,-2 0 0 0,0-2 0 16,0 0 0-16,0-1 0 0,3 0 0 15,1-2 1-15,0 0-1 0,3-3 0 16,1 0 0-16,3-2 0 0,2-1 0 16,1-2-1-16,4 1 1 0,1-6-3 15,3 2-3-15,0-4-4 0,4 0-7 16,0-2-12-16,0-4-14 0,2 1-20 16,1 3-10-16,-4-3-19 0,0 1-109 15,-4 2-126-15,2 3-283 0</inkml:trace>
  <inkml:trace contextRef="#ctx0" brushRef="#br0" timeOffset="80583.2405">22556 8585 699 0,'-5'-9'176'0,"1"0"6"15,3 1-98-15,5 3-22 0,2 0-12 16,4 2-9-16,2 1-11 0,2 3-7 16,1-1-5-16,-1 0-4 0,0 3-4 15,1 0-2-15,-1 1-1 0,-1 0-1 16,-3 0-1-16,-2 3 0 0,1 0 0 16,-3 0-1-16,-1 3 0 0,-3 0-1 15,-2 0 0-15,-2 1-1 0,1 2-1 0,-2 1 0 16,1-1-1-16,-2 2 0 0,2 2 1 15,-1-1-1-15,3 0 0 16,-1 0-1-16,1 1 1 0,-1-2 0 16,2 0-1-16,1 3 1 0,1-1-1 0,1 2 1 15,-1 2-1-15,1-1 1 0,0 2-1 16,-1-1 1-16,0 0 0 0,-2-3 0 16,-1 0 0-16,-1-1 0 0,-2-2 0 15,-2 0 0-15,-2-2 0 0,-2-3-2 0,1 0-4 16,-4-5-6-16,-1-3-9 0,-4-4-14 15,5 1-18-15,-1-3-16 0,2-2-22 16,1 1-109-16,2 0-130 0,3 3-289 16</inkml:trace>
  <inkml:trace contextRef="#ctx0" brushRef="#br0" timeOffset="81125.5896">23004 8755 611 0,'-4'-9'159'16,"2"4"8"-16,2 0-83 0,2 3-16 16,3 3-7-16,4 1-5 0,3 4-9 15,3 4-8-15,-1 3-6 0,4 4-5 16,0 1-5-16,2 0-5 0,-3 2-5 15,-1 1-3-15,1 2-3 0,-2-1-3 0,-1-2-1 16,0 1-3-16,-1-1-3 0,-1-1-7 16,-1-3-13-16,-3-3-15 0,-1-3-24 15,-2-1-12-15,-1-3 50 0,-3-5-177 16,-1 1-135-16,1-4-323 0</inkml:trace>
  <inkml:trace contextRef="#ctx0" brushRef="#br0" timeOffset="81294.1367">23258 8721 697 0,'-8'7'177'0,"-3"0"7"0,-1 4-104 15,-3 2-19-15,2 6-9 16,-3-1-12-16,-4 3-14 0,3 3-10 0,-5 2-6 16,1 0-6-16,2 0-12 0,-1-4-22 15,4-1-24-15,6-3-22 0,3-2-117 16,8-5-141-16,5-1-317 0</inkml:trace>
  <inkml:trace contextRef="#ctx0" brushRef="#br0" timeOffset="81650.4617">23451 8606 608 0,'4'-8'149'15,"-1"0"8"-15,2 3-94 0,0 2-11 16,1 2-1-16,1 1-1 0,-1 3-5 16,-3 5-7-16,1 1-6 0,-3 5-4 15,-1 3-5-15,-2 4-5 0,-2 2-4 16,-1 4-4-16,-2 2-2 0,1 1-3 0,-3-1-1 15,3 3-2-15,0-2 0 0,5 3-1 16,-2-4 0-16,3-3 0 0,1-3-1 16,4-2 0-16,3-6 0 0,4-3-1 15,-1-7-3-15,9-4-7 0,2-1-9 16,-2-9-13-16,5 0-19 0,-3-3-10 16,0-3-19-16,-5-5-110 0,-2 4-122 15,-5-4-280-15</inkml:trace>
  <inkml:trace contextRef="#ctx0" brushRef="#br0" timeOffset="81824.9884">23471 8565 672 0,'-10'-4'187'0,"3"3"4"16,0-2-23-16,9-2-111 0,3 1-24 15,4-1-10-15,7 0-9 0,6 0-8 16,4-1-8-16,3 0-16 0,2 3-21 15,0-2-21-15,-1 4-114 0,-3 0-20 0,-2 2-123 16,-3 5-229-16</inkml:trace>
  <inkml:trace contextRef="#ctx0" brushRef="#br0" timeOffset="84525.2977">23764 8753 523 0,'0'-7'136'0,"0"1"10"0,-2-2-63 16,2 4-15-16,-1 0-7 0,0 1-6 16,1 8-5-16,-1 3-6 0,-1-1-7 15,1 7-8-15,1 3-7 0,0 2-4 16,0 2-1-16,1-3-3 0,1 3-1 15,-1 0-2-15,3-3-1 0,-1 0-1 16,1-4-1-16,0-3-1 0,-1 0 0 16,0-3 0-16,-2-5 0 0,0 0 1 15,-1-6 0-15,0-4-1 0,1-2 1 0,1-3 0 16,0-5 0-16,2-1-2 0,2-4-1 16,2-2-1-16,2 1-1 0,1 0-1 15,0 0-1-15,1 3 0 0,1 0-1 16,-1 7 1-16,-3 3-1 0,-1 3 0 15,1 4 0-15,-3 7 0 0,0 2 1 16,-1 3-1-16,-3 3 0 0,1 1 1 16,-2 3-1-16,-1 1 0 0,2 1-1 0,1-2-1 15,-1-1-4-15,2-1-9 16,0-1-13-16,1-2-19 0,2 0-21 0,0-2-21 16,1-4-33-16,-1-3-79 0,3 1-116 15,-2-3-240-15</inkml:trace>
  <inkml:trace contextRef="#ctx0" brushRef="#br0" timeOffset="84789.0027">24144 8816 618 0,'-3'-6'188'0,"3"1"8"0,-3 1-8 16,3 2-109-16,2-1-19 0,-1 1-13 15,1-2-15-15,2 3-11 0,2-2-7 0,1 2-4 16,-3 0-4-16,2-2-8 0,0 3-12 16,2 2-24-16,0-1-29 0,0-1-33 15,-5 0-109-15,7 1-147 0,0 3-316 16</inkml:trace>
  <inkml:trace contextRef="#ctx0" brushRef="#br0" timeOffset="85332.2024">24312 8769 445 0,'-1'-5'132'0,"0"2"9"0,1-3-2 16,1-2-73-16,0-2-7 0,3 3-3 15,1-4-4-15,2 2-3 0,1 0-5 16,0 1-6-16,1 1-6 0,2 1-6 16,1-2-5-16,-1 2-5 0,1 0-4 15,-1 3-3-15,0-1-3 0,2 3-1 0,-4-1-2 16,1 4-1-16,-1 1-1 0,-1 1 0 16,1 1 0-16,-2 1-1 0,-1 3 1 15,-2-2-1-15,0 5 1 0,-3-1 0 16,-4 0-1-16,0 0 1 0,-2 4 0 15,-2-3-1-15,-2 2 1 0,0-2 0 16,0 0-1-16,0 0 0 0,-2 1 0 16,1-1 1-16,2 1-1 0,-1-2 1 15,3-1 0-15,1 1 0 0,1-2 1 16,2-1 0-16,1-1-1 0,2-3 1 0,3 1-1 16,-2-2 0-16,4-3-1 0,1 0 0 15,3-1-3-15,1-1-6 16,4-1-9-16,0-1-11 0,3 0-14 0,-1-2-15 15,3 0-16-15,-1 0-3 0,0 1-110 16,-2-1-118-16,1-1-267 0</inkml:trace>
  <inkml:trace contextRef="#ctx0" brushRef="#br0" timeOffset="85741.1141">24582 8570 775 0,'-8'-11'177'0,"6"2"3"15,2-1-124-15,9 5-17 0,-1-3-7 0,4 2-3 16,2-1-4-16,1 4-4 16,-3-1-4-16,2 3-3 0,-4 0-3 0,3 2-3 15,-1 4-3-15,-1 2 0 0,-3 0 0 16,0 2-1-16,-3 0 0 0,-2-1-1 15,0 4 0-15,-3 1-1 0,-1 0 0 16,-3 2-1-16,-1 1 0 0,1 0-1 16,1 2 0-16,-1 2 1 0,1-1-1 15,2 0 0-15,1-1 0 0,0 2 0 0,3-1-1 16,-2 0 1-16,3-1 0 0,0-2-1 16,1 0 1-16,0-1-1 0,0 0 1 15,-1-2 0-15,0 0 0 0,-3-3 0 16,-4 2 0-16,0-1 0 0,-2 0 1 15,-5-1-1-15,0 0 0 0,-2 2-3 16,-3-3-4-16,0-1-5 0,-2 0-9 16,1-3-15-16,3-1-21 0,-2 0-13 15,3-3-23-15,0-2-103 0,6 1-127 16,1-1-276-16</inkml:trace>
  <inkml:trace contextRef="#ctx0" brushRef="#br0" timeOffset="85992.9485">24957 8610 784 0,'1'1'184'0,"0"2"5"16,-1 3-125-16,-2 2-19 0,-2 5-8 15,3 3-7-15,-3 3-9 0,-1 1-5 16,1 2-5-16,1 1-3 0,2-2-3 15,1-2-1-15,1 1-4 0,-1-3-4 16,2-2-11-16,-1-3-13 0,1-1-20 16,0-1-16-16,1-3-23 0,-5-2-112 15,1-1-132-15,-3-3-290 0</inkml:trace>
  <inkml:trace contextRef="#ctx0" brushRef="#br0" timeOffset="86168.4601">24829 8753 740 0,'3'-1'185'0,"0"-3"6"0,6 2-108 16,1-2-21-16,1 1-14 0,6-1-11 15,0 1-11-15,-1 0-9 0,1 0-7 16,1 2-4-16,3 1-8 0,1 1-13 0,-1-1-22 16,1 3-27-16,1 0 53 0,-2 0-191 15,0 1-152-15,-1 0-365 0</inkml:trace>
  <inkml:trace contextRef="#ctx0" brushRef="#br0" timeOffset="86963.1956">25095 8966 698 0,'1'2'177'16,"0"-1"9"-16,1-1-107 0,-1 0-13 0,4 2-10 16,-4-3-8-16,0 0-12 0,4 3-12 15,-4-2-9-15,2 2-6 0,0-1-3 16,2 0-3-16,-1 0-6 0,-3-1-5 15,-1-3-13-15,4 3-18 0,0-3-21 16,-4-1-21-16,3 3-120 0,0-2-137 16,4 1-313-16</inkml:trace>
  <inkml:trace contextRef="#ctx0" brushRef="#br0" timeOffset="87185.751">25254 8928 582 0,'1'0'146'0,"-1"0"4"0,-1 0-67 16,1 0-45-16,0 0-13 0,1 0-7 0,1 0-5 15,0 2-8-15,1-1-10 0,0-1-10 16,1 0-14-16,1 0-93 0,0 0-30 15,1 0-106-15,2-1-220 0</inkml:trace>
  <inkml:trace contextRef="#ctx0" brushRef="#br0" timeOffset="90843.9617">19536 9989 409 0,'0'-13'121'0,"-1"-2"7"16,-3 0-11-16,4 2-62 0,-1-1-7 0,2 5-1 16,2 1-4-16,-4 1-6 0,2 3-8 15,1 4-3-15,0 5-1 0,0 4-4 16,-1 3-4-16,2 6-4 0,-1 4-2 16,2 7 0-16,-3 1-2 0,-2 0-3 15,2 0-2-15,-1 1-1 0,1-2-2 16,2-1-1-16,-2-3-5 0,1-2-9 15,2-2-9-15,0-5-8 0,2-3-9 16,-4-3-10-16,1-4-11 0,-1-2-102 16,-3-4-105-16,1-1-257 0</inkml:trace>
  <inkml:trace contextRef="#ctx0" brushRef="#br0" timeOffset="91032.495">19431 10057 498 0,'-9'-9'136'0,"2"3"7"0,0 5-15 16,2-2-84-16,2 3-10 0,3 3-1 0,5-1-4 16,0 1-3-16,6 0-6 0,1-4-4 15,6 3-3-15,1-2-1 0,6 0-3 16,-1-2-4-16,2 0-11 0,-2-2-14 16,1 3-12-16,-4-3 135 0,-3 2-268 15,-4-1-147-15,-2-1-401 0</inkml:trace>
  <inkml:trace contextRef="#ctx0" brushRef="#br0" timeOffset="91423.656">18852 10335 631 0,'-8'2'141'0,"2"-2"1"15,0 0-112-15,1 1-11 16,0-2-3-16,4 1-5 0,2-1-6 16,3 2-6-16,1-2-7 0,1 0-8 0,2-1-15 15,2 1-112-15,-1-2-113 0,-1-2-283 16</inkml:trace>
  <inkml:trace contextRef="#ctx0" brushRef="#br0" timeOffset="91533.326">18975 10375 587 0,'-7'9'122'0,"-2"-2"1"0,1-2-104 16,3 2-16-16,2-1-9 0,3-2-7 15,4 0-109-15,0-2-102 0,2-2-264 16</inkml:trace>
  <inkml:trace contextRef="#ctx0" brushRef="#br0" timeOffset="91651.5336">19163 10375 529 0,'2'4'114'0,"-1"-1"1"0,-1 0-79 16,0 2-33-16,0-3-117 0,0-1-98 0,3-1-258 15</inkml:trace>
  <inkml:trace contextRef="#ctx0" brushRef="#br0" timeOffset="93701.2289">20095 9770 504 0,'-5'-33'125'0,"3"10"5"0,-3 3-68 16,2 9-24-16,4 6-5 0,7 9-3 15,-3 4-3-15,-4 5-3 0,3-1-3 16,-1 9 0-16,2 6 1 0,0 3 0 16,-1 5-2-16,-2 1-3 0,7 7 0 0,-3 5-3 15,0-4-2-15,-1 1-2 16,0-2-3-16,-3-4-2 0,1-1-1 0,-3-7-1 16,0-4-1-16,2-4 0 15,-2-6-1-15,1-2 0 0,1-5 0 0,-1-5 0 16,1-4 0-16,3-3 0 0,0-6 0 15,2-5 0-15,2-6 1 0,1-3-1 16,2-3 0-16,3 0-1 0,-1-2 0 16,0 1 0-16,-1 8 0 0,0 1 0 0,-4 8 0 15,1 3 0-15,-2 5 0 0,-5 6-1 16,2 3 1-16,-2 3 0 16,-3 4-1-16,1 0 1 0,-1 2 0 0,0-1 0 15,0 0 1-15,0 1-1 0,2 0-5 16,2-3-8-16,2-1-8 0,3-2-10 15,-1-1-10-15,2-4-15 0,1-1-113 16,0-5-116-16,-1 0-276 0</inkml:trace>
  <inkml:trace contextRef="#ctx0" brushRef="#br0" timeOffset="94043.3171">20537 9818 562 0,'0'-14'134'15,"3"2"5"-15,-1 2-88 0,2 7-13 16,2 0-3-16,-1 4 0 0,1 4-4 0,2 6-4 16,-2 4-3-16,-1 5-1 15,3 5-2-15,-3 5-3 0,-3 4-4 0,2 5-1 16,-5-2-2-16,2 3-2 0,-4-2-2 15,1-2 0-15,-3-1 0 0,4-2-1 16,0-2-1-16,2-3 0 0,1-2-1 16,4-2 0-16,0-2-2 0,3-4 0 15,0-6 0-15,0-4-1 0,2-3-1 16,-1-6-2-16,1-7-5 0,3-2-11 0,-1-2-9 16,-1-6-13-16,-1-1-12 0,2-3 66 15,-5 1-188-15,-3-2-128 0,-1 2-326 16</inkml:trace>
  <inkml:trace contextRef="#ctx0" brushRef="#br0" timeOffset="94224.8268">20513 9837 550 0,'-14'-3'152'0,"6"-3"3"15,1-1-13-15,9 1-110 0,9 0-6 0,3-1-3 16,7-2-5-16,6 2-9 0,3-3-4 15,4 2-6-15,1-3-11 0,0-1-12 16,1 3-14-16,0 1-121 0,-4 2-127 16,-2 5-305-16</inkml:trace>
  <inkml:trace contextRef="#ctx0" brushRef="#br0" timeOffset="95006.7353">20939 9967 606 0,'1'-3'141'16,"0"3"6"-16,1 3-97 0,2 12-10 0,-1-3-2 15,-1 7-4-15,2 1-3 0,-2 7-4 16,-2 0-5-16,0 0-4 0,-2 0-3 15,0 0-3-15,-2-4-2 0,0 2-3 16,1-8-1-16,0-4-2 0,-1-4 0 16,4-4-2-16,-1-7 0 0,2-5-1 15,-1-5 0-15,3-4 0 0,-1-5-1 16,4-1-1-16,-1-5-1 0,1-2-1 16,2-2-1-16,-1 0 0 0,2-1-1 0,-3 0 0 15,0 2 1-15,-1 6 1 0,1 6 0 16,-4 2 2-16,0 6 0 0,-2 4 0 15,0 6 0-15,-2 1 1 0,2 3-1 16,-1 1 0-16,0 1 0 0,0 1 1 16,2 2 0-16,-1-3 0 0,1 1 1 15,2-1 0-15,-3-2 0 0,2-1 0 16,-1-1 1-16,1-1 0 0,-1-1 0 0,-1 1 0 16,-3-3 0-16,7 4 0 15,-3-4 0-15,3 2 0 0,-2 1-1 16,2-1 0-16,1 0 0 0,1 2-1 0,-4-2 0 15,1 4 0-15,-1 3 1 0,1 2-1 16,-1 2 1-16,2 5 0 0,-2 2 1 16,2 3 0-16,0 5 1 0,1-2-1 15,-2 2 1-15,3-1 1 0,-1-3-1 16,4 1 0-16,0 0-1 0,-1-6 0 0,4-2 0 16,-2-4-1-16,1-1 0 0,-1-4-1 15,-1-2 1-15,0-4 0 16,0-4 0-16,-1-3 0 0,2-4 0 0,0-3 0 15,-1-3 0-15,0-6 0 0,-1-3 0 16,-2-1 0-16,-1-1-1 0,-3-2 1 16,-2-1 0-16,0-2-1 0,-1 1 0 15,-1 1 0-15,-1 4 0 0,-1 3 0 0,1 4 0 16,0 5 1-16,1 6-1 0,-2 1 0 16,3 5 1-16,0 0-1 0,0 3 0 15,2 3 0-15,-2-2 0 0,1 1-1 16,0 2 1-16,0 0 0 15,0-1-1-15,0 2 1 0,0 0 0 0,1-1-2 16,0 1-2-16,0-1-2 0,0 0-2 16,-1 0-5-16,2-2-6 0,-2 0-4 15,0-1-8-15,0 0-9 0,0-1-9 16,0-2-120-16,-4-1-123 0,5-2-297 0</inkml:trace>
  <inkml:trace contextRef="#ctx0" brushRef="#br0" timeOffset="95516.1515">21260 9651 610 0,'-9'-2'137'0,"-2"-3"3"16,1 2-106-16,2 2-10 0,0 2-1 16,2 2-1-16,1-1-7 0,1 2-5 15,0 0-3-15,3-1-2 0,1 2-3 16,0-1 0-16,1 0-2 0,3-2 1 16,-1 2-1-16,1-2 0 0,0 1 1 15,-2-2-1-15,0 0 0 0,1 0 1 16,-3-1-1-16,0-1 0 0,0 2 1 0,1 0-1 15,-1-1 1-15,-1-1-1 0,1 2 1 16,0-1-1-16,0 2 0 0,0-4 0 16,0 2 0-16,0 2 0 0,1-1-2 15,-1-1 0-15,0 0-5 0,-1 1-7 16,0 0-8-16,1 1-12 0,-3-1-114 16,1-2-114-16,1 2-283 0</inkml:trace>
  <inkml:trace contextRef="#ctx0" brushRef="#br0" timeOffset="96156.6583">21285 9932 432 0,'-2'-8'112'15,"0"0"6"-15,0 0-58 0,1 0-13 16,1 2-2-16,1-3-7 0,2 3-5 16,2 1-4-16,0 1-3 0,1 2-1 15,1 3-2-15,2 3 0 0,-1 4-1 0,0 3-2 16,1 8 1-16,2 0 1 0,0 5 0 15,0 3 0-15,-2 2-3 0,0 3-1 16,-1 0-1-16,-2-2-2 0,0 1-4 16,1 0-2-16,-1-4-3 0,0-3 0 15,1-2-2-15,1-5-2 0,-2-3 0 16,0-2-2-16,0-3-5 0,-2-5-12 16,-1-1-13-16,-2-3-16 0,1-3 99 15,-5-4-232-15,-3-3-146 0,-1-3-374 0</inkml:trace>
  <inkml:trace contextRef="#ctx0" brushRef="#br0" timeOffset="96961.47">21366 9663 590 0,'-9'0'144'15,"1"-1"9"-15,1-1-82 0,2 2-22 16,1-1-4-16,5 1-2 0,1 2-5 15,3-2-7-15,3 1-6 0,2 0-6 0,3 2-3 16,5-1-1-16,1 1-1 0,4-2-3 16,4 1-1-16,2-2-1 0,0 0-2 15,3 0 0-15,-3 0-2 0,-2 0-1 16,-5 2-2-16,-3-2 0 0,-5 2 0 16,-4 3-1-16,-5 4 0 0,-4 2 0 15,-2 3 0-15,-1 3 1 0,-3 6-1 0,-3 0 0 16,2 5 0-16,1-1 0 0,3 5-1 15,-2-2 0-15,4 8 1 0,1-3-1 16,3 1 0-16,0 1 1 0,1 0-1 16,0-4 1-16,2 0-1 0,-1-4-1 15,0 1 2-15,3-4-1 0,-1-3-1 16,0-4 1-16,-2 0-2 0,0-3 2 16,-2-3-1-16,-3 1 0 0,-4-3 0 0,0-3-1 15,-5 1 1-15,-3-3-1 0,-2-1-2 16,-3 1-4-16,1 0-7 15,-3-1-13-15,-1 0-11 0,2 2-15 0,1-1-14 16,2 1-116-16,-1-1-127 0,0-1-291 16</inkml:trace>
  <inkml:trace contextRef="#ctx0" brushRef="#br0" timeOffset="97772.8291">22033 9940 569 0,'-4'-8'138'0,"0"0"6"16,3 1-88-16,4 1-9 0,1 1-3 16,6 4-1-16,-1 0-2 0,6 3-2 15,0 3-1-15,4 3-1 0,-2 2-3 16,4 7-3-16,0 2-5 0,1 0-5 15,1 2-4-15,0 0-5 0,3 2-4 16,-2 2-2-16,0-3-2 0,-5 0-1 0,1 1-1 16,-3-2-2-16,-3 3-3 15,-3-3-5-15,-2-2-7 0,-3-1-10 0,-1-1-11 16,-3-2-13-16,-5-3-10 0,-2-5-7 16,-3 2-10-16,-1-4-103 0,-2-4-112 15,-4-5-261-15</inkml:trace>
  <inkml:trace contextRef="#ctx0" brushRef="#br0" timeOffset="97962.3212">22340 9956 594 0,'0'-8'145'0,"-2"3"4"0,-2 6-93 16,-1 9-10-16,-2 4-6 0,-5 5-6 16,-2 5-8-16,-3 6-6 0,-1 2-4 15,-5 1-4-15,0-3-3 0,0 1-4 16,3-1-2-16,1-3-6 0,2-2-8 0,2-7-12 15,5-2-11-15,8-5-16 16,4-3-115-16,2-8-125 0,8-2-288 0</inkml:trace>
  <inkml:trace contextRef="#ctx0" brushRef="#br0" timeOffset="98275.5333">22635 9845 624 0,'3'-10'162'16,"2"1"8"-16,-5 3-65 0,1 4-53 16,-1 3-4-16,0 1 0 0,0 6-5 15,2-1-9-15,1 7-8 0,-2 2-3 16,-1 4-3-16,5 7-6 0,-3 0-3 16,1 3-4-16,-2 1-3 0,0 4 0 15,1 0-1-15,-1-2-1 0,-2-2-1 16,2 1 1-16,0 0-1 0,-2-4 0 15,1-5-1-15,2 0 1 16,1-2-1-16,0-2 0 0,2-5 0 0,1-3-1 0,2-1-2 16,0-5-3-16,2-5-4 15,0-4-8-15,2-4-7 0,-2-4-13 0,3-2-11 16,-2-4-13-16,0-1-9 0,0-3 44 16,-3 0-156-16,-3-1-123 0,-2 1-300 15</inkml:trace>
  <inkml:trace contextRef="#ctx0" brushRef="#br0" timeOffset="98448.6596">22633 9798 732 0,'-6'-4'173'0,"1"0"1"16,0 0-123-16,6 0-13 0,4 1-6 16,4 0-7-16,3-2-11 0,3 2-6 15,2-1-2-15,6 1-4 0,4-1-16 16,0 0-19-16,1-1-17 0,-1 2-130 15,1 3-140-15,-2 3-337 0</inkml:trace>
  <inkml:trace contextRef="#ctx0" brushRef="#br0" timeOffset="99254.3468">22945 10049 467 0,'3'-7'128'0,"-2"0"7"0,0 2-26 16,-1-1-58-16,1 2-5 0,1 3 0 16,0 3 1-16,1 4-2 0,0 3-2 15,0 2-3-15,0 5-2 0,0 2-2 16,0 2-4-16,0-2-7 0,-1 2-4 15,0-2-5-15,0-1-3 0,-1-2-2 0,2-3-4 16,-2-2-2-16,0-3-1 16,0-2-2-16,1-2 1 0,0-5-2 0,2-1 1 15,-1-5-1-15,2-4 1 0,3-3-1 16,0-3 0-16,3-5-1 0,3 1 0 16,-2-3 1-16,5 3-1 0,-2 1 0 15,-2 4 0-15,-2 4-1 0,0 5 1 16,-3 7 0-16,-1 5-1 0,-5 1 1 15,2 8-1-15,0 2 1 0,-3 2 0 16,0 3 0-16,-1-2 0 0,0 2-2 0,3-1-5 16,-1-3-8-16,-1-1-12 0,3-3-16 15,0-2-16-15,3-3-15 16,0-3-120-16,2-2-132 0,3 0-302 0</inkml:trace>
  <inkml:trace contextRef="#ctx0" brushRef="#br0" timeOffset="99601.352">23387 10130 612 0,'-3'1'154'0,"0"2"4"15,1-2-75-15,2 0-38 0,0 0-4 16,2 1-4-16,2-2-7 0,2-2-9 15,3 2-3-15,-1-1-5 0,2-1-9 16,1-2-18-16,3 0-21 0,-1 2 91 16,1-3-231-16,-3 4-150 0,-2 1-397 0</inkml:trace>
  <inkml:trace contextRef="#ctx0" brushRef="#br0" timeOffset="100309.6454">23733 9935 577 0,'0'-1'138'0,"-1"-1"8"0,-1-1-89 0,1 2-12 16,5 5 0-16,-5 2 1 0,1 5-3 16,-2 4-3-16,1 7-3 0,-2 3-4 15,-1 5-3-15,-2 2-6 0,0-1-5 16,-2-1-6-16,1 2-4 0,0-3-2 15,-1-4-3-15,2-2-1 0,1-5-1 16,0-3-1-16,2-3 0 0,0-6-1 0,3-3 1 16,-1-3-1-16,2-6-1 0,2-5 1 15,2-4-1-15,2-4 0 0,-1-6 0 16,1-5 0-16,2-3-1 0,-2-5 1 16,2-2-1-16,-2-2 0 0,-2 3 0 15,1 4 1-15,-1 4-1 0,0 5 2 16,-1 8-1-16,-1 8 1 0,0 9-1 15,-3 2 1-15,0 6 0 0,0 7-1 16,0 4 1-16,1 4 0 0,1 5 0 0,1-2 0 16,1-1 0-16,1 1 0 0,2-4 1 15,0-8-1-15,3 0 0 0,1-5 0 16,0-3 0-16,1 0 1 0,1-4-1 16,-1-2 0-16,0-1 1 0,0-7-1 15,-1-1 1-15,2-5 0 0,-2-3-1 16,-2-2 1-16,1-3-1 0,1 0 0 15,-2 3 0-15,-2 2 1 0,0 4-1 16,-2 4-1-16,0 3 1 0,0 8 0 0,-2 3 0 16,-2 3 0-16,1 8 1 0,-3 1-1 15,1 5 0-15,-1 2 1 0,0 1-1 16,1 3 1-16,0-1-1 0,0-3 0 16,3 1 0-16,2-5-6 0,0 1-11 15,2-5-15-15,1-2-18 0,-1-2-17 16,2 0-120-16,-3-6-136 0,0 2-304 15</inkml:trace>
  <inkml:trace contextRef="#ctx0" brushRef="#br0" timeOffset="101039.9674">24048 9635 641 0,'-13'-2'152'0,"5"1"3"0,2-1-95 16,9 2-21-16,5-2-2 0,0 2-2 16,9 1-6-16,3 2-3 0,3 1-3 0,2 1-1 15,-2-1-3-15,0 1-2 0,6 1-2 16,-7-2-1-16,-3-1 0 0,1 1-2 15,-2 1-1-15,-2-1-3 0,-1 3 0 16,-4-1-3-16,-1 3 0 0,-5 2-2 16,-3 2 0-16,-2 3-1 0,-4 4 0 0,-1 2 0 15,-1 1-1-15,1 3 1 0,0 2-2 16,4 1 1-16,2 6-1 0,2 0 0 16,1-2 0-16,2 3 1 0,0-2-1 15,0-1 0-15,0-3 0 0,-1-4 0 16,1 0 0-16,0 0 0 0,2-4 0 15,-1 0 0-15,0-4 0 0,-2-3 0 16,0 1 0-16,-4-6 0 0,-3-2 1 16,-4 0 0-16,-3-3 0 0,-4 1 0 0,-2-1 0 15,-5-2 0-15,1 0 0 0,-2-2-1 16,1-1-2-16,0 1-6 16,0-2-9-16,4 1-20 0,1-2-22 0,1 0-85 15,-1 1-52-15,0 1-127 0,1 4-261 16</inkml:trace>
  <inkml:trace contextRef="#ctx0" brushRef="#br0" timeOffset="109240.5098">3664 15313 197 0,'1'0'39'0,"-1"2"-6"0,-2-2-42 15,0 4-9-15,0 0-6 0,2-1-1 16,-1 0-1-16,-1 0 2 0,2-1 12 15,2-1 12-15,-1 0 7 0,0-1 4 16,0 1 2-16,1-2 2 0,-1 2 1 16,0 3-5-16,0 1-8 0,0 0-15 0,-2 2-17 15,0-1-24-15,0 3-59 0</inkml:trace>
  <inkml:trace contextRef="#ctx0" brushRef="#br0" timeOffset="109542.0354">3702 15490 266 0,'0'2'60'0,"-2"-2"1"0,2-2-46 15,-1 0-5-15,0 2-1 0,0-1 1 16,1 1 1-16,-1 1 1 0,1-2 0 16,-2 3 1-16,2-1-1 0,-1-1-2 0,0 3-2 15,1-1-3-15,-1 1-2 0,-1 0-2 16,2 0 1-16,-1-1-1 0,-1 1 0 16,2 2 1-16,0-3-6 0,-3-1-2 15,1 1-11-15,1-1-57 0,-2 0-62 16,1-3-150-16</inkml:trace>
  <inkml:trace contextRef="#ctx0" brushRef="#br0" timeOffset="110567.5919">14370 9305 176 0,'-20'3'39'0,"2"0"1"0,8-1-29 15,2 4 1-15,7-1 1 0,4 4 4 16,2-2 4-16,6 4 3 0,5 0 1 16,4 4 0-16,6-1 1 0,6 4-2 15,6 1-2-15,10 5-4 0,6 0-3 0,9 3-2 16,11-1-2-16,10-2-2 0,11-2-2 15,7-2-1-15,4-4-1 0,8-2-2 16,2-5-1-16,-2 0-1 0,0-2-1 16,-3-1-1-16,-3 0-1 0,-4-3 0 15,-4-5 0-15,-6 4 1 0,-6-4 2 16,-10-4 4-16,-4 0 8 0,-9 1 4 0,-12-1 4 16,-11 2 3-16,-12 0 1 0,-12 0-1 15,-9 3-4-15,-15-2-6 0,-12-2-6 16,-6 3-5-16,-5-1-10 0,-2 1-30 15,-3 0-69-15,-2-3-83 0,4 3-203 16</inkml:trace>
  <inkml:trace contextRef="#ctx0" brushRef="#br0" timeOffset="119574.7311">15060 9607 201 0,'14'-6'44'0,"-4"1"-4"0,-2-1-38 16,-2 2-21-16,1 1-4 0,-3 0-2 15,1 4 3-15,-1-2 5 0,-2 1 12 16,0-1 20-16,-1 2 18 16,0 0 15-16,-1-2 8 0,0-1 3 0,0-1-4 15,1 2-6-15,1 0-10 0,0-2-10 16,-1-2-11-16,2 3-10 0,-1-3-3 0,1 3-2 16,-1-2-2-16,0-1 1 0,0 0 0 15,0 3-1-15,-2-1 1 0,0 1-1 16,0-1-3-16,-1 0-9 15,0 0-41-15,1 0-34 0,-2-1-65 0,1 0-148 16</inkml:trace>
  <inkml:trace contextRef="#ctx0" brushRef="#br0" timeOffset="122452.9746">17966 9516 353 0,'-23'-13'92'16,"1"-1"4"-16,-3 1-47 0,2 6-13 15,2 1-8-15,3 1-6 0,-1-4-6 16,3 4-2-16,2 3-3 0,1-2 1 16,4-2 0-16,0 2 2 0,2 1 0 0,2 4-1 15,2-1-1-15,1-1-1 0,1 2-3 16,1 6-2-16,1-1-2 0,3 5-2 16,0 0 0-16,3 4 1 0,1 2-1 15,3 3 1-15,3-4-1 0,4 0 0 16,3-4 0-16,7 1 0 0,4-4-1 15,5-1 0-15,3-3 1 0,3 1-1 0,3-2-1 16,6 0 1-16,-1 0 0 0,3 0 0 16,4-1 0-16,4 3 0 0,3-2 0 15,4 1-1-15,1-2 1 0,2 2 0 16,1-1-1-16,5 1 1 0,-2-4-1 16,4-1 1-16,2-3-1 0,0 2 0 15,4-1 0-15,4-1 0 0,-2 0 0 16,0-3 1-16,-1-2-1 0,0 3 0 15,-1-2 0-15,-3-2 0 0,-2 0 0 16,-5-4 1-16,-4 0 0 0,-5-2 1 0,-4-3 1 16,-8-2 0-16,-5 2 2 0,-7-4 0 15,-7 2 1-15,-7 3 0 0,-8 0 0 16,-6 2 0-16,-6 2-1 0,-5 0 0 16,-5 2-1-16,-3 3-1 0,-2 2 0 15,-1 2-1-15,-3 2-1 0,-2-1 0 16,-1 3 0-16,-4 1-2 0,0 2-5 0,-1-1-8 15,-2 3-95-15,-1 0-23 0,4 1-96 16,-2 3-209-16</inkml:trace>
  <inkml:trace contextRef="#ctx0" brushRef="#br0" timeOffset="133347.1311">14978 9825 406 0,'9'-4'95'16,"-2"0"1"-16,-2-4-62 0,0 2-14 15,1 1-4-15,2-2-3 0,0 1-3 16,-2 2 0-16,-1 0 1 0,0 1 2 0,0 0 4 16,-3 2 2-16,-2 1 0 15,-3 0 0-15,-3 0-2 0,-3-1-3 0,-3 1-3 16,-7 1-4-16,-5 3-2 0,-4-1-2 16,-3 3-1-16,-3 2 0 0,-4 4 0 15,-5-1-1-15,1 1 0 0,-2 2 0 16,0 2 0-16,-5 0-1 0,-4 2 1 15,-4 2-1-15,-3 5 0 0,-5 1 1 16,-4 2-1-16,-2 0 0 0,-5 1 1 16,-3-4-1-16,-3 0 0 0,-3-3 1 15,-1 0-1-15,1 0 0 0,-7 0 1 0,0 1-1 16,0-1 0-16,-1 2 0 0,-1 1 1 16,-2 3-1-16,-8 2 0 0,0 2 0 15,1 4 0-15,-4 6 0 0,-3 0 0 16,-3-2 0-16,-2-2 0 0,5 0 0 15,-3-2 1-15,-1-4-1 0,1-4 1 0,1 0 0 16,4 2 0-16,-2 1 0 16,0 0 1-16,-2 1-1 0,1 4 0 0,2 5 0 15,-3-1 0-15,0 1-1 0,3-1 1 16,0 0-1-16,-3-2 1 0,3-5-1 16,-2 1 1-16,2-1-1 0,2 0 2 15,-1 0-1-15,2-1 1 0,4 2 0 16,2 3 1-16,5 1 1 0,1 0-1 15,-2-4 1-15,5 1 0 0,0 1 0 16,4-1-1-16,0-3-1 0,-1-2 0 16,1-3 0-16,6 0 0 0,3-2-1 15,3 1 0-15,1-3 0 0,5 2 1 16,4 2-1-16,0 1 1 0,1 1 0 0,3 3-1 16,2 3 1-16,-1-4-1 0,1 1 0 15,3-2-1-15,6-1 1 0,-2-3-1 16,-1-2 0-16,-2-5 0 0,5 3 0 15,-1-2 1-15,-3 0-1 0,0 1 0 16,1 2 0-16,4 3 0 0,0 5 0 16,-1 0 1-16,-1 5-1 0,-2 2 0 0,0 1 0 15,-2 1 0-15,-5 0 1 0,1-2-1 16,0 1 1-16,1-1-1 0,-2-3 0 16,-3 0 1-16,2-1-1 15,2 1 0-15,-3-1 0 0,3 0 0 0,0 4 0 16,3 3 0-16,1 1 0 0,-3 0 0 15,-2-2 1-15,-1 1-1 0,-2-1 1 16,-2-3-1-16,2-2 1 0,-1 1 0 16,2 2 0-16,0 1-1 0,2 3 1 15,-2-2 0-15,3 2 0 0,-1-3-1 0,1 1 1 16,6-2 1-16,2-3-1 0,3-2 2 16,-1-1-1-16,-2-6 0 0,-2-1 0 15,3 1 1-15,-3-2-1 0,1 1 0 16,-1-1-1-16,5 1 0 0,3 3 0 15,4 7 0-15,0-3 0 0,-2 1-1 16,1 0 1-16,1-2 0 0,0-2-1 16,2-2 1-16,-1-6 0 0,0 0-1 15,4-4 1-15,1 0-1 0,3 2 1 0,2-1-1 16,3 2 1-16,1-4-1 0,2 1 1 16,-1-1-1-16,4 1 0 0,-1-3 0 15,1 0 0-15,-1-3 0 0,2 2 0 16,-1 0 0-16,1-2 1 0,2 0-1 15,2-1 0-15,1-3 0 0,4 0 0 16,3-2 0-16,1-1 0 0,5-2 1 16,0-1-1-16,2-1 0 0,-2-1 0 15,2 0 0-15,0 1 1 0,3-1-1 0,-2 0 0 16,1-1 1-16,1 1-1 16,1 1 1-16,-2-1 0 0,-1 0-1 0,0 1 0 15,-1-2 1-15,0 2-1 0,0 0 0 16,0 0 0-16,-1 0 0 0,0 2 0 15,0-1 1-15,-2 3-1 0,0-2 0 16,-1 3 1-16,-3 1-1 0,1 0 0 16,-1 2 0-16,1-2 0 0,0 1 0 15,1 0 1-15,-1 1-1 0,1-1 0 0,2 2 0 16,-1-1 0-16,0 1 0 0,1-1 0 16,-2 1 0-16,0-2 0 15,0 1 1-15,1-2-1 0,0-1 0 0,1 0 0 16,-1-2 0-16,0 1 0 0,2 0 0 15,1-3 0-15,-2 0 0 0,2-1 1 16,1 1-2-16,0-1 1 0,0 1 0 16,1-1 0-16,-1 2 0 0,3-2-1 15,-2 0 0-15,0 1 0 0,-1-2 0 16,1 1-1-16,-1 0-1 0,2-2-1 0,-2 2 0 16,0 2 0-16,-2-4-1 0,2 2-1 15,-1 3-1-15,-1-3-1 0,-1 1-2 16,1 2-3-16,-2-1-2 0,1 2-5 15,-1-2-3-15,1 1-1 0,1 0-1 16,0 1-1-16,-1-2-4 0,2 3-13 16,-2 0-74-16,1-1-82 0,-2 0-206 15</inkml:trace>
  <inkml:trace contextRef="#ctx0" brushRef="#br0" timeOffset="133709.7508">4110 14472 280 0,'-5'-15'88'0,"1"-1"7"0,-1 1-30 15,0 0-4-15,2 3-4 0,-2 2-7 16,0 0-9-16,0 2-6 0,0 0-5 15,0 5-4-15,1 2-4 0,-1 2-6 16,1 2-3-16,-1 7-2 0,-3 5-1 16,1 9 0-16,0 5-1 0,-1 5 1 0,0 3 0 15,-1 2 0-15,2-1-1 0,-1-1 0 16,1-7-1-16,1-2 0 0,2-2-1 16,2-6 0-16,4-3-1 0,4-5-1 15,4-5-1-15,6-4 0 0,5-4 0 16,7-7 0-16,8 0-1 0,7-5-4 15,7 1-7-15,9 1-10 0,1 0-19 16,-3 0-110-16,1 4-117 0,-3 2-287 16</inkml:trace>
  <inkml:trace contextRef="#ctx0" brushRef="#br0" timeOffset="135816.6661">18787 9684 507 0,'2'0'112'0,"-1"-1"2"0,-1-1-85 15,0 0-7-15,-1 1-3 0,1 1-3 16,-2-1-2-16,-2 1-3 0,-2 2-2 16,-3 1-2-16,-4-1-2 0,-1 6-1 15,-3 1-1-15,-1 2 1 0,-4 2 0 0,-2-1-1 16,0 3 0-16,-1 1 1 0,0 2-1 15,-7-1 0-15,-1 3-1 0,-3-1 1 16,0 5 0-16,-5 4-1 0,-1 1 0 16,-4 2 0-16,-2 2-1 0,-1 2 1 15,-5 0-1-15,-6-1 0 0,-3-3 0 16,-6-2-1-16,-6 3 1 0,-2-4-1 0,-6 4 1 16,-5 0-1-16,-1 2 1 0,-1 1-1 15,-5 3 0-15,2 4 0 0,-1 1 1 16,0-3-1-16,-2 1 0 0,-2-2 0 15,-1 3 1-15,0-4-1 0,-3-5 0 16,-3 0 0-16,-2 1 0 0,-2 3 1 16,-4 2-1-16,0 1 0 0,-3 6 0 15,-2 0 0-15,-5 1 1 0,-1-2-1 16,-1 0 0-16,-1 0 0 0,-2-6 0 16,-5-1 1-16,5-1-1 0,-3 3 0 15,1 4 0-15,-1-2 0 0,2 3 0 0,-1 2 0 16,2-3 1-16,-2 1-1 0,-1-2 0 15,1-3 1-15,6-1-1 0,-6-2 0 16,3-1 1-16,1 3-1 0,1 4 0 16,2 0 0-16,0 4 1 0,-1 1-1 15,-3-6 0-15,0 2 0 0,6-1 1 0,0-5 0 16,-2-1-1-16,3-6 2 16,0 1-1-16,6 7 0 0,0-1 1 0,0 3 0 15,2-2 0-15,2 5 0 0,1-1 0 16,-3 0 0-16,3-3 0 0,2-2 1 15,1 3 0-15,3-3 0 0,-4-4 0 16,3 0 0-16,4 1 1 0,-1 3-1 16,2 3 0-16,-1 0-1 0,-1 0 0 15,5 2 0-15,1 1-1 0,3 0 0 16,-3-4 0-16,1-3-1 0,2-2 1 16,1-2-1-16,4 1 0 0,1-1 1 15,-1-1 0-15,3 2 0 0,5-1 1 0,3-1 2 16,4 0-1-16,2 1 2 0,5-1 0 15,4-1-1-15,2-4 1 0,1-4-2 16,2 0 0-16,4-2-1 0,0-5 0 16,1-3-1-16,2 3 0 0,4 1-1 15,2-1 0-15,2-1 1 0,0 1-1 16,0 0 0-16,2 1 0 0,-1-2 0 16,2-2 0-16,1 2 0 0,0 2 1 0,2-1-1 15,0 0 0-15,5-3 0 0,0 2 0 16,3 1 1-16,2 0-1 0,1-1 0 15,2 1 0-15,3 1 0 0,-1 0 0 16,2 0 1-16,1-1-1 0,1-1 0 16,0-3 0-16,1-2 0 0,4-2 0 15,-1-2 0-15,3-2 0 0,1-1 0 16,0-1 0-16,3-1 0 0,0-1-1 16,1 1-2-16,-1-1-1 0,0-1 0 0,1 0-1 15,2-1 0-15,-2-2 0 16,2 0 0-16,0 1 2 0,2-4 0 0,2 1 1 15,-1-1 0-15,1 0 1 0,2-3 0 16,-2-2 0-16,2-2 1 0,0-1 0 16,1-1-1-16,-3-1 1 0,2 1 0 15,-1-1 0-15,0 1 0 0,1 2 0 16,-2 0 0-16,-1 2 0 0,0 2 0 0,-1 1 2 16,0 3-1-16,-1 3 1 0,0 1 1 15,-1 1-1-15,-1 5 0 0,-1 0 0 16,2 3-1-16,-3 3 1 0,-1 2-1 15,-3 4 1-15,2 4 0 0,-3-1 0 16,-1 2 2-16,-1 0-1 0,-2-2 2 16,3 1-1-16,3 0 1 0,-3-7 1 15,2 1-1-15,3-2 0 0,2-4 0 16,3 2 0-16,4-3-1 0,0-2 0 16,7 3-1-16,4 0-1 0,5 1 1 15,3-2-2-15,3 2-3 0,3-3-7 16,5 0-7-16,3-2-9 0,2-4-18 0,-2-1-111 15,8 1-117-15,4-3-280 0</inkml:trace>
  <inkml:trace contextRef="#ctx0" brushRef="#br0" timeOffset="138850.9399">22727 10847 351 0,'1'-8'90'0,"2"1"4"0,-2-2-45 0,2 2-9 16,-1 0-5-16,0 1-3 0,0-1-2 15,-1 4-1-15,0-1-2 0,0 0-5 16,1 3-3-16,1-1-5 0,2 1-4 16,3-1-2-16,3 1-3 0,2 1-1 15,4 1 1-15,3 1-1 0,2 0 0 16,1 2 0-16,3 2-1 0,-2 1 1 0,3 3-2 15,3 1 0-15,-2 2 0 0,2 2 0 16,2 2-1-16,-1 3 0 0,1-1 0 16,0 4 0-16,1 0-1 0,2 1 1 15,0 4-1-15,1-1 1 0,-1-1-1 16,-5 2 0-16,-3-1 1 0,-4 1-1 16,-4 2 0-16,-7-1 0 0,-7 1 1 15,-4 3-1-15,-3 0 0 0,-3 5 0 16,-5 2 1-16,-2 3-1 0,0 2 0 15,-4 1 1-15,0-3-1 0,-4 2 0 16,-2-3 0-16,-1-3 0 0,-1-5 1 0,0 2-1 16,-1-1 0-16,0 3 0 0,0 2 0 15,2 2 0-15,-3 1 0 0,-1 1 0 16,0-1 0-16,-2 0 1 0,-2-3-1 16,1-2 0-16,-1-2 0 0,0 1 0 15,2-2 0-15,-4 3 1 0,2 2-1 16,1 3 0-16,-2 3 0 0,1-2 0 15,-1-1 1-15,1-2-1 0,0-3 0 0,-1-2 0 16,-1-4 0-16,-2-3 0 0,-2-1 0 16,-1-1 1-16,-1 1-1 0,-3-1 0 15,2 1 2-15,-1 3 2 0,3-2 1 16,0 3 1-16,1 3 1 0,3-4 1 16,1 2 0-16,1-3 0 0,2-3-2 15,0-3 0-15,3-2-2 0,3-3-1 16,2-3 0-16,3 0-1 0,5-2-1 15,1 0 0-15,6-1-4 0,1 1-3 16,2-1-5-16,2-1-7 0,2-1-12 0,1 0 106 16,-1-3-215-16,0-3-120 0,0-3-330 15</inkml:trace>
  <inkml:trace contextRef="#ctx0" brushRef="#br0" timeOffset="140118.206">21876 13030 495 0,'1'-19'113'0,"-2"1"3"16,0 4-82-16,-1 4-8 0,1 3-5 15,0 3-3-15,-1 2-4 0,-1 2-4 16,2 2 0-16,-2 3-1 0,1 5 1 15,-2 7 2-15,-1 4 1 0,0 1 2 16,-1 4 1-16,-1 2 2 0,-2 1-2 0,0 0-1 16,-2-2-3-16,0 1-3 0,1 0-2 15,1-1-2-15,2 0-2 0,2-3-1 16,3-2 0-16,2-4-1 0,1-4 1 16,2 0 0-16,4-3 1 0,0-3 0 15,1 0 0-15,2-1 0 0,1 0 0 16,2-2 0-16,1-1-2 0,0-2 1 15,0-2-1-15,4 0 0 0,4-2-1 16,1-2-2-16,1 1-3 0,3-1-5 16,4 0-4-16,0 1-6 0,-1 3-9 0,-3 0-13 15,-2 1-106-15,-3 1-108 0,-3 1-266 16</inkml:trace>
  <inkml:trace contextRef="#ctx0" brushRef="#br0" timeOffset="144587.3332">9780 12552 366 0,'75'16'0'0,"-4"-14"-52"16,1-6-261-16</inkml:trace>
  <inkml:trace contextRef="#ctx0" brushRef="#br0" timeOffset="144854.617">12187 12449 410 0,'18'8'88'0,"4"-1"2"16,1-4-75-16,4 3-24 0,6-2-75 16,4-6-75-16,5-2-191 0</inkml:trace>
  <inkml:trace contextRef="#ctx0" brushRef="#br0" timeOffset="144996.2316">13395 12374 257 0,'33'1'0'15,"5"-4"-37"-15,2-3-182 0</inkml:trace>
  <inkml:trace contextRef="#ctx0" brushRef="#br0" timeOffset="145118.9037">14412 12355 407 0,'35'3'88'16,"1"2"-6"-16,4 1-140 0,3-3-20 15,1-2-69-15,6 0-146 0</inkml:trace>
  <inkml:trace contextRef="#ctx0" brushRef="#br0" timeOffset="145397.1432">18645 12276 413 0,'49'-6'75'0,"0"-1"-75"16,0 1-149-16,-5 3-189 0</inkml:trace>
  <inkml:trace contextRef="#ctx0" brushRef="#br0" timeOffset="147240.289">20521 12287 415 0,'4'3'93'0,"-2"-5"2"0,1 2-69 15,-2-1-7-15,4 0 2 0,-4 1 0 16,-1 1 0-16,0-4 0 0,0 3 1 16,0-3 0-16,-1 1 0 0,0 0 1 15,1-1-1-15,-3 0 0 0,2 3-1 16,-3-3-2-16,1-1-2 0,-1 1-1 15,-1 1-1-15,0 2-1 0,-1-1 1 0,-1 1 1 16,-1 2 0-16,0 2 0 0,-2 0 0 16,1-1-1-16,2 2-3 0,1-1-2 15,1 1-2-15,3 0-3 0,2-2-2 16,2 1-1-16,4-2 0 0,3 0 0 16,2-1 0-16,1-2 0 0,4-2-1 15,0-2 1-15,1-1-1 0,0-1 0 0,-2-2 1 16,-2-2-1-16,-3 1-1 0,-3 1 2 15,-3 0-1-15,-4 1-1 0,-4 1 1 16,-3 5 0-16,-4 2-1 16,-4 1 0-16,-2 4 1 0,-2 2 0 0,-2 3 3 15,0 1 1-15,1 0 1 0,3 2 0 16,5-1 1-16,3-1-1 16,6-3-1-16,3 1-1 0,6-2-1 0,4-3-1 15,3-2 0-15,5-3 1 0,3-1-1 16,3-4 0-16,-2-1-1 0,1-1 0 15,-4 1 0-15,-1 0 0 0,-6 1 0 16,-4 1 0-16,-3 3 0 0,-2 0-4 16,-4 0-8-16,-4 1-17 0,-3 4-27 0,-1 0-115 15,-4 2-132-15,-3 1-316 0</inkml:trace>
  <inkml:trace contextRef="#ctx0" brushRef="#br0" timeOffset="148526.7123">20701 11713 558 0,'-5'-5'134'0,"4"4"5"16,-1-1-87-16,0 2-14 0,4 0-7 16,-1 3-3-16,1-1-4 0,2 4-3 15,0 2-1-15,1 0 1 0,1 1 2 16,1 2-1-16,3 0-3 0,0-1-3 15,1 1-1-15,2-1-4 0,-2 1-1 16,3 0-4-16,-1-2-2 0,-2 2-2 0,0-1 0 16,-1-2-1-16,-1-1-1 0,-2-1-3 15,-1 0-5-15,-2 0-7 0,-2-1-9 16,-1 1-9-16,-1 2-5 0,0-2-10 16,-1 0-12-16,-1-2-103 0,-1-2-108 15,0-2-262-15</inkml:trace>
  <inkml:trace contextRef="#ctx0" brushRef="#br0" timeOffset="148750.1116">20870 11738 524 0,'-1'-7'132'0,"-3"2"5"16,1 2-73-16,-2 3-16 0,0 0-8 15,-1 1-7-15,0 4-4 16,-2 1-5-16,3 1-2 0,-2 3-2 0,1 1-2 15,-4 1-4-15,2 3-2 0,-2-2-2 16,1 1-3-16,-2 1-3 0,3-1-1 16,-1 0-3-16,3-1-6 0,1 1-11 15,1-2-9-15,2-1-13 0,2-3 38 0,0-1-163 16,2-5-125-16,6-3-309 0</inkml:trace>
  <inkml:trace contextRef="#ctx0" brushRef="#br0" timeOffset="149116.1113">21070 11644 592 0,'6'-5'138'16,"-5"-1"5"-16,-1 2-94 0,-5-2-16 16,5 5-6-16,0 1-3 0,-1 4-5 15,0 1-2-15,-2 3-3 0,0 2-2 0,3 6 0 16,-5 1 0-16,-1 3-1 0,-2-2-2 16,2 2 0-16,1 0-2 0,0 3 0 15,2-3-1-15,2 0-1 0,-1-2 0 16,6 1-1-16,0-2 0 0,2-1-1 15,4-4 0-15,1-2-1 0,1-3 0 16,3-3-1-16,-1-5-5 0,2-2-7 16,-1-3-10-16,-2-4-9 0,1-1-9 0,-4-1-19 15,-3-3-109-15,-1-1-116 0,-3-1-273 16</inkml:trace>
  <inkml:trace contextRef="#ctx0" brushRef="#br0" timeOffset="149294.6327">21018 11605 622 0,'-7'0'147'0,"1"-1"2"15,5 1-99-15,3 1-18 0,4-2-9 0,4 1-5 16,6 0-7-16,2-2-5 0,4 0-5 16,2-2-11-16,1 1-10 0,2-2-21 15,0 0-110-15,-5-1-121 0,2 2-292 16</inkml:trace>
  <inkml:trace contextRef="#ctx0" brushRef="#br0" timeOffset="149707.135">21317 11694 584 0,'0'-6'142'0,"0"0"7"0,0 2-87 16,2 3-18-16,-2 2-4 0,1 3-3 15,0 5-3-15,0 0-4 0,2 5-3 16,-2 1 0-16,1 1-3 0,1-1-4 0,-1 1-4 16,1 0-3-16,-2-1-3 0,1-3-2 15,2-1-3-15,-1-2-2 0,0-2 0 16,1-1-1-16,1-3-1 0,0-2 1 15,1-2-1-15,0-4 0 0,2-1 0 16,1-2 0-16,1-3 0 0,1-1 0 0,0-1-1 16,1-1 0-16,2 2 1 0,-2 2-1 15,-4 0-1-15,1 4 1 0,-2 4-1 16,-2 2 1-16,-4 2 0 0,-1 3-1 16,-2 4 1-16,0-2-2 0,-1 3-2 15,1 0-3-15,-2 1-7 0,3 0-10 16,1 0-12-16,1-1-9 0,3-1-8 15,1 1-14-15,2-3 1 0,0-2-104 16,3-2-104-16,2-1-250 0</inkml:trace>
  <inkml:trace contextRef="#ctx0" brushRef="#br0" timeOffset="149891.642">21674 11801 588 0,'0'-4'149'15,"0"2"6"-15,0-2-77 0,0 3-28 16,-1 1-10-16,2 0-7 0,0 0-6 16,0 1-9-16,3 0-6 0,0-1-4 15,0 2-2-15,5-2-4 0,-2 0-10 0,2-2-17 16,2 1-13-16,0 1-3 0,1-1-126 16,2 0-127-16,-1-1-298 0</inkml:trace>
  <inkml:trace contextRef="#ctx0" brushRef="#br0" timeOffset="150454.2568">21987 11670 602 0,'-6'6'139'0,"-1"1"6"0,1 3-95 16,1 5-15-16,-1 1-2 0,1 2-3 15,1 0-2-15,-1 2-4 0,2 2-4 16,-1-3-5-16,1-1-3 0,1-1-4 0,1-1-2 16,1-3-2-16,1-3-2 15,0-4-1-15,2-2 1 0,-1-5-1 16,3-4-1-16,0-4 1 0,1-4 0 0,0-4-1 16,3-2 1-16,-1-4-1 0,1-3 0 15,1-2-1-15,1 0 1 0,0 1-1 16,0 4 0-16,-1 1 0 0,-3 5 1 15,-1 6-1-15,0 3 1 0,-3 7 1 16,-3 2-1-16,-3 5 1 0,1 5 0 16,-2 3 0-16,2 3 1 0,-5 1 0 15,4 2 2-15,2-2 1 0,1 1 1 16,1-3 2-16,4 0-1 0,2-3 1 0,4-2-1 16,1-1-2-16,3-2-1 0,2-4-1 15,2-3-1-15,-1-4 0 0,2-3-1 16,0-4 0-16,0-5 0 0,0-1 0 15,-2-2 0-15,0-3-1 0,-2 0 1 16,-1-1-1-16,-3 4 0 0,-2 2 0 16,-3 3 1-16,-2 5-1 0,-5 3-1 15,-1 5 1-15,-4 5 0 0,-2 3 0 0,-2 3 0 16,1 4 0-16,-1 4 0 16,0 1 0-16,2 1 0 0,2 1 0 0,3 0 0 15,2-1 0-15,1-1 0 0,4-3-5 16,3-2-9-16,2-2-16 0,1-1-11 15,4-4-18-15,1-3-29 0,0-3-88 16,0-1-111-16,0-4-242 0</inkml:trace>
  <inkml:trace contextRef="#ctx0" brushRef="#br0" timeOffset="150857.2155">22389 11498 556 0,'-7'-11'139'0,"2"2"9"0,1-2-48 15,3 3-63-15,5 6-6 0,2 0 0 0,1 4-1 16,2 1-5-16,4 5-7 16,3 0-2-16,5 3-1 0,2-2-3 0,3 2-2 15,2-3-1-15,2 2-2 0,-1-1-2 16,-2-2 0-16,-4 1-1 0,-2 0 1 15,-5 1 0-15,-4-1 1 0,-5 2 2 16,-4 0 0-16,-4 1 1 0,-4 2 1 16,-3 2 0-16,-1 1 0 0,-2 0-1 15,0 4-1-15,-2 0-2 0,1 0-1 16,4 1 0-16,0 0-3 0,2 2 0 0,2 0-1 16,2-1 0-16,3 1-1 0,3 2 1 15,0-3-1-15,-1 0 1 0,5-1-1 16,-5-3 0-16,1-5 0 0,-4-4 1 15,-3-3 0-15,-1-1 1 0,-5-3-1 16,-7-5 0-16,-2 1-5 0,-4 2-15 16,-5 0-26-16,-4 0-32 0,-3-2-112 15,-2 0-140-15,-1 0-323 0</inkml:trace>
  <inkml:trace contextRef="#ctx0" brushRef="#br0" timeOffset="154490.1119">17285 9154 406 0,'0'0'103'0,"-1"0"0"15,1 0-32-15,0 0-51 0,-2 0-9 0,2 1-5 16,2 0-2-16,-2-1-2 0,0 2 1 15,0-1-1-15,0-1 1 0,0 1 0 16,0-1 0-16,0 0 0 0,1 1-2 16,1-1-3-16,1 1-6 0,0-1-98 15,4 0-91-15,-1 3-233 0</inkml:trace>
  <inkml:trace contextRef="#ctx0" brushRef="#br0" timeOffset="159034.7951">14743 5675 303 0,'-7'-15'83'16,"1"1"4"-16,1 0-35 0,1 1-10 16,0 0-9-16,1 2-5 0,-3 0-4 15,-3-1-4-15,-2 0 0 0,-4-2-2 16,-2 2 0-16,-5 2-2 0,-4 2-3 16,-2 4-2-16,-6 3-2 0,-4 2-3 0,-6 5-2 15,-4 5-1-15,-3 2-2 0,-7 2 0 16,-2 4-1-16,1 3 1 15,2 4-1-15,0 2 1 0,3 0 0 0,5 5 0 16,5 3 1-16,6 4 0 0,7 7 0 16,5 2 0-16,9 1 1 0,7 4-1 15,7-4 1-15,11 0-1 0,6-3 0 16,11-9 1-16,6-8-1 0,10-2 1 16,6-3-1-16,9-8 0 0,8-7 0 0,6-9 1 15,3-5 1-15,4-3 3 0,0-11 2 16,2-6 3-16,-3-4 2 0,-4-1 4 15,-5-8 1-15,-4-11 1 0,-7-6 0 16,-8-3-3-16,-9-2-2 0,-11-6-1 16,-14-1-4-16,-13 2-2 0,-14 1-2 15,-18-2-2-15,-17 2-1 0,-15 4-2 16,-20 12-6-16,-13 7-8 0,-18 12-11 16,-15 22-15-16,-13 20-109 0,-11 20-115 0,-17 9-278 15</inkml:trace>
  <inkml:trace contextRef="#ctx0" brushRef="#br0" timeOffset="163053.9998">24769 14703 436 0,'-53'-19'92'0,"-2"10"-1"15,-3 2-79-15,4 10-7 0,-4 3-5 16,-1 6 0-16,-3 4 0 0,-1 5 3 16,0 2 4-16,-3 5 7 0,1 6 4 15,5 5 5-15,4 9 4 0,9 2 0 16,4 4-1-16,6 1-4 0,9 4-3 0,7 1-5 15,6-3-4-15,9-2-2 0,7 5-3 16,9 5 0-16,9-1-2 0,6-2 1 16,7 2-2-16,10-1 0 0,2-1 0 15,6-9 1-15,4-7 0 0,9 2-1 16,4 1 0-16,5-5 0 0,3-3-1 16,2-8 1-16,3-4-1 0,3-5 0 15,-3-9 0-15,-2-9 0 0,-1-9 0 16,-1-10 0-16,-1-7 0 0,-4-10 0 0,-4-5 0 15,-1-7-1-15,-2-6 0 0,-8-3 0 16,-3-2 0-16,-5-3 0 0,-5-7 1 16,-6-8 2-16,-12-5 3 0,-6-7 3 15,-5-4 3-15,-9-18 3 0,-10-3 3 16,-11 0 0-16,-8 4-2 0,-10 1-2 16,-13 1-3-16,-13 6-4 0,-11 18-8 15,-12 10-9-15,-14 15-10 0,-11 12-15 16,-12 12-1-16,-7 13-113 0,-6 13-110 0,-16 8-261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3:18:56.2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1022 4881 403 0,'-9'-8'89'0,"-2"-3"1"16,1 5-68-16,-1 1-8 0,0 1-6 16,-1 0-2-16,1 2-2 0,-4-1 0 15,0 1-2-15,-2 0 1 0,0-1-2 16,-1 1 1-16,-1 0 0 0,-1 0 2 16,-1 2 0-16,1 0 2 0,2 2 2 15,-3 1 1-15,1 1 1 0,1-1 0 16,4 3 1-16,2-1-1 0,-1 0-1 0,4 1 0 15,3 2-2-15,2 0 0 16,1 2-1-16,3 0-1 0,2 1-1 0,4 1 0 16,0-1 0-16,6 3-1 0,4-1 1 15,3-1-1-15,6 1 1 0,5-1-1 16,7 1-1-16,3-2 0 0,2-1 0 16,7 0-1-16,6 0 0 0,2-3 0 15,8 2-1-15,-3-8 1 0,9 3-1 16,1-2 1-16,3-3 0 0,2 0-1 15,3-1 1-15,0 0 1 0,3-2 0 0,-3-3 1 16,5-2 0-16,1-2 1 0,-1-3 1 16,-4-2 0-16,-1-4 1 0,-4 2-1 15,-6 0 1-15,-4 1 0 16,-8 1-1-16,-6 7 0 0,-6-1-1 0,-5 5-3 16,-7 6-12-16,-4 5-113 0,-9 0-106 15,-10 0-273-15</inkml:trace>
  <inkml:trace contextRef="#ctx0" brushRef="#br0" timeOffset="12701.4555">21761 5570 411 0,'-1'-24'117'0,"-1"1"7"15,0 2-8-15,-1 7-67 0,2 5-8 16,0 2-2-16,0 4-4 0,0 3-5 16,2 9-4-16,0 6-4 0,-2 3-2 15,0 6 0-15,1 7 1 0,-2 7 2 16,0 7-1-16,-1 1 1 0,2 0 0 0,1 1-2 16,1 1-3-16,-1-4-2 0,3-5-3 15,-1-4-1-15,1-2-4 16,-1-7-1-16,1-5-1 0,-1-6-1 0,1-6-3 15,1-6 0-15,3-6 0 0,0-3 0 16,1-7-1-16,1-4-1 0,1-10 2 16,0-3 1-16,-2-1-2 0,2-1 0 15,2-4 0-15,-1 7-1 0,2 3 1 16,-2 8-1-16,-2 4-1 0,2 9 0 16,-4 5 1-16,-3 8 0 0,-1 4-1 15,1 5 1-15,-2 4 0 0,0 7 0 0,0 1 1 16,0 2-1-16,1 0 0 15,-2-1 1-15,0-2-2 0,1-2-3 0,1-6-11 16,1-2-13-16,0-3-16 0,1-5-14 16,3-2-18-16,-2-4-107 0,1-3-121 15,-1 0-267-15</inkml:trace>
  <inkml:trace contextRef="#ctx0" brushRef="#br0" timeOffset="13070.5378">22109 5647 492 0,'3'-4'126'15,"0"3"4"-15,-2 0-59 0,3 1-27 0,-2 3-8 16,-1 4-4-16,1 1-5 15,0 4-2-15,-1 3-2 0,0 3-1 0,1 3 0 16,-1 1-1-16,1 3 0 0,0-1-1 16,-1 2 0-16,0 1-1 0,0 0-2 15,0 2-1-15,1 0-1 0,0-3-2 16,-1 3-3-16,2-5-2 0,1-1-3 16,0-3-1-16,1-5-1 0,0-3-2 0,0-3-1 15,1-6 0-15,2-2-3 0,-1-2-3 16,1-4-5-16,1-3-6 0,0-3-8 15,0-2-10-15,-1-2-6 0,0-3-5 16,-2-2-13-16,-1-2 67 0,-2-1-168 16,-2 1-114-16,0-1-299 0</inkml:trace>
  <inkml:trace contextRef="#ctx0" brushRef="#br0" timeOffset="13254.0472">22149 5610 596 0,'-2'0'138'16,"-1"-1"3"-16,2 1-93 0,3-1-18 15,3-1-8-15,1 0-5 0,4 0-6 16,1-1-4-16,3-1-8 0,2 1-8 0,-2-2-14 16,2 0-15-16,0 1-107 0,-1 1-114 15,0 4-275-15</inkml:trace>
  <inkml:trace contextRef="#ctx0" brushRef="#br0" timeOffset="13765.1597">22376 5772 483 0,'0'-1'126'0,"-2"2"5"16,1 1-50-16,0 3-37 0,1 4-10 0,0 1-4 15,2 3-3-15,0 3-2 0,-1 1-1 16,3 4 0-16,-2 0 0 0,2 1 1 16,-1-4-1-16,0 2-5 0,0-2-2 15,2-3-3-15,-1-5-2 0,1-3-3 16,0-2-3-16,0-3-1 0,1-3-2 16,-1-4 0-16,1-3-1 0,2-3-1 15,0-5 1-15,-1-3-1 0,3 0 0 16,0-2 0-16,-2 1-1 0,2 3 1 15,0 0-1-15,-3 4 0 0,1 3 1 0,-2 2-1 16,0 5 0-16,-2 3 0 0,3 5 0 16,-5 1 0-16,1 4 0 0,-2 1 0 15,2 2 0-15,-1 1 0 0,2 1-1 16,-3-2-1-16,3 3-5 0,2-2-7 0,-1-4-8 16,2 2-11-16,1-2-10 0,2-3-18 15,-1-2-108-15,1-2-117 0,-1-2-275 16</inkml:trace>
  <inkml:trace contextRef="#ctx0" brushRef="#br0" timeOffset="14938.6535">22412 5822 527 0,'-2'-5'130'16,"-2"0"4"-16,1 2-76 0,0 0-14 0,2 2-7 15,-2 1-5-15,1 4-6 0,1 2-5 16,-2 4-3-16,5 4-3 0,-4 5-3 15,0 5 1-15,2 5 0 0,1 5 3 16,-2 1 2-16,0 3 3 0,-2-2 3 16,2-1 0-16,0-3 0 0,-2-4-2 15,1-2-3-15,1-4-3 0,1-4-2 16,2-1-4-16,1-6-3 0,0-1 0 16,1-6-2-16,1-5-2 0,1-7 0 15,0-4-1-15,0-5 0 0,3-1 0 16,-2-6 0-16,0-1-1 0,2-5 0 0,0 0-1 15,0-5 1-15,-1-4-2 0,-1 0 1 16,2-2-3-16,-4 1 2 0,1 2-1 16,-1 4 0-16,0 4 0 0,-2 8 1 15,0 4-1-15,-1 4 1 0,1 5 0 16,-2 4 0-16,-1 1 0 0,1 4 1 16,-2 3-1-16,1 1 0 0,0 4 1 15,0 3-1-15,1 2 1 0,-1 6 0 16,1-1 1-16,2 4-1 0,-1 0 1 0,2 3 1 15,-1 2-1-15,4-3 1 0,-1 1 0 16,2-1 1-16,-2-3-1 0,4 0-1 16,-1-5 1-16,-1-4-1 0,1-2-1 15,0-4 0-15,-1-3 0 0,2-4 0 16,0-1 0-16,-1-6 0 0,1-3 1 16,-1-5-1-16,1-2 0 0,-2-5 1 0,2 0-1 15,-1-6 1-15,-2 1-1 16,2-1 0-16,-2 2 1 0,0 0-1 0,1 4 0 15,-4 3 0-15,1 4 0 0,-2 5 0 16,-2 4 0-16,-1 6 0 0,0 4 1 16,-1 7 0-16,-2 5-1 0,2 2 0 15,-1 6 1-15,2 5 0 0,-2 3 1 16,1 3-1-16,2 1 2 0,1-1 0 16,-1 0 0-16,1-2 0 0,2-4 0 15,1-3-1-15,0-5-1 0,1-4-2 16,1-2-4-16,2-2-4 0,-1-5-7 0,1 1-15 15,0-5-15-15,-1 0-11 0,-2-2-19 16,-1 0 11-16,-2-2-119 0,-2 1-116 16,0 1-259-16</inkml:trace>
  <inkml:trace contextRef="#ctx0" brushRef="#br0" timeOffset="15319.1142">22920 5991 673 0,'1'0'163'0,"-1"-1"8"0,1 2-102 15,0-2-19-15,2 2-7 0,-1-3-6 16,1 2-9-16,0-3-9 0,1 2-7 15,1-1-9-15,0-3-11 0,1 0-17 16,1 1-18-16,1-2-17 0,-1 1-123 16,-1-1-135-16,0 0-312 0</inkml:trace>
  <inkml:trace contextRef="#ctx0" brushRef="#br0" timeOffset="15782.4462">23122 5851 553 0,'2'2'132'0,"-2"0"4"0,1 2-81 15,2 3-13-15,-2 4-3 0,1 4 1 0,1 2 1 16,-1 4-2-16,1 1-2 0,-1 2-1 16,-1 0-5-16,2-2-4 0,-1-1-5 15,0-4-7-15,0-3-3 0,0-3-3 16,1-3-3-16,1-5-2 0,1-3-1 16,-1-3-1-16,4-3 0 0,-2-7-1 0,1-1 1 15,1-5-1-15,0-2 0 16,0-2-1-16,-1-1 1 0,0-1-1 0,1 3 0 15,-2 4 1-15,0 3-1 16,0 4 0-16,-1 5 0 0,-1 6 0 0,-2 2 0 16,0 6 0-16,0 3 0 0,-1 3 0 15,0 4 0-15,-1 2 0 0,0 1 1 16,1 4-1-16,1-2-1 0,-1-1 0 16,0-2-6-16,1-2-7 0,3-3-10 15,1-3-14-15,2-6-10 0,0-1-12 16,3-3-15-16,-2-4-103 0,1-2-114 15,0 1-260-15</inkml:trace>
  <inkml:trace contextRef="#ctx0" brushRef="#br0" timeOffset="16238.481">23411 5566 609 0,'-1'2'143'0,"1"1"6"16,3 1-88-16,3 1-21 0,3-1-4 16,2-1 0-16,4-1 0 0,2 1-4 15,5-2-3-15,2-1-2 0,3 0-5 16,0 0-3-16,-1 0-4 0,0 1-3 0,-4 0-3 15,-5 1-1-15,-4 0-3 0,-3 3 0 16,-3 1-2-16,-3 1 0 0,-3 3-1 16,-2 4-1-16,-3 4 0 0,0 4 1 15,-1 3-1-15,-3 5-1 0,3 2 0 16,1 2 0-16,0 3 0 0,3 1 1 16,-1 0-2-16,4 0 1 0,-1-2-1 15,1-1 1-15,0-3-1 0,0-1-1 16,0-7 0-16,1-2-2 0,-2-3 1 15,0-5 0-15,-1 0-1 0,-1-4 2 16,-1-4 1-16,-2 0 0 0,-2-1-1 16,-2-3-3-16,0-2-4 0,-2 0-6 0,0-2-7 15,-1 0-8-15,0 0-11 0,3 0-4 16,-1-2-9-16,3 0-12 0,0-1-102 16,0 2-111-16,1-1-266 0</inkml:trace>
  <inkml:trace contextRef="#ctx0" brushRef="#br0" timeOffset="16502.8256">23853 5915 653 0,'0'-2'155'16,"0"0"3"-16,0 1-100 0,2 2-20 0,3 1-6 16,0 0-7-16,1 1-6 0,0 0-6 15,2 1-4-15,0 0-3 0,0-1-8 16,-1 0-11-16,0-1-15 0,1-1-13 16,-1 3 18-16,-3-1-144 0,-1 0-128 15,1 1-301-15</inkml:trace>
  <inkml:trace contextRef="#ctx0" brushRef="#br0" timeOffset="16669.9687">23871 6082 643 0,'4'1'146'0,"-2"0"2"15,2 0-108-15,1 1-16 0,2-5-6 16,2 1-9-16,-1-1-13 0,2-2-14 15,3 2-92-15,-5-2-39 0,4 1-108 16,-3 4-232-16</inkml:trace>
  <inkml:trace contextRef="#ctx0" brushRef="#br0" timeOffset="18344.0034">24196 5597 497 0,'-3'-9'123'0,"0"3"6"0,0 2-78 0,1 3-10 15,-2 5-6-15,3 6-3 0,-1 4-4 16,-1 8-2-16,3 6-1 0,-1 6-2 16,1 2 3-16,2 3-2 0,3 2-1 15,1 2-4-15,0-4-4 0,1-1-4 16,1-3-1-16,0-3-3 0,-1-5-3 15,0-3-1-15,1-10-2 0,0-4 0 16,1-6 0-16,0-7 0 0,3-8-1 0,1-6 0 16,0-6 1-16,1-7 0 0,-1-4 0 15,0 0 0-15,0 1 0 16,-3 0 0-16,-3 5 0 0,-1 4 0 0,-1 8 0 16,-1 5-1-16,-2 5 0 0,0 7 1 15,-1 8 0-15,0 4 0 0,-2 6 1 16,1 4 0-16,1 4 0 0,-1 4 0 15,1 1 0-15,2-3-2 0,0 0 1 16,4-1-2-16,0-4 1 0,2-6-4 16,0-3-9-16,2-5-16 0,2-3-8 0,0-5-22 15,1-4-109-15,0-4-124 0,0-2-283 16</inkml:trace>
  <inkml:trace contextRef="#ctx0" brushRef="#br0" timeOffset="18717.2029">24616 5640 542 0,'0'-2'125'0,"-1"1"5"0,1 0-89 16,1 1-10-16,0 1-1 0,0 0 0 15,2 2 1-15,-1 2 1 0,1 2 1 0,-2 3 1 16,2 2 1-16,-3 4 0 16,2 1-3-16,-2 2-4 0,0 3-4 0,0 2-4 15,-1-1-1-15,0 2-4 0,-1 1-3 16,-1 1-1-16,3-1-1 0,1 0-2 16,1-1-1-16,2-2-2 0,1-2-1 15,1-3-2-15,-1-4-1 0,3-2 0 16,1-2-1-16,0-5 1 0,0-1-1 15,1-2-1-15,2-2-2 0,3-2-5 16,-4-5-7-16,1-3-9 0,-1-2-10 16,-1-4-15-16,-1 0-7 0,-2-2-12 15,-2-3-6-15,-2 0-101 0,-6 0-109 16,2 1-253-16</inkml:trace>
  <inkml:trace contextRef="#ctx0" brushRef="#br0" timeOffset="18900.485">24683 5627 492 0,'-2'-1'129'0,"0"0"2"0,2 0-9 0,1 1-97 15,2-2-13-15,2 1-3 0,3-1-2 16,0-1-1-16,4 1-2 0,2-2-2 16,-1 0-2-16,2 2-6 0,-1 0-10 15,-1 0-17-15,1 2-101 0,-5 0-108 16,1 3-265-16</inkml:trace>
  <inkml:trace contextRef="#ctx0" brushRef="#br0" timeOffset="19300.5366">24778 5739 496 0,'1'-1'119'0,"0"-1"4"0,2 1-81 16,-2-1-7-16,1 2 0 0,1 0-1 15,-1 1-6-15,1 0-4 0,-1 2 1 0,1-1-1 16,0 3-1-16,1 0 0 0,0 0 0 16,0 0-2-16,1 1 1 0,-1 1-3 15,1 0-2-15,0 1-1 0,0-2-3 16,-2 0-3-16,1-1-1 0,0-4 0 15,-1-2 0-15,1-3-1 0,0-1 0 16,2-1 0-16,0-2-1 0,1-2-2 16,1 1-1-16,-1 1-1 0,0 2 0 15,1-1-1-15,-2 3 0 0,0 2 1 16,-1 2 1-16,0 5 1 0,-1 1 0 16,-1 3 0-16,0 2 1 0,-1 1 0 0,2 2-2 15,-2-1-1-15,1-1 0 0,0-2-2 16,1-1-6-16,2-3-12 0,-1-2-15 15,2-3-16-15,1-1-21 0,0-1-116 16,0-4-133-16,0-1-301 0</inkml:trace>
  <inkml:trace contextRef="#ctx0" brushRef="#br0" timeOffset="19736.5812">25089 5532 575 0,'2'-4'134'0,"2"0"6"0,0 2-87 16,3 1-15-16,4 1-6 0,1 2 2 15,1-1 1-15,1 4-1 0,0 1-3 16,2 2-2-16,-3 0-3 0,1 1-2 16,-1-1-4-16,1 2-4 0,-3-1-4 15,0 2-2-15,-3-3-1 0,-2 2-2 0,-2-1-2 16,-2 2 1-16,-2 0 0 0,-1 1 0 16,-4-1 0-16,2 4-1 0,-2 0 0 15,0-1-1-15,0 1-2 0,0 1-1 16,0 1-1-16,1 0 0 0,2-2-1 15,-2 0 1-15,3 1 0 0,0-4 2 16,0-1-2-16,-2-1 1 0,2-2-1 16,-3 2 0-16,1 0-3 0,-4-2-5 15,0 1-8-15,0-1-12 0,-3 1-19 16,0 0-10-16,-1 0-19 0,-1 1-107 16,-2-2-123-16,2 0-276 0</inkml:trace>
  <inkml:trace contextRef="#ctx0" brushRef="#br0" timeOffset="21979.2629">22193 7073 554 0,'-7'-11'133'0,"1"2"5"15,0 2-75-15,-1 1-19 0,4 1-7 16,-1 2-2-16,2 3-3 0,2 4 0 16,0 3-1-16,0 3-4 0,1 6-2 0,1 4-3 15,0 0-1-15,0 4-3 0,-2 1-3 16,2-1-3-16,1 0-1 0,1-3-3 15,-2-3-1-15,2 0-3 0,-2-5 0 16,3-4 0-16,-3-2-1 0,2-3 0 16,0-7 0-16,-1-3 0 0,1-5 0 15,2-6-1-15,3-3 0 0,-1-5 1 16,2-4-1-16,1 1 0 0,3-1 0 16,-1 3-2-16,-1 2 1 0,-1 3-1 0,-1 5-1 15,-1 5 0-15,-3 5 0 0,-1 6 0 16,-1 5 0-16,-1 4 0 0,1 6 0 15,-3 3 1-15,-1 3 0 0,0 3 0 16,0-1-1-16,0 1 1 0,0 0-4 16,1-4-6-16,4 0-11 15,1-3-16-15,4-1-11 0,0-4-12 0,1-3-10 16,0-2-111-16,0-3-118 0,3-3-268 0</inkml:trace>
  <inkml:trace contextRef="#ctx0" brushRef="#br0" timeOffset="22161.773">22537 7150 621 0,'-3'-1'154'16,"-5"-1"7"-16,1 0-83 0,1 2-32 15,-1 0-9-15,4 0-8 0,2 0-10 16,1 1-7-16,4 0-5 0,0 2-6 16,3-2-10-16,2 2-15 0,0-1-6 0,1 3-10 15,-3-3-16-15,2 2-44 0,-3 0-64 16,-3 1-99-16,-3-2-215 0</inkml:trace>
  <inkml:trace contextRef="#ctx0" brushRef="#br0" timeOffset="22294.0852">22514 7270 558 0,'-6'8'142'16,"2"1"5"-16,1-2-60 0,0 1-43 0,3-2-13 16,1 0-5-16,3-2-6 15,2 1-8-15,2-4-5 0,-2-2-7 16,6-3-10-16,1-1-10 0,2-1-11 15,1-1 32-15,0-2-155 0,-1-2-123 0,7 0-305 16</inkml:trace>
  <inkml:trace contextRef="#ctx0" brushRef="#br0" timeOffset="22575.3331">22714 7125 607 0,'-6'13'140'0,"-1"-1"5"16,3 1-94-16,0 2-19 0,3 1-4 16,1-3-5-16,2 1-3 0,3-4-5 15,2 0-4-15,3-4-2 0,2-4-2 16,4-4 0-16,2-4 0 0,-1-4 0 16,1-1 1-16,-1-4-1 0,-1-2-1 15,-1 0-1-15,-4-2-1 0,-5 2-1 0,-1-1-2 16,-4-1-1-16,-5 2 0 15,0 1-4-15,-5 3-5 0,-3 2-6 0,-3 5-9 16,-2 5-9-16,-2 4-10 0,2 7 3 16,-1 3-119-16,1 3-112 0,3 5-273 15</inkml:trace>
  <inkml:trace contextRef="#ctx0" brushRef="#br0" timeOffset="25111.1711">23062 7267 521 0,'7'7'136'0,"-3"-1"6"15,-2 2-47-15,-1 2-45 0,2 2-11 16,-2 2-7-16,1 2-5 0,-4-3-6 16,0 1-7-16,-1-1-5 0,-4-2-5 15,1 1-3-15,-2-2-13 0,1-2-12 16,1-2 66-16,1-3-198 0,1-3-135 16,2-6-358-16</inkml:trace>
  <inkml:trace contextRef="#ctx0" brushRef="#br0" timeOffset="25416.0171">23198 7250 543 0,'6'-2'129'15,"-1"-5"4"-15,1-2-76 0,-1-2-28 0,1-4-7 16,0-1-1-16,-1-1-2 0,1-1-3 16,-1-1-3-16,-2-1 1 0,0 0 0 15,-1-1-1-15,-2 3-2 0,0 3-3 16,-1 2 0-16,-1 3-2 0,-1 1-2 16,1 10-1-16,-1 7-2 0,0 3 0 15,-1 4-1-15,-1 5-5 0,0 5-8 16,2 4-8-16,-1 1-11 0,1 0-91 0,2 1-29 15,1 1-102-15,4-3-210 0</inkml:trace>
  <inkml:trace contextRef="#ctx0" brushRef="#br0" timeOffset="25612.0053">23485 7307 652 0,'3'5'148'0,"-2"2"5"16,0 3-109-16,-1 1-17 0,0 2-6 16,-1 2-3-16,-3 2-5 0,1 1-6 0,-2 2-3 15,-1 1-7-15,-2 0-11 0,2 0-14 16,-1-4-128-16,-3-4-126 0,4 1-321 16</inkml:trace>
  <inkml:trace contextRef="#ctx0" brushRef="#br0" timeOffset="25879.714">23771 7299 630 0,'4'-3'159'0,"-3"1"12"0,-1 2-81 16,1-2-26-16,-1 2-7 15,0 0-7-15,0 0-10 0,-1 0-10 0,1 0-13 16,-1 0-8-16,1 2-13 0,-2-3-19 16,2 2-19-16,0 2-18 0,2-1-129 15,-2 1-143-15,2-1-334 0</inkml:trace>
  <inkml:trace contextRef="#ctx0" brushRef="#br0" timeOffset="26023.3721">23902 7341 602 0,'-4'-2'138'16,"2"0"1"-16,1 0-83 0,-1 1-41 15,4-2-17-15,0-1-14 0,0 1-120 16,1-2-116-16,2-1-291 0</inkml:trace>
  <inkml:trace contextRef="#ctx0" brushRef="#br0" timeOffset="26145.0475">24037 7310 530 0,'0'2'108'15,"0"-5"-15"-15,-2 2-188 0,2-2-103 16,-2 1-239-16</inkml:trace>
  <inkml:trace contextRef="#ctx0" brushRef="#br0" timeOffset="26340.9173">24219 7302 607 0,'5'7'148'0,"-2"0"6"16,-1 3-89-16,-1 0-19 0,-1 1-5 15,0 1-3-15,0 2-8 0,-3-1-8 16,0 2-7-16,-2 0-5 0,-1 2-6 16,0 1-14-16,-1-2-17 0,-1-1-14 0,0-2-129 15,0-3-132-15,2-3-327 16</inkml:trace>
  <inkml:trace contextRef="#ctx0" brushRef="#br0" timeOffset="26945.6706">24361 7083 567 0,'3'-5'139'0,"-2"1"6"0,0 0-81 16,-1 2-18-16,1 3-5 0,-1 0-3 16,-1 7-3-16,0 3-6 0,-4 2-3 0,3 7-1 15,-5 4-4-15,0 3-2 16,-1 1-3-16,-1 2-2 0,2-1-1 0,2-1-2 16,0-6-4-16,2-3-1 0,3-7-3 15,3-5 0-15,2-3-2 0,0-5 0 16,1-5-1-16,1-5 0 0,0-5 0 15,3-5 0-15,-1-2 0 0,-1-6-1 16,1-2 0-16,0-1-1 0,0-1 0 16,0 1-2-16,-1 2 0 0,0 5 0 0,0 4 0 15,-3 4 0-15,0 4 0 0,-2 7 2 16,-1 6 1-16,1 5 0 0,-2 6 0 16,1 3 1-16,1 4-1 0,2 3 1 15,1 2 0-15,2 0 0 0,3 0 1 16,4-1 1-16,2-2 0 0,3-1 1 15,1-6-1-15,2-2 1 0,0-2-1 16,-1-5 0-16,-2-7 0 0,-2-3-1 16,-2-3 1-16,-2-3 0 0,-2-4-1 0,0-2 2 15,-3-3-1-15,-1 1 0 0,0 2 0 16,-4 1-1-16,1 2 1 0,-1 4-1 16,-3 4-1-16,-1 4-1 0,1 6 0 15,-2 3 0-15,0 4 0 0,0 4 0 16,0 6 1-16,-1 2-1 0,2 4 1 15,2 2 0-15,-1 4-2 0,2-2-8 0,2 0-14 16,1 0-20-16,3 0 132 16,1-3-269-16,2-3-156 0,3-3-418 0</inkml:trace>
  <inkml:trace contextRef="#ctx0" brushRef="#br0" timeOffset="40494.6855">13807 6758 96 0,'-2'6'21'0,"-2"-2"1"15,2-2-16-15,1 2-2 0,1-1 2 16,0 1-3-16,1 2-23 0,-2-4-21 16,-2 2-55-16</inkml:trace>
  <inkml:trace contextRef="#ctx0" brushRef="#br0" timeOffset="42605.5736">10392 6732 174 0,'8'5'30'15,"4"-2"-30"-15,1-1-63 0,2 0-77 0</inkml:trace>
  <inkml:trace contextRef="#ctx0" brushRef="#br0" timeOffset="44235.9514">13249 6753 235 0,'-4'1'49'0,"4"-1"0"15,0-1-40-15,0 2-7 0,-1-1-2 16,5 0 1-16,-4 0-1 0,4 1 1 16,-2 1 0-16,-1-2 0 0,3 0 1 0,-2 1 0 15,0-1 0-15,2 0-3 0,0 1-13 16,-2-2-36-16,2 0-42 0,-4-1-104 16</inkml:trace>
  <inkml:trace contextRef="#ctx0" brushRef="#br0" timeOffset="52880.71">17351 7391 194 0,'42'12'43'16,"7"3"1"-16,3-4-37 0,10 4 0 16,7 0-1-16,6 3-1 0,10 0-1 0,3-1-1 15,9-3-1-15,3 2 1 0,4 0-1 16,6-3 1-16,3-4-1 0,2-1 0 16,2 1 0-16,-1-2-1 0,2-2 0 15,-1-4-1-15,-2 2 1 0,-2 1 0 16,0-6 1-16,-4-3 6 0,-1 2 5 15,-7-2 6-15,-4-1 4 0,-6-3 5 16,-8-6 2-16,-7 2 2 0,-8-2-3 16,-8-1-3-16,-7-3-5 0,-10-2-4 0,-7 4-3 15,-10 1-3-15,-7 1-3 0,-8 4-2 16,-6-1-1-16,-6 5-2 0,-4 4-2 16,-6 1-6-16,-5 3-85 0,-5-1-76 15,-4 4-201-15</inkml:trace>
  <inkml:trace contextRef="#ctx0" brushRef="#br0" timeOffset="58508.0722">16002 5538 211 0,'-8'57'43'0,"-4"8"0"0,-3-1-41 15,-2 8 0-15,0 1 0 0,-1 0 0 16,2 1 1-16,2 5 0 0,3 3 1 16,0 6-2-16,2-5-6 0,2-1-40 15,-1-3-40-15,-1 3-100 0</inkml:trace>
  <inkml:trace contextRef="#ctx0" brushRef="#br0" timeOffset="70011.6697">2681 4749 143 0,'0'0'0'0,"0"0"-20"0,2 4-102 16</inkml:trace>
  <inkml:trace contextRef="#ctx0" brushRef="#br0" timeOffset="70832.0509">2940 8327 217 0,'-1'0'45'0,"-1"-1"1"16,2 0-40-16,2 2-3 0,0 0 0 16,3 3-4-16,0 1-11 0,-1-2-33 15,0 3-38-15,1 3-95 0</inkml:trace>
  <inkml:trace contextRef="#ctx0" brushRef="#br0" timeOffset="74045.971">2412 4721 302 0,'7'-4'64'0,"-1"-1"0"0,2 3-56 16,-1 1-3-16,0 1-3 0,1 1-1 0,-1 3-4 15,-2-1-6-15,-1 3-26 0,-1-2-29 16,2 1-48-16,-2 2-110 0</inkml:trace>
  <inkml:trace contextRef="#ctx0" brushRef="#br0" timeOffset="74594.243">2936 8617 369 0,'-5'-17'85'16,"0"-1"1"-16,0 4-67 0,3 8-25 16,1 7-70-16,1 8-74 0,-10 6-176 0</inkml:trace>
  <inkml:trace contextRef="#ctx0" brushRef="#br0" timeOffset="80454.5559">20876 9009 324 0,'-8'-22'89'0,"-2"0"6"16,1 1-44-16,1 1-1 0,-1 0-5 16,2 2-5-16,1 2-4 0,1 3-3 0,-1 2-2 15,1 2-2-15,1 4-3 16,1 1-3-16,1 3-6 0,1 1-3 15,1 1-3-15,1 5-1 0,2 4-1 0,0 5-1 16,2 9 0-16,1 6 3 0,2 6 1 16,0 6 0-16,-2 3 2 0,2 2-1 15,-3 3-1-15,0-2 0 0,0 0-2 16,-3-2-1-16,0 2 0 0,1-2-2 16,1-3-1-16,-1-3-1 0,1-4-1 15,0-5-1-15,-1-7-1 0,1-6 0 16,0-6-1-16,-2-5 1 0,1-4-1 15,-2-7 0-15,2-5 1 0,1-5-1 0,3-5 1 16,1-8-1-16,2-3 0 0,1-3-1 16,1 0 0-16,3-1-1 0,-2 5 0 15,1 5 0-15,-2 4 0 0,-4 6-1 16,3 5 1-16,-2 5 0 0,-3 5 1 16,-1 7-1-16,-3 3 1 0,0 6-1 15,0 1 1-15,-1 5 0 0,-1 3 0 16,-1 1 0-16,1 0 0 0,0-2-5 15,3-1-6-15,0-2-5 0,1-2-6 0,2-3-8 16,3-2-8-16,0-2-10 0,2-2-36 16,0-2-62-16,-1-5-93 0,4 0-215 15</inkml:trace>
  <inkml:trace contextRef="#ctx0" brushRef="#br0" timeOffset="80794.6943">21194 9207 431 0,'-3'-7'108'16,"1"2"6"-16,-1 2-63 0,3 2-13 15,-1 1-4-15,1 2-2 0,0 4-4 16,0 4-4-16,0 2-2 0,0 2 0 15,0 5-1-15,2 5-1 0,-2 1-2 0,3 3-1 16,-1 4-1-16,2 5-2 0,1 1 0 16,-1 1-1-16,-1-1-2 0,1 1-1 15,1-4-2-15,-1-5-1 0,0-5-2 16,1-4-1-16,1-4-2 0,2-5 0 16,2-2-1-16,-1-5 0 0,2-3-3 15,-1-3-4-15,3-3-8 0,-2-2-6 16,1-4-7-16,-1-3-11 0,-3-1-11 0,0-3-88 15,-2 0-12-15,-4-5-85 0,-2-1-177 16</inkml:trace>
  <inkml:trace contextRef="#ctx0" brushRef="#br0" timeOffset="80976.8517">21195 9229 540 0,'-6'-8'125'0,"-2"1"2"0,2 0-87 0,4 2-14 15,1-2-7-15,2 1-5 0,4 0-4 16,1-2-3-16,4-1-4 0,1-1-1 16,5-2-7-16,2 1-12 0,0 1-12 15,1 2-102-15,-1 2-104 0,-2 6-260 16</inkml:trace>
  <inkml:trace contextRef="#ctx0" brushRef="#br0" timeOffset="81649.4924">21381 9355 478 0,'-1'-3'114'0,"-3"1"4"16,2 1-74-16,-1 3-10 0,1 3-3 16,-1 4-2-16,2 4-3 0,0 3-3 15,0 6-2-15,1 2-1 0,1 2-3 16,-1 2-2-16,1-1-3 0,0-1-1 15,1-3-2-15,-1-3-2 0,0-4-1 0,-1-3-3 16,1-5 0-16,0-3-1 16,1-4 0-16,0-5-1 0,-1-3 0 0,3-5 0 15,-2-6 0-15,1-2 1 0,1-7-2 16,-1-6 1-16,0-2-1 0,-1-2-1 16,-1 2 1-16,2-1-1 0,-2 3 0 15,0 8 0-15,1 4 0 0,-2 6 0 16,1 5 0-16,0 7 0 0,0 5 1 15,0 5-1-15,1 6 1 0,0 3 1 16,2 2 0-16,-1 4 2 0,4 1 1 0,-1 1 1 16,1-1 1-16,2-2 1 0,2 0 0 15,0-4 0-15,1-3-1 0,-1-3-1 16,2-4-1-16,1-4 0 0,-1-6-2 16,2-5 0-16,-1-4 0 0,-2-5-1 15,1-3 0-15,1-1 0 0,-3-3 0 16,-1 1 0-16,-1 2 0 0,0 1-1 0,-2 4 0 15,-1 4 0-15,-2 2 0 0,-1 6 0 16,0 7 0-16,-2 3 0 0,1 4 0 16,0 5 0-16,-1 2 0 0,1 2 0 15,-1 3 1-15,0 2-1 0,0-6 0 16,2 3 0-16,0-3-1 0,1-3-5 16,1-2-8-16,0-4-6 0,0-4-8 15,2 1-15-15,2-5-9 0,-2-1-103 16,0-5-107-16,2-1-252 0</inkml:trace>
  <inkml:trace contextRef="#ctx0" brushRef="#br0" timeOffset="81876.0267">21856 9404 370 0,'2'0'108'0,"0"0"7"0,0-3-1 16,2 1-68-16,0 2-6 0,1-1-2 0,1-1-5 16,0 1-5-16,1 0-8 0,1 1-5 15,0 1-5-15,1-1-3 0,1 0-3 16,1 0-4-16,0 0-8 0,1-1-12 16,1 0 132-16,0-1-248 0,-4 0-128 15,0-2-367-15</inkml:trace>
  <inkml:trace contextRef="#ctx0" brushRef="#br0" timeOffset="82303.9426">22123 9334 510 0,'-1'10'121'0,"-1"2"4"0,0 4-80 16,1 1-13-16,4 3-3 0,-3 2-3 15,2 0-6-15,-4-6-3 0,5 6-4 16,1-4-1-16,0 0-3 0,1-4-2 16,-1-3-2-16,1-4-1 0,6 2-1 15,-6-9-1-15,1-3 0 0,1-5-1 16,-1-3 0-16,0-5 0 0,1-4 0 15,2-1 0-15,-2-3 0 0,2-3-1 16,0 1 0-16,1 1 1 0,0 0-1 0,2 2 0 16,1 2 0-16,-1 5 0 0,-1 4 1 15,-1 3-1-15,-2 3 0 0,1 5 2 16,-3 5 0-16,0 4 2 0,-2 3 0 16,1 4 2-16,-2 2 0 0,1 3-1 15,-2 2 1-15,2 1-2 0,-1-3-1 16,0-1-1-16,1 0-1 0,2-4-6 15,0-1-7-15,3-3-9 0,-2-4-17 0,0-1-110 16,1-3-116-16,-3-6-282 16</inkml:trace>
  <inkml:trace contextRef="#ctx0" brushRef="#br0" timeOffset="82753.7256">22405 9131 503 0,'-1'-5'118'0,"1"0"4"16,2 0-81-16,2 1-10 0,2 1-3 16,3 0-2-16,2 1-3 0,0 0-4 15,2 2-1-15,1 2-3 0,-1 0-1 16,1 2-1-16,-2-1 0 0,-1 2-1 15,-1 1 0-15,-2 2 0 0,-2 0-1 16,-1 2 0-16,-2 1-2 0,-3 3-1 0,1 2-1 16,-2 1-1-16,1 1 0 0,-1 3-2 15,1 2 0-15,1 3-1 16,1 1 0-16,1 0 0 0,2 2-1 0,1 2 0 16,1-1-1-16,2 0 1 0,-1-1-1 15,3 1 1-15,-1-2-1 0,0-4 0 16,-2-2 0-16,1-1 0 0,-1-1-1 15,-3-4 0-15,0-3 0 0,-2-1-1 16,-3-3 1-16,-1 0 0 0,-3-2-1 16,-4-1 0-16,-1 0-2 0,-4-3-4 0,0-2-5 15,-7 1-5-15,0-3-4 0,-2-1-3 16,2-3-5-16,3 0-5 0,2 0-8 16,2 0 71-16,6 0-170 0,5-2-112 15,6 2-298-15</inkml:trace>
  <inkml:trace contextRef="#ctx0" brushRef="#br0" timeOffset="83341.4767">22867 9385 556 0,'-1'-1'127'0,"-1"1"1"0,2 0-90 16,0 0-14-16,0 0-4 0,3 1-4 15,-1 1-4-15,3-2-2 0,-1 1-2 16,2-1-2-16,0 0-1 0,1-1-5 0,2-1-7 16,0 1-8-16,-1-1-14 15,2 0-108-15,-3 0-108 0,-1-2-271 16</inkml:trace>
  <inkml:trace contextRef="#ctx0" brushRef="#br0" timeOffset="83519.0021">22875 9512 568 0,'0'2'122'0,"-1"0"2"0,2-2-99 15,2 2-14-15,2-1-3 0,0 0 1 16,2-2-2-16,-1 0-3 0,2-2-1 16,0 2 0-16,1 0-5 0,-2-3-13 15,4 2-107-15,-2-1-4 0,0-2-89 16,-1-2-188-16</inkml:trace>
  <inkml:trace contextRef="#ctx0" brushRef="#br0" timeOffset="83966.296">23238 9412 581 0,'1'-1'134'0,"0"-1"1"16,1 0-91-16,0 1-17 0,2 1-4 15,1-1-5-15,1 1-2 0,1 1-3 16,3 0-3-16,2 1-1 0,0-2-3 16,3 1-6-16,0-1-10 0,2 1-17 15,0-3-119-15,-2-1-120 0,0-2-300 0</inkml:trace>
  <inkml:trace contextRef="#ctx0" brushRef="#br0" timeOffset="84452.1954">23641 9105 467 0,'-6'16'123'16,"2"3"3"-16,-1 5 0 0,3 3-103 15,3 3-6-15,0 2-1 0,2-1 0 0,-3 1 0 16,5-1-3-16,-2-1-1 0,3-1-1 16,-1-3-2-16,0-4-1 0,-1-2-2 15,3-6-1-15,-3-3-2 0,0-5 0 16,-1-4-1-16,2-7 0 0,0-4-1 15,0-6 0-15,1-3 0 0,0-4 0 16,2-5 0-16,-1-1-1 0,3-1 0 16,0-1 1-16,2 3-1 0,0 1 0 0,0 4 0 15,1 4 0-15,-1 5 0 0,-1 4-1 16,-1 4 1-16,-3 6 1 0,0 5 0 16,-1 5 2-16,-1 4 0 0,-1 5 2 15,0 3 0-15,-1 4 1 0,0 2 0 16,0 2-1-16,1 0-1 0,1-1-1 15,1-2-1-15,2-2-3 0,-1-4-9 16,1-3-6-16,2-2-12 0,-1-6-15 16,-1-4-108-16,0-2-115 0,-1-3-271 0</inkml:trace>
  <inkml:trace contextRef="#ctx0" brushRef="#br0" timeOffset="84736.4428">24060 9191 489 0,'1'-4'114'0,"-1"-1"4"0,0 3-70 15,1 0-22-15,3 2-1 0,0 3 4 16,-1 3 1-16,2 2 0 0,0 5-1 16,1 1 0-16,-1 4 1 0,0 2-3 15,-1 2-2-15,-1 3-3 0,1-1-4 16,0 1-3-16,1 1-4 0,0-1-2 15,0-1-4-15,2-3-1 0,-1-2-3 16,1-3 1-16,1-2-1 0,-1-5-1 16,2-3 1-16,-1-2-2 0,1-3-5 15,-1-4-6-15,2-2-11 0,-1-5-7 16,-1-1-11-16,0-4-15 0,-2-2-105 16,-4-3-112-16,1 0-261 0</inkml:trace>
  <inkml:trace contextRef="#ctx0" brushRef="#br0" timeOffset="84920.6943">24105 9143 603 0,'-8'-4'137'0,"2"2"1"0,3-2-92 16,4 0-27-16,4 1-9 0,1-3-2 0,5-1-4 15,3 1-2-15,2 3-2 0,-2-5-5 16,4 2-7-16,-1-1-18 0,1 2-108 15,-2-1-112-15,0 1-281 0</inkml:trace>
  <inkml:trace contextRef="#ctx0" brushRef="#br0" timeOffset="85319.4254">24306 9210 555 0,'4'-1'130'0,"-3"0"5"0,3 2-90 16,1 3-9-16,1 1-2 0,-1 2-1 16,0 3-4-16,-1 2-2 0,1 0-3 0,-1 4-1 15,0 0-3-15,-1-2-4 0,1 0-3 16,0 0-4-16,2-2-2 0,-1 0-2 15,1-3-3-15,1-4-1 0,1 0 0 16,0-5-1-16,1-4 1 0,-2-5-1 16,3 0 0-16,1-4 1 0,0-1 0 15,1-2-1-15,-1 1 0 0,3 0 0 16,-1 3 0-16,-3 0 0 0,0 3-1 0,-4 1 1 16,0 4-1-16,-2 4 1 0,-2 2-1 15,1 4 0-15,-1 1-2 0,-1 2-1 16,2 4-4-16,-1-1-3 0,1 1-8 15,-2 1-7-15,5-2-6 0,3 0-9 16,0-2-10-16,4-1-105 0,-1-6-110 16,1-1-260-16</inkml:trace>
  <inkml:trace contextRef="#ctx0" brushRef="#br0" timeOffset="85992.1082">24686 9072 556 0,'-5'-6'124'0,"4"0"2"0,0-2-93 0,2 3-11 16,1 0-2-16,2 2 1 0,0-1 1 15,2 2-3-15,-1-1 1 0,1 3 1 16,1-1-1-16,0 1 1 0,1-3-1 15,-1 3 0-15,0-1-2 0,0 1-2 16,-4-1-2-16,1 1-2 0,-3 0-3 16,0 0-1-16,-1 0 0 0,-1 1-1 15,-3-1 1-15,2 1-1 0,-2 1 0 16,1-2 0-16,-1 2-1 0,-1-1-1 16,1 1 0-16,1-1-1 0,-1 0 1 15,2-1-1-15,-1 1-1 0,2-1 0 0,-2 0-1 16,3 0 0-16,-1 0-1 0,0-1-1 15,1 1 0-15,1 0-1 0,0-1 0 16,2 0 0-16,-1-2 0 0,3 3 1 16,1 0 0-16,2 0 0 0,0 0 0 15,1 1 0-15,1 1 0 0,1 0 0 16,2 0 0-16,2 1 0 0,0-1 0 0,-2 1 0 16,1-1 1-16,-1 0-1 15,-2-1 0-15,-1 0 0 0,-4-1 0 0,-1 1 0 16,-1-1 0-16,-2 0 0 0,-1 1 1 15,-1-1-1-15,-2 3 0 0,-1-1 1 16,-2 3-1-16,-1 1 0 0,-1 4 0 16,0 1 0-16,-2 3 0 0,0 2 0 15,2 2 0-15,0 0 0 0,1 4 0 16,1 2 0-16,2-1 0 0,3 3 0 0,2-2 0 16,1 2 0-16,2 1 0 0,1-3 0 15,-1 0 0-15,1-1 0 0,0-5 0 16,-2 1 0-16,0-3 0 0,-1-5-1 15,0-2 2-15,-2-4-1 0,-2-1 0 16,0-3 0-16,-3-2 0 0,-1-4 1 16,-4 1-1-16,0-1 0 0,-4 2-3 15,2-3-4-15,0 1-7 0,-1 0-7 16,1 1-13-16,3 2-10 0,0 2-19 0,0-2-109 16,0 6-120-16,5-3-283 0</inkml:trace>
  <inkml:trace contextRef="#ctx0" brushRef="#br0" timeOffset="91295.291">11708 5829 194 0,'-9'-7'63'15,"-3"1"4"-15,-3 0-22 0,-3 1-3 16,0 1-7-16,-1 4-7 0,-2 3-9 15,-1-1-7-15,0 4-4 0,0 2-1 16,-4 1 0-16,0 5 3 0,-5 2 2 0,-1 5 3 16,1 6 2-16,1 6 2 0,0 3 2 15,3 4-1-15,3 0-1 0,1 2-2 16,3 1-1-16,3 2-2 0,8-1-1 16,4 7-3-16,9 7-1 0,6 2-3 15,6-1-1-15,6 0-1 0,6-7 0 16,1-3-2-16,8-10-1 0,1-10 1 15,4-9-1-15,2-6 1 0,4-10 1 0,-1-6 3 16,1-7 5-16,-4-7 3 0,-2-4 2 16,-4-6 2-16,-1-8 2 0,-5-8-1 15,-8-8-3-15,-6-7-3 0,-5-3-4 16,-8-5-1-16,-9 1-2 0,-6 0-2 16,-7-2-1-16,-8-2-1 0,-5 4 0 15,-9 4-3-15,-4 7-2 0,-3 5-5 16,-3 12-8-16,-4 17-11 0,-1 14-107 15,-3 8-107-15,5 5-264 0</inkml:trace>
  <inkml:trace contextRef="#ctx0" brushRef="#br0" timeOffset="95832.4474">14583 9031 240 0,'0'-11'54'0,"-4"2"0"0,-7 1-40 16,-1 5-5-16,-4 3-5 0,-5 3-2 15,-5 3-1-15,-4 4 0 0,-2 4 2 16,-5 0 6-16,-2 5 7 0,-5-1 6 16,-2 3 6-16,1 2 7 0,0 4 4 0,-1 0 0 15,2 4-5-15,4 4-3 0,6 6-6 16,1 6-6-16,6 6-4 0,3 1-4 15,10 2-1-15,3 2-3 0,6-2 0 16,5-3-1-16,6-3-1 0,6-3-1 16,9-3-1-16,1-1 0 0,6-3-1 15,4-7 0-15,6-5 0 0,4-6-1 16,5-11 0-16,1-13 0 0,5-9 1 16,2-9-2-16,1-7 1 0,-1-8 0 15,1-9 1-15,-9-5 0 0,-1-3 3 16,-7-11 0-16,-9-11 4 0,-9-3 1 15,-11-6 0-15,-12 4 0 0,-17 0-1 0,-14 1-1 16,-17 12-2-16,-14 12-3 0,-14 15-1 16,-13 20-5-16,-13 15-10 0,-10 15-108 15,-6 21-100-15,-16 14-264 0</inkml:trace>
  <inkml:trace contextRef="#ctx0" brushRef="#br0" timeOffset="101118.7554">3843 3035 375 0,'-31'-25'82'0,"-3"-4"1"15,-6 3-64-15,-1-3-7 0,-3 9-5 16,0 2-2-16,-5 5-2 0,-2 2 0 16,-2 4-1-16,-4 2-1 0,-3 2 0 0,-1 2 0 15,-9 1 0-15,-2 0 0 16,-2 6 0-16,-7 3 1 0,-1 5 0 0,-1 7 1 15,-3 5-1-15,3 5 0 0,-1 3 0 16,-3 0-1-16,3 0 2 0,3-1 3 16,2 2 2-16,7-1 4 0,3 4 2 15,6 4 2-15,8 5 1 0,6 9-1 0,10 4-2 16,7-2-3-16,5 1-3 0,8 0-2 16,7-4-2-16,9 0 1 15,6-5 0-15,8 1 1 0,9 0-1 0,10 1 2 16,8-5 1-16,11 1 0 0,10-9 0 15,10-2-2-15,10-8 1 0,4-8-1 16,11-4 0-16,7-2-3 0,4-6 0 16,4-7-1-16,6-2-1 0,7-1 0 0,4-3 0 15,-1-7 0-15,5-5 0 16,-1-5 0-16,0-5-1 0,-5-12 1 0,-3-5 1 16,-3-8 0-16,-2 0 1 0,-8-4 0 15,-7 0 1-15,-9 0 1 0,-8 1 1 16,-10-5 1-16,-9-5 1 0,-12-2 0 15,-13 1 0-15,-13-3-1 0,-11 0-1 16,-13 6-1-16,-18-1-1 0,-16 3-2 16,-12 0 1-16,-14 4-2 0,-19 0 0 0,-16 3 0 15,-12 8 0-15,-17 11-1 16,-14 16-4-16,-12 14-9 0,-12 14-13 16,-8 15-106-16,-11 19-108 0,-5 7-269 0</inkml:trace>
  <inkml:trace contextRef="#ctx0" brushRef="#br0" timeOffset="103582.1644">3230 7329 420 0,'-2'-49'94'0,"-6"2"0"15,-6 9-72-15,-6 3-6 0,0 11-5 16,-4 4-5-16,-5-2-1 0,-5-4-1 16,-2 0-1-16,-5 0-1 0,-3-1 1 15,-4 2-1-15,-2-2 0 0,-2 5 0 16,-8 3 0-16,-4 3-1 0,-2 5 0 16,-5 4 0-16,-7 1 0 0,-1 2 0 15,-7 2-1-15,-1 2 1 0,-2 1-1 16,-6 1 0-16,-3 3 0 0,0 4 0 15,-1 3 0-15,1 10 0 0,-3 5 0 0,-1 5 0 16,0 4 0-16,3 3 0 0,-1 2 0 16,2 3 0-16,2-4 0 0,3 3 0 15,3 3 0-15,6 8 0 0,3 7 0 16,6 2 0-16,4 2 0 0,4 4 0 16,4 1 0-16,7 1-1 0,1 3 1 0,8-3 0 15,7 0 0-15,9 0 0 0,9-2 0 16,10-3-1-16,10 0 1 0,9-6 0 15,9 1 0-15,7 0 0 0,13 1 1 16,3-4-1-16,12-2 1 0,6-6 0 16,9-6 0-16,7-7 0 0,9-7 0 15,4-3 0-15,10-4 0 0,4-3 0 16,13-2 0-16,1-5 0 0,5-5 0 16,4-2 0-16,8-4 0 0,5-5 0 15,-1-3 0-15,5-4-1 0,3 0 0 16,0-9 1-16,1-3-1 0,-2-3 0 15,2-2 1-15,-2-3-1 0,-3-7 0 16,-4-7 0-16,-6 1 0 0,-6-6 1 0,-7-4-1 16,-10-1 0-16,-5 0 1 0,-11 1-1 15,-8 4 1-15,-6 1 0 0,-10-7 0 16,-11-3 2-16,-11-1-1 0,-10-1 2 16,-7-2-1-16,-13-2 0 0,-9 2 0 15,-9 8-1-15,-9 1 0 0,-12-3-1 0,-8-2 0 16,-11 3 0-16,-11-1 0 0,-14-2 0 15,-4 3-1-15,-9 8 0 0,-10 7 0 16,-11 7 1-16,-6 8-1 0,-6 11-3 16,-8 9 35-16,-13 5-139 0,-6 11-94 15,-13 7-262-15</inkml:trace>
  <inkml:trace contextRef="#ctx0" brushRef="#br0" timeOffset="105036.0561">2333 11587 296 0,'-33'-10'70'0,"-2"-1"0"0,-2 5-29 0,-1-1-32 16,1 4-4-16,3 2-2 0,0 2 2 16,0-1 3-16,-1 3 5 0,2 1 4 15,3 0 4-15,-1-1 3 0,2 1 1 16,-1 1-1-16,1 1-3 0,-1-2-3 16,3 0-3-16,0-2-3 0,4 2-2 15,5 2-1-15,2-3-1 0,6 2-2 16,4 0 0-16,3 1-1 0,7 1 0 15,3-4 1-15,6 2 0 0,1-2 1 16,11 0 0-16,6 0 1 0,7-2-1 16,3 0-1-16,5 0-1 0,6-2-1 0,11 0-1 15,0-2-1-15,6 1 0 0,6 1-1 16,3-5 0-16,8 1 0 0,-2-3 0 16,6 3 0-16,0-2-1 0,2-1 1 15,1-5-1-15,9 4 1 0,-2-4 1 16,1-1 1-16,1-4 0 0,2 0 2 0,2 3 0 15,0 1 1-15,-5 1-1 0,0 0 1 16,0 1-2-16,-3 2 0 0,-3 1-1 16,-6 1 0-16,-6 0-1 0,-3 1-1 15,-8 1 1-15,-7 1-1 0,-5 0 0 16,-7 0-1-16,-9 2 1 0,-6 0 0 16,-6 1 0-16,-8 2-1 0,-5 0 1 15,-11 2-1-15,-5-1 1 0,-8 2-1 0,-9 0 0 16,-6 1 0-16,-10 0 0 15,-3-1-1-15,-6 5 1 0,-6-1-1 16,-6 2 0-16,-4 1 1 0,-6 1-1 16,-4 1 0-16,-7 1 1 0,-3 1-1 0,-2 2 0 15,-5-4 0-15,1 0-1 0,-4 2 0 16,2-3-1-16,0 2-1 0,0-2-3 16,-2-3 0-16,1 0-3 0,-1 1 0 15,2-4 0-15,3 3 0 0,0-3 1 16,1-1 1-16,3 1 0 0,4-3 0 15,2 2 2-15,6-2-1 0,2-1 2 0,5 1 0 16,7 0 1-16,7 1 1 0,5-1 1 16,8-1 1-16,4 0 0 0,5-2 1 15,5 1-1-15,6-1 0 0,7 0 0 16,4 0 0-16,6 1 0 0,9 0 0 16,4 1 1-16,5-1-1 0,6 1 1 15,8 0 0-15,8-2 1 0,6 1 0 16,8-1 0-16,10-2 1 0,5-3 1 15,7 0 0-15,4-1 1 0,5 1 1 16,3-3 1-16,0-3 0 0,3 0 1 0,5 0 0 16,0 0 0-16,-2-5 0 0,1-3 0 15,0 2 0-15,3 1-1 0,-7-3 0 16,-3 3-1-16,-3-2 0 0,-6 1-1 16,-8 5 0-16,-5 0-1 0,-11-1 0 15,-4 3-1-15,-9 2 1 0,-8 6-4 16,-6 2-10-16,-10 3-110 0,-15 2-101 0,-11 2-267 15</inkml:trace>
  <inkml:trace contextRef="#ctx0" brushRef="#br0" timeOffset="106880.3072">2614 12672 360 0,'-2'-3'89'16,"-3"2"1"-16,-1 2-37 0,2 2-34 0,3 1-7 16,1 0-7-16,1 4-2 0,0-2-1 15,0 0 0-15,1 0 0 0,-1-1 0 16,1 0 0-16,1 0-2 0,0 0-9 16,2-3-82-16,0 2-78 0,-2 1-202 15</inkml:trace>
  <inkml:trace contextRef="#ctx0" brushRef="#br0" timeOffset="107982.8733">2582 16055 302 0,'-2'5'70'0,"-1"1"3"0,1 1-37 15,1 2-23-15,1 1-4 0,0 0 0 16,0-2-2-16,0 0 1 0,1-2 2 16,0-1 4-16,1-2 3 0,0-3 4 15,0 1 1-15,1-1 2 0,-1-4 0 0,-1 4-2 16,0-2-4-16,1 1-4 16,-2 1-5-16,1 0-1 0,-1 0-4 0,0 5-1 15,-1-4-1-15,1 2-1 0,-2-2 0 16,1 0 0-16,1 0-1 0,0 1 1 15,-1-1-1-15,1 0 0 0,1 0 1 16,0 0-1-16,-1-1 0 0,3 3 1 16,-3-1-1-16,4 0 0 0,-2-1 1 0,2 0-1 15,-1 2 1-15,1-2-1 0,0 0 0 16,1 0 1-16,-3 2-1 0,-1-1 0 16,2 1 0-16,-2-2 1 0,0 0-1 15,-1 0 0-15,1 2 0 0,-1-3 1 16,2 0-1-16,-2-2 0 0,0 2 0 15,0 2 1-15,0-2-1 0,0 0 1 16,0 0 0-16,0 0 0 16,0 0 1-16,-2 0-1 0,2 0 1 0,-1 0-2 15,0-2-3-15,0 2-3 0,-2 2-6 16,1-2-14-16,-4 0-82 0,0-2-88 0,0 5-211 16</inkml:trace>
  <inkml:trace contextRef="#ctx0" brushRef="#br0" timeOffset="118537.1238">14231 14215 212 0,'-1'-2'0'0,"-6"5"-31"0,-1 4-149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24/11/2020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34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160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30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80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24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48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03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61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88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36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90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40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650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685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55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28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24/11/2020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318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24/11/2020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620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24/11/2020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837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24/11/2020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4685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24/11/2020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23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24/11/2020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737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24/11/2020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2034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pPr/>
              <a:t>24/11/2020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>
                <a:solidFill>
                  <a:srgbClr val="455F51"/>
                </a:solidFill>
              </a:rPr>
              <a:pPr/>
              <a:t>‹#›</a:t>
            </a:fld>
            <a:endParaRPr lang="el-GR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9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24/11/2020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39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24/11/2020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6936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24/11/2020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171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24/11/2020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24/11/2020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pPr/>
              <a:t>24/11/2020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54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ustomXml" Target="../ink/ink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customXml" Target="../ink/ink8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customXml" Target="../ink/ink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230.emf"/><Relationship Id="rId4" Type="http://schemas.openxmlformats.org/officeDocument/2006/relationships/customXml" Target="../ink/ink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customXml" Target="../ink/ink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5" Type="http://schemas.openxmlformats.org/officeDocument/2006/relationships/image" Target="../media/image30.emf"/><Relationship Id="rId4" Type="http://schemas.openxmlformats.org/officeDocument/2006/relationships/customXml" Target="../ink/ink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customXml" Target="../ink/ink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customXml" Target="../ink/ink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customXml" Target="../ink/ink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19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>
                <a:solidFill>
                  <a:prstClr val="black"/>
                </a:solidFill>
              </a:rPr>
              <a:t>Υλοποίηση  Συστημάτων Διακριτού Χρόνου</a:t>
            </a:r>
            <a:endParaRPr lang="el-GR" sz="21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37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Υλοποίηση </a:t>
            </a:r>
            <a:r>
              <a:rPr lang="en-US" b="1" dirty="0" smtClean="0"/>
              <a:t>IIR </a:t>
            </a:r>
            <a:r>
              <a:rPr lang="el-GR" b="1" dirty="0" smtClean="0"/>
              <a:t>συστημάτων διακριτού χρόνου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Παράδειγμα: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85" y="661852"/>
            <a:ext cx="6189915" cy="14903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54160" y="842760"/>
              <a:ext cx="8748360" cy="4496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1920" y="834480"/>
                <a:ext cx="8773200" cy="451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801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 fontScale="925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Υλοποίηση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Για τα </a:t>
                </a:r>
                <a:r>
                  <a:rPr lang="en-US" dirty="0" smtClean="0"/>
                  <a:t>FIR </a:t>
                </a:r>
                <a:r>
                  <a:rPr lang="el-GR" dirty="0" smtClean="0"/>
                  <a:t>συστήματα, καταλαβαίνετε ότι λόγω της απουσίας πόλων, τα </a:t>
                </a:r>
                <a:r>
                  <a:rPr lang="en-US" dirty="0" smtClean="0"/>
                  <a:t>Direct Form I </a:t>
                </a:r>
                <a:r>
                  <a:rPr lang="el-GR" dirty="0" smtClean="0"/>
                  <a:t>και </a:t>
                </a:r>
                <a:r>
                  <a:rPr lang="en-US" dirty="0" smtClean="0"/>
                  <a:t>II </a:t>
                </a:r>
                <a:r>
                  <a:rPr lang="el-GR" dirty="0" smtClean="0"/>
                  <a:t>που γνωρίσαμε «ενώνονται» σε μια μορφή, </a:t>
                </a:r>
                <a:r>
                  <a:rPr lang="en-US" dirty="0" smtClean="0"/>
                  <a:t>Direct Form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Η γενική εξίσωση διαφορών είναι 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sz="9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sz="6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Η </a:t>
                </a:r>
                <a:r>
                  <a:rPr lang="en-US" dirty="0" smtClean="0"/>
                  <a:t>Direct Form </a:t>
                </a:r>
                <a:r>
                  <a:rPr lang="el-GR" dirty="0" smtClean="0"/>
                  <a:t>υλοποίηση είναι η παρακάτω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837" t="-1647" r="-10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928" t="4474" r="1276" b="4401"/>
          <a:stretch/>
        </p:blipFill>
        <p:spPr>
          <a:xfrm>
            <a:off x="130373" y="4105276"/>
            <a:ext cx="8915951" cy="16287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410040" y="248760"/>
              <a:ext cx="8787600" cy="5553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3200" y="239040"/>
                <a:ext cx="8803440" cy="557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859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Υλοποίηση </a:t>
                </a:r>
                <a:r>
                  <a:rPr lang="en-US" b="1" dirty="0" smtClean="0"/>
                  <a:t>FIR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Μορφή σε Σειρά (</a:t>
                </a:r>
                <a:r>
                  <a:rPr lang="en-US" dirty="0" smtClean="0"/>
                  <a:t>cascade form)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sz="9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Μια γενική υλοποίηση σε σειρά φαίνεται παρακάτω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05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10" y="3417383"/>
            <a:ext cx="8959041" cy="286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1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Υλοποίηση </a:t>
                </a:r>
                <a:r>
                  <a:rPr lang="en-US" b="1" dirty="0" smtClean="0"/>
                  <a:t>FIR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Συστήματα Γραμμικής Φάσης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Για να σχεδιάσουμε αποδοτικές δομές για συστήματα γραμμικής φάσης πρέπει να εκμεταλλευτούμε τις συμμετρίες τους</a:t>
                </a: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sz="600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=0,1,⋯,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Τύπου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Ι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ΙΙ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=0,1,⋯,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Τύπου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ΙΙΙ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IV</m:t>
                      </m:r>
                    </m:oMath>
                  </m:oMathPara>
                </a14:m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Οποιαδήποτε συμμετρία κι αν ισχύει, μπορούμε να μειώσουμε το πλήθος των </a:t>
                </a:r>
                <a:r>
                  <a:rPr lang="el-GR" b="1" dirty="0" smtClean="0"/>
                  <a:t>πολλαπλασιασμών</a:t>
                </a:r>
                <a:r>
                  <a:rPr lang="el-GR" dirty="0" smtClean="0"/>
                  <a:t> σχεδόν στο μισό!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Ας δούμε πως μπορούμε να τα γράψουμε με κατάλληλο τρόπο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05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6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Υλοποίηση </a:t>
                </a:r>
                <a:r>
                  <a:rPr lang="en-US" b="1" dirty="0" smtClean="0"/>
                  <a:t>FIR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Συστήματα Γραμμικής Φάσης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Έστω Μ άρτιος, οπότε ξεκινάμε με τα τύπου Ι και ΙΙΙ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Τύπου Ι: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Τύπου ΙΙΙ: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Έστω Μ περιττός, οπότε μιλάμε για τύπου ΙΙ, </a:t>
                </a:r>
                <a:r>
                  <a:rPr lang="en-US" dirty="0" smtClean="0"/>
                  <a:t>IV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Τύπου </a:t>
                </a:r>
                <a:r>
                  <a:rPr lang="en-US" dirty="0" smtClean="0"/>
                  <a:t>II: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Τύπου </a:t>
                </a:r>
                <a:r>
                  <a:rPr lang="en-US" dirty="0" smtClean="0"/>
                  <a:t>IV: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633" t="-16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96046" y="2044460"/>
            <a:ext cx="875204" cy="353683"/>
          </a:xfrm>
          <a:prstGeom prst="roundRect">
            <a:avLst/>
          </a:prstGeom>
          <a:solidFill>
            <a:schemeClr val="accent1">
              <a:alpha val="7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45215" y="2044460"/>
            <a:ext cx="1441210" cy="353683"/>
          </a:xfrm>
          <a:prstGeom prst="roundRect">
            <a:avLst/>
          </a:prstGeom>
          <a:solidFill>
            <a:srgbClr val="00B0F0">
              <a:alpha val="7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25787" y="1949569"/>
            <a:ext cx="2643233" cy="543464"/>
          </a:xfrm>
          <a:prstGeom prst="roundRect">
            <a:avLst/>
          </a:prstGeom>
          <a:solidFill>
            <a:schemeClr val="accent6">
              <a:alpha val="2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05100" y="1888262"/>
            <a:ext cx="3131820" cy="666078"/>
          </a:xfrm>
          <a:prstGeom prst="roundRect">
            <a:avLst/>
          </a:prstGeom>
          <a:solidFill>
            <a:srgbClr val="FF0000">
              <a:alpha val="1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9080" y="998640"/>
              <a:ext cx="9082800" cy="4824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80" y="990000"/>
                <a:ext cx="9101520" cy="484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364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89" y="1022959"/>
            <a:ext cx="8288638" cy="54976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Υλοποίηση </a:t>
            </a:r>
            <a:r>
              <a:rPr lang="en-US" b="1" dirty="0" smtClean="0"/>
              <a:t>FIR </a:t>
            </a:r>
            <a:r>
              <a:rPr lang="el-GR" b="1" dirty="0" smtClean="0"/>
              <a:t>συστημάτων διακριτού χρόνου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Συστήματα Γραμμικής Φάσης</a:t>
            </a:r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34215" y="1209675"/>
            <a:ext cx="5466710" cy="523887"/>
          </a:xfrm>
          <a:prstGeom prst="roundRect">
            <a:avLst/>
          </a:prstGeom>
          <a:solidFill>
            <a:schemeClr val="accent1">
              <a:alpha val="7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48266" y="2602893"/>
            <a:ext cx="5452659" cy="499876"/>
          </a:xfrm>
          <a:prstGeom prst="roundRect">
            <a:avLst/>
          </a:prstGeom>
          <a:solidFill>
            <a:srgbClr val="00B0F0">
              <a:alpha val="7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73633" y="1859280"/>
            <a:ext cx="582556" cy="682306"/>
          </a:xfrm>
          <a:prstGeom prst="roundRect">
            <a:avLst/>
          </a:prstGeom>
          <a:solidFill>
            <a:schemeClr val="accent6">
              <a:alpha val="2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75543" y="1842359"/>
            <a:ext cx="582556" cy="682306"/>
          </a:xfrm>
          <a:prstGeom prst="roundRect">
            <a:avLst/>
          </a:prstGeom>
          <a:solidFill>
            <a:schemeClr val="accent6">
              <a:alpha val="2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24810" y="1859280"/>
            <a:ext cx="582556" cy="682306"/>
          </a:xfrm>
          <a:prstGeom prst="roundRect">
            <a:avLst/>
          </a:prstGeom>
          <a:solidFill>
            <a:schemeClr val="accent6">
              <a:alpha val="2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8637" y="1859280"/>
            <a:ext cx="582556" cy="682306"/>
          </a:xfrm>
          <a:prstGeom prst="roundRect">
            <a:avLst/>
          </a:prstGeom>
          <a:solidFill>
            <a:schemeClr val="accent6">
              <a:alpha val="2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8388000" y="3028320"/>
              <a:ext cx="127440" cy="140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84040" y="3021840"/>
                <a:ext cx="137880" cy="244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ounded Rectangle 8"/>
          <p:cNvSpPr/>
          <p:nvPr/>
        </p:nvSpPr>
        <p:spPr>
          <a:xfrm>
            <a:off x="1219200" y="1747410"/>
            <a:ext cx="715015" cy="1497318"/>
          </a:xfrm>
          <a:prstGeom prst="roundRect">
            <a:avLst/>
          </a:prstGeom>
          <a:solidFill>
            <a:srgbClr val="FF0000">
              <a:alpha val="1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ounded Rectangle 16"/>
          <p:cNvSpPr/>
          <p:nvPr/>
        </p:nvSpPr>
        <p:spPr>
          <a:xfrm>
            <a:off x="2409313" y="1747410"/>
            <a:ext cx="715015" cy="1497318"/>
          </a:xfrm>
          <a:prstGeom prst="roundRect">
            <a:avLst/>
          </a:prstGeom>
          <a:solidFill>
            <a:srgbClr val="FF0000">
              <a:alpha val="1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Rounded Rectangle 17"/>
          <p:cNvSpPr/>
          <p:nvPr/>
        </p:nvSpPr>
        <p:spPr>
          <a:xfrm>
            <a:off x="3726975" y="1747410"/>
            <a:ext cx="715015" cy="1497318"/>
          </a:xfrm>
          <a:prstGeom prst="roundRect">
            <a:avLst/>
          </a:prstGeom>
          <a:solidFill>
            <a:srgbClr val="FF0000">
              <a:alpha val="1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Rounded Rectangle 18"/>
          <p:cNvSpPr/>
          <p:nvPr/>
        </p:nvSpPr>
        <p:spPr>
          <a:xfrm>
            <a:off x="5722407" y="1747410"/>
            <a:ext cx="715015" cy="1497318"/>
          </a:xfrm>
          <a:prstGeom prst="roundRect">
            <a:avLst/>
          </a:prstGeom>
          <a:solidFill>
            <a:srgbClr val="FF0000">
              <a:alpha val="1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58760" y="1693800"/>
              <a:ext cx="8622360" cy="4856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1920" y="1684440"/>
                <a:ext cx="8638200" cy="487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119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Υλοποίηση </a:t>
            </a:r>
            <a:r>
              <a:rPr lang="en-US" b="1" dirty="0" smtClean="0"/>
              <a:t>FIR </a:t>
            </a:r>
            <a:r>
              <a:rPr lang="el-GR" b="1" dirty="0" smtClean="0"/>
              <a:t>συστημάτων διακριτού χρόνου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Συστήματα Γραμμικής Φάσης</a:t>
            </a:r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099966"/>
            <a:ext cx="8202461" cy="54005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251240" y="1909800"/>
              <a:ext cx="4838400" cy="4640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42960" y="1900800"/>
                <a:ext cx="4857840" cy="465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481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</a:t>
                </a:r>
                <a:r>
                  <a:rPr lang="en-US" b="1" dirty="0" smtClean="0"/>
                  <a:t>FIR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το ΓΧΑ σύστημα που δίνεται από την κρουστική απόκριση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sz="1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−4]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 </a:t>
                </a:r>
                <a:r>
                  <a:rPr lang="en-US" dirty="0" smtClean="0"/>
                  <a:t>  </a:t>
                </a:r>
                <a:r>
                  <a:rPr lang="el-GR" dirty="0" smtClean="0"/>
                  <a:t>Συζητήστε και σχεδιάστε τη</a:t>
                </a:r>
                <a:r>
                  <a:rPr lang="en-US" dirty="0" smtClean="0"/>
                  <a:t> </a:t>
                </a:r>
                <a:r>
                  <a:rPr lang="el-GR" dirty="0" smtClean="0"/>
                  <a:t>βέλτιστη υλοποίηση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73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59040" y="375840"/>
              <a:ext cx="8893080" cy="5917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960" y="365400"/>
                <a:ext cx="8912520" cy="59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/>
              <p14:cNvContentPartPr/>
              <p14:nvPr/>
            </p14:nvContentPartPr>
            <p14:xfrm>
              <a:off x="1774080" y="4774680"/>
              <a:ext cx="5428800" cy="10249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65440" y="4768200"/>
                <a:ext cx="5447160" cy="103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335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0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922" y="304770"/>
            <a:ext cx="3425078" cy="2255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Υλοποίηση συστημάτων διακριτού χρόνου</a:t>
            </a:r>
            <a:r>
              <a:rPr lang="en-US" b="1" dirty="0" smtClean="0"/>
              <a:t> (</a:t>
            </a:r>
            <a:r>
              <a:rPr lang="el-GR" b="1" dirty="0" smtClean="0"/>
              <a:t>επανάληψη…)</a:t>
            </a: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Βασικοί δομικοί λίθοι: </a:t>
            </a:r>
          </a:p>
          <a:p>
            <a:pPr lvl="1">
              <a:buClrTx/>
              <a:buSzPct val="120000"/>
              <a:buFont typeface="Wingdings" panose="05000000000000000000" pitchFamily="2" charset="2"/>
              <a:buChar char="q"/>
            </a:pPr>
            <a:r>
              <a:rPr lang="el-GR" dirty="0"/>
              <a:t> </a:t>
            </a:r>
            <a:r>
              <a:rPr lang="el-GR" dirty="0" smtClean="0"/>
              <a:t>Πρόσθεση</a:t>
            </a:r>
          </a:p>
          <a:p>
            <a:pPr lvl="1">
              <a:buClrTx/>
              <a:buSzPct val="120000"/>
              <a:buFont typeface="Wingdings" panose="05000000000000000000" pitchFamily="2" charset="2"/>
              <a:buChar char="q"/>
            </a:pPr>
            <a:r>
              <a:rPr lang="el-GR" dirty="0"/>
              <a:t> </a:t>
            </a:r>
            <a:r>
              <a:rPr lang="el-GR" dirty="0" smtClean="0"/>
              <a:t>Πολλαπλασιασμός</a:t>
            </a:r>
          </a:p>
          <a:p>
            <a:pPr lvl="1">
              <a:buClrTx/>
              <a:buSzPct val="120000"/>
              <a:buFont typeface="Wingdings" panose="05000000000000000000" pitchFamily="2" charset="2"/>
              <a:buChar char="q"/>
            </a:pPr>
            <a:r>
              <a:rPr lang="el-GR" dirty="0"/>
              <a:t> </a:t>
            </a:r>
            <a:r>
              <a:rPr lang="el-GR" dirty="0" smtClean="0"/>
              <a:t>Καθυστέρηση (αποθήκευση στη μνήμη)</a:t>
            </a:r>
          </a:p>
          <a:p>
            <a:pPr marL="201168" lvl="1" indent="0">
              <a:buClrTx/>
              <a:buSzPct val="120000"/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4950"/>
            <a:ext cx="4039803" cy="3317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584" y="2984950"/>
            <a:ext cx="3482957" cy="33026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62103" y="5216434"/>
            <a:ext cx="1039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Direct Form I</a:t>
            </a:r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6841" y="5216434"/>
            <a:ext cx="1039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Direct Form II</a:t>
            </a:r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384480" y="1441800"/>
              <a:ext cx="8552160" cy="3667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7280" y="1439280"/>
                <a:ext cx="8570880" cy="367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123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41867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</a:t>
                </a:r>
                <a:r>
                  <a:rPr lang="en-US" b="1" dirty="0" smtClean="0"/>
                  <a:t>IIR </a:t>
                </a:r>
                <a:r>
                  <a:rPr lang="el-GR" b="1" dirty="0" smtClean="0"/>
                  <a:t>συστημάτων διακριτού χρόνου (επανάληψη…)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dirty="0" smtClean="0"/>
                  <a:t>Μορφή σε σειρά</a:t>
                </a:r>
                <a:endParaRPr lang="en-US" sz="500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)(1−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)(1−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 smtClean="0"/>
                  <a:t>   </a:t>
                </a: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Εναλλακτικά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 smtClean="0"/>
                  <a:t>   </a:t>
                </a: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dirty="0" smtClean="0"/>
                  <a:t>Παράλληλη Μορφή</a:t>
                </a:r>
                <a:endParaRPr lang="en-US" b="1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l-GR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)(1−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 smtClean="0"/>
                  <a:t>   </a:t>
                </a:r>
                <a:r>
                  <a:rPr lang="el-GR" dirty="0"/>
                  <a:t>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/>
                  <a:t>Εναλλακτικά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  </a:t>
                </a:r>
                <a:r>
                  <a:rPr lang="el-GR" dirty="0"/>
                  <a:t>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41867"/>
              </a:xfrm>
              <a:blipFill rotWithShape="0">
                <a:blip r:embed="rId3"/>
                <a:stretch>
                  <a:fillRect l="-1633" t="-20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65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Υλοποίηση </a:t>
            </a:r>
            <a:r>
              <a:rPr lang="en-US" b="1" dirty="0"/>
              <a:t>IIR </a:t>
            </a:r>
            <a:r>
              <a:rPr lang="el-GR" b="1" dirty="0" smtClean="0"/>
              <a:t>συστημάτων διακριτού χρόνου</a:t>
            </a:r>
            <a:r>
              <a:rPr lang="en-US" b="1" dirty="0" smtClean="0"/>
              <a:t> (</a:t>
            </a:r>
            <a:r>
              <a:rPr lang="el-GR" b="1" dirty="0" smtClean="0"/>
              <a:t>επανάληψη…)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Ανάστροφη μορφή (</a:t>
            </a:r>
            <a:r>
              <a:rPr lang="en-US" dirty="0" smtClean="0"/>
              <a:t>transposed form)</a:t>
            </a: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/>
              <a:t> </a:t>
            </a:r>
            <a:r>
              <a:rPr lang="el-GR" b="1" dirty="0" smtClean="0"/>
              <a:t>Σχεδίαση Ανάστροφης Μορφής</a:t>
            </a:r>
          </a:p>
          <a:p>
            <a:pPr>
              <a:buClrTx/>
              <a:buSzPct val="120000"/>
              <a:buFont typeface="Wingdings" panose="05000000000000000000" pitchFamily="2" charset="2"/>
              <a:buChar char="Ø"/>
            </a:pPr>
            <a:r>
              <a:rPr lang="el-GR" dirty="0" smtClean="0"/>
              <a:t> Αναστρέφουμε τη φορά όλων των κλάδων του διαγράμματος</a:t>
            </a:r>
          </a:p>
          <a:p>
            <a:pPr lvl="1">
              <a:buClrTx/>
              <a:buSzPct val="120000"/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l-GR" dirty="0" smtClean="0"/>
              <a:t>Κάθε αθροιστής μετατρέπεται σε διακλάδωση, και το αντίστροφο</a:t>
            </a:r>
          </a:p>
          <a:p>
            <a:pPr>
              <a:buClrTx/>
              <a:buSzPct val="120000"/>
              <a:buFont typeface="Wingdings" panose="05000000000000000000" pitchFamily="2" charset="2"/>
              <a:buChar char="Ø"/>
            </a:pPr>
            <a:r>
              <a:rPr lang="el-GR" dirty="0"/>
              <a:t> </a:t>
            </a:r>
            <a:r>
              <a:rPr lang="el-GR" dirty="0" smtClean="0"/>
              <a:t>Αλλάζουμε θέση μεταξύ εισόδου και εξόδου</a:t>
            </a:r>
          </a:p>
          <a:p>
            <a:pPr>
              <a:buClrTx/>
              <a:buSzPct val="120000"/>
              <a:buFont typeface="Wingdings" panose="05000000000000000000" pitchFamily="2" charset="2"/>
              <a:buChar char="Ø"/>
            </a:pPr>
            <a:r>
              <a:rPr lang="el-GR" dirty="0"/>
              <a:t> </a:t>
            </a:r>
            <a:r>
              <a:rPr lang="el-GR" dirty="0" smtClean="0"/>
              <a:t>Επανασχεδιάζουμε το διάγραμμα, αναστρέφοντάς το ώστε να παρουσιάζεται η είσοδος στα αριστερά και η έξοδος στα δεξιά</a:t>
            </a:r>
          </a:p>
          <a:p>
            <a:pPr marL="0" indent="0">
              <a:buClrTx/>
              <a:buSzPct val="120000"/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9" y="3820031"/>
            <a:ext cx="4548054" cy="259818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702184" y="3799544"/>
            <a:ext cx="4392978" cy="2618667"/>
            <a:chOff x="4725143" y="3881887"/>
            <a:chExt cx="4392978" cy="261866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5143" y="3881887"/>
              <a:ext cx="4392978" cy="261866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68" t="19843" r="20604" b="12741"/>
            <a:stretch/>
          </p:blipFill>
          <p:spPr>
            <a:xfrm flipV="1">
              <a:off x="8021370" y="4554747"/>
              <a:ext cx="190122" cy="1765426"/>
            </a:xfrm>
            <a:prstGeom prst="rect">
              <a:avLst/>
            </a:prstGeom>
          </p:spPr>
        </p:pic>
      </p:grpSp>
      <p:sp>
        <p:nvSpPr>
          <p:cNvPr id="11" name="Right Arrow 10"/>
          <p:cNvSpPr/>
          <p:nvPr/>
        </p:nvSpPr>
        <p:spPr>
          <a:xfrm>
            <a:off x="4058194" y="5108877"/>
            <a:ext cx="1184366" cy="2462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22040" y="1675080"/>
              <a:ext cx="8528040" cy="4918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120" y="1668960"/>
                <a:ext cx="8544600" cy="493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599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Υλοποίηση </a:t>
                </a:r>
                <a:r>
                  <a:rPr lang="en-US" b="1" dirty="0"/>
                  <a:t>IIR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Ως τώρα υλοποιούμε εξισώσεις διαφορών ή συναρτήσεις μεταφοράς με χρήση διάφορων δομών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Είναι πολύ ενδιαφέρον και το αντίστροφο!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Δηλ. να αναλύουμε μια δεδομένη υλοποίηση και να βρίσκουμε την εξίσωση διαφορών ή τη συνάρτηση μεταφοράς που υλοποιεί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Προς αυτό υπάρχουν μερικοί απλοί κανόνες που μας διευκολύνουν</a:t>
                </a:r>
              </a:p>
              <a:p>
                <a:pPr marL="514350" indent="-514350">
                  <a:buClrTx/>
                  <a:buSzPct val="120000"/>
                  <a:buFont typeface="+mj-lt"/>
                  <a:buAutoNum type="romanUcPeriod"/>
                </a:pPr>
                <a:r>
                  <a:rPr lang="el-GR" dirty="0" smtClean="0"/>
                  <a:t>Τοποθετούμε ενδιάμεσες μεταβλητές στην έξοδο κάθε αθροιστή (πλην αυτού που σχετίζεται με την έξοδο)</a:t>
                </a:r>
              </a:p>
              <a:p>
                <a:pPr marL="514350" indent="-514350">
                  <a:buClrTx/>
                  <a:buSzPct val="120000"/>
                  <a:buFont typeface="+mj-lt"/>
                  <a:buAutoNum type="romanUcPeriod"/>
                </a:pPr>
                <a:r>
                  <a:rPr lang="el-GR" dirty="0" smtClean="0"/>
                  <a:t>Γράφουμε τις εξισώσεις διαφορών στο πεδίο του χρόνου</a:t>
                </a:r>
              </a:p>
              <a:p>
                <a:pPr marL="514350" indent="-514350">
                  <a:buClrTx/>
                  <a:buSzPct val="120000"/>
                  <a:buFont typeface="+mj-lt"/>
                  <a:buAutoNum type="romanUcPeriod"/>
                </a:pPr>
                <a:r>
                  <a:rPr lang="el-GR" dirty="0" smtClean="0"/>
                  <a:t>Μετατρέπουμε τις εξισώσεις στο χώρο του Ζ</a:t>
                </a:r>
              </a:p>
              <a:p>
                <a:pPr marL="514350" indent="-514350">
                  <a:buClrTx/>
                  <a:buSzPct val="120000"/>
                  <a:buFont typeface="+mj-lt"/>
                  <a:buAutoNum type="romanUcPeriod"/>
                </a:pPr>
                <a:r>
                  <a:rPr lang="el-GR" dirty="0" smtClean="0"/>
                  <a:t>Λύνουμε ως προς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den>
                    </m:f>
                  </m:oMath>
                </a14:m>
                <a:r>
                  <a:rPr lang="el-GR" dirty="0" smtClean="0"/>
                  <a:t> 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2109" t="-1744" r="-19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2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</a:t>
                </a:r>
                <a:r>
                  <a:rPr lang="en-US" b="1" dirty="0" smtClean="0"/>
                  <a:t>IIR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το ΓΧΑ σύστημα που δίνεται </a:t>
                </a:r>
                <a:br>
                  <a:rPr lang="el-GR" dirty="0" smtClean="0"/>
                </a:br>
                <a:r>
                  <a:rPr lang="el-GR" dirty="0" smtClean="0"/>
                  <a:t>από</a:t>
                </a:r>
                <a:r>
                  <a:rPr lang="en-US" dirty="0" smtClean="0"/>
                  <a:t> </a:t>
                </a:r>
                <a:r>
                  <a:rPr lang="el-GR" dirty="0" smtClean="0"/>
                  <a:t>το διάγραμμα. Βρείτε το σύστημα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το οποίο υλοποιεί.</a:t>
                </a:r>
                <a:endParaRPr lang="en-US" sz="1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73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213" y="346019"/>
            <a:ext cx="3717111" cy="25011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35280" y="367920"/>
              <a:ext cx="9102960" cy="6152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440" y="358200"/>
                <a:ext cx="9120240" cy="616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46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Υλοποίηση </a:t>
            </a:r>
            <a:r>
              <a:rPr lang="en-US" b="1" dirty="0"/>
              <a:t>I</a:t>
            </a:r>
            <a:r>
              <a:rPr lang="en-US" b="1" dirty="0" smtClean="0"/>
              <a:t>IR </a:t>
            </a:r>
            <a:r>
              <a:rPr lang="el-GR" b="1" dirty="0" smtClean="0"/>
              <a:t>συστημάτων διακριτού χρόνου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Παράδειγμα: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213" y="346019"/>
            <a:ext cx="3717111" cy="25011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13480" y="325080"/>
              <a:ext cx="8819280" cy="3921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1960" y="316800"/>
                <a:ext cx="8843760" cy="393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753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</a:t>
                </a:r>
                <a:r>
                  <a:rPr lang="en-US" b="1" dirty="0" smtClean="0"/>
                  <a:t>IIR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το ΓΧΑ σύστημα που δίνεται από</a:t>
                </a:r>
                <a:r>
                  <a:rPr lang="en-US" dirty="0" smtClean="0"/>
                  <a:t> </a:t>
                </a:r>
                <a:r>
                  <a:rPr lang="el-GR" dirty="0" smtClean="0"/>
                  <a:t>το διάγραμμα. Βρείτε το σύστημα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το οποίο υλοποιεί.</a:t>
                </a:r>
                <a:endParaRPr lang="en-US" sz="1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73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" y="1889761"/>
            <a:ext cx="9046324" cy="21780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41480" y="1860840"/>
              <a:ext cx="8997480" cy="4451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9240" y="1851120"/>
                <a:ext cx="9020520" cy="446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796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Υλοποίηση </a:t>
            </a:r>
            <a:r>
              <a:rPr lang="en-US" b="1" dirty="0" smtClean="0"/>
              <a:t>IIR </a:t>
            </a:r>
            <a:r>
              <a:rPr lang="el-GR" b="1" dirty="0" smtClean="0"/>
              <a:t>συστημάτων διακριτού χρόνου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Παράδειγμα: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85" y="661852"/>
            <a:ext cx="6189915" cy="14903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86400" y="2044800"/>
              <a:ext cx="8337240" cy="4723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880" y="2036160"/>
                <a:ext cx="8360640" cy="474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842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14107</TotalTime>
  <Words>502</Words>
  <Application>Microsoft Office PowerPoint</Application>
  <PresentationFormat>On-screen Show (4:3)</PresentationFormat>
  <Paragraphs>135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Cambria Math</vt:lpstr>
      <vt:lpstr>Courier New</vt:lpstr>
      <vt:lpstr>Wingdings</vt:lpstr>
      <vt:lpstr>Retrospect</vt:lpstr>
      <vt:lpstr>1_Retrospect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487</cp:revision>
  <cp:lastPrinted>2019-11-26T13:46:57Z</cp:lastPrinted>
  <dcterms:created xsi:type="dcterms:W3CDTF">2018-08-17T16:23:20Z</dcterms:created>
  <dcterms:modified xsi:type="dcterms:W3CDTF">2020-11-24T15:01:36Z</dcterms:modified>
</cp:coreProperties>
</file>