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ink/ink2.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3.xml" ContentType="application/inkml+xml"/>
  <Override PartName="/ppt/notesSlides/notesSlide13.xml" ContentType="application/vnd.openxmlformats-officedocument.presentationml.notesSlide+xml"/>
  <Override PartName="/ppt/ink/ink4.xml" ContentType="application/inkml+xml"/>
  <Override PartName="/ppt/notesSlides/notesSlide14.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2"/>
  </p:notesMasterIdLst>
  <p:sldIdLst>
    <p:sldId id="256" r:id="rId2"/>
    <p:sldId id="338" r:id="rId3"/>
    <p:sldId id="343" r:id="rId4"/>
    <p:sldId id="344" r:id="rId5"/>
    <p:sldId id="345" r:id="rId6"/>
    <p:sldId id="346" r:id="rId7"/>
    <p:sldId id="347" r:id="rId8"/>
    <p:sldId id="348" r:id="rId9"/>
    <p:sldId id="349" r:id="rId10"/>
    <p:sldId id="350" r:id="rId11"/>
    <p:sldId id="351" r:id="rId12"/>
    <p:sldId id="352" r:id="rId13"/>
    <p:sldId id="353" r:id="rId14"/>
    <p:sldId id="354" r:id="rId15"/>
    <p:sldId id="355" r:id="rId16"/>
    <p:sldId id="356" r:id="rId17"/>
    <p:sldId id="357" r:id="rId18"/>
    <p:sldId id="358" r:id="rId19"/>
    <p:sldId id="359" r:id="rId20"/>
    <p:sldId id="360" r:id="rId21"/>
    <p:sldId id="361" r:id="rId22"/>
    <p:sldId id="362" r:id="rId23"/>
    <p:sldId id="363" r:id="rId24"/>
    <p:sldId id="364" r:id="rId25"/>
    <p:sldId id="365" r:id="rId26"/>
    <p:sldId id="366" r:id="rId27"/>
    <p:sldId id="370" r:id="rId28"/>
    <p:sldId id="367" r:id="rId29"/>
    <p:sldId id="368" r:id="rId30"/>
    <p:sldId id="307" r:id="rId3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01" autoAdjust="0"/>
  </p:normalViewPr>
  <p:slideViewPr>
    <p:cSldViewPr snapToGrid="0">
      <p:cViewPr varScale="1">
        <p:scale>
          <a:sx n="65" d="100"/>
          <a:sy n="65" d="100"/>
        </p:scale>
        <p:origin x="764" y="3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10T12:29:33.274"/>
    </inkml:context>
    <inkml:brush xml:id="br0">
      <inkml:brushProperty name="width" value="0.05292" units="cm"/>
      <inkml:brushProperty name="height" value="0.05292" units="cm"/>
    </inkml:brush>
  </inkml:definitions>
  <inkml:trace contextRef="#ctx0" brushRef="#br0">20022 11983 829 0,'0'-6'430'0,"-2"2"-197"0,1 4-132 15,1 0-31-15,0 0-1 16,2 13-25-16,12 44-8 15,-7-23-3-15,7 9-6 16,-5-3-11-16,0-1-3 16,-4-15 9-16,-3-8 11 0,-2-3 35 15,-1-12 9-15,-5-9 15 16,1-10-8-16,2-17-42 16,2-5-14-16,9-2-8 15,7-1 1-15,14 5 9 16,3 3 3-16,10 11-10 15,1 7-6-15,-3 12-7 16,-7 8-2-16,-13 7-31 16,-7 3-35-16</inkml:trace>
  <inkml:trace contextRef="#ctx0" brushRef="#br0" timeOffset="944.6145">19870 14420 1252 0,'1'4'256'16,"3"4"-143"-16,3 7-66 16,-2 3-4-16,5 15-17 15,0 2-7-15,1 12-2 16,1 1 1-16,-4-3 6 16,2-4 6-16,-4-16 16 15,0-5 12-15,-5-15 20 16,-3-7-1-16,-7-10 9 15,-2-7-7-15,0-14-20 0,1-7-6 16,10-8-10-16,9 0-6 16,11 9-6-16,4 3-1 15,6 11-13-15,0 4-3 16,-3 9-2-16,1 9-1 16,-10 5 2-16,-4 7-2 15,-9 6-29-15,-5-1 378 16</inkml:trace>
</inkml:ink>
</file>

<file path=ppt/ink/ink1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10T13:40:31.369"/>
    </inkml:context>
    <inkml:brush xml:id="br0">
      <inkml:brushProperty name="width" value="0.05292" units="cm"/>
      <inkml:brushProperty name="height" value="0.05292" units="cm"/>
    </inkml:brush>
  </inkml:definitions>
  <inkml:trace contextRef="#ctx0" brushRef="#br0">22968 11114 76 0,'2'-3'34'0,"2"1"-7"15,-1 4-17-15</inkml:trace>
  <inkml:trace contextRef="#ctx0" brushRef="#br0" timeOffset="59695.5675">21611 9662 1488 0</inkml:trace>
  <inkml:trace contextRef="#ctx0" brushRef="#br0" timeOffset="60394.955">21419 12380 1657 0,'-2'0'208'0,"-4"-2"-444"16</inkml:trace>
  <inkml:trace contextRef="#ctx0" brushRef="#br0" timeOffset="151413.3824">14088 14329 426 0,'-3'-9'134'15</inkml:trace>
  <inkml:trace contextRef="#ctx0" brushRef="#br0" timeOffset="151546.0274">14065 14331 353 0,'-3'-9'107'0</inkml:trace>
  <inkml:trace contextRef="#ctx0" brushRef="#br0" timeOffset="204385.3324">5600 8033 587 0,'-5'0'190'0,"-5"1"-271"16</inkml:trace>
  <inkml:trace contextRef="#ctx0" brushRef="#br0" timeOffset="258659.9929">5142 9546 1030 0,'-19'15'164'0</inkml:trace>
</inkml:ink>
</file>

<file path=ppt/ink/ink1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10T13:46:30.827"/>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FF0000"/>
    </inkml:brush>
  </inkml:definitions>
  <inkml:trace contextRef="#ctx0" brushRef="#br0">9290 7388 924 0,'-4'2'448'15,"-7"5"-264"-15,9-3-55 16,16 1-42-16,4 0-10 16,16-4-13-16,8 2-14 15,9 2-20-15,4-3-10 16,-9 2-9-16,-4-4-6 16,-8 2-68-16,-4-1-94 0</inkml:trace>
  <inkml:trace contextRef="#ctx0" brushRef="#br0" timeOffset="240.103">9322 7619 796 0,'3'1'426'16,"1"1"-197"-16,16-1-122 16,9-1 10-16,16-4 6 15,8 0 4-15,6 0-41 16,1 3-20-16,-6 1-26 16,-11 5-3-16</inkml:trace>
  <inkml:trace contextRef="#ctx0" brushRef="#br0" timeOffset="10159.9269">10218 7677 410 0,'-16'3'186'0,"-9"7"-92"16,12-2-25-16,38 1-28 16,13-1-20-16,43-6 19 15,23-3 54-15,42-5 70 16,28-1 5-16,54-3-50 15,19 2-47-15,49-4-3 16,27 0-4-16,34 1-1 16,17 0 5-16,25-1-16 0,-1 2 16 15,0 1 17-15,-7-3-10 16,-24 3-27-16,-18-4-14 16,-45 3-19-16,-25-2-3 15,-55 2-1-15,-31 4 0 16,-112-6-31-1</inkml:trace>
  <inkml:trace contextRef="#ctx0" brushRef="#br0" timeOffset="11028.8292">11590 7029 1128 0,'4'1'303'0,"8"4"-202"0,7-2-40 16,14 2 4-16,5-1 11 15,9-4-7-15,6 3 2 16,-1-4-22-16,0-1-12 16,-17 1-21-16,-1 1-5 15,-15 4-1-15,-8 0 3 16,-6 6 14-16,-17 3 7 15,-13 6 10-15,-5 4 4 0,-11 5-15 16,-3-1-7-16,7 3-13 16,2-2-5-16,12-4-3 15,7-2-1-15,3-6-1 16,15-1 1-16,10-2 3 16,4-4 1-16,19-5 2 15,0-3 0-15,11 1-21 16,0 1-40-16,5 3-72 15</inkml:trace>
  <inkml:trace contextRef="#ctx0" brushRef="#br0" timeOffset="11295.8586">11598 7219 1355 0,'6'-4'235'0,"7"-6"-86"15,17 2-49-15,16 4-7 0,15 0-46 16,9 5-13-16,9 5-16 15,-1 1-52-15</inkml:trace>
  <inkml:trace contextRef="#ctx0" brushRef="#br0" timeOffset="11703.84">12511 6778 982 0,'-15'0'426'0,"-23"8"-228"16,-2 8-67-16,-2 25-49 15,2 14-2-15,12 18-37 16,10 8-18-16,18-1-8 15,7-5-4-15,19-3 0 16,10 1 2-16,8-11 4 16,5-5-34-16,1-18-164 15</inkml:trace>
  <inkml:trace contextRef="#ctx0" brushRef="#br0" timeOffset="12104.2302">12647 7140 1313 0,'4'0'232'15,"5"-1"-119"-15,12-2-33 16,13-1-31-16,7-2-6 16,15 2-9-16,-2 1-2 15,4 3-11-15,-8 0-4 16,-15 2-5-16,-7 7-5 0,-26 3-5 16,-5 8-1-16,-28 5-1 15,-9 6 0-15,-8 5 1 16,0 2 1-16,13-4 0 15,5-4 0-15,19-3-1 16,7-6-1-16,18-4 1 16,11-2-1-16,16-5 3 15,1-2 4-15,3-5-69 16,1-3-81-16</inkml:trace>
  <inkml:trace contextRef="#ctx0" brushRef="#br0" timeOffset="12313.3338">12712 7269 1417 0,'4'-1'215'15,"10"0"-84"-15,7-3-29 16,22 4-42-16,5 0-19 15,14-2-20-15,9 2-7 16,2 0-27-16,-3-3 145 16</inkml:trace>
  <inkml:trace contextRef="#ctx0" brushRef="#br0" timeOffset="12572.7831">13295 7262 1354 0,'-2'-4'260'0,"4"-1"3"16,6-2-142-16,16 3-59 15,6 0-12-15,6-1-9 16,7 4-11-16,4 0-43 16,3 2-65-16</inkml:trace>
  <inkml:trace contextRef="#ctx0" brushRef="#br0" timeOffset="12913.0163">13741 7213 1333 0,'-10'-9'221'15,"-6"-10"-129"-15,8-1-25 0,10 5-26 16,11 2-7-16,11 6 10 16,5 4 7-16,7 0-13 15,0 3-6-15,4 2-13 16,-6 2-4-16,-12 5 1 15,-8 1 5-15,-22 3 9 16,-11 3 1-16,-17 6-4 16,-9 3-2-16,1 6-6 15,3-1 0-15,18-1-1 16,8-6-3-16,20-3-5 16,12-3-1-16,19-6 1 15,10 0 1-15,6-9-7 16,1-2-22-16,1-2-96 15,-4-4-39-15</inkml:trace>
  <inkml:trace contextRef="#ctx0" brushRef="#br0" timeOffset="13151.6073">14065 6709 1422 0,'11'0'237'0,"1"1"-56"0,17 15-69 16,7 13-26-16,5 29-28 15,6 19-1-15,-14 15-11 16,-15 3-8-16,-28-3 5 16,-14-4-2-16,-21-8-7 15,3-8-3-15,9-18-7 16,1-16-54-16</inkml:trace>
  <inkml:trace contextRef="#ctx0" brushRef="#br0" timeOffset="13814.7174">10476 7996 1435 0,'-23'14'229'0,"-19"7"-69"16,-2 18-62-16,0 11-17 15,16 18-39-15,3 11-13 16,26 15-12-16,14 1-5 15,8-9-3-15,13-11 2 16,11-19-6-16,2-11-38 0,23-16-192 16</inkml:trace>
  <inkml:trace contextRef="#ctx0" brushRef="#br0" timeOffset="14384.792">10863 8237 1370 0,'5'0'202'0,"13"1"-107"16,8 1-22-16,16-2 1 15,7 1 9-15,11 1-7 16,-2 0-10-16,-7 4-29 16,-13 1-11-16,-23 2-9 15,-14 4 0-15,-25 5-1 16,-10 8 1-16,-19 7-5 15,-3 2-2-15,-1-1-1 16,6-1-1-16,17-8-1 16,12-3 0-16,16-6-4 15,10-2 0-15,15-4 1 16,5-2 1-16,14-2 1 16,7-4 1-16,10 4-1 15,2 2-25-15,-3-3-196 0</inkml:trace>
  <inkml:trace contextRef="#ctx0" brushRef="#br0" timeOffset="14579.5031">10847 8369 1293 0,'0'-3'263'0,"1"-4"-128"0,22 4-21 15,10 1 4-15,19 1-47 16,10 2-17-16,12 6-28 16,1 2-1-16,0-1-89 15</inkml:trace>
  <inkml:trace contextRef="#ctx0" brushRef="#br0" timeOffset="14815.2129">11422 8461 1413 0,'6'-1'218'16,"13"-3"-53"-16,11-1-76 15,22 0-43-15,6-1-13 16,3 0-22-16,-1 4-2 16</inkml:trace>
  <inkml:trace contextRef="#ctx0" brushRef="#br0" timeOffset="15187.0968">12097 8267 1405 0,'-17'0'235'16,"-16"0"-60"-16,2 8-102 15,-1 6-39-15,9 11-39 16,8 5-3-16,13 10-2 16,3-1 2-16,8 2 7 15,12-5 2-15,15-11 25 16,9-4 15-16,11-18 21 0,-6-3 1 16,-9-18 24-16,-3-7 3 15,-17-14 1-15,-7-7 6 16,-17-3-37-16,-10 2-14 15,-7 16-27-15,-5 5-9 16,-4 15-50-16,-2 5-50 16</inkml:trace>
  <inkml:trace contextRef="#ctx0" brushRef="#br0" timeOffset="15373.7523">12422 8607 1624 0,'-2'0'279'0,"-1"0"-275"15</inkml:trace>
  <inkml:trace contextRef="#ctx0" brushRef="#br0" timeOffset="15761.1748">12547 8335 1469 0,'12'-12'241'16,"7"-11"-103"-16,9 8-7 16,4 4-25-16,4 10-30 15,1 4-2-15,-3 11-48 16,-5 7-8-16,-17 10-6 15,-12 3 0-15,-19 6 1 16,0-3-2-16,-9-1-2 16,4-4-2-16,12-10-3 15,4-7-1-15,17-7-4 16,9-8 0-16,9-2-2 16,7-1 2-16,6-1 5 15,5 1-36-15,1 3-85 16</inkml:trace>
  <inkml:trace contextRef="#ctx0" brushRef="#br0" timeOffset="15988.5679">12964 7906 1641 0,'13'-1'322'16,"10"8"-208"-16,15 15-21 15,0 30-33-15,3 11-6 16,-1 18-3-16,-10 9-7 0,-17 10 9 16,-13-1-3-16,-33-8-11 15,-2-14-1-15,-13-28-9 16,2-10 5-16,6-17 134 16</inkml:trace>
  <inkml:trace contextRef="#ctx0" brushRef="#br0" timeOffset="16490.2084">13611 7962 1341 0,'-11'7'229'0,"-21"12"-92"15,-3 11-47-15,-8 19 3 16,-1 9-19-16,10 20-21 16,8 13-1-16,24 8-31 15,9-2-7-15,22-15-5 16,12-12 2-16,19-23-28 16,11-10-63-16</inkml:trace>
  <inkml:trace contextRef="#ctx0" brushRef="#br0" timeOffset="16870.6533">13770 8245 1414 0,'11'1'215'0,"19"3"-69"16,12-3-40-16,17-1-18 16,7 1-20-16,-4-1-25 15,-3 0-12-15,-19 1-13 16,-12 2-6-16,-21 5-5 16,-10 6-2-16,-23 11-5 15,-13 5-2-15,-16 9-1 16,-4 0 3-16,3 1 0 15,11-5 1-15,16-5 4 16,12-6 2-16,17-5 5 16,5-2 3-16,19-6 12 15,6 2 3-15,16-3-2 16,6-3 0-16,3-1-8 16,-2-6-31-16,-4-2-93 15</inkml:trace>
  <inkml:trace contextRef="#ctx0" brushRef="#br0" timeOffset="17051.764">13789 8424 1470 0,'-3'-1'232'0,"2"-1"-119"0,12-4-22 15,15 5-3-15,21-2-54 16,13 2-3-16,21 7-23 15,-4-1 5-15,-2 6-41 16</inkml:trace>
  <inkml:trace contextRef="#ctx0" brushRef="#br0" timeOffset="17255.3987">14400 8456 1694 0,'18'0'351'0,"29"1"-262"16,5 4-12-16,4-3-47 16,0 3-16-16,-2 1-71 0,2-5-96 15</inkml:trace>
  <inkml:trace contextRef="#ctx0" brushRef="#br0" timeOffset="17648.8465">15170 8251 1521 0,'-9'-8'278'0,"-17"-8"-72"16,-1 3-69-16,3 9-71 16,-3 2-35-16,4 8-38 15,4 8-7-15,9 9 0 16,8 8-1-16,11 8 6 15,9 4 5-15,11 1 4 16,5-4 4-16,0-13 3 16,3-10 4-16,-1-15 5 15,2-6 5-15,-7-16 4 16,-8-6 17-16,-18-15 11 0,-12-3-1 16,-14 3-7-16,-4 5-24 15,-1 13-31-15,2 5-37 16,11 10 120-16</inkml:trace>
  <inkml:trace contextRef="#ctx0" brushRef="#br0" timeOffset="17809.6366">15461 8507 1607 0,'3'1'351'16,"-1"-1"-143"-16,2 0-103 15,-4-1-27-15,0 0-116 16,0 0-173-16</inkml:trace>
  <inkml:trace contextRef="#ctx0" brushRef="#br0" timeOffset="18143.3444">15588 8127 1312 0,'9'0'247'0,"16"0"-81"16,8 2-34-16,9-1-15 0,1 0-16 16,-3-2-37-16,-8-4-3 15,-17-3-17-15,-5 0-8 16,-10 3-12-16,-7 0-5 15,-6 6-10-15,-4 0-6 16,2 7-7-16,2 4-3 16,2 9-6-16,3 7-1 15,1 9 2-15,4 8 2 16,2 12 6-16,1 3 3 0,4-2 2 16,3-6 2-16,4-15-4 15,2-8-36-15,-1-15-113 16</inkml:trace>
  <inkml:trace contextRef="#ctx0" brushRef="#br0" timeOffset="18308.9006">15608 8334 1390 0,'0'-6'273'16,"-4"-4"53"-16,17 6-236 15,4 3-12-15,20 4-43 16,13 2-22-16,10 2-2 15,8-1-2-15,-2 0 6 16,-7 0-23-16,-14-6-92 16</inkml:trace>
  <inkml:trace contextRef="#ctx0" brushRef="#br0" timeOffset="18531.8173">15904 7671 1495 0,'16'5'245'0,"11"7"-99"16,13 29-70-16,6 23 1 15,6 33-13-15,6 8 13 0,-7 8 8 16,-10-2-8-16,-34-3-14 16,-21-5-11-16,-34-13-13 15,-6-15-4-15,-2-23-20 16,0-11-31-16,6-14-259 15</inkml:trace>
  <inkml:trace contextRef="#ctx0" brushRef="#br1" timeOffset="26350.9148">15372 7080 1679 0,'9'2'289'15,"31"3"-278"-15,26 0-26 16,42-5 8-16,32 0 3 16,40-1 6-16,19-4 9 15,23 6 4-15,-1-1 2 0,-15 2-1 16,-16 1-5-16,-36-5 0 15,-21-2 1-15,-39-5-2 16,-22 0-4-16,-38-2-6 16,-20-4-4-16,-32-9 0 15,-12-6 1-15,-8-5 11 16,-1 2 8-16,9 9 0 16,5 4 3-16,14 12-3 15,9 8-10-15,11 11-4 16,13 11-1-16,7 8 7 15,2 3 22-15,-7 1 37 16,-9-5 12-16,-25-13 14 31,4-8-12-31,2 1-29 0,-25 18 9 0,-7-9-61 16,3-4-145-16</inkml:trace>
  <inkml:trace contextRef="#ctx0" brushRef="#br1" timeOffset="27252.5066">17855 6662 1087 0,'2'-4'376'0,"5"-2"-203"0,1 4-15 16,-1 18-35-16,1 10-14 15,-3 25-41-15,-2 15 4 16,-2 12-14-16,-1 1-10 15,0-15-9-15,1-14-7 16,3-25-8-16,-2-8 3 16,2-22-1-16,-3-9-3 15,0-17-15-15,0-11-12 16,-1-17-12-16,-1-9-5 0,-5-2-3 16,0 2 5-16,2 20-2 15,3 13 2-15,3 15 2 16,6 15-2-16,2 15 1 15,0 8 2-15,6 16 5 16,-2 5 2-16,4 6 4 16,5 0 4-16,-3-6 1 15,4-9 2-15,-3-19 8 16,-2-10 1-16,-1-20 4 16,1-10 2-16,2-7-2 15,-10-8 0-15,2 0-2 16,-9 4-4-16,-2 8-8 15,-1 14-6-15,1 18-7 16,0 13 1-16,-1 19 2 16,4 12 4-16,2 18 5 0,-1 10 0 15,3-1 0-15,-2-4 5 16,4-13-10-16,4-15-39 16,2-12-116-16,0-11-55 15</inkml:trace>
  <inkml:trace contextRef="#ctx0" brushRef="#br1" timeOffset="27492.3564">18389 7007 1195 0,'5'4'322'15,"9"5"-125"-15,1 5-20 0,-7 8-44 16,0-2-24-16,-8 2-34 16,-1-2-15-16,-2-9-20 15,-2 0-4-15,5-11-4 16,-3-6-4-16,7-9-15 15,4-6-9-15,8 2-11 16,5 0-2-16,0 10 1 16,2 5 7-16,-8 10 5 15,-5 6 3-15,-4 7 5 16,-4 1-1-16,0 1-6 16,1-3-35-16</inkml:trace>
  <inkml:trace contextRef="#ctx0" brushRef="#br1" timeOffset="27806.5177">18831 7054 1591 0,'-2'-7'305'0,"-7"-5"-150"0,-4 0-36 16,-1 4-40-16,-4 5-23 15,3 7-35-15,2 4-12 16,6 12-15-16,6 1-7 15,8 2 4-15,8 0 3 16,5-5 9-16,3 0 4 16,-1-7 6-16,-4-4 4 0,-8-8 12 15,-3-4 7-15,-7-9 4 16,-5-2-2-16,-8-12-14 16,-2-6-8-16,-6-14-8 15,5-7-2-15,0-7-7 16,3-1-5-16,14 11-23 15,4 8-13-15,14 22-51 16,3 6-54-16</inkml:trace>
  <inkml:trace contextRef="#ctx0" brushRef="#br1" timeOffset="28108.5582">19147 7211 1610 0,'-2'2'352'0,"-5"2"-116"0,5 2-154 15,-1-1-13-15,3 0-114 16,4-1-108-16</inkml:trace>
  <inkml:trace contextRef="#ctx0" brushRef="#br1" timeOffset="28308.6121">19502 7020 1797 0,'0'-1'411'0,"3"0"-321"0,0-1-40 15,-3 2-53 1,0 0-39-16,0 0 46 0</inkml:trace>
  <inkml:trace contextRef="#ctx0" brushRef="#br1" timeOffset="28486.2171">19503 7188 1722 0,'0'0'459'0,"0"0"-122"0,2-1-218 16,-2 0-26-16,-2 0-36 15,1 0-546-15</inkml:trace>
  <inkml:trace contextRef="#ctx0" brushRef="#br1" timeOffset="29155.3559">20072 6886 1496 0,'-4'0'259'16,"-1"0"-56"-16,13 1-105 15,10-1-11-15,22-2-32 16,13 1-22-16,14-3-12 16,2 4 0-16,-13 0 0 15,-11 4-2-15,-21 8-7 0,-9 3-1 16,-20 7-3-16,-5 7 0 15,-20 2-1-15,-8 3-1 16,-4 5-1-16,-6-8-2 16,11-1 0-16,4-6 0 15,15-8-1-15,9-2 0 16,14-5 11-16,9 0 5 16,12-4 8-16,6 1 0 0,10-3-9 15,1 0-3-15,-3-3-37 16,0 0-53-16</inkml:trace>
  <inkml:trace contextRef="#ctx0" brushRef="#br1" timeOffset="29351.125">20101 7106 1462 0,'0'0'265'16,"-3"-4"-11"-16,17 4-147 16,13 0-19-16,23-3-51 15,13 3-21-15,13-2 4 16,0 0-18-16</inkml:trace>
  <inkml:trace contextRef="#ctx0" brushRef="#br1" timeOffset="29560.6807">20716 7044 1645 0,'13'0'302'0,"18"1"-238"16,11 3-33-16,0-4-10 15,1-2-7-15,-5 6-84 16,-8-5-108-16</inkml:trace>
  <inkml:trace contextRef="#ctx0" brushRef="#br1" timeOffset="29725.2392">20785 7157 1382 0,'0'5'220'16,"-3"-2"-41"-16,16 3-130 16,9-3-10-16,14-2-12 15,4 3-11-15,3-4-47 0,2 0-45 16</inkml:trace>
  <inkml:trace contextRef="#ctx0" brushRef="#br1" timeOffset="30008.5581">21439 7016 1498 0,'-7'-8'251'15,"-6"-8"-91"-15,-4 0-21 16,-6 1-52-16,-3 3-22 0,-4 12-41 16,-1 5-12-16,3 11-16 15,5 7-3-15,10 4 0 16,7 4 1-16,14 2 2 15,9 0 0-15,14-5 4 16,3-7 9-16,10-12 20 16,-5-6 12-16,-5-14 21 15,-5-5-1-15,-12-9-8 16,1-2-9-16,-13-5-21 16,-4 4-10-16,-7 7-58 15,-9 1-25-15</inkml:trace>
  <inkml:trace contextRef="#ctx0" brushRef="#br1" timeOffset="30189.0907">21796 7188 1766 0,'12'7'440'16,"10"9"-246"-16,-8 1-73 15,-11 4-62-15,-6 1-25 16,-19-2-20-16,-5 0-12 16</inkml:trace>
  <inkml:trace contextRef="#ctx0" brushRef="#br1" timeOffset="30741.3532">22183 6831 1566 0,'8'0'279'15,"13"0"-135"-15,7 0-42 16,18 0-29-16,5-1-13 16,0 1-16-16,-2 3-5 15,-12 1-10-15,-6 1-4 0,-12 2-8 16,-11 2-3-16,-15 6-4 16,-8 7-2-16,-14 5-5 15,-2 3-1-15,-5 1 0 16,1-2 0-16,8-7-2 15,6-4 1-15,17-5-1 16,4-2 0-16,9 2 1 16,7-4 3-16,7-2 4 15,8-1-1-15,9-6 0 16,-1 2-7-16,5-2-53 16,-4 1-25-16</inkml:trace>
  <inkml:trace contextRef="#ctx0" brushRef="#br1" timeOffset="30937.7646">22186 7042 1475 0,'11'-5'227'0,"6"2"-92"16,22-2-90-16,11-1-19 15,14 5-25-15,10-1-1 16,9 2-10-16,-1 3-111 0</inkml:trace>
  <inkml:trace contextRef="#ctx0" brushRef="#br1" timeOffset="31147.9594">22780 6949 1263 0,'0'-2'264'0,"7"-4"-120"15,7 1-24-15,10 5-39 16,8 0-11-16,4 3-42 16,3 5-14-16,3-3-9 15,-6 1-6-15,0-5-75 16,-6 0-95-16</inkml:trace>
  <inkml:trace contextRef="#ctx0" brushRef="#br1" timeOffset="31310.6614">22796 7075 1438 0,'-2'1'258'0,"2"3"51"16,15-1-223-16,15 2-25 0,15-4-21 15,5-1-15 1,15 0-96-16,1-2-298 0</inkml:trace>
  <inkml:trace contextRef="#ctx0" brushRef="#br1" timeOffset="31824.4046">23550 6964 960 0,'-7'-1'398'16,"-13"-2"-229"-16,0-2-67 15,-6-7 10-15,2-7 12 16,6-7-13-16,-1-8-15 16,19 0-53-16,6-1-19 15,18 5-31-15,7 7-5 16,6 8 8-16,-1 7 3 15,-1 11 12-15,-4 11 6 0,-9 15 0 16,-9 8 13-16,-19 11 19 16,-13 2 5-16,-20-1-4 15,-8-2-10-15,-4-13-23 16,4-4-3-16,19-11-14 16,8-7-9-16,17-7-14 15,6 0-3-15,15-1 7 16,8 2 6-16,19-1 12 15,4 0 3-15,2 0 7 16,2 2 1-16,-11-3 6 16,-3-4 1-16,-18-7 390 15</inkml:trace>
  <inkml:trace contextRef="#ctx0" brushRef="#br2" timeOffset="34330.7434">16814 8396 1542 0,'-15'1'282'0,"-9"2"-89"15,9 0-63-15,30-2-85 16,16-2-15-16,44-1-30 16,17 0-1-16,36-2 1 15,21 2 1-15,7 4 2 16,8 3 2-16,-1 3 1 15,-22-2-3-15,-28-6 0 16,-19-5-7-16,-46-5-49 16,-16 0-20-16,-32-2-34 15,-12-6 3-15,-20-6 41 16,-4-3 22-16,8 5 50 16,5 2 14-16,14 9 28 15,8 5 3-15,8 6-5 16,9 3-3-16,3 10 0 0,1 7 13 15,-12 5 38-15,-8 5 5 16,-10 4-14-16,-12 0-12 16,-6-4-37-16,0-6-26 15</inkml:trace>
  <inkml:trace contextRef="#ctx0" brushRef="#br2" timeOffset="34736.6571">18310 8090 1533 0,'5'3'219'0,"4"12"-140"0,4 8-36 15,1 24-4-15,-2 13 11 16,-4 15-2-16,2 3-4 16,-5-13 0-16,0-12-4 15,0-18-8-15,-5-17-27 16,-3-14-109-16,-4-9-104 16</inkml:trace>
  <inkml:trace contextRef="#ctx0" brushRef="#br2" timeOffset="34929.436">18264 8114 982 0,'15'-21'412'0,"13"-17"-252"0,20 1-67 16,9 4 7-16,5 9-21 15,-2 5 3-15,-11 18-21 16,-4 8-6-16,-11 17-10 16,-10 13-4-16,-14 13 10 15,-6 1-3-15,-4 7-3 16,0-3-6-16,3 5-14 15,7-2-15-15,11-6-103 16,7-4-93-16</inkml:trace>
  <inkml:trace contextRef="#ctx0" brushRef="#br2" timeOffset="35184.285">19118 8540 998 0,'2'-6'421'15,"-2"-14"-211"-15,-5-2-38 16,-5-6-16-16,-5-2-9 16,-7 2-25-16,-4 2-20 15,-4 10-27-15,-1 8-16 16,-2 10-35-16,2 6-12 16,10 14-17-16,4 2-4 0,17 8 0 15,6-2 0-15,15-7 6 16,3-4 1-16,3-6 2 15,2-2 5-15,-5-5-23 16,-3-5-20-16</inkml:trace>
  <inkml:trace contextRef="#ctx0" brushRef="#br2" timeOffset="35294.9865">19055 8155 1578 0,'-1'-4'249'15,"-4"-5"-156"-15,6 4-126 16</inkml:trace>
  <inkml:trace contextRef="#ctx0" brushRef="#br2" timeOffset="35633.1567">19171 8197 1556 0,'7'-20'311'0,"5"-11"-71"15,9-2-122-15,4 0-8 16,5 9-37-16,0 8-23 16,-1 16-23-16,-2 10-13 15,0 24-17-15,-3 7-1 16,-2 25 4-16,-5 7 0 0,-1 13 3 16,2-2 0-16,-4-17 2 15,-1-14 2-15,0-23 5 16,-5-9 3-16,-1-16 15 15,-8-7 6-15,-7-13-9 16,-5-6-6-16,-8-6-31 16,1 3-9-16,-6 1-3 15,1 7 2-15,-4 11 2 16,3 6 1-16,0 15-11 16,5 3-23-16,10 5-99 15,4-1 5-15</inkml:trace>
  <inkml:trace contextRef="#ctx0" brushRef="#br2" timeOffset="36056.6606">19876 8482 1508 0,'-3'-7'254'16,"-7"-9"-93"-16,-6-4-17 16,-9 2-15-16,-5-1-26 15,-3 12-41-15,2 7-23 16,6 8-32-16,5 6-9 0,8 6-8 16,8 3 1-16,8 1 3 15,8-2 2-15,10-6 0 16,2-7 2-16,5-5-16 15,2-4-18-15,-2-5-52 16,0-4-36-16,-3-7-11 16,2-4 17-16,-7-6 51 15,-1-2 46-15,-3-1 72 16,-3 6 38-16,-5 10 49 16,-3 8 13-16,-3 14-30 15,-3 9-28-15,0 11-49 16,1 7-19-16,4 1-11 15,-1-3-2-15,6 0 3 16,-1-7-27-16,2-9 0 16</inkml:trace>
  <inkml:trace contextRef="#ctx0" brushRef="#br2" timeOffset="36219.2294">20419 8263 1742 0,'1'-2'421'0,"-1"1"-189"16,-2 2-180-16,2-1-23 15,-2 0-44-15,1 0-27 0</inkml:trace>
  <inkml:trace contextRef="#ctx0" brushRef="#br2" timeOffset="36353.8658">20444 8502 1707 0,'0'3'468'16,"2"5"-122"-16,0-5-186 15,2 1-37-15,-4-5-58 16,0-1-221-16</inkml:trace>
  <inkml:trace contextRef="#ctx0" brushRef="#br2" timeOffset="36891.3632">20981 8250 1475 0,'2'-2'267'0,"8"-2"-17"15,16 0-71-15,16-2-75 16,13 1-5-16,16 2-37 16,-1 2-12-16,-11 5-25 15,-14 2-9-15,-22 7-8 16,-17 2-3-16,-17 8-2 15,-6 4-1-15,-20 6 0 16,-2 1 0-16,-5-3-2 0,2-2 0 16,14-8 1-16,5-3-1 15,14-7-2-15,9 3-2 16,14-8-2-16,9-3-1 16,15-2 2-16,7-2 2 15,6-2-26-15,-4 2-59 16</inkml:trace>
  <inkml:trace contextRef="#ctx0" brushRef="#br2" timeOffset="37091.3686">20992 8403 1421 0,'4'-2'236'15,"4"-6"-66"-15,22 2-44 16,12 2-13-16,20-2-49 16,9 5-18-16,8-2-25 15,-2 1 3-15,-1 2-73 16</inkml:trace>
  <inkml:trace contextRef="#ctx0" brushRef="#br2" timeOffset="37297.3125">21682 8257 1454 0,'10'-2'208'0,"5"-4"-83"15,12 3-69-15,12 1-3 16,4 0-21-16,1 0-5 15,-8 0-72-15,-9 1-53 0</inkml:trace>
  <inkml:trace contextRef="#ctx0" brushRef="#br2" timeOffset="37467.0645">21754 8365 1553 0,'4'5'281'15,"6"3"-111"-15,17-3-64 16,8-2 5-16,5-2-44 16,1-1-25-16,-6-2-20 15,0 0-21-15,-6-1 49 16</inkml:trace>
  <inkml:trace contextRef="#ctx0" brushRef="#br2" timeOffset="38139.3305">22512 8202 1353 0,'-2'-5'236'15,"-11"-5"-75"-15,-5 4-25 16,-3 5-53-16,-5 1-25 16,3 8-38-16,-3 3-8 15,7 8-10-15,3 0-3 0,10 8 0 16,8 4 1-16,12 5 5 15,8 2 5-15,5-6 8 16,5-6 11-16,2-17 21 16,1-9 13-16,-1-19 11 15,-4-6-1-15,-10-13-11 16,-6-4-11-16,-14 0-22 16,-4 1-9-16,-14 14-49 15,-2 6-26-15,1 12 155 16</inkml:trace>
  <inkml:trace contextRef="#ctx0" brushRef="#br2" timeOffset="38286.1171">22766 8426 1621 0,'0'3'379'0,"-1"-1"-76"0,3 3-180 16,-2-5-123-16,0 0 396 15</inkml:trace>
  <inkml:trace contextRef="#ctx0" brushRef="#br2" timeOffset="38613.8732">22968 8234 1588 0,'-1'-13'288'0,"3"-15"-167"15,11 5-21-15,13 10-2 16,6 2-7-16,8 7-12 16,5 2-10-16,-4 7-33 15,-3 3-13-15,-17 7-11 16,-13 5 1-16,-27 5 5 15,-15 4 0-15,-17 5-3 16,-4 6-5-16,8-1-6 16,12-3-1-16,26-9-3 15,13-6 0-15,28-15-8 16,6-3 2-16,17-5-34 0,6-3-20 16</inkml:trace>
  <inkml:trace contextRef="#ctx0" brushRef="#br2" timeOffset="39151.7109">21006 8961 1506 0,'1'-3'252'0,"13"-4"-53"0,6 0-79 16,17 2-42-16,13 0 14 16,14 0-26-16,3 4-14 15,-2 3-21-15,-12 4-7 16,-23 0-6-16,-11 1-3 15,-19 1-2-15,-4 2-4 16,-17 10-6-16,-14 2-3 16,-11 5-2-16,-2 0 1 15,6-1 0-15,12 2 0 0,19-6-1 16,7-1-1-16,17-3-2 16,9-8-1-16,21 0 0 15,7-3 2-15,9-6-20 16,0-1-32-16</inkml:trace>
  <inkml:trace contextRef="#ctx0" brushRef="#br2" timeOffset="39368.4998">21097 9140 1389 0,'10'0'245'16,"5"-1"-54"-16,24 0-53 0,13-3-18 15,16 2-52-15,4 0-26 16,3 2-27-16,-4 0-2 16,-6-6 26-16</inkml:trace>
  <inkml:trace contextRef="#ctx0" brushRef="#br2" timeOffset="39588.1003">21757 9019 1556 0,'11'0'253'0,"14"-2"-121"16,7 0-84-16,6 2-36 16,3-3 3-16,-7 3-38 15,3 0-29-15</inkml:trace>
  <inkml:trace contextRef="#ctx0" brushRef="#br2" timeOffset="39752.9284">21780 9149 1524 0,'6'0'258'15,"14"4"-74"-15,3-4-49 16,15-2-35-16,2-1-25 16,7 2-51-16,1-3-17 15</inkml:trace>
  <inkml:trace contextRef="#ctx0" brushRef="#br2" timeOffset="41518.902">22387 8968 1471 0,'-14'11'207'16,"-11"5"-93"-16,6 9-89 15,2 2 2-15,16 3 14 16,6 1 14-16,16-6 15 15,11 0 3-15,12-12 20 16,6-9 5-16,5-9 13 16,-6-12 1-16,-16-12-13 15,-12-1-4-15,-28-11-35 16,-13 3-14-16,-19 6-25 16,-2 1-11-16,1 13-14 0,9 7-36 15,16 9-104-15,7 2-131 16</inkml:trace>
  <inkml:trace contextRef="#ctx0" brushRef="#br2" timeOffset="41684.5683">22759 9190 1755 0,'-3'0'392'0,"-1"-2"-256"15,1 1-75-15,3 1-105 16,0 0 0-16</inkml:trace>
  <inkml:trace contextRef="#ctx0" brushRef="#br2" timeOffset="42179.3927">22861 9088 1527 0,'11'0'272'16,"11"-1"-50"-16,26 1-155 15,12-4-14-15,27-2-42 16,6-3 430-16</inkml:trace>
  <inkml:trace contextRef="#ctx0" brushRef="#br2" timeOffset="45137.1863">22926 8889 1006 0,'-5'2'390'15,"-4"0"-248"-15,9 3-49 0,9 2-24 16,3-1-11-16,9-1-7 16,7-4 8-16,5-3 3 15,4 0-4-15,-4-5-10 16,-3 1-9-16,-14 3-21 15,-4-1-7-15,-12 7-5 16,-6 5 1-16,-2 10-2 16,-3-1 0-16,1 5-3 15,1-3-1-15,-2 0-2 16,0 9 1-16,0 8 3 16,0 8-1-16,2 5 3 15,8 5 13-15,9 3-304 16</inkml:trace>
  <inkml:trace contextRef="#ctx0" brushRef="#br0" timeOffset="52559.6603">3877 10139 1116 0,'0'24'319'0,"5"42"-225"16,7 30-31-16,14 48-27 15,6 38-23-15,-1 65 14 16,-1 33 1-16,-10 66 3 16,-5 21 9-16,-3 32-32 15,-3 9-4-15,3-88-3 31,-5-160 6-31,0 2 30 0,24 479 11 0,2 1 3 16,-2-8 5-16,-24-242-221 16</inkml:trace>
  <inkml:trace contextRef="#ctx0" brushRef="#br0" timeOffset="53768.4348">3924 10035 1190 0,'-13'6'302'16,"-11"8"-170"-16,-4 12-70 16,-3 3-19-16,1 7-30 15,0 1-7-15,6-2-4 16,3-4 0-16,7-13-1 15,6-7 1-15,8-11 1 16,6-9 1-16,6-11 6 16,3-8 3-16,6-7 8 15,1-1 10-15,1 2 21 16,4 8 11-16,-2 13 16 16,-4 6-3-16,2 20-8 0,2 12-16 15,-2 18-8-15,10 8 67 16</inkml:trace>
  <inkml:trace contextRef="#ctx0" brushRef="#br0" timeOffset="55174.8638">1167 13082 1493 0,'0'4'191'0,"22"4"-143"15,31 2-46-15,65-4-7 16,33-1 2-16,65-3 0 16,32-1 8-16,59 2 22 15,25 1 15-15,49 2 48 16,18 0 3-16,35-3-14 16,11-1-14-16,8-1-41 15,3-1-10-15,-12-4-3 16,-14-7 0-16,-37-5-1 15,-22-1-1-15,-58 1-3 0,-30 5 7 16</inkml:trace>
  <inkml:trace contextRef="#ctx0" brushRef="#br0" timeOffset="55849.9874">7304 12926 1345 0,'0'6'198'0,"6"9"-136"16,4 4-10-16,8 3-16 15,7-1-12-15,8-5-12 16,6 0-1-16,-2-8 4 15,-3 0 8-15,-16-3 18 16,-11 0 18-16,-15 5 19 16,-12 2 1-16,-10 6-11 15,-2 4-7-15,4 4-22 16,6 1-20-16</inkml:trace>
  <inkml:trace contextRef="#ctx0" brushRef="#br0" timeOffset="57796.6145">4207 9678 1428 0,'6'0'208'16,"11"0"-76"-16,17 3-89 16,9 1-5-16,13 2-24 15,0 1-7-15,-8-2 0 16,-10-4 1-16,-12-1 3 16,-11-5 2-16,-10-2 1 15,-5-2-1-15,-8-3-5 16,-4 2-3-16,-2 1-7 15,0 8-6-15,1 9-5 16,0 7-2-16,5 12 3 16,7 5 3-16,0 7 4 0,1 3 3 15,0-2 2-15,-6 0 2 16,-1-7 1-16,-7-5 2 16,-9-4 1-16,0-5-1 15,-4-11 3-15,3-6 2 16,9-10-1-16,4 0-1 15,11-8-8-15,10 4-3 16,13 1-6-16,7 1-1 16,8 9 4-16,-1 1 1 15,1 8 2-15,-5 3 1 0,-6 3 2 16,-4-1 1-16,-11 0 3 16,-5-2 1-16,-7-3 3 15,-2-3 1-15,0-2-2 16,0-3-1-16,1-2-3 15,-1 1-3-15,2 0-2 16,0 0 0-16,0 0-1 16,0 0 0-16,14-4 1 15,31-17-2-15,-27 10 2 16,-3 0 2-16,-3 9 12 16,-3 5 7-16,-5 11 11 15,-3 4 6-15,-2 2-3 16,-4 0-4-16,2-5-9 15,1-3-5-15,2-6-4 16,1-4 0-16,4-8-4 0,0-8-2 16,11-9-8-16,3-3-4 15,5 1 0-15,5 5 0 16,-6 11 7-16,2 6 5 16,-3 11 20-16,-5 9 14 15,-3 7 17-15,-10 3 5 16,-3-3-1-16,-1-5-12 15,-1-2-9-15,-2-4-9 16</inkml:trace>
  <inkml:trace contextRef="#ctx0" brushRef="#br0" timeOffset="58417.4804">3758 11038 955 0,'-2'-3'425'16,"-3"0"-271"-16,-12-3-41 15,-2 3 10-15,-16 6-30 16,-5 3-15-16,-7 6-44 0,-5-1-6 15,-4 2-98-15</inkml:trace>
  <inkml:trace contextRef="#ctx0" brushRef="#br0" timeOffset="58695.9585">3102 11296 1286 0,'-17'7'277'16,"-6"4"-105"-16,-10 10-79 15,-4 4-34-15,-3 3-45 16,-1 4-8-16,9-2-49 16,6-4-58-16</inkml:trace>
  <inkml:trace contextRef="#ctx0" brushRef="#br0" timeOffset="58955.555">2629 11694 1146 0,'-9'4'326'0,"-13"9"-208"16,1 3-15-16,-3 10-49 15,3 7-18-15,-4 6-18 16,-2 2-6-16,-2 0-6 16,-2-1-25-16,9-3-84 15</inkml:trace>
  <inkml:trace contextRef="#ctx0" brushRef="#br0" timeOffset="59196.0718">2195 12267 817 0,'-9'9'408'0,"-2"8"-216"16,-2 5-116-16,-1 3-27 15,4 8-22-15,-1-1-9 16,0 4-13-16,4 0-2 16,-1-1-81-16</inkml:trace>
  <inkml:trace contextRef="#ctx0" brushRef="#br0" timeOffset="59420.2181">2028 12791 1097 0,'-7'8'339'0,"-3"12"-243"16,1 3-30-16,5 8-39 15,2 5-15-15,-3 4-9 16,1 2-2-16,-1-7-8 15,3 3-17-15,5-3-72 16</inkml:trace>
  <inkml:trace contextRef="#ctx0" brushRef="#br0" timeOffset="59640.259">1981 13391 852 0,'-1'8'397'15,"1"10"-198"-15,0 5-109 0,2 8-23 16,4 5-13 0,2 9-27-16,1-2-12 0,4 6-20 15,0-3-68-15</inkml:trace>
  <inkml:trace contextRef="#ctx0" brushRef="#br0" timeOffset="60133.3459">2186 14230 1242 0,'1'9'263'0,"2"10"-161"16,6 8-42-16,9 15-28 16,10 2-20-16,12 5-10 15,9 3 2-15</inkml:trace>
  <inkml:trace contextRef="#ctx0" brushRef="#br0" timeOffset="60448.1774">2880 14860 1580 0,'9'14'268'0,"19"17"-172"16,7 3-42-16,11 3-7 16,5 3-31-16</inkml:trace>
  <inkml:trace contextRef="#ctx0" brushRef="#br0" timeOffset="60838.4978">3504 15233 1605 0,'13'4'295'0,"22"5"-208"16,15 3-20-16,20 0-19 15,11 2-5-15</inkml:trace>
  <inkml:trace contextRef="#ctx0" brushRef="#br0" timeOffset="61487.2664">4335 10951 1109 0,'13'5'370'0,"6"-1"-187"0,25 7-82 15,9-3-8-15,21 6-36 16,3 3-17-16,9 5-41 16</inkml:trace>
  <inkml:trace contextRef="#ctx0" brushRef="#br0" timeOffset="61982.1784">5372 11326 1516 0,'19'10'241'0,"23"17"-125"15,6 6-30-15,-1 7-55 16,-3 3-9-16,-2 1 93 16</inkml:trace>
  <inkml:trace contextRef="#ctx0" brushRef="#br0" timeOffset="62380.66">6144 12076 1580 0,'8'12'279'0,"2"12"-176"16,5 6-22-16,5 8-47 16,-3 1-13-16,5 12-21 0,-6 0-42 15</inkml:trace>
  <inkml:trace contextRef="#ctx0" brushRef="#br0" timeOffset="62724.6607">6432 13018 1474 0,'-1'12'219'0,"-1"17"-119"16,-1 10 0-16,-7 10-48 15,-6 3-19-15,-5 8-35 16,4-1-46-16</inkml:trace>
  <inkml:trace contextRef="#ctx0" brushRef="#br0" timeOffset="62998.4441">6204 13931 1557 0,'-6'9'271'0,"-11"18"-160"15,-5 1-19-15,-7 12-68 16,-4 3-17-16,-6 4-4 16,-2 4-25-16,2-10-84 15</inkml:trace>
  <inkml:trace contextRef="#ctx0" brushRef="#br0" timeOffset="63328.9237">5493 14818 1388 0,'-6'3'238'0,"-14"9"-20"15,-9 3-97-15,-14 4-50 16,-6 3-26-16,-2-2-59 16,8-4-27-16,12-4-275 15</inkml:trace>
  <inkml:trace contextRef="#ctx0" brushRef="#br0" timeOffset="63667.9946">4820 15180 1417 0,'-25'6'253'16,"-23"3"56"-16,-13-2-251 15,1 2-38-15</inkml:trace>
  <inkml:trace contextRef="#ctx0" brushRef="#br1" timeOffset="68614.0601">4161 12925 1498 0,'-15'-7'271'0,"-17"-2"-59"16,-7 2-35-16,-4 6-57 16,1 9-37-16,-5 10-49 15,4 5-16-15,7 14-21 16,2 2-3-16,19 7 0 16,11 5 1-16,19 0 4 0,11-4 1 15,18-4 4-15,9-8 7 16,17-20 8-16,7-10 4 15,5-26 1-15,-2-11 6 16,-19-19 32-16,-14-4 29 16,-34-7 29-16,-18 1-2 15,-36 4-32-15,-15 5-27 16,-14 19-40-16,-1 6-10 0,14 20 232 16</inkml:trace>
  <inkml:trace contextRef="#ctx0" brushRef="#br0" timeOffset="77009.7894">7109 13101 1380 0,'-4'0'177'0,"10"0"-138"15,28 0-27-15,50 1-7 16,26-3-2-16,58-1-3 16,20-8 7-16,41 1 20 15,17 3 9-15,16 2 15 16,13 6-8-16,-2 2-19 15,-2-1-4-15,-13-7-10 16,-18 0-1-16,-21-6-1 16,-14-3 0-16,-31 2-3 15,-8-3-1-15,-38 3-1 16,-17 3 1-16,-29 3-2 16,-21 3 1-16,-30 1-5 15,-15 5-4-15,-28 3-2 0,-10 0-2 16,-7 2-8-16,-1-8-9 15,9 0-10-15,-1-6-1 16,9-5 11-16,5 2 10 16,3-6 15-16,1 6 2 15,2-3 1-15,0 0 0 16,-6 1 0-16,1-1 0 16,-7-1 0-16,1 0 1 0,3-2-1 15,-1 2 0-15,12 0-2 16,6 1-1-16,18 8-1 15,7 4 4-15,17 10 11 16,8 12 8-16,3 16 16 16,-5 4 11-16,-24 4 31 15,-18-4 16-15,-30-7 7 16,-16-6-1-16,-16-7-28 16,-5-4-22-16,2-8-60 15,7 2-247-15</inkml:trace>
  <inkml:trace contextRef="#ctx0" brushRef="#br0" timeOffset="77863.0322">11203 13127 1545 0,'-3'15'227'15,"-2"8"-150"-15,4 12-74 16,-1 7-1-16,2 6 1 15,6 2 1-15,-1-6 1 16,-1-9-1-16,1-14 30 16,-3-10 6-16,-1-16 6 15,3-9 4-15,1-18-26 16,-2-10-6-16,6-8-9 16,-3-5-4-16,4 1-2 0,1 3-3 15,3 8-1-15,5 5-2 16,-4 13-3-16,-1 14-4 15,-13 12-2-15,0 13-1 16,-5 11 4-16,-8 3 5 16,-2 1 4-16,-5-2 1 15,-2 2 0-15,5-2 1 16,4-5-1-16,11-5 1 0,13-6-2 16,1-2-1-16,14-3-1 15,-2 1-2-15,4 5 1 16,3 2 1-16,4 0 1 15,1-3 1-15,-3-2 2 16,-3-4 1-16,-8-7 1 16,-4-4 1-16,-4-9 0 15,-2-4 0-15,-4-2-3 16,-4-1 0-16,-9 3-4 16,-5 4-1-16,-13 9-4 15,-4 6 1-15,-8 10-1 16,0 1 1-16,5 6 0 15,4 7-1-15,15 4 7 16,10 5 15-16,16 3 34 16,12-1 19-16,17-6 16 15,7-3-11-15,2-9-28 0,-2-7-9 16,-14-10-29-16,-2-5 398 16</inkml:trace>
  <inkml:trace contextRef="#ctx0" brushRef="#br1" timeOffset="81022.8696">9249 12926 865 0,'-14'-1'422'0,"-14"1"-229"16,-5 1-85-16,-2 7-28 16,2 5-14-16,4 14-38 15,6 2-13-15,10 9-9 16,5 4-2-16,16 0 1 15,4 2 2-15,23-7 9 16,12-6 19-16,14-16 14 16,4-9-1-16,-5-16 24 15,-4-9 2-15,-24-13 33 16,-10-6 15-16,-25-5-22 16,-14-3-20-16,-20 3-44 15,-9 4-11-15,-8 8-58 16,2 6 142-16</inkml:trace>
  <inkml:trace contextRef="#ctx0" brushRef="#br1" timeOffset="81626.404">9064 13512 1407 0,'-1'-5'195'0,"1"-3"-119"0,8-5-5 16,13 4-14-16,3 2 3 15,6 11-3-15,-1 4 4 16,-10 12-3-16,-5 5-6 16,-16 6-3-16,-12 0-8 15,-16-1-14-15,-3-2-9 16,0-9-9-16,5-3-1 15,10-11-10-15,7-5-6 0,11-7-6 16,7-2-3 0,10 1 6-16,8 1 4 0,8 7 10 15,1 0 10-15,2 5 37 16,-4 5 8-16,-8-1 0 16,-5 1 11-16,-5-7 1 15</inkml:trace>
  <inkml:trace contextRef="#ctx0" brushRef="#br1" timeOffset="82410.4196">4399 12602 731 0,'-7'6'346'0,"-12"8"-173"16,8 2-82-16,3 3-65 15,4 3-6-15,10 2 25 16,4 1-1-16,9-5 14 16,4-2 6-16,7-10 33 15,-5-8 19-15,7-8 39 16,-5-7 13-16,-10-8 2 16,0-3-4-16,-23-3-28 15,-8 2-18-15,-22 5-53 16,-11 6-28-16,-6 7-39 0,-2 2-6 15</inkml:trace>
  <inkml:trace contextRef="#ctx0" brushRef="#br2" timeOffset="86119.3875">4716 12919 1069 0,'0'-3'418'0,"0"-4"-182"16,3 7 4-16,-3 0-60 15,0 0-19-15,18 2-51 16,42 49-19-16,-13-18-34 16,0 2-11-16,7 9-23 15,-6-4-7-15,-3-2-2 16,0 0-6-16,-2-7-61 16,-4-1-50-16,-9-5-238 0</inkml:trace>
  <inkml:trace contextRef="#ctx0" brushRef="#br2" timeOffset="86464.7418">5106 12854 542 0,'3'-1'365'0,"-2"-2"15"16,-1 3-180-16,-1 0-55 15,0 0 18-15,-6 6 5 16,-25 18-5-16,-33 44-4 15,22-22-21-15,-10 9-46 16,1 5-16-16,-3 1-45 16,5-4-13-16,18-9-27 15,7-9-31-15,15-19 207 16</inkml:trace>
  <inkml:trace contextRef="#ctx0" brushRef="#br2" timeOffset="89610.4363">5644 12872 1064 0,'-4'0'412'0,"-2"1"-195"0,6 7 4 15,12 8-55-15,3 8-17 16,20 14-47-16,7 2-11 15,15 7-31-15,3-1-12 16,-7-5-20-16,-5 6-8 16,-13-7-3-16,-7 0-18 15,-1-7-54-15,-2-3-32 16,-6-7-114-16,0-7-133 16</inkml:trace>
  <inkml:trace contextRef="#ctx0" brushRef="#br2" timeOffset="89824.246">6085 12933 1487 0,'-9'2'265'0,"-9"7"-41"15,-6 11-17-15,-10 9-49 16,-4 7-25-16,-14 5-58 15,-5 2-22-15,-3 7-36 16,7-5-7-16,18 3-40 16,6-3-33-16,19-14-42 0</inkml:trace>
  <inkml:trace contextRef="#ctx0" brushRef="#br2" timeOffset="90894.8051">4667 13581 999 0,'-4'7'374'16,"-6"5"-255"-16,1 6-79 15,3 2-18-15,6 0-16 16,6-3 6-16,9-3 18 15,1-5 13-15,4-7 37 16,3-2 9-16,1-9 20 16,-2-3 3-16,-7-7-9 15,-7-1 2-15,-11 1-13 16,-8-2-14-16,-10 5-32 16,-4 6-14-16,-4 6-25 15,4 7 3-15,5 4-70 16,8 0-55-16</inkml:trace>
  <inkml:trace contextRef="#ctx0" brushRef="#br2" timeOffset="91061.8168">4942 13718 1303 0,'0'-1'286'0,"-4"-3"-49"15,-3 2-96-15,3 0-87 16,-7-1-28-16</inkml:trace>
  <inkml:trace contextRef="#ctx0" brushRef="#br2" timeOffset="91420.5015">4939 13580 1389 0,'0'-7'232'0,"5"-11"-56"15,6 6-20-15,7 3-56 16,1 5-13-16,2 4-30 0,0 7-15 15,-2 5-19-15,-6 1-4 16,-8 10 1-16,-8 2 1 16,-7 1 1-16,-5-4-2 15,0-9-3-15,5-2-2 16,4-8-3-16,5-5-1 16,5-3-6-16,7 1 1 15,7 0 3-15,3-2 0 16,8 6 0-16,2 0-1 15,-1 2 3-15,3 5-5 0</inkml:trace>
  <inkml:trace contextRef="#ctx0" brushRef="#br2" timeOffset="91887.6026">5661 13569 987 0,'-13'0'443'16,"-11"5"-232"-16,0 1-69 15,4 4-81-15,5 5-20 0,7 0-40 16,5 1 7-16,8 4 10 15,7-6 3-15,9-1 10 16,4-3 8-16,2-10 18 16,-2-3 9-16,-4-8 18 15,-9-4-7-15,-8-2-20 16,-6-1-10-16,-12 0-24 16,-2 0-12-16,-2 9-29 15,3 5-37-15</inkml:trace>
  <inkml:trace contextRef="#ctx0" brushRef="#br2" timeOffset="92033.8844">5808 13725 1563 0,'0'0'280'0,"0"-1"-115"16,0 1-116-16,-1 0-47 15</inkml:trace>
  <inkml:trace contextRef="#ctx0" brushRef="#br2" timeOffset="92382.2998">5897 13575 1470 0,'1'-1'238'16,"1"-5"-92"-16,10 6-81 15,3 0-16-15,4-3-35 16,4-1 1-16,0 0 1 16,-2-2-3-16,-5 0-2 15,-5 1-2-15,-5 0 0 16,-1-2-1-16,-5 7-3 15,-2-1-2-15,-3 1-3 16,4 0-2-16,-1 0-3 16,1 0-1-16,-6 19 1 15,-3 32 1-15,10-27 1 16,1 0 2-16,3-2 1 0,5 0 0 16,-3-9-26-16,0-2-32 15,1-6-132-15</inkml:trace>
  <inkml:trace contextRef="#ctx0" brushRef="#br2" timeOffset="92514.4849">5963 13666 1548 0,'5'-1'298'0,"1"1"-80"0,13 0-151 15,1 0-10-15</inkml:trace>
  <inkml:trace contextRef="#ctx0" brushRef="#br0" timeOffset="100768.9404">12426 12555 297 0,'0'14'307'15,"2"6"44"-15,7 1-20 16,8 0-150-16,10-4-80 16,4 0-5-16,16-4-13 15,1-5-11-15,4-9-8 16,1-7-12-16,0-15-8 15,1-9 4-15,-4-20 2 16,5-14 5-16,-8-19-8 16,-6-9-8-16,-6-6-13 15,-9-4-5-15,-11-12-8 16,-3-2-4-16,-10-7-5 16,-2 0-2-16,3 4-5 15,0-2-2-15,2 9-3 16,-1 2 0-16,-1 7 3 15,5 0 1-15,6 7 1 0,5 7 1 16,3 12-1-16,1 8-3 16,11 9-3-16,6 1-4 15,21 9-3-15,19 8-2 16,20 9-7-16,17 6-14 16,28 9-2-16,11-1 4 15,23 8 12-15,8 2 13 0,0 6 9 16,-1 3 1-16,-10 1 2 15,-10 1 1-15,-16-1 5 16,-10-3 5-16,-21 2 6 16,-15-3 2-16,-29 4-2 15,-16 1-5-15,-26 2-3 16,-9-1-3-16,-13 2-2 16,-7-3 1-16,-5 0 1 15,-5 0-1-15,5-1 3 16,0-1-1-16,-14-4-2 15,-36-22 0-15,26 13-2 16,5 1 1-16,-3-1 9 16,4 4 6-16,-2-1 10 15,-1 0 1-15,8 6-8 16,-3-3-5-16,9 6-15 16,2 3-4-16,6 2-10 0,4 8-3 15,12 0-1 1,1 4 2-16,14 7 3 0,7-2 3 15,8 6 3-15,4-4 2 16,-2-3 4-16,-5-6 1 16,-14-4 6-16,-7-1 1 15,-18-1 15-15,-7 0 16 16,-14-1 27-16,-9 2 9 16,-7 6-4-16,0 2-15 15,6 4-17-15,4 0-33 0,12 3-150 16</inkml:trace>
  <inkml:trace contextRef="#ctx0" brushRef="#br0" timeOffset="101946.5791">12248 13513 748 0,'17'-11'397'16,"13"-4"-172"-16,18-1-119 16,10 5-21-16,18 11-12 15,7 7 1-15,-3 20-12 16,0 10-1-16,-11 17-15 0,-8 9-6 16,-2 15-21-16,-6 13-8 15,-6 13-6-15,1 4 0 16,-3 4-2-16,-5 3 0 15,-9 11-3-15,-3 3 0 16,-20 11-3-16,-1 8 0 16,-10 3 3-16,-12 7-1 15,-3 14 10-15,-7-8 10 16,3 2 16-16,9 0 7 16,19-15-9-16,3-9-7 0,27-7-17 15,13-10-6-15,17-14-1 16,27-6-1-16,19-26 2 15,7-14 0-15,26-16 0 16,6-6 2-16,4-11 0 16,5 0 1-16,-6-13 0 15,-16-2 1-15,-16-7 1 16,-14-5 2-16,-25-1 0 16,-3-4-1-16,-21 1-1 15,-5 3-4-15,-14-1-4 16,-6 2-8-16,-11 0-21 15,-4 0-15-15,-7 0-12 16,-4-5 11-16,-7-7 18 16,-3-1 16-16,-2-7 18 15,0 1 5-15,4-2 4 0,0-3 0 16,-3 1-1-16,4 0-3 16,-2 5-1-16,0-4 0 15,-5 2 3-15,-5 0-1 16,-3-4-3-16,0 2-2 15,6-1-6-15,3 0-3 16,10 4-5-16,7 5-6 16,10 5-6-16,4 4 0 15,17 10 3-15,4 5 3 0,9 5 5 16,7 9 3-16,-10 0 4 16,-8 3 0-16,-13-2 11 15,-9 0 8-15,-23-6 38 16,-9 1 21-16,-21-2 21 15,-8-4-1-15,-8 2-32 16,-2-4-18-16,6 3-25 16,0-1 42-16</inkml:trace>
  <inkml:trace contextRef="#ctx0" brushRef="#br0" timeOffset="107197.9127">17298 12148 554 0,'28'2'417'16,"15"4"-71"-16,67-5-222 15,33 1-57-15,69-1-17 16,38-1-1-16,55 0 9 16,21 2-2-16,28-1-10 15,16 0 15-15,13-1 9 16,6-2-3-16,-5-5-10 16,-11-1-24-16,-26-2-19 15,-22 1-1-15,-37 2-2 16,-30-1-4-16,-52 2-2 15,-29 1 1-15,-62 5-2 16,-30 2 0-16,-50 1-8 16,-21 3 0-16,-34-6 0 15,-10-6 1-15,-13 1 3 16,-6-3 3-16,4 1-2 16,5 0 1-16,10 1-1 0,3 3 0 15,10-3 0-15,3 5 0 16,7-4 0-16,3-3-1 15,1 3 1-15,2 0 0 16,0 0-1-16,1 1 0 16,0 3-13-16,0 0-4 15,0 0-3-15,5-1-2 16,18-3 11-16,29 4 2 16,-25 6 3-16,4 4 1 0,1 0 10 15,-5 0 10-15,-8 7 23 16,-10-2 17-16,-17 1 18 15,-13 0 0-15,-10 0-20 16,-3-2-15-16,4 0-27 16,9-1-47-16</inkml:trace>
  <inkml:trace contextRef="#ctx0" brushRef="#br0" timeOffset="107917.6621">23032 12003 1416 0,'4'4'190'15,"0"12"-110"-15,3 11-42 0,-1 13-22 16,-2 10-3-16,-1 6 5 16,0 4 4-16,-1 5 4 15,0-6 4-15,1-9-6 16,1-12-1-16,0-25 6 15,-1-10 1-15,-3-20-23 16,0-9-15-16,0-21-32 16,0-4-5-16,1-12 18 15,4-1 9-15,3 7 15 16,8 7 1-16,9 15 4 16,4 10 10-16,4 12 16 15,0 7 4-15,-8 12-2 16,-7 4-4-16,-20 10-8 15,-11 3-1-15,-20 2 1 16,-5 1-4-16,2-3-6 16,6-4-1-16,18-4-3 15,9-1-2-15,19-2-2 0,10 0-1 16,11 3 1-16,1 3 0 16,0 2 0-16,-7-1 1 15,-2-2 0-15,-9-3 2 16,-3-8 4-16,-7-6 2 15,-7-8 3-15,-1-5 0 16,-5-3-4-16,0 0-1 16,-9 1-4-16,2 2-3 0,-4 7-6 15,-2 6-2-15,0 13 6 16,-5 8 3-16,6 10 19 16,4 6 7-16,19 4 5 15,10 0-1-15,19-5-11 16,8-3 2-16,6-16-36 15,6-8-13-15</inkml:trace>
  <inkml:trace contextRef="#ctx0" brushRef="#br0" timeOffset="108446.1342">19802 9667 1305 0,'-1'3'199'0,"1"18"-181"16,3 16-3-16,8 57-30 15,5 30 4-15,1 74 22 16,-3 32 12-16,-13 61 20 16,-9 37 2-16,-18 32-10 15,-9 9 7-15,-5 6 11 16,0 4 10-16,9-10 55 15,7-3-17-15,17-15-28 0,5-27-4 16,12-19-49 0,4-18 19-16,4-38-50 0</inkml:trace>
  <inkml:trace contextRef="#ctx0" brushRef="#br0" timeOffset="109110.4367">19697 9845 744 0,'-11'10'401'0,"-11"10"-165"16,3-5-124-16,10-3-36 16,3-4-3-16,7-14 2 15,9-2-8-15,6-9-14 16,3-4-4-16,3-1-11 0,4 0-5 15,-8 3-13-15,1 3 3 16,-10 8 16-16,-5 4 4 16,-1 11 4-16,-1 6-6 15,4 13-26-15,5 4-6 16,9 5-12-16,9-4 234 16</inkml:trace>
  <inkml:trace contextRef="#ctx0" brushRef="#br0" timeOffset="109933.2419">20224 9626 1371 0,'13'0'233'16,"5"-1"-61"-16,18 1-77 15,6 3-9-15,5-2-30 16,-5 1-18-16,-6 0-18 16,-13 0-4-16,-10 0-7 15,-2 0 0-15,-15-1-3 0,-1 0-2 16,-12-2-9-16,-2 0-1 15,1 1-2-15,-2 0-1 16,13 7 2-16,-5 2-2 16,9 7-1-16,1 4 0 15,2 8 2-15,6 4 0 16,-3 6 3-16,4 2 2 16,-7-3 3-16,0-2 2 15,-6-10 4-15,-5-9 1 0,-4-6 3 16,-5-6 1-16,0-10 1 15,3-2-4-15,6-3-4 16,7-1-6-16,10 5-4 16,8 5-3-16,6 2 2 15,3 4-2-15,0 0-24 16,1 0-7-16,6-1-13 16,-6-3-3-16,0-6 24 15,-3-4 11-15,-9-6 15 16,1 1 5-16,-4 6 8 15,0 4 8-15,-5 8 15 16,2 9 7-16,0 5 1 16,-5 5-4-16,1 2-10 15,-2-5-3-15,0-4-2 16,3-4-1-16,-1-10 1 16,1-1-1-16,4-11-2 15,-1-6 0-15,4-4-8 0,4-1-3 16,1 6-5-16,0 4-3 15,0 11-5-15,-2 3 1 16,-4 10-1-16,-2 2 2 16,-3 3 5-16,-2 2 1 15,1-3 4-15,1-6 1 16,2-5 3-16,-2-5 0 0,3-12 2 16,2 2 0-16,2-9-3 15,-1-1-2-15,4 7-6 16,-1 3-4-16,-2 11-5 15,2 9-1-15,-2 20 1 16,0 3 69-16</inkml:trace>
  <inkml:trace contextRef="#ctx0" brushRef="#br0" timeOffset="111315.7468">16987 16660 1167 0,'56'-6'263'15,"47"-2"-204"-15,57-1-53 16,22 2 13-16,71 4 21 16,28 2 7-16,39-2 27 15,26 0 2-15,2 0 13 16,5 1 18-16,0 1-21 15,-8-2-13-15,-13 0-32 16,-12 0-14-16,-22-2-21 16,-17-2-9-16,-27-2-12 15,-19-3-4-15,-35 0 4 16,-19-2 7-16,-42-2 8 16,-22 1 1-16,-38 3-2 15,-19 3-8-15,-30 3-11 16,-18 1-10-16,-17 1-32 15,-9 3-18-15,-9-3-4 16,1 0 15-16,1-4-24 0,0-4-85 16</inkml:trace>
  <inkml:trace contextRef="#ctx0" brushRef="#br0" timeOffset="111543.2947">22503 16310 1206 0,'14'0'287'15,"11"2"-134"-15,2 7-116 16,4 8-14-16,-4 8 6 16,-9 1 7-16,-12 6 20 15,-12-2 11-15,-17-2-7 16,-4-3-6-16,-1-5-31 15,2-1-54-15</inkml:trace>
  <inkml:trace contextRef="#ctx0" brushRef="#br0" timeOffset="112278.5759">23000 16341 1416 0,'1'11'180'0,"3"10"-102"0,-4 25-66 16,-1 11 2-16,-5 7 3 15,1 4-4-15,3-1 19 16,1-1 5-16,1 0 8 16,-1-3 5-16,-3-12-24 15,-2-9-3-15,-4-21 3 16,0-11 4-16,-9-20 1 15,1-15-8-15,0-20-20 16,5-8-7-16,10-8-36 16,7 1-12-16,18 4-7 15,9 6-1-15,17 3 25 16,9 11 15-16,4 9 17 16,-1 9 6-16,-10 19 10 15,-13 7 3-15,-18 11-2 16,-11 6-1-16,-19 1-3 15,-12 2 2-15,-17-5 1 0,-7 1-2 16,3-4-4-16,8-3-3 16,19-2 6-16,8-2 6 15,13-1 14-15,9 2 2 16,10 2-3-16,5-2-5 16,9 1-13-16,4 0-1 15,-1-7 0-15,0-3 1 16,-8-7 2-16,-8-5 0 0,-5-3 2 15,-8 1-3-15,-11-2-4 16,-9 1-3-16,-14 2-5 16,-7 1 0-16,-2 6-5 15,-1 2-3-15,10 10 3 16,6 4 5-16,16 8 13 16,7 2 6-16,17 5 8 15,12 2-3-15,6 0-6 16,5-8 13-16,6-10 400 15</inkml:trace>
  <inkml:trace contextRef="#ctx0" brushRef="#br0" timeOffset="112977.9021">19651 15028 977 0,'0'-5'418'0,"-3"2"-268"16,3 11-56 0,1 31-45-16,0 17-10 0,6 56 1 15,0 32-2-15,-3 57-3 16,-1 25-4-16,-6 34-2 15,-2 7 9-15,3 20 20 16,0-4-4-16,2 0-9 16,-1-12-5-16,0-20-20 15,-3-12-3-15,0-36-36 16,5-11-73-16</inkml:trace>
  <inkml:trace contextRef="#ctx0" brushRef="#br0" timeOffset="113628.4433">19548 15189 512 0,'-1'-5'364'0,"1"-1"-17"16,5-7-183-16,4-4-73 16,3-4-16-16,0-1 9 0,-1 8 26 15,5 6-5-15,-4 15-13 16,2 8-25-16,9 11-46 16,0 6 9-16,10 0-80 15</inkml:trace>
  <inkml:trace contextRef="#ctx0" brushRef="#br0" timeOffset="114525.539">20018 14869 1239 0,'8'-3'256'15,"7"0"-163"-15,5 3-40 16,3 6-22-16,1 0-10 15,0 3-11-15,-4-1-1 16,-3-4 1-16,-5 1 2 16,-6-6 2-16,-4-4 0 15,-9-3-3-15,-4-5-2 0,-5 3-5 16,-2 4-4-16,2 6-4 16,5 9-3-16,2 13-3 15,1 5 1-15,6 11 3 16,0 2 1-16,3-3 4 15,4 0-1-15,-2-8 1 16,-2-4 8-16,-3-3 10 16,-8-5 1-16,-5-9 8 15,0-3-5-15,3-6-8 16,3 0-3-16,9 1-7 16,6-4-3-16,8 2 0 15,8 2-1-15,6-1-43 16,5 2-16-16,0 4-20 15,-1-4 2-15,-2-1 34 16,-8-4 18-16,-7-3 18 0,-6 2 5 16,-7-1 17-16,-2 2 13 15,1 4 16-15,-1-1 8 16,0 1 12-16,0 0-10 16,0 0-11-16,0 0 1 15,3 7-16-15,3 8 1 16,10 27-5-16,-15-32-3 15,-1-5-2-15,1-4-1 16,3-6-2-16,-4 4 0 0,0 0-5 16,1-3-2-16,8-12-5 15,34-26-2-15,-29 30-2 16,0 4-4-16,-4 9 4 16,-1 3 2-16,-4 8 7 15,-2 2 5-15,-3 1 0 16,0 0 0-16,0-6-2 15,-1-2 2-15,1-6 1 16,2-4 3-16,-2 2-2 16,0 0-2-16,5-7-6 15,3-7-3-15,36-29-5 16,-30 31-4-16,4 12 11 16,1 4 5-16,-6 14 15 15,0 3 12-15,-5 5-5 16,-2-2-2-16,-4 1 104 15</inkml:trace>
  <inkml:trace contextRef="#ctx0" brushRef="#br0" timeOffset="117312.4531">19687 10987 1190 0,'0'-6'295'0,"-4"-5"-166"15,-2-1-1-15,-7-2-10 16,-6 0-7-16,-11 2-41 15,-4 6-18-15,-3 7-34 16,-6 6-5-16,0 11-73 16</inkml:trace>
  <inkml:trace contextRef="#ctx0" brushRef="#br0" timeOffset="117622.7198">19174 11172 1366 0,'-7'3'229'0,"-13"-1"-76"16,-4 3-18-16,-6 3-45 15,0 3-31-15,1 9-39 16,-2 2-9-16,1 2-61 16,-1 0-40-16</inkml:trace>
  <inkml:trace contextRef="#ctx0" brushRef="#br0" timeOffset="117891.774">18784 11530 909 0,'-10'7'444'0,"-8"4"-261"15,-1 8-107-15,0 1-7 16,-1 10-31-16,0 0-18 16,0 6-15-16,4 2-1 15,5-1-31-15,3 0-36 16</inkml:trace>
  <inkml:trace contextRef="#ctx0" brushRef="#br0" timeOffset="118116.848">18540 12163 1179 0,'-7'11'319'16,"-3"8"-173"-16,2 6-42 16,-3 4-16-16,7 8-34 15,4 3-17-15,-2 9-23 16,11 1-6-16,3-1-34 16,2-3-52-16</inkml:trace>
  <inkml:trace contextRef="#ctx0" brushRef="#br0" timeOffset="118280.4563">18591 12929 1289 0,'15'28'217'0,"9"24"-209"0</inkml:trace>
  <inkml:trace contextRef="#ctx0" brushRef="#br0" timeOffset="118790.1555">19940 10979 1129 0,'0'0'356'16,"4"0"-198"-16,8-3-34 16,10 1-10-16,19 1-41 15,9-2-22-15,17 5-27 16,0 6-9-16,-3 13-40 15,-11 6-74-15</inkml:trace>
  <inkml:trace contextRef="#ctx0" brushRef="#br0" timeOffset="119058.4018">20482 11192 1411 0,'7'2'212'15,"10"3"-72"-15,8 10-76 16,2 5 0-16,9 11-29 15,-1 4-16-15,2 13-28 16,-1 4-68-16</inkml:trace>
  <inkml:trace contextRef="#ctx0" brushRef="#br0" timeOffset="119275.3643">20919 11607 1378 0,'9'15'222'16,"7"7"-56"-16,4 10-84 0,-3 6-5 15,3 8-22-15,0 7-8 16,-4 4-131-16</inkml:trace>
  <inkml:trace contextRef="#ctx0" brushRef="#br0" timeOffset="119493.1866">21182 12307 1509 0,'2'22'215'16,"3"16"-111"-16,0 9-65 15,1 0-4-15,-6 3-2 16,-3-6-18-16,-6-5-57 16,-4 0-74-16</inkml:trace>
  <inkml:trace contextRef="#ctx0" brushRef="#br0" timeOffset="119658.5317">21016 12902 1483 0,'-5'16'220'15,"-8"17"-109"-15,-4 5-37 16,-9-3-37-16,-2-3-56 15</inkml:trace>
  <inkml:trace contextRef="#ctx0" brushRef="#br0" timeOffset="120082.349">18919 13185 1242 0,'-8'8'264'16,"-11"11"-143"-16,8 2-43 15,11 6-44-15,2 3-3 0,25 4-19 16,5 1-7-16,20 3-4 16,8-1-3-16,9-2-161 15</inkml:trace>
  <inkml:trace contextRef="#ctx0" brushRef="#br0" timeOffset="120292.3071">19627 13537 1491 0,'14'8'197'15,"11"4"-124"-15,16-2-53 16,9-1 0-16,10-1-3 15,3 0-28-15,-6-5-126 16</inkml:trace>
  <inkml:trace contextRef="#ctx0" brushRef="#br0" timeOffset="120482.3519">20339 13611 1276 0,'23'-6'253'0,"19"-6"-98"0,5-11-89 15,1-5-7-15,4-13-7 16,-1 1-49-16</inkml:trace>
  <inkml:trace contextRef="#ctx0" brushRef="#br0" timeOffset="121356.7854">19486 15603 1252 0,'-8'-2'260'0,"-17"-3"-157"16,-1 2 0-16,-14 3-30 16,-5 1-18-16,-6 8-25 15,-3 4-25-15,2 7-88 16,5 0-118-16</inkml:trace>
  <inkml:trace contextRef="#ctx0" brushRef="#br0" timeOffset="121611.1003">18922 15797 1342 0,'-16'4'222'0,"-10"3"-100"16,-4 4-74-16,-1 2-9 16,-2 1-25-16,3 5-10 15,4-1-7-15,-1 5-15 16,5 4-42-16,-1 0-36 16</inkml:trace>
  <inkml:trace contextRef="#ctx0" brushRef="#br0" timeOffset="121835.7616">18499 16159 1092 0,'-9'8'355'15,"-5"6"-219"-15,-3 7-78 16,-4 5-4-16,-1 4-23 15,-3 0-9-15,3 2-10 16,1 3-4-16,5-2-4 16,2 3-5-16,3-4-40 15,3-2-40-15</inkml:trace>
  <inkml:trace contextRef="#ctx0" brushRef="#br0" timeOffset="121999.8318">18235 16690 1232 0,'-9'14'278'0,"-7"11"-86"15,6 6-167-15,1 1-8 16,8 6 0-16,2-3-6 0,8 2-22 16,0-3-37-16</inkml:trace>
  <inkml:trace contextRef="#ctx0" brushRef="#br0" timeOffset="122170.8927">18352 17308 1129 0,'3'23'320'15,"5"15"-173"-15,8 7-118 16,7 1-1-16,7 1-2 15,4 2-18-15,-3-8-103 16</inkml:trace>
  <inkml:trace contextRef="#ctx0" brushRef="#br0" timeOffset="122613.3256">18776 17781 1189 0,'1'5'283'0,"11"12"-193"16,7 3 3-16,23 8-4 0,11 2-23 15,12-2-28-15,7-3-11 16,5-5-53-16,-1-8-117 16</inkml:trace>
  <inkml:trace contextRef="#ctx0" brushRef="#br0" timeOffset="122813.5568">19616 18004 1632 0,'12'4'265'0,"18"4"-248"15,8 0-3-15,10-8 2 16,8-1-11-16,2-5-106 16</inkml:trace>
  <inkml:trace contextRef="#ctx0" brushRef="#br0" timeOffset="123062.1607">20340 17973 1391 0,'11'-10'190'16,"13"-17"-72"-16,6-1-67 15,6 0-11-15,3 0 3 0,-1 4-50 16,-1 2-35-16</inkml:trace>
  <inkml:trace contextRef="#ctx0" brushRef="#br0" timeOffset="123333.1293">20905 17385 1363 0,'4'-12'249'0,"12"-21"28"15,-3 1-201-15,-2-3-54 0,5-1-11 16,-9-3-53-16,1 0-34 16,-5 1-84-16,-3 4-62 15</inkml:trace>
  <inkml:trace contextRef="#ctx0" brushRef="#br0" timeOffset="123556.531">21019 16817 1153 0,'3'-15'354'15,"-1"-13"-119"-15,-2-6-120 16,-3-3-14-16,-12-8-44 15,-2-5-37-15,-3-4-97 16,1-5-108-16</inkml:trace>
  <inkml:trace contextRef="#ctx0" brushRef="#br0" timeOffset="123766.968">20601 16039 1223 0,'-21'-22'244'0,"-15"-20"-179"15,4 7-83-15,-1 3-17 16</inkml:trace>
  <inkml:trace contextRef="#ctx0" brushRef="#br0" timeOffset="123931.0198">20121 15734 1644 0,'-30'-10'316'15,"-19"-6"-205"-15,2-6-94 16,5 0 7-16</inkml:trace>
  <inkml:trace contextRef="#ctx0" brushRef="#br0" timeOffset="130008.3128">13868 10536 1403 0,'0'-5'232'0,"4"-1"-60"16,-1 6-20-16,1 17-67 16,-1 14-27-16,-2 27-33 15,-1 15-11-15,-1 24-5 16,-4 1-2-16,3-8 2 16,0-14-5-16,3-29-44 15,6-12-45-15</inkml:trace>
  <inkml:trace contextRef="#ctx0" brushRef="#br0" timeOffset="130210.2814">14018 10559 1415 0,'2'-13'312'16,"5"-12"71"-16,-4 20-190 0,-1 12-46 15,3 22-84-15,1 8-28 16,9 21-21-16,-2 3-4 15,-1 11-5-15,4 6-2 16,-6-9 2-16,-1-5 2 16,-2-19-55-16,-2-13-45 15,-5-12-151-15</inkml:trace>
  <inkml:trace contextRef="#ctx0" brushRef="#br0" timeOffset="130346.1892">13868 10889 1582 0,'14'-1'295'16,"9"0"-145"-16,23 1-110 15,10 0-3-15,8 4-126 16</inkml:trace>
  <inkml:trace contextRef="#ctx0" brushRef="#br0" timeOffset="130878.9118">14297 10996 1180 0,'1'5'304'16,"4"4"-163"-16,2 4-43 16,-1 7-38-16,-1 0-14 15,-5 4-24-15,-1 1-5 16,-2-4-2-16,-2-5 2 16,5-9 3-16,0-7 1 15,1-8-2-15,4-7-3 0,3-10-8 16,6-2-5-16,5 1-3 15,4 2 1-15,5 6 11 16,-3 8 7-16,-3 9 23 16,-6 1 12-16,-6 11 16 15,-7 5 2-15,-6 3-13 16,-3 4-13-16,-2-7-19 16,1-7-6-16,5-4-10 15,2-4-3-15,7-7-11 16,3-3-7-16,6-6-3 15,0 1 1-15,6 3 6 16,-5 0 3-16,-3 11 1 16,2 3-4-16,-5 7 4 15,-1 7 2-15,-1 3 0 16,-3 5 4-16,-4-4 1 16,3-1 1-16,-3-3-44 0,2-9-51 15</inkml:trace>
  <inkml:trace contextRef="#ctx0" brushRef="#br0" timeOffset="131060.5722">14758 11029 1257 0,'0'-1'350'16,"3"0"-6"-16,-3 6-150 15,0-5-33-15,0 0-96 16,0 15-28-16,0 36-14 15,0-27-27-15,2-4-84 16,4-2-60-16</inkml:trace>
  <inkml:trace contextRef="#ctx0" brushRef="#br0" timeOffset="131193.305">14727 10843 1658 0,'-3'-5'368'0,"3"-4"-189"16,0 4-82-16,1 6-91 16,5 5-54-16</inkml:trace>
  <inkml:trace contextRef="#ctx0" brushRef="#br0" timeOffset="131436.8483">14898 11089 1640 0,'0'14'376'15,"3"20"-157"-15,-3-2-57 16,-2 1-88-16,2-4-28 16,3-13-24-16,5-5-7 15,6-12-9-15,1-11-4 0,5-9-9 16,2-3-3-16,3-6-1 16,2 6 3-16,0 5 5 15,0 7 2-15,-9 11 14 16,-3 5 1-16,-6 17 21 15,-4 3 6-15,-2 11-14 16,0 1 17-16</inkml:trace>
  <inkml:trace contextRef="#ctx0" brushRef="#br0" timeOffset="132116.2828">13749 15453 1478 0,'-3'-3'262'0,"-6"5"-44"15,1 12-60-15,-2 30-63 16,2 12-23-16,7 26-30 16,6 10-15-16,9 12-20 15,-2-3 2-15,2-14-32 16,-6-15-25-16,-2-22-78 16,1-14-127-16</inkml:trace>
  <inkml:trace contextRef="#ctx0" brushRef="#br0" timeOffset="132312.414">13896 15556 1306 0,'3'-10'307'16,"4"-1"33"-16,0 12-131 16,-6 21-99-16,0 10-20 15,3 19-44-15,-1 3-16 16,4 19-18-16,1 3-5 15,0-1 8-15,1-1-27 16,-3-21-85-16,2-10-40 0</inkml:trace>
  <inkml:trace contextRef="#ctx0" brushRef="#br0" timeOffset="132461.9883">13773 15887 1577 0,'5'3'274'0,"10"5"-122"16,7 4-80-16,12 4-35 16,7-1 1-16,10 1-41 15,1-3 18-15</inkml:trace>
  <inkml:trace contextRef="#ctx0" brushRef="#br0" timeOffset="132779.648">14401 16041 1082 0,'-2'5'390'16,"-5"7"-158"-16,-5 8-68 15,-6 3-40-15,-4 5-19 16,-2 2-47-16,-1-6-19 15,5-10-18-15,1-6-1 0,5-16-4 16,2-8-4-16,2-6-13 16,6-5-6-16,6 7-4 15,4 3-3-15,3 10 7 16,1 7 6-16,3 8 3 16,1 7 4-16,3 12 0 15,-2 1-2-15,1 5-4 16,2-2-21-16,2-6-160 15</inkml:trace>
  <inkml:trace contextRef="#ctx0" brushRef="#br0" timeOffset="132971.5723">14450 16136 1589 0,'3'3'320'16,"2"5"-128"-16,2 12-103 0,1 7-18 15,4 6-40-15,-3 7-16 16,-2 6-7-16,2 5-1 16,-6 3-32-16,-2-8-32 15,-1-12-114-15,-9-11-101 16</inkml:trace>
  <inkml:trace contextRef="#ctx0" brushRef="#br0" timeOffset="133136.308">14441 16145 1043 0,'23'-18'449'16,"18"-8"-220"-16,2 17-39 16,-1 5-18-16,-11 15-61 15,-6 2-12-15,-17 11-36 16,-8 1-14-16,-10 7-21 16,-8 0-2-16,-11-6-1 15,-3-8 35-15</inkml:trace>
  <inkml:trace contextRef="#ctx0" brushRef="#br0" timeOffset="133554.1871">15051 15641 1163 0,'-18'7'324'0,"-22"18"-145"16,-5 10-42-16,4 22-30 16,2 13-16-16,16 10-48 15,10 1 1-15,19-8-1 16,11-9-6-16,18-18-12 15,8-6-5-15,12-22-62 16,-1-5-23-16</inkml:trace>
  <inkml:trace contextRef="#ctx0" brushRef="#br0" timeOffset="133913.2757">15112 15873 1551 0,'0'0'269'15,"5"2"-98"-15,10 3-62 0,11-1-26 16,4 2-17-16,7 0-37 16,-1 0-10-16,0 2-7 15,-3-3-2-15,-13-1 1 16,-8-1-5-16,-12 1-12 15,-7 3-4-15,-15 11-5 16,-5 5 3-16,-8 7 10 16,-2 1 2-16,11-1 0 15,3-4 0-15,18-7-2 16,5 0 0-16,14-9 7 16,3-2 3-16,11-3 3 15,7-3 0-15,-10 3-5 31,-12-3 1-31,-1 0-54 0,44 9-57 0</inkml:trace>
  <inkml:trace contextRef="#ctx0" brushRef="#br0" timeOffset="134098.7441">15124 16033 1480 0,'5'-8'263'0,"7"-9"-53"16,10 10-97-16,6 3-22 16,15 9-54-16,7 10-23 15,10 6-1-15,-1 4-24 16,-6 4-127-16</inkml:trace>
  <inkml:trace contextRef="#ctx0" brushRef="#br0" timeOffset="134271.4489">15604 15847 1584 0,'4'0'319'0,"-2"10"-121"15,-2 14-24-15,1 22-61 16,-2 13-18-16,1 16-36 16,-8 3-13-16,-14 5-24 15,-5-2-40-15,-10-17-62 16,1-12 157-16</inkml:trace>
  <inkml:trace contextRef="#ctx0" brushRef="#br0" timeOffset="134950.8744">15616 10638 977 0,'-5'-3'471'0,"-3"1"-243"16,-12 8-67-16,-12 8 2 16,-5 14-42-16,-3 7-13 15,9 20-45-15,6 10-22 16,13 9-35-16,12 3-5 15,13-8-2-15,8-8-1 16,9-9-10-16,3-9-30 0,6-15-87 16,-2-9 61-1</inkml:trace>
  <inkml:trace contextRef="#ctx0" brushRef="#br0" timeOffset="135301.2121">15634 10895 1307 0,'6'-2'281'16,"7"0"-19"-16,10 0-142 15,8 0-16-15,11 0-40 16,0 2-20-16,-1 5-29 15,-8 1-6-15,-17 4-2 16,-10 3 0-16,-15 5-1 0,-9 9-1 16,-14 6-1-16,-4 4-2 15,-3-1-1-15,3-5 0 16,13-6-1-16,7-6-2 16,16-5 0-16,2-3-1 15,20-6 8-15,3-1 4 16,13-1 3-16,1-3-1 15,-2 0-4-15,1 0-16 16,-9-3-52-16</inkml:trace>
  <inkml:trace contextRef="#ctx0" brushRef="#br0" timeOffset="135477.0062">15596 11000 1446 0,'0'1'237'0,"8"0"-11"16,6 0-60-16,21 6-56 16,7-2-18-16,13 4-66 15,5 2-14-15,0-5-25 16,-5 2-43-16</inkml:trace>
  <inkml:trace contextRef="#ctx0" brushRef="#br0" timeOffset="135644.6195">16114 10732 1686 0,'2'10'386'15,"11"23"-154"-15,1 15-84 16,4 29-34-16,-3 5 3 16,-17 12-30-16,-8 1-8 15,-28 1-29-15,-3 0-32 16,-12-20 267-16</inkml:trace>
  <inkml:trace contextRef="#ctx0" brushRef="#br2" timeOffset="145136.1961">20075 12011 1447 0,'1'0'260'16,"3"0"-20"-16,9 8-92 16,8 4-13-16,11 14-35 15,4 5-11-15,8 5-23 16,0 5-9-16,-7-2-20 16,-4-2-3-16,-12-7-75 15,0-5-39-15</inkml:trace>
  <inkml:trace contextRef="#ctx0" brushRef="#br2" timeOffset="145321.1308">20445 12035 1607 0,'-7'2'334'0,"-10"4"-126"0,-6 7-41 16,-8 12-53-16,-4 8-26 15,-7 15-44-15,-1 1-12 16,6 2-21-16,4-6-37 16,17-14-73-16</inkml:trace>
  <inkml:trace contextRef="#ctx0" brushRef="#br2" timeOffset="145719.4783">20654 12044 1609 0,'7'-1'372'0,"6"0"-102"16,14 8-112-16,8 6-27 15,14 12-48-15,-1 2-19 16,-3 8-32-16,-3-3-10 16,-13 0-7-16,-2 4-16 15,-12-10-87-15,-2-5-22 16</inkml:trace>
  <inkml:trace contextRef="#ctx0" brushRef="#br2" timeOffset="145899.0546">20988 12056 1608 0,'-7'0'386'0,"-9"3"-65"16,-6 5-71-16,-9 7-89 16,-5 6-44-16,-5 9-70 15,1 3-17-15,2 9-23 16,5-2-15-16</inkml:trace>
  <inkml:trace contextRef="#ctx0" brushRef="#br1" timeOffset="148930.9128">19782 12065 901 0,'-1'-6'506'16,"-2"-9"-298"-16,-11 2-24 15,-9 8 5-15,-11 2-54 16,-5 7-5-16,-6 5-53 16,5 4-25-16,5 10-32 15,9 8-11-15,15 10-7 16,7 3-1-16,19 0 5 16,13-1 3-16,21-13 15 15,12-9 12-15,16-19 20 16,0-9 18-16,-16-20 26 15,-14-4 6-15,-33-10 7 16,-17-3-13-16,-28 3-39 16,-10 7-17-16,-15 10-5 15,3 2 87-15</inkml:trace>
  <inkml:trace contextRef="#ctx0" brushRef="#br1" timeOffset="155780.6912">22292 16480 1205 0,'-6'-9'345'0,"-10"-9"-52"16,-4 0-41-16,-10 1-82 15,-5 3-28-15,-1 7-81 16,1 6-25-16,9 16-37 15,5 12-12-15,13 12-6 0,9 7 0 16,21 0 9-16,12-3 6 16,18-11 1-16,11-10 2 15,2-14 3-15,-8-13-1 16,-18-17 69-16,-15-8 27 16,-30-13 59-16,-10-5 14 15,-30 5-64-15,-12 5-28 16,-11 18-66-16,1 16-31 15</inkml:trace>
  <inkml:trace contextRef="#ctx0" brushRef="#br1" timeOffset="156844.4634">22093 16959 1244 0,'1'-4'284'0,"4"-3"-104"16,5-1-61-16,7-1-26 15,5 2 1-15,5 4-19 16,-1 4-7-16,-6 11-24 16,-6 7-4-16,-14 7 15 15,-9 4 8-15,-14 0 0 16,-5-1-10-16,1 0-28 16,3-5-11-16,12-3-7 15,8-8 1-15,11-8 7 16,10-5 4-16,16-6 15 0,7-4-2 15,7 0 11-15,2 1-1 16,-8 4-6-16,-9 3-3 16,-14 3-16-16,-7 2 0 15,-11 7 70-15,-1 2-540 16</inkml:trace>
  <inkml:trace contextRef="#ctx0" brushRef="#br2" timeOffset="165352.1549">20176 16498 1571 0,'-2'0'317'0,"4"-2"-88"16,3 1-40-16,-5 1-61 15,21 8-27-15,51 21-42 16,-24-7-13-16,-3-5-23 16,1 11-6-16,-11 7-14 15,-8-1-25-15,-8 0-97 16,-3-2-72-16</inkml:trace>
  <inkml:trace contextRef="#ctx0" brushRef="#br2" timeOffset="165561.0612">20535 16521 1472 0,'-14'5'284'0,"-9"5"10"15,-4 7-130-15,-3 0-33 0,-4 7-48 16,0 2-22-1,0-1-38-15,3 5-8 0,3-3-23 16,3-1-24-16</inkml:trace>
  <inkml:trace contextRef="#ctx0" brushRef="#br2" timeOffset="166129.5584">20211 17051 1389 0,'0'-2'234'0,"0"-5"-50"15,1-5-28-15,5-3-53 16,1-3-12-16,2-3-21 15,3 1 2-15,-5 2 11 16,-3 4 4-16,-4 14-15 16,-1 2-6-16,-3 19-27 15,0 8-16-15,3 8-11 16,2 4-4-16,7 0 2 16,1-3-27-16,2-9-103 0,-1-6-30 15</inkml:trace>
  <inkml:trace contextRef="#ctx0" brushRef="#br2" timeOffset="166354.0932">20004 17256 1506 0,'6'0'284'0,"12"-2"13"15,8-3-63-15,23-1-74 16,12 1-14-16,13 2-84 16,3 3-28-16,-11 5-24 15,-11 0-27-15,-17-2-65 16,-7-3-334-16</inkml:trace>
  <inkml:trace contextRef="#ctx0" brushRef="#br2" timeOffset="166788.672">20072 17491 1466 0,'-4'-5'243'15,"2"-9"-46"-15,2 0-41 16,16-3-18-16,7-1-7 0,13 7-24 16,4 5-12-16,5 7-27 15,-4 7-12-15,-16 11-23 16,-12 3-9-16,-24 9-10 15,-6 1 0-15,-15 0-4 16,1-2-1-16,-4-10-21 16,3-7-8-16,9-13-18 15,3-2-3-15,11-5 12 16,5 1 6-16,9 3 15 16,4 3 7-16,18 5 24 15,4 4 17-15,17 4 7 16,10 2 0-16,4-8 107 15,2 5-570-15</inkml:trace>
  <inkml:trace contextRef="#ctx0" brushRef="#br1" timeOffset="192199.6529">20582 12105 1284 0,'-5'-1'292'16,"-8"-5"-93"-16,-3 6-41 0,-1 0-18 15,-8 8-57-15,5 4-23 16,-5 7-34-16,4 3-12 16,11 4-9-16,0 0-1 15,15 2-2-15,6-3 0 16,3-5 0-16,11-8 2 16,12-12 6-16,0-5 16 15,5-16 37-15,-7-2 20 16,-16-9 40-16,-10-3 10 0,-14 6-28 15,-11 0-26-15,-9 12-49 16,-1 6-28-16,1 8-85 16,3 4 8-16</inkml:trace>
  <inkml:trace contextRef="#ctx0" brushRef="#br1" timeOffset="192759.718">20485 12534 932 0,'2'-10'451'0,"0"-10"-242"15,6 6-40-15,-4-2-21 16,1 6-8-16,-2 3-36 16,-3 3-14-16,1 8-25 15,-2-4-11-15,0 0-23 16,-1 17-8-16,2 36-16 16,2-26 0-16,4-1-49 15,-3-1-61-15,-2-4-238 16</inkml:trace>
  <inkml:trace contextRef="#ctx0" brushRef="#br1" timeOffset="192939.3352">20327 12683 1389 0,'12'-3'238'0,"6"-1"-51"0,15-1-92 16,5 4-19-16,9-2-45 15,2 0-17-15,1 4-3 16,-3 2-15-16,-13 1-255 16</inkml:trace>
  <inkml:trace contextRef="#ctx0" brushRef="#br1" timeOffset="193278.7595">20390 12871 1021 0,'0'-3'419'0,"3"-7"-210"0,9 2-61 15,6-4-45-15,5 2 2 16,5 5-30-16,-6 3-14 15,-4 7-22-15,-6 4 6 16,-13 9 10-16,-5 5 6 16,-11 7 0-16,-3 1-18 15,-2-6-25-15,0-6-9 16,6-7-6-16,7-3-3 0,12-3-8 16,6-5 2-16,16-1-3 15,1-1 3-15,14-1 10 16,9 2-8-16</inkml:trace>
  <inkml:trace contextRef="#ctx0" brushRef="#br0" timeOffset="198325.9126">22193 10153 1286 0,'0'-9'293'16,"2"-6"-18"-16,2 12-116 16,-1 13-75-16,4 14-1 15,-1 26-31-15,0 13-15 16,-2 24-13-16,1 1-8 15,-3-1-6-15,1-10 0 0,-3-16-12 16,-6-11-31-16,2-14-111 16,1-11-251-16</inkml:trace>
  <inkml:trace contextRef="#ctx0" brushRef="#br0" timeOffset="198550.0299">22409 10176 1560 0,'-2'-11'312'16,"-1"-15"-92"-16,1 24-84 15,1 9-20-15,-2 21-48 16,1 10-24-16,2 23-21 16,1 8-7-16,9 8-8 0,7 1-3 15,-2-15-1-15,3-7 0 16,-2-13-21-16,-5-11-28 15,-1-10-115-15,-2-8-266 16</inkml:trace>
  <inkml:trace contextRef="#ctx0" brushRef="#br0" timeOffset="198689.8101">22228 10510 1476 0,'5'0'238'0,"14"0"-63"15,11 0-83-15,12 1-69 16,1 0 12-16,9 2-91 16</inkml:trace>
  <inkml:trace contextRef="#ctx0" brushRef="#br0" timeOffset="199167.2906">22567 10593 1177 0,'3'0'339'0,"10"4"-96"16,1 9-109-16,1 5-56 15,-4 7-3-15,-4 0-12 0,-4 1 6 16,-3-4-20-16,0 0-10 15,0-10-20-15,-1-7-2 16,0-10-3-16,1-10-1 16,6-12-8-16,2 0-5 15,8 2-3-15,3 3-2 16,2 10 0-16,0 6 0 0,-2 8 6 16,-2 6 7-16,-9 11 9 15,0 2 3-15,-7-2-4 16,0 2-3-16,2-8-6 15,1-5-1-15,6-8-4 16,0-6-5-16,1-11-6 16,3-3-2-16,-1-2 1 15,3 1 4-15,0 5 4 16,-3 6 0-16,0 6 2 16,-3 6 2-16,0 10 5 15,-5 4 2-15,1 9 1 16,-5 0-1-16,0-1-3 15,7-1-37-15,-4-7-307 16</inkml:trace>
  <inkml:trace contextRef="#ctx0" brushRef="#br0" timeOffset="199346.0624">23040 10636 1422 0,'0'0'290'16,"0"2"70"-16,0 3-137 15,0-5-110-15,0 3-16 16,4 21-45-16,5 29-15 16,-2-23-45-16,-2 1-10 15,-2-6-96-15,2-3-70 0</inkml:trace>
  <inkml:trace contextRef="#ctx0" brushRef="#br0" timeOffset="199468.2477">23043 10503 1542 0,'-3'-4'266'0,"-1"-2"-109"15,4 6-87-15,0 0-82 16</inkml:trace>
  <inkml:trace contextRef="#ctx0" brushRef="#br0" timeOffset="199731.6279">23136 10648 1796 0,'2'9'480'15,"2"8"-247"-15,3 5-112 16,0 1-27-16,0-1-56 0,-2-2-17 16,1-7-14-16,3-3-4 15,2-10-7-15,0-4-8 16,3-11-9-16,0-3-1 15,6-3 5-15,-1 2 4 16,2 6 8-16,-2 6 0 16,-5 11 1-16,0 6 1 0,-2 11 3 15,-3 1 0-15,-2 5 1 16,-1 0-16-16</inkml:trace>
  <inkml:trace contextRef="#ctx0" brushRef="#br0" timeOffset="200023.0138">23741 10135 1716 0,'-15'8'384'0,"-25"14"-205"16,0 4-55-16,-1 24-50 15,8 6-23-15,21 17-38 0,12 4-4 16,22-10-3-16,11-7-3 16,13-17-1-16,3-10-7 15,0-10-52-15,-4-8-32 16,-10-12-17-16</inkml:trace>
  <inkml:trace contextRef="#ctx0" brushRef="#br0" timeOffset="200391.0283">23786 10344 1647 0,'3'3'370'16,"2"0"-154"-16,15 0-96 16,10 1-13-16,13-4-41 15,4 0-20-15,6 0-22 16,-1-3-7-16,-12 2-10 16,-5 1 1-16,-17 1-5 15,-9 4 0-15,-17 4-4 16,-10 3-3-16,-18 11-1 15,-5 6-1-15,-10 6 2 16,4 2 2-16,12-8 0 0,9-3 2 16,19-10-2-16,4-4 0 15,17-6 1-15,8-4 1 16,10-2 3-16,6-4 0 16,3 0 7-16,-3-1 9 15,-2 1-114-15,-1-2 361 16</inkml:trace>
  <inkml:trace contextRef="#ctx0" brushRef="#br0" timeOffset="200562.5709">23850 10405 1564 0,'3'2'285'0,"11"4"-94"16,13 1-68-16,12 0-49 15,7 2-18-15,7 0-41 16,-6-1-1-16,-4-1-60 16</inkml:trace>
  <inkml:trace contextRef="#ctx0" brushRef="#br0" timeOffset="200735.4533">24294 10158 1789 0,'9'5'463'0,"6"10"-254"16,6 10-66-16,-3 20-68 0,-3 11-18 16,-6 22 1-16,-11 2-3 15,-22 2-9-15,-3-5-5 16,-5-18-69-16,2-9 45 16</inkml:trace>
  <inkml:trace contextRef="#ctx0" brushRef="#br0" timeOffset="201328.0368">21888 14591 1632 0,'0'-5'336'15,"0"-1"-186"-15,2 11-9 0,4 24-28 16,3 12-36-16,0 31-41 15,5 11-14-15,-4 9-15 16,1 0 1-16,0-13-70 16,-3-14-68-16</inkml:trace>
  <inkml:trace contextRef="#ctx0" brushRef="#br0" timeOffset="201535.4789">22128 14598 1570 0,'5'-3'309'0,"2"3"-77"15,-4 15-52-15,0 21-61 16,-3 11-12-16,-1 25-41 16,1 5-18-16,0 0-26 15,2-4-5-15,3-19-35 16,0-11-36-16,0-17-81 0,-3-6-80 15</inkml:trace>
  <inkml:trace contextRef="#ctx0" brushRef="#br0" timeOffset="201662.2147">21975 14919 1707 0,'2'1'354'0,"11"6"-235"15,7 3-52-15,17 1-28 16,9 1-5-16,8-5-57 15</inkml:trace>
  <inkml:trace contextRef="#ctx0" brushRef="#br0" timeOffset="201944.455">22479 15062 1495 0,'-17'14'262'16,"-16"13"-54"-16,-2-4-122 16,-3-4-26-16,3-10-25 15,4-9-19-15,10-12-16 16,4-6-13-16,13-3-14 16,7 0 0-16,11 6 10 15,9 2 16-15,5 10 28 0,-3 4 14 16,1 12 18-16,-2 6-1 15,-3 6-20-15,0 4-8 16,-3 0-11-16,-4-1-36 16,-3-7-103-16</inkml:trace>
  <inkml:trace contextRef="#ctx0" brushRef="#br0" timeOffset="202110.2634">22522 15060 1753 0,'3'8'394'0,"6"13"-264"16,1 9-31-16,-4 8-21 16,3 8-21-16,-5 7-26 15,1 3 9-15,-3-4-86 16,-2-7-47-16,-3-18-95 16</inkml:trace>
  <inkml:trace contextRef="#ctx0" brushRef="#br0" timeOffset="202260.8664">22502 15050 1461 0,'18'-17'268'0,"23"-4"-34"15,0 4-40-15,-5 23-78 16,-5 11-44-16,-22 16-33 0,-13 6-6 16,-28 7 4-16,-7 2-19 15,0-10 71-15</inkml:trace>
  <inkml:trace contextRef="#ctx0" brushRef="#br0" timeOffset="202555.2334">23110 14696 1690 0,'-19'-3'395'0,"-22"3"-164"15,-5 5-59-15,6 16-69 16,2 9-27-16,5 19-49 16,11 11-8-16,15 7-12 15,7 2-4-15,21-10-3 16,6-7-2-16,8-11-1 15,7-8-25-15,6-15-78 16,2-8 2-16</inkml:trace>
  <inkml:trace contextRef="#ctx0" brushRef="#br0" timeOffset="202928.4419">23118 14869 1654 0,'7'-2'343'15,"10"0"-198"-15,9 2-25 0,19 2-38 16,0 0-30-16,3 1-34 16,-5 2-4-16,-17-4-3 15,-6 2 0-15,-8 1-11 16,-9-2-15-16,-9 5-15 15,-6 2-1-15,-17 8 7 16,-1 5 13-16,-7 4 10 16,-2 4 1-16,10-5 1 15,6-1 2-15,14-1 12 16,9-5 4-16,13-8 6 16,7-5 2-16,17-5-12 15,3 0-4-15,-1-3-6 16,-2 1 5-16,-7-4-36 15,-2-1-24-15,-3 0-90 16,-5 3-97-16</inkml:trace>
  <inkml:trace contextRef="#ctx0" brushRef="#br0" timeOffset="203110.1347">23149 14986 1686 0,'3'1'413'0,"2"2"-116"16,21 6-179-16,9-1-27 16,16 1-45-16,3 1-27 0,-1-4-4 15,1 2-20-15,-9-4-70 16,-5-4 21-16</inkml:trace>
  <inkml:trace contextRef="#ctx0" brushRef="#br0" timeOffset="203272.8">23510 14688 1628 0,'16'2'391'15,"13"2"-94"-15,10 21-137 16,3 9-18-16,-6 22-37 16,-7 10-24-16,-22 16-19 15,-13 8-17-15,-27 1-20 16,-15-7-6-16</inkml:trace>
</inkml:ink>
</file>

<file path=ppt/ink/ink1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10T13:50:02.694"/>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844 3693 1471 0,'0'-12'256'0,"1"-5"-42"15,-1 10-22-15,0 17-41 16,-1 16-33-16,0 27-59 16,1 18-16-16,4 20-26 0,1 6-7 15,7-2-1-15,3-9 0 16,2-11-34-16,-3-15-41 16,-1-22-283-16</inkml:trace>
  <inkml:trace contextRef="#ctx0" brushRef="#br0" timeOffset="224.918">1145 3617 1562 0,'-3'-2'337'15,"-5"1"-68"-15,5 25-119 16,0 14-41-16,3 27-55 15,2 10-18-15,5 8-18 16,2 5-8-16,6-10-3 16,0-5 0-16,-2-18-51 15,-2-10-43-15,-6-15-173 16</inkml:trace>
  <inkml:trace contextRef="#ctx0" brushRef="#br0" timeOffset="375.7256">883 4050 1672 0,'18'7'339'0,"12"3"-214"16,23 8-94-16,4 0-7 16,8-2 64-16</inkml:trace>
  <inkml:trace contextRef="#ctx0" brushRef="#br0" timeOffset="805.181">1660 4142 1555 0,'-3'9'305'0,"-9"17"-89"16,-7 2-37-16,-8 7-76 15,-7 3-32-15,-2-7-37 16,-1-5-10-16,-1-20-10 0,6-8-6 16,6-14-13-16,10-4-6 15,11-2-10-15,5-1 2 16,6 4-1-16,7 5 1 16,10 8 2-16,5 8 3 15,0 11 8-15,-1 7 5 16,-4 11 2-16,0 5 4 15,-3 2 3-15,-2-2-197 0</inkml:trace>
  <inkml:trace contextRef="#ctx0" brushRef="#br0" timeOffset="1014.3306">1742 4232 1725 0,'3'5'374'0,"-1"14"-228"16,0 10-49-16,4 20-36 15,-1 7-17-15,2 10-27 16,-1-3-6-16,1-6-33 16,1-8-28-16,-3-19-121 15,2-8-115-15</inkml:trace>
  <inkml:trace contextRef="#ctx0" brushRef="#br0" timeOffset="1179.0084">1768 4341 922 0,'11'-17'504'15,"17"-16"-272"-15,4 8-29 16,9 15-63-16,0 7-37 16,-4 13-25-16,-8 8 1 15,-18 9-3-15,-12 8 2 16,-28-2-4-16,-4 0-6 0,-12-10-34 15,3-11 339-15</inkml:trace>
  <inkml:trace contextRef="#ctx0" brushRef="#br0" timeOffset="1642.4092">2571 3614 1429 0,'-18'13'250'0,"-27"17"-26"15,-8 7-27-15,-5 25-58 16,2 11-37-16,11 19-54 16,16 11-32-16,27-7-10 15,11-5-3-15,31-16-3 16,12-16 3-16,17-22-1 16,6-14 6-16,-1-25-63 15,-5-10-71-15</inkml:trace>
  <inkml:trace contextRef="#ctx0" brushRef="#br0" timeOffset="2001.8229">2598 4020 1708 0,'7'2'345'16,"12"2"-259"-16,11 0-19 16,12-4-12-16,6 3-9 15,10-7-8-15,-3 2-4 16,-8-1-9-16,-5-4-3 16,-20 7-11-16,-13 0-4 0,-20 9-6 15,-17 5-4-15,-16 8-1 16,-2 4 2-16,4 3 2 15,9 2 1-15,17-6-5 16,7-5 1-16,12-4-3 16,7-6 1-16,11 0 5 15,8-5-4-15,7-5 3 16,8 0 1-16,-5-4-29 16,-2 2-37-16</inkml:trace>
  <inkml:trace contextRef="#ctx0" brushRef="#br0" timeOffset="2196.9333">2612 4112 1575 0,'13'3'274'16,"28"7"-154"-16,7 4-41 15,17 3-34-15,7 5-15 16,0-4 18-16,-4 2-28 16</inkml:trace>
  <inkml:trace contextRef="#ctx0" brushRef="#br0" timeOffset="2420.8149">3102 3687 1543 0,'25'17'256'0,"24"28"-119"16,3 14-31-16,-12 25 23 16,-20 8 10-16,-28 16-11 15,-17 5-9-15,-14-3-54 16,-1-10-31-16,13-28-48 15,5-26-178-15</inkml:trace>
  <inkml:trace contextRef="#ctx0" brushRef="#br0" timeOffset="2801.6507">3691 4036 1647 0,'10'1'318'0,"13"4"-223"15,12 2-28-15,17-3-22 16,8 5-14-16,4-4-1 15,-4-1-31-15,-14-4 43 16</inkml:trace>
  <inkml:trace contextRef="#ctx0" brushRef="#br0" timeOffset="2980.712">3753 4273 1570 0,'9'0'321'0,"23"-3"-90"16,12 0-44-16,18-2-86 15,2-2-29-15,-9 3 324 16</inkml:trace>
  <inkml:trace contextRef="#ctx0" brushRef="#br0" timeOffset="11287.3382">5051 4209 631 0,'-70'5'345'16,"-70"7"-19"-16,18-1-159 15,40-1-52-15,27-4-12 16,47-3-42-16,31 2-16 16,60-3-12-16,34 3 5 15,67-7 16-15,28-2-1 16,51-5-6-16,18-3-3 0,18-4-25 16,-1-3-5-16,-15-4-6 15,-17-2 1-15,-41-2 7 16,-26-1-45-16</inkml:trace>
  <inkml:trace contextRef="#ctx0" brushRef="#br0" timeOffset="11899.2237">4892 3788 982 0,'-1'-4'440'0,"1"-8"-241"15,1-2-24-15,10-6-27 16,-1-7-20-16,1-5-26 16,4-7-9-16,-3-5-21 15,0-1-6-15,-5-1-13 16,-4 1-3-16,-6 6-12 15,0 9-4-15,-4 17-15 16,5 13-12-16,2 28-10 16,0 12-5-16,8 22 2 15,0 6 3-15,4 4 3 0,1 0 3 16,1-4 2-16,-4-8 1 16,3-14 8-16,-3-14-18 15,1-16-67-15,0-5-14 16</inkml:trace>
  <inkml:trace contextRef="#ctx0" brushRef="#br0" timeOffset="12520.308">5327 3762 1403 0,'7'0'217'0,"11"1"-74"16,14-2-37-16,9 1-15 16,6 0-22-16,6 0-25 15,-2 1-7-15,4 2-9 16</inkml:trace>
  <inkml:trace contextRef="#ctx0" brushRef="#br0" timeOffset="13102.1618">6203 3745 1075 0,'-18'0'391'16,"-14"0"-219"-16,-6-9-26 15,4-4 4-15,1-10-14 16,4-6-11-16,16-6-38 16,6-4-26-16,15-1-46 15,11 4-11-15,16 7-9 16,5 8 1-16,11 21 7 0,2 5 7 15,5 21 4-15,-10 7 2 16,-14 8 12-16,-17 9 4 16,-33 3 6-16,-13 4 0 15,-21 6-14-15,-2-2-4 16,-1-10-7-16,3-10-3 16,9-16 2-16,3-11 1 15,8-16-6-15,10-4-4 16,10-9-13-16,10 2-6 0,18 2-9 15,4 4 0-15,11 4 8 16,3 3 3-16,8 9 9 16,-2 5 1-16,0 3 27 15,1 0-23-15,-4-2-143 16</inkml:trace>
  <inkml:trace contextRef="#ctx0" brushRef="#br0" timeOffset="13491.4243">6567 3647 1634 0,'7'-3'341'0,"11"2"-165"15,2-1-39-15,19 1-38 0,5-1-10 16,4 0-30-16,3 2-10 16,-16 0-25-16,-5 2-9 15,-21 5-8-15,-7 3-1 16,-14 5-5-16,-11 3-1 16,-11 5 0-16,-2 1-1 15,4 4 1-15,2 0 0 0,9-3 0 16,8-2 0-16,7-6 1 15,6-1-1-15,12-5 0 16,6-2 1-16,9-3 1 16,9-2 0-16,3-2 1 15,7-2-7-15,-2-3-51 16,0-1-33-16,-1 1-117 16</inkml:trace>
  <inkml:trace contextRef="#ctx0" brushRef="#br0" timeOffset="13712.9514">6611 3768 1549 0,'8'1'269'0,"13"1"-113"0,6 0-32 15,16-1-32-15,7 1-18 16,6-2-32-16,-1-2-9 16,-3 1-47-16,-3-3-49 15</inkml:trace>
  <inkml:trace contextRef="#ctx0" brushRef="#br0" timeOffset="13928.0668">6964 3514 1437 0,'8'-1'248'0,"10"0"-26"15,11 4-84-15,11-3-78 16,-6 2-16-16,7-3-14 15,0-2-18-15,-8 2-131 16</inkml:trace>
  <inkml:trace contextRef="#ctx0" brushRef="#br0" timeOffset="14073.9222">7331 3316 1592 0,'-2'3'319'16,"1"16"-126"-16,-2 6-55 15,4 19-78-15,2 10-15 16,1 4 18-16,2 2-79 16</inkml:trace>
  <inkml:trace contextRef="#ctx0" brushRef="#br0" timeOffset="14779.3229">4807 4939 1235 0,'3'-5'286'0,"6"-11"-137"15,4-1-17-15,10-13-34 16,4-2-19-16,3-6-26 15,1-3-8-15,-8 9-17 16,-1 3 1-16,-11 13 5 16,-4 6 4-16,-3 12 9 15,-8 8 0-15,-3 23-13 0,4 17-7 16,0 24-9-16,3 3 2 16,6 2 2-16,-4-12 0 15,2-19 1-15,3-4 19 16,-3-15 348-16</inkml:trace>
  <inkml:trace contextRef="#ctx0" brushRef="#br0" timeOffset="15465.1927">5361 5070 1358 0,'8'0'250'16,"11"-1"-2"-16,22 2-177 0,11-1-26 16,20 1-19-16,4-1 11 15</inkml:trace>
  <inkml:trace contextRef="#ctx0" brushRef="#br0" timeOffset="15734.7063">5849 5047 1365 0,'9'-2'237'0,"19"-3"-50"16,7 1-50-16,16 4-69 16,8 0-13-16,9 4-30 15,-2 1-8-15,-5-2-17 16,-4 0-43-16</inkml:trace>
  <inkml:trace contextRef="#ctx0" brushRef="#br0" timeOffset="15903.6963">6093 4577 1623 0,'-4'6'308'0,"-4"5"-176"16,4 17-78-16,5 11-17 15,4 16-10-15,4 15-8 16,6 10-19-16</inkml:trace>
  <inkml:trace contextRef="#ctx0" brushRef="#br0" timeOffset="16293.4217">5947 5297 1563 0,'1'-13'267'0,"11"-19"-133"15,12 5-36-15,15 7-30 16,14 8-1-16,6 13-18 16,-2 8-11-16,-14 16-12 15,-15 9 0-15,-28 12 8 16,-14 3 1-16,-20 8-2 15,-6-6-6-15,-3-15-11 0,1-6-1 16,10-21 3-16,3-9 0 16,11-11-14-16,10-4-6 15,12-4-13-15,8 1-3 16,14 1 6-16,5 8 3 16,5 8 11-16,-5 6 5 15,-2 21 6-15,-2 5 0 16,-9 3-4-16,2 0 16 0,-1-11 354 15</inkml:trace>
  <inkml:trace contextRef="#ctx0" brushRef="#br0" timeOffset="16721.6586">6573 4772 1615 0,'7'0'321'0,"14"1"-154"0,2-1-10 16,19 0-41-16,8 0-13 15,5-5-46-15,5 1-13 16,-7-1-23-16,-15 2-7 16,-21 6-10-16,-6 5-4 15,-19 11-9-15,-7 7-3 16,-13 10-11-16,-5 5-2 16,-8 4-5-16,4-7 0 15,7-5 10-15,4-6 6 0,17-9 9 16,8-1 1-16,16-7 4 15,9 1 1-15,17-4 7 16,1-6 2-16,4-1-1 16,0-3 10-16,-5-5-46 15,0 0 184-15</inkml:trace>
  <inkml:trace contextRef="#ctx0" brushRef="#br0" timeOffset="16917.5332">6666 4940 1554 0,'7'-3'283'0,"13"-1"-92"16,14 0-52-16,21 1-51 15,2 2-15-15,7-1-37 0,1 3-13 16,-8 2-9-16,-1-3-39 15</inkml:trace>
  <inkml:trace contextRef="#ctx0" brushRef="#br0" timeOffset="17147.9186">6999 4587 1539 0,'13'0'290'0,"19"0"-85"16,6 0-77-16,9-1-66 16,-3 0-31-16,0 0-14 15,-2 1-37-15,-11-6-168 16</inkml:trace>
  <inkml:trace contextRef="#ctx0" brushRef="#br0" timeOffset="17262.6101">7380 4442 1524 0,'-1'2'318'0,"-4"13"-39"0,0 7-23 16,5 16-137-16,0 3-32 16,4 10-48-16,-1 3 33 15</inkml:trace>
  <inkml:trace contextRef="#ctx0" brushRef="#br0" timeOffset="24398.8136">8679 3145 1460 0,'-23'16'220'0,"-23"13"-96"0,-4 48-39 16,0 28-27-16,2 69-17 15,11 36-8-15,18 49-6 16,15 15-6-16,31-1-2 16,19-18-5-16,30-56 3 15,14-25 15-15,13-56-106 16</inkml:trace>
  <inkml:trace contextRef="#ctx0" brushRef="#br0" timeOffset="24932.4083">9428 3551 1256 0,'-4'-4'304'0,"-4"6"-86"16,3 11-56-16,-2 29-73 15,3 18-21-15,5 32-16 16,2 11-12-16,10 4-25 0,4-3 3 15,2-29-94 1,-1-9-65-16</inkml:trace>
  <inkml:trace contextRef="#ctx0" brushRef="#br0" timeOffset="25188.8587">9755 3603 1587 0,'-6'-1'344'15,"-2"-1"-92"-15,-5 12-129 16,1 12-38-16,1 14-43 16,2 13-14-16,10 19-18 15,5 6-5-15,10 8-3 16,5-4 0-16,1-11 1 15,-4-8-27-15,-6-18-86 16,-3-8-72-16</inkml:trace>
  <inkml:trace contextRef="#ctx0" brushRef="#br0" timeOffset="25339.0292">9418 4006 1393 0,'0'1'238'0,"1"3"-22"0,14 5-108 16,24 0-66-16,10-3-7 16,25-1-8-16,6-5-39 15</inkml:trace>
  <inkml:trace contextRef="#ctx0" brushRef="#br0" timeOffset="25711.5646">10159 4036 1192 0,'-1'5'310'0,"-1"9"-144"15,-3 2-8-15,-4 5-20 16,-4 4-17-16,-12 3-32 16,2-3-18-16,-2-4-30 15,-3-6-8-15,5-13-7 16,-1-7-7-16,3-13-20 16,7-2-13-16,10-2-17 15,5 6-3-15,9 6 5 0,6 5 4 16,7 9 10-16,0 5 8 15,5 13 12-15,1 1 4 16,-2 5 1-16,5-1-1 16,-7-5 23-16,1 0-11 15</inkml:trace>
  <inkml:trace contextRef="#ctx0" brushRef="#br0" timeOffset="25937.1592">10286 4079 1551 0,'0'1'315'0,"0"4"-59"15,1 7-109-15,5 16-88 16,-2 5-8-16,-1 15-9 16,1 6-10-16,4 7-15 15,1 0-5-15,2-11-6 16,1-8 2-16,-4-13-38 15,-1-9-41-15,-3-8-121 16,-4-10-66-16</inkml:trace>
  <inkml:trace contextRef="#ctx0" brushRef="#br0" timeOffset="26101.7187">10285 4134 1392 0,'20'-7'254'0,"6"-13"-29"16,17 17-77-16,-4 6-24 15,-3 10-30-15,-5 9-6 16,-21 7 18-16,-9 1-4 16,-20 1-3-16,-7 0-18 15,-1-10-61-15,0-8 179 16</inkml:trace>
  <inkml:trace contextRef="#ctx0" brushRef="#br0" timeOffset="26549.5077">11026 3605 1396 0,'-5'-1'265'0,"-9"-3"-22"0,-12 14-72 16,-5 6-23-16,-9 17-37 15,-2 12-23-15,10 20-39 16,7 7-17-16,17 10-25 16,10-1-5-16,14-11-1 15,8-6 1-15,12-18 2 16,6-6-17-16,9-20-74 15,6-10-74-15</inkml:trace>
  <inkml:trace contextRef="#ctx0" brushRef="#br0" timeOffset="26945.2929">11067 3878 1530 0,'-1'3'273'0,"2"0"-69"15,14 4-107-15,10 1-7 16,13-1 0-16,6-6-7 16,3-1-28-16,-2-3-14 15,-3-8-22-15,-4 3-5 16,-5-2-2-16,-5 1-1 15,-12 5-11-15,-7 5-5 16,-15 11-10-16,-6 5-2 16,-15 12 2-16,-2 2-4 15,-6 4-18-15,-1 3-2 0,5-6 2 16,-2-3 10-16,15-4 23 16,-2-6 4-16,16-6 0 15,8-5 0-15,13-5 6 16,7-3 1-16,3-3 1 15,6 0 0-15,1 3 9 16,3-1-29-16,1-1-227 16</inkml:trace>
  <inkml:trace contextRef="#ctx0" brushRef="#br0" timeOffset="27170.8045">11164 4059 1435 0,'8'-2'273'0,"7"-2"56"16,15 2-208-16,9-2-19 15,6-2-40-15,2 1-16 16,1-2-28-16,-1 4-3 15,-6 3 388-15</inkml:trace>
  <inkml:trace contextRef="#ctx0" brushRef="#br0" timeOffset="27433.5442">11568 3640 1662 0,'11'8'357'0,"17"16"-178"16,1 8-70-16,6 25-44 15,-2 6-18-15,-18 12-18 16,-3 0-2-16,-18-6-7 15,-8-5-3-15,3-14-21 16,-1-8-26-16</inkml:trace>
  <inkml:trace contextRef="#ctx0" brushRef="#br0" timeOffset="27844.1679">12109 3923 1570 0,'2'1'299'0,"7"1"-115"0,8 1-67 15,11-2-50-15,2-1-16 16,6-1-22-16,4-1-7 16,0-2-5-16,2 2-20 15,-6 0-71-15</inkml:trace>
  <inkml:trace contextRef="#ctx0" brushRef="#br0" timeOffset="28308.014">12172 4080 1569 0,'7'1'313'0,"8"0"-99"15,9 2-18-15,6-2-60 16,0 0-30-16,6 1-46 15,-4-1-12-15,0 1 226 16</inkml:trace>
  <inkml:trace contextRef="#ctx0" brushRef="#br0" timeOffset="30358.1537">13550 4029 689 0,'-73'-1'130'0,"-83"2"-262"16,-5 4-5-16,25 1 182 16,13 3 98-1,38-3 161-15,26-4-16 0,38 4-153 16,28-3-56-16,47 2-30 16,27 1-10-16,61-4 22 15,25-1 4-15,54-1-3 16,-21-2 9-1,-100 1-22-15,0-1-13 0,327-1-13 16,6-4-3-16,-11 0-4 16,-168-1 0-16,-40-6 0 15,-25-1-1-15,-49-2-25 16,-26 1-71-16</inkml:trace>
  <inkml:trace contextRef="#ctx0" brushRef="#br0" timeOffset="31436.8711">13209 3485 1300 0,'0'0'245'16,"4"-1"-96"-16,9 1-22 16,16 5 4-16,10-4-10 15,20-2-25-15,4 1-18 16,2-4-35-16,-1 4-12 16,-13 0-17-16,-15-1 0 15,-14 3-4-15,-13-2-2 0,-9 1-1 16,-1 5 0-16,-19 6-2 15,-2 4 0-15,-18 7 0 16,-7 0-3-16,-6 6-1 16,-5 1-1-16,6 2-3 15,7 0 1-15,11-3-2 16,11-5 0-16,14-7 1 16,9-4 2-16,13-8 1 15,10-3 3-15,20-3 1 16,10-2-1-16,17-5 1 15,-3 4 10-15,-1 0-83 16,-10-2-58-16</inkml:trace>
  <inkml:trace contextRef="#ctx0" brushRef="#br0" timeOffset="31648.4388">13243 3629 1434 0,'-3'0'197'16,"4"0"-91"-16,8 0-13 15,25 0-16-15,13 3-2 16,22-3-18-16,12 0-16 16,-5-4-17-16,-2-1-6 15,-10 1-98-15,-7-4-251 0</inkml:trace>
  <inkml:trace contextRef="#ctx0" brushRef="#br0" timeOffset="31932.9007">13653 3240 1455 0,'7'-3'236'0,"6"0"-61"16,8 3-64-16,10 3-19 15,11 4-30-15,2-2-13 16,3 3-21-16,-3-2-2 15,-11-3-52-15,-2-2-45 16</inkml:trace>
  <inkml:trace contextRef="#ctx0" brushRef="#br0" timeOffset="32087.758">14065 3083 1505 0,'0'-4'260'0,"-1"1"-80"16,1 4-23-16,-1-1-30 15,0 2-21-15,1 28-37 16,-5 34-15-16,8-25-27 16,-2 2 1-16,6 0 357 15</inkml:trace>
  <inkml:trace contextRef="#ctx0" brushRef="#br0" timeOffset="32415.387">14250 3701 1505 0,'7'1'276'16,"2"1"-60"-16,14-2-80 16,13 1-16-16,16-1-33 15,11-1-15-15,12 1-32 16,-1-2 3-16,-9 0-7 15</inkml:trace>
  <inkml:trace contextRef="#ctx0" brushRef="#br0" timeOffset="32964.4345">15293 3695 1388 0,'4'-7'229'15,"0"-10"-63"-15,-1-1-8 16,-7 0-41-16,-5-4-3 16,-12-2-20-16,-5 0-13 0,-6 5-28 15,-1 3-20-15,-3 11-24 16,3 9-9-16,-4 7-14 16,5 10-1-16,9 7-4 15,3 2 1-15,18 4 6 16,4-1 4-16,14-2 8 15,6-6 3-15,2-7 5 16,4-5-1-16,2-10 3 16,-2-2 1-16,0-9 0 15,0-6-1-15,-3-5-3 16,-5-4-2-16,-7 1-4 16,-4 4 0-16,-11 3 1 15,0 6-2-15,-2 7-4 16,-2 3 1-16,5 9 0 15,1 5 2-15,8 6 1 16,7-2 1-16,5 2 1 0,3-2 0 16,2-2-22-16,-4-2-30 15</inkml:trace>
  <inkml:trace contextRef="#ctx0" brushRef="#br0" timeOffset="33225.6236">15474 3202 1399 0,'-1'-7'271'0,"0"-8"8"16,1 5-42-16,0 10-95 15,2 6-39-15,3 13-61 16,1 6-21-16,0 13-12 15,0 7-3-15,-1 6-2 16,-2-2 1-16,1-6 3 16,1-8-21-16,0-11-67 15,3-8-49-15,-2-13-293 16</inkml:trace>
  <inkml:trace contextRef="#ctx0" brushRef="#br0" timeOffset="33505.8803">15544 3383 986 0,'6'-14'405'0,"8"-15"-252"15,0 6-33-15,-3 8 0 16,-1 6 5-16,-6 7-13 0,-1 4-11 16,-9 2-24-16,-7 3-11 15,-8 3-12-15,-11 1-8 16,-9-1-23-16,3-1-3 16,-2-2-6-16,14-3-2 15,13-2-7-15,5-2-5 16,14-4-4-16,5 4-3 15,12-3 3-15,7 3 0 16,6 0 2-16,3 0-1 16,-1 5 1-16,-2 2 0 0,-8 4 4 15,-5 4 11-15,-5-2 17 16,-5-2 4-16,0-2 21 16,-2-8 340-16</inkml:trace>
  <inkml:trace contextRef="#ctx0" brushRef="#br0" timeOffset="34177.444">13151 4678 1092 0,'2'-3'405'15,"2"-7"-169"-15,3-3-70 0,8-1-12 16,0-7-37-16,-1 2-14 15,1-4-41-15,0-2-12 16,-6 2-14-16,-1-4-2 16,-2 4-4-16,-5 3-4 15,-1 8-15-15,-4 11-5 16,1 19-7-16,1 7-2 16,5 23 1-16,0 9 1 15,4 9 2-15,3 5 2 0,-2 1 1 16,3-8 12-16,4-13-58 15,1-7-43-15</inkml:trace>
  <inkml:trace contextRef="#ctx0" brushRef="#br0" timeOffset="34390.9579">13532 4722 1554 0,'10'-1'315'15,"11"-1"-72"-15,13 2-109 16,11 0-27-16,12 2-47 16,-4-2-20-16,6 0-13 15,-4-3-21-15</inkml:trace>
  <inkml:trace contextRef="#ctx0" brushRef="#br0" timeOffset="34945.8017">14453 4777 964 0,'5'-4'479'16,"5"-2"-256"-16,-2-4-68 15,0-1-8-15,-6-2-45 16,-2-5-2-16,-6-3-15 15,-4 2-5-15,-7-3-16 16,-6 6-11-16,-7-1-19 16,-3 2-12-16,0 9-18 15,2 3-8-15,3 15-8 16,-1 2-2-16,7 9-1 0,6 1 3 16,8 4-1-16,6 1 1 15,4-1 3-15,6 4 0 16,10-11 5-16,6-1 2 15,9-10 2-15,3-6 4 16,2-10-23-16,1-7-19 16,-3-7-29-16,-4 0-5 15,-8 4 23-15,-6 0 18 16,-10 10 26-16,-5 3 12 16,-5 5 33-16,-3 7 12 0,-4 10 19 15,2 1-7-15,5 6-28 16,3 0-11-16,8 2-16 15,4-4 2-15,2-10-34 16,2-4-18-16,3-11-413 16</inkml:trace>
  <inkml:trace contextRef="#ctx0" brushRef="#br0" timeOffset="35360.4244">14676 4616 1519 0,'5'1'273'0,"-5"-1"-75"16,14 5-96-16,11-1-18 15,9-2-13-15,9 1-4 16,4-3-18-16,-4 0-10 15,-3 0-17-15,-2 2-7 16,-12 4-6-16,-6 0-3 16,-17 1-4-16,-7 2-1 15,-17 3-2-15,-5 4-1 16,-7 3 0-16,0 4 1 16,0 4 1-16,4-2 1 0,8-2-1 15,3-1 3-15,9-7-2 16,6-1 3-16,8-7 5 15,9-1 2-15,13-5 0 16,4-3 0-16,9-3-6 16,3-1 0-16,2 3-43 15,-3 2-20-15,-7 1-111 16,-2 0-92-16</inkml:trace>
  <inkml:trace contextRef="#ctx0" brushRef="#br0" timeOffset="35588.3717">14775 4775 1387 0,'0'-1'202'0,"0"-4"-100"16,14 2-17-16,8 1-1 15,14 0-2-15,8 0-11 16,10 6-46-16,1-2-9 16,-4 3-24-16,-1-2-41 0</inkml:trace>
  <inkml:trace contextRef="#ctx0" brushRef="#br0" timeOffset="35840.9416">15159 4515 1483 0,'7'0'244'0,"12"0"-75"16,12 4-33-16,7-3-47 16,3-1-15-16,4 2-21 0,-4-6-20 15</inkml:trace>
  <inkml:trace contextRef="#ctx0" brushRef="#br0" timeOffset="36065.4773">15587 4353 1509 0,'-1'-7'264'0,"0"-1"-68"16,0 8-38-16,1 18-42 15,2 10-26-15,-1 13-32 16,6 4-11-16,2 1-11 15,0-6-5-15,-2-6-2 16,0-7 1-16</inkml:trace>
  <inkml:trace contextRef="#ctx0" brushRef="#br0" timeOffset="36612.9086">16168 2833 974 0,'12'1'373'15,"5"3"-261"-15,22 40-54 16,11 21-9-16,19 47-6 16,7 36 0-16,-1 43-1 15,-13 37-12-15,-32 27-15 16,-15-2-3-16,-32-19 0 15,-19-34 24-15,-31-32 60 16,-16-26 37-16,-12-26 53 16,6-14-7-16,20-30-59 15,13-5-37-15,22-16-55 16,12-4 0-16,11-12 134 16</inkml:trace>
  <inkml:trace contextRef="#ctx0" brushRef="#br0" timeOffset="55955.5439">716 6597 1425 0,'-1'0'257'0,"-3"0"-30"0,0 18-71 16,-4 14-18-16,1 27-44 15,5 18-22-15,4 20-40 16,3-1-12-16,2-3-13 15,2-10 0-15,1-19-6 16,5-9-23-16,2-21-127 16,-2-11-123-16</inkml:trace>
  <inkml:trace contextRef="#ctx0" brushRef="#br0" timeOffset="56179.6716">938 6614 1370 0,'4'-1'257'15,"2"-6"-23"-15,-5 24-76 0,1 16-20 16,-4 18-26-16,0 19-23 16,4 8-37-16,2 0-14 15,7 0-17-15,3-6-3 16,-1-12-6-16,0-8-12 15,-2-17-70-15,-3-10-67 16</inkml:trace>
  <inkml:trace contextRef="#ctx0" brushRef="#br0" timeOffset="56330.5997">706 7032 1396 0,'2'5'229'0,"11"2"-56"15,8 3-49-15,16-2-73 16,12-1-11-16,16 3-15 16,4-3-194-16</inkml:trace>
  <inkml:trace contextRef="#ctx0" brushRef="#br0" timeOffset="56734.8581">1451 7111 994 0,'1'3'454'0,"0"2"-232"16,-7 9-13 0,-10 10-45-16,-6 4-27 0,-8 5-50 15,-3 2-24-15,-2-9-30 16,2-4-11-16,-3-13-3 16,7-9-4-16,6-13-15 15,6-8-9-15,11-3-19 16,3-3-5-16,7 7 3 15,8 5-1-15,7 11 12 16,6 6 10-16,6 17 17 16,-3 1 9-16,1 13 2 15,-2 2-3-15,-5 2 7 16,-2-1-25-16</inkml:trace>
  <inkml:trace contextRef="#ctx0" brushRef="#br0" timeOffset="56951.1468">1537 7155 1581 0,'4'10'296'16,"1"20"-133"-16,1 8-45 15,2 17-24-15,1 10-12 16,-3 8-20-16,1 2-20 15,-5-9-20-15,-2-9-22 0,2-16-57 16,-4-13-56-16,-3-16-342 16</inkml:trace>
  <inkml:trace contextRef="#ctx0" brushRef="#br0" timeOffset="57111.7061">1473 7223 1208 0,'20'-15'326'0,"26"-11"-113"15,3 10-27-15,-4 17-72 16,-3 11-21-16,-15 14-16 16,-10 6-7-16,-20 6-13 15,-10 4-9-15,-8-4 0 16,1-4-29-16</inkml:trace>
  <inkml:trace contextRef="#ctx0" brushRef="#br0" timeOffset="57452.5785">2247 6745 1463 0,'-10'-2'276'0,"-17"-1"-11"15,0 5-43-15,-3 12-90 16,-1 8-36-16,-4 19-52 16,3 10-16-16,6 15-15 15,11 4-2-15,21 6 5 16,11-3 3-16,12-5-6 15,4-1-3-15,7-10-1 16,-1-8 0-16,6-16-55 16,-3-11 400-16</inkml:trace>
  <inkml:trace contextRef="#ctx0" brushRef="#br0" timeOffset="57860.9082">2334 6996 1571 0,'9'0'320'0,"7"0"-96"0,21 0-107 15,10-3-11-15,6 1-44 16,-1-1-13-16,-8 4-21 16,-8 0-7-16,-13 0-9 15,-6 2-4-15,-13 4-4 16,-4 4-4-16,-12 4-10 16,-5 3-6-16,-6 4-5 15,-4 1-1-15,1 0 7 16,0 0 4-16,8-2 8 15,1-4 0-15,15 1 4 16,7-5 4-16,9 0 5 16,10-1 1-16,4-4-1 15,3-5-2-15,7-3-1 16,-4 0-33-16,6-3-184 16</inkml:trace>
  <inkml:trace contextRef="#ctx0" brushRef="#br0" timeOffset="58075.1594">2386 7124 1363 0,'23'-3'246'0,"14"-4"-65"0,19 4-64 16,2 3-21-16,-2 2-43 15,0 4-10-15,-13 0-14 16,-6-1-47-16</inkml:trace>
  <inkml:trace contextRef="#ctx0" brushRef="#br0" timeOffset="58261.6443">2816 6775 1805 0,'17'12'426'0,"20"21"-311"16,11 16-23-16,0 17-13 15,-6 5 0-15,-18 6-5 16,-17-2-7-16,-24 4-28 0,-8-5-10 16,-5-8-21-1,-6-14 75-15</inkml:trace>
  <inkml:trace contextRef="#ctx0" brushRef="#br0" timeOffset="58696.8648">3366 7061 1546 0,'2'0'310'0,"7"3"-64"16,19 2-122-16,9 1-28 15,11-2-51-15,3-1-16 16,0-3-29-16,-4 0-32 16</inkml:trace>
  <inkml:trace contextRef="#ctx0" brushRef="#br0" timeOffset="58877.0459">3413 7234 1320 0,'8'4'301'0,"13"-2"38"15,6-1-119-15,23 0-84 16,-3-1-42-16,6 1-13 16,4 1 48-16</inkml:trace>
  <inkml:trace contextRef="#ctx0" brushRef="#br0" timeOffset="62813.572">4156 7239 370 0,'28'6'320'0,"53"3"116"16,23 0-183-16,59-2-144 15,40-4-36-15,67-3-23 16,35-1 2-16,61-2 45 16,20-2 7-16,12 1-11 15,16 0-8-15,-22 4-49 16,-21-1 11-16,-42 0 23 15,-40 1 1-15,-57 0-16 0,-35 2 7 16,-47 2-246-16</inkml:trace>
  <inkml:trace contextRef="#ctx0" brushRef="#br0" timeOffset="63424.3004">4318 6725 1635 0,'11'0'338'0,"27"-1"-201"15,10 1-38-15,16-2-54 16,13 1-25-16,-4-3-34 15,1 1-61-15</inkml:trace>
  <inkml:trace contextRef="#ctx0" brushRef="#br0" timeOffset="63931.6108">5068 6775 1058 0,'-3'4'395'0,"-10"-3"-238"15,-1-1-18-15,-2-5-60 16,1-6-20-16,0-9-31 16,3-9 2-16,6-10-9 15,4-1-6-15,11-4-7 16,14 12-14-16,7 13-1 16,3 6 7-16,9 19 21 15,-5 8 10-15,-5 14 9 16,-13 9 3-16,-19 11 12 15,-9 5-1-15,-25 11-8 16,-3 1-9-16,-9-1-19 16,2-5-7-16,14-19-2 15,2-12 3-15,7-23 2 16,8-6-7-16,5-11-14 16,9-8-9-16,11-1-9 0,9 5 4 15,4 3 14 1,3 13 6-16,2 10 3 0,-3 7 5 15,-2 9-7-15,-4 0-12 16</inkml:trace>
  <inkml:trace contextRef="#ctx0" brushRef="#br0" timeOffset="64305.9096">5845 6136 1058 0,'-2'-15'424'0,"-11"-10"-177"15,-6 9-37-15,-20 14-69 16,-9 17-21-16,-9 33-55 16,-4 18-19-16,13 48-28 0,13 14-8 15,25 23-3-15,15 7 0 16,20-15-2-16,8-13 0 15,7-27 15-15,8-14 5 16</inkml:trace>
  <inkml:trace contextRef="#ctx0" brushRef="#br0" timeOffset="67001.6293">5903 6601 1244 0,'3'3'282'0,"4"0"-116"15,12 2-18-15,15 0-31 16,3 0-16-16,15 0-36 16,1-1-9-16,-4 1-22 15,-2-2-6-15,-17 4-14 16,-5-1-2-16,-18 4-3 16,-9 7-1-16,-17 0 1 15,-7 5-1-15,-10 4-2 16,-3 3 0-16,-4 3-2 15,5 1 0-15,9-6-3 16,10-4-1-16,17-4-1 16,3-6-1-16,18-4 2 15,6-2 2-15,11-3 4 16,1-1-1-16,2-1 12 16,-3 1-55-16,-6 1-132 15</inkml:trace>
  <inkml:trace contextRef="#ctx0" brushRef="#br0" timeOffset="67207.9433">5940 6783 1500 0,'-1'-1'261'0,"0"1"-75"16,9 3-34-16,23 1-44 15,11 2-27-15,25-1-39 16,2 0-15-16,9 0-17 16,-4 1-66-16</inkml:trace>
  <inkml:trace contextRef="#ctx0" brushRef="#br0" timeOffset="67462.4251">6179 6510 1563 0,'21'-2'320'0,"15"-4"-110"15,22 2-88-15,10 0-36 16,0 4-60-16,-7 1-6 16,-10 4-112-16,-12 3 60 15</inkml:trace>
  <inkml:trace contextRef="#ctx0" brushRef="#br0" timeOffset="67633.4932">6556 6298 1392 0,'2'0'270'0,"0"6"12"15,2 7-73-15,0 19-76 16,-4 6-33-16,0 14-53 16,0 1-13-16,4-5 71 15</inkml:trace>
  <inkml:trace contextRef="#ctx0" brushRef="#br0" timeOffset="68286.6242">6920 6645 1578 0,'-4'0'337'0,"3"1"-99"16,5 3-42-16,-4-4-87 16,30 3-28-16,73 4-32 15,-20-7-15-15,6 0-9 16,-2 2-35-16</inkml:trace>
  <inkml:trace contextRef="#ctx0" brushRef="#br0" timeOffset="68869.2221">7783 6434 1480 0,'3'-22'259'0,"1"-32"-52"15,-1 0-24-15,-3 4-24 16,-2 7-21-16,-1 16-27 15,-4 7-7-15,1 16-41 16,-1 7-19-16,2 25-34 0,3 10-8 16,5 25-3-16,5 10 0 15,2-3 9-15,9-2-21 16,0-20-59-16,3-10 125 16</inkml:trace>
  <inkml:trace contextRef="#ctx0" brushRef="#br0" timeOffset="69079.7767">7510 6694 1474 0,'15'-2'249'0,"20"1"-67"16,15-2-8-16,27 5-49 15,3 2-27-15,1 5-48 16,-5 1-16-16,-14 1-48 16,-9-1-26-16</inkml:trace>
  <inkml:trace contextRef="#ctx0" brushRef="#br0" timeOffset="69472.2703">7624 6920 1385 0,'0'-9'245'0,"8"-10"-14"16,10-1-85-16,17 4-55 15,11 6-4-15,8 10-28 16,-3 7-14-16,-8 10-18 16,-14 4-4-16,-19 8 6 15,-12 3 3-15,-22 0-2 16,-10 4-4-16,-13-7-10 16,0-4-4-16,4-11-1 15,9-8-1-15,14-4-5 16,7-3-5-16,17-2-7 15,11 6-2-15,15-3 2 16,8 1 3-16,8 4 3 16,-4-3 0-16,0 6 1 15,-1 3-46-15,0 1-399 16</inkml:trace>
  <inkml:trace contextRef="#ctx0" brushRef="#br0" timeOffset="69736.5551">8234 6026 1688 0,'22'-2'372'0,"29"9"-199"15,5 18-42-15,8 36-68 16,1 24-4-16,-6 35-1 16,-10 13-2-16,-37 9-2 15,-14 3-5-15,-21-12-58 16,-5-14-73-16</inkml:trace>
  <inkml:trace contextRef="#ctx0" brushRef="#br0" timeOffset="70560.7355">5016 8023 506 0,'-1'-1'190'0,"2"-3"-121"15,3-4-38-15,7-11 82 16,3-5 48-16,4-14 115 15,3-4-116-15,6-8-16 16,3-1 22-16,-6 3-5 16,-3 7-16-16,-12 15-7 15,-8 10-7-15,-6 18-36 16,-7 12-14-16,-2 25-34 16,0 13-22-16,11 29-11 15,1 0-4-15,5-1-5 16,5-5 1-16,-1-21 0 15,1-5 4-15,0-16-57 16,1-5-41-16</inkml:trace>
  <inkml:trace contextRef="#ctx0" brushRef="#br0" timeOffset="71121.5939">5655 8109 1584 0,'8'1'320'16,"11"5"-118"-16,26-4-99 15,16 3-27-15,18-3-40 16,3-2 30-16,-1 2 350 16</inkml:trace>
  <inkml:trace contextRef="#ctx0" brushRef="#br0" timeOffset="71643.322">6307 8114 1573 0,'5'1'267'0,"16"-1"-137"15,15 3-42-15,23 0-17 16,13-3-10-16,12 2-30 16,5 0-13-16,3 4 8 15,-10-4-26-15,-8-3-106 16</inkml:trace>
  <inkml:trace contextRef="#ctx0" brushRef="#br0" timeOffset="71895.6796">6728 7725 1529 0,'0'-17'287'0,"0"-15"-55"16,4 4-20-16,-2 12-54 15,-1 6-32-15,1 12-61 16,-5 8-22-16,2 20-38 16,0 13-6-16,-3 24-5 15,4 12-26-15</inkml:trace>
  <inkml:trace contextRef="#ctx0" brushRef="#br0" timeOffset="72318.6886">6494 8421 1586 0,'6'-13'288'16,"10"-16"-139"-16,9 0-29 16,13 6-12-16,8 8-10 15,4 16-34-15,5 11-16 16,-15 16-21-16,-14 3-3 0,-31 8-5 15,-16 5 1-15,-18-4-7 16,-7 3-1-16,-2-12-25 16,2-6-14-16,4-10-19 15,7-8-7-15,11-8 2 16,2-8 4-16,20-1 13 16,2-2 2-16,17 1 16 15,9 3 18-15,10 5 44 16,8 3 16-16,-3 9 23 15,3 5-4-15,2 6-28 16,-3 0 8-16,-4-5 300 16</inkml:trace>
  <inkml:trace contextRef="#ctx0" brushRef="#br0" timeOffset="73630.9354">7314 7951 1437 0,'9'6'215'15,"6"-5"-70"-15,19 6-54 16,7-7-5-16,15-3-18 16,7 3-14-16,-2 0-19 15,0 1-6-15,-14 8-11 16,-13-1-6-16,-18 0-3 0,-11 8-3 16,-20 3-4-16,-12 4-3 15,-10 7-11-15,-8-1-2 16,-3 2 2-16,1-1 2 15,4-3 10-15,10-1 2 16,11-8-1-16,14-3-1 16,13-4 10-16,13-2 1 15,14-5 3-15,4 1 3 0,3-4-10 16,4 2 8-16,0-3-54 16,-3 0-37-16</inkml:trace>
  <inkml:trace contextRef="#ctx0" brushRef="#br0" timeOffset="73811.9268">7364 8127 1520 0,'0'0'256'0,"2"-2"-86"15,20 4-41-15,21 1-56 16,11-3-9-16,18 1-34 15,3-1-16-15,5 5 8 16,-5 2-49-16</inkml:trace>
  <inkml:trace contextRef="#ctx0" brushRef="#br0" timeOffset="74053.2828">7802 7796 1627 0,'22'2'303'0,"19"0"-224"15,6 2-21-15,11-1-37 16,-9-3 1-16,-5-4-52 15,-1-3-48-15</inkml:trace>
  <inkml:trace contextRef="#ctx0" brushRef="#br0" timeOffset="74186.7267">8203 7618 1104 0,'0'-4'419'0,"-1"2"-153"15,-3 6 2-15,3-4-92 16,-3 28-51-16,-9 55-49 15,7-19-26-15,4 9-4 16,2-2 9-16</inkml:trace>
  <inkml:trace contextRef="#ctx0" brushRef="#br0" timeOffset="75194.9383">9312 7171 1498 0,'4'0'288'15,"7"3"-16"-15,9-2-81 16,17 1-105-16,11 1-22 0,14-3-38 15,5 5 6-15,1-2-69 16,-5 2-49-16</inkml:trace>
  <inkml:trace contextRef="#ctx0" brushRef="#br0" timeOffset="75373.4613">9388 7299 1528 0,'5'1'273'0,"10"-1"-77"15,12 3-71-15,8-4-54 16,20 1-25-16,17-1-8 16,-3-5-368-16</inkml:trace>
  <inkml:trace contextRef="#ctx0" brushRef="#br0" timeOffset="75764.828">10093 7166 1313 0,'-3'3'296'0,"1"-1"4"15,5 1-92-15,-3-3-78 16,30 0-28-16,56 1-47 16,-19-1-24-16,5-1-5 15,3 1-26-15</inkml:trace>
  <inkml:trace contextRef="#ctx0" brushRef="#br0" timeOffset="76351.2555">11077 7169 1254 0,'-15'1'272'16,"-11"3"-144"-16,-7-4-23 16,0-5 0-16,1-6 16 15,2-6 5-15,10-14-23 16,6-2-24-16,18-10-54 0,11-1-21 16,15 3-13-16,5 7 3 15,11 13 18-15,2 7 10 16,-1 20 19-16,-1 11 1 15,-21 17 12-15,-8 11 6 16,-32 4-4-16,-12 1-5 16,-14 3-26-16,-11-2-9 15,4-4-52-15,4-4-35 0,7-15-60 16,10-8-31 0,5-13-9-16,7-6 44 0,8-8 51 15,7-2 29-15,14 1 52 16,2-1 16-16,10 9 37 15,-2 2 22-15,4 11 34 16,-7-1 17 0,-9-5-2-16,-1 0-15 0,34 21-39 15,-1-6 2-15,-6-10 280 16</inkml:trace>
  <inkml:trace contextRef="#ctx0" brushRef="#br0" timeOffset="77514.2223">13142 7404 277 0,'-54'-3'183'15,"-69"-1"49"-15,-11-3-99 0,-21 1-7 16,-3 4 14-16,-8 2 48 16,-2 3-36-16,19 4-43 15,22-2-7-15,42-1-17 16,24 1-23-16,46 0-39 16,18-2-15-16,50 4-8 15,29-2 3-15,60-1 19 16,16 0 18-16,81-3 18 15,35 0 3-15,53-2-6 16,35-3-13-16,3-1-19 16,-4 0-6-16,-28-2-6 15,-18 4-1-15,-56-3 4 16,-19-2 69-16,-41-3 22 16,-21-1-13-16,-30 4-73 15,-25 1-70-15</inkml:trace>
  <inkml:trace contextRef="#ctx0" brushRef="#br0" timeOffset="78482.7516">12220 6811 1537 0,'11'0'252'15,"19"0"-110"-15,16 0-12 16,23 0-20-16,7-1-12 0,9 0-45 15,-8 0-17-15,-23 0-21 16,-10-1-5-16,-23 1-5 16,-10 4-3-16,-12 8-4 15,-8 4-3-15,-14 12 1 16,-7 0 2-16,-18 4 2 16,-2 4 2-16,-2 1 1 15,2-3-2-15,18-6-1 16,9-2 2-16,15-9 6 15,8-5 7-15,14-6 19 16,11-5 5-16,17-4-2 16,7 1-5-16,12-1-18 15,-3-1 7-15,-7 4-79 16,-11-4-37-16</inkml:trace>
  <inkml:trace contextRef="#ctx0" brushRef="#br0" timeOffset="78678.2308">12348 6975 1521 0,'0'-1'281'16,"8"1"-42"-16,11-1-72 15,25-1-66-15,15 2-20 0,15-4-43 16,2-1-14-16,0 1-21 15,-7-5-49-15</inkml:trace>
  <inkml:trace contextRef="#ctx0" brushRef="#br0" timeOffset="78917.7708">12775 6592 1602 0,'23'0'295'15,"17"7"-175"-15,15-5-79 0,3 4-14 16,-4 1-90-16,-7-5-79 15</inkml:trace>
  <inkml:trace contextRef="#ctx0" brushRef="#br0" timeOffset="79052.4107">13168 6389 1545 0,'-1'12'327'0,"0"7"-44"0,1 19-159 16,1 5-38-16,3 9-55 15,0 0 30-15</inkml:trace>
  <inkml:trace contextRef="#ctx0" brushRef="#br0" timeOffset="79487.5107">13435 6907 1520 0,'0'2'291'0,"14"6"-42"16,10-1-47-16,24-2-65 16,10-2-35-16,14-4-49 15,6-1-15-15,1-3-33 16,2 1 357-16</inkml:trace>
  <inkml:trace contextRef="#ctx0" brushRef="#br0" timeOffset="79786.7098">14143 6855 1529 0,'3'2'261'0,"6"2"-87"15,13-3-42-15,20-1-37 16,8-1-4-16,24 1-25 16,7 0-18-16,1 2-22 15,-7 1-1-15,-14 0-57 16,-13-1-34-16</inkml:trace>
  <inkml:trace contextRef="#ctx0" brushRef="#br0" timeOffset="79997.38">14419 6379 1659 0,'-2'-9'352'0,"-3"-2"-193"16,2 11-33-16,1 28-59 15,-1 13-20-15,2 23-31 0,3 7-3 16,4 0 4-16,0 0 0 16</inkml:trace>
  <inkml:trace contextRef="#ctx0" brushRef="#br0" timeOffset="80374.3595">14197 7139 1657 0,'9'-9'359'0,"13"-5"-181"16,7-3-60-16,17 4-43 16,3 0-20-16,4 13-16 15,-30 7-9 1,-11-4-10-16,1 1-1 0,2 19-8 16,-16 8 1-16,-36 5-6 15,-11-9-9-15,-4-3-12 16,4-4-5-16,16-10-1 15,5-5 3-15,19-4 2 16,6 0 2-16,4-1 12 0,15 0 11 16,16 5 23-16,8 0 11 15,15 2 6-15,-2-2-6 16,-1-2-15-16,-2-2-1 16,-13-4 312-16</inkml:trace>
  <inkml:trace contextRef="#ctx0" brushRef="#br0" timeOffset="81132.9103">12416 8008 1237 0,'0'-4'297'0,"8"-8"-117"16,3-9-65-16,13-11-44 15,2-6-18-15,0-5-3 16,2 1 6-16,-8 6-1 0,-3 3 2 15,-8 17-3-15,-4 12 0 16,-8 21-7-16,-5 14 3 16,-1 32-13-16,2 12-12 15,7 11-12-15,1-1-3 16,7-15-2-16,-1-6 6 16,5-17-49-16,9-8 191 15</inkml:trace>
  <inkml:trace contextRef="#ctx0" brushRef="#br0" timeOffset="81363.2973">12881 8097 1595 0,'6'0'338'16,"6"1"-114"-16,22 1-74 16,12 3-19-16,19 2-36 15,2 1-16-15,-5 1-32 16,-1-1-4-16,-11-3-446 16</inkml:trace>
  <inkml:trace contextRef="#ctx0" brushRef="#br0" timeOffset="82000.4288">13657 8150 1043 0,'-3'0'406'0,"-3"-4"-230"16,-2 2-30-16,8 0-27 16,-6-3-25-16,3 3-35 0,3 0-10 15,-1 1-23-15,1 0-5 16,0 0-11-16,0 0-5 15,0 0-2-15,0 0-1 16,0-1 0-16,0 1 0 16,0 0-1-16,0 0-1 15,0 0 17-15,0 1 6 16,0-1 11-16,0-1 9 16,0 1-1-16,5-10 0 0,24-51 3 15,-24 20-3 1,1-8-10-16,-6 0-6 0,-3 0-14 15,2 6-6-15,-4 17-7 16,2 11-7-16,-3 18-13 16,4 14-2-16,2 23-1 15,0 8 4-15,11 18 11 16,-8-3 15-16,4-6-44 16,5-6-45-16</inkml:trace>
  <inkml:trace contextRef="#ctx0" brushRef="#br0" timeOffset="82241.0478">13438 8274 1482 0,'0'-3'251'15,"9"-2"-69"-15,9 2-30 16,22 1-49-16,15 2-24 16,13 2-40-16,8-1-15 15,7 0-15-15,0-1 5 16,9 0-31-16,-4-1-19 16</inkml:trace>
  <inkml:trace contextRef="#ctx0" brushRef="#br0" timeOffset="82604.4752">13595 8546 1234 0,'-1'-4'313'15,"-1"-4"-94"-15,20-1-101 16,13-1 14-16,12 2-38 15,4 1 4-15,5 11-9 16,-4 6-11-16,-11 7-17 16,-11 9-3-16,-29 5-10 15,-14-5-6-15,-21 8-8 16,-4-4-9-16,-3-8-13 0,-2-1-1 16,9-11-2-16,4-7 1 15,12-9-9-15,14-1-5 16,13-5-11-16,11 0-2 15,13 2 3-15,7 2 4 16,3 8 4-16,-2 4 3 16,0 11 2-16,-1 4-1 15,-2 5 25-15,3 1-16 0,2-5-282 16</inkml:trace>
  <inkml:trace contextRef="#ctx0" brushRef="#br0" timeOffset="83035.3095">14311 8115 1563 0,'15'-2'319'15,"10"-2"-116"-15,26-1-67 0,9-1-11 16,13 0-43-16,-4 5-2 16,-10 1-28-16,-10 2-16 15,-21 6-22-15,-6 3-6 16,-26 2-8-16,-8 5-2 15,-18 6-3-15,-7 5 1 16,-4 4 4-16,-4 3 0 16,5-1 1-16,4-3 3 15,11-7-3-15,11-3-1 0,15-9-2 16,11-2-1-16,21-4-1 16,10 0 0-16,-1-7 6 15,6 0-24-15,-4-2-63 16,-5-5 41-16</inkml:trace>
  <inkml:trace contextRef="#ctx0" brushRef="#br0" timeOffset="83260.1285">14356 8301 1699 0,'9'-1'393'16,"18"-2"-211"-16,9 1-29 15,23 2-82-15,4-4-28 16,5 4-20-16,0-1-9 16,-6-1-19-16,-2 2-37 15</inkml:trace>
  <inkml:trace contextRef="#ctx0" brushRef="#br0" timeOffset="83545.0979">14920 8012 1443 0,'15'0'274'0,"21"-1"30"15,5 4-173-15,6 4-83 16,-2-2-21-16,-10 2-41 15,-5-5-47-15</inkml:trace>
  <inkml:trace contextRef="#ctx0" brushRef="#br0" timeOffset="83697.7379">15280 7876 1579 0,'0'6'341'0,"-2"5"-75"16,1 17-133-16,1 8-40 15,0 7-44-15,1 3-16 0,0-5 18 16,-1-3 336 0</inkml:trace>
  <inkml:trace contextRef="#ctx0" brushRef="#br0" timeOffset="86046.2944">11930 6254 1421 0,'-14'8'224'0,"-16"19"-72"15,-1 7-46-15,4 18-68 16,0 4-19-16,11 6-1 15,3-2-36-15</inkml:trace>
  <inkml:trace contextRef="#ctx0" brushRef="#br0" timeOffset="86351.5505">11677 7137 1211 0,'-8'12'323'0,"-6"19"-83"16,7 11-126-16,2 20-63 16,9 5-21-16,13 11-20 15,5-1 10-15,7 4-115 16</inkml:trace>
  <inkml:trace contextRef="#ctx0" brushRef="#br0" timeOffset="86574.9519">11929 8246 1626 0,'14'26'274'0,"31"27"-243"16,13-2-12-16,14-5 14 16</inkml:trace>
  <inkml:trace contextRef="#ctx0" brushRef="#br0" timeOffset="87110.3789">12048 5948 1649 0,'14'-3'303'0,"24"-2"-243"15,16-1-24-15,17-10-11 16,10-6-26-16</inkml:trace>
  <inkml:trace contextRef="#ctx0" brushRef="#br0" timeOffset="87457.9944">13217 5740 1354 0,'14'1'231'16,"11"3"-74"-16,20 0-112 16,10 2 0-16,28-6-75 15</inkml:trace>
  <inkml:trace contextRef="#ctx0" brushRef="#br0" timeOffset="87769.002">14620 5888 1478 0,'23'10'239'0,"24"11"-42"16,7 10-97-16,12 5-43 15,2 1-11-15</inkml:trace>
  <inkml:trace contextRef="#ctx0" brushRef="#br0" timeOffset="88097.1695">15644 6447 1498 0,'18'25'208'16,"13"24"-136"-16,5 12-41 15,1 3-13-15</inkml:trace>
  <inkml:trace contextRef="#ctx0" brushRef="#br0" timeOffset="88358.1544">16234 7466 1651 0,'0'21'333'16,"-4"26"-226"-16,-7 3-18 15,-9 1-32-15,0 0-62 16,-4-5-164-16</inkml:trace>
  <inkml:trace contextRef="#ctx0" brushRef="#br0" timeOffset="88652.004">15727 8577 1484 0,'-11'11'247'0,"-12"11"-64"16,-15 12-110-16,-16 8 2 16,-27 6-46-16,-8-3-25 15,-10-13-93-15,8-3-137 16</inkml:trace>
  <inkml:trace contextRef="#ctx0" brushRef="#br0" timeOffset="88921.3669">14609 9009 1332 0,'-32'2'269'16,"-22"6"-11"-16,-22 1-125 15,-8-9-12-15,7 1-49 16,-1-6-57-16,7-8-109 15,4 2-41-15</inkml:trace>
  <inkml:trace contextRef="#ctx0" brushRef="#br0" timeOffset="89175.6866">13055 8952 1565 0,'-20'-10'273'0,"-28"-15"-112"15,-1 1-61-15,-5-1 1 16,1 0-34-16,-4-5-51 15,-6 3 406-15</inkml:trace>
  <inkml:trace contextRef="#ctx0" brushRef="#br0" timeOffset="112505.1477">16722 7476 1624 0,'-5'-1'391'0,"-4"-3"-102"15,1 1-68-15,5 2-93 16,3 3-55-16,7 7-80 16,4-6 334-16</inkml:trace>
  <inkml:trace contextRef="#ctx0" brushRef="#br0" timeOffset="112848.1419">17145 6830 1457 0,'0'-7'247'15,"1"-3"-68"-15,3 10-33 16,-5 29-53-16,0 15-27 15,1 30-17-15,-5 7-7 0,4 5-21 16,0-4-3-16,2-13-2 16,2-3-24-16,1-19-96 15,2-9-93-15</inkml:trace>
  <inkml:trace contextRef="#ctx0" brushRef="#br0" timeOffset="113047.4757">17296 6914 1582 0,'2'-8'332'0,"1"-2"-117"15,1 13-32-15,-3 26-78 16,-1 10-28-16,2 14-22 16,3 7-10-16,2 0-16 15,1 1-5-15,2-5-2 16,0-6-26-16,-4-20-110 15,1-5-143-15</inkml:trace>
  <inkml:trace contextRef="#ctx0" brushRef="#br0" timeOffset="113164.7266">17126 7165 1499 0,'1'0'302'15,"10"1"7"-15,9 2-149 16,20 0-96-16,9 2-3 15</inkml:trace>
  <inkml:trace contextRef="#ctx0" brushRef="#br0" timeOffset="113673.1176">18308 7103 1006 0,'-6'-1'449'16,"-10"-5"-209"-16,-5 6-25 15,-8 9-67-15,-2 5-22 16,0 14-64-16,9 2-20 0,12 8-23 15,10 1-8-15,17-5 7 16,9-1 11-16,14-14 19 16,4-8 5-16,2-12 3 15,-5-11 1-15,-14-6 1 16,-14-2 5-16,-23-2-6 16,-13 0-8-16,-18 7-23 15,-1 2-12-15,4 8-6 16,8 4-31-16,14 1-79 15,7 2-63-15</inkml:trace>
  <inkml:trace contextRef="#ctx0" brushRef="#br0" timeOffset="113822.7181">18357 7167 1685 0,'27'0'383'0,"26"-3"-211"0,-10-7-49 16,11 4-85-1,-3 0-20-15,-5 1 0 0,8 5-18 16,-23-7-74-16,-7-2-86 16</inkml:trace>
  <inkml:trace contextRef="#ctx0" brushRef="#br0" timeOffset="113973.4521">18588 7125 1033 0,'0'7'459'16,"1"6"-193"-16,0 7-58 15,3 3-9-15,5 5-54 16,-2 1-33-16,1-1-40 16,1-1-21-16,-1-6-29 15,3-4-36-15</inkml:trace>
  <inkml:trace contextRef="#ctx0" brushRef="#br0" timeOffset="114247.9737">19051 7165 1263 0,'-1'8'319'0,"-4"11"-32"15,-4 4-33-15,-8-1-67 16,1 1-36-16,-14-5-65 16,2-5-9-16,-3-7-35 0,-4-6-14 15,12-9-17-15,-3-8-3 16,11-4-17-16,7-3-6 15,10 2-10-15,10 4-1 16,12 4 6-16,5 7 2 16,4 8 7-16,1 10-1 15,-5 13 5-15,-4 5 1 16,-3 11 4-16,-4 0 17 16,1 0 93-16</inkml:trace>
  <inkml:trace contextRef="#ctx0" brushRef="#br0" timeOffset="114561.4945">19222 7194 1592 0,'-3'1'350'0,"-3"7"-93"16,5 6-75-16,4 10-84 16,10 3-29-16,8 3-25 15,4 1 5-15,4-7-2 16,1-6-3-16,1-13-6 15,-1-10-4-15,-6-18-8 16,-2-7 0-16,-6-11-6 16,-1-4-2-16,-9-5-5 15,-7-7-1-15,-21-18-23 0,-9-15-6 16,-12-9-6-16,-2 8-3 16,1 31 12-16,3 23-1 15,9 34-5-15,5 12-3 16,14 17-1-16,10 10 4 15,18 13 12-15,15 6-35 16,19 8-7-16</inkml:trace>
  <inkml:trace contextRef="#ctx0" brushRef="#br0" timeOffset="115199.1142">19803 7134 1499 0,'-17'-7'258'0,"-18"-4"-74"16,1 5-64-16,8 7-71 16,9 6-22-16,14 8-32 15,8 1-3-15,14 4 1 16,6-1 4-16,4-3 4 15,-1-2 1-15,-5-4 3 16,-6-1 0-16,-9-7-1 16,-6-1-1-16,-11-2-1 15,-7 0-2-15,-7 2 16 0,-2 3 21 16,2 6 32-16,2 0 8 16,9 0-12-16,6 2-19 15,11 1-37-15,4 4-8 16,11 0-2-16,2-2 0 15,7 0 2-15,3-3-4 16,0-8-19-16,3-1-5 16,-1-9-4-16,-2-3 6 15,0-1 19-15,-5 2 6 16,-2 3 5-16,0-1 2 0,0 2 4 16,4 4 0-16,2-1-1 15,0 1-1-15,-4-2-2 16,-5-4 2-16,-7-5 1 15,-5-4 3-15,-6-6 0 16,-5-1-1-16,-11-1-4 16,-5 1-4-16,-9 8-8 15,-1 5-1-15,-2 12-7 16,0 10-1-16,5 9 1 16,3 8 2-16,3 12 2 15,7 2 5-15,10 8 5 16,1-4 2-16,19-6 2 15,2-1 3-15,6-14-1 16,4-4 1-16,-4-9-7 16,-1-12-11-16</inkml:trace>
  <inkml:trace contextRef="#ctx0" brushRef="#br0" timeOffset="115514.6473">20641 7242 1580 0,'-1'6'314'16,"-7"11"-104"-16,-6 3-15 0,-12-2-44 15,-5 0-26-15,-4-8-50 16,2-3-23-16,6-8-29 16,1-5-10-16,8-10-32 15,1-4-14-15,2-5-19 16,9 1-2-16,6 4 19 15,4 3 6-15,15 9 11 16,2 4 0-16,6 9 4 16,5 8 5-16,-6 11 9 15,0 4 3-15,-6 6 8 16,-3 3 2-16,-5 3-1 16,-3-4 9-16,-2-11-40 15,-3-7 52-15</inkml:trace>
  <inkml:trace contextRef="#ctx0" brushRef="#br0" timeOffset="115650.2835">20587 6880 1578 0,'-3'-3'416'0,"-3"-3"57"16,4 22-323-16,2 12-63 15,4 12-49-15,4 2 181 16</inkml:trace>
  <inkml:trace contextRef="#ctx0" brushRef="#br0" timeOffset="116041.1905">21520 7261 1758 0,'7'0'404'16,"12"0"-266"-16,15-3-48 15,23 0-43-15,8-2-22 16,9 2-17-16,-4 3-16 15</inkml:trace>
  <inkml:trace contextRef="#ctx0" brushRef="#br0" timeOffset="116398.3191">22253 7253 1281 0,'-15'-15'302'0,"-14"-21"-29"16,11-4-92-16,17-2-98 15,9 4-18-15,17 9-44 16,6 6-10-16,7 14 7 16,3 8 3-16,-5 13 9 15,-2 13 3-15,-18 8 6 16,-11 3 11-16,-22 5 4 15,-15 0 1-15,-20 7-18 0,-9 2-12 16,-2-5-12-16,7-7 0 16,28-19-8-16,15-6-4 15,26-13-3-15,12 0-3 16,18 0 2-16,6 0 2 16,9 7 1-16,-4 4 1 15,-7 1 19-15,-6 1 45 16</inkml:trace>
  <inkml:trace contextRef="#ctx0" brushRef="#br0" timeOffset="117237.4198">23214 7265 1560 0,'4'6'288'0,"2"7"-100"0,1 11-109 16,-4 5 0-16,-3 5-5 15,-3 0-4-15,-3-12-14 16,2-1-14-16,3-17-12 16,2-5-3-16,5-14-6 15,2-12-1-15,5-9-11 16,2-5-2-16,0 0-3 16,5 4-3-16,1 11-3 15,-4 8-4-15,-1 13-5 16,-6 8 0-16,-5 14 4 15,-3 7 5-15,1 13 3 16,0 5 1-16,6 0-1 16,7-1-33-16,9-14-102 15,4-9-56-15,8-15-52 16,-1-8 36-16,-7-6 95 16,-2-4 66-16,-9-1 112 0,-4 4 60 15,-2 0 74-15,0 4 11 16,3 1-54-16,4 2-41 15,8 0-55-15,-1 1-17 16,1-2-19-16,-1-4-2 16,-13-7-5-16,2-2 0 15,-14-3-3-15,-5-5-3 16,-11 3-7-16,-11 1-4 16,-5 4-5-16,-3 7-6 0,0 16-6 15,2 7-4-15,8 19 0 16,4 7 7-16,12 14 14 15,4 6 4-15,10 4 11 16,6 2-1-16,4-11-4 16,5-8 0-16,2-11-3 15,-1-9-3-15,0-11-34 16,-2-9 0-16</inkml:trace>
  <inkml:trace contextRef="#ctx0" brushRef="#br0" timeOffset="117640.5667">24122 7222 1410 0,'-8'-10'229'16,"-12"-5"-69"-16,-2 6-18 15,-3 7-46-15,-2 4-30 16,7 6-31-16,1 1-13 16,10 5-23-16,7 4-6 15,7-2 1-15,9 3 2 0,6-1 2 16,1-6 5-16,-2 0-30 16,-2-6-14-16,-7-6-27 15,-6 1-11-15,-11-2 26 16,-5-1 15-16,-9 2 65 15,1 2 26-15,4 4 30 16,2 5 5-16,6 2-6 16,6 4-9-16,5-1-17 15,8 0-2-15,5 3-22 16,-1-2-11-16,3-7-5 16,0-6 2-16,0-11-69 15,1-9-63-15</inkml:trace>
  <inkml:trace contextRef="#ctx0" brushRef="#br0" timeOffset="117747.6916">24114 7021 1369 0,'-3'-14'206'0,"-1"-7"-121"0,0 12-39 16,7 14-75-16,0 9-77 16</inkml:trace>
  <inkml:trace contextRef="#ctx0" brushRef="#br0" timeOffset="118015.0754">24253 7284 1403 0,'13'17'275'0,"3"12"-12"16,-3-4-94-16,-3-5-16 15,-9-9-64-15,2-3-17 16,-1-6-24-16,-2-6-8 0,3-8-12 16,-3-8-7-16,-2-7-12 15,3 0-8-15,0-3-34 16,4 3-16-16,4 9-7 15,3 5 1-15,0 11 26 16,2 3 15-16,-3 10 18 16,1 4 14-16,-5 4 21 15,0 2 9-15,-1 1-3 16,-5-1-8-16,4 6-18 16,2-4 8-16,-2-2-45 15,3-5-20-15</inkml:trace>
  <inkml:trace contextRef="#ctx0" brushRef="#br0" timeOffset="118558.0979">24756 7194 1344 0,'1'-9'274'15,"-6"-10"-4"-15,-3 3-94 16,-1 8-102-16,-7 3-18 16,1 8-38-16,0 4-11 0,3 5-10 15,2 4-3-15,8 6 1 16,2 3 2-16,10-1 1 16,3-1 2-16,6-6 2 15,-2-2 0-15,-2-5-4 16,-4-4-18-16,-3-5-39 15,-6-2-15-15,-5-3-2 16,-5-2 15-16,-15 1 35 16,0 1 26-16,-3 4 22 15,2 3 4-15,8 5 9 16,6 5-1-16,7 3 1 16,6 4 2-16,7 0-4 15,3 1 0-15,5-4-8 16,3-3-5-16,2-9-2 15,4-5-1-15,-1-8-1 16,-2-10-2-16,1-5-3 16,1-5 0-16,-1-5-2 0,2 0 0 15,-5 4-5-15,-5 5 22 16,-8 10 33-16,-3 8 7 16,-11 10 14-16,2 6-14 15,-2 9-19-15,1 5-3 16,5 11-8-16,2 5-6 15,5 1-9-15,3 1 0 0,2-11-80 16</inkml:trace>
  <inkml:trace contextRef="#ctx0" brushRef="#br0" timeOffset="119582.8485">706 9229 1512 0,'-1'-3'268'0,"3"6"-80"16,5 5-60-16,10 24-78 15,4 13-6-15,6 14-1 16,-6 2-1-16,-3-8-6 16,-2-9-3-16,2-22-8 15,2-11 2-15,3-22 13 16,-1-8 1-16,-5-18 1 15,-2-3-5-15,-3-4-13 16,-1 0-5-16,0 4-45 16,1 7-30-16,0 7-154 15</inkml:trace>
  <inkml:trace contextRef="#ctx0" brushRef="#br0" timeOffset="119835.9655">1325 9285 1485 0,'-5'17'317'0,"0"13"29"16,-14 7-155-16,-11-2-51 16,1-4-70-16,-3-9-15 15,1-12-22-15,3-3-6 16,5-14-13-16,5-3-4 16,6-8-13-16,4-3-7 15,8-3-9-15,5 2 0 0,10 4-3 16,3 7 0-1,8 11 11-15,-1 6 6 0,7 12 12 16,-1 6 9-16,-1 10 2 16,-2 3 18-16,-11 1 166 15</inkml:trace>
  <inkml:trace contextRef="#ctx0" brushRef="#br0" timeOffset="120283.355">2334 9238 1417 0,'1'-14'246'0,"-2"-9"-31"16,1 14-25-16,-1 32-36 16,1 28-31-16,8 40-52 15,2 19-9-15,7 23-30 16,-1-5-11-16,5-8-4 16,-2-18-10-16,-7-34-17 15,4-18-24-15,-6-30-95 16,-3-13-81-16</inkml:trace>
  <inkml:trace contextRef="#ctx0" brushRef="#br0" timeOffset="120416.998">2348 9548 1567 0,'17'6'238'0,"28"7"-182"0,9-2-32 16,5-2-28-16,0-1-253 15</inkml:trace>
  <inkml:trace contextRef="#ctx0" brushRef="#br0" timeOffset="120750.6962">2864 9327 1458 0,'-21'-12'282'15,"-12"-10"-3"-15,-2 4-132 16,1 4-32-16,8 7-67 15,1 7-19-15,10 10-25 16,8 7-7-16,11 6-9 16,7 3-2-16,12 0 4 15,4-2 3-15,3-8 5 16,-4-6-10-16,-5-7-21 16,-6-2-6-16,-11-4-4 15,-5 1 12-15,-11 1 24 16,-8 0 4-16,-11 5 25 15,0 6 11-15,4 6 22 16,4 2 8-16,17 5-20 16,6-2-10-16,11 0-24 15,8-2-9-15,9-6 0 16,3-5 2-16,12-3-30 0,0-4-19 16,-1-7-71-16</inkml:trace>
  <inkml:trace contextRef="#ctx0" brushRef="#br0" timeOffset="121285.5945">2918 9263 1441 0,'1'1'223'16,"3"-1"-80"-16,11 0-46 0,10-1-73 16,7 0 0-16,5-2-1 15,-2-1-1-15,2 3-8 16,-6 0-5-16,-5 1 0 15,-5 3 0-15,-17 1-2 16,-8-1 0-16,-12 8-3 16,-7 1 2-16,-1 8 1 15,0 3 1-15,6 2 5 16,3 2-1-16,15 2 1 16,4 3 1-16,12 1-6 15,5 0-3-15,1-7-3 16,4-7 0-16,4-9-28 15,5-3-12-15,-4-12-76 16,5-5-27-16,-1-15 1 16,0-9 25-16,5-4 62 15,-1 0 25-15,-9 9 84 0,-4 10 30 16,-17 16 63-16,-4 11 33 16,-12 17-45-16,-6 5-18 15,-8 7-59-15,-8-9-18 16,-2-3-19-16,4-9-3 15,0-15-4-15,6 1-2 16,3-13-8-16,1-6-4 16,9-7-9-16,5-5-2 0,8 3-5 15,10 1-1-15,9 12 7 16,4 8 6-16,4 12 5 16,0 10 4-16,2 13-2 15,-2 4 3-15,0-1 9 16,3 5-370-16</inkml:trace>
  <inkml:trace contextRef="#ctx0" brushRef="#br0" timeOffset="121659.1285">3927 9362 1381 0,'-24'-12'276'15,"-13"-14"-4"-15,-7 6-113 16,3 0-31-16,9 17-63 16,6 8-21-16,8 18-34 0,0 10-10 15,12 7-11-15,8 4 0 16,11-3 4-16,7-1 1 16,1-12 4-16,3-2 2 15,0-11 0-15,3-3 3 16,0-6 2-16,-4-6 0 15,-9-2 4-15,-8-4 1 16,-5-2 3-16,-1 2-2 0,-6 7-4 16,4 6 6-16,-4 16 16 15,1 11 9-15,3 13 8 16,1 14-5-16,1 18-16 16,6 2-7-16,2-6-9 15,4-8-20-15,5-28-60 16,-2-13-54-16</inkml:trace>
  <inkml:trace contextRef="#ctx0" brushRef="#br0" timeOffset="122367.149">4266 9330 1453 0,'-10'-4'266'0,"-8"-3"-28"16,-6 3-96-16,1 4-33 15,1 7-62-15,3 2-25 16,10 5-25-16,5 1-5 15,10-1 0-15,6 1 1 0,6-6 6 16,2 0 1-16,-1-5 4 16,-5-3 1-16,-10-1 1 15,2-3 0-15,-6 1-4 16,0 6-2-16,-1-4-1 16,0 0-1-16,-15 1 2 15,-39 44 7-15,36-21 12 16,5-1 3-16,12 0 2 15,4-2-6-15,12-6-14 16,3 0-1-16,8-6-3 16,-4-6-2-16,8-5-13 15,-1-6-10-15,-2-5-29 16,4 1 1-16,-3-3 12 16,-2 3 15-16,-7 3 67 15,4 7 18-15,-9 3 29 0,2 7 7 16,3 0-31-1,-3-3-13-15,4 1-22 0,3-4-8 16,-5-2-7-16,0-4 1 16,-3-9-2-16,-2-1-1 15,-4-6 0-15,0 3-2 16,-8-6-5-16,-5-4-5 16,-9 2-14-16,-3 0-8 15,-1 13-8-15,2 10 0 16,-1 14 4-16,8 13 5 0,-2 14 7 15,4 2 4-15,3 9 18 16,-1-2 8-16,11 2 16 16,-3 8-1-16,7 0-5 15,-3-2-5-15,-5-6-9 16,4-7 20-16,-5-11-24 16</inkml:trace>
  <inkml:trace contextRef="#ctx0" brushRef="#br0" timeOffset="122901.6911">4789 9406 1194 0,'-2'20'311'0,"2"24"-131"16,6 3-52-16,12-3-20 15,5-6 1-15,6-16 9 16,9-4 5-16,-1-17-22 16,-2-8-17-16,0-13-43 15,-7-12-11-15,-4-16-12 16,-2-6-2-16,-14-13-7 15,-8-3-9-15,-14-2-18 16,-14 0-9-16,-28 7-1 16,-5 4 1-16,-7 21 14 15,7 17 9-15,22 23 8 16,5 15 3-16,18 17-1 16,10-1-5-16,12 7-8 15,15 0-1-15,19-3-13 0,11 0-33 16</inkml:trace>
  <inkml:trace contextRef="#ctx0" brushRef="#br0" timeOffset="123411.4808">5472 9465 1239 0,'-4'-8'276'0,"-9"-10"-136"15,0 3-6-15,-3 2-12 16,0 1-14-16,3 9-40 16,-3 2-17-16,3 9-31 15,4 6-10-15,3 4-10 16,8 2-2-16,12-2 1 16,-1-2 1-16,4-2 1 15,1-2 2-15,-6-4 2 16,0 1 1-16,-10-9 1 15,-1 2-2-15,-8 1-4 16,6-3 0-16,0 0-1 16,-12 4 2-16,-28 19 2 15,34-17 1-15,8 7 12 16,2-1 2-16,12 4 7 16,2 1 0-16,3-6-8 0,3 0-3 15,-2-10 3-15,0-4 0 16,-5-9-1-16,1-4-1 15,1-6-4-15,0-3-2 16,-4-5-3-16,-3 0 0 16,-5 4-4-16,-1 11-1 15,-4 14 6-15,-1 2 2 0,-1 16 2 16,1 3-2-16,4 5-7 16,3 6-3-16,3-2 1 15,-1 2-1-15,-1-1-54 16,0-6-23-16</inkml:trace>
  <inkml:trace contextRef="#ctx0" brushRef="#br0" timeOffset="123548.1155">5588 9101 1596 0,'-4'-7'393'0,"-2"-6"-99"16,1 13-60-16,6 13-147 15,2 4-46-15</inkml:trace>
  <inkml:trace contextRef="#ctx0" brushRef="#br0" timeOffset="124129.675">6831 9314 1654 0,'-17'1'375'0,"-21"4"-171"16,-6 7-46-16,8 10-93 0,5 8-27 15,18 11-30-15,9 1-8 16,10-1-6-16,9-3 1 16,18-11 3-16,5-6 3 15,9-7 3-15,1-5 1 16,-8-9 4-16,-9-7 3 15,-13-4-1-15,-9-2-1 16,-11-2-5-16,-6 1-1 16,-14-2-2-16,-6 1 1 0,-13 1-2 15,4 4-1-15,7 6-10 16,6 0-22-16,14 3-74 16,4 0-74-16</inkml:trace>
  <inkml:trace contextRef="#ctx0" brushRef="#br0" timeOffset="124295.2406">6942 9443 1266 0,'3'-2'333'15,"6"2"-33"-15,1-4-103 16,12 1-38-16,-1 1-70 16,5-2-27-16,11 4-33 15,-8 1-14-15,10 4-7 16,-1 0-10-16,-2-3-65 15,2-1-58-15</inkml:trace>
  <inkml:trace contextRef="#ctx0" brushRef="#br0" timeOffset="124460.9128">7142 9471 1545 0,'0'15'272'15,"4"15"-104"-15,-1 2-47 16,6-4-55-16,3 1-20 0,1-5-22 16,-2-3-26-16</inkml:trace>
  <inkml:trace contextRef="#ctx0" brushRef="#br0" timeOffset="124774.5002">7565 9507 1540 0,'-10'-10'287'0,"-14"-8"-89"16,-1-2-46-16,0 11-72 15,5 2-26-15,7 14-35 16,4 3-13-16,5 12-7 15,2 5-1-15,6 4 2 16,5-4 2-16,11-3 1 0,3-5 8 16,7-11 22-16,3-5 17 15,-5-11 30-15,-7-9 6 16,-8-10 4-16,-10 3-8 16,-15-8-32-16,-7 5-5 15,-8 6-50-15,0-2 298 16</inkml:trace>
  <inkml:trace contextRef="#ctx0" brushRef="#br0" timeOffset="125731.1325">8537 8968 1369 0,'0'-17'243'0,"4"-12"-44"15,2 12-6-15,2 32-67 16,2 17-13-16,-1 29-57 15,4 15-6-15,-11 14-6 16,3 7-10-16,-5-1-11 16,-2-4 2-16,2-15-39 15,0-17-35-15,-2-20-56 16,2-13-54-16</inkml:trace>
  <inkml:trace contextRef="#ctx0" brushRef="#br0" timeOffset="125948.5612">8821 9014 1468 0,'5'-9'277'0,"1"-7"-43"16,-6 14-70-16,2 13-28 16,-7 23-63-16,3 12-15 0,2 29-17 15,1 5-8-15,7 17-5 16,2 0-5-16,4-14-19 15,-1-9-16-15,3-27-47 16,-9-12-42-16,0-18-111 16</inkml:trace>
  <inkml:trace contextRef="#ctx0" brushRef="#br0" timeOffset="126095.1607">8589 9334 1515 0,'0'-2'286'0,"13"1"-34"16,10 1-127-16,22 3-87 16,9 0-12-16,8 4-5 15,1 0 406-15</inkml:trace>
  <inkml:trace contextRef="#ctx0" brushRef="#br0" timeOffset="126601.0884">9019 9541 1547 0,'7'7'268'0,"6"13"-116"16,1 5-42-16,-4 4-39 15,-4 5-8-15,-6-2-16 16,-4-6-7-16,0-9-13 16,0-7-2-16,4-15-9 15,1-5-5-15,5-16-16 16,-2-1-13-16,11-3-4 16,3 2 1-16,5 12 7 15,5-2 8-15,-9 10 4 16,-4 7 2-16,-3 7 12 15,-2 11 1-15,-5 4 3 16,-2-1-2-16,-3-2-6 16,-3-3-2-16,3-3-1 15,0-7-9-15,1-6-19 16,4-8-6-16,2-6-5 16,4-2 6-16,5-4 15 0,0 1 3 15,4 5 6-15,-4 3-1 16,-1 11 10-16,-3 4 13 15,-4 10 17-15,-3 3 7 16,-2 7-1-16,3 2-8 16,-8 4-14-16,2 0-2 15,-4-3-16-15,5-4-23 16</inkml:trace>
  <inkml:trace contextRef="#ctx0" brushRef="#br0" timeOffset="126752.3743">9473 9607 1353 0,'4'-1'309'0,"1"1"51"16,-1 2-107-16,-4-2-132 15,0 2-50-15,4 18-37 16,4 32-13-16,-6-31-21 16,-1-1 9-16</inkml:trace>
  <inkml:trace contextRef="#ctx0" brushRef="#br0" timeOffset="126899.9364">9475 9389 1649 0,'-2'-6'360'0,"4"-2"-179"0,0 6-88 15,7 6-106-15,2 5-60 16</inkml:trace>
  <inkml:trace contextRef="#ctx0" brushRef="#br0" timeOffset="127144.8002">9659 9628 1662 0,'9'13'379'0,"7"17"-153"16,-1 0-60-16,-8-4-84 15,-4-5-18-15,-1-8-31 16,-2-5-7-16,3-9-3 15,2-7-2-15,7-11-7 16,-2-7-6-16,8-4-8 16,4 3 0-16,0 7-3 15,-1 2-2-15,-1 15 3 16,-2 4 7-16,-8 13 8 16,1 10 3-16,-12 5 4 15,-4 5 1-15,-2-5 303 16</inkml:trace>
  <inkml:trace contextRef="#ctx0" brushRef="#br0" timeOffset="127618.6784">10467 9052 1303 0,'-10'-4'295'0,"-22"1"-37"15,3 8-26-15,-14 13-74 0,-2 12-35 16,13 23-52-16,-2 9-22 16,25 22-30-16,15 7-9 15,17-8-6-15,9-8-4 16,11-23-52-16,0-13-54 16</inkml:trace>
  <inkml:trace contextRef="#ctx0" brushRef="#br0" timeOffset="127992.8672">10544 9224 1615 0,'15'0'308'0,"28"4"-191"16,4 2-14-16,6 5-33 16,0-1-17-16,-6 1-24 15,-14-2-4-15,-12 0-8 16,-5 0-4-16,-17 6-19 16,-8-1-19-16,-11 7-30 15,-9 3-15-15,-7 5 0 16,4 0 21-16,-1-2 25 15,5-4 11-15,13-3 17 16,3-4 13-16,14-4 17 0,8 0 13 16,8-6 6-16,10 1-12 15,-1-3-20-15,3 0-7 16,3 1 8-16,-1-2 113 16</inkml:trace>
  <inkml:trace contextRef="#ctx0" brushRef="#br0" timeOffset="128190.6512">10585 9417 1591 0,'15'2'310'15,"10"0"-142"-15,21 4-93 16,7-5-14-16,6 5-34 15,2 0-12-15,-4 2-7 16,-4 0 114-16</inkml:trace>
  <inkml:trace contextRef="#ctx0" brushRef="#br0" timeOffset="128412.0596">11032 9156 1753 0,'21'21'390'15,"19"30"-255"-15,5 10-4 16,-10 15-20-16,-12 1-4 16,-23-3-26-16,-11-4-24 15,-20-11-32-15,-6-6-30 16,-3-17-7-16,10-9 54 0</inkml:trace>
  <inkml:trace contextRef="#ctx0" brushRef="#br0" timeOffset="128628.5573">11564 9607 2034 0,'-2'-4'553'0,"-1"1"-285"16,0 8-703-16</inkml:trace>
  <inkml:trace contextRef="#ctx0" brushRef="#br0" timeOffset="134018.178">12297 9723 1414 0,'-1'1'226'0,"2"1"-61"0,10-5-8 16,9-13-50-16,6-6-9 15,9-18-22-15,-4-4-8 16,3-15-9-16,-4-6-5 16,-11-7-14-16,-3-3-6 15,-15 5-8-15,-3 6-1 16,-6 22 6-16,1 13 5 0,0 30-10 15,2 12-3-15,5 28-20 16,5 17-4-16,19 21-1 16,10 13 1-16,14-6 1 15,8-6 2-15,-8-22-1 16,-2-8 4-16,-14-13-28 16,-11-8-25-16,-5-11-61 15,-8-3-57-15</inkml:trace>
  <inkml:trace contextRef="#ctx0" brushRef="#br0" timeOffset="134169.0376">12508 9538 1140 0,'10'5'370'0,"21"7"-132"15,5 6-114-15,14 7-72 16,-5-2-23-16,-4 1-51 0,-9-6-258 15</inkml:trace>
  <inkml:trace contextRef="#ctx0" brushRef="#br0" timeOffset="134325.6239">12254 9398 1790 0,'-8'2'441'0,"-10"1"-267"15,15 5-122-15,7 1-34 0,14 3-26 16,11 3-46-16,19 1-50 16</inkml:trace>
  <inkml:trace contextRef="#ctx0" brushRef="#br0" timeOffset="134676.5276">12927 9713 1462 0,'14'7'238'0,"20"4"-60"16,7 1-29-16,5-7-52 16,0-3-10-16,-6-4-24 0,-8-8-6 15,-9-5-2-15,-7-5-6 16,-11-9-9-16,-5-2-8 15,-6-1-10-15,-8 4-3 16,-8 6-8-16,-8 3-4 16,-11 15-11-16,4 7-5 15,7 12-9-15,9 14-2 16,11 9 2-16,4 7 2 0,5 9 10 16,3 4 1-16,10 4 5 15,3-4 1-15,8-5 3 16,2-9 2-16,0-15-12 15,-3-7 17-15</inkml:trace>
  <inkml:trace contextRef="#ctx0" brushRef="#br0" timeOffset="134950.8428">13707 9689 1714 0,'-12'11'361'0,"-19"12"-233"16,-7-2-31-16,-6-4-39 15,-5-7-7-15,5-14-24 16,7-9-11-16,13-7-21 16,8-2-4-16,11 0-10 0,5 5 5 15,6 0 31-15,8 7 17 16,6 9 32-16,6 4 11 15,7 16-5-15,4 6-13 16,2 7-28-16,-4 5 6 16,-1 3 279-16</inkml:trace>
  <inkml:trace contextRef="#ctx0" brushRef="#br0" timeOffset="135447.5681">14952 9337 1494 0,'-4'-13'285'16,"-2"-9"-34"-16,-3 9-23 0,-1 17-79 16,-3 15-43-16,5 31-54 15,1 15-13-15,7 18-23 16,0 5-3-16,3-10-1 15,-1-6 0-15,5-11-54 16,1-10-42-16,2-22-435 16</inkml:trace>
  <inkml:trace contextRef="#ctx0" brushRef="#br0" timeOffset="135650.2811">15196 9306 1362 0,'0'-4'317'0,"5"4"84"16,-4 12-126-16,-3 26-136 15,2 12-36-15,1 14-34 0,-1 5-11 16,0-2-20 0,0-1-7-16,3-6-8 0,0-5-23 15,5-13-69-15,-1-12-41 16</inkml:trace>
  <inkml:trace contextRef="#ctx0" brushRef="#br0" timeOffset="135800.9662">14977 9598 1618 0,'7'-2'339'0,"14"2"-146"15,7 0-78-15,13 4-63 16,6 2-20-16,9 2-24 15,4 6 2-15</inkml:trace>
  <inkml:trace contextRef="#ctx0" brushRef="#br0" timeOffset="136090.0422">15713 9663 1367 0,'-9'7'276'0,"-8"11"31"16,-2 5-113-16,-3 3-69 16,-5 3-36-16,-5-1-45 0,-1-5-8 15,0-11-15-15,5-7-4 16,5-17-17-16,5-6-8 16,11-6-16-16,5-2-3 15,9 5 7-15,4 4 5 16,9 12 24-16,5 5 13 15,3 12 17-15,0 7 5 16,-6 8-11-16,-4 1-7 16,1 4-11-16,0-2-4 0,2-4 122 15</inkml:trace>
  <inkml:trace contextRef="#ctx0" brushRef="#br0" timeOffset="136300.3362">15787 9685 1793 0,'-2'8'433'0,"4"15"-291"16,0 10-35-16,4 14-24 16,-1 9-2-16,0 10-11 15,0-1-16-15,-1-4-27 16,0-6-31-16,-1-12-64 15,-1-7-50-15,1-20-105 16</inkml:trace>
  <inkml:trace contextRef="#ctx0" brushRef="#br0" timeOffset="136490.9855">15875 9722 1612 0,'20'-4'354'16,"20"-5"-136"-16,4 9-24 15,-7 9-91-15,-8 7-31 0,-20 8-23 16,-14 2-5-16,-25 6-9 16,-12-3 0-16,-12-2-19 15,-1-7-21-15</inkml:trace>
  <inkml:trace contextRef="#ctx0" brushRef="#br0" timeOffset="136937.6251">16556 9247 1355 0,'-14'0'287'15,"-11"0"12"-15,-10 20-108 16,-9 14-23-16,-2 27-73 16,1 14-31-16,14 18-29 15,12 1-8-15,23-3-14 16,12-5-3-16,24-17-3 15,6-10 3-15,10-30-57 16,-1-11-1-16</inkml:trace>
  <inkml:trace contextRef="#ctx0" brushRef="#br0" timeOffset="137298.071">16611 9543 1635 0,'7'-1'345'0,"8"-2"-181"0,9 2-43 16,15 1-37-16,3 0-28 15,7-1-23-15,1-2-15 16,-8 1-9-16,-6 2-4 0,-13 5-2 15,-9 4-4-15,-15 3-7 16,-12 2-1-16,-14 8 1 16,-7 0 3-16,-3 8 4 15,3 0 1-15,8-1-1 16,8-1 1-16,14-10 0 16,8 0 0-16,14-7 1 15,5-1 0-15,11-2 2 16,2-4 1-16,2-1-12 15,1-3 0-15</inkml:trace>
  <inkml:trace contextRef="#ctx0" brushRef="#br0" timeOffset="137509.2122">16629 9658 1195 0,'5'-3'325'16,"6"0"-95"-16,13 3-52 15,16 0-59-15,9 4-4 16,22 6-50-16,-1-3-20 16,-3 2-29-16,-6-2 40 0</inkml:trace>
  <inkml:trace contextRef="#ctx0" brushRef="#br0" timeOffset="137736.0048">17078 9268 1583 0,'9'11'326'0,"11"26"-93"15,5 20-97-15,10 20-28 16,-4 7-10-16,-11 2-20 16,-9-3 3-16,-20 5-38 15,-12 2-17-15,-6-11-32 16,0-11-29-16,9-26-4 16</inkml:trace>
  <inkml:trace contextRef="#ctx0" brushRef="#br0" timeOffset="138052.4368">17570 9625 1715 0,'8'-3'393'0,"20"-2"-230"15,6-1-50-15,10 3-65 16,6 1-30-16,-4-2-8 15,1 7-20-15,-7 0-54 16</inkml:trace>
  <inkml:trace contextRef="#ctx0" brushRef="#br0" timeOffset="138287.62">17602 9744 1297 0,'7'-2'273'0,"14"-2"-44"16,8 2-55-16,7 0-58 16,4 1-1-16,1 1-53 15,0 3-17-15,-7 0-15 16,-5 3 391-16</inkml:trace>
  <inkml:trace contextRef="#ctx0" brushRef="#br0" timeOffset="139374.7792">18296 9718 1062 0,'-17'3'376'16,"-19"3"-237"-16,64-4-41 16,37-2-6-16,61-6-2 15,38-2 10-15,69-4 0 16,31-1-3-16,66 4-19 15,21 3-20-15,36 6-31 16,4 0-6-16,-16 3-8 16,-19 2 0-16,-69-4 11 15,-35-1 2-15,-76-3 4 16,-36-2-18-16,-55-3-38 16,-30 0-423-16</inkml:trace>
  <inkml:trace contextRef="#ctx0" brushRef="#br0" timeOffset="140067.1725">18759 9021 1356 0,'3'0'252'16,"11"1"-23"-16,7-1-43 16,18 3-75-16,9-2-4 15,8 1-46-15,-2 4-21 16,-8-3-22-16,-6 4-6 0,-12 2-7 15,-5 1-1-15,-20 5-3 16,-6 3 0-16,-18 4 2 16,-8 5 0-16,-1 6 0 15,-6 2 0-15,-4 1-1 16,6 1 1-16,2-1 1 16,6-5 8-16,15-7 17 15,11-1 5-15,17-12 4 16,12-7-7-16,15-5-13 15,-3-9-4-15,10-2-20 16,0-1 11-16,-3 0-57 16</inkml:trace>
  <inkml:trace contextRef="#ctx0" brushRef="#br0" timeOffset="140259.1753">18798 9268 1488 0,'-1'0'256'0,"18"-1"-64"31,-9 1-91-31,1 0-22 0,54-5-37 0,11 1-20 16,23-2-10-16,-29 1 61 15</inkml:trace>
  <inkml:trace contextRef="#ctx0" brushRef="#br0" timeOffset="140474.3102">19163 8912 1510 0,'5'0'252'15,"5"-1"-83"-15,21 1-81 16,12 0-17-16,12 0-21 16,4 0-13-16,-5 0-29 15,-4-2-37-15,-13-7-167 16</inkml:trace>
  <inkml:trace contextRef="#ctx0" brushRef="#br0" timeOffset="140608.9488">19615 8710 1286 0,'0'-4'330'0,"0"-1"-31"16,-3 7-66-16,2-2-23 16,-1 0-89-16,0 30-30 15,6 39-43-15,4-24-8 16,1 2 312-16</inkml:trace>
  <inkml:trace contextRef="#ctx0" brushRef="#br0" timeOffset="141352.7173">19951 9015 1559 0,'-1'0'316'15,"2"0"-53"-15,7-1-48 16,23 7-86-16,13-5-14 16,19 0-62-16,12 2-18 15,5-7-18-15,-2 3-31 0</inkml:trace>
  <inkml:trace contextRef="#ctx0" brushRef="#br0" timeOffset="141713.8558">20826 8859 1471 0,'-1'-25'284'0,"-2"-17"1"16,-2-11-118-16,2-1-21 16,0-4-31-16,2 0-21 15,5 18-9-15,0 4-9 16,-1 21-40-16,-1 11-9 15,-2 15-27-15,3 14-8 16,3 24-2-16,3 10 3 16,1 11-20-16,-2 6-56 0,-4 0-317 15</inkml:trace>
  <inkml:trace contextRef="#ctx0" brushRef="#br0" timeOffset="141892.0119">20565 9075 1584 0,'13'-4'315'15,"8"-4"-134"-15,21 1-100 16,12 0-11-16,18 1-50 16,4 5-11-16,-2 1-1 15,-2 1-3-15</inkml:trace>
  <inkml:trace contextRef="#ctx0" brushRef="#br0" timeOffset="142219.2781">20657 9298 1489 0,'0'-7'289'0,"-2"-3"7"15,15-3-145-15,11 1-20 16,19 4-42-16,7 6-23 0,12 7-30 16,-14 7-8-1,-15 11-13-15,-11 4-2 0,-24 10 2 16,-7 1 2-16,-27 1 3 16,-9-2-2-16,-10-9-4 15,2-5 0-15,19-10-1 16,13-7-1-16,24-7-7 15,14-2-3-15,20-5-3 16,8 1-1-16,8 2 2 16,-3 3 0-16,-7 3 0 15,-6 5-12-15</inkml:trace>
  <inkml:trace contextRef="#ctx0" brushRef="#br0" timeOffset="142747.0674">18739 10273 1326 0,'7'-15'258'0,"8"-21"-40"15,-2 0-27-15,-2 1-48 16,-3 3 7-16,-8 11-41 15,0 12-19-15,-2 16-41 0,-3 13-13 16,5 29-25-16,3 12-3 16,6 25 2-16,4 8-1 15,-2-7-1-15,1-7 0 16,-2-22-17-16,-1-11-28 16,0-19-3-16</inkml:trace>
  <inkml:trace contextRef="#ctx0" brushRef="#br0" timeOffset="142969.7976">19081 10597 1688 0,'11'2'355'0,"15"-2"-199"16,15 0-39-16,16-3-17 16,8 1-29-16,2 2-39 15,-2 2-40-15</inkml:trace>
  <inkml:trace contextRef="#ctx0" brushRef="#br0" timeOffset="143267.1414">19737 10500 1614 0,'-3'-3'362'16,"-4"-2"-131"-16,16 5-85 16,13-4-14-16,25 1-54 15,11 2-12-15,14-6-30 16,6 6-14-16,-2-5-11 16,4 3-15-16,-7 1-64 15,-14-1-27-15</inkml:trace>
  <inkml:trace contextRef="#ctx0" brushRef="#br0" timeOffset="143449.382">20042 10085 1617 0,'-9'-5'332'15,"-5"-8"-138"-15,6 6-102 0,7 7-27 16,5 13-33-16,4 6-21 15,5 22-18-15,1 4 13 16,2 18-27-16,-2 10 268 16</inkml:trace>
  <inkml:trace contextRef="#ctx0" brushRef="#br0" timeOffset="143792.6842">19965 10957 1614 0,'-10'-7'322'0,"-10"-15"-151"16,7-6-63-16,13-13-55 16,7-1-19-16,16 5-34 15,9 5-7-15,9 13 16 16,1 6 7-16,0 15 18 16,-7 7 5-16,-3 13-8 15,-11 6 1-15,-12 7-6 16,-11 4-2-16,-20 7-5 15,-8-2-3-15,-9-7-4 16,2-7-9-16,6-14-25 16,6-4-27-16,9-12-36 15,4-1-6-15,13-9 17 16,10-4 21-16,14 3 42 16,4 2 16-16,4 7 33 0,2 4 10 15,-4 9-2-15,1 5-5 16,-2 1-34-16,0 2 401 15</inkml:trace>
  <inkml:trace contextRef="#ctx0" brushRef="#br0" timeOffset="144200.6749">20651 10331 1562 0,'2'-2'323'0,"9"-2"-61"15,12 1-66-15,22 3-77 16,4-2-14-16,6 2-37 15,-5 4-17-15,-16-1-33 16,-5 7-8-16,-16 1-10 16,-13 5 0-16,-13 6-3 15,-10 2-2-15,-16 12 1 16,-4 1 0-16,-3 2 1 16,0-1 2-16,10-7 1 0,9-2 0 15,12-7-1-15,9-2 1 16,13-8 2-16,11-2 2 15,19-6 1-15,8-4 2 16,9-2-21-16,3 1-27 16,-5-2 7-16</inkml:trace>
  <inkml:trace contextRef="#ctx0" brushRef="#br0" timeOffset="144412.1093">20641 10546 1452 0,'-1'-1'239'0,"6"1"-42"16,4-5-13-16,24 7-38 16,10-2-26-16,17 0-57 15,10 4-27-15,1-4-24 16,1 2-15-16,-3-5-48 15</inkml:trace>
  <inkml:trace contextRef="#ctx0" brushRef="#br0" timeOffset="144636.6547">21130 10231 1608 0,'4'-4'316'0,"5"-2"-144"16,16 5-66-16,10 2-15 15,15 3-26-15,1-2-26 0,-4-1-21 16,-3-2-22-16,-13-5-85 16,-4-1-65-16,-7-5-189 15</inkml:trace>
  <inkml:trace contextRef="#ctx0" brushRef="#br0" timeOffset="144767.3797">21550 10095 677 0,'7'-9'625'16,"3"-3"-329"-16,-4 9-38 16,-3 5 31-16,-3 11-85 15,-4 8-63-15,0 13-69 16,1 6-14-16,3 11-27 16,1 1-8-16,2-1 11 15,2 1 110-15</inkml:trace>
  <inkml:trace contextRef="#ctx0" brushRef="#br0" timeOffset="146004.9632">22623 9804 1529 0,'-3'28'273'16,"-7"18"-83"-16,-13 7-100 16,-9-4-13-16,-3-12-18 15</inkml:trace>
  <inkml:trace contextRef="#ctx0" brushRef="#br0" timeOffset="146267.2649">22969 9147 1624 0,'0'0'329'0,"-5"10"-156"16,3 11-36-16,-1 33-50 15,3 20 2-15,9 25-25 16,1 7-15-16,4-1-21 16,-4-10-3-16,1-19-55 15,-2-11-33-15</inkml:trace>
  <inkml:trace contextRef="#ctx0" brushRef="#br0" timeOffset="146691.2055">23126 9540 1641 0,'15'-5'348'0,"22"2"-157"15,6-6-31-15,5 4-34 16,-3 3-31-16,-14-1-50 15,-5 6-22-15,-14 4-17 16,-6 3-4-16,-8 9-2 16,-8-2-1-16,-8 9-1 15,-9 0 1-15,-4 0 1 16,0 3 0-16,5-5 0 16,8-1 0-16,12-5 0 15,7-6-2-15,18-5 1 16,7-3 1-16,12-4 2 15,-1-3 1-15,0 1-1 16,0 0-21-16,-6 1 1 16</inkml:trace>
  <inkml:trace contextRef="#ctx0" brushRef="#br0" timeOffset="146882.9909">23153 9685 1443 0,'8'-4'236'0,"7"-7"-60"15,20 2-73-15,9 3-22 16,9 1-48-16,-1 3-14 0,1 1-15 16,-7 1-19-16</inkml:trace>
  <inkml:trace contextRef="#ctx0" brushRef="#br0" timeOffset="147091.4321">23605 9133 1581 0,'0'-2'323'15,"0"-4"-117"-15,4 24-67 16,-1 17-18-16,4 31-38 15,-1 17-8-15,3 17-17 16,3 4-5-16,-3-13-15 16,0-10-10-16,-1-17-77 15,-1-7-2-15</inkml:trace>
  <inkml:trace contextRef="#ctx0" brushRef="#br0" timeOffset="147420.0208">23924 9433 1663 0,'11'4'349'16,"10"1"-182"-16,19 8-98 15,4-2-12-15,9 4-22 16,28 20 35 31,1 1-70-47,-126-34 6 16,21 7 8-16,-3 3 4 15,-22 8 1-15,11 6-6 16,5-1-1-16,12 2-49 15,10-4-24-15</inkml:trace>
  <inkml:trace contextRef="#ctx0" brushRef="#br0" timeOffset="147689.8962">24423 9321 1499 0,'2'-36'285'0,"3"-27"-32"15,3 9-77-15,-1 10-7 0,-2 15-26 16,-3 8-2-16,-6 18-51 16,2 9-27-16,-3 21-37 15,6 11-16-15,6 20-6 16,2 5-1-16,10 12 7 15,-4-4-18-15,3-7-75 16,0-5 72-16</inkml:trace>
  <inkml:trace contextRef="#ctx0" brushRef="#br0" timeOffset="147900.9546">24319 9676 1617 0,'0'-3'354'0,"15"0"-126"0,1-4-53 16,22 4-65-16,11-1-32 16,9 0-37-16,14 2-10 15,-1 0-55-15,-3 4 17 16</inkml:trace>
  <inkml:trace contextRef="#ctx0" brushRef="#br0" timeOffset="148274.6078">24340 9961 1688 0,'8'-8'315'0,"16"-8"-242"16,8 2-5-16,16 0 20 15,5 5 0-15,2 11-25 16,-3 5-3-16,-15 11 3 16,-10 5-7-16,-26 4 4 15,-12 2-16-15,-26 1-19 16,-11 1-2-16,-9 1-12 15,1 0-4-15,14-5 0 0,10-3-1 16,18-8 0-16,11-5 0 16,12-7-1-16,16-1-2 15,19-6 0-15,8 0 0 16,15 3-10-16,-3 0-6 16,-1 2-14-16,-9 2-24 15,-15-2-66-15,-14 0 25 16</inkml:trace>
  <inkml:trace contextRef="#ctx0" brushRef="#br0" timeOffset="153444.3897">491 10808 1565 0,'-2'-2'300'16,"8"-5"-109"-16,11 0-43 16,27 4-53-16,14-2-13 15,20 3-23-15,19 2-18 16,11-3-19-16,-3 0 2 15,-16 1-52-15,-18-1-33 16,-27 2-67-16,-9-1-106 16</inkml:trace>
  <inkml:trace contextRef="#ctx0" brushRef="#br0" timeOffset="153614.3554">900 10740 1491 0,'-3'29'255'15,"-2"22"-76"-15,7 18-51 16,5 8-9-16,0 7-18 16,1 0-16-16,-4-4-39 15,-1-6-10-15,4-18-39 16,4-12-41-16,5-23-295 16</inkml:trace>
  <inkml:trace contextRef="#ctx0" brushRef="#br0" timeOffset="154028.7396">1366 11102 1546 0,'-11'-1'283'16,"-19"-5"-99"-16,-2 7-60 16,3 7-60-16,4 4-26 0,14 4-34 15,9 3-6-15,12 1-9 16,5 0 0-16,8-7 7 16,0-4 3-16,0-6 6 15,-2-2 3-15,-11-1-17 16,-6-1-10-16,-8 0-6 15,-13 2-3-15,-13 5 20 16,-4 1 10-16,-6 7 21 16,7-3 13-16,17 9 25 15,7 4 5-15,12 3 2 16,11-1-10-16,7-5-23 16,6-4-10-16,7-5-15 15,2-4 6-15,-4-8-49 16,-5-5 12-16</inkml:trace>
  <inkml:trace contextRef="#ctx0" brushRef="#br0" timeOffset="154149.4161">1245 10914 1539 0,'-1'-10'295'16,"-1"-9"-100"-16,4 7-64 15,13 7-98-15,5 5-55 16</inkml:trace>
  <inkml:trace contextRef="#ctx0" brushRef="#br0" timeOffset="154482.5259">1485 11043 1577 0,'7'-18'311'15,"4"-17"-124"-15,15 5-72 16,5 1-5-16,7 15-39 15,3 10-12-15,2 21-26 16,1 16-6-16,-9 17 9 16,-8 9 7-16,-12 13 4 15,-7 3-4-15,-5-6-16 16,3-6-7-16,4-24-10 16,0-14-2-16,5-24-3 15,-3-12-4-15,-6-15-1 16,-5-8-1-16,-13-6 0 0,-5 0-1 15,-10 9-1-15,-4 9-4 16,-2 18-5-16,-3 11-1 16,4 18-3-16,1 7 3 15,11 7 18-15,5 2-28 16,9-6-4-16</inkml:trace>
  <inkml:trace contextRef="#ctx0" brushRef="#br0" timeOffset="154853.0052">2268 11259 1515 0,'-13'-8'270'0,"-15"-9"-68"16,-11-1-20-16,0 6-61 15,-1 2-24-15,11 14-46 16,3 8-26-16,7 9-18 16,4 6-10-16,12-2-6 15,10-2 0-15,8-6 3 16,4-4 5-16,4-16 2 16,3-9 3-16,8-11 1 15,8-2-1-15,3-4-4 16,2 5 0-16,6 10 0 0,-1 4 5 15,0 18 24-15,-10 5 12 16,-21 15 20-16,-4 6 3 16,-21 4-17-16,-3 2-11 15,-3-6-33-15,-3-4-26 16</inkml:trace>
  <inkml:trace contextRef="#ctx0" brushRef="#br0" timeOffset="155003.0086">2857 11415 1955 0,'-6'12'534'0,"-11"14"-345"16,-1 5-31-16</inkml:trace>
  <inkml:trace contextRef="#ctx0" brushRef="#br0" timeOffset="155771.1532">3420 12569 1381 0,'0'-12'298'0,"-1"-11"50"16,1 23-134-16,-4 10-36 16,-4 30-59-16,2 17-27 15,-2 25-42-15,2 13-17 16,9 11-20-16,1-10-1 0,8-11-32 16,2-15-36-16,-4-26-73 15,4-7-182-15</inkml:trace>
  <inkml:trace contextRef="#ctx0" brushRef="#br0" timeOffset="155980.5443">3638 12633 1566 0,'-2'1'338'0,"-2"6"-62"16,4 7-88-16,0 15-108 15,6 8-29-15,3 18-12 16,4 10-4-16,-1 11-6 16,-1 2 5-16,-6-6-42 15,-1-9-33-15,-4-16-58 16,-2-10 13-16</inkml:trace>
  <inkml:trace contextRef="#ctx0" brushRef="#br0" timeOffset="156123.2121">3396 12997 1749 0,'6'-1'405'15,"20"6"-235"-15,12 4-79 16,14-2-54-16,12 6-3 0,7-4 33 16</inkml:trace>
  <inkml:trace contextRef="#ctx0" brushRef="#br0" timeOffset="156640.564">3805 13174 1536 0,'9'14'288'0,"6"6"-76"15,0 17-72-15,-5 6-5 16,-8 4-41-16,-5-3-24 16,-4-12-34-16,3-6-11 15,0-22-2-15,4-6 1 16,4-18-6-16,1-8-5 15,7-9-13-15,3 2-4 16,3 7-4-16,3 9-1 16,3 11 0-16,-2 3 2 15,-7 13 7-15,-2 6 3 0,-11 10 4 16,-2 2 1-16,3-1-2 16,-2-4 1-16,-1-13 2 15,0-2-2-15,1-13-7 16,2-7-4-16,10-10-16 15,1-3-1-15,3-2 4 16,-1 5 3-16,2 10 9 16,-3 5 4-16,-7 12 11 15,1 8 8-15,-8 13 7 16,1 6-2-16,3 6-8 16,-5 1-10-16,5-6-64 15,-1-6-12-15</inkml:trace>
  <inkml:trace contextRef="#ctx0" brushRef="#br0" timeOffset="156795.1467">4281 13258 1427 0,'5'1'295'0,"3"0"36"0,1 11-53 16,0 11-130-16,-2 5-47 15,0 7-63-15,-1-2-14 16,-3-5-24-16,-2-2-38 15,-2-3-16-15</inkml:trace>
  <inkml:trace contextRef="#ctx0" brushRef="#br0" timeOffset="156929.9776">4274 13040 1626 0,'1'-6'307'15,"4"-1"-173"-15,2 12-98 16</inkml:trace>
  <inkml:trace contextRef="#ctx0" brushRef="#br0" timeOffset="157178.9608">4506 13283 1896 0,'3'20'538'0,"10"23"-256"15,-5-1-107-15,-3-7-89 0,1-6-25 16,-2-14-43-16,-1-10-10 16,8-10-27-16,0-11-19 15,4-13-37-15,4-4-3 16,3 1 15-16,0 6 16 16,3 12 33-16,-4 9 6 15,-10 19 12-15,-2 10 4 16,-7 13 5-16,-2 5 1 15,0-1 48-15,0-4 258 0</inkml:trace>
  <inkml:trace contextRef="#ctx0" brushRef="#br0" timeOffset="157633.411">5271 12633 1439 0,'-24'6'280'0,"-19"7"7"0,-8 21-121 16,3 18-39-16,7 28-64 16,11 11-19-16,19 9-36 15,25-33-6 1,-7-34-2-16,0 1 0 0,48 78-6 16,12-20-27-16,29-29-236 15</inkml:trace>
  <inkml:trace contextRef="#ctx0" brushRef="#br0" timeOffset="158022.7421">5377 12943 1573 0,'3'5'312'16,"8"-3"-87"-16,13 3-57 15,18-5-40-15,6-7-22 16,12 1-44-16,-4-2-15 16,-3 7-28-16,-8 3-7 15,-18 10-39-15,-6 5-19 16,-23 6-24-16,-14 4-10 0,-16-4-13 31,16-12-3-31,1 1 9 0,-50 35 14 0,-1-2 55 16,12 0 27-16,42-24 60 15,9-5 24-15,13-4 5 16,11-2-7-16,15-5-45 16,9 1-16-16,6-2-2 15,-1-2-26-15,-3-2 12 16</inkml:trace>
  <inkml:trace contextRef="#ctx0" brushRef="#br0" timeOffset="158204.269">5446 13095 1619 0,'6'5'328'0,"12"2"-162"0,5-5-32 15,27 1-39-15,8-3-27 16,17 0-27-16,2 0-12 16,-10 4-109-16</inkml:trace>
  <inkml:trace contextRef="#ctx0" brushRef="#br0" timeOffset="158392.1158">5895 12742 1650 0,'5'6'399'0,"5"23"-85"16,0 15-150-16,13 23-45 15,-8 7-9-15,-1 10-23 16,0 5-17-16,-14-1-32 16,-2 5-16-16,-6-14-26 15,0-8-11-15</inkml:trace>
  <inkml:trace contextRef="#ctx0" brushRef="#br0" timeOffset="158787.671">6406 13041 1560 0,'9'4'312'0,"21"-1"-77"16,10 4-75-16,17-2-83 15,7-3-24-15,4 4-27 16,-8-5-30-16,-11 4-448 15</inkml:trace>
  <inkml:trace contextRef="#ctx0" brushRef="#br0" timeOffset="158967.1912">6436 13174 1634 0,'11'3'370'16,"18"7"-135"-16,9-2-67 16,12-2-77-16,3-1-9 15,4 0 151-15</inkml:trace>
  <inkml:trace contextRef="#ctx0" brushRef="#br0" timeOffset="159633.808">7129 13138 1645 0,'6'2'271'0,"35"2"-259"15,30-3-29-15,70 2 2 16,39 0 5-16,71-1 6 15,38 2-9-15,53-2 0 16,15 1 2-16,19 0-15 16,9-3 81-16,17-5 75 0,2-3 14 15,-1-1 52-15,-4 2-74 16,-18-2-80-16,-9-1 1 16,-25-1 20-16,-21-3-312 15</inkml:trace>
  <inkml:trace contextRef="#ctx0" brushRef="#br0" timeOffset="161271.9189">8147 12584 1096 0,'4'-13'359'0,"12"-7"-223"0,2-7-18 15,2-16-12-15,6 4-3 16,-9-10-2-16,-1 4 5 15,-2 13 18-15,-12 6-1 16,2 19-22-16,-7 9-16 16,-7 27-32-16,5 15-19 15,0 25-16-15,3 8-5 16,7 5-2-16,0-6 0 16,3-7 4-16,1-5-15 0,1-17-42 15,4-6-450-15</inkml:trace>
  <inkml:trace contextRef="#ctx0" brushRef="#br0" timeOffset="161512.6081">8521 12626 1744 0,'12'1'430'0,"19"2"-211"0,13 1-73 16,20 3-64-16,1-1-30 16,-4 2-35-16,-6 4 14 15</inkml:trace>
  <inkml:trace contextRef="#ctx0" brushRef="#br0" timeOffset="161877.0194">9269 12329 1642 0,'5'-14'363'0,"2"-19"-161"16,1-4-27-16,-8-8-63 15,0 1-13-15,-1 3-35 16,0 7-19-16,3 18-29 16,-2 5-11-16,0 22-15 15,-6 7-6-15,6 21-3 16,1 13 3-16,9 13-2 0,13 9-41 16,-1-1-341-16</inkml:trace>
  <inkml:trace contextRef="#ctx0" brushRef="#br0" timeOffset="162056.6004">9103 12627 1569 0,'10'0'313'0,"16"-2"-90"15,16 2-110-15,16 1-51 16,5 0-32-16,6 3-7 15,-1-1-31-15,-2 3 187 16</inkml:trace>
  <inkml:trace contextRef="#ctx0" brushRef="#br0" timeOffset="162414.5253">9175 12876 1550 0,'7'-13'247'0,"14"-19"-133"0,9 4-48 16,12 6 2-16,-12 19-9 31,-15 2-9-31,1 1-4 0,30 15 0 0,-8 14 2 16,-28 22-2-16,-26-3 1 15,-16 3-11-15,-8-6-15 16,-1-15-6-16,-1-9 0 0,9-13-2 16,10-6-3-16,17-5-10 15,8-2-3-15,23-4-4 16,4-2 4-16,12 8 13 16,2-1 2-16,-1 9 2 15,1 9-5-15,-4-1 1 16,-2 4-3-16,-2-3-22 15</inkml:trace>
  <inkml:trace contextRef="#ctx0" brushRef="#br0" timeOffset="162818.8751">9818 12504 1811 0,'14'-5'450'16,"19"-4"-301"-16,8 3-11 15,10 5-58-15,0 1-16 16,-2 6-32-16,-5-4-12 15,-12 8-13-15,-7 2-4 0,-18 2-5 16,-10 5-2-16,-18-2-3 16,-9 1 0-16,-13 6 0 15,1 4 1-15,-3 2 2 16,2 1 0-16,14-3 4 16,7-3 1-16,13-3 4 15,9-2 2-15,10-3 3 16,11-3 0-16,18-8-3 15,3-4 1-15,9-5-24 16,1-4-20-16,-3-4 284 16</inkml:trace>
  <inkml:trace contextRef="#ctx0" brushRef="#br0" timeOffset="163045.7231">9876 12623 1630 0,'2'2'358'16,"7"-2"-146"-16,13 4-66 16,21-2-23-16,9 1-41 15,18 3-28-15,3 1-16 16,-5 1-34-16,-7-1-41 15,-12-2-190-15</inkml:trace>
  <inkml:trace contextRef="#ctx0" brushRef="#br0" timeOffset="163279.2002">10344 12302 1706 0,'10'5'384'0,"23"6"-228"16,0 1-46-16,6 2-70 16,2-2-19-16,-8-6-17 15,0-2-35-15,-6-12-111 16,-3-7-138-16</inkml:trace>
  <inkml:trace contextRef="#ctx0" brushRef="#br0" timeOffset="163383.9211">10707 12135 1517 0,'1'-1'329'15,"-1"8"-1"-15,-2 9-44 16,0 22-133-16,-5 10-37 16,0 17-69-16,7 9 11 15</inkml:trace>
  <inkml:trace contextRef="#ctx0" brushRef="#br0" timeOffset="175986.7997">7480 13355 1458 0,'-18'17'242'16,"8"-8"-60"-16,1 1-15 15,-51 59-54-15,-4 22-25 0,10 44-45 16,33-12-12-16,30-4-14 16,15-9-5-16,19-25-7 15,-2-18-29-15,8-21-95 16,5-12-78-16</inkml:trace>
  <inkml:trace contextRef="#ctx0" brushRef="#br0" timeOffset="176277.4478">7687 13980 1266 0,'3'-12'295'0,"3"-10"-79"15,6-10-89-15,3-11-6 16,2-6-9-16,-2-5 5 15,-4 6-1-15,1 6 3 16,-8 13-1-16,-3 8 4 16,-3 14-25-16,-3 8-23 15,5 20-45-15,4 11-16 16,4 24-10-16,-2 9-1 0,-4 8 0 16,3 1 3-16,-3-8-36 15,3-12-44-15,5-14-10 16</inkml:trace>
  <inkml:trace contextRef="#ctx0" brushRef="#br0" timeOffset="176452.0145">7932 13929 1583 0,'8'-2'340'16,"4"-4"-83"-16,21 4-173 15,10-3-16-15,10 3-57 16,7 3-1-16,1 7-44 16,-4 3-33-16</inkml:trace>
  <inkml:trace contextRef="#ctx0" brushRef="#br0" timeOffset="176794.2303">8655 13712 1524 0,'-14'-6'303'0,"-16"0"-54"16,-3 6-27-16,-4 9-89 15,3 10-55-15,7 14-58 16,5 8-13-16,17 10-10 15,6 4-2-15,22 4 0 16,3-12 2-16,7-9 3 16,10-9 1-16,-1-23 4 15,1-3 2-15,-5-16 13 16,-7-8 8-16,-12-10 13 16,-8-11 2-16,-11-7-9 15,-9-2-8-15,-11 1-17 16,1 10-21-16,3 16-60 15,1 8-54-15</inkml:trace>
  <inkml:trace contextRef="#ctx0" brushRef="#br0" timeOffset="176945.3669">8872 14119 1793 0,'2'0'452'15,"-2"-2"-276"-15,6 1-75 16,-6 0-106-16,0-1-60 16</inkml:trace>
  <inkml:trace contextRef="#ctx0" brushRef="#br0" timeOffset="177423.2757">9009 13866 1424 0,'0'-22'249'0,"3"-13"-2"15,15 3-157-15,6 4-7 16,9 13-6-16,2 7-6 16,3 15-24-16,-1 8-12 15,-13 13-7-15,-6 5 7 16,-23 9 10-16,-11 0-1 15,-16 5-16-15,-3-6-8 0,0-8-11 16,3-4 1-16,8-19-14 16,6 0-8-16,10-10-12 15,7-1-3-15,7-2 10 16,4 1 12-16,16 2 26 16,2 2 11-16,8 9 17 15,-1 0 9-15,-6 4-15 16,-4-1-7-16,-4 0 11 15,-5-4 291-15</inkml:trace>
  <inkml:trace contextRef="#ctx0" brushRef="#br0" timeOffset="181253.3014">9485 13836 1495 0,'12'5'247'0,"6"6"-112"0,18-2-63 16,8 0-14-16,10-1-46 16,-4-1-3-16,-7 0 0 15,-7-2-1-15,-20-4 5 16,-7-1 1-16,-13-1 2 16,-8 1-2-16,-9 3-2 15,-4 3-4-15,-10 10 8 16,-3 0 12-16,1 10 4 15,6 1 1-15,12 0-8 16,5 2-10-16,12-9-2 16,5 1 9-16,15-5 1 15,8-5 1-15,12-6-3 16,1-5-3-16,5-5-49 16,-1 1-42-16</inkml:trace>
  <inkml:trace contextRef="#ctx0" brushRef="#br0" timeOffset="181443.7908">9509 14010 1608 0,'7'4'330'0,"14"5"-164"16,9-2-16-1,23-1-57-15,7-2-40 0,3-4-30 16,1 0-19-16</inkml:trace>
  <inkml:trace contextRef="#ctx0" brushRef="#br0" timeOffset="181702.8143">9748 13675 1479 0,'14'0'278'0,"6"-1"44"15,15 2-261-15,2 2-7 16,7 1-19-16,2 4-33 16,-4-1-249-16</inkml:trace>
  <inkml:trace contextRef="#ctx0" brushRef="#br0" timeOffset="181898.7699">10158 13543 1526 0,'-2'6'311'16,"0"5"-55"-16,2 7-142 16,2 7-24-16,5 4-57 15,-1 2-37-15,-3 8-303 16</inkml:trace>
  <inkml:trace contextRef="#ctx0" brushRef="#br0" timeOffset="182145.4017">10195 13289 1696 0,'15'19'378'0,"16"14"-206"16,14 32-112-16,-1 12 17 15,3 15 7-15,-6 4 13 16,-23 9 28-16,-14 6-15 16,-31 0-52-16,-13-4-19 0,-10-19-50 15,2-12-27-15</inkml:trace>
  <inkml:trace contextRef="#ctx0" brushRef="#br0" timeOffset="182584.4293">10849 13353 1482 0,'-20'8'262'0,"-9"7"-68"0,-16 27-55 15,-5 14-33-15,0 19-40 16,-5 12-22-16,25 20-23 15,13 3-5-15,23-4-11 16,20-6-2-16,18-28-17 16,5-10-30-16,5-21-193 15</inkml:trace>
  <inkml:trace contextRef="#ctx0" brushRef="#br0" timeOffset="182824.009">10949 13870 1294 0,'-2'-22'245'0,"1"-24"-119"0,3 1-4 16,8 6-5-16,3 7 3 16,-4 14-10-16,-1 10 1 15,-4 21-19-15,-4 15-15 16,-3 25-25-16,1 9-1 15,2 14-18-15,4-3-7 16,4-5-1-16,2-8-37 16,3-13-13-16</inkml:trace>
  <inkml:trace contextRef="#ctx0" brushRef="#br0" timeOffset="183005.7814">11249 13976 1686 0,'10'-4'342'0,"19"1"-236"16,1-5-33-16,16 8-19 16,4 6-18-16,0-3 184 15</inkml:trace>
  <inkml:trace contextRef="#ctx0" brushRef="#br0" timeOffset="183329.3847">11791 13761 1489 0,'-13'-8'273'0,"-12"-7"-49"15,-1 8-102-15,0 6-21 0,-1 11-57 16,4 6-25 0,8 15-17-16,13 8-2 0,10 6 2 15,10 5 5-15,10-6 6 16,2-7 2-16,7-13 4 16,-1-9 0-16,-1-19 5 15,-3-5 16-15,-8-16 12 16,-7-6 3-16,-15-10-4 15,-3-4-12-15,-14 4-19 16,-1 2-22-16,-3 14-65 16,0 9-4-16</inkml:trace>
  <inkml:trace contextRef="#ctx0" brushRef="#br0" timeOffset="183470.0073">12070 14056 1909 0,'2'2'508'0,"0"2"-349"0,1-1-59 15,-3-3 271-15</inkml:trace>
  <inkml:trace contextRef="#ctx0" brushRef="#br0" timeOffset="183947.2592">12167 13665 1586 0,'13'3'248'0,"17"4"-206"0,8-2-3 15,10-4-9-15,1-2-12 16,0-5-5-16,-8-2 1 16,-14-3 5-16,-10 1 1 15,-12 5-4-15,-10 3 0 16,-11 12 14-16,-3 3 8 16,0 15 18-16,-1 4 5 15,5 20-4-15,3 6-2 16,6 8-13-16,5-3-4 0,6-10-19 15,6-6-5-15,-1-20-11 16,4-6-34-16,-5-16-45 16</inkml:trace>
  <inkml:trace contextRef="#ctx0" brushRef="#br0" timeOffset="184094.9461">12213 13911 1690 0,'7'5'345'0,"11"1"-246"16,7 2-33-16,25-2-25 16,4 0-18-16,16 2-30 15,1-1 5-15</inkml:trace>
  <inkml:trace contextRef="#ctx0" brushRef="#br0" timeOffset="184421.1713">12696 13841 1552 0,'2'-2'257'16,"10"-3"-100"-16,5 1-69 15,15-1-5-15,8 4-1 0,4 1-28 16,0 5-8-16,-15 6-14 15,-8 4-2-15,-21 9-11 16,-8 2-2-16,-20 11-5 16,-9 0-2-16,2 1-2 15,0-4-1-15,12-7-4 16,9-5 0-16,14-6-3 16,13-2 1-16,14-9 3 15,12 3 1-15,9-10 1 16,5 2 5-16,-3-3-32 15,-3-3 12-15</inkml:trace>
  <inkml:trace contextRef="#ctx0" brushRef="#br0" timeOffset="184663.6004">12701 13959 1596 0,'0'1'298'16,"2"3"-100"-16,9 1-80 16,23-4-24-16,7 4-7 15,21-3-54-15,8-2-14 0,-5 0-21 16,-4-3 63-16</inkml:trace>
  <inkml:trace contextRef="#ctx0" brushRef="#br0" timeOffset="184862.0703">12936 13634 1650 0,'19'-4'322'0,"27"6"-243"15,6 1-12-15,-1 6-23 16,1 5-15-16,-13-6 292 16</inkml:trace>
  <inkml:trace contextRef="#ctx0" brushRef="#br0" timeOffset="185026.9913">13293 13512 1619 0,'1'3'356'0,"1"9"-99"16,1 5-93-16,0 12-63 16,-2 5-27-16,3 6-49 15,3 4-13-15,1 3 176 16</inkml:trace>
  <inkml:trace contextRef="#ctx0" brushRef="#br0" timeOffset="185291.3266">13551 13414 1796 0,'12'39'419'0,"13"46"-276"0,3 10 16 16,-9 13 24-16,-11-1-26 16,-11 5-66-16,-14-4-34 15,-20-21-34-15,-1-10-29 16,-10-31-22-16,3-11 277 15</inkml:trace>
  <inkml:trace contextRef="#ctx0" brushRef="#br0" timeOffset="185739.3319">12575 13099 1381 0,'35'3'190'0,"16"-5"-122"16,44 1-48-16,23-8-13 16,42 3 41-16,21 2 15 15,13 9 47-15,-6 7 27 0,-23-2-14 16,-15 4 378-16</inkml:trace>
  <inkml:trace contextRef="#ctx0" brushRef="#br1" timeOffset="198618.89">10365 6519 1311 0,'-3'-9'275'15,"-1"-2"-78"-15,-4 1-18 16,-6 0-11-16,-6 12-25 16,-5 8-25-16,-12 9-58 15,-3 7-21-15,-5 6-29 16,4 4-40-16,10 1-158 16</inkml:trace>
  <inkml:trace contextRef="#ctx0" brushRef="#br1" timeOffset="198919.4291">9978 6986 1521 0,'-5'11'255'16,"-8"15"-111"-16,0 7-39 15,5 7-63-15,1 4-18 16,8 2-20-16,4-4-30 0,8-1-241 15</inkml:trace>
  <inkml:trace contextRef="#ctx0" brushRef="#br1" timeOffset="199107.7457">10080 7574 642 0</inkml:trace>
  <inkml:trace contextRef="#ctx0" brushRef="#br1" timeOffset="199543.543">10622 6365 1670 0,'12'-6'371'0,"22"-5"-187"0,3-3-43 16,15 2-70-16,3 2-30 15,5 5-31-15,4 8 2 16,-9 17-74-16,-5 10 29 15</inkml:trace>
  <inkml:trace contextRef="#ctx0" brushRef="#br1" timeOffset="199834.6386">11388 6567 1658 0,'12'7'359'0,"16"16"-189"16,-1 0-36-16,-3 13-61 15,-2 5-29-15,-7 9-31 16,-3 0-12-16,-4 0-75 16,-1-3-49-16,-6-9-322 15</inkml:trace>
  <inkml:trace contextRef="#ctx0" brushRef="#br1" timeOffset="200097.8038">11609 7240 1544 0,'1'12'262'0,"-1"13"-127"15,-5 6-34-15,-12 12-49 16,-4 2-12-16,-5 5-17 16,-2-4-8-16,1-9-57 15,3-8-81-15</inkml:trace>
  <inkml:trace contextRef="#ctx0" brushRef="#br1" timeOffset="200396.0047">11091 7957 1627 0,'-28'10'324'0,"-33"10"-201"16,-2-6-31-16,12-8-54 16,-2-10-15-16,7-14-45 15,4-5-41-15</inkml:trace>
  <inkml:trace contextRef="#ctx0" brushRef="#br1" timeOffset="200739.9125">10328 7884 1538 0,'-12'-17'321'16,"-17"-16"-73"-16,-6 0-62 0,-6 7-108 15,0 5-40-15,7 7-37 16,9 1-36-16</inkml:trace>
  <inkml:trace contextRef="#ctx0" brushRef="#br1" timeOffset="201129.1168">9888 7575 1563 0,'-13'-17'354'15,"-8"-13"-69"-15,16-9-116 16,3 2-48-16,15-6-67 16,1 1-40-16</inkml:trace>
  <inkml:trace contextRef="#ctx0" brushRef="#br1" timeOffset="201838.6728">11145 8039 303 0,'2'3'59'15</inkml:trace>
  <inkml:trace contextRef="#ctx0" brushRef="#br1" timeOffset="202071.8481">11149 7989 1409 0,'3'-1'203'0,"9"5"-98"0,5 5-11 16,11 28-8-16,10 12-10 15,10 30-23-15,6 18-12 16,6 10-1-16,-2 1-50 16</inkml:trace>
  <inkml:trace contextRef="#ctx0" brushRef="#br1" timeOffset="202434.9034">11745 8965 1506 0,'7'23'289'0,"-2"17"-54"16,2 19-108-16,4 0-29 15,-2 9-69-15,0 1-25 16</inkml:trace>
  <inkml:trace contextRef="#ctx0" brushRef="#br1" timeOffset="202820.6557">11971 9835 1457 0,'2'25'236'0,"4"17"-60"15,5 14-80-15,3 12-18 16,11 12-43-16,2 10-20 15,4 6 6-15,0-5-69 16,-3-1-106-16,3-5-4 16</inkml:trace>
  <inkml:trace contextRef="#ctx0" brushRef="#br1" timeOffset="203122.236">12515 11074 1459 0,'2'11'193'0,"11"18"-61"16,7 5-44-16,16 11-1 15,3 4 2-15,11 5-42 0,4 1-12 16,3 7-4-16,5-1-8 16</inkml:trace>
  <inkml:trace contextRef="#ctx0" brushRef="#br1" timeOffset="203471.09">13415 11929 1350 0,'10'7'227'16,"7"6"-78"-16,16 11-70 15,11 2-5-15,14 10-25 16,1 6-12-16,-2 6-23 16,-5 2-5-16,-12-5-8 0,1-3-30 15,-9-9-135-15</inkml:trace>
  <inkml:trace contextRef="#ctx0" brushRef="#br1" timeOffset="203667.5637">14051 12423 1486 0,'5'7'233'0,"9"13"-45"16,1 6-69-16,2 10-32 15,4 3-6-15,-12 6-49 16,2 1-33-16,-13-2-98 15</inkml:trace>
  <inkml:trace contextRef="#ctx0" brushRef="#br1" timeOffset="204138.9636">14090 12785 1412 0,'5'11'194'0,"9"13"-81"15,6 1-41-15,0 5-12 16,4 1 3-16,-7-4-33 16,0-1 3-16,-2-9 29 15,0-9 23-15,0-13 47 16,1-10-6-16,4-10-32 16,1-2-29-16,2 3-43 15,3 3 357-15</inkml:trace>
  <inkml:trace contextRef="#ctx0" brushRef="#br1" timeOffset="205421.9114">14751 12512 1582 0,'-9'1'308'0,"-16"11"-111"15,-1 12-46-15,-2 27-56 16,0 9-23-16,7 40-49 16,5 12-7-16,21 10-6 15,4 4-5-15,21-21-2 16,9-13-2-16,11-22-49 15,5-15-59-15</inkml:trace>
  <inkml:trace contextRef="#ctx0" brushRef="#br1" timeOffset="205737.0298">14832 13072 1675 0,'7'2'389'0,"14"2"-157"16,11 1-75-16,24 5-73 15,6-1-14-15,8-4-62 16,-2 2-170-16</inkml:trace>
  <inkml:trace contextRef="#ctx0" brushRef="#br1" timeOffset="206324.8575">15488 13084 971 0,'-15'-7'426'0,"-20"-6"-241"16,-1-4-20-16,3-11-12 15,4-4-18-15,14-11-54 16,10-2-10-16,15 7-15 16,11 3 1-16,13 12 18 15,6 4 8-15,8 24-7 16,-1 11-8-16,-6 21-24 15,-11 12-9-15,-25 8-5 16,-10 2-5-16,-29-2-5 16,-2 0-6-16,-9-10-12 0,-1-8-9 15,9-15-19-15,4-9-11 16,11-16-4-16,7-7 8 16,12-8 10-16,6 0 7 15,13 0 10-15,6 0 5 16,13 11 5-16,3 4 2 15,1 12-3-15,0 11-3 16,-10 6 14-16,-7 3-40 16,-7 0-204-16</inkml:trace>
  <inkml:trace contextRef="#ctx0" brushRef="#br1" timeOffset="206679.423">15637 12431 1520 0,'15'3'298'16,"11"2"-39"-16,15 35-114 15,9 18-21-15,7 36-39 16,-8 15-12-16,-19 17-5 16,-14 2-1-16,-26-2-21 0,-8-5-12 15,-7-23-19-15,1-12-3 16,5-26-4-16,5-13 0 16,1-19 1-16,2-7-5 15,-2-12-15-15,-1-4-10 16,0-5-32-16,4 1-20 15,1-1-10-15,-1 0-114 16</inkml:trace>
  <inkml:trace contextRef="#ctx0" brushRef="#br0" timeOffset="214068.6643">16500 13067 1413 0,'8'0'250'15,"7"2"-7"-15,7-1-45 0,9 4-63 16,7 0-31-16,12-1-65 15,2-2-9-15,3-5-74 16,-4 2-78-16</inkml:trace>
  <inkml:trace contextRef="#ctx0" brushRef="#br0" timeOffset="214307.0276">16523 13260 1522 0,'16'1'319'0,"9"2"-27"15,21-3-107-15,11 0-35 16,13 1-81-16,6 2-18 15,-8 3-85-15,-10 3 16 16</inkml:trace>
  <inkml:trace contextRef="#ctx0" brushRef="#br0" timeOffset="216402.8225">17577 13241 287 0,'10'2'285'15,"12"1"31"-15,59-3-42 16,35 2-76-16,76-5-87 15,36-2-29-15,79-5 4 16,29 0 7-16,55 3-23 16,1-1 0-16,37 6-3 15,9-2 10-15,-13-2 25 16,11 2 16-16,-40-5-20 16,-22-3-21-16,-25-1-46 15,-22 1-13-15,-53 0-15 0,-29 4 387 16</inkml:trace>
  <inkml:trace contextRef="#ctx0" brushRef="#br0" timeOffset="219620.9161">18635 12629 1493 0,'5'0'257'0,"10"-3"-53"15,9 3-53-15,22-3-58 16,8 2-9-16,14-3-31 16,-2 1-11-16,-12 4-13 15,-10 2-4-15,-19 9-12 16,-6 1-3-16,-17 3-3 16,-3 4 1-16,-17 8 0 15,-8 4 2-15,-6 10-1 16,-8 2-2-16,-2-3 0 15,5 1 0-15,7-15 8 16,15 0 6-16,19-13 11 16,11-10 2-16,24-5-4 15,7-8-6-15,7-5-11 16,5 4-1-16,-5 3-54 16,-3-1-34-16</inkml:trace>
  <inkml:trace contextRef="#ctx0" brushRef="#br0" timeOffset="219817.3336">18760 12792 1532 0,'-5'0'289'15,"4"-1"-53"-15,13 1-47 0,35 0-77 16,8-2-26-16,24-3-55 15,2 5-12-15,-3-2-33 16,1 2-55-16</inkml:trace>
  <inkml:trace contextRef="#ctx0" brushRef="#br0" timeOffset="220060.4513">19071 12464 1678 0,'13'-3'375'15,"11"2"-147"-15,20 1-146 0,10 1-23 16,11 5-20-16,-2-1-14 15,-9-4-76-15,-5-2-117 16</inkml:trace>
  <inkml:trace contextRef="#ctx0" brushRef="#br0" timeOffset="220206.6093">19561 12217 1636 0,'-2'0'385'0,"-1"3"-116"16,0 9-67-16,2 17-96 15,1 10-21-15,1 22-48 16,2 5-10-16,6 4 0 16,0-6 297-16</inkml:trace>
  <inkml:trace contextRef="#ctx0" brushRef="#br0" timeOffset="220601.462">19937 12736 1486 0,'-2'-1'282'0,"-1"-2"19"15,11 1-73-15,20 0-90 16,14-1-24-16,26 1-64 16,10 1-23-16,10 1-9 15,-7 1 4-15</inkml:trace>
  <inkml:trace contextRef="#ctx0" brushRef="#br0" timeOffset="221110.0261">20896 12737 1362 0,'-11'1'246'0,"-15"1"-44"16,-8-3-16-16,-11-7-43 16,1-5-2-16,5-7-33 15,6-5-16-15,18-10-49 16,12-4-16-16,16-5-30 15,12 1-9-15,16 14-10 16,4 10-2-16,13 21 4 16,-5 12 6-16,-7 17 11 15,-3 7 14-15,-28 8 28 16,-14-1 7-16,-23 5 12 16,-18-2-7-16,-16 2-20 15,-2-5-8-15,2-9-8 16,4-6-1-16,17-17-12 15,9-6-3-15,17-9-12 16,9-7-1-16,16 2 4 16,16 1 3-16,17 10 7 0,6 7 0 15,8 12 2-15,-16 1 22 16,-10 1 311-16</inkml:trace>
  <inkml:trace contextRef="#ctx0" brushRef="#br0" timeOffset="221692.7866">17901 13525 1446 0,'-24'17'245'16,"-19"8"-45"-16,-5 26-64 16,3 12-18-16,10 30-25 15,7 9-19-15,26 6-28 16,10 0-16-16,31-22-16 15,17-8-2-15,23-15-4 16,5-15-25-16,3-21 21 16</inkml:trace>
  <inkml:trace contextRef="#ctx0" brushRef="#br0" timeOffset="222062.1715">18160 14117 987 0,'3'-13'430'0,"1"-8"-263"0,1-9-27 16,-2-5 2-16,-3-15-13 16,-2-7-9-16,1 1-9 15,-1 5-3-15,3 21-10 16,0 12-14-16,-1 18-19 16,0 12-18-16,1 19-30 15,2 21-11-15,7 19-3 16,-2 4 0-16,-1-1 3 15,0-9 8-15,-2-10-41 16,5-5-34-16</inkml:trace>
  <inkml:trace contextRef="#ctx0" brushRef="#br0" timeOffset="222274.0792">18382 14052 1741 0,'9'-2'382'16,"13"-3"-246"-16,12 4-43 16,14 1-31-16,6 0-23 15,7 0-17-15,-2 1-20 16</inkml:trace>
  <inkml:trace contextRef="#ctx0" brushRef="#br0" timeOffset="222607.1882">19068 13875 1459 0,'-12'-11'260'0,"-20"-7"-5"16,1 8-67-16,-5 15-81 15,-2 13-22-15,9 20-53 16,3 8-10-16,18 10-10 0,9 1 2 16,21-7 6-1,9-5 6-15,12-15 9 0,5-7 3 16,6-16 1-16,-1-9 0 15,-7-13-4-15,-6-7 1 16,-18-11 0-16,-10-2-5 16,-18-11-13-16,-8-3-11 15,-11-5-41-15,0 4-26 16,3 17-21-16</inkml:trace>
  <inkml:trace contextRef="#ctx0" brushRef="#br0" timeOffset="222767.9689">19356 14263 1971 0,'-6'0'504'0,"-2"0"-405"16,2-1-33-16,6-9-46 15,6-2 7-15</inkml:trace>
  <inkml:trace contextRef="#ctx0" brushRef="#br0" timeOffset="225575.7448">19591 14042 1239 0,'-13'-13'296'16,"-12"-18"-122"-16,2-12-5 16,4-4-62-16,8-1-27 15,12 6-45-15,7 9-10 16,26 13 1-16,8 9 3 0,11 19 9 15,5 14-1-15,-12 22-3 16,-7 12-2-16,-31 9 13 16,-17-1 0-16,-29-4-3 15,-10-6-6-15,-2-6-20 16,5-10-4-16,12-17 2 16,3-10-2-16,15-16-5 15,9-4-4-15,16-4-11 16,18 5-3-16,13 2-2 15,4 6 1-15,6 7 7 16,-1 1-4-16,-3 7-46 16,-1 2-17-16</inkml:trace>
  <inkml:trace contextRef="#ctx0" brushRef="#br0" timeOffset="225941.4079">20048 13994 1609 0,'15'-2'324'15,"23"0"-161"-15,7 2-18 0,5-7-38 16,6 3-29-16,-10-3-36 15,0 1-15-15,-21 5-14 16,-9 0-9-16,-17 7-9 16,-14 4-4-16,-16 8-3 15,-9 6 1-15,-8 7 0 16,1 5-11-16,9-2-7 16,8-3 0-16,16-12 8 15,9-5 14-15,21-5 9 16,8-4 3-16,14-2 5 15,6 0 1-15,4 0 0 16,-3 1 13-16,-2-3-2 16</inkml:trace>
  <inkml:trace contextRef="#ctx0" brushRef="#br0" timeOffset="226149.3059">20064 14131 1582 0,'2'-5'289'15,"12"-3"-137"-15,9 0-39 0,23 3-17 16,12 3-25-16,14 7-39 16,3 2-4-16,-9-3-22 15,-5 3-87-15</inkml:trace>
  <inkml:trace contextRef="#ctx0" brushRef="#br0" timeOffset="226387.713">20354 13711 1680 0,'12'-2'336'0,"15"-1"-239"0,7 1-34 16,5 2-22-16,4 0-19 16,-3 7-30-16,-1 0-24 15</inkml:trace>
  <inkml:trace contextRef="#ctx0" brushRef="#br0" timeOffset="226552.9707">20685 13633 1391 0,'0'2'257'0,"-3"10"16"15,-2 5-104-15,5 10-74 16,-1 7-15-16,4 10-40 15,2 3 0-15</inkml:trace>
  <inkml:trace contextRef="#ctx0" brushRef="#br0" timeOffset="226795.0794">20823 13369 1567 0,'20'25'289'0,"12"15"-88"15,3 33-101-15,2 10 20 16,-8 21 31-16,-7 10-4 16,-19 13-21-16,-15 0-32 15,-26-3-51-15,-10-3-15 16,-12-19-7-16,2-14-17 15,12-29 284-15</inkml:trace>
  <inkml:trace contextRef="#ctx0" brushRef="#br0" timeOffset="227223.0157">21380 13408 1535 0,'-19'18'250'15,"-26"33"-111"-15,-7 15-18 16,0 27-23-16,7 17-8 15,17 16-42-15,13 0-20 16,21-14-17-16,8-15 0 0,17-26 2 16,5-4 0-16,5-15-3 15,4-12-38-15</inkml:trace>
  <inkml:trace contextRef="#ctx0" brushRef="#br0" timeOffset="227478.5886">21506 14034 1532 0,'0'-14'259'0,"-8"-27"-87"16,9-4-38-16,9-2-20 15,2-2-5-15,9 10-29 16,-3 4-3-16,-5 15-2 15,-4 10-1-15,-7 19-21 16,-1 20-16-16,-2 29-30 0,-1 12-3 16,0 15 0-16,-1-5 0 15,3-9-39-15,0-5-42 16</inkml:trace>
  <inkml:trace contextRef="#ctx0" brushRef="#br0" timeOffset="227666.7135">21763 14088 1764 0,'12'-3'389'16,"8"-4"-241"-16,20 7-108 15,2 0-7-15,12 0-6 16,2 0-9-16,-4 1 381 15</inkml:trace>
  <inkml:trace contextRef="#ctx0" brushRef="#br0" timeOffset="227962.9271">22499 13917 1492 0,'-26'-16'286'0,"-21"-13"-12"16,3 9-135-16,-1 8-47 16,8 16-45-16,7 9-16 15,11 17-10-15,7 5-1 16,14 11-1-16,9 1-3 16,19-4 3-16,4-9 9 15,14-10 7-15,2-9 3 16,3-13 5-16,-2-4-4 0,-12-17-2 15,-9-4 0-15,-24-9-9 16,-9-3-8-16,-22-3-39 16,-6 6-19-16,-4 12-533 15</inkml:trace>
  <inkml:trace contextRef="#ctx0" brushRef="#br0" timeOffset="228100.5554">22642 14156 1654 0,'6'4'447'16,"3"-2"-21"-16,-3 1-282 15,1 0-60-15,0-8 252 16</inkml:trace>
  <inkml:trace contextRef="#ctx0" brushRef="#br0" timeOffset="228471.5615">22810 13726 1505 0,'1'0'261'16,"12"0"-56"-16,5 2-70 0,20 4-55 15,7-1-7-15,9-2-32 16,0-3-6-16,-5-1-10 16,-9-6-5-16,-17-2-4 15,-7-1 1-15,-13-2-3 16,-7 3-3-16,-11 5 0 16,-3 4-1-16,-3 12-3 15,0 5 1-15,2 18-1 16,4 9 1-16,4 19 1 15,4 6-1-15,11 3-2 16,4-4 0-16,5-17-1 16,2-6 1-16,-1-12-4 15,-1-8-26-15,-3-12 394 16</inkml:trace>
  <inkml:trace contextRef="#ctx0" brushRef="#br0" timeOffset="228608.3371">22864 14021 1843 0,'7'1'459'16,"17"6"-327"-16,14 0-51 15,20 2-34-15,10-1-12 16,11-4 330-16</inkml:trace>
  <inkml:trace contextRef="#ctx0" brushRef="#br0" timeOffset="229086.1198">23470 13831 1468 0,'22'0'271'0,"14"-1"-25"15,14 3-100-15,5 2-14 16,1 1-38-16,-6 2-17 16,-18 1-20-16,-7 3-12 15,-24 3-13-15,-2 5-4 16,-23 5-6-16,-11 5-5 0,-11 7-9 16,-9-2-3-16,5 5-2 15,4-4-1-15,16-8-2 16,10-3 0-16,23-7-3 15,15-6 0-15,20-4-2 16,14-3 5-16,9-4-20 16,2 4-24-16,-7-4 344 15</inkml:trace>
  <inkml:trace contextRef="#ctx0" brushRef="#br0" timeOffset="229278.6063">23460 14049 1210 0,'2'-5'312'0,"11"-3"-112"0,11 4-29 16,19 2-50-16,10 5-16 16,16 4-36-16,1 1-12 15,3 3-6-15,-1-3-31 16</inkml:trace>
  <inkml:trace contextRef="#ctx0" brushRef="#br0" timeOffset="229478.2105">23744 13660 1491 0,'20'1'239'16,"15"1"-89"-16,13 3-77 16,4 0-23-16,-1-2-24 15,0 3-45-15,-14-6-196 16</inkml:trace>
  <inkml:trace contextRef="#ctx0" brushRef="#br0" timeOffset="229606.061">24114 13566 1247 0,'-1'-3'344'0,"-1"3"-36"16,2 11-59-16,-3 10-143 16,0 6-43-16,-1 11-45 0,-1 3-9 15,4 8 0-15,1 4 400 16</inkml:trace>
  <inkml:trace contextRef="#ctx0" brushRef="#br0" timeOffset="229830.6102">24296 13430 1807 0,'8'19'406'0,"7"32"-322"16,6 11-44-16,4 24 28 15,2 10 21-15,-11 17 27 16,-12 0 16-16,-21-4-50 15,-16-11-29-15,-18-17-31 16,-2-5-11-16,-5-27-41 16,1-13 38-16</inkml:trace>
  <inkml:trace contextRef="#ctx0" brushRef="#br0" timeOffset="230308.7215">23213 13135 1492 0,'-1'0'235'0,"8"1"-92"16,14-1-24-16,31-3-39 16,20 2-18-16,45-2-9 15,18 2 4-15,35-2 27 16,19 3 5-16,10 3-19 15,-4-2-8-15,-36 2-67 16,-36 3 380-16</inkml:trace>
  <inkml:trace contextRef="#ctx0" brushRef="#br0" timeOffset="231161.3174">25037 13136 1508 0,'7'4'331'0,"7"19"88"15,-9 15-146-15,-20 28-116 16,-13 3-17-16,-22 6 102 0</inkml:trace>
  <inkml:trace contextRef="#ctx0" brushRef="#br0" timeOffset="231991.1689">18034 14982 1620 0,'3'8'316'15,"6"25"-163"-15,4 19-29 16,2 38 4-16,3 21-18 16,-2 16-44-16,-2 1-8 15,-9-11-20-15,-5-15-24 16,-2-19-71-16,2-10-227 0</inkml:trace>
  <inkml:trace contextRef="#ctx0" brushRef="#br0" timeOffset="232381.0955">18300 15471 1572 0,'4'-1'282'0,"18"1"-121"16,18-1-41-16,16 0-22 15,6-1-15-15,6-1-42 16,-5 2-11-16,-10 4-12 0,-8 2-5 16,-24 6-3-16,-8 1 0 15,-27 7-5-15,-13 3 0 16,-19 7 1-16,-6 1-1 15,3 1 0-15,9-1-1 16,15-6 1-16,1-5 4 16,18-2 7-16,6-5 2 15,17-1 2-15,9-4-6 16,11-3-4-16,6-2-6 0,5-2-48 16,2 0 32-16</inkml:trace>
  <inkml:trace contextRef="#ctx0" brushRef="#br0" timeOffset="232575.8988">18333 15604 1457 0,'5'-3'226'0,"17"-1"-39"16,12 3-53-16,21 2-50 15,11 1 6-15,13 3-42 16,1 2-18-16,-1 3-20 16,-4 1-40-16</inkml:trace>
  <inkml:trace contextRef="#ctx0" brushRef="#br0" timeOffset="232780.5597">18960 15103 1706 0,'-1'15'359'0,"0"10"-216"0,3 23-75 15,0 24 4-15,2 26 22 16,0 7 1-16,-2 5-5 16,5-10-7-1,-4-13-42-15,3-7-60 0,-1-18 339 16</inkml:trace>
  <inkml:trace contextRef="#ctx0" brushRef="#br0" timeOffset="233223.8108">19385 15267 1569 0,'10'4'300'0,"12"5"-81"16,7 8-96-16,16 9-66 15,-1 5-2-15,10 1-26 16,-1-2-9-16,-6-9-7 16,-4-3-2-16,-14-10 1 15,-9-1-1-15,-19 1-2 16,-9 2 0-16,-24 9 16 15,-12 5 16-15,-16 12 17 16,-3 3 6-16,6 3-22 16,10-3-15-16,15-8-27 15,10-4-28-15,22-15 361 16</inkml:trace>
  <inkml:trace contextRef="#ctx0" brushRef="#br0" timeOffset="233643.9245">20131 15496 1437 0,'-8'-10'264'0,"-13"-7"-8"15,-2 7-71-15,-2 17-99 16,-1 4-35-16,6 19-36 16,0 0 2-16,16 12 12 15,4-1 7-15,17 0 2 16,16 0 3-16,8-12 11 15,10-6 3-15,7-15 1 16,-2-7-7-16,-5-17-14 16,-9-8 8-16,-18-11 21 15,-13-6 6-15,-26-1-3 16,-14 0-17-16,-21 7-29 16,-6 4-11-16,8 16-26 15,9 7-27-15,21 8 18 16</inkml:trace>
  <inkml:trace contextRef="#ctx0" brushRef="#br0" timeOffset="233854.4577">20601 15746 1724 0,'-5'2'452'16,"-3"3"-134"-16,5 2-215 15,3 0-63-15,9-5 313 16</inkml:trace>
  <inkml:trace contextRef="#ctx0" brushRef="#br0" timeOffset="234206.8315">20604 15356 1593 0,'14'3'272'0,"23"3"-170"16,8 1-18-16,16 3 7 0,1-5-5 15,-3-5-28-15,-7-2-6 16,-16-11-13-16,-6-2-7 16,-8-4-10-16,-4 0-5 15,-11 5-2-15,-5 2-3 16,-9 11-5-16,-6 2-2 16,-1 13-3-16,0 8 0 15,-1 10 2-15,1 7 2 16,0 12 2-16,2 2 1 0,6 6 1 15,2-5-2-15,6-2-5 16,4-3-1-16,1-6-27 16,5-3 16-16</inkml:trace>
  <inkml:trace contextRef="#ctx0" brushRef="#br0" timeOffset="234378.8884">20807 15574 1665 0,'29'2'367'15,"18"0"-181"-15,14 6-98 16,8-6-4-16,3 0-46 16,3 1-5-16,-5 0 362 0</inkml:trace>
</inkml:ink>
</file>

<file path=ppt/ink/ink1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10T13:57:45.286"/>
    </inkml:context>
    <inkml:brush xml:id="br0">
      <inkml:brushProperty name="width" value="0.05292" units="cm"/>
      <inkml:brushProperty name="height" value="0.05292" units="cm"/>
    </inkml:brush>
  </inkml:definitions>
  <inkml:trace contextRef="#ctx0" brushRef="#br0">3188 9641 675 0,'-6'-1'482'16,"-3"-1"-188"-16,-1 2-191 15,3 0-17-15,3 1-30 16,3 3-14-16,1-4-9 16,0 0 5-16,0 0 21 15,0 3 9-15,7 26 6 16,7 38-7-16,-11-7-20 16,0 10-3-16,-6 10-18 15,0 5-3-15,-4-1-2 16,0-3-2-16,5 3-2 15,1-5-3-15,2-16-3 16,4-6-3-16,5-19-4 16,-2-8-9-16,3-10-60 15,-3-7-66-15</inkml:trace>
  <inkml:trace contextRef="#ctx0" brushRef="#br0" timeOffset="78863.6819">11556 8355 1021 0,'-13'-13'262'0</inkml:trace>
</inkml:ink>
</file>

<file path=ppt/ink/ink1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10T13:59:30.953"/>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92D050"/>
    </inkml:brush>
    <inkml:brush xml:id="br2">
      <inkml:brushProperty name="width" value="0.05292" units="cm"/>
      <inkml:brushProperty name="height" value="0.05292" units="cm"/>
      <inkml:brushProperty name="color" value="#FF0000"/>
    </inkml:brush>
  </inkml:definitions>
  <inkml:trace contextRef="#ctx0" brushRef="#br0">2119 7788 938 0,'1'-8'476'16,"-1"-5"-251"-16,4 6-13 15,-2 13-44-15,-2 16-17 16,7 30-52-16,-3 17-8 16,-2 24-32-16,1 10-17 0,0 6-9 15,-2-2-16-15,7-12-6 16,-1-12-1-16,-1-30-8 16,0-12-32-16,1-22-111 15</inkml:trace>
  <inkml:trace contextRef="#ctx0" brushRef="#br0" timeOffset="240.3588">2390 7835 1468 0,'1'-6'276'0,"-1"-3"-22"16,-2 11-35-16,-5 25-91 15,0 13-35-15,7 25-42 16,1 8-14-16,10 10-15 0,1 12-6 16,9 3-9-16,-1-5 0 15,2-12 0-15,0-15 1 16,-7-22-28-16,-2-10-44 16,-4-14-96-16</inkml:trace>
  <inkml:trace contextRef="#ctx0" brushRef="#br0" timeOffset="400.9765">2111 8342 1576 0,'4'0'312'16,"4"0"-95"-16,19 0-133 15,13-1-30-15,24 0-11 16,10-4-47-16</inkml:trace>
  <inkml:trace contextRef="#ctx0" brushRef="#br0" timeOffset="734.0854">3064 7845 1483 0,'-17'-5'296'0,"-5"-5"-3"15,-13 20-109-15,-9 11-35 16,-7 28-68-16,-2 12-30 15,15 16-30-15,8 7-9 16,28 10-9-16,3 3-1 0,25-6 0 16,9-7 0-16,15-18 0 15,6-15 1-15,1-13-22 16,0-10-53-16,0-18-241 16</inkml:trace>
  <inkml:trace contextRef="#ctx0" brushRef="#br0" timeOffset="1093.4298">3170 8143 1387 0,'0'0'260'0,"8"0"15"16,9 3-82-16,12-1-80 15,8 2-6-15,11 1-43 0,0-1-15 16,1 1-18-16,-6-1-8 16,-19 1-7-16,-6 1-2 15,-12 2-4-15,-12 3-1 16,-17 7-3-16,-15 1-2 16,-15 10-2-16,5 1-1 15,6 1 0-15,11 3-1 16,15-6-4-16,4 1 0 15,14-5 2-15,8-4 1 0,12-7 2 16,11-5 5-16,16-8-1 16,5 1-1-16,7-3-8 15,-5-2-43-15,-8-2-109 16</inkml:trace>
  <inkml:trace contextRef="#ctx0" brushRef="#br0" timeOffset="1274.8412">3180 8289 1509 0,'7'0'262'0,"16"0"-66"16,8 4-63-16,20 6-57 15,8 4-21-15,3 7-40 16,2 2 8-16,-8-4-78 0</inkml:trace>
  <inkml:trace contextRef="#ctx0" brushRef="#br0" timeOffset="1462.4163">3681 7954 1622 0,'10'1'390'0,"5"0"-85"0,5 23-167 16,8 11-44-16,6 22-43 15,-3 15 4-15,-19 28 7 16,-12 17-1-16,-24-4-2 16,-5-5-14-16,6-27-45 15,5-14-84-15</inkml:trace>
  <inkml:trace contextRef="#ctx0" brushRef="#br0" timeOffset="1874.0438">4350 8223 1606 0,'9'0'328'0,"18"0"-147"15,9-1-40-15,12-1-58 16,6 0-31-16,4-1-29 16,-1 3-30-16,-5 1 286 15</inkml:trace>
  <inkml:trace contextRef="#ctx0" brushRef="#br0" timeOffset="2070.0402">4388 8407 1515 0,'23'0'282'15,"30"0"-52"-15,7 0-39 16,2 1-84-16,-3 2-18 16,-8 2-78-16</inkml:trace>
  <inkml:trace contextRef="#ctx0" brushRef="#br0" timeOffset="4039.1435">5066 8471 269 0,'30'0'217'0,"23"1"7"16,38 1 10-16,19-2-5 15,45 0-10-15,25 0-96 16,54-2-8-16,30 0 0 16,47-1-49-16,30-3-5 15,38-1-50-15,14-2-10 16,34 1 0-16,6-2 9 0,20 5 29 15,14-3 15-15,-2 0 23 16,5 1 1-16,-10-1-16 16,-4 4-9-16,-9 0-27 15,-9 1-7-15,-21-1-11 16,-11 0-3-16,-31 0-1 16,-21 0-3-16,-46 3 3 15,-22-1-1-15,-57 0 1 16,-28 0 0-16,-44 2-10 15,-29 2-10-15</inkml:trace>
  <inkml:trace contextRef="#ctx0" brushRef="#br0" timeOffset="5143.0666">5617 7329 1372 0,'-5'-4'245'0,"-13"5"-52"16,-5 11-3-16,-16 23-48 16,-4 14-19-16,-8 25-35 15,2 12-13-15,15 25-32 16,13 8-7-16,32 0-18 16,13-12-5-16,24-22-3 0,0-18-3 15,6-26-64-15,7-12-40 16</inkml:trace>
  <inkml:trace contextRef="#ctx0" brushRef="#br0" timeOffset="5446.4555">5692 7944 1213 0,'4'-9'293'0,"6"-10"-138"16,3-9-12-16,7-10-16 16,0-4-7-16,1-7-14 15,-2-1 1-15,-8 2-13 16,0 7-5-16,-10 13 5 16,0 9 2-16,-2 20-22 15,-3 11-15-15,4 24-38 16,1 10-14-16,6 22-4 15,1 6 0-15,-1 2 1 16,1-7-2-16,3-17-13 16,2-11-37-16,0-18-39 15</inkml:trace>
  <inkml:trace contextRef="#ctx0" brushRef="#br0" timeOffset="5637.3314">6031 7866 1716 0,'6'3'369'0,"11"0"-232"16,12-2-43-16,24-3-38 16,5-4-14-16,8-1-34 15,-2 1-47-15</inkml:trace>
  <inkml:trace contextRef="#ctx0" brushRef="#br0" timeOffset="6026.0027">6700 7746 1457 0,'-18'-4'249'0,"-9"-5"-51"16,-6 9-93-16,-1 7-42 16,8 15-48-16,2 11-15 15,13 16-3-15,4 5 0 16,10 6 2-16,9-2 1 15,11-14 2-15,10-6 5 16,4-19 13-16,7-7 16 16,3-18 32-16,-1-8 16 0,-6-11 24 15,-13-13 4-15,-19-7-6 16,-15-7-12-16,-17-1-38 16,-6 5-20-16,-6 10-38 15,6 10-29-15,9 15-104 16,8 13-406-16</inkml:trace>
  <inkml:trace contextRef="#ctx0" brushRef="#br0" timeOffset="6166.623">6942 8148 1600 0,'0'-2'299'15,"0"-5"-147"-15,6 1-186 16</inkml:trace>
  <inkml:trace contextRef="#ctx0" brushRef="#br0" timeOffset="6519.3017">7010 7838 1614 0,'8'-2'337'16,"17"2"-146"-16,11 5-46 0,14 12-65 16,7 5-14-16,-1 11-20 15,-9 0-17-15,-24-2-9 16,-17 1-4-16,-27-3-5 16,-13 1 2-16,-11-3-5 15,7-8-5-15,8-12-12 16,9-7-11-16,21-13-23 15,0-5-5-15,17-17 6 16,10-10 7-16,10-6 24 16,9-2 7-16,-9 3 23 15,-8 7 14-15,-20 6 28 16,-14 5 4-16,-25 10-4 16,-8 7-12-16,-15 9-27 15,-3 6-6-15,10 9-8 16,9 3-35-16</inkml:trace>
  <inkml:trace contextRef="#ctx0" brushRef="#br0" timeOffset="7043.6238">7492 7845 1094 0,'4'-1'394'0,"10"-2"-155"15,8 2-61-15,10-3-35 16,10 4-16-16,6 0-28 0,-2 2-16 15,-5 5-34 1,-12 1-10-16,-23 7-18 0,-8 5-3 16,-19 9-7-16,-9 5-2 15,-5 2-5-15,-3 1 0 16,4-6-3-16,9-3 1 16,11-5-2-16,9-5 0 15,15-2-2-15,2-2 1 16,17-5 1-16,5-3 3 15,6-5-14-15,8-1-40 0</inkml:trace>
  <inkml:trace contextRef="#ctx0" brushRef="#br0" timeOffset="7241.0978">7484 8042 1632 0,'15'0'325'0,"24"-2"-213"15,15 1-24-15,17-5-46 16,3 3-20-16,-1 3-9 16,-12 2 0-16</inkml:trace>
  <inkml:trace contextRef="#ctx0" brushRef="#br0" timeOffset="7449.3158">7817 7652 1693 0,'17'-3'375'0,"15"1"-210"15,3-3-63-15,1 5-61 16,-3-1-38-16,2 1-75 16,-2 1-97-16</inkml:trace>
  <inkml:trace contextRef="#ctx0" brushRef="#br0" timeOffset="7599.9131">8108 7569 1618 0,'-2'2'351'0,"0"9"-145"16,0 7-86-16,-2 7-79 15,8 5-22-15,7 3-6 16,3 0 395-16</inkml:trace>
  <inkml:trace contextRef="#ctx0" brushRef="#br0" timeOffset="7822.8209">8215 7307 1672 0,'19'22'371'0,"6"19"-171"0,18 28-113 15,0 17 1-15,-14 16 14 16,-4 10 13-16,-31 13-11 15,-15-2-25-15,-17-17-45 16,-9-17-14-16,2-33-20 16,7-13 292-16</inkml:trace>
  <inkml:trace contextRef="#ctx0" brushRef="#br0" timeOffset="8306.3816">9019 7308 1494 0,'-21'8'254'0,"-21"27"-79"16,-9 15-35-16,-4 29-18 15,2 14-5-15,11 24-21 16,17 3-14-16,31-4-54 15,12-7-11-15,19-31-2 16,7-16-28-16,12-24 386 16</inkml:trace>
  <inkml:trace contextRef="#ctx0" brushRef="#br0" timeOffset="8706.6462">9141 7893 1201 0,'13'-21'315'16,"8"-18"-154"-16,4-6-17 15,2-1 3-15,-7-3-18 16,-1 4 6-16,-11 11-16 16,-3 7 2-16,-8 17-23 15,-2 10-5-15,-10 16-29 16,-2 14-19-16,5 22-24 15,1 13-2-15,11 14-3 16,4 4 3-16,6-11 4 16,2-11-17-16,0-14 12 15,-2-14-542-15</inkml:trace>
  <inkml:trace contextRef="#ctx0" brushRef="#br0" timeOffset="12346.3353">9514 7927 1599 0,'6'2'333'16,"7"-2"-125"-16,13 0-27 0,28-3-76 16,15-2-28-16,15 2-35 15,5 1-26-15,-9-2 20 16</inkml:trace>
  <inkml:trace contextRef="#ctx0" brushRef="#br0" timeOffset="12986.0901">10242 7697 1720 0,'-2'-2'385'15,"-6"0"-235"-15,0 1-63 16,9 4-80-16,1 3-38 16</inkml:trace>
  <inkml:trace contextRef="#ctx0" brushRef="#br0" timeOffset="13374.0803">10286 7866 1453 0,'0'10'248'0,"0"19"-23"0,0 7-53 16,-1 10-38-16,2 2-6 15,-1 0-32-15,-3-2-13 16,-6-8-38-16,-5-3-11 16,-9-16-6-16,1-5-1 15,-11-14-3-15,0-8-8 16,-2-14-25-16,3-2-22 16,11-9-69-16,5-1-31 0</inkml:trace>
  <inkml:trace contextRef="#ctx0" brushRef="#br0" timeOffset="13808.3852">10456 7677 1346 0,'16'-9'243'15,"3"-7"-84"-15,21 3-24 16,7 5-9-16,2 10-28 16,5 5-1-16,-21 7-25 0,-12 3-4 15,-24 5-17-15,-10 1-9 16,-19 6-14-16,-6-1-6 15,-2-8-8-15,1-3-2 16,15-12-2-16,7-5-6 16,22-4-8-16,10-2-2 15,17 2-7-15,10 4 3 16,4 9 4-16,4 6 2 16,-14 11 7-16,-4 4 6 0,-21 10 17 15,-11 0 10-15,-16-5 11 16,-8-2-2-16,-13-14-7 15,-5-6-22-15,2-17-84 16,4-3-39-16</inkml:trace>
  <inkml:trace contextRef="#ctx0" brushRef="#br0" timeOffset="14242.3131">11051 7723 1740 0,'6'1'422'16,"14"-1"-209"-16,10 1-42 16,13 1-57-16,4-1-22 15,-2 0-45-15,-4 0-17 16,-7 2-20-16,-8 1-3 16,-12 4-7-16,-9 2-4 0,-13 9-3 15,-10 4-3-15,-11 13 1 16,-3 2 1-16,-6 3 2 15,4-2 4-15,5-8 2 16,4-9 0-16,18-5-1 16,6-5-1-16,17-7-1 15,9 2 1-15,12-7-8 16,4 0-17-16,7-3-104 16,1 2 34-16</inkml:trace>
  <inkml:trace contextRef="#ctx0" brushRef="#br0" timeOffset="14453.9373">11098 7923 1569 0,'16'0'327'0,"9"2"-91"15,24 1-110-15,8-3-26 16,13 0-56-16,0-2-5 16,-2-3-39-16,-4 2-170 15</inkml:trace>
  <inkml:trace contextRef="#ctx0" brushRef="#br0" timeOffset="14664.4011">11426 7554 1664 0,'15'0'368'0,"33"0"-192"15,8 0-43-15,8 1-68 16,-2 0-23-16,-13-1-66 15,-9-1-42-15</inkml:trace>
  <inkml:trace contextRef="#ctx0" brushRef="#br0" timeOffset="14798.042">11786 7419 1668 0,'0'9'378'15,"2"14"-178"-15,0 6-64 16,0 11-81-16,1 3-23 15,2 6 7-15,0 2 8 16</inkml:trace>
  <inkml:trace contextRef="#ctx0" brushRef="#br0" timeOffset="15020.6346">11977 7222 1691 0,'25'10'391'0,"29"29"-180"15,8 15-73-15,-1 25-19 16,-9 8-8-16,-28 9-11 16,-19 4-17-16,-32 13-50 15,-21-7-11-15,-14-11-18 16,-3-13-35-16</inkml:trace>
  <inkml:trace contextRef="#ctx0" brushRef="#br0" timeOffset="15544.5396">12740 7338 1316 0,'-11'1'279'15,"-22"15"-18"-15,-11 12-100 16,-10 26-54-16,-6 12-1 16,13 19-34-16,10 9-12 15,31 8-31-15,2 1-13 16,34-23-7-16,15-13-2 15,19-30-39-15,18-17-17 0</inkml:trace>
  <inkml:trace contextRef="#ctx0" brushRef="#br0" timeOffset="15890.8104">12857 7754 1445 0,'2'-11'207'0,"7"-16"-81"15,1-3-9-15,6-4-24 16,1 0-5-16,-2 1-6 0,-2-1 3 15,-6 15-3-15,-2 1-4 16,-4 16-15-16,-4 10-12 16,-2 13-22-16,-5 11-9 15,1 20-9-15,2 6-3 16,7 11-2-16,0-1 1 16,8-4 5-16,-1-2-13 15,11-21-84-15,2-9 20 16</inkml:trace>
  <inkml:trace contextRef="#ctx0" brushRef="#br0" timeOffset="16370.0851">13344 7588 1557 0,'0'4'344'15,"-2"0"-32"-15,2 19-163 16,4 6-46-16,2 14-47 16,3 9-16-16,2 5-14 15,-1 0-6-15,-5-4-12 16,-2-9-26-16,-3-18-67 16,0-6 123-16</inkml:trace>
  <inkml:trace contextRef="#ctx0" brushRef="#br0" timeOffset="16519.632">13248 7773 1603 0,'18'0'315'16,"15"-2"-149"-16,17 1-112 15,7 1-15-15,4 1-39 0,-3 2-25 16</inkml:trace>
  <inkml:trace contextRef="#ctx0" brushRef="#br0" timeOffset="16700.1534">13809 7640 1680 0,'-3'-5'425'0,"-1"-1"-133"15,2 0-119-15,2 2-116 16,0 3-28-16,0 0-91 16,0 1-38-16</inkml:trace>
  <inkml:trace contextRef="#ctx0" brushRef="#br0" timeOffset="16892.8997">13798 7811 1510 0,'6'30'292'16,"1"19"-27"-16,-1 8-61 16,-3-2-24-16,-9-4-17 15,-9-3-18-15,-7-7-58 16,0-5-22-16,-3-12-29 0,1-8-7 16,-1-16-18-16,4-7-22 15,4-16-63-15,5-7 330 16</inkml:trace>
  <inkml:trace contextRef="#ctx0" brushRef="#br0" timeOffset="17356.4415">14023 7671 1566 0,'2'-7'287'0,"10"-7"-126"15,4-1-17-15,19 5-33 16,1 2-19-16,7 3-27 15,5 5-17-15,-10 7-22 16,-3 1-8-16,-18 5-10 16,-12 6-2-16,-18 5-3 15,-7 2 0-15,-11 3-9 0,-2-6 0 16,12-10-3-16,3-6-1 16,19-7 3-16,8 1 0 15,7 0-2-15,13 5 3 16,4 6 12-16,4 7 3 15,-7 12 15-15,-9 4 9 16,-21 2 17-16,-11-1 4 16,-21-6-6-16,-7-5-8 15,0-13-19-15,1-6-16 0,9-14-66 16,8-6 16-16</inkml:trace>
  <inkml:trace contextRef="#ctx0" brushRef="#br0" timeOffset="17766.3713">14583 7686 1305 0,'0'-1'291'0,"11"-2"-24"0,6 1-90 15,16 2-57-15,10 3-8 16,4 1-15-16,3 3-8 16,-9 1-31-16,-7 0-15 15,-15 4-22-15,-10-1-10 16,-14 4-7-16,-10 7-1 15,-14 6-2-15,-4 1 1 16,0 5 1-16,0-1-5 16,5-7-14-16,8 3 0 15,11-7-2-15,6-7 6 0,15-5 11 16,8-3 1-16,13-6 0 16,10 1 3-16,7-2-9 15,-2-4-33-15,-3-1-452 16</inkml:trace>
  <inkml:trace contextRef="#ctx0" brushRef="#br0" timeOffset="17973.082">14642 7891 1447 0,'0'-3'251'0,"3"-3"-32"16,13 0-62-16,20 1-79 16,10 2-24-16,16 2-34 15,3 2-2-15,0 4-54 16,-4-3-9-16</inkml:trace>
  <inkml:trace contextRef="#ctx0" brushRef="#br0" timeOffset="18201.7169">14948 7503 1455 0,'8'-2'265'0,"18"2"10"15,5 0-132-15,8 1-69 16,0 2-25-16,2 2-27 16,-8-4-32-16,-5 0-128 15</inkml:trace>
  <inkml:trace contextRef="#ctx0" brushRef="#br0" timeOffset="18347.3697">15298 7368 1531 0,'-3'1'340'16,"0"4"-30"-16,0 17-114 0,1 8-61 16,2 15-72-16,2 1-17 15,6 3-5-15,1 2 64 16</inkml:trace>
  <inkml:trace contextRef="#ctx0" brushRef="#br0" timeOffset="18689.4562">15495 7294 1576 0,'21'15'339'0,"21"29"-72"16,2 16-74-16,1 23-33 15,-7 6-20-15,-16 6-35 16,-16 2 6-16,-34-2-35 15,-18-6-16-15,-19-21-23 0,3-12-22 16,7-21-9-16,13-8 72 16</inkml:trace>
  <inkml:trace contextRef="#ctx0" brushRef="#br0" timeOffset="19273.9827">14886 8399 1287 0,'17'1'269'15,"15"2"-108"-15,30 3-29 16,13 2 8-16,27-2 9 16,15-2 6-16,5-4-44 15,-6-5-22-15,-18-5-87 16,-18-2-25-16</inkml:trace>
  <inkml:trace contextRef="#ctx0" brushRef="#br0" timeOffset="31283.5546">6649 8738 1345 0,'-9'-8'271'0,"-10"-6"-26"16,-8 7 3-16,-10 16-69 15,-4 15-39-15,-2 35-62 16,9 18-23-16,17 22-30 16,12 6-12-16,20 4-10 15,8-8 1-15,20-12-3 16,9-12-38-16,9-28-111 0,6-15-185 15</inkml:trace>
  <inkml:trace contextRef="#ctx0" brushRef="#br0" timeOffset="31597.3134">6867 9218 804 0,'4'-1'521'0,"8"-7"-268"15,1-5-65-15,5-8-27 16,-1-9-13-16,1-4-15 16,-2-2-7-16,-14 1-23 15,2 2-11-15,-4 11-4 16,-4 7-10-16,2 22-23 15,-3 14-14-15,5 19-29 16,0 9-6-16,0 12-3 16,8 4 0-16,3 1 0 15,2-1 2-15,8-13-54 16,-2-12-41-16</inkml:trace>
  <inkml:trace contextRef="#ctx0" brushRef="#br0" timeOffset="31808.3138">7208 9226 1637 0,'10'2'358'0,"11"-1"-154"0,24-1-87 16,13 0-23-16,10 0-33 15,0 0-14-15,-9 3-35 16,-5 3-15-16</inkml:trace>
  <inkml:trace contextRef="#ctx0" brushRef="#br0" timeOffset="32241.8918">8037 9121 1527 0,'-12'-6'292'15,"-16"-11"-59"-15,0 4-44 16,-5 6-83-16,3 1-37 16,5 11-51-16,5 7-14 15,12 17-16-15,1 6 0 16,11 14 2-16,5 3 4 0,9 7 6 16,8-3 1-16,11-11 2 15,7-9 5-15,3-26 4 16,3-8 4-16,-4-21 7 15,-7-13 13-15,-14-15 28 16,-14-4 13-16,-26-3 4 16,-8 5-15-16,-18 11-38 15,0 7-13-15,4 13-18 16,5 7-38-16,19 10-52 16,10 5-325-16</inkml:trace>
  <inkml:trace contextRef="#ctx0" brushRef="#br0" timeOffset="32392.6397">8295 9471 1663 0,'1'-2'347'15,"2"-7"-203"-15,5 3-81 16</inkml:trace>
  <inkml:trace contextRef="#ctx0" brushRef="#br0" timeOffset="32870.9022">8665 9243 1585 0,'1'-12'311'0,"-1"-13"-124"16,-1-2-19-16,-7 1-51 16,-6-3-15-16,-3 2-34 15,-6 5-13-15,-6 7-20 16,4 6-10-16,-3 10-22 15,4 2-5-15,6 9-10 16,5 6-2-16,9 2 4 16,4 5 0-16,12-4 5 0,2-3 1 15,7-7 4-15,2-3 0 16,-3-6 2-16,3-4 3 16,-3-3-2-16,0 0 2 15,-1 5-5-15,-3 3 2 16,2 14 0-16,0 3-1 15,9 11 3-15,-1 9-2 16,-5 5-2-16,-6 3 1 0,-21-2 4 16,-10-4 4-16,-16-12 14 15,-9-8 3-15,-5-11 3 16,-1-10 0-16,10-10-24 16,6-8 35-16</inkml:trace>
  <inkml:trace contextRef="#ctx0" brushRef="#br0" timeOffset="33453.378">9025 9139 1455 0,'0'2'262'0,"5"6"-24"15,8 0-55-15,20-1-55 16,8 1-23-16,20-3-26 15,2 2-12-15,-9-1-27 16,-6-3-8-16,-21 0-14 16,-7 2-5-16,-14 1-6 15,-6 2-2-15,-12 9-3 16,-7 2 0-16,-10 11-1 16,0 2 1-16,-5 2-2 15,2 6 1-15,6-7 0 16,5-2-1-16,19-7 0 15,3-7 0-15,22-2 0 0,-1-6 0 16,9-3 5-16,4 3-4 16,-3-9-46-16,11 0 3 15</inkml:trace>
  <inkml:trace contextRef="#ctx0" brushRef="#br0" timeOffset="33669.7985">9077 9377 1403 0,'-2'-3'244'0,"19"-3"-40"16,12 2-22-16,24-1-44 15,14 4-14-15,-5 2-44 16,0 5-22-16,-13 3-35 15,-3 0-32-15,-7 2 64 16</inkml:trace>
  <inkml:trace contextRef="#ctx0" brushRef="#br0" timeOffset="33874.6806">9289 9022 1558 0,'8'3'309'16,"11"1"-93"-16,8-1-53 15,14-1-73-15,2 1-30 16,7 3-32-16,-1 2-14 16,-9 1-82-16,-6-1-45 15</inkml:trace>
  <inkml:trace contextRef="#ctx0" brushRef="#br0" timeOffset="34024.4456">9671 8876 1713 0,'1'3'387'0,"5"14"-211"16,-2 0-68-16,2 13-67 15,0 2-14-15,-3 4-13 16,1 5-16-16</inkml:trace>
  <inkml:trace contextRef="#ctx0" brushRef="#br0" timeOffset="34238.4309">9915 8742 1730 0,'10'12'395'0,"18"29"-226"0,7 18-56 16,6 21-22-16,-2 7 0 16,-18 7 8-16,-14 6-12 15,-32 5-48-15,-4-39-14 32,14-34-8-32,1 1-7 0,-52 78 286 0</inkml:trace>
  <inkml:trace contextRef="#ctx0" brushRef="#br0" timeOffset="34743.8069">10587 8816 1458 0,'-16'1'247'0,"-17"13"-47"15,-3 15-32-15,-7 25-56 16,2 12-20-16,5 18-37 16,5 6-19-16,19 9-18 15,15 5-10-15,17-13-2 16,13-11-2-16,13-28-44 16,3-16 14-16</inkml:trace>
  <inkml:trace contextRef="#ctx0" brushRef="#br0" timeOffset="35012.0481">10800 9365 1247 0,'0'-18'312'0,"6"-21"-65"0,5-2-90 16,2-9-71-16,5 2-15 15,-3 4-5-15,-3 2 1 16,-4 15 7-16,-1 8 9 16,-6 17 1-16,-1 5-6 15,-3 18-16-15,1 7-21 16,2 16-20-16,0 9-3 16,4 10-9-16,0 7 0 0,5 3-21 15,0-6-52-15</inkml:trace>
  <inkml:trace contextRef="#ctx0" brushRef="#br0" timeOffset="35328.2058">11311 9105 1707 0,'-2'3'434'0,"2"2"-129"15,0 16-177-15,2 7-40 16,6 15-26-16,-1 6-6 15,0 8-11-15,-1-2-8 16,-2-6-12-16,2-7-25 16,-2-17-72-16,3-9 24 0</inkml:trace>
  <inkml:trace contextRef="#ctx0" brushRef="#br0" timeOffset="35467.4645">11169 9267 1716 0,'20'0'420'16,"10"-1"-179"-16,23-4-130 16,8 3-28-16,13-1-40 15,4 3 12-15,-5 6-396 16</inkml:trace>
  <inkml:trace contextRef="#ctx0" brushRef="#br0" timeOffset="36060.6143">11904 9044 1541 0,'-13'-4'299'15,"-9"-4"-93"-15,1 12-104 16,-1 5-28-16,6 14-55 15,1 6-9-15,11 13-6 16,4 4-1-16,8 9-1 16,10 3 1-16,9-6 0 0,10-6 1 15,5-23 5-15,3-10 0 16,7-21 5 0,-2-13 4-16,-11-14 2 0,-13-6 6 15,-23-4 21-15,-17-4 5 16,-25 6-2-16,-7-1-5 15,-6 11-27-15,4 6-11 16,20 12-37-16,7 6-18 0</inkml:trace>
  <inkml:trace contextRef="#ctx0" brushRef="#br0" timeOffset="36226.1799">12252 9415 1722 0,'-1'0'409'15,"2"0"-180"-15,2-6-171 16,7-4-47-16</inkml:trace>
  <inkml:trace contextRef="#ctx0" brushRef="#br0" timeOffset="36688.7435">12657 9203 1520 0,'5'-12'276'15,"2"-17"-83"-15,-3-2-40 0,-9 1-54 16,-5-5-19-16,-10 5-20 16,-3 1-9-16,-3 10-23 15,-3 7-12-15,2 12-15 16,5 7-3-16,6 9-9 16,5 3-1-16,8 7-1 15,7 3 2-15,7-2 5 16,4-3 2-16,7-7 4 15,1 0 0-15,3-6 1 16,1-3 3-16,-3-8-1 16,0 0 0-16,1 0-2 15,-1 2-1-15,-2 9-2 16,-2 1 1-16,-4 10 3 16,-8 8 2-16,-8 7 6 15,-5 6-7-15,-18-1 33 16,0-3 9-16,-9-5 8 15,-4-12 10-15,5-12-30 0,1-10-22 16,14-16-64-16,9-7-27 16</inkml:trace>
  <inkml:trace contextRef="#ctx0" brushRef="#br0" timeOffset="37108.8517">13062 9108 1551 0,'11'-1'321'15,"8"-2"-93"-15,17 0-60 16,4 3-37-16,10 0-38 16,-2 1-3-16,2 5-22 15,-6-1-16-15,-13 1-24 16,-8-2-11-16,-20 4-13 16,-6 2-3-16,-18 7-8 15,-5 6-5-15,-11 5-3 16,-1 3 1-16,4 4 4 0,7-3 8 15,13-1 2-15,1-5 0 16,14-6 0-16,4 1 0 16,12-11 1-16,7 1-1 15,14-8 2-15,5 1-24 16,4 2-73-16,3-8 94 16</inkml:trace>
  <inkml:trace contextRef="#ctx0" brushRef="#br0" timeOffset="37321.4015">13164 9241 1307 0,'0'0'312'0,"8"-3"25"16,8 3-112-16,16 0-72 15,13 0-44-15,17 2-46 16,8 1-23-16,7-1-29 16,-9 0-25-16</inkml:trace>
  <inkml:trace contextRef="#ctx0" brushRef="#br0" timeOffset="37548.7845">13515 8917 1603 0,'10'-2'342'0,"13"-6"-108"15,14 7-102-15,10 1-69 16,4 0-22-16,3 3-19 15,-4-3-29-15,-1 2-71 16</inkml:trace>
  <inkml:trace contextRef="#ctx0" brushRef="#br0" timeOffset="37699.5133">13968 8754 1657 0,'2'1'396'0,"-1"6"-127"15,0 12-73-15,-2 19-103 16,-2 11-18-16,0 13-46 16,1-2 4-16,7-5 224 15</inkml:trace>
  <inkml:trace contextRef="#ctx0" brushRef="#br0" timeOffset="37992.2113">14137 8605 1579 0,'11'24'333'0,"17"42"-77"15,5 22-8-15,3 18 5 16,-2 9-27-16,-14 9-72 16,-16 0-36-16,-28 0-67 15,-18-8-18-15,-14-18-14 16,-9-19-5-16,6-26-29 16,6-8 3-16</inkml:trace>
  <inkml:trace contextRef="#ctx0" brushRef="#br1" timeOffset="50406.0498">9037 7306 1282 0,'-2'0'240'0,"-1"-4"-159"16,1 2 2-16,2 1-32 15,0 0-24-15,0 0-23 16,23-17-3-16,46-37-3 16,-17 23 1-16,4-2 2 15,2 4 5-15,-1 5 10 16,-7 6 9-16,1 11 15 16,-3 3 2-16,-2 9-1 15,2 5-6-15,0 6-15 16,5 4-4-16,0-1-11 15,-1 0-3-15,0-5 0 16,2 0 0-16,3-3-1 16,2 1 10-16,0-1 14 15,-7-1 4-15,-7-2 8 0,-5-2-5 16,-7-5-14-16,-6-1-5 16,0-7-8-16,-1-6-4 15,8-6-7-15,4-3-18 16,7-6-65-16,6-3-42 15</inkml:trace>
  <inkml:trace contextRef="#ctx0" brushRef="#br1" timeOffset="50935.3844">10544 7118 1474 0,'4'0'203'0,"5"0"-89"0,4 1-86 16,9 6-13-16,4 4 1 15,7 7-12-15,2-1-5 16,2-1 1-16,1-2 0 15,1-8 0-15,5-5 2 16,6-11 2-16,3-3 0 0,6-9 15 16,2-5 14-16,2 0 25 15,4-1 8-15,4-1 1 16,4 4-2-16,6 5-27 16,1 3-6-16,0 9-21 15,-8 1-6-15,-8 4-3 16,-3 3-1-16,-8 5 0 15,-3 5 2-15,-9-2 4 16,-4 1-10-16,-12-3-83 16</inkml:trace>
  <inkml:trace contextRef="#ctx0" brushRef="#br1" timeOffset="51669.9547">12876 7215 1500 0,'-5'1'213'16,"-2"0"-93"-16,7-1-94 15,1-2-2-15,-1 0-14 16,0 1-19-16,14-8-14 16,40-43-2-16,-22 23 12 15,7-3 4-15,11-7 5 16,4 2 2-16,3-2 10 15,5 3 8-15,2 8 12 16,-2 3 5-16,7 17 1 0,-2 8-1 16,-5 15-9-16,-1 12-4 15,-3 7-12-15,-2-2-4 16,5-5-5-16,4-10-2 16,5-9 2-16,0-4 1 15,-4-5 6-15,-7-6 4 16,-14-1 3-16,-9-2 0 15,-19 1-11-15,-6 5-65 0</inkml:trace>
  <inkml:trace contextRef="#ctx0" brushRef="#br1" timeOffset="52182.4224">14223 7032 1591 0,'5'4'243'15,"4"3"-170"-15,1 3-44 16,10 1-2-16,0-3 0 16,5 1-28-16,0-6-1 15,0 0 2-15,-2-3 4 0,-7-7 5 16,2 0 7-16,-4-7 15 15,1-2 4-15,7-1 3 16,3-5-1-16,13-3-17 16,9 7-4-16,9-3-10 15,5 5-1-15,7 7-5 16,1 2-1-16,6 13-1 16,-1 10 0-16,-5 5 15 15,-5-2 17-15,1 2 24 16,6-4 8-16,2-4-3 15,5 3-15-15,-14 0-25 16,-10 0-38-16,-20 14-42 16</inkml:trace>
  <inkml:trace contextRef="#ctx0" brushRef="#br0" timeOffset="66269.6483">1919 11851 986 0,'-1'-14'431'0,"1"-16"-234"0,0 8-1 16,1 15 6-16,-1 10-10 16,0 31-38-16,0 17-27 15,3 28-52-15,4 15-22 16,1 22-32-16,-1-3-10 16,1-3-1-16,0-11-12 15,3-29-41-15,4-14-39 16,-7-26-144-16</inkml:trace>
  <inkml:trace contextRef="#ctx0" brushRef="#br0" timeOffset="66493.306">2269 11890 1557 0,'0'-5'318'0,"1"0"-76"15,-2 9-38-15,0-4-74 16,-2 30-33-16,-7 62-34 16,10-19-12-16,4 14-21 15,6 3-8-15,5-8-10 16,0-9-19-16,0-23-53 16,-2-6-39-16,-4-18-123 15</inkml:trace>
  <inkml:trace contextRef="#ctx0" brushRef="#br0" timeOffset="66643.9023">1967 12239 1663 0,'19'4'342'16,"20"7"-204"-16,9-3-58 15,12 1-27-15,2 0 11 16,6 3-128-16</inkml:trace>
  <inkml:trace contextRef="#ctx0" brushRef="#br0" timeOffset="67197.6138">2605 12537 1328 0,'0'0'268'0,"2"9"-40"0,-2 6-27 16,-1 10-60-16,-1 6-20 15,-3 7-56-15,-3-2-20 16,3-7-25-16,1-7-6 16,4-16-5-16,2-7-2 15,7-13-4-15,4-5-2 16,5-11-2-16,4 0-1 16,2 3 0-16,1 5-1 0,-4 11 1 15,-2 9 3 1,-8 9 15-16,0 9 8 0,-8 9 9 15,-2 2-2-15,-2 0-8 16,-1-4-6-16,1-7-7 16,1-7-4-16,6-13-6 15,1-9-4-15,6-12-14 16,1-3-1-16,5-3 4 16,3 5 4-16,-2 8 8 15,1 7 0-15,-5 12 3 16,-2 11 7-16,-4 12 11 15,-3 7 3-15,-1 6-1 16,0 0-6-16,-2-10-23 16,3-4-41-16,3-12-83 15</inkml:trace>
  <inkml:trace contextRef="#ctx0" brushRef="#br0" timeOffset="67362.9339">3053 12602 1197 0,'4'-5'345'15,"5"-2"-90"-15,0 5 3 16,0 8-60-16,-3 7-36 16,-1 11-69-16,-1 5-27 15,0 6-35-15,1-2-11 16,1-3-27-16,-1-6-42 16,-2-11-157-16</inkml:trace>
  <inkml:trace contextRef="#ctx0" brushRef="#br0" timeOffset="67513.5295">3062 12333 1480 0,'-1'-1'292'16,"1"-2"65"-16,4 6-289 15,-4-3-38-15,0 0-39 16</inkml:trace>
  <inkml:trace contextRef="#ctx0" brushRef="#br0" timeOffset="67776.916">3236 12630 1566 0,'4'15'372'0,"3"18"-17"0,0 4-88 15,-4-2-119-15,2-4-47 16,-2-11-63-16,1-6-14 15,-2-16-7-15,3-11-2 16,6-14-6-16,6-3-4 16,10-6-5-16,3 4-1 15,3 7-3-15,0 2-2 0,-3 18 1 16,-4 7 1-16,-11 20 13 16,-6 10 6-16,-4 11 4 15,-4 3 12-15,0-5 42 16,4-6-50-16</inkml:trace>
  <inkml:trace contextRef="#ctx0" brushRef="#br0" timeOffset="68275.4353">4290 11969 1441 0,'-19'14'254'0,"-26"25"-47"15,0 14-18-15,3 22-74 16,8 16-28-16,20 13-31 16,14-1-14-16,26-12-27 15,12-13-4-15,15-22 12 16,4-11-11-16,10-18-45 15</inkml:trace>
  <inkml:trace contextRef="#ctx0" brushRef="#br0" timeOffset="68651.506">4494 12209 1499 0,'-3'-1'290'0,"-4"0"-28"16,8 2-60-16,-1-1-96 15,0 0-25-15,30 4-34 16,44 6-7-16,-26-10-11 16,3 2-5-16,-8 1-10 15,-8 5-3-15,-7 5-5 16,-10 2-1-16,-20 7-3 15,-9 4-2-15,-17 9 1 16,-7 3 0-16,-4 1-1 16,1-2 1-16,7-7-1 15,8-4-1-15,15-7-1 16,8-5-1-16,16-6 0 16,9-1 1-16,13-4 2 15,4 1 1-15,3 0 15 16,4 2-26-16,-2-6 10 15</inkml:trace>
  <inkml:trace contextRef="#ctx0" brushRef="#br0" timeOffset="68842.9895">4521 12458 1421 0,'3'0'279'0,"3"-5"72"0,22 2-222 16,12 2-37 0,15-4-34-16,8 3-24 0,3 3-4 15,-4 1 6-15</inkml:trace>
  <inkml:trace contextRef="#ctx0" brushRef="#br0" timeOffset="69069.5053">4841 12065 1599 0,'23'2'340'16,"15"3"-115"-16,20 21-107 15,7 11-16-15,-3 20-25 16,-7 14 0-16,-27 16 8 15,-18 5-6-15,-25-1-20 0,-11-8-15 16,-3-22-38-16,1-11-19 16,9-26 59-16</inkml:trace>
  <inkml:trace contextRef="#ctx0" brushRef="#br0" timeOffset="69385.5474">5550 12293 1522 0,'13'0'322'15,"8"-1"5"-15,22-1-170 16,7-3-36-16,15 0-57 16,0 1-22-16,-7 3-15 15,-8 1-13-15,-19 0-47 16</inkml:trace>
  <inkml:trace contextRef="#ctx0" brushRef="#br0" timeOffset="69593.6572">5616 12516 1679 0,'18'-4'385'0,"29"-6"-175"16,14 5-35-16,11-3-72 15,-4 3-22-15,-7 7 291 16</inkml:trace>
  <inkml:trace contextRef="#ctx0" brushRef="#br0" timeOffset="78933.4892">6803 12633 1047 0,'-61'12'326'0,"-48"7"-231"16,47-4-67-16,29-2-6 15,57-10-10-15,35 0-9 16,68-7-4-16,33-4-1 0,80-1 5 15,33 1 4-15,62 0 6 16,34 1 17-16,56-2 13 16,22 1 3-16,49 3 12 15,17 0-5-15,20 4 7 16,10-2 12-16,2 2 8 16,1-3-11-16,-5 3-20 15,-24 1-3-15,-5 1-23 16,-24 1-7-16,-45-2-7 15,-18 2 0-15,-82-6-3 16,-39 1 16-16,-81-2-62 16</inkml:trace>
  <inkml:trace contextRef="#ctx0" brushRef="#br0" timeOffset="79826.032">7212 11579 1433 0,'-18'0'248'0,"-16"4"-45"16,-17 21-47-16,-7 12-24 15,4 31-34-15,9 15-26 16,20 19-34-16,13 5-8 15,23-9-14-15,4-13-1 16,20-13 0-16,9-10 2 16,0-17-33-16,10-11-41 15</inkml:trace>
  <inkml:trace contextRef="#ctx0" brushRef="#br0" timeOffset="80116.1933">7413 12103 1311 0,'0'-9'237'0,"6"-10"-118"16,-2-6-15-16,1-9-12 15,3-3 3-15,-3-10-2 16,1-4-1-16,-1 8 1 15,1 6-1-15,-2 19-10 16,-1 17-12-16,-3 23-22 16,-1 13-17-16,0 25-16 15,-3 7 0-15,1 4-7 16,4 2 2-16,1-10 2 0,9-5-20 16,7-13-53-16</inkml:trace>
  <inkml:trace contextRef="#ctx0" brushRef="#br0" timeOffset="80291.7176">7685 12087 1611 0,'19'0'303'15,"12"-3"-177"-15,17 3-87 16,5 2-8-16,4 1-16 15,-2 3 33-15</inkml:trace>
  <inkml:trace contextRef="#ctx0" brushRef="#br0" timeOffset="80640.2464">8381 11851 1540 0,'-14'-6'277'16,"-17"-4"-112"-16,-5 9-47 16,-2 16-74-16,3 12-27 15,11 15-22-15,6 7-2 16,19 3 3-16,8-2 2 15,16-5 5-15,8-4 3 16,7-14 8-16,1-6 4 0,6-19 7 16,-4-7 4-1,-3-18 16-15,-6-7 10 16,-20-11 12-16,-8-4 1 0,-20-9-22 16,-9 2-15-16,-6 8-31 15,1 9-29-15,12 19-246 16</inkml:trace>
  <inkml:trace contextRef="#ctx0" brushRef="#br0" timeOffset="80805.0463">8594 12209 1655 0,'0'-4'334'0,"2"-1"-207"0,6-1-54 16,7 4-364-16</inkml:trace>
  <inkml:trace contextRef="#ctx0" brushRef="#br0" timeOffset="81160.4336">8785 11932 1428 0,'4'-6'282'0,"12"3"58"16,13 11-214-16,16 13-47 15,9 9-24-15,1 7-9 16,-11-2 5-16,-22 5-20 16,-15-1-3-16,-20-3-5 15,-7-3-1-15,-7-11 3 16,0-7-3-16,-4-17-7 15,5-8-5-15,11-13-16 16,4-3-12-16,18-9 0 16,7-5 1-16,6-12 7 15,6 0 8-15,-3-1 2 16,-4 3 4-16,-11 14 11 16,-8 1 4-16,-18 14 2 15,-4 7-1-15,-9 14-13 16,1 5-5-16,4 8-22 15,6 3-15-15</inkml:trace>
  <inkml:trace contextRef="#ctx0" brushRef="#br0" timeOffset="81563.9343">9268 11928 1572 0,'6'1'311'16,"4"0"-100"-16,10-1-75 15,11 3-34-15,9 0-15 16,4-1-13-16,2 1-34 15,-5 2-10-15,-15 2-11 16,-8 0-4-16,-15 7-4 16,-9 5-2-16,-11 2-2 15,-6 6-2-15,-7 3-2 16,-1-5 0-16,3 6-2 16,2-1 0-16,3-7-1 0,10 1 1 15,7-8-1 1,7-4 0-16,14-4-1 0,3-3 1 15,10-7 6-15,7 1-12 16,4-4-86-16,6-2-54 16</inkml:trace>
  <inkml:trace contextRef="#ctx0" brushRef="#br0" timeOffset="81774.3034">9330 12099 1565 0,'5'-2'281'0,"16"1"-140"16,10-3-59-16,20 0-34 15,10-1-27-15,7 2-16 16,-2 2-49-16</inkml:trace>
  <inkml:trace contextRef="#ctx0" brushRef="#br0" timeOffset="82049.3244">9754 11824 1476 0,'4'-4'235'15,"9"-5"-102"-15,-3-1-12 16,10 1-39-16,-3-1-15 0,3 5-5 16,-4 0-16-16,-7 1-25 15,0 3-8-15,-7 1-9 16,3 4-2-16,-1 2 4 15,-1 2-29-15,1 2-374 16</inkml:trace>
  <inkml:trace contextRef="#ctx0" brushRef="#br0" timeOffset="82630.8534">10033 11810 830 0,'2'-5'428'0,"5"-7"-224"16,2 0-97-16,4-4 0 15,1-1-7-15,-2-3 6 16,0 2 2-16,-4 3-10 16,-2 3 17-16,-6 11-6 15,-5 1-13-15,-2 17-29 0,0 6-25 16,1 13-28-16,4 7-4 16,1 5 1-16,2 1-27 15,8-6-320-15</inkml:trace>
  <inkml:trace contextRef="#ctx0" brushRef="#br0" timeOffset="82926.3967">10342 11487 1657 0,'16'23'373'0,"17"41"-172"16,3 12 6-16,-13 30-25 15,-10 13-30-15,-28 4-48 16,-12-1-28-16,-12-15-48 15,-3-8 3-15,-1-19-26 16,-2-10 255-16</inkml:trace>
  <inkml:trace contextRef="#ctx0" brushRef="#br0" timeOffset="83914.5726">10974 11569 1557 0,'-12'3'296'0,"-25"17"-106"16,-5 17-23-16,-6 40-57 16,0 26-26-16,10 28-38 15,12 6-14-15,25-4-20 16,8-17 1-16,33-26-36 15,14-23 133-15</inkml:trace>
  <inkml:trace contextRef="#ctx0" brushRef="#br0" timeOffset="85801.5364">11196 12004 1219 0,'1'0'289'0,"11"1"-130"16,7 1-41-16,21 0-14 16,12 0-13-16,13-1-36 15,8 0-6-15,4 0-19 16,-10 0-6-16,-20 2-8 15,-15 2-5-15,-24 4 6 16,-7 8 7-16,-18 1 11 16,-12 3 2-16,-17 6-4 15,-9 0-9-15,-2 6-10 16,4 0-4-16,14-6-6 16,10 0-2-16,17-9-3 15,12 0 0-15,22-8 1 16,9-4 2-16,19-7 3 15,7-3 1-15,5 1-16 16,0 0-24-16</inkml:trace>
  <inkml:trace contextRef="#ctx0" brushRef="#br0" timeOffset="86028.081">11293 12188 1680 0,'12'-1'359'0,"28"-5"-219"16,13 2-49-16,27-4-24 15,10-1-37-15,-6 3 7 16,1 1-18-16</inkml:trace>
  <inkml:trace contextRef="#ctx0" brushRef="#br0" timeOffset="86251.8716">11664 11851 1608 0,'22'0'321'0,"14"-2"-162"16,19 2-113-16,7 1 2 16,3-1-35-16,-2-2-14 15</inkml:trace>
  <inkml:trace contextRef="#ctx0" brushRef="#br0" timeOffset="86402.4676">12167 11589 1711 0,'0'7'385'0,"-2"12"-215"16,6 10-75-16,-2 22-51 15,-2 11-22-15,9 18 25 16,-6-2 352-16</inkml:trace>
  <inkml:trace contextRef="#ctx0" brushRef="#br0" timeOffset="86835.204">12171 12171 1638 0,'12'0'353'0,"17"1"-197"16,13-1-20-16,20-3-57 16,6 0-38-16,9 1-6 15,-6 2 30-15</inkml:trace>
  <inkml:trace contextRef="#ctx0" brushRef="#br0" timeOffset="87166.9112">12772 11981 1657 0,'-4'-6'387'0,"-1"0"-168"15,2 3-78-15,-1 4-74 16,4 6-30-16,3 3-98 15,4 7-51-15</inkml:trace>
  <inkml:trace contextRef="#ctx0" brushRef="#br0" timeOffset="87378.3434">12766 12145 1567 0,'-3'4'296'0,"-3"9"-111"0,5 6-57 15,4 12-39-15,5 9-10 16,3 9-4-16,-5 11 10 16,-8-2 1-16,-9-6-5 15,-7-11-28-15,-6-12-12 16,-1-16-14-16,-3-9-6 16,-2-15-53-16,7-12-52 15,7-12-188-15</inkml:trace>
  <inkml:trace contextRef="#ctx0" brushRef="#br0" timeOffset="88033.3024">12987 12005 1301 0,'4'-5'269'16,"3"-10"-54"-16,12-3-120 16,9-3-15-16,18-2-13 15,3 6-23-15,5 12-10 16,-4 6 2-16,-15 14-26 16,-8 6-3-16,-27 5 4 15,-13 4 2-15,-21 2 4 16,-6-1-3-16,2-9-1 15,6-5-2-15,19-8-5 16,11-7-1-16,19 1-4 16,8-2-2-16,12 5 1 15,5 6 3-15,1 8 11 16,-5 6 7-16,-20 7 36 0,-13-1 14 16,-27 3 4-16,-9-1-1 15,-17-10-26-15,-2-3-22 16,1-17-64-16,0-10-54 15</inkml:trace>
  <inkml:trace contextRef="#ctx0" brushRef="#br0" timeOffset="88261.4844">13392 11538 1526 0,'19'-4'288'0,"30"2"-30"16,6 17-51-16,5 32-85 15,-3 16-6-15,-25 44-33 16,-17 15 1-16,-30 10-7 16,-17 2-14-16,-25-15-34 15,0-13-52-15,8-23 316 16</inkml:trace>
  <inkml:trace contextRef="#ctx0" brushRef="#br0" timeOffset="88827.595">14254 11569 1463 0,'-12'-3'239'0,"-16"3"-42"0,-11 8-14 16,-18 26-36-16,-3 16-20 15,-2 35-64-15,11 25-21 16,26 8-23-16,17 0-9 15,25-18-5-15,12-14 1 16,16-16 8-16,8-9-16 16,2-21-41-16,2-12-409 15</inkml:trace>
  <inkml:trace contextRef="#ctx0" brushRef="#br0" timeOffset="89186.0256">14396 12035 1541 0,'0'-6'275'0,"11"-3"-51"15,10 7-81-15,24-4-53 16,10-1-8-16,14 2-46 15,-2 1-13-15,-13 6-10 16,-9 6-2-16,-28 4-5 0,-11 4 3 16,-25 11 6-16,-12 3 1 15,-14 11 3-15,-3 0-4 16,-3-3-6-16,7 4-4 16,12-9 0-16,9-5-1 15,23-9 2-15,10-2 2 16,26-8 0-16,8-2 1 15,7-6 0-15,2-5 1 16,-3-6-21-16,1 0-19 0</inkml:trace>
  <inkml:trace contextRef="#ctx0" brushRef="#br0" timeOffset="89383.498">14473 12140 1413 0,'-1'0'231'0,"9"1"-2"15,13 1-75-15,25-1-68 16,8 2 4-16,17-3-61 16,4 0-14-16,0 1 3 15,0-1-32-15</inkml:trace>
  <inkml:trace contextRef="#ctx0" brushRef="#br0" timeOffset="89577.0253">14771 11778 1454 0,'7'-1'202'15,"12"-1"-80"-15,9 2-44 16,15 6-24-16,4 3-15 16,5-1-27-16,-3 1-54 0</inkml:trace>
  <inkml:trace contextRef="#ctx0" brushRef="#br0" timeOffset="89701.6896">15179 11673 1549 0,'0'-3'328'0,"-7"3"-58"15,0 11-39-15,5 17-112 16,-3 13-41-16,3 18-54 16,10 8 16-16,1 1-337 15</inkml:trace>
  <inkml:trace contextRef="#ctx0" brushRef="#br0" timeOffset="90120.2539">15493 11916 1587 0,'1'5'346'16,"-1"3"-81"-16,-4 22-116 16,1 11-35-16,3 12-43 15,3 6-25-15,3-1-21 16,0-2 0-16,-5-7-17 16,1-8-30-16,1-18-58 15</inkml:trace>
  <inkml:trace contextRef="#ctx0" brushRef="#br0" timeOffset="90266.8661">15331 12149 1632 0,'12'-1'342'0,"11"-3"-168"16,24 3-110-16,12 1-7 15,13 0-16-15,2 0-28 0</inkml:trace>
  <inkml:trace contextRef="#ctx0" brushRef="#br0" timeOffset="90429.9592">15950 11959 1509 0,'-2'-6'288'0,"-6"-8"-29"16,4 4-130-16,4 7-100 15,0 1-4-15,4 6-56 16,-4-4-286-16</inkml:trace>
  <inkml:trace contextRef="#ctx0" brushRef="#br0" timeOffset="90623.4411">15964 12110 1466 0,'-1'16'257'0,"1"21"-21"0,2 5-25 15,-3 9-40-15,-6 3-10 16,-12 1-43-16,-6-5-23 16,-7-9-41-16,-2-8-17 15,-3-17-12-15,1-12-5 16,2-18-38-16,9-14-34 16,11-18-106-16,11-2 21 15</inkml:trace>
  <inkml:trace contextRef="#ctx0" brushRef="#br0" timeOffset="91013.7381">16142 11819 1483 0,'0'-3'223'0,"2"-11"-71"16,12 4-30-16,12-1-22 16,14 3 9-16,9 8-34 15,-2 1-14-15,-7 11-15 16,-10 3-8-16,-27 7-9 0,-11 3-2 16,-23 6-9-16,-6-2-3 15,-1-5-4-15,9-2-3 16,19-13-8-16,10-1-5 15,23-2-4-15,10 2 0 16,13 7 1-16,5 5 4 16,-5 10-1-16,-9 2 2 15,-29 6 13-15,-19 0 6 16,-30-2 11-16,-13-5 2 16,-11-6-5-16,8-4-6 0,12-14-48 15,13-7-25-15</inkml:trace>
  <inkml:trace contextRef="#ctx0" brushRef="#br0" timeOffset="91267.6934">16630 11622 1588 0,'10'-5'362'16,"6"-4"-102"-16,16 21-95 16,8 18-32-16,10 32-53 15,1 22-7-15,-11 23-20 16,-11 4-6-16,-30-3-12 0,-19-5-4 16,-25-10-8-16,-8-5-20 15,1-20-37-15,8-15 109 16</inkml:trace>
  <inkml:trace contextRef="#ctx0" brushRef="#br0" timeOffset="91745.576">15864 12657 1465 0,'3'3'224'15,"15"-1"-58"-15,14 1-24 16,32-3-32-16,22 2-7 16,27-2-41-16,11 0-12 15,-2 3-9-15,-7-1 1 16,-19 3-12-16,-14-3-7 0,-17-3 4 16,-12 0 20-16</inkml:trace>
  <inkml:trace contextRef="#ctx0" brushRef="#br0" timeOffset="99997.0786">8136 12886 1535 0,'-16'0'272'15,"-21"10"-86"-15,-7 8-17 16,0 27-36-16,5 13-16 16,14 24-38-16,12 15-23 15,22 24-28-15,9-1-10 16,17-4-8-16,7-14-31 0,4-39-159 16,6-9-133-16</inkml:trace>
  <inkml:trace contextRef="#ctx0" brushRef="#br0" timeOffset="100286.4141">8339 13422 1163 0,'1'-11'310'0,"0"-15"-170"15,6-5-18-15,6-12-4 16,1 0 8-16,2-5-22 16,-1 2 16-16,-5 10-1 15,-5 0-3-15,-4 18-6 16,-2 10-13-16,0 18-37 0,0 17-19 16,-4 20-36-16,4 7 0 15,1 20-2-15,1 1 5 16,7-6-39-16,0-7-37 15,5-26-65-15</inkml:trace>
  <inkml:trace contextRef="#ctx0" brushRef="#br0" timeOffset="100492.3793">8707 13358 1558 0,'1'1'303'16,"8"-1"-104"-16,20 3-111 15,12-1 2-15,21-2-55 16,4 0-13-16,6 0-8 16,-4-1-32-16</inkml:trace>
  <inkml:trace contextRef="#ctx0" brushRef="#br0" timeOffset="100885.436">9480 13123 1416 0,'-16'-11'282'0,"-9"-10"14"0,-9 12-113 16,0 7-28-16,2 11-76 16,-2 7-38-16,10 15-34 15,2 7-6-15,16 15-5 16,10 8 0-16,16 6 3 15,8-6-2-15,15-15 7 16,3-14 4-16,12-29 7 16,0-8 4-16,-6-27 6 15,-7-10 4-15,-23-12 3 16,-12-6 1-16,-20 4-10 16,-13 1-8-16,-12 10-20 15,-1 9-27-15,6 14 7 16</inkml:trace>
  <inkml:trace contextRef="#ctx0" brushRef="#br0" timeOffset="101061.6787">9712 13547 1704 0,'2'-3'360'0,"4"-5"-213"0,6-1-139 16,-2-2 38 0</inkml:trace>
  <inkml:trace contextRef="#ctx0" brushRef="#br0" timeOffset="101524.3885">10075 13195 1588 0,'-1'-10'302'0,"-5"-8"-166"16,-3-1-42-16,-6 2-38 15,-3 1-29-15,-7 1-14 16,0 2-4-16,0 4-7 15,3 7-5-15,6 6-7 0,3 1-2 16,1 8-2 0,3-1 0-16,5 3 3 0,4 5 2 15,5-2-1-15,9 0-1 16,7-7-5-16,1-3-1 16,6-7 4-16,-3-3 3 15,-3-6 9-15,1-1 5 16,-3 4 20-16,-3 3 17 15,1 12 22-15,0 9 5 0,2 13-7 16,3 11-11 0,-1 12-16-16,1 7-5 0,-20-1 3 15,-8-3 13-15,-18-13 21 16,-10-10 7-16,-3-16-12 16,-3-10-11-16,-1-17-25 15,5-7-24-15,9-16-46 16,7-3 347-16</inkml:trace>
  <inkml:trace contextRef="#ctx0" brushRef="#br0" timeOffset="102092.9885">10367 13304 1398 0,'1'0'236'16,"5"2"-21"-16,16 4-98 15,5 0-3-15,24 3-16 16,7-1-22-16,4 1-30 16,-1 2-13-16,-15-2-13 15,-10 0-4-15,-22 0-4 16,-11 2-5-16,-11 3-8 16,-10 2-4-16,-11 6-6 15,-6 1 0-15,-6 3 4 16,2 5 3-16,6 2 3 15,9-2-2-15,15-6 2 0,5-4-1 16,16-6 2-16,9-4 0 16,13-1 1-16,6-2 0 15,0-4-10-15,1 1-52 16</inkml:trace>
  <inkml:trace contextRef="#ctx0" brushRef="#br0" timeOffset="102305.8461">10420 13508 1652 0,'13'0'329'0,"22"0"-227"16,15 0-14-16,12-6-22 15,11 8-34-15,-3 3-33 16,-3-4-31-16</inkml:trace>
  <inkml:trace contextRef="#ctx0" brushRef="#br0" timeOffset="102530.5109">10702 13170 1631 0,'10'3'297'16,"16"-1"-236"-16,8 3-26 15,7 2-8-15,5 1-7 0,-1 0-72 16,-3-3-140-16</inkml:trace>
  <inkml:trace contextRef="#ctx0" brushRef="#br0" timeOffset="102664.1705">11075 13079 1361 0,'0'5'262'0,"-4"9"8"15,2 8-101-15,-1 10-95 16,0 9-18-16,3 7-47 15,1 4 19-15</inkml:trace>
  <inkml:trace contextRef="#ctx0" brushRef="#br0" timeOffset="102886.9392">11225 12917 1667 0,'11'26'357'0,"8"22"-199"16,6 21-57-16,2 11 21 15,-16 28 0-15,-11 8 17 16,-20 10-35-16,-10-2-30 16,-9-22-61-16,-5-14-31 0,0-26-42 15,-3-9 348-15</inkml:trace>
  <inkml:trace contextRef="#ctx0" brushRef="#br0" timeOffset="103381.677">11784 12906 1584 0,'-14'11'293'0,"-16"26"-139"16,-12 12-28-16,-5 26-23 16,0 16-11-16,5 20-38 15,10 4-9-15,21-3-23 16,12-8-11-16,23-32-9 16,11-8-13-16,13-25-65 15,5-11-296-15</inkml:trace>
  <inkml:trace contextRef="#ctx0" brushRef="#br0" timeOffset="103680.893">11946 13493 1534 0,'7'-11'242'15,"6"-17"-137"-15,4-5-5 16,5-7-6-16,1 2-6 16,0 5-14-16,-3 4 0 15,-9 12 1-15,-4 4-7 0,-7 11-11 16,-1 6-11-16,-7 22-13 16,-1 13 2-16,0 25-4 15,1 9-4-15,5 3-5 16,4-5-10-16,6-17-12 15,11-8-17-15,12-20-58 16,2-10-200-16</inkml:trace>
  <inkml:trace contextRef="#ctx0" brushRef="#br0" timeOffset="106363.5674">12644 13272 1423 0,'3'-6'255'0,"7"-5"-53"16,2 15-55-16,-7 11-8 16,3 31-50-16,0 11-26 0,-8 17-21 15,0 0-15-15,0-10-19 16,-1-8-39-16,3-18-59 16</inkml:trace>
  <inkml:trace contextRef="#ctx0" brushRef="#br0" timeOffset="106522.4539">12507 13504 1627 0,'8'0'322'0,"19"1"-166"16,14 3-68-16,19-1-39 15,9 1-9-15,5 1-29 16,-1-1-111-16</inkml:trace>
  <inkml:trace contextRef="#ctx0" brushRef="#br0" timeOffset="106870.6169">13406 13260 1514 0,'-17'-2'252'0,"-20"0"-101"15,1 5-49-15,3 18-65 16,8 11-15-16,11 19-17 16,2 4-3-16,14 2 4 15,6-1 1-15,14-9 0 16,14-7 6-16,12-15 11 15,9-12 4-15,4-20 14 16,-6-6 10-16,-16-15 23 16,-12-8 7-16,-27-11 5 15,-10-7-10-15,-26-5-33 16,-6 8-19-16,-3 13-30 16,6 10-36-16,21 20 253 15</inkml:trace>
  <inkml:trace contextRef="#ctx0" brushRef="#br0" timeOffset="107047.1875">13739 13703 1518 0,'1'0'298'16,"-1"-1"-26"-16,0 0-119 15,0 0-113-15,0-1-56 16</inkml:trace>
  <inkml:trace contextRef="#ctx0" brushRef="#br0" timeOffset="107498.5004">14143 13461 1415 0,'5'-10'273'16,"2"-12"5"-16,-2 1-118 16,-5-6-12-16,-7-6-50 15,-2 1-26-15,-7-3-24 16,-4 2-12-16,-8 7-20 15,-3 3-8-15,0 11-15 16,1 7-7-16,6 12-7 0,2 9-1 16,8 8 5-16,4 3 5 15,11 0 2 1,7-1 1-16,9-7-2 0,6-3 2 16,7-7 4-16,0-7 3 15,5-2 3-15,-4 0 0 16,-1 10 7-16,-5 10 2 0,-2 12 4 15,-3 4 1 1,-7 6-3-16,-4-1-2 0,-10-1-1 16,-8 1 6-16,-12-9 9 15,-2-1 4-15,-8-11 8 16,-2-7-4-16,-2-13-30 16,-2-9-12-16,10-9 35 15</inkml:trace>
  <inkml:trace contextRef="#ctx0" brushRef="#br0" timeOffset="108002.612">14540 13379 1492 0,'-5'3'255'0,"5"7"-43"16,11 2-66-16,16 0-43 15,7-2-14-15,8-5-40 16,1 0-6-16,2-1-8 16,-4 0-6-16,-11 1-12 15,-11 3-7-15,-13 7-10 16,-7 6-2-16,-19 9-2 15,-7 2 0-15,-11 5 5 16,0-2 0-16,4-3 2 16,7-3-1-16,12-8 0 15,5-4-1-15,14-7 1 16,10-4 0-16,12-4 2 16,4 2-2-16,12-3-29 15,-4 0-8-15</inkml:trace>
  <inkml:trace contextRef="#ctx0" brushRef="#br0" timeOffset="108199.7145">14554 13617 1513 0,'6'-2'276'16,"3"1"-41"-16,16-1-130 15,14 0-15-15,17-1-44 16,10 0-24-16,8 2-14 16,-3 1-31-16</inkml:trace>
  <inkml:trace contextRef="#ctx0" brushRef="#br0" timeOffset="108440.2539">14880 13219 1506 0,'12'-3'246'0,"18"0"-79"0,7 3-67 16,11 3-36-16,-1 2-20 15,-4 2-34-15,-4-1-12 16,-12-3-75-16,-1-2-74 16</inkml:trace>
  <inkml:trace contextRef="#ctx0" brushRef="#br0" timeOffset="108560.3778">15237 13131 1451 0,'0'-1'275'0,"0"-1"-1"15,-2 3-34-15,2-1-89 16,-1 15-44-16,-1 56-57 15,1-16-15-15,1 9-1 16,1 8 66-16</inkml:trace>
  <inkml:trace contextRef="#ctx0" brushRef="#br0" timeOffset="108963.0507">15384 12822 1391 0,'9'0'254'0,"20"23"-4"16,10 22-26-16,13 39-37 15,4 22-9-15,-11 39-3 16,-17 1 2-16,-28 3-34 16,-26-4-27-16,-41-23-65 15,-8-7 23-15</inkml:trace>
  <inkml:trace contextRef="#ctx0" brushRef="#br2" timeOffset="114987.4445">11083 11355 1527 0,'-2'-5'85'0,"0"-9"-71"16,13 0-6-16,14-8-9 15,11-3-4-15,15-8 2 16,6-3 1-16,11-1 9 16,1 5 13-16,9 11 21 15,-3 6 6-15,-5 18-4 0,1 11-6 16,-5 15-15-16,3 6-6 15,9 3-8-15,5-1-3 16,3-13-1-16,-4-8 0 16,-5-21 4-16,-7-12 3 15,-11-15 8-15,-7-6 3 16,-22 0 3-16,-14 3-11 0,-20 13-135 16</inkml:trace>
  <inkml:trace contextRef="#ctx0" brushRef="#br2" timeOffset="115446.8209">12512 11178 1513 0,'6'15'197'0,"0"8"-159"16,11 22-34-16,5 7 4 16,9 6-3-16,10-3-4 15,5-17 1-15,3-8 3 0,8-22 15 16,2-12 11-16,13-25 26 16,11-13 8-16,5-13 6 15,3 0-1-15,-1 11 4 16,-8 11-4-16,-5 31-25 15,-7 13-14-15,-9 22-22 16,-2 11-9-16,-15 4-57 16,-1-3 29-16</inkml:trace>
  <inkml:trace contextRef="#ctx0" brushRef="#br2" timeOffset="116001.4352">14227 11387 1227 0,'-6'-8'304'0,"1"-11"-76"16,2 2-142-16,14-8-56 15,10-2-8-15,10-4-18 16,13-4-4-16,13 2-2 15,7-2 7-15,13 7 12 16,4 5 3-16,10 11-1 16,3 7-5-16,7 16-4 15,4 3 0-15,-1 6 3 0,-3 2 0 16,-4-7-4-16,-6 0-1 16,-16-8 7-16,-13-4-14 15</inkml:trace>
  <inkml:trace contextRef="#ctx0" brushRef="#br2" timeOffset="116530.6014">15571 11104 754 0,'1'7'321'16,"1"6"-94"-16,9 1-246 0,4 1-5 15,9-6 10-15,6-4 6 16,0-8 67-16,5-2 31 16,-7-3 21-16,-5 3 2 15,-5-1 16-15,-3 3-8 16,0 3-42-16,1 1-31 15,6 7-36-15,4 2-8 0,12 0-10 16,5-1-5-16,8-7-5 16,-3-2 2-16,4-3 5 15,3-5 6-15,8-3 13 16,5 3 9-16,7 6 8 16,-6 3-1-16,-8 14-10 15,-6 6-10-15,-20 10-11 16,-5 6-14-16,-12 4 64 15</inkml:trace>
  <inkml:trace contextRef="#ctx0" brushRef="#br0" timeOffset="179231.0622">18610 11123 1545 0,'-2'33'240'0,"2"65"-146"15,3 23-16-15,3 49-24 16,4 28-14-16,-4 21-25 16,2 12-6-16,-1-10-3 15,3-17 1-15,6-22-34 16,-1-24-86-16</inkml:trace>
  <inkml:trace contextRef="#ctx0" brushRef="#br0" timeOffset="179456.1885">18676 13719 1894 0,'1'2'530'0,"1"5"-291"16,0 0-136-16,1-3-63 15</inkml:trace>
  <inkml:trace contextRef="#ctx0" brushRef="#br0" timeOffset="179843.096">19306 11185 1586 0,'4'-9'321'0,"0"-8"-126"0,3 13-12 16,0 28-82-16,-1 25-12 15,1 58-37-15,2 27-11 16,8 64-17-16,3 15-13 16,5 26-20-16,-2-2-30 15,-8-23-72-15,-4-6-59 16</inkml:trace>
  <inkml:trace contextRef="#ctx0" brushRef="#br0" timeOffset="180038.1012">19603 13666 2134 0,'-5'6'656'0,"-1"8"-432"15,-2 0-68-15</inkml:trace>
</inkml:ink>
</file>

<file path=ppt/ink/ink1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10T14:02:18.103"/>
    </inkml:context>
    <inkml:brush xml:id="br0">
      <inkml:brushProperty name="width" value="0.05292" units="cm"/>
      <inkml:brushProperty name="height" value="0.05292" units="cm"/>
    </inkml:brush>
  </inkml:definitions>
  <inkml:trace contextRef="#ctx0" brushRef="#br0">3738 8868 1667 0,'-1'-59'285'16,"-5"-60"-272"-16,5 32 5 16,0 49-6-16,1 23-10 15,5 54-12-15,7 29-7 16,2 74 7-16,8 31 8 15,1 86 4-15,-4 50 4 16,-5 66 9-16,-13 36-1 0,-5 19-1 16,-2-7-2-16,1-11-8 15,3-11 12-15,10-34 9 16,5-17 5-16,8-42 2 16,5-27-7-16,-5-29-3 15,-2-15-24-15,0-35-107 16,-9-15-173-16</inkml:trace>
  <inkml:trace contextRef="#ctx0" brushRef="#br0" timeOffset="333.2661">1803 11661 1627 0,'109'-15'285'0,"144"-10"-188"15,18 6-15-15,43 9 22 16,26 1 4-16,49-2-44 16,21 1-3-16,29-8-20 15,15 0-15-15,17 1-12 16,6 2-22-16,8 10-69 16</inkml:trace>
  <inkml:trace contextRef="#ctx0" brushRef="#br0" timeOffset="947.8748">19109 6905 1777 0,'1'27'327'15,"2"15"-337"-15,6 50-12 16,3 45 19-16,1 48 12 16,2 32 0-16,9 51-1 15,3 7 0-15,2 32 1 16,-5-1-2-16,-10 13 6 15,-10-17 0-15,-11-5 0 16,-2-8 2-16,-5-29-6 16,1-6 0-16,1-36-1 15,6-18 1-15,10-37-22 16,4-11-47-16</inkml:trace>
  <inkml:trace contextRef="#ctx0" brushRef="#br0" timeOffset="1294.049">16648 9055 1737 0,'42'-5'303'0,"82"2"-338"15,37 1 1-15,78 10 20 16,42 5 3-16,75 3 6 16,9 4 1-16,83-6 3 15,24 0 1-15,36-14 2 16,45-10 0-16,-21-7 2 15,-6-6-1-15,-38 5 2 16,-28 5-2-16,-69 19-25 16,-35 7-77-16</inkml:trace>
  <inkml:trace contextRef="#ctx0" brushRef="#br0" timeOffset="1823.8651">18992 12014 1773 0,'4'18'-7'0,"-4"23"3"0,0 30-3 15,-2 62 12-15,-7 24 16 16,-8 65 26-16,4 24 13 16,-9 44-1-16,1 30-10 15,3 25-19-15,-1 16-5 16,11 2 7-16,6-4 5 15,6-11 5-15,4 2-2 16,2-3-13-16,1-13-5 16,2-25-4-16,3-29-4 15,5-51-4-15,1-21-24 0,0-50-86 16</inkml:trace>
  <inkml:trace contextRef="#ctx0" brushRef="#br0" timeOffset="2273.7547">15705 15198 1556 0,'91'5'220'0,"69"1"-180"15,65 14-47-15,24 3 2 16,71-1 2-16,40-2 1 0,54-2 7 16,48-3 7-16,39 2 7 15,9-1 1-15,46 2-6 16,-3 2-7-16,3 2 9 16,-3 5 15-16,-21 0 44 15,-19 5 18-15,-29 4 28 16,-17 0-8-16,-46 7-47 15,-142-5-5 1,-139-18 35-16</inkml:trace>
</inkml:ink>
</file>

<file path=ppt/ink/ink1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10T14:57:56.663"/>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
  </inkml:definitions>
  <inkml:trace contextRef="#ctx0" brushRef="#br0">3565 10014 1015 0,'-7'0'401'0,"-11"1"-257"0,-7 1-53 15,0 3-12-15,-19-1-41 16,3 5-14-16,-10-3-17 16,12 0-13-16,1 7-105 15</inkml:trace>
  <inkml:trace contextRef="#ctx0" brushRef="#br0" timeOffset="307.6424">2922 10333 907 0,'-7'6'421'0,"-14"7"-249"15,-3 4-73-15,-6 5-41 16,-1 2-15-16,3 6-28 16,0 2-7-16,3 1-2 0,-3-3-32 15</inkml:trace>
  <inkml:trace contextRef="#ctx0" brushRef="#br0" timeOffset="653.5623">2401 10921 614 0,'-11'12'421'0,"-12"14"-85"16,0 6-207 0,4 4-60-16,0 7-18 15,3 8-19-15,0-6-7 16,-2 3-16-16,2-2-5 16,5-8-27-16,-1 2-44 15</inkml:trace>
  <inkml:trace contextRef="#ctx0" brushRef="#br0" timeOffset="969.4815">2188 11840 1335 0,'-1'8'209'0,"-1"8"-139"0,0 4-10 15,1 11-31-15,1 14-11 16,2 19-12-16,2 9-3 15,9-1-7-15,0-10-17 16,5-13-93-16</inkml:trace>
  <inkml:trace contextRef="#ctx0" brushRef="#br0" timeOffset="1299.6896">2416 12825 1048 0,'7'6'371'0,"11"9"-228"0,6 3-61 15,11 0-26-15,3 2-21 16,7 9-23-16,-4 2-6 16,5 10-2-16,-3 4-6 15,-4 0-91-15</inkml:trace>
  <inkml:trace contextRef="#ctx0" brushRef="#br0" timeOffset="1613.4935">3270 13323 1404 0,'7'6'189'0,"17"9"-131"15,8-2-6-15,25 0-30 0,4-2-9 16,2-6-9-16,-3-2-4 16,-4-3-119-16</inkml:trace>
  <inkml:trace contextRef="#ctx0" brushRef="#br0" timeOffset="1941.263">4264 13346 1168 0,'9'0'315'16,"7"0"-196"-16,13-4-28 15,5 0-5-15,13-6-36 16,1-1-7-16,3-4-25 0,-2 0-7 16,-1 3-6-16,-4-2-22 15,-2-6-87-15,1-3-64 16</inkml:trace>
  <inkml:trace contextRef="#ctx0" brushRef="#br0" timeOffset="2207.9816">5088 12952 679 0,'6'0'376'0,"4"-3"-75"15,4-4-188-15,6-3-22 16,-1-5-14-16,4-1-8 16,4-4-12-16,-1-4-14 15,3-5-4-15,1-11-12 16,1-4-8-16,-2-12-14 15,-3-2-29-15,-1-7-132 16</inkml:trace>
  <inkml:trace contextRef="#ctx0" brushRef="#br0" timeOffset="2522.9814">5517 12223 1213 0,'4'-33'263'0,"4"-28"-183"15,-1-17-8-15,0 16-8 16,-2 5-4-16,-2 10-15 16,1 4-9-16,-4-9-24 15,-2 2-6-15,-1-17-28 16,-1-1-34-16,1 3-151 16</inkml:trace>
  <inkml:trace contextRef="#ctx0" brushRef="#br0" timeOffset="2808.8156">5414 11084 1345 0,'-8'-26'209'0,"-11"-23"-131"31,-6 0-3-31,-2 9-25 0,-3 5-16 0,-1 2-14 16,-1-2 1-16,4-5-16 0,-2 3-12 16,0-1-57-16,-1-1-47 31</inkml:trace>
  <inkml:trace contextRef="#ctx0" brushRef="#br0" timeOffset="3090.0502">4739 10339 1247 0,'-8'-12'283'0,"-13"-10"-129"0,1-1-72 31,-1-5-23-31,-6 2-32 16,0 2-14-16,-4 1-27 15,0 6-31-15,1 2-76 16,-5 0-27-16</inkml:trace>
  <inkml:trace contextRef="#ctx0" brushRef="#br0" timeOffset="3248.2212">4244 10005 1359 0,'-10'-3'222'0,"-6"-7"-88"32,-6-2-84-32,0 2-27 0,2-3-32 15,2 1-39-15</inkml:trace>
  <inkml:trace contextRef="#ctx0" brushRef="#br0" timeOffset="4844.6514">19158 7755 685 0,'-9'0'368'16,"-15"0"-119"-16,-5 0-131 15,-2 4-69-15,-3-2-24 16,3 4-20-16,-6 0-29 0</inkml:trace>
  <inkml:trace contextRef="#ctx0" brushRef="#br0" timeOffset="5126.1102">18641 7977 782 0,'-7'3'388'0,"-10"8"-178"0,-5-5-102 15,-1 5-35-15,-4 2-11 16,0 4-15-16,1 6-11 16,-1-4-21-16,0 2-9 15,-1 0-38-15,3-3-44 16</inkml:trace>
  <inkml:trace contextRef="#ctx0" brushRef="#br0" timeOffset="5407.0241">18063 8490 372 0,'-12'8'311'0,"-10"13"56"16,0 4-139-16,1 6-121 16,3 0-49-16,-3 4-38 15,1-1-6-15,0 2-11 16,1 1-9-16,3-2-71 16,6-1-172-16</inkml:trace>
  <inkml:trace contextRef="#ctx0" brushRef="#br0" timeOffset="5626.0693">17757 9101 738 0,'-6'14'378'15,"-7"19"-143"-15,2 3-125 16,2 4-59-16,2 4-14 0,6 1-19 15,1-2-7-15,3-4-8 16,3-4-2-16,1-5 0 16,3 2-5-16,0-2-50 15,0-3-67-15</inkml:trace>
  <inkml:trace contextRef="#ctx0" brushRef="#br0" timeOffset="5828.8873">17850 9826 1050 0,'5'18'340'16,"3"15"-225"-16,7 2-76 16,3 2-4-16,5 1-16 15,4 0-10-15,-3-4-5 0,0-1-2 16,1-2-43-16,-6-1-50 15</inkml:trace>
  <inkml:trace contextRef="#ctx0" brushRef="#br0" timeOffset="6047.8639">18387 10415 1302 0,'7'7'215'0,"7"11"-150"16,6-1-15-16,6 4-1 15,0 0-21-15,4-5-24 16,0 4-2-16,3-3-4 16,-1-4-22-16,6 2-71 15,-2-6-78-15</inkml:trace>
  <inkml:trace contextRef="#ctx0" brushRef="#br0" timeOffset="6221.6745">19126 10678 1214 0,'11'4'234'0,"11"7"-198"0,1-3-19 16,4-1-4-16,3-3 1 15,7 1-10-15,2-3-1 16,1 0-8-16,-3-2-40 16</inkml:trace>
  <inkml:trace contextRef="#ctx0" brushRef="#br0" timeOffset="6386.1967">19767 10656 1087 0,'10'0'300'0,"10"0"-238"16,2-1-36-16,-1-3-20 16,1 0-3-16,0-3-4 15,1-2-11-15,0-2-99 0</inkml:trace>
  <inkml:trace contextRef="#ctx0" brushRef="#br0" timeOffset="6527.0609">20156 10545 1227 0,'13'-3'286'16,"10"-4"-116"-16,2-2-110 16,0 2-17-16,2-2-17 15,1-2-9-15,-3 2-65 16,-2-4-50-16</inkml:trace>
  <inkml:trace contextRef="#ctx0" brushRef="#br0" timeOffset="6686.2661">20588 10289 1153 0,'9'-8'309'15,"13"-10"-195"-15,-1 2-36 16,-2 0-29-16,-3 2-13 16,-2 1-25-16,-2 0-6 15,1 3-63-15,1-4-68 16</inkml:trace>
  <inkml:trace contextRef="#ctx0" brushRef="#br0" timeOffset="6811.8467">20819 10020 1151 0,'2'-8'335'0,"4"-7"-179"0,0 1-71 16,-1-1-26-16,8-3-33 16,-3-1-9-16,8-4-45 15,-2 0-37-15</inkml:trace>
  <inkml:trace contextRef="#ctx0" brushRef="#br0" timeOffset="7018.0271">21002 9718 690 0,'6'-6'487'0,"3"-10"-198"16,4-1-189-16,-2-1-67 16,0 0-18-16,-1-2-12 0,-1 5-5 15,-3-1-36-15,-1 0-7 16,-2 0-10-16,-3-2-40 15,0-1-83-15,0 4-67 16,0 0 22-16,-1-1 120 0,1-2 254 16,0-4 80-16,0-1 21 15,5-1-103-15,-1-1-89 16,2 1-67-16</inkml:trace>
  <inkml:trace contextRef="#ctx0" brushRef="#br0" timeOffset="7197.181">21157 9022 1683 0,'-7'-8'322'0,"-13"-11"-251"16,6-2-56-16,0-3-82 0,1-4-10 0,1-2-81 15,3-1-2-15,2-4 2 16</inkml:trace>
  <inkml:trace contextRef="#ctx0" brushRef="#br0" timeOffset="7325.4658">20999 8559 1165 0,'-8'-7'319'0,"-5"-10"-183"15,-2 3-22-15,-1 2-59 16,1-3-22-16,6-1-58 15,-1-3-41-15</inkml:trace>
  <inkml:trace contextRef="#ctx0" brushRef="#br0" timeOffset="7466.7859">20670 8225 850 0,'-14'-4'370'15,"-16"-3"-198"-15,3-1-106 0,6-3-44 16,4-1-9-16,3-2-30 15,5-1-24-15,-2 0-146 16</inkml:trace>
  <inkml:trace contextRef="#ctx0" brushRef="#br0" timeOffset="7625.7007">20385 8052 612 0,'-12'-6'384'15,"-10"0"-89"-15,-2-5-135 16,4 0-74-16,-1 3-30 15,-1-1-16-15,2 0-30 16,-1 2-5-16,-1-2-6 16,0-1-3-16,-2 2-34 0,-2-2-42 15</inkml:trace>
  <inkml:trace contextRef="#ctx0" brushRef="#br0" timeOffset="7786.284">19691 7827 1411 0,'-11'-1'191'0,"-16"-3"-110"15,3 3-50-15,2-1-26 16,-1 1-2-16,1 1-31 16,0-3-66-16</inkml:trace>
  <inkml:trace contextRef="#ctx0" brushRef="#br0" timeOffset="9047.2075">18751 13686 1108 0,'0'-1'309'0,"-5"-1"-219"16,0 4-19-16,4-2-7 16,0 0 7-16,0 0-16 15,-18 1-5-15,-34 3-10 16,25-6-14-16,-1-3-18 16,-1 0-7-16,4 3-53 15,0 2-43-15</inkml:trace>
  <inkml:trace contextRef="#ctx0" brushRef="#br0" timeOffset="9289.426">18213 13861 1031 0,'-11'3'316'16,"-12"5"-238"-16,-3 3-34 0,1-1-14 15,4 2-7-15,-4-4-14 16,5 1-3-16,-4-1-9 16,5-2-46-16</inkml:trace>
  <inkml:trace contextRef="#ctx0" brushRef="#br0" timeOffset="9448.2042">17767 14135 1179 0,'-11'14'259'16,"-16"10"-208"-16,2 5-30 15,3-2-9-15,1-3-8 16,4-4-64-16,4-1-132 0</inkml:trace>
  <inkml:trace contextRef="#ctx0" brushRef="#br0" timeOffset="9606.2262">17537 14452 683 0,'-5'14'384'0,"-13"9"-70"16,1 6-223-16,-2 1-51 15,-7-2-5-15,3 2-21 32,-1-6-18-32,5-2-88 15</inkml:trace>
  <inkml:trace contextRef="#ctx0" brushRef="#br0" timeOffset="9762.629">17305 14833 654 0,'-5'12'393'16,"-5"21"-95"-16,1 0-169 16,-6 3-65-16,1 0-20 0,1-3-28 15,2 2-7-15,1-11-41 16,2-1-55-16</inkml:trace>
  <inkml:trace contextRef="#ctx0" brushRef="#br0" timeOffset="9918.9537">17153 15383 1312 0,'-3'18'189'0,"-5"21"-169"16,4 2-17-16,0-4-28 15,2-2-35-15,4-2-219 16</inkml:trace>
  <inkml:trace contextRef="#ctx0" brushRef="#br0" timeOffset="10044.8004">17197 15876 591 0,'-2'13'199'15,"1"12"-176"-15,0 2-15 16</inkml:trace>
  <inkml:trace contextRef="#ctx0" brushRef="#br0" timeOffset="10216.8992">17350 16290 1480 0,'3'13'164'0,"3"13"-165"15,3 0 0-15,3-7-45 16,2-2-12-16,5 0-68 16</inkml:trace>
  <inkml:trace contextRef="#ctx0" brushRef="#br0" timeOffset="10357.2751">17675 16679 1126 0,'7'13'266'16,"7"17"-225"-16,1 1-69 16</inkml:trace>
  <inkml:trace contextRef="#ctx0" brushRef="#br0" timeOffset="10482.6062">18068 16970 708 0,'12'8'271'16,"7"8"-176"-16,2-1-73 16,-1-2-34-16</inkml:trace>
  <inkml:trace contextRef="#ctx0" brushRef="#br0" timeOffset="10673.0147">18533 17110 1374 0,'7'4'188'0,"12"4"-113"16,-1-1-28-16,0 1-15 0,0 2-4 15,3 0-28-15,2 0-20 16,0-2-39-16,4-5-19 16,-1-1-38-16,1-3-105 15,3 1-214-15</inkml:trace>
  <inkml:trace contextRef="#ctx0" brushRef="#br0" timeOffset="10751.1097">19046 17188 339 0,'10'-3'169'0,"10"-3"-84"15,3-1-30-15</inkml:trace>
  <inkml:trace contextRef="#ctx0" brushRef="#br0" timeOffset="10907.4166">19415 17053 341 0,'9'-3'248'0,"13"-2"-22"16,-1-2-28-16,-5 0-102 16,2-2-38-16,-2 6-195 15</inkml:trace>
  <inkml:trace contextRef="#ctx0" brushRef="#br0" timeOffset="11063.2896">19818 16851 1471 0,'5'-2'216'0,"6"-4"-52"16,2 3-160-16,2 2-1 15,2-3-33-15,-1 1-20 16,1-5-47-16,-1-3-29 0</inkml:trace>
  <inkml:trace contextRef="#ctx0" brushRef="#br0" timeOffset="11207.2311">20098 16637 358 0,'1'-6'313'15,"3"-5"-35"-15,2-1-69 16,3 1-76-16,0-8-103 15,3 2-39-15,1-6-143 16</inkml:trace>
  <inkml:trace contextRef="#ctx0" brushRef="#br0" timeOffset="11347.8535">20378 16268 1472 0,'3'-3'166'15,"3"-7"-155"-15,0 0-13 16,4 3-58-16,-5-7-53 0</inkml:trace>
  <inkml:trace contextRef="#ctx0" brushRef="#br0" timeOffset="11517.1544">20531 15974 1468 0,'-2'-2'205'16,"1"-10"-94"-16,1 3-88 16,1 3-25-16,2-5-13 0,0 0-38 15,0-2-19-15,3-6-47 16,0 1-131-16</inkml:trace>
  <inkml:trace contextRef="#ctx0" brushRef="#br0" timeOffset="11628.6299">20602 15667 1038 0,'0'-6'351'0,"-2"-13"-249"16,1 4-46-16,1-3-34 0,1-2-23 15,2 0-87-15</inkml:trace>
  <inkml:trace contextRef="#ctx0" brushRef="#br0" timeOffset="11769.3903">20557 15202 1391 0,'-3'-12'172'0,"-2"-13"-142"15,-2-2-41-15,9 4-122 16</inkml:trace>
  <inkml:trace contextRef="#ctx0" brushRef="#br0" timeOffset="11926.2888">20561 14729 1680 0,'-5'-6'301'0,"-4"-6"-271"16,4-2-22-16,4-4-57 15,0-1-38-15,1 2-110 16</inkml:trace>
  <inkml:trace contextRef="#ctx0" brushRef="#br0" timeOffset="12082.4452">20380 14407 1388 0,'-10'-7'182'16,"-8"-8"-131"-16,3 2-36 15,2-3-18-15,2 1-20 16,2-3-91-16</inkml:trace>
  <inkml:trace contextRef="#ctx0" brushRef="#br0" timeOffset="12215.3241">20049 14042 1258 0,'-13'-8'236'0,"-12"-8"-145"15,9 4-87-15,-1 2-15 16,-1-2-74-16</inkml:trace>
  <inkml:trace contextRef="#ctx0" brushRef="#br0" timeOffset="12358.8195">19629 13780 1053 0,'-10'-7'302'0,"-5"-4"-283"16,1 0-158-16</inkml:trace>
  <inkml:trace contextRef="#ctx0" brushRef="#br0" timeOffset="12467.8114">19253 13663 1365 0,'-15'2'172'16,"-18"-1"-179"-16</inkml:trace>
  <inkml:trace contextRef="#ctx0" brushRef="#br0" timeOffset="22008.9136">4975 11352 1616 0,'3'4'320'16,"4"6"-177"-16,0 5-23 15,11 7-43-15,5 2-14 0,12 4-27 16,7 4-8-16,-1-1-14 15,-3 2-2-15,-3-2 2 16,-7-5-4-16,-1-3-48 16,-1 0-43-16,-2-2-116 15,1-6-47-15</inkml:trace>
  <inkml:trace contextRef="#ctx0" brushRef="#br0" timeOffset="22277.9217">5382 11335 1426 0,'-5'2'242'0,"-9"6"-36"0,-3 4-21 16,-8 3-42-1,-4 7-16-15,-2 10-37 16,-6 2-11-16,-11 13-27 16,-2 1-4-16,-3 3-22 15,6 8-10-15,1-4-6 16,2-4-19-16,2-10-78 16,1-11-48-16</inkml:trace>
  <inkml:trace contextRef="#ctx0" brushRef="#br0" timeOffset="23131.0228">2399 11377 1332 0,'-3'-2'267'0,"-3"0"-67"16,6 7-52-16,-1-5-27 15,1 0-37-15,2 3-8 16,21 19-18-16,44 38-9 0,-22-19-18 15,0 6-8-15,-9 6-8 16,-1-3 0-16,-5-6-9 16,-5-5-17-16,0-12-81 15,-3-4-71-15</inkml:trace>
  <inkml:trace contextRef="#ctx0" brushRef="#br0" timeOffset="23383.0287">2738 11362 1554 0,'-7'4'280'0,"-11"7"-114"0,0 2-32 16,-4 6-27-16,-6 2-14 15,-9 11-24-15,5 12-12 16,-5 14-36-16,0 2-9 16,11 0-16-16,-8-7-36 15,9-18-41-15</inkml:trace>
  <inkml:trace contextRef="#ctx0" brushRef="#br1" timeOffset="36011.3542">4791 11375 991 0,'-12'-4'416'16,"-6"-2"-260"-16,-4 4-53 0,1 3-10 15,1 8-36-15,1 0-8 0,1 10-24 16,2 4-11-16,5 6-10 15,3 6 0-15,6 8 3 16,6 2 2-16,5-1 5 16,6-3-1-16,8-10-1 15,0-10 0-15,8-12 1 16,4-6 2-16,4-17 2 16,0-8 2-16,-10-16 23 15,-3-5 17-15,-17-1 37 16,-8-3 12-16,-14 8-13 15,-10 1-12-15,-7 9-38 16,0 5-15-16,5 8-24 16,5 3-7-16,6 8-20 15,2 5-36-15,3 12 172 16</inkml:trace>
  <inkml:trace contextRef="#ctx0" brushRef="#br1" timeOffset="43606.2669">3960 14847 1075 0,'-10'-5'383'0,"-12"-4"-236"0,-3 2-29 15,-4 0-14-15,-1 4-27 16,2 5-17-16,3 7-30 16,4 4-13-16,5 5-15 15,3 4-2-15,8 5-5 16,3 1-1-16,7 8 5 15,4-1 2-15,12-3 3 16,6-4 1-16,11-8 1 16,7-5 1-16,3-15 6 0,-1-8 8 0,-2-18 15 15,-8-13 20-15,-10-5 31 16,-9-3 8-16,-13-5 7 16,-8 4-5-16,-15 2-20 15,-6 9-13-15,-10 19-32 16,-6 6-15-16,-6 12-25 15,0 3-33-15,4 4-76 32</inkml:trace>
  <inkml:trace contextRef="#ctx0" brushRef="#br1" timeOffset="44901.9257">3656 7416 710 0,'-13'0'369'0,"-10"2"-140"0,3 8-145 16,-1 4-30-16,1 8-27 15,3 0-1-15,2 4-3 16,3-2-1-16,7 4 0 16,5 1 4-16,10 3 1 15,3 3 3-15,9-4 1 16,3-4-2-16,11-9 7 16,6-8 8-16,8-14 22 15,2-10 12-15,-3-17 26 16,2-5 8-16,-15-9 24 15,-12-5-2-15,-24 5-19 16,-13-1-10-16,-18 14-46 0,-9 10-18 0,-5 9-36 16,-1 8-5-16,2 5-50 15,8 5-47-15,10 6-399 16</inkml:trace>
  <inkml:trace contextRef="#ctx0" brushRef="#br2" timeOffset="50535.8826">3696 6834 1266 0,'-2'3'229'0,"-4"7"-173"15,2 8-15-15,1 18-16 16,2 9-3-16,2 25 11 16,1 9-1-16,3 28 9 15,3 7 3-15,2 22 8 16,1 8 3-16,0-12-8 0,-1 6-2 15,-2-10-13-15,-1-4-4 16,-5-13-7-16,-2-19-2 16,0-21-3-16,-1-6-1 15,0 15-3-15,1-4 0 16,-1-10-3-16,1-14-36 16,3-29-123-16</inkml:trace>
  <inkml:trace contextRef="#ctx0" brushRef="#br2" timeOffset="51767.6289">4007 13919 712 0,'-2'0'355'0,"2"0"-141"15,0 2-99-15,-1-2-57 16,0 0-20-16,0 0-10 16,-5 17-1-16,-7 52-7 15,11-21 0-15,2 22 3 16,-1 3 6-16,0 4 9 15,1 6 0-15,-2 16 2 16,2 10-4-16,-3 4-3 0,3-5 1 16,1-5-10-16,-1 9-5 31,2 5-5-31,0 1-3 16,-2-25 2-16,-1-25 0 15,1 3 4-15,-1 6 4 16,-3 5 8-16,4 1 0 0,-3-19-1 15,-1-15-3-15,2-11-10 16,-2-4-2-16,-1-16-3 16,0-2-1-16,-1-12-22 15,1-7-34-15,5-5-135 16</inkml:trace>
  <inkml:trace contextRef="#ctx0" brushRef="#br2" timeOffset="52952.0511">4205 7361 836 0,'-1'0'397'0,"0"-5"-207"15,1-1-97-15,2-6-34 16,11-3-7-16,-4-3-2 15,3-1-8-15,9 5-12 16,-7 3-8-16,10 8-12 16,-1 5-3-16,-7 8-2 15,-3 5-1-15,-8 7 4 16,-5 2-1-16,-8-1 2 16,-4-1 0-16,2-1-1 15,-2-5 1-15,1-8-1 16,4-2 0-16,1-5-4 15,5-2-4-15,4 1-4 16,-3 0-3-16,0 0-1 31,4 1 2-31,7 5 5 16,27 29 4-16,-38-10 7 16,-8-1 2-16,-8 2-1 0,-7-6 0 15,0-7-16-15,2-6-10 16,10-12-91-16,4-5-90 15</inkml:trace>
  <inkml:trace contextRef="#ctx0" brushRef="#br2" timeOffset="53140.0564">4539 7391 1346 0,'0'-5'254'0,"4"-1"-48"16,-2-1-24-16,-2 0-73 16,3 2-20-16,1 5-51 15,-2 0-14-15,-2 0-78 16,0 0-58-16</inkml:trace>
  <inkml:trace contextRef="#ctx0" brushRef="#br2" timeOffset="53455.4051">4550 7509 1258 0,'0'11'273'0,"-3"1"-129"16,2 8-41-16,1 5 1 15,5 8-17-15,-1 10-12 16,4 4-9-16,-4 4 1 15,-5-6-11-15,1-1-6 16,-7-5-13-16,-4-2-6 0,-4-3-6 16,-4-4-3-16,-9-8-1 15,0-7 0-15,-4-17-2 16,-2-10-3-16,4-13-9 16,3-7-6-16,14-8-16 15,9 6-21-15,14 3-46 16,7 3-27-16,15 8-115 15</inkml:trace>
  <inkml:trace contextRef="#ctx0" brushRef="#br2" timeOffset="54190.7565">4238 14938 1366 0,'0'-4'216'15,"1"1"-95"-15,8-2-46 16,9 2-43-16,6 3-12 16,15-1-16-16,4 1-1 15,-1-4-40-15,0 1-165 16</inkml:trace>
  <inkml:trace contextRef="#ctx0" brushRef="#br2" timeOffset="60134.0404">4637 14743 930 0,'-3'-10'421'0,"-3"-4"-249"16,7-9-91-16,3 5 4 15,8 0-9-15,2-3-9 0,5 8-22 16,2 7-13-16,2 8-17 16,1 8-6-16,-4 11-1 15,-2 2 0-15,-11 6 1 16,-7-1 1-16,-13 0-1 15,-8-1 1-15,-2-5-2 16,1-3-1-16,4-8-2 16,4-8-4-16,5-3-2 15,4-1-4-15,5-2-3 16,5 4 1-16,-5-1-1 16,0 0 1-16,5 2 4 15,6-1 3-15,20 41 8 16,-31-25 2-16,0 4 3 0,-7-2-1 15,-6 2-3-15,-5-12-1 16,-10-10-15-16,3-8-14 16,4-7-30-16,7 4-22 15,8 4-105-15</inkml:trace>
  <inkml:trace contextRef="#ctx0" brushRef="#br2" timeOffset="60352.7843">4939 14795 1359 0,'0'-3'244'0,"-2"-6"-48"16,2 5-79-16,0 0-74 15,-2 0-19-15,0 4-34 16,2-2-43-16</inkml:trace>
  <inkml:trace contextRef="#ctx0" brushRef="#br2" timeOffset="60622.0222">4960 14871 1368 0,'-3'4'203'16,"5"13"-112"-16,2 1-1 15,-8 10 7-15,4 14-5 16,-6 23-6-16,-2 2-3 0,-16 4-14 16,-4-10-4-16,-17-21-25 15,-7-10-8-15,12-19-10 31,1-9-4-31,12-17-10 16,9-2-6-16,9-19-7 16,6-5-11-16,11-14-65 15,7-9-48-15</inkml:trace>
  <inkml:trace contextRef="#ctx0" brushRef="#br0" timeOffset="93124.9141">18040 8967 1363 0,'0'0'235'0,"2"0"-68"16,7 3-31-16,5 15-50 15,2 1-14-15,17 16-21 16,-3 2-2-16,8-1-18 15,5 4-7-15,-6-9-8 16,0 0-2-16,-11-9-40 16,2-1-37-16,-10-6-118 15</inkml:trace>
  <inkml:trace contextRef="#ctx0" brushRef="#br0" timeOffset="93346.5873">18423 8991 1233 0,'-9'-4'321'16,"-12"1"-81"-16,-2 2-39 15,-9 10-72-15,0 10-6 16,-11 6-34-16,-5 10-15 16,-4 7-32-16,1 3-16 0,4 3-16 15,1-3-4-15,9-10-12 16,2-7-25-16,19-15-77 15,9-13 177-15</inkml:trace>
  <inkml:trace contextRef="#ctx0" brushRef="#br0" timeOffset="94079.7066">20766 8920 1282 0,'-3'-4'273'0,"-5"-6"-80"0,0 0-5 16,0 6-38-16,0 2-10 16,4 6-61-16,2 8-25 15,12 8-26-15,5 4-7 0,12 11-10 16,9 5-1-16,2 1-4 16,1 2-1-16,-8-9 2 15,-4 0-13-15,-7-6-52 16,-8-7-36-16,-3-2-107 15,-7-5-76-15</inkml:trace>
  <inkml:trace contextRef="#ctx0" brushRef="#br0" timeOffset="94298.711">20979 8952 1452 0,'-5'-2'241'0,"-1"-1"-36"16,-13 3-28-16,-4 11-37 16,-8 5-15-16,-14 12-43 15,-2 7-20-15,-11 7-30 0,4 2-13 16,8-2-19-16,10-2-31 16,13-12-80-16,6-5-81 15</inkml:trace>
  <inkml:trace contextRef="#ctx0" brushRef="#br1" timeOffset="98121.6004">20487 9000 1123 0,'-9'-5'349'0,"-14"-7"-185"0,-3 4-13 16,-7 7-29-16,-4 1-11 15,2 10-43-15,-2 8-13 0,9 7-24 16,4 8-10-16,13 5-3 31,4 0 2-31,15 2 2 16,9-5-1-16,13-6 5 16,10-5 0-16,2-14 10 15,1-7 9-15,-3-13 21 0,-2-8 10 0,-11-14 20 31,-5-4 0-31,-15 2-26 16,-6-1-14-16,-13 6-33 16,-9 3-29-16,-5 4-83 15,2 5-3-15</inkml:trace>
  <inkml:trace contextRef="#ctx0" brushRef="#br1" timeOffset="125830.3553">19178 12175 596 0,'1'-2'413'0,"-2"-5"-44"16,-7 1-213-16,-11 0-38 15,-6-5 2-15,-5 5-29 16,-1 3-15-16,-1 3-36 16,2 6-11-16,-5 4-18 15,3 2-6-15,5 11-8 16,-1 1-1-16,16 9 0 15,1 3 2-15,13 3 2 16,10 0 3-16,12-1 1 0,9-4 1 16,4-16 1-16,2-6 0 15,3-18 3-15,-1-8 17 16,-3-12 38-16,-5-10 22 16,-18-7 18-16,-11 0-16 15,-15 1-40-15,-10 4-19 16,-1 13-20-16,-2 2-27 0,8 10-113 15,4 1-116-15</inkml:trace>
  <inkml:trace contextRef="#ctx0" brushRef="#br2" timeOffset="130407.9669">19030 17322 593 0,'-3'-7'398'0,"0"-6"-83"15,1 4-180-15,-2-3-64 16,2 4-18-16,-2 2-5 16,3 1-14-16,1 3-4 15,0 0-7-15,0 1-1 0,0 1 0 31,0 0-3-31,-1 0-1 16,0 0-2-16,0 0 1 16,0 0 1-16,-1 0-3 15,2 1-3-15,0 19-4 16,6 32 1-16,-5-19 6 16,-1 5 0-16,1 7 8 15,-3 6 3-15,0 11-3 16,-3 3 4-16,2 4 0 0,6-2-2 15,-2-9-3-15,5-7-4 0,-2-9-8 16,-7-9 1-16,3-10 0 16,1-3 3-16,-1-8 3 15,0-8-1-15,0 3-2 16,-3 0-3-16,3-7-7 16,2 3-10-16,2-3-100 15</inkml:trace>
  <inkml:trace contextRef="#ctx0" brushRef="#br1" timeOffset="134276.8531">19087 17924 1077 0,'0'-8'363'0,"-4"-7"-221"16,-2-4-16-16,-3 4-19 15,-2 2 5-15,-3 7-30 16,-6 0-8-16,-7 9-20 15,-4 5-14-15,-5 10-22 16,1 6-8-16,6 5-10 16,6 1 0-16,13 8 1 15,9-1 1-15,14-2 2 16,7 3-2-16,19-5-2 16,1 0-1-16,5-10 3 15,0-7 3-15,2-19 4 16,-2-10 4-16,-2-17 21 15,-6-4 20-15,-22-10 28 0,-8-2-1 16,-25 3-12-16,-9-1-14 16,-9 13-31-16,14 15-28 15,1 1-101-15,-12-4-413 16</inkml:trace>
  <inkml:trace contextRef="#ctx0" brushRef="#br1" timeOffset="135449.4102">19328 12162 1141 0,'0'-5'332'0,"-1"-4"-189"16,8 1-71-16,6-3-14 0,10 3-10 0,3-2-2 0,9 2-11 31,-1 3-5-31,3 5-15 16,0 6-6-16,-11 5 0 16,-6 4 0-16,-15 2 4 15,-9-1 0-15,-8 0 1 16,0 1-1-16,-2-3-5 15,4 1 0-15,5-6-6 16,0-1-1-16,3-2-3 0,4 0 0 0,5 1-1 31,-2-1 1-31,5 5 2 0,-6 3 2 0,-8 2 5 16,-5 2 1-16,-9 0 0 16,2-4-3-16,-9-9-10 15,4-1-15-15,5-8-58 16,8-3-68-16</inkml:trace>
  <inkml:trace contextRef="#ctx0" brushRef="#br1" timeOffset="135636.8578">19740 12220 1298 0,'6'-4'279'0,"2"-4"-71"16,0 0-73-16,-3 4-90 31,0 2-21-31,-4 1-42 16,1 1-47-16</inkml:trace>
  <inkml:trace contextRef="#ctx0" brushRef="#br1" timeOffset="135871.4653">19746 12360 1470 0,'-4'11'234'0,"1"15"-67"0,-5 7-27 0,3 4-25 31,-1 2-7-31,-3 2-40 16,2-2-13-16,-8-3-21 0,-2-4-9 0,-7-7 0 0,-4-9-1 15,0-16-4-15,1-11-16 16,9-16-79-16,3-5-64 16</inkml:trace>
  <inkml:trace contextRef="#ctx0" brushRef="#br1" timeOffset="136535.612">19443 17886 1595 0,'-1'-2'242'0,"2"4"-204"16,5-2-20-16,-6 0-2 15,3 0-1-15,22 3-13 16,28 3 5-16,-17-5-80 16,-2 1-119-16</inkml:trace>
  <inkml:trace contextRef="#ctx0" brushRef="#br1" timeOffset="136941.8648">19737 17687 1447 0,'0'-4'194'0,"5"-2"-89"16,4 1-37-16,10 5-16 0,3 1-10 16,-3 5-13-16,0 0-2 15,-11 2 3-15,-7 7-2 16,-8 1-9-16,-5 1-5 16,-5 1-6-16,1-7-2 15,3-1-5-15,6 1-2 16,7-5-4-16,6 3 0 15,9 6-1-15,2 0 3 16,0 5 1-16,-5-1 2 16,-8 3 6-16,-5-2 4 0,-12 3 4 15,-4-7 2-15,-11-5 0 16,0-5-3-16,2-7-13 16,2-2-11-16,12-5-45 15,3 3-43-15,9-1-141 16</inkml:trace>
  <inkml:trace contextRef="#ctx0" brushRef="#br1" timeOffset="137129.4597">20037 17758 1646 0,'1'0'309'0,"-4"1"-225"0,3 2-27 16,0-3-16-16,-1 0-16 16,0 0-32-16,-1 0-32 15,1 0-164-15</inkml:trace>
  <inkml:trace contextRef="#ctx0" brushRef="#br1" timeOffset="137379.3766">19996 17872 1410 0,'1'8'203'0,"-1"10"-48"16,1 4-40-16,-1 10-13 16,-5 2 7-16,4 3-27 15,-1-3-12-15,-3-1-15 16,0 2-11-16,-15-7-21 15,-4-3-4-15,-12-13-2 16,0-14-13-16,5-18-44 16,7-5-26-16,14-5-170 15</inkml:trace>
  <inkml:trace contextRef="#ctx0" brushRef="#br0" timeOffset="141200.5887">18687 14399 1545 0,'6'-4'279'0,"11"-4"-82"16,7 8-73-16,13 11-51 15,3 6-9-15,2 9-29 16,3 6-6-16,-8 2-11 31,-7 4-4-31,-3 1-46 16,-15-9-34-16,1-5-119 15,3-2-91-15</inkml:trace>
  <inkml:trace contextRef="#ctx0" brushRef="#br0" timeOffset="141444.5301">19099 14379 1341 0,'-8'-3'248'15,"-5"1"-76"-15,-3 4-40 16,-1 6-9-16,-2 12-38 16,-4 2-9-16,-9 8-26 0,-9 3-14 15,-7 3-16-15,-2 2-6 16,7-2-12-16,2-4-4 16,9-4-39-16,7-5-27 15,12-7-104-15,7-3-149 16</inkml:trace>
  <inkml:trace contextRef="#ctx0" brushRef="#br0" timeOffset="141777.2741">19306 14403 1151 0,'0'-14'328'15,"-2"-18"-176"-15,1-2-10 16,-1 2-22-16,2 0-11 16,0 6-39-16,0 2-4 15,2 9-10-15,-1 6-8 16,1 7-17-16,-2 4-11 15,1 8-16-15,-2 1-5 16,0 8-4-16,1 3-1 0,0 10 4 16,2 8-20-16,-2 0-51 15,0 3-37-15,0 0-156 16</inkml:trace>
  <inkml:trace contextRef="#ctx0" brushRef="#br0" timeOffset="141983.0876">19192 14557 1398 0,'7'-2'224'0,"6"2"-72"15,10-2-80-15,6 2-7 16,10 2-40-16,3-4-12 15,7 1-10-15,-3-3 0 16,-7-1-78-16,-3 2-88 16</inkml:trace>
  <inkml:trace contextRef="#ctx0" brushRef="#br0" timeOffset="142405.891">19257 14696 1351 0,'2'-2'77'0,"3"-2"-19"16,4-2 42-16,6-1-44 15,4 3-2-15,9 4-18 16,3 4-9-16,-4 5-8 16,-1 4-3-16,-10 1-11 0,-6 3 0 15,-13 0 0-15,-5 0 0 16,-13 0-2-16,-4-3-8 16,1-2-11-16,-3-1-4 15,11-7-9-15,4-1-2 16,12-3 5-16,3-1 2 15,11 1 18-15,4 1 13 16,3 3 16-16,1 4 6 16,-6 7 9-16,-6 4 1 15,-14 0-5-15,-2 2 0 0,-12-4-19 16,-7-4-30-16,-1-9-73 16</inkml:trace>
  <inkml:trace contextRef="#ctx0" brushRef="#br0" timeOffset="143383.1199">19697 14422 1259 0,'-1'-5'320'0,"-1"-2"-35"0,2 1-135 16,-2 1-32-16,1 3-52 16,0 1-27-16,1 1-39 15,0 0-39-15,0 0-143 16</inkml:trace>
  <inkml:trace contextRef="#ctx0" brushRef="#br0" timeOffset="143648.9468">19691 14579 706 0,'3'11'410'16,"0"8"-115"-16,1 5-176 15,1 4-21-15,0 3 3 16,-4 1-19-16,-1-2 1 15,-9-1-19-15,-4-5-10 0,-2-4-20 16,-4-7-4-16,-2-14-10 16,0-11-5-16,3-13-29 15,5-3-42-15</inkml:trace>
  <inkml:trace contextRef="#ctx0" brushRef="#br0" timeOffset="144338.5629">18699 16127 1326 0,'0'-2'263'0,"0"-6"-77"16,1 8-53-16,7 10-12 0,7 10-46 15,13 7-11-15,15 11-24 32,12 5-8-32,0 5-16 0,-2 1-2 0,-14-1-2 15,-16-8-9-15,-2-7-37 16,-7-5-32-16,-5-13-92 15</inkml:trace>
  <inkml:trace contextRef="#ctx0" brushRef="#br0" timeOffset="144573.2108">19086 16140 1276 0,'-9'1'292'16,"-7"3"-65"-16,-6 8-93 0,6 10-18 16,-10 11-40-16,-9 2-17 15,-7 14-35-15,-8-3-10 16,1 1-11-16,6-2-1 16,8-13-19-16,6-4-21 15,11-11-56-15,6-3-34 16,8-6-106-16</inkml:trace>
  <inkml:trace contextRef="#ctx0" brushRef="#br0" timeOffset="144885.8583">19206 16306 1396 0,'10'-2'214'0,"5"-4"-76"16,12 5-92-16,3 0-9 16,4 2-22-16,4 5-12 15,-2 2-125-15</inkml:trace>
  <inkml:trace contextRef="#ctx0" brushRef="#br0" timeOffset="145307.6211">19525 16275 1182 0,'3'1'319'15,"7"2"-111"-15,3 0-123 16,7-1-46-16,7-2-3 16,2 0-25-16,5-2-5 15,1-1-38-15,-2-4-41 16</inkml:trace>
  <inkml:trace contextRef="#ctx0" brushRef="#br0" timeOffset="145526.6452">19630 15898 1274 0,'-4'0'281'0,"-4"4"-76"16,2 7-107-16,6 13-63 16,1 11-5-16,7 14-14 15,1 1-8-15,0 6-33 16,2-4-63-16</inkml:trace>
  <inkml:trace contextRef="#ctx0" brushRef="#br0" timeOffset="145933.9064">19553 16405 1292 0,'7'-4'260'15,"-4"-4"-86"-15,8 0-98 32,0 2 5-32,3 5-21 15,3 1-14-15,0 4-23 0,-8 2-6 0,-6 7-10 16,-3 1-2-16,-6 4-14 16,-3-2-10-16,-1 0-10 15,-4-7-1-15,6 4 10 16,6-4 9-16,2-4 8 15,5 5 1-15,8 2 1 16,0 1 1-16,1 6 10 16,-4 3 5-16,-8-6 10 15,-6 4 0-15,-12-1-5 16,-2-1-4-16,-11-9-20 0,1-6-11 16,1-12-40-16,2-8-46 15,14-3-162-15</inkml:trace>
  <inkml:trace contextRef="#ctx0" brushRef="#br0" timeOffset="146214.985">20010 16101 1291 0,'-3'-5'288'0,"-5"-6"-26"16,4 3-114-16,0 5-85 15,4 2-16-15,2 1-35 16,-2-1-28-16,0 1-90 15,0 0-102-15</inkml:trace>
  <inkml:trace contextRef="#ctx0" brushRef="#br0" timeOffset="146449.3077">19978 16284 1294 0,'-8'16'287'0,"4"12"-90"16,-3 6-18-16,-6-1-14 0,6-1-29 15,-10-3-23-15,-8-8-36 16,-5-2-16-16,-7-8-25 16,-4-8-8-16,11-10-27 15,6-7-31-15,11-12-65 16,10 3-50-16</inkml:trace>
  <inkml:trace contextRef="#ctx0" brushRef="#br1" timeOffset="171305.2267">19369 8306 1192 0,'-6'-6'292'0,"-13"-7"-177"16,0 1-5-16,-10 4-30 16,-5 6-9-16,-4 3-20 15,-2 9-10-15,-4 10-19 0,6 3-7 16,7 13-15-16,6 5-5 16,11 3 0-16,6 3-1 15,7-7 4-15,5-8 3 16,15-7 6-16,6-10 4 15,26-12 7-15,3-12 1 16,15-12 9-16,-1-4 10 16,-14-14 32-16,-6 3 13 15,-28-11 2-15,-15-4-10 0,-22 11-33 16,-17 3-14-16,-16 14-19 16,-5 7-2-16,8 9-70 15,8 2-57-15</inkml:trace>
  <inkml:trace contextRef="#ctx0" brushRef="#br1" timeOffset="172228.7197">19360 10106 1224 0,'-10'-6'274'0,"-13"-1"-167"16,-7 0-10-16,-5 4-28 16,0 5-20-16,-3 6-24 15,2 5-10-15,3 9-16 16,3 3-2-16,6 8-4 15,8 1 0-15,13 9 0 16,3-3 4-16,14-2 11 16,10-1 10-16,15-13 15 15,10-8 4-15,10-16 6 16,-2-11 8-16,-4-18 26 16,-7-9 17-16,-21-7 13 15,-8-1-7-15,-20 1-34 0,-7 7-15 16,-20 6-38-16,-1 8-26 15,-8 5-74-15,3 5-57 16</inkml:trace>
  <inkml:trace contextRef="#ctx0" brushRef="#br2" timeOffset="177423.5746">5372 8319 1240 0,'-4'0'294'15,"1"-3"-130"-15,-9 15-60 0,1 11-13 16,3 15-32-16,-2 10-12 16,7 10-22-16,3 11-6 15,-1 1-12-15,3 4-2 16,0-10-1-16,2-8 3 0,0-14-82 16,0-11-81-16</inkml:trace>
  <inkml:trace contextRef="#ctx0" brushRef="#br2" timeOffset="177642.4026">5550 8349 1473 0,'-1'-6'222'0,"0"-3"-108"15,1 9-7-15,-1 15-30 16,0 8-20-16,2 15-17 15,-1 6-3-15,4 14-14 16,3 6-4-16,1 8-7 16,4-1-4-16,-3-7 0 15,0-9 1-15,-2-12-12 0,0-10-29 16,-3-8-127-16</inkml:trace>
  <inkml:trace contextRef="#ctx0" brushRef="#br2" timeOffset="177814.1275">5359 8626 1245 0,'-4'-4'275'0,"4"0"-151"16,6-1-28-16,16-1-54 16,12 1-18-16,8-2-14 15,5-5-2-15,9 3-30 16,-4 1-187-16</inkml:trace>
  <inkml:trace contextRef="#ctx0" brushRef="#br2" timeOffset="178146.1631">6179 8210 1113 0,'-18'-2'354'0,"-21"2"-207"0,1 6-22 16,-5 11-54-16,3 9-8 16,2 14-24-16,1 6-9 15,11 15-7-15,3 1-1 16,16 9-5-16,8 7-1 15,10-3-7-15,5 3-1 16,16-12-4-16,-4-4 1 0,10-7 4 16,3-14-13-16,-2-15-95 15,1-9-102-15</inkml:trace>
  <inkml:trace contextRef="#ctx0" brushRef="#br2" timeOffset="178537.7079">6191 8537 1101 0,'-3'0'359'16,"-2"-1"-220"-16,12 3-24 15,10-1-46-15,11-2-17 16,15 1-19-16,2-2-8 0,0 2-11 15,-3 2-2-15,-9 5-3 16,-9-2 0-16,-7 4 1 16,-8-4-1-16,-8 8 0 15,-13-3 0-15,-11 9-2 16,-5 5 0-16,-10-2-3 16,2 6-1-16,1-6-3 15,3 1 1-15,9-2-1 16,7-2-1-16,10-3-2 15,9-2 2-15,13-8 7 16,9-1 4-16,17-1 3 16,-2-1-1-16,3-2-6 15,-4 1-1 1,-3-2 0-16,-1-6-24 0,-3-2-102 16,-1-6-173-16</inkml:trace>
  <inkml:trace contextRef="#ctx0" brushRef="#br2" timeOffset="178731.9902">6217 8636 905 0,'2'-1'451'0,"9"1"-260"16,8-1-65-16,20 3-49 15,6 3-21-15,7-2-36 16,0 2-7-16,-7-1-2 16,-4 3 14-16,-5-3-119 15</inkml:trace>
  <inkml:trace contextRef="#ctx0" brushRef="#br2" timeOffset="178968.5569">6594 8298 1394 0,'-2'-4'249'0,"5"-3"-30"15,5 8-87-15,7 15-94 16,10 11-16-16,11 19-15 16,-3 4-2-16,-5 23 19 15,-16 9 7-15,-24 11 8 16,-5 8-1-16,-11-18-16 15,10-6-6-15,-4-23 0 16,4-9-16-16,5-14-5 16</inkml:trace>
  <inkml:trace contextRef="#ctx0" brushRef="#br2" timeOffset="179910.2084">21615 6652 1416 0,'-1'-1'195'16,"0"0"-104"-16,0 17-42 15,1 10-15-15,0 26-3 16,-1 15 4-16,-4 17-14 16,-3 0-7-16,1 2-1 15,-3-11-3-15,4-18 2 16,2-4-20-16,2-21-78 0,2-9-74 0</inkml:trace>
  <inkml:trace contextRef="#ctx0" brushRef="#br2" timeOffset="180126.3093">21859 6740 1421 0,'-5'-5'207'16,"-1"-1"-91"-16,1 7-22 16,-12 12-28-16,6 10-18 0,-4 22-25 15,3 8-6-15,7 15-11 16,2 3-4-16,8-3 1 31,1-4-1-31,4-10 6 16,4-6-15-16,-6-14-68 15,-1-8-62-15</inkml:trace>
  <inkml:trace contextRef="#ctx0" brushRef="#br2" timeOffset="180280.0589">21587 7116 1392 0,'4'0'199'16,"1"-6"-84"-16,14 2-95 15,8 4-11-15,10-1-3 16,7 2 1-16,3 4-90 16</inkml:trace>
  <inkml:trace contextRef="#ctx0" brushRef="#br2" timeOffset="180912.4852">22001 7271 1220 0,'-6'15'233'0,"-5"16"-180"0,4 2-15 16,-2-5 1-16,5-2 1 15,4-12-18-15,-3-10-5 16,8-13-6-16,1-8-1 0,8-8-3 16,4 0-2-16,-2 4-2 15,1 3 12-15,-3 10 12 16,-6 6 7-16,-1 11 10 16,-1 7-3-16,-4 5-8 15,2 5-5-15,-4-1-8 16,-1-1-3-16,1-5-5 15,-2-5-2 1,2-14 0-16,0 0 1 0,5-12-1 16,1-5-1-16,8-5-5 15,4-3-3-15,1 0-1 16,2 4-2-16,-2 8 0 16,-5 4 0-16,-2 10-1 15,-2 5 1-15,-6 6 2 16,1 5 0-16,-3 2 5 15,2-3-2-15,0-3 2 0,0-3-1 16,0-5 1-16,1-3 0 31,1-5 2-31,2-5-1 0,2-7-1 16,1 1-2-16,0-3-1 16,2 1-2-16,-2 4-1 15,-3 0 0-15,2 11-3 16,-2 1 0-16,2 10-1 15,-1 1 1-15,-6 5 0 16,5 6 1-16,-6-5 3 16,7 2 0-16,3-4 0 0,-8-4 3 15,2-3 0-15,1 3-1 16,-2-8 4-16,-3-4-23 0,0-1-82 16,-3 1-95-16</inkml:trace>
  <inkml:trace contextRef="#ctx0" brushRef="#br2" timeOffset="181112.9531">22431 7109 1190 0,'0'-4'291'16,"0"-3"-182"-16,-2 5-47 0,1 1-39 16,0 0-26-16</inkml:trace>
  <inkml:trace contextRef="#ctx0" brushRef="#br2" timeOffset="181435.7484">22503 7290 1288 0,'1'5'232'0,"0"7"-136"15,2 2-14-15,3 2-13 16,-4 0-2-16,2 1-15 16,0-2-20-1,1-7-12-15,0-4-4 16,2-7-4-16,2 0 0 0,-2-4-2 15,4-2-1-15,0-4-4 16,1 1-2-16,-1 3-3 16,1 4 0-16,-4 9 0 15,-2 2 0-15,-2 10 1 16,3 4 1-16,0 3 1 16,0 6-1-1,0-5 5-15,0-2-28 16</inkml:trace>
  <inkml:trace contextRef="#ctx0" brushRef="#br2" timeOffset="181748.8967">22915 6936 1839 0,'-6'31'22'0,"1"9"-3"15,-3 33 16-15,7-3-17 16,7 0-5-16,2-5-4 0,4-5 1 15,6-13-16-15,2-6-22 16,12-17-84-16,0-13-71 31</inkml:trace>
  <inkml:trace contextRef="#ctx0" brushRef="#br2" timeOffset="182164.6458">23181 6986 1447 0,'10'-4'220'0,"5"1"-78"0,15 2-53 15,3 1-3-15,0 4-30 16,1-2-14-16,-1 3-17 15,0-2-5-15,-4 4-8 16,-1 3-2-16,-15 1-3 16,-4 5-1-1,-15 0-4-15,-5 3 0 16,-8 5-2-16,-11-2 1 16,-2 6 0-16,-5-2 0 15,2 2 1-15,5-2-1 16,11-8 0-16,3-1-1 15,10-8 0-15,9-1 0 16,12-1 2-16,12-1 1 0,3-3-1 16,1-1 2-16,-1-2-1 15,0 2 0-15,-1-4-8 16,0-1-22-16,-2-4-102 16,-4-3-201-16</inkml:trace>
  <inkml:trace contextRef="#ctx0" brushRef="#br2" timeOffset="182362.8765">23212 7166 1363 0,'8'-2'221'0,"3"-2"-62"16,12 4-94-16,3 4-11 15,9-1-12-15,3 1-17 16,4-1-15-16,1 1-2 16,-5-2-32-16,0 3-48 15</inkml:trace>
  <inkml:trace contextRef="#ctx0" brushRef="#br2" timeOffset="182584.5165">23654 6958 1596 0,'4'0'283'0,"7"9"-166"15,5 3-46-15,10 14-28 16,-1 6-5-16,0 10-20 16,-9 8-4-16,-19 7-1 15,-5 7 1-15,-14 2 1 16,-1 0-2-16,8-12-2 15,1-7-7-15,8-14-51 16</inkml:trace>
  <inkml:trace contextRef="#ctx0" brushRef="#br2" timeOffset="183458.1142">21109 12665 1057 0,'0'-13'315'0,"4"-19"-212"16,4 5-25-16,1 0 12 15,3 9 8-15,-3 17-39 16,0 10-7 0,4 37-26-16,-1 15-8 15,2 37-5-15,-3 10-4 16,-10 3 2-16,-2-2-12 15,-9-25-81-15,1-12-61 16</inkml:trace>
  <inkml:trace contextRef="#ctx0" brushRef="#br2" timeOffset="183719.1993">21365 12649 1411 0,'-1'-3'210'0,"3"-5"-92"0,2 15-61 16,-1 5-13-16,5 17-15 15,-4 9-2-15,4 16-10 16,0 7-3-16,-3 10-5 16,-2-3-1-16,-6-7 0 15,-1-2 0-15,4-18 1 16,-2-2-22-1,2-13-87-15,1-7-83 16</inkml:trace>
  <inkml:trace contextRef="#ctx0" brushRef="#br2" timeOffset="183882.0175">21234 12994 1072 0,'1'-3'364'0,"7"-3"-232"15,1-2-58-15,9 8-51 16,2 3-9-16,8 3-9 16,4 1-3-16,6 0-1 0,0-4-43 15</inkml:trace>
  <inkml:trace contextRef="#ctx0" brushRef="#br2" timeOffset="184151.9052">21687 12984 604 0,'5'13'458'15,"0"6"-104"-15,-7 9-224 16,-5 5-22-16,-9-2-11 16,-5 0-13-16,-2-1-29 15,1-2-13-15,1-7-19 0,3-5-5 16,3-10-4-16,-3-9-3 16,3-7-4-16,2-4-7 0,1-1-17 15,9 2-6-15,3 3-4 16,-1 1 4-16,5 4 9 15,7 5 4-15,3 4 1 16,2 4-1-16,3 3 5 16,-1 2 0-16,2 3 3 0,2 2 1 15,-2 0-28-15,-3-3-33 16</inkml:trace>
  <inkml:trace contextRef="#ctx0" brushRef="#br2" timeOffset="184336.3447">21843 13122 1209 0,'0'1'283'0,"0"4"-161"16,5 7-22-16,-2 9-27 16,-1 5-7-16,-2 6-4 15,-2 9-9-15,-3 13-16 0,2 6-9 0,0 8-18 16,-4-9 0-16,4-11-31 15,-3-10-29-15</inkml:trace>
  <inkml:trace contextRef="#ctx0" brushRef="#br2" timeOffset="184543.1644">21864 13128 1468 0,'11'-5'206'16,"17"4"-108"-16,-8 0-22 16,0 13-15-16,-9 5-6 15,-14 3-15-15,-4 6-2 0,-23-2-8 16,6-1-9 0,0-5-37-16,3-4-21 0,12-11-166 15</inkml:trace>
  <inkml:trace contextRef="#ctx0" brushRef="#br2" timeOffset="184843.8034">22391 12671 1102 0,'-4'-1'363'16,"-5"1"-222"-16,-9 8-32 0,-11 2-10 15,1 15-23-15,-4 2-15 0,0 21-28 16,6 12-12-16,8 12-7 16,5 7-2-16,16-4-6 15,7-6 0-15,9-12-3 16,10-2 2-1,-1-14-5-15,8-5-35 16,1-14-153-16</inkml:trace>
  <inkml:trace contextRef="#ctx0" brushRef="#br2" timeOffset="185208.0195">22441 12943 1278 0,'3'-4'265'0,"8"0"-112"15,10-4-63-15,10 2 5 16,8 3-17-16,1-2-15 16,-1 5-23-16,-4 3-11 0,-11 7-18 31,-7 1-3-31,-17 7-1 15,-6 5-1-15,-19 0-1 16,-6 8-2-16,-7 2 0 16,1 1-1-16,5 0-1 15,7-1 0-15,6-8-1 16,12-1 0-16,10-10 0 16,6-2 0-16,14-7 1 0,-1-5 1 0,8 0 1 15,2-4 1-15,0-1-17 16,2-1-29-16,-3 0-125 15</inkml:trace>
  <inkml:trace contextRef="#ctx0" brushRef="#br2" timeOffset="185409.4061">22479 13101 1400 0,'9'0'214'32,"8"-3"-78"-32,12 4-79 15,8-2 0-15,12 1-25 0,5 4-12 16,3-4 3-16,-6 3-34 16</inkml:trace>
  <inkml:trace contextRef="#ctx0" brushRef="#br2" timeOffset="185640.6015">22888 12717 1540 0,'12'4'259'0,"6"10"-114"15,5 5-52 1,8 22-31-16,-3 6-4 15,-3 17-8-15,-6 7-7 16,-26 1-6-16,-13 3-3 0,-20-6-4 16,-6-2-3-16,4-11-24 15,7-7-24-15</inkml:trace>
  <inkml:trace contextRef="#ctx0" brushRef="#br0" timeOffset="243211.3336">3709 11265 1393 0,'-1'0'267'0,"-1"2"-23"16,2 4-85-16,0-6-23 0,0 0-52 15,7 18-19-15,23 35-24 16,-9-24-12-16,9 1-7 16,2 2-1-16,2 4-6 15,-2-4-2-15,-4 8-1 16,-4-2-3-16,-5-8 2 15,-7-5 5-15,-5-15-74 0,-1-9-77 16</inkml:trace>
  <inkml:trace contextRef="#ctx0" brushRef="#br0" timeOffset="243644.2081">3628 11783 1157 0,'0'-8'324'0,"7"-8"-184"15,7-11 1-15,15-22-16 16,3-14 3-16,20-12-15 15,5 1-5-15,-1 16-40 32,-4 16-20-32,-17 12-23 15,-11 7-6-15,-15 15-10 0,-3 5-33 16</inkml:trace>
  <inkml:trace contextRef="#ctx0" brushRef="#br0" timeOffset="247337.2288">19071 8994 1228 0,'0'-7'316'0,"-1"-3"-113"0,2 3-57 16,3 2-16-16,12 6-46 15,8 7-11-15,13 12-25 16,9 7-8-16,5 10-16 0,2 5-5 16,-11-1-6-16,-2-1 0 15,-12-5-2-15,0-4-9 16,-3-5-64-16,1-3-60 0,3-4-184 15</inkml:trace>
  <inkml:trace contextRef="#ctx0" brushRef="#br0" timeOffset="247671.4334">19583 8972 911 0,'0'-5'481'15,"-1"3"-261"-15,-3 5-39 16,3-3-25-16,-18 2-6 16,-60 54-17-1,12-24-16-15,-18 15-45 16,0 5-32-16,7 6-25 16,10-2-8-16,30-10-17 15,12-7-28-15</inkml:trace>
</inkml:ink>
</file>

<file path=ppt/ink/ink1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10T15:02:52.317"/>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FFC000"/>
    </inkml:brush>
    <inkml:brush xml:id="br3">
      <inkml:brushProperty name="width" value="0.05292" units="cm"/>
      <inkml:brushProperty name="height" value="0.05292" units="cm"/>
      <inkml:brushProperty name="color" value="#0070C0"/>
    </inkml:brush>
  </inkml:definitions>
  <inkml:trace contextRef="#ctx0" brushRef="#br0">602 3664 1158 0,'-3'3'299'0,"7"3"-203"16,10-1-15-16,16-3-15 15,14-1 3-15,12-4-17 16,19-2-6-16,18-3-22 16,-1-4-8-16,-3 4-6 15,-13-1 1-15,-22 1-22 16,-3 0-25-16,-23-1-77 0,-6 4-52 16</inkml:trace>
  <inkml:trace contextRef="#ctx0" brushRef="#br0" timeOffset="171.8657">1073 3636 664 0,'-5'2'442'16,"-8"10"-109"-16,7 5-200 15,3 11-17-15,2 11 3 0,0 12-8 16,0 8-12-16,-3 6-32 16,-1-2-13-16,3-8-22 15,2-5-8-15,2-12-6 16,2-6-17-16,-3-11-100 15,3-4-85-15</inkml:trace>
  <inkml:trace contextRef="#ctx0" brushRef="#br0" timeOffset="484.1881">1346 3975 1229 0,'-4'0'287'0,"-7"0"-143"16,-4 7-13-16,-1 7-41 15,-2 4-24-15,7 9-40 0,2-2-12 16,11 6-14-16,7-3-3 16,8-3 0-16,4 1 2 15,6-11 2-15,1-4 5 16,5-12 21-16,4-7 7 15,-9-12 23-15,-4-4 19 16,-18-7-10-16,-6 0-4 16,-18 3-24-16,-4 6-16 15,-10 11-17-15,-4 3-18 16,11 8-75-16,4 3-56 0</inkml:trace>
  <inkml:trace contextRef="#ctx0" brushRef="#br0" timeOffset="1058.719">2383 4002 1101 0,'-17'8'366'0,"-8"2"-217"0,-1 10-57 16,4 7-25-16,7 1-34 15,6 10-6-15,8-3-12 16,6-4-2-16,8-2-4 16,5-5 7-16,6-12 19 15,-1-3 7-15,5-11 14 16,-6-7 0-16,-11-1 6 16,-9 1 0-16,-14-1-14 15,-9 5-11-15,-8-1-25 16,3 1-4-16,3 3-66 15,5 0-55-15</inkml:trace>
  <inkml:trace contextRef="#ctx0" brushRef="#br0" timeOffset="1325.931">2572 4019 1128 0,'-3'0'363'0,"-4"9"-159"0,0 0-35 15,-1 7-52-15,6 8-26 16,-4 3-41-16,1 3-9 16,11 5-20-16,-5-5-7 15,15-7-8-15,3-4 0 16,4-8 3-16,6-4 1 0,-3-12 4 16,5-1 1-16,-6-4 4 15,-5-3 1-15,-2-3 0 16,-2-8 0-16,-8-5-54 15,-6-1-44-15,-5-1-155 16</inkml:trace>
  <inkml:trace contextRef="#ctx0" brushRef="#br0" timeOffset="1450.9078">2683 3883 1184 0,'0'-5'319'0,"-3"-6"-147"15,3 4-5-15,1-1-46 16,-1 4-36-16,4 4-53 15,2 5-15-15,5 6-82 16,3 2-197-16</inkml:trace>
  <inkml:trace contextRef="#ctx0" brushRef="#br0" timeOffset="1763.5293">3046 4035 1261 0,'-7'-1'298'0,"-9"0"-94"15,-7 2-34-15,-3 9-79 16,1 4-35-16,3 6-38 16,4 3-10-16,12 4-10 15,3 0-2-15,6 1 0 16,8-4 0-16,2-1 3 15,2-4 3-15,4-5 13 16,-3-2 9-16,2-6 16 16,-5-4 6-16,-2-2 3 15,-1 0 0-15,-10-2-12 16,0-1-8-16,-7-2-53 16,-2-6-53-16</inkml:trace>
  <inkml:trace contextRef="#ctx0" brushRef="#br0" timeOffset="1919.7729">3096 4073 1437 0,'11'0'240'0,"15"0"-66"16,4 4-60-16,2-2-28 16,1-2-45-16,3 4-9 15,-2-4-8-15,-2-3-33 16,2 2-95-16,-4-7-233 15</inkml:trace>
  <inkml:trace contextRef="#ctx0" brushRef="#br0" timeOffset="2091.6444">3299 4113 1278 0,'-3'12'267'0,"-1"16"-122"16,3 0-31-16,-1 4-31 15,4 1-24-15,0-3-26 16,4 0-7-16,1-6-58 16,-2-7-81-16</inkml:trace>
  <inkml:trace contextRef="#ctx0" brushRef="#br0" timeOffset="2357.2228">3453 4131 1503 0,'5'-3'251'0,"13"1"-99"16,-4 2-37-16,3 14-59 0,0 3-1 16,-14 5-6-16,4 4-7 15,-1-9-10-15,1-2-13 16,4-8-10-16,4-5-5 16,-2-8-18-16,3-5-7 15,1-8-4-15,-4-4 2 16,4 1 14-16,-4 2 5 15,-3 8 1-15,-1 6-3 0,-2 11-3 16,-2 9-1-16,-3 12 1 16,-1 2 2-16,3 10 23 15,-1 1-45-15,8-3-254 16</inkml:trace>
  <inkml:trace contextRef="#ctx0" brushRef="#br0" timeOffset="2622.859">3862 4052 1427 0,'0'1'252'16,"-1"3"-24"-16,1 14-108 15,4 9-25-15,6 14-35 16,1 10-10-16,3 15 11 0,-3 6-5 15,-1 7 0-15,-2-4-4 16,2-4-34-16,6-6-3 16,-9-17 5-16,1-6-21 15,-1-18-77-15,-10-11-83 16</inkml:trace>
  <inkml:trace contextRef="#ctx0" brushRef="#br0" timeOffset="2810.1271">4000 4377 1145 0,'9'-4'316'0,"9"-10"-205"16,5 6-61-16,-1 0-44 16,6 2-5-16,2 5-2 15,4 1-6-15,-4 2-14 16,-6 5-21-16,-6-3-20 15,0 1-15-15</inkml:trace>
  <inkml:trace contextRef="#ctx0" brushRef="#br0" timeOffset="3234.6129">4566 4146 1053 0,'-1'3'409'0,"-6"10"-216"15,1 4-8-15,-13 5-28 16,-4 3-30-16,-8 1-27 16,-7-4-20-16,0-6-31 15,5-3-14-15,4-13-13 16,6-4-8-16,11-11-9 16,0-3-4-16,8-4-6 15,3-4-2-15,4 4-2 16,7 1 0-16,5 8-5 15,3 6 0-15,6 9 0 16,4 9 3-16,2 9 9 31,6 2 3-31,-6 11 5 16,-4-1 3-16,1-1 398 16</inkml:trace>
  <inkml:trace contextRef="#ctx0" brushRef="#br0" timeOffset="4015.6889">5450 3703 1162 0,'-2'-2'333'0,"-5"2"-171"16,1 12-29-16,-7 25-30 0,3 20-18 16,5 19-29-16,-5 5 1 15,13 5-36-15,5-10-2 16,-2-8-3-16,8-7-1 16,-2-23-33-16,-3-7-42 15,5-19-160-15</inkml:trace>
  <inkml:trace contextRef="#ctx0" brushRef="#br0" timeOffset="4235.1421">5569 3824 1385 0,'1'-11'242'0,"3"-9"-62"16,-2 12-22-16,1 18-46 15,1 12-19-15,0 21-20 16,4 9-2-16,-1 10-20 15,0 5-11-15,1-1-10 16,0-2-8-16,3-10-5 16,-2-4 2-16,-1-16-40 15,-7-5-33-15,-3-14-105 16,-5-6-105-16</inkml:trace>
  <inkml:trace contextRef="#ctx0" brushRef="#br0" timeOffset="4362.2677">5450 4150 1398 0,'11'-3'199'16,"11"-8"-110"-16,1 5-45 15,14 3-32-15,-3-1-7 0,5 6-45 16</inkml:trace>
  <inkml:trace contextRef="#ctx0" brushRef="#br0" timeOffset="4643.4525">6076 4207 1195 0,'-8'7'328'16,"-7"15"-136"-16,-4 6-67 15,-6 4-14-15,0 8-44 16,-1-10-20-16,1-12-16 15,-2-5 2-15,4-12-19 16,3-5-2-16,6-7-9 16,5-7-3-16,7-4-4 0,6 1-2 15,5 5-3-15,-1 3-1 16,1 12-4-16,3 3 1 16,-1 12 2-16,10 9 4 15,-2 6 22-15,-3 2-31 16</inkml:trace>
  <inkml:trace contextRef="#ctx0" brushRef="#br0" timeOffset="4878.1462">6159 4222 1405 0,'-4'-4'264'16,"-2"2"-16"-16,4 7-141 15,4 11-29-15,6 20-41 16,0 4 5-16,-1 18-1 16,-3 1-4-16,-1-4-6 15,-1 1-8-15,1-10-13 16,1-7-26-16,-5-9-90 16,-2-11-62-16</inkml:trace>
  <inkml:trace contextRef="#ctx0" brushRef="#br0" timeOffset="5049.9247">6116 4226 1369 0,'14'-15'246'0,"15"-12"-57"0,2 6-20 16,-2 22-75-16,-3 8-18 16,-12 18-14-16,-9 9-5 15,-14 10-11-15,-9-1-8 16,-5-5-45-16,5-5-52 15</inkml:trace>
  <inkml:trace contextRef="#ctx0" brushRef="#br0" timeOffset="5409.9927">6757 3778 1288 0,'-18'10'275'0,"-16"8"-104"16,4 21-43-16,-1 8-8 16,7 15-31-16,7 5-3 15,6 6-19-15,11-9-11 16,19 6-23-16,2-6-11 16,12-14-10-16,3 2-1 15,0-28-16-15,13-7-45 16,-4-18-184-16</inkml:trace>
  <inkml:trace contextRef="#ctx0" brushRef="#br0" timeOffset="5792.8915">6986 3964 1573 0,'8'-4'270'0,"15"6"-153"15,2 0-34-15,8 4-17 16,-1 8-4-16,-2-6-15 16,1 3-8-16,-9-3-14 15,-2-1-6-15,-14 7-4 0,-9 3-1 16,-18 8-3-1,-1 5-1-15,-11 4-3 0,1 0-2 16,6-3-1-16,-5-3-3 16,14-5 0-16,6-2-1 15,10-6-2-15,8-2 0 16,11-10 3-16,10-1 2 16,4-4 3-16,4-1-1 0,6 0-1 15,-6-1 4-15,6-2-41 16,-6 0-37-16</inkml:trace>
  <inkml:trace contextRef="#ctx0" brushRef="#br0" timeOffset="5985.5439">6948 4110 1498 0,'5'2'236'0,"8"-3"-101"16,10 3-46-16,12 2-25 16,10 1-17-16,1 0-17 15,3 2-1-15,1-1-7 16,-8-5-13-16,0-3-104 16</inkml:trace>
  <inkml:trace contextRef="#ctx0" brushRef="#br0" timeOffset="6223.8931">7382 3861 1458 0,'5'0'276'0,"1"5"26"16,6 12-198-16,6 7-14 16,5 15-32-16,1 11 5 15,-12 14-4-15,-7 6-4 16,-10 8-5-16,-7-3-14 15,1-12-11-15,1-6-7 16,2-23-43-16,2-6-34 0,2-16-90 16,-2-11-214-16</inkml:trace>
  <inkml:trace contextRef="#ctx0" brushRef="#br0" timeOffset="7321.3927">8477 3969 940 0,'-8'-2'430'0,"-9"1"-253"16,-4 1-62-16,-4 3-32 15,1 8-17-15,-2 1-27 16,8 2-9-16,11 4-24 16,4 0-7-16,14 0-8 15,6 2 0-15,3-4 6 16,2-4 3-16,2-1 2 16,-7-4 2-16,-3-6 5 15,-1 3 3-15,-13-8 6 16,0 2 0-16,-11 1-1 15,-4-5-5-15,-8 7-5 16,-2 3-3-16,2 4-4 0,-2 3-2 16,9 3-2-16,3 5 0 15,5-2 2-15,10 2-1 16,11-2 2-16,1-4 1 16,7 1 4-16,3-2 4 15,2-3 3-15,2-4 1 16,3-8 2-16,0-6-1 15,1-7 1-15,-2-5-1 16,-8-2 0-16,-3-2 0 16,-11-2-2-16,-1 1 3 0,-7 4-1 15,-4 3 3-15,-5 4 4 16,2 6 2-16,2 7-4 16,5 2-1-16,0 8-14 15,0 5-4-15,3 5-5 16,4 5 2-16,3 6 17 15,5 2-27-15,-1-6-108 16</inkml:trace>
  <inkml:trace contextRef="#ctx0" brushRef="#br0" timeOffset="7462.3916">8612 3851 1341 0,'0'-8'206'0,"0"-6"-118"0,4 10-93 16,4 5-78-16</inkml:trace>
  <inkml:trace contextRef="#ctx0" brushRef="#br0" timeOffset="7697.1788">8801 4041 1393 0,'5'8'217'0,"8"16"-93"16,5 0-21-16,-1-1-31 15,0-1-2-15,0-6 8 16,-6-6 12-16,5-10 14 16,4-4-13-16,-1-12-25 15,0-2-11-15,-4-9-24 16,-1 2-8-16,-5 3-12 15,-3 2-11-15,-1 6-72 0,3 5-29 16</inkml:trace>
  <inkml:trace contextRef="#ctx0" brushRef="#br0" timeOffset="8189.5781">9420 4123 1273 0,'-10'24'299'0,"-5"16"-85"16,-10-1-60-16,-6 1-24 16,-2-10-47-16,0-7-11 15,4-15-35-15,7-7-14 0,3-13-12 16,2-6-10-16,6-6-20 16,2-6-9-16,6 0-13 15,3 0 4-15,5 3 12 16,4 8 4-1,4 7 8-15,5 8 0 16,1 7 3-16,1 4 4 16,1 11 14-16,-1 4 13 15,1 6 16-15,-3 1 5 0,-1 0 0 16,1-1-7-16,-6-5-7 16,2-1-7-16,0-14-4 15,1-8 1-15,6-13-4 16,-3-10 1-16,3-6-6 15,-1-2-3-15,-4-5-3 16,-1-1 0-16,-6 0-3 16,1 5 0-16,-4 8 0 15,-3 5-1-15,0 13-1 16,-3 4 0-16,-1 11 5 16,1 6 2-16,-3 4 3 15,3 3 0-15,-3 3-4 16,10 1-2-16,2 1 1 15,0-3 0-15,9-3-38 16,-12 1-15-16</inkml:trace>
  <inkml:trace contextRef="#ctx0" brushRef="#br0" timeOffset="8377.3564">10044 4034 1796 0,'-4'0'441'0,"1"-1"-291"15,-4 0-62-15,13-1-67 16,-5 6-15-16,0 2-36 16,-1-6 12-16</inkml:trace>
  <inkml:trace contextRef="#ctx0" brushRef="#br0" timeOffset="8517.8647">10048 4234 1744 0,'-6'2'444'16,"-2"-1"-182"-16,-3 0-183 15,4-1-33-15,5 2-501 16</inkml:trace>
  <inkml:trace contextRef="#ctx0" brushRef="#br0" timeOffset="9047.9718">10879 3539 1414 0,'-1'-1'219'0,"-3"5"-82"31,4 7-31-31,4 23-31 0,-4 11-10 16,8 25-1-16,-4 7-1 16,6 6-22-16,1 1-7 15,-3-15-11-15,-1-9-16 16,-3-19-55-16,0-12-42 15,1-12-141-15</inkml:trace>
  <inkml:trace contextRef="#ctx0" brushRef="#br0" timeOffset="9284.9431">11057 3695 861 0,'11'-27'486'16,"10"-18"-280"-16,-5 14-71 15,-4 8 3-15,-5 18-14 16,-3 3-21-16,-3 19-36 16,-1 9-12-16,2 21-22 15,3 13-3-15,1 16-6 16,4 5-2-16,7-3 0 0,-1-4-6 16,4-16-2-16,-3-9-1 15,-6-15-38-15,-3-8-34 16,-9-12-95-16</inkml:trace>
  <inkml:trace contextRef="#ctx0" brushRef="#br0" timeOffset="9426.406">10985 3967 1418 0,'8'0'212'15,"0"-1"-66"-15,10 4-110 16,6-3-13-16,8 5-17 15,8 2 17-15</inkml:trace>
  <inkml:trace contextRef="#ctx0" brushRef="#br0" timeOffset="9727.1933">11615 4119 1483 0,'-15'9'239'0,"-19"11"-100"16,0-4-31-16,-2-2-40 0,-1-6-14 15,6-8-8-15,-2-3-3 16,13-9-29-16,0 1-6 0,14-6-13 16,2-2-5-16,8-1-6 15,7-2 0-15,1 5 3 16,7 5-2-16,-2 12 1 15,3 3 1-15,-1 14 4 16,-2 4 3-16,-5 11 6 16,0 6 2-16,-2 0 18 15,1 1-29-15</inkml:trace>
  <inkml:trace contextRef="#ctx0" brushRef="#br0" timeOffset="9977.1481">11686 4083 1524 0,'0'0'257'0,"0"5"-103"0,0 8-50 16,9 16-55-16,0 5-3 16,2 13 13-16,4 9 1 15,-8 4-6-15,-5 1-3 16,-1-4-23-16,-1-7-6 15,-2-12-11-15,-2-8-15 16,-6-17-60-16,-5-8-38 16,-2-8-112-16,-4-7 38 15</inkml:trace>
  <inkml:trace contextRef="#ctx0" brushRef="#br0" timeOffset="10137.0129">11628 4140 1187 0,'16'-12'328'0,"24"-4"-130"15,-8 2-22-15,-2 16-59 16,2 7-13-16,-15 10-21 16,1 9 2-16,-16 2-8 15,-9 0-13-15,-7-2-18 16,3-2-9-16,-4-10-68 16,4-3 76-16</inkml:trace>
  <inkml:trace contextRef="#ctx0" brushRef="#br0" timeOffset="10546.9861">12359 3659 1052 0,'-17'1'391'15,"-15"1"-230"-15,-2 15-58 16,1 12-16-16,-5 17-13 16,-3 9-7-16,8 17-10 0,5 4-9 15,20 0-11-15,8-4-13 32,17-9-12-32,1-8-1 15,8-9-1-15,6-2 1 0,-2-13 6 16,3-6-25-16,1-14-80 15</inkml:trace>
  <inkml:trace contextRef="#ctx0" brushRef="#br0" timeOffset="10937.4888">12388 3985 1296 0,'3'0'250'0,"8"-3"-101"15,8 0-38-15,6-3-27 16,6 1-11-16,2 3-23 16,1 5-10-16,1 5-10 15,-5-2-4-15,-8 5-8 0,-8-3-2 16,-11 7-7-16,-9-2 1 15,-15 6-4-15,-6 3-1 16,-10 1-2-16,4 6-2 16,1-1 0-16,16 0 0 15,-1-4 0-15,8-2-1 16,9-7 0-16,-2-3 0 16,12-4 0-16,6 0 0 15,6-2 2-15,5-1 0 16,5-6 5-16,3-4-16 0,3-4-84 15,0 1-104-15</inkml:trace>
  <inkml:trace contextRef="#ctx0" brushRef="#br0" timeOffset="11140.3353">12394 4140 1150 0,'16'0'316'15,"3"0"-200"-15,18 0-61 16,5 0 1-16,9 3-19 0,2-3-7 16,-7 2-7-16,-4-4-7 15</inkml:trace>
  <inkml:trace contextRef="#ctx0" brushRef="#br0" timeOffset="11367.4038">12829 3799 1391 0,'4'2'247'0,"2"4"18"0,13 18-195 16,3 11-18-16,6 16 0 15,0 8-5-15,-22 10 5 16,0 6 2-16,-12 5-20 16,-7 1-3-16,5-4-7 15,-7-11-24-15,5-16-88 16,3-13-74-16</inkml:trace>
  <inkml:trace contextRef="#ctx0" brushRef="#br0" timeOffset="11667.6609">13298 4092 1205 0,'11'1'296'0,"6"-4"-160"16,14 3-65-16,5 0-21 15,9 0-31-15,1-1-8 16,4 1-5-16,-3 4-29 15</inkml:trace>
  <inkml:trace contextRef="#ctx0" brushRef="#br0" timeOffset="11886.3714">13374 4241 1467 0,'11'0'223'0,"18"-1"-104"15,9 0-11-15,9 1-47 16,1 0-26-16,0 4-5 16,-4 0 421-16</inkml:trace>
  <inkml:trace contextRef="#ctx0" brushRef="#br0" timeOffset="18593.2332">14198 4331 823 0,'-10'5'317'0,"-4"5"-209"16,22 2-63-16,36-4-54 15,22 0-3-15,50-1 28 16,22-1 29-16,42 1 28 16,25-3-8-16,34-3-16 15,13-3-10-15,30-3-22 16,12-3-5-16,20 0-8 16,4-4-1-16,8-2 14 15,0 2 13-15,-8 1 24 16,-2 3 6-16,-19 1-12 15,-15 0-10-15,-28 3-21 16,-14 3-6-16,-45-2-4 16,-16 2-8-16,-43-7-144 0</inkml:trace>
  <inkml:trace contextRef="#ctx0" brushRef="#br0" timeOffset="22079.1546">14568 3451 974 0,'2'-13'429'16,"3"-9"-266"-16,-10 5-27 15,-2 9 0-15,-11 11-25 16,-5 9-21-16,-7 18-36 16,-8 3-9-16,2 26-18 0,3 9-6 15,12 15-13-15,8 10-4 16,13-5-1-16,8-4 0 15,11-14 1-15,2-12 1 16,6-19-16-16,2-7-36 16,3-15-162-16</inkml:trace>
  <inkml:trace contextRef="#ctx0" brushRef="#br0" timeOffset="22423.6726">14716 3911 1062 0,'4'-14'359'0,"8"-15"-228"15,-4-3-24-15,3 3-8 16,0-4-6-16,-4 0-13 15,-2 0-7-15,-2-4-16 16,-1 9-3-16,-1 11-1 16,-2 8-7-16,-3 13-14 15,0 4-9-15,-3 16-19 16,1 9-2-16,6 15 1 16,1 11 1-16,5 9 4 15,0 1 0-15,-6-8 1 0,0-10 0 16,0-13-8-16,1-8-24 15,6-7-83-15</inkml:trace>
  <inkml:trace contextRef="#ctx0" brushRef="#br0" timeOffset="22630.2222">15023 3970 1516 0,'6'0'236'0,"16"-1"-126"15,11 2-40-15,4-3-34 16,4-1-11-16,3 0-11 0,-6-1-7 16,2 5-85-16</inkml:trace>
  <inkml:trace contextRef="#ctx0" brushRef="#br0" timeOffset="23062.1883">15382 3724 1279 0,'3'-4'250'0,"8"-10"-132"16,5 2-14-16,9 1-20 15,6 0-2-15,10 6-23 16,1 3-11-16,-4 2-22 16,-6 6-7-16,-15 2-6 15,-8 4-2-15,-9 5-2 16,-3-1 1-16,-15 0 0 15,1-2-1-15,-3 1-2 0,0-4-3 16,12 1-4-16,5-1-4 16,9-1-1-16,7 0 0 15,6 1 1-15,-1 3 1 16,2 10 3-16,2 4 4 16,-12 3 9-16,-4 0 2 15,-16-3 6-15,-4 0-1 0,-11-6-2 31,-6-4-18-31,-4-9-50 16,-4-4-41-16,10-5-155 16</inkml:trace>
  <inkml:trace contextRef="#ctx0" brushRef="#br0" timeOffset="23250.0128">15796 3864 1483 0,'3'-4'275'15,"3"-10"-28"-15,0 1-72 0,-3 9-90 16,-2-3-32-16,-1 7-64 16,0 1-44-16</inkml:trace>
  <inkml:trace contextRef="#ctx0" brushRef="#br0" timeOffset="23502.0172">15858 3992 1339 0,'-2'18'274'15,"-3"10"-34"-15,1 7-56 16,1 3-31-16,-7-2-36 15,-2 3-25-15,-4-11-43 16,-2-4-4-16,2-7-21 16,-3-8-1-16,0-9-9 15,4-6-15-15,0-14-58 0,3-2-34 16,9-3-112-16</inkml:trace>
  <inkml:trace contextRef="#ctx0" brushRef="#br0" timeOffset="23877.2673">16137 3773 1517 0,'10'-1'267'0,"9"-5"-75"16,6 6-62-16,11 0-49 16,-6 2-21-16,2 3-32 15,-6 1-6-15,-11 7-11 16,-3 1-4-16,-12 4-3 16,-3 4-2-16,-10 7 0 15,-4 0 0-15,-6 1 1 0,0 0-1 16,0-6 0-16,2-2 0 15,7-5 0-15,3-7 0 16,7 0-1-16,4 0-1 16,7-3 1-16,8 1 1 15,6-5 0-15,3-3 3 16,1-1-5-16,3-1-19 16,1-3-90-16,3 2-51 15</inkml:trace>
  <inkml:trace contextRef="#ctx0" brushRef="#br0" timeOffset="24115.4765">16169 3930 1173 0,'6'4'318'0,"9"-2"-168"16,2 5-39-16,13-3-44 16,4-2-8-16,4-2-24 15,4-3-9-15,-1-4-28 16,-4 2-55-16</inkml:trace>
  <inkml:trace contextRef="#ctx0" brushRef="#br0" timeOffset="24335.2994">16330 3627 1247 0,'8'0'281'0,"11"-1"-130"15,7-4-54-15,10 3-60 16,1 1-13-16,1 0-12 16,-2 4-18-16</inkml:trace>
  <inkml:trace contextRef="#ctx0" brushRef="#br0" timeOffset="24507.1246">16675 3444 1596 0,'2'0'295'15,"-2"7"-179"-15,-2 4-46 16,6 12-56-16,4 7-8 16,0 8-5-16,4 1 6 0</inkml:trace>
  <inkml:trace contextRef="#ctx0" brushRef="#br0" timeOffset="24793.3695">16817 3233 1562 0,'7'8'287'16,"7"10"-99"-16,9 34-124 16,6 14-3-16,5 20 9 15,-10 5 5-15,-14 0-1 0,-10 5-12 16,-27-3-21-16,0-3-10 16,-9-18-11-16,-2-17-18 15,6-19-58 1,1-10-50-16,6-8-317 0</inkml:trace>
  <inkml:trace contextRef="#ctx0" brushRef="#br0" timeOffset="28562.4166">17403 3253 944 0,'-4'0'447'16,"-5"0"-274"-16,-8 13-51 15,-3 15-8-15,-6 21-23 16,0 18-16-16,5 20-25 16,0 6-13-16,13 17-15 15,5 0-4-15,9-6-5 16,6-8-3-16,6-29 1 15,3-16-7-15,7-16-52 16,2-12-46-16</inkml:trace>
  <inkml:trace contextRef="#ctx0" brushRef="#br0" timeOffset="28893.5184">17575 3912 809 0,'5'-18'426'0,"10"-22"-182"16,7-3-152-16,-1-3-8 15,1 0 18-15,-4 6-6 16,-3 2 0-16,0 7-26 15,-3 6-12-15,-5 10-2 16,-5 6 0-16,-2 15-16 16,-2 7-7-16,-2 12-19 15,2 7-7-15,0 7-4 16,2 5 0-16,1 7 0 16,1-3 2-16,1 0-31 15,-3-8-36-15,2-12-144 16</inkml:trace>
  <inkml:trace contextRef="#ctx0" brushRef="#br0" timeOffset="29127.8495">18004 3608 1507 0,'-2'-1'243'0,"2"5"-100"15,2 8-49-15,0 13-43 16,6 9-6-16,0 5-13 16,-6 2 1-16,5 3-10 15,-1-4-4-15,-6-9-23 16,0-6-34-16,0-10-176 16</inkml:trace>
  <inkml:trace contextRef="#ctx0" brushRef="#br0" timeOffset="29289.6817">17910 3791 1452 0,'11'-2'198'16,"9"-4"-88"-16,7-1-56 16,14 1-27-16,0-2-4 0,2 2-13 15,2 1-14-15,-2 2-248 16</inkml:trace>
  <inkml:trace contextRef="#ctx0" brushRef="#br0" timeOffset="29446.1948">18410 3662 1277 0,'-5'-6'308'0,"0"-3"-44"16,1-1-104-16,-2 5-106 15,6 3-24-15,0 1-96 16,-3 1-84-16</inkml:trace>
  <inkml:trace contextRef="#ctx0" brushRef="#br0" timeOffset="29638.2266">18442 3846 1332 0,'-6'24'245'15,"-6"29"-85"-15,0 3-7 16,-2-8-17-16,-3-4-17 16,-2-10-20-16,-5-8-21 15,2-11-37-15,0-5-8 16,-1-13-26-16,1-7-24 0,6-10-91 31,3 0-69-31</inkml:trace>
  <inkml:trace contextRef="#ctx0" brushRef="#br0" timeOffset="30061.7143">18643 3579 1437 0,'6'-9'210'16,"8"-8"-74"-16,7 3-18 0,10 5-30 15,2 2-15-15,5 11-34 16,-5 3-8-16,-13 6-5 16,-9 4-2-16,-16 1 1 15,-9 3-1-15,-3 1-13 16,-1-4 0-16,6-3-5 15,5-3-4-15,12-7-3 16,7 1-3-16,11-1 0 16,3 0-1-16,5 7 3 15,-6 3-2-15,-7 7 3 16,-6 2 1-16,-16 6 3 16,-10 0 4-16,-16 5 3 15,-8-4 1-15,-9-5-2 16,3 0-5-16,9-14-43 15,6-6-43-15,19-6-152 16</inkml:trace>
  <inkml:trace contextRef="#ctx0" brushRef="#br0" timeOffset="30661.5851">19108 3666 1413 0,'8'-3'219'0,"14"-7"-58"0,4 4-23 16,7 2-36-16,2 2-12 15,1 2-22-15,-1 2-8 16,-8 7-20-16,-6-2-6 16,-8 4-18-16,-6 1-5 15,-11 2-6-15,-6 1-2 16,-6 7 0-16,-4 1-1 15,-2 5-1-15,3 2 0 0,0-3 1 16,2 0 0-16,7-5 0 16,-1-7 1-16,10-4-2 15,3 0 1-15,10-7 1 16,5 2 0-16,6-6 0 16,4-1 0-16,0-3-4 15,2 4-21-15,1 3-73 16,-2-3-62-16</inkml:trace>
  <inkml:trace contextRef="#ctx0" brushRef="#br0" timeOffset="30871.7387">19224 3800 1092 0,'-4'-1'380'15,"-3"-5"-181"-15,13 2-107 16,9 1-16-16,13 1-23 16,8-2-14-16,7 0-23 0,5 1-7 15,-4-1-2-15,-2 0-26 16,-3 7-160-16</inkml:trace>
  <inkml:trace contextRef="#ctx0" brushRef="#br0" timeOffset="31093.8233">19499 3470 1269 0,'8'-1'229'0,"15"-1"-163"16,7 4-42-16,6 3-20 16,-1-1 0-16,-2 0-11 15,-7 0-87-15</inkml:trace>
  <inkml:trace contextRef="#ctx0" brushRef="#br0" timeOffset="31270.6075">19872 3336 1511 0,'-2'0'276'0,"-3"2"-68"15,4 15-111-15,-3 2-31 16,4 17-38-16,-3-1-8 16,4 4-8-16,4 4 2 0,-3-6-71 15,2 2-97-15</inkml:trace>
  <inkml:trace contextRef="#ctx0" brushRef="#br0" timeOffset="31507.9829">20036 3213 1631 0,'5'10'311'0,"7"30"-218"15,3 14-29-15,5 21-17 16,1 4 0-16,-13 2 3 16,-8-3 1-16,-18 0-20 15,-3 5-6-15,-12-10-21 16,1-9-22-16,7-17-77 16,-3-11-50-16</inkml:trace>
  <inkml:trace contextRef="#ctx0" brushRef="#br0" timeOffset="32340.6878">19419 4321 241 0,'-2'-1'189'15,"0"-2"27"-15,-3 1-30 16,4 1 7-16,0 0 15 16,0 0-53-16,-1 0-62 15,1 1-23-15,1 0-14 16,0 0-11-16,5 0-16 16,19 0-11-16,50 0-14 15,-22 2 6-15,18 5 19 0,10 4 7 16,3 1 5-16,1 1 4 15,-12-3-15-15,-6-7-4 16,-14-7-5-16,-4-4 2 16,-8-8-74-16</inkml:trace>
  <inkml:trace contextRef="#ctx0" brushRef="#br0" timeOffset="33050.9703">14544 4643 981 0,'-1'-3'393'0,"-5"4"-237"0,-7 9-53 15,-13 17-15-15,-8 11-11 16,-6 27-19-16,1 11 4 16,12 19-9-16,10 7-6 15,18-2-13-15,12-5-10 0,12-13-11 16,7-8-1-16,3-24-18 15,1-6-38-15,1-18-152 16</inkml:trace>
  <inkml:trace contextRef="#ctx0" brushRef="#br0" timeOffset="33395.0821">14763 5244 773 0,'7'-16'462'16,"4"-21"-190"-16,-3-4-145 16,0-1-17-16,-2 0-2 15,-4 4-16-15,3 7-9 16,-4 6-9-16,-1 6 5 15,0 12-21-15,0 7-16 16,0 14-25-16,1 8-7 0,-1 13-6 16,0 7 2-16,-4 6 3 15,1 3 0 1,1 1 0-16,0-4-1 0,3-6-47 16,5-5-50-16</inkml:trace>
  <inkml:trace contextRef="#ctx0" brushRef="#br0" timeOffset="33608.6263">15088 5252 1527 0,'5'0'241'0,"13"0"-133"15,8 0-22-15,15 0-35 16,6-1-18-16,7 2-21 16,-2 1-16-16,-2-1-66 31,-6 0-125-31</inkml:trace>
  <inkml:trace contextRef="#ctx0" brushRef="#br0" timeOffset="33811.5878">15571 5254 1360 0,'14'-2'215'0,"13"1"-98"0,8 1-59 0,4 1-9 16,6-1-17-16,-3 3-7 0,-2-2-18 31,-3-1-35-31</inkml:trace>
  <inkml:trace contextRef="#ctx0" brushRef="#br0" timeOffset="33999.2247">15724 4873 1298 0,'-3'0'261'0,"-8"2"-110"16,2 8-37-16,3 8-66 15,1 3-23-15,6 15-24 16,5-1-1-16,7 9 2 16,2 3-11-16</inkml:trace>
  <inkml:trace contextRef="#ctx0" brushRef="#br0" timeOffset="34371.0353">15607 5472 1483 0,'7'-7'211'0,"4"-11"-116"15,6-1-12-15,3-2-6 16,4 3-7-16,11 9-21 15,3 12-13-15,-4 5-20 16,-5 8-5-16,-14 2-3 16,-14-1 1-16,-11 3 2 15,-6 1 0-15,-5-1-4 16,0 4-3-16,5-11-4 16,5-7-5-16,10 0-6 0,5-6-1 15,12 0 2-15,7 6 5 16,7 2 7-16,2 7 6 15,-1 10 10-15,-9 2 7 16,-16 5 11-16,-8 2-2 0,-17-2-5 16,-8-2-5-16,-4-9-18 15,1-8-19-15,6-14-87 32,6-9-99-32</inkml:trace>
  <inkml:trace contextRef="#ctx0" brushRef="#br0" timeOffset="34904.2891">16124 5084 1237 0,'6'-4'300'16,"6"-5"-90"-16,6 6-136 16,7 1-9-16,9 3-15 15,0 3-7-15,6-1-5 16,-2 0-6-16,-9 2-13 16,-5-2-2-16,-15 7-8 15,-6-1-1-15,-11 2-4 16,-8 5-1-16,-5 5-3 0,-3 3 1 15,-2 4-1 1,0-5 0-16,4 7 0 0,3-3 0 16,11-5 0-16,4-1-3 15,12-9 1-15,6-3 0 16,10-7 0-16,3-3 2 16,4-2-15-16,-1-2-31 15,-2 4-150-15</inkml:trace>
  <inkml:trace contextRef="#ctx0" brushRef="#br0" timeOffset="35389.0197">16056 5065 1388 0,'-5'-5'203'0,"-1"1"-122"16,-5 0-21-16,7 4-58 16,-2 1-38-16</inkml:trace>
  <inkml:trace contextRef="#ctx0" brushRef="#br0" timeOffset="35607.4264">16053 5161 915 0,'0'12'368'0,"3"16"-197"0,5 7-84 15,4 14 12-15,-5-1 14 16,-1 4-10-16,-8-8-2 15,-6-5-42-15,-3-6-16 16,-16-9-24-16,-3-5-26 16,-3-14-79-16,2-5-46 15</inkml:trace>
  <inkml:trace contextRef="#ctx0" brushRef="#br0" timeOffset="36202.208">16192 5208 1458 0,'0'1'209'0,"3"4"-101"16,4 0-24-16,10 0-28 15,9-4-17-15,12-4-21 16,9-1-2-16,6-4-22 0,0 1-42 16</inkml:trace>
  <inkml:trace contextRef="#ctx0" brushRef="#br0" timeOffset="36437.2137">16385 4940 1274 0,'8'1'219'0,"13"3"-181"16,4 1-8-16,10-1-16 15,0-3-6-15,-1-4-25 16,0-1-35-16</inkml:trace>
  <inkml:trace contextRef="#ctx0" brushRef="#br0" timeOffset="36577.7839">16679 4802 1261 0,'3'0'285'0,"2"5"-115"16,-2 8 1-16,-3 14-46 0,-1 5-34 15,0 11-37-15,3-1-18 16,4 0-26-16,3-7-37 16</inkml:trace>
  <inkml:trace contextRef="#ctx0" brushRef="#br0" timeOffset="36954.4598">16876 4593 1468 0,'8'15'230'0,"7"13"-86"16,6 26-56-16,1 16-4 16,-4 25 9-16,-5 4 13 15,-14 5-9-15,-11-2-20 16,-14-3-38-16,-10-8-12 15,1-11-10-15,4-11-3 16,12-25-33-16,7-8-27 16,4-22-77-16,2-5-113 15</inkml:trace>
  <inkml:trace contextRef="#ctx0" brushRef="#br0" timeOffset="37442.8543">17463 4651 1356 0,'-20'0'237'16,"-10"3"-78"-16,-10 18-51 16,-6 7-16-16,2 18-31 15,2 12-8-15,9 16-12 16,8 7 4-16,14 8-16 16,9-2-11-16,8-3-9 15,5-2 1-15,2-12 0 16,1-9-1-16,1-18-40 15,0-10-36-15,7-11-152 16</inkml:trace>
  <inkml:trace contextRef="#ctx0" brushRef="#br0" timeOffset="37708.7181">17535 5149 1148 0,'0'-16'304'0,"0"-18"-200"16,2 0-17-16,3 4-12 15,2 0-4-15,3 9-7 16,-1 5 2-16,-6 9-8 16,1 7-6-16,-3 9-20 15,1 12-8-15,-3 9-5 16,-6 8 0-16,2 9-5 15,1-1-3-15,2 3-2 16,3-2-10-16,0-9-61 16,0-5-41-16</inkml:trace>
  <inkml:trace contextRef="#ctx0" brushRef="#br0" timeOffset="37943.275">17869 5055 1593 0,'0'3'294'16,"0"5"-154"-16,0 7-46 16,5 15-16-16,2 1-17 15,6 8-24-15,1 1-9 16,1-2-9-16,-6-3-9 15,0-6-49-15,0-7-31 16,-9-15-305-16</inkml:trace>
  <inkml:trace contextRef="#ctx0" brushRef="#br0" timeOffset="38100.1255">17757 5167 1531 0,'8'-2'229'0,"16"-6"-154"16,6 2-38-16,14 0-27 16,4 0-4-16,3 4-6 15,-1 0-25-15</inkml:trace>
  <inkml:trace contextRef="#ctx0" brushRef="#br0" timeOffset="38355.3138">18281 5007 1302 0,'-1'-17'235'15,"-1"-24"-131"-15,2-3-10 16,5 2-22-16,0 0 8 16,7 16-7-16,-3 4 0 15,-4 13-12-15,0 5-7 16,-5 6-22-16,0 8-11 0,0 16-19 15,2 5-2-15,2 15-3 32,1 1 2-32,5 3 0 0,3-2 1 0,-3-5-55 15,2 0-31-15,-9-8-147 16</inkml:trace>
  <inkml:trace contextRef="#ctx0" brushRef="#br0" timeOffset="38535.4568">18244 5194 1500 0,'12'-4'204'16,"18"-3"-158"-16,3 3-16 16,12-2-20-1,0 0-6-15,4 6-7 16,-1 0-7-16</inkml:trace>
  <inkml:trace contextRef="#ctx0" brushRef="#br0" timeOffset="38930.582">18225 5374 1328 0,'6'-5'218'0,"7"-5"-118"16,8 1-30-16,14 0-33 15,5 2-4-15,10 4-14 16,-2 3-5-16,-10 6-2 16,-8 2-5-16,-15 2-5 15,-8 4 1-15,-10-3-1 16,-8 3-1-16,-3 2-1 15,-4-3 0-15,4 3 0 16,5 3-1-16,8-3 1 16,3-2 0-16,7 2-2 15,7 0 2-15,3 2 9 0,-3 4 16 16,-2 1 21-16,-13 0 7 16,-14-1-1-16,-10-1-12 15,-19-2-20-15,-6-7-17 16,-4-8-43-16,2-6-22 15</inkml:trace>
  <inkml:trace contextRef="#ctx0" brushRef="#br0" timeOffset="39243.7361">18744 5021 1503 0,'3'-6'288'0,"1"-8"-37"16,0 7-156-16,0 7-39 15,-2-1-69-15,-1 2-47 16,-1-1-37-16</inkml:trace>
  <inkml:trace contextRef="#ctx0" brushRef="#br0" timeOffset="39462.5569">18737 5172 1357 0,'-3'15'234'0,"1"22"-66"16,1 4-17-16,2 11-35 16,0-1 0-16,-3 6-15 15,-5-10-20-15,-6-8-34 16,-3-5-18-16,-2-15-15 15,-2-1-11-15,-3-12-34 16,1-5-31-16,5-8-128 16</inkml:trace>
  <inkml:trace contextRef="#ctx0" brushRef="#br0" timeOffset="39888.665">19048 5017 1102 0,'12'-4'378'15,"6"-4"-195"-15,12-2-66 16,7 9-1-16,3-1-19 16,2 1-11-16,-4 7-13 15,-7-2-11-15,-12 9-30 16,-8 1-8-16,-17 1-11 16,-9 2-4-16,-15 7-3 15,-6 3 1-15,0 4-4 16,-1 0 0-16,7-2-1 15,8-2-1-15,7-7 1 0,3-3-2 16,15-4 0-16,0-5 0 16,20-3 1-16,8-2 0 15,6-4-1-15,3 0-12 16,2-4-42-16,-4 1-34 16,0-1-116-16</inkml:trace>
  <inkml:trace contextRef="#ctx0" brushRef="#br0" timeOffset="40126.1458">19076 5179 1356 0,'3'-1'234'15,"9"-1"-84"-15,12 2-67 16,9 0-10-16,16 2-35 16,1-2-13-16,6 0-10 15,3 0 3-15,-12-3-70 16,5 0-52-16</inkml:trace>
  <inkml:trace contextRef="#ctx0" brushRef="#br0" timeOffset="40345.1141">19460 4856 1360 0,'8'0'227'15,"9"0"-82"-15,9 1-83 16,4-1-21-16,7-1-26 16,0-1-5-16,-2-1-43 15,-4-1-48-15</inkml:trace>
  <inkml:trace contextRef="#ctx0" brushRef="#br0" timeOffset="40518.7503">19834 4714 1469 0,'0'4'258'0,"0"9"-38"0,-1 5-64 15,-1 13-68-15,3 6-22 16,4 6-35-16,3 4-8 16,2-6-18-16,-5-6-33 15</inkml:trace>
  <inkml:trace contextRef="#ctx0" brushRef="#br0" timeOffset="40769.3821">19991 4576 1520 0,'10'25'291'16,"5"15"-3"-16,13 28-165 16,1 18-12-16,-5 8 18 15,-3 8-9-15,-21-3-36 16,-7 4-27-16,-22-4-39 16,-5-7 0-16,-1-8-26 15,-4-16-25-15,7-18 13 0</inkml:trace>
  <inkml:trace contextRef="#ctx0" brushRef="#br0" timeOffset="43414.4652">20638 4291 1294 0,'22'-1'225'16,"16"-3"-140"-16,9 4-65 15,5-1-10-15,-4 1-3 16,-4 0-20-16</inkml:trace>
  <inkml:trace contextRef="#ctx0" brushRef="#br0" timeOffset="43627.3825">20657 4428 1527 0,'7'2'249'0,"20"-2"-121"15,10-1-23-15,10 1-43 16,10 3-19-16,-8-1-19 16,0 5-24-16</inkml:trace>
  <inkml:trace contextRef="#ctx0" brushRef="#br0" timeOffset="44658.6573">805 6217 683 0,'-3'0'506'16,"-1"4"-226"-16,4-2-143 15,0-2-2-15,0 0-38 16,4 0-12-16,26 0-46 16,44-2-16-16,-18-3-15 15,4 2-2-15,-15-1-24 16,-4 2-43-16,-12 3-189 15</inkml:trace>
  <inkml:trace contextRef="#ctx0" brushRef="#br0" timeOffset="44845.8505">810 6383 1262 0,'7'-1'279'0,"-5"0"-127"16,34-2-49-16,9-3-8 16,9 1-41-16,9-3-15 0,-18 4-26 15,-6 2-21 1</inkml:trace>
  <inkml:trace contextRef="#ctx0" brushRef="#br0" timeOffset="45627.1149">1614 6606 548 0,'-3'0'254'0,"13"7"-87"16,19 3-59-16,36 1-50 0,25 4-9 16,44-5 26-16,28-2 12 15,53-7 4-15,30-2-23 16,41-5-25-16,26-2-9 16,36 0-17-16,9 1 3 15,16-2 23-15,10 7 6 16,-10-8-2-16,0-2 14 15,-8 3 30-15,-13-8 13 16,-17 1 11-16,-23 0-10 16,-17-2-52-16,-22 0-21 15,-49 3-23-15,-15 3-21 0,-64 3-63 16,-30 6-39-16</inkml:trace>
  <inkml:trace contextRef="#ctx0" brushRef="#br0" timeOffset="49142.9382">1978 5582 959 0,'-11'2'415'0,"-20"10"-257"16,0 11-30-16,-3 19-41 15,0 14-12-15,10 24-16 16,1 8-14-16,11 14-13 16,6-2-9-16,11-2-15 15,8-4-2-15,8-17-2 16,5-6 5-16,4-25-47 16,6-15-50-16</inkml:trace>
  <inkml:trace contextRef="#ctx0" brushRef="#br0" timeOffset="49364.0823">1994 6070 1467 0,'8'1'201'16,"8"-3"-110"-16,3 1-34 16,18 3-15-16,-2-2-11 15,8 2-16-15,10 2-2 0,-7-4-49 16,-1-4-137-16</inkml:trace>
  <inkml:trace contextRef="#ctx0" brushRef="#br0" timeOffset="49586.502">2461 5794 1494 0,'-2'-7'242'15,"1"-5"-107"-15,2 2-43 16,1 7-63-16,1 2-16 16,3 2-74-16,-6-1-94 15</inkml:trace>
  <inkml:trace contextRef="#ctx0" brushRef="#br0" timeOffset="50074.1395">2484 5832 857 0,'3'-3'431'0,"1"-4"-226"16,11 0-96-16,0 1-20 0,4 5-14 15,10 3-35-15,-3 10-11 16,0 9-16-16,-2 3-5 16,-11 6 2-16,-6 1 1 15,-11-3 3-15,-9-2 0 16,0 1 0-16,-12-8 0 16,0-4-3-16,2-2-3 15,-6-12-9-15,10-1-7 16,5-4-8-16,6-2-3 0,13-2 4 15,7 3 2-15,9 3 5 16,3-2 3-16,-3 6 4 16,4 3 1-16,-1 10 3 15,-2 5 8-15,-6 11 17 16,-9 2 5-16,-16 2 5 16,-6-2-5-16,-9-3-10 15,-5-1-4-15,-7-10-9 16,-1-3-13-16,-1-15-34 15,3-6-27-15,15-3-128 16</inkml:trace>
  <inkml:trace contextRef="#ctx0" brushRef="#br0" timeOffset="50277.1658">2780 6024 1512 0,'1'0'276'0,"-1"-5"-60"16,0 6-144-16,-1-1-30 16,0 0-31-16,0 0-35 0,1 0-85 15,0 0-215-15</inkml:trace>
  <inkml:trace contextRef="#ctx0" brushRef="#br0" timeOffset="50480.0384">2794 6268 1362 0,'0'21'263'15,"-1"15"-44"-15,-2 3-52 16,-1 1-16-16,-7-1-48 15,0-1-24-15,-11-10-27 16,-2-5-18-16,1-12-25 16,0-7-29-16,9-11-130 15,0-10 74-15</inkml:trace>
  <inkml:trace contextRef="#ctx0" brushRef="#br0" timeOffset="50732.8004">2838 5657 1528 0,'6'1'252'0,"20"11"-111"16,0 7-54-16,9 21-23 15,-2 8-6-15,0 15 0 16,-8 4-5-16,-16 12-10 15,0 5-3-15,-19 2-9 16,-6 1-4-16,-5-15-10 16,-2-10-23-16,7-18-73 15,3-8-71-15</inkml:trace>
  <inkml:trace contextRef="#ctx0" brushRef="#br0" timeOffset="51140.912">3475 5621 1050 0,'-5'-1'399'15,"-7"1"-246"-15,-10 14-30 16,-5 7-13-16,-6 18-20 15,-3 14-7-15,9 17-26 16,5 11-11-16,12 8-6 16,9 0-6-16,16-1-11 15,7-6-1-15,6-13-3 16,-1-7-3-16,5-15-1 16,1-17-30-16,2-13-87 0</inkml:trace>
  <inkml:trace contextRef="#ctx0" brushRef="#br0" timeOffset="51675.8219">3545 5951 1016 0,'4'-8'368'15,"2"-6"-243"-15,4 0-64 16,11 2-2-16,5 0 3 16,4 1-4-16,6 3-10 15,-4 5-7-15,-6 3-18 0,-6 4-5 16,-13 6-8-16,-7 5-1 16,-3 5-2-16,-8-2 0 15,-2 5-2-15,-1-4-2 16,-2-4-3-16,3 1 0 0,6-10-4 15,6-3-3 1,7-1 0-16,6 2-1 0,7 4 2 16,4 6 2-16,3 6 5 15,-1 6 4-15,-8 8 9 16,-10 3 2-16,-15 0 3 16,-10 0-1-16,1-7-3 15,-4-6-9-15,-1-10-20 16,3-8-11-16,-5-11-55 15,4-5-60-15</inkml:trace>
  <inkml:trace contextRef="#ctx0" brushRef="#br0" timeOffset="51863.3328">3989 5975 1374 0,'4'-3'259'16,"-2"-4"-22"-16,0 3-62 16,-4 2-101-16,2 2-22 15,0 0-39-15,-1-1-8 16,1 1-79-16,-1 0-100 0</inkml:trace>
  <inkml:trace contextRef="#ctx0" brushRef="#br0" timeOffset="52113.2833">4016 6113 1038 0,'1'13'383'16,"0"9"-238"-16,7 6-49 15,5 3 9-15,-7 2 3 16,5 6 0-16,-13-5-16 15,-10-2-1-15,2-5-23 16,-9-5-11-16,-5-6-21 16,-5-5-10-16,-6-8-27 15,-2-6-24-15,3-5-80 16,9 0-93-16</inkml:trace>
  <inkml:trace contextRef="#ctx0" brushRef="#br0" timeOffset="52441.8155">4236 5634 1150 0,'3'9'338'0,"14"25"-141"15,3 10-86-15,13 22 2 16,3 14-1-16,-4 3-18 16,-9 0 14-16,-14-2-38 15,-19-5-19-15,-17-4-24 16,-3-5-6-16,-6-13-16 15,7-13-20-15,10-22-4 16</inkml:trace>
  <inkml:trace contextRef="#ctx0" brushRef="#br0" timeOffset="52894.8217">4959 5480 1133 0,'-34'20'342'15,"-21"17"-202"-15,0 22-34 16,2 8 14-16,17 27 6 16,6 12-8-16,21 5 8 0,3 2-30 15,16-10-36-15,12-6-13 16,13-18-20-16,2-19-21 16,9-18 151-16</inkml:trace>
  <inkml:trace contextRef="#ctx0" brushRef="#br0" timeOffset="57287.9902">5073 5937 871 0,'1'0'398'0,"4"3"-210"16,3 0-108-16,9-1-29 16,8 5-10-16,10-7-10 15,4 0-3-15,12-1-8 16,0-6-1-16,5 9-4 16,-5-2-3-16,-18 5-3 15,-4 4 0-15,-21 1-1 16,-5 2 1-16,-14 9-2 15,-3 3 0-15,-21 6-1 16,-3 5 0-16,-10 2-1 0,-6-3 0 16,19 3-2-16,9-7 0 0,5-2 1 15,9-2 4-15,5-4 5 16,1 0 3-16,13-5-1 16,7-4-6-16,14-7-6 15,8-6-2-15,15-6 6 16,1-5-21-16,-1-2-127 15</inkml:trace>
  <inkml:trace contextRef="#ctx0" brushRef="#br0" timeOffset="57506.9851">5131 6155 1408 0,'-2'-1'200'0,"5"-1"-105"0,7 2-33 16,13-1-14-16,9-5 2 15,18 2-3-15,11 0-5 16,4-2-18-16,2 5-4 16,-13-2-70-16,-14 0-70 15</inkml:trace>
  <inkml:trace contextRef="#ctx0" brushRef="#br0" timeOffset="57741.2685">5456 5769 1465 0,'4'0'186'16,"7"0"-120"-16,14 5-53 16,-1-1-4-16,13 0-5 15,4-1 0-15,-5-4-7 16,-1-1-40-16</inkml:trace>
  <inkml:trace contextRef="#ctx0" brushRef="#br0" timeOffset="57897.522">5752 5655 1522 0,'-8'11'249'16,"-6"20"-121"-16,-1 8-41 16,4 3-49-16,1 3-18 15,9-2-30-15,1-5-35 16</inkml:trace>
  <inkml:trace contextRef="#ctx0" brushRef="#br0" timeOffset="59371.8514">5758 6200 754 0,'0'-1'419'0,"3"0"-167"15,5-1-149-15,12-3-36 16,2 1-8-16,19 1-13 16,8-2-6-16,5 3-14 15,4 0-8-15,-8 2 1 16,-1 2-33-16</inkml:trace>
  <inkml:trace contextRef="#ctx0" brushRef="#br0" timeOffset="60218.7954">6521 5807 834 0,'3'-16'410'15,"4"-12"-218"-15,3-1-111 16,-1 1-8-16,-2 0-4 0,-5-1 8 16,-2 6-14-16,-2 3 2 15,-3 12-12-15,2 8-10 16,-3 8-15-16,1 11-7 15,1 15-12-15,-1 3-2 16,7 20-2-16,3 5 0 16,1-1-1-16,2 4 2 15,0-21-91-15</inkml:trace>
  <inkml:trace contextRef="#ctx0" brushRef="#br0" timeOffset="60437.4684">6308 6068 1416 0,'7'0'182'0,"11"-6"-127"15,9 2-22-15,15 1-7 16,3-6-7-16,8 5-7 15,7-2-2-15,-2 0-5 16,4 1 8-16,-5 3-102 16</inkml:trace>
  <inkml:trace contextRef="#ctx0" brushRef="#br0" timeOffset="60922.8159">6371 6201 619 0,'4'-4'385'0,"5"-6"-52"16,2 1-206-16,17 1-59 15,-3-1-7-15,10 3-11 16,3 2 2-16,-2 6-3 16,-4 4-9-16,-11 3-9 15,-7 5-1-15,-17 2-14 16,-6 2-3-16,-12-2-5 16,-3 2-2-16,-1-6-4 15,1-2-1-15,12-1-3 16,0-7-4-16,14-2-3 15,6-3 0-15,8-1 3 16,8 4 3-16,9 1 8 16,0 5 1-16,-3 7 15 0,-6 1 6 15,-25 6 7-15,0 5 1 16,-14-1-7-16,-7 5-6 16,-7-10-27-16,-8-1-23 15,-4-15-40-15,6-6-23 16,10-11-42-16,5-5-61 15</inkml:trace>
  <inkml:trace contextRef="#ctx0" brushRef="#br0" timeOffset="61188.3842">6964 5825 1491 0,'1'-5'271'15,"-1"-3"-58"-15,-1 4-117 16,1 1-36-16,-3 3-44 15,3 0-9-15,0 0-55 16,-1 0-43-16</inkml:trace>
  <inkml:trace contextRef="#ctx0" brushRef="#br0" timeOffset="61438.7137">6976 6003 1416 0,'-2'3'215'0,"-3"6"-84"16,7 6-13-16,0 3-22 15,4 5-12-15,-2 9-9 16,-3 2 3-16,-2 5-21 16,-5 1-8-16,-4-3-10 15,-1 0-6-15,-8-8-10 16,1-1-2-16,-7-13-8 15,-1-7-14-15,-3-11-52 16,-2-5-52-16,5-10-312 16</inkml:trace>
  <inkml:trace contextRef="#ctx0" brushRef="#br0" timeOffset="61964.2518">7082 5371 1381 0,'7'8'191'16,"9"23"-109"-16,8 16-22 15,10 24 26-15,8 15 15 16,1 23 11-16,-3 6 8 16,-14 4-14-16,-13-6-11 15,-15-17-35-15,-9-12-17 0,-8-19-23 16,-2-13-2-16,-5-21-6 15,1-8-17-15,-1-13-64 16,0 5-62-16</inkml:trace>
  <inkml:trace contextRef="#ctx0" brushRef="#br0" timeOffset="70747.2315">7764 5478 738 0,'-12'10'410'0,"-12"12"-143"15,-11 4-148-15,3 14-31 16,-1 8 3-16,4 17-18 15,8 13 0-15,6 7-9 16,11 5-6-16,14-1-23 16,7-10-11-16,10-8-15 0,5-9 8 15,-2-15-78-15,2-5-125 16</inkml:trace>
  <inkml:trace contextRef="#ctx0" brushRef="#br0" timeOffset="72193.5356">7841 5857 1350 0,'6'3'222'0,"9"2"-93"16,2 0-39-16,18-2-36 15,2-3-3-15,6 0-14 0,7-3-5 16,-6 3-10-16,-2 0-8 16,-9 3-5-16,-6 5-2 15,-12 2 0-15,-5 2 0 16,-16 5-1-16,-7-1 2 15,-11 11-1-15,-1 5 1 16,-8 0-1-16,-1 2-2 16,1-8 0-16,3-2 0 0,7-2-2 15,6-2 1-15,7-4-3 16,4-4-1-16,12-3 0 16,3-1 0-16,12-5 0 15,2-2 0-15,8 1 0 16,-1-2 0-16,10 0-22 15,-1-4-49-15</inkml:trace>
  <inkml:trace contextRef="#ctx0" brushRef="#br0" timeOffset="72396.6672">7952 6057 1421 0,'0'-1'198'0,"4"1"-111"0,8 1-23 15,15-1-25-15,7 0-8 16,9-3-6-16,8-3-5 16,8-1-13-16,2-4 5 15,0 6-145-15</inkml:trace>
  <inkml:trace contextRef="#ctx0" brushRef="#br0" timeOffset="72619.413">8271 5739 1478 0,'7'-2'205'0,"14"-2"-123"16,8 3-41-16,3 0-19 0,4 1-9 15,-3 5-9-15,-1-2 0 16,-2 2-119-16</inkml:trace>
  <inkml:trace contextRef="#ctx0" brushRef="#br0" timeOffset="72777.2337">8587 5575 1455 0,'0'-1'256'0,"0"6"-44"15,0 2-44-15,-1 16-67 16,1 10-33-16,0 11-35 16,1 6-11-16,4 0-16 15,3-1-28-15</inkml:trace>
  <inkml:trace contextRef="#ctx0" brushRef="#br0" timeOffset="73153.935">8756 6011 1512 0,'3'1'259'16,"0"5"-91"-16,17-3-86 15,2-1-20-15,11-1-31 16,5 1-6-16,5-1-10 16,1-1-2-16,-2 0-61 15,-4-1-92-15</inkml:trace>
  <inkml:trace contextRef="#ctx0" brushRef="#br0" timeOffset="73480.3214">8927 5819 1414 0,'-3'3'248'0,"-3"5"-50"0,-3 15-68 15,-2 7-27-15,3 17-42 16,2 2-16-16,9 4-21 16,-3-5 0-16,8-7-76 15,1-8-230-15</inkml:trace>
  <inkml:trace contextRef="#ctx0" brushRef="#br0" timeOffset="73839.9203">9561 5656 1021 0,'0'-22'415'0,"0"-17"-258"0,0 11-23 16,0-2 2-16,2 15-16 16,-3 6-20-16,1 9-31 15,-2 14-17-15,1 14-35 16,1 5-8-16,-4 10-5 15,8 0 0-15,5-1-5 16,-1-3-35-16,7-9-121 16</inkml:trace>
  <inkml:trace contextRef="#ctx0" brushRef="#br0" timeOffset="74030.3195">9358 5937 1501 0,'4'-3'230'0,"9"-1"-110"15,8-4-51 1,17 3-37-16,7 0-5 16,14 0-15-16,3 4 0 15,5 2 5-15,2 4-47 16</inkml:trace>
  <inkml:trace contextRef="#ctx0" brushRef="#br0" timeOffset="74436.595">9422 6048 1167 0,'5'-6'311'16,"8"-4"-183"-16,14 3-57 15,7 1-4-15,4 5-11 16,4 2 2-16,-5 11-7 16,-9-3-4-16,-10 8-13 15,-14 4-3-15,-15-1-9 0,-10 4-3 16,-7-5-11-16,5-6-6 15,-4-4-13-15,5-4-5 16,7-5-16-16,0-2-4 16,21-2 4-16,5-1 4 15,-1 4 13-15,13 1 9 16,5 7 9-16,0 6 7 16,4 3 23-16,-16 3 4 15,-19 0 0-15,-10 3-3 16,-16-1-17-16,5-3-7 15,-8-9-40-15,-1-6-30 0,7-12-87 16</inkml:trace>
  <inkml:trace contextRef="#ctx0" brushRef="#br0" timeOffset="74735.5036">10051 5656 1624 0,'6'-3'349'16,"-3"-2"-166"-16,6 0-42 0,-15 5-82 16,6 3-29-16,1-1-21 15,-2-2-26-15,-1 0-96 16,2 0-99-16</inkml:trace>
  <inkml:trace contextRef="#ctx0" brushRef="#br0" timeOffset="74988.3256">10051 5853 1541 0,'-1'6'268'0,"0"7"-114"16,0 3-49-16,1 11-33 15,1 0-8-15,5 13-14 16,-8 4 3-16,2-2-12 15,-4 3-7-15,-15-5-4 16,2-6-6-16,-16-6-8 0,-4-4-2 16,-3-14-24-16,7-8-22 15,4-8-61-15,2-10-51 16</inkml:trace>
  <inkml:trace contextRef="#ctx0" brushRef="#br0" timeOffset="75286.0103">10301 5375 1569 0,'8'14'260'0,"20"28"-161"16,2 12-16-16,3 19-5 16,1 8 8-16,-12 9-5 0,-7 3-8 15,-19 0-26 1,-8 1-12-16,-22-19-12 0,-3-7-4 16,1-16-13-16,-3-6-17 15,2-9-63-15,6-6-20 16</inkml:trace>
  <inkml:trace contextRef="#ctx0" brushRef="#br0" timeOffset="75887.7654">7916 6545 712 0,'0'-4'286'0,"8"4"-166"16,8-4-71-16,21 3-1 16,10 2 9-16,29 1 27 15,17 5-24-15,23-4-9 16,14 6-10-16,26-4-3 15,10-1-4-15,20 0-13 16,7-5-8-16,0-5-8 16,6 2 0-16,-7-7-1 15,-7 3-13-15,-12 4 60 0,-15-2 15 16,-16 3 2-16,-5-1 31 16,-23 3-110-16,-10 2-254 0</inkml:trace>
  <inkml:trace contextRef="#ctx0" brushRef="#br0" timeOffset="79549.383">3789 7015 930 0,'-6'-3'437'0,"-4"-4"-262"16,-2 5-51-16,-10 7-30 16,-6 6-11-16,-7 21-10 0,-5 9-13 15,-1 22-15-15,6 12-5 16,9 12-18-16,7 9-5 16,21 4-12-16,1-4-3 15,13-7-2-15,-1-11 0 16,6-17-16-16,9-2-30 15,4-22-153-15</inkml:trace>
  <inkml:trace contextRef="#ctx0" brushRef="#br0" timeOffset="79941.4243">3892 7599 1404 0,'6'-5'191'0,"8"-4"-121"16,1-6-22-16,6-8-7 15,0-6-2-15,-2-7 16 16,2-3 12-16,-6 2-1 15,-5-1-2-15,-4 5-12 16,-6-1-6-16,-1 9-6 0,-4 6-1 16,-1 12-6-16,3 6-3 15,1 10-16-15,-4 6-9 16,11 19-7-16,-5 5-1 16,9 16 1-16,9 8 1 15,-9-1 1-15,5 1 1 16,-7-8 2-16,4-9-26 15,-3-11-64-15,-1-4-44 0</inkml:trace>
  <inkml:trace contextRef="#ctx0" brushRef="#br0" timeOffset="80144.3493">4313 7565 1488 0,'8'0'244'0,"13"-1"-76"15,9-1-39-15,16-1-47 16,0 1-14-16,4 2-37 16,-2 0-9-16,-5-1-20 15,1-1-38-15</inkml:trace>
  <inkml:trace contextRef="#ctx0" brushRef="#br0" timeOffset="80378.9518">4864 7580 1383 0,'13'-1'233'0,"20"2"-48"16,3-4-83-16,7-2-49 15,1-1-23-15,-2-2-23 16,10 5-2-16,-8-5-31 16,-1 7-48-16</inkml:trace>
  <inkml:trace contextRef="#ctx0" brushRef="#br0" timeOffset="80598.5297">5051 7134 1557 0,'-3'-2'295'0,"-1"-2"-123"15,3 10-89-15,1-6-21 16,1 21-44-16,5 49-3 16,3-12-5-16,-1-1-4 15,3 2-30-15,-5 1-57 0</inkml:trace>
  <inkml:trace contextRef="#ctx0" brushRef="#br0" timeOffset="81037.0682">4969 7776 1403 0,'3'-6'226'0,"2"-6"-69"16,13-1-34-16,8 3-52 15,8 0-19-15,14 10-25 16,-4 4-4-16,-12 5-9 0,-8 7-2 16,-19 5 1-16,-5 4 0 15,-14 8-3-15,-10-3-10 16,-10-3-12-16,-8-8-9 16,8-5-6-16,11-1 1 15,7-7-11-15,10-4 2 16,12-2 4-16,8 0 4 15,17-1 28-15,6 4 14 16,3 9 16-16,-6 3 8 0,-9 8 22 16,-6 7 10-16,-19 3 9 15,0 2 1-15,-18 4-26 16,-8-2-12-16,-9-11-15 16,-5-11-17-16,-2-15-35 15,4-6-27-15,5-12-95 16,7-1-79-16</inkml:trace>
  <inkml:trace contextRef="#ctx0" brushRef="#br0" timeOffset="81741.8829">5516 7414 1446 0,'0'-1'262'16,"0"-4"-23"-16,1 3-129 16,-1 1-35-16,0 0-55 15,0 0-13-15,0-1-36 16,6 1-45-16</inkml:trace>
  <inkml:trace contextRef="#ctx0" brushRef="#br0" timeOffset="82009.7734">5570 7539 861 0,'2'16'462'0,"2"14"-275"16,-1 10-47-16,3 4 21 15,0 7-1-15,-2-1-15 16,1 1-34-16,-5-4-27 15,-8-10-28-15,-5-3-9 16,-4-11-15-16,-4-8-4 0,-2-7-8 16,0-5-4-16,-2-6-15 15,5-4-21-15,-1-10-59 16,6-2-45-16,9-5-174 16</inkml:trace>
  <inkml:trace contextRef="#ctx0" brushRef="#br0" timeOffset="82436.4608">5918 7348 1453 0,'9'-1'201'16,"13"-2"-101"-16,7-1-19 0,6 4-8 15,1 3-9-15,2 1-17 16,-1 2-7-16,-12 1-19 16,-7 2-9-16,-11 6-6 15,-7 1-3-15,-1 11-5 16,-8 2-2-16,-10 5-4 15,-5 8-2-15,-8-5 1 16,2-2 2-16,2-2 7 16,1-9 3-16,15-3 12 15,1-5 6-15,13-7 15 16,10-2 8-16,7-7-8 16,7 0-7-16,10-2-14 15,1 2-9-15,-4-4-3 16,2 1-8-16,-4-2-72 15,-1-2-60-15</inkml:trace>
  <inkml:trace contextRef="#ctx0" brushRef="#br0" timeOffset="82640.3646">5945 7540 1415 0,'5'0'239'16,"5"1"1"-16,10 0-173 15,13 3-12-15,10-7-19 16,6 1-12-16,3-3-11 16,1-3-4-16,-4 2-32 15,-8-4-42-15</inkml:trace>
  <inkml:trace contextRef="#ctx0" brushRef="#br0" timeOffset="82859.2386">6174 7163 1524 0,'8'0'256'16,"9"-1"-113"-16,12 2-44 16,10-1-52-16,1-1-20 15,3 1-17-15,-5-2 4 16,-6 2-64-16,-6-1-98 0</inkml:trace>
  <inkml:trace contextRef="#ctx0" brushRef="#br0" timeOffset="83015.7248">6547 6996 1519 0,'0'13'257'16,"0"7"-93"-16,-1 8-107 16,1 5-23-16,0 1-20 15,3 0-3-15</inkml:trace>
  <inkml:trace contextRef="#ctx0" brushRef="#br0" timeOffset="83266.7822">6753 6875 1639 0,'9'11'328'15,"17"24"-211"-15,7 7-25 16,6 14-20-16,-9 4-4 16,-9 10-7-16,-12 7-5 15,-24 8-28-15,-2 7-9 0,-27-4 0 16,-4-1-3-16,-3-12-5 16,-1-7-11-16,9-16-53 15,6-11-36-15</inkml:trace>
  <inkml:trace contextRef="#ctx0" brushRef="#br0" timeOffset="83782.73">7431 6988 1052 0,'-11'0'394'0,"-16"5"-230"15,-5 11-30-15,-8 14-45 16,0 11-9-16,-1 18-25 16,3 5-1-16,13 21-7 15,5 7 2-15,13 3-10 16,11 2-11-16,12-14-12 16,6-3-4-16,4-14-3 15,2-7-1-15,2-18-36 16,7-11-37-16,-2-21-148 15</inkml:trace>
  <inkml:trace contextRef="#ctx0" brushRef="#br0" timeOffset="84082.328">7509 7639 1202 0,'1'-17'262'0,"5"-10"-195"0,1-10-16 15,3 1 4-15,1-7 17 16,-3-3 5-16,3 9 3 16,0-1-7-16,-2 13-16 15,0 7-5-15,5 5-10 16,-11 4-4-16,0 9-10 16,-3 4-8-16,-8 13-12 15,14 7 2-15,-6 21 17 16,0 9 8-16,10 12 9 15,-20 4-1-15,8-2-17 16,2-4-6-16,-4-10-79 16,10-6-65-16</inkml:trace>
  <inkml:trace contextRef="#ctx0" brushRef="#br0" timeOffset="84492.0332">7895 7616 1356 0,'2'-4'245'16,"9"1"-50"-16,11-1-49 15,16 1-71-15,9 3-20 16,5-7-30-16,2 4-8 16,0-1-8-16,-1-2-1 15,-5 2-4-15,-5 0-19 16,-13-1-91-16</inkml:trace>
  <inkml:trace contextRef="#ctx0" brushRef="#br0" timeOffset="84696.2109">8127 7353 1451 0,'-1'1'212'0,"-4"7"-89"16,-2 7-24-16,7 16-31 15,-2 6-7-15,1 8-6 16,2 2-2-16,-1 1-12 15,0-1-10-15,7-3-44 16,-14-10-39-16,16-11-102 16</inkml:trace>
  <inkml:trace contextRef="#ctx0" brushRef="#br0" timeOffset="85026.7112">8716 7433 1084 0,'6'-18'371'0,"10"-21"-210"15,1-4-55-15,5-5-47 16,0 3-5-16,-2 7-17 15,-8 3-2-15,-2 13 1 16,-5 4 1-16,-5 13 4 16,0 5-1-16,-7 11-15 15,5 11-9-15,-1 9-11 16,3 10-5-16,0 8 0 16,0 1 0-16,2 1-11 0,1-5-37 15,5-6-93-15,-2-9-93 16</inkml:trace>
  <inkml:trace contextRef="#ctx0" brushRef="#br0" timeOffset="85235.2504">8551 7644 1482 0,'9'-3'217'0,"13"-5"-116"16,11 5-40-16,14-4-22 15,12 3-15-15,4 3-9 16,5 1 0-16,-3 0 0 31,-4 1-3-31,-5-1-18 0,-3 0-43 16</inkml:trace>
  <inkml:trace contextRef="#ctx0" brushRef="#br0" timeOffset="85673.3173">8656 7840 1008 0,'8'-6'367'16,"5"-3"-250"-16,11 0-43 0,5 1-6 15,11 6-9-15,1 2-11 16,2 8-11-16,-5 6 4 16,-10 8 6-16,-7 6-3 15,-20-1-13-15,-2 5-10 16,-18-3-14-16,0 1-14 0,-10-7-24 31,0-3-2-31,5-9-7 16,1-11-2-16,21-2 3 15,7-2 0-15,15-6 7 16,11 6 19-16,0-1 35 16,0 3 10-16,4 6 6 15,-9 6 4-15,-6 8 24 0,-8 4 6 16,-19 6 8-16,-8 2-3 16,-14-4-31-16,-5-6-15 15,-5-8-19-15,-2-5-15 16,-3-10-30-16,4-4-34 15</inkml:trace>
  <inkml:trace contextRef="#ctx0" brushRef="#br0" timeOffset="86022.6028">9362 7382 1392 0,'0'-1'270'0,"-7"-5"32"0,-3 6-221 16,8 2-36-16,-5 2-76 15,7 1-49-15</inkml:trace>
  <inkml:trace contextRef="#ctx0" brushRef="#br0" timeOffset="86263.8162">9350 7633 1358 0,'5'21'225'16,"0"25"-73"-16,4 6 9 15,-7 1-17-15,-2 2-16 16,-6-2-45-16,-8-5-14 16,-4-9-22-16,-9-9-5 0,1-11-13 15,0 0-10-15,-5-15-15 32,7-5-16-32,-2-6-63 0,-3-9-39 0</inkml:trace>
  <inkml:trace contextRef="#ctx0" brushRef="#br0" timeOffset="86787.1953">9758 7361 1199 0,'5'-1'312'16,"5"0"-137"-16,11-2-92 16,-1 1-7-16,10-1-13 15,1 0-4-15,8 2-2 16,2 1-5-16,-3 5-19 0,-8 3-7 16,-13 6-13-16,-8 0-3 15,-22 12-4-15,-4 3-1 16,-13 6-3-16,-5 5-1 15,-2-3-1-15,4 1 0 16,8 0-1-16,5-6 1 0,11-8 0 16,4-4 0-16,6-10 0 15,10-2 0-15,9-3 2 16,7-2 0-16,5-3 0 16,-2-2-1-16,4 0-27 15,-4 0-35-15,-3-2-150 16</inkml:trace>
  <inkml:trace contextRef="#ctx0" brushRef="#br0" timeOffset="86990.5568">9789 7542 1471 0,'6'0'211'0,"3"0"-99"0,13 0-44 16,9-1-29-16,6 1-6 16,11 0-13-16,-4 1-5 15,7 0-4-15,-6-1-7 16,-6-4-90-16</inkml:trace>
  <inkml:trace contextRef="#ctx0" brushRef="#br0" timeOffset="87209.2892">10006 7158 1392 0,'12'-2'218'16,"3"-4"-60"-16,11 3-112 15,6 0-7-15,8 2-22 16,3 3-12-16,1 3-24 16,-10 1-35-16</inkml:trace>
  <inkml:trace contextRef="#ctx0" brushRef="#br0" timeOffset="87382.1416">10426 7005 1136 0,'0'-5'366'16,"2"1"-166"-16,-2 7-21 16,0-3-73-16,0 8-49 15,0 22-48-15,0 31-5 16,6-17-5-16,1-1-38 0</inkml:trace>
  <inkml:trace contextRef="#ctx0" brushRef="#br0" timeOffset="87780.7992">10634 6830 1476 0,'12'18'217'0,"19"35"-113"16,5 13-12-16,-2 20 3 15,-2 9 7-15,-16 12 31 16,-13 8 12-16,-16 5-21 31,-13 0-13-31,-32-9-36 16,-9-10-22-16,-3-24-28 16,3-10-6-16,15-29-22 15,17-11-30-15,2-20-84 16,7-11-37-16</inkml:trace>
  <inkml:trace contextRef="#ctx0" brushRef="#br0" timeOffset="88391.5857">10702 6515 1069 0,'-8'1'327'0,"-7"0"-235"16,10 4-30-16,16-2-8 15,8-2-6-15,19-1-10 16,13 0-8-16,24 2-18 16,12-1 3-16,19 1 5 15,-1 5 7-15,-4-4 14 16,0 4-1-16,-21-7-8 16,-4-3-5-16,-20-1-48 15</inkml:trace>
  <inkml:trace contextRef="#ctx0" brushRef="#br0" timeOffset="110949.643">12184 6638 1121 0,'-2'0'336'16,"-1"0"-210"-16,9 3-19 0,-6-3-29 15,27 0-14-15,51 1-24 16,-19-1-14-16,2 0-19 15,6 1-2-15,-6 2-24 16,-8 3-42-16,-15-1-107 16</inkml:trace>
  <inkml:trace contextRef="#ctx0" brushRef="#br0" timeOffset="111202.7856">12255 6770 1031 0,'-2'2'423'16,"-5"0"-241"-16,16 2-29 15,7-2 9-15,21-3-33 16,12-1-5-16,14-4-40 15,6 1-23-15,-3 2-28 16,-7 0-6-16,-14 6-73 16,-13 0-46-16</inkml:trace>
  <inkml:trace contextRef="#ctx0" brushRef="#br0" timeOffset="115799.6606">13681 6578 593 0,'7'-2'391'16,"4"-3"-43"-16,-1-2-189 16,3-1-58-16,-4-1-1 0,-1-4-19 15,-1-4-6-15,-6-4-10 16,3 2-7-16,-9-7-7 15,-7 1-1-15,-7 0-9 16,-5-4-2-16,-5 7-17 16,-5 7-8-16,-8 13-11 15,-3 9-3-15,3 13-3 16,7 10-2-16,14 5-2 16,7 0-1-16,13-7 2 15,3-5 3-15,12-6 3 16,7-6 0-16,5-5 3 15,6-6 1-15,-3-6 1 16,-4-7 1-16,-6-2 1 16,-7-1-1-16,-2 0-1 15,-1 3-1-15,-3 3-2 16,1 4-2-16,-6 6-4 16,4 5-3-16,-5 9 1 15,4 6-1-15,3 12 1 16,0 6 1-16,5 8 1 0,-3 6 3 15,-3 3 4-15,-6 0 6 16,0 3 14-16,-6-3 5 16,-4-6 8-16,-10-8 0 15,-10-12-6-15,-5-7-3 16,-4-15-4-16,0-7-3 16,4-12-4-16,4-6-4 15,10-1-9-15,5-1-4 0,11 5-16 16,2 6-10-16,7 5-27 15,4-2-19-15,9 4-81 16</inkml:trace>
  <inkml:trace contextRef="#ctx0" brushRef="#br0" timeOffset="130865.3114">14956 7457 689 0,'97'0'329'0,"127"4"-128"16,18-4-67-16,36 4-73 16,8 2-15-16,31 1-11 15,15 2 7-15,17 1 9 0,10-1 2 16,7-6 10-16,10 0-6 16,7-8-12-16,-1 5 2 15,3 0-4-15,-4 0-4 16,-8 6-6-16,-4-2-4 15,-18 6-14-15,-12 2-5 0,-26 0-3 16,-15-1 1-16,-35-7-5 16,-16 3-3-16,-39-7-44 15,-25 0-53-15</inkml:trace>
  <inkml:trace contextRef="#ctx0" brushRef="#br0" timeOffset="131709.3671">14035 7469 331 0,'-1'0'163'0,"1"0"-57"15,4 2-27-15,-4-2-27 16,0 0-8-16,0 0-21 16,0 0-56-16</inkml:trace>
  <inkml:trace contextRef="#ctx0" brushRef="#br0" timeOffset="132023.9436">14025 7525 623 0,'8'-5'344'0,"24"4"-47"15,20 1-125-15,28-9-75 16,25 10-7-16,36-1-14 16,13 0-15-16,24 0-28 15,5-2-5-15</inkml:trace>
  <inkml:trace contextRef="#ctx0" brushRef="#br0" timeOffset="133791.5905">14878 6421 969 0,'-10'-6'416'16,"-12"-8"-252"-16,0 6-48 0,-1 12-33 15,-1 10-8-15,-6 20-11 16,-6 4-4-16,0 19-17 16,4 11-17-16,4 9-15 15,7 17-3-15,11 4-3 16,3-2 1-16,15-10-1 16,8-11 0-16,5-19 1 15,7-5 0-15,5-15-83 16,1-6-87-16</inkml:trace>
  <inkml:trace contextRef="#ctx0" brushRef="#br0" timeOffset="134213.1173">14982 6827 1456 0,'-2'-4'219'15,"2"-8"-83"-15,9 1-11 16,18 0-32-16,10-1-15 16,12 1-21-16,5 2-11 0,1 1-21 15,-4 4-9-15,-11 7-10 16,-10 3-1-16,-16 6-2 15,-12 4 0-15,-14 12 0 32,-11 5 0-32,-13 11 1 15,-2 1-2-15,-4-1 0 16,9-1-1-16,9-9 1 16,4-7-1-16,16-6-1 15,-1-10 0-15,17-5 2 16,6 1-1-16,10-8 2 0,10 1-2 15,1-3 1-15,2-4 1 16,-3 4-38-16,-4-6-46 16,-8 2-200-16</inkml:trace>
  <inkml:trace contextRef="#ctx0" brushRef="#br0" timeOffset="134413.403">15067 6984 1317 0,'-9'-2'250'16,"-6"-4"-96"-16,15 1-40 0,10 3 6 15,16-3-24-15,7 1-15 16,14-4-27-16,3-4-14 16,10 4-25-16,2 1 1 15,-5 0-87-15,-3 4 54 16</inkml:trace>
  <inkml:trace contextRef="#ctx0" brushRef="#br0" timeOffset="134638.7892">15395 6638 1509 0,'5'-7'230'15,"16"2"-132"-15,6 2-19 16,11 3-43-16,4 0-14 16,2 1-7-16,-6 2-37 15</inkml:trace>
  <inkml:trace contextRef="#ctx0" brushRef="#br0" timeOffset="134810.9088">15753 6433 1410 0,'-3'0'251'0,"-4"2"-40"16,-1 10-35-16,0 12-86 15,0 6-18-15,2 7-32 16,-1-2-10-16,6 6-13 15,0 1 4-15,5-3-70 16</inkml:trace>
  <inkml:trace contextRef="#ctx0" brushRef="#br0" timeOffset="135190.0612">15762 6896 1513 0,'5'4'247'0,"8"3"-104"16,10 0-29-16,16-7-43 16,8-1-13-16,10-4-25 15,-4-2-11-15,1 5-10 0,-6 2-4 16,-10 0 1-16,-4-3-22 15,-11 2-84-15,-6-3 132 16</inkml:trace>
  <inkml:trace contextRef="#ctx0" brushRef="#br0" timeOffset="135788.7652">16622 6659 1124 0,'4'-16'340'0,"2"-19"-193"15,1 0-16-15,-6-5-33 16,-2 2 3-16,-4 4-31 16,0 7-10-16,1 14-20 15,1 10-6-15,-1 16-19 16,3 13-9-16,-3 17-9 16,0 4-2-16,6 13 4 15,-1-3 1-15,5-6 7 16,3 5-42-16,-7-18-134 0</inkml:trace>
  <inkml:trace contextRef="#ctx0" brushRef="#br0" timeOffset="136009.6659">16417 6903 1321 0,'14'-5'241'16,"11"-3"-107"-16,13-2-56 16,2 5-7-16,8 1-14 15,2 2-11-15,-2 5-18 16,3 5-9-16,-12 4-29 16,-6 1-34-16,-10 4-134 15</inkml:trace>
  <inkml:trace contextRef="#ctx0" brushRef="#br0" timeOffset="136373.9692">16429 7026 717 0,'4'-6'462'16,"8"-1"-176"-16,11-2-167 15,10 8-28-15,10 3-8 0,-1 4-20 16,-3 1 0-16,-4 1-7 15,-7 7-7-15,-8 0-10 16,-9 4 0-16,-17 7-13 16,-9-7-2-16,-11 3-4 15,-5-5-4-15,-4-4-4 16,4 0-2-16,-6-8-4 16,3 4 1-16,4-8-3 15,-1-4-1-15,18-2-3 16,6-2 0-16,9 1-1 15,9 2-1-15,2 2-2 16,7 0 1-16,2 3-1 0,0 2 2 16,-4 2 3-16,-7 0-11 15,-10-1-91-15,0 2-67 32</inkml:trace>
  <inkml:trace contextRef="#ctx0" brushRef="#br0" timeOffset="136880.2214">16448 7209 1175 0,'0'-1'304'0,"3"-2"-182"0,5-1-12 16,10 0-27-16,5-1 0 16,8 2-8-16,4 3-7 15,2 5-13-15,2 4-7 16,-2 8-20-16,-1 2-8 15,-14 3-11-15,-9 2-1 0,-17 0 2 16,-8 2 1-16,-15-3 2 16,-6-4 0-16,-4-8-7 15,-9-6-12-15,5-7-32 16,-2-6-21-16,9-1-42 16,7-2-20-16,11 1-129 15</inkml:trace>
  <inkml:trace contextRef="#ctx0" brushRef="#br0" timeOffset="137229.0058">17050 6822 1206 0,'5'-6'324'16,"3"-2"-107"-16,-6-2-136 15,5 4-24-15,-6 0-62 0,-2-1-54 16</inkml:trace>
  <inkml:trace contextRef="#ctx0" brushRef="#br0" timeOffset="137498.6314">17079 7004 1072 0,'0'15'403'16,"0"12"-218"-16,6 7-46 15,2 5-3-15,-7 6-34 16,5-1-11-16,-10-4 1 15,-2-1-10-15,-5-9-24 16,-9-1-10-16,0-12-17 16,-9-7-7-16,6-14-21 15,-4-9-27-15,8-10-94 16,7-3-134-16</inkml:trace>
  <inkml:trace contextRef="#ctx0" brushRef="#br0" timeOffset="137876.3906">17371 6390 1362 0,'13'13'227'0,"9"10"-76"15,15 29-91-15,5 16-15 16,2 16-5-16,-6 12-2 16,-19 10 8-16,-11 1 3 0,-23-1-16 15,-16-7-5-15,-10-21-9 16,-9-13-2-16,7-11-25 16,10-11-38-16</inkml:trace>
  <inkml:trace contextRef="#ctx0" brushRef="#br0" timeOffset="138319.3554">18066 6500 921 0,'-11'-1'446'0,"-13"1"-261"16,-6 12-49-16,-14 21-48 15,-2 5-2-15,-1 22-1 16,2 8-3-16,16 24-2 16,10 8-1-16,17-1-34 15,8-4-13-15,16-25-18 16,2-8-2-16,4-13-1 15,3-5 5-15,0-11-50 0,-1-9-40 16</inkml:trace>
  <inkml:trace contextRef="#ctx0" brushRef="#br0" timeOffset="138751.639">18238 6834 1500 0,'10'1'225'16,"19"1"-137"-16,6 0 0 15,12-2-21-15,1 0-15 16,-6 3-13-16,-4 1-3 16,-13 1-15-16,-5 5-6 0,-12 0-9 15,-6 0-2-15,-6 11-3 16,-11-3-1-16,-3 11-1 16,1 6 0-16,-20-3 1 0,5 3-1 0,-8-7 1 15,1-5 0-15,17-4 0 16,10 1 1-16,12-11 2 15,10 0-1-15,12-4 5 16,8-4-1-16,7 0 1 16,4 0-1-16,-5-4-8 15,-1-3-28-15,-3 0-93 32</inkml:trace>
  <inkml:trace contextRef="#ctx0" brushRef="#br0" timeOffset="138938.9407">18236 7026 1392 0,'17'0'218'0,"13"0"-96"16,16 4-64-16,6-5-14 0,5 6-31 15,3-3-6-15,4 3-10 16,-5-3-47-16</inkml:trace>
  <inkml:trace contextRef="#ctx0" brushRef="#br0" timeOffset="139160.2639">18645 6703 1513 0,'11'0'213'0,"14"0"-163"0,3-1-15 15,8 1-25-15,-2-3 3 16,0-1-56-16,-3 1-43 15</inkml:trace>
  <inkml:trace contextRef="#ctx0" brushRef="#br0" timeOffset="139316.4396">19010 6538 1417 0,'-3'7'261'15,"-2"10"-3"-15,-8 10-139 16,5 3-33-16,2 11-39 15,3 4-18-15,3 1-11 16,2 4 44-16</inkml:trace>
  <inkml:trace contextRef="#ctx0" brushRef="#br0" timeOffset="139644.799">19208 6704 1162 0,'4'3'310'16,"3"14"-187"-16,1 1-34 0,-1 15-38 16,1 10 2-16,-4 5-1 15,0 3 12-15,-2 0-3 16,2-8-15-16,-1-10-18 16,2-8-8-16,-1-11-50 15,-3-6-60-15</inkml:trace>
  <inkml:trace contextRef="#ctx0" brushRef="#br0" timeOffset="139800.9654">19096 6915 1268 0,'6'-2'298'0,"13"-2"-72"15,6 6-98-15,14-2-88 16,7 2-18-16,13-2-17 15,7 1 8-15,-2 0-53 0</inkml:trace>
  <inkml:trace contextRef="#ctx0" brushRef="#br0" timeOffset="140133.156">19876 6657 1301 0,'2'-22'246'15,"-2"-23"-123"-15,7 16-23 16,-7 0 6-16,5 13 5 15,-1 8-7-15,-1 7-22 16,-2 3-18-16,-6 13-43 16,-2 8-14-16,4 14-6 15,6 11 1-15,1 2 1 16,0 4 1-16,0 4 0 16,1-3-34-16</inkml:trace>
  <inkml:trace contextRef="#ctx0" brushRef="#br0" timeOffset="140351.7462">19687 6969 1438 0,'12'-2'206'16,"9"-7"-89"-16,15 4-61 15,5-3 2-15,10 1-18 16,-1 7-6-16,-1-1-12 16,1 1-4-16,-6 0-70 15,-2 0-55-15</inkml:trace>
  <inkml:trace contextRef="#ctx0" brushRef="#br0" timeOffset="140764.75">19698 7091 1323 0,'1'-1'212'0,"5"-9"-137"31,9 5-16-31,15-8-2 16,8 3 1-16,8 5 5 15,-3 0 3-15,-3 8-22 16,-3 4-10-16,-13 6-12 16,-5 3-3-16,-19-3 2 15,-14 0 1-15,-10 1-5 16,-4 0-4-16,-1 0-6 16,4-1-4-16,8-4-3 15,7-2-5-15,14 0-1 16,11 0 0-16,7 0 2 0,1-1 1 15,8 7 2-15,-9 2 0 16,0 2 1-16,-4 8 2 16,-18-1 18-16,-8 0 11 15,-17 1 3-15,-12-5 1 16,-8-12-18-16,1-2-17 16,5-11-70-16,10-7-3 15</inkml:trace>
  <inkml:trace contextRef="#ctx0" brushRef="#br0" timeOffset="141610.0686">20501 6802 1520 0,'0'-5'273'0,"1"-5"-80"16,1 3-36-16,-1 4-70 16,3 0-31-16,-4 3-40 15,-1 0-9-15,-1 0-25 16,1 0-37-16</inkml:trace>
  <inkml:trace contextRef="#ctx0" brushRef="#br0" timeOffset="141860.1132">20472 6993 685 0,'0'20'465'0,"0"12"-160"15,3 13-196-15,1 1-2 16,-7 3 11-16,0-3 8 15,-11-9-12-15,-5-2-6 16,-6-12-36-16,-6-3-20 0,-5-15-22 16,3-9-9-16,3-11-36 15,4-9-27-15,9-2-109 16,8-2-49-16</inkml:trace>
  <inkml:trace contextRef="#ctx0" brushRef="#br0" timeOffset="142190.0258">20785 6499 1403 0,'14'27'219'0,"13"20"-61"0,0 22-53 16,3 13 9-16,0 17 2 15,-7 4 3-15,-12 1-39 16,-15-7-22-16,-16-21-30 15,-8-10-3-15,-1-18-40 16,3-7-10-16</inkml:trace>
  <inkml:trace contextRef="#ctx0" brushRef="#br0" timeOffset="143169.442">14691 7804 926 0,'-2'0'430'16,"-3"1"-259"-16,-8 9-49 15,-10 25-17-15,-6 9-10 0,-5 23-6 16,2 11-10 0,12 15-19-16,11 11-10 0,18 6-25 15,8-10-11-15,9-11-2 16,1-16 0-16,-8-21-21 16,2-3-18-16,-10-18-74 15,1-5-67-15</inkml:trace>
  <inkml:trace contextRef="#ctx0" brushRef="#br0" timeOffset="143520.7083">14961 8380 1368 0,'0'-10'216'15,"2"-13"-87"-15,3-4-22 16,3 0-17-16,1-3-13 16,3-3-19-16,-3 1-4 15,0 4-2-15,-3 4-4 16,-2 9-12-16,-1 8-5 15,-5 7-5-15,-2 7-5 0,2 17 0 16,-4 8 0-16,4 16 3 16,0 12 2-16,-1 7-3 31,3 2-2-31,1-9-6 0,2-7-4 16,1-16-67-16,2-5-6 15</inkml:trace>
  <inkml:trace contextRef="#ctx0" brushRef="#br0" timeOffset="143820.3014">15380 8528 1574 0,'8'2'283'0,"16"2"-143"0,10-2-38 15,16-1-48-15,7 2-14 16,1 0-20-16,1 0-12 16</inkml:trace>
  <inkml:trace contextRef="#ctx0" brushRef="#br0" timeOffset="144163.8554">16013 8512 1311 0,'15'1'242'0,"9"-2"-105"16,0-3-25-16,15 3-31 16,-2 0-17-16,11 1-38 15,5 6-4-15,-12-4-49 0,-4-3-60 16</inkml:trace>
  <inkml:trace contextRef="#ctx0" brushRef="#br0" timeOffset="144351.5681">16145 8057 1473 0,'-6'-7'258'16,"-2"-2"-72"-16,6 16-90 15,2 10-37-15,1 17-51 16,6 7-6-16,2 8-2 16,-5 4 0-16,7 10 7 15,-5 3-10-15</inkml:trace>
  <inkml:trace contextRef="#ctx0" brushRef="#br0" timeOffset="144788.7475">16076 8680 1475 0,'5'-9'234'16,"10"-4"-87"-16,-2 0-43 15,8 10-60-15,3 3-15 16,6 8-19-16,3 5-3 16,-18-1 1-16,-6 4-2 15,-18 1-1-15,-10-1 2 16,-4 1-6-16,-5-4-5 16,5-4-2-16,6-3-2 15,8-3-1-15,9-1 2 0,6 4 0 16,9 2 0-16,11 5 11 15,2 8 0-15,5 3 15 16,-5 7 9-16,-14-1 20 16,-7-1 10-16,-19-3 0 15,-9-5-7-15,-12-5-20 16,-1-4-3-16,-5-13-12 16,1-6-10-16,12-13-55 15,5-5-50-15</inkml:trace>
  <inkml:trace contextRef="#ctx0" brushRef="#br0" timeOffset="145166.9813">16633 8278 1537 0,'0'-4'270'16,"0"-3"-99"-16,3 4-109 15,2 3-31-15,-3 0-58 0,-2-1-36 16,0 1-135-16</inkml:trace>
  <inkml:trace contextRef="#ctx0" brushRef="#br0" timeOffset="145417.3854">16614 8481 1276 0,'-1'14'248'0,"1"19"-117"15,0 5-16-15,1 4 8 16,4 2 3-16,0 8-21 16,-5-2 0-16,-6-3-31 15,-2-2-9-15,-13-13-22 16,4-3-9-16,-16-14-13 16,0-8-5-16,1-12-9 15,1-7-23-15,13-17-64 16,7-6-48-16</inkml:trace>
  <inkml:trace contextRef="#ctx0" brushRef="#br0" timeOffset="145870.1694">16943 8298 1505 0,'9'0'235'0,"10"-3"-116"16,6 1-10-16,11-2-21 15,-2 1-6-15,11 0-9 16,-3 2-5-16,-7 2-25 16,-2 5-12-16,-19 3-19 15,-8 5-5-15,-12 8-3 16,-15 5-2-16,-11 8 0 16,-5 3 0-16,1 2 1 15,6-5-2-15,7-7-1 16,6-3 1-16,9-6-1 15,6-2 1-15,9-4 0 16,7-3 1-16,8-6-1 16,5-3 1-16,5-5 3 15,0-3-12-15,3-1-57 16,-3 4-49-16</inkml:trace>
  <inkml:trace contextRef="#ctx0" brushRef="#br0" timeOffset="146060.7623">16997 8474 1266 0,'-6'0'274'0,"1"-2"-101"16,5 0-42-16,0 2-34 16,3 0-12-16,27 2-31 15,40 3-14-15,-17-5-18 16,3-1-9-16,0-4 4 15,0 3-27-15</inkml:trace>
  <inkml:trace contextRef="#ctx0" brushRef="#br0" timeOffset="146279.198">17256 8087 1469 0,'5'-3'242'16,"7"-3"-63"-16,3 0-33 15,13 3-54-15,4 1-18 16,9-3-42-16,-1-1-11 16,-2 2-16-16,-9-7-29 15,-8 3-124-15,0 5-201 0</inkml:trace>
  <inkml:trace contextRef="#ctx0" brushRef="#br0" timeOffset="146545.239">17663 7948 1388 0,'0'-6'249'0,"2"1"-44"16,-5 5-39-16,2 0-94 16,0 5-28-16,1 25-32 0,3 33-7 15,2-22 6-15,2-2-29 16,-2 0-129-16</inkml:trace>
  <inkml:trace contextRef="#ctx0" brushRef="#br0" timeOffset="146826.5808">17816 7834 1568 0,'13'17'279'0,"22"29"-129"16,2 14-40-16,0 12-19 16,-5 6 3-16,-15 5-14 15,-9 12-13-15,-19 8-29 16,-14 0-13-16,-16-2-15 15,-10-15 0-15,2-13-11 16,3-7-29-16,12-21 100 16</inkml:trace>
  <inkml:trace contextRef="#ctx0" brushRef="#br0" timeOffset="147343.9713">18462 7910 1092 0,'-19'6'388'16,"-27"17"-179"-16,0 11-96 15,-5 20-56-15,23 5-20 31,14-29-7-31,2 0-4 0,-26 100-5 0,13 11-5 16,21-9-8-16,15-60 0 0,12-18 2 16,3-10-7-16,8-12-72 15,4-6-88-15</inkml:trace>
  <inkml:trace contextRef="#ctx0" brushRef="#br0" timeOffset="147625.4007">18536 8408 1038 0,'1'-31'376'16,"5"-19"-242"-16,2 5-45 15,-2 3 6-15,2 15-8 16,-2 4 5-16,-3 10-4 15,3 8-12-15,-5 10-24 0,-2 10-9 16,-2 12-16-16,-6 11-2 16,6 16 5-16,3 9-2 15,3 3-10-15,7 0-3 16,-3-18-26-16,-1-7-33 16</inkml:trace>
  <inkml:trace contextRef="#ctx0" brushRef="#br0" timeOffset="147891.0912">19011 8289 1977 0,'0'27'36'16,"1"-3"-12"-16,2 28 27 15,2 4-11-15,1-6-14 16,1-4-3-16,-1-10-7 16,0-8 1-16,-2-9-54 15,-3-5-48-15</inkml:trace>
  <inkml:trace contextRef="#ctx0" brushRef="#br0" timeOffset="148031.8408">18882 8425 1394 0,'18'-3'219'0,"11"-2"-53"15,17 4-134-15,7 1-14 16,9 1 6-16,2 0-42 0</inkml:trace>
  <inkml:trace contextRef="#ctx0" brushRef="#br0" timeOffset="148375.357">19692 8074 1347 0,'0'-14'220'0,"2"-16"-96"0,2 7-21 16,-1 5-16-16,1 6-9 15,-2 8-26-15,-2 7-4 16,0 12-18-16,0 8-5 16,-2 10-10-16,2 6-4 15,1 7-5-15,2 3-2 16,1 1 0-16,1 4 2 16,-1-7-83-16,2-2-67 0</inkml:trace>
  <inkml:trace contextRef="#ctx0" brushRef="#br0" timeOffset="148592.1984">19523 8433 1505 0,'16'0'210'16,"20"-1"-146"-16,8 3-24 0,8-2-15 15,3-1-9-15,8 4-13 16,2-2 0-16,-6 3-34 31,-7-4-59-31</inkml:trace>
  <inkml:trace contextRef="#ctx0" brushRef="#br0" timeOffset="149013.9835">19561 8600 1274 0,'0'0'222'0,"-1"-3"-171"16,8-3-20-16,11-4-2 15,8 3 11-15,13 0 14 16,6 5 0-16,0 4-17 15,-3 1-13-15,-10 5-12 16,-11 4-3-16,-17 3-2 16,-11-2 0-16,-13 5 1 15,-4-4-3-15,-3 0-2 16,2-2-1-16,9-2-4 0,8-2-1 16,16-5-2-16,8 1 0 15,15 5 2-15,6 1 1 16,-1 5 0-16,0 6 2 15,-12 3 4-15,-4 3 13 16,-16 6 30-16,-11-2 9 16,-20-4 1-16,-14-4-10 15,-9-7-27 1,0-4-10-16,6-11-5 0,8-1-11 0,15-12-42 16,6-5-56-16</inkml:trace>
  <inkml:trace contextRef="#ctx0" brushRef="#br0" timeOffset="149358.5338">20245 8265 1620 0,'-4'1'312'0,"-2"-1"-205"16,2-1-36-16,3 0-52 15,0 0-16-15,1 1-57 16,0 0-46-16</inkml:trace>
  <inkml:trace contextRef="#ctx0" brushRef="#br0" timeOffset="149603.2051">20282 8397 1344 0,'-3'19'213'0,"0"19"-92"16,2 9-29 0,-2-1-6-16,2 2 10 0,-7-1-10 15,-5-1-9-15,-7-1-11 16,-3-4-18-16,-6-11-24 15,2-3-8-15,0-11-4 16,0-9-4-16,5-8-18 16,-1-11-14-16,12-12-56 15,4 2-39-15</inkml:trace>
  <inkml:trace contextRef="#ctx0" brushRef="#br0" timeOffset="150016.4502">20604 8351 1414 0,'5'-1'222'0,"0"-3"-54"31,11 1-90-31,8 2-17 16,6-1-8-16,7 2-3 15,3 3 0-15,4 4 6 16,-11 4-17-16,-8 0-8 0,-16 4-18 16,-9 5-6-16,-15 6-4 15,-8 2-2-15,-8 9 2 16,-11-7-1-16,8 2-1 15,5-3 1-15,11-6-1 16,10 2-1-16,7-11 0 16,4 1 1-16,9-9 1 15,9-2 0-15,8-1 0 16,3-3 0-16,2-1-9 16,-1-3-18-16,-4 2-69 15,1 2-39-15</inkml:trace>
  <inkml:trace contextRef="#ctx0" brushRef="#br0" timeOffset="150219.4886">20633 8554 1485 0,'6'0'214'0,"4"0"-119"0,9-2-57 16,8-1-3-16,13 3-20 16,5-5-9-16,8 3 1 15,-1-4-31-15</inkml:trace>
  <inkml:trace contextRef="#ctx0" brushRef="#br0" timeOffset="150453.7729">20971 8207 1335 0,'8'0'219'0,"7"-2"-123"0,5 2-46 15,5 0-42-15,4 0-6 16,7 5-23-16,-1-4-69 16</inkml:trace>
  <inkml:trace contextRef="#ctx0" brushRef="#br0" timeOffset="150625.6486">21376 8092 1540 0,'-1'0'291'0,"-6"3"-91"16,2 8-54-16,3 12-80 16,-2 6-24-16,5 9-21 15,4 3-4-15,-3 3-1 16,2 1 5-16,-2-2-79 16,-3-6 147-16</inkml:trace>
  <inkml:trace contextRef="#ctx0" brushRef="#br0" timeOffset="150922.4193">21543 7786 1456 0,'17'27'205'0,"7"17"-95"16,14 31-42-16,0 14 16 15,-9 10 32-15,-7 11 11 16,-29 23-28-16,-16 10-26 16,-26 6-50-16,-7-3-7 15,0-28-3-15,6-16-7 16,11-26-62-16,2-17-45 15</inkml:trace>
  <inkml:trace contextRef="#ctx0" brushRef="#br1" timeOffset="160085.7563">13568 6044 1466 0,'-5'-3'221'0,"-14"-4"-102"16,-4 8-25-16,-7 8-53 15,-3 6-21-15,-3 9-17 16,1-3-4-16,8 4-38 0,3 0-50 16</inkml:trace>
  <inkml:trace contextRef="#ctx0" brushRef="#br1" timeOffset="160278.3763">13203 6421 1080 0,'-9'10'349'0,"-12"10"-229"16,0 5-60-16,3 2-42 16,1 0-7-16,7 1-25 15,-2-3-28-15</inkml:trace>
  <inkml:trace contextRef="#ctx0" brushRef="#br1" timeOffset="160465.6147">13023 6808 1121 0,'-6'14'332'15,"-4"20"-205"-15,3 3-46 16,5 0-35-16,3 1-15 15,6-6-25-15,2-2-2 16,3-3-48-16,0-4-74 0</inkml:trace>
  <inkml:trace contextRef="#ctx0" brushRef="#br1" timeOffset="160590.5795">13155 7205 1258 0,'0'8'275'0,"5"11"-127"16,-1 1-8-16,-3 3-44 15,6-1-23-15,-7-4-38 16,0-1-15-16,9-8-42 16,-3-2-55-16</inkml:trace>
  <inkml:trace contextRef="#ctx0" brushRef="#br1" timeOffset="160749.522">13356 7418 1399 0,'1'2'240'0,"4"0"-31"0,0 0-97 31,-5-2-80-31,0 0-10 16,0 0-14-16,12 0-4 16,38-1-30-16,-26-7-59 15</inkml:trace>
  <inkml:trace contextRef="#ctx0" brushRef="#br1" timeOffset="160893.9607">13717 7300 1447 0,'4'-2'215'0,"-1"-3"-86"16,5 0-34-16,-3 0-56 16,-1-3-23-16,9 1-108 0,-5-4-155 15</inkml:trace>
  <inkml:trace contextRef="#ctx0" brushRef="#br1" timeOffset="161034.7132">13919 7087 1567 0,'5'-6'276'16,"5"-7"-139"-16,-2-4-56 16,1 4-42-16,-1 2-13 15,0-2-70-15,0 6-69 0</inkml:trace>
  <inkml:trace contextRef="#ctx0" brushRef="#br1" timeOffset="161144.2328">14077 6800 1296 0,'0'-6'252'0,"2"-11"-104"16,-3-1-70-16,0 8-51 15,1-3-15-15,0 5-89 16</inkml:trace>
  <inkml:trace contextRef="#ctx0" brushRef="#br1" timeOffset="161300.2282">14135 6569 1375 0,'1'-7'251'0,"-4"-8"-37"16,1 0-38-16,-1 5-89 0,-7-2-20 15,3 3-43 1,1 3-24-16,-3-8-97 0,5 3-102 15</inkml:trace>
  <inkml:trace contextRef="#ctx0" brushRef="#br1" timeOffset="161426.2834">14027 6315 1383 0,'-8'-2'240'0,"-8"-4"-55"0,0 1-94 15,3-1-34-15,1-2-36 16,0-1-7-16,3-3-58 15,3-2-69-15</inkml:trace>
  <inkml:trace contextRef="#ctx0" brushRef="#br1" timeOffset="161551.2948">13816 6148 1528 0,'-8'-2'286'0,"-13"-4"-65"15,3 2-44-15,8 6-80 16,-2-2-33-16,9 9-37 15,5 5-34-15,4-3 47 16</inkml:trace>
  <inkml:trace contextRef="#ctx0" brushRef="#br0" timeOffset="168204.0224">23077 7566 1267 0,'4'5'278'0,"-2"8"-104"15,-2 5-45-15,-15 7-57 16,-5 1-20-16,-5-2-52 16,0-2-65-16</inkml:trace>
  <inkml:trace contextRef="#ctx0" brushRef="#br0" timeOffset="168532.9834">23397 6974 1580 0,'-2'2'271'16,"-3"10"-162"-16,1 6-37 15,3 18-19-15,3 11-1 0,-5 13-9 16,3 16-8-16,-5 8-17 16,-3 3-3-16,7-7-6 15,2-12-1 1,2-23-16-16,4-8-29 0,4-14-125 15</inkml:trace>
  <inkml:trace contextRef="#ctx0" brushRef="#br0" timeOffset="168955.887">23582 7194 1582 0,'7'-4'273'0,"13"0"-155"0,5-1-46 15,15 3-30-15,4 2-9 16,5 0-20-16,-8 1-7 15,-5 4-2-15,-5-1-3 16,-15 3-2-16,-4 5-4 0,-18 5 1 16,-8-3 1-1,-9 11 3-15,-5 6 3 0,-7 7-1 16,-1 9 0-16,0-3-1 16,7-3 0-16,11-15 2 15,9-1 0-15,9-15 2 16,10-1 1-16,11-4 3 15,4-2-1-15,9-3-2 16,-6-3-2-16,5 0-32 16,-6-3-57-16</inkml:trace>
  <inkml:trace contextRef="#ctx0" brushRef="#br0" timeOffset="169144.1524">23632 7389 1505 0,'1'-3'233'15,"8"-3"-110"-15,7 0-27 16,13 3-45-16,8 3-12 16,5 4-26-16,3 2-8 15,-1-1-6-15,0-2-50 0</inkml:trace>
  <inkml:trace contextRef="#ctx0" brushRef="#br0" timeOffset="169394.0921">24079 7009 1590 0,'0'-1'308'0,"0"8"-148"15,4 0-47-15,0 16-58 16,4 6-18-16,6 10-16 16,-2 12-3-16,-4 10-4 15,-5 11 0-15,-10 5-5 16,-3-3-1-16,1-11 0 16,3-11-10-16,6-19-60 15,5 0-62-15</inkml:trace>
  <inkml:trace contextRef="#ctx0" brushRef="#br0" timeOffset="169741.3409">24274 7208 1483 0,'5'0'234'0,"8"1"-83"16,6 5-57-16,6 5-45 15,5 1-12-15,5 0-16 16,-4-6-4-16,0-2-5 16,-2-1-2-16,-12-1-1 15,-2 4 0-15,-11 0-1 16,-4 0-1-16,-7 3 16 15,-5 4 5-15,-6 8 7 0,-2 3 3 16,-5 4-20-16,2 2-3 16,3-2-10-16,2-3-3 15,10-3-28-15,6-9-33 16,9-5-176-16</inkml:trace>
  <inkml:trace contextRef="#ctx0" brushRef="#br0" timeOffset="170070.2665">24793 7119 901 0,'2'-20'485'0,"11"-6"-250"15,-4-5-51-15,-2-2-24 16,-2 9-19-16,-5 0-48 16,0 7-27-16,-3 9-41 15,7 12-14-15,-7 3-5 16,3 12-5-16,-1 9-5 16,2 5-2-16,3 13 3 0,-4-1 0 15,-1 3 3-15,-3-5 1 16,5-6 6-16,1-5-27 15,2-5-84-15,-3-6 254 16</inkml:trace>
  <inkml:trace contextRef="#ctx0" brushRef="#br0" timeOffset="170289.6729">24642 7428 1601 0,'7'0'299'0,"9"-1"-162"15,7 1-36-15,11 0-30 16,4 2-15-16,11 2-32 16,5-1-11-16,1-3-7 15,2 3-33-15,-8-5-101 16</inkml:trace>
  <inkml:trace contextRef="#ctx0" brushRef="#br0" timeOffset="170810.2744">24664 7626 1330 0,'12'-1'237'16,"10"-5"-89"-16,4 6-56 16,5 1 1-16,-1 5-14 15,2 6-13-15,-3 2-23 16,-12-1-1-16,-8 4-13 15,-13-1-4-15,-10 2-7 16,-9 1-2-16,-4-1-7 16,3 2 0-16,-2-5-4 15,6-2 0-15,4-4-6 16,7 0-4-16,7-3-4 0,8-2-1 16,8 2 2-16,6 0 3 15,6 2 0-15,-2 3 1 16,4 8 1-16,-1 3-1 15,-9 8 1-15,-1 1-1 16,-16 0 4-16,-10-3 9 16,-12-7 32-16,-5 4 17 15,-11-14 13-15,1-3-5 0,-6-4-26 16,-1-7-15-16,7-2-13 16,5 1-7-16,6-3-14 15,4-2-26-15,11 3-65 16,-1-3-79-16</inkml:trace>
  <inkml:trace contextRef="#ctx0" brushRef="#br2" timeOffset="957661.0863">20932 6456 289 0,'-1'-2'121'0,"-7"-1"-69"16,2 1-24-16,-3-1-20 15,-1 2-4-15,-6-5 2 16,-5 0 8-16,-3-1 22 16,-3 0 1-16,2 1-1 15,-5-1-7-15,-1 3-20 16,-3-4-5-16,-3 1-4 16,2-1 0-16,-4-1 0 15,2-1 0-15,0 0 2 16,-2 0 4-16,3-2 61 15,-2-1 27-15,-3 5 40 0,0-2-2 16,-2 2-50-16,-1 2-32 16,-1 0-34-16,-1 3-10 15,1-2-4-15,4 3 1 16,2-3 27-16,3 3 18 16,4-1 0-16,-5-1 3 15,-3 2-22-15,0 0-8 16,-5 0-9-16,-1 2-4 0,-2-2-4 15,0 0-1-15,1-1-1 16,2 1 0-16,4 0 0 16,0 0-1-16,3-2 0 15,-3-2 0-15,0 3 1 16,-2-2 2-16,-2 3-1 16,4 3-1-16,-2 0 0 15,0 2-1-15,2-1-1 16,2 0 0-16,-2-1 1 15,3 0-1-15,0 3 0 16,-3-4 1-16,5 1-1 16,0 1 0-16,2 1 0 15,-1 0 1-15,2 2-1 16,-1 1 0 0,1-1 0-16,2 1 0 0,-4-1 0 0,4-1 0 15,0 1 0-15,-1 0 0 16,5 1 0-16,-1 0 0 15,3 0 1-15,2 0-1 0,-2-1 0 16,-2 4 0-16,3-3 1 16,-1 1-1-16,-1 4 0 15,1-1 0-15,-1 4 0 16,-2 0 0-16,0 2 0 16,3 0 0-16,0-2 0 15,6 1 1-15,7-7 0 16,-2 2-1-16,-1-3 0 15,-1 3 1-15,-6-1-1 16,2 2 0-16,-2 5 0 16,-2-1 0-16,-1 3 0 15,1-1 0-15,2-4-1 32,3 2 1-32,6 0-1 15,0 0 0-15,3 3 0 16,2-1 1-16,0 3-1 0,3 0 1 15,2 1 0-15,-2 3 0 16,2-3 0-16,-3 1 0 16,3 3 0-16,0-2 0 0,2 3 0 15,0 3 1-15,1 3-1 16,0 0 1-16,0 0 0 16,0-4-1-16,0-2 1 15,0 1-1-15,1-3 0 16,0-1 1-16,0-6 0 15,0-1-1-15,-1-1 1 0,-1 2-1 16,-2 1 0-16,-1 0 0 16,0 2 1-16,-1-1-1 15,-2 1 0-15,0-4 0 16,3 1 1-16,-2-1-1 16,0-1 1-16,0 2 0 15,-4-5 1-15,-2 1-1 16,1 0 0-16,-3-3 0 15,0 0-1-15,-1 3 1 0,-2-5-1 16,2 0 1-16,-4 0 0 16,2-1-1-16,-1-1 1 15,-3 0 1-15,1-3-1 16,-4-3 0-16,-1 0 0 16,-5 0 0-16,-1 0-1 15,0 4 0-15,-5-1 0 16,2 3 0-16,-2 0 0 15,-5-3 1-15,3-3-1 16,-2 2 0-16,5-2 0 16,4 1 0-16,-4 2 1 15,1-2-1-15,-8 2 0 16,1 0 0-16,-2 1 0 0,-1 2 0 16,-1-1 0-16,1 0-1 15,1-1 1-15,0-3 0 16,6 0 0-16,-3-1 0 15,3-1 1-15,-2 0-1 16,-4-3 1-16,5 4-1 16,-3 0 0-16,1 0 0 15,1 0 0-15,-3 3 0 16,-1 1 0-16,0-2 0 0,4 4 0 16,-1-3 0-16,-1 0-1 15,2 3 1-15,-3-4 0 16,-1 1 0-16,5 0 0 15,-2-1 0-15,0 1 1 16,2-1 0-16,0-1 0 16,5 4 0-16,-4-1-1 15,7 7 0-15,-5-4 0 16,0-2 0-16,5 1 0 16,-7-2 0-16,6-1 0 15,-3 4 0-15,0-4 0 16,0 1 0-16,1-2 1 15,-2-1-1-15,-1 5 1 16,3 0-1-16,-2 4 0 16,5 0 0-16,3 1-1 0,-3 1 1 15,0-2-1-15,-7 0 1 16,-2 0 0-16,1-1 0 16,-2-2 0-16,4 0 1 15,0-2-1-15,1 2 0 16,-1 4 0-16,4-1 0 15,-2 4 0-15,0 1 0 16,5 2-1-16,-2 2 1 0,2 1-1 16,-1 5 0-16,-1-1 1 15,-1 2 0-15,1-3 0 32,2-1 0-32,5-1 0 15,0 0 0-15,2 1 0 16,0-2 0-16,3 1 0 15,0 0 0-15,3 2 0 16,0 5 0-16,-4 0 0 16,0 1 0-16,3 0 0 0,2 0-1 15,6 0 1-15,2-2 0 16,7 3 0-16,0-3 1 16,1 2 0-16,5-2 0 15,0 2 0-15,2 2 0 16,4 0-1-16,-2-3 1 15,2 2 0-15,3-2 0 16,1-3 0-16,6 4 1 0,2-4 0 16,1 0 0-16,1 0 0 15,0-2 0-15,0 0 0 16,2 1 2-16,-1 2 2 16,5 0 2-16,2 2-1 15,-2-6 0-15,2 0-2 16,3-1 2-16,2-6-3 15,1 0 0-15,5-3-1 16,-3-2-1-16,7 0-1 16,7 0 1-16,0-3 0 15,2 1-1-15,-6 0 3 16,-2 2 0-16,2 0 1 16,2 0-1-16,4-1-1 15,0-1-1-15,3 3-1 0,-2-4 0 16,-1-1-1-16,-3 3 1 15,-8-5-1-15,1 3 1 16,-2-3 0-16,3 1 0 16,-1 1 0-16,1-2 0 15,0 1-1-15,2-2 1 16,-3 0 0-16,-3-1 0 16,-2 0 0-16,-5 1 1 0,2 0 6 15,2 3 4-15,-1-1 1 16,2 1 1-16,2-3-7 15,1-1-2-15,3 1-2 16,0-3-1-16,-3 0-1 16,-1 0 0-16,-2-1 1 15,1 1-1-15,-3 0 4 16,2 2 1-16,0 0 4 16,-3 0 0-16,0-2-1 15,2 2-2-15,-2-2-4 0,3 0 1 16,-2 0-3-16,2-2 0 15,-2 1 0-15,-1-1-1 16,-1-1 1-16,-5-1-1 16,0 4 1-16,0 0-1 15,-2 0 1-15,1-2 1 0,-3-1-2 16,0-1 2-16,1 0-2 16,-2 2 2-16,-5-1-2 15,3-1 0-15,-3 0 1 16,1 0-1-16,4 1 0 15,-4 0 1-15,-4-2 1 16,2 0-1-16,-4-1 1 16,-2 0 0-16,-1 2 0 15,1-1-1-15,-1-2 1 16,3 1-1-16,-1-3 0 16,1-3 0-16,-2 0-1 15,2 2 1-15,-2 0 0 16,-1 6 0-16,-1-4 0 15,-5-3 0-15,2 0 2 16,-2-6-1-16,-1-1-1 16,3 1 0-16,-5-4 0 15,1 2-1-15,5-3 0 0,-5 0 1 16,1-2 1-16,-2 1-1 16,-6-4 2-16,2 1 1 15,1 0-1-15,1 1-1 16,1 3-1-16,0-1 0 15,-2 1-1-15,3-3 0 16,-2-3 1-16,1-1-1 16,1 0 2-16,-3-3 1 0,-2-1 0 15,1-2 3-15,2-1 1 16,-4 2 1-16,0-2-1 16,-1 4-3-16,-1 1-3 15,1 2 0-15,-3 1-1 16,-1 0 1-16,1 0-1 15,-2-2 1-15,2-3 0 16,0 4 0-16,0 1 3 16,1-6 1-16,2 2 1 15,1-3 0-15,2 0-4 16,4 5-1-16,-2 0-1 16,3 0 0-16,6 1 0 0,-3 0-1 15,10 5 0-15,0 2-1 16,2 6-1-16,4 1 0 15,4 2-1-15,2 2 1 16,4 2-1-16,2 5 0 16,0-1 2-16,0 2-1 15,2 1 2-15,0-5 0 16,8 2 0-16,6 4 1 16,8-4-1-16,4 5 1 0,3 1-1 15,-2-1 1-15,-3 3 0 16,1-3 0-16,3-1 0 15,2-2 0-15,8 4 0 16,-3 1 0-16,-7 3 0 16,-4-2 0-16,1-3 0 31,1 0 0-31,7-3 0 16,3 1 0-16,-2-3 0 15,0 2 0-15,0-4 1 0,0 2 0 16,-1 2-1-16,-1-2 0 15,-5 4 0-15,0 0 0 16,-12-1 1-16,2 1 1 16,0-1-1-16,1-1 1 15,7 3-2-15,-4-5 1 16,-5 0-1-16,-3 1 0 16,-6-1 0-16,0 0 1 0,-5-3-1 15,-3-2 2-15,1 4-1 16,-2-1-1-16,-5 0 0 15,0 1 0-15,-12-4 0 16,-4-3 0-16,-3 1 0 16,0-2 1-16,-3 0 0 15,2-4 0-15,-2-1-1 16,-3 1 0-16,2 0 1 16,-3-1-1-16,0 0 0 15,-1 0 0-15,-3 0 0 16,-1 3-1-16,-3-2 1 15,-1 0-2-15,-5-1 1 16,1 1 0-16,-1 1 1 16,0-3 0-16,4 2 0 15,1 0 0-15,1 0 0 16,2 2 0-16,-1-1 0 0,-1-1 0 16,-3-1 0-16,-1-1-1 15,-3 0 0-15,-1-3 1 16,-6 3-2-16,2-3 1 15,0 3 0-15,1-1 0 16,1 2 1-16,2-2 0 16,0-5 1-16,2 0 0 0,1-5 0 15,-1 0 1-15,-3-4 0 16,-4-1-1-16,-9-1-1 16,-2-3 0-16,-12 0-2 15,-5-1-1-15,-3 0-11 16,-3-4-27-16</inkml:trace>
  <inkml:trace contextRef="#ctx0" brushRef="#br3" timeOffset="964757.5422">17629 6296 644 0,'-4'-4'290'0,"-6"0"-135"0,2-1-89 16,-4 3-58-16,0 2-8 15,-3 0-8-15,-5 0-2 16,-1 0 1-16,-3-2 4 0,-6 0 5 16,-2 0 4-16,-5-1 1 15,-3-2 1-15,-4 2 5 16,0-2-1-16,-3 3-2 16,1 0-3-16,-4 1-1 15,1 1-3-15,-3 0-1 16,-3 0 2-16,2 0-2 15,-3 0 0-15,1 0 2 16,2 0-1-16,-3 0 1 16,3-1 0-16,2-1-1 15,5 0 3-15,-1-2-1 16,-2 3 4-16,-4 0 12 16,-5 0 11-16,1 1 14 15,3 0 5-15,1-3-19 16,4 3-4-16,1 0-5 15,2-3-3-15,0 1-10 16,-1-2-2-16,3 2 2 16,-2 1 1-16,4-1 0 0,-1 2 0 15,-4 2-5-15,6-1-2 16,2 0-1-16,3 1 0 16,3-2 0-16,-1 3 0 15,1-2 0-15,-2-1 1 16,9 1 4-16,-1 0 1 15,3 1 0-15,0-1 0 16,-2 3-5-16,1-1-1 16,-3 3-1-16,2 1 1 0,-3 2-1 15,-2-1 0-15,3 3 0 16,-1-2 1-16,-1 0-1 16,5-1 0-16,-6-1 1 15,3 0-1-15,-3-1 1 31,0 2 0-31,0 3-1 16,0-1 0-16,0 6 1 16,-3 0-1-16,2 4 1 15,-2 5 0-15,4-3 0 0,4 0-1 16,3-4 1-16,2 1-1 16,2 3 0-16,-3-2 0 15,2 6 0-15,2-3 0 16,-3-1 0-16,5 1 1 15,-2 1 3-15,0-2 0 16,6 2 1-16,-1 5-1 16,1 1-3-16,3 1-1 0,2 5 1 15,0-3 0-15,7 2-1 16,1-1 1-16,4-6-1 16,-1 3 1-16,2-4-1 15,-1-3 1-15,2 0-1 16,2-4 0-16,2-2 1 15,4 3 0-15,2-2 0 16,0 1 0-16,4 1 0 16,-2-5 1-16,3 1-1 15,-5 0 0-15,-4 2 0 16,7-1 0-16,-3 0 1 16,11-3 0-16,4-5 1 15,-1 0 0-15,7 0 2 16,-1-2-1-16,6-1-1 15,0 2 0-15,2-5-1 16,0 1 2-16,-3 1 1 16,-2-3 1-16,1 3 0 0,1 1-1 15,2-1-2-15,1-2-2 16,2 2 0-16,-2 2 0 16,1 0-1-16,0-2 1 15,-3 2-1-15,1-4 1 16,0 0-1-16,-5 0 2 15,4-1 2-15,-2-2 5 16,4 3 6-16,2 1 1 16,1 2-2-16,1 3-5 0,0-1-6 15,-1-1-2-15,-1 1 0 16,1-3 0-16,0-3-1 16,-1-3 0-16,4 0 1 15,-3 1 0-15,2 3 1 16,0 2 0-16,-4-2 4 15,-3 2 0-15,-2-2-1 16,0 2 1-16,-2 0-5 16,4-1 0-16,2 1 0 15,1-3 0-15,3 2 0 16,3 0-1-16,-5-5 1 16,2 0 0-16,-1-1-1 15,-6 1 2-15,1 1-2 16,-2-1 1-16,2 0-1 0,4 0 1 15,-5 2 0 1,1-1-1-16,-4-1 1 0,-2 2-1 16,1-1 1-16,-4-1-1 15,-3 0 0-15,0-3 0 16,-6 3 0-16,0 0 1 16,0 3-1-16,-2-1 0 15,3-2 1-15,2 2-1 16,-2-2 0-16,3 1 0 0,0 1 0 15,-3 2 0-15,0-2 0 16,0 5 0-16,-4 0 0 16,0-3 0-16,1 4 0 15,1-3 0-15,2 2 0 16,0 2 0-16,-5 0 0 16,-5 1 0-16,-2-1-1 15,2 0 1-15,0 4 0 16,-3-1 0-16,3 3-1 15,-7 0 1-15,1 0 0 16,3 0 0-16,-7 0-1 0,7 3 1 16,-1 0-1-16,3 2 1 15,0 0-1-15,-3 2 1 16,-3 0-1-16,0 2 1 16,0 1 1-16,2-5 0 15,-1 0-1-15,2 0 0 16,-4-2 0-16,-1 0 0 15,-2 1-1-15,-2-1 0 16,-1 3 2-16,0 1 3 0,2 1 2 16,-1 2 1-16,2 1-1 15,0-1-2-15,-3 2-1 16,4-2-2-16,-5 2 0 16,-1 4-1-16,-1 1 0 15,-5 5 0-15,-2-4 0 16,-1 0-1-16,3-3 0 15,-2-4 1-15,5 6 0 16,3-3 0-16,0-1 0 0,2-3 2 16,2 2-2-16,3-3 1 15,1 4 0-15,4-2 0 16,2 1 1-16,-1 3-1 16,7 1 1-16,1 0-2 0,2 1 1 15,1-2 0-15,0-5 0 16,-2-1 1-16,1-5-1 15,1 0-1-15,2-4 1 16,5 1 0-16,1-7 0 16,5-2 0-16,6-1 0 15,0-3 0-15,5 4 0 16,-1 1 5-16,0-1 8 16,-2 2 2-16,-3-1 0 31,-2 0-4-31,0-1-8 0,4 0-2 0,7 1-1 15,2-3-1-15,5-1 0 16,-2 0 0-16,-1-3 1 0,0 1 0 16,-6-2 0-16,2 2 1 31,3-1-1-31,5-1 0 16,3-1 0-16,2-1-1 15,-1 0 0-15,2 2 1 16,-9 0-1-16,2 0 0 0,1-1 1 0,-1-3-1 15,14 0 0-15,-2-2 0 16,3 0 0-16,-4 3 0 0,-7-2 1 16,-1 4 1-16,-4 0-1 15,-1 1 1-15,1 0 3 16,-2 0 3-16,2 2 1 16,-1-2-1-16,-3 4-4 31,-2-3-1-31,0 0-3 15,0-1 0-15,5 0 1 16,0-2 1-16,-2 2 0 16,1-3 0-16,-7 3 0 15,-3-1 0-15,-5 0 0 16,-2 2-1-16,2-1 0 16,0-2 0-16,4 0 0 15,2-2 0-15,2-2 0 16,2 3 0-16,-4-4 0 0,-1 1 1 0,-6 1-1 15,-3-2 1-15,-11 0-1 16,-2 0 0-16,-10-2 1 0,-1-3 1 16,1 0 1-16,-3-6-1 15,7-3 0-15,0-3-2 16,2-5-1-16,4 0 0 16,-5-1 0-16,-1-1-1 15,-4 3 1-15,-5 0 0 16,-3 1 0-16,-3 1 0 0,-1 0 0 15,-3 2 0-15,0 0-2 16,-2 0 1-16,2-2-2 16,2 0 0-16,0-3-4 31,0 0 0-31,1-1 0 16,-1 0 2-16,0 2 5 15,-3-2-1-15,-6 3-1 16,-1 3 0-16,-3 3-1 15,-2 3 0-15,2 1-2 16,-2 1 0-16,1 0-1 16,2-1-2-16,2 0-1 0,-1-3 1 15,3-1 3-15,-4 2 2 16,-3-2 3-16,-4 1 0 16,-3 3-1-16,2 0 0 15,-7 2-2-15,3 2 0 16,-6-1 1-16,1 2 0 15,0-3 2-15,3-2 0 16,0 1 0-16,3-2 1 0,0 1 0 16,1-4-1-16,-2 5-1 15,-1-1 0-15,-3 4-1 16,0 1-1-16,-1-1 0 16,0 3 0-16,3 0 1 15,-5-1 0-15,1 3 0 16,-3 1 0-16,-5-1 0 15,1 3 1-15,-2 0-1 16,-1 0-1-16,-2 0 2 16,-2-4 0-16,2 3 1 0,1 0 0 15,4 2 0-15,3 2 0 16,-6-1 0-16,1 0-1 16,-9 1-1-16,-3 0 2 15,-2 0-2-15,-4 2 1 16,1-2 1-16,1 0 0 15,4 1 0-15,2-4 1 16,1 3 1-16,2-2-2 0,-7 2 0 16,-1 0 0-16,1 1 0 15,-4-1 0-15,4 1-2 16,2 0 1-16,-2 0 0 16,2-3 0-16,-6 1 1 15,1 0 0-15,0-1 0 16,3 1 1-16,-2 0-1 15,5 1 0 1,1 0 0-16,5-1 0 16,4-1 0-16,-4-1 0 15,1-1 1-15,-5 0-1 0,-3 2 0 16,0 2 0-16,-1 2 1 16,-1 0 0-16,6 0-1 15,2-1-1-15,-1-1 1 16,1 2-1-16,-2-1 1 15,-3-1 0-15,6 0 1 16,-2-3 0-16,2 3 0 16,-2-2 0-16,1 4 0 15,6-1 0-15,-4 1-1 16,3 2 0-16,2 0 0 16,-5-4 0-16,7 2 0 15,-1-1 0-15,3-1 1 16,2 2 0-16,-2-6 0 15,2 2 1-15,0-2-1 0,-3 0 1 16,8 3-1-16,-1-2 0 16,5 3-1-16,1-3 1 0,-1 3-1 15,5 0 0-15,-6-3 0 16,4 1 0-16,0-1 0 16,-4-1 1-16,4-1 1 15,2-2 0-15,1 0 2 16,2-3-2-16,0-2 0 15,1 3 0-15,1-2-1 16,3-1 0-16,0-1 0 16,1-1-1-16,2 0 0 15,-1 2 1-15,0-2 0 16,2 0 0-16,-2-3-1 16,3-3 1-16,-1 2 0 15,0-2-1-15,6 0 1 16,0 0 0-16,1-1-1 15,-1 0 1-15,3 1-1 0,-3 0 0 16,0-1 0-16,0 0 0 16,-2 1 0-16,2 1 2 15,3 2 0-15,-1 0 1 16,3-2-1-16,-3 3 0 16,0 1-2-16,2-3 0 15,-3 1 0-15,2-3 1 0,1-6 0 16,0-1-1-16,1-2 0 15,0 4 0-15,-1 2 0 16,2 3 0-16,-4 5 1 16,1 2-1-16,0 2 1 15,-3 1 0-15,1 0-1 16,-1-2 0-16,-1 0 0 16,-1 1 1-16,-1-4 1 15,1-2 6-15,0-1 2 16,0 1 0-16,-1-1 1 15,-3 3-7-15,0-2-1 16,-3 0-1-16,-2-1 1 16,-3-6 2-16,-3-3-3 15,-5 1 1-15,-5-2-3 16,0 1 0-16,-3 2-3 16,0 0 1-16,-3 6-53 15</inkml:trace>
  <inkml:trace contextRef="#ctx0" brushRef="#br0" timeOffset="972989.8912">405 9640 1454 0,'6'3'177'15,"15"2"-117"-15,10-1-34 16,16-2-9-16,9 3-4 16,2-2-7-16,2 1-2 0,-5 1-2 15,-7 1-5-15,-15-1-123 16</inkml:trace>
  <inkml:trace contextRef="#ctx0" brushRef="#br0" timeOffset="973208.8691">509 9810 1256 0,'-6'4'265'0,"-4"3"-139"15,8-2-18-15,12 1-26 16,10-3 0-16,15-2-25 15,4 2-9-15,13-2-25 16,0 1-11-16,1 0-32 16,-10 2-84-16</inkml:trace>
  <inkml:trace contextRef="#ctx0" brushRef="#br0" timeOffset="974042.0917">1723 9700 855 0,'9'-2'403'15,"14"-3"-210"-15,1-5-92 16,-6-5-23-16,-12-3 0 16,6-3-10-16,-3-2-1 15,0-4 2-15,5 4 0 16,-22-2-13-16,-1 3-4 15,-14 6-13-15,-5 2-5 16,-3 8-4-16,-6 4-7 0,3 5-11 16,-3 6-6-16,11 12-13 15,8 6-4-15,10 3 0 16,9 1 0-16,11 0 3 16,-2-1 3-16,7-5 1 15,6-5-1-15,1-13-1 16,11-3-1-16,1-8 0 15,-4-5 0-15,-9-6 5 16,-7-4 1-16,-3 2 3 16,-2 0 1-16,-4 4-1 15,-1 6-1-15,-6 7-2 0,-2 6-2 16,-2 12 3-16,0 6 2 16,1 16 2-16,2 5-1 15,1 10 6-15,0 6 1 16,-3 0 15-16,-6 3 8 15,2-11 4-15,-6-4 4 0,-9-11-6 16,-2-8-4-16,-14-13-3 16,2-11-1-16,4-13-3 15,0-8-3-15,9-8-12 16,2-1-6-16,10 2-29 16,10 1-30-16,10 2-74 15,12 5-77-15</inkml:trace>
  <inkml:trace contextRef="#ctx0" brushRef="#br0" timeOffset="974751.0258">2379 10203 360 0,'1'2'212'16,"2"3"-36"-16,39 2-99 15,15-2-26-15,35 1 66 0,15-1 40 16,29 1 44-16,17-1-88 16,26 3-45-16,6 2-10 15,18 0-21-15,4 3 16 0,4-1-2 31,3 2-5-31,-6-2-10 16,1-4-14-16,-9-4-12 16,-5-1-2-16,-6-4-2 15,-20-4-1-15,-21-2 1 16,-13 1-1-16,-27 2-7 16,-12 1-51-16</inkml:trace>
  <inkml:trace contextRef="#ctx0" brushRef="#br0" timeOffset="976858.1743">2678 9728 1427 0,'6'0'179'0,"15"0"-117"0,5-1-29 31,17-2-14-31,4 0-2 16,10-3-9-16,1 2 0 16,-9 1-1-16,-5 2 1 0,-20 5 1 0,-7 1 0 0,-12 6 8 15,-8 3 6-15,-9 9 15 16,-4 3 7-16,-11 10 4 16,1 2 0-16,-6 1-8 15,-4-1-7-15,7-6-15 31,3-2-3-31,13-10-10 0,11-3-6 0,15-3-4 16,7-7-3-16,12-3 1 16,5-4-11-16,5-5-59 15,0 3-68-15</inkml:trace>
  <inkml:trace contextRef="#ctx0" brushRef="#br0" timeOffset="977061.8573">2748 9927 1495 0,'2'-3'212'16,"4"-4"-135"-16,13-1-16 15,26-1-28-15,11 1-10 31,20 2-18-31,4 1-3 16,-5 1 13-16,-3 0-58 0</inkml:trace>
  <inkml:trace contextRef="#ctx0" brushRef="#br0" timeOffset="977282.021">3105 9552 1318 0,'10'0'239'0,"16"-5"-103"16,8 0-69-16,2 6-49 15,4-4-10-15,2 0-8 0,-1 1-31 16,3-7-181-16</inkml:trace>
  <inkml:trace contextRef="#ctx0" brushRef="#br0" timeOffset="977424.1343">3498 9334 1476 0,'-2'0'264'0,"-6"4"-52"0,2 15-96 15,3 6-27-15,0 15-47 16,3 4-15-16,4 6-20 15,-2 2-46-15</inkml:trace>
  <inkml:trace contextRef="#ctx0" brushRef="#br0" timeOffset="978348.7696">3598 9931 1582 0,'9'2'264'0,"10"2"-170"0,11-1-22 16,13 2-15-16,10-1-14 16,18 3-17-16,-4-5-8 15,-5 4-50-15,-11-3-60 16</inkml:trace>
  <inkml:trace contextRef="#ctx0" brushRef="#br0" timeOffset="980342.9878">4514 9694 1075 0,'6'-10'321'0,"6"-15"-216"0,-1-4-33 15,-1-1 0-15,-1 0 12 16,-6-2-9-16,3 5 10 16,-6 3-17-16,0 6-6 15,0 9-20-15,-4 6-10 16,0 8-14-16,-1 3-6 15,0 11-13-15,5 4-2 0,1 14-3 16,0 1 0 0,4 4 3-16,1 2-4 0,-3-5-74 15,1-1-74-15</inkml:trace>
  <inkml:trace contextRef="#ctx0" brushRef="#br0" timeOffset="980546.0467">4234 9836 1470 0,'4'3'225'16,"9"-2"-90"-16,18 2-69 16,16-2-7-16,18-4-23 15,4 2-11-15,8-3-9 16,-1 2-5-16,-10 2-14 0,-5-1-29 15,-11-1-281 1</inkml:trace>
  <inkml:trace contextRef="#ctx0" brushRef="#br0" timeOffset="981021.4808">4386 10017 1062 0,'11'-7'355'0,"11"-6"-223"15,12 0-26-15,0 5-5 16,2 3-11-16,2 6-17 15,0 0-9-15,-8 8-20 16,-6 1-4-16,-16 1-15 16,-9 6-5-16,-13-5-4 15,-6 2-5-15,-2-1-3 0,-4-4-3 16,13 0-12-16,6-3-9 16,2-3-9-16,8-1 1 15,9 0 3-15,5 1 6 16,14 5 8-16,-1 4 2 15,-2 8 3-15,-7-2 8 0,-14 7 10 16,-7 2 4-16,-15-4 5 16,-9 2-1-16,-11-12-5 15,-2-8-9-15,4-10-40 16,1-9-21-16,13-7-99 16,5 2-70-16</inkml:trace>
  <inkml:trace contextRef="#ctx0" brushRef="#br0" timeOffset="981333.9093">5245 9610 1623 0,'1'-4'339'0,"1"-3"-175"15,-2 3-52-15,0 1-78 16,-1 2-20-16,1 0-48 16,-1 1-42-16</inkml:trace>
  <inkml:trace contextRef="#ctx0" brushRef="#br0" timeOffset="981713.279">5206 9746 1234 0,'0'5'260'0,"-5"10"-164"16,8 8-16-16,-3 16 7 15,-1 4 12-15,1 11 26 16,0-3 3-16,3-3-19 16,-9-1-20-16,-9-5-41 15,-6-4-13-15,-14-11-14 16,9-7-1-16,1-15 0 15,-2-5-5-15,6-10-30 16,3-4-34-16,3-2-71 16,7 1-62-16</inkml:trace>
  <inkml:trace contextRef="#ctx0" brushRef="#br0" timeOffset="983484.1369">2850 11039 825 0,'7'-1'457'16,"6"-5"-253"-16,6-5-114 16,3-10-14-16,9-7-32 15,-1-6-11-15,-2-5-2 16,2 1 4-16,-9 1 10 16,-2 3 3-16,-7 8-1 15,-6 6-3-15,-6 8-1 16,-4 5 1-16,-2 8-5 15,1 9 4-15,-3 13-10 0,4 9-8 16,0 14-12-16,4 6-6 16,0 3-5-16,-2 1 1 15,9-3-26-15,-2-5-61 16</inkml:trace>
  <inkml:trace contextRef="#ctx0" brushRef="#br0" timeOffset="983811.8757">3683 10797 1297 0,'-2'-7'293'0,"4"-6"-31"15,-1 6-98-15,3 19-74 16,1 5-17-16,2 20-22 16,1 11 1-16,-2 9-2 15,-2 3-5-15,-3-2-12 16,-1-1-11-16,0-4-30 0,0-10-18 15,0-13-61-15,-1-8-61 16</inkml:trace>
  <inkml:trace contextRef="#ctx0" brushRef="#br0" timeOffset="983968.6033">3541 11051 1491 0,'9'-3'253'0,"8"-1"-67"0,17 2-101 16,6-4-24-16,11 4-35 16,4-5-11-16,7 3-33 15,1 2-47-15</inkml:trace>
  <inkml:trace contextRef="#ctx0" brushRef="#br0" timeOffset="984375.1971">4320 10934 1153 0,'12'-14'309'15,"11"-18"-196"-15,0-3 2 16,-4 1-8-16,-5 0 6 0,-5 5-17 16,1 5-11-16,-3 10-14 15,-6 4-11-15,-1 10-21 16,-3 8-8-16,2 10-13 15,6 9-6-15,3 12-9 16,-2 4-3-16,-1 5 0 16,5 4 0-16,-3-9 4 15,-2 0-26-15,-2-8-95 16,-2-4-84-16</inkml:trace>
  <inkml:trace contextRef="#ctx0" brushRef="#br0" timeOffset="984562.7269">4233 11153 1478 0,'8'-2'250'0,"9"-4"-33"16,19-1-163-16,15 2-13 15,13-1-26-15,0 1-9 16,0 1-3-16,-8 2 0 15,-7 3-19-15,-9 6-36 16,-6 2-254-16</inkml:trace>
  <inkml:trace contextRef="#ctx0" brushRef="#br0" timeOffset="984979.8136">4336 11381 1392 0,'9'-9'226'16,"6"-7"-83"-16,14 2-49 16,8 2-10-16,2 4-33 15,2 4-12-15,-8 6-8 16,-3 5-4-16,-18 6-6 15,-7 2 0-15,-11 1-7 16,-6 1-5-16,-5 1-3 16,-4-1-2-16,5-8-6 15,-1-2-6-15,12-5-21 0,5-2 0 16,9 2 2-16,11 2 3 16,9 3 18-16,7 4 2 15,1 4 6-15,-8 4 14 16,-10 7 19-16,-12 2 9 15,-16 4 15-15,-7-3-11 16,-14-5-16-16,-3-6-7 0,-4-14-43 16,0-6-44-16,5-15-128 0</inkml:trace>
  <inkml:trace contextRef="#ctx0" brushRef="#br0" timeOffset="985297.2276">5031 10974 1252 0,'0'-3'326'16,"0"-4"-32"-16,0 3-123 15,0 3-100-15,0 0-25 16,0 0-32-16,0 0-8 15,0 0-37-15,0 1-48 16</inkml:trace>
  <inkml:trace contextRef="#ctx0" brushRef="#br0" timeOffset="985531.9218">5069 11119 1239 0,'-2'21'297'15,"0"14"-134"-15,2 11-17 16,-4 5 3-16,4 4-23 16,-4-2 5-16,-5-5-36 15,1 3-18-15,-7-11-34 16,2 0-13-16,-1-13-13 16,-4-7-1-16,-5-17-9 15,1-3-21-15,1-13-75 16,7-5-54-16</inkml:trace>
  <inkml:trace contextRef="#ctx0" brushRef="#br0" timeOffset="986002.4085">5418 10946 1318 0,'5'-1'238'16,"12"1"-122"-16,3 0-29 15,8 4-6-15,7-2-19 16,1 0-7-16,1 3 4 16,0 0-2-16,-10 3-2 15,-9 4-3-15,-12 3-25 16,-7 3-7-16,-13 7-4 16,-6 3-3-16,-8 9-4 0,-5 1-3 15,4-1-3-15,4-4 0 16,8-7-1-16,2-4-1 15,6-7-1-15,7-1 0 16,7-3 0-16,10-5-1 16,15-1 0-16,0-1-1 15,8-6 0-15,-1 1 0 16,4-2-25-16,1-2-35 0,-3-3-124 16</inkml:trace>
  <inkml:trace contextRef="#ctx0" brushRef="#br0" timeOffset="986193.1695">5504 11149 1532 0,'5'0'250'0,"17"4"-130"0,6-1-27 16,14-4-40-16,-7 3-18 15,18-2-19-15,-2-1-3 16,-3 1-15-16,8-2-45 16</inkml:trace>
  <inkml:trace contextRef="#ctx0" brushRef="#br0" timeOffset="986427.815">5781 10732 1578 0,'14'-1'265'0,"18"0"-176"16,-1 1-31-16,2 2-43 15,-3 0-7-15,-6-2-2 16,3 0-17-16,-7-5-53 15,-1-1-48-15,-2-3-117 16</inkml:trace>
  <inkml:trace contextRef="#ctx0" brushRef="#br0" timeOffset="986554.7457">6058 10642 675 0,'1'-2'524'0,"1"1"-225"16,-2 8-126-16,0-7 11 16,-1 9-34-16,1 48-47 15,0-16-52-15,4 6-21 16,1-2-34-16,0 2-29 15</inkml:trace>
  <inkml:trace contextRef="#ctx0" brushRef="#br0" timeOffset="986851.5568">6551 10311 1593 0,'1'0'348'0,"4"-1"-87"16,0 1-170-16,-5 0-36 16,0 0-45-16,0-1-35 15</inkml:trace>
  <inkml:trace contextRef="#ctx0" brushRef="#br0" timeOffset="987650.2538">7228 10218 488 0,'0'1'151'0,"5"4"-174"16,9-3-4-16,14 0 15 15,10 3 22-15,17-3 53 16,11 3 6-16,25-1 39 16,13-2 25-16,26-1 48 0,10 0-2 15,21 1-47-15,7 2-41 16,17 0 9-16,5-4 14 15,11-1-12-15,10-2-12 16,0-4-40-16,8-1-13 16,-1-4-12-16,-10-1-5 15,-3 0-12-15,-14 0-2 16,-24 0-3-16,-13 4-3 16,-38 6-25-16,-17 3-30 0,-37 0-180 15</inkml:trace>
  <inkml:trace contextRef="#ctx0" brushRef="#br0" timeOffset="988466.1421">7759 9505 1448 0,'0'0'207'16,"4"-2"-76"-16,5 2-34 15,13 6-34-15,8 2-1 16,5 7-22-16,6 0-4 0,1-1-10 16,-1-5-1-16,-1 0-6 15,-6-3-2-15,-10-3-6 16,-7 3-3-16,-15 2-7 15,-5 0-1-15,-17 8-6 16,-8 6 1-16,-13 5 0 16,1 6 1-16,-3 5 2 15,0 3 2-15,7-1 1 16,2-3 0-16,8-6 0 16,7-4 1-16,13-9 4 15,9-3 3-15,14-7 3 16,8-4 1-16,15 0-5 15,3 0-3-15,5-1-5 16,-1 3-1-16,-3-3-64 16,-6 0-66-16</inkml:trace>
  <inkml:trace contextRef="#ctx0" brushRef="#br0" timeOffset="988668.9278">7716 9780 1308 0,'6'0'253'0,"10"-1"-79"15,7 1-80-15,15 0-45 16,11 0-9-16,9 1-21 16,5 0-7-16,-10 2-1 15,6-3-10-15,-5-4-159 16</inkml:trace>
  <inkml:trace contextRef="#ctx0" brushRef="#br0" timeOffset="988904.0274">8114 9409 1475 0,'9'2'220'0,"18"2"-114"0,5 3-24 16,10 5-52-16,-3-4-11 16,-4-3-12-16,-5-2 0 15,-12-8-73-15,0 0-95 16</inkml:trace>
  <inkml:trace contextRef="#ctx0" brushRef="#br0" timeOffset="989064.7079">8400 9206 1298 0,'-2'0'293'0,"-2"5"-68"15,0 9-41-15,0 14-97 16,1 9-29-16,2 14-25 15,-2 0-10-15,8 9-20 16,4-7 291-16</inkml:trace>
  <inkml:trace contextRef="#ctx0" brushRef="#br0" timeOffset="989426.2639">8769 9575 1086 0,'1'-2'387'0,"-1"-1"-184"15,0 3-26-15,0 0-35 16,0 2-32-16,3 28-39 16,6 42-8-16,-2-33-17 15,-5 5-8-15,0-3-13 16,2-5-7-16,-3-6-53 15,-1-10-41-15,-1-11-190 0</inkml:trace>
  <inkml:trace contextRef="#ctx0" brushRef="#br0" timeOffset="989582.4812">8595 9741 1477 0,'14'-3'262'0,"5"0"-57"16,24 2-109-16,8 1-35 0,6 0-44 15,6 0-8-15,-1-3-66 16,-4 1-63-16</inkml:trace>
  <inkml:trace contextRef="#ctx0" brushRef="#br0" timeOffset="989896.7761">9356 9331 1528 0,'-1'-19'265'0,"-3"-22"-102"0,0 9-40 15,-1 12-47-15,-2 8-15 16,4 11-24-16,-2 3-5 16,6 15-14-16,0 7-5 15,2 19-6-15,5 12 0 0,-4 5-2 16,0 2 1-16,2-11 2 16,0-6-22-16,1-10-84 15,0-4-72-15</inkml:trace>
  <inkml:trace contextRef="#ctx0" brushRef="#br0" timeOffset="990088.9098">9185 9691 1492 0,'13'-1'203'16,"19"-1"-145"-16,7-2-18 15,10 3-2-15,3-3-6 16,2 2-11-16,4 2-5 16,-8 5-41-16,-1 3-88 15</inkml:trace>
  <inkml:trace contextRef="#ctx0" brushRef="#br0" timeOffset="990479.6762">9164 9948 1449 0,'6'-5'194'0,"9"-8"-107"16,8 0-14-16,8-3-3 15,5-1-12-15,-1 4-19 16,-3 2-4-16,-2 11-13 15,-2 3-6-15,-3 7-8 16,-5 3-3-16,-11 3-5 0,-6 0 0 16,-6 6-1-16,-8-5-1 15,5 4 2-15,1 1-1 16,5-2-1-16,10 3-1 16,6-3-1-16,2 0 1 15,0-3 1-15,-4 3 3 16,-12-4 3-16,-5-1 0 15,-21-1 0-15,-13-3-2 16,-12-4 0-16,2 0-2 16,1-7-12-16,4-1-24 0,18-5-92 15</inkml:trace>
  <inkml:trace contextRef="#ctx0" brushRef="#br0" timeOffset="990788.1752">9839 9557 1454 0,'6'-5'286'0,"1"1"-4"0,0-3-120 16,-3 3-48-16,-4 0-77 15,-4-4-23-15,1 8-57 16,0-5-44-16,3 10-326 15</inkml:trace>
  <inkml:trace contextRef="#ctx0" brushRef="#br0" timeOffset="991071.7161">9857 9743 972 0,'6'16'459'16,"0"12"-277"-16,2 10-23 16,-2 6 8-16,-3 5-39 15,2 0-1-15,-12-9-13 16,0-3-10-16,-10-10-22 16,-2-1-14-16,-2-8-16 15,0-3-9-15,-11-12-15 16,0-6-6-16,-1-5-17 15,-2-6-23-15,13-1-66 16,5 0-34-16,10-1-140 16</inkml:trace>
  <inkml:trace contextRef="#ctx0" brushRef="#br0" timeOffset="992540.5921">7736 10997 1163 0,'7'-12'305'0,"9"-17"-186"16,-1-1 8-16,-7 1-10 15,0 1 1-15,-8 6-36 16,0 3-18-16,1 6-17 15,-1 4-8-15,2 8-21 16,-4 2-7-16,0 8-8 16,2 7 0-16,-2 16 4 15,1 7 6-15,1 16 4 16,0 4 0-16,0 5 0 16,1 1-3-16,0-8-5 15,1-1-4-15,2-17-62 16,4-8-67-16</inkml:trace>
  <inkml:trace contextRef="#ctx0" brushRef="#br0" timeOffset="996447.6908">8127 11214 1376 0,'0'0'211'0,"9"-2"-95"16,11 0-17-16,25-2-32 0,10-1-16 15,12-2-33-15,1-1-11 16,-4 6-7-16,-6 2-43 16</inkml:trace>
  <inkml:trace contextRef="#ctx0" brushRef="#br0" timeOffset="996713.2603">8747 11199 1505 0,'22'-1'219'0,"21"-4"-140"16,2-1-22-16,13 1-29 15,-3-3-12-15,2 2-12 16,4 1 1-16,-3-2-20 0,1-1-50 16</inkml:trace>
  <inkml:trace contextRef="#ctx0" brushRef="#br0" timeOffset="996937.343">8945 10695 1487 0,'-8'-11'229'0,"-4"-9"-113"15,1 5 10-15,11 14-52 16,5 8-13-16,4 12-20 16,5 9-12-16,3 17-12 31,-1 7-6-31,3 16-6 15,-5 3-7-15,-4 0-93 16,-4-3 61-16</inkml:trace>
  <inkml:trace contextRef="#ctx0" brushRef="#br0" timeOffset="997359.973">8881 11358 1361 0,'9'-10'247'15,"8"-4"-54"-15,12 0-78 16,7 4-15-16,3 10-44 16,-4 2-14-16,-6 8-14 15,-8 3-10-15,-16 4-3 16,-6 1-1-16,-12 1-4 15,-8 0-1-15,-5-6-11 16,-2-2-7-16,5-5-10 16,7-4-7-16,11-2 2 15,9 2 1-15,13 4 8 16,6 1 5-16,-1 7 5 16,13 5 2-16,-4 3 12 15,-6 7 8-15,-1 6 13 16,-22-3 6-16,-21 3-6 0,-10-4-4 15,-14-14-7-15,-5-7-3 16,3-17-11-16,3-12-13 16,13-11-48-16,14-4-20 15,13-3-66-15,10-1-89 16</inkml:trace>
  <inkml:trace contextRef="#ctx0" brushRef="#br0" timeOffset="997610.3008">9556 10944 1575 0,'0'-2'310'0,"2"-10"-131"16,-2 8-65-16,0 7-77 15,0-3-21-15,-2 0-57 16,2 0-45-16</inkml:trace>
  <inkml:trace contextRef="#ctx0" brushRef="#br0" timeOffset="997859.9363">9569 11201 1474 0,'0'20'230'16,"0"29"-70"-16,-9 2-4 16,15 1-46-16,-9 8 4 15,-6-8-47-15,6-7-17 0,-16-6-24 16,0-8-4-16,-4-11-5 15,-2-4 0-15,7-15-4 16,-4-8-25-16,5-15-41 16,2-3-22-16,6-10-54 15,4-2-18-15</inkml:trace>
  <inkml:trace contextRef="#ctx0" brushRef="#br0" timeOffset="998313.7949">9984 10987 1392 0,'9'0'227'0,"6"0"-79"15,10-4-53-15,7 4-10 16,7 0-29-16,4 0-12 0,-3 4-8 16,-4-3-4-16,-10 5-13 15,-5 2-1-15,-21 0-8 16,-5 3-1-16,-14 6-4 15,-5 2-1-15,-6 10 0 16,-5 1-1-16,-6 0 0 16,1 1-1-16,10-4-1 15,3-3-1-15,12-3-1 16,6-8 0-16,10-2 1 16,9-2 3-16,3-4 2 15,14-1 1-15,9-5 1 16,6-2-3-16,16-3-2 15,-8 1 4-15,-2 3-76 16,-3-2-82-16</inkml:trace>
  <inkml:trace contextRef="#ctx0" brushRef="#br0" timeOffset="998547.8572">10000 11112 1382 0,'3'0'245'0,"4"0"-24"0,13 0-108 16,13 2-21-16,16-2-27 16,10 2-13-16,8-1-27 15,-3 0-6-15,-8-2-22 16,-8-2-30-16,-5-2-123 15</inkml:trace>
  <inkml:trace contextRef="#ctx0" brushRef="#br0" timeOffset="998766.5498">10479 10896 1576 0,'11'0'258'0,"24"1"-185"0,1-1-23 16,3 0-35-16,2 0-3 15,-10-4-60-15,-3 0-79 16</inkml:trace>
  <inkml:trace contextRef="#ctx0" brushRef="#br0" timeOffset="998958.9315">10793 10634 1438 0,'-1'0'265'0,"0"5"-16"15,0 6-64-15,-1 15-88 16,2 7-24-16,-1 13-17 15,1 6-8-15,2 8-14 16,1-1-5-16,3-6-47 16,0-7 195-16</inkml:trace>
  <inkml:trace contextRef="#ctx0" brushRef="#br0" timeOffset="1.0042E6">11362 10190 1630 0,'-1'4'301'0,"-3"0"-192"0,7 3 112 16</inkml:trace>
  <inkml:trace contextRef="#ctx0" brushRef="#br0" timeOffset="1.00924E6">11889 9754 796 0,'3'-15'442'0,"5"-16"-210"16,-3 6-109-16,1 10-18 15,-2 6-9-15,-3 12-15 16,2 11-12-16,-3 26-26 15,0 16-11-15,-3 22-17 16,0 9-5-16,-3 2-5 0,-1-5 0 16,1-16-12-16,4-7-20 15,3-22-96-15,3-9-93 16</inkml:trace>
  <inkml:trace contextRef="#ctx0" brushRef="#br0" timeOffset="1.00943E6">12164 9693 1438 0,'-1'0'219'0,"-8"7"-72"16,-3 8-32-16,7 22-58 16,-5 10-8-16,13 19-20 15,1 4-8-15,7 1-8 16,0-4-4-16,0-14-83 15,-5-10-90-15</inkml:trace>
  <inkml:trace contextRef="#ctx0" brushRef="#br0" timeOffset="1.00957E6">11915 10037 1395 0,'9'-1'244'0,"8"-4"25"15,6 3-233-15,11 3-22 16,16 2-31-16,-2 3-50 0</inkml:trace>
  <inkml:trace contextRef="#ctx0" brushRef="#br0" timeOffset="1.00995E6">12952 9995 1480 0,'-14'0'246'0,"-15"-3"-71"15,5 11-99-15,2 6-37 16,3 9-30-16,9 7-7 0,10 3-5 16,6 6 1-16,12-2 2 15,2-2 2-15,5-6 6 16,1-4 3-16,-2-10 2 16,-1-3 3-16,-12-12 8 15,-5-5 4-15,-15-6 5 16,-8-4-3-16,-5 0-15 15,-4-5-4-15,4-1-57 16,4 0-52-16</inkml:trace>
  <inkml:trace contextRef="#ctx0" brushRef="#br0" timeOffset="1.01009E6">13085 10086 1300 0,'28'-2'265'15,"20"2"-100"-15,6-1-68 0,-7 1-22 16,-3 0-42-16,-4 0-16 16,-11-1-36-16,-6-3-50 15</inkml:trace>
  <inkml:trace contextRef="#ctx0" brushRef="#br0" timeOffset="1.01027E6">13242 10135 1394 0,'-3'7'231'0,"0"14"-45"16,-1 0-35-16,6 5-69 15,3 0-15-15,-3-5-39 16,10 1-10-16,-2-9-46 31,0-2-58-31</inkml:trace>
  <inkml:trace contextRef="#ctx0" brushRef="#br0" timeOffset="1.01059E6">13683 10193 1514 0,'1'10'251'15,"-9"13"-99"-15,-5 0-18 16,-9 0-40-16,-8-4-14 15,-3-9-36-15,-1-8-12 0,1-5-21 16,2-10-11-16,10-5-34 16,5-4-22-16,7-1-20 15,6 1 5-15,10 4 24 16,8 5 16-16,9 5 23 16,5 8 11-16,2 6 17 15,-1 8 8-15,-1 9 7 16,-2 7-1-16,-8 7 1 15,1 2-6-15,-4-2-8 16,-2-6-14-16,4-12-97 16,-2-11-82-16</inkml:trace>
  <inkml:trace contextRef="#ctx0" brushRef="#br0" timeOffset="1.01093E6">13866 10163 1271 0,'0'6'275'0,"4"14"-100"16,3 2-56-16,4 6-31 16,3 0 1-16,2 0 3 15,2 0 5-15,4-9-27 16,5-4-15-16,1-13-25 16,1-8-9-16,2-17-7 15,-4-7-1-15,-2-11-3 16,-6-4 1-16,-12 0-4 15,-7-3-10-15,-19-10-27 16,-8-5-7-16,-18-5 1 16,-4-1 9-16,-2 15 25 15,8 19 2-15,7 22 6 16,4 13 2-16,9 18-1 16,5 6-4-16,18 13-6 15,6 2-4-15,22 4-54 16,9 2-42-16,13-5-87 15</inkml:trace>
  <inkml:trace contextRef="#ctx0" brushRef="#br0" timeOffset="1.01163E6">14385 10169 1204 0,'-4'0'265'0,"2"5"-194"16,2-1-23-16,0-4-27 15,0 0-9-15,3 1-7 0,18 8-1 16,33 8-2-16,-27-16-2 16,-4-2-2-16,-1-1-1 15,-13-3-1-15,-7 2 1 16,-14 1 8-16,-9 2 19 16,-7 3 42-16,-4 5 16 15,5 6 28-15,2 1-7 16,9-1-38-16,7 2-15 15,10-1-19-15,7 2-11 0,7 0-6 16,7 1-4-16,5-2-4 16,5-2 0-16,4-4-1 15,1-2-1-15,0-6-1 16,-2-3 0-16,-4-6-2 16,2-3-4-16,4-7-14 15,3-2-2-15,0-3 1 16,-3 2 6-16,-10-2 8 31,-5 3 1-31,-14 2-1 16,-6-2 1-16,-12 5 3 15,-7-5 4-15,-5 5 3 0,-4 5 2 16,-3 1 2-16,2 6-2 16,2 6-4-16,6 5-4 15,7 12 12-15,-3 5 10 16,8 12 20-16,2 5 10 15,3 13 8-15,2 1 1 16,3 3 0-16,1-3-1 0,0-11-15 16,6 1-12-16,-1-12-20 15,0-6-7-15,8-10-44 16,-2-12-42-16,6-9-140 16</inkml:trace>
  <inkml:trace contextRef="#ctx0" brushRef="#br0" timeOffset="1.01195E6">15387 10210 1301 0,'-9'4'270'0,"-9"10"-71"0,-6 4-19 16,-14-1-55-16,1 2-18 15,-6-1-48-15,1-7-21 16,9-4-23-16,-1-9-4 16,5-12-7-16,9-3-4 15,2-6-9-15,10 1-5 16,8 3-3-16,6 1-1 16,11 6 6-16,6 1 6 15,1 6 11-15,-1 8 4 0,0 10 7 16,0 12 0-1,0 10-2-15,4 6 0 0,-3 5-5 16,-3-1 4-16,-4-4-66 16,-7-7-80-16</inkml:trace>
  <inkml:trace contextRef="#ctx0" brushRef="#br0" timeOffset="1.01213E6">15254 9884 1600 0,'-1'-4'353'15,"1"-3"-112"-15,2 15-137 16,-2 11-52-16,9 14-38 16,-1 5-38-16,5 9-141 0</inkml:trace>
  <inkml:trace contextRef="#ctx0" brushRef="#br0" timeOffset="1.01388E6">17532 10107 1367 0,'-7'9'222'0,"-9"11"-61"16,8 5-47-16,4 13-45 16,4 2 3-16,17 3-15 15,-7-1 1-15,11-11 4 16,1-10-9-16,5-14-16 0,3-11-7 31,4-16-8-31,1-8-2 16,-7-12-7-16,-3-2-5 15,-10-5-12-15,-9-3-8 16,-15-4-26-16,-9-7-8 0,-19-9 9 16,-5-4 6-16,-5-1 28 15,3 8 10-15,5 21 3 16,2 15 0-16,5 23-2 15,1 9 2-15,9 18-3 16,6 9-3-16,14 12-4 16,10 7-5-16,21 8 0 15,7 6 1-15,2-6 1 16,5-5 3-16,2-9-24 16,3-8-32-16,9-7-167 15</inkml:trace>
  <inkml:trace contextRef="#ctx0" brushRef="#br0" timeOffset="1.01414E6">18104 10252 1238 0,'-7'12'283'0,"-2"15"-134"0,-7-2-20 16,-6-8-26-16,2-2-23 16,-1-11-37-16,1-7-9 15,0-9-16-15,3-7-5 16,3-6-15-16,3-1-11 15,11 2-18-15,0 3-2 16,9 6 2-16,3 5 9 0,2 4 20 16,1 6 8-16,0 8 21 15,-1 5 7-15,4 11 0 16,1 5-3-16,1 6-15 16,5 0-11-16,0-3-93 15</inkml:trace>
  <inkml:trace contextRef="#ctx0" brushRef="#br0" timeOffset="1.01459E6">18864 10028 1118 0,'-2'-5'339'0,"-2"-4"-218"16,-1 1-21-16,2 8-36 15,-2 2 0-15,5 12 16 16,0 7 7-16,4 17 19 16,-2 10 2-16,1 22-11 15,4 12-11-15,-2 5-35 16,4 2-13-16,-3-10-17 15,-6-13-7-15,3-14-10 16,-4-11-13-16,-3-13-48 0,1-5-46 16</inkml:trace>
  <inkml:trace contextRef="#ctx0" brushRef="#br0" timeOffset="1.01504E6">18873 10274 1468 0,'15'-1'179'16,"9"-6"-128"-16,6 5-41 15,1-1 0-15,3-2-2 16,2 1-3-16,-4-6 0 16,-4-1-1-16,-3-6 0 15,-8 1-3-15,-1 1-2 16,-2 3-1-16,-7 1-1 15,-1 4 8-15,-5 7 27 16,1 8 13-16,0 10 17 16,-1 4-6-16,1 5-14 15,-2-4-8-15,-3-3-2 0,1-6-1 16,-3-8-5-16,0-4-3 16,1-10-6-16,3-5-2 15,1-8-12-15,1-3-2 16,4-4-4-16,1 2-3 15,2 1 0-15,3 4-4 16,5 5 2-16,2 2 1 16,2 8 7-16,2 6 2 15,-4 10 7-15,-4 5 4 16,-1 11 0-16,-4 1-1 16,2 6-4-16,-4-1 0 0,1-2-47 15,2-2-47-15</inkml:trace>
  <inkml:trace contextRef="#ctx0" brushRef="#br0" timeOffset="1.01557E6">19650 10038 1378 0,'-11'-1'237'15,"-5"1"-66"-15,-6 2-69 16,6 4-31-16,1 4-41 16,4 1-14-16,13 4-15 0,4 0-2 15,9 0 1-15,1-2 0 16,1-3 2-16,-1-3 0 16,-2-5-5-16,0 1-7 15,-8-3-25-15,-3 0-14 16,-7-4-22-16,-7-1 4 15,-8-2 22-15,-7 0 12 16,-1 4 23-16,-1-1 10 16,7 6 15-16,6 3 9 15,7 7 14-15,2 2 7 0,4 2 7 16,7 6-5-16,2 0-7 16,9 1-5-16,6-4-1 15,-4-3-3-15,10-6-5 16,-1-5-5-16,2-6-7 15,2-7-2-15,-1-6-4 16,0-5-3-16,-3-1-3 16,-1-4 0-16,-8-3-1 15,-4-3 0-15,-3-3 2 16,-1 7-2-16,-4 5 9 16,0 7 15-16,-5 16 13 15,-2 4 2-15,-3 12-8 16,-1 6-13-16,2 4-16 15,2 7-1-15,6 0-12 16,1-1-25-16</inkml:trace>
  <inkml:trace contextRef="#ctx0" brushRef="#br0" timeOffset="1.01596E6">20695 9952 1515 0,'-6'2'224'15,"-13"-2"-120"-15,-3 13-65 16,-4 2-14-16,0 5 14 16,9 10-4-16,9 0 0 15,7 4 2-15,8-2-7 16,-2-7-6-16,13-3-2 16,-1-7-1-16,0-9-2 15,2-1 0-15,-8-8 4 16,0-5 1-16,-9-6-3 15,-3-2-3-15,-8-2-9 16,-5-1-5-16,-2 3-9 0,0 0-17 16,4 0-61-16,3 1-62 15</inkml:trace>
  <inkml:trace contextRef="#ctx0" brushRef="#br0" timeOffset="1.01614E6">20775 10003 1327 0,'14'2'263'16,"9"-2"-69"-16,9 0-68 15,0-3-25-15,4 0-42 16,6 4-15-16,-7-6-21 0,2 4-9 16,-4-6-23-16,-8-1-29 15,-8 2-98-15</inkml:trace>
  <inkml:trace contextRef="#ctx0" brushRef="#br0" timeOffset="1.0163E6">21007 10009 1138 0,'-1'8'340'0,"-5"6"-184"16,4 3-27-16,4 3-44 15,5 3-17-15,2 4-32 16,-3-4-12-16,-5 0-11 15,-2-3-18-15,4-1-115 16</inkml:trace>
  <inkml:trace contextRef="#ctx0" brushRef="#br0" timeOffset="1.01665E6">21368 10096 1136 0,'-3'-11'365'16,"-1"-7"-157"-16,-6 4-111 15,-1 4-20-15,-2 4-47 16,-2 6-12-16,5 8-15 16,2 5-3-16,3 6-3 15,1 1 0-15,4 5 3 16,2-2 5-16,6-1 16 15,7-1 7-15,3-7 17 16,-4-5 4-16,5-6 4 16,-10-7 1-16,2-7-5 15,8 0-1-15,-18-10-1 16,7 4-4-16,-9-3-13 16,-6 0-13-16,2 7-23 15,0 2-32-15,5 7-119 16</inkml:trace>
  <inkml:trace contextRef="#ctx0" brushRef="#br0" timeOffset="1.01699E6">22104 9606 1463 0,'7'-14'204'0,"6"-5"-83"16,-3 9-32-16,-4 18-5 15,1 21-10-15,-2 19-35 16,-5 10-1-16,2 30-5 16,-6 0-4-16,-5 1-3 15,3-1-3-15,-4-29-33 16,4-9-26-16,4-19-50 0,2-10-37 16</inkml:trace>
  <inkml:trace contextRef="#ctx0" brushRef="#br0" timeOffset="1.01724E6">22376 9563 1487 0,'8'-8'263'0,"6"-9"-62"0,-7 17-77 15,-8 1-9-15,-1 18-48 16,1 10-27-16,1 21-16 15,0 6-8-15,1 24-9 16,1 9 0-16,-2-3-1 16,1 3 0-16,0-25-14 15,-3-13-12-15,4-16-49 16,-1-10-47-16</inkml:trace>
  <inkml:trace contextRef="#ctx0" brushRef="#br0" timeOffset="1.01742E6">22236 9954 1516 0,'5'2'241'0,"7"-2"-108"16,5 5-85-16,4-2-12 15,6-3-23-15,7 4-7 16,16 0-23-16,-1 0-37 15</inkml:trace>
  <inkml:trace contextRef="#ctx0" brushRef="#br0" timeOffset="1.01795E6">22643 10081 1185 0,'2'3'320'15,"6"9"-153"-15,0 2-35 16,2 7-42-16,-3 4-19 16,-2-5-23-16,-2 3-4 15,-1-9-5-15,-2-5 0 16,0-4-6-16,-3-6-7 15,3-7-15-15,1-1-12 16,5-7-26-16,2-3-8 16,5-2-15-16,1-2 9 0,1 6 7 15,0 5 8-15,-1 9 15 16,-5 3 7-16,-3 8 15 16,1 5 7-16,-9 2 11 15,4 4 2-15,0 2-3 16,-2-5-3-16,0-3-7 15,2-3-2-15,0-9-2 16,0-2-3-16,7-3-5 16,-1-8-5-16,5 2-5 15,2-2 1-15,-2-4-10 16,7 7-1-16,0 1 4 16,-1 2 3-16,-5 6 19 15,-5 1 7-15,-5 6 12 16,-5 2 2-16,2 5-4 15,-1 2-5-15,0 2-13 16,5-1-4-16,-3-3-39 16,-2-3-42-16,4-2-189 0</inkml:trace>
  <inkml:trace contextRef="#ctx0" brushRef="#br0" timeOffset="1.01814E6">23098 10137 1554 0,'0'-1'290'0,"0"1"-108"16,0 2-53-16,0-2-57 15,0 3-21-15,0 24-18 16,6 33-6-16,-4-26-10 16,-1-1-11-16,-1-5-72 15,1-7-58-15</inkml:trace>
  <inkml:trace contextRef="#ctx0" brushRef="#br0" timeOffset="1.0183E6">23186 9910 1617 0,'0'-8'305'0,"-1"-6"-190"16,3 6-69-16,-1 6-46 0,1 2-27 15,1 4-154-15</inkml:trace>
  <inkml:trace contextRef="#ctx0" brushRef="#br0" timeOffset="1.01857E6">23274 10134 1288 0,'2'15'279'15,"6"15"-86"-15,-3-4-31 16,-1 0-67-16,-3-7-16 0,-2-7-4 15,1-4-7-15,3-7-13 16,2-3-11-16,1-6-24 16,-2-5-6-16,6-6-8 15,1 0-2-15,-3 0-5 16,7 2-3-16,-4 3-4 16,-1 7-1-16,6 7 2 15,-11 5 3-15,0 11 8 16,0 4 0-16,-5 6 2 15,3 4 2-15,-3-1-44 16,5 0-6-16</inkml:trace>
  <inkml:trace contextRef="#ctx0" brushRef="#br0" timeOffset="1.01894E6">23985 9533 1459 0,'-26'1'248'15,"-13"3"-48"-15,-8 14-94 16,3 12-25-16,12 20-15 16,3 11 1-16,13 18-2 0,8 11-4 15,4-6-12-15,15 2-5 16,5-26-17-1,1-12-6-15,11-13-38 0,-5-13-38 16,2-10 5-16</inkml:trace>
  <inkml:trace contextRef="#ctx0" brushRef="#br0" timeOffset="1.01932E6">24022 9772 1487 0,'8'-4'248'16,"3"-3"-71"-16,12 3-99 16,6 0-25-16,6 2-25 15,1 1-7-15,-3 1-5 16,-2 1 2-16,-12 4-6 15,-5 0-4-15,-9 2-7 16,-7 2-1-16,-11 5 1 0,-4 4 2 16,-13 8 1-16,-4 5 0 15,-4 5-1 1,1-3 0-16,12-3 2 0,4-5 1 16,13-12 4-16,5-3 4 15,8-7 2-15,8-2-2 16,9 0-6-16,3-1-1 0,4-2-38 15,2 6-30-15,-3-4-130 16</inkml:trace>
  <inkml:trace contextRef="#ctx0" brushRef="#br0" timeOffset="1.01955E6">23971 9922 1507 0,'7'0'248'16,"5"-2"-90"-16,10-1-76 16,7 4-15-16,7-1-25 15,2-1-10-15,5 2-22 16,4 4-7-16,-8-4-19 0,1 5-48 15</inkml:trace>
  <inkml:trace contextRef="#ctx0" brushRef="#br0" timeOffset="1.01979E6">24408 9553 1510 0,'11'3'250'16,"5"5"-89"-16,4 12-80 16,-3 4-16-16,2 14 13 15,-3 8 13-15,3 16-8 16,-4 9-11-16,-10 1-30 16,-8-4-19-16,-20-15-13 15,-9-10-3-15,-4-14-14 16,6-6-18-16,13-8-40 15</inkml:trace>
  <inkml:trace contextRef="#ctx0" brushRef="#br0" timeOffset="1.01998E6">24842 10068 1673 0,'-8'-5'398'16,"-1"1"-161"-16,7 4-109 15,-9-3 276-15</inkml:trace>
  <inkml:trace contextRef="#ctx0" brushRef="#br0" timeOffset="1.02125E6">474 13052 1155 0,'1'4'328'15,"6"7"-180"-15,1-7-7 0,6-15-35 16,3-5-21-16,12-17-40 15,0-12-16-15,-4-11-19 16,8-9-3-16,-15-6 10 16,5 7 2-16,-10 3 4 15,-13-1 2-15,-4 9-11 16,-8-2-4-16,6 15 4 16,3 14 6-16,1 13 6 0,0 12-4 15,4 17-13-15,1 10-9 16,11 20-10-16,5 13 2 15,6 11 5-15,9 6 2 16,-2 6 2-16,-5-2 1 16,-1-9-4-16,-2-7-27 15,-5-20-86-15,-3-10-244 16</inkml:trace>
  <inkml:trace contextRef="#ctx0" brushRef="#br0" timeOffset="1.0214E6">712 12904 1442 0,'10'-1'194'0,"14"1"-101"16,7 3-50-16,2 2-39 16,-3 3-1-16,0-4-32 15,-10-4-72-15</inkml:trace>
  <inkml:trace contextRef="#ctx0" brushRef="#br0" timeOffset="1.02157E6">456 12610 1602 0,'-11'-3'302'15,"-9"-3"-178"-15,3 5-16 16,9 3-70-16,7 4-18 15,16 5-29-15,14 2-38 16,19 7-94-16</inkml:trace>
  <inkml:trace contextRef="#ctx0" brushRef="#br0" timeOffset="1.02193E6">1105 12969 1507 0,'15'7'240'16,"7"3"-108"-16,11 3-52 16,-2-9-15-16,-3-4-9 15,0 0-3-15,-7-11 0 16,-1 1 2-16,-6-11-22 16,-6-6-9-16,-8-1-13 15,-5 2-9-15,-14-2-15 16,-5 2-6-16,-12 0 0 15,0 3 4-15,0 12 7 16,3 5 3-16,11 16 5 16,4 11 1-16,8 13 8 0,7 7 2 15,4 5-2-15,8-1-1 16,9 2 1-16,-1-4 0 16,4-3-2-16,-4 0 0 15,0-5-7-15,-1-2-22 16,-5-12-87-16,3-4-76 15</inkml:trace>
  <inkml:trace contextRef="#ctx0" brushRef="#br0" timeOffset="1.02223E6">1753 12859 1444 0,'-6'12'223'0,"-13"14"-68"16,-7-2-20-16,-5-2-46 16,0 0-20-16,-3-8-28 15,3-6-7-15,-3-13-23 32,0-4-12-32,3-9-30 0,4 2-9 0,13-2-3 0,4-1 8 15,13 1 19-15,7 1 14 31,7 7 17-31,9 5 11 0,1 12 13 0,9 10 2 16,3 15-8-16,-4-1-7 16,3 9-5-16,-6-1 0 15</inkml:trace>
  <inkml:trace contextRef="#ctx0" brushRef="#br0" timeOffset="1.02274E6">2962 13410 1481 0,'-5'-8'238'0,"5"-2"-92"16,-3 11-24-16,10 31-37 15,1 14-11-15,6 27-7 16,7 11 0-16,-3 14-17 15,-3-3-3-15,-5-4-19 16,0-9-7-16,0-16-32 16,-2-9-24-16,-2-24-81 15,-4-6-81-15</inkml:trace>
  <inkml:trace contextRef="#ctx0" brushRef="#br0" timeOffset="1.02294E6">3233 13444 1450 0,'8'-12'251'0,"8"-8"-65"15,-9 23-64-15,-1 14-22 16,-4 23-29-16,-1 10 0 16,6 18 13-16,-1 3-1 15,3 14-21-15,0-3-12 16,-2-4-29-16,1-3-8 0,-2-18-30 15,0-3-21 1,-4-15-64-16,-3-12-41 0</inkml:trace>
  <inkml:trace contextRef="#ctx0" brushRef="#br0" timeOffset="1.0231E6">2983 13901 1702 0,'10'3'322'0,"17"5"-277"16,5-1-31-16,18 2-10 15,6 3 11-15</inkml:trace>
  <inkml:trace contextRef="#ctx0" brushRef="#br0" timeOffset="1.02399E6">3462 13995 1456 0,'5'1'222'0,"-2"3"-79"15,12 13-24-15,3 10-42 16,-11 3 5-16,0 14 10 0,-4 1-4 16,-9-7-22-16,6 4-15 15,4-15-24-15,-3-6-12 16,9-12-10-16,1-10-6 15,-3-16-18-15,1-9-5 16,1-6 1-16,2-1 2 16,-3 2 14-16,4 6 3 15,-4 8 2-15,-1 9-2 16,0 14 0-16,-2 2 1 0,-3 17 4 16,0 5 4-16,-5-1 1 15,1 3 0-15,-2-8-1 16,3-3-1-16,1-6-1 15,4-6-1-15,2-6-3 16,-2-9-3-16,8-6-4 16,0-7-3-16,3 2-3 15,-1-2 0-15,1 3 1 16,-2 2 0-16,-7-1 1 16,1 5-1-16,-7 3 3 15,-1 7 5-15,5 9 6 16,1 6 3-16,4 7 6 15,2 3 4-15,2 4 2 16,1 2 1-16,5-7-3 16,3 0-1-16,3-9-6 15,-5-12 0-15,2-3-3 0,-8-13-3 16,-1-7-6-16,0-5-4 16,-8-2 2-16,5-1 2 15,-2 1 5-15,-2 2 3 16,-7 2-2-16,4 3 0 15,-8 9-1-15,4 9 0 16,3 11 0-16,-3 6 0 16,8 9 0-16,-5-3 0 15,3-3-1-15,-3-2 1 0,-2 1-6 16,4 2-19-16,0-3-143 16</inkml:trace>
  <inkml:trace contextRef="#ctx0" brushRef="#br0" timeOffset="1.02418E6">3948 13874 1587 0,'-3'-6'317'16,"-7"-9"-133"-16,8 10-106 15,-5 3-39-15,7 4-45 16,4 5-32-16,6 2-72 15,4 2-77-15</inkml:trace>
  <inkml:trace contextRef="#ctx0" brushRef="#br0" timeOffset="1.02444E6">4160 14132 1148 0,'6'18'351'15,"5"18"-167"-15,0 0 7 0,-7-3-55 16,-2-4-23-16,1-8-34 15,-3-6-14-15,1-8-21 16,4-11-8-16,1-7-15 16,5-7-7-16,5-10-10 15,6-2-4-15,6-3-3 16,2 3 0-16,2 14-3 16,-3 9 0-16,-6 15 2 15,-3 11 1-15,-5 11 6 16,-8 6 3-16,-6 5 1 15,3-1-6-15,-8-2-54 16,6-6-40-16</inkml:trace>
  <inkml:trace contextRef="#ctx0" brushRef="#br0" timeOffset="1.02494E6">4898 13691 1293 0,'-23'9'259'0,"-19"6"-113"15,-2 16-40-15,5 9-4 16,8 20-24-16,6 10-11 16,12 8-24-16,5 2-8 15,15-4-9-15,6-4-6 16,12-9-9-16,4-5-1 15,5-14-4-15,7-10-20 16,4-12-77-16,0-11-44 16</inkml:trace>
  <inkml:trace contextRef="#ctx0" brushRef="#br0" timeOffset="1.02537E6">5045 13944 1545 0,'10'3'254'0,"9"-3"-132"15,9 0-41-15,9 2-28 16,-9-6-19-16,11 4-19 15,-1-1-3-15,-6 1-4 0,5 6-1 16,-16-1-4-16,-11 9-3 16,-11 9-8-16,-8 2-3 15,-20 2 0-15,-4 2-1 16,-7 2-11-16,-1-4-5 16,3 3 0-16,3-4 6 15,11-9 20-15,1-4 19 0,13-4 21 16,7-1 8-16,8 3 16 15,10-2-5-15,12 0-15 16,2-2-9-16,4-3-16 16,8-1-7-16,4-3-5 15,6-1-9-15,-1-6-63 16,-7-2-68-16</inkml:trace>
  <inkml:trace contextRef="#ctx0" brushRef="#br0" timeOffset="1.02557E6">5113 14072 1466 0,'-2'0'238'16,"-1"0"-73"-16,6 3-33 15,-3-3-53-15,14 3-13 16,55 5-22-16,-21-8-3 15,7-3-17-15,3 3-7 0,0 3-10 16,-8 0-36-16</inkml:trace>
  <inkml:trace contextRef="#ctx0" brushRef="#br0" timeOffset="1.02579E6">5573 13747 1763 0,'8'19'424'15,"2"8"-248"-15,8 25-74 16,0 8-6-16,-6 3-4 0,-4 10-6 16,-11 7-23-16,-7 5-16 15,0-6-61-15,0-6-45 16,3-27-47-16</inkml:trace>
  <inkml:trace contextRef="#ctx0" brushRef="#br0" timeOffset="1.02611E6">5973 13902 1456 0,'11'-1'214'0,"18"1"-98"16,2 3-23-16,11 0-41 16,2 4-23-16,3 1-20 15,2-1 4-15,-9 0-102 16</inkml:trace>
  <inkml:trace contextRef="#ctx0" brushRef="#br0" timeOffset="1.02629E6">5976 14007 1529 0,'7'4'280'16,"5"4"-70"-16,12 0-120 16,11 3-5-16,11-2-47 15,6-4-13-15,6 1-14 16,-2-4-36-16</inkml:trace>
  <inkml:trace contextRef="#ctx0" brushRef="#br0" timeOffset="1.02704E6">7031 13882 1092 0,'9'-10'401'0,"8"-7"-193"0,0-5-57 32,3-4-21-32,-4-5-51 15,-2-2-13-15,-7 1-8 16,-4 1-3-16,-7 1-15 15,-9-1-8-15,-8 4-14 16,-5 5-8-16,-8 4-6 16,0 6-4-16,6 15-9 15,2 1-4-15,4 15-6 16,10 7 2-16,4 5 5 16,0 3 3-16,11 5 4 15,0-3 1-15,6 0 3 16,1-5-1-16,3-8 1 15,3-6 0-15,1-14 1 0,8-3 0 16,-5-10 0-16,-1-5 2 16,-3-2 1-16,-3-3 1 15,-8 1 2-15,0 2-1 16,-5 4-2-16,0 5-2 16,1 5-1-16,1 7 0 0,5 7 0 15,0 4 2-15,8 19 2 16,-1 0 1-16,-5 12 11 15,1 2 8-15,-9-3 20 16,-4 0 5-16,-6 0-2 16,-7-4-5-16,-6-4-15 15,-4-4-5-15,-5-11-3 16,-1-8-2-16,-2-10-2 16,0-6-4-16,4-14-27 15,2-2-29-15,3-8-44 16,6-2-34-16,11-2-235 15</inkml:trace>
  <inkml:trace contextRef="#ctx0" brushRef="#br0" timeOffset="1.02809E6">7720 14218 1094 0,'-46'3'324'16,"-43"4"-237"-16,14-2-32 16,38-1-35-16,18 2-13 15,34-2-11-15,18 0-2 16,35 4 4-16,22-4 9 0,38 0 27 16,25-2 12-16,38-2 11 15,19 0-9-15,-14 0-28 31,-98 0-9-31,0 0-7 0,308 0-2 0,30-1-1 16,8-5-4-16,-128-2 30 16,4-3 7-16,-11-3 2 15,15-1 4-15,-1 0-16 16,-5-3 6-16,2 6 11 16,-18 3 7-16,-23 0-9 15,-15 5-5-15,-14 0-13 0,-13 1-7 16,-17 3-11-16,-10-1-3 15,-29 0-15-15,-15-2-20 16,-25 6-91-16,-8-1-210 16</inkml:trace>
  <inkml:trace contextRef="#ctx0" brushRef="#br0" timeOffset="1.02983E6">7895 13380 1119 0,'-19'11'350'16,"-25"16"-198"-16,-5 10-17 16,-5 17-33-16,7 9-10 15,8 8-28-15,11 14-5 16,22 9-19-16,6-5-8 15,24-5-15-15,10-17-5 16,11-20-42-16,10-8-34 16,2-22-140-16</inkml:trace>
  <inkml:trace contextRef="#ctx0" brushRef="#br0" timeOffset="1.03014E6">7945 13869 1433 0,'0'-8'193'0,"3"-12"-108"16,9-5-12-16,14-5-1 16,2-6 5-16,-2-6 3 15,-1 1 2-15,-7 4-8 16,-5-3-6-16,-5 5-14 15,-5 4-6-15,-3 9 7 16,-1 15-7-16,-2 19-10 16,-2 12-5-16,4 17-20 0,2 8-4 15,4 6-3-15,-2 8-1 16,2 0 1-16,-1-5-6 16,6-4-54-16,1-11-42 15,0-16-106-15</inkml:trace>
  <inkml:trace contextRef="#ctx0" brushRef="#br0" timeOffset="1.03033E6">8307 13836 2029 0,'11'-2'20'0,"9"1"-6"15,13-1 16-15,8-3-22 16,5 3 0-16,1 0-52 16,4 2-66-16</inkml:trace>
  <inkml:trace contextRef="#ctx0" brushRef="#br0" timeOffset="1.03068E6">8853 13655 1457 0,'-12'-7'240'16,"-9"0"-65"-16,-9-1-22 0,3 11-77 16,7 10-15-16,-6 4-36 15,9 8-10-15,4 5-11 16,2 5-2-16,11 9-2 15,5 3 1-15,10-1 2 16,5-9 0-16,5-14 8 16,3-8 4-16,3-18 10 15,-1-7 3-15,-2-9 3 16,-6-11-3-16,-6-4 4 16,-5-4-3-16,-4-3-4 15,-4-2-3-15,-11 2-13 16,-1 3-7-16,-2 8-30 0,6 9-25 15,1 8-86-15</inkml:trace>
  <inkml:trace contextRef="#ctx0" brushRef="#br0" timeOffset="1.03085E6">9060 13925 1658 0,'-5'6'386'16,"-1"2"-137"-16,3-1-166 16,3 0-40-16,7-7-58 15,0-1-35-15,6-4-397 16</inkml:trace>
  <inkml:trace contextRef="#ctx0" brushRef="#br0" timeOffset="1.03124E6">9156 13715 1588 0,'6'3'303'0,"13"10"-159"16,3 4-31-16,12 13-20 16,5 6-15-16,-3-2-9 0,0 3-8 15,-21-8-23-15,-8 0-17 16,-15-3-9-16,-6-1-12 15,-6-5-32-15,-6-9-7 0,1-10-28 16,1-2 1-16,5-14-5 16,5-3-8-16,12-6 17 15,5-7 11-15,11-5 29 16,7 1 15-16,0-8 27 31,4 3 11-31,3 1 23 16,-4 4 10-16,-5 5 2 15,-7 3 1-15,-16 7-3 16,-5 1-2-16,-8 9-18 0,-11 4-11 16,-3 6-15-16,-6 5-7 15,4 4-8-15,6 0-14 16,11 4-75-16,7-3-29 16</inkml:trace>
  <inkml:trace contextRef="#ctx0" brushRef="#br0" timeOffset="1.03167E6">9621 13733 1445 0,'3'-2'221'0,"12"-1"-58"15,6 1-55-15,8 1-25 16,4 0-23-16,4 1-26 16,-4 0-2-16,-7 4-15 15,-4 2-5-15,-15 1-10 0,-7 2-3 16,-6 9-3-16,-3 2 0 15,-8 8-2-15,-2 2 3 16,-3 2 1-16,-3-1 2 16,1-3 0-16,3-3 2 15,11-6 1-15,3-4-1 16,9-5 2-16,7-1-2 16,4-4 4-16,7 1-2 0,4-3 1 15,0-3 2-15,1-4-1 16,3 2-14-16,0-1-115 15</inkml:trace>
  <inkml:trace contextRef="#ctx0" brushRef="#br0" timeOffset="1.03188E6">9636 13854 1516 0,'8'0'263'16,"6"-2"-95"-16,12 3-103 15,4 1-9-15,10 2-43 16,7 0-4-16,2-1 1 16,4 0-11-16,-3-3-132 15</inkml:trace>
  <inkml:trace contextRef="#ctx0" brushRef="#br0" timeOffset="1.0321E6">9935 13532 1414 0,'11'-1'195'0,"19"2"-119"0,2-1-21 16,4-9-17-16,1 9-16 15,-4-7-74-15,-3 0-160 16</inkml:trace>
  <inkml:trace contextRef="#ctx0" brushRef="#br0" timeOffset="1.03226E6">10270 13427 1441 0,'1'12'275'16,"2"11"-4"-16,-3 10-136 15,1 4-24-15,-4 3-58 16,2-4-11-16,6-2-24 16,-2-2-44-16</inkml:trace>
  <inkml:trace contextRef="#ctx0" brushRef="#br0" timeOffset="1.03253E6">10410 13285 1556 0,'15'20'292'0,"11"19"-125"0,3 23-11 16,1 3 15-16,-4 9-21 16,-4-2 2-16,-16-2-52 15,-13 4-30-15,-19-3-33 16,-9-3-13-16,-1-9-42 16,3-8-32-16,9-16-30 31</inkml:trace>
  <inkml:trace contextRef="#ctx0" brushRef="#br0" timeOffset="1.03298E6">10911 13212 1050 0,'-16'2'390'0,"-21"10"-251"15,-2 7 25-15,0 27-46 16,2 18-2-16,4 22-22 15,7 10-3-15,21 4-15 16,7-3-24-16,26 0-27 16,1-9-6-16,-1-22-19 15,2-10-29-15,-12-27-33 16</inkml:trace>
  <inkml:trace contextRef="#ctx0" brushRef="#br0" timeOffset="1.0341E6">11002 13769 564 0,'6'-16'467'15,"8"-9"-109"-15,-3-3-221 16,2-5-26-16,1 2-4 16,0 6-3-16,-5-3-9 15,0 3-10-15,-2 6-22 16,-4-5-2-16,-1 15-5 16,-2 9-9-16,-3 8-13 0,1 14-6 15,-1 11-2-15,1 8-2 16,4 14 2-16,-4 4 0 15,1 3-9-15,0 0-3 16,0-11-5-16,2-8-16 16,5-17-56-16,2-7-15 15</inkml:trace>
  <inkml:trace contextRef="#ctx0" brushRef="#br0" timeOffset="1.03435E6">11396 13645 1531 0,'7'0'276'16,"7"2"-78"-16,15 1-113 15,11 0-7-15,15 1-31 16,2-2-11-16,4-2-13 0,-5 0-18 16,-13-6-80-16,-2 0 84 15</inkml:trace>
  <inkml:trace contextRef="#ctx0" brushRef="#br0" timeOffset="1.03466E6">12010 13396 1244 0,'4'-25'300'16,"2"-21"-96"-16,5-1-95 15,0-1-3-15,2 7-29 16,-2 7-9-16,-2 11 0 16,-2 8-3-16,-7 13-15 15,0 5-9-15,-1 21-26 16,1 7-12-16,7 16-5 16,2 8 0-16,3 4 9 15,3 1-29-15,0-7-113 16</inkml:trace>
  <inkml:trace contextRef="#ctx0" brushRef="#br0" timeOffset="1.03487E6">11971 13582 1487 0,'9'1'235'0,"16"-2"-93"16,10 1-54-16,13 1-37 16,1-6-21-16,4 7-17 15,-6-4-1-15,-3 2-82 16,-1 0-67-16</inkml:trace>
  <inkml:trace contextRef="#ctx0" brushRef="#br0" timeOffset="1.03536E6">11922 13727 1529 0,'5'-3'253'0,"6"-5"-121"15,9-2-23-15,6 1-27 16,7 1-11-16,9 4-22 16,3 4-8-16,-2 5-18 15,-5 3-7-15,-21 4-8 16,-6-2-2-16,-15 4-4 15,-6 1-3-15,-7 1-2 16,-12 3 0-16,-5-2 0 16,-3-2-1-16,6-2 0 15,9-4-2-15,13-3-3 16,7-2-2-16,11 0 1 16,10 3 3-16,7 0 4 15,6 4 1-15,3 11 1 0,-5 0 1 16,-12 8 7-16,-11-4 5 15,-14-3 6-15,-7 2 1 16,-16-10-5-16,1 3-5 16,-13-13-18-16,1-5-18 15,8-6-53-15,6-9-52 0</inkml:trace>
  <inkml:trace contextRef="#ctx0" brushRef="#br0" timeOffset="1.03622E6">12495 13454 1558 0,'-2'-6'281'0,"0"-2"-119"0,0 5-86 16,5 3-54-16,2 1-11 16,-5-1-70-16,0 0-80 15</inkml:trace>
  <inkml:trace contextRef="#ctx0" brushRef="#br0" timeOffset="1.0365E6">12539 13622 1097 0,'-1'20'388'16,"-2"11"-162"-16,3 11-101 16,5 6 7-16,1 5-7 15,-2 0 7-15,-6 0-13 16,-7-3-8-16,-12-11-41 15,-5-7-15-15,-9-12-25 16,-4-11-6-16,0-8-9 16,2-4-5-16,7-9-21 15,3-6-19-15,10-10-54 16,8 3-22-16,12-9-94 16,8 5-76-16</inkml:trace>
  <inkml:trace contextRef="#ctx0" brushRef="#br0" timeOffset="1.03693E6">12836 13497 1347 0,'4'-4'246'16,"5"-2"-50"-16,15-2-103 15,6 5-2-15,15-1-24 16,5 4-14-16,3 7-2 16,-5 0-4-16,-17-1-21 15,-8 1-8-15,-18 0-11 16,-6 6-3-16,-18 5-4 15,-11 3-3-15,-12 8 1 16,-9-1 2-16,3 4 0 16,7-4 0-16,11-1 0 0,11-2-1 15,12-10 1-15,7-2 1 16,12-5 3-16,6-6 2 16,14 2-1-16,1-3-1 15,6-1-1-15,1-2-5 16,-4-3-57-16,-4 0-67 15</inkml:trace>
  <inkml:trace contextRef="#ctx0" brushRef="#br0" timeOffset="1.03713E6">12795 13655 1470 0,'-1'-2'233'0,"6"2"-29"16,7 0-80-16,13-1-61 16,10 1 11-16,16-1-40 15,7 2-7-15,7 2-4 16,0 0-10-16,-16-4-92 16,-5-5-261-16</inkml:trace>
  <inkml:trace contextRef="#ctx0" brushRef="#br0" timeOffset="1.03734E6">13165 13288 1487 0,'6'0'221'0,"12"3"-122"31,5 2-32-31,4 2-32 16,5 1-18-16,-2-8-46 0,6 0-48 15</inkml:trace>
  <inkml:trace contextRef="#ctx0" brushRef="#br0" timeOffset="1.0375E6">13545 13191 1311 0,'-2'5'298'16,"-3"13"17"-16,-1 4-119 16,0 14-101-16,3 6-26 0,3 5-53 15,5 3-5-15,2-4-13 16,0-5-25-16</inkml:trace>
  <inkml:trace contextRef="#ctx0" brushRef="#br0" timeOffset="1.03774E6">13748 13061 1567 0,'6'15'284'0,"11"23"-109"16,2 10-53-16,4 26 13 15,1 4 2-15,0 18-12 16,-5 0-10-16,-16-10-47 0,-6 0-21 16,-21-2-29-16,-6-2-2 15,-5-10-8-15,4-5-12 0,1-33-50 16,1-14-10-16</inkml:trace>
  <inkml:trace contextRef="#ctx0" brushRef="#br0" timeOffset="1.03827E6">14316 13166 1410 0,'-29'12'222'16,"-19"11"-70"-16,-2 22-55 16,6 14 1-16,1 21 8 0,5 9 3 15,15 6-20-15,8-6-24 16,26 3-45-16,10-2-8 16,15-14-6-16,1-4-6 15,-1-27-66-15,-6-11-70 16</inkml:trace>
  <inkml:trace contextRef="#ctx0" brushRef="#br0" timeOffset="1.03968E6">14486 14190 452 0,'-16'-2'206'0,"-9"-1"-11"15,13-1-5-15,29 2 7 16,19-1-57-16,30-2-62 15,23 4-22-15,36 1-4 16,17-2-6-16,43-1-12 16,13-4 3-16,39-2-9 15,18-5-5-15,25 0-10 16,6-1-5-16,-9-5-5 16,0 5-1-16,-31-1 13 15,-9 4 6-15,-24 5 2 0,-23 3 5 16,-22-2-28-16,-17 5-53 15</inkml:trace>
  <inkml:trace contextRef="#ctx0" brushRef="#br0" timeOffset="1.04031E6">14456 13636 1192 0,'2'-6'281'0,"4"-13"-176"31,3-2-26-31,9-8-18 0,-6 4 0 32,-5 12-1-32,0 2 7 0,15-42 4 0,-5-2-5 15,-4 9-22-15,-12 26-4 16,-1 16-10-16,-1 8-2 16,-9 15 0-16,2 13-3 15,4 23-7-15,3 5-1 16,9 8-6-16,-1-2-1 15,1-8-1-15,-2 0-1 0,-6-11-21 16,2-3-35-16,-5-14-105 16</inkml:trace>
  <inkml:trace contextRef="#ctx0" brushRef="#br0" timeOffset="1.04057E6">14965 13475 1356 0,'-6'0'260'16,"-3"4"20"-16,3 16-179 16,4 9-16-16,5 12-9 15,5 0-7-15,6 1-17 16,2-3-10-16,-1-4-21 0,-3-3-10 15,-4-7-48-15,-7-9-36 0,0-6-158 16</inkml:trace>
  <inkml:trace contextRef="#ctx0" brushRef="#br0" timeOffset="1.04072E6">14787 13644 1449 0,'5'-1'226'0,"5"-8"-61"15,7 1-50-15,12 2-66 16,7-3-15-16,19 4-27 16,4 3-7-16,0-3-35 15,-2 2-53-15</inkml:trace>
  <inkml:trace contextRef="#ctx0" brushRef="#br0" timeOffset="1.04099E6">15624 13216 1170 0,'2'-17'356'0,"4"-13"-142"16,-2 4-44-16,0 10-11 15,-4 4-38-15,-2 3-22 16,-2 9-39-16,1 0-17 15,6 18-30-15,3 5-6 0,1 18-5 16,-1 7 0-16,-4 6 0 16,5 9 0-16,3-6 4 15,0-4-8-15,-3-11-52 16,-2-9-33-16</inkml:trace>
  <inkml:trace contextRef="#ctx0" brushRef="#br0" timeOffset="1.04122E6">15435 13550 1528 0,'7'-6'259'15,"16"4"-77"-15,3-4-71 16,17 6-32-16,2 0-3 15,9-1-32 1,7 4-16-16,2-2-17 0,2-2-4 0,-4 1-74 31,-6-4-65-31</inkml:trace>
  <inkml:trace contextRef="#ctx0" brushRef="#br0" timeOffset="1.04165E6">15483 13708 1459 0,'2'-4'217'15,"0"-5"-72"-15,12 1-64 16,10 2-11-16,8 1-8 15,5 3-14-15,7 2-20 16,0 4 3-16,-5 0-15 16,-5 5-4-16,-17 0-5 15,-13 0 0-15,-16 0-5 16,-7 3 2-16,-6-1-3 16,2-2 0-16,0-1-1 0,5-4-6 15,17 0-12-15,-1-2-1 16,18 1 2-16,2 2 5 15,5 0 12-15,7 9 1 16,-2 9 6-16,-3 6 5 16,-15 8 7-16,-10-1 8 15,-19-2 4-15,-10-3-1 16,-10-7-4-16,0-5-6 0,-5-15-27 16,7-6-17-16,13-9-47 15,2-6-47-15</inkml:trace>
  <inkml:trace contextRef="#ctx0" brushRef="#br0" timeOffset="1.04198E6">16129 13341 1486 0,'-1'-2'262'0,"-1"-3"-64"15,2 4-64-15,-2 1-80 16,2 0-25-16,0 0-21 16,0 0-21-16,0 0-107 15</inkml:trace>
  <inkml:trace contextRef="#ctx0" brushRef="#br0" timeOffset="1.0422E6">16173 13506 994 0,'0'16'455'16,"0"11"-244"-16,-4 6-59 15,3 4 17-15,-2 5-38 16,-1 3 0-16,3 6-32 16,-6 1-13-16,-4-2-26 15,-2-5-12-15,-7-15-15 16,3-4-6-16,-6-17-12 15,-6-9-8-15,-1-9-31 16,-1-12-24-16,6-6-73 0,10-1-79 16</inkml:trace>
  <inkml:trace contextRef="#ctx0" brushRef="#br0" timeOffset="1.04264E6">16429 13444 1382 0,'12'-4'228'16,"10"-2"-72"-16,8-1-49 15,3 4-5-15,1 0-25 16,8 4-10-16,-7 4-19 0,2 2-5 16,-9 4-16-16,-8-2-7 15,-14 5-8-15,-9 0-2 16,-15 8-5-16,-6 1-1 16,-8 4 0-16,-1 1-2 15,3-3 1-15,1 0 1 16,8-7 3-16,6-1 6 15,8-5 5-15,2-4 0 16,3-2 2-16,5-5-2 16,9-1-6-16,8-3-2 0,7 0-9 15,2 0-9-15,10-2-26 16,-1 3-20-16,4-1-177 16</inkml:trace>
  <inkml:trace contextRef="#ctx0" brushRef="#br0" timeOffset="1.04286E6">16456 13595 1356 0,'4'1'228'0,"9"1"-70"16,-1-2-48-16,14 0-40 0,7 0-21 16,11 0-31-16,9 0-9 0,3-7-6 15,0 0-33-15</inkml:trace>
  <inkml:trace contextRef="#ctx0" brushRef="#br0" timeOffset="1.04311E6">16813 13301 1053 0,'16'0'393'16,"9"-4"-217"-16,7 4-112 0,8 1-13 15,-7-1-27-15,-4 0-7 16,-5 0-75-16</inkml:trace>
  <inkml:trace contextRef="#ctx0" brushRef="#br0" timeOffset="1.04326E6">17154 13214 1565 0,'-5'4'293'0,"-3"6"-122"16,2 7-48-16,0 13-62 16,4 5-18-16,6 10-22 15,4 1 6-15,8-3 60 16</inkml:trace>
  <inkml:trace contextRef="#ctx0" brushRef="#br0" timeOffset="1.04368E6">17369 12941 1530 0,'20'31'256'16,"15"20"-101"-16,-1 24-74 15,3 11 10-15,-9 21 33 16,-2 5 3-16,-6-3-3 16,-12-8-22-16,-20-19-45 15,-11-5-19-15,-16-9-23 16,-9-8-15-16,-8-18-60 15,-1-7-28-15</inkml:trace>
  <inkml:trace contextRef="#ctx0" brushRef="#br0" timeOffset="1.04555E6">9107 14576 1087 0,'-11'0'388'16,"-7"2"-200"-16,-11 12-65 15,-3 8-3-15,-6 14-34 0,-1 6-9 16,11 24-15-16,11 9-3 16,17 8-15-16,8 2-9 15,17-6-21-15,6-7-4 16,11-12-15-16,4-6-26 15,3-17-114-15</inkml:trace>
  <inkml:trace contextRef="#ctx0" brushRef="#br0" timeOffset="1.04587E6">9384 15029 1449 0,'0'-14'216'0,"5"-14"-92"15,5-5-13-15,3-9-23 16,10 0-17-16,-5-3-15 16,-1 1 8-16,-7 5-14 15,-5 9-5-15,-4 7 4 0,-2 11-4 16,-4 19-10-16,1 12-5 15,0 27-8-15,3 11-2 16,5 18 4-16,0 2 2 16,4 0-10-16,-1-11-1 15,1-9-11 1,0-11-16-16,4-17-55 0,2-7-15 0</inkml:trace>
  <inkml:trace contextRef="#ctx0" brushRef="#br0" timeOffset="1.04608E6">9690 15050 1540 0,'9'0'304'0,"5"-4"-68"15,15 5-137-15,3-4-18 16,6-2-54-16,9 1-12 15,3 2-9-15,2-2-29 16,-2 4 100-16</inkml:trace>
  <inkml:trace contextRef="#ctx0" brushRef="#br0" timeOffset="1.04645E6">10320 14835 1384 0,'-14'-8'258'16,"-7"-3"-34"-16,-1 6-87 16,4 7-38-16,4 11-46 15,-2 4-18-15,5 11-16 16,1 4-4-16,9 10-8 15,7 0-5-15,5 1 1 16,10-4 0-16,5-13 5 0,-1-10 5 16,13-14 4-16,1-3 0 15,-1-14 5-15,0-1-2 16,-14-18 2-16,-5-3 2 16,-15-4 9-16,-5-4 4 15,-15 7-3-15,-6 1-3 16,-3 14-20-16,-4 1-9 15,9 14-22-15,-1 0-23 16,11 8-36-16</inkml:trace>
  <inkml:trace contextRef="#ctx0" brushRef="#br0" timeOffset="1.04662E6">10625 15059 1498 0,'1'3'266'0,"3"5"-70"15,-3-7-75-15,1-2-53 16,4 1-52-16</inkml:trace>
  <inkml:trace contextRef="#ctx0" brushRef="#br0" timeOffset="1.04718E6">10927 14986 1496 0,'8'-8'224'0,"11"-7"-138"16,-1-1-4-16,-3-4-10 16,1 1-8-16,-4-7-3 15,-4 1-1-15,-7 1-29 16,-6-2-9-16,-12 5-8 16,-6-1 6-16,-13 3 2 15,1 3-2-15,-1 8-7 31,1 2-10-31,11 10-10 16,3 3-4-16,12 5 0 16,8 2 1-16,1 6 3 15,1 2 0-15,8-2 5 16,-1 2-1-16,11-3-2 0,5-7 2 0,-5-7-4 16,4-5-2-16,-5-5 2 31,-1 2 2-31,-4 2 3 15,-4 2 2-15,-2 6 9 0,0 7 4 16,1 8 9-16,1 9 6 16,2 7-5-16,-1 0-2 15,-3-1 2-15,-6-6 2 16,-9-1 6-16,-6-5 3 16,-10-4-5-16,-1 0-5 15,-5-16-8-15,-5-5-15 0,7-6-52 16,7-5-39-16</inkml:trace>
  <inkml:trace contextRef="#ctx0" brushRef="#br0" timeOffset="1.04765E6">11273 14900 1459 0,'2'1'248'16,"5"1"-55"-16,3 0-70 16,9 1-14-16,13 0-37 15,5 1-20-15,11-2-15 16,2 5-7-16,-8-5-12 16,-6 2-4-16,-15 1-8 15,-8 1-4-15,-16 9-7 16,-11 1-1-16,-17 10-1 15,-7 1 2-15,-8 0 5 16,3 4-1-16,4-6 1 16,11 3 0-16,14-3 0 15,6-3-1-15,18-4 0 0,1-5 1 16,12-5-1-16,7-2 0 16,6-3 1-16,3-1-13 15,1-2-66-15,-6-1-65 16</inkml:trace>
  <inkml:trace contextRef="#ctx0" brushRef="#br0" timeOffset="1.04787E6">11294 15080 1483 0,'0'-2'228'0,"8"0"-99"16,5 1-42-16,17 1-34 16,8 1-19-16,12 1-25 15,7 5-3-15,3 1 10 16,-6-3-16-16</inkml:trace>
  <inkml:trace contextRef="#ctx0" brushRef="#br0" timeOffset="1.04809E6">11571 14735 1371 0,'10'1'231'0,"16"0"-51"16,8 4-63-16,-4-2-61 15,4 2-14-15,0-1-31 16,-6-2 1-16,-2 0-54 16,-8-2 42-16</inkml:trace>
  <inkml:trace contextRef="#ctx0" brushRef="#br0" timeOffset="1.04825E6">11945 14637 1472 0,'0'7'275'0,"3"7"-19"16,-3 9-136-16,-3 0-14 16,3 10-52-16,0 1-14 15,0 6-8-15,3 3-15 16,-1-8-174-16</inkml:trace>
  <inkml:trace contextRef="#ctx0" brushRef="#br0" timeOffset="1.04851E6">12090 14501 1543 0,'17'16'271'0,"13"13"-96"0,2 13-85 31,2 9 16-31,-4 14 6 16,-8 2 10-16,-6 10-26 15,-10-1-29-15,-14-3-27 16,-10-4-15-16,-13-8-8 0,2-6 1 0,-7-11-24 16,1-4-58-16</inkml:trace>
  <inkml:trace contextRef="#ctx0" brushRef="#br0" timeOffset="1.04901E6">12728 14490 1259 0,'-21'19'278'0,"-18"10"-127"31,-9 13-49-31,6 13 4 16,2 9-5-16,9 14-2 16,15 8-19-16,12 0-22 0,17-6-36 0,11-10-9 15,11-17-3-15,3-7-21 0,2-11-81 16,-4-11-84-16</inkml:trace>
  <inkml:trace contextRef="#ctx0" brushRef="#br0" timeOffset="1.0493E6">13007 14865 1498 0,'5'-24'231'15,"6"-26"-123"-15,2 6-5 16,-2 8-31-16,1 4-13 16,-5 15 4-16,-3 2 9 0,-4 13-11 15,-2 4-8-15,-1 17-29 16,-5 9-9-16,3 15 1 16,1 11 2-16,2 10 3 15,3 5 0-15,-1-6-6 16,1-6-2-16,2-13-28 15,-3-10-28-15,4-6-52 16</inkml:trace>
  <inkml:trace contextRef="#ctx0" brushRef="#br0" timeOffset="1.04952E6">13307 14968 1613 0,'9'3'307'0,"15"2"-180"0,4-5-11 16,19 6-35-16,2-5-20 0,5 3-32 15,0 0-15-15,-8-9 34 16</inkml:trace>
  <inkml:trace contextRef="#ctx0" brushRef="#br0" timeOffset="1.05006E6">14096 14721 1264 0,'-12'-6'267'0,"-18"-4"-132"16,-5 3-15-16,-4 8-35 15,3 6-13-15,6 11-31 16,7 5-10-16,11 13-14 15,2 5-3-15,10 6-1 16,7 7 3-16,12-9 10 16,6-8 7-16,14-5 9 0,0-17 0 15,6-10-1-15,-2-4 3 16,-11-18 6-16,-4-4 2 16,-15-10-4-16,-10-10-9 31,-7-5-19-31,-11-2-6 0,-6 3-15 15,2 8-13-15,-1 13-38 16,2 9-35-16,11 14-361 16</inkml:trace>
  <inkml:trace contextRef="#ctx0" brushRef="#br0" timeOffset="1.05042E6">13511 14794 1475 0,'-5'0'244'0,"-7"8"-42"15,-3 8-76-15,0 17-69 16,0 9-9-16,6 8-43 15,8 2 9-15,8-1-63 16</inkml:trace>
  <inkml:trace contextRef="#ctx0" brushRef="#br0" timeOffset="1.05072E6">14358 15037 1530 0,'-2'0'260'0,"-2"6"-93"16,2-4-96-16,1-2-64 15,0 0-55-15</inkml:trace>
  <inkml:trace contextRef="#ctx0" brushRef="#br0" timeOffset="1.05132E6">14694 14895 1375 0,'10'-6'221'0,"10"-9"-91"15,-3-3-9-15,-3-4-28 16,-4-1-17-16,-5-1-19 15,-5-1-5-15,-8 1-11 16,-8 0-6-16,-4 1-12 16,-2 5-6-16,-3 5-11 15,-1 5-4-15,0 10-6 16,2 3-4-16,4 6-2 16,4 5 1-16,10 5 1 15,1 1 1-15,8 3 0 16,3-2 2-16,5-4 2 0,3-2 0 15,5-8-1-15,1-3 2 16,0-6-1-16,-1-1 1 16,1 0 1-16,-4-4 0 15,-1 8 0-15,2 6 0 16,-5 7 0-16,-1 7 1 16,-6 7 7-16,-8-1 4 15,-12 0 7-15,-2 5 1 16,-5-5 1-16,-4-6-4 15,1-6-4-15,-1-10-5 0,0-7-29 16,2-2-17-16</inkml:trace>
  <inkml:trace contextRef="#ctx0" brushRef="#br0" timeOffset="1.05187E6">14986 14812 1436 0,'0'-1'245'0,"5"1"-17"16,8-5-112-16,2 4-23 0,15 0-26 15,3-1-16-15,5 6-20 16,6 2-2-16,-4 2-8 15,-4 1-5-15,-7 1-10 16,-9 2-2-16,-15 3-3 16,-6 1-1-16,-10 5 0 15,-7-1-3-15,-9 3 1 16,-3 2 0-16,-1 1 2 16,-2 1 1-16,7-4 0 15,5 3 3-15,6-9 0 16,5-3 0-16,8-9 14 15,4 0 5-15,17 4 4 16,3-3-1-16,12 4-14 0,6-1-5 16,-1-8-5-16,4 3-16 15,-3-4-44-15,-5-3-69 16</inkml:trace>
  <inkml:trace contextRef="#ctx0" brushRef="#br0" timeOffset="1.05209E6">15088 15007 1488 0,'1'-1'267'15,"1"-5"-55"-15,9 5-100 16,7 1-17-16,9 0-54 15,10 3-21-15,9-3-15 16,0 1-7-16,-1-5-93 16,-3-2-74-16</inkml:trace>
  <inkml:trace contextRef="#ctx0" brushRef="#br0" timeOffset="1.0525E6">15245 14676 1487 0,'8'-1'221'0,"14"4"-104"0,0 0-43 15,12 1-26-15,4 4-14 16,1-4-15-16,2-1-26 16,-5 3-133-16</inkml:trace>
  <inkml:trace contextRef="#ctx0" brushRef="#br0" timeOffset="1.05272E6">15670 14549 1293 0,'0'-12'294'0,"1"-12"-38"15,0 5-56-15,4 6-71 16,4 10-14-16,-9 6-44 15,9 14-15-15,-6 13-12 16,-1 5-7-16,3 15-5 16,-5-7-6-16,-3 0-20 15,2-4-24-15,6-8 105 16</inkml:trace>
  <inkml:trace contextRef="#ctx0" brushRef="#br0" timeOffset="1.05319E6">16036 14463 1498 0,'11'31'259'0,"13"37"-40"15,1 3-10-15,-9 3-7 0,-2 5-14 16,-14 2-57-16,-11 0-15 16,-7-5-52-16,-15-7-17 15,-15-10-20-15,-4-6-7 16,-3-12-16-16,1-2-31 15,7-13-79-15,6-6 365 16</inkml:trace>
  <inkml:trace contextRef="#ctx0" brushRef="#br1" timeOffset="1.06056E6">13375 7479 788 0,'1'-4'411'0,"1"1"-204"15,1 2-106-15,-3 1-42 0,0 0-10 32,-2 0-10-32,1 0-2 15,0 9-17-15,-1 12-7 16,-7 33-11-16,2-21-1 15,-4 8-2-15,-1 0-37 16</inkml:trace>
  <inkml:trace contextRef="#ctx0" brushRef="#br1" timeOffset="1.06083E6">13210 8125 1048 0,'-4'4'362'0,"-1"11"-241"0,-8 0-57 16,1 13-43-16,-7-2-9 16,-9-2-27-16,2 4-33 15</inkml:trace>
  <inkml:trace contextRef="#ctx0" brushRef="#br1" timeOffset="1.06105E6">12941 8494 1476 0,'-7'10'194'0,"-8"8"-134"16,-13 6-32-16,-4 7-19 15,-1-4-5-15,2 2-16 16,1-3-12-16,2-2-53 15,-1-2-51-15</inkml:trace>
  <inkml:trace contextRef="#ctx0" brushRef="#br1" timeOffset="1.06121E6">12380 8955 1504 0,'-13'12'213'0,"-21"12"-160"15,0 0-6-15,1 3-31 16,-5-4-6-16,4 0-52 16,1-3-40-16</inkml:trace>
  <inkml:trace contextRef="#ctx0" brushRef="#br1" timeOffset="1.06137E6">11923 9294 1408 0,'-5'15'190'16,"-13"19"-133"-16,-1-1-9 15,-1 3-37-15,-3-3-6 16,1-1-17-16,4-1-29 16</inkml:trace>
  <inkml:trace contextRef="#ctx0" brushRef="#br1" timeOffset="1.06155E6">11688 9716 1371 0,'-6'12'212'0,"-10"12"-107"0,1 8-36 16,-4 2-31-16,1 0-21 15,4 4-13-15,0-5 4 16,4-7-59-16,1-4-53 15</inkml:trace>
  <inkml:trace contextRef="#ctx0" brushRef="#br1" timeOffset="1.06166E6">11566 10127 702 0,'-6'10'487'16,"-2"9"-214"-16,-2 4-182 15,-1 3-29-15,3 1-38 16,-2-2-24-16</inkml:trace>
  <inkml:trace contextRef="#ctx0" brushRef="#br1" timeOffset="1.06183E6">11464 10609 1493 0,'-12'17'210'0,"-17"12"-109"16,11 4-98-16,-1-2-3 16,3 0-59-16,1-1-68 15</inkml:trace>
  <inkml:trace contextRef="#ctx0" brushRef="#br1" timeOffset="1.06199E6">11228 11170 1496 0,'-13'15'208'0,"-11"14"-137"15,-7 2-45-15,1 3-49 16,2 0-47-16</inkml:trace>
  <inkml:trace contextRef="#ctx0" brushRef="#br1" timeOffset="1.06213E6">10730 11684 1491 0,'-13'13'175'0,"-20"12"-164"16,-2 3-26-16</inkml:trace>
  <inkml:trace contextRef="#ctx0" brushRef="#br1" timeOffset="1.06229E6">9811 12189 1625 0,'-19'10'259'0,"-24"11"-253"16,-2 2-16-16,0 2-147 15</inkml:trace>
  <inkml:trace contextRef="#ctx0" brushRef="#br1" timeOffset="1.06248E6">8974 12587 1710 0,'-27'8'345'0,"-18"15"-235"16,-1-1-122-16,-1-1-118 0,12 5-111 15</inkml:trace>
  <inkml:trace contextRef="#ctx0" brushRef="#br1" timeOffset="1.06262E6">8314 12806 1660 0,'-23'12'320'16,"-22"6"-205"-16,1 3-107 15,3 1-20-15,7-2-77 16,5-1-73-16</inkml:trace>
  <inkml:trace contextRef="#ctx0" brushRef="#br1" timeOffset="1.06274E6">7821 12970 1534 0,'-10'10'234'15,"-12"11"-135"-15,-6 3-77 16,7 8-1-16,-6 4-125 16</inkml:trace>
  <inkml:trace contextRef="#ctx0" brushRef="#br1" timeOffset="1.06328E6">7578 13007 1577 0,'-1'7'251'15,"-4"9"-157"-15,-4 6-62 16,-6 13-2-16,-3 6-9 15,-9 6-15-15,3-3-1 16,-3-12 1-16,7-7 0 0,4-14 1 16,1-1 1-16,17-9 13 15,1-5 5-15,23-5 8 16,8-3 0-16,12-3-15 16,5 0-7-16,10-3-12 15,6-2-44-15,1 0-175 16</inkml:trace>
  <inkml:trace contextRef="#ctx0" brushRef="#br1" timeOffset="1.06394E6">7177 13161 1065 0,'-7'-2'360'0,"-8"-5"-195"0,-1 1-102 0,-3 6-25 31,-2-2 0-31,-6 0-20 16,-1 2-7-16,5-4-9 0,1 2-1 0,5-1-18 31,3 1-25-31,4 0-99 16</inkml:trace>
  <inkml:trace contextRef="#ctx0" brushRef="#br1" timeOffset="1.06414E6">6792 13198 1380 0,'-13'5'209'0,"-14"5"-102"0,0 7-46 16,0-2-27-16,7 1-19 31,7-1-13-31,0-4-9 0,4-2-49 0,-2-2-47 16</inkml:trace>
  <inkml:trace contextRef="#ctx0" brushRef="#br1" timeOffset="1.06428E6">6583 13384 418 0,'-6'4'307'0,"-6"11"54"0,-1-3-137 0,0 5-133 32,-2 5-33-32,5 4-35 15,2 6-11-15,2-9-121 16</inkml:trace>
  <inkml:trace contextRef="#ctx0" brushRef="#br1" timeOffset="1.06464E6">6504 13701 1318 0,'-4'12'238'16,"0"17"-119"-16,-3-1-15 0,-3 1-51 15,8-6-15-15,2-6-23 16,2-3-7-16,4-3-29 15,-2-3-39-15,1-2-71 16,-2-1-11-16,6-3-37 16,-2 4-178-16,-1-1 115 15,-4 3 83-15,-2 0 152 16,0 3 110-16,0 10 175 16,0 0-4-16,0 12-86 15,-1 3-100-15,-1 8-38 0,4 4-11 16,4-2-18-16,0-7-5 15,5-10-13-15,-2-6-15 16,5-5-29-16,0 0-7 16,-2-3-14-16,-1-2-6 15,-2 1-30-15,-1-4-36 16,1-2-42-16,3 0-159 16</inkml:trace>
  <inkml:trace contextRef="#ctx0" brushRef="#br1" timeOffset="1.06473E6">6777 14467 1070 0,'5'8'339'16,"-1"3"-245"-16,2-2-53 15,0-1-15-15,4-4-77 16</inkml:trace>
  <inkml:trace contextRef="#ctx0" brushRef="#br1" timeOffset="1.06489E6">6979 14497 991 0,'3'4'418'16,"1"3"-262"-16,9 7-67 16,-3-3-19-16,2-3-44 15,4 1-14-15,-5-10-13 0,5-3-21 16,2-4-57-16,3-4-33 16</inkml:trace>
  <inkml:trace contextRef="#ctx0" brushRef="#br1" timeOffset="1.06513E6">7311 14480 1364 0,'4'-6'204'0,"8"4"-122"16,-1-5-21-16,-1 0-38 15,3 3-10-15,1-8-9 32,-5 3-2-32,9 0-1 15,-8-3-2-15,-1-1-31 16,5 1-17-16,-8-3-28 15,2 0 0-15,-1 1 15 16,1-7-2-16,4 1 39 16,-1 5 9-16,1-5 16 15,-3 4 3-15,-3-3 0 16,2 0 0-16,1 0-22 0,-1-2-74 16</inkml:trace>
  <inkml:trace contextRef="#ctx0" brushRef="#br1" timeOffset="1.06575E6">7575 13368 627 0,'-6'-3'376'0,"-1"-1"-116"15,1-1-152-15,2 3-59 16,1-8-35-16,0 0-7 0,2-4-5 16,0-4-2-16,-1 4-7 15,0 0-19-15,-5 5-12 16,-3-3-11-16,-6 2 7 16,2 3 33-16,-8-4 48 15,3 6 10-15,1-7-1 16,-3 0 1-16,6-4-10 15,-8-4-5-15,1 6-8 16,-4-7-7-16,-1 1-12 16,3 1 6-16,-2-3 20 15,3 8 16-15,4 9 8 16,-1-2-10-16,7 7-24 16,1-1-8-16,1 2-76 15</inkml:trace>
  <inkml:trace contextRef="#ctx0" brushRef="#br1" timeOffset="1.06597E6">7269 13137 1259 0,'11'6'248'0,"9"5"-166"0,1 5-45 16,3-3-5-16,-1 4-18 15,-7 5-30-15</inkml:trace>
  <inkml:trace contextRef="#ctx0" brushRef="#br1" timeOffset="1.06613E6">7496 13426 1451 0,'0'7'169'0,"3"15"-140"15,-3-2-11-15,0 7-7 16,1 5-7-16,-1 1-22 16,2 7-47-16</inkml:trace>
  <inkml:trace contextRef="#ctx0" brushRef="#br1" timeOffset="1.06627E6">7516 13810 1472 0,'-5'13'245'0,"-4"9"-69"15,3-1-95-15,-1-4-20 16,-3-6-43-16,4 4-9 16,-2 1-1-16,4-3-19 15,-1-2-75-15</inkml:trace>
  <inkml:trace contextRef="#ctx0" brushRef="#br0" timeOffset="1.09376E6">5941 16836 1277 0,'0'3'231'16,"6"1"-139"-16,17 2-58 16,8-1 5-16,22-1-7 15,12 0-8-15,10 0-14 0,3 1-1 16,-7 0-17-16,-11-1-41 16</inkml:trace>
  <inkml:trace contextRef="#ctx0" brushRef="#br0" timeOffset="1.09403E6">5992 17047 1374 0,'6'4'202'0,"11"6"-84"16,2-5-24-16,21 0 8 15,8 1-9-15,14-6-25 16,9 0-17-16,-7 2-10 16,-5-2-4-16,-13 4-59 15,-11 1-53-15</inkml:trace>
  <inkml:trace contextRef="#ctx0" brushRef="#br0" timeOffset="1.09764E6">19849 12997 1437 0,'-19'0'205'0,"-16"5"-79"0,-12 20-51 15,-7 17-10-15,-10 28-1 16,-6 13-7-16,6 37 0 15,5 10 13-15,15 21 1 16,13 7-5-16,27-9-28 16,17-4-17-16,20-14-16 15,12-11-1-15,11-22-30 16,0-13-41-16,6-26-115 16,1-17-108-16</inkml:trace>
  <inkml:trace contextRef="#ctx0" brushRef="#br0" timeOffset="1.09835E6">20306 13806 1210 0,'3'-7'288'0,"4"-11"-155"15,-1 0-4-15,0-4-21 16,-3-2-11-16,-7-5-33 0,-5 1-7 16,-12-2-13-16,-7 4-5 31,-7 10-15-31,-3 5-10 15,3 18-13-15,2 9-5 0,4 9-5 16,11 7-2-16,6 0-2 16,7 2 4-16,15 1 2 15,2-2 3 1,11-5 1-16,3-5 1 0,3-11-1 16,3-5 0-16,2-14 3 15,-1-1 3-15,-4-9 1 16,-5-3 2-16,-7 3 1 15,1-3-1-15,-10 9 1 16,1 3 2-16,-2 8 9 16,-6 8 3-16,4 16 8 15,-6 5-3-15,2 20-8 16,2 8-2-16,-2 0 1 16,3 4 9-16,-6-7 10 15,-8-6 4-15,-8-5-3 0,-10-8-7 16,-8-7-6-16,2-6-2 15,-5-14-3-15,4-7-13 16,7-12-41-16,1-9-37 0,14-8-78 16,6-2-47-16</inkml:trace>
  <inkml:trace contextRef="#ctx0" brushRef="#br0" timeOffset="1.09857E6">20631 13815 1509 0,'7'0'239'0,"12"0"-91"15,9 0-60-15,12 2-43 16,2-2-10-16,2 0-24 15,-3 0-6-15,-11 0-59 16,-3 0-76-16</inkml:trace>
  <inkml:trace contextRef="#ctx0" brushRef="#br0" timeOffset="1.09872E6">20630 13952 1182 0,'-1'2'337'0,"5"3"-96"16,10 1-102-16,17-2-75 16,7 1-14-16,11-2-30 15,1 3-10-15,1 1-152 16</inkml:trace>
  <inkml:trace contextRef="#ctx0" brushRef="#br0" timeOffset="1.09906E6">21445 13535 1229 0,'-22'3'295'16,"-10"9"-105"-16,-6 16-107 16,-9 1-3-16,8 21 0 15,2 9-7-15,11 11-12 16,12 10-4-16,15-1-28 16,14-4-11-16,17-14-11 15,9-7-1-15,7-14 3 16,0-13 1-16,-9-13-52 15,-1-8-65-15</inkml:trace>
  <inkml:trace contextRef="#ctx0" brushRef="#br0" timeOffset="1.09971E6">21531 13675 1541 0,'11'-3'251'0,"14"-6"-132"0,5 3-29 16,10 7-32-16,0 5-22 16,-6 6-26-16,-4 3-2 15,-13 4-1-15,-6-1 2 16,-15 1 0-16,-7-1 1 15,-9-4-1-15,-2 0 0 16,5-4-2-16,3 2-1 16,11-5-6-16,4 0-2 15,7-2-1-15,5 1-2 0,4 8 1 16,0 2 1-16,-8 6 2 16,-4 5 1-16,-15 4 10 15,-9 0 2-15,-13-1 5 16,-5-5 0-16,0-8-4 15,0-5-2-15,14-12-46 16,7-2-33-16,13-4-123 16,7 0-142-16</inkml:trace>
  <inkml:trace contextRef="#ctx0" brushRef="#br0" timeOffset="1.09989E6">21936 13811 2379 0,'0'-1'2'0,"-3"-1"1"16,3 1-34-16,-2 0-48 15</inkml:trace>
  <inkml:trace contextRef="#ctx0" brushRef="#br0" timeOffset="1.10012E6">21935 14041 1469 0,'-5'17'265'0,"-4"23"-23"15,-1 3-36-15,-3 2-52 31,-4 0-48-31,-9-3-54 16,7 0-12-16,-8-8-7 16,2-6 2-16,-5-11-9 15,0-7-5-15,1-15-35 0,2-6-38 16,13-8-85-16,4-6-86 16</inkml:trace>
  <inkml:trace contextRef="#ctx0" brushRef="#br0" timeOffset="1.10035E6">22095 13588 1576 0,'27'16'264'0,"28"25"-162"16,1 11-21-16,-5 22-11 15,-15 7 3-15,-29 7-16 16,-11 4-11-16,-33-11-23 16,-6-6-6-16,-2-15-29 15,0-9-26-15,17-20-112 16</inkml:trace>
  <inkml:trace contextRef="#ctx0" brushRef="#br0" timeOffset="1.10066E6">22841 13620 1508 0,'-17'6'265'16,"-18"5"-60"-16,-10 13-105 16,-1 12-9-16,0 22-3 15,4 10-4-15,11 17-13 16,11 5-10-16,16-8-26 16,9-7-12-16,22-14-13 15,7-7-2-15,11-8-26 16,1-8-35-16,-3-13-19 15</inkml:trace>
  <inkml:trace contextRef="#ctx0" brushRef="#br0" timeOffset="1.10089E6">22829 14050 1460 0,'6'0'258'0,"13"0"-6"16,6-2-86-16,13 1-73 15,8-3-20-15,7-2-46 16,5 6-11-16,-1-2-50 16,-2-1-55-16</inkml:trace>
  <inkml:trace contextRef="#ctx0" brushRef="#br0" timeOffset="1.1013E6">23264 13770 1465 0,'6'-7'199'0,"10"-9"-88"32,4 3-12-32,-1 7-3 0,7 2-2 15,-2 6-36-15,0 6-18 16,0 5-26-16,-13-1-4 16,-16 3 3-16,-8 0 2 15,-11 0-2-15,6 4-4 16,5-2-5-16,8 0-3 15,12 1-1-15,4-1-2 0,5-1 0 16,2 1 1-16,4 2 0 16,-1 4 1-16,-7 0 8 15,-13-2 6-15,-14 2 9 16,-10 0 4-16,-6-1-8 16,-1-3-3-16,-2-5-8 15,10-3-18-15,3-6-62 16,10 1-71-16</inkml:trace>
  <inkml:trace contextRef="#ctx0" brushRef="#br0" timeOffset="1.1015E6">23658 13837 1617 0,'0'-5'361'16,"0"-4"-102"-16,0 2-171 16,-1 5-41-16,0-1-34 15,1 3-12-15,0 0-65 16,-1 0-57-16</inkml:trace>
  <inkml:trace contextRef="#ctx0" brushRef="#br0" timeOffset="1.10173E6">23666 14006 1111 0,'-2'9'366'0,"-2"21"-197"15,-1 2-19-15,1 7-25 16,1 5-5-16,0 0-16 16,-4 6-3-16,-7 2-17 15,-1-2-9-15,-9-8-1 16,-3-5-12-16,-4-13-22 15,-5-6-10-15,4-12-13 16,2-1-2-16,5-8-50 16,7-2-40-16,2-5-72 0,7-5-78 15</inkml:trace>
  <inkml:trace contextRef="#ctx0" brushRef="#br0" timeOffset="1.10205E6">23870 13577 1502 0,'24'36'225'16,"12"26"-104"-16,2 22-8 16,-1 12 16-16,-29 2 19 15,-12 1-21 1,-32-12-55-16,-7-12-24 16,-2-12-25-16,6-10-2 15,12-18-25-15,4-10-28 16,12-13-87-16,3-11 56 0</inkml:trace>
  <inkml:trace contextRef="#ctx0" brushRef="#br0" timeOffset="1.10243E6">24219 13133 1437 0,'23'25'186'16,"14"14"-92"-16,14 47-47 0,9 24 5 16,-8 25 33-16,-2 17 3 15,-29 6 8-15,-23-7 13 16,-32-8-5-16,-13-8-6 16,-12-21-34-16,-2-12-13 15,5-19-26-15,0-16-8 16,3-21 1-16,9-6-17 0,12-14-21 15</inkml:trace>
  <inkml:trace contextRef="#ctx0" brushRef="#br0" timeOffset="1.10588E6">7074 17098 422 0,'-28'4'255'15,"-24"4"-29"-15,18-1-133 16,7-4-32-16,18 3-16 16,5-3 11-16,21 0 20 0,12 6 0 15,19-7-12-15,17 0-15 16,20 0-5-16,11-6-8 16,16 2 0-16,8-3-4 15,15 2-11-15,2-2-4 16,13 1-7-16,8 1-4 15,-3-4-4-15,1 3 1 16,10-2-2-16,-2 1 0 16,4 2 1-16,13-2-1 15,-12-4 3-15,7 0 3 0,2-4 1 16,0-2 0-16,12 5-3 16,0-5-2-16,7 3-1 15,-1 2-1-15,0-2 0 16,5 4 0-16,-4 5-1 15,1 2 1-15,-3 1-1 16,-3 4 0-16,-3 1 0 16,-5 2-1-16,-6-5 1 15,2 0 0-15,-12 0 0 16,2-5 1-16,-2 3-1 16,-8 1 1-16,-2 2-1 15,-1 5 0-15,-7 1 1 16,-3 0-1-16,-1 2 0 15,-6-4 0-15,-1 1 0 16,-2-3 0-16,1 0 0 16,-1 4 0-16,3-5 2 15,0 1-1-15,0 2 1 16,2-4-1-16,2 1 0 0,2 2-1 16,-4-1 1-16,-2-3 1 15,-1 3-1-15,-7-1 0 16,3-3-1-16,-2 4-3 15,-4-5-6-15,-2-5 1 16,-5 4 0-16,-2-2 3 16,-6 2 7-16,-3-3 1 0,-8-1 1 15,0 0 0-15,-6 1-18 16,3 3-17-16,-10-1-25 16,-2 1-53-16</inkml:trace>
  <inkml:trace contextRef="#ctx0" brushRef="#br0" timeOffset="1.10753E6">7587 16023 1335 0,'-11'1'243'16,"-18"7"-82"-16,-7 6 1 15,-4 17-34-15,-3 8-14 0,1 17-21 16,-3 14-18-16,10 10-18 16,11 8-14-16,25 6-18 15,19 0-10-15,14-5-7 16,2-11 0-16,-4-21-29 16,4-9-34-16,0-23-117 15,1-6-261-15</inkml:trace>
  <inkml:trace contextRef="#ctx0" brushRef="#br0" timeOffset="1.10783E6">7697 16540 1381 0,'-1'-6'228'0,"1"-12"-63"15,0-6-21-15,5-4-42 16,2-5-21-16,5-4-28 0,1 1-8 16,-3 3-4-16,0 5-2 15,-3 11 3-15,-1 9 0 16,-4 11-4-16,2 12-2 16,-1 17-10-16,5 10-1 15,0 17 2-15,-2 3-2 16,-1 9-4-16,-4-1 0 15,0-9-8-15,0-6-8 16,2-16-64-16,0-12-39 0</inkml:trace>
  <inkml:trace contextRef="#ctx0" brushRef="#br0" timeOffset="1.10803E6">7986 16575 1632 0,'5'1'353'0,"8"1"-131"15,4-2-90-15,15 0-57 16,6-1-23-16,13-2-43 16,5 0 0-16,3 2-53 0,-10-3-34 15</inkml:trace>
  <inkml:trace contextRef="#ctx0" brushRef="#br0" timeOffset="1.10841E6">8564 16383 1476 0,'-12'-2'279'15,"-7"2"-34"-15,-2 8-97 16,-1 6-18-16,2 11-64 16,8 8-25-16,4 2-23 15,5 5-7-15,11 3-9 16,2-1-2-16,10-1 1 15,4-4 0-15,5-12 4 16,4-9 4-16,6-15 3 0,-2-8 4 16,-1-17 3-16,-2-3-2 15,-11-13-1-15,-5-2 1 0,-17-4-4 16,-9 0 0-16,-11 9-5 16,-4 4-2-16,-1 5-6 15,0 4-19-15,5 9-46 16,4 5-38-16</inkml:trace>
  <inkml:trace contextRef="#ctx0" brushRef="#br0" timeOffset="1.10857E6">8911 16690 1551 0,'1'2'303'15,"1"3"-71"-15,-1-3-103 16,-2-2-69-16,1 0-69 16</inkml:trace>
  <inkml:trace contextRef="#ctx0" brushRef="#br0" timeOffset="1.10901E6">8998 16428 1561 0,'-2'5'308'0,"4"7"-50"15,13 8-83-15,25 10-67 16,12 5-9-16,11 2-45 15,-9-7-6-15,-19 2-15 0,-16-3-5 16,-20 0-7-16,0-1-5 16,-14-8-11-16,-7-6-7 15,-4-8-11-15,-6-6-11 16,7-8-23-16,9-5-13 16,11-14-15-16,7-6 2 15,11-6 22-15,3-4 17 16,6-6 25-16,4 1 8 15,1 1 1-15,-1 2 2 16,-10 8 3-16,-8 3 2 0,-15 9 6 16,-9 5 0-16,-15 9-1 15,-6 5-5-15,-3 5-6 32,0 2 0-32,10 5-38 0,6 2-29 0</inkml:trace>
  <inkml:trace contextRef="#ctx0" brushRef="#br0" timeOffset="1.10949E6">9461 16409 1531 0,'10'1'258'0,"18"4"-109"15,9-2-15-15,9-2-26 16,5 4-14-16,0-2-32 16,-2 5-11-16,-19 6-19 15,-16-2-9-15,-17 10-11 16,-6 1-1-16,-20 5-2 16,-2 1-2-16,-8 2-2 15,-6 3 0-15,8-3-3 16,9 2-1-16,11-6 0 15,7-8-1-15,14-4-1 16,8-4 1-16,14-3 0 16,7-5 2-16,8-3 1 0,1-2-12 15,0-6-50-15,-2 0-47 16</inkml:trace>
  <inkml:trace contextRef="#ctx0" brushRef="#br0" timeOffset="1.10969E6">9526 16582 1670 0,'6'1'345'0,"15"1"-226"15,10-2-10-15,18 0-35 16,8 0-28-16,-1 0-28 15,1 0 1-15,-14-6-61 16,-6 3-7-16</inkml:trace>
  <inkml:trace contextRef="#ctx0" brushRef="#br0" timeOffset="1.10989E6">9865 16213 1628 0,'14'-5'348'0,"7"-1"-166"16,11 8-99-16,1 2-22 0,2 7-42 16,1-1-6-16,-4-1-36 15,-4-1-52-15</inkml:trace>
  <inkml:trace contextRef="#ctx0" brushRef="#br0" timeOffset="1.11007E6">10176 16118 1123 0,'-2'-2'387'0,"4"2"-113"16,-1 7-71-16,-1-7-77 15,5 25-13-15,9 41-60 16,-4-23-14-16,2-2 383 16</inkml:trace>
  <inkml:trace contextRef="#ctx0" brushRef="#br0" timeOffset="1.11047E6">10383 15979 1513 0,'19'18'292'16,"10"12"-29"-16,15 27-123 16,4 8-30-16,-7 18-11 15,-4 10-4-15,-31 8-20 16,-14 2 2-16,-27-6-39 15,-6-9-17-15,0-17-8 16,5-13-13-16,5-22-59 16,8-12-38-16,9-14-428 15</inkml:trace>
  <inkml:trace contextRef="#ctx0" brushRef="#br0" timeOffset="1.11083E6">10933 15967 1487 0,'-23'21'263'16,"-14"14"-64"-16,5 25-47 15,-1 8-6-15,16 19-30 16,10 8-22-16,10 5-44 15,12-1-17-15,11-9-17 16,3-10 5-16,4-19-53 0,-2-11-33 16</inkml:trace>
  <inkml:trace contextRef="#ctx0" brushRef="#br0" timeOffset="1.11883E6">11053 16395 996 0,'-7'1'447'0,"-1"1"-230"15,8 1-72-15,16 2-59 32,15 1-10-32,19-5-20 15,10 2-12-15,5-8-15 16,2-2-10-16,-6 3-10 16,-2-2 0-16,-5 5 0 15,-11-1 0-15,-15 2-2 16,-14 5 0-16,-19 8 0 15,-10 3 3-15,-16 12 11 16,-6 2 3-16,-10 2 0 16,1 2-5-16,2-4-9 15,3-5-2-15,14-7-1 16,6-1-3-16,15-4-1 16,8 1-4-16,5-4-2 0,5-1 0 15,2-6 1 1,3-1 1-16,11 0-2 0,-2 0-1 15,2-2-24-15,1 0-31 16,-6-5-110-16,-2 1-191 16</inkml:trace>
  <inkml:trace contextRef="#ctx0" brushRef="#br0" timeOffset="1.11903E6">11207 16608 1461 0,'-4'-4'209'0,"-5"-6"-78"16,17 7-7-16,10-4-12 16,7 5-17-16,24-4-48 15,0-7-18-15,18 5-21 16,2-4-6-16,-1 0-97 15</inkml:trace>
  <inkml:trace contextRef="#ctx0" brushRef="#br0" timeOffset="1.11931E6">11521 16192 1475 0,'11'-3'220'0,"19"-4"-91"16,8 4-49-16,10 1-35 15,2 3-16-15,-3 2-25 16,-5-3-34-16,-7 5-145 16</inkml:trace>
  <inkml:trace contextRef="#ctx0" brushRef="#br0" timeOffset="1.11949E6">11990 16039 1507 0,'-1'0'270'0,"-8"1"-46"0,2 10-81 16,3 17-60-16,0 4-17 15,3 12-36-15,2 7 0 16,1 3 69-16</inkml:trace>
  <inkml:trace contextRef="#ctx0" brushRef="#br0" timeOffset="1.12651E6">12244 16412 1104 0,'1'-7'363'0,"5"-1"-188"0,-3 1-32 15,-3 8-38-15,0 9-11 16,0 19-30-16,0 4-15 16,-1 14-17-16,1 5-6 15,-1-1-16-15,1 1 5 16,7-11-65-16,0-5-48 16</inkml:trace>
  <inkml:trace contextRef="#ctx0" brushRef="#br0" timeOffset="1.1267E6">12133 16598 1568 0,'5'0'265'0,"3"-5"-146"15,13 4-32-15,7-12-34 16,8 4-10-16,23 3-22 15,1-6-9-15,7 4-62 16,-3 4-80-16</inkml:trace>
  <inkml:trace contextRef="#ctx0" brushRef="#br0" timeOffset="1.12706E6">12766 16287 1442 0,'0'-8'230'0,"0"-2"-46"15,-3 1-64-15,1 3-68 16,7 7-18-16,-5-1-61 15,0 0-60-15</inkml:trace>
  <inkml:trace contextRef="#ctx0" brushRef="#br0" timeOffset="1.12727E6">12810 16457 1446 0,'2'21'231'16,"-2"24"-49"-16,0 7-12 15,-11 0-30-15,-2-3-19 16,-5-6-52-16,-8-6-9 16,0-11-25-16,4-4-6 0,-7-14-10 31,4-8-22-31,4-12-71 16,-5-9-49-16,20-1-103 15,0-2-72-15</inkml:trace>
  <inkml:trace contextRef="#ctx0" brushRef="#br0" timeOffset="1.12773E6">12934 16311 1317 0,'8'-6'247'0,"12"-9"-94"16,4 2-5-16,9 5-19 15,5 3-31-15,-2 7-34 16,-1 1-9-16,-19 8-12 15,-7 5-4-15,-19 5-11 16,-10 5-6-16,1 12-9 16,-11-8-2-16,6-6-4 15,3-2-1-15,12-11-6 16,6-5-2-16,13 3-5 16,7-4-1-16,7-1 2 15,7 5 1-15,3 3 2 0,-2 4 1 16,-11 6 4-16,-9-3 3 15,-15 5 7-15,-9-1 0 16,-14-2 3-16,-9 0 0 0,-4-12-9 16,-6-7-27-16,13-3-51 15,9-3-106-15</inkml:trace>
  <inkml:trace contextRef="#ctx0" brushRef="#br0" timeOffset="1.12814E6">13265 15887 1597 0,'8'8'280'0,"14"19"-172"15,6 21-38-15,10 20-12 16,1 13 5-16,-7 17-1 15,-13 0-5-15,-23 7-7 16,-14 0-5-16,-14-15-14 16,3-11-8-16,5-23-13 15,4-16-22-15,13-18-83 16,4-7-79-16</inkml:trace>
  <inkml:trace contextRef="#ctx0" brushRef="#br0" timeOffset="1.12847E6">13869 15994 1519 0,'-12'6'255'0,"-15"2"-109"0,-2 15-54 16,-4 11-14-16,1 16-2 16,3 9 3-16,1 20-9 15,11 12-8-15,11 4-32 16,6-1-12-16,12-13-13 15,5-8-1-15,5-12-1 16,3-9-23-16,12-12-76 16,-1-12-350-16</inkml:trace>
  <inkml:trace contextRef="#ctx0" brushRef="#br0" timeOffset="1.12886E6">14069 16401 1671 0,'11'-1'361'0,"11"-1"-172"0,8-1-108 16,-4-1-9-16,6 3-32 15,-1 0-16-15,-1 2-11 16,1 9 0-16,-14-1 0 16,-7 0-1-16,-15 8-3 15,-9 1-3-15,-10 15 0 16,-3 0-1-16,-4 2-1 31,1 3-1-31,4-10-1 0,2-2 0 16,11-2-1-16,4-5-1 15,10-4 1-15,10-1 2 16,10-10 0-16,6 1 1 16,6-5-1-16,0 0 1 15,6-3-18-15,-3-6-29 16,0 1-86-16,-1 1-71 16</inkml:trace>
  <inkml:trace contextRef="#ctx0" brushRef="#br0" timeOffset="1.12908E6">14018 16560 1569 0,'2'2'276'0,"11"-2"-121"15,8 4-48-15,18-3-15 16,6 0-22-16,11 3-40 15,3-1-12-15,-2-1 0 16,0-2-31-16,-11-6-95 16,-3 3-227-16</inkml:trace>
  <inkml:trace contextRef="#ctx0" brushRef="#br0" timeOffset="1.12928E6">14386 16246 1693 0,'8'0'337'0,"13"3"-233"16,5 1-58-16,8 2-18 16,4 3-6-16,-5-7-3 15,4 1-32-15,-8-2-132 16</inkml:trace>
  <inkml:trace contextRef="#ctx0" brushRef="#br0" timeOffset="1.12942E6">14773 16099 1495 0,'0'4'299'16,"-3"4"4"-16,-2 15-159 15,-2 3-43-15,6 14-57 16,0 4-18-16,4 4-10 15,3 3 23-15</inkml:trace>
  <inkml:trace contextRef="#ctx0" brushRef="#br0" timeOffset="1.1297E6">14942 16547 1489 0,'-5'-2'313'0,"0"4"84"16,6-4-237-16,-1 2-109 15,30 0-9-15,55-2-19 16,-31-3-9-16,2-1-12 15,4 3-20-15,0 0-89 0,2 6-95 16</inkml:trace>
  <inkml:trace contextRef="#ctx0" brushRef="#br0" timeOffset="1.13006E6">15647 16349 1633 0,'4'1'314'15,"-3"-1"-189"-15,4 3-101 0,-5-3-7 16,0 0 0-16,0 0-27 15,0 0-113-15</inkml:trace>
  <inkml:trace contextRef="#ctx0" brushRef="#br0" timeOffset="1.13028E6">15692 16496 1454 0,'-1'21'202'0,"-4"25"-62"15,6 8-35-15,-9-1 21 16,-5 2 12-16,-2 1-20 16,-7-2-18-16,-3-10-40 15,5-6-16-15,-8-15-16 16,0-12-3-16,-4-15-5 16,1-7-15-16,2-15-50 15,7-3-43-15,10-6-148 16</inkml:trace>
  <inkml:trace contextRef="#ctx0" brushRef="#br0" timeOffset="1.13078E6">15862 16357 1344 0,'6'-5'200'0,"11"-9"-110"15,3-2-2-15,10 4 22 16,4-2 17-16,3 9-27 16,2 7-20-16,-6 9-35 15,-9 4-11-15,-12 4-9 16,-7 3 0-16,-15-1-9 16,1 2-2-16,-6-2-2 15,-3-5-2-15,7-4-5 16,3-4-1-16,9-3-8 0,6 0 0 15,11 3-4-15,4 2 0 16,5 9 2-16,4 3 1 16,-9 0 4-16,-4 3 3 15,-18-2 5-15,-10 1 4 16,-15 2 2-16,-10-8 0 0,-6-4 1 16,-2-9-3-16,5-8-2 15,4-4-6-15,14-3-35 16,7 1-27-16</inkml:trace>
  <inkml:trace contextRef="#ctx0" brushRef="#br0" timeOffset="1.13114E6">16218 16064 1570 0,'12'15'250'16,"23"30"-130"-16,4 13-30 15,2 21 28-15,-7 15 27 16,-21 5-8-16,-14 0-21 0,-28-9-35 0,-7-8-26 0,-5-10-32 31,-4-14-10-31,8-14 202 0</inkml:trace>
  <inkml:trace contextRef="#ctx0" brushRef="#br0" timeOffset="1.1324E6">8860 17281 1389 0,'-19'15'234'16,"-16"10"-68"-16,-11 17-43 15,3 13-28-15,4 8-41 16,9 8-21-16,29 10-23 16,5-1-2-16,22-4-3 15,3-8 5-15,3-21-89 16</inkml:trace>
  <inkml:trace contextRef="#ctx0" brushRef="#br0" timeOffset="1.13275E6">9066 17773 1378 0,'3'-7'230'16,"1"-7"-52"-16,9-9-108 15,3-4-6-15,5-11-25 16,-1-3-4-16,-2-1 8 16,0 2 8-16,-8 8 14 15,-1 7 2-15,-8 13-2 16,-3 4-6-16,-3 15-14 15,-1 10-9-15,2 22-17 0,1 6-3 16,6 15-5-16,1 2 0 16,-2-5-3-16,0-3 0 15,2-14-72-15,-1-6-32 16</inkml:trace>
  <inkml:trace contextRef="#ctx0" brushRef="#br0" timeOffset="1.13295E6">9404 17699 1615 0,'11'0'316'0,"11"-1"-164"15,6 1-51-15,24 2-36 16,5-1-24-16,12 1-25 16,2 3-22-16,-13-1-20 15</inkml:trace>
  <inkml:trace contextRef="#ctx0" brushRef="#br0" timeOffset="1.13341E6">10163 17492 1234 0,'-9'-4'307'0,"-10"4"-94"15,-3-1-13-15,-3 10-70 16,1 11-27-16,-2 8-69 16,7 12-16-16,6 0-16 15,6 7-2-15,15 2 0 16,4-2 0-16,12-4 1 15,5-11 2-15,4-16 4 16,10-10 4-16,1-20 6 16,-5-13 5-16,-5-12 1 15,-8-7 5-15,-18-5 3 16,-8-1 1-16,-14 4-4 16,-8 8-7-16,-14 12-16 15,-3 10-6-15,-5 13-33 0,1 4 2 16</inkml:trace>
  <inkml:trace contextRef="#ctx0" brushRef="#br0" timeOffset="1.1336E6">10506 17884 1496 0,'-1'0'269'0,"-4"-2"-33"16,0 0-147-16,4 1-75 15,0 0 4-15</inkml:trace>
  <inkml:trace contextRef="#ctx0" brushRef="#br0" timeOffset="1.13425E6">10790 17642 834 0,'14'0'457'0,"14"-9"-243"16,-2-1-85-16,-10-8-31 15,-2-1-18-15,-5-4-17 16,-9-6-12-16,-6-1-3 15,-7-1-2-15,-10 3-6 16,2 4-7-16,-3 7-7 16,2 3-1-16,1 10-9 15,-1 4-7-15,-2 4-14 0,4 7-6 16,3 2 0-16,5 3-2 16,16 7 4-16,-4-5 2 15,9 0 2-15,4-3 1 16,1-7 2-16,6 2 0 15,-2-10 1-15,-2 3-2 16,-1-6 1-16,-4-7 0 16,8 8 1-16,2-2 1 0,-8 2-1 15,7 7 0-15,-11-3 1 16,0 7 0-16,-1 5 7 16,-4 2 6-16,-1 12 25 15,-7-5 13-15,-1 11 14 16,-1 7 2-16,-7-5 0 15,-1 2-8-15,-6-6-14 0,-1-6-8 16,-1-6-14-16,3-6-4 16,-1-12-3-16,-2-4-6 15,6-12-55-15,1-3-32 16,12-1-28-16</inkml:trace>
  <inkml:trace contextRef="#ctx0" brushRef="#br0" timeOffset="1.1347E6">11134 17552 1209 0,'2'3'290'16,"6"0"-121"-16,6 4-30 15,12-7-2-15,4 1-13 16,6 2-45-16,4-1-15 15,-4 5-29-15,-4-3-8 16,-10 7-14-16,-10-4-3 16,-12 8-2-16,-8 8-2 0,-16 1-3 15,-2 9-1-15,-6 2-2 16,-4-4 0-16,6 4-2 16,0-5 0-16,12-4 2 15,10 2 0-15,10-11 0 0,7-1 0 16,14-5-1-16,4-8 0 15,0-3 4-15,3-6-15 16,-3-3-79-16,-1 5-80 16</inkml:trace>
  <inkml:trace contextRef="#ctx0" brushRef="#br0" timeOffset="1.13493E6">11084 17733 1634 0,'13'3'302'0,"19"2"-226"16,13 1-19-16,2-3-13 15,7-1-15-15,-4-2-21 16,-4 0-1-16,-1 0-25 15,-9-1-44-15</inkml:trace>
  <inkml:trace contextRef="#ctx0" brushRef="#br0" timeOffset="1.13515E6">11422 17449 1570 0,'15'0'263'16,"7"-1"-136"-16,10 1-107 16,1 0-5-16,3 3-8 15,-1 0-7-15,-4 2-96 16</inkml:trace>
  <inkml:trace contextRef="#ctx0" brushRef="#br0" timeOffset="1.13531E6">11798 17336 1530 0,'-2'5'283'16,"-6"12"-61"-16,13 9-77 15,-7 3-50-15,-1 4-30 16,8 4-37-16,-8-8 4 15,8 0 79-15</inkml:trace>
  <inkml:trace contextRef="#ctx0" brushRef="#br0" timeOffset="1.13564E6">11893 17158 1449 0,'18'17'207'0,"19"19"-53"16,4 13-31-16,6 13 5 15,-6-2 14-15,-4 7-24 16,-2 5-28-16,-24 11-51 0,-10 11-5 16,-28 3-17-1,-12-13 0-15,-2-17-6 0,-2-9-19 16,6-16-63-16</inkml:trace>
  <inkml:trace contextRef="#ctx0" brushRef="#br0" timeOffset="1.13603E6">12643 17216 1477 0,'-14'4'249'0,"-20"9"-68"0,-1 4-19 32,-5 23-58-32,4 5-12 15,3 12-32-15,6 10-15 0,13 2-18 16,12 6-10-16,13-1-12 16,14 0-2-16,13-9 8 15,-1-7-16 1,4-18-91-16,-3-11 140 0</inkml:trace>
  <inkml:trace contextRef="#ctx0" brushRef="#br0" timeOffset="1.13635E6">12831 17596 1552 0,'4'-9'253'15,"5"-21"-140"-15,5 2-25 16,-1-7-19-16,0-3-1 16,-3 8-3-16,0 3 8 0,0 21-13 15,-5 4-6-15,-2 11-20 16,-2 7-7-16,-1 22 2 15,3 7 3-15,-3 11 6 16,0 4 1-16,-1-6-15 16,-3-2-5-16,0-6-28 15,4-6-35-15,0-12-55 16</inkml:trace>
  <inkml:trace contextRef="#ctx0" brushRef="#br0" timeOffset="1.13667E6">13342 17449 1536 0,'0'-3'293'0,"-1"8"-58"16,-1 8-90-16,2 13-87 15,1 9-15-15,1 7-14 16,1-2-4-16,-1 9-1 16,-1 0 2-16,-3-10-4 15,0-2-13-15,-3-14-57 16,0-7-53-16</inkml:trace>
  <inkml:trace contextRef="#ctx0" brushRef="#br0" timeOffset="1.13684E6">13174 17664 1521 0,'8'1'268'0,"8"3"-20"16,11-2-216-16,11 2-13 15,17 0-7-15,4 0 3 0,7 1-37 16,-4 4-76-16</inkml:trace>
  <inkml:trace contextRef="#ctx0" brushRef="#br0" timeOffset="1.13725E6">13847 17469 1360 0,'-13'-5'264'0,"-12"-5"6"15,0 10-164-15,5 11-40 16,4 11-36-16,0 4-7 16,10 11 5-16,2 1 4 15,8 8 0-15,3-1-2 16,9-6-8-16,4-6-1 16,9-11 2-16,9-5 2 15,-2-15 6-15,2-2 2 16,-7-17 2-16,-2-7-1 0,-9-10-3 15,-10-5-2-15,-16 0-4 16,-7 3 1-16,-16 0-10 16,1 6-7-16,0 4-25 15,-2-2-24-15,15 17-72 32,2-1-105-32</inkml:trace>
  <inkml:trace contextRef="#ctx0" brushRef="#br0" timeOffset="1.13741E6">14160 17789 1584 0,'-4'3'338'16,"4"5"-112"-16,-3-2-123 15,-2-4-34-15,2-3-45 16,-5-6-29-16,7-2 135 15</inkml:trace>
  <inkml:trace contextRef="#ctx0" brushRef="#br0" timeOffset="1.13801E6">14400 17686 1021 0,'13'-2'378'0,"8"-3"-233"0,5-3-53 16,1-1 27-1,2-3 5-15,0-1-9 0,-5-4-29 16,-8-2-11-16,-10-2-28 16,-5-4-8-16,-15-3-15 15,-1 7-6-15,-15-6-9 16,-2 2-3-16,1 9 5 16,-2-7 0-16,5 19-4 15,5 4-3-15,4 2-14 16,3 9-4-16,10 9-1 15,1 0 1-15,6 10 5 16,5-4 2-16,5-3 3 16,3 0 1-16,4-10-1 15,4 3-1-15,0-10 0 0,-3-6 3 16,1 3 1-16,-3-4 0 16,-4 3 1-16,2 5-1 15,-2 7 0-15,-3 6 0 16,3 11 3-16,-5 1 2 15,-10 0 21-15,-3 3 7 16,-18-4 21-16,-1 0 7 0,-8-8-10 16,-1-6-7-16,0-15-17 15,2-3-9-15,7-9-41 16,2-3-37-16,11-7-89 16,7-2-102-16</inkml:trace>
  <inkml:trace contextRef="#ctx0" brushRef="#br0" timeOffset="1.13845E6">14781 17602 1552 0,'5'0'274'0,"2"0"-62"16,16 6-167-16,2 3-8 16,13-3 16-16,5-3-2 0,3 3-7 15,-2-5-1-15,-3 6-19 16,-16-2-1-16,-4 2-6 15,-11 3-2-15,-23-4-7 16,7 9-2-16,-26 2-6 16,0 6 0-16,-1 12 0 15,-8-2 1-15,6 5-1 16,5-3 0-16,11-9 1 16,7 0 0-16,13-9 2 15,6-2 1-15,12-4 0 16,5-4 1-16,7-4-2 15,1 1-1-15,1-6-15 16,-5 1-34-16,-1-5 230 16</inkml:trace>
  <inkml:trace contextRef="#ctx0" brushRef="#br0" timeOffset="1.13866E6">14741 17775 1665 0,'0'0'318'0,"5"2"-218"0,10 3-49 0,16-3-16 32,10 5-5-32,11-1-25 0,5 0-2 0,4 1-13 15,-5-3-46-15</inkml:trace>
  <inkml:trace contextRef="#ctx0" brushRef="#br0" timeOffset="1.13889E6">15189 17556 1606 0,'6'1'291'15,"11"5"-162"-15,11 1-93 16,-4-4-5-16,12 1-11 16,-1-3-9-16,0-1-21 15,1 0-37-15</inkml:trace>
  <inkml:trace contextRef="#ctx0" brushRef="#br0" timeOffset="1.13905E6">15597 17454 1452 0,'5'6'266'0,"1"6"-5"0,0 7-55 16,-4 7-88-16,-1 0-30 15,1 3-45-15,1-1-14 16,-3-4-7-16,-1 2-32 15,-1-1-47-15</inkml:trace>
  <inkml:trace contextRef="#ctx0" brushRef="#br0" timeOffset="1.13947E6">15849 17258 1493 0,'21'23'255'0,"17"18"-50"16,1 19-102-16,-1 8 6 0,-13 6 21 16,-16-4 3-16,-25-1-27 15,-19 5-1-15,-24-1-34 16,-5 1-13-16,3-12-25 15,12-15-15-15,18-14-31 16,7-12-20-16,16-8-53 16,-1-6-40-16,1-7-53 15</inkml:trace>
  <inkml:trace contextRef="#ctx0" brushRef="#br0" timeOffset="1.14132E6">17818 17109 1480 0,'3'10'240'0,"2"8"-62"16,-10 12-75-16,-6 6-16 15,-10 6-23-15,-3-3-4 16,4-8-127-16,6-5-232 16</inkml:trace>
  <inkml:trace contextRef="#ctx0" brushRef="#br0" timeOffset="1.1417E6">18387 16463 1210 0,'5'-2'337'15,"-3"-5"-73"-15,1 14-96 16,-4 19-74-16,-8 10 0 0,7 28-4 16,0 8-12-16,-2 21-27 15,3 12-19-15,1 1-20 16,-1-4-1-16,3-20-2 15,0-17-21-15,-1-15-73 16,6-10-138-16</inkml:trace>
  <inkml:trace contextRef="#ctx0" brushRef="#br0" timeOffset="1.14213E6">18618 16839 1395 0,'17'-3'218'0,"27"-1"-74"16,0 2-27-16,3 2-37 16,-2 0-23-16,-11 3-36 15,-3 3-8-15,-17 4-7 32,-10 4-1-32,-12 11 6 15,-14 4 3-15,-12 8 10 16,-3 5 7-16,-2-2-5 15,-1-1-4-15,15-5-11 0,4-4-3 16,15-11-3-16,9-5 1 16,16-6 12-16,4-3 3 15,13-5 0-15,2 0 0 16,0-3-11-16,0 2 0 16,-5-1-45-16,0 3-44 15</inkml:trace>
  <inkml:trace contextRef="#ctx0" brushRef="#br0" timeOffset="1.14236E6">18670 17032 1598 0,'0'0'273'0,"8"3"-179"16,7-3-28-16,16 0-17 16,11 0 0-16,14 6-16 15,-2-4-10-15,4 6-10 16,-9-5-42-16</inkml:trace>
  <inkml:trace contextRef="#ctx0" brushRef="#br0" timeOffset="1.14263E6">19224 16489 1498 0,'-4'0'252'0,"-3"7"-66"15,-2 15-59-15,1 24-53 16,4 13 10-16,1 25-12 16,3 17 3-16,-3 13-16 15,0 3-14-15,-4-7-15 16,2-13-21-16,1-15-59 0,0-19-41 16,3-16-314-16</inkml:trace>
  <inkml:trace contextRef="#ctx0" brushRef="#br0" timeOffset="1.14379E6">19514 16831 1548 0,'14'7'223'0,"12"9"-173"0,14 6-18 16,7 4-8-16,-1 3-2 15,-1-2-6-15,-8-6 2 16,-16-1 20-16,-6-3 7 16,-18-3 16-16,-7 0 6 15,-17 0-3-15,-7 0 2 16,-8 4-10-16,-1 5-4 0,2 5-12 16,2-3-10-16,13 1-16 15,7-6-5-15,16-5-42 16,7-2-34-16</inkml:trace>
  <inkml:trace contextRef="#ctx0" brushRef="#br0" timeOffset="1.14424E6">20378 16714 1394 0,'-13'-3'216'0,"-20"-2"-91"16,-4 5-14-16,2 12-45 15,-3 6-13-15,3 13-13 16,6 10-5-16,10 13 4 16,6 3 5-16,18 6 1 15,4-8-5-15,15-13-13 16,8-9-3-16,14-16-2 16,2-11 1-16,5-12 3 15,-12-16 0-15,-13-12 20 16,-10-5 8-16,-19-12 5 15,-5-1 1-15,-21-7-26 16,-7 5-14-16,-10 10-18 16,2 6-5-16,12 17-18 15,7 6-29-15,16 15-79 16,6 4-59-16</inkml:trace>
  <inkml:trace contextRef="#ctx0" brushRef="#br0" timeOffset="1.14438E6">20566 17121 1627 0,'-3'-4'269'0,"3"-2"-314"16,0-5-152-16</inkml:trace>
  <inkml:trace contextRef="#ctx0" brushRef="#br0" timeOffset="1.14503E6">20934 16975 1276 0,'8'-5'251'0,"12"-4"-129"16,-1-1-18-16,-2-9-19 0,-2 0 4 16,-4-7-13-16,-3-3-2 0,-8-1-5 15,-1 2-4-15,-11-1-21 16,-6 0-9-16,-4 5-12 15,-2 1-7-15,-5 9-10 16,0 3-5-16,0 13-4 16,1 2-4-16,9 9-3 15,9 7 1-15,7-1-1 16,5 4 2-16,10 1 3 16,9 1 1-16,0-6 3 15,10 0 0-15,-3-8-1 16,-3-6 0-16,5-6-3 15,-4-5-6-15,-1-6-4 16,-6-1 1-16,-5-2 5 16,-8-2 5-16,-6 6 6 15,-1 2 0-15,-7 4 5 32,0 4 0-32,-3 4 1 15,4 9 1-15,-1 11-5 0,1 8-1 16,5 16 12-16,2 5 4 15,6 10 10-15,-3-3 9 16,-5-7 10-16,-8-5 6 16,-9-17 2-16,2 0-2 15,-4-10-12-15,0-7-8 16,-11-13-8-16,-1-10-5 16,-3-7-21-16,1-4-22 15,14 3-47-15,5 1 19 0</inkml:trace>
  <inkml:trace contextRef="#ctx0" brushRef="#br1" timeOffset="1.18427E6">4334 5424 398 0,'-6'0'177'15,"-5"0"-85"-15,-2 0-53 16,-1 3-33-16,-1-3-1 0,-1-6-1 16,1 2 2-16,0-4-2 15,-1-3 3-15,-1 0-1 31,-4-1 0-31,-6 1 19 0,0 3 15 0,-4 5 21 16,1-1 5-16,-2 3-22 16,-7 0-15-16,0-1-21 15,-4 2-3-15,-2-3-5 0,3 2-3 16,-1-1-2-16,-2-3 1 31,1-2 4-31,3-1 4 0,-3 1 28 0,7 1 22 16,-3 1 29-16,-4-1-14 15,1 5-17-15,-6 0-17 16,3 1-24-16,0 1-7 31,2-1-4-31,2 0-1 0,2-3 0 16,2 0-1-16,3-3 2 16,1 2 1-16,0-1 1 15,0 2-1-15,-3 2 1 16,-2 1-1-16,-1 2 1 15,2 4-1-15,-1-1-1 16,1 2 0-16,0 0 0 16,-2-1 0-16,0 0 0 15,0-2 1-15,3-1-1 16,5 0 0-16,-6-1 2 16,3 1-1-16,-3-1 9 15,-1 2 5-15,4 0 5 16,0 3 1-16,0 2-9 15,-1 2-8-15,0 3-2 16,-6-2-2-16,7 3 1 16,1 1 0-16,2-1 0 0,2 0 0 15,-8-2-1-15,0 1 1 16,-1-4-1-16,4 6 0 16,1-3 0-16,2 0 0 15,0-1 0-15,-1-1 0 16,3 5 0-16,1-1 0 15,1 3 0-15,4-3 0 16,2 3-1-16,1-3 1 0,4 3-1 16,1 2 1-16,-2 0-1 15,0 1 0-15,-2 0 1 16,-3 1 0-16,0 0 0 16,0 0 0-16,6 4 0 15,-4-2-1-15,8 5 0 16,3-2 0-16,2-2 0 15,4 2 1-15,2-6-2 16,2 5 1-16,0-5 0 16,0-1 0-16,4 2 0 0,-1-2 0 0,2 2 0 15,0 0 1-15,3 0-2 16,3 1 1-16,4-3 0 16,1 1 1-16,7 0 0 15,-1 0 0-15,6-1 0 16,-5 2 0-16,2 0 0 15,-2 1 0-15,7 4 0 16,3-1 0-16,1 2 0 0,6 0-1 16,-5-9 0-16,4-3 0 31,3-4 1-31,1-2 1 0,6 5 1 0,-1 0 0 16,-3 0 0-16,0 0-1 15,-3-1 0-15,-2-1-1 16,3 1 1-16,-2-2-1 15,4-1 0-15,1-2 0 16,4-2 1-16,5 3-1 0,-4-3 1 31,0 0-1-31,-3 0 0 16,-4 0 0-16,2 1 0 16,-2 1 0-16,1 0 0 15,1-1 0-15,1 3 0 16,5 0 1-16,-8-2-1 15,3 1 0-15,-7-3 0 16,-2-2 3-16,6 1 13 16,-7-1 3-16,6 1 3 15,-2 2 0-15,0 0-12 16,2 2-3-16,2-1-3 16,0 0-2-16,-1 1-1 15,-8-6 1-15,0-3-1 16,2 2 1-16,-4-6 0 15,9 2-1-15,-4-1 0 0,-3-3 0 16,2 3 0-16,-2-1-1 16,-1 3 2-16,2-2 1 15,-1 2 1-15,2 0 2 16,-3 0 0-16,-1 0 0 16,-3-2-2-16,-3-1-1 15,3-3 0-15,-1-1-1 0,1-1 0 16,0-1-1-16,-1 0 1 15,2-2-1-15,-5 2 1 16,-1 2 0-16,-5-1 1 16,1 0 0-16,-4-1 0 15,1-4 0-15,4 0-1 16,-1 1 0-16,1-2-2 16,1 1 1-16,-5-1 0 15,-1 0 0-15,-7 1 1 16,1-2 1-16,-5 0 2 15,-4-2 1-15,5 2-1 16,-4-2 0-16,4 2-3 16,0-2 0-16,1-4-1 15,1-2-1-15,-2-2 1 16,4 2 0-16,-2 0-1 16,-2 1 1-16,-3 0 2 15,-4-4-1-15,-2 3 2 16,1 1-1-16,-3 1 0 0,2-2-1 15,1-1 1-15,-3 0-2 16,-2-1 0-16,-1 0 1 16,2 3-1-16,-1-1 1 15,-1-2 10-15,-1 5 7 16,-2-5 12-16,-4 2 4 16,3 1-4-16,-5-4-3 15,2-1-13-15,2-3-6 0,-4-5-4 16,6-2-2-16,-7-4 0 15,4 2-1-15,-5 2-2 16,-6 3 2-16,1 2-1 16,-6-1 1-16,0 3 4 15,0 0 0-15,-6 4 1 16,-5-3-1-16,-6-3-7 16,-5-1-14-16,-1-2-83 15,-1 2-67-15</inkml:trace>
  <inkml:trace contextRef="#ctx0" brushRef="#br1" timeOffset="1.18754E6">4329 5504 257 0,'12'-6'123'16,"6"-1"-23"-16,10 1-88 15,-4-5 12-15,7 4 35 16,-2-7 18-16,6 4 40 15,4 0 2-15,1-5-4 16,4 6-7-16,-1-9-15 16,3 1-29-16,3 2-14 15,8 0-12-15,-2 1-20 16,-5-1-3-16,-1 1-7 16,-4-3-2-16,5 3-2 15,5 2-1-15,-2 1 4 0,3 3 11 31,-2-4 4-31,1 3-1 16,4-3-4-16,0 1-6 16,2-2-8-16,2-1 0 0,5 4-3 15,6-3 1-15,4 4-1 16,3 1 0-16,-5-4 0 16,-4 2 0-16,0 0 0 15,2 4-1-15,5 0 0 16,0 3 0-16,1 0 1 15,-3-8 0-15,2 3 0 16,3-5 0-16,4 0 0 16,1 8 0-16,-4-6 0 15,-2 2 1-15,-3 1 0 16,-3-5-1-16,3 9 0 16,-9-2 0-16,0 1 0 15,0 5 0-15,-2-4 0 16,3-2 0-16,3 1 0 15,1-2 0-15,-5 1 0 0,1 0 1 16,-3-1-1-16,-5-1 1 16,6 2-1-16,-2-1 1 15,-3 0-1-15,0 3 1 16,-8 0-1-16,-1 3 0 16,-3 0 0-16,2 1 0 15,0-3 1-15,0-2-1 0,5 2 0 16,-1 2 0-16,-3-3 0 15,-4 0 0-15,-2 1 0 16,-3-2 0-16,4 5 0 16,0-2 1-16,0-1-1 15,-2 0 0-15,-2 1 1 16,0 2-1-16,-3 0 0 16,-1 3 1-16,-3-2-1 15,-2 4 0-15,1-3 0 16,-3-2 0-16,1 0 0 15,5 4 0-15,-5-1 0 0,4 3 0 16,-2-3 0-16,-1 3 0 16,3-1 0-16,-2-2 0 0,1 3 0 15,-1-4 0-15,-5 1 0 16,-1-1 0-16,-2-2 1 16,0 0-1-16,4 0 1 15,1 2-1-15,-2 1 0 16,1 2 0-16,-3-1 0 31,-8-2 0-15,-11-1 0-16,0 0 0 0,35 7 0 0,-1 3 0 0,0 0 0 15,-20-5 0-15,2-2 1 16,-4-1-1-16,4 0 0 16,4 2 0-16,-4-1 0 15,2 0 0-15,-6-3 1 16,-1 2-1-16,0 1 0 15,-2-4 0-15,5 5 0 16,3 2 0-16,-1-5 0 16,6 5 0-16,-5-4 0 15,1 0 0-15,0 1 1 0,-6-1-1 16,3-3 0-16,0 2 0 16,-4 0 0-16,1 2 0 15,-2 0 0-15,-2 2 0 16,6 0 0-16,-2-5 0 15,1 5 0-15,0-5 0 0,-2 0 0 16,3 3 1-16,2-4-1 16,0 4 0-16,1 1 0 15,0 3 0-15,-3-4 0 16,-5 0 0-16,1 2 0 16,-2-2 0-16,-3 3 0 15,6-1 1-15,-2 0-1 16,-9-4 0-16,5 3 0 15,-2 3 0-15,2-4 0 16,9 4 0-16,-6-1 0 16,0-2 0-16,-3 1 0 15,-2 1 0-15,-1-2 0 16,2 3 1-16,3-1-1 16,-1-1 0-16,4 0 0 15,0-1 0-15,-2 0 0 16,1 2 0-16,-3-1 1 15,0 0-1-15,-1 1 1 0,-3-3-1 16,1 1 1-16,-2 1-1 16,-1-1 1-16,4 1 0 15,0 2-1-15,-1-1 0 16,1 0 1-16,1-1-1 16,0-3 1-16,1 1-1 15,0-1 0-15,-4 1 0 0,2 0 0 16,4 3 0-16,-3-1 0 15,4 2 0-15,-5-3 1 16,1 0-1-16,0 1 0 16,0-1 0-16,2 1 0 15,3-1 0-15,-2 0 0 16,1 1 0-16,0-3 0 16,-2 1 0-16,3 3 0 15,-2-4 0-15,3 3 0 16,-5-1 0-16,0 2 0 15,0 1 1-15,-5-2-1 16,2 2 0-16,-5-2 0 16,0-1 1-16,2 0-1 15,0 1 0-15,1 3 0 16,1 4 0-16,-1-5 0 16,0-2-1-16,0-1 1 0,1 0 0 15,3 1 1-15,-4 0-1 16,0 0 1-16,1-2-1 15,0 3 0-15,5 0 0 16,3 2 0-16,-2-4 0 0,6 2-1 16,-2 2 1-16,-1-2 0 15,1 1 0-15,-5-1 0 16,-2-1 0-16,0-1 0 16,1 5 0-16,0-1 0 15,0-2 0-15,-1 3 0 16,3-2 0-16,-2 3 0 15,5 3 0-15,-1-6 0 32,-9 1 0-32,4 0 0 15,2 1 0-15,-3 2-1 16,3-1 1-16,2 3 0 16,-4-2 0-16,1 0 0 0,2 3 0 15,-4-3 0-15,0 3 1 16,-2 0 8-16,1 1 1 15,0 1 2-15,-2 0 0 16,3-1-9-16,-2-2 0 0,0-2-2 16,0 0 1-16,-4-2 0 15,-3-3 1-15,-3 0 0 16,-3-4 2-16,1 0 6 16,-1-1 7-16,0-2 7 15,0 0 0-15,0 0-9 16,0 0-9-16,0 0-5 15,0-1-1-15,0 0-1 16,0 0 1-16,0-1 1 16,5-11 1-16,5-31 0 15,-10 33 1-15,-3-8 1 16,1 2-1-16,-3-1 1 16,0 0 0-16,0 4-3 15,-1 1 0-15,-1 5-2 16,-3 0 0-16,2 1-3 15,1 3 0-15,3-3-3 0,4 1 1 0,0 2 0 16,0 1 0-16,0 3 1 16,0 0-1-16,0 0 0 15,0 0 0-15,4 8 0 16,-3 8 0-16,41 33 2 16,-24-24-1-16,4 0 1 15,-2 1 2-15,5-2 0 16,-7-6 1-16,4-3 1 15,1 0 0-15,-5 0 1 16,7 1-1-16,-11-5 1 16,1-4 0-16,-2-1-1 15,-6-4 0-15,4 5 0 16,-6 1 2-16,-5-5 0 16,-2 3 2-16,-5-1 1 15,-1-2 0-15,0 2 2 16,-2-5-2-16,3 0-1 15,-6-1 0-15,-2-1-2 0,0 0 0 16,-7 2 1-16,6 4 1 16,-5-2 3-16,-3 5 0 15,-2-5 3-15,-2-1 1 16,3 0 4-16,1 2 2 16,5-1 4-16,-1-1-2 15,5 0-8-15,4-1-2 16,4 1-58-16,1 2-21 0</inkml:trace>
  <inkml:trace contextRef="#ctx0" brushRef="#br0" timeOffset="1.19643E6">16293 10022 639 0,'9'0'431'0,"10"-2"-126"0,1-3-179 15,0 2-29-15,2-6-13 16,0 3-4-16,-1-6-18 16,0-4-3-16,-4 1-14 15,1 0-5-15,-8-2-5 16,-5-3-1-16,-8-1 1 16,-6 0-1-16,-10 4-3 15,-4 2-4-15,-13 3-10 16,-3 1-7-16,-3 7-9 0,1 4-2 15,8 12-5-15,1 4-1 16,11 10-1-16,5 0 1 16,9 2 1-16,7 0 1 15,8-10 2-15,7-2 2 16,7-9 1-16,6-7 0 16,4-5 3-16,0-6-1 15,3-3 2-15,-3 0-2 16,-4-1 1-16,-4 3-1 15,-10 1 0-15,-5 2 1 0,-4 6-1 16,-5-2 1-16,-1 5-2 16,0 0 0-16,-1 0-1 15,1 0 0-15,0 0 3 16,0 0-1-16,0 3 1 16,-3 10 0-16,-3 25 0 15,7-23-2-15,4 1 0 16,-2 3-1-16,7 7 0 15,1 3-1-15,1 7 0 16,3 0 1-16,-4 2 0 0,-2-3-1 16,-8-4 10-16,-8-4 10 15,-11-4 17-15,-9-2 7 16,-13-10 0-16,-4 0-10 16,-3-11-11-16,6-7-8 15,15-2-7-15,8-5-20 16,8-1-74-16,5 4-65 15</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10T12:32:21.895"/>
    </inkml:context>
    <inkml:brush xml:id="br0">
      <inkml:brushProperty name="width" value="0.05292" units="cm"/>
      <inkml:brushProperty name="height" value="0.05292" units="cm"/>
    </inkml:brush>
  </inkml:definitions>
  <inkml:trace contextRef="#ctx0" brushRef="#br0">22600 10738 265 0,'-13'-1'80'16,"-12"2"-116"-16</inkml:trace>
  <inkml:trace contextRef="#ctx0" brushRef="#br0" timeOffset="143.1619">22576 10740 225 0</inkml:trace>
  <inkml:trace contextRef="#ctx0" brushRef="#br0" timeOffset="284.0589">22680 10701 596 0</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10T12:54:38.850"/>
    </inkml:context>
    <inkml:brush xml:id="br0">
      <inkml:brushProperty name="width" value="0.05292" units="cm"/>
      <inkml:brushProperty name="height" value="0.05292" units="cm"/>
    </inkml:brush>
  </inkml:definitions>
  <inkml:trace contextRef="#ctx0" brushRef="#br0">8885 8509 1342 0,'7'0'251'0,"7"7"-41"16,0 11-26-16,-12 15-50 15,-4 6-8-15,-14 6-51 16,-7-3-25-16</inkml:trace>
  <inkml:trace contextRef="#ctx0" brushRef="#br0" timeOffset="626.8501">9646 8427 1240 0,'5'0'287'0,"3"-5"-126"16,2-2-1-16,-3-9-28 16,-1-5-23-16,-1-1-26 15,-5-5-8-15,-4 3-14 16,-7 2-6-16,-10 9-21 15,-3 6-12-15,-7 11-21 0,-2 7-5 16,5 14-10-16,1 6-2 16,12 14-3-16,9 2 3 15,12-3 5-15,8-2 4 16,9-17 4-16,3-2 1 16,6-11 3-16,0-10 1 15,-2-11 4-15,1-9 2 16,-11-7 3-16,-4-4 0 0,-13-1 1 15,-5 0-1-15,-6 3-5 16,-4 5-2-16,-3 11-4 16,1 8-5-16,2 10-4 15,4 7 0-15,8 5 0 16,0 3 1-16,9 3 5 16,2-3 0-16,8 0 3 15,5-3 1-15,4-8-19 16,-1 0-70-16</inkml:trace>
  <inkml:trace contextRef="#ctx0" brushRef="#br0" timeOffset="842.7308">10046 8368 1479 0,'4'0'243'0,"3"-3"-79"16,14 3-75-16,5 4-33 15,11-1-28-15,2 4-10 16,-2 0-10-16,-1-1-7 16,-9-4-124-16</inkml:trace>
  <inkml:trace contextRef="#ctx0" brushRef="#br0" timeOffset="1002.9402">10086 8527 1345 0,'9'3'260'16,"8"5"-39"-16,18-3-109 15,9-3-31-15,9-1-41 16,-5-1-26-16</inkml:trace>
  <inkml:trace contextRef="#ctx0" brushRef="#br0" timeOffset="1604.0473">10586 8251 1302 0,'6'4'256'0,"6"6"-105"15,5 7-27-15,-5 17-29 16,0 1-20-16,-8 5-24 0,1-2-7 16,-3-8-13-1,-2-7-5-15,0-11-8 0,-1-5 1 16,1-10 2-16,0-9 0 15,4-5-4-15,-1-8-7 16,6-5-6-16,7-1-4 16,2 1 0-16,2 0-4 15,2 9 6-15,-2 4 0 16,1 8 3-16,-1 9 1 0,-1 5 5 16,-2 5-26-16,-5 2-364 15</inkml:trace>
  <inkml:trace contextRef="#ctx0" brushRef="#br0" timeOffset="2782.262">11059 8378 1302 0,'10'3'227'0,"14"1"-142"0,6-1 1 16,0-6-15-16,2-4-11 15,-2-3-18-15,-5-3-3 16,-7-2-10-16,-6-1-2 15,-14-3 0-15,-2 2-4 16,-10 3-5-16,-4 0-2 0,-11 7-7 16,-1 3 2-16,-5 5 3 15,1 4 1-15,8 12-2 16,1 4-7-16,11 9-11 16,7 5-3-16,9-1 5 15,11 0 2-15,12-3 8 16,9-6 5-16,13-7 1 15,2-6 1-15,0-10 1 16,-4-4-24-16</inkml:trace>
  <inkml:trace contextRef="#ctx0" brushRef="#br0" timeOffset="3143.9105">11433 7705 1465 0,'3'-8'259'16,"-1"-5"-52"-16,-1 5-109 15,3 5-39-15,-3 8-48 16,1 0-5-16,-2-5-92 15,0 0-109-15</inkml:trace>
  <inkml:trace contextRef="#ctx0" brushRef="#br0" timeOffset="3326.7321">11485 7851 1219 0,'3'17'305'16,"-1"14"-118"-16,-2 5-25 15,-2-1 0-15,-10-3-16 0,0-3-33 16,-4-5-42-16,-3-3-17 16,-3-12-24-16,-2-4-11 15,1-17-55-15,2-9-47 16,7-7-209-16</inkml:trace>
  <inkml:trace contextRef="#ctx0" brushRef="#br0" timeOffset="3711.6621">11633 7811 1413 0,'-4'5'206'0,"-3"7"-99"15,3 3-23-15,1 9-22 16,3 0-10-16,12 3-4 15,2 3-13-15,11-7-13 16,3-2-3-16,2-11-4 16,1-10-1-16,1-10 21 15,-4-13 10-15,1-11 8 16,-4-4 10-16,-8-8-9 16,0 1-4-16,-16-2-1 15,-4 3-11-15,-14 0-12 16,-7 0-4-16,-8 6-12 15,-3 1 0-15,-2 17 0 0,0 9-2 16,8 12-3-16,3 12-8 16,14 4-12-16,12 3-1 15,18 3 0-15,14-1 5 16,27-10-12-16,18-8 66 16</inkml:trace>
  <inkml:trace contextRef="#ctx0" brushRef="#br0" timeOffset="5203.7131">20467 12269 1194 0,'1'-5'310'0,"-2"-4"-159"16,7 4-46-16,3 5-5 0,3 5-27 15,3 4-15-15,8 11-24 16,-2 7-11-16,0 20-13 16,5 13-4-16,-10 8 2 15,0 2 0-15,-7-6 1 16,-2-5 1-16,-4-10 1 15,-3-6 0-15,-4-8 2 16,-1-5-3-16,1-8 1 16,-2-6-1-16,4-10-23 15,3-3-27-15,6-6-84 16,4-4-169-16</inkml:trace>
  <inkml:trace contextRef="#ctx0" brushRef="#br0" timeOffset="5848.769">21051 12603 1187 0,'-9'0'306'15,"-4"1"-155"-15,3 11-77 16,0 1-19-16,7 10-17 15,3 4-5-15,7 2-13 16,9 1-5-16,6-7-3 0,4-1 1 16,4-9 6-16,1-8 8 15,4-10 19-15,-4-10 15 16,-5-13 17-16,0-4 4 16,-15-10-6-16,-1-3-10 15,-14-10-11-15,-10 1-5 16,-18-12-14-16,-8 0-11 15,-9 17-6-15,1 7 1 16,4 35-2-16,6 13-1 0,11 21-15 16,7 5-6-16,17 4-10 15,3-2 0-15,21-4-7 16,8-7-24-16,18-9-88 16,6-4-81-16</inkml:trace>
  <inkml:trace contextRef="#ctx0" brushRef="#br0" timeOffset="6421.8937">20639 12888 522 0,'-1'-2'318'0,"-1"-2"-62"16,2 3-79-16,0 0-89 15,0 1-40-15,0 0-6 16,0 0-10-16,0 0 7 16,0 0 5-16,0 0 6 15,0 0 7-15,0 0 2 16,-2 0-3-16,1 10 10 15,-1 10 1-15,-3 34-22 0,3-32-8 16,2-2-24-16,0-3 6 16,6-9-37-16</inkml:trace>
  <inkml:trace contextRef="#ctx0" brushRef="#br0" timeOffset="7444.1739">19462 12584 1055 0,'-8'-17'337'0,"-6"-17"-235"15,0-3-33-15,7 0-14 16,4 1 0-16,6 1-8 15,9-2 3-15,7-6-4 16,4-5-1-16,12-1-14 16,2 1-8-16,2 11-15 15,0 10-5-15,-1 10-1 16,3 6 0-16,-1 1-2 16,5 3 0-16,1 2 0 15,1 1 1-15,-4 2 0 0,-3-3 2 16,-6-5 1-16,-6-4 0 15,-2-8 4-15,-5 0 1 16,-6-7-1-16,-3-4-8 16,-9 0-37-16,-4-10-14 15,-5 6-83-15,-5 4-66 16</inkml:trace>
  <inkml:trace contextRef="#ctx0" brushRef="#br0" timeOffset="7959.6363">20071 11756 957 0,'0'0'366'0,"1"2"-218"15,2 2-70-15,-3-4-19 0,0 0-4 16,9 4-17-16,13 4-7 15,34-2-1-15,-29-16-1 16,1-8 1-16,-4 0 2 16,-2-6-5-16,0-7-3 15,-5-6-13-15,2 2-1 16,-4 7 6-16,-3 1 3 16,1 13 2-16,2 0-1 0,-1 5-11 15,4 4-6-15,2-6 0 16,1-1-2-16,8-6 1 15,-3-6 0-15,5-6-1 16,3-2 0-16,3 7-1 16,-1 4-1-16,5 18-5 15,-4 4-1-15,0 16-2 16,-1 6 0-16,-3 5-292 16</inkml:trace>
  <inkml:trace contextRef="#ctx0" brushRef="#br0" timeOffset="8793.1674">19891 11223 1055 0,'1'-3'411'0,"-1"-4"-220"16,1 7-86-16,-1 0-22 15,0 0-37-15,2 8-12 0,10 20-4 16,11 28-2-16,-13-24-6 16,0-3-1-16,-7-5-2 15,-1-6-1-15,-2-8 2 16,-1-2 1-16,-5-8 3 15,3-1 2-15,-4-6-1 16,1-5-5-16,6-6-6 16,0 0-5-16,8-14-8 15,4 1 0-15,3-7-1 16,6-2-3-16,1 7 4 16,6 4 7-16,-1 11 13 15,-4 8 6-15,-3 10 12 16,-7 1 5-16,0 6-1 15,-3 0-5-15,-2 2-10 16,2-3-9-16,-3 2-20 0,0 0-147 16</inkml:trace>
  <inkml:trace contextRef="#ctx0" brushRef="#br0" timeOffset="10924.5375">24166 8983 492 0,'7'-1'202'15,"9"1"-92"-15,4 0-49 0,5 8 8 16,-2 6 12-16,1 7 39 15,1 5 16-15,-7 5-17 16,-1 4-47-16,-6 1-32 16,-5-1-9-16,-2 5-12 15,-4-1-1-15,0 5-2 16,-3 5-2-16,-4 1 4 16,-1-1 1-16,-11-3 3 15,-7-2-1-15,-9-9-6 16,-8-3-1-16,-5-3-5 15,-7 0 0-15,-1-3-2 16,-1 3-2-16,-1-2-1 16,5 0-2-16,-2 8-1 15,2 1-1-15,-1 5 0 16,-2 2-1-16,16-11 1 31,21-16-1-31,0 1 1 0,-58 51-1 0,6-1 1 16,0 0 0-16,23-22-1 0,1 4 0 15,5 2 8-15,6 5 4 16,11 4 10-16,5 0 3 16,12 4-4-16,5-3-4 15,10 4-11-15,6 3-2 16,0 0 0-16,4 1 1 16,-7-7 2-16,-3-6 1 15,-7-14 0-15,0-6 1 0,-4-9 1 16,1-7 0-16,2-9 1 15,0-5 2-15,-1-4-1 16,0-3-1-16,1 0-2 16,0-1-2-16,0 1-1 15,0 0 0-15,-4-1 0 16,-14-5 0-16,-31-6-2 16,27 12 0-16,-4 2-2 15,-2 0 0-15,-2 6-2 16,-1 2 0-16,-5 3-2 15,0 1 1-15,-4 4 2 16,-7 0-1-16,-2 2 1 16,-6 1-1-16,3 7 0 15,3 3-2-15,1 8 1 16,8 7-1-16,3 2 0 0,-2 2 0 16,5 3 0-16,-1-1 1 15,-2 2 0-15,-1 2-1 16,1 5 3-16,-7 0-1 15,2 6 1-15,0 2 0 16,0-3 1-16,2 0-1 16,-4-4 1-16,-1 0-1 15,-1 9 0-15,-3 2 0 16,3 0 0-16,1 1 0 0,0-3-1 16,4-1 0-16,1 5 1 15,0 1 0-15,0 3 0 16,-2-2 1-16,-4-1 0 15,-4-1 1-15,-9-5-2 16,-3 6 1-16,-4 7 0 16,-1 0 0-16,7 0 1 15,3-4 0-15,2-11 1 16,-2-6 1-16,-5-9 3 16,-1-7 1-16,-11-14 3 15,3-4 1-15,-2-19 10 16,-4-7 15-16,0-14 19 15,3-9 12-15,10-3-6 16,5 1-16-16,22 2-28 16,11 2-10-16,20 2-67 15</inkml:trace>
  <inkml:trace contextRef="#ctx0" brushRef="#br0" timeOffset="11683.4277">23493 11436 1386 0,'2'-4'197'0,"2"-9"-115"16,3-8-17-16,5-6-19 15,2-6-8-15,5-2-4 16,0 0 6-16,-2 3 7 16,-3 1 4-16,-6 7 6 15,-4 4 2-15,-4 10 13 16,-2 4-5-16,-1 7-15 16,-5 1-9-16,2 12-22 15,0 5-6-15,0 9-5 16,5 15-5-16,1 15-1 15,4 4-1-15,1 6 2 16,0-10 1-16,1-18-1 0,-2-8-16 16,1-15-76-16,0-4-61 15</inkml:trace>
  <inkml:trace contextRef="#ctx0" brushRef="#br0" timeOffset="11937.8615">23302 11659 1320 0,'-1'2'237'0,"1"-1"-86"15,10 1-40-15,16-4-36 16,11 0-2-16,23-2-27 15,9-3-9-15,11 5-13 16,6 4-6-16,-14 6-7 16,-6 3-2-16,-19-3-10 15,-4-3-20-15</inkml:trace>
  <inkml:trace contextRef="#ctx0" brushRef="#br0" timeOffset="12461.9519">23490 11896 1168 0,'2'-4'326'16,"1"-3"-179"-16,2 2-32 15,-2 5-1-15,1 8-27 16,3 9-17-16,1 10-14 15,4 4 1-15,-3 2-7 16,-1-1-4-16,-4-4-14 16,-2-2-9-16,-2-5-10 15,0-5-1-15,0-5-1 16,-2-4 0-16,2 0-1 16,0-2-2-16,0-2 2 15,0-3-1-15,0-1 0 16,0 0-1-16,0 0-4 0,3-16-4 15,21-36-9-15,-3 30-1 16,9-4 0-16,6 6 0 16,2 6 2-16,1 7 0 15,-4 12 2-15,-7 3 0 16,-5 8-23-16,-10 1-26 16</inkml:trace>
  <inkml:trace contextRef="#ctx0" brushRef="#br0" timeOffset="125261.477">1559 16549 1020 0,'-7'-2'343'0,"-10"-4"-233"16,8 1-55-16,5-3 4 0,3 5-5 15,6 2-2-15,11 5-21 16,9 1-9-16,14-2-10 16,10-1-4-16,15-7-5 15,12-2-1-15,23-3 6 16,8-6 9-16,17-1 11 16,6-1 12-16,3 2 10 15,5 7-1-15,-1 8-5 16,3 3-7-16,-5 10-18 15,-4-3-7-15,5 1-3 16,-4-3 1-16,5-8 2 16,1-4-1-16,-4-11 0 15,-7-3-3-15,-5-3-1 16,-3-4-2-16,-13 4-3 16,-1 4 0-16,-25 4-1 15,-9 5 1-15,-27 8 1 16,-9 1 1-16,-7 6-18 0,-8 2-71 15</inkml:trace>
  <inkml:trace contextRef="#ctx0" brushRef="#br0" timeOffset="125681.9772">2039 16394 1254 0,'-15'-11'229'0,"-19"-9"-181"16,8 0-16-16,15 9-13 15,6 5-9-15,9 6-6 16,10 2 5-16,9 4 10 15,9 0 7-15,16 2 9 16,9-3-4-16,30 0-2 16,13-1-3-16,23 0-3 15,9 2 3-15,12 4-3 16,-2 3 1-16,4 5-6 16,-2 0-2-16,-2-4-3 0,0 2-2 15,-10-12 0-15,4 0-2 16,-11-4-2-16,-5-8 1 15,-8-3 4-15,-12-1 1 16,-10-3 5-16,-7-2-16 16,-21 4-120-16,-10-1-115 15</inkml:trace>
  <inkml:trace contextRef="#ctx0" brushRef="#br0" timeOffset="126069.6758">1644 16493 842 0,'-8'-9'380'0,"2"-7"-210"16,8 3-113-16,13 5-48 16,9 7-2-16,12 2 15 15,10 2 9-15,27 1 17 16,14-3 7-16,21 0 10 16,8-1 6-16,23 2-10 15,3 0-1-15,8 2-15 0,8 3-12 16,-14 3-10-16,0-3 0 15,-6 3-7-15,-4 0 0 16,-15-7 1-16,-10 1 1 16,-13-8-8-16,-8-9-29 15,-8-9-97-15,-7-5-103 0</inkml:trace>
  <inkml:trace contextRef="#ctx0" brushRef="#br0" timeOffset="126385.6102">1024 16462 1542 0,'12'-4'202'0,"15"-1"-194"15,10 1-23-15,32 6-1 16,7 4 1-16,22 3 11 0,6 2 6 16,-6 1 12-16,-6 2 3 15,-20-4 3-15,-3-6-3 16,-14-3-13-16,-8-2-33 15</inkml:trace>
  <inkml:trace contextRef="#ctx0" brushRef="#br0" timeOffset="126600.4611">820 16491 1451 0,'1'2'192'15,"1"1"-80"-15,33-1-92 16,17 2-10-16,23-5 5 16,10 1-1-16,11-8-1 15,1-4-1-15,0 1 3 16,-4-3-11-16,-19 5-39 16,-13-2-22-16,-24 1-159 15</inkml:trace>
  <inkml:trace contextRef="#ctx0" brushRef="#br0" timeOffset="126793.9813">798 16451 1502 0,'-10'2'224'16,"-1"-2"-142"-16,16-2-42 15,35-2-36-15,17 0-8 16,28 4 4-16,13 3 0 15,12 2 5-15,8-2 5 16,-1-1-2-16,-4-2-52 16,-17-3-158-16</inkml:trace>
  <inkml:trace contextRef="#ctx0" brushRef="#br0" timeOffset="127029.6986">1004 16312 1028 0,'-13'1'404'16,"-14"4"-260"-16,25 3-74 16,15 2-15-16,28 9-41 15,9-1-4-15,27 3 1 16,8-3 0-16,24-5 0 16,8-4 1-16,6-13 4 15,0-5 4-15,-9-8-45 16,-6 0-24-16,-14 6-37 15,-14 5 5-15,-29 6 10 16,-13 3-64-16</inkml:trace>
  <inkml:trace contextRef="#ctx0" brushRef="#br0" timeOffset="127348.5841">1107 16367 1563 0,'-1'-4'230'16,"6"-3"-191"-16,12 1-30 16,31 3-21-16,15 0-1 0,32 1 6 15,9 1 0-15,12 1 9 16,8 1 3 0,3 4 3-16,1-2 4 0,0-1 1 15,2-1-1-15,0-2 3 16,4-2 0-16,2-6-5 15,2-1 4-15,-3 0 14 16,0-2 5-16,-5 8 11 16,-2-2 1-16,-16 5-6 15,-6 1-1-15,-11 6-9 16,-10 2-4-16,0 4-8 16,3 7-19-16,8-1-87 15</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10T12:59:52.112"/>
    </inkml:context>
    <inkml:brush xml:id="br0">
      <inkml:brushProperty name="width" value="0.05292" units="cm"/>
      <inkml:brushProperty name="height" value="0.05292" units="cm"/>
    </inkml:brush>
  </inkml:definitions>
  <inkml:trace contextRef="#ctx0" brushRef="#br0">9664 5484 125 0,'1'-3'-9'16,"5"0"-1"-16,15 6-4 15</inkml:trace>
  <inkml:trace contextRef="#ctx0" brushRef="#br0" timeOffset="1156.9758">9874 5557 351 0</inkml:trace>
  <inkml:trace contextRef="#ctx0" brushRef="#br0" timeOffset="1721.7077">9425 5488 48 0,'-9'0'6'0</inkml:trace>
  <inkml:trace contextRef="#ctx0" brushRef="#br0" timeOffset="38204.7388">20404 10439 945 0,'2'-1'470'0,"0"-4"-245"15,3 1-30-15,3 3-49 16,1-2-36-16,3 7-52 0,5 5-22 15,7 10-17-15,1 0-5 16,0 12 2-16,-3 3 20 16,-12 1 13-16,-9 6 5 15,-9 3 4-15,-3-2-18 16,-8 3-14-16,5-3-26 16,2-16-137-16</inkml:trace>
  <inkml:trace contextRef="#ctx0" brushRef="#br0" timeOffset="39070.2496">20377 11379 1466 0,'1'-4'246'16,"4"-1"-70"-16,-3 1-14 16,-2 4-60-16,0 0-27 15,15 8-35-15,35 36-6 0,-26-8-4 16,-2 4 6-16,-10 9 4 15,0 4-1-15,-11 1-9 16,-1-5-6-16,-4-11-3 16,-5-7-6-16,-4-11-38 15,-3-6-33-15,-3-8-164 16,-1-5-234-16</inkml:trace>
  <inkml:trace contextRef="#ctx0" brushRef="#br0" timeOffset="1.05526E6">22740 10996 1271 0,'0'-13'269'0,"-2"-25"-98"0,1-1-20 15,-2-7-24-15,-6-6-7 16,-4 8-17-16,0 4-13 15,4 13-16-15,0 10-6 16,3 14-19-16,-1 4-11 16,5 13-23-16,1 6-10 15,4 14-4-15,5 7 0 16,8 15 0-16,3 0-1 0,1 1-1 16,2-4 1-16,-2-13 3 15,-3-5 2-15,-10-13 3 16,-6-2 2-16,-15-5 3 15,-12-2 3-15,-11-1 0 16,-4-2-2-16,-2-4-4 16,5-1-2-16,10-2-5 15,6-1 0-15,13-1-8 16,4-1-1-16,15 0-2 16,5 0 0-16,13-2 5 15,9 1 2-15,9-2 1 16,6 5 2-16,-1-2 11 15,-4 0-28-15,-3-4-122 16</inkml:trace>
  <inkml:trace contextRef="#ctx0" brushRef="#br0" timeOffset="1.05581E6">22878 10461 905 0,'-16'-19'477'0,"-23"-22"-263"16,-13 5-39-16,-16 10-54 15,-6 9-26-15,-7 24-53 16,-3 11-15-16,-2 29-20 16,-4 10-3-16,0 17-1 15,9 9 2-15,21 6 6 16,19 13 2-16,31 10 8 15,10-3 7-15,26-6 1 16,13-3-2-16,21-8-7 16,16-5-7-16,26-17-3 0,13-17 4 15,24-35 6-15,6-17 1 16,5-29 2-16,-2-23 0 16,-19-23 1-16,-11-10 3 15,-46-15 5-15,-23-2 4 16,-49-10 38-16,-34-4 17 15,-47 11 17-15,-22 7-11 16,-22 25-49-16,-3 10-20 16,9 12-24-16,13 5-23 0,15 12-101 15,20 13 84-15</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10T13:17:40.318"/>
    </inkml:context>
    <inkml:brush xml:id="br0">
      <inkml:brushProperty name="width" value="0.05292" units="cm"/>
      <inkml:brushProperty name="height" value="0.05292" units="cm"/>
    </inkml:brush>
  </inkml:definitions>
  <inkml:trace contextRef="#ctx0" brushRef="#br0">571 8172 901 0,'0'8'493'0,"-3"5"-277"15,8 1-63-15,2-2-2 16,7-12-23-16,2-9-4 15,6-18-12-15,2-9-9 16,3-19-35-16,4-10-19 0,-1-15-25 16,0-7-9-16,-6 1-3 15,-5 5-1-15,-11 21-4 16,-6 12-4-16,-2 22-3 16,-2 9-3-16,-1 11-8 15,1 6-1-15,1 12-10 16,3 11-3-16,5 24 2 15,0 12 1-15,9 20 11 16,3 8 3-16,5-1 6 16,3-5 3-16,-3-13 3 15,0-8 2-15,-8-17 8 16,1-9-22-16,-8-19-91 16,-2-9-79-16</inkml:trace>
  <inkml:trace contextRef="#ctx0" brushRef="#br0" timeOffset="403.9185">676 8087 1104 0,'0'4'365'16,"3"-1"-172"-16,12 7-88 15,13-6-60-15,8-2 7 16,12 0-12-16,6-7-7 16,11-2-4-16,-3 0-2 15,-4-2-10-15,-9 0-3 16,-15 2-2-16,-9-2-2 0,-10 4-3 15,-2 4 8-15,-5 9 8 16,3 5 6-16,3 12 10 16,-4 4-9-16,-1 1-11 15,-1 2-4-15,-2-7-1 16,-2-5 0-16,-1-10 4 16,-3-3 6-16,1-7 8 15,-1-4 1-15,0-14-8 16,1-6-8-16,3-6-14 15,3-2-3-15,6 8-6 16,3 4-2-16,-2 11-3 16,1 7 0-16,1 10 4 15,-4 4 3-15,-1 12 4 16,-3 4 3-16,-3 2 0 16,-1 4-2-16,9-4 3 15,6-4-17-15,7-6-87 16,5-4-77-16</inkml:trace>
  <inkml:trace contextRef="#ctx0" brushRef="#br0" timeOffset="642.9425">1761 8193 1451 0,'1'-8'246'16,"1"-10"-39"-16,-3-1-23 15,-7 1-31-15,-4 2-13 0,-6 1-27 16,-4 3-12-16,-4 5-40 15,-1 7-19-15,5 10-32 16,4 4-10-16,6 10-12 16,6 2-2-16,8 3-2 15,6 0 3-15,9-6 5 16,5-6 2-16,6-8 6 16,-1-4-1-16,2-6-74 15,-1-5-40-15</inkml:trace>
  <inkml:trace contextRef="#ctx0" brushRef="#br0" timeOffset="779.5781">1680 7883 1772 0,'-7'-7'472'0,"-9"-6"-234"0,7 8-61 16,6 8-114-1,0 3-39-15,11 10-55 0,5 3-41 16</inkml:trace>
  <inkml:trace contextRef="#ctx0" brushRef="#br0" timeOffset="1496.9155">2402 8039 1437 0,'12'7'204'15,"9"-3"-87"-15,8 8-66 16,4-2 3-16,4-3-14 16,1 0-7-16,-2-4-7 15,-6-3-7-15,-8-7-6 16,-4 0-5-16,-11-3-13 16,-5-1-7-16,-11 3-13 15,-8 0 1-15,-4 7 11 0,-2 2 3 16,1 8 9-16,3 6-2 15,3 6 7-15,1 4 6 16,9 5 19-16,7 1 9 16,8-3 10-16,9-4 2 15,2-9 0-15,0-3 0 16,4-10-6-16,2-4-5 0,-3-10-10 16,2-6-6-16,-2-7-7 15,4-1-2-15,-11-1-6 16,-5 1-2-16,-2 10-6 15,-5 4-2-15,5 12-4 16,0 7 1-16,-1 12 15 16,-1 5 12-16,-1 7 11 15,-1 1 2-15,-3-4-8 16,0-4-6-16,2-8-6 16,2-4-4-16,2-12 1 15,1-8-2-15,4-10-2 16,1-6-2-16,7-6-6 15,5 0-1-15,0 3-1 16,5 6-1-16,-2 9-2 16,-1 10 5-16,-6 13 12 15,-9 9 10-15,-2 12 8 16,-5 2-1-16,-2 2-17 0,2-1-32 16</inkml:trace>
  <inkml:trace contextRef="#ctx0" brushRef="#br0" timeOffset="2070.4732">4033 7972 1389 0,'-9'0'260'0,"-7"-2"-48"16,-10 4-67-16,1 10-33 15,-5 7-60-15,2 8-19 16,11 11-30-16,4-2-5 16,19 3-6-16,11-4 1 15,9-8 5-15,7-2 3 0,2-10 15 16,-2-8 8-16,0-8 12 16,-8-5 3-16,-12-9 14 15,-8 1 1-15,-14-3-3 16,-6 2-6-16,-13 3-24 15,-10 1-11-15,-2 8-40 16,-1 0-32-16,12 5-206 16</inkml:trace>
  <inkml:trace contextRef="#ctx0" brushRef="#br0" timeOffset="2253.3515">4128 8044 1553 0,'11'3'321'0,"13"10"-72"16,5 10-32-16,3 10-91 16,2 9-33-16,4 11-45 0,0 4-16 15,5 3-36-15,-3-1-31 16,-2-14-42-16,-6-9-38 16,-10-18-242-16</inkml:trace>
  <inkml:trace contextRef="#ctx0" brushRef="#br0" timeOffset="2441.4231">4532 8086 1574 0,'-16'8'374'16,"-14"5"-16"-16,-6 11-197 16,-4 6-39-16,-7 7-60 15,-4 5-22-15,5 5-27 16,6 1-4-16,10-2-23 15,7-2-39-15,10-9-109 16,5-9-59-16</inkml:trace>
  <inkml:trace contextRef="#ctx0" brushRef="#br0" timeOffset="2845.2374">4788 7993 1402 0,'-18'-1'275'0,"-11"-4"5"16,4 5-150-16,3 4-27 15,9 5-73-15,3 3-19 16,10 1-21-16,3 1-3 15,12-1 2-15,-1-1 3 0,9-2 5 16,2-2 3 0,-2-5 4-16,3-3 0 0,-11 1 5 15,-8-1 0-15,-11-1 0 16,-6 1 0-16,-14 4-2 16,-2 1-3-16,4 6 2 15,7 1 2-15,7 2 4 16,7 0 0-16,1 0 1 15,5 0-3-15,13 0-4 16,3-2 1-16,10-1-1 16,-1-5-7-16,-2-1-53 15,-6-3-55-15</inkml:trace>
  <inkml:trace contextRef="#ctx0" brushRef="#br0" timeOffset="2969.9093">4794 7747 1676 0,'-7'-10'371'0,"-4"-9"-202"0,4 7-70 16,7 9-79-16,0 5-39 15,11 9-151-15</inkml:trace>
  <inkml:trace contextRef="#ctx0" brushRef="#br0" timeOffset="3329.1381">5279 7971 832 0,'-7'-6'503'0,"-11"-5"-271"16,-2 3-53-16,-10 6-16 15,-3 5-20-15,2 7-52 16,-1 3-16-16,7 6-52 16,10 4-18-16,10 4-8 15,2-1 3-15,14 2 11 16,1-4 9-16,9-2 15 16,6 0 2-16,-3-8 1 15,1-2-2-15,-10-7-4 16,-6-4 3-16,-6-1 1 0,-3-4-2 15,-10-3-4-15,-2 1-7 16,-9-3-50-16,0 2-36 16,7 1-214-16</inkml:trace>
  <inkml:trace contextRef="#ctx0" brushRef="#br0" timeOffset="3639.3773">5367 8055 1599 0,'16'10'360'16,"7"5"-119"-16,-2 5-87 16,-5-3-39-16,-8 1-59 15,2-1-13-15,0-4-16 16,-10-4-4-16,0-8 0 16,-1-4-4-16,-6-9-15 15,5-2-7-15,7-5-12 16,3-1-3-16,7 3 5 15,1-2 2-15,4 9 0 16,2 5 2-16,-3 9 7 16,6 6 7-16,-7 9 14 15,0 5 7-15,-4 8 5 16,-2 5 0-16,-3-1-6 16,-2-4-2-16,3-4-42 0,-6-6 63 15</inkml:trace>
  <inkml:trace contextRef="#ctx0" brushRef="#br0" timeOffset="4221.5131">6777 8050 1028 0,'2'-23'440'16,"4"-15"-215"-16,-1-1-67 16,-4 3-4-16,1 12-28 15,-1 10-1-15,-4 11-32 0,2 6-23 16,-3 16-47-16,1 4-16 15,10 18-9-15,2 1-1 16,12 5 6-16,3 3 1 16,-6-6 4-16,-3-3 2 15,-10-8 1-15,-5-4 3 16,-8-8 1-16,-5-2-2 16,-10-9-9-16,0-3-8 0,-1-7-10 15,2-1-2-15,13-4-4 16,1 0 1-16,14 3 2 15,6-1-2-15,10 2 5 16,6 2 3-16,3 1 4 16,1 4 18-16,-3 1-60 15,-2-4-65-15</inkml:trace>
  <inkml:trace contextRef="#ctx0" brushRef="#br0" timeOffset="4612.4612">6808 7679 1449 0,'-24'-6'220'16,"-27"1"-84"-16,0 5-26 15,-2 12-60-15,1 11-17 16,1 18-20-16,8 11-5 15,15 18-3-15,9 6-2 16,16 8 3-16,7 2 4 16,19 1 9-16,9 8 5 15,15-5 15-15,5-7-1 0,15-22-6 16,12-15-1-16,9-31-12 16,8-13 6-16,-3-29 49 15,-2-20 17-15,1-31 9 16,-13-14 2-16,-25-14-36 15,-18 0-8-15,-38 5-1 16,-23 3 0-16,-33 13-16 16,-16 10-15-16,-15 27-25 15,2 15-20-15,13 21-41 16,6 2-90-16</inkml:trace>
  <inkml:trace contextRef="#ctx0" brushRef="#br0" timeOffset="5514.3114">18397 5399 1108 0,'-10'-9'363'15,"-7"-13"-195"-15,2-6-3 0,11-4-34 16,6-2-29-16,15 7-51 16,11 4 0-16,6 8 6 15,4 9 1-15,-2 14 4 16,-8 6-15-16,-12 20-19 16,-14 6-2-16,-12 13-5 15,-12 3-3-15,-16-5 1 16,1-5-3-16,-9-15-3 15,6-6 0-15,11-12-6 16,7-7 0-16,18-10-7 16,10 2-1-16,16-6-3 15,8 2 0-15,12 3 3 16,-6-8 0-16,1 13-2 16,-3 3 1-16,-9 6-24 15,3 5-35-15</inkml:trace>
  <inkml:trace contextRef="#ctx0" brushRef="#br0" timeOffset="5895.2859">18590 4993 1492 0,'-22'-7'207'15,"-27"0"-131"-15,-8 7-25 0,-13 11-5 16,-5 11-7-16,-1 11-16 16,8 10-3-16,17 13-2 15,14 9 4-15,15 20 21 16,10 3 12-16,14 5 33 16,7-3 2-1,20-13-13-15,10-5-14 0,26-14-35 16,12-8-5-16,28-22-10 15,7-17-2-15,11-30-3 16,-3-21-1-16,-9-24 1 16,-14-12 1-16,-39-14 4 15,-20-2 2-15,-42-3 7 16,-27 5 1-16,-42 14-5 16,-13 14-4-16,-11 17-6 15,13 10-34-15,27 11-447 16</inkml:trace>
  <inkml:trace contextRef="#ctx0" brushRef="#br0" timeOffset="8101.2094">8444 7951 796 0,'-8'-1'460'16,"-9"-2"-216"-16,-2-2-123 16,-2-1-33-16,2 4-18 15,3 3-37-15,2 8-13 16,6 8-18-16,3 1-2 15,7 3-1-15,7-5 0 16,4 0 0-16,3-6 1 16,1-4 0-16,-2-1 1 15,-8-3 2-15,-5 2-1 0,-8-1 2 16,-10 2-4-16,-8-1 24 16,-3 1 12-16,2 3 20 15,3 1 13-15,10 0-21 16,7 5-9-16,8-1-18 15,12 2-7-15,9-1-4 16,5-3 0-16,0-3 1 16,-3-2-2-16,-1-6-3 15,-6-6-19-15,-1-4-151 16</inkml:trace>
  <inkml:trace contextRef="#ctx0" brushRef="#br0" timeOffset="8236.8443">8269 7679 1433 0,'-6'-6'248'0,"-6"-8"-55"0,4 4-41 15,8 6-106-15,4 5-22 16,10 8-113-16</inkml:trace>
  <inkml:trace contextRef="#ctx0" brushRef="#br0" timeOffset="8430.4936">8596 8016 1515 0,'12'3'262'16,"4"7"-89"-16,3 9-89 15,3 4-30-15,-1 15-28 16,2 6-6-16,0 9-39 15,6 1-38-15,-4-3-137 16</inkml:trace>
  <inkml:trace contextRef="#ctx0" brushRef="#br0" timeOffset="8666.9528">8929 8016 1548 0,'-10'7'298'0,"-15"11"-87"0,-2 12-50 15,-13 9-81-15,-4 8-15 16,-10 14-28-16,-3 3-9 16,3 9-14-16,6-5-9 15,13-14-19-15,10-11-16 16,9-23-59-16,7-6-59 15</inkml:trace>
  <inkml:trace contextRef="#ctx0" brushRef="#br0" timeOffset="9373.7792">9289 8195 1091 0,'-2'-6'369'0,"-3"-10"-212"15,-6-4-7-15,-7 2-27 16,-2-3-8-16,-7-1-28 16,-1 4-9-16,2 1-32 15,-4 4-14-15,9 8-21 0,1 6-7 16,3 11-7-16,7 3-3 15,-1 10-2-15,6 0 1 16,8 2 1-16,6-1 1 16,7-5 4-16,5-4 0 15,6-7 2-15,4-6 0 16,3-7 3-16,-1-8 0 16,-4-6 1-16,-3 0-1 15,-5-6 0-15,-4 1-1 16,-10-2 0-16,-1 2-1 0,-5 4 1 15,-3 6-2-15,2 8 0 16,-7 3-1-16,1 5-2 16,4 5-1-16,-4 4-1 15,6 2 1-15,5 1-1 16,3 0 1-16,9 0 1 16,5 1 1-16,1-2 1 15,3-1 1-15,1-8 3 16,1-6-1-16,0-6 3 15,-1-3 1-15,-4-8 1 16,-3-3-1-16,-4-4 1 16,-4-6 1-16,-4 0 6 15,-2 2 15-15,-8 5 12 16,-2 6 5-16,-2 9 1 16,-3 1-11-16,4 11-14 15,0 8-4-15,5 9-12 0,4 5 0 16,2 10-4-16,1 3 1 15,3 13-1-15,0 3 5 16,0 9 5-16,1-1 0 16,1-6 4-16,-1-5-2 15,0-17-3-15,0-5 4 16,-7-15-34-16,1-4-45 16,0-10-121-16</inkml:trace>
  <inkml:trace contextRef="#ctx0" brushRef="#br0" timeOffset="9521.1497">9649 8202 1593 0,'1'-5'318'16,"3"-3"-140"-16,13 3-111 16,8 1-33-16,14 5-28 15,4 0-47-15</inkml:trace>
  <inkml:trace contextRef="#ctx0" brushRef="#br0" timeOffset="10002.4145">10293 7927 1084 0,'-9'-9'383'0,"-8"-8"-220"16,-2 5-26-16,-3 5-8 15,-3 6-36-15,-2 3-26 16,0 4-38-16,5 4-15 16,9 2-14-16,7 1-1 15,9 4-2-15,5-2 0 0,10 2 2 16,4-2 1-16,5-4 1 15,-2 0 0-15,-3-4-6 16,0-5-7-16,-10-2-17 16,-1-3-10-16,-9-1-14 15,-3 1 4-15,-9 0 15 16,-9-3 11-16,-12 0 21 16,-1 6 6-16,-2 2 22 15,4 4 12-15,10 8 15 16,1 0 2-16,-2 1-7 15,18 4 3-15,10 2 7 16,6-2 4-16,23 1 2 16,-9-2-2-16,8-8-6 15,-1 1-5-15,1-7-17 16,0-2-7-16,-3-6-20 16,0-2-38-16,-7-8-459 0</inkml:trace>
  <inkml:trace contextRef="#ctx0" brushRef="#br0" timeOffset="10252.9747">10837 7923 1663 0,'-1'-4'402'16,"-1"-4"-133"-16,3 2-161 15,2 4-53-15,2 0-38 16,-5 2-22-16,0 0-91 16,0 0-123-16</inkml:trace>
  <inkml:trace contextRef="#ctx0" brushRef="#br0" timeOffset="10417.5402">10866 8135 1553 0,'0'0'340'0,"0"0"-35"0,-3-2-90 15,3 1-104-15,0 0-40 16,0 0-39-16,0 0-20 15</inkml:trace>
  <inkml:trace contextRef="#ctx0" brushRef="#br0" timeOffset="32408.9914">1265 9149 1322 0,'2'-3'208'15,"-1"3"-59"-15,4-3-9 16,-6 2 6-16,0 0-50 16,0 0-20-16,-24-1-37 15,-31-3-12-15,21 0-13 16,-5 2-4-16,0-3-7 16,-2 2-3-16,4 2-9 15,9 6-4-15,11 6-2 16,4 3-2-16,9 3 3 15,3 1-1-15,1 4 2 0,1 1 1 16,0 1 3-16,0 2 4 16,1-4 5-16,4-2 3 15,5-8 4-15,-1-5-1 16,7-7-1-16,4-6 0 16,4-5-5-16,10 0-7 15,5 4-6-15,-2 4-2 16,7 10 1-16,-8 7 6 15,-4 12 13-15,-1 3 10 0,-20 9 24 16,-7 2 9-16,-14-4 5 16,-9-2-3-16,-9-9-7 15,-2-4-3-15,-5-16-5 16,-1-5-5-16,0-12-28 16,5-6-26-16,11 1-59 15,9 7-34-15,8-1-88 16,3 4-75-16</inkml:trace>
  <inkml:trace contextRef="#ctx0" brushRef="#br0" timeOffset="32664.3682">704 9641 1484 0,'-4'3'206'16,"5"3"-119"-16,14 2-18 15,24-4 2-15,17 2 0 16,36 0-15-16,12-3-17 16,18 5-24-16,-4 4-4 15,-18-1-17-15,-2 4-22 16,-35 0-100-16,-9-1-113 0</inkml:trace>
  <inkml:trace contextRef="#ctx0" brushRef="#br0" timeOffset="33023.1515">1180 9835 1496 0,'-1'2'241'0,"-4"10"-87"0,0 2-13 16,-12 12-27-16,1 5-6 15,-4 5-41-15,0-2-29 16,17-3-30-16,-1-5-6 16,12-7-3-16,6-4 0 15,4-5 1-15,7-2 0 16,5-4 1-16,-1-3-4 16,0-5-50-16,-4-4-26 0,-7-3-102 15,-2-3-107 1</inkml:trace>
  <inkml:trace contextRef="#ctx0" brushRef="#br0" timeOffset="33193.2813">1293 9930 1480 0,'-3'1'260'0,"-2"3"-55"15,-1 6-30-15,4 7-51 16,-2 5-31-16,3 9-29 16,1 5-5-16,0 10-9 15,2 5-2-15,1 0-15 16,1 2-10-16,1-9-11 15,-2-8-3-15,2-5-33 16,-2-12-36-16,1-8-120 16</inkml:trace>
  <inkml:trace contextRef="#ctx0" brushRef="#br0" timeOffset="34177.1282">1943 9572 1328 0,'1'0'248'16,"1"4"-69"-16,16-3-91 16,7 2-20-16,15 1-24 15,4-2-12-15,3 4-20 16,0-3-6-16,-8 2-7 15,0 2-45-15</inkml:trace>
  <inkml:trace contextRef="#ctx0" brushRef="#br0" timeOffset="34391.992">1982 9715 1386 0,'10'1'212'0,"18"2"-89"0,4-1-30 16,17 1-1-16,4 2-26 16,1 2-28-16,3 0 7 15,-9 0 56-15</inkml:trace>
  <inkml:trace contextRef="#ctx0" brushRef="#br0" timeOffset="35105.5549">2929 9562 800 0,'12'-13'478'0,"9"-11"-255"0,4-8-119 16,-3-3-8-16,-6-5-36 15,-4 3-12-15,-4-2 0 16,-4 3 4-16,-1 16 6 16,2 5-1-16,-10 11-12 15,2 5-5-15,-3 7-21 16,3 8-12-16,5 13-9 15,-2 3-3-15,5 11 2 16,2 1 3-16,-2-1 11 16,5 4 7-16,-9-7 5 15,-4-3 4-15,-2-3-1 16,-4-4 0-16,-7-4 2 16,2-4 1-16,-8-10 1 15,0-5-1-15,3-6-10 16,0-4-6-16,14-7-25 15,2 2-10-15,16-4-12 16,7-1 0-16,13 5 5 0,6 1 5 16,4 7 11-16,-3 7 0 15,-1 7-63-15,-1 2-71 16</inkml:trace>
  <inkml:trace contextRef="#ctx0" brushRef="#br0" timeOffset="35394.0808">3716 9317 1491 0,'-2'-2'288'15,"-4"-2"-38"-15,1 6-117 16,2 9-35-16,3 16-61 16,1 12-19-16,5 15-2 15,0 3 1-15,-1 3-3 16,1-8-2-16,-1-9-2 16,4-3 1-16,-4-15-23 15,-1-5-32-15,2-13-93 16</inkml:trace>
  <inkml:trace contextRef="#ctx0" brushRef="#br0" timeOffset="35569.8469">3549 9523 1542 0,'10'2'267'15,"18"-1"-102"-15,11-1-35 16,20 1 1-16,3-2-21 0,10-3-31 15,-4-2-25-15,-12 0-61 16,-5 3-6-16</inkml:trace>
  <inkml:trace contextRef="#ctx0" brushRef="#br0" timeOffset="36123.8393">4408 9083 1288 0,'-3'-2'320'16,"-6"-4"-8"-16,2 10-156 15,-1 10-45-15,2 19-60 16,8 11-16-16,-1 31-12 15,1 11-3-15,6 9-7 16,-2 4-3-16,1-16-1 16,0-12 1-16,-7-13 0 15,-3-12 1-15,2-13 1 16,0-6 2-16,2-15-35 16,4-4-38-16</inkml:trace>
  <inkml:trace contextRef="#ctx0" brushRef="#br0" timeOffset="36592.021">4957 9351 1021 0,'-6'-2'429'0,"-10"-3"-217"16,-11 2-6-16,-11 3-20 15,-7 2-17-15,0 2-62 16,5 8-35-16,11 10-54 0,8 1-13 16,11 10-7-16,4 4-2 15,10 1 4-15,8 5 0 16,11 1 4-16,6-7 1 15,11-6 9-15,5-6 2 16,4-16 3-16,-1-3 0 16,-5-9 2-16,-7-8-27 15,-9-4 112-15</inkml:trace>
  <inkml:trace contextRef="#ctx0" brushRef="#br0" timeOffset="37236.0638">5162 9831 775 0,'1'0'465'0,"3"-2"-211"15,3-1-125-15,4-6-16 16,0-1-13-16,4-3-21 16,3-4-13-16,-2 2-14 15,-2 1-6-15,-6 5 2 16,-6 6 2-16,-2 8-3 15,-1 7-6-15,-3 14-14 16,2 7-4-16,3 10-10 16,3 1-1-16,5-2-3 0,1-5 0 15,3-12-2-15,4-7-30 16,1-22-150-16</inkml:trace>
  <inkml:trace contextRef="#ctx0" brushRef="#br0" timeOffset="37664.3005">5639 9253 981 0,'-1'-5'465'0,"-3"1"-240"0,-1-2-31 15,1 7-81 1,0 3-34-16,0 8-45 0,2 12-10 16,2 21-1-16,0 13-3 15,1 19 3-15,-1 7-5 16,-6 2-4-16,3 0 0 16,-2-3-3-16,2-10 2 15,2-17 3-15,-3-10 1 16,5-27-22-16,5-11 83 15</inkml:trace>
  <inkml:trace contextRef="#ctx0" brushRef="#br0" timeOffset="38309.1054">6091 9178 1023 0,'-7'3'391'15,"-8"1"-236"-15,-2-1-20 16,-1-6-6-16,1-5-13 15,4-6-43-15,4-4-15 0,5-3-38 16,5 1-7-16,2 1-12 16,3 4-2-16,2 3 5 15,0 6 2-15,8 7-1 16,2 4-2-16,0 7-4 16,3-1-2-16,-10 9 5 15,-4 2 2-15,-10 9 1 16,-6 6 0-16,-10 1-5 15,0 1 0-15,1-5-4 16,1-2 2-16,4-8 2 16,4-6 1-16,3-8-1 15,0-7 0-15,9-3-3 16,5-2-3-16,3-1-3 16,8 3-2-16,5 0 6 15,0 3 5-15,6 2 13 16,-1 1 8-16,-9 6 3 15,-4-2-1-15,-5-2 4 0,-4-3 16 16</inkml:trace>
  <inkml:trace contextRef="#ctx0" brushRef="#br0" timeOffset="41233.9342">6788 9617 1228 0,'3'5'266'0,"20"-1"-155"15,15 1-34-15,18-1-25 16,15-3-7-16,6-1-19 16,7 0-4-16,5 0-5 15,-8 1-2-15,-16 5-59 16,-13-1-61-16</inkml:trace>
  <inkml:trace contextRef="#ctx0" brushRef="#br0" timeOffset="41525.4552">6900 9760 875 0,'0'0'464'0,"3"0"-263"0,14 0-93 16,9-2 2-16,17 1-15 15,8 0-1-15,12 1-42 16,4 1-17-16,6 2-16 16,-6 1-4-16,-11-3-21 15,-5 0-37-15,-16-2-161 16</inkml:trace>
  <inkml:trace contextRef="#ctx0" brushRef="#br0" timeOffset="41877.8988">7312 9441 1421 0,'4'3'218'16,"11"5"-75"-16,8 9-44 15,13 7-46-15,2 1-18 16,6 5-17-16,0-6-3 16,-3 2-4-16,-6-3-1 0,-9-7-1 15,0-1-1-15,-11-8-2 16,3-2 0-16,-8 2-2 15,-9-2 0-15,-13 7 2 16,-6 0 5-16,-16 8 53 16,-5 4 26-16,-1 6 23 15,-2 5-1-15,11-7-55 16,5 0-22-16,11-12-36 16,7-3-51-16</inkml:trace>
  <inkml:trace contextRef="#ctx0" brushRef="#br0" timeOffset="43101.1432">8377 9145 1101 0,'4'-9'385'0,"-1"-3"-197"16,-2 7-34-16,-3 6-6 16,-4 19-47-16,3 9-15 15,1 31-24-15,2 15-13 16,0 19-16-16,4 1-16 15,-2-9-6-15,2-10 0 16,1-22-1-16,-2-6 2 16,-3-21-3-16,0-8-33 0,2-15-115 15,2-6-280-15</inkml:trace>
  <inkml:trace contextRef="#ctx0" brushRef="#br0" timeOffset="43504.6161">8998 9306 1467 0,'-11'-4'264'0,"-10"-2"-45"16,-6 6-71-16,0 2-19 15,-8 9-47-15,2 8-26 16,-2 7-26-16,3 6-12 15,11 4-13-15,8 4-1 16,16 0-4-16,7-3 0 0,16 0 1 16,5-10 2-16,5-8 3 15,-2-3 1-15,5-16 0 16,1-1-1-16,-1-7-39 16,0-5-37-16</inkml:trace>
  <inkml:trace contextRef="#ctx0" brushRef="#br0" timeOffset="43839.9056">9200 9679 1089 0,'5'-8'390'0,"5"-4"-207"16,3-3-31-16,0 1-1 15,0 0-33-15,0 0-2 16,-4 4-23-16,1 2-10 16,-4 8-23-16,0 1-10 15,-1 12-16-15,-3 4-7 16,2 9-9-16,-4 6-2 15,4 4-7-15,0-2-3 16,4 0-1-16,3-5 1 0,-5-13-23 16,4-4-37-16,-5-15-207 15</inkml:trace>
  <inkml:trace contextRef="#ctx0" brushRef="#br0" timeOffset="44239.0654">9654 9166 1512 0,'0'5'272'47,"0"-3"-61"-47,0 0-34 0,0-2-72 0,0 1-31 0,0 29-58 16,2 84-6-16,1-39-2 0,4 7-3 15,0 1 1-15,0-11 11 16,-3-8 5-16,-2-11 2 16,0-10 0-16,-2-16-8 15,0-3-2-15,1-12-57 16,-1-9 3-16</inkml:trace>
  <inkml:trace contextRef="#ctx0" brushRef="#br0" timeOffset="44949.482">10066 9420 1036 0,'0'0'384'0,"6"1"-241"0,5 0-21 15,12 1-26-15,12-1-10 16,8 0-28-16,6 1-13 15,-3-1-24-15,-11 2-3 16,-2 1-53-16,-8-1-59 16</inkml:trace>
  <inkml:trace contextRef="#ctx0" brushRef="#br0" timeOffset="45203.6406">10105 9535 977 0,'6'2'403'0,"12"2"-233"15,5-4-52-15,13 2-11 16,6-2-4-16,0-1-32 15,1 2-18-15,-5-1-28 16,-6 5-7-16,-7-6-29 16,-5 1-39-16</inkml:trace>
  <inkml:trace contextRef="#ctx0" brushRef="#br0" timeOffset="46279.526">9877 8870 1106 0,'11'-14'352'0,"4"-5"-229"0,12 1-28 15,3 9-7-15,2 15-41 16,-1 9-13-16,-8 16-16 16,-9 5-3-16,-15 6 2 15,-9 3 2-15,-10-9 0 16,-2-1-1-16,-2-17-3 15,3-7 0-15,5-7-2 16,5-7-3-16,8-4-3 16,3 0 9-16,7-2 24 15,7 4 11-15,6 5 32 16,7 5-11-16,3 5-20 16,-2 2-7-16,0-2-24 15,-2 3 1-15,-6-6-26 16,0 2-6-16</inkml:trace>
  <inkml:trace contextRef="#ctx0" brushRef="#br0" timeOffset="46879.9968">10999 9284 1218 0,'0'-10'296'16,"0"-16"-137"-16,5-1-33 16,2-9-24-16,-2-2-5 15,2 1-12-15,-2 6 5 16,-1 9-7-16,3 7-9 15,-7 6-12-15,-2 8-10 0,-4 11-21 16,-1 7-10-16,4 19-14 16,3 9-2-16,8 7-2 15,6 5-2-15,5-6 2 16,2-6-30-16,2-11-108 16,0-14-118-16</inkml:trace>
  <inkml:trace contextRef="#ctx0" brushRef="#br0" timeOffset="47079.8352">10768 9504 1557 0,'1'0'290'15,"3"5"-91"-15,18-2-83 16,10-2-10-16,27 4-33 15,6-5-23-15,21 0-36 0,0 0-2 16,1-1-36-16,-1 0-41 16,-17-5-239-16</inkml:trace>
  <inkml:trace contextRef="#ctx0" brushRef="#br0" timeOffset="47424.2043">11083 9686 1594 0,'8'-1'328'15,"2"-2"-135"-15,-2 10-73 16,-3 4-19-16,-11 10-13 16,-6 4-6-16,-6 9-20 15,-1 2-12-15,6 2-32 16,8-2-9-16,16-8-7 16,7-6-2-16,17-7-1 15,4-5-3-15,0-3-4 16,-2-2-23-16,-8-6-49 0,-7-5-31 15,-6-9-165-15</inkml:trace>
  <inkml:trace contextRef="#ctx0" brushRef="#br0" timeOffset="47604.7216">11251 9756 1385 0,'-1'4'240'15,"1"16"-47"-15,0 3-27 0,1 16-46 16,1 7 6-16,4 5-12 15,0 3-16-15,0-1-31 16,0-2-15-16,-3-6-24 16,-3-5-5-16,0-12-4 15,1-7-6-15,-1-11 57 16</inkml:trace>
  <inkml:trace contextRef="#ctx0" brushRef="#br0" timeOffset="48091.2355">11883 9389 1263 0,'-5'3'308'16,"-5"3"-108"-16,15-2-75 15,11-1-10-15,23-1-69 16,19 3-4-16,26 1-16 15,8 2-8-15,2 2-13 16,-7-1-1-16,-16 2-4 16,-9-4-22-16,-13 0-87 15,-9-2-102-15</inkml:trace>
  <inkml:trace contextRef="#ctx0" brushRef="#br0" timeOffset="48352.7622">12005 9554 1451 0,'0'-1'216'15,"2"-5"-86"-15,20 6-36 16,8 0-17-16,19 0-16 15,6 2-10-15,5 2-28 16,0-3-9-16,0 6-8 16,-6-4 3-16,-3-3-34 15,-3 1-34-15,-14-11-140 16</inkml:trace>
  <inkml:trace contextRef="#ctx0" brushRef="#br0" timeOffset="48548.2476">12506 9324 1327 0,'17'13'242'15,"10"4"-100"-15,6 8-41 16,6 8 2-16,-15-4 0 0,-7 4-11 16,-14-2 3-16,-10-4-10 15,-10-1-32-15,-4-3-1 16,-1-1-52-16,-3-3-36 15</inkml:trace>
  <inkml:trace contextRef="#ctx0" brushRef="#br0" timeOffset="49051.0767">13342 9003 1398 0,'-1'-3'248'16,"-1"1"-44"-16,0 4-22 16,1-2-52-16,-2 12-34 0,-3 63-49 15,5-17 0-15,4 29-18 16,-1 12-7-16,1 2-6 16,-1-7-2-16,0-21-5 15,-1-17 1-15,4-14 0 16,2-10 0-16,2-15-21 15,0-6-36-15</inkml:trace>
  <inkml:trace contextRef="#ctx0" brushRef="#br0" timeOffset="49409.7715">13967 9270 1451 0,'-3'-6'271'0,"-2"-3"-25"15,-7 0-57-15,-8 1-32 16,-4 8-50-16,-5 0-20 15,0 9-48-15,1 6-13 16,4 12-26-16,7 6-4 0,9 9-3 16,4 1 2-16,13 2 5 15,2-3 1-15,13-6 1 16,5-6 0-16,9-12 1 16,2-6-1-16,7-11-16 15,-2-5-28-15,-2-7-102 16,-2 2-135-16</inkml:trace>
  <inkml:trace contextRef="#ctx0" brushRef="#br0" timeOffset="49709.4468">14147 9620 898 0,'4'-2'455'0,"4"-2"-271"16,2-3-70-16,-1-5-2 0,-1-2-22 16,0 1-11-16,-1-1 2 15,3 1-12-15,0 7 7 16,-7 2 3-16,1 3-5 16,-2 13-17-16,-5-4-6 15,3 15-9-15,0 3-6 16,-3 0-7-16,6 8-9 15,-1-3-8-15,3-2-4 0,-2-4-3 16,1-7-3-16,0-8-66 16,1-1-55-16</inkml:trace>
  <inkml:trace contextRef="#ctx0" brushRef="#br0" timeOffset="50039.1385">14468 8981 1556 0,'-3'0'301'0,"0"1"-122"0,-1 7-43 16,4 13-81-16,2 3-26 16,7 18 0-16,5 8 0 15,3 21 10-15,-2 10 6 16,-2 14-6-16,0 0-4 16,-7-10-11-16,-1-9-6 15,-2-16-5-15,-4-6-3 16,1-16-6-16,8-7-22 0</inkml:trace>
  <inkml:trace contextRef="#ctx0" brushRef="#br0" timeOffset="50687.9374">14886 9326 1517 0,'5'1'250'0,"11"2"-126"15,4 2-16-15,13-2-60 0,7 4-17 16,5-2-13-16,0-3-7 15,-11 0-21-15,-4 0-34 16,-10-4-151-16</inkml:trace>
  <inkml:trace contextRef="#ctx0" brushRef="#br0" timeOffset="50899.4587">14946 9457 1256 0,'-1'1'301'0,"1"4"-90"15,6-2-25-15,10 1-37 16,6-2-19-16,11-1-47 16,4-2-13-16,0 0-46 15,-1-1-10-15,-7-2-21 16</inkml:trace>
  <inkml:trace contextRef="#ctx0" brushRef="#br0" timeOffset="51570.3841">15754 9160 1346 0,'3'-6'215'16,"0"-7"-111"-16,5-5-21 15,4-5-16-15,0-5-2 16,6-4-6-16,-3-3-2 16,-2-1 6-16,-4 3-2 15,-6 9-3-15,-2 8 1 0,-3 12-26 16,-3 6-9-16,-4 12-15 16,-3 6-7-16,4 17-1 15,3 3 0-15,6 13 3 16,7 2 2-16,2 0 0 15,3-2 1-15,1-10-9 16,-2-3-30-16,2-17 140 16</inkml:trace>
  <inkml:trace contextRef="#ctx0" brushRef="#br0" timeOffset="52330.3812">15509 9456 1509 0,'4'-2'253'0,"17"-1"-120"15,9 2-27-15,24 0-28 16,12 3-31-16,19 7-9 15,6 2-3-15,5 3-16 16,-4-3-1-16,-18-2-40 16,-12-5-63-16</inkml:trace>
  <inkml:trace contextRef="#ctx0" brushRef="#br0" timeOffset="52959.3954">15715 9899 1109 0,'-9'-12'363'16,"-6"-9"-224"-16,11-8-29 15,9-1-4-15,10-1-5 16,6 1 0-16,6 8 7 16,6 7 1-16,11 18-42 15,-1 8-22-15,1 17-18 0,-5 7-2 16,-17 6-1-16,-10 3 1 15,-24 0-4-15,-10 2-3 16,-17-7-2-16,-8-4-1 16,-5-14-18-16,-1-6-8 15,10-9-29-15,4-5-11 16,11-3-1-16,8-6-6 16,10-4 5-16,10 0 6 15,15 0 10-15,5-2 10 16,11 9 27-16,6 5 8 0,5 8 33 15,3 10 12-15,0 11 9 16,-1 1-4-16,-2 0-10 16,-2-2-35-16</inkml:trace>
  <inkml:trace contextRef="#ctx0" brushRef="#br0" timeOffset="73600.2009">16596 9322 1433 0,'0'2'238'0,"1"-2"-26"16,7 0-30-16,15 2-58 15,7-2-25-15,22 1-70 16,6-1-11-16,7 0-23 16,-2-1-31-16,-17 1-120 15,-9 2-119-15</inkml:trace>
  <inkml:trace contextRef="#ctx0" brushRef="#br0" timeOffset="73778.9584">16683 9454 1406 0,'0'0'271'16,"0"4"16"-16,11 2-157 16,12 0-20-16,12 3-49 0,11-2-24 15,1 0 0-15,-1 0-37 16</inkml:trace>
  <inkml:trace contextRef="#ctx0" brushRef="#br0" timeOffset="74227.7585">17387 8794 1486 0,'-3'-1'264'0,"-1"3"-53"0,0 11-45 15,4 24-66-15,3 15-20 16,5 20-32-16,3 11-6 15,3 18-8-15,-1 0-13 16,1 1-7-16,-3-13-4 16,-6-16 4-16,1-14 3 15,-1-19-71-15,1-3 55 16</inkml:trace>
  <inkml:trace contextRef="#ctx0" brushRef="#br0" timeOffset="74616.9892">18127 9111 1454 0,'-14'-13'263'0,"-10"-4"-11"16,-3 13-111-16,0 0-10 15,-7 16-43-15,-4 3-25 16,-3 5-35-16,1 8-10 15,12 10-11-15,10 4 5 16,15 11 8-16,9 3 1 16,18-1-3-16,6-4-4 15,14-15-6-15,1-10 2 16,4-20-44-16,1-4-43 0</inkml:trace>
  <inkml:trace contextRef="#ctx0" brushRef="#br0" timeOffset="74916.1543">18316 9599 1261 0,'0'-4'270'0,"3"-4"-118"15,1-2-30-15,0-6-17 16,3-2-10-16,4 1-12 16,-3 0 9-16,0 11-2 0,-1 6-7 15,-5 12-14-15,0 7-13 16,0 10-15-16,0 7 2 16,3 6-6-16,-2 1-3 15,4-5-11-15,-1-9-7 16,-1-13-60-16,5-4-29 15</inkml:trace>
  <inkml:trace contextRef="#ctx0" brushRef="#br0" timeOffset="75177.1886">18494 8913 1433 0,'3'-5'270'0,"-2"-2"11"16,4 7-62-16,-5 10-94 15,-4 7-29-15,7 14-50 16,3 6-15-16,1 4-14 16,6 2-4-16,-12-8-5 15,-1-5 0-15,5-7-8 16,-4-8-22-16,5-7-98 15,-3-5-102-15,0-5-204 16</inkml:trace>
  <inkml:trace contextRef="#ctx0" brushRef="#br0" timeOffset="75440.1893">18481 9115 177 0,'-13'-7'441'0,"4"3"38"15,-13-6-89-15,0 3-197 16,7 6-41-16,4-4-15 16,11 5-54-16,9 2-18 15,8-2-25-15,7-2-7 16,10-1-15-16,-3-3-7 15,3 1-5-15,-7-2 1 16,-7 2 1-16,-7 2 4 16,-16-1 4-16,-3 5 0 0,-13 1-3 15,-8-2-4-15,-8 5-4 16,0-4 0-16,1 5-4 16,9-2-2-16,13 2-12 15,12 1-2-15,15-4 0 16,7 7 2-16,11-5 6 15,-1 5 2-15,5 6 20 16,4-2-49-16</inkml:trace>
  <inkml:trace contextRef="#ctx0" brushRef="#br0" timeOffset="75874.8612">18869 8983 955 0,'4'-23'483'15,"2"-16"-288"-15,-1 12 1 16,1 12 6-16,-4 15-72 16,0 10-24-16,1 20-61 15,2 10-27-15,7 22-16 16,7 10 3-16,-4 15 7 15,-4 11 1-15,-7 3 10 16,-4-7 13-16,-4-13 9 16,4-11 0-16,4-12-6 15,0-7-13-15,-1-16-9 16,1-8 1-16,-4-19 0 16,0-4 6-16</inkml:trace>
  <inkml:trace contextRef="#ctx0" brushRef="#br0" timeOffset="99832.636">728 11441 1459 0,'-15'9'282'16,"-9"6"-17"-16,14 4-94 15,15-3-19-15,27-7-48 16,12-1-8-16,30-8-10 15,11-8-18-15,7 1-28 16,-1-8-16-16,-8 4-8 16,-13-1-20-16,-20-2 8 15</inkml:trace>
  <inkml:trace contextRef="#ctx0" brushRef="#br0" timeOffset="100446.0194">1838 11163 1033 0,'2'0'406'16,"-2"0"-223"-16,-4 7-17 15,-15 6-32-15,-6 8-16 16,-12 6-29-16,-5 3-8 15,-6 4-25-15,3-1-9 16,2 4-30-16,3-5-8 16,4-6-8-16,4-4 0 15,8-9-2-15,7 1-1 16,17-1-5-16,3-3 0 0,19-1 7 16,10 0 8-16,15 3 12 15,9 3 5-15,-1 5-1 16,-5-2-3-16,-8 2-4 15,-5-2 2-15,-9-4-37 16,-3-2-40-16,-11-10-214 16</inkml:trace>
  <inkml:trace contextRef="#ctx0" brushRef="#br0" timeOffset="100727.4833">1652 11079 1415 0,'-2'-6'315'15,"0"-5"74"-15,4 5-185 0,10 5-39 16,20 16-79-16,11 10-21 16,8 26-26-16,-6 16-9 15,-22 25-6-15,-14 6-3 16,-22 1-3-16,-7-2-2 15,-11-23-3-15,-2-7 1 16,2-17-2-16,-5-13-4 16,7-15-14-16,6-7-14 15,4-11-53-15,9-6-53 16</inkml:trace>
  <inkml:trace contextRef="#ctx0" brushRef="#br0" timeOffset="101459.395">2525 11419 1425 0,'-6'-4'236'0,"-7"-5"-48"16,-5 1-5-16,-12 5-36 0,-3 3-10 16,-10 6-37-16,1 3-16 15,3 12-34-15,4 6-12 16,11 9-25-16,-1 3-8 16,16 0-9-16,8 2-3 15,14 2 1-15,13-5 1 16,9-8 2-16,7-5 3 15,10-14 2-15,-4-5 4 16,2-6-16-16,-6-2-31 0,-15-3-78 16,-8 1-78-16</inkml:trace>
  <inkml:trace contextRef="#ctx0" brushRef="#br0" timeOffset="105734.3821">2632 11884 1179 0,'0'3'316'0,"0"2"-163"16,0-3-4-16,0-3-22 16,0 0-19-16,0 0-33 15,7-5-7-15,11-3-27 16,28-41-11-16,-28 33-9 16,-1 0 4-16,-4 5 13 15,-6 6 2-15,-6 7 2 16,-1 5-3-16,-1 8-10 15,-1 2-1-15,2 5 1 16,0 2 1-16,1-1 1 16,3 3-3-16,-1 1-10 15,3-5-4-15,-1 6-13 16,0 2 345-16</inkml:trace>
  <inkml:trace contextRef="#ctx0" brushRef="#br0" timeOffset="107457.3965">3223 11393 1138 0,'-6'2'357'0,"1"3"-161"15,5 0-59-15,18 2-53 16,11-2-13-16,21-4-19 15,13-1-12-15,9-2-20 16,-10-2-12-16,-9 4-93 16,-11 3-109-16</inkml:trace>
  <inkml:trace contextRef="#ctx0" brushRef="#br0" timeOffset="107696.27">3339 11534 1321 0,'-6'2'285'0,"-2"1"-25"15,9 2-109-15,9-2-16 16,21 2-33-16,11-5-17 15,16-3-36-15,-1-1-15 0,2-4-28 16,-3 7-8-16</inkml:trace>
  <inkml:trace contextRef="#ctx0" brushRef="#br0" timeOffset="108028.9956">4148 11466 1524 0,'-3'6'289'0,"-2"-2"-70"15,13 3-83-15,13-2-5 16,23-1-45-16,12 2-15 16,22-4-37-16,1 4-8 15,-3 3-27-15,-5-1-30 16</inkml:trace>
  <inkml:trace contextRef="#ctx0" brushRef="#br0" timeOffset="108356.1586">5057 11078 1238 0,'1'-1'333'0,"-1"1"-53"16,0 6-85-16,0-6-102 0,-1 19-28 15,-5 51-36-15,5-23-7 16,4 4-9-16,2-2-1 16,2-10 1-16,-1-8-17 15,-1-17-67-15,1-9-65 16</inkml:trace>
  <inkml:trace contextRef="#ctx0" brushRef="#br0" timeOffset="108597.6144">5045 11055 1238 0,'7'-2'308'0,"8"-3"-105"16,4 3-59-16,8 2-87 15,1 0-23-15,-3 0-21 16,2 5-1-16,-3-2 4 16,-2 5 4-16,0-2 21 15,-5-4 11-15,-4 11 10 16,-4-5 10-16,-7 11-3 15,0 3-2-15,-2 5-14 16,0 0-15-16,3 2-20 16,2-1-8-16,5-1-26 15,3 3-44-15,-3-2-319 16</inkml:trace>
  <inkml:trace contextRef="#ctx0" brushRef="#br0" timeOffset="108848.3201">4967 11548 1574 0,'5'0'271'0,"9"1"-143"16,12 1-26-16,19-4-24 15,11 2-13-15,11 3-37 16,5-1-11-16,-5 6-7 16,2 2 5-16,-13 1-45 15,-7 0 152-15</inkml:trace>
  <inkml:trace contextRef="#ctx0" brushRef="#br0" timeOffset="109196.5195">5263 11762 1459 0,'5'3'230'16,"-2"6"-66"-16,0 7-15 15,-15 9-36-15,-6 1 13 16,0 11-33-16,-1 0-26 0,5 7-31 16,7-5-25-16,7-14-15 15,3 1-4-15,12-19-4 16,10-1-2-16,8-6 9 15,6-4-23-15,4-5-54 16,-4-2-52-16,-10-1-156 16</inkml:trace>
  <inkml:trace contextRef="#ctx0" brushRef="#br0" timeOffset="109362.4255">5420 11860 1267 0,'-2'-3'296'0,"-8"-1"-81"16,2 4 4-16,6 11-45 15,-3 8-31-15,5 12-58 16,2 4 1-16,3 17 2 16,1 3-2-16,1 8-14 15,1-3-23-15,-6-8-30 16,5-5-17-16,-2-14-144 0</inkml:trace>
  <inkml:trace contextRef="#ctx0" brushRef="#br0" timeOffset="111078.2259">6258 11493 1495 0,'-2'5'233'16,"1"4"-112"-16,21 2-37 15,15 2-15-15,25 0-23 16,4-6-11-16,15-2-23 15,-2-1-3-15,0 0-3 16,-2 1-3-16,-12 0-79 16,-6-1-185-16</inkml:trace>
  <inkml:trace contextRef="#ctx0" brushRef="#br0" timeOffset="111323.9514">6426 11685 1455 0,'-2'2'207'16,"-5"1"-96"-16,11 1-18 15,19 0-8-15,6 0 1 16,22-4-4-16,4 0-12 0,13 0-28 15,1 0-16-15,0-2-21 16,-8-1-36-16,-14-3-211 16</inkml:trace>
  <inkml:trace contextRef="#ctx0" brushRef="#br0" timeOffset="111602.7097">6846 11394 1433 0,'6'1'267'15,"2"1"62"-15,17 13-262 16,6 3-17-16,6 2-16 0,5 4-1 16,-6-4-12-1,-1 3-2-15,-12-1-3 0,-8-1 0 16,-14-2 8-16,-4 0 12 15,-12 2 21-15,-5-1 8 16,-1 10 9-16,-3-1-7 16,5 1-21-16,0 0-13 15,8-8-36-15,9-5 340 16</inkml:trace>
  <inkml:trace contextRef="#ctx0" brushRef="#br0" timeOffset="112475.0986">8316 11281 1468 0,'-2'-2'256'16,"-4"3"-56"-16,-11 2-21 16,-23 11-55-16,-8 3-20 15,-22 4-39-15,-2 0-14 16,5-3-28-16,9 4-15 0,10-1-9 16,6-2-4-16,16 2-6 15,7-4-3-15,20 3-5 16,20 5 3-16,14 0 9 15,17 3 6-15,20-2 7 16,-3-5 2-16,14 2 1 16,-4-4 2-16,-21-3-35 15,-8-6-41-15,-27-6-385 16</inkml:trace>
  <inkml:trace contextRef="#ctx0" brushRef="#br0" timeOffset="112715.624">7892 11145 1696 0,'3'0'380'16,"14"4"-196"-16,12 13-67 16,19 17-58-16,3 12-12 15,-2 26-8-15,-9 6-6 16,-31 6 1-16,-9 3-4 15,-17-9-7-15,-7-4-6 16,-3-13-7-16,0-8-10 16,-2-21-41-16,4-9-45 0,10-16-34 15</inkml:trace>
  <inkml:trace contextRef="#ctx0" brushRef="#br0" timeOffset="113235.3036">8954 11374 1237 0,'-10'-8'316'0,"0"-3"-109"0,-14-1-10 16,-4 4-10-16,-4 7-35 16,-11 1-25-16,-5 14-64 15,2 9-24-15,5 12-26 16,8 1-9-16,20 8-7 15,8-2-3-15,18-4 0 16,10 3 1-16,16-11 1 16,9-2 1-16,0-14 5 15,3-5-7-15,-4-9-71 16,-5-4-67-16</inkml:trace>
  <inkml:trace contextRef="#ctx0" brushRef="#br0" timeOffset="113505.6809">8978 11809 1058 0,'2'2'390'16,"3"2"-226"-16,4-4-10 15,0-5-24-15,3-3-10 16,1-4-26-16,-1 1 3 15,0 3-7-15,-3 2-5 0,-2 8-6 16,-3 8-8-16,-1 15-11 16,-3 5-7-16,1 10-13 15,-4 1-11-15,2-2-10 16,1-3-13-16,0-5-14 16,3-5-341-16</inkml:trace>
  <inkml:trace contextRef="#ctx0" brushRef="#br0" timeOffset="113879.9133">9494 11494 1510 0,'3'0'279'16,"6"7"-52"-16,9-6-113 16,11-1-25-16,13 1-43 15,5-2-16-15,5 0-22 16,-5 1-1-16,-8-1-98 16,-10 0-187-16</inkml:trace>
  <inkml:trace contextRef="#ctx0" brushRef="#br0" timeOffset="114064.5966">9553 11643 1536 0,'12'0'256'0,"22"4"-128"0,10 2-23 15,10 1-61-15,1 0 2 16,-6-4-242-16</inkml:trace>
  <inkml:trace contextRef="#ctx0" brushRef="#br0" timeOffset="114483.9307">10382 11095 1473 0,'0'8'243'0,"1"5"-71"15,-1 16-78-15,0 5-33 16,0 10-27-16,2 5-7 16,0-4-11-16,3-3-3 15,-2-11-8-15,-3-11-28 16,1-12-243-16</inkml:trace>
  <inkml:trace contextRef="#ctx0" brushRef="#br0" timeOffset="114723.7461">10344 11149 1223 0,'3'-8'307'16,"8"-3"-110"-16,6 3-128 15,5 5-25-15,10 2-33 16,0-2-2-16,0 3 6 16,-1 1 9-16,-7 4 12 15,-4 0 6-15,-7 3 10 16,-5 3 4-16,-3 3 25 15,-3 4 2-15,-2 3-12 16,0 3-16-16,0 5-34 16,2 0-8-16,3-1-10 15,2-1-29-15,1-3-72 16</inkml:trace>
  <inkml:trace contextRef="#ctx0" brushRef="#br0" timeOffset="114943.5265">10240 11614 1566 0,'-3'-3'301'0,"3"-1"-110"16,5 2-47-16,-5 2-54 15,30-1-25-15,57 1-31 16,-21 0-15-16,13 2-13 15,5 5 4-15,-4-1-39 16,-2-2-44-16</inkml:trace>
  <inkml:trace contextRef="#ctx0" brushRef="#br0" timeOffset="115273.3334">10458 11803 1648 0,'2'2'339'16,"3"8"-211"-16,-5 1-14 15,-2 11-35-15,-8 3-9 16,-1 4-10-16,-2 5-10 16,4-4-28-16,6 1-10 15,7-9-11-15,10-4-1 16,11-3-2-16,1-9-1 0,7 3-17 16,-1-7-29-16,-3-5-100 15,1 2-60-15</inkml:trace>
  <inkml:trace contextRef="#ctx0" brushRef="#br0" timeOffset="115437.2316">10638 11911 1385 0,'-2'5'280'16,"-4"1"7"-16,0 12-123 16,3 6-17-16,-1 12-43 15,4 5-7-15,2 8-20 16,3-2-7-16,4 2-25 15,-3-8-15-15,2-12-19 16,-4 0 109-16</inkml:trace>
  <inkml:trace contextRef="#ctx0" brushRef="#br0" timeOffset="117746.9045">20174 9006 550 0,'0'-9'363'16,"-1"-4"-20"-16,0 3-200 16,-1 4-62-16,-2 6-23 15,1 0-8-15,2 0-12 0,0 0 6 16,-4 12-9-16,-18 46-5 15,13-11-8-15,-2 8-8 16,5 22-9-16,1 17-1 16,6 16-3-16,3 6 0 15,0-10 1-15,5-8 0 16,3-13 2-16,-2-8 2 0,3-15 3 16,-1-13 2-1,-1-26 8-15,-1-8 3 0,-1-11 6 16,-1-5 1-16,-5-10-4 15,-2-7-4-15,-6-2-10 16,-1 5-7-16,-2 12-14 16,1 12-6-16,-2 15-5 15,0 11 3-15,0 24 4 16,3 12 3-16,7 27 1 16,2 8 2-16,5 9 14 15,-3 4 8-15,-4-2 12 16,-6 3 9-16,-12-1 5 15,-4 1 1-15,0-1 3 16,-4-8 0-16,5-6 4 16,3-9-3-16,-2-22-9 15,10-5-8-15,-1-17-15 0,4-5-2 16,4-15-48 0,4-6-81-16</inkml:trace>
  <inkml:trace contextRef="#ctx0" brushRef="#br0" timeOffset="119875.1417">11333 11509 1358 0,'7'7'229'0,"9"1"-72"16,11 4-42-16,20-11-18 16,7-1-24-16,24 6-30 15,0-6-11-15,-5 1-16 16,-3-1-2-16,-18-6-51 16,-8-1-51-16</inkml:trace>
  <inkml:trace contextRef="#ctx0" brushRef="#br0" timeOffset="120104.224">11455 11627 1386 0,'4'0'229'0,"4"1"-70"0,17-1-82 15,12 0-2-15,20 0-38 16,5 0-10-16,5 0-12 16,-10-4-4-16,-8 1-52 15,-10-5-42-15,-13-5-118 16</inkml:trace>
  <inkml:trace contextRef="#ctx0" brushRef="#br0" timeOffset="120249.2428">11923 11449 913 0,'4'-2'496'0,"6"2"-270"16,4 1-24-16,1 15-59 16,2 7-20-16,-6 11-5 15,-7 5-1-15,-6 0-19 16,-7-3-22-16,-4-6-56 16,-1-7 134-16</inkml:trace>
  <inkml:trace contextRef="#ctx0" brushRef="#br0" timeOffset="120831.6465">13185 11313 1145 0,'4'-2'356'15,"5"-1"-149"-15,-10 2-13 16,-8 9-61-16,-11 4-21 16,-23 11-44-16,-2 6-18 15,-14 2-20-15,1 0-9 0,13-4-13 16,5-4-5-16,18 0-7 16,9-1-3-16,14-3-7 15,11 3 1-15,18-1 3 16,9 2 0-16,19 1 7 15,4-1 3-15,3-2 3 16,-9-5 4-16,-7-1-74 16,-10-3-59-16</inkml:trace>
  <inkml:trace contextRef="#ctx0" brushRef="#br0" timeOffset="121056.7033">12919 11223 1541 0,'5'-1'282'0,"17"3"-89"15,6 10-64-15,19 26-46 0,6 11-21 16,-8 24-18-16,-6 7-4 16,-27 4-9-16,-12 0-2 15,-15-4-4-15,-6-6-14 16,0-14-44-16,-3-13-29 15,7-26-111-15,3-9-34 16</inkml:trace>
  <inkml:trace contextRef="#ctx0" brushRef="#br0" timeOffset="121565.9695">13880 11359 1500 0,'-19'-6'260'0,"-22"-3"-80"16,2 7-28-16,-1 12-53 15,6 10-21-15,11 17-36 16,1 3-11-16,15 9-8 16,3-2-1-16,17-6-2 15,14 0-2-15,7-9-5 16,10-2-3-16,0-12-2 15,-1-5-17-15,-3-11-61 16,-4-3-15-16</inkml:trace>
  <inkml:trace contextRef="#ctx0" brushRef="#br0" timeOffset="121855.5365">14030 11823 936 0,'4'-3'420'0,"5"-4"-248"0,6-1-56 16,0-4 5-16,3 0 2 16,2 3-7-16,-8 0 0 15,-5 3-9-15,0 4-18 16,-8 5-23-16,1 7-14 0,0 14-14 15,-3 6-2-15,0 10-13 16,3 3-4-16,2-7-6 16,-1-1-1-16,3-14-27 15,-4-6-28-15,-1-8-79 16</inkml:trace>
  <inkml:trace contextRef="#ctx0" brushRef="#br0" timeOffset="122508.7151">14163 11089 1471 0,'0'-3'288'0,"4"-4"-31"15,-5 7-98 1,1 9-32-16,0 9-76 0,0 7-24 16,1 13-4-16,-1 2-5 15,0 10-5-15,1-1 0 16,1-4-4-16,4-5 1 16,-1-13 0-16,-2-6-4 15,-3-14-17-15,-3-7-13 16,-5-13-13-16,-1-6 4 15,0-7 8-15,0 0 8 16,-4 0 6-16,-4-1-1 0,6 6 6 16,-2 5 1-16,0 6-1 15,6 5-1-15,3 4-6 16,4 1-2-16,8 4 1 16,6 1 0-16,7 0 5 15,4-3 4-15,1-1 2 16,-2-1 2-16,-2 1 1 15,-3-2 2-15,-1 1 1 16,-4-1 1-16,-5-3 2 16,-2 2-1-16,-7-5-1 15,-2 1-6-15,-7 3-12 16,-2 3 0-16,-13 6-1 16,-6 2 6-16,-9 2 15 15,-7 1 4-15,7-2 1 0,7-1 0 16,15-5-1-16,6-2-2 15,11-3 2-15,5-4 0 16,13 0-1-16,9-1 1 16,6-1 3-16,0 1 0 15,3 1-1-15,-3 1 0 16,-5 4-2-16,-3-1 3 16,-12-1 20-16,-5 1 316 15</inkml:trace>
  <inkml:trace contextRef="#ctx0" brushRef="#br0" timeOffset="123083.7922">14777 11544 1482 0,'1'0'248'0,"5"-3"-54"16,7 3-52-16,14-2-59 15,11 2-16-15,13 0-47 16,2 0-10-16,-1 2-15 16,-6 1-31-16,-13 1-130 15</inkml:trace>
  <inkml:trace contextRef="#ctx0" brushRef="#br0" timeOffset="123288.4775">14833 11685 1209 0,'12'3'316'0,"8"-1"-121"16,18-2-75-16,10 1-4 0,6 0-51 15,1 3-22-15,-7 2-32 16,-9-3-110-16</inkml:trace>
  <inkml:trace contextRef="#ctx0" brushRef="#br0" timeOffset="123728.0434">15573 11654 1383 0,'-4'-1'238'0,"-1"0"-39"15,10 2-43-15,18 0-60 16,10-1-9-16,22 0-41 16,4-1-14-16,12 2-16 15,-3 4-19-15,-11 2-95 16</inkml:trace>
  <inkml:trace contextRef="#ctx0" brushRef="#br0" timeOffset="123981.8004">16187 11196 1509 0,'-4'-4'282'0,"0"1"-53"16,4 8-129-16,-2 7-21 15,6 14-46-15,-1 6-6 16,4 14-4-16,0 6-3 16,-3-3-3-16,0 0-4 15,1-15-36-15,-2-9-34 0,0-16-143 16</inkml:trace>
  <inkml:trace contextRef="#ctx0" brushRef="#br0" timeOffset="124230.6711">16230 11174 1118 0,'13'-2'292'0,"17"4"-228"16,-2 1-32-16,1 3 3 16,-1 2 13-16,-1 5 25 15,-1-4 18-15,-4 3 1 16,-3 0 3-16,-10 1-19 15,-3-1-12-15,-6 8-24 16,-3 6-7-16,-1 9-9 16,-2 9-1-16,4 3-4 0,-1-3-1 15,6-8-27-15,4-5-54 16</inkml:trace>
  <inkml:trace contextRef="#ctx0" brushRef="#br0" timeOffset="124489.2227">16091 11709 1377 0,'13'0'220'15,"14"0"-60"-15,16-2-116 16,15 2-5-16,15 2-18 16,6 4-9-16,-2 4-3 15,-10-1 2-15,-20-1-110 16,-10 0-138-16</inkml:trace>
  <inkml:trace contextRef="#ctx0" brushRef="#br0" timeOffset="124804.9086">16326 11966 1442 0,'1'2'205'15,"0"1"-64"-15,-1 3-37 0,-1-6-7 16,0 0 2-16,-4 12-7 16,-12 36-12-16,14-28-29 15,3-6-11-15,8 3-18 16,2-4-4-16,10-1-5 16,4-1-3-16,5 0-1 15,3-3-2-15,-1-4-4 16,-2-3-15-16,-5-8-53 15,-3-2-40-15,0-4-161 16</inkml:trace>
  <inkml:trace contextRef="#ctx0" brushRef="#br0" timeOffset="125010.1921">16571 11936 1036 0,'-3'-4'410'0,"-5"-6"-226"15,-6 6-25-15,6 9-34 16,-1 8-16-16,3 11-33 15,-1 5 7-15,6 11-10 16,1 4 10-16,-1 2 10 0,6 5-3 16,-4-6 4-16,3 0-9 15,-1-4-24-15,2-5-10 16,-2-6-22-16,-3-8-4 16,1-11-34-16,-5-5 198 15</inkml:trace>
  <inkml:trace contextRef="#ctx0" brushRef="#br0" timeOffset="125876.825">20796 10010 1446 0,'-14'-1'207'0,"-9"1"-76"15,10-1-35-15,26-5-46 16,17 3-1-16,25-4-15 15,16-3-6-15,22 0-9 16,8-6 0-16,16 8-5 16,3 6-1-16,-5 3 0 15,-9 7-2-15,-22 2-2 16,-12-3 3-16,-26-2-45 16,-9 0-47-16,-25-9-215 0</inkml:trace>
  <inkml:trace contextRef="#ctx0" brushRef="#br0" timeOffset="126177.1236">20796 10121 979 0,'2'-2'402'16,"5"2"-242"-16,13-5-68 15,7-1 12-15,14 3-13 16,5-4-2-16,18 2-29 16,7 0-12-16,17 1-16 15,6-2-6-15,-3 3-8 16,1 3-2-16,-9-1-4 16,-7-2-1-16,-10-2-2 15,-12-2-1-15,-18-1-15 16,-10-2-16-16,-20 0-61 15,-6-3-34-15,-16-4-106 16</inkml:trace>
  <inkml:trace contextRef="#ctx0" brushRef="#br0" timeOffset="126412.5647">21567 9760 1111 0,'6'2'314'15,"3"2"-206"-15,13 5-69 0,3 6-2 16,11 7 6-16,3 6 0 15,2 10-8-15,1 3 5 16,-6 0 14-16,-7-7 23 16,-10-4 14-16,-8-6 2 15,-18-5 17-15,-6 2 3 0,-14-5 3 16,-6-1-5-16,-3 0-16 16,0-1-14-16,1-1-38 15,2 2-15-15,8 2-13 16,7-1 299-16</inkml:trace>
  <inkml:trace contextRef="#ctx0" brushRef="#br0" timeOffset="127514.0694">561 13711 1482 0,'-13'8'235'0,"-10"6"-84"15,10-3-28-15,27-5-45 16,15-6-5-16,24-4-22 16,15-4-11-16,20-5-18 15,11 3-8-15,7 5-9 16,-8 5 0-16,-8 6 4 16,-12-1-9-16,-10 1-76 15,-1-3-80-15</inkml:trace>
  <inkml:trace contextRef="#ctx0" brushRef="#br0" timeOffset="127859.3672">702 13867 1362 0,'-8'-3'211'0,"-9"0"-89"16,7-2-13-16,10 5-13 15,5 1-12-15,14-2-21 16,11 1-21-16,16 0-9 15,14-1 0-15,15 0-17 16,1 0-7-16,0-5-1 16,-3 1 0-16,-11-4-8 15,-3 0-17-15,-6 1-90 16,-8-5-64-16</inkml:trace>
  <inkml:trace contextRef="#ctx0" brushRef="#br0" timeOffset="128103.9485">1287 13645 1189 0,'1'-8'318'0,"0"-6"-149"16,6 5-52-16,7 1-2 16,0 10-34-16,4 4-19 15,10 6-31-15,3 5-5 16,8 0-3-16,-2 5-2 0,-13 2 4 15,-9 1 14-15,-13 5 28 16,-7 4 16-16,-11 4 7 16,-10 1-14-16,-13-3-27 15,-3-6-19-15,1-14 333 16</inkml:trace>
  <inkml:trace contextRef="#ctx0" brushRef="#br0" timeOffset="129102.329">3028 13683 1238 0,'-4'-2'283'0,"-15"-5"-137"16,-3 1 13-16,-10 5-20 16,-7 0-19-16,-2 7-25 0,1 8-22 15,2 6-38-15,1 6-12 16,11 10-17-16,10 4-7 15,16 5-2-15,11 6 1 16,17-3 0-16,8-6 0 16,19-15 0-16,8-5 4 15,0-14-40-15,3-4-55 16</inkml:trace>
  <inkml:trace contextRef="#ctx0" brushRef="#br0" timeOffset="129463.3584">3159 14239 1067 0,'2'-6'346'0,"3"-8"-229"16,2 1-19-16,2-6 0 15,0 1 6-15,1 2 8 16,-2-2-8-16,-2 8-6 0,-4 1-7 16,0 9-27-16,-1 1-8 15,-1 12-22-15,1 7-5 16,-1 8-5-16,-1 3-4 15,0-1-6-15,0-1-1 16,1-3-3-16,1-3 3 16,4-3-46-16,-1-7-32 15</inkml:trace>
  <inkml:trace contextRef="#ctx0" brushRef="#br0" timeOffset="129857.4592">3593 13839 1269 0,'-3'0'300'0,"3"-2"-99"15,6 1-64-15,-6 1-32 16,19 0-53-16,50 2-12 16,-16-1-22-16,6 1-8 0,-2 1-15 15,-1 1-39-15,-15-1-275 16</inkml:trace>
  <inkml:trace contextRef="#ctx0" brushRef="#br0" timeOffset="130106.6769">3662 13992 1476 0,'3'5'230'0,"10"3"-74"16,5-4-8-16,14 0-31 16,7-3-5-16,9-2-49 0,3 1-24 15,0 5-22-15,-13-6-17 16</inkml:trace>
  <inkml:trace contextRef="#ctx0" brushRef="#br0" timeOffset="131484.3796">4668 13784 792 0,'4'-6'511'0,"0"-11"-250"16,6-2-99-16,0-4-19 16,1-3-25-16,3-4-52 15,-1-1-7-15,-5-3-18 16,-1 5-1-16,-2 3-6 16,-4 3-7-16,0 8-7 15,-1 4-2-15,-2 14-6 16,-2 4-2-16,0 9-9 15,2 8-2-15,4 6-4 16,4 11-2-16,11 9 2 16,2-2 0-16,4 7 6 15,1-6-7-15,-3-6-65 16,-2-6-53-16</inkml:trace>
  <inkml:trace contextRef="#ctx0" brushRef="#br0" timeOffset="131677.0931">4494 13932 1621 0,'14'4'286'16,"22"0"-221"-16,13 0-23 0,23-3-20 15,9-2-9-15,8-4-7 16,-3-2 3-16,-6 2-60 15,-9 2-61-15</inkml:trace>
  <inkml:trace contextRef="#ctx0" brushRef="#br0" timeOffset="132097.3706">4680 14440 1626 0,'-14'-8'304'0,"-13"-12"-226"15,10-7-19-15,17-5-27 16,11-4-18-16,16-2 5 0,10 5 2 16,23 15 1-1,3 5 2-15,3 22-3 0,-10 6 0 16,-30 19 11-16,-13 8 0 15,-24 4-3-15,-9 7-3 16,-15-5-19-16,-5-5-12 16,-4-9-23-16,0-9-12 15,3-14-22-15,7-8-19 16,9-9-10-16,10-12 4 16,14-5 20-16,4-5 20 15,16 4 47-15,6 7 20 0,13 5 29 16,3 5 9-16,7 11 9 15,-1 9 4-15,-7 12 2 16,-6 6-4-16,-11 0-24 16,-5-2-8-16,-4-6-63 15,0-8-17-15</inkml:trace>
  <inkml:trace contextRef="#ctx0" brushRef="#br0" timeOffset="132536.9991">5410 13872 1157 0,'7'7'314'0,"7"4"-193"16,5-2-58-16,7-1 17 16,8-3-16-16,-2-5-1 15,0-11-13-15,-4 1-23 16,-11-5-10-16,-2 0 0 0,-10 0-1 16,-4-2-1-16,-9-1-6 15,-3 3-3-15,-8 4-4 16,-7 4 0-16,-2 7 0 15,-3 3 1-15,-3 12 2 16,7 5-1-16,5 12 6 16,2 4 2-16,10 10 9 15,3-2 5-15,12-4 5 16,5-6 3-16,15-11 2 16,6-2-3-16,10-9-5 15,5-1-4-15,2-10-10 16,2-4-31-16,-6-8-30 15</inkml:trace>
  <inkml:trace contextRef="#ctx0" brushRef="#br0" timeOffset="132761.4891">5864 13195 1696 0,'0'-2'390'0,"-6"-4"-183"15,0 4-86-15,4 2-74 16,1 5-24-16,1-5-30 16,0 0-32-16,0 0-92 15</inkml:trace>
  <inkml:trace contextRef="#ctx0" brushRef="#br0" timeOffset="132966.2158">5921 13342 1445 0,'7'14'218'0,"4"18"-45"16,-5 3 2-16,-8-2-18 15,-3 4 5-15,-10-7-54 16,-6-6-19-16,-10-5-27 15,-6-11-17-15,0-7-22 16,2-6-8-16,11-7-40 16,8-6-27-16,13-3-88 0,4-4-79 15</inkml:trace>
  <inkml:trace contextRef="#ctx0" brushRef="#br0" timeOffset="133355.0727">6106 13054 1067 0,'3'-2'397'16,"1"2"-209"-16,6 5-88 16,-1 5-9-16,1 8-17 15,-2 2-8-15,-5 4 1 16,-3 0-3-16,-1-2-2 15,-5-4-1-15,1-8-24 16,-2-6-7-16,2-5-10 16,4-5-5-16,1-9-7 15,0-2-6-15,8-6-8 16,1 1-2-16,3-2-1 16,-1 0 1-16,2 4 6 15,1 0 0-15,1 9 12 16,0 2 5-16,-4 10 7 15,1 7 3-15,-3 6-3 16,1 5-3-16,1 2-6 0,1 2-4 16,1 4-16-16,1-3-27 15,-1 2-135-15,-5-1-86 16</inkml:trace>
  <inkml:trace contextRef="#ctx0" brushRef="#br0" timeOffset="133580.6804">6053 13404 1363 0,'0'4'223'0,"3"4"-80"15,11 1-39-15,17-2-6 16,3 0-22-16,16-7-27 15,2 0-15-15,4 1-23 16,2-2 2-16,-13-4-44 16,-5 2-55-16</inkml:trace>
  <inkml:trace contextRef="#ctx0" brushRef="#br0" timeOffset="133886.9086">6370 13547 1432 0,'-9'7'210'16,"-11"7"-91"-16,-2 1 7 15,11 7-48-15,-2-2-8 0,13 3-15 16,3-5-2-16,1-4-6 16,13 0-6-16,4-4-17 15,0-2-7-15,-1-4-16 16,0-4-25-16,-7-6-78 16,1-3-41-16,2-4-209 15</inkml:trace>
  <inkml:trace contextRef="#ctx0" brushRef="#br0" timeOffset="134015.2001">6467 13595 1108 0,'0'4'380'0,"-3"4"-173"16,1 7-10-16,-2 8-26 15,-3 4-20-15,8 9-41 16,1 4-18-16,4 6-40 16,-4-3-14-16,2-3-25 15,-6-9 371-15</inkml:trace>
  <inkml:trace contextRef="#ctx0" brushRef="#br0" timeOffset="134420.0705">7411 14060 1452 0,'12'14'232'16,"1"10"-71"-16,1 19-37 0,-15-4 1 15,-12 9-25 1,-3-1-24-16,-11-10-21 0,1-6-31 15</inkml:trace>
  <inkml:trace contextRef="#ctx0" brushRef="#br0" timeOffset="135276.0928">8457 13747 1189 0,'-7'-5'331'0,"-9"-5"-147"16,-5 4-33-16,-8 1-4 15,-8 5-48-15,-3 4-20 16,-4 10-35-16,5 5-13 16,8 12-26-16,6 5-4 15,16 13 7-15,10 1 4 0,22 0 4 16,13-4 1-16,10-13-6 16,7-8-1-16,3-13-12 15,-1-5-34-15,-2-9-240 16</inkml:trace>
  <inkml:trace contextRef="#ctx0" brushRef="#br0" timeOffset="135901.6839">8592 14233 1540 0,'-2'-7'249'0,"4"-9"-141"16,3-3-22-16,11-1-24 16,6 4-4-16,6 8-6 15,1 7-4-15,-3 9-22 16,-4 7-5-16,-8 11 1 16,-13 4 1-16,-16 6 3 15,-9 2-3-15,-9-3-8 16,-3-4 0-16,7-9-12 15,0-10-3-15,6-12-30 16,8-2-13-16,5-10-6 16,6 3 1-16,10-5 21 0,8 2 11 15,6 5 10-15,7 1 5 16,3 10 2-16,4 4 3 16,4 9-1-16,-6 0 0 15,6 3-22-15,-9-5-75 16</inkml:trace>
  <inkml:trace contextRef="#ctx0" brushRef="#br0" timeOffset="136171.1121">9117 13887 1505 0,'9'3'269'16,"4"0"-56"-16,18 3-120 16,7-1-2-16,4 0-50 15,2-1-22-15,-3 3-8 16,-5-4-11-16,-5-1-94 15,-3 1 10-15</inkml:trace>
  <inkml:trace contextRef="#ctx0" brushRef="#br0" timeOffset="136340.5839">9117 14035 1393 0,'4'1'277'0,"5"5"63"0,22 0-229 16,8-1-1-16,15 8-54 16,-1-5-23-16,-4-1 36 15</inkml:trace>
  <inkml:trace contextRef="#ctx0" brushRef="#br0" timeOffset="136843.9749">10174 13802 1277 0,'-8'-7'274'0,"-16"-5"-89"16,-9-2-22-16,-7 7-31 15,-1 4-20-15,-1 12-41 16,0 7-13-16,10 15-20 16,2 7-9-16,7 7-5 15,13 4 0-15,11 3-9 16,4-6-3-16,20-4-3 15,2-5-1-15,10-15 2 16,7-2 1-16,5-10-11 16,2-10-21-16,-1-4-106 15,-3-6-178-15</inkml:trace>
  <inkml:trace contextRef="#ctx0" brushRef="#br0" timeOffset="137128.7883">10212 14283 1392 0,'3'-1'205'16,"1"-4"-111"-16,4 1 2 16,6-2-4-16,-1-2-8 15,2-3-7-15,-1 3 3 16,-3 4-8-16,-4 1-8 0,-3 6-13 15,0 5-7-15,1 9-5 16,-2 9-1-16,1 9-8 16,-4 2-5-16,-4 2-9 15,4-4-4-15,7-8-13 16,-2-7-16-16,1-14-43 16,4-4-13-16</inkml:trace>
  <inkml:trace contextRef="#ctx0" brushRef="#br0" timeOffset="137733.4753">10407 13477 1514 0,'1'-7'271'15,"-1"-12"-75"-15,0 7-11 16,0 10-55-16,-2 2-35 16,2 14-51-16,0 7-22 15,1 13-19-15,6 4-2 16,-2 2 0-16,-1 2 0 16,4-1 2-16,-3-3-1 0,1-8-29 15,1-4-17-15,-4-13-53 16,-2-3-41-16,-1-8-74 15,-4-5-26-15,-7-9-2 16,-4-3-197-16,-4-3 87 16,-1-4 237-16,-2-3 440 15,3 1 22-15,1 2-137 16,6 4-102-16,6 4-27 16,4 5 8-16,7 4-21 15,5 5 8-15,2 1-19 16,11 5-19-16,5 3-19 15,3 2-9-15,5 1-4 16,-3 1-1-16,-5-5 2 16,-5-1 0-16,-7-3 3 15,-7-3 4-15,-7-1-9 16,-6-5-8-16,-11-1-24 0,-6 1-4 16,-14 0 3-16,-3 2 10 15,-4 5 16-15,4-2 0 16,15 4 1-16,6-1-2 15,10-1-1-15,9 0 2 16,11-4 2-16,4-3 3 16,13-8 2-16,4-4-2 15,5-4-2-15,5 0 3 16,-4 7-313-16</inkml:trace>
  <inkml:trace contextRef="#ctx0" brushRef="#br0" timeOffset="138168.1487">10955 14015 1581 0,'6'-1'320'0,"4"-8"-112"16,8 6-123-16,10 1-13 15,12-6-47-15,9 12-13 16,3-4-7-16,0 0-26 15</inkml:trace>
  <inkml:trace contextRef="#ctx0" brushRef="#br0" timeOffset="138352.6528">11015 14223 1650 0,'11'2'335'0,"20"2"-234"16,9-4-3-16,13 0-47 15,1 0-20-15,-3-4 166 16</inkml:trace>
  <inkml:trace contextRef="#ctx0" brushRef="#br0" timeOffset="138844.9815">11839 13890 1155 0,'5'-18'339'0,"5"-23"-130"16,6-1-36-16,-3-1-37 15,-3 0-17-15,-2 10-39 16,-3 4-15-16,-4 10 2 16,3 7-3-16,-3 10-19 15,-1 1-10-15,-4 9-20 16,0 11-11-16,-1 12-7 15,4 9 0-15,6 20 1 16,3 5 1-16,7 1 2 16,1-2-3-16,-1-19-51 0,-1-7-39 15,-9-13-136-15</inkml:trace>
  <inkml:trace contextRef="#ctx0" brushRef="#br0" timeOffset="139026.5028">11701 14104 1301 0,'4'-1'276'0,"18"0"-26"15,3-4-87-15,22 8-76 16,8-2-14-16,7-5-54 16,8 4-11-16,1 4 1 15,-6-4-27-15,-7 11-177 16</inkml:trace>
  <inkml:trace contextRef="#ctx0" brushRef="#br0" timeOffset="139439.9226">11833 14498 1332 0,'-19'-5'217'16,"-2"-1"-96"-16,6-9-80 0,9 0-2 16,18-5-1-16,-1-5 1 15,20 0 27-15,10 3 20 16,7 15 3-16,5 8 3 16,-8 19 6-16,-14 4-10 15,-20 13 0-15,-11 5-5 16,-22-1-26-16,-4-1-5 15,-10-7-22-15,-5-7-7 0,4-7-12 16,-1-8-10-16,11-16-30 16,4-3-21-16,11-9-30 15,4-4 2-15,13 4 12 16,4-5 15-16,8 3 24 16,7 4 9-16,4 13 10 15,2 3 7-15,0 14 14 16,1 8 11-16,-3-1 12 15,-1 7-1-15,-2-2 2 16,-6-4-5-16</inkml:trace>
  <inkml:trace contextRef="#ctx0" brushRef="#br0" timeOffset="140023.7908">12546 13934 1494 0,'0'3'217'0,"7"7"-131"15,9 4-15-15,2-10-13 16,12 1-16-16,6-2-16 16,-6-7-4-16,6 0-3 15,-9-8 0-15,-6-5-2 16,-6-3-2-16,-8-2-3 16,-7 3-2-16,-10 1-9 15,-5 2-2-15,-19 6-4 16,2 5 0-16,-13 9 3 15,0 7 2-15,7 14 3 0,1 5 5 16,14 4 5-16,10 6 10 16,19-3 13-16,10 3 8 15,20-7 14-15,6-5-4 16,7-3-10-16,5-2-9 16,-4-7-16-16,-3-8-6 15,-3-11-46-15,-6-12 44 16</inkml:trace>
  <inkml:trace contextRef="#ctx0" brushRef="#br0" timeOffset="140288.0852">12736 13378 1572 0,'8'-2'302'0,"7"-6"-83"16,2 2-74-16,16 3-52 16,0 3-19-16,9 2-51 0,6 1-12 15,-1-1-22 1,-1-3-34-16,1-2-409 0</inkml:trace>
  <inkml:trace contextRef="#ctx0" brushRef="#br0" timeOffset="140459.8174">13277 13165 1462 0,'-1'-7'260'0,"-1"0"-37"15,-2-2-76-15,-1 6-92 16,5 4-28-16,-2 2-100 16,2-3-49-16</inkml:trace>
  <inkml:trace contextRef="#ctx0" brushRef="#br0" timeOffset="140683.0541">13303 13298 1136 0,'1'16'325'0,"5"24"-185"16,2 6 9-16,-2 6-6 16,0 1-2-16,-6-1-41 15,-7-7 14-15,-7-7-9 16,-2-4-10-16,-7-12-24 16,3-3-16-16,-4-15-16 0,1-6-8 15,3-14-15-15,-4-10-16 16,7-4-55-16,2-7-30 15,13-3-73-15,7 1-58 16</inkml:trace>
  <inkml:trace contextRef="#ctx0" brushRef="#br0" timeOffset="141087.4519">13553 13030 1133 0,'6'3'341'0,"1"3"-179"16,-2 4-34-16,2 8-36 16,-2 0-7-16,4 6-15 15,1 2-5-15,-9-7-7 16,-1-1 0-16,-5-10-30 15,0-4-6-15,-1-5-1 16,-1-6-4-16,6-2-7 16,-1-4-8-16,2-6-12 15,3-2-6-15,6-7-3 0,0-4 4 16,9 2 3 0,-4-2 4-16,3 7 14 0,1 7 8 15,0 11 9-15,-3 9 5 16,-3 13-2-16,-3 4-4 15,1 7-5-15,0 4-3 16,2 1-5-16,0 3-3 16,0-4-24-16,-1 0-52 15</inkml:trace>
  <inkml:trace contextRef="#ctx0" brushRef="#br0" timeOffset="141343.0632">13496 13371 1466 0,'8'1'229'0,"14"-1"-63"15,11 0-53-15,16-1-37 16,1-2-23-16,3-1-35 16,-1 4-1-16,-4 4-66 0,-6 0-24 15</inkml:trace>
  <inkml:trace contextRef="#ctx0" brushRef="#br0" timeOffset="141820.8263">13704 13543 1297 0,'-1'6'258'0,"-7"5"-69"16,-1 3-59-16,3 2-14 15,-1-2-14-15,9-3-28 16,7 2-8-16,9-4-23 16,1-2-5-16,1-2-15 15,0-2-6-15,-2-2-7 16,4 2-6-16,-3-3-29 15,-8-4-25-15,-3 0-62 16,-4-8-25-16,-4-5-4 16,-1 1 23-16,-5-5 58 0,-1 5 26 15,0 7 50-15,0 4 14 16,0 8 33-16,4 10 25 16,-2 6 14-16,2 5 8 15,0 13 0-15,3 3 6 16,0 11-22-16,5 3-20 15,2-3-24-15,-4-6-21 16,3-11-21-16,-1-7 362 16</inkml:trace>
  <inkml:trace contextRef="#ctx0" brushRef="#br0" timeOffset="153950.2598">14562 14208 1633 0,'-9'3'299'16,"-6"9"-190"-16,-1-1 93 16</inkml:trace>
  <inkml:trace contextRef="#ctx0" brushRef="#br0" timeOffset="154538.416">15269 14244 1313 0,'0'4'194'16,"3"1"-131"-16,7-5-18 15,6-13 14-15,2-6 15 16,5-18-2-16,3-8 9 16,5-7 11-16,0-6-3 15,-3-10-14-15,-11-4-5 0,-10-4-21 16,-7-1 2-16,-4 21-9 15,4 13-8-15,-3 21-5 16,3 14-12-16,0 16-19 16,0 13-3-16,10 29-19 15,10 15 1-15,10 29 14 16,4-1 5-16,6-6 4 16,-4-11 1-16,1-23 1 15,-1-6-24-15,-12-17-54 16,-4-9-34-16,-13-14-145 15</inkml:trace>
  <inkml:trace contextRef="#ctx0" brushRef="#br0" timeOffset="154714.0342">15325 14021 1559 0,'0'4'279'0,"11"3"-93"0,8 1-42 15,19 0-19-15,12 3-31 16,11 0-55-16,-3-2-16 16,-5-1-58-16,-9-7-56 15</inkml:trace>
  <inkml:trace contextRef="#ctx0" brushRef="#br0" timeOffset="154894.2535">15108 13814 1692 0,'-9'-10'348'0,"-8"-6"-232"16,9 9-73-16,12 7-52 16,9 5 4-16,15 5-97 15,14 7-117-15</inkml:trace>
  <inkml:trace contextRef="#ctx0" brushRef="#br0" timeOffset="155226.8795">15856 14202 1356 0,'7'11'261'0,"3"4"7"16,12 1-137-16,9-1-13 15,7-6-31-15,-1-6-24 16,-2-5-34-16,-7-8 1 16,-14-9 2-16,-6-2 2 0,-11-5-3 15,-8-4-6-15,-10-2-6 16,-5 4 0-16,-8 4-9 16,-4 4-1-16,3 11-4 15,7 8-5-15,11 14-8 16,4 10-3-16,9 16-3 15,3 5 0-15,3 9 5 16,6 4 4-16,6 7 5 16,3-4 0-16,4-6-2 15,1-6-29-15,1-15-110 16</inkml:trace>
  <inkml:trace contextRef="#ctx0" brushRef="#br0" timeOffset="155522.2098">16528 14192 1570 0,'-8'12'289'0,"-21"12"-140"0,-7 3-23 16,-9 3-33-16,-7-4-26 15,2-10-30-15,6-6-8 16,9-13-22-16,5-10-16 15,8-7-21-15,4-4-5 16,9 0 2-16,6 4 9 16,10 8 29-16,5 5 21 15,10 9 23-15,2 10 15 16,6 12 8-16,3 9-5 16,5 13-6-16,0 5-7 0,-3-5-10 15,-6-6-35-15</inkml:trace>
  <inkml:trace contextRef="#ctx0" brushRef="#br0" timeOffset="156464.8895">8596 15915 1311 0,'1'-8'262'0,"-1"-11"-74"16,3 11-3-16,1 11-55 15,1 12-13-15,5 25-52 16,1 9-10-16,1 26-15 15,1 9-17-15,-3 10-13 0,0-1-2 16,-1-8 1-16,0-10-6 16,2-21-38-16,3-3-33 15</inkml:trace>
  <inkml:trace contextRef="#ctx0" brushRef="#br0" timeOffset="156709.6012">8987 15923 1563 0,'-1'0'290'0,"-4"8"-100"16,-1 10-63-16,4 19-42 15,3 10-9-15,4 18-24 16,4 4-8-16,5 8-18 15,0 0-9-15,2-8-17 16,-1-3-18-16,-4-11-59 16,-3-10-38-16,-2-5-134 15</inkml:trace>
  <inkml:trace contextRef="#ctx0" brushRef="#br0" timeOffset="156883.5845">8707 16352 1730 0,'10'1'360'15,"20"4"-272"-15,8-1-24 16,14-1-12-16,5-1-21 16,4-2-40-16,6 0 109 15</inkml:trace>
  <inkml:trace contextRef="#ctx0" brushRef="#br0" timeOffset="157258.6855">9639 15921 1042 0,'-9'-4'439'0,"-16"-5"-178"0,-9 8-16 16,-7 16-68-16,-4 8-24 15,0 18-64-15,2 7-26 16,13 25-39-16,4 6-10 16,20 19-15-16,4 3-1 15,14-10-2-15,16-4 2 16,3-24 2-16,10-6 5 16,2-20-38-16,1-10-28 15</inkml:trace>
  <inkml:trace contextRef="#ctx0" brushRef="#br0" timeOffset="157652.9987">9673 16240 1549 0,'-2'0'279'0,"-6"-2"-94"16,8 2-68-16,16 6-26 16,6-1-27-16,16 3-37 15,-3-5-3-15,1 1-8 16,-4-2-5-16,-6 0-2 16,0 4-1-16,-4 2-2 15,-8 1-5-15,-8 8-10 0,-10 5-5 16,-12 5-7-16,-3 3-4 15,-13 0-13-15,6 0-4 16,-3-4-1-16,-1-4 7 16,9-1 20-16,2-1 13 15,12-10 15-15,13 0 7 16,12-5 8-16,7-5-5 16,11 0-8-16,1 0-6 0,5 2-1 15,-1 2-13-15,-3-2-153 16</inkml:trace>
  <inkml:trace contextRef="#ctx0" brushRef="#br0" timeOffset="157859.6722">9663 16385 1484 0,'0'0'266'0,"10"2"3"16,12 5-119-16,11 1-70 16,13 6-10-16,7 1-43 15,3 0-12-15,5 3-16 16,-10-8-6-16</inkml:trace>
  <inkml:trace contextRef="#ctx0" brushRef="#br0" timeOffset="158086.6332">10023 15968 1683 0,'5'4'353'0,"11"19"-192"16,5 9-72-16,13 18-14 15,9 17-17-15,1 10-23 16,-9 9 3-16,-23 9-2 15,-18-4-2-15,-20-1-4 16,-6-8-4-16,-3-15-39 16,3-10-38-16,5-24 73 15</inkml:trace>
  <inkml:trace contextRef="#ctx0" brushRef="#br0" timeOffset="158502.1302">10523 16313 1468 0,'9'2'251'16,"5"0"-31"-16,19 2-141 15,11 1-6-15,8-3-43 16,0 3-17-16,-2-1-10 16,-7 0-46-16</inkml:trace>
  <inkml:trace contextRef="#ctx0" brushRef="#br0" timeOffset="158727.5267">10564 16507 1461 0,'10'2'277'0,"10"5"-9"16,17-1-123-16,8-3-1 16,6 1-73-16,2-1-20 0,-1-3-41 15,-2-1 387-15</inkml:trace>
  <inkml:trace contextRef="#ctx0" brushRef="#br0" timeOffset="164377.1439">11595 16516 1365 0,'-53'9'192'0,"-38"4"-108"15,25 2-76-15,12-1-5 16,34-5-7-16,14-1-1 15,33-5-2-15,24-3 1 16,41-4 15-16,22-2 18 16,39-1 26-16,25-4 10 0,31 1 14 15,25 0-5-15,32-3-14 16,15 3-9-16,27-3-18 16,10 1-7-16,20 0-13 15,8 3-5-15,9 0 0 16,2-3-2-16,-14 1-1 15,15-2 1-15,1-2 0 16,-10 1 1-16,17-3 0 16,-21-2 0-16,-19 4-3 15,-8 0 2-15,-29 11 24 16,-19 0 3-16,-31 9 13 16,-18 5-25-16</inkml:trace>
  <inkml:trace contextRef="#ctx0" brushRef="#br0" timeOffset="165140.3019">14757 15931 850 0,'0'0'460'0,"-2"-3"-242"15,4 1-112-15,-2 1 9 16,0-1-19-16,0 1-5 15,2-19-24-15,38-32-8 0,-27 23-14 16,4-2-1-16,-1-3-9 16,1-1 1-16,-4 6 11 15,-1 2 2-15,-1 10 5 16,-6 4-2-16,1 10-18 16,-5 0-8-16,-3 10-21 15,0 5-6-15,-3 7-2 16,1 5 2-16,4 10 3 15,2 6 4-15,6 15 7 16,3 3 3-16,0 5-1 16,-2-1-1-16,-5-15-3 15,-1-5 4-15,-3-17 8 16,0 2 6-16,1-10 3 16,1-2-3-16,3-5-2 15,0-7 3-15</inkml:trace>
  <inkml:trace contextRef="#ctx0" brushRef="#br0" timeOffset="166492.169">11508 16917 1145 0,'-11'4'361'0,"-17"5"-122"0,-4 9-53 16,-5 22-61-16,-2 6-7 15,8 23-33-15,4 13-19 16,18 23-26-16,9 6-9 16,13-2-18-16,13-1-5 15,7-21-1-15,9-8-24 0,11-13-114 16,3-17-201 0</inkml:trace>
  <inkml:trace contextRef="#ctx0" brushRef="#br0" timeOffset="166871.1632">11748 17356 1389 0,'-1'-5'211'0,"-1"-10"-87"16,4-1-27-16,6-6-11 0,0-4-15 16,-6-4-14-16,3 3-1 15,-6-2 17-15,1 8 8 16,8 13-4-16,-7 6-6 15,-1 17-17-15,-5 5-7 16,5 24-11-16,3 10-2 16,2 16-4-16,6 1-7 15,-9-6-9-15,-1-3 1 0,-1-14-33 16,5-7-41-16,1-13-11 16</inkml:trace>
  <inkml:trace contextRef="#ctx0" brushRef="#br0" timeOffset="167122.9014">12016 17461 1627 0,'6'5'320'0,"20"-2"-163"0,10 0-54 15,17-1-14-15,7 0-26 16,-5 2-37-16,-1 0-39 16</inkml:trace>
  <inkml:trace contextRef="#ctx0" brushRef="#br0" timeOffset="167406.6491">12554 17431 1507 0,'10'0'238'0,"27"0"-100"16,7 0-28-16,6 3-12 16,6-1-21-16,-10 1-40 15,-1 1-8-15,-8-6-80 16,-6-2-63-16</inkml:trace>
  <inkml:trace contextRef="#ctx0" brushRef="#br0" timeOffset="167578.2006">12661 16932 1634 0,'1'7'322'16,"3"15"-178"-16,-1 9-50 15,6 19-41-15,3 8-10 16,1 9-26-16,5 7-17 16,-3-2-36-16</inkml:trace>
  <inkml:trace contextRef="#ctx0" brushRef="#br0" timeOffset="167959.1819">12572 17776 1375 0,'3'-11'229'0,"6"-17"-22"16,9 1-63-16,13 4-37 16,2 3 16-16,-1 13-39 15,1 7-21-15,-11 15-25 16,-7 11-4-16,-9 14-5 15,-13 8-1-15,-10 1-2 0,1 1-9 16,-20-9-16-16,5-6-12 16,-5-13-16-16,-5-8-9 15,12-19-34-15,5-6-4 16,17-16-7-16,7-2 7 16,19-3 39-16,7 1 23 15,11 4 37-15,3 11 17 16,-8 16 32-16,-1 13 2 15,-9 13-3-15,-2 6-7 0,-5 1-23 16,1 6-7-16,-7-3-63 16,3-10 89-16</inkml:trace>
  <inkml:trace contextRef="#ctx0" brushRef="#br0" timeOffset="168438.3376">13137 17420 1455 0,'5'8'234'0,"-1"3"-62"15,13 4-70-15,6 0-12 16,-3-10-33-16,10 2-9 16,-9-8-19-16,0-4-7 15,-4-6-5-15,-5-5-2 16,-3-3-4-16,-4-2-1 15,-8 4-7-15,-11-4-3 0,-6 6-3 16,-9 4-2-16,-6 11 0 16,3 4 0-16,-7 16 2 15,8 5 2-15,8 12 1 16,4 4 8-16,18 1 15 16,9 3 5-16,20-6 10 15,9-4 1-15,6-7-10 16,-1-11-5-16,-1-9 2 15,-4-7-30-15,0-11-83 16,-2-8-326-16</inkml:trace>
  <inkml:trace contextRef="#ctx0" brushRef="#br0" timeOffset="168681.8031">13422 16704 1735 0,'-2'-1'411'15,"-3"1"-241"-15,1 3-58 0,2-3-72 16,1 0-29-16,-2 11-73 15,-12 34-35-15</inkml:trace>
  <inkml:trace contextRef="#ctx0" brushRef="#br0" timeOffset="168876.9541">13423 16945 1516 0,'2'15'269'0,"1"14"-70"15,-1 3-30-15,-2 4-25 16,-3-2-30-16,-2 1-36 16,-3-3-11-16,-4-6-18 15,-1-6-14-15,-5-13-19 16,0-7-16-16,1-10-60 16,-1-9-40-16,6-6 74 0</inkml:trace>
  <inkml:trace contextRef="#ctx0" brushRef="#br0" timeOffset="169264.1408">13661 16700 1430 0,'7'5'202'0,"-2"8"-81"16,-2 2-25-16,6 11 0 15,-9 2-4-15,4 4-10 16,-4 0-2-16,-1-3-27 16,-2-7-13-16,1-5-19 15,0-5-3-15,0-13-1 16,4-3-2-16,-2-14-2 16,6-6-5-16,-1-10-3 15,-4-4-3-15,8 1-1 16,-4 0-1-16,4 9-1 15,3 6 7-15,-6 15 13 16,4 6 4-16,-2 12 6 16,-4 5-7-16,3 7-9 15,-1 5-4-15,3 4-4 16,2 2 0-16,0 0-19 16,1 0-37-16,-4-8-119 0,1-3-85 15</inkml:trace>
  <inkml:trace contextRef="#ctx0" brushRef="#br0" timeOffset="169459.4293">13574 17034 1604 0,'6'2'297'0,"14"11"-187"16,8-10-11-16,12 1-24 15,6 1-22-15,3-1-24 16,-6-1-3-16,0 1-58 16,-9-2-42-16</inkml:trace>
  <inkml:trace contextRef="#ctx0" brushRef="#br0" timeOffset="169875.5436">13722 17150 1523 0,'-1'2'243'16,"-4"10"-126"-16,-2 1-23 15,-2 4-20-15,7 7-15 16,-1-2-7-16,1-1-4 16,5-2-17-16,2-4-8 15,5-2-10-15,8-1-2 0,-2-9-2 16,1-2-15-16,7-4-35 16,-8-8-19-16,1-1-64 15,-5-3 7-15,-7-5 28 16,0 2 20-16,-3 0 66 15,-2 6 39-15,0 9 50 16,-5 6 23-16,-2 13 18 16,2 2-16-16,-1 11-44 15,1 6-10-15,5 4-24 16,-1 5-6-16,1-4-24 16,5-1-23-16</inkml:trace>
  <inkml:trace contextRef="#ctx0" brushRef="#br0" timeOffset="170416.1413">14194 17306 1527 0,'2'3'280'16,"0"3"-38"-16,7 3-139 16,11 2-4-16,6-8-26 15,8-2-23-15,12-1-20 16,1-1-7-16,-2 1-12 16,-8 0-3-16,-14 6-9 15,-10 1-6-15,-17 4-10 16,-6 5-3-16,-16 5 0 15,-5 6 2-15,-8 7 6 16,-1 0 5-16,1-1 3 16,5 2 0-16,11-11 2 0,6-1 0 15,10-6 0-15,7-6 7 16,3-4 13-16,11-2 1 16,10-4 2-16,3-1-6 15,10 2-9-15,-1-1-6 16,0 0-77-16,-3 0-64 15</inkml:trace>
  <inkml:trace contextRef="#ctx0" brushRef="#br0" timeOffset="170616.916">14222 17518 1466 0,'0'0'262'0,"-2"0"-33"16,3 2-51-16,-1-2-67 16,8 1-34-16,22 2-50 15,55 4-9-15,-22-2-4 16,1 0-14-16,2 2-29 16</inkml:trace>
  <inkml:trace contextRef="#ctx0" brushRef="#br0" timeOffset="170851.4417">14410 17171 1433 0,'7'1'215'16,"13"1"-51"-16,8 1-75 0,13 1-49 16,1-1-3-16,0-3-72 15,-6-2-93-15</inkml:trace>
  <inkml:trace contextRef="#ctx0" brushRef="#br0" timeOffset="170975.6141">14728 17027 1478 0,'0'3'297'16,"0"6"15"-16,-1 13-149 16,2 3-51-16,2 7-61 15,1 4-17-15,1-1 6 16</inkml:trace>
  <inkml:trace contextRef="#ctx0" brushRef="#br0" timeOffset="171390.65">14795 16567 1562 0,'13'10'284'16,"9"10"-103"-16,19 36-93 15,10 24 5-15,12 35-30 16,1 10-10-16,-19 17-2 16,-15 7 3-16,-41 2 1 15,-22 6-11-15,-29-4-23 16,-11-14-6-16,8-31-14 16,8-19-18-16,19-41-67 15,9-15-35-15</inkml:trace>
  <inkml:trace contextRef="#ctx0" brushRef="#br0" timeOffset="171852.8559">15624 16652 1505 0,'-13'9'234'0,"-21"19"-115"0,-8 12-21 15,-2 29-22-15,-2 19-4 16,9 30 0-16,9 15 1 15,17 14-4-15,11 3-16 16,21-11-22-16,4-10-3 16,11-19-14-16,4-11 3 15,9-24-32-15,-8-15-52 16</inkml:trace>
  <inkml:trace contextRef="#ctx0" brushRef="#br0" timeOffset="172226.066">15682 17471 1590 0,'3'-6'266'0,"9"-10"-192"15,-4-11-24-15,7-7-6 16,2-6-7-16,-1-1 1 16,-1-3 6-16,-7 1 12 0,-3 5-3 15,-5 4-7-15,-1 5-1 16,-2 14-5-16,2 15-3 15,-1 23-3-15,0 16-1 16,4 27-13-16,1 3-5 16,5 8-6-16,3 5 6 15,-1-10-53-15,1-7-32 16</inkml:trace>
  <inkml:trace contextRef="#ctx0" brushRef="#br0" timeOffset="172499.7515">15973 17394 1649 0,'6'0'354'0,"9"0"-136"16,8 3-81-16,13 4-48 15,4 0-21-15,9 1-47 0,3-4-6 16,1-1-38-16,0-5 209 16</inkml:trace>
  <inkml:trace contextRef="#ctx0" brushRef="#br0" timeOffset="172856.915">16747 17154 1001 0,'2'-18'403'0,"4"-26"-205"16,0-6-50-16,-4-8-22 16,2-3 1-16,-4 6-44 15,0 10 1-15,0 18-2 16,-2 13-8-16,-2 21-27 15,-3 8-15-15,-1 20-22 16,1 9-5-16,6 11-5 0,3 4 0 16,6-7 1-1,1-2 3-15,5-6-43 0,-2-3-37 16</inkml:trace>
  <inkml:trace contextRef="#ctx0" brushRef="#br0" timeOffset="173052.2796">16544 17367 1574 0,'-5'-1'300'0,"10"0"-73"16,10 1-95-16,7 0-61 16,11 0-6-16,10 0-51 15,3 1-8-15,14 3-5 16,2 1 3-16,1 3-31 15,0 3-41-15</inkml:trace>
  <inkml:trace contextRef="#ctx0" brushRef="#br0" timeOffset="173440.843">16642 17617 1297 0,'1'-5'231'0,"5"-6"-127"0,3 0-20 15,11-1-12-15,4 3 17 16,11 4 5-16,4 11-12 16,2 11-15-16,-4 6 0 15,-18 14-3-15,-11 2 0 16,-22 7-16-16,-13 4-4 15,-10-2-25-15,-3-4-12 16,-1-14-19-16,2-9-9 16,7-18-7-16,6-5 4 0,8-15 7 15,7-4 1-15,9-6-3 16,5-3-1-16,7 10 11 16,4 5 13-16,4 14 26 15,1 9 9-15,4 13 9 16,-1 6-6-16,1 6-16 15,0 2-6-15,3-3-3 16,4-2 370-16</inkml:trace>
  <inkml:trace contextRef="#ctx0" brushRef="#br0" timeOffset="173953.5497">17239 17348 1442 0,'6'4'204'0,"10"3"-67"16,7 1-63-16,6-6-25 15,4-2 0-15,3-9-14 16,-4-3-5-16,-9-5-8 15,-3-1-3-15,-18-1-4 16,-3-2-2-16,-14 9-4 16,-8 0-3-16,-8 10-2 15,-6 7-1-15,-1 7 11 16,1 7 7-16,6 11 13 16,6 3 6-16,10 7 6 15,6 5 3-15,12-5-2 16,10-1-4-16,15-12-7 15,9-5-7-15,15-3-10 16,2-11-4-16,-1-8-12 0,2-1-36 16,-14-13 96-16</inkml:trace>
  <inkml:trace contextRef="#ctx0" brushRef="#br0" timeOffset="174205.1606">17417 16845 1709 0,'16'5'345'0,"20"8"-268"15,3 2-14-15,-12-5-17 16,1-3-35-16,-5-3-73 16,-4-7-58-16</inkml:trace>
  <inkml:trace contextRef="#ctx0" brushRef="#br0" timeOffset="174388.6973">17744 16637 1492 0,'-1'-3'249'16,"-1"-3"-66"-16,2 1-88 16,0 5-63-16,0 0-36 15,0 0-175-15</inkml:trace>
  <inkml:trace contextRef="#ctx0" brushRef="#br0" timeOffset="174582.1812">17780 16804 1102 0,'0'18'405'0,"-1"21"-128"16,0 5-52-16,-3 4-63 15,1 0-15-15,-9-6-50 16,-2-4-14-16,-5-9-34 15,-4-7-6-15,-2-13-13 16,2-8-24-16,5-14-70 16,3-7-87-16</inkml:trace>
  <inkml:trace contextRef="#ctx0" brushRef="#br0" timeOffset="175076.2244">18024 16624 1155 0,'-3'10'331'15,"-3"6"-160"-15,4 6-86 16,2 1-18-16,1 0-10 15,0-3-14-15,-2-7-15 16,-1-5-4-16,-4-8-9 16,5-4-3-16,0-11-2 15,-1-5-4-15,7-9-7 16,3 0-4-16,1-1-1 16,4 0 1-16,7 11 24 0,-3 0 15 15,6 16 14-15,-3 2 12 16,-4 10-15-16,-4 8-10 15,-2 4-11-15,0 9-7 16,-7-2-1-16,4 1-32 16,-2-3-111-16</inkml:trace>
  <inkml:trace contextRef="#ctx0" brushRef="#br0" timeOffset="175282.6734">17979 16963 1217 0,'5'-3'305'0,"9"-2"-87"16,2-2-77-16,10 0-57 16,3 4-14-16,7-2-50 15,3 4-11-15,4 1-17 16,-4-1-41-16</inkml:trace>
  <inkml:trace contextRef="#ctx0" brushRef="#br0" timeOffset="175715.1227">18091 17104 1388 0,'-4'5'219'16,"-5"3"-53"-16,6 9-104 15,1 0-5-15,2 4 8 16,0 0-6-16,7-4-4 15,0-1 2-15,5-2-22 16,3-2-8-16,-2-9-13 16,1-2-4-16,0-9-2 15,-2-2-8-15,0-5-29 16,-1 0-5-16,-1-3-8 16,-2 1 10-16,-5 1 22 15,-2 3 5-15,-3 11 20 16,-4 3 7-16,-1 12 22 15,0 4 10-15,3 10-4 16,-4 4-1-16,4 11-17 16,2 1-11-16,1 4-10 15,3-1 306-15</inkml:trace>
  <inkml:trace contextRef="#ctx0" brushRef="#br0" timeOffset="176269.2659">18506 17238 1245 0,'-6'1'304'0,"4"6"-66"15,2 0-58-15,16 0-75 16,4-3-2-16,11-4-38 0,6-2-16 16,1-4-17-16,7 5-6 15,-12 1-12-15,-5 2-5 16,-10 10-7-16,-7 0-1 16,-11 10-2-16,-8 8-1 15,-15 8-7-15,-7 5-3 16,-8 0-19-16,-3-4-7 15,7-8 4-15,1-2 5 16,15-10 19-16,5-6 9 0,13-4 8 16,1-4 2-16,11-5 5 15,3-2-1-15,8 1-3 16,10 1-8-16,2-2-31 16,5 4-22-16,-3-1-58 15,0-1-43-15</inkml:trace>
  <inkml:trace contextRef="#ctx0" brushRef="#br0" timeOffset="176469.9819">18506 17424 1558 0,'-2'-4'272'0,"6"2"-128"0,6 0-28 15,14-1-20 1,8 3-20-16,14-1-35 0,10-3-9 16,8 4-13-16,3 1-22 15,-8 1 38-15</inkml:trace>
  <inkml:trace contextRef="#ctx0" brushRef="#br0" timeOffset="176785.081">18646 17029 1531 0,'7'-2'281'16,"4"-4"-45"-16,13 5-164 15,11 0-11-15,12 4-34 16,4 2-41-16,4 2-367 0</inkml:trace>
  <inkml:trace contextRef="#ctx0" brushRef="#br0" timeOffset="177082.0818">19055 16975 1347 0,'5'-8'218'0,"-4"-11"-88"16,4 1-19-16,-2-7 3 16,-3 3-12-16,1 7-11 15,0 3 9-15,-1 14-15 16,0 10-11-16,2 19-27 15,0 7-11-15,2 14-9 16,-2-1-6-16,2 1-15 16,3-3-4-16</inkml:trace>
  <inkml:trace contextRef="#ctx0" brushRef="#br0" timeOffset="177454.5182">19188 16525 1545 0,'18'26'287'16,"15"24"-85"-16,15 40-77 16,-3 19 10-16,-2 28-1 15,-8 5-1-15,-23 16-40 16,-8 1-29-16,-25-5-48 15,-11-4-20-15,-8-23-21 16,-2-14-2-16,5-35 0 16,4-17 6-16</inkml:trace>
  <inkml:trace contextRef="#ctx0" brushRef="#br0" timeOffset="178097.1889">18578 16351 1224 0,'20'-1'293'15,"14"-4"-149"-15,21 1-33 16,5-5 5-16,17 2-18 15,1 1-15-15,-2 0-14 16,0 3-8-16,-14 4-28 16,-1 1-3-16,-14 7-36 15,-9 4 35-15</inkml:trace>
  <inkml:trace contextRef="#ctx0" brushRef="#br0" timeOffset="179725.5529">20082 16277 1439 0,'4'7'248'0,"5"19"11"16,-3 12-104-16,-10 17-51 16,-7-1-7-16,-6-5-36 15,-4-10-52-15</inkml:trace>
  <inkml:trace contextRef="#ctx0" brushRef="#br0" timeOffset="180028.9313">20641 15783 1419 0,'-7'0'262'0,"-1"8"33"15,0 23-184-15,5 15-17 16,-1 27-23-16,2 4-16 16,4 11-21-16,1-8-4 15,2-1-2-15,3-7-24 16,-1-23-86-16</inkml:trace>
  <inkml:trace contextRef="#ctx0" brushRef="#br0" timeOffset="180488.2415">20902 15967 1520 0,'3'0'286'0,"0"-1"6"15,15 6-195-15,7-1-18 16,7-4-18-16,3 0-18 15,2 0-22-15,-2 0-6 16,-6 3-6-16,-2-1-3 16,-13 1-2-16,-8 5-4 15,-11 5-14-15,-7 7-12 16,-14 9-17-16,-7 1-6 16,-9 5-6-16,4 1 13 0,2-7 17 15,13 0 8-15,14-7 17 16,-2-7 0-16,16-6 8 15,3-3 8-15,9-6 8 16,11-2 5-16,11 0-1 16,1 0-8-16,3 2-7 15,-3 0 3-15,-9 1-46 16,-2-1-56-16</inkml:trace>
  <inkml:trace contextRef="#ctx0" brushRef="#br0" timeOffset="180684.9517">20948 16140 1596 0,'1'-1'308'0,"1"1"-125"15,19 1-122-15,6 3-13 16,16 1-22-16,5 1-15 15,1-1-5-15,0-2-43 16</inkml:trace>
  <inkml:trace contextRef="#ctx0" brushRef="#br0" timeOffset="180896.6225">21370 15778 1512 0,'-2'0'277'0,"-3"4"-47"16,0 9-90-16,5 22-69 16,0 10-8-16,7 20-16 15,3 5 4-15,-2 7-1 16,-1-2-5-16,-1-3-7 16,-4-4-8-16,1-13-23 15,6-6-23-15,-6-16 383 16</inkml:trace>
  <inkml:trace contextRef="#ctx0" brushRef="#br0" timeOffset="181480.9258">21739 15964 1467 0,'0'0'219'0,"8"4"-57"15,1 1-50-15,16 2-45 0,10 6-2 16,7-2-33-16,-1 1-8 16,3 1-14-16,-10-3-1 15,-5-1 1-15,-2 4 1 16,-20-9 4-16,-6 1-1 15,-16-2-4-15,-8 3 14 16,-12 4 18-16,2 10 4 16,-1 9 2-16,-1-3-16 0,5 2-13 15,4-4-26-15,14-13 35 16</inkml:trace>
  <inkml:trace contextRef="#ctx0" brushRef="#br0" timeOffset="181798.1521">22458 15795 1442 0,'-3'-15'223'0,"-2"-17"-74"16,6 7-6-16,-1 3-23 0,3 7-11 15,-1 7-16-15,-2 3-20 16,0 11-30-16,1 8-15 16,-3 15-13-16,-5 9 3 15,8 23-4-15,0 3 1 16,6 8 4-16,1-6-15 15,-1-15-63-15</inkml:trace>
  <inkml:trace contextRef="#ctx0" brushRef="#br0" timeOffset="182063.7308">22171 16151 1612 0,'14'2'312'16,"8"0"-163"-16,21 3-88 15,5-4 1-15,14 0-26 16,9 0-13-16,0 3-10 15,-1-3 1-15,-5 2-36 0,-13-3-44 16</inkml:trace>
  <inkml:trace contextRef="#ctx0" brushRef="#br0" timeOffset="182543.9165">22275 16463 1060 0,'10'-12'356'0,"16"-11"-177"16,2 1-42-16,8 11 8 15,-1 6 10-15,-2 12-61 16,-3 11-16-16,-6 12-17 16,-9 2 4-16,-15 7 0 15,-11-1-9-15,-18-2-18 16,-4 2-13-16,-15-8-13 15,-5-5-2-15,0-6-11 0,-4-10-17 16,13-9-42-16,9-4-18 16,19-9-9-16,11-1 13 15,18-5 37-15,10 4 22 16,8 5 29-16,12 8 13 16,5 12 29-16,0 6 12 15,-1 13 15-15,-2 1 0 0,6-1-19 16,1-6-4-16,7-12 309 15</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10T13:24:25.912"/>
    </inkml:context>
    <inkml:brush xml:id="br0">
      <inkml:brushProperty name="width" value="0.05292" units="cm"/>
      <inkml:brushProperty name="height" value="0.05292" units="cm"/>
    </inkml:brush>
  </inkml:definitions>
  <inkml:trace contextRef="#ctx0" brushRef="#br0">21748 7569 809 0,'-6'-2'420'0,"-2"-1"-200"15,-3-4-105-15,3-9-14 16,-2-4-4-16,2-4-24 16,4-2-9-16,4 0-22 15,3 2-5-15,10-3-2 16,5 2 3-16,11-3-3 16,5 1 0-16,4 3-10 15,-5-4-5-15,4 8-2 16,-5 4 2-16,-6 3 6 15,0 5 1-15,-4-2-3 0,-1 0-7 16,3 2-9-16,0 0-1 16,-3 3 3-16,0-1-35 15,-9-2-139-15</inkml:trace>
  <inkml:trace contextRef="#ctx0" brushRef="#br0" timeOffset="551.0431">22114 7136 608 0,'3'0'391'0,"2"1"-97"0,-2-5-133 15,-3 3-67-15,0-1-9 16,0 1 9-16,3-8-16 16,4-10 1-16,6-31-16 15,-11 27-13-15,1 4-21 16,-3 4-10-16,1 3-14 16,-1 3-6-16,0 7-42 15,1-1-56-15</inkml:trace>
  <inkml:trace contextRef="#ctx0" brushRef="#br0" timeOffset="1014.0285">22155 6971 869 0,'0'4'395'16,"0"3"-210"-16,5-1-105 15,4 5-19-15,0-5-6 0,3 0 1 16,-1-3-3-16,-2-10-5 15,3 5 3-15,-2 1-5 16,1 0-1-16,2 1-3 16,0-2 0-16,2-7-2 15,1 3-3-15,-2-2-7 16,2-3-8-16,0-1-12 16,-2-4 0-16,6-5-3 15,-4-4-2-15,2-5-3 16,8-1-2-16,-1 1-2 15,5 6-2-15,2 8-1 16,-2 4 1-16,4 7 2 16,0 3-1-16,-4 2 3 15,-2 0 0-15,-8 1-14 16,-3 2-24-16</inkml:trace>
  <inkml:trace contextRef="#ctx0" brushRef="#br0" timeOffset="1823.8982">21892 6524 1145 0,'0'0'347'16,"-4"-9"-185"-16,7 9-37 15,-3 3-1-15,5 1-37 16,-5-4-15-16,0 0-17 16,5 14-5-16,14 37-17 15,-16-27-6-15,5 3-8 16,-3 2 0-16,-4-5-2 16,1-5 0-16,1-3-5 15,-3-3-1-15,4-3 0 16,-5 0 0-16,-1-9 5 15,2-2 1-15,-4-10 1 16,4-4-3-16,0-9-6 16,4-8-4-16,3 2-4 15,0-3-1-15,8 4-1 16,0 5-1-16,1 7 2 0,2-1 0 16,2 9 1-16,1 2-1 15,5 3 0-15,2 6-1 16,-1-1 19-16,-1 3-25 15</inkml:trace>
  <inkml:trace contextRef="#ctx0" brushRef="#br0" timeOffset="3968.2376">23751 6901 629 0,'5'-5'468'16,"3"-1"-143"-16,3-8-199 15,-2-4-17-15,3-7-4 16,-1-8-2-16,5 1-10 15,-2 1-8-15,-6 3-15 16,0 9 5-16,-8-1-10 16,2 7-2-16,-2 8-11 15,-2 4-8-15,2 10-14 16,-4 5-10-16,6 8-12 16,-6 6-3-16,4 8-2 15,3 4 0-15,-4 0 0 0,3-2-2 16,4-6 3-16,-1-4-13 15,1-10-57-15,1 3-45 16,-6-5-149-16</inkml:trace>
  <inkml:trace contextRef="#ctx0" brushRef="#br0" timeOffset="4220.7618">23638 7114 1552 0,'8'-2'250'0,"15"-4"-131"16,9 1-35-16,15 1-12 15,5-6-19-15,8-1-31 16,-2 4-8-16,-5-2-3 15,0 5-24-15,-15 4-70 16,-6 5-56-16</inkml:trace>
  <inkml:trace contextRef="#ctx0" brushRef="#br0" timeOffset="4672.9806">23775 7286 1466 0,'1'2'219'0,"2"4"-90"16,4 3-2-16,4 9-19 16,-1 1-9-16,2 7-22 15,-4-1-13-15,-3 4-23 16,0-1-11-16,1-7-13 16,-3 0-3-16,-4-8 1 15,-1-5 3-15,-3-5 1 16,2-3 1-16,-3-9-4 15,5-4-4-15,-3-3-4 16,2-4-3-16,11 2 2 16,2 0 1-16,9-2 3 0,9 4-1 15,4-3-3 1,3 2-2-16,6 6-3 0,-8 0-1 16,-5 9 1-16,-3 2 3 15,-9 4 338-15</inkml:trace>
  <inkml:trace contextRef="#ctx0" brushRef="#br0" timeOffset="14320.8687">22051 7767 1131 0,'0'7'261'0,"0"7"-224"15,5 2-12-15,9 2 0 16,2 0-1-16,12-2-1 16,5 0-1-16,7-6 3 15,5-9 0-15,6-9-2 16,0-8-3-16,-1-10-7 16,-3-1-2-16,-5-8-4 15,-3-6-1-15,1-10 0 16,1-4 0-16,1-10 1 15,-1 0 8-15,1-15 16 0,-1-9 6 16,-3-6 14 0,6-6 6-16,4 6 4 0,3 5-2 15,4 11-14-15,-4 9-11 16,2 22-27-16,6 10-6 16,4 18-5-16,3 8 0 15,-12 11 2-15,-10 1 0 16,-15 11-70-16,-11-3-46 15</inkml:trace>
  <inkml:trace contextRef="#ctx0" brushRef="#br0" timeOffset="14908.7626">23406 6786 1057 0,'-6'0'346'16,"-3"-4"-235"-16,2-1-36 15,4-9-30-15,0-5-3 16,1-4-15-16,2-9-4 15,3-5-6-15,4-3-3 0,1-16-8 16,4-4-3-16,4-9-1 16,7-5 3-16,20 8 2 15,1 2 1-15,17 5-3 16,6 2-2-16,7-6-3 16,11 1-1-16,5-3 1 15,1 3 1-15,8 15 0 16,-2 7 1-16,-11 12 0 15,-3 5-1-15,-21 2 3 16,-5-1 0-16,-12-3 7 16,-11-4 27-16,-4-9 34 15,-4-8 6-15,-6-14 1 16,-1-3-22-16,-9-6-35 16,-5 4-9-16,-13 13 19 15</inkml:trace>
</inkml:ink>
</file>

<file path=ppt/ink/ink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10T13:26:22.645"/>
    </inkml:context>
    <inkml:brush xml:id="br0">
      <inkml:brushProperty name="width" value="0.05292" units="cm"/>
      <inkml:brushProperty name="height" value="0.05292" units="cm"/>
    </inkml:brush>
  </inkml:definitions>
  <inkml:trace contextRef="#ctx0" brushRef="#br0">19478 4064 1596 0,'6'1'308'0,"11"11"-133"16,-8 3-27-16,-6 13-29 15,-3 8-24-15,-12 0-46 16,-1 2-16-16,-5-7-81 0,5-6-70 16</inkml:trace>
  <inkml:trace contextRef="#ctx0" brushRef="#br0" timeOffset="596.7015">20574 3829 1153 0,'3'-7'365'16,"1"-5"-144"-16,0-2-63 16,-2 3-13-16,-2-6-43 15,-1-4-7-15,-3-1-28 16,-5-3-11-16,-5 1-18 15,-5 4-10-15,-5 6-14 16,1 8-8-16,0 12-13 0,-5 8-7 16,6 15-5-16,-1 3 0 15,7 12 2-15,11 5 3 16,10 0 7-16,11-3 1 16,13-9 6-16,2-12 0 15,3-18 5-15,-2-7 3 16,-1-19 4-16,-5-6 1 0,-7-7 2 15,-2-4 0-15,-12 2-2 16,-2 2-1-16,-5 6 1 16,-8 2-1-16,0 8-3 15,0 5-5-15,-1 11-11 16,6 9-6-16,-1 11-1 16,6 6 0-16,3 13 5 15,5 1 4-15,7 6 3 16,0-3 9-16,4-8-106 15,3-3 114-15</inkml:trace>
  <inkml:trace contextRef="#ctx0" brushRef="#br0" timeOffset="1317.1209">21195 3785 1296 0,'0'2'290'16,"0"0"-52"-16,10 0-98 15,8-2-32-15,12 0-48 16,4-3-21-16,7 0-23 16,0 1-6-16,-8-3-65 15,2 0-55-15</inkml:trace>
  <inkml:trace contextRef="#ctx0" brushRef="#br0" timeOffset="1526.5623">21300 3921 1386 0,'16'1'219'16,"18"-1"-97"-16,4 0-24 15,-2 0-36-15,1 0-36 16</inkml:trace>
  <inkml:trace contextRef="#ctx0" brushRef="#br0" timeOffset="2053.6637">21831 3584 1405 0,'6'-2'251'0,"2"1"-49"16,6 7-79-16,2 7-20 16,-2 14-28-16,5 4 2 15,-7 9 1-15,-6 0-4 16,1 1-15-16,-9-1-8 0,1-5-20 16,1-7-10-16,-2-9-4 15,2-5-1-15,-4-10 0 16,3-3 3-16,2-13-3 15,-1-7-2-15,9-11-6 16,-1-6-4-16,4-3-4 16,2 1-2-16,7 2-4 15,2 7 0-15,5 10-3 16,2 4 0-16,-4 11-14 16,3 4-32-16,-1 7-57 15</inkml:trace>
  <inkml:trace contextRef="#ctx0" brushRef="#br0" timeOffset="3381.514">22503 3728 784 0,'6'8'436'0,"9"7"-188"15,6 2-131-15,8-7-10 16,2-3 2-16,4-7-13 16,0-5-13-16,0-9-25 15,-1-1-11-15,-7-8-12 16,-3-3-6-16,-17 2-1 0,-7 1 3 15,-15 1-3-15,-8 3-2 16,-8 7-13-16,-6 0-3 16,-4 10-3-16,1 2-4 15,4 12-3-15,3 5-4 16,5 10-8-16,6 8 1 16,10 5 9-16,6 2 5 15,17 4 21-15,11-4 11 16,12-6 12-16,7-7-1 15,11-13-7-15,2-7-10 0,3-10-13 16,-4-10-13-16,-7-15-50 16,-6-7-39-16</inkml:trace>
  <inkml:trace contextRef="#ctx0" brushRef="#br0" timeOffset="3598.2257">22952 3021 1582 0,'-2'-4'325'15,"2"-4"-107"-15,0 7-140 16,-1 1-32-16,-1-4-55 15,2 4-35-15,-1 0-118 0</inkml:trace>
  <inkml:trace contextRef="#ctx0" brushRef="#br0" timeOffset="3785.3308">22960 3150 654 0,'7'16'497'16,"3"21"-146"-16,-5 2-170 0,-5 4-8 15,-11-2 0-15,-5-4-48 16,1-7-14-16,-2-12-42 16,-3-7-15-16,3-17-28 15,-2-9-18-15,8-16-75 16,9-3-87-16</inkml:trace>
  <inkml:trace contextRef="#ctx0" brushRef="#br0" timeOffset="4196.5728">23188 3108 1451 0,'0'6'211'0,"3"10"-82"0,7 1-8 15,6 3-31-15,8 1-17 16,4-6-27-16,2-1-10 16,0-10-11-16,-3-3-2 15,-2-8-3-15,0-6 1 16,-3-11 1-16,-3-3 2 16,-5-11 2-16,-6-3 1 0,-12-20-3 15,-12-8-5 1,-8-16-6-16,-7-4-4 0,-4 15-5 15,-6 10-2-15,-8 27-2 16,-2 14-2-16,3 23-7 16,7 11-3-16,14 13-6 15,8 8 0-15,18 7 4 16,8 1 2-16,19 7 5 16,11 1 0-16,19 4-18 15,6 1-39-15,2-10-66 16</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10T13:32:30.157"/>
    </inkml:context>
    <inkml:brush xml:id="br0">
      <inkml:brushProperty name="width" value="0.05292" units="cm"/>
      <inkml:brushProperty name="height" value="0.05292" units="cm"/>
    </inkml:brush>
  </inkml:definitions>
  <inkml:trace contextRef="#ctx0" brushRef="#br0">22861 10590 608 0,'-2'0'247'0,"-5"1"-115"16,3 3 0-16,-3 4 56 15,-1 3-49-15,-6 3-40 16,-1 2-8-16,-2 2-16 16,-2-2-16-16,11-1-22 15,6-2 1-15,10-8-1 16,8 0-1-16,10-7-3 16,-1-5-4-16,-1-8-5 15,4 1 2-15,-11-2 11 16,-4-2 3-16,-7 6 19 15,-11 1 1-15,-12 8-9 16,-4 3-7-16,-13 5-19 16,1 1-9-16,2 3-11 15,3-1 3-15,13-1 1 16,6-2 1-16,9 0-1 16,6 1-2-16,3-3 2 0,3 3 0 15,-1-2 1-15,-1 2 3 16,1 0 3-16,-3-1 2 15,-2 0 0-15,-6-3 0 16,-3-2-13-16,-2 0-28 16,3-2-107-16,1 1-163 15</inkml:trace>
</inkml:ink>
</file>

<file path=ppt/ink/ink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10T13:37:46.933"/>
    </inkml:context>
    <inkml:brush xml:id="br0">
      <inkml:brushProperty name="width" value="0.05292" units="cm"/>
      <inkml:brushProperty name="height" value="0.05292" units="cm"/>
    </inkml:brush>
  </inkml:definitions>
  <inkml:trace contextRef="#ctx0" brushRef="#br0">13006 7414 518 0,'-15'13'345'16,"-14"8"22"-16,5 0-182 16,7-10-109-16,6-3-17 0,7-5-23 15,4-3-8-15,4 0-5 16,-4-1 2-16,0 0-2 16,20-4 3-16,44-58 0 15,-18 19-1-15,22-11-8 16,5-11-4-16,10-11-7 15,5-11-1-15,19-18-2 16,8-8 0-16,14-14 7 16,7-1 2-16,5-1 1 15,0-1 0-15,-11 18-3 16,-3 11-5-16,-25 26 0 16,-9 11 1-16,-24 14-2 15,-13 9 1-15,-23 7 2 16,-12 8 0-16,-9 7 2 15,-7 4 0-15,-5 3-2 16,0 3 1-16,-5 3-3 0,2 1-1 16,-7 6-1-16,0 1-1 15,2 0-2-15,-1 3 0 16,1-3 0-16,2 4 0 16,0-1 0-16,-2-1 2 15,3-3 0-15,0-4 0 16,-2-4-1-16,7 2 1 15,-3-3-1-15,1 0-1 16,3-2 0-16,-1 1 0 0,0 3-2 16,0 0-2-16,5 4-3 15,1 0-1-15,11 2 0 16,6 0 2-16,2-5 3 16,6 1 1-16,-1-5 2 15,0 5 3-15,-2 1 3 16,-7-2 1-16,-7 9 3 15,-4 1 1-15,-5 4 3 16,-3 7 3-16,-7 2-1 16,-2 0-2-16,-2 4-2 15,1-4-2-15,3-1 0 16,5 0-30-16,3-7-141 16</inkml:trace>
  <inkml:trace contextRef="#ctx0" brushRef="#br0" timeOffset="883.9916">15230 5572 502 0,'2'-11'328'16,"1"-2"-37"-16,2-4-118 15,1 2-64-15,-4-2-45 16,-1 2-17-16,2-4-7 16,-2 1-4-16,0 6-4 15,-1-5-1-15,0 7-4 16,0 1-3-16,0 2-7 0,-1 5-3 15,1-1-4-15,-1 3-3 16,1 0-5-16,-2 0-1 16,1 0-1-16,0 0-1 15,0 14 0-15,-4 32 1 16,5-27-1-16,0 3 0 16,2 1 0-16,0 1 1 15,-2-2 0-15,2 1 0 0,-1 0 0 16,-1-1 0-16,1 1 0 15,-1-2 0-15,0-3 0 16,3-1 1-16,-2-3-1 16,-1-2 1-16,0-1-1 15,1-1 1-15,0-4 8 16,-2 1 2-16,-2-1 5 16,-2 1 1-16,-5 2-4 15,-1 2-2-15,0-2-2 16,-7 0-3-16,2-1-1 15,4-1-2-15,-2-3-3 16,9 2 0-16,5-1 0 16,-2-3-1-16,3 2-2 15,-1-4 0-15,0 0 0 16,0 0 0-16,0 0 0 16,15 0 1-16,32 1 10 15,-25-2 6-15,2-3 11 16,-2 1 2-16,1-3-4 0,0 0-3 15,-3-3-2-15,-2 0 2 16,-5 2 8-16,-4 1 2 16,-5 2-4-16,-2-1-4 15,-1 2-8-15,-1 1-3 16,0 1-2-16,0 0-20 16,0 0-133-16</inkml:trace>
  <inkml:trace contextRef="#ctx0" brushRef="#br0" timeOffset="60775.5144">18135 9010 4 0,'10'-14'2'15,"11"-10"-2"-15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289062-E051-4BCA-AA8C-6B3C1D6CCA96}" type="datetimeFigureOut">
              <a:rPr lang="el-GR" smtClean="0"/>
              <a:t>10/11/2020</a:t>
            </a:fld>
            <a:endParaRPr lang="el-G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650A59-FFED-41A9-BB35-C17ACF6B62EB}" type="slidenum">
              <a:rPr lang="el-GR" smtClean="0"/>
              <a:t>‹#›</a:t>
            </a:fld>
            <a:endParaRPr lang="el-GR"/>
          </a:p>
        </p:txBody>
      </p:sp>
    </p:spTree>
    <p:extLst>
      <p:ext uri="{BB962C8B-B14F-4D97-AF65-F5344CB8AC3E}">
        <p14:creationId xmlns:p14="http://schemas.microsoft.com/office/powerpoint/2010/main" val="2396560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5650A59-FFED-41A9-BB35-C17ACF6B62EB}" type="slidenum">
              <a:rPr lang="el-GR" smtClean="0"/>
              <a:t>1</a:t>
            </a:fld>
            <a:endParaRPr lang="el-GR"/>
          </a:p>
        </p:txBody>
      </p:sp>
    </p:spTree>
    <p:extLst>
      <p:ext uri="{BB962C8B-B14F-4D97-AF65-F5344CB8AC3E}">
        <p14:creationId xmlns:p14="http://schemas.microsoft.com/office/powerpoint/2010/main" val="3809370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5650A59-FFED-41A9-BB35-C17ACF6B62EB}" type="slidenum">
              <a:rPr lang="el-GR" smtClean="0">
                <a:solidFill>
                  <a:prstClr val="black"/>
                </a:solidFill>
              </a:rPr>
              <a:pPr/>
              <a:t>10</a:t>
            </a:fld>
            <a:endParaRPr lang="el-GR">
              <a:solidFill>
                <a:prstClr val="black"/>
              </a:solidFill>
            </a:endParaRPr>
          </a:p>
        </p:txBody>
      </p:sp>
    </p:spTree>
    <p:extLst>
      <p:ext uri="{BB962C8B-B14F-4D97-AF65-F5344CB8AC3E}">
        <p14:creationId xmlns:p14="http://schemas.microsoft.com/office/powerpoint/2010/main" val="2697775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5650A59-FFED-41A9-BB35-C17ACF6B62EB}"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19359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5650A59-FFED-41A9-BB35-C17ACF6B62EB}"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2913702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5650A59-FFED-41A9-BB35-C17ACF6B62EB}"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2616120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5650A59-FFED-41A9-BB35-C17ACF6B62EB}" type="slidenum">
              <a:rPr lang="el-GR" smtClean="0">
                <a:solidFill>
                  <a:prstClr val="black"/>
                </a:solidFill>
              </a:rPr>
              <a:pPr/>
              <a:t>14</a:t>
            </a:fld>
            <a:endParaRPr lang="el-GR">
              <a:solidFill>
                <a:prstClr val="black"/>
              </a:solidFill>
            </a:endParaRPr>
          </a:p>
        </p:txBody>
      </p:sp>
    </p:spTree>
    <p:extLst>
      <p:ext uri="{BB962C8B-B14F-4D97-AF65-F5344CB8AC3E}">
        <p14:creationId xmlns:p14="http://schemas.microsoft.com/office/powerpoint/2010/main" val="2663951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5650A59-FFED-41A9-BB35-C17ACF6B62EB}"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1785467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5650A59-FFED-41A9-BB35-C17ACF6B62EB}"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3345013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5650A59-FFED-41A9-BB35-C17ACF6B62EB}"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769234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5650A59-FFED-41A9-BB35-C17ACF6B62EB}" type="slidenum">
              <a:rPr lang="el-GR" smtClean="0">
                <a:solidFill>
                  <a:prstClr val="black"/>
                </a:solidFill>
              </a:rPr>
              <a:pPr/>
              <a:t>5</a:t>
            </a:fld>
            <a:endParaRPr lang="el-GR">
              <a:solidFill>
                <a:prstClr val="black"/>
              </a:solidFill>
            </a:endParaRPr>
          </a:p>
        </p:txBody>
      </p:sp>
    </p:spTree>
    <p:extLst>
      <p:ext uri="{BB962C8B-B14F-4D97-AF65-F5344CB8AC3E}">
        <p14:creationId xmlns:p14="http://schemas.microsoft.com/office/powerpoint/2010/main" val="3782085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5650A59-FFED-41A9-BB35-C17ACF6B62EB}" type="slidenum">
              <a:rPr lang="el-GR" smtClean="0">
                <a:solidFill>
                  <a:prstClr val="black"/>
                </a:solidFill>
              </a:rPr>
              <a:pPr/>
              <a:t>6</a:t>
            </a:fld>
            <a:endParaRPr lang="el-GR">
              <a:solidFill>
                <a:prstClr val="black"/>
              </a:solidFill>
            </a:endParaRPr>
          </a:p>
        </p:txBody>
      </p:sp>
    </p:spTree>
    <p:extLst>
      <p:ext uri="{BB962C8B-B14F-4D97-AF65-F5344CB8AC3E}">
        <p14:creationId xmlns:p14="http://schemas.microsoft.com/office/powerpoint/2010/main" val="1421050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5650A59-FFED-41A9-BB35-C17ACF6B62EB}" type="slidenum">
              <a:rPr lang="el-GR"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val="3221090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5650A59-FFED-41A9-BB35-C17ACF6B62EB}" type="slidenum">
              <a:rPr lang="el-GR" smtClean="0">
                <a:solidFill>
                  <a:prstClr val="black"/>
                </a:solidFill>
              </a:rPr>
              <a:pPr/>
              <a:t>8</a:t>
            </a:fld>
            <a:endParaRPr lang="el-GR">
              <a:solidFill>
                <a:prstClr val="black"/>
              </a:solidFill>
            </a:endParaRPr>
          </a:p>
        </p:txBody>
      </p:sp>
    </p:spTree>
    <p:extLst>
      <p:ext uri="{BB962C8B-B14F-4D97-AF65-F5344CB8AC3E}">
        <p14:creationId xmlns:p14="http://schemas.microsoft.com/office/powerpoint/2010/main" val="1349501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5650A59-FFED-41A9-BB35-C17ACF6B62EB}" type="slidenum">
              <a:rPr lang="el-GR" smtClean="0">
                <a:solidFill>
                  <a:prstClr val="black"/>
                </a:solidFill>
              </a:rPr>
              <a:pPr/>
              <a:t>9</a:t>
            </a:fld>
            <a:endParaRPr lang="el-GR">
              <a:solidFill>
                <a:prstClr val="black"/>
              </a:solidFill>
            </a:endParaRPr>
          </a:p>
        </p:txBody>
      </p:sp>
    </p:spTree>
    <p:extLst>
      <p:ext uri="{BB962C8B-B14F-4D97-AF65-F5344CB8AC3E}">
        <p14:creationId xmlns:p14="http://schemas.microsoft.com/office/powerpoint/2010/main" val="1325005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41B110-FDA8-42CB-9F35-A5A5965B24FE}" type="datetimeFigureOut">
              <a:rPr lang="el-GR" smtClean="0"/>
              <a:t>10/11/2020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ACA466-1C90-4190-8E16-75752F0D9C57}" type="slidenum">
              <a:rPr lang="el-GR" smtClean="0"/>
              <a:t>‹#›</a:t>
            </a:fld>
            <a:endParaRPr lang="el-G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777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41B110-FDA8-42CB-9F35-A5A5965B24FE}" type="datetimeFigureOut">
              <a:rPr lang="el-GR" smtClean="0"/>
              <a:t>10/11/2020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ACA466-1C90-4190-8E16-75752F0D9C57}" type="slidenum">
              <a:rPr lang="el-GR" smtClean="0"/>
              <a:t>‹#›</a:t>
            </a:fld>
            <a:endParaRPr lang="el-GR"/>
          </a:p>
        </p:txBody>
      </p:sp>
    </p:spTree>
    <p:extLst>
      <p:ext uri="{BB962C8B-B14F-4D97-AF65-F5344CB8AC3E}">
        <p14:creationId xmlns:p14="http://schemas.microsoft.com/office/powerpoint/2010/main" val="2530243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41B110-FDA8-42CB-9F35-A5A5965B24FE}" type="datetimeFigureOut">
              <a:rPr lang="el-GR" smtClean="0"/>
              <a:t>10/11/2020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ACA466-1C90-4190-8E16-75752F0D9C57}" type="slidenum">
              <a:rPr lang="el-GR" smtClean="0"/>
              <a:t>‹#›</a:t>
            </a:fld>
            <a:endParaRPr lang="el-GR"/>
          </a:p>
        </p:txBody>
      </p:sp>
    </p:spTree>
    <p:extLst>
      <p:ext uri="{BB962C8B-B14F-4D97-AF65-F5344CB8AC3E}">
        <p14:creationId xmlns:p14="http://schemas.microsoft.com/office/powerpoint/2010/main" val="834328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41B110-FDA8-42CB-9F35-A5A5965B24FE}" type="datetimeFigureOut">
              <a:rPr lang="el-GR" smtClean="0"/>
              <a:t>10/11/2020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ACA466-1C90-4190-8E16-75752F0D9C57}" type="slidenum">
              <a:rPr lang="el-GR" smtClean="0"/>
              <a:t>‹#›</a:t>
            </a:fld>
            <a:endParaRPr lang="el-GR"/>
          </a:p>
        </p:txBody>
      </p:sp>
    </p:spTree>
    <p:extLst>
      <p:ext uri="{BB962C8B-B14F-4D97-AF65-F5344CB8AC3E}">
        <p14:creationId xmlns:p14="http://schemas.microsoft.com/office/powerpoint/2010/main" val="1512445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41B110-FDA8-42CB-9F35-A5A5965B24FE}" type="datetimeFigureOut">
              <a:rPr lang="el-GR" smtClean="0"/>
              <a:t>10/11/2020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ACA466-1C90-4190-8E16-75752F0D9C57}" type="slidenum">
              <a:rPr lang="el-GR" smtClean="0"/>
              <a:t>‹#›</a:t>
            </a:fld>
            <a:endParaRPr lang="el-G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245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41B110-FDA8-42CB-9F35-A5A5965B24FE}" type="datetimeFigureOut">
              <a:rPr lang="el-GR" smtClean="0"/>
              <a:t>10/11/2020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7ACA466-1C90-4190-8E16-75752F0D9C57}" type="slidenum">
              <a:rPr lang="el-GR" smtClean="0"/>
              <a:t>‹#›</a:t>
            </a:fld>
            <a:endParaRPr lang="el-GR"/>
          </a:p>
        </p:txBody>
      </p:sp>
    </p:spTree>
    <p:extLst>
      <p:ext uri="{BB962C8B-B14F-4D97-AF65-F5344CB8AC3E}">
        <p14:creationId xmlns:p14="http://schemas.microsoft.com/office/powerpoint/2010/main" val="1237918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41B110-FDA8-42CB-9F35-A5A5965B24FE}" type="datetimeFigureOut">
              <a:rPr lang="el-GR" smtClean="0"/>
              <a:t>10/11/2020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7ACA466-1C90-4190-8E16-75752F0D9C57}" type="slidenum">
              <a:rPr lang="el-GR" smtClean="0"/>
              <a:t>‹#›</a:t>
            </a:fld>
            <a:endParaRPr lang="el-GR"/>
          </a:p>
        </p:txBody>
      </p:sp>
    </p:spTree>
    <p:extLst>
      <p:ext uri="{BB962C8B-B14F-4D97-AF65-F5344CB8AC3E}">
        <p14:creationId xmlns:p14="http://schemas.microsoft.com/office/powerpoint/2010/main" val="3881939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41B110-FDA8-42CB-9F35-A5A5965B24FE}" type="datetimeFigureOut">
              <a:rPr lang="el-GR" smtClean="0"/>
              <a:t>10/11/2020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7ACA466-1C90-4190-8E16-75752F0D9C57}" type="slidenum">
              <a:rPr lang="el-GR" smtClean="0"/>
              <a:t>‹#›</a:t>
            </a:fld>
            <a:endParaRPr lang="el-GR"/>
          </a:p>
        </p:txBody>
      </p:sp>
    </p:spTree>
    <p:extLst>
      <p:ext uri="{BB962C8B-B14F-4D97-AF65-F5344CB8AC3E}">
        <p14:creationId xmlns:p14="http://schemas.microsoft.com/office/powerpoint/2010/main" val="2548654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941B110-FDA8-42CB-9F35-A5A5965B24FE}" type="datetimeFigureOut">
              <a:rPr lang="el-GR" smtClean="0"/>
              <a:t>10/11/2020</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a:p>
        </p:txBody>
      </p:sp>
      <p:sp>
        <p:nvSpPr>
          <p:cNvPr id="9" name="Slide Number Placeholder 8"/>
          <p:cNvSpPr>
            <a:spLocks noGrp="1"/>
          </p:cNvSpPr>
          <p:nvPr>
            <p:ph type="sldNum" sz="quarter" idx="12"/>
          </p:nvPr>
        </p:nvSpPr>
        <p:spPr/>
        <p:txBody>
          <a:bodyPr/>
          <a:lstStyle/>
          <a:p>
            <a:fld id="{97ACA466-1C90-4190-8E16-75752F0D9C57}" type="slidenum">
              <a:rPr lang="el-GR" smtClean="0"/>
              <a:t>‹#›</a:t>
            </a:fld>
            <a:endParaRPr lang="el-GR"/>
          </a:p>
        </p:txBody>
      </p:sp>
    </p:spTree>
    <p:extLst>
      <p:ext uri="{BB962C8B-B14F-4D97-AF65-F5344CB8AC3E}">
        <p14:creationId xmlns:p14="http://schemas.microsoft.com/office/powerpoint/2010/main" val="1885433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941B110-FDA8-42CB-9F35-A5A5965B24FE}" type="datetimeFigureOut">
              <a:rPr lang="el-GR" smtClean="0"/>
              <a:t>10/11/2020</a:t>
            </a:fld>
            <a:endParaRPr lang="el-G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7ACA466-1C90-4190-8E16-75752F0D9C57}" type="slidenum">
              <a:rPr lang="el-GR" smtClean="0"/>
              <a:t>‹#›</a:t>
            </a:fld>
            <a:endParaRPr lang="el-GR"/>
          </a:p>
        </p:txBody>
      </p:sp>
    </p:spTree>
    <p:extLst>
      <p:ext uri="{BB962C8B-B14F-4D97-AF65-F5344CB8AC3E}">
        <p14:creationId xmlns:p14="http://schemas.microsoft.com/office/powerpoint/2010/main" val="119948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41B110-FDA8-42CB-9F35-A5A5965B24FE}" type="datetimeFigureOut">
              <a:rPr lang="el-GR" smtClean="0"/>
              <a:t>10/11/2020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7ACA466-1C90-4190-8E16-75752F0D9C57}" type="slidenum">
              <a:rPr lang="el-GR" smtClean="0"/>
              <a:t>‹#›</a:t>
            </a:fld>
            <a:endParaRPr lang="el-GR"/>
          </a:p>
        </p:txBody>
      </p:sp>
    </p:spTree>
    <p:extLst>
      <p:ext uri="{BB962C8B-B14F-4D97-AF65-F5344CB8AC3E}">
        <p14:creationId xmlns:p14="http://schemas.microsoft.com/office/powerpoint/2010/main" val="849128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3941B110-FDA8-42CB-9F35-A5A5965B24FE}" type="datetimeFigureOut">
              <a:rPr lang="el-GR" smtClean="0"/>
              <a:t>10/11/2020</a:t>
            </a:fld>
            <a:endParaRPr lang="el-G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7ACA466-1C90-4190-8E16-75752F0D9C57}" type="slidenum">
              <a:rPr lang="el-GR" smtClean="0"/>
              <a:t>‹#›</a:t>
            </a:fld>
            <a:endParaRPr lang="el-G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514386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customXml" Target="../ink/ink3.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customXml" Target="../ink/ink4.xml"/></Relationships>
</file>

<file path=ppt/slides/_rels/slide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customXml" Target="../ink/ink5.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customXml" Target="../ink/ink6.xml"/></Relationships>
</file>

<file path=ppt/slides/_rels/slide16.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customXml" Target="../ink/ink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1.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customXml" Target="../ink/ink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230.png"/><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27.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28.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customXml" Target="../ink/ink16.xml"/><Relationship Id="rId4" Type="http://schemas.openxmlformats.org/officeDocument/2006/relationships/image" Target="../media/image32.emf"/></Relationships>
</file>

<file path=ppt/slides/_rels/slide2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customXml" Target="../ink/ink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7.png"/><Relationship Id="rId7" Type="http://schemas.openxmlformats.org/officeDocument/2006/relationships/image" Target="NULL"/><Relationship Id="rId12"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customXml" Target="../ink/ink1.xm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media/image8.png"/><Relationship Id="rId9" Type="http://schemas.openxmlformats.org/officeDocument/2006/relationships/image" Target="NULL"/></Relationships>
</file>

<file path=ppt/slides/_rels/slide8.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customXml" Target="../ink/ink2.xml"/><Relationship Id="rId3" Type="http://schemas.openxmlformats.org/officeDocument/2006/relationships/image" Target="../media/image10.png"/><Relationship Id="rId7" Type="http://schemas.openxmlformats.org/officeDocument/2006/relationships/image" Target="NULL"/><Relationship Id="rId12"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media/image100.png"/><Relationship Id="rId5" Type="http://schemas.openxmlformats.org/officeDocument/2006/relationships/image" Target="NULL"/><Relationship Id="rId10" Type="http://schemas.openxmlformats.org/officeDocument/2006/relationships/image" Target="../media/image20.png"/><Relationship Id="rId4" Type="http://schemas.openxmlformats.org/officeDocument/2006/relationships/image" Target="../media/image8.png"/><Relationship Id="rId9" Type="http://schemas.openxmlformats.org/officeDocument/2006/relationships/image" Target="NULL"/><Relationship Id="rId1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922602"/>
            <a:ext cx="7543800" cy="733806"/>
          </a:xfrm>
        </p:spPr>
        <p:txBody>
          <a:bodyPr>
            <a:normAutofit/>
          </a:bodyPr>
          <a:lstStyle/>
          <a:p>
            <a:r>
              <a:rPr lang="el-GR" sz="4500" dirty="0"/>
              <a:t>Ψηφιακή Επεξεργασία Σήματος</a:t>
            </a:r>
          </a:p>
        </p:txBody>
      </p:sp>
      <p:sp>
        <p:nvSpPr>
          <p:cNvPr id="3" name="Subtitle 2"/>
          <p:cNvSpPr>
            <a:spLocks noGrp="1"/>
          </p:cNvSpPr>
          <p:nvPr>
            <p:ph type="subTitle" idx="1"/>
          </p:nvPr>
        </p:nvSpPr>
        <p:spPr>
          <a:xfrm>
            <a:off x="822960" y="1961804"/>
            <a:ext cx="7543800" cy="3371850"/>
          </a:xfrm>
        </p:spPr>
        <p:txBody>
          <a:bodyPr/>
          <a:lstStyle/>
          <a:p>
            <a:r>
              <a:rPr lang="el-GR" dirty="0" err="1" smtClean="0"/>
              <a:t>Διαλεξη</a:t>
            </a:r>
            <a:r>
              <a:rPr lang="el-GR" dirty="0" smtClean="0"/>
              <a:t> </a:t>
            </a:r>
            <a:r>
              <a:rPr lang="en-US" dirty="0" smtClean="0"/>
              <a:t>1</a:t>
            </a:r>
            <a:r>
              <a:rPr lang="el-GR" dirty="0" smtClean="0"/>
              <a:t>6</a:t>
            </a:r>
            <a:r>
              <a:rPr lang="el-GR" baseline="30000" dirty="0" smtClean="0"/>
              <a:t>η</a:t>
            </a:r>
            <a:r>
              <a:rPr lang="el-GR" dirty="0" smtClean="0"/>
              <a:t> </a:t>
            </a:r>
            <a:endParaRPr lang="en-US" dirty="0" smtClean="0"/>
          </a:p>
          <a:p>
            <a:endParaRPr lang="en-US" dirty="0"/>
          </a:p>
          <a:p>
            <a:endParaRPr lang="en-US" dirty="0" smtClean="0"/>
          </a:p>
          <a:p>
            <a:endParaRPr lang="en-US" dirty="0"/>
          </a:p>
          <a:p>
            <a:endParaRPr lang="el-GR" dirty="0"/>
          </a:p>
        </p:txBody>
      </p:sp>
      <p:sp>
        <p:nvSpPr>
          <p:cNvPr id="4" name="Rectangle 3"/>
          <p:cNvSpPr/>
          <p:nvPr/>
        </p:nvSpPr>
        <p:spPr>
          <a:xfrm>
            <a:off x="0" y="24418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sp>
        <p:nvSpPr>
          <p:cNvPr id="5" name="Rectangle 4"/>
          <p:cNvSpPr/>
          <p:nvPr/>
        </p:nvSpPr>
        <p:spPr>
          <a:xfrm>
            <a:off x="0" y="6579018"/>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sp>
        <p:nvSpPr>
          <p:cNvPr id="6" name="TextBox 5"/>
          <p:cNvSpPr txBox="1"/>
          <p:nvPr/>
        </p:nvSpPr>
        <p:spPr>
          <a:xfrm>
            <a:off x="822960" y="3607725"/>
            <a:ext cx="7107382" cy="1708160"/>
          </a:xfrm>
          <a:prstGeom prst="rect">
            <a:avLst/>
          </a:prstGeom>
          <a:noFill/>
        </p:spPr>
        <p:txBody>
          <a:bodyPr wrap="square" rtlCol="0">
            <a:spAutoFit/>
          </a:bodyPr>
          <a:lstStyle/>
          <a:p>
            <a:pPr marL="214313" indent="-214313">
              <a:buFont typeface="Arial" panose="020B0604020202020204" pitchFamily="34" charset="0"/>
              <a:buChar char="•"/>
            </a:pPr>
            <a:endParaRPr lang="en-US" sz="2100" dirty="0"/>
          </a:p>
          <a:p>
            <a:pPr marL="214313" indent="-214313">
              <a:buFont typeface="Arial" panose="020B0604020202020204" pitchFamily="34" charset="0"/>
              <a:buChar char="•"/>
            </a:pPr>
            <a:r>
              <a:rPr lang="el-GR" sz="2100" dirty="0" smtClean="0"/>
              <a:t>Συστήματα Ελάχιστης Φάσης</a:t>
            </a:r>
          </a:p>
          <a:p>
            <a:pPr marL="214313" indent="-214313">
              <a:buFont typeface="Arial" panose="020B0604020202020204" pitchFamily="34" charset="0"/>
              <a:buChar char="•"/>
            </a:pPr>
            <a:r>
              <a:rPr lang="el-GR" sz="2100" dirty="0" smtClean="0"/>
              <a:t>Συστήματα </a:t>
            </a:r>
            <a:r>
              <a:rPr lang="en-US" sz="2100" dirty="0" smtClean="0"/>
              <a:t>All-Pass</a:t>
            </a:r>
          </a:p>
          <a:p>
            <a:pPr marL="214313" indent="-214313">
              <a:buFont typeface="Arial" panose="020B0604020202020204" pitchFamily="34" charset="0"/>
              <a:buChar char="•"/>
            </a:pPr>
            <a:r>
              <a:rPr lang="el-GR" sz="2100" dirty="0" smtClean="0"/>
              <a:t>Διάσπαση σε ελάχιστης φάσης και </a:t>
            </a:r>
            <a:r>
              <a:rPr lang="en-US" sz="2100" dirty="0" smtClean="0"/>
              <a:t>all-pass</a:t>
            </a:r>
            <a:endParaRPr lang="el-GR" sz="2100" dirty="0" smtClean="0"/>
          </a:p>
          <a:p>
            <a:pPr marL="214313" indent="-214313">
              <a:buFont typeface="Arial" panose="020B0604020202020204" pitchFamily="34" charset="0"/>
              <a:buChar char="•"/>
            </a:pPr>
            <a:endParaRPr lang="el-GR" sz="21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90949"/>
            <a:ext cx="9144000" cy="1527463"/>
          </a:xfrm>
          <a:prstGeom prst="rect">
            <a:avLst/>
          </a:prstGeom>
          <a:ln>
            <a:noFill/>
          </a:ln>
          <a:effectLst>
            <a:softEdge rad="112500"/>
          </a:effectLst>
        </p:spPr>
      </p:pic>
    </p:spTree>
    <p:extLst>
      <p:ext uri="{BB962C8B-B14F-4D97-AF65-F5344CB8AC3E}">
        <p14:creationId xmlns:p14="http://schemas.microsoft.com/office/powerpoint/2010/main" val="4085293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2" y="437459"/>
                <a:ext cx="8959042" cy="6132713"/>
              </a:xfrm>
            </p:spPr>
            <p:txBody>
              <a:bodyPr>
                <a:normAutofit/>
              </a:bodyPr>
              <a:lstStyle/>
              <a:p>
                <a:pPr>
                  <a:buClrTx/>
                  <a:buSzPct val="120000"/>
                  <a:buFont typeface="Arial" panose="020B0604020202020204" pitchFamily="34" charset="0"/>
                  <a:buChar char="•"/>
                </a:pPr>
                <a:r>
                  <a:rPr lang="el-GR" b="1" dirty="0" smtClean="0"/>
                  <a:t> Σχέση Απόκρισης Πλάτους και Απόκρισης Φάσης</a:t>
                </a:r>
              </a:p>
              <a:p>
                <a:pPr>
                  <a:buClrTx/>
                  <a:buSzPct val="120000"/>
                  <a:buFont typeface="Arial" panose="020B0604020202020204" pitchFamily="34" charset="0"/>
                  <a:buChar char="•"/>
                </a:pPr>
                <a:r>
                  <a:rPr lang="el-GR" b="1" dirty="0"/>
                  <a:t> </a:t>
                </a:r>
                <a:r>
                  <a:rPr lang="el-GR" dirty="0" smtClean="0"/>
                  <a:t>Άρα υπάρχουν </a:t>
                </a:r>
                <a:r>
                  <a:rPr lang="el-GR" b="1" u="sng" dirty="0" smtClean="0"/>
                  <a:t>δυο</a:t>
                </a:r>
                <a:r>
                  <a:rPr lang="el-GR" dirty="0" smtClean="0"/>
                  <a:t> συστήματα </a:t>
                </a:r>
                <a14:m>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oMath>
                </a14:m>
                <a:r>
                  <a:rPr lang="en-US" dirty="0" smtClean="0"/>
                  <a:t> </a:t>
                </a:r>
                <a:r>
                  <a:rPr lang="el-GR" dirty="0" smtClean="0"/>
                  <a:t>με τη δεδομένη απόκριση πλάτους, τα οποία διαφέρουν ασφαλώς</a:t>
                </a:r>
                <a:r>
                  <a:rPr lang="en-US" dirty="0" smtClean="0"/>
                  <a:t> </a:t>
                </a:r>
                <a:r>
                  <a:rPr lang="el-GR" dirty="0" smtClean="0"/>
                  <a:t>στην απόκριση φάσης, σωστά?</a:t>
                </a:r>
              </a:p>
              <a:p>
                <a:pPr>
                  <a:buClrTx/>
                  <a:buSzPct val="120000"/>
                  <a:buFont typeface="Arial" panose="020B0604020202020204" pitchFamily="34" charset="0"/>
                  <a:buChar char="•"/>
                </a:pPr>
                <a:r>
                  <a:rPr lang="el-GR" dirty="0" smtClean="0"/>
                  <a:t> Λάθος! </a:t>
                </a:r>
                <a:r>
                  <a:rPr lang="el-GR" dirty="0" smtClean="0">
                    <a:sym typeface="Wingdings" panose="05000000000000000000" pitchFamily="2" charset="2"/>
                  </a:rPr>
                  <a:t> </a:t>
                </a:r>
              </a:p>
              <a:p>
                <a:pPr>
                  <a:buClrTx/>
                  <a:buSzPct val="120000"/>
                  <a:buFont typeface="Arial" panose="020B0604020202020204" pitchFamily="34" charset="0"/>
                  <a:buChar char="•"/>
                </a:pPr>
                <a:r>
                  <a:rPr lang="el-GR" dirty="0">
                    <a:sym typeface="Wingdings" panose="05000000000000000000" pitchFamily="2" charset="2"/>
                  </a:rPr>
                  <a:t> </a:t>
                </a:r>
                <a:r>
                  <a:rPr lang="el-GR" dirty="0" smtClean="0">
                    <a:sym typeface="Wingdings" panose="05000000000000000000" pitchFamily="2" charset="2"/>
                  </a:rPr>
                  <a:t>Μπορούμε να ορίσουμε δυο ακόμα συστήματα τα οποία θα έχουν τον έναν πόλο εντός και τον άλλο εκτός του μοναδιαίου κύκλου, και τα οποία θα έχουν κι αυτά την ίδια απόκριση πλάτους!</a:t>
                </a:r>
              </a:p>
              <a:p>
                <a:pPr lvl="1">
                  <a:buClrTx/>
                  <a:buSzPct val="120000"/>
                  <a:buFont typeface="Arial" panose="020B0604020202020204" pitchFamily="34" charset="0"/>
                  <a:buChar char="•"/>
                </a:pPr>
                <a:r>
                  <a:rPr lang="el-GR" dirty="0" smtClean="0">
                    <a:sym typeface="Wingdings" panose="05000000000000000000" pitchFamily="2" charset="2"/>
                  </a:rPr>
                  <a:t>…αν χαλαρώσουμε την απαίτηση να ανταποκρίνονται σε πραγματικά συστήματα </a:t>
                </a:r>
              </a:p>
              <a:p>
                <a:pPr>
                  <a:buClrTx/>
                  <a:buSzPct val="120000"/>
                  <a:buFont typeface="Arial" panose="020B0604020202020204" pitchFamily="34" charset="0"/>
                  <a:buChar char="•"/>
                </a:pPr>
                <a:r>
                  <a:rPr lang="el-GR" dirty="0">
                    <a:sym typeface="Wingdings" panose="05000000000000000000" pitchFamily="2" charset="2"/>
                  </a:rPr>
                  <a:t> </a:t>
                </a:r>
                <a:r>
                  <a:rPr lang="el-GR" dirty="0" smtClean="0">
                    <a:sym typeface="Wingdings" panose="05000000000000000000" pitchFamily="2" charset="2"/>
                  </a:rPr>
                  <a:t>Είναι λοιπόν σαφές ότι η γνώση της απόκρισης πλάτους και του πλήθους των πόλων-μηδενικών της συνάρτησης μεταφοράς δε μας εξασφαλίζει τη μονοσήμαντη γνώση της συνάρτησης μεταφοράς</a:t>
                </a:r>
              </a:p>
              <a:p>
                <a:pPr lvl="1">
                  <a:buClrTx/>
                  <a:buSzPct val="120000"/>
                  <a:buFont typeface="Arial" panose="020B0604020202020204" pitchFamily="34" charset="0"/>
                  <a:buChar char="•"/>
                </a:pPr>
                <a:r>
                  <a:rPr lang="el-GR" dirty="0" smtClean="0">
                    <a:sym typeface="Wingdings" panose="05000000000000000000" pitchFamily="2" charset="2"/>
                  </a:rPr>
                  <a:t>…και κατά συνέπεια της απόκρισης φάσης</a:t>
                </a:r>
              </a:p>
              <a:p>
                <a:pPr lvl="1">
                  <a:buClrTx/>
                  <a:buSzPct val="120000"/>
                  <a:buFont typeface="Arial" panose="020B0604020202020204" pitchFamily="34" charset="0"/>
                  <a:buChar char="•"/>
                </a:pPr>
                <a:endParaRPr lang="el-GR" dirty="0">
                  <a:sym typeface="Wingdings" panose="05000000000000000000" pitchFamily="2" charset="2"/>
                </a:endParaRPr>
              </a:p>
              <a:p>
                <a:pPr>
                  <a:buClrTx/>
                  <a:buSzPct val="120000"/>
                  <a:buFont typeface="Arial" panose="020B0604020202020204" pitchFamily="34" charset="0"/>
                  <a:buChar char="•"/>
                </a:pPr>
                <a:r>
                  <a:rPr lang="el-GR" dirty="0" smtClean="0">
                    <a:sym typeface="Wingdings" panose="05000000000000000000" pitchFamily="2" charset="2"/>
                  </a:rPr>
                  <a:t> Ας θέσουμε οπότε εκ νέου το ερώτημα: </a:t>
                </a:r>
                <a:r>
                  <a:rPr lang="el-GR" b="1" i="1" dirty="0">
                    <a:sym typeface="Wingdings" panose="05000000000000000000" pitchFamily="2" charset="2"/>
                  </a:rPr>
                  <a:t>τ</a:t>
                </a:r>
                <a:r>
                  <a:rPr lang="el-GR" b="1" i="1" dirty="0" smtClean="0">
                    <a:sym typeface="Wingdings" panose="05000000000000000000" pitchFamily="2" charset="2"/>
                  </a:rPr>
                  <a:t>ι χρειάζεται να γνωρίζουμε επιπλέον για να μπορούμε μονοσήμαντα να εξάγουμε τη συνάρτηση μεταφοράς από την απόκριση πλάτους και το πλήθος των πόλων-μηδενικών?</a:t>
                </a:r>
              </a:p>
              <a:p>
                <a:pPr>
                  <a:buClrTx/>
                  <a:buSzPct val="120000"/>
                  <a:buFont typeface="Arial" panose="020B0604020202020204" pitchFamily="34" charset="0"/>
                  <a:buChar char="•"/>
                </a:pPr>
                <a:r>
                  <a:rPr lang="el-GR" b="1" i="1" dirty="0">
                    <a:sym typeface="Wingdings" panose="05000000000000000000" pitchFamily="2" charset="2"/>
                  </a:rPr>
                  <a:t> </a:t>
                </a:r>
                <a:r>
                  <a:rPr lang="el-GR" dirty="0" smtClean="0">
                    <a:sym typeface="Wingdings" panose="05000000000000000000" pitchFamily="2" charset="2"/>
                  </a:rPr>
                  <a:t>Χρειάζεται να περιορίσουμε τις επιλογές μας στις </a:t>
                </a:r>
                <a:r>
                  <a:rPr lang="el-GR" b="1" dirty="0" smtClean="0">
                    <a:sym typeface="Wingdings" panose="05000000000000000000" pitchFamily="2" charset="2"/>
                  </a:rPr>
                  <a:t>θέσεις</a:t>
                </a:r>
                <a:r>
                  <a:rPr lang="el-GR" dirty="0" smtClean="0">
                    <a:sym typeface="Wingdings" panose="05000000000000000000" pitchFamily="2" charset="2"/>
                  </a:rPr>
                  <a:t> των πόλων-μηδενικών!</a:t>
                </a:r>
                <a:endParaRPr lang="el-GR" b="1" i="1"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2" y="437459"/>
                <a:ext cx="8959042" cy="6132713"/>
              </a:xfrm>
              <a:blipFill rotWithShape="0">
                <a:blip r:embed="rId3"/>
                <a:stretch>
                  <a:fillRect l="-1905" t="-1789" r="-408"/>
                </a:stretch>
              </a:blipFill>
            </p:spPr>
            <p:txBody>
              <a:bodyPr/>
              <a:lstStyle/>
              <a:p>
                <a:r>
                  <a:rPr lang="el-GR">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Tree>
    <p:extLst>
      <p:ext uri="{BB962C8B-B14F-4D97-AF65-F5344CB8AC3E}">
        <p14:creationId xmlns:p14="http://schemas.microsoft.com/office/powerpoint/2010/main" val="157953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2" y="437459"/>
                <a:ext cx="8959042" cy="6132713"/>
              </a:xfrm>
            </p:spPr>
            <p:txBody>
              <a:bodyPr>
                <a:normAutofit lnSpcReduction="10000"/>
              </a:bodyPr>
              <a:lstStyle/>
              <a:p>
                <a:pPr>
                  <a:buClrTx/>
                  <a:buSzPct val="120000"/>
                  <a:buFont typeface="Arial" panose="020B0604020202020204" pitchFamily="34" charset="0"/>
                  <a:buChar char="•"/>
                </a:pPr>
                <a:r>
                  <a:rPr lang="el-GR" b="1" dirty="0" smtClean="0"/>
                  <a:t> Σχέση Απόκρισης Πλάτους και Απόκρισης Φάσης</a:t>
                </a:r>
                <a:endParaRPr lang="el-GR" dirty="0">
                  <a:sym typeface="Wingdings" panose="05000000000000000000" pitchFamily="2" charset="2"/>
                </a:endParaRPr>
              </a:p>
              <a:p>
                <a:pPr>
                  <a:buClrTx/>
                  <a:buSzPct val="120000"/>
                  <a:buFont typeface="Arial" panose="020B0604020202020204" pitchFamily="34" charset="0"/>
                  <a:buChar char="•"/>
                </a:pPr>
                <a:r>
                  <a:rPr lang="el-GR" dirty="0" smtClean="0">
                    <a:sym typeface="Wingdings" panose="05000000000000000000" pitchFamily="2" charset="2"/>
                  </a:rPr>
                  <a:t> </a:t>
                </a:r>
                <a:r>
                  <a:rPr lang="el-GR" b="1" i="1" dirty="0" smtClean="0">
                    <a:sym typeface="Wingdings" panose="05000000000000000000" pitchFamily="2" charset="2"/>
                  </a:rPr>
                  <a:t>Τι χρειάζεται να γνωρίζουμε επιπλέον για να μπορούμε μονοσήμαντα να εξάγουμε τη συνάρτηση μεταφοράς από την απόκριση πλάτους και το πλήθος των πόλων-μηδενικών?</a:t>
                </a:r>
              </a:p>
              <a:p>
                <a:pPr>
                  <a:buClrTx/>
                  <a:buSzPct val="120000"/>
                  <a:buFont typeface="Arial" panose="020B0604020202020204" pitchFamily="34" charset="0"/>
                  <a:buChar char="•"/>
                </a:pPr>
                <a:r>
                  <a:rPr lang="el-GR" b="1" i="1" dirty="0">
                    <a:sym typeface="Wingdings" panose="05000000000000000000" pitchFamily="2" charset="2"/>
                  </a:rPr>
                  <a:t> </a:t>
                </a:r>
                <a:r>
                  <a:rPr lang="el-GR" dirty="0" smtClean="0">
                    <a:sym typeface="Wingdings" panose="05000000000000000000" pitchFamily="2" charset="2"/>
                  </a:rPr>
                  <a:t>Η γνώση του πλήθους και των σχετικών </a:t>
                </a:r>
                <a:r>
                  <a:rPr lang="el-GR" b="1" dirty="0" smtClean="0">
                    <a:sym typeface="Wingdings" panose="05000000000000000000" pitchFamily="2" charset="2"/>
                  </a:rPr>
                  <a:t>θέσεων</a:t>
                </a:r>
                <a:r>
                  <a:rPr lang="el-GR" dirty="0" smtClean="0">
                    <a:sym typeface="Wingdings" panose="05000000000000000000" pitchFamily="2" charset="2"/>
                  </a:rPr>
                  <a:t> (εντός/εκτός </a:t>
                </a:r>
                <a:r>
                  <a:rPr lang="el-GR" dirty="0" err="1" smtClean="0">
                    <a:sym typeface="Wingdings" panose="05000000000000000000" pitchFamily="2" charset="2"/>
                  </a:rPr>
                  <a:t>μον</a:t>
                </a:r>
                <a:r>
                  <a:rPr lang="el-GR" dirty="0" smtClean="0">
                    <a:sym typeface="Wingdings" panose="05000000000000000000" pitchFamily="2" charset="2"/>
                  </a:rPr>
                  <a:t>. κύκλου, </a:t>
                </a:r>
                <a:r>
                  <a:rPr lang="el-GR" dirty="0" err="1" smtClean="0">
                    <a:sym typeface="Wingdings" panose="05000000000000000000" pitchFamily="2" charset="2"/>
                  </a:rPr>
                  <a:t>κλπ</a:t>
                </a:r>
                <a:r>
                  <a:rPr lang="el-GR" dirty="0" smtClean="0">
                    <a:sym typeface="Wingdings" panose="05000000000000000000" pitchFamily="2" charset="2"/>
                  </a:rPr>
                  <a:t>) των πόλων και των μηδενικών, καθώς και της απόκρισης πλάτους ορίζει μονοσήμαντα τη συνάρτηση μεταφοράς</a:t>
                </a:r>
              </a:p>
              <a:p>
                <a:pPr>
                  <a:buClrTx/>
                  <a:buSzPct val="120000"/>
                  <a:buFont typeface="Arial" panose="020B0604020202020204" pitchFamily="34" charset="0"/>
                  <a:buChar char="•"/>
                </a:pPr>
                <a:r>
                  <a:rPr lang="el-GR" b="1" i="1" dirty="0">
                    <a:sym typeface="Wingdings" panose="05000000000000000000" pitchFamily="2" charset="2"/>
                  </a:rPr>
                  <a:t> </a:t>
                </a:r>
                <a:r>
                  <a:rPr lang="el-GR" dirty="0" smtClean="0">
                    <a:sym typeface="Wingdings" panose="05000000000000000000" pitchFamily="2" charset="2"/>
                  </a:rPr>
                  <a:t>Για ένα σύστημα ευσταθές και αιτιατό που να έχει και ευσταθές και αιτιατό αντίστροφο, όλοι οι πόλοι και όλα τα μηδενικά βρίσκονται εντός του μοναδιαίου κύκλου : σύστημα </a:t>
                </a:r>
                <a:r>
                  <a:rPr lang="el-GR" b="1" dirty="0" smtClean="0">
                    <a:sym typeface="Wingdings" panose="05000000000000000000" pitchFamily="2" charset="2"/>
                  </a:rPr>
                  <a:t>ελάχιστης φάσης</a:t>
                </a:r>
              </a:p>
              <a:p>
                <a:pPr>
                  <a:buClrTx/>
                  <a:buSzPct val="120000"/>
                  <a:buFont typeface="Arial" panose="020B0604020202020204" pitchFamily="34" charset="0"/>
                  <a:buChar char="•"/>
                </a:pPr>
                <a:r>
                  <a:rPr lang="el-GR" b="1" i="1" dirty="0">
                    <a:sym typeface="Wingdings" panose="05000000000000000000" pitchFamily="2" charset="2"/>
                  </a:rPr>
                  <a:t> </a:t>
                </a:r>
                <a:r>
                  <a:rPr lang="el-GR" dirty="0" smtClean="0">
                    <a:sym typeface="Wingdings" panose="05000000000000000000" pitchFamily="2" charset="2"/>
                  </a:rPr>
                  <a:t>Κάτι τελευταίο… </a:t>
                </a:r>
              </a:p>
              <a:p>
                <a:pPr>
                  <a:buClrTx/>
                  <a:buSzPct val="120000"/>
                  <a:buFont typeface="Arial" panose="020B0604020202020204" pitchFamily="34" charset="0"/>
                  <a:buChar char="•"/>
                </a:pPr>
                <a:r>
                  <a:rPr lang="el-GR" b="1" i="1" dirty="0">
                    <a:sym typeface="Wingdings" panose="05000000000000000000" pitchFamily="2" charset="2"/>
                  </a:rPr>
                  <a:t> </a:t>
                </a:r>
                <a:r>
                  <a:rPr lang="el-GR" dirty="0" smtClean="0">
                    <a:sym typeface="Wingdings" panose="05000000000000000000" pitchFamily="2" charset="2"/>
                  </a:rPr>
                  <a:t>Το πλήθος πόλων-μηδενικών είναι απαραίτητη γνώση, μαζί με την απόκριση πλάτους;</a:t>
                </a:r>
              </a:p>
              <a:p>
                <a:pPr>
                  <a:buClrTx/>
                  <a:buSzPct val="120000"/>
                  <a:buFont typeface="Arial" panose="020B0604020202020204" pitchFamily="34" charset="0"/>
                  <a:buChar char="•"/>
                </a:pPr>
                <a:r>
                  <a:rPr lang="el-GR" b="1" i="1" dirty="0">
                    <a:sym typeface="Wingdings" panose="05000000000000000000" pitchFamily="2" charset="2"/>
                  </a:rPr>
                  <a:t> </a:t>
                </a:r>
                <a:r>
                  <a:rPr lang="el-GR" b="1" i="1" dirty="0" smtClean="0">
                    <a:sym typeface="Wingdings" panose="05000000000000000000" pitchFamily="2" charset="2"/>
                  </a:rPr>
                  <a:t>Ναι!</a:t>
                </a:r>
                <a:r>
                  <a:rPr lang="el-GR" dirty="0" smtClean="0">
                    <a:sym typeface="Wingdings" panose="05000000000000000000" pitchFamily="2" charset="2"/>
                  </a:rPr>
                  <a:t> Ο λόγος είναι ότι μπορεί κανείς να προσθέσει </a:t>
                </a:r>
                <a:r>
                  <a:rPr lang="el-GR" i="1" dirty="0" smtClean="0">
                    <a:sym typeface="Wingdings" panose="05000000000000000000" pitchFamily="2" charset="2"/>
                  </a:rPr>
                  <a:t>άπειρους</a:t>
                </a:r>
                <a:r>
                  <a:rPr lang="el-GR" dirty="0" smtClean="0">
                    <a:sym typeface="Wingdings" panose="05000000000000000000" pitchFamily="2" charset="2"/>
                  </a:rPr>
                  <a:t> πόλους και μηδενικά χωρίς να αλλοιώσει καθόλου την απόκριση πλάτους!!</a:t>
                </a:r>
              </a:p>
              <a:p>
                <a:pPr lvl="1">
                  <a:buClrTx/>
                  <a:buSzPct val="120000"/>
                  <a:buFont typeface="Arial" panose="020B0604020202020204" pitchFamily="34" charset="0"/>
                  <a:buChar char="•"/>
                </a:pPr>
                <a:endParaRPr lang="en-US" dirty="0" smtClean="0">
                  <a:sym typeface="Wingdings" panose="05000000000000000000" pitchFamily="2" charset="2"/>
                </a:endParaRPr>
              </a:p>
              <a:p>
                <a:pPr lvl="1">
                  <a:buClrTx/>
                  <a:buSzPct val="120000"/>
                  <a:buFont typeface="Arial" panose="020B0604020202020204" pitchFamily="34" charset="0"/>
                  <a:buChar char="•"/>
                </a:pPr>
                <a:r>
                  <a:rPr lang="el-GR" dirty="0" smtClean="0">
                    <a:sym typeface="Wingdings" panose="05000000000000000000" pitchFamily="2" charset="2"/>
                  </a:rPr>
                  <a:t>Πώς? Πολλαπλασιάζοντας τα τέσσερα </a:t>
                </a:r>
                <a14:m>
                  <m:oMath xmlns:m="http://schemas.openxmlformats.org/officeDocument/2006/math">
                    <m:r>
                      <a:rPr lang="en-US" b="0" i="1" smtClean="0">
                        <a:latin typeface="Cambria Math" panose="02040503050406030204" pitchFamily="18" charset="0"/>
                        <a:sym typeface="Wingdings" panose="05000000000000000000" pitchFamily="2" charset="2"/>
                      </a:rPr>
                      <m:t>𝐻</m:t>
                    </m:r>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𝑧</m:t>
                    </m:r>
                    <m:r>
                      <a:rPr lang="en-US" b="0" i="1" smtClean="0">
                        <a:latin typeface="Cambria Math" panose="02040503050406030204" pitchFamily="18" charset="0"/>
                        <a:sym typeface="Wingdings" panose="05000000000000000000" pitchFamily="2" charset="2"/>
                      </a:rPr>
                      <m:t>)</m:t>
                    </m:r>
                  </m:oMath>
                </a14:m>
                <a:r>
                  <a:rPr lang="en-US" dirty="0" smtClean="0"/>
                  <a:t> </a:t>
                </a:r>
                <a:r>
                  <a:rPr lang="el-GR" dirty="0" smtClean="0"/>
                  <a:t>που είδαμε με όρους της μορφής </a:t>
                </a:r>
              </a:p>
              <a:p>
                <a:pPr marL="201168" lvl="1" indent="0">
                  <a:buClrTx/>
                  <a:buSzPct val="12000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𝑎𝑝</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m:t>
                              </m:r>
                            </m:sup>
                          </m:sSup>
                        </m:num>
                        <m:den>
                          <m:r>
                            <a:rPr lang="en-US" b="0" i="1" smtClean="0">
                              <a:latin typeface="Cambria Math" panose="02040503050406030204" pitchFamily="18" charset="0"/>
                            </a:rPr>
                            <m:t>1−</m:t>
                          </m:r>
                          <m:r>
                            <a:rPr lang="en-US" b="0" i="1" smtClean="0">
                              <a:latin typeface="Cambria Math" panose="02040503050406030204" pitchFamily="18" charset="0"/>
                            </a:rPr>
                            <m:t>𝑎</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den>
                      </m:f>
                    </m:oMath>
                  </m:oMathPara>
                </a14:m>
                <a:endParaRPr lang="el-GR"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2" y="437459"/>
                <a:ext cx="8959042" cy="6132713"/>
              </a:xfrm>
              <a:blipFill rotWithShape="0">
                <a:blip r:embed="rId3"/>
                <a:stretch>
                  <a:fillRect l="-1905" t="-2187" r="-1224"/>
                </a:stretch>
              </a:blipFill>
            </p:spPr>
            <p:txBody>
              <a:bodyPr/>
              <a:lstStyle/>
              <a:p>
                <a:r>
                  <a:rPr lang="el-GR">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Tree>
    <p:extLst>
      <p:ext uri="{BB962C8B-B14F-4D97-AF65-F5344CB8AC3E}">
        <p14:creationId xmlns:p14="http://schemas.microsoft.com/office/powerpoint/2010/main" val="341608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2" y="437459"/>
                <a:ext cx="8959042" cy="6132713"/>
              </a:xfrm>
            </p:spPr>
            <p:txBody>
              <a:bodyPr>
                <a:normAutofit fontScale="92500" lnSpcReduction="10000"/>
              </a:bodyPr>
              <a:lstStyle/>
              <a:p>
                <a:pPr>
                  <a:buClrTx/>
                  <a:buSzPct val="120000"/>
                  <a:buFont typeface="Arial" panose="020B0604020202020204" pitchFamily="34" charset="0"/>
                  <a:buChar char="•"/>
                </a:pPr>
                <a:r>
                  <a:rPr lang="el-GR" b="1" dirty="0" smtClean="0"/>
                  <a:t> Σχέση Απόκρισης Πλάτους και Απόκρισης Φάσης</a:t>
                </a:r>
                <a:endParaRPr lang="el-GR" dirty="0">
                  <a:sym typeface="Wingdings" panose="05000000000000000000" pitchFamily="2" charset="2"/>
                </a:endParaRPr>
              </a:p>
              <a:p>
                <a:pPr marL="201168" lvl="1" indent="0">
                  <a:buClrTx/>
                  <a:buSzPct val="120000"/>
                  <a:buNone/>
                </a:pPr>
                <a:endParaRPr lang="en-US" sz="600" b="0" i="1" dirty="0" smtClean="0">
                  <a:latin typeface="Cambria Math" panose="02040503050406030204" pitchFamily="18" charset="0"/>
                </a:endParaRPr>
              </a:p>
              <a:p>
                <a:pPr marL="201168" lvl="1" indent="0">
                  <a:buClrTx/>
                  <a:buSzPct val="12000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𝑎𝑝</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m:t>
                              </m:r>
                            </m:sup>
                          </m:sSup>
                        </m:num>
                        <m:den>
                          <m:r>
                            <a:rPr lang="en-US" b="0" i="1" smtClean="0">
                              <a:latin typeface="Cambria Math" panose="02040503050406030204" pitchFamily="18" charset="0"/>
                            </a:rPr>
                            <m:t>1−</m:t>
                          </m:r>
                          <m:r>
                            <a:rPr lang="en-US" b="0" i="1" smtClean="0">
                              <a:latin typeface="Cambria Math" panose="02040503050406030204" pitchFamily="18" charset="0"/>
                            </a:rPr>
                            <m:t>𝑎</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den>
                      </m:f>
                    </m:oMath>
                  </m:oMathPara>
                </a14:m>
                <a:endParaRPr lang="en-US" dirty="0" smtClean="0"/>
              </a:p>
              <a:p>
                <a:pPr>
                  <a:buClrTx/>
                  <a:buSzPct val="120000"/>
                  <a:buFont typeface="Arial" panose="020B0604020202020204" pitchFamily="34" charset="0"/>
                  <a:buChar char="•"/>
                </a:pPr>
                <a:r>
                  <a:rPr lang="en-US" dirty="0"/>
                  <a:t> </a:t>
                </a:r>
                <a:r>
                  <a:rPr lang="el-GR" dirty="0" smtClean="0"/>
                  <a:t>Τι συνεισφέρει ο παραπάνω όρος στην απόκριση πλάτους?</a:t>
                </a:r>
                <a:endParaRPr lang="en-US" dirty="0" smtClean="0"/>
              </a:p>
              <a:p>
                <a:pPr marL="0" indent="0">
                  <a:buClrTx/>
                  <a:buSzPct val="120000"/>
                  <a:buNone/>
                </a:pPr>
                <a:endParaRPr lang="el-GR" sz="400" dirty="0" smtClean="0"/>
              </a:p>
              <a:p>
                <a:pPr marL="0" indent="0">
                  <a:buClrTx/>
                  <a:buSzPct val="12000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l-GR" i="1" smtClean="0">
                                  <a:latin typeface="Cambria Math" panose="02040503050406030204" pitchFamily="18" charset="0"/>
                                </a:rPr>
                              </m:ctrlPr>
                            </m:dPr>
                            <m:e>
                              <m:d>
                                <m:dPr>
                                  <m:begChr m:val="|"/>
                                  <m:endChr m:val="|"/>
                                  <m:ctrlPr>
                                    <a:rPr lang="el-GR" i="1">
                                      <a:latin typeface="Cambria Math" panose="02040503050406030204" pitchFamily="18" charset="0"/>
                                    </a:rPr>
                                  </m:ctrlPr>
                                </m:dPr>
                                <m:e>
                                  <m:f>
                                    <m:fPr>
                                      <m:ctrlPr>
                                        <a:rPr lang="el-GR"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m:t>
                                          </m:r>
                                        </m:sup>
                                      </m:sSup>
                                    </m:num>
                                    <m:den>
                                      <m:r>
                                        <a:rPr lang="en-US" i="1">
                                          <a:latin typeface="Cambria Math" panose="02040503050406030204" pitchFamily="18" charset="0"/>
                                        </a:rPr>
                                        <m:t>1−</m:t>
                                      </m:r>
                                      <m:r>
                                        <a:rPr lang="en-US" i="1">
                                          <a:latin typeface="Cambria Math" panose="02040503050406030204" pitchFamily="18" charset="0"/>
                                        </a:rPr>
                                        <m:t>𝑎</m:t>
                                      </m:r>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−1</m:t>
                                          </m:r>
                                        </m:sup>
                                      </m:sSup>
                                    </m:den>
                                  </m:f>
                                </m:e>
                              </m:d>
                            </m:e>
                          </m:d>
                        </m:e>
                        <m:sub>
                          <m:r>
                            <a:rPr lang="en-US" b="0" i="1" smtClean="0">
                              <a:latin typeface="Cambria Math" panose="02040503050406030204" pitchFamily="18" charset="0"/>
                            </a:rPr>
                            <m:t>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l-GR" b="0" i="1" smtClean="0">
                                  <a:latin typeface="Cambria Math" panose="02040503050406030204" pitchFamily="18" charset="0"/>
                                </a:rPr>
                                <m:t>𝜔</m:t>
                              </m:r>
                            </m:sup>
                          </m:sSup>
                        </m:sub>
                      </m:sSub>
                      <m:r>
                        <a:rPr lang="en-US" b="0" i="1" smtClean="0">
                          <a:latin typeface="Cambria Math" panose="02040503050406030204" pitchFamily="18" charset="0"/>
                        </a:rPr>
                        <m:t>=</m:t>
                      </m:r>
                      <m:d>
                        <m:dPr>
                          <m:begChr m:val="|"/>
                          <m:endChr m:val="|"/>
                          <m:ctrlPr>
                            <a:rPr lang="el-GR" i="1">
                              <a:latin typeface="Cambria Math" panose="02040503050406030204" pitchFamily="18" charset="0"/>
                            </a:rPr>
                          </m:ctrlPr>
                        </m:dPr>
                        <m:e>
                          <m:f>
                            <m:fPr>
                              <m:ctrlPr>
                                <a:rPr lang="el-GR" i="1">
                                  <a:latin typeface="Cambria Math" panose="02040503050406030204" pitchFamily="18" charset="0"/>
                                </a:rPr>
                              </m:ctrlPr>
                            </m:fPr>
                            <m:num>
                              <m:sSup>
                                <m:sSupPr>
                                  <m:ctrlPr>
                                    <a:rPr lang="en-US" i="1">
                                      <a:latin typeface="Cambria Math" panose="02040503050406030204" pitchFamily="18" charset="0"/>
                                    </a:rPr>
                                  </m:ctrlPr>
                                </m:sSupPr>
                                <m:e>
                                  <m:r>
                                    <a:rPr lang="en-US" b="0" i="1" smtClean="0">
                                      <a:latin typeface="Cambria Math" panose="02040503050406030204" pitchFamily="18" charset="0"/>
                                    </a:rPr>
                                    <m:t>𝑒</m:t>
                                  </m:r>
                                </m:e>
                                <m:sup>
                                  <m:r>
                                    <a:rPr lang="en-US" i="1">
                                      <a:latin typeface="Cambria Math" panose="02040503050406030204" pitchFamily="18" charset="0"/>
                                    </a:rPr>
                                    <m:t>−</m:t>
                                  </m:r>
                                  <m:r>
                                    <a:rPr lang="en-US" b="0" i="1" smtClean="0">
                                      <a:latin typeface="Cambria Math" panose="02040503050406030204" pitchFamily="18" charset="0"/>
                                    </a:rPr>
                                    <m:t>𝑗</m:t>
                                  </m:r>
                                  <m:r>
                                    <a:rPr lang="el-GR" b="0" i="1" smtClean="0">
                                      <a:latin typeface="Cambria Math" panose="02040503050406030204" pitchFamily="18" charset="0"/>
                                    </a:rPr>
                                    <m:t>𝜔</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m:t>
                                  </m:r>
                                </m:sup>
                              </m:sSup>
                            </m:num>
                            <m:den>
                              <m:r>
                                <a:rPr lang="en-US" i="1">
                                  <a:latin typeface="Cambria Math" panose="02040503050406030204" pitchFamily="18" charset="0"/>
                                </a:rPr>
                                <m:t>1−</m:t>
                              </m:r>
                              <m:r>
                                <a:rPr lang="en-US" i="1">
                                  <a:latin typeface="Cambria Math" panose="02040503050406030204" pitchFamily="18" charset="0"/>
                                </a:rPr>
                                <m:t>𝑎</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𝑗</m:t>
                                  </m:r>
                                  <m:r>
                                    <a:rPr lang="el-GR" b="0" i="1" smtClean="0">
                                      <a:latin typeface="Cambria Math" panose="02040503050406030204" pitchFamily="18" charset="0"/>
                                    </a:rPr>
                                    <m:t>𝜔</m:t>
                                  </m:r>
                                </m:sup>
                              </m:sSup>
                            </m:den>
                          </m:f>
                        </m:e>
                      </m:d>
                      <m:r>
                        <a:rPr lang="el-GR" b="0" i="1" smtClean="0">
                          <a:latin typeface="Cambria Math" panose="02040503050406030204" pitchFamily="18" charset="0"/>
                        </a:rPr>
                        <m:t>=</m:t>
                      </m:r>
                      <m:d>
                        <m:dPr>
                          <m:begChr m:val="|"/>
                          <m:endChr m:val="|"/>
                          <m:ctrlPr>
                            <a:rPr lang="el-GR" i="1">
                              <a:latin typeface="Cambria Math" panose="02040503050406030204" pitchFamily="18" charset="0"/>
                            </a:rPr>
                          </m:ctrlPr>
                        </m:dPr>
                        <m:e>
                          <m:f>
                            <m:fPr>
                              <m:ctrlPr>
                                <a:rPr lang="el-GR" i="1">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𝑗</m:t>
                                  </m:r>
                                  <m:r>
                                    <a:rPr lang="el-GR" b="0" i="1" smtClean="0">
                                      <a:latin typeface="Cambria Math" panose="02040503050406030204" pitchFamily="18" charset="0"/>
                                    </a:rPr>
                                    <m:t>𝜔</m:t>
                                  </m:r>
                                </m:sup>
                              </m:sSup>
                              <m:r>
                                <a:rPr lang="el-GR" b="0" i="1" smtClean="0">
                                  <a:latin typeface="Cambria Math" panose="02040503050406030204" pitchFamily="18" charset="0"/>
                                </a:rPr>
                                <m:t>(</m:t>
                              </m:r>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r>
                                    <a:rPr lang="el-GR" i="1">
                                      <a:latin typeface="Cambria Math" panose="02040503050406030204" pitchFamily="18" charset="0"/>
                                    </a:rPr>
                                    <m:t>𝜔</m:t>
                                  </m:r>
                                </m:sup>
                              </m:sSup>
                              <m:r>
                                <a:rPr lang="el-GR" b="0" i="1" smtClean="0">
                                  <a:latin typeface="Cambria Math" panose="02040503050406030204" pitchFamily="18" charset="0"/>
                                </a:rPr>
                                <m:t>)</m:t>
                              </m:r>
                            </m:num>
                            <m:den>
                              <m:r>
                                <a:rPr lang="en-US" i="1">
                                  <a:latin typeface="Cambria Math" panose="02040503050406030204" pitchFamily="18" charset="0"/>
                                </a:rPr>
                                <m:t>1−</m:t>
                              </m:r>
                              <m:r>
                                <a:rPr lang="en-US" i="1">
                                  <a:latin typeface="Cambria Math" panose="02040503050406030204" pitchFamily="18" charset="0"/>
                                </a:rPr>
                                <m:t>𝑎</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𝑗</m:t>
                                  </m:r>
                                  <m:r>
                                    <a:rPr lang="el-GR" i="1">
                                      <a:latin typeface="Cambria Math" panose="02040503050406030204" pitchFamily="18" charset="0"/>
                                    </a:rPr>
                                    <m:t>𝜔</m:t>
                                  </m:r>
                                </m:sup>
                              </m:sSup>
                            </m:den>
                          </m:f>
                        </m:e>
                      </m:d>
                      <m:r>
                        <a:rPr lang="en-US" b="0" i="1" smtClean="0">
                          <a:latin typeface="Cambria Math" panose="02040503050406030204" pitchFamily="18" charset="0"/>
                        </a:rPr>
                        <m:t>=</m:t>
                      </m:r>
                      <m:d>
                        <m:dPr>
                          <m:begChr m:val="|"/>
                          <m:endChr m:val="|"/>
                          <m:ctrlPr>
                            <a:rPr lang="el-GR" i="1">
                              <a:latin typeface="Cambria Math" panose="02040503050406030204" pitchFamily="18" charset="0"/>
                            </a:rPr>
                          </m:ctrlPr>
                        </m:dPr>
                        <m:e>
                          <m:f>
                            <m:fPr>
                              <m:ctrlPr>
                                <a:rPr lang="el-GR" i="1">
                                  <a:latin typeface="Cambria Math" panose="02040503050406030204" pitchFamily="18" charset="0"/>
                                </a:rPr>
                              </m:ctrlPr>
                            </m:fPr>
                            <m:num>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r>
                                    <a:rPr lang="el-GR" i="1">
                                      <a:latin typeface="Cambria Math" panose="02040503050406030204" pitchFamily="18" charset="0"/>
                                    </a:rPr>
                                    <m:t>𝜔</m:t>
                                  </m:r>
                                </m:sup>
                              </m:sSup>
                            </m:num>
                            <m:den>
                              <m:r>
                                <a:rPr lang="en-US" i="1">
                                  <a:latin typeface="Cambria Math" panose="02040503050406030204" pitchFamily="18" charset="0"/>
                                </a:rPr>
                                <m:t>1−</m:t>
                              </m:r>
                              <m:r>
                                <a:rPr lang="en-US" i="1">
                                  <a:latin typeface="Cambria Math" panose="02040503050406030204" pitchFamily="18" charset="0"/>
                                </a:rPr>
                                <m:t>𝑎</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𝑗</m:t>
                                  </m:r>
                                  <m:r>
                                    <a:rPr lang="el-GR" i="1">
                                      <a:latin typeface="Cambria Math" panose="02040503050406030204" pitchFamily="18" charset="0"/>
                                    </a:rPr>
                                    <m:t>𝜔</m:t>
                                  </m:r>
                                </m:sup>
                              </m:sSup>
                            </m:den>
                          </m:f>
                        </m:e>
                      </m:d>
                      <m:r>
                        <a:rPr lang="el-GR" b="0" i="1" smtClean="0">
                          <a:latin typeface="Cambria Math" panose="02040503050406030204" pitchFamily="18" charset="0"/>
                        </a:rPr>
                        <m:t>=</m:t>
                      </m:r>
                      <m:r>
                        <a:rPr lang="en-US" b="0" i="1" smtClean="0">
                          <a:latin typeface="Cambria Math" panose="02040503050406030204" pitchFamily="18" charset="0"/>
                        </a:rPr>
                        <m:t>1</m:t>
                      </m:r>
                    </m:oMath>
                  </m:oMathPara>
                </a14:m>
                <a:endParaRPr lang="el-GR" sz="900" dirty="0" smtClean="0"/>
              </a:p>
              <a:p>
                <a:pPr>
                  <a:buClrTx/>
                  <a:buSzPct val="120000"/>
                  <a:buFont typeface="Arial" panose="020B0604020202020204" pitchFamily="34" charset="0"/>
                  <a:buChar char="•"/>
                </a:pPr>
                <a:r>
                  <a:rPr lang="el-GR" dirty="0"/>
                  <a:t> </a:t>
                </a:r>
                <a:r>
                  <a:rPr lang="el-GR" dirty="0" smtClean="0"/>
                  <a:t>(Μηδενικό, πόλος) = </a:t>
                </a:r>
                <a14:m>
                  <m:oMath xmlns:m="http://schemas.openxmlformats.org/officeDocument/2006/math">
                    <m:d>
                      <m:dPr>
                        <m:ctrlPr>
                          <a:rPr lang="el-GR" b="0" i="1" smtClean="0">
                            <a:latin typeface="Cambria Math" panose="02040503050406030204" pitchFamily="18" charset="0"/>
                          </a:rPr>
                        </m:ctrlPr>
                      </m:dPr>
                      <m:e>
                        <m:f>
                          <m:fPr>
                            <m:ctrlPr>
                              <a:rPr lang="el-GR" b="0" i="1" smtClean="0">
                                <a:latin typeface="Cambria Math" panose="02040503050406030204" pitchFamily="18" charset="0"/>
                              </a:rPr>
                            </m:ctrlPr>
                          </m:fPr>
                          <m:num>
                            <m:r>
                              <a:rPr lang="el-GR" b="0" i="1" smtClean="0">
                                <a:latin typeface="Cambria Math" panose="02040503050406030204" pitchFamily="18" charset="0"/>
                              </a:rPr>
                              <m:t>1</m:t>
                            </m:r>
                          </m:num>
                          <m:den>
                            <m:sSup>
                              <m:sSupPr>
                                <m:ctrlPr>
                                  <a:rPr lang="el-GR"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m:t>
                                </m:r>
                              </m:sup>
                            </m:sSup>
                          </m:den>
                        </m:f>
                        <m:r>
                          <a:rPr lang="en-US" b="0" i="1" smtClean="0">
                            <a:latin typeface="Cambria Math" panose="02040503050406030204" pitchFamily="18" charset="0"/>
                          </a:rPr>
                          <m:t>,</m:t>
                        </m:r>
                        <m:r>
                          <a:rPr lang="en-US" b="0" i="1" smtClean="0">
                            <a:latin typeface="Cambria Math" panose="02040503050406030204" pitchFamily="18" charset="0"/>
                          </a:rPr>
                          <m:t>𝑎</m:t>
                        </m:r>
                      </m:e>
                    </m:d>
                  </m:oMath>
                </a14:m>
                <a:endParaRPr lang="en-US" dirty="0" smtClean="0"/>
              </a:p>
              <a:p>
                <a:pPr>
                  <a:buClrTx/>
                  <a:buSzPct val="120000"/>
                  <a:buFont typeface="Arial" panose="020B0604020202020204" pitchFamily="34" charset="0"/>
                  <a:buChar char="•"/>
                </a:pPr>
                <a:r>
                  <a:rPr lang="en-US" dirty="0"/>
                  <a:t> </a:t>
                </a:r>
                <a:r>
                  <a:rPr lang="el-GR" dirty="0" smtClean="0"/>
                  <a:t>Άπειρα τέτοια ζεύγη πόλων-μηδενικών δεν </a:t>
                </a:r>
                <a:r>
                  <a:rPr lang="en-US" dirty="0" smtClean="0"/>
                  <a:t/>
                </a:r>
                <a:br>
                  <a:rPr lang="en-US" dirty="0" smtClean="0"/>
                </a:br>
                <a:r>
                  <a:rPr lang="en-US" dirty="0" smtClean="0"/>
                  <a:t> </a:t>
                </a:r>
                <a:r>
                  <a:rPr lang="el-GR" dirty="0" smtClean="0"/>
                  <a:t>αλλοιώνουν την απόκριση πλάτους!</a:t>
                </a:r>
              </a:p>
              <a:p>
                <a:pPr>
                  <a:buClrTx/>
                  <a:buSzPct val="120000"/>
                  <a:buFont typeface="Arial" panose="020B0604020202020204" pitchFamily="34" charset="0"/>
                  <a:buChar char="•"/>
                </a:pPr>
                <a:r>
                  <a:rPr lang="el-GR" dirty="0" smtClean="0"/>
                  <a:t> Αλλοιώνουν ασφαλώς την απόκριση φάσης</a:t>
                </a:r>
              </a:p>
              <a:p>
                <a:pPr>
                  <a:buClrTx/>
                  <a:buSzPct val="120000"/>
                  <a:buFont typeface="Arial" panose="020B0604020202020204" pitchFamily="34" charset="0"/>
                  <a:buChar char="•"/>
                </a:pPr>
                <a:r>
                  <a:rPr lang="el-GR" dirty="0"/>
                  <a:t> </a:t>
                </a:r>
                <a:r>
                  <a:rPr lang="el-GR" dirty="0" smtClean="0"/>
                  <a:t>Τέτοια συστήματα ονομάζονται </a:t>
                </a:r>
                <a:r>
                  <a:rPr lang="en-US" b="1" dirty="0" smtClean="0"/>
                  <a:t>all-pass </a:t>
                </a:r>
                <a:br>
                  <a:rPr lang="en-US" b="1" dirty="0" smtClean="0"/>
                </a:br>
                <a:r>
                  <a:rPr lang="en-US" b="1" dirty="0" smtClean="0"/>
                  <a:t> </a:t>
                </a:r>
                <a:r>
                  <a:rPr lang="el-GR" b="1" dirty="0" smtClean="0"/>
                  <a:t>συστήματα</a:t>
                </a:r>
                <a:endParaRPr lang="en-US" b="1" dirty="0"/>
              </a:p>
              <a:p>
                <a:pPr lvl="1">
                  <a:buClrTx/>
                  <a:buSzPct val="120000"/>
                  <a:buFont typeface="Arial" panose="020B0604020202020204" pitchFamily="34" charset="0"/>
                  <a:buChar char="•"/>
                </a:pPr>
                <a:r>
                  <a:rPr lang="el-GR" dirty="0" smtClean="0"/>
                  <a:t>Θα τα μελετήσουμε στη συνέχεια</a:t>
                </a:r>
                <a:endParaRPr lang="en-US" dirty="0" smtClean="0"/>
              </a:p>
              <a:p>
                <a:pPr marL="201168" lvl="1" indent="0">
                  <a:buClrTx/>
                  <a:buSzPct val="120000"/>
                  <a:buNone/>
                </a:pPr>
                <a:endParaRPr lang="en-US" sz="700" dirty="0"/>
              </a:p>
              <a:p>
                <a:pPr>
                  <a:buClrTx/>
                  <a:buSzPct val="120000"/>
                  <a:buFont typeface="Arial" panose="020B0604020202020204" pitchFamily="34" charset="0"/>
                  <a:buChar char="•"/>
                </a:pPr>
                <a:r>
                  <a:rPr lang="en-US" dirty="0" smtClean="0"/>
                  <a:t> </a:t>
                </a:r>
                <a:r>
                  <a:rPr lang="el-GR" dirty="0" smtClean="0"/>
                  <a:t>Πολλές φορές μας δίνεται το τετράγωνο της απόκρισης </a:t>
                </a:r>
                <a:r>
                  <a:rPr lang="en-US" dirty="0" smtClean="0"/>
                  <a:t/>
                </a:r>
                <a:br>
                  <a:rPr lang="en-US" dirty="0" smtClean="0"/>
                </a:br>
                <a:r>
                  <a:rPr lang="en-US" dirty="0" smtClean="0"/>
                  <a:t> </a:t>
                </a:r>
                <a:r>
                  <a:rPr lang="el-GR" dirty="0" smtClean="0"/>
                  <a:t>σε συχνότητα </a:t>
                </a:r>
                <a14:m>
                  <m:oMath xmlns:m="http://schemas.openxmlformats.org/officeDocument/2006/math">
                    <m:sSup>
                      <m:sSupPr>
                        <m:ctrlPr>
                          <a:rPr lang="el-GR" b="0" i="1" smtClean="0">
                            <a:latin typeface="Cambria Math" panose="02040503050406030204" pitchFamily="18" charset="0"/>
                          </a:rPr>
                        </m:ctrlPr>
                      </m:sSupPr>
                      <m:e>
                        <m:d>
                          <m:dPr>
                            <m:begChr m:val="|"/>
                            <m:endChr m:val="|"/>
                            <m:ctrlPr>
                              <a:rPr lang="el-GR" b="0" i="1" smtClean="0">
                                <a:latin typeface="Cambria Math" panose="02040503050406030204" pitchFamily="18" charset="0"/>
                              </a:rPr>
                            </m:ctrlPr>
                          </m:dPr>
                          <m:e>
                            <m:r>
                              <a:rPr lang="en-US" b="0" i="1" smtClean="0">
                                <a:latin typeface="Cambria Math" panose="02040503050406030204" pitchFamily="18" charset="0"/>
                              </a:rPr>
                              <m:t>𝐻</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l-GR" b="0" i="1" smtClean="0">
                                        <a:latin typeface="Cambria Math" panose="02040503050406030204" pitchFamily="18" charset="0"/>
                                      </a:rPr>
                                      <m:t>𝜔</m:t>
                                    </m:r>
                                  </m:sup>
                                </m:sSup>
                              </m:e>
                            </m:d>
                          </m:e>
                        </m:d>
                      </m:e>
                      <m:sup>
                        <m:r>
                          <a:rPr lang="el-GR" b="0" i="1" smtClean="0">
                            <a:latin typeface="Cambria Math" panose="02040503050406030204" pitchFamily="18" charset="0"/>
                          </a:rPr>
                          <m:t>2</m:t>
                        </m:r>
                      </m:sup>
                    </m:sSup>
                  </m:oMath>
                </a14:m>
                <a:endParaRPr lang="el-GR" dirty="0" smtClean="0"/>
              </a:p>
              <a:p>
                <a:pPr>
                  <a:buClrTx/>
                  <a:buSzPct val="120000"/>
                  <a:buFont typeface="Arial" panose="020B0604020202020204" pitchFamily="34" charset="0"/>
                  <a:buChar char="•"/>
                </a:pPr>
                <a:r>
                  <a:rPr lang="el-GR" dirty="0" smtClean="0"/>
                  <a:t> Μπορούμε να εξάγουμε πληροφορίες από αυτό?</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2" y="437459"/>
                <a:ext cx="8959042" cy="6132713"/>
              </a:xfrm>
              <a:blipFill rotWithShape="0">
                <a:blip r:embed="rId3"/>
                <a:stretch>
                  <a:fillRect l="-1837" t="-1988" b="-795"/>
                </a:stretch>
              </a:blipFill>
            </p:spPr>
            <p:txBody>
              <a:bodyPr/>
              <a:lstStyle/>
              <a:p>
                <a:r>
                  <a:rPr lang="el-GR">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pic>
        <p:nvPicPr>
          <p:cNvPr id="8" name="Picture 7"/>
          <p:cNvPicPr>
            <a:picLocks noChangeAspect="1"/>
          </p:cNvPicPr>
          <p:nvPr/>
        </p:nvPicPr>
        <p:blipFill>
          <a:blip r:embed="rId4"/>
          <a:stretch>
            <a:fillRect/>
          </a:stretch>
        </p:blipFill>
        <p:spPr>
          <a:xfrm>
            <a:off x="5519651" y="2724357"/>
            <a:ext cx="3613955" cy="3784510"/>
          </a:xfrm>
          <a:prstGeom prst="rect">
            <a:avLst/>
          </a:prstGeom>
        </p:spPr>
      </p:pic>
      <mc:AlternateContent xmlns:mc="http://schemas.openxmlformats.org/markup-compatibility/2006">
        <mc:Choice xmlns:p14="http://schemas.microsoft.com/office/powerpoint/2010/main" Requires="p14">
          <p:contentPart p14:bwMode="auto" r:id="rId5">
            <p14:nvContentPartPr>
              <p14:cNvPr id="6" name="Ink 5"/>
              <p14:cNvContentPartPr/>
              <p14:nvPr/>
            </p14:nvContentPartPr>
            <p14:xfrm>
              <a:off x="279720" y="2707560"/>
              <a:ext cx="8490960" cy="3250440"/>
            </p14:xfrm>
          </p:contentPart>
        </mc:Choice>
        <mc:Fallback>
          <p:pic>
            <p:nvPicPr>
              <p:cNvPr id="6" name="Ink 5"/>
              <p:cNvPicPr/>
              <p:nvPr/>
            </p:nvPicPr>
            <p:blipFill>
              <a:blip r:embed="rId6"/>
              <a:stretch>
                <a:fillRect/>
              </a:stretch>
            </p:blipFill>
            <p:spPr>
              <a:xfrm>
                <a:off x="271080" y="2696400"/>
                <a:ext cx="8507520" cy="3268080"/>
              </a:xfrm>
              <a:prstGeom prst="rect">
                <a:avLst/>
              </a:prstGeom>
            </p:spPr>
          </p:pic>
        </mc:Fallback>
      </mc:AlternateContent>
    </p:spTree>
    <p:extLst>
      <p:ext uri="{BB962C8B-B14F-4D97-AF65-F5344CB8AC3E}">
        <p14:creationId xmlns:p14="http://schemas.microsoft.com/office/powerpoint/2010/main" val="286458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fade">
                                      <p:cBhvr>
                                        <p:cTn id="43" dur="500"/>
                                        <p:tgtEl>
                                          <p:spTgt spid="3">
                                            <p:txEl>
                                              <p:pRg st="12" end="1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animEffect transition="in" filter="fade">
                                      <p:cBhvr>
                                        <p:cTn id="4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2" y="437459"/>
                <a:ext cx="8959042" cy="6132714"/>
              </a:xfrm>
            </p:spPr>
            <p:txBody>
              <a:bodyPr>
                <a:normAutofit fontScale="85000" lnSpcReduction="20000"/>
              </a:bodyPr>
              <a:lstStyle/>
              <a:p>
                <a:pPr>
                  <a:buClrTx/>
                  <a:buSzPct val="120000"/>
                  <a:buFont typeface="Arial" panose="020B0604020202020204" pitchFamily="34" charset="0"/>
                  <a:buChar char="•"/>
                </a:pPr>
                <a:r>
                  <a:rPr lang="el-GR" b="1" dirty="0" smtClean="0"/>
                  <a:t> </a:t>
                </a:r>
                <a:r>
                  <a:rPr lang="el-GR" sz="2400" b="1" dirty="0" smtClean="0"/>
                  <a:t>Σχέση Απόκρισης Πλάτους και Απόκρισης Φάσης</a:t>
                </a:r>
              </a:p>
              <a:p>
                <a:pPr>
                  <a:buClrTx/>
                  <a:buSzPct val="120000"/>
                  <a:buFont typeface="Arial" panose="020B0604020202020204" pitchFamily="34" charset="0"/>
                  <a:buChar char="•"/>
                </a:pPr>
                <a:r>
                  <a:rPr lang="el-GR" sz="2400" b="1" dirty="0"/>
                  <a:t> </a:t>
                </a:r>
                <a:r>
                  <a:rPr lang="el-GR" sz="2400" dirty="0" smtClean="0"/>
                  <a:t>Έχουμε </a:t>
                </a:r>
                <a14:m>
                  <m:oMath xmlns:m="http://schemas.openxmlformats.org/officeDocument/2006/math">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𝐻</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𝑗</m:t>
                                    </m:r>
                                    <m:r>
                                      <a:rPr lang="el-GR" sz="2400" b="0" i="1" smtClean="0">
                                        <a:latin typeface="Cambria Math" panose="02040503050406030204" pitchFamily="18" charset="0"/>
                                      </a:rPr>
                                      <m:t>𝜔</m:t>
                                    </m:r>
                                  </m:sup>
                                </m:sSup>
                              </m:e>
                            </m:d>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sSup>
                          <m:sSupPr>
                            <m:ctrlPr>
                              <a:rPr lang="el-GR"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𝐻</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𝑧</m:t>
                                    </m:r>
                                  </m:e>
                                </m:d>
                              </m:e>
                            </m:d>
                          </m:e>
                          <m:sup>
                            <m:r>
                              <a:rPr lang="el-GR" sz="2400" b="0" i="1" smtClean="0">
                                <a:latin typeface="Cambria Math" panose="02040503050406030204" pitchFamily="18" charset="0"/>
                              </a:rPr>
                              <m:t>2</m:t>
                            </m:r>
                          </m:sup>
                        </m:sSup>
                      </m:e>
                      <m:sub>
                        <m:r>
                          <a:rPr lang="en-US" sz="2400" b="0" i="1" smtClean="0">
                            <a:latin typeface="Cambria Math" panose="02040503050406030204" pitchFamily="18" charset="0"/>
                          </a:rPr>
                          <m:t>𝑧</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𝑗</m:t>
                            </m:r>
                            <m:r>
                              <a:rPr lang="el-GR" sz="2400" b="0" i="1" smtClean="0">
                                <a:latin typeface="Cambria Math" panose="02040503050406030204" pitchFamily="18" charset="0"/>
                              </a:rPr>
                              <m:t>𝜔</m:t>
                            </m:r>
                          </m:sup>
                        </m:sSup>
                      </m:sub>
                    </m:sSub>
                    <m:r>
                      <a:rPr lang="el-GR" sz="2400" b="0" i="1" smtClean="0">
                        <a:latin typeface="Cambria Math" panose="02040503050406030204" pitchFamily="18" charset="0"/>
                      </a:rPr>
                      <m:t>=</m:t>
                    </m:r>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r>
                              <a:rPr lang="en-US" sz="2400" i="1">
                                <a:latin typeface="Cambria Math" panose="02040503050406030204" pitchFamily="18" charset="0"/>
                              </a:rPr>
                              <m:t>𝐻</m:t>
                            </m:r>
                            <m:d>
                              <m:dPr>
                                <m:ctrlPr>
                                  <a:rPr lang="en-US" sz="2400" i="1">
                                    <a:latin typeface="Cambria Math" panose="02040503050406030204" pitchFamily="18" charset="0"/>
                                  </a:rPr>
                                </m:ctrlPr>
                              </m:dPr>
                              <m:e>
                                <m:r>
                                  <a:rPr lang="en-US" sz="2400" i="1">
                                    <a:latin typeface="Cambria Math" panose="02040503050406030204" pitchFamily="18" charset="0"/>
                                  </a:rPr>
                                  <m:t>𝑧</m:t>
                                </m:r>
                              </m:e>
                            </m:d>
                            <m:sSup>
                              <m:sSupPr>
                                <m:ctrlPr>
                                  <a:rPr lang="en-US" sz="2400" i="1">
                                    <a:latin typeface="Cambria Math" panose="02040503050406030204" pitchFamily="18" charset="0"/>
                                  </a:rPr>
                                </m:ctrlPr>
                              </m:sSupPr>
                              <m:e>
                                <m:r>
                                  <a:rPr lang="en-US" sz="2400" i="1">
                                    <a:latin typeface="Cambria Math" panose="02040503050406030204" pitchFamily="18" charset="0"/>
                                  </a:rPr>
                                  <m:t>𝐻</m:t>
                                </m:r>
                              </m:e>
                              <m:sup>
                                <m:r>
                                  <a:rPr lang="en-US" sz="2400" i="1">
                                    <a:latin typeface="Cambria Math" panose="02040503050406030204" pitchFamily="18" charset="0"/>
                                  </a:rPr>
                                  <m:t>∗</m:t>
                                </m:r>
                              </m:sup>
                            </m:sSup>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1</m:t>
                                    </m:r>
                                  </m:num>
                                  <m:den>
                                    <m:sSup>
                                      <m:sSupPr>
                                        <m:ctrlPr>
                                          <a:rPr lang="en-US" sz="2400" i="1">
                                            <a:latin typeface="Cambria Math" panose="02040503050406030204" pitchFamily="18" charset="0"/>
                                          </a:rPr>
                                        </m:ctrlPr>
                                      </m:sSupPr>
                                      <m:e>
                                        <m:r>
                                          <a:rPr lang="en-US" sz="2400" i="1">
                                            <a:latin typeface="Cambria Math" panose="02040503050406030204" pitchFamily="18" charset="0"/>
                                          </a:rPr>
                                          <m:t>𝑧</m:t>
                                        </m:r>
                                      </m:e>
                                      <m:sup>
                                        <m:r>
                                          <a:rPr lang="en-US" sz="2400" i="1">
                                            <a:latin typeface="Cambria Math" panose="02040503050406030204" pitchFamily="18" charset="0"/>
                                          </a:rPr>
                                          <m:t>∗</m:t>
                                        </m:r>
                                      </m:sup>
                                    </m:sSup>
                                  </m:den>
                                </m:f>
                              </m:e>
                            </m:d>
                          </m:e>
                        </m:d>
                      </m:e>
                      <m:sub>
                        <m:r>
                          <a:rPr lang="en-US" sz="2400" b="0" i="1" smtClean="0">
                            <a:latin typeface="Cambria Math" panose="02040503050406030204" pitchFamily="18" charset="0"/>
                          </a:rPr>
                          <m:t>𝑧</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𝑗</m:t>
                            </m:r>
                            <m:r>
                              <a:rPr lang="el-GR" sz="2400" b="0" i="1" smtClean="0">
                                <a:latin typeface="Cambria Math" panose="02040503050406030204" pitchFamily="18" charset="0"/>
                              </a:rPr>
                              <m:t>𝜔</m:t>
                            </m:r>
                          </m:sup>
                        </m:sSup>
                      </m:sub>
                    </m:sSub>
                  </m:oMath>
                </a14:m>
                <a:endParaRPr lang="en-US" sz="2400" b="0" dirty="0" smtClean="0"/>
              </a:p>
              <a:p>
                <a:pPr>
                  <a:buClrTx/>
                  <a:buSzPct val="120000"/>
                  <a:buFont typeface="Arial" panose="020B0604020202020204" pitchFamily="34" charset="0"/>
                  <a:buChar char="•"/>
                </a:pPr>
                <a:r>
                  <a:rPr lang="en-US" sz="2400" i="1" dirty="0" smtClean="0">
                    <a:effectLst/>
                  </a:rPr>
                  <a:t> </a:t>
                </a:r>
                <a:r>
                  <a:rPr lang="el-GR" sz="2400" dirty="0" smtClean="0">
                    <a:effectLst/>
                  </a:rPr>
                  <a:t>Άρα αν </a:t>
                </a:r>
                <a:endParaRPr lang="el-GR" sz="2400"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𝐻</m:t>
                      </m:r>
                      <m:d>
                        <m:dPr>
                          <m:ctrlPr>
                            <a:rPr lang="en-US" sz="2400" i="1">
                              <a:latin typeface="Cambria Math" panose="02040503050406030204" pitchFamily="18" charset="0"/>
                            </a:rPr>
                          </m:ctrlPr>
                        </m:dPr>
                        <m:e>
                          <m:r>
                            <a:rPr lang="en-US" sz="2400" i="1">
                              <a:latin typeface="Cambria Math" panose="02040503050406030204" pitchFamily="18" charset="0"/>
                            </a:rPr>
                            <m:t>𝑧</m:t>
                          </m:r>
                        </m:e>
                      </m:d>
                      <m:r>
                        <a:rPr lang="en-US" sz="2400" i="1">
                          <a:latin typeface="Cambria Math" panose="02040503050406030204" pitchFamily="18" charset="0"/>
                        </a:rPr>
                        <m:t>=</m:t>
                      </m:r>
                      <m:f>
                        <m:fPr>
                          <m:ctrlPr>
                            <a:rPr lang="en-US" sz="2400" i="1">
                              <a:latin typeface="Cambria Math" panose="02040503050406030204" pitchFamily="18" charset="0"/>
                            </a:rPr>
                          </m:ctrlPr>
                        </m:fPr>
                        <m:num>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𝑘</m:t>
                              </m:r>
                              <m:r>
                                <a:rPr lang="en-US" sz="2400" i="1">
                                  <a:latin typeface="Cambria Math" panose="02040503050406030204" pitchFamily="18" charset="0"/>
                                </a:rPr>
                                <m:t>=1</m:t>
                              </m:r>
                            </m:sub>
                            <m:sup>
                              <m:r>
                                <a:rPr lang="en-US" sz="2400" i="1">
                                  <a:latin typeface="Cambria Math" panose="02040503050406030204" pitchFamily="18" charset="0"/>
                                </a:rPr>
                                <m:t>𝑁</m:t>
                              </m:r>
                            </m:sup>
                            <m:e>
                              <m:d>
                                <m:dPr>
                                  <m:ctrlPr>
                                    <a:rPr lang="en-US" sz="2400" i="1" smtClean="0">
                                      <a:solidFill>
                                        <a:srgbClr val="FF0000"/>
                                      </a:solidFill>
                                      <a:latin typeface="Cambria Math" panose="02040503050406030204" pitchFamily="18" charset="0"/>
                                    </a:rPr>
                                  </m:ctrlPr>
                                </m:dPr>
                                <m:e>
                                  <m:r>
                                    <a:rPr lang="en-US" sz="2400" i="1">
                                      <a:solidFill>
                                        <a:srgbClr val="FF0000"/>
                                      </a:solidFill>
                                      <a:latin typeface="Cambria Math" panose="02040503050406030204" pitchFamily="18" charset="0"/>
                                    </a:rPr>
                                    <m:t>1−</m:t>
                                  </m:r>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𝑏</m:t>
                                      </m:r>
                                    </m:e>
                                    <m:sub>
                                      <m:r>
                                        <a:rPr lang="en-US" sz="2400" i="1">
                                          <a:solidFill>
                                            <a:srgbClr val="FF0000"/>
                                          </a:solidFill>
                                          <a:latin typeface="Cambria Math" panose="02040503050406030204" pitchFamily="18" charset="0"/>
                                        </a:rPr>
                                        <m:t>𝑘</m:t>
                                      </m:r>
                                    </m:sub>
                                  </m:sSub>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𝑧</m:t>
                                      </m:r>
                                    </m:e>
                                    <m:sup>
                                      <m:r>
                                        <a:rPr lang="en-US" sz="2400" i="1">
                                          <a:solidFill>
                                            <a:srgbClr val="FF0000"/>
                                          </a:solidFill>
                                          <a:latin typeface="Cambria Math" panose="02040503050406030204" pitchFamily="18" charset="0"/>
                                        </a:rPr>
                                        <m:t>−1</m:t>
                                      </m:r>
                                    </m:sup>
                                  </m:sSup>
                                </m:e>
                              </m:d>
                            </m:e>
                          </m:nary>
                        </m:num>
                        <m:den>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𝑘</m:t>
                              </m:r>
                              <m:r>
                                <a:rPr lang="en-US" sz="2400" i="1">
                                  <a:latin typeface="Cambria Math" panose="02040503050406030204" pitchFamily="18" charset="0"/>
                                </a:rPr>
                                <m:t>=1</m:t>
                              </m:r>
                            </m:sub>
                            <m:sup>
                              <m:r>
                                <a:rPr lang="en-US" sz="2400" i="1">
                                  <a:latin typeface="Cambria Math" panose="02040503050406030204" pitchFamily="18" charset="0"/>
                                </a:rPr>
                                <m:t>𝑀</m:t>
                              </m:r>
                            </m:sup>
                            <m:e>
                              <m:d>
                                <m:dPr>
                                  <m:ctrlPr>
                                    <a:rPr lang="en-US" sz="2400" i="1" smtClean="0">
                                      <a:solidFill>
                                        <a:srgbClr val="FF0000"/>
                                      </a:solidFill>
                                      <a:latin typeface="Cambria Math" panose="02040503050406030204" pitchFamily="18" charset="0"/>
                                    </a:rPr>
                                  </m:ctrlPr>
                                </m:dPr>
                                <m:e>
                                  <m:r>
                                    <a:rPr lang="en-US" sz="2400" i="1">
                                      <a:solidFill>
                                        <a:srgbClr val="FF0000"/>
                                      </a:solidFill>
                                      <a:latin typeface="Cambria Math" panose="02040503050406030204" pitchFamily="18" charset="0"/>
                                    </a:rPr>
                                    <m:t>1−</m:t>
                                  </m:r>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𝑐</m:t>
                                      </m:r>
                                    </m:e>
                                    <m:sub>
                                      <m:r>
                                        <a:rPr lang="en-US" sz="2400" i="1">
                                          <a:solidFill>
                                            <a:srgbClr val="FF0000"/>
                                          </a:solidFill>
                                          <a:latin typeface="Cambria Math" panose="02040503050406030204" pitchFamily="18" charset="0"/>
                                        </a:rPr>
                                        <m:t>𝑘</m:t>
                                      </m:r>
                                    </m:sub>
                                  </m:sSub>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𝑧</m:t>
                                      </m:r>
                                    </m:e>
                                    <m:sup>
                                      <m:r>
                                        <a:rPr lang="en-US" sz="2400" i="1">
                                          <a:solidFill>
                                            <a:srgbClr val="FF0000"/>
                                          </a:solidFill>
                                          <a:latin typeface="Cambria Math" panose="02040503050406030204" pitchFamily="18" charset="0"/>
                                        </a:rPr>
                                        <m:t>−1</m:t>
                                      </m:r>
                                    </m:sup>
                                  </m:sSup>
                                </m:e>
                              </m:d>
                            </m:e>
                          </m:nary>
                        </m:den>
                      </m:f>
                      <m:r>
                        <a:rPr lang="en-US" sz="2400" i="1" smtClean="0">
                          <a:latin typeface="Cambria Math" panose="02040503050406030204" pitchFamily="18" charset="0"/>
                          <a:ea typeface="Cambria Math" panose="02040503050406030204" pitchFamily="18" charset="0"/>
                        </a:rPr>
                        <m:t>⟹</m:t>
                      </m:r>
                      <m:sSup>
                        <m:sSupPr>
                          <m:ctrlPr>
                            <a:rPr lang="el-GR" sz="2400" b="0" i="1" smtClean="0">
                              <a:latin typeface="Cambria Math" panose="02040503050406030204" pitchFamily="18" charset="0"/>
                            </a:rPr>
                          </m:ctrlPr>
                        </m:sSupPr>
                        <m:e>
                          <m:r>
                            <a:rPr lang="en-US" sz="2400" i="1">
                              <a:latin typeface="Cambria Math" panose="02040503050406030204" pitchFamily="18" charset="0"/>
                            </a:rPr>
                            <m:t>𝐻</m:t>
                          </m:r>
                        </m:e>
                        <m:sup>
                          <m:r>
                            <a:rPr lang="el-GR" sz="2400" b="0" i="1" smtClean="0">
                              <a:latin typeface="Cambria Math" panose="02040503050406030204" pitchFamily="18" charset="0"/>
                            </a:rPr>
                            <m:t>∗</m:t>
                          </m:r>
                        </m:sup>
                      </m:sSup>
                      <m:d>
                        <m:dPr>
                          <m:ctrlPr>
                            <a:rPr lang="en-US" sz="2400" i="1">
                              <a:latin typeface="Cambria Math" panose="02040503050406030204" pitchFamily="18" charset="0"/>
                            </a:rPr>
                          </m:ctrlPr>
                        </m:dPr>
                        <m:e>
                          <m:f>
                            <m:fPr>
                              <m:ctrlPr>
                                <a:rPr lang="el-GR" sz="2400" b="0" i="1" smtClean="0">
                                  <a:latin typeface="Cambria Math" panose="02040503050406030204" pitchFamily="18" charset="0"/>
                                </a:rPr>
                              </m:ctrlPr>
                            </m:fPr>
                            <m:num>
                              <m:r>
                                <a:rPr lang="el-GR" sz="2400" b="0" i="1" smtClean="0">
                                  <a:latin typeface="Cambria Math" panose="02040503050406030204" pitchFamily="18" charset="0"/>
                                </a:rPr>
                                <m:t>1</m:t>
                              </m:r>
                            </m:num>
                            <m:den>
                              <m:sSup>
                                <m:sSupPr>
                                  <m:ctrlPr>
                                    <a:rPr lang="el-GR" sz="2400" b="0" i="1" smtClean="0">
                                      <a:latin typeface="Cambria Math" panose="02040503050406030204" pitchFamily="18" charset="0"/>
                                    </a:rPr>
                                  </m:ctrlPr>
                                </m:sSupPr>
                                <m:e>
                                  <m:r>
                                    <a:rPr lang="en-US" sz="2400" i="1">
                                      <a:latin typeface="Cambria Math" panose="02040503050406030204" pitchFamily="18" charset="0"/>
                                    </a:rPr>
                                    <m:t>𝑧</m:t>
                                  </m:r>
                                </m:e>
                                <m:sup>
                                  <m:r>
                                    <a:rPr lang="el-GR" sz="2400" b="0" i="1" smtClean="0">
                                      <a:latin typeface="Cambria Math" panose="02040503050406030204" pitchFamily="18" charset="0"/>
                                    </a:rPr>
                                    <m:t>∗</m:t>
                                  </m:r>
                                </m:sup>
                              </m:sSup>
                            </m:den>
                          </m:f>
                        </m:e>
                      </m:d>
                      <m:r>
                        <a:rPr lang="en-US" sz="2400" i="1">
                          <a:latin typeface="Cambria Math" panose="02040503050406030204" pitchFamily="18" charset="0"/>
                        </a:rPr>
                        <m:t>=</m:t>
                      </m:r>
                      <m:f>
                        <m:fPr>
                          <m:ctrlPr>
                            <a:rPr lang="en-US" sz="2400" i="1">
                              <a:latin typeface="Cambria Math" panose="02040503050406030204" pitchFamily="18" charset="0"/>
                            </a:rPr>
                          </m:ctrlPr>
                        </m:fPr>
                        <m:num>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𝑘</m:t>
                              </m:r>
                              <m:r>
                                <a:rPr lang="en-US" sz="2400" i="1">
                                  <a:latin typeface="Cambria Math" panose="02040503050406030204" pitchFamily="18" charset="0"/>
                                </a:rPr>
                                <m:t>=1</m:t>
                              </m:r>
                            </m:sub>
                            <m:sup>
                              <m:r>
                                <a:rPr lang="en-US" sz="2400" i="1">
                                  <a:latin typeface="Cambria Math" panose="02040503050406030204" pitchFamily="18" charset="0"/>
                                </a:rPr>
                                <m:t>𝑁</m:t>
                              </m:r>
                            </m:sup>
                            <m:e>
                              <m:d>
                                <m:dPr>
                                  <m:ctrlPr>
                                    <a:rPr lang="en-US" sz="2400" i="1" smtClean="0">
                                      <a:solidFill>
                                        <a:srgbClr val="00B050"/>
                                      </a:solidFill>
                                      <a:latin typeface="Cambria Math" panose="02040503050406030204" pitchFamily="18" charset="0"/>
                                    </a:rPr>
                                  </m:ctrlPr>
                                </m:dPr>
                                <m:e>
                                  <m:r>
                                    <a:rPr lang="en-US" sz="2400" i="1">
                                      <a:solidFill>
                                        <a:srgbClr val="00B050"/>
                                      </a:solidFill>
                                      <a:latin typeface="Cambria Math" panose="02040503050406030204" pitchFamily="18" charset="0"/>
                                    </a:rPr>
                                    <m:t>1−</m:t>
                                  </m:r>
                                  <m:sSubSup>
                                    <m:sSubSupPr>
                                      <m:ctrlPr>
                                        <a:rPr lang="el-GR" sz="2400" b="0" i="1" smtClean="0">
                                          <a:solidFill>
                                            <a:srgbClr val="00B050"/>
                                          </a:solidFill>
                                          <a:latin typeface="Cambria Math" panose="02040503050406030204" pitchFamily="18" charset="0"/>
                                        </a:rPr>
                                      </m:ctrlPr>
                                    </m:sSubSupPr>
                                    <m:e>
                                      <m:r>
                                        <a:rPr lang="en-US" sz="2400" i="1">
                                          <a:solidFill>
                                            <a:srgbClr val="00B050"/>
                                          </a:solidFill>
                                          <a:latin typeface="Cambria Math" panose="02040503050406030204" pitchFamily="18" charset="0"/>
                                        </a:rPr>
                                        <m:t>𝑏</m:t>
                                      </m:r>
                                    </m:e>
                                    <m:sub>
                                      <m:r>
                                        <a:rPr lang="en-US" sz="2400" i="1">
                                          <a:solidFill>
                                            <a:srgbClr val="00B050"/>
                                          </a:solidFill>
                                          <a:latin typeface="Cambria Math" panose="02040503050406030204" pitchFamily="18" charset="0"/>
                                        </a:rPr>
                                        <m:t>𝑘</m:t>
                                      </m:r>
                                    </m:sub>
                                    <m:sup>
                                      <m:r>
                                        <a:rPr lang="el-GR" sz="2400" b="0" i="1" smtClean="0">
                                          <a:solidFill>
                                            <a:srgbClr val="00B050"/>
                                          </a:solidFill>
                                          <a:latin typeface="Cambria Math" panose="02040503050406030204" pitchFamily="18" charset="0"/>
                                        </a:rPr>
                                        <m:t>∗</m:t>
                                      </m:r>
                                    </m:sup>
                                  </m:sSubSup>
                                  <m:sSup>
                                    <m:sSupPr>
                                      <m:ctrlPr>
                                        <a:rPr lang="en-US" sz="2400" i="1">
                                          <a:solidFill>
                                            <a:srgbClr val="00B050"/>
                                          </a:solidFill>
                                          <a:latin typeface="Cambria Math" panose="02040503050406030204" pitchFamily="18" charset="0"/>
                                        </a:rPr>
                                      </m:ctrlPr>
                                    </m:sSupPr>
                                    <m:e>
                                      <m:r>
                                        <a:rPr lang="en-US" sz="2400" i="1">
                                          <a:solidFill>
                                            <a:srgbClr val="00B050"/>
                                          </a:solidFill>
                                          <a:latin typeface="Cambria Math" panose="02040503050406030204" pitchFamily="18" charset="0"/>
                                        </a:rPr>
                                        <m:t>𝑧</m:t>
                                      </m:r>
                                    </m:e>
                                    <m:sup>
                                      <m:r>
                                        <a:rPr lang="el-GR" sz="2400" b="0" i="1" smtClean="0">
                                          <a:solidFill>
                                            <a:srgbClr val="00B050"/>
                                          </a:solidFill>
                                          <a:latin typeface="Cambria Math" panose="02040503050406030204" pitchFamily="18" charset="0"/>
                                        </a:rPr>
                                        <m:t> </m:t>
                                      </m:r>
                                    </m:sup>
                                  </m:sSup>
                                </m:e>
                              </m:d>
                            </m:e>
                          </m:nary>
                        </m:num>
                        <m:den>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𝑘</m:t>
                              </m:r>
                              <m:r>
                                <a:rPr lang="en-US" sz="2400" i="1">
                                  <a:latin typeface="Cambria Math" panose="02040503050406030204" pitchFamily="18" charset="0"/>
                                </a:rPr>
                                <m:t>=1</m:t>
                              </m:r>
                            </m:sub>
                            <m:sup>
                              <m:r>
                                <a:rPr lang="en-US" sz="2400" i="1">
                                  <a:latin typeface="Cambria Math" panose="02040503050406030204" pitchFamily="18" charset="0"/>
                                </a:rPr>
                                <m:t>𝑀</m:t>
                              </m:r>
                            </m:sup>
                            <m:e>
                              <m:d>
                                <m:dPr>
                                  <m:ctrlPr>
                                    <a:rPr lang="en-US" sz="2400" i="1" smtClean="0">
                                      <a:solidFill>
                                        <a:srgbClr val="00B050"/>
                                      </a:solidFill>
                                      <a:latin typeface="Cambria Math" panose="02040503050406030204" pitchFamily="18" charset="0"/>
                                    </a:rPr>
                                  </m:ctrlPr>
                                </m:dPr>
                                <m:e>
                                  <m:r>
                                    <a:rPr lang="en-US" sz="2400" i="1">
                                      <a:solidFill>
                                        <a:srgbClr val="00B050"/>
                                      </a:solidFill>
                                      <a:latin typeface="Cambria Math" panose="02040503050406030204" pitchFamily="18" charset="0"/>
                                    </a:rPr>
                                    <m:t>1−</m:t>
                                  </m:r>
                                  <m:sSubSup>
                                    <m:sSubSupPr>
                                      <m:ctrlPr>
                                        <a:rPr lang="el-GR" sz="2400" b="0" i="1" smtClean="0">
                                          <a:solidFill>
                                            <a:srgbClr val="00B050"/>
                                          </a:solidFill>
                                          <a:latin typeface="Cambria Math" panose="02040503050406030204" pitchFamily="18" charset="0"/>
                                        </a:rPr>
                                      </m:ctrlPr>
                                    </m:sSubSupPr>
                                    <m:e>
                                      <m:r>
                                        <a:rPr lang="en-US" sz="2400" i="1">
                                          <a:solidFill>
                                            <a:srgbClr val="00B050"/>
                                          </a:solidFill>
                                          <a:latin typeface="Cambria Math" panose="02040503050406030204" pitchFamily="18" charset="0"/>
                                        </a:rPr>
                                        <m:t>𝑐</m:t>
                                      </m:r>
                                    </m:e>
                                    <m:sub>
                                      <m:r>
                                        <a:rPr lang="en-US" sz="2400" i="1">
                                          <a:solidFill>
                                            <a:srgbClr val="00B050"/>
                                          </a:solidFill>
                                          <a:latin typeface="Cambria Math" panose="02040503050406030204" pitchFamily="18" charset="0"/>
                                        </a:rPr>
                                        <m:t>𝑘</m:t>
                                      </m:r>
                                    </m:sub>
                                    <m:sup>
                                      <m:r>
                                        <a:rPr lang="el-GR" sz="2400" b="0" i="1" smtClean="0">
                                          <a:solidFill>
                                            <a:srgbClr val="00B050"/>
                                          </a:solidFill>
                                          <a:latin typeface="Cambria Math" panose="02040503050406030204" pitchFamily="18" charset="0"/>
                                        </a:rPr>
                                        <m:t>∗</m:t>
                                      </m:r>
                                    </m:sup>
                                  </m:sSubSup>
                                  <m:sSup>
                                    <m:sSupPr>
                                      <m:ctrlPr>
                                        <a:rPr lang="en-US" sz="2400" i="1">
                                          <a:solidFill>
                                            <a:srgbClr val="00B050"/>
                                          </a:solidFill>
                                          <a:latin typeface="Cambria Math" panose="02040503050406030204" pitchFamily="18" charset="0"/>
                                        </a:rPr>
                                      </m:ctrlPr>
                                    </m:sSupPr>
                                    <m:e>
                                      <m:r>
                                        <a:rPr lang="en-US" sz="2400" i="1">
                                          <a:solidFill>
                                            <a:srgbClr val="00B050"/>
                                          </a:solidFill>
                                          <a:latin typeface="Cambria Math" panose="02040503050406030204" pitchFamily="18" charset="0"/>
                                        </a:rPr>
                                        <m:t>𝑧</m:t>
                                      </m:r>
                                    </m:e>
                                    <m:sup>
                                      <m:r>
                                        <a:rPr lang="el-GR" sz="2400" b="0" i="1" smtClean="0">
                                          <a:solidFill>
                                            <a:srgbClr val="00B050"/>
                                          </a:solidFill>
                                          <a:latin typeface="Cambria Math" panose="02040503050406030204" pitchFamily="18" charset="0"/>
                                        </a:rPr>
                                        <m:t> </m:t>
                                      </m:r>
                                    </m:sup>
                                  </m:sSup>
                                </m:e>
                              </m:d>
                            </m:e>
                          </m:nary>
                        </m:den>
                      </m:f>
                    </m:oMath>
                  </m:oMathPara>
                </a14:m>
                <a:endParaRPr lang="el-GR" sz="2400" i="1" dirty="0" smtClean="0">
                  <a:effectLst/>
                </a:endParaRPr>
              </a:p>
              <a:p>
                <a:pPr marL="0" indent="0">
                  <a:buClrTx/>
                  <a:buSzPct val="120000"/>
                  <a:buNone/>
                </a:pPr>
                <a:r>
                  <a:rPr lang="en-US" sz="2400" dirty="0"/>
                  <a:t> </a:t>
                </a:r>
                <a:r>
                  <a:rPr lang="en-US" sz="2400" dirty="0" smtClean="0"/>
                  <a:t>  </a:t>
                </a:r>
                <a:r>
                  <a:rPr lang="el-GR" sz="2400" dirty="0" smtClean="0"/>
                  <a:t>τότε </a:t>
                </a:r>
                <a:endParaRPr lang="en-US" sz="2400" b="0"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r>
                        <a:rPr lang="el-GR" sz="2400" b="0" i="1" smtClean="0">
                          <a:latin typeface="Cambria Math" panose="02040503050406030204" pitchFamily="18" charset="0"/>
                        </a:rPr>
                        <m:t>            </m:t>
                      </m:r>
                      <m:sSup>
                        <m:sSupPr>
                          <m:ctrlPr>
                            <a:rPr lang="el-GR" sz="2400" b="0" i="1" smtClean="0">
                              <a:latin typeface="Cambria Math" panose="02040503050406030204" pitchFamily="18" charset="0"/>
                            </a:rPr>
                          </m:ctrlPr>
                        </m:sSupPr>
                        <m:e>
                          <m:d>
                            <m:dPr>
                              <m:begChr m:val="|"/>
                              <m:endChr m:val="|"/>
                              <m:ctrlPr>
                                <a:rPr lang="el-GR" sz="2400" b="0" i="1" smtClean="0">
                                  <a:latin typeface="Cambria Math" panose="02040503050406030204" pitchFamily="18" charset="0"/>
                                </a:rPr>
                              </m:ctrlPr>
                            </m:dPr>
                            <m:e>
                              <m:r>
                                <a:rPr lang="en-US" sz="2400" i="1">
                                  <a:latin typeface="Cambria Math" panose="02040503050406030204" pitchFamily="18" charset="0"/>
                                </a:rPr>
                                <m:t>𝐻</m:t>
                              </m:r>
                              <m:d>
                                <m:dPr>
                                  <m:ctrlPr>
                                    <a:rPr lang="en-US" sz="2400" i="1">
                                      <a:latin typeface="Cambria Math" panose="02040503050406030204" pitchFamily="18" charset="0"/>
                                    </a:rPr>
                                  </m:ctrlPr>
                                </m:dPr>
                                <m:e>
                                  <m:r>
                                    <a:rPr lang="en-US" sz="2400" i="1">
                                      <a:latin typeface="Cambria Math" panose="02040503050406030204" pitchFamily="18" charset="0"/>
                                    </a:rPr>
                                    <m:t>𝑧</m:t>
                                  </m:r>
                                </m:e>
                              </m:d>
                            </m:e>
                          </m:d>
                        </m:e>
                        <m:sup>
                          <m:r>
                            <a:rPr lang="el-GR" sz="2400" b="0" i="1" smtClean="0">
                              <a:latin typeface="Cambria Math" panose="02040503050406030204" pitchFamily="18" charset="0"/>
                            </a:rPr>
                            <m:t>2</m:t>
                          </m:r>
                        </m:sup>
                      </m:sSup>
                      <m:r>
                        <a:rPr lang="en-US" sz="2400" i="1">
                          <a:latin typeface="Cambria Math" panose="02040503050406030204" pitchFamily="18" charset="0"/>
                        </a:rPr>
                        <m:t>=</m:t>
                      </m:r>
                      <m:sSup>
                        <m:sSupPr>
                          <m:ctrlPr>
                            <a:rPr lang="en-US" sz="2400" b="0" i="1" smtClean="0">
                              <a:latin typeface="Cambria Math" panose="02040503050406030204" pitchFamily="18" charset="0"/>
                            </a:rPr>
                          </m:ctrlPr>
                        </m:sSupPr>
                        <m:e>
                          <m:d>
                            <m:dPr>
                              <m:ctrlPr>
                                <a:rPr lang="el-GR" sz="2400" b="0" i="1" smtClean="0">
                                  <a:latin typeface="Cambria Math" panose="02040503050406030204" pitchFamily="18" charset="0"/>
                                </a:rPr>
                              </m:ctrlPr>
                            </m:dPr>
                            <m:e>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0</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0</m:t>
                                      </m:r>
                                    </m:sub>
                                  </m:sSub>
                                </m:den>
                              </m:f>
                            </m:e>
                          </m:d>
                        </m:e>
                        <m:sup>
                          <m:r>
                            <a:rPr lang="en-US" sz="2400" b="0" i="1" smtClean="0">
                              <a:latin typeface="Cambria Math" panose="02040503050406030204" pitchFamily="18" charset="0"/>
                            </a:rPr>
                            <m:t>2</m:t>
                          </m:r>
                        </m:sup>
                      </m:sSup>
                      <m:f>
                        <m:fPr>
                          <m:ctrlPr>
                            <a:rPr lang="en-US" sz="2400" i="1">
                              <a:latin typeface="Cambria Math" panose="02040503050406030204" pitchFamily="18" charset="0"/>
                            </a:rPr>
                          </m:ctrlPr>
                        </m:fPr>
                        <m:num>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𝑘</m:t>
                              </m:r>
                              <m:r>
                                <a:rPr lang="en-US" sz="2400" i="1">
                                  <a:latin typeface="Cambria Math" panose="02040503050406030204" pitchFamily="18" charset="0"/>
                                </a:rPr>
                                <m:t>=1</m:t>
                              </m:r>
                            </m:sub>
                            <m:sup>
                              <m:r>
                                <a:rPr lang="en-US" sz="2400" i="1">
                                  <a:latin typeface="Cambria Math" panose="02040503050406030204" pitchFamily="18" charset="0"/>
                                </a:rPr>
                                <m:t>𝑁</m:t>
                              </m:r>
                            </m:sup>
                            <m:e>
                              <m:d>
                                <m:dPr>
                                  <m:ctrlPr>
                                    <a:rPr lang="en-US" sz="2400" i="1" smtClean="0">
                                      <a:solidFill>
                                        <a:srgbClr val="FF0000"/>
                                      </a:solidFill>
                                      <a:latin typeface="Cambria Math" panose="02040503050406030204" pitchFamily="18" charset="0"/>
                                    </a:rPr>
                                  </m:ctrlPr>
                                </m:dPr>
                                <m:e>
                                  <m:r>
                                    <a:rPr lang="en-US" sz="2400" i="1">
                                      <a:solidFill>
                                        <a:srgbClr val="FF0000"/>
                                      </a:solidFill>
                                      <a:latin typeface="Cambria Math" panose="02040503050406030204" pitchFamily="18" charset="0"/>
                                    </a:rPr>
                                    <m:t>1−</m:t>
                                  </m:r>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𝑏</m:t>
                                      </m:r>
                                    </m:e>
                                    <m:sub>
                                      <m:r>
                                        <a:rPr lang="en-US" sz="2400" i="1">
                                          <a:solidFill>
                                            <a:srgbClr val="FF0000"/>
                                          </a:solidFill>
                                          <a:latin typeface="Cambria Math" panose="02040503050406030204" pitchFamily="18" charset="0"/>
                                        </a:rPr>
                                        <m:t>𝑘</m:t>
                                      </m:r>
                                    </m:sub>
                                  </m:sSub>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𝑧</m:t>
                                      </m:r>
                                    </m:e>
                                    <m:sup>
                                      <m:r>
                                        <a:rPr lang="en-US" sz="2400" i="1">
                                          <a:solidFill>
                                            <a:srgbClr val="FF0000"/>
                                          </a:solidFill>
                                          <a:latin typeface="Cambria Math" panose="02040503050406030204" pitchFamily="18" charset="0"/>
                                        </a:rPr>
                                        <m:t>−1</m:t>
                                      </m:r>
                                    </m:sup>
                                  </m:sSup>
                                </m:e>
                              </m:d>
                              <m:d>
                                <m:dPr>
                                  <m:ctrlPr>
                                    <a:rPr lang="en-US" sz="2400" i="1" smtClean="0">
                                      <a:solidFill>
                                        <a:srgbClr val="00B050"/>
                                      </a:solidFill>
                                      <a:latin typeface="Cambria Math" panose="02040503050406030204" pitchFamily="18" charset="0"/>
                                    </a:rPr>
                                  </m:ctrlPr>
                                </m:dPr>
                                <m:e>
                                  <m:r>
                                    <a:rPr lang="en-US" sz="2400" i="1">
                                      <a:solidFill>
                                        <a:srgbClr val="00B050"/>
                                      </a:solidFill>
                                      <a:latin typeface="Cambria Math" panose="02040503050406030204" pitchFamily="18" charset="0"/>
                                    </a:rPr>
                                    <m:t>1−</m:t>
                                  </m:r>
                                  <m:sSubSup>
                                    <m:sSubSupPr>
                                      <m:ctrlPr>
                                        <a:rPr lang="en-US" sz="2400" b="0" i="1" smtClean="0">
                                          <a:solidFill>
                                            <a:srgbClr val="00B050"/>
                                          </a:solidFill>
                                          <a:latin typeface="Cambria Math" panose="02040503050406030204" pitchFamily="18" charset="0"/>
                                        </a:rPr>
                                      </m:ctrlPr>
                                    </m:sSubSupPr>
                                    <m:e>
                                      <m:r>
                                        <a:rPr lang="en-US" sz="2400" i="1">
                                          <a:solidFill>
                                            <a:srgbClr val="00B050"/>
                                          </a:solidFill>
                                          <a:latin typeface="Cambria Math" panose="02040503050406030204" pitchFamily="18" charset="0"/>
                                        </a:rPr>
                                        <m:t>𝑏</m:t>
                                      </m:r>
                                    </m:e>
                                    <m:sub>
                                      <m:r>
                                        <a:rPr lang="en-US" sz="2400" i="1">
                                          <a:solidFill>
                                            <a:srgbClr val="00B050"/>
                                          </a:solidFill>
                                          <a:latin typeface="Cambria Math" panose="02040503050406030204" pitchFamily="18" charset="0"/>
                                        </a:rPr>
                                        <m:t>𝑘</m:t>
                                      </m:r>
                                    </m:sub>
                                    <m:sup>
                                      <m:r>
                                        <a:rPr lang="en-US" sz="2400" b="0" i="1" smtClean="0">
                                          <a:solidFill>
                                            <a:srgbClr val="00B050"/>
                                          </a:solidFill>
                                          <a:latin typeface="Cambria Math" panose="02040503050406030204" pitchFamily="18" charset="0"/>
                                        </a:rPr>
                                        <m:t>∗</m:t>
                                      </m:r>
                                    </m:sup>
                                  </m:sSubSup>
                                  <m:r>
                                    <a:rPr lang="en-US" sz="2400" b="0" i="1" smtClean="0">
                                      <a:solidFill>
                                        <a:srgbClr val="00B050"/>
                                      </a:solidFill>
                                      <a:latin typeface="Cambria Math" panose="02040503050406030204" pitchFamily="18" charset="0"/>
                                    </a:rPr>
                                    <m:t>𝑧</m:t>
                                  </m:r>
                                </m:e>
                              </m:d>
                            </m:e>
                          </m:nary>
                        </m:num>
                        <m:den>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𝑘</m:t>
                              </m:r>
                              <m:r>
                                <a:rPr lang="en-US" sz="2400" i="1">
                                  <a:latin typeface="Cambria Math" panose="02040503050406030204" pitchFamily="18" charset="0"/>
                                </a:rPr>
                                <m:t>=1</m:t>
                              </m:r>
                            </m:sub>
                            <m:sup>
                              <m:r>
                                <a:rPr lang="en-US" sz="2400" i="1">
                                  <a:latin typeface="Cambria Math" panose="02040503050406030204" pitchFamily="18" charset="0"/>
                                </a:rPr>
                                <m:t>𝑀</m:t>
                              </m:r>
                            </m:sup>
                            <m:e>
                              <m:d>
                                <m:dPr>
                                  <m:ctrlPr>
                                    <a:rPr lang="en-US" sz="2400" i="1" smtClean="0">
                                      <a:solidFill>
                                        <a:srgbClr val="FF0000"/>
                                      </a:solidFill>
                                      <a:latin typeface="Cambria Math" panose="02040503050406030204" pitchFamily="18" charset="0"/>
                                    </a:rPr>
                                  </m:ctrlPr>
                                </m:dPr>
                                <m:e>
                                  <m:r>
                                    <a:rPr lang="en-US" sz="2400" i="1">
                                      <a:solidFill>
                                        <a:srgbClr val="FF0000"/>
                                      </a:solidFill>
                                      <a:latin typeface="Cambria Math" panose="02040503050406030204" pitchFamily="18" charset="0"/>
                                    </a:rPr>
                                    <m:t>1−</m:t>
                                  </m:r>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𝑐</m:t>
                                      </m:r>
                                    </m:e>
                                    <m:sub>
                                      <m:r>
                                        <a:rPr lang="en-US" sz="2400" i="1">
                                          <a:solidFill>
                                            <a:srgbClr val="FF0000"/>
                                          </a:solidFill>
                                          <a:latin typeface="Cambria Math" panose="02040503050406030204" pitchFamily="18" charset="0"/>
                                        </a:rPr>
                                        <m:t>𝑘</m:t>
                                      </m:r>
                                    </m:sub>
                                  </m:sSub>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𝑧</m:t>
                                      </m:r>
                                    </m:e>
                                    <m:sup>
                                      <m:r>
                                        <a:rPr lang="en-US" sz="2400" i="1">
                                          <a:solidFill>
                                            <a:srgbClr val="FF0000"/>
                                          </a:solidFill>
                                          <a:latin typeface="Cambria Math" panose="02040503050406030204" pitchFamily="18" charset="0"/>
                                        </a:rPr>
                                        <m:t>−1</m:t>
                                      </m:r>
                                    </m:sup>
                                  </m:sSup>
                                </m:e>
                              </m:d>
                            </m:e>
                          </m:nary>
                          <m:d>
                            <m:dPr>
                              <m:ctrlPr>
                                <a:rPr lang="en-US" sz="2400" i="1" smtClean="0">
                                  <a:solidFill>
                                    <a:srgbClr val="00B050"/>
                                  </a:solidFill>
                                  <a:latin typeface="Cambria Math" panose="02040503050406030204" pitchFamily="18" charset="0"/>
                                </a:rPr>
                              </m:ctrlPr>
                            </m:dPr>
                            <m:e>
                              <m:r>
                                <a:rPr lang="en-US" sz="2400" i="1">
                                  <a:solidFill>
                                    <a:srgbClr val="00B050"/>
                                  </a:solidFill>
                                  <a:latin typeface="Cambria Math" panose="02040503050406030204" pitchFamily="18" charset="0"/>
                                </a:rPr>
                                <m:t>1−</m:t>
                              </m:r>
                              <m:sSubSup>
                                <m:sSubSupPr>
                                  <m:ctrlPr>
                                    <a:rPr lang="en-US" sz="2400" b="0" i="1" smtClean="0">
                                      <a:solidFill>
                                        <a:srgbClr val="00B050"/>
                                      </a:solidFill>
                                      <a:latin typeface="Cambria Math" panose="02040503050406030204" pitchFamily="18" charset="0"/>
                                    </a:rPr>
                                  </m:ctrlPr>
                                </m:sSubSupPr>
                                <m:e>
                                  <m:r>
                                    <a:rPr lang="en-US" sz="2400" i="1">
                                      <a:solidFill>
                                        <a:srgbClr val="00B050"/>
                                      </a:solidFill>
                                      <a:latin typeface="Cambria Math" panose="02040503050406030204" pitchFamily="18" charset="0"/>
                                    </a:rPr>
                                    <m:t>𝑐</m:t>
                                  </m:r>
                                </m:e>
                                <m:sub>
                                  <m:r>
                                    <a:rPr lang="en-US" sz="2400" i="1">
                                      <a:solidFill>
                                        <a:srgbClr val="00B050"/>
                                      </a:solidFill>
                                      <a:latin typeface="Cambria Math" panose="02040503050406030204" pitchFamily="18" charset="0"/>
                                    </a:rPr>
                                    <m:t>𝑘</m:t>
                                  </m:r>
                                </m:sub>
                                <m:sup>
                                  <m:r>
                                    <a:rPr lang="en-US" sz="2400" b="0" i="1" smtClean="0">
                                      <a:solidFill>
                                        <a:srgbClr val="00B050"/>
                                      </a:solidFill>
                                      <a:latin typeface="Cambria Math" panose="02040503050406030204" pitchFamily="18" charset="0"/>
                                    </a:rPr>
                                    <m:t>∗</m:t>
                                  </m:r>
                                </m:sup>
                              </m:sSubSup>
                              <m:r>
                                <a:rPr lang="en-US" sz="2400" b="0" i="1" smtClean="0">
                                  <a:solidFill>
                                    <a:srgbClr val="00B050"/>
                                  </a:solidFill>
                                  <a:latin typeface="Cambria Math" panose="02040503050406030204" pitchFamily="18" charset="0"/>
                                </a:rPr>
                                <m:t>𝑧</m:t>
                              </m:r>
                            </m:e>
                          </m:d>
                        </m:den>
                      </m:f>
                    </m:oMath>
                    <m:oMath xmlns:m="http://schemas.openxmlformats.org/officeDocument/2006/math">
                      <m:r>
                        <a:rPr lang="en-US" sz="2400" b="0" i="1" smtClean="0">
                          <a:latin typeface="Cambria Math" panose="02040503050406030204" pitchFamily="18" charset="0"/>
                        </a:rPr>
                        <m:t> </m:t>
                      </m:r>
                    </m:oMath>
                    <m:oMath xmlns:m="http://schemas.openxmlformats.org/officeDocument/2006/math">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sSup>
                                <m:sSupPr>
                                  <m:ctrlPr>
                                    <a:rPr lang="el-GR" sz="2400" i="1">
                                      <a:latin typeface="Cambria Math" panose="02040503050406030204" pitchFamily="18" charset="0"/>
                                    </a:rPr>
                                  </m:ctrlPr>
                                </m:sSupPr>
                                <m:e>
                                  <m:d>
                                    <m:dPr>
                                      <m:begChr m:val="|"/>
                                      <m:endChr m:val="|"/>
                                      <m:ctrlPr>
                                        <a:rPr lang="el-GR" sz="2400" i="1">
                                          <a:latin typeface="Cambria Math" panose="02040503050406030204" pitchFamily="18" charset="0"/>
                                        </a:rPr>
                                      </m:ctrlPr>
                                    </m:dPr>
                                    <m:e>
                                      <m:r>
                                        <a:rPr lang="en-US" sz="2400" i="1">
                                          <a:latin typeface="Cambria Math" panose="02040503050406030204" pitchFamily="18" charset="0"/>
                                        </a:rPr>
                                        <m:t>𝐻</m:t>
                                      </m:r>
                                      <m:d>
                                        <m:dPr>
                                          <m:ctrlPr>
                                            <a:rPr lang="en-US" sz="2400" i="1">
                                              <a:latin typeface="Cambria Math" panose="02040503050406030204" pitchFamily="18" charset="0"/>
                                            </a:rPr>
                                          </m:ctrlPr>
                                        </m:dPr>
                                        <m:e>
                                          <m:r>
                                            <a:rPr lang="en-US" sz="2400" i="1">
                                              <a:latin typeface="Cambria Math" panose="02040503050406030204" pitchFamily="18" charset="0"/>
                                            </a:rPr>
                                            <m:t>𝑧</m:t>
                                          </m:r>
                                        </m:e>
                                      </m:d>
                                    </m:e>
                                  </m:d>
                                </m:e>
                                <m:sup>
                                  <m:r>
                                    <a:rPr lang="el-GR" sz="2400" i="1">
                                      <a:latin typeface="Cambria Math" panose="02040503050406030204" pitchFamily="18" charset="0"/>
                                    </a:rPr>
                                    <m:t>2</m:t>
                                  </m:r>
                                </m:sup>
                              </m:sSup>
                            </m:e>
                          </m:d>
                        </m:e>
                        <m:sub>
                          <m:r>
                            <a:rPr lang="en-US" sz="2400" b="0" i="1" smtClean="0">
                              <a:latin typeface="Cambria Math" panose="02040503050406030204" pitchFamily="18" charset="0"/>
                            </a:rPr>
                            <m:t>𝑧</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𝑗</m:t>
                              </m:r>
                              <m:r>
                                <a:rPr lang="el-GR" sz="2400" b="0" i="1" smtClean="0">
                                  <a:latin typeface="Cambria Math" panose="02040503050406030204" pitchFamily="18" charset="0"/>
                                </a:rPr>
                                <m:t>𝜔</m:t>
                              </m:r>
                            </m:sup>
                          </m:sSup>
                        </m:sub>
                      </m:sSub>
                      <m:r>
                        <a:rPr lang="en-US" sz="2400" b="0" i="1" smtClean="0">
                          <a:latin typeface="Cambria Math" panose="02040503050406030204" pitchFamily="18" charset="0"/>
                        </a:rPr>
                        <m:t>=</m:t>
                      </m:r>
                      <m:sSup>
                        <m:sSupPr>
                          <m:ctrlPr>
                            <a:rPr lang="en-US" sz="2400" i="1">
                              <a:latin typeface="Cambria Math" panose="02040503050406030204" pitchFamily="18" charset="0"/>
                            </a:rPr>
                          </m:ctrlPr>
                        </m:sSupPr>
                        <m:e>
                          <m:d>
                            <m:dPr>
                              <m:ctrlPr>
                                <a:rPr lang="el-GR" sz="2400" i="1">
                                  <a:latin typeface="Cambria Math" panose="02040503050406030204" pitchFamily="18" charset="0"/>
                                </a:rPr>
                              </m:ctrlPr>
                            </m:dPr>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𝑏</m:t>
                                      </m:r>
                                    </m:e>
                                    <m:sub>
                                      <m:r>
                                        <a:rPr lang="en-US" sz="2400" i="1">
                                          <a:latin typeface="Cambria Math" panose="02040503050406030204" pitchFamily="18" charset="0"/>
                                        </a:rPr>
                                        <m:t>0</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0</m:t>
                                      </m:r>
                                    </m:sub>
                                  </m:sSub>
                                </m:den>
                              </m:f>
                            </m:e>
                          </m:d>
                        </m:e>
                        <m:sup>
                          <m:r>
                            <a:rPr lang="en-US" sz="2400" i="1">
                              <a:latin typeface="Cambria Math" panose="02040503050406030204" pitchFamily="18" charset="0"/>
                            </a:rPr>
                            <m:t>2</m:t>
                          </m:r>
                        </m:sup>
                      </m:sSup>
                      <m:f>
                        <m:fPr>
                          <m:ctrlPr>
                            <a:rPr lang="en-US" sz="2400" i="1">
                              <a:latin typeface="Cambria Math" panose="02040503050406030204" pitchFamily="18" charset="0"/>
                            </a:rPr>
                          </m:ctrlPr>
                        </m:fPr>
                        <m:num>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𝑘</m:t>
                              </m:r>
                              <m:r>
                                <a:rPr lang="en-US" sz="2400" i="1">
                                  <a:latin typeface="Cambria Math" panose="02040503050406030204" pitchFamily="18" charset="0"/>
                                </a:rPr>
                                <m:t>=1</m:t>
                              </m:r>
                            </m:sub>
                            <m:sup>
                              <m:r>
                                <a:rPr lang="en-US" sz="2400" i="1">
                                  <a:latin typeface="Cambria Math" panose="02040503050406030204" pitchFamily="18" charset="0"/>
                                </a:rPr>
                                <m:t>𝑁</m:t>
                              </m:r>
                            </m:sup>
                            <m:e>
                              <m:r>
                                <a:rPr lang="en-US" sz="2400" b="0" i="1" smtClean="0">
                                  <a:latin typeface="Cambria Math" panose="02040503050406030204" pitchFamily="18" charset="0"/>
                                </a:rPr>
                                <m:t>1+</m:t>
                              </m:r>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𝑘</m:t>
                                          </m:r>
                                        </m:sub>
                                      </m:sSub>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−2</m:t>
                              </m:r>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𝑘</m:t>
                                      </m:r>
                                    </m:sub>
                                  </m:sSub>
                                </m:e>
                              </m:d>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cos</m:t>
                                  </m:r>
                                </m:fName>
                                <m:e>
                                  <m:d>
                                    <m:dPr>
                                      <m:ctrlPr>
                                        <a:rPr lang="en-US" sz="2400" b="0" i="1" smtClean="0">
                                          <a:latin typeface="Cambria Math" panose="02040503050406030204" pitchFamily="18" charset="0"/>
                                        </a:rPr>
                                      </m:ctrlPr>
                                    </m:dPr>
                                    <m:e>
                                      <m:r>
                                        <a:rPr lang="el-GR" sz="2400" b="0" i="1" smtClean="0">
                                          <a:latin typeface="Cambria Math" panose="02040503050406030204" pitchFamily="18" charset="0"/>
                                        </a:rPr>
                                        <m:t>𝜔</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𝑘</m:t>
                                          </m:r>
                                        </m:sub>
                                      </m:sSub>
                                    </m:e>
                                  </m:d>
                                </m:e>
                              </m:func>
                            </m:e>
                          </m:nary>
                        </m:num>
                        <m:den>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𝑘</m:t>
                              </m:r>
                              <m:r>
                                <a:rPr lang="en-US" sz="2400" i="1">
                                  <a:latin typeface="Cambria Math" panose="02040503050406030204" pitchFamily="18" charset="0"/>
                                </a:rPr>
                                <m:t>=1</m:t>
                              </m:r>
                            </m:sub>
                            <m:sup>
                              <m:r>
                                <a:rPr lang="en-US" sz="2400" i="1">
                                  <a:latin typeface="Cambria Math" panose="02040503050406030204" pitchFamily="18" charset="0"/>
                                </a:rPr>
                                <m:t>𝑀</m:t>
                              </m:r>
                            </m:sup>
                            <m:e>
                              <m:r>
                                <a:rPr lang="en-US" sz="2400" i="1">
                                  <a:latin typeface="Cambria Math" panose="02040503050406030204" pitchFamily="18" charset="0"/>
                                </a:rPr>
                                <m:t>1</m:t>
                              </m:r>
                              <m:r>
                                <a:rPr lang="en-US" sz="2400" b="0" i="1" smtClean="0">
                                  <a:latin typeface="Cambria Math" panose="02040503050406030204" pitchFamily="18" charset="0"/>
                                </a:rPr>
                                <m:t>+</m:t>
                              </m:r>
                              <m:sSup>
                                <m:sSupPr>
                                  <m:ctrlPr>
                                    <a:rPr lang="en-US" sz="2400" i="1">
                                      <a:latin typeface="Cambria Math" panose="02040503050406030204" pitchFamily="18" charset="0"/>
                                    </a:rPr>
                                  </m:ctrlPr>
                                </m:sSupPr>
                                <m:e>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𝑐</m:t>
                                          </m:r>
                                        </m:e>
                                        <m:sub>
                                          <m:r>
                                            <a:rPr lang="en-US" sz="2400" i="1">
                                              <a:latin typeface="Cambria Math" panose="02040503050406030204" pitchFamily="18" charset="0"/>
                                            </a:rPr>
                                            <m:t>𝑘</m:t>
                                          </m:r>
                                        </m:sub>
                                      </m:sSub>
                                    </m:e>
                                  </m:d>
                                </m:e>
                                <m:sup>
                                  <m:r>
                                    <a:rPr lang="en-US" sz="2400" i="1">
                                      <a:latin typeface="Cambria Math" panose="02040503050406030204" pitchFamily="18" charset="0"/>
                                    </a:rPr>
                                    <m:t>2</m:t>
                                  </m:r>
                                </m:sup>
                              </m:sSup>
                              <m:r>
                                <a:rPr lang="en-US" sz="2400" i="1">
                                  <a:latin typeface="Cambria Math" panose="02040503050406030204" pitchFamily="18" charset="0"/>
                                </a:rPr>
                                <m:t>−2</m:t>
                              </m:r>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𝑐</m:t>
                                      </m:r>
                                    </m:e>
                                    <m:sub>
                                      <m:r>
                                        <a:rPr lang="en-US" sz="2400" i="1">
                                          <a:latin typeface="Cambria Math" panose="02040503050406030204" pitchFamily="18" charset="0"/>
                                        </a:rPr>
                                        <m:t>𝑘</m:t>
                                      </m:r>
                                    </m:sub>
                                  </m:sSub>
                                </m:e>
                              </m:d>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cos</m:t>
                                  </m:r>
                                </m:fName>
                                <m:e>
                                  <m:d>
                                    <m:dPr>
                                      <m:ctrlPr>
                                        <a:rPr lang="en-US" sz="2400" i="1">
                                          <a:latin typeface="Cambria Math" panose="02040503050406030204" pitchFamily="18" charset="0"/>
                                        </a:rPr>
                                      </m:ctrlPr>
                                    </m:dPr>
                                    <m:e>
                                      <m:r>
                                        <a:rPr lang="el-GR" sz="2400" i="1">
                                          <a:latin typeface="Cambria Math" panose="02040503050406030204" pitchFamily="18" charset="0"/>
                                        </a:rPr>
                                        <m:t>𝜔</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𝑐</m:t>
                                          </m:r>
                                        </m:e>
                                        <m:sub>
                                          <m:r>
                                            <a:rPr lang="en-US" sz="2400" i="1">
                                              <a:latin typeface="Cambria Math" panose="02040503050406030204" pitchFamily="18" charset="0"/>
                                            </a:rPr>
                                            <m:t>𝑘</m:t>
                                          </m:r>
                                        </m:sub>
                                      </m:sSub>
                                    </m:e>
                                  </m:d>
                                </m:e>
                              </m:func>
                            </m:e>
                          </m:nary>
                        </m:den>
                      </m:f>
                    </m:oMath>
                  </m:oMathPara>
                </a14:m>
                <a:endParaRPr lang="en-US" sz="2400" dirty="0" smtClean="0">
                  <a:effectLst/>
                </a:endParaRPr>
              </a:p>
              <a:p>
                <a:pPr>
                  <a:buClrTx/>
                  <a:buSzPct val="120000"/>
                  <a:buFont typeface="Arial" panose="020B0604020202020204" pitchFamily="34" charset="0"/>
                  <a:buChar char="•"/>
                </a:pPr>
                <a:r>
                  <a:rPr lang="en-US" sz="2400" dirty="0"/>
                  <a:t> </a:t>
                </a:r>
                <a:r>
                  <a:rPr lang="el-GR" sz="2400" dirty="0" smtClean="0"/>
                  <a:t>Για κάθε πόλο </a:t>
                </a:r>
                <a14:m>
                  <m:oMath xmlns:m="http://schemas.openxmlformats.org/officeDocument/2006/math">
                    <m:r>
                      <a:rPr lang="en-US" sz="2400" b="0" i="1" smtClean="0">
                        <a:latin typeface="Cambria Math" panose="02040503050406030204" pitchFamily="18" charset="0"/>
                      </a:rPr>
                      <m:t>𝑧</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𝑘</m:t>
                        </m:r>
                      </m:sub>
                    </m:sSub>
                  </m:oMath>
                </a14:m>
                <a:r>
                  <a:rPr lang="en-US" sz="2400" dirty="0" smtClean="0">
                    <a:effectLst/>
                  </a:rPr>
                  <a:t> </a:t>
                </a:r>
                <a:r>
                  <a:rPr lang="el-GR" sz="2400" dirty="0" smtClean="0">
                    <a:effectLst/>
                  </a:rPr>
                  <a:t>του συστήματος </a:t>
                </a:r>
                <a14:m>
                  <m:oMath xmlns:m="http://schemas.openxmlformats.org/officeDocument/2006/math">
                    <m:r>
                      <a:rPr lang="en-US" sz="2400" i="1">
                        <a:latin typeface="Cambria Math" panose="02040503050406030204" pitchFamily="18" charset="0"/>
                      </a:rPr>
                      <m:t>𝐻</m:t>
                    </m:r>
                    <m:d>
                      <m:dPr>
                        <m:ctrlPr>
                          <a:rPr lang="en-US" sz="2400" i="1">
                            <a:latin typeface="Cambria Math" panose="02040503050406030204" pitchFamily="18" charset="0"/>
                          </a:rPr>
                        </m:ctrlPr>
                      </m:dPr>
                      <m:e>
                        <m:r>
                          <a:rPr lang="en-US" sz="2400" i="1">
                            <a:latin typeface="Cambria Math" panose="02040503050406030204" pitchFamily="18" charset="0"/>
                          </a:rPr>
                          <m:t>𝑧</m:t>
                        </m:r>
                      </m:e>
                    </m:d>
                  </m:oMath>
                </a14:m>
                <a:r>
                  <a:rPr lang="el-GR" sz="2400" dirty="0" smtClean="0">
                    <a:effectLst/>
                  </a:rPr>
                  <a:t>, υπάρχει ένας ακόμη πόλος </a:t>
                </a:r>
                <a14:m>
                  <m:oMath xmlns:m="http://schemas.openxmlformats.org/officeDocument/2006/math">
                    <m:r>
                      <a:rPr lang="en-US" sz="2400" i="1">
                        <a:latin typeface="Cambria Math" panose="02040503050406030204" pitchFamily="18" charset="0"/>
                      </a:rPr>
                      <m:t>𝑧</m:t>
                    </m:r>
                    <m:r>
                      <a:rPr lang="en-US" sz="2400" i="1">
                        <a:latin typeface="Cambria Math" panose="02040503050406030204" pitchFamily="18" charset="0"/>
                      </a:rPr>
                      <m:t>=</m:t>
                    </m:r>
                    <m:f>
                      <m:fPr>
                        <m:ctrlPr>
                          <a:rPr lang="el-GR" sz="2400" b="0" i="1" smtClean="0">
                            <a:latin typeface="Cambria Math" panose="02040503050406030204" pitchFamily="18" charset="0"/>
                          </a:rPr>
                        </m:ctrlPr>
                      </m:fPr>
                      <m:num>
                        <m:r>
                          <a:rPr lang="el-GR" sz="2400" b="0" i="1" smtClean="0">
                            <a:latin typeface="Cambria Math" panose="02040503050406030204" pitchFamily="18" charset="0"/>
                          </a:rPr>
                          <m:t>1</m:t>
                        </m:r>
                      </m:num>
                      <m:den>
                        <m:sSubSup>
                          <m:sSubSupPr>
                            <m:ctrlPr>
                              <a:rPr lang="el-GR" sz="2400" b="0" i="1" smtClean="0">
                                <a:latin typeface="Cambria Math" panose="02040503050406030204" pitchFamily="18" charset="0"/>
                              </a:rPr>
                            </m:ctrlPr>
                          </m:sSubSupPr>
                          <m:e>
                            <m:r>
                              <a:rPr lang="en-US" sz="2400" i="1">
                                <a:latin typeface="Cambria Math" panose="02040503050406030204" pitchFamily="18" charset="0"/>
                              </a:rPr>
                              <m:t>𝑐</m:t>
                            </m:r>
                          </m:e>
                          <m:sub>
                            <m:r>
                              <a:rPr lang="en-US" sz="2400" i="1">
                                <a:latin typeface="Cambria Math" panose="02040503050406030204" pitchFamily="18" charset="0"/>
                              </a:rPr>
                              <m:t>𝑘</m:t>
                            </m:r>
                          </m:sub>
                          <m:sup>
                            <m:r>
                              <a:rPr lang="el-GR" sz="2400" b="0" i="1" smtClean="0">
                                <a:latin typeface="Cambria Math" panose="02040503050406030204" pitchFamily="18" charset="0"/>
                              </a:rPr>
                              <m:t>∗</m:t>
                            </m:r>
                          </m:sup>
                        </m:sSubSup>
                      </m:den>
                    </m:f>
                  </m:oMath>
                </a14:m>
                <a:r>
                  <a:rPr lang="el-GR" sz="2400" dirty="0" smtClean="0">
                    <a:effectLst/>
                  </a:rPr>
                  <a:t> στο </a:t>
                </a:r>
                <a14:m>
                  <m:oMath xmlns:m="http://schemas.openxmlformats.org/officeDocument/2006/math">
                    <m:sSup>
                      <m:sSupPr>
                        <m:ctrlPr>
                          <a:rPr lang="el-GR" sz="2400" i="1">
                            <a:latin typeface="Cambria Math" panose="02040503050406030204" pitchFamily="18" charset="0"/>
                          </a:rPr>
                        </m:ctrlPr>
                      </m:sSupPr>
                      <m:e>
                        <m:d>
                          <m:dPr>
                            <m:begChr m:val="|"/>
                            <m:endChr m:val="|"/>
                            <m:ctrlPr>
                              <a:rPr lang="el-GR" sz="2400" i="1">
                                <a:latin typeface="Cambria Math" panose="02040503050406030204" pitchFamily="18" charset="0"/>
                              </a:rPr>
                            </m:ctrlPr>
                          </m:dPr>
                          <m:e>
                            <m:r>
                              <a:rPr lang="en-US" sz="2400" i="1">
                                <a:latin typeface="Cambria Math" panose="02040503050406030204" pitchFamily="18" charset="0"/>
                              </a:rPr>
                              <m:t>𝐻</m:t>
                            </m:r>
                            <m:d>
                              <m:dPr>
                                <m:ctrlPr>
                                  <a:rPr lang="en-US" sz="2400" i="1">
                                    <a:latin typeface="Cambria Math" panose="02040503050406030204" pitchFamily="18" charset="0"/>
                                  </a:rPr>
                                </m:ctrlPr>
                              </m:dPr>
                              <m:e>
                                <m:r>
                                  <a:rPr lang="en-US" sz="2400" i="1">
                                    <a:latin typeface="Cambria Math" panose="02040503050406030204" pitchFamily="18" charset="0"/>
                                  </a:rPr>
                                  <m:t>𝑧</m:t>
                                </m:r>
                              </m:e>
                            </m:d>
                          </m:e>
                        </m:d>
                      </m:e>
                      <m:sup>
                        <m:r>
                          <a:rPr lang="el-GR" sz="2400" i="1">
                            <a:latin typeface="Cambria Math" panose="02040503050406030204" pitchFamily="18" charset="0"/>
                          </a:rPr>
                          <m:t>2</m:t>
                        </m:r>
                      </m:sup>
                    </m:sSup>
                  </m:oMath>
                </a14:m>
                <a:r>
                  <a:rPr lang="el-GR" sz="2400" dirty="0" smtClean="0">
                    <a:effectLst/>
                  </a:rPr>
                  <a:t> και για κάθε μηδενικό </a:t>
                </a:r>
                <a14:m>
                  <m:oMath xmlns:m="http://schemas.openxmlformats.org/officeDocument/2006/math">
                    <m:r>
                      <a:rPr lang="en-US" sz="2400" i="1">
                        <a:latin typeface="Cambria Math" panose="02040503050406030204" pitchFamily="18" charset="0"/>
                      </a:rPr>
                      <m:t>𝑧</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𝑏</m:t>
                        </m:r>
                      </m:e>
                      <m:sub>
                        <m:r>
                          <a:rPr lang="en-US" sz="2400" i="1">
                            <a:latin typeface="Cambria Math" panose="02040503050406030204" pitchFamily="18" charset="0"/>
                          </a:rPr>
                          <m:t>𝑘</m:t>
                        </m:r>
                      </m:sub>
                    </m:sSub>
                  </m:oMath>
                </a14:m>
                <a:r>
                  <a:rPr lang="en-US" sz="2400" dirty="0" smtClean="0">
                    <a:effectLst/>
                  </a:rPr>
                  <a:t> </a:t>
                </a:r>
                <a:r>
                  <a:rPr lang="el-GR" sz="2400" dirty="0" smtClean="0">
                    <a:effectLst/>
                  </a:rPr>
                  <a:t>του συστήματος </a:t>
                </a:r>
                <a14:m>
                  <m:oMath xmlns:m="http://schemas.openxmlformats.org/officeDocument/2006/math">
                    <m:r>
                      <a:rPr lang="en-US" sz="2400" i="1">
                        <a:latin typeface="Cambria Math" panose="02040503050406030204" pitchFamily="18" charset="0"/>
                      </a:rPr>
                      <m:t>𝐻</m:t>
                    </m:r>
                    <m:d>
                      <m:dPr>
                        <m:ctrlPr>
                          <a:rPr lang="en-US" sz="2400" i="1">
                            <a:latin typeface="Cambria Math" panose="02040503050406030204" pitchFamily="18" charset="0"/>
                          </a:rPr>
                        </m:ctrlPr>
                      </m:dPr>
                      <m:e>
                        <m:r>
                          <a:rPr lang="en-US" sz="2400" i="1">
                            <a:latin typeface="Cambria Math" panose="02040503050406030204" pitchFamily="18" charset="0"/>
                          </a:rPr>
                          <m:t>𝑧</m:t>
                        </m:r>
                      </m:e>
                    </m:d>
                  </m:oMath>
                </a14:m>
                <a:r>
                  <a:rPr lang="el-GR" sz="2400" dirty="0" smtClean="0">
                    <a:effectLst/>
                  </a:rPr>
                  <a:t> υπάρχει ένα ακόμη μηδενικό </a:t>
                </a:r>
                <a14:m>
                  <m:oMath xmlns:m="http://schemas.openxmlformats.org/officeDocument/2006/math">
                    <m:r>
                      <a:rPr lang="en-US" sz="2400" i="1">
                        <a:latin typeface="Cambria Math" panose="02040503050406030204" pitchFamily="18" charset="0"/>
                      </a:rPr>
                      <m:t>𝑧</m:t>
                    </m:r>
                    <m:r>
                      <a:rPr lang="en-US" sz="2400" i="1">
                        <a:latin typeface="Cambria Math" panose="02040503050406030204" pitchFamily="18" charset="0"/>
                      </a:rPr>
                      <m:t>=</m:t>
                    </m:r>
                    <m:f>
                      <m:fPr>
                        <m:ctrlPr>
                          <a:rPr lang="el-GR" sz="2400" i="1">
                            <a:latin typeface="Cambria Math" panose="02040503050406030204" pitchFamily="18" charset="0"/>
                          </a:rPr>
                        </m:ctrlPr>
                      </m:fPr>
                      <m:num>
                        <m:r>
                          <a:rPr lang="el-GR" sz="2400" i="1">
                            <a:latin typeface="Cambria Math" panose="02040503050406030204" pitchFamily="18" charset="0"/>
                          </a:rPr>
                          <m:t>1</m:t>
                        </m:r>
                      </m:num>
                      <m:den>
                        <m:sSubSup>
                          <m:sSubSupPr>
                            <m:ctrlPr>
                              <a:rPr lang="el-GR" sz="2400" i="1">
                                <a:latin typeface="Cambria Math" panose="02040503050406030204" pitchFamily="18" charset="0"/>
                              </a:rPr>
                            </m:ctrlPr>
                          </m:sSubSupPr>
                          <m:e>
                            <m:r>
                              <a:rPr lang="en-US" sz="2400" b="0" i="1" smtClean="0">
                                <a:latin typeface="Cambria Math" panose="02040503050406030204" pitchFamily="18" charset="0"/>
                              </a:rPr>
                              <m:t>𝑏</m:t>
                            </m:r>
                          </m:e>
                          <m:sub>
                            <m:r>
                              <a:rPr lang="en-US" sz="2400" i="1">
                                <a:latin typeface="Cambria Math" panose="02040503050406030204" pitchFamily="18" charset="0"/>
                              </a:rPr>
                              <m:t>𝑘</m:t>
                            </m:r>
                          </m:sub>
                          <m:sup>
                            <m:r>
                              <a:rPr lang="el-GR" sz="2400" i="1">
                                <a:latin typeface="Cambria Math" panose="02040503050406030204" pitchFamily="18" charset="0"/>
                              </a:rPr>
                              <m:t>∗</m:t>
                            </m:r>
                          </m:sup>
                        </m:sSubSup>
                      </m:den>
                    </m:f>
                  </m:oMath>
                </a14:m>
                <a:r>
                  <a:rPr lang="en-US" sz="2400" dirty="0" smtClean="0">
                    <a:effectLst/>
                  </a:rPr>
                  <a:t> </a:t>
                </a:r>
                <a:r>
                  <a:rPr lang="el-GR" sz="2400" dirty="0" smtClean="0">
                    <a:effectLst/>
                  </a:rPr>
                  <a:t>στο </a:t>
                </a:r>
                <a14:m>
                  <m:oMath xmlns:m="http://schemas.openxmlformats.org/officeDocument/2006/math">
                    <m:sSup>
                      <m:sSupPr>
                        <m:ctrlPr>
                          <a:rPr lang="el-GR" sz="2400" i="1">
                            <a:latin typeface="Cambria Math" panose="02040503050406030204" pitchFamily="18" charset="0"/>
                          </a:rPr>
                        </m:ctrlPr>
                      </m:sSupPr>
                      <m:e>
                        <m:d>
                          <m:dPr>
                            <m:begChr m:val="|"/>
                            <m:endChr m:val="|"/>
                            <m:ctrlPr>
                              <a:rPr lang="el-GR" sz="2400" i="1">
                                <a:latin typeface="Cambria Math" panose="02040503050406030204" pitchFamily="18" charset="0"/>
                              </a:rPr>
                            </m:ctrlPr>
                          </m:dPr>
                          <m:e>
                            <m:r>
                              <a:rPr lang="en-US" sz="2400" i="1">
                                <a:latin typeface="Cambria Math" panose="02040503050406030204" pitchFamily="18" charset="0"/>
                              </a:rPr>
                              <m:t>𝐻</m:t>
                            </m:r>
                            <m:d>
                              <m:dPr>
                                <m:ctrlPr>
                                  <a:rPr lang="en-US" sz="2400" i="1">
                                    <a:latin typeface="Cambria Math" panose="02040503050406030204" pitchFamily="18" charset="0"/>
                                  </a:rPr>
                                </m:ctrlPr>
                              </m:dPr>
                              <m:e>
                                <m:r>
                                  <a:rPr lang="en-US" sz="2400" i="1">
                                    <a:latin typeface="Cambria Math" panose="02040503050406030204" pitchFamily="18" charset="0"/>
                                  </a:rPr>
                                  <m:t>𝑧</m:t>
                                </m:r>
                              </m:e>
                            </m:d>
                          </m:e>
                        </m:d>
                      </m:e>
                      <m:sup>
                        <m:r>
                          <a:rPr lang="el-GR" sz="2400" i="1">
                            <a:latin typeface="Cambria Math" panose="02040503050406030204" pitchFamily="18" charset="0"/>
                          </a:rPr>
                          <m:t>2</m:t>
                        </m:r>
                      </m:sup>
                    </m:sSup>
                  </m:oMath>
                </a14:m>
                <a:endParaRPr lang="el-GR" sz="2400" dirty="0" smtClean="0">
                  <a:effectLst/>
                </a:endParaRPr>
              </a:p>
              <a:p>
                <a:pPr>
                  <a:buClrTx/>
                  <a:buSzPct val="120000"/>
                  <a:buFont typeface="Arial" panose="020B0604020202020204" pitchFamily="34" charset="0"/>
                  <a:buChar char="•"/>
                </a:pPr>
                <a:r>
                  <a:rPr lang="el-GR" sz="2400" dirty="0"/>
                  <a:t> </a:t>
                </a:r>
                <a:r>
                  <a:rPr lang="el-GR" sz="2400" dirty="0" smtClean="0"/>
                  <a:t>Το </a:t>
                </a:r>
                <a14:m>
                  <m:oMath xmlns:m="http://schemas.openxmlformats.org/officeDocument/2006/math">
                    <m:sSup>
                      <m:sSupPr>
                        <m:ctrlPr>
                          <a:rPr lang="el-GR" sz="2400" i="1">
                            <a:latin typeface="Cambria Math" panose="02040503050406030204" pitchFamily="18" charset="0"/>
                          </a:rPr>
                        </m:ctrlPr>
                      </m:sSupPr>
                      <m:e>
                        <m:d>
                          <m:dPr>
                            <m:begChr m:val="|"/>
                            <m:endChr m:val="|"/>
                            <m:ctrlPr>
                              <a:rPr lang="el-GR" sz="2400" i="1">
                                <a:latin typeface="Cambria Math" panose="02040503050406030204" pitchFamily="18" charset="0"/>
                              </a:rPr>
                            </m:ctrlPr>
                          </m:dPr>
                          <m:e>
                            <m:r>
                              <a:rPr lang="en-US" sz="2400" i="1">
                                <a:latin typeface="Cambria Math" panose="02040503050406030204" pitchFamily="18" charset="0"/>
                              </a:rPr>
                              <m:t>𝐻</m:t>
                            </m:r>
                            <m:d>
                              <m:dPr>
                                <m:ctrlPr>
                                  <a:rPr lang="en-US" sz="2400" i="1">
                                    <a:latin typeface="Cambria Math" panose="02040503050406030204" pitchFamily="18" charset="0"/>
                                  </a:rPr>
                                </m:ctrlPr>
                              </m:dPr>
                              <m:e>
                                <m:r>
                                  <a:rPr lang="en-US" sz="2400" i="1">
                                    <a:latin typeface="Cambria Math" panose="02040503050406030204" pitchFamily="18" charset="0"/>
                                  </a:rPr>
                                  <m:t>𝑧</m:t>
                                </m:r>
                              </m:e>
                            </m:d>
                          </m:e>
                        </m:d>
                      </m:e>
                      <m:sup>
                        <m:r>
                          <a:rPr lang="el-GR" sz="2400" i="1">
                            <a:latin typeface="Cambria Math" panose="02040503050406030204" pitchFamily="18" charset="0"/>
                          </a:rPr>
                          <m:t>2</m:t>
                        </m:r>
                      </m:sup>
                    </m:sSup>
                  </m:oMath>
                </a14:m>
                <a:r>
                  <a:rPr lang="el-GR" sz="2400" dirty="0" smtClean="0">
                    <a:effectLst/>
                  </a:rPr>
                  <a:t> διαθέτει συζυγή αμοιβαία ζεύγη πόλων-μηδενικών</a:t>
                </a:r>
              </a:p>
              <a:p>
                <a:pPr>
                  <a:buClrTx/>
                  <a:buSzPct val="120000"/>
                  <a:buFont typeface="Arial" panose="020B0604020202020204" pitchFamily="34" charset="0"/>
                  <a:buChar char="•"/>
                </a:pPr>
                <a:r>
                  <a:rPr lang="el-GR" sz="2400" dirty="0" smtClean="0"/>
                  <a:t> Το ένα στοιχείο του κάθε ζεύγους σχετίζεται με το </a:t>
                </a:r>
                <a14:m>
                  <m:oMath xmlns:m="http://schemas.openxmlformats.org/officeDocument/2006/math">
                    <m:r>
                      <a:rPr lang="en-US" sz="2400" b="0" i="1" smtClean="0">
                        <a:latin typeface="Cambria Math" panose="02040503050406030204" pitchFamily="18" charset="0"/>
                      </a:rPr>
                      <m:t>𝐻</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𝑧</m:t>
                        </m:r>
                      </m:e>
                    </m:d>
                  </m:oMath>
                </a14:m>
                <a:r>
                  <a:rPr lang="en-US" sz="2400" dirty="0" smtClean="0">
                    <a:effectLst/>
                  </a:rPr>
                  <a:t> </a:t>
                </a:r>
                <a:r>
                  <a:rPr lang="el-GR" sz="2400" dirty="0" smtClean="0">
                    <a:effectLst/>
                  </a:rPr>
                  <a:t>και το άλλο στοιχείο</a:t>
                </a:r>
                <a:r>
                  <a:rPr lang="en-US" sz="2400" dirty="0" smtClean="0">
                    <a:effectLst/>
                  </a:rPr>
                  <a:t> </a:t>
                </a:r>
                <a:r>
                  <a:rPr lang="el-GR" sz="2400" dirty="0" smtClean="0">
                    <a:effectLst/>
                  </a:rPr>
                  <a:t>με το </a:t>
                </a:r>
                <a14:m>
                  <m:oMath xmlns:m="http://schemas.openxmlformats.org/officeDocument/2006/math">
                    <m:sSup>
                      <m:sSupPr>
                        <m:ctrlPr>
                          <a:rPr lang="el-GR" sz="2400" b="0" i="1" dirty="0" smtClean="0">
                            <a:latin typeface="Cambria Math" panose="02040503050406030204" pitchFamily="18" charset="0"/>
                          </a:rPr>
                        </m:ctrlPr>
                      </m:sSupPr>
                      <m:e>
                        <m:r>
                          <a:rPr lang="en-US" sz="2400" i="1" dirty="0" smtClean="0">
                            <a:latin typeface="Cambria Math" panose="02040503050406030204" pitchFamily="18" charset="0"/>
                          </a:rPr>
                          <m:t>𝐻</m:t>
                        </m:r>
                      </m:e>
                      <m:sup>
                        <m:r>
                          <a:rPr lang="el-GR" sz="2400" b="0" i="1" dirty="0" smtClean="0">
                            <a:latin typeface="Cambria Math" panose="02040503050406030204" pitchFamily="18" charset="0"/>
                          </a:rPr>
                          <m:t>∗</m:t>
                        </m:r>
                      </m:sup>
                    </m:sSup>
                    <m:d>
                      <m:dPr>
                        <m:ctrlPr>
                          <a:rPr lang="en-US" sz="2400" b="0" i="1" dirty="0" smtClean="0">
                            <a:latin typeface="Cambria Math" panose="02040503050406030204" pitchFamily="18" charset="0"/>
                          </a:rPr>
                        </m:ctrlPr>
                      </m:dPr>
                      <m:e>
                        <m:f>
                          <m:fPr>
                            <m:ctrlPr>
                              <a:rPr lang="en-US" sz="2400" b="0" i="1" dirty="0" smtClean="0">
                                <a:latin typeface="Cambria Math" panose="02040503050406030204" pitchFamily="18" charset="0"/>
                              </a:rPr>
                            </m:ctrlPr>
                          </m:fPr>
                          <m:num>
                            <m:r>
                              <a:rPr lang="en-US" sz="2400" b="0" i="1" dirty="0" smtClean="0">
                                <a:latin typeface="Cambria Math" panose="02040503050406030204" pitchFamily="18" charset="0"/>
                              </a:rPr>
                              <m:t>1</m:t>
                            </m:r>
                          </m:num>
                          <m:den>
                            <m:sSup>
                              <m:sSupPr>
                                <m:ctrlPr>
                                  <a:rPr lang="en-US" sz="2400" b="0" i="1" dirty="0" smtClean="0">
                                    <a:latin typeface="Cambria Math" panose="02040503050406030204" pitchFamily="18" charset="0"/>
                                  </a:rPr>
                                </m:ctrlPr>
                              </m:sSupPr>
                              <m:e>
                                <m:r>
                                  <a:rPr lang="en-US" sz="2400" b="0" i="1" dirty="0" smtClean="0">
                                    <a:latin typeface="Cambria Math" panose="02040503050406030204" pitchFamily="18" charset="0"/>
                                  </a:rPr>
                                  <m:t>𝑧</m:t>
                                </m:r>
                              </m:e>
                              <m:sup>
                                <m:r>
                                  <a:rPr lang="en-US" sz="2400" b="0" i="1" dirty="0" smtClean="0">
                                    <a:latin typeface="Cambria Math" panose="02040503050406030204" pitchFamily="18" charset="0"/>
                                  </a:rPr>
                                  <m:t>∗</m:t>
                                </m:r>
                              </m:sup>
                            </m:sSup>
                          </m:den>
                        </m:f>
                      </m:e>
                    </m:d>
                  </m:oMath>
                </a14:m>
                <a:endParaRPr lang="el-GR" sz="2400" dirty="0" smtClean="0">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2" y="437459"/>
                <a:ext cx="8959042" cy="6132714"/>
              </a:xfrm>
              <a:blipFill rotWithShape="0">
                <a:blip r:embed="rId3"/>
                <a:stretch>
                  <a:fillRect l="-1905" t="-1889"/>
                </a:stretch>
              </a:blipFill>
            </p:spPr>
            <p:txBody>
              <a:bodyPr/>
              <a:lstStyle/>
              <a:p>
                <a:r>
                  <a:rPr lang="el-GR">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mc:AlternateContent xmlns:mc="http://schemas.openxmlformats.org/markup-compatibility/2006">
        <mc:Choice xmlns:p14="http://schemas.microsoft.com/office/powerpoint/2010/main" Requires="p14">
          <p:contentPart p14:bwMode="auto" r:id="rId4">
            <p14:nvContentPartPr>
              <p14:cNvPr id="6" name="Ink 5"/>
              <p14:cNvContentPartPr/>
              <p14:nvPr/>
            </p14:nvContentPartPr>
            <p14:xfrm>
              <a:off x="3389760" y="1972080"/>
              <a:ext cx="5025240" cy="2279520"/>
            </p14:xfrm>
          </p:contentPart>
        </mc:Choice>
        <mc:Fallback>
          <p:pic>
            <p:nvPicPr>
              <p:cNvPr id="6" name="Ink 5"/>
              <p:cNvPicPr/>
              <p:nvPr/>
            </p:nvPicPr>
            <p:blipFill>
              <a:blip r:embed="rId5"/>
              <a:stretch>
                <a:fillRect/>
              </a:stretch>
            </p:blipFill>
            <p:spPr>
              <a:xfrm>
                <a:off x="3387240" y="1969200"/>
                <a:ext cx="5038920" cy="2292120"/>
              </a:xfrm>
              <a:prstGeom prst="rect">
                <a:avLst/>
              </a:prstGeom>
            </p:spPr>
          </p:pic>
        </mc:Fallback>
      </mc:AlternateContent>
    </p:spTree>
    <p:extLst>
      <p:ext uri="{BB962C8B-B14F-4D97-AF65-F5344CB8AC3E}">
        <p14:creationId xmlns:p14="http://schemas.microsoft.com/office/powerpoint/2010/main" val="252536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2" y="437459"/>
                <a:ext cx="8959042" cy="6132714"/>
              </a:xfrm>
            </p:spPr>
            <p:txBody>
              <a:bodyPr>
                <a:normAutofit/>
              </a:bodyPr>
              <a:lstStyle/>
              <a:p>
                <a:pPr>
                  <a:buClrTx/>
                  <a:buSzPct val="120000"/>
                  <a:buFont typeface="Arial" panose="020B0604020202020204" pitchFamily="34" charset="0"/>
                  <a:buChar char="•"/>
                </a:pPr>
                <a:r>
                  <a:rPr lang="el-GR" b="1" dirty="0" smtClean="0"/>
                  <a:t> Σχέση Απόκρισης Πλάτους και Απόκρισης Φάσης</a:t>
                </a:r>
              </a:p>
              <a:p>
                <a:pPr>
                  <a:buClrTx/>
                  <a:buSzPct val="120000"/>
                  <a:buFont typeface="Arial" panose="020B0604020202020204" pitchFamily="34" charset="0"/>
                  <a:buChar char="•"/>
                </a:pPr>
                <a:r>
                  <a:rPr lang="el-GR" b="1" dirty="0"/>
                  <a:t> </a:t>
                </a:r>
                <a:r>
                  <a:rPr lang="el-GR" dirty="0" smtClean="0"/>
                  <a:t>Παράδειγμα: </a:t>
                </a:r>
              </a:p>
              <a:p>
                <a:pPr>
                  <a:buClrTx/>
                  <a:buSzPct val="120000"/>
                  <a:buFont typeface="Courier New" panose="02070309020205020404" pitchFamily="49" charset="0"/>
                  <a:buChar char="o"/>
                </a:pPr>
                <a:r>
                  <a:rPr lang="el-GR" dirty="0">
                    <a:effectLst/>
                  </a:rPr>
                  <a:t> </a:t>
                </a:r>
                <a:r>
                  <a:rPr lang="el-GR" dirty="0" smtClean="0"/>
                  <a:t>Βρείτε το ευσταθές και αιτιατό σύστημα </a:t>
                </a:r>
                <a14:m>
                  <m:oMath xmlns:m="http://schemas.openxmlformats.org/officeDocument/2006/math">
                    <m:r>
                      <a:rPr lang="en-US" i="1">
                        <a:latin typeface="Cambria Math" panose="02040503050406030204" pitchFamily="18" charset="0"/>
                      </a:rPr>
                      <m:t>𝐻</m:t>
                    </m:r>
                    <m:d>
                      <m:dPr>
                        <m:ctrlPr>
                          <a:rPr lang="en-US" i="1">
                            <a:latin typeface="Cambria Math" panose="02040503050406030204" pitchFamily="18" charset="0"/>
                          </a:rPr>
                        </m:ctrlPr>
                      </m:dPr>
                      <m:e>
                        <m:r>
                          <a:rPr lang="en-US" i="1">
                            <a:latin typeface="Cambria Math" panose="02040503050406030204" pitchFamily="18" charset="0"/>
                          </a:rPr>
                          <m:t>𝑧</m:t>
                        </m:r>
                      </m:e>
                    </m:d>
                  </m:oMath>
                </a14:m>
                <a:r>
                  <a:rPr lang="el-GR" dirty="0" smtClean="0">
                    <a:effectLst/>
                  </a:rPr>
                  <a:t> για το οποίο ισχύει </a:t>
                </a:r>
                <a:endParaRPr lang="el-GR"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𝐻</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r>
                                        <a:rPr lang="el-GR" i="1">
                                          <a:latin typeface="Cambria Math" panose="02040503050406030204" pitchFamily="18" charset="0"/>
                                        </a:rPr>
                                        <m:t>𝜔</m:t>
                                      </m:r>
                                    </m:sup>
                                  </m:sSup>
                                </m:e>
                              </m:d>
                            </m:e>
                          </m:d>
                        </m:e>
                        <m:sup>
                          <m:r>
                            <a:rPr lang="en-US" i="1">
                              <a:latin typeface="Cambria Math" panose="02040503050406030204" pitchFamily="18" charset="0"/>
                            </a:rPr>
                            <m:t>2</m:t>
                          </m:r>
                        </m:sup>
                      </m:sSup>
                      <m:r>
                        <a:rPr lang="el-GR" b="0" i="1" smtClean="0">
                          <a:latin typeface="Cambria Math" panose="02040503050406030204" pitchFamily="18" charset="0"/>
                        </a:rPr>
                        <m:t>=</m:t>
                      </m:r>
                      <m:f>
                        <m:fPr>
                          <m:ctrlPr>
                            <a:rPr lang="el-GR" b="0" i="1" smtClean="0">
                              <a:latin typeface="Cambria Math" panose="02040503050406030204" pitchFamily="18" charset="0"/>
                            </a:rPr>
                          </m:ctrlPr>
                        </m:fPr>
                        <m:num>
                          <m:r>
                            <a:rPr lang="el-GR" b="0" i="1" smtClean="0">
                              <a:latin typeface="Cambria Math" panose="02040503050406030204" pitchFamily="18" charset="0"/>
                            </a:rPr>
                            <m:t>1</m:t>
                          </m:r>
                        </m:num>
                        <m:den>
                          <m:f>
                            <m:fPr>
                              <m:ctrlPr>
                                <a:rPr lang="el-GR" b="0" i="1" smtClean="0">
                                  <a:latin typeface="Cambria Math" panose="02040503050406030204" pitchFamily="18" charset="0"/>
                                </a:rPr>
                              </m:ctrlPr>
                            </m:fPr>
                            <m:num>
                              <m:r>
                                <a:rPr lang="el-GR" b="0" i="1" smtClean="0">
                                  <a:latin typeface="Cambria Math" panose="02040503050406030204" pitchFamily="18" charset="0"/>
                                </a:rPr>
                                <m:t>5</m:t>
                              </m:r>
                            </m:num>
                            <m:den>
                              <m:r>
                                <a:rPr lang="el-GR" b="0" i="1" smtClean="0">
                                  <a:latin typeface="Cambria Math" panose="02040503050406030204" pitchFamily="18" charset="0"/>
                                </a:rPr>
                                <m:t>4</m:t>
                              </m:r>
                            </m:den>
                          </m:f>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𝜔</m:t>
                                  </m:r>
                                  <m:r>
                                    <a:rPr lang="el-GR" b="0" i="1" smtClean="0">
                                      <a:latin typeface="Cambria Math" panose="02040503050406030204" pitchFamily="18" charset="0"/>
                                    </a:rPr>
                                    <m:t>−</m:t>
                                  </m:r>
                                  <m:f>
                                    <m:fPr>
                                      <m:ctrlPr>
                                        <a:rPr lang="el-GR" b="0" i="1" smtClean="0">
                                          <a:latin typeface="Cambria Math" panose="02040503050406030204" pitchFamily="18" charset="0"/>
                                        </a:rPr>
                                      </m:ctrlPr>
                                    </m:fPr>
                                    <m:num>
                                      <m:r>
                                        <a:rPr lang="el-GR" b="0" i="1" smtClean="0">
                                          <a:latin typeface="Cambria Math" panose="02040503050406030204" pitchFamily="18" charset="0"/>
                                        </a:rPr>
                                        <m:t>𝜋</m:t>
                                      </m:r>
                                    </m:num>
                                    <m:den>
                                      <m:r>
                                        <a:rPr lang="el-GR" b="0" i="1" smtClean="0">
                                          <a:latin typeface="Cambria Math" panose="02040503050406030204" pitchFamily="18" charset="0"/>
                                        </a:rPr>
                                        <m:t>4</m:t>
                                      </m:r>
                                    </m:den>
                                  </m:f>
                                </m:e>
                              </m:d>
                            </m:e>
                          </m:func>
                        </m:den>
                      </m:f>
                    </m:oMath>
                  </m:oMathPara>
                </a14:m>
                <a:endParaRPr lang="el-GR" dirty="0" smtClean="0">
                  <a:effectLst/>
                </a:endParaRPr>
              </a:p>
              <a:p>
                <a:pPr>
                  <a:buClrTx/>
                  <a:buSzPct val="120000"/>
                  <a:buFont typeface="Courier New" panose="02070309020205020404" pitchFamily="49" charset="0"/>
                  <a:buChar char="o"/>
                </a:pPr>
                <a:endParaRPr lang="el-GR" dirty="0" smtClean="0">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2" y="437459"/>
                <a:ext cx="8959042" cy="6132714"/>
              </a:xfrm>
              <a:blipFill rotWithShape="0">
                <a:blip r:embed="rId3"/>
                <a:stretch>
                  <a:fillRect l="-1973" t="-1789"/>
                </a:stretch>
              </a:blipFill>
            </p:spPr>
            <p:txBody>
              <a:bodyPr/>
              <a:lstStyle/>
              <a:p>
                <a:r>
                  <a:rPr lang="el-GR">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mc:AlternateContent xmlns:mc="http://schemas.openxmlformats.org/markup-compatibility/2006">
        <mc:Choice xmlns:p14="http://schemas.microsoft.com/office/powerpoint/2010/main" Requires="p14">
          <p:contentPart p14:bwMode="auto" r:id="rId4">
            <p14:nvContentPartPr>
              <p14:cNvPr id="6" name="Ink 5"/>
              <p14:cNvContentPartPr/>
              <p14:nvPr/>
            </p14:nvContentPartPr>
            <p14:xfrm>
              <a:off x="184320" y="1792440"/>
              <a:ext cx="7984080" cy="4739040"/>
            </p14:xfrm>
          </p:contentPart>
        </mc:Choice>
        <mc:Fallback>
          <p:pic>
            <p:nvPicPr>
              <p:cNvPr id="6" name="Ink 5"/>
              <p:cNvPicPr/>
              <p:nvPr/>
            </p:nvPicPr>
            <p:blipFill>
              <a:blip r:embed="rId5"/>
              <a:stretch>
                <a:fillRect/>
              </a:stretch>
            </p:blipFill>
            <p:spPr>
              <a:xfrm>
                <a:off x="174960" y="1783800"/>
                <a:ext cx="8003520" cy="4758120"/>
              </a:xfrm>
              <a:prstGeom prst="rect">
                <a:avLst/>
              </a:prstGeom>
            </p:spPr>
          </p:pic>
        </mc:Fallback>
      </mc:AlternateContent>
    </p:spTree>
    <p:extLst>
      <p:ext uri="{BB962C8B-B14F-4D97-AF65-F5344CB8AC3E}">
        <p14:creationId xmlns:p14="http://schemas.microsoft.com/office/powerpoint/2010/main" val="2964437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All-pass </a:t>
                </a:r>
                <a:r>
                  <a:rPr lang="el-GR" b="1" dirty="0" smtClean="0"/>
                  <a:t>Συστήματα</a:t>
                </a:r>
              </a:p>
              <a:p>
                <a:pPr marL="0" indent="0">
                  <a:buClrTx/>
                  <a:buSzPct val="120000"/>
                  <a:buNone/>
                </a:pPr>
                <a:endParaRPr lang="en-US" sz="1000" b="0"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𝑁</m:t>
                          </m:r>
                        </m:sup>
                        <m:e>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𝑘</m:t>
                                  </m:r>
                                </m:sub>
                                <m:sup>
                                  <m:r>
                                    <a:rPr lang="en-US" b="0" i="1" smtClean="0">
                                      <a:latin typeface="Cambria Math" panose="02040503050406030204" pitchFamily="18" charset="0"/>
                                    </a:rPr>
                                    <m:t>∗</m:t>
                                  </m:r>
                                </m:sup>
                              </m:sSubSup>
                            </m:num>
                            <m:den>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den>
                          </m:f>
                        </m:e>
                      </m:nary>
                      <m:r>
                        <a:rPr lang="el-GR" b="0" i="1" smtClean="0">
                          <a:latin typeface="Cambria Math" panose="02040503050406030204" pitchFamily="18" charset="0"/>
                        </a:rPr>
                        <m:t>⇒</m:t>
                      </m:r>
                      <m:d>
                        <m:dPr>
                          <m:begChr m:val="|"/>
                          <m:endChr m:val="|"/>
                          <m:ctrlPr>
                            <a:rPr lang="el-GR" b="0" i="1" smtClean="0">
                              <a:latin typeface="Cambria Math" panose="02040503050406030204" pitchFamily="18" charset="0"/>
                            </a:rPr>
                          </m:ctrlPr>
                        </m:dPr>
                        <m:e>
                          <m:r>
                            <a:rPr lang="en-US" b="0" i="1" smtClean="0">
                              <a:latin typeface="Cambria Math" panose="02040503050406030204" pitchFamily="18" charset="0"/>
                            </a:rPr>
                            <m:t>𝐻</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l-GR" b="0" i="1" smtClean="0">
                                  <a:latin typeface="Cambria Math" panose="02040503050406030204" pitchFamily="18" charset="0"/>
                                </a:rPr>
                                <m:t>𝜔</m:t>
                              </m:r>
                            </m:sup>
                          </m:sSup>
                          <m:r>
                            <a:rPr lang="en-US" b="0" i="1" smtClean="0">
                              <a:latin typeface="Cambria Math" panose="02040503050406030204" pitchFamily="18" charset="0"/>
                            </a:rPr>
                            <m:t>)</m:t>
                          </m:r>
                        </m:e>
                      </m:d>
                      <m:r>
                        <a:rPr lang="en-US" b="0" i="1" smtClean="0">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𝑁</m:t>
                          </m:r>
                        </m:sup>
                        <m:e>
                          <m:f>
                            <m:fPr>
                              <m:ctrlPr>
                                <a:rPr lang="en-US" i="1">
                                  <a:latin typeface="Cambria Math" panose="02040503050406030204" pitchFamily="18" charset="0"/>
                                </a:rPr>
                              </m:ctrlPr>
                            </m:fPr>
                            <m:num>
                              <m:d>
                                <m:dPr>
                                  <m:begChr m:val="|"/>
                                  <m:endChr m:val="|"/>
                                  <m:ctrlPr>
                                    <a:rPr lang="en-US" b="0" i="1" smtClean="0">
                                      <a:latin typeface="Cambria Math" panose="02040503050406030204" pitchFamily="18" charset="0"/>
                                    </a:rPr>
                                  </m:ctrlPr>
                                </m:dPr>
                                <m:e>
                                  <m:sSup>
                                    <m:sSupPr>
                                      <m:ctrlPr>
                                        <a:rPr lang="en-US" i="1">
                                          <a:latin typeface="Cambria Math" panose="02040503050406030204" pitchFamily="18" charset="0"/>
                                        </a:rPr>
                                      </m:ctrlPr>
                                    </m:sSupPr>
                                    <m:e>
                                      <m:r>
                                        <a:rPr lang="en-US" b="0" i="1" smtClean="0">
                                          <a:latin typeface="Cambria Math" panose="02040503050406030204" pitchFamily="18" charset="0"/>
                                        </a:rPr>
                                        <m:t>𝑒</m:t>
                                      </m:r>
                                    </m:e>
                                    <m:sup>
                                      <m:r>
                                        <a:rPr lang="en-US" i="1">
                                          <a:latin typeface="Cambria Math" panose="02040503050406030204" pitchFamily="18" charset="0"/>
                                        </a:rPr>
                                        <m:t>−</m:t>
                                      </m:r>
                                      <m:r>
                                        <a:rPr lang="en-US" b="0" i="1" smtClean="0">
                                          <a:latin typeface="Cambria Math" panose="02040503050406030204" pitchFamily="18" charset="0"/>
                                        </a:rPr>
                                        <m:t>𝑗</m:t>
                                      </m:r>
                                      <m:r>
                                        <a:rPr lang="el-GR" b="0" i="1" smtClean="0">
                                          <a:latin typeface="Cambria Math" panose="02040503050406030204" pitchFamily="18" charset="0"/>
                                        </a:rPr>
                                        <m:t>𝜔</m:t>
                                      </m:r>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𝑘</m:t>
                                      </m:r>
                                    </m:sub>
                                    <m:sup>
                                      <m:r>
                                        <a:rPr lang="en-US" i="1">
                                          <a:latin typeface="Cambria Math" panose="02040503050406030204" pitchFamily="18" charset="0"/>
                                        </a:rPr>
                                        <m:t>∗</m:t>
                                      </m:r>
                                    </m:sup>
                                  </m:sSubSup>
                                </m:e>
                              </m:d>
                            </m:num>
                            <m:den>
                              <m:d>
                                <m:dPr>
                                  <m:begChr m:val="|"/>
                                  <m:endChr m:val="|"/>
                                  <m:ctrlPr>
                                    <a:rPr lang="en-US" b="0" i="1" smtClean="0">
                                      <a:latin typeface="Cambria Math" panose="02040503050406030204" pitchFamily="18" charset="0"/>
                                    </a:rPr>
                                  </m:ctrlPr>
                                </m:dPr>
                                <m:e>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𝑘</m:t>
                                      </m:r>
                                    </m:sub>
                                  </m:sSub>
                                  <m:sSup>
                                    <m:sSupPr>
                                      <m:ctrlPr>
                                        <a:rPr lang="en-US" i="1">
                                          <a:latin typeface="Cambria Math" panose="02040503050406030204" pitchFamily="18" charset="0"/>
                                        </a:rPr>
                                      </m:ctrlPr>
                                    </m:sSupPr>
                                    <m:e>
                                      <m:r>
                                        <a:rPr lang="en-US" b="0" i="1" smtClean="0">
                                          <a:latin typeface="Cambria Math" panose="02040503050406030204" pitchFamily="18" charset="0"/>
                                        </a:rPr>
                                        <m:t>𝑒</m:t>
                                      </m:r>
                                    </m:e>
                                    <m:sup>
                                      <m:r>
                                        <a:rPr lang="en-US" i="1">
                                          <a:latin typeface="Cambria Math" panose="02040503050406030204" pitchFamily="18" charset="0"/>
                                        </a:rPr>
                                        <m:t>−</m:t>
                                      </m:r>
                                      <m:r>
                                        <a:rPr lang="en-US" b="0" i="1" smtClean="0">
                                          <a:latin typeface="Cambria Math" panose="02040503050406030204" pitchFamily="18" charset="0"/>
                                        </a:rPr>
                                        <m:t>𝑗</m:t>
                                      </m:r>
                                      <m:r>
                                        <a:rPr lang="el-GR" b="0" i="1" smtClean="0">
                                          <a:latin typeface="Cambria Math" panose="02040503050406030204" pitchFamily="18" charset="0"/>
                                        </a:rPr>
                                        <m:t>𝜔</m:t>
                                      </m:r>
                                    </m:sup>
                                  </m:sSup>
                                </m:e>
                              </m:d>
                            </m:den>
                          </m:f>
                        </m:e>
                      </m:nary>
                      <m:r>
                        <a:rPr lang="en-US" b="0" i="1" smtClean="0">
                          <a:latin typeface="Cambria Math" panose="02040503050406030204" pitchFamily="18" charset="0"/>
                        </a:rPr>
                        <m:t>=1</m:t>
                      </m:r>
                    </m:oMath>
                  </m:oMathPara>
                </a14:m>
                <a:endParaRPr lang="en-US" b="0" dirty="0" smtClean="0"/>
              </a:p>
              <a:p>
                <a:pPr marL="0" indent="0">
                  <a:buClrTx/>
                  <a:buSzPct val="120000"/>
                  <a:buNone/>
                </a:pPr>
                <a:endParaRPr lang="en-US" dirty="0" smtClean="0"/>
              </a:p>
              <a:p>
                <a:pPr>
                  <a:buClrTx/>
                  <a:buSzPct val="120000"/>
                  <a:buFont typeface="Arial" panose="020B0604020202020204" pitchFamily="34" charset="0"/>
                  <a:buChar char="•"/>
                </a:pPr>
                <a:r>
                  <a:rPr lang="en-US" dirty="0"/>
                  <a:t> </a:t>
                </a:r>
                <a:r>
                  <a:rPr lang="el-GR" dirty="0" smtClean="0"/>
                  <a:t>Πόλοι-μηδενικά: </a:t>
                </a:r>
                <a14:m>
                  <m:oMath xmlns:m="http://schemas.openxmlformats.org/officeDocument/2006/math">
                    <m:d>
                      <m:dPr>
                        <m:ctrlPr>
                          <a:rPr lang="el-GR"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𝑘</m:t>
                                </m:r>
                              </m:sub>
                              <m:sup>
                                <m:r>
                                  <a:rPr lang="en-US" b="0" i="1" smtClean="0">
                                    <a:latin typeface="Cambria Math" panose="02040503050406030204" pitchFamily="18" charset="0"/>
                                  </a:rPr>
                                  <m:t>∗</m:t>
                                </m:r>
                              </m:sup>
                            </m:sSubSup>
                          </m:den>
                        </m:f>
                      </m:e>
                    </m:d>
                    <m:r>
                      <a:rPr lang="el-GR" b="0" i="1" smtClean="0">
                        <a:latin typeface="Cambria Math" panose="02040503050406030204" pitchFamily="18" charset="0"/>
                      </a:rPr>
                      <m:t>=</m:t>
                    </m:r>
                    <m:d>
                      <m:dPr>
                        <m:ctrlPr>
                          <a:rPr lang="el-GR"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𝑘</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sSub>
                              <m:sSubPr>
                                <m:ctrlPr>
                                  <a:rPr lang="el-GR" b="0" i="1" smtClean="0">
                                    <a:latin typeface="Cambria Math" panose="02040503050406030204" pitchFamily="18" charset="0"/>
                                  </a:rPr>
                                </m:ctrlPr>
                              </m:sSubPr>
                              <m:e>
                                <m:r>
                                  <a:rPr lang="el-GR" b="0" i="1" smtClean="0">
                                    <a:latin typeface="Cambria Math" panose="02040503050406030204" pitchFamily="18" charset="0"/>
                                  </a:rPr>
                                  <m:t>𝜃</m:t>
                                </m:r>
                              </m:e>
                              <m:sub>
                                <m:r>
                                  <a:rPr lang="en-US" b="0" i="1" smtClean="0">
                                    <a:latin typeface="Cambria Math" panose="02040503050406030204" pitchFamily="18" charset="0"/>
                                  </a:rPr>
                                  <m:t>𝑘</m:t>
                                </m:r>
                              </m:sub>
                            </m:sSub>
                          </m:sup>
                        </m:sSup>
                        <m:r>
                          <a:rPr lang="en-US" i="1">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1</m:t>
                            </m:r>
                          </m:num>
                          <m:den>
                            <m:sSub>
                              <m:sSubPr>
                                <m:ctrlPr>
                                  <a:rPr lang="en-US" b="0" i="1" smtClean="0">
                                    <a:latin typeface="Cambria Math" panose="02040503050406030204" pitchFamily="18" charset="0"/>
                                  </a:rPr>
                                </m:ctrlPr>
                              </m:sSubPr>
                              <m:e>
                                <m:r>
                                  <a:rPr lang="en-US" i="1">
                                    <a:latin typeface="Cambria Math" panose="02040503050406030204" pitchFamily="18" charset="0"/>
                                  </a:rPr>
                                  <m:t>𝑟</m:t>
                                </m:r>
                              </m:e>
                              <m:sub>
                                <m:r>
                                  <a:rPr lang="en-US" b="0" i="1" smtClean="0">
                                    <a:latin typeface="Cambria Math" panose="02040503050406030204" pitchFamily="18" charset="0"/>
                                  </a:rPr>
                                  <m:t>𝑘</m:t>
                                </m:r>
                              </m:sub>
                            </m:sSub>
                          </m:den>
                        </m:f>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sSub>
                              <m:sSubPr>
                                <m:ctrlPr>
                                  <a:rPr lang="el-GR" i="1">
                                    <a:latin typeface="Cambria Math" panose="02040503050406030204" pitchFamily="18" charset="0"/>
                                  </a:rPr>
                                </m:ctrlPr>
                              </m:sSubPr>
                              <m:e>
                                <m:r>
                                  <a:rPr lang="el-GR" i="1">
                                    <a:latin typeface="Cambria Math" panose="02040503050406030204" pitchFamily="18" charset="0"/>
                                  </a:rPr>
                                  <m:t>𝜃</m:t>
                                </m:r>
                              </m:e>
                              <m:sub>
                                <m:r>
                                  <a:rPr lang="en-US" i="1">
                                    <a:latin typeface="Cambria Math" panose="02040503050406030204" pitchFamily="18" charset="0"/>
                                  </a:rPr>
                                  <m:t>𝑘</m:t>
                                </m:r>
                              </m:sub>
                            </m:sSub>
                          </m:sup>
                        </m:sSup>
                      </m:e>
                    </m:d>
                  </m:oMath>
                </a14:m>
                <a:endParaRPr lang="en-US" dirty="0" smtClean="0"/>
              </a:p>
              <a:p>
                <a:pPr>
                  <a:buClrTx/>
                  <a:buSzPct val="120000"/>
                  <a:buFont typeface="Arial" panose="020B0604020202020204" pitchFamily="34" charset="0"/>
                  <a:buChar char="•"/>
                </a:pPr>
                <a:r>
                  <a:rPr lang="en-US" dirty="0"/>
                  <a:t> </a:t>
                </a:r>
                <a:r>
                  <a:rPr lang="el-GR" dirty="0" smtClean="0"/>
                  <a:t>Για πραγματική κρουστική απόκριση </a:t>
                </a:r>
                <a:endParaRPr lang="en-US" dirty="0" smtClean="0"/>
              </a:p>
              <a:p>
                <a:pPr marL="0" indent="0">
                  <a:buClrTx/>
                  <a:buSzPct val="120000"/>
                  <a:buNone/>
                </a:pPr>
                <a:endParaRPr lang="en-US" sz="500" b="0"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𝐴</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=1</m:t>
                          </m:r>
                        </m:sub>
                        <m:sup>
                          <m:sSub>
                            <m:sSubPr>
                              <m:ctrlPr>
                                <a:rPr lang="en-US" b="0" i="1" smtClean="0">
                                  <a:latin typeface="Cambria Math" panose="02040503050406030204" pitchFamily="18" charset="0"/>
                                </a:rPr>
                              </m:ctrlPr>
                            </m:sSubPr>
                            <m:e>
                              <m:r>
                                <a:rPr lang="en-US" i="1">
                                  <a:latin typeface="Cambria Math" panose="02040503050406030204" pitchFamily="18" charset="0"/>
                                </a:rPr>
                                <m:t>𝑁</m:t>
                              </m:r>
                            </m:e>
                            <m:sub>
                              <m:r>
                                <a:rPr lang="en-US" b="0" i="1" smtClean="0">
                                  <a:latin typeface="Cambria Math" panose="02040503050406030204" pitchFamily="18" charset="0"/>
                                </a:rPr>
                                <m:t>1</m:t>
                              </m:r>
                            </m:sub>
                          </m:sSub>
                        </m:sup>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−1</m:t>
                                  </m:r>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b="0" i="1" smtClean="0">
                                      <a:latin typeface="Cambria Math" panose="02040503050406030204" pitchFamily="18" charset="0"/>
                                    </a:rPr>
                                    <m:t>𝑏</m:t>
                                  </m:r>
                                </m:e>
                                <m:sub>
                                  <m:r>
                                    <a:rPr lang="en-US" i="1">
                                      <a:latin typeface="Cambria Math" panose="02040503050406030204" pitchFamily="18" charset="0"/>
                                    </a:rPr>
                                    <m:t>𝑘</m:t>
                                  </m:r>
                                </m:sub>
                                <m:sup>
                                  <m:r>
                                    <a:rPr lang="en-US" i="1">
                                      <a:latin typeface="Cambria Math" panose="02040503050406030204" pitchFamily="18" charset="0"/>
                                    </a:rPr>
                                    <m:t>∗</m:t>
                                  </m:r>
                                </m:sup>
                              </m:sSubSup>
                            </m:num>
                            <m:den>
                              <m:r>
                                <a:rPr lang="en-US" i="1">
                                  <a:latin typeface="Cambria Math" panose="02040503050406030204" pitchFamily="18" charset="0"/>
                                </a:rPr>
                                <m:t>1−</m:t>
                              </m:r>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i="1">
                                      <a:latin typeface="Cambria Math" panose="02040503050406030204" pitchFamily="18" charset="0"/>
                                    </a:rPr>
                                    <m:t>𝑘</m:t>
                                  </m:r>
                                </m:sub>
                              </m:sSub>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−1</m:t>
                                  </m:r>
                                </m:sup>
                              </m:sSup>
                            </m:den>
                          </m:f>
                        </m:e>
                      </m:nary>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=1</m:t>
                          </m:r>
                        </m:sub>
                        <m:sup>
                          <m:sSub>
                            <m:sSubPr>
                              <m:ctrlPr>
                                <a:rPr lang="en-US" b="0" i="1" smtClean="0">
                                  <a:latin typeface="Cambria Math" panose="02040503050406030204" pitchFamily="18" charset="0"/>
                                </a:rPr>
                              </m:ctrlPr>
                            </m:sSubPr>
                            <m:e>
                              <m:r>
                                <a:rPr lang="en-US" i="1">
                                  <a:latin typeface="Cambria Math" panose="02040503050406030204" pitchFamily="18" charset="0"/>
                                </a:rPr>
                                <m:t>𝑁</m:t>
                              </m:r>
                            </m:e>
                            <m:sub>
                              <m:r>
                                <a:rPr lang="en-US" b="0" i="1" smtClean="0">
                                  <a:latin typeface="Cambria Math" panose="02040503050406030204" pitchFamily="18" charset="0"/>
                                </a:rPr>
                                <m:t>2</m:t>
                              </m:r>
                            </m:sub>
                          </m:sSub>
                        </m:sup>
                        <m:e>
                          <m:f>
                            <m:fPr>
                              <m:ctrlPr>
                                <a:rPr lang="en-US" i="1">
                                  <a:latin typeface="Cambria Math" panose="02040503050406030204" pitchFamily="18" charset="0"/>
                                </a:rPr>
                              </m:ctrlPr>
                            </m:fPr>
                            <m:num>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−1</m:t>
                                  </m:r>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b="0" i="1" smtClean="0">
                                      <a:latin typeface="Cambria Math" panose="02040503050406030204" pitchFamily="18" charset="0"/>
                                    </a:rPr>
                                    <m:t>𝑑</m:t>
                                  </m:r>
                                </m:e>
                                <m:sub>
                                  <m:r>
                                    <a:rPr lang="en-US" i="1">
                                      <a:latin typeface="Cambria Math" panose="02040503050406030204" pitchFamily="18" charset="0"/>
                                    </a:rPr>
                                    <m:t>𝑘</m:t>
                                  </m:r>
                                </m:sub>
                                <m:sup>
                                  <m:r>
                                    <a:rPr lang="en-US" i="1">
                                      <a:latin typeface="Cambria Math" panose="02040503050406030204" pitchFamily="18" charset="0"/>
                                    </a:rPr>
                                    <m:t>∗</m:t>
                                  </m:r>
                                </m:sup>
                              </m:sSubSup>
                              <m:r>
                                <a:rPr lang="en-US" b="0" i="1" smtClean="0">
                                  <a:latin typeface="Cambria Math" panose="02040503050406030204" pitchFamily="18" charset="0"/>
                                </a:rPr>
                                <m:t>)</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−1</m:t>
                                  </m:r>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𝑑</m:t>
                                  </m:r>
                                </m:e>
                                <m:sub>
                                  <m:r>
                                    <a:rPr lang="en-US" i="1">
                                      <a:latin typeface="Cambria Math" panose="02040503050406030204" pitchFamily="18" charset="0"/>
                                    </a:rPr>
                                    <m:t>𝑘</m:t>
                                  </m:r>
                                </m:sub>
                                <m:sup>
                                  <m:r>
                                    <a:rPr lang="en-US" b="0" i="1" smtClean="0">
                                      <a:latin typeface="Cambria Math" panose="02040503050406030204" pitchFamily="18" charset="0"/>
                                    </a:rPr>
                                    <m:t> </m:t>
                                  </m:r>
                                </m:sup>
                              </m:sSubSup>
                              <m:r>
                                <a:rPr lang="en-US" i="1">
                                  <a:latin typeface="Cambria Math" panose="02040503050406030204" pitchFamily="18" charset="0"/>
                                </a:rPr>
                                <m:t>)</m:t>
                              </m:r>
                            </m:num>
                            <m:den>
                              <m:r>
                                <a:rPr lang="en-US" b="0" i="1" smtClean="0">
                                  <a:latin typeface="Cambria Math" panose="02040503050406030204" pitchFamily="18" charset="0"/>
                                </a:rPr>
                                <m:t>(</m:t>
                              </m:r>
                              <m:r>
                                <a:rPr lang="en-US" i="1">
                                  <a:latin typeface="Cambria Math" panose="02040503050406030204" pitchFamily="18" charset="0"/>
                                </a:rPr>
                                <m:t>1−</m:t>
                              </m:r>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i="1">
                                      <a:latin typeface="Cambria Math" panose="02040503050406030204" pitchFamily="18" charset="0"/>
                                    </a:rPr>
                                    <m:t>𝑘</m:t>
                                  </m:r>
                                </m:sub>
                              </m:sSub>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−1</m:t>
                                  </m:r>
                                </m:sup>
                              </m:sSup>
                              <m:r>
                                <a:rPr lang="en-US" b="0" i="1" smtClean="0">
                                  <a:latin typeface="Cambria Math" panose="02040503050406030204" pitchFamily="18" charset="0"/>
                                </a:rPr>
                                <m:t>)</m:t>
                              </m:r>
                              <m:r>
                                <a:rPr lang="en-US" i="1">
                                  <a:latin typeface="Cambria Math" panose="02040503050406030204" pitchFamily="18" charset="0"/>
                                </a:rPr>
                                <m:t>(1−</m:t>
                              </m:r>
                              <m:sSubSup>
                                <m:sSubSupPr>
                                  <m:ctrlPr>
                                    <a:rPr lang="en-US" b="0" i="1" smtClean="0">
                                      <a:latin typeface="Cambria Math" panose="02040503050406030204" pitchFamily="18" charset="0"/>
                                    </a:rPr>
                                  </m:ctrlPr>
                                </m:sSubSupPr>
                                <m:e>
                                  <m:r>
                                    <a:rPr lang="en-US" i="1">
                                      <a:latin typeface="Cambria Math" panose="02040503050406030204" pitchFamily="18" charset="0"/>
                                    </a:rPr>
                                    <m:t>𝑑</m:t>
                                  </m:r>
                                </m:e>
                                <m:sub>
                                  <m:r>
                                    <a:rPr lang="en-US" b="0" i="1" smtClean="0">
                                      <a:latin typeface="Cambria Math" panose="02040503050406030204" pitchFamily="18" charset="0"/>
                                    </a:rPr>
                                    <m:t>𝑘</m:t>
                                  </m:r>
                                </m:sub>
                                <m:sup>
                                  <m:r>
                                    <a:rPr lang="en-US" b="0" i="1" smtClean="0">
                                      <a:latin typeface="Cambria Math" panose="02040503050406030204" pitchFamily="18" charset="0"/>
                                    </a:rPr>
                                    <m:t>∗</m:t>
                                  </m:r>
                                </m:sup>
                              </m:sSubSup>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−1</m:t>
                                  </m:r>
                                </m:sup>
                              </m:sSup>
                              <m:r>
                                <a:rPr lang="en-US" i="1">
                                  <a:latin typeface="Cambria Math" panose="02040503050406030204" pitchFamily="18" charset="0"/>
                                </a:rPr>
                                <m:t>)</m:t>
                              </m:r>
                            </m:den>
                          </m:f>
                        </m:e>
                      </m:nary>
                    </m:oMath>
                  </m:oMathPara>
                </a14:m>
                <a:endParaRPr lang="en-US" dirty="0" smtClean="0"/>
              </a:p>
              <a:p>
                <a:pPr marL="0" indent="0">
                  <a:buClrTx/>
                  <a:buSzPct val="120000"/>
                  <a:buNone/>
                </a:pPr>
                <a:endParaRPr lang="en-US" dirty="0" smtClean="0"/>
              </a:p>
              <a:p>
                <a:pPr>
                  <a:buClrTx/>
                  <a:buSzPct val="120000"/>
                  <a:buFont typeface="Arial" panose="020B0604020202020204" pitchFamily="34" charset="0"/>
                  <a:buChar char="•"/>
                </a:pPr>
                <a:r>
                  <a:rPr lang="en-US" dirty="0" smtClean="0"/>
                  <a:t> </a:t>
                </a:r>
                <a:r>
                  <a:rPr lang="el-GR" dirty="0" smtClean="0"/>
                  <a:t>Για σύστημα πρώτης τάξης, μπορεί να δειχθεί ότι η απόκριση φάσης είναι </a:t>
                </a:r>
                <a:endParaRPr lang="el-GR" b="0" i="1" dirty="0" smtClean="0">
                  <a:latin typeface="Cambria Math" panose="02040503050406030204" pitchFamily="18" charset="0"/>
                </a:endParaRPr>
              </a:p>
              <a:p>
                <a:pPr marL="0" indent="0">
                  <a:buClrTx/>
                  <a:buSzPct val="120000"/>
                  <a:buNone/>
                </a:pPr>
                <a:endParaRPr lang="en-US" sz="700" b="0"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m:t>
                      </m:r>
                      <m:r>
                        <a:rPr lang="en-US" b="0" i="1" smtClean="0">
                          <a:latin typeface="Cambria Math" panose="02040503050406030204" pitchFamily="18" charset="0"/>
                        </a:rPr>
                        <m:t>𝐻</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l-GR" b="0" i="1" smtClean="0">
                                  <a:latin typeface="Cambria Math" panose="02040503050406030204" pitchFamily="18" charset="0"/>
                                </a:rPr>
                                <m:t>𝜔</m:t>
                              </m:r>
                            </m:sup>
                          </m:sSup>
                        </m:e>
                      </m:d>
                      <m:r>
                        <a:rPr lang="en-US" b="0" i="1" smtClean="0">
                          <a:latin typeface="Cambria Math" panose="02040503050406030204" pitchFamily="18" charset="0"/>
                        </a:rPr>
                        <m:t>=−</m:t>
                      </m:r>
                      <m:r>
                        <a:rPr lang="el-GR" b="0" i="1" smtClean="0">
                          <a:latin typeface="Cambria Math" panose="02040503050406030204" pitchFamily="18" charset="0"/>
                        </a:rPr>
                        <m:t>𝜔</m:t>
                      </m:r>
                      <m:r>
                        <a:rPr lang="el-GR" b="0" i="1" smtClean="0">
                          <a:latin typeface="Cambria Math" panose="02040503050406030204" pitchFamily="18" charset="0"/>
                        </a:rPr>
                        <m:t>−2</m:t>
                      </m:r>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tan</m:t>
                              </m:r>
                            </m:e>
                            <m:sup>
                              <m:r>
                                <a:rPr lang="en-US" b="0" i="1" smtClean="0">
                                  <a:latin typeface="Cambria Math" panose="02040503050406030204" pitchFamily="18" charset="0"/>
                                </a:rPr>
                                <m:t>−1</m:t>
                              </m:r>
                            </m:sup>
                          </m:sSup>
                        </m:fName>
                        <m:e>
                          <m:f>
                            <m:fPr>
                              <m:ctrlPr>
                                <a:rPr lang="en-US" b="0" i="1" smtClean="0">
                                  <a:latin typeface="Cambria Math" panose="02040503050406030204" pitchFamily="18" charset="0"/>
                                </a:rPr>
                              </m:ctrlPr>
                            </m:fPr>
                            <m:num>
                              <m:r>
                                <a:rPr lang="en-US" b="0" i="1" smtClean="0">
                                  <a:latin typeface="Cambria Math" panose="02040503050406030204" pitchFamily="18" charset="0"/>
                                </a:rPr>
                                <m:t>𝑟</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rPr>
                                    <m:t>(</m:t>
                                  </m:r>
                                  <m:r>
                                    <a:rPr lang="el-GR" b="0" i="1" smtClean="0">
                                      <a:latin typeface="Cambria Math" panose="02040503050406030204" pitchFamily="18" charset="0"/>
                                    </a:rPr>
                                    <m:t>𝜔</m:t>
                                  </m:r>
                                  <m:r>
                                    <a:rPr lang="el-GR" b="0" i="1" smtClean="0">
                                      <a:latin typeface="Cambria Math" panose="02040503050406030204" pitchFamily="18" charset="0"/>
                                    </a:rPr>
                                    <m:t>−</m:t>
                                  </m:r>
                                  <m:r>
                                    <a:rPr lang="el-GR" b="0" i="1" smtClean="0">
                                      <a:latin typeface="Cambria Math" panose="02040503050406030204" pitchFamily="18" charset="0"/>
                                    </a:rPr>
                                    <m:t>𝜃</m:t>
                                  </m:r>
                                  <m:r>
                                    <a:rPr lang="el-GR" b="0" i="1" smtClean="0">
                                      <a:latin typeface="Cambria Math" panose="02040503050406030204" pitchFamily="18" charset="0"/>
                                    </a:rPr>
                                    <m:t>)</m:t>
                                  </m:r>
                                </m:e>
                              </m:func>
                            </m:num>
                            <m:den>
                              <m:r>
                                <a:rPr lang="el-GR" b="0" i="1" smtClean="0">
                                  <a:latin typeface="Cambria Math" panose="02040503050406030204" pitchFamily="18" charset="0"/>
                                </a:rPr>
                                <m:t>1−</m:t>
                              </m:r>
                              <m:r>
                                <a:rPr lang="en-US" b="0" i="1" smtClean="0">
                                  <a:latin typeface="Cambria Math" panose="02040503050406030204" pitchFamily="18" charset="0"/>
                                </a:rPr>
                                <m:t>𝑟</m:t>
                              </m:r>
                              <m:func>
                                <m:funcPr>
                                  <m:ctrlPr>
                                    <a:rPr lang="el-GR"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i="1">
                                          <a:latin typeface="Cambria Math" panose="02040503050406030204" pitchFamily="18" charset="0"/>
                                        </a:rPr>
                                      </m:ctrlPr>
                                    </m:dPr>
                                    <m:e>
                                      <m:r>
                                        <a:rPr lang="el-GR" i="1">
                                          <a:latin typeface="Cambria Math" panose="02040503050406030204" pitchFamily="18" charset="0"/>
                                        </a:rPr>
                                        <m:t>𝜔</m:t>
                                      </m:r>
                                      <m:r>
                                        <a:rPr lang="el-GR" b="0" i="1" smtClean="0">
                                          <a:latin typeface="Cambria Math" panose="02040503050406030204" pitchFamily="18" charset="0"/>
                                        </a:rPr>
                                        <m:t>−</m:t>
                                      </m:r>
                                      <m:r>
                                        <a:rPr lang="el-GR" i="1">
                                          <a:latin typeface="Cambria Math" panose="02040503050406030204" pitchFamily="18" charset="0"/>
                                        </a:rPr>
                                        <m:t>𝜃</m:t>
                                      </m:r>
                                    </m:e>
                                  </m:d>
                                </m:e>
                              </m:func>
                            </m:den>
                          </m:f>
                        </m:e>
                      </m:func>
                    </m:oMath>
                  </m:oMathPara>
                </a14:m>
                <a:endParaRPr lang="en-US" dirty="0" smtClean="0"/>
              </a:p>
              <a:p>
                <a:pPr marL="0" indent="0">
                  <a:buClrTx/>
                  <a:buSzPct val="120000"/>
                  <a:buNone/>
                </a:pP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3" y="346019"/>
                <a:ext cx="8959040" cy="6154535"/>
              </a:xfrm>
              <a:blipFill rotWithShape="0">
                <a:blip r:embed="rId2"/>
                <a:stretch>
                  <a:fillRect l="-1905" t="-1784"/>
                </a:stretch>
              </a:blipFill>
            </p:spPr>
            <p:txBody>
              <a:bodyPr/>
              <a:lstStyle/>
              <a:p>
                <a:r>
                  <a:rPr lang="el-GR">
                    <a:noFill/>
                  </a:rPr>
                  <a:t> </a:t>
                </a:r>
              </a:p>
            </p:txBody>
          </p:sp>
        </mc:Fallback>
      </mc:AlternateContent>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pic>
        <p:nvPicPr>
          <p:cNvPr id="8" name="Picture 7"/>
          <p:cNvPicPr>
            <a:picLocks noChangeAspect="1"/>
          </p:cNvPicPr>
          <p:nvPr/>
        </p:nvPicPr>
        <p:blipFill>
          <a:blip r:embed="rId3"/>
          <a:stretch>
            <a:fillRect/>
          </a:stretch>
        </p:blipFill>
        <p:spPr>
          <a:xfrm>
            <a:off x="6858000" y="1576513"/>
            <a:ext cx="2286000" cy="2393883"/>
          </a:xfrm>
          <a:prstGeom prst="rect">
            <a:avLst/>
          </a:prstGeom>
        </p:spPr>
      </p:pic>
      <mc:AlternateContent xmlns:mc="http://schemas.openxmlformats.org/markup-compatibility/2006">
        <mc:Choice xmlns:p14="http://schemas.microsoft.com/office/powerpoint/2010/main" Requires="p14">
          <p:contentPart p14:bwMode="auto" r:id="rId4">
            <p14:nvContentPartPr>
              <p14:cNvPr id="6" name="Ink 5"/>
              <p14:cNvContentPartPr/>
              <p14:nvPr/>
            </p14:nvContentPartPr>
            <p14:xfrm>
              <a:off x="7809480" y="1881720"/>
              <a:ext cx="1073160" cy="956520"/>
            </p14:xfrm>
          </p:contentPart>
        </mc:Choice>
        <mc:Fallback>
          <p:pic>
            <p:nvPicPr>
              <p:cNvPr id="6" name="Ink 5"/>
              <p:cNvPicPr/>
              <p:nvPr/>
            </p:nvPicPr>
            <p:blipFill>
              <a:blip r:embed="rId5"/>
              <a:stretch>
                <a:fillRect/>
              </a:stretch>
            </p:blipFill>
            <p:spPr>
              <a:xfrm>
                <a:off x="7800120" y="1871640"/>
                <a:ext cx="1092600" cy="974520"/>
              </a:xfrm>
              <a:prstGeom prst="rect">
                <a:avLst/>
              </a:prstGeom>
            </p:spPr>
          </p:pic>
        </mc:Fallback>
      </mc:AlternateContent>
    </p:spTree>
    <p:extLst>
      <p:ext uri="{BB962C8B-B14F-4D97-AF65-F5344CB8AC3E}">
        <p14:creationId xmlns:p14="http://schemas.microsoft.com/office/powerpoint/2010/main" val="47668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fade">
                                      <p:cBhvr>
                                        <p:cTn id="3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All-pass </a:t>
                </a:r>
                <a:r>
                  <a:rPr lang="el-GR" b="1" dirty="0" smtClean="0"/>
                  <a:t>Συστήματα</a:t>
                </a:r>
                <a:endParaRPr lang="el-GR" dirty="0" smtClean="0"/>
              </a:p>
              <a:p>
                <a:pPr>
                  <a:buClrTx/>
                  <a:buSzPct val="120000"/>
                  <a:buFont typeface="Arial" panose="020B0604020202020204" pitchFamily="34" charset="0"/>
                  <a:buChar char="•"/>
                </a:pPr>
                <a:r>
                  <a:rPr lang="el-GR" dirty="0"/>
                  <a:t> Καθυστέρηση ομάδας</a:t>
                </a:r>
                <a:r>
                  <a:rPr lang="el-GR" dirty="0" smtClean="0"/>
                  <a:t> </a:t>
                </a:r>
                <a:endParaRPr lang="el-GR"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grd</m:t>
                      </m:r>
                      <m:d>
                        <m:dPr>
                          <m:begChr m:val="["/>
                          <m:endChr m:val="]"/>
                          <m:ctrlPr>
                            <a:rPr lang="en-US" i="1">
                              <a:latin typeface="Cambria Math" panose="02040503050406030204" pitchFamily="18" charset="0"/>
                            </a:rPr>
                          </m:ctrlPr>
                        </m:dPr>
                        <m:e>
                          <m:r>
                            <a:rPr lang="en-US" i="1">
                              <a:latin typeface="Cambria Math" panose="02040503050406030204" pitchFamily="18" charset="0"/>
                            </a:rPr>
                            <m:t>𝐻</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r>
                                    <a:rPr lang="el-GR" i="1">
                                      <a:latin typeface="Cambria Math" panose="02040503050406030204" pitchFamily="18" charset="0"/>
                                    </a:rPr>
                                    <m:t>𝜔</m:t>
                                  </m:r>
                                </m:sup>
                              </m:sSup>
                            </m:e>
                          </m:d>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2</m:t>
                              </m:r>
                            </m:sup>
                          </m:sSup>
                        </m:num>
                        <m:den>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2</m:t>
                              </m:r>
                            </m:sup>
                          </m:sSup>
                          <m:r>
                            <a:rPr lang="en-US" i="1">
                              <a:latin typeface="Cambria Math" panose="02040503050406030204" pitchFamily="18" charset="0"/>
                            </a:rPr>
                            <m:t>− 2</m:t>
                          </m:r>
                          <m:r>
                            <a:rPr lang="en-US" i="1">
                              <a:latin typeface="Cambria Math" panose="02040503050406030204" pitchFamily="18" charset="0"/>
                            </a:rPr>
                            <m:t>𝑟</m:t>
                          </m:r>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r>
                                <a:rPr lang="en-US" i="1">
                                  <a:latin typeface="Cambria Math" panose="02040503050406030204" pitchFamily="18" charset="0"/>
                                </a:rPr>
                                <m:t>(</m:t>
                              </m:r>
                              <m:r>
                                <a:rPr lang="el-GR" i="1">
                                  <a:latin typeface="Cambria Math" panose="02040503050406030204" pitchFamily="18" charset="0"/>
                                </a:rPr>
                                <m:t>𝜔</m:t>
                              </m:r>
                              <m:r>
                                <a:rPr lang="el-GR" i="1">
                                  <a:latin typeface="Cambria Math" panose="02040503050406030204" pitchFamily="18" charset="0"/>
                                </a:rPr>
                                <m:t>−</m:t>
                              </m:r>
                              <m:r>
                                <a:rPr lang="el-GR" i="1">
                                  <a:latin typeface="Cambria Math" panose="02040503050406030204" pitchFamily="18" charset="0"/>
                                </a:rPr>
                                <m:t>𝜃</m:t>
                              </m:r>
                              <m:r>
                                <a:rPr lang="el-GR" i="1">
                                  <a:latin typeface="Cambria Math" panose="02040503050406030204" pitchFamily="18" charset="0"/>
                                </a:rPr>
                                <m:t>)</m:t>
                              </m:r>
                            </m:e>
                          </m:func>
                        </m:den>
                      </m:f>
                    </m:oMath>
                  </m:oMathPara>
                </a14:m>
                <a:endParaRPr lang="el-GR" dirty="0"/>
              </a:p>
              <a:p>
                <a:pPr marL="0" indent="0">
                  <a:buClrTx/>
                  <a:buSzPct val="120000"/>
                  <a:buNone/>
                </a:pPr>
                <a:endParaRPr lang="en-US" sz="1050" dirty="0" smtClean="0"/>
              </a:p>
              <a:p>
                <a:pPr>
                  <a:buClrTx/>
                  <a:buSzPct val="120000"/>
                  <a:buFont typeface="Arial" panose="020B0604020202020204" pitchFamily="34" charset="0"/>
                  <a:buChar char="•"/>
                </a:pPr>
                <a:r>
                  <a:rPr lang="en-US" dirty="0"/>
                  <a:t> </a:t>
                </a:r>
                <a:r>
                  <a:rPr lang="el-GR" dirty="0" smtClean="0"/>
                  <a:t>Αν </a:t>
                </a:r>
                <a14:m>
                  <m:oMath xmlns:m="http://schemas.openxmlformats.org/officeDocument/2006/math">
                    <m:r>
                      <a:rPr lang="en-US" i="1">
                        <a:latin typeface="Cambria Math" panose="02040503050406030204" pitchFamily="18" charset="0"/>
                      </a:rPr>
                      <m:t>𝐻</m:t>
                    </m:r>
                    <m:d>
                      <m:dPr>
                        <m:ctrlPr>
                          <a:rPr lang="en-US" i="1">
                            <a:latin typeface="Cambria Math" panose="02040503050406030204" pitchFamily="18" charset="0"/>
                          </a:rPr>
                        </m:ctrlPr>
                      </m:dPr>
                      <m:e>
                        <m:r>
                          <a:rPr lang="en-US" i="1">
                            <a:latin typeface="Cambria Math" panose="02040503050406030204" pitchFamily="18" charset="0"/>
                          </a:rPr>
                          <m:t>𝑧</m:t>
                        </m:r>
                      </m:e>
                    </m:d>
                  </m:oMath>
                </a14:m>
                <a:r>
                  <a:rPr lang="el-GR" dirty="0"/>
                  <a:t> ευσταθές και αιτιατό (</a:t>
                </a:r>
                <a14:m>
                  <m:oMath xmlns:m="http://schemas.openxmlformats.org/officeDocument/2006/math">
                    <m:r>
                      <a:rPr lang="en-US" i="1">
                        <a:latin typeface="Cambria Math" panose="02040503050406030204" pitchFamily="18" charset="0"/>
                      </a:rPr>
                      <m:t>𝑟</m:t>
                    </m:r>
                    <m:r>
                      <a:rPr lang="en-US" i="1">
                        <a:latin typeface="Cambria Math" panose="02040503050406030204" pitchFamily="18" charset="0"/>
                      </a:rPr>
                      <m:t>&lt;1</m:t>
                    </m:r>
                  </m:oMath>
                </a14:m>
                <a:r>
                  <a:rPr lang="en-US" dirty="0"/>
                  <a:t>) </a:t>
                </a:r>
                <a:r>
                  <a:rPr lang="el-GR" dirty="0"/>
                  <a:t>τότε </a:t>
                </a:r>
                <a14:m>
                  <m:oMath xmlns:m="http://schemas.openxmlformats.org/officeDocument/2006/math">
                    <m:r>
                      <m:rPr>
                        <m:sty m:val="p"/>
                      </m:rPr>
                      <a:rPr lang="en-US">
                        <a:latin typeface="Cambria Math" panose="02040503050406030204" pitchFamily="18" charset="0"/>
                      </a:rPr>
                      <m:t>grd</m:t>
                    </m:r>
                    <m:d>
                      <m:dPr>
                        <m:begChr m:val="["/>
                        <m:endChr m:val="]"/>
                        <m:ctrlPr>
                          <a:rPr lang="en-US" i="1">
                            <a:latin typeface="Cambria Math" panose="02040503050406030204" pitchFamily="18" charset="0"/>
                          </a:rPr>
                        </m:ctrlPr>
                      </m:dPr>
                      <m:e>
                        <m:r>
                          <a:rPr lang="en-US" i="1">
                            <a:latin typeface="Cambria Math" panose="02040503050406030204" pitchFamily="18" charset="0"/>
                          </a:rPr>
                          <m:t>𝐻</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r>
                                  <a:rPr lang="el-GR" i="1">
                                    <a:latin typeface="Cambria Math" panose="02040503050406030204" pitchFamily="18" charset="0"/>
                                  </a:rPr>
                                  <m:t>𝜔</m:t>
                                </m:r>
                              </m:sup>
                            </m:sSup>
                          </m:e>
                        </m:d>
                      </m:e>
                    </m:d>
                    <m:r>
                      <a:rPr lang="el-GR" i="1">
                        <a:latin typeface="Cambria Math" panose="02040503050406030204" pitchFamily="18" charset="0"/>
                      </a:rPr>
                      <m:t>&gt;0</m:t>
                    </m:r>
                  </m:oMath>
                </a14:m>
                <a:r>
                  <a:rPr lang="el-GR" dirty="0"/>
                  <a:t> </a:t>
                </a:r>
                <a:endParaRPr lang="en-US" dirty="0"/>
              </a:p>
              <a:p>
                <a:pPr marL="0" indent="0">
                  <a:buClrTx/>
                  <a:buSzPct val="120000"/>
                  <a:buNone/>
                </a:pPr>
                <a:endParaRPr lang="en-US" sz="1050" dirty="0"/>
              </a:p>
              <a:p>
                <a:pPr>
                  <a:buClrTx/>
                  <a:buSzPct val="120000"/>
                  <a:buFont typeface="Arial" panose="020B0604020202020204" pitchFamily="34" charset="0"/>
                  <a:buChar char="•"/>
                </a:pPr>
                <a:r>
                  <a:rPr lang="en-US" dirty="0" smtClean="0"/>
                  <a:t> </a:t>
                </a:r>
                <a:r>
                  <a:rPr lang="el-GR" dirty="0" smtClean="0"/>
                  <a:t>Αν </a:t>
                </a:r>
                <a14:m>
                  <m:oMath xmlns:m="http://schemas.openxmlformats.org/officeDocument/2006/math">
                    <m:r>
                      <m:rPr>
                        <m:sty m:val="p"/>
                      </m:rPr>
                      <a:rPr lang="en-US">
                        <a:latin typeface="Cambria Math" panose="02040503050406030204" pitchFamily="18" charset="0"/>
                      </a:rPr>
                      <m:t>grd</m:t>
                    </m:r>
                    <m:d>
                      <m:dPr>
                        <m:begChr m:val="["/>
                        <m:endChr m:val="]"/>
                        <m:ctrlPr>
                          <a:rPr lang="en-US" i="1">
                            <a:latin typeface="Cambria Math" panose="02040503050406030204" pitchFamily="18" charset="0"/>
                          </a:rPr>
                        </m:ctrlPr>
                      </m:dPr>
                      <m:e>
                        <m:r>
                          <a:rPr lang="en-US" i="1">
                            <a:latin typeface="Cambria Math" panose="02040503050406030204" pitchFamily="18" charset="0"/>
                          </a:rPr>
                          <m:t>𝐻</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r>
                                  <a:rPr lang="el-GR" i="1">
                                    <a:latin typeface="Cambria Math" panose="02040503050406030204" pitchFamily="18" charset="0"/>
                                  </a:rPr>
                                  <m:t>𝜔</m:t>
                                </m:r>
                              </m:sup>
                            </m:sSup>
                          </m:e>
                        </m:d>
                      </m:e>
                    </m:d>
                    <m:r>
                      <a:rPr lang="el-GR" b="0" i="1" smtClean="0">
                        <a:latin typeface="Cambria Math" panose="02040503050406030204" pitchFamily="18" charset="0"/>
                      </a:rPr>
                      <m:t>&gt;0⇒∠</m:t>
                    </m:r>
                    <m:r>
                      <a:rPr lang="en-US" b="0" i="1" smtClean="0">
                        <a:latin typeface="Cambria Math" panose="02040503050406030204" pitchFamily="18" charset="0"/>
                      </a:rPr>
                      <m:t>𝐻</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l-GR" b="0" i="1" smtClean="0">
                                <a:latin typeface="Cambria Math" panose="02040503050406030204" pitchFamily="18" charset="0"/>
                              </a:rPr>
                              <m:t>𝜔</m:t>
                            </m:r>
                          </m:sup>
                        </m:sSup>
                      </m:e>
                    </m:d>
                    <m:r>
                      <a:rPr lang="el-GR" b="0" i="1" smtClean="0">
                        <a:latin typeface="Cambria Math" panose="02040503050406030204" pitchFamily="18" charset="0"/>
                      </a:rPr>
                      <m:t>≤0</m:t>
                    </m:r>
                    <m:r>
                      <a:rPr lang="en-US" b="0" i="1" smtClean="0">
                        <a:latin typeface="Cambria Math" panose="02040503050406030204" pitchFamily="18" charset="0"/>
                      </a:rPr>
                      <m:t>,   </m:t>
                    </m:r>
                    <m:r>
                      <a:rPr lang="el-GR" b="0" i="1" smtClean="0">
                        <a:latin typeface="Cambria Math" panose="02040503050406030204" pitchFamily="18" charset="0"/>
                      </a:rPr>
                      <m:t>0≤</m:t>
                    </m:r>
                    <m:r>
                      <a:rPr lang="el-GR" b="0" i="1" smtClean="0">
                        <a:latin typeface="Cambria Math" panose="02040503050406030204" pitchFamily="18" charset="0"/>
                      </a:rPr>
                      <m:t>𝜔</m:t>
                    </m:r>
                    <m:r>
                      <a:rPr lang="el-GR" b="0" i="1" smtClean="0">
                        <a:latin typeface="Cambria Math" panose="02040503050406030204" pitchFamily="18" charset="0"/>
                      </a:rPr>
                      <m:t>&lt;</m:t>
                    </m:r>
                    <m:r>
                      <a:rPr lang="en-US" b="0" i="1" smtClean="0">
                        <a:latin typeface="Cambria Math" panose="02040503050406030204" pitchFamily="18" charset="0"/>
                      </a:rPr>
                      <m:t>𝜋</m:t>
                    </m:r>
                  </m:oMath>
                </a14:m>
                <a:endParaRPr lang="el-GR" dirty="0" smtClean="0"/>
              </a:p>
              <a:p>
                <a:pPr lvl="1">
                  <a:buClrTx/>
                  <a:buSzPct val="120000"/>
                  <a:buFont typeface="Arial" panose="020B0604020202020204" pitchFamily="34" charset="0"/>
                  <a:buChar char="•"/>
                </a:pPr>
                <a:r>
                  <a:rPr lang="el-GR" dirty="0" smtClean="0"/>
                  <a:t>Απόκριση φάσης μη-θετική! </a:t>
                </a:r>
                <a:endParaRPr lang="en-US" dirty="0" smtClean="0"/>
              </a:p>
              <a:p>
                <a:pPr lvl="1">
                  <a:buClrTx/>
                  <a:buSzPct val="120000"/>
                  <a:buFont typeface="Arial" panose="020B0604020202020204" pitchFamily="34" charset="0"/>
                  <a:buChar char="•"/>
                </a:pPr>
                <a:endParaRPr lang="en-US" dirty="0"/>
              </a:p>
              <a:p>
                <a:pPr>
                  <a:buClrTx/>
                  <a:buSzPct val="120000"/>
                  <a:buFont typeface="Arial" panose="020B0604020202020204" pitchFamily="34" charset="0"/>
                  <a:buChar char="•"/>
                </a:pPr>
                <a:r>
                  <a:rPr lang="en-US" dirty="0" smtClean="0"/>
                  <a:t> </a:t>
                </a:r>
                <a:r>
                  <a:rPr lang="el-GR" b="1" dirty="0" smtClean="0"/>
                  <a:t>Αιτιατά</a:t>
                </a:r>
                <a:r>
                  <a:rPr lang="el-GR" dirty="0" smtClean="0"/>
                  <a:t> </a:t>
                </a:r>
                <a:r>
                  <a:rPr lang="en-US" dirty="0" smtClean="0"/>
                  <a:t>all-pass </a:t>
                </a:r>
                <a:r>
                  <a:rPr lang="el-GR" dirty="0" smtClean="0"/>
                  <a:t>συστήματα έχουν </a:t>
                </a:r>
                <a:r>
                  <a:rPr lang="el-GR" b="1" dirty="0" smtClean="0"/>
                  <a:t>πάντα θετική καθυστέρηση ομάδας</a:t>
                </a:r>
                <a:r>
                  <a:rPr lang="el-GR" dirty="0" smtClean="0"/>
                  <a:t>!</a:t>
                </a:r>
              </a:p>
              <a:p>
                <a:pPr>
                  <a:buClrTx/>
                  <a:buSzPct val="120000"/>
                  <a:buFont typeface="Arial" panose="020B0604020202020204" pitchFamily="34" charset="0"/>
                  <a:buChar char="•"/>
                </a:pPr>
                <a:r>
                  <a:rPr lang="el-GR" dirty="0"/>
                  <a:t> </a:t>
                </a:r>
                <a:r>
                  <a:rPr lang="el-GR" dirty="0" smtClean="0"/>
                  <a:t>Αυτό σημαίνει ότι μπορούν να καθυστερήσουν συνιστώσες στενής ζώνης της εισόδου τους χωρίς να επηρεάσουν το πλάτος τους!</a:t>
                </a:r>
              </a:p>
              <a:p>
                <a:pPr>
                  <a:buClrTx/>
                  <a:buSzPct val="120000"/>
                  <a:buFont typeface="Arial" panose="020B0604020202020204" pitchFamily="34" charset="0"/>
                  <a:buChar char="•"/>
                </a:pPr>
                <a:r>
                  <a:rPr lang="el-GR" dirty="0"/>
                  <a:t> </a:t>
                </a:r>
                <a:r>
                  <a:rPr lang="el-GR" dirty="0" smtClean="0"/>
                  <a:t>Που είχαμε δει κάτι παρόμοιο;</a:t>
                </a:r>
              </a:p>
              <a:p>
                <a:pPr lvl="1">
                  <a:buClrTx/>
                  <a:buSzPct val="120000"/>
                  <a:buFont typeface="Arial" panose="020B0604020202020204" pitchFamily="34" charset="0"/>
                  <a:buChar char="•"/>
                </a:pPr>
                <a:r>
                  <a:rPr lang="el-GR" dirty="0" smtClean="0"/>
                  <a:t>Στην πρώτη μας συζήτηση για την καθυστέρηση ομάδας!</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3" y="346019"/>
                <a:ext cx="8959040" cy="6154535"/>
              </a:xfrm>
              <a:blipFill rotWithShape="0">
                <a:blip r:embed="rId2"/>
                <a:stretch>
                  <a:fillRect l="-1905" t="-1784"/>
                </a:stretch>
              </a:blipFill>
            </p:spPr>
            <p:txBody>
              <a:bodyPr/>
              <a:lstStyle/>
              <a:p>
                <a:r>
                  <a:rPr lang="el-GR">
                    <a:noFill/>
                  </a:rPr>
                  <a:t> </a:t>
                </a:r>
              </a:p>
            </p:txBody>
          </p:sp>
        </mc:Fallback>
      </mc:AlternateContent>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mc:AlternateContent xmlns:mc="http://schemas.openxmlformats.org/markup-compatibility/2006">
        <mc:Choice xmlns:p14="http://schemas.microsoft.com/office/powerpoint/2010/main" Requires="p14">
          <p:contentPart p14:bwMode="auto" r:id="rId3">
            <p14:nvContentPartPr>
              <p14:cNvPr id="6" name="Ink 5"/>
              <p14:cNvContentPartPr/>
              <p14:nvPr/>
            </p14:nvContentPartPr>
            <p14:xfrm>
              <a:off x="7004520" y="925200"/>
              <a:ext cx="1444680" cy="618120"/>
            </p14:xfrm>
          </p:contentPart>
        </mc:Choice>
        <mc:Fallback>
          <p:pic>
            <p:nvPicPr>
              <p:cNvPr id="6" name="Ink 5"/>
              <p:cNvPicPr/>
              <p:nvPr/>
            </p:nvPicPr>
            <p:blipFill>
              <a:blip r:embed="rId4"/>
              <a:stretch>
                <a:fillRect/>
              </a:stretch>
            </p:blipFill>
            <p:spPr>
              <a:xfrm>
                <a:off x="6994080" y="914400"/>
                <a:ext cx="1465920" cy="639360"/>
              </a:xfrm>
              <a:prstGeom prst="rect">
                <a:avLst/>
              </a:prstGeom>
            </p:spPr>
          </p:pic>
        </mc:Fallback>
      </mc:AlternateContent>
    </p:spTree>
    <p:extLst>
      <p:ext uri="{BB962C8B-B14F-4D97-AF65-F5344CB8AC3E}">
        <p14:creationId xmlns:p14="http://schemas.microsoft.com/office/powerpoint/2010/main" val="414703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All-pass </a:t>
            </a:r>
            <a:r>
              <a:rPr lang="el-GR" b="1" dirty="0" smtClean="0"/>
              <a:t>Συστήματα</a:t>
            </a:r>
            <a:r>
              <a:rPr lang="el-GR" dirty="0" smtClean="0"/>
              <a:t> </a:t>
            </a:r>
            <a:endParaRPr lang="el-GR" dirty="0"/>
          </a:p>
        </p:txBody>
      </p:sp>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pic>
        <p:nvPicPr>
          <p:cNvPr id="8" name="Picture 7"/>
          <p:cNvPicPr>
            <a:picLocks noChangeAspect="1"/>
          </p:cNvPicPr>
          <p:nvPr/>
        </p:nvPicPr>
        <p:blipFill>
          <a:blip r:embed="rId2"/>
          <a:stretch>
            <a:fillRect/>
          </a:stretch>
        </p:blipFill>
        <p:spPr>
          <a:xfrm>
            <a:off x="0" y="780478"/>
            <a:ext cx="9113708" cy="5434971"/>
          </a:xfrm>
          <a:prstGeom prst="rect">
            <a:avLst/>
          </a:prstGeom>
        </p:spPr>
      </p:pic>
      <mc:AlternateContent xmlns:mc="http://schemas.openxmlformats.org/markup-compatibility/2006">
        <mc:Choice xmlns:p14="http://schemas.microsoft.com/office/powerpoint/2010/main" Requires="p14">
          <p:contentPart p14:bwMode="auto" r:id="rId3">
            <p14:nvContentPartPr>
              <p14:cNvPr id="6" name="Ink 5"/>
              <p14:cNvContentPartPr/>
              <p14:nvPr/>
            </p14:nvContentPartPr>
            <p14:xfrm>
              <a:off x="8182080" y="3812400"/>
              <a:ext cx="69840" cy="45720"/>
            </p14:xfrm>
          </p:contentPart>
        </mc:Choice>
        <mc:Fallback>
          <p:pic>
            <p:nvPicPr>
              <p:cNvPr id="6" name="Ink 5"/>
              <p:cNvPicPr/>
              <p:nvPr/>
            </p:nvPicPr>
            <p:blipFill>
              <a:blip r:embed="rId4"/>
              <a:stretch>
                <a:fillRect/>
              </a:stretch>
            </p:blipFill>
            <p:spPr>
              <a:xfrm>
                <a:off x="8171280" y="3807000"/>
                <a:ext cx="90720" cy="60120"/>
              </a:xfrm>
              <a:prstGeom prst="rect">
                <a:avLst/>
              </a:prstGeom>
            </p:spPr>
          </p:pic>
        </mc:Fallback>
      </mc:AlternateContent>
    </p:spTree>
    <p:extLst>
      <p:ext uri="{BB962C8B-B14F-4D97-AF65-F5344CB8AC3E}">
        <p14:creationId xmlns:p14="http://schemas.microsoft.com/office/powerpoint/2010/main" val="3007654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3" y="346019"/>
                <a:ext cx="8959040" cy="6154535"/>
              </a:xfrm>
            </p:spPr>
            <p:txBody>
              <a:bodyPr>
                <a:normAutofit fontScale="92500"/>
              </a:bodyPr>
              <a:lstStyle/>
              <a:p>
                <a:pPr>
                  <a:buClrTx/>
                  <a:buSzPct val="120000"/>
                  <a:buFont typeface="Arial" panose="020B0604020202020204" pitchFamily="34" charset="0"/>
                  <a:buChar char="•"/>
                </a:pPr>
                <a:r>
                  <a:rPr lang="en-US" b="1" dirty="0" smtClean="0"/>
                  <a:t> </a:t>
                </a:r>
                <a:r>
                  <a:rPr lang="el-GR" b="1" dirty="0" smtClean="0"/>
                  <a:t>Διάσπαση σε Ελάχιστης Φάσης και </a:t>
                </a:r>
                <a:r>
                  <a:rPr lang="en-US" b="1" dirty="0" smtClean="0"/>
                  <a:t>All-pass </a:t>
                </a:r>
                <a:r>
                  <a:rPr lang="el-GR" b="1" dirty="0" smtClean="0"/>
                  <a:t>Συστήματα</a:t>
                </a:r>
                <a:endParaRPr lang="el-GR" dirty="0" smtClean="0"/>
              </a:p>
              <a:p>
                <a:pPr>
                  <a:buClrTx/>
                  <a:buSzPct val="120000"/>
                  <a:buFont typeface="Arial" panose="020B0604020202020204" pitchFamily="34" charset="0"/>
                  <a:buChar char="•"/>
                </a:pPr>
                <a:r>
                  <a:rPr lang="el-GR" dirty="0"/>
                  <a:t> </a:t>
                </a:r>
                <a:r>
                  <a:rPr lang="el-GR" dirty="0" smtClean="0"/>
                  <a:t>Από όλα τα συστήματα με την ίδια απόκριση πλάτους, ιδιαίτερο ενδιαφέρον παρουσιάζουν τα συστήματα </a:t>
                </a:r>
                <a:r>
                  <a:rPr lang="el-GR" b="1" dirty="0" smtClean="0"/>
                  <a:t>ελάχιστης φάσης</a:t>
                </a:r>
              </a:p>
              <a:p>
                <a:pPr lvl="1">
                  <a:buClrTx/>
                  <a:buSzPct val="120000"/>
                  <a:buFont typeface="Arial" panose="020B0604020202020204" pitchFamily="34" charset="0"/>
                  <a:buChar char="•"/>
                </a:pPr>
                <a:r>
                  <a:rPr lang="el-GR" dirty="0" smtClean="0"/>
                  <a:t>Είναι αιτιατά και ευσταθή, κι έχουν ευσταθές και αιτιατό αντίστροφο σύστημα</a:t>
                </a:r>
              </a:p>
              <a:p>
                <a:pPr marL="0" indent="0">
                  <a:buClrTx/>
                  <a:buSzPct val="120000"/>
                  <a:buNone/>
                </a:pPr>
                <a:endParaRPr lang="en-US" dirty="0" smtClean="0"/>
              </a:p>
              <a:p>
                <a:pPr>
                  <a:buClrTx/>
                  <a:buSzPct val="120000"/>
                  <a:buFont typeface="Arial" panose="020B0604020202020204" pitchFamily="34" charset="0"/>
                  <a:buChar char="•"/>
                </a:pPr>
                <a:r>
                  <a:rPr lang="en-US" dirty="0"/>
                  <a:t> </a:t>
                </a:r>
                <a:r>
                  <a:rPr lang="el-GR" dirty="0" smtClean="0"/>
                  <a:t>Ένα οποιοδήποτε ΓΧΑ σύστημα με ρητή συνάρτηση μεταφοράς μπορεί να γραφεί ως γινόμενο ενός συστήματος ελάχιστης φάσης με ένα </a:t>
                </a:r>
                <a:r>
                  <a:rPr lang="en-US" dirty="0" smtClean="0"/>
                  <a:t>all-pass </a:t>
                </a:r>
                <a:r>
                  <a:rPr lang="el-GR" dirty="0" smtClean="0"/>
                  <a:t>σύστημα</a:t>
                </a:r>
              </a:p>
              <a:p>
                <a:pPr marL="0" indent="0">
                  <a:buClrTx/>
                  <a:buSzPct val="120000"/>
                  <a:buNone/>
                </a:pPr>
                <a:endParaRPr lang="en-US" dirty="0" smtClean="0"/>
              </a:p>
              <a:p>
                <a:pPr>
                  <a:buClrTx/>
                  <a:buSzPct val="120000"/>
                  <a:buFont typeface="Arial" panose="020B0604020202020204" pitchFamily="34" charset="0"/>
                  <a:buChar char="•"/>
                </a:pPr>
                <a:r>
                  <a:rPr lang="en-US" dirty="0" smtClean="0"/>
                  <a:t> </a:t>
                </a:r>
                <a:r>
                  <a:rPr lang="el-GR" dirty="0" smtClean="0"/>
                  <a:t>Με άλλα λόγια, από ένα δεδομένο σύστημα μπορούμε πάντα να εξάγουμε ένα σύστημα ελάχιστης φάσης</a:t>
                </a:r>
              </a:p>
              <a:p>
                <a:pPr lvl="1">
                  <a:buClrTx/>
                  <a:buSzPct val="120000"/>
                  <a:buFont typeface="Arial" panose="020B0604020202020204" pitchFamily="34" charset="0"/>
                  <a:buChar char="•"/>
                </a:pPr>
                <a:r>
                  <a:rPr lang="el-GR" dirty="0" smtClean="0"/>
                  <a:t>Δηλ. ένα σύστημα με την ίδια απόκριση πλάτους</a:t>
                </a:r>
                <a:r>
                  <a:rPr lang="en-US" dirty="0" smtClean="0"/>
                  <a:t>, </a:t>
                </a:r>
                <a:r>
                  <a:rPr lang="el-GR" dirty="0" smtClean="0"/>
                  <a:t>που να έχει όλους τους πόλους και τα μηδενικά εντός μοναδιαίου κύκλου!</a:t>
                </a:r>
              </a:p>
              <a:p>
                <a:pPr lvl="1">
                  <a:buClrTx/>
                  <a:buSzPct val="120000"/>
                  <a:buFont typeface="Arial" panose="020B0604020202020204" pitchFamily="34" charset="0"/>
                  <a:buChar char="•"/>
                </a:pPr>
                <a:r>
                  <a:rPr lang="el-GR" dirty="0" smtClean="0"/>
                  <a:t>Για την απόκριση φάσης θα μιλήσουμε αργότερα… </a:t>
                </a:r>
                <a:r>
                  <a:rPr lang="el-GR" dirty="0" smtClean="0">
                    <a:sym typeface="Wingdings" panose="05000000000000000000" pitchFamily="2" charset="2"/>
                  </a:rPr>
                  <a:t> </a:t>
                </a:r>
                <a:endParaRPr lang="en-US" dirty="0" smtClean="0">
                  <a:sym typeface="Wingdings" panose="05000000000000000000" pitchFamily="2" charset="2"/>
                </a:endParaRPr>
              </a:p>
              <a:p>
                <a:pPr marL="0" indent="0">
                  <a:buClrTx/>
                  <a:buSzPct val="120000"/>
                  <a:buNone/>
                </a:pPr>
                <a:r>
                  <a:rPr lang="en-US" dirty="0" smtClean="0">
                    <a:sym typeface="Wingdings" panose="05000000000000000000" pitchFamily="2" charset="2"/>
                  </a:rPr>
                  <a:t> </a:t>
                </a:r>
              </a:p>
              <a:p>
                <a:pPr>
                  <a:buClrTx/>
                  <a:buSzPct val="120000"/>
                  <a:buFont typeface="Arial" panose="020B0604020202020204" pitchFamily="34" charset="0"/>
                  <a:buChar char="•"/>
                </a:pPr>
                <a:r>
                  <a:rPr lang="en-US" dirty="0" smtClean="0">
                    <a:sym typeface="Wingdings" panose="05000000000000000000" pitchFamily="2" charset="2"/>
                  </a:rPr>
                  <a:t> </a:t>
                </a:r>
                <a:r>
                  <a:rPr lang="el-GR" dirty="0" smtClean="0">
                    <a:sym typeface="Wingdings" panose="05000000000000000000" pitchFamily="2" charset="2"/>
                  </a:rPr>
                  <a:t>Θα μείνουμε κυρίως στα ευσταθή και αιτιατά ΓΧΑ συστήματα…</a:t>
                </a:r>
              </a:p>
              <a:p>
                <a:pPr lvl="1">
                  <a:buClrTx/>
                  <a:buSzPct val="120000"/>
                  <a:buFont typeface="Arial" panose="020B0604020202020204" pitchFamily="34" charset="0"/>
                  <a:buChar char="•"/>
                </a:pPr>
                <a:r>
                  <a:rPr lang="el-GR" dirty="0" smtClean="0">
                    <a:sym typeface="Wingdings" panose="05000000000000000000" pitchFamily="2" charset="2"/>
                  </a:rPr>
                  <a:t>… αν και το συμπέρασμα ισχύει για κάθε σύστημα με ρητή </a:t>
                </a:r>
                <a14:m>
                  <m:oMath xmlns:m="http://schemas.openxmlformats.org/officeDocument/2006/math">
                    <m:r>
                      <a:rPr lang="en-US" b="0" i="1" smtClean="0">
                        <a:latin typeface="Cambria Math" panose="02040503050406030204" pitchFamily="18" charset="0"/>
                        <a:sym typeface="Wingdings" panose="05000000000000000000" pitchFamily="2" charset="2"/>
                      </a:rPr>
                      <m:t>𝐻</m:t>
                    </m:r>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𝑧</m:t>
                    </m:r>
                    <m:r>
                      <a:rPr lang="en-US" b="0" i="1" smtClean="0">
                        <a:latin typeface="Cambria Math" panose="02040503050406030204" pitchFamily="18" charset="0"/>
                        <a:sym typeface="Wingdings" panose="05000000000000000000" pitchFamily="2" charset="2"/>
                      </a:rPr>
                      <m:t>)</m:t>
                    </m:r>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3" y="346019"/>
                <a:ext cx="8959040" cy="6154535"/>
              </a:xfrm>
              <a:blipFill rotWithShape="0">
                <a:blip r:embed="rId2"/>
                <a:stretch>
                  <a:fillRect l="-1837" t="-1685" r="-1224"/>
                </a:stretch>
              </a:blipFill>
            </p:spPr>
            <p:txBody>
              <a:bodyPr/>
              <a:lstStyle/>
              <a:p>
                <a:r>
                  <a:rPr lang="el-GR">
                    <a:noFill/>
                  </a:rPr>
                  <a:t> </a:t>
                </a:r>
              </a:p>
            </p:txBody>
          </p:sp>
        </mc:Fallback>
      </mc:AlternateContent>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Tree>
    <p:extLst>
      <p:ext uri="{BB962C8B-B14F-4D97-AF65-F5344CB8AC3E}">
        <p14:creationId xmlns:p14="http://schemas.microsoft.com/office/powerpoint/2010/main" val="107708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t>
                </a:r>
                <a:r>
                  <a:rPr lang="el-GR" b="1" dirty="0" smtClean="0"/>
                  <a:t>Διάσπαση σε Ελάχιστης Φάσης και </a:t>
                </a:r>
                <a:r>
                  <a:rPr lang="en-US" b="1" dirty="0" smtClean="0"/>
                  <a:t>All-pass </a:t>
                </a:r>
                <a:r>
                  <a:rPr lang="el-GR" b="1" dirty="0" smtClean="0"/>
                  <a:t>Συστήματα</a:t>
                </a:r>
                <a:endParaRPr lang="el-GR" dirty="0" smtClean="0"/>
              </a:p>
              <a:p>
                <a:pPr marL="0" indent="0">
                  <a:buClrTx/>
                  <a:buSzPct val="120000"/>
                  <a:buNone/>
                </a:pPr>
                <a:endParaRPr lang="en-US" dirty="0"/>
              </a:p>
              <a:p>
                <a:pPr marL="0" indent="0">
                  <a:buClrTx/>
                  <a:buSzPct val="12000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𝑚𝑖𝑛</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𝑎𝑝</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oMath>
                  </m:oMathPara>
                </a14:m>
                <a:endParaRPr lang="en-US" b="0" dirty="0" smtClean="0"/>
              </a:p>
              <a:p>
                <a:pPr>
                  <a:buClrTx/>
                  <a:buSzPct val="120000"/>
                  <a:buFont typeface="Arial" panose="020B0604020202020204" pitchFamily="34" charset="0"/>
                  <a:buChar char="•"/>
                </a:pPr>
                <a:r>
                  <a:rPr lang="en-US" dirty="0" smtClean="0"/>
                  <a:t> </a:t>
                </a:r>
                <a:r>
                  <a:rPr lang="el-GR" dirty="0" smtClean="0"/>
                  <a:t>Από την παραπάνω σχέση άμεσα προκύπτει:</a:t>
                </a:r>
              </a:p>
              <a:p>
                <a:pPr marL="0" indent="0">
                  <a:buClrTx/>
                  <a:buSzPct val="120000"/>
                  <a:buNone/>
                </a:pPr>
                <a:endParaRPr lang="el-GR" sz="1050" b="0"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d>
                        <m:dPr>
                          <m:begChr m:val="|"/>
                          <m:endChr m:val="|"/>
                          <m:ctrlPr>
                            <a:rPr lang="el-GR" b="0" i="1" smtClean="0">
                              <a:latin typeface="Cambria Math" panose="02040503050406030204" pitchFamily="18" charset="0"/>
                            </a:rPr>
                          </m:ctrlPr>
                        </m:dPr>
                        <m:e>
                          <m:r>
                            <a:rPr lang="en-US" b="0" i="1" smtClean="0">
                              <a:latin typeface="Cambria Math" panose="02040503050406030204" pitchFamily="18" charset="0"/>
                            </a:rPr>
                            <m:t>𝐻</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l-GR" b="0" i="1" smtClean="0">
                                  <a:latin typeface="Cambria Math" panose="02040503050406030204" pitchFamily="18" charset="0"/>
                                </a:rPr>
                                <m:t>𝜔</m:t>
                              </m:r>
                            </m:sup>
                          </m:sSup>
                          <m:r>
                            <a:rPr lang="el-GR" b="0" i="1" smtClean="0">
                              <a:latin typeface="Cambria Math" panose="02040503050406030204" pitchFamily="18" charset="0"/>
                            </a:rPr>
                            <m:t>)</m:t>
                          </m:r>
                        </m:e>
                      </m:d>
                      <m:r>
                        <a:rPr lang="el-GR" b="0" i="1" smtClean="0">
                          <a:latin typeface="Cambria Math" panose="02040503050406030204" pitchFamily="18" charset="0"/>
                        </a:rPr>
                        <m:t>=</m:t>
                      </m:r>
                      <m:d>
                        <m:dPr>
                          <m:begChr m:val="|"/>
                          <m:endChr m:val="|"/>
                          <m:ctrlPr>
                            <a:rPr lang="el-GR"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𝑚𝑖𝑛</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l-GR" b="0" i="1" smtClean="0">
                                  <a:latin typeface="Cambria Math" panose="02040503050406030204" pitchFamily="18" charset="0"/>
                                </a:rPr>
                                <m:t>𝜔</m:t>
                              </m:r>
                            </m:sup>
                          </m:sSup>
                          <m:r>
                            <a:rPr lang="el-GR" b="0" i="1" smtClean="0">
                              <a:latin typeface="Cambria Math" panose="02040503050406030204" pitchFamily="18" charset="0"/>
                            </a:rPr>
                            <m:t>)</m:t>
                          </m:r>
                        </m:e>
                      </m:d>
                      <m:d>
                        <m:dPr>
                          <m:begChr m:val="|"/>
                          <m:endChr m:val="|"/>
                          <m:ctrlPr>
                            <a:rPr lang="el-GR"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𝑎𝑝</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l-GR" b="0" i="1" smtClean="0">
                                  <a:latin typeface="Cambria Math" panose="02040503050406030204" pitchFamily="18" charset="0"/>
                                </a:rPr>
                                <m:t>𝜔</m:t>
                              </m:r>
                            </m:sup>
                          </m:sSup>
                          <m:r>
                            <a:rPr lang="el-GR" b="0" i="1" smtClean="0">
                              <a:latin typeface="Cambria Math" panose="02040503050406030204" pitchFamily="18" charset="0"/>
                            </a:rPr>
                            <m:t>)</m:t>
                          </m:r>
                        </m:e>
                      </m:d>
                      <m:r>
                        <a:rPr lang="el-GR" b="0" i="1" smtClean="0">
                          <a:latin typeface="Cambria Math" panose="02040503050406030204" pitchFamily="18" charset="0"/>
                        </a:rPr>
                        <m:t>=</m:t>
                      </m:r>
                      <m:d>
                        <m:dPr>
                          <m:begChr m:val="|"/>
                          <m:endChr m:val="|"/>
                          <m:ctrlPr>
                            <a:rPr lang="el-GR"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𝑚𝑖𝑛</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r>
                                <a:rPr lang="el-GR" i="1">
                                  <a:latin typeface="Cambria Math" panose="02040503050406030204" pitchFamily="18" charset="0"/>
                                </a:rPr>
                                <m:t>𝜔</m:t>
                              </m:r>
                            </m:sup>
                          </m:sSup>
                          <m:r>
                            <a:rPr lang="el-GR" i="1">
                              <a:latin typeface="Cambria Math" panose="02040503050406030204" pitchFamily="18" charset="0"/>
                            </a:rPr>
                            <m:t>)</m:t>
                          </m:r>
                        </m:e>
                      </m:d>
                    </m:oMath>
                  </m:oMathPara>
                </a14:m>
                <a:endParaRPr lang="el-GR" dirty="0" smtClean="0"/>
              </a:p>
              <a:p>
                <a:pPr marL="0" indent="0">
                  <a:buClrTx/>
                  <a:buSzPct val="120000"/>
                  <a:buNone/>
                </a:pPr>
                <a:endParaRPr lang="el-GR" sz="1000" b="0"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m:t>
                      </m:r>
                      <m:r>
                        <a:rPr lang="en-US" b="0" i="1" smtClean="0">
                          <a:latin typeface="Cambria Math" panose="02040503050406030204" pitchFamily="18" charset="0"/>
                        </a:rPr>
                        <m:t>𝐻</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l-GR" b="0" i="1" smtClean="0">
                                  <a:latin typeface="Cambria Math" panose="02040503050406030204" pitchFamily="18" charset="0"/>
                                </a:rPr>
                                <m:t>𝜔</m:t>
                              </m:r>
                            </m:sup>
                          </m:sSup>
                        </m:e>
                      </m:d>
                      <m:r>
                        <a:rPr lang="el-GR" b="0" i="1" smtClean="0">
                          <a:latin typeface="Cambria Math" panose="02040503050406030204" pitchFamily="18" charset="0"/>
                        </a:rPr>
                        <m:t>=</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𝑚𝑖𝑛</m:t>
                          </m:r>
                        </m:sub>
                      </m:sSub>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l-GR" b="0" i="1" smtClean="0">
                                  <a:latin typeface="Cambria Math" panose="02040503050406030204" pitchFamily="18" charset="0"/>
                                </a:rPr>
                                <m:t>𝜔</m:t>
                              </m:r>
                            </m:sup>
                          </m:sSup>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𝑎𝑝</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l-GR" b="0" i="1" smtClean="0">
                              <a:latin typeface="Cambria Math" panose="02040503050406030204" pitchFamily="18" charset="0"/>
                            </a:rPr>
                            <m:t>𝜔</m:t>
                          </m:r>
                        </m:sup>
                      </m:sSup>
                      <m:r>
                        <a:rPr lang="el-GR" b="0" i="1" smtClean="0">
                          <a:latin typeface="Cambria Math" panose="02040503050406030204" pitchFamily="18" charset="0"/>
                        </a:rPr>
                        <m:t>)</m:t>
                      </m:r>
                    </m:oMath>
                  </m:oMathPara>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3" y="346019"/>
                <a:ext cx="8959040" cy="6154535"/>
              </a:xfrm>
              <a:blipFill rotWithShape="0">
                <a:blip r:embed="rId2"/>
                <a:stretch>
                  <a:fillRect l="-1905" t="-1784"/>
                </a:stretch>
              </a:blipFill>
            </p:spPr>
            <p:txBody>
              <a:bodyPr/>
              <a:lstStyle/>
              <a:p>
                <a:r>
                  <a:rPr lang="el-GR">
                    <a:noFill/>
                  </a:rPr>
                  <a:t> </a:t>
                </a:r>
              </a:p>
            </p:txBody>
          </p:sp>
        </mc:Fallback>
      </mc:AlternateContent>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pic>
        <p:nvPicPr>
          <p:cNvPr id="7" name="Picture 6"/>
          <p:cNvPicPr>
            <a:picLocks noChangeAspect="1"/>
          </p:cNvPicPr>
          <p:nvPr/>
        </p:nvPicPr>
        <p:blipFill>
          <a:blip r:embed="rId3"/>
          <a:stretch>
            <a:fillRect/>
          </a:stretch>
        </p:blipFill>
        <p:spPr>
          <a:xfrm>
            <a:off x="349135" y="3358566"/>
            <a:ext cx="8449359" cy="3075487"/>
          </a:xfrm>
          <a:prstGeom prst="rect">
            <a:avLst/>
          </a:prstGeom>
        </p:spPr>
      </p:pic>
      <mc:AlternateContent xmlns:mc="http://schemas.openxmlformats.org/markup-compatibility/2006">
        <mc:Choice xmlns:p14="http://schemas.microsoft.com/office/powerpoint/2010/main" Requires="p14">
          <p:contentPart p14:bwMode="auto" r:id="rId4">
            <p14:nvContentPartPr>
              <p14:cNvPr id="6" name="Ink 5"/>
              <p14:cNvContentPartPr/>
              <p14:nvPr/>
            </p14:nvContentPartPr>
            <p14:xfrm>
              <a:off x="4646160" y="1939320"/>
              <a:ext cx="1893960" cy="1304640"/>
            </p14:xfrm>
          </p:contentPart>
        </mc:Choice>
        <mc:Fallback>
          <p:pic>
            <p:nvPicPr>
              <p:cNvPr id="6" name="Ink 5"/>
              <p:cNvPicPr/>
              <p:nvPr/>
            </p:nvPicPr>
            <p:blipFill>
              <a:blip r:embed="rId5"/>
              <a:stretch>
                <a:fillRect/>
              </a:stretch>
            </p:blipFill>
            <p:spPr>
              <a:xfrm>
                <a:off x="4638240" y="1930680"/>
                <a:ext cx="1904400" cy="1315800"/>
              </a:xfrm>
              <a:prstGeom prst="rect">
                <a:avLst/>
              </a:prstGeom>
            </p:spPr>
          </p:pic>
        </mc:Fallback>
      </mc:AlternateContent>
    </p:spTree>
    <p:extLst>
      <p:ext uri="{BB962C8B-B14F-4D97-AF65-F5344CB8AC3E}">
        <p14:creationId xmlns:p14="http://schemas.microsoft.com/office/powerpoint/2010/main" val="428469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p:sp>
        <p:nvSpPr>
          <p:cNvPr id="3" name="Content Placeholder 2"/>
          <p:cNvSpPr>
            <a:spLocks noGrp="1"/>
          </p:cNvSpPr>
          <p:nvPr>
            <p:ph idx="1"/>
          </p:nvPr>
        </p:nvSpPr>
        <p:spPr>
          <a:xfrm>
            <a:off x="87282" y="437459"/>
            <a:ext cx="8959042" cy="6132713"/>
          </a:xfrm>
        </p:spPr>
        <p:txBody>
          <a:bodyPr>
            <a:normAutofit/>
          </a:bodyPr>
          <a:lstStyle/>
          <a:p>
            <a:pPr>
              <a:buClrTx/>
              <a:buSzPct val="120000"/>
              <a:buFont typeface="Arial" panose="020B0604020202020204" pitchFamily="34" charset="0"/>
              <a:buChar char="•"/>
            </a:pPr>
            <a:r>
              <a:rPr lang="el-GR" b="1" dirty="0" smtClean="0"/>
              <a:t> Διάγραμμα Διανυσμάτων (επανάληψη…)</a:t>
            </a:r>
            <a:endParaRPr lang="el-GR" dirty="0" smtClean="0"/>
          </a:p>
          <a:p>
            <a:pPr marL="0" indent="0">
              <a:buClrTx/>
              <a:buSzPct val="120000"/>
              <a:buNone/>
            </a:pPr>
            <a:endParaRPr lang="el-GR" dirty="0"/>
          </a:p>
          <a:p>
            <a:pPr marL="0" indent="0">
              <a:buClrTx/>
              <a:buSzPct val="120000"/>
              <a:buNone/>
            </a:pPr>
            <a:endParaRPr lang="el-GR" dirty="0" smtClean="0"/>
          </a:p>
          <a:p>
            <a:pPr marL="0" indent="0">
              <a:buClrTx/>
              <a:buSzPct val="120000"/>
              <a:buNone/>
            </a:pPr>
            <a:endParaRPr lang="el-GR" dirty="0"/>
          </a:p>
          <a:p>
            <a:pPr marL="0" indent="0">
              <a:buClrTx/>
              <a:buSzPct val="120000"/>
              <a:buNone/>
            </a:pPr>
            <a:endParaRPr lang="el-GR" dirty="0" smtClean="0"/>
          </a:p>
          <a:p>
            <a:pPr marL="0" indent="0">
              <a:buClrTx/>
              <a:buSzPct val="120000"/>
              <a:buNone/>
            </a:pPr>
            <a:endParaRPr lang="el-GR" dirty="0"/>
          </a:p>
          <a:p>
            <a:pPr marL="0" indent="0">
              <a:buClrTx/>
              <a:buSzPct val="120000"/>
              <a:buNone/>
            </a:pPr>
            <a:endParaRPr lang="el-GR" dirty="0" smtClean="0"/>
          </a:p>
          <a:p>
            <a:pPr marL="0" indent="0">
              <a:buClrTx/>
              <a:buSzPct val="120000"/>
              <a:buNone/>
            </a:pPr>
            <a:endParaRPr lang="el-GR" dirty="0" smtClean="0"/>
          </a:p>
        </p:txBody>
      </p:sp>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pic>
        <p:nvPicPr>
          <p:cNvPr id="11" name="Picture 10"/>
          <p:cNvPicPr>
            <a:picLocks noChangeAspect="1"/>
          </p:cNvPicPr>
          <p:nvPr/>
        </p:nvPicPr>
        <p:blipFill>
          <a:blip r:embed="rId3"/>
          <a:stretch>
            <a:fillRect/>
          </a:stretch>
        </p:blipFill>
        <p:spPr>
          <a:xfrm>
            <a:off x="38443" y="769620"/>
            <a:ext cx="9028767" cy="5529579"/>
          </a:xfrm>
          <a:prstGeom prst="rect">
            <a:avLst/>
          </a:prstGeom>
        </p:spPr>
      </p:pic>
    </p:spTree>
    <p:extLst>
      <p:ext uri="{BB962C8B-B14F-4D97-AF65-F5344CB8AC3E}">
        <p14:creationId xmlns:p14="http://schemas.microsoft.com/office/powerpoint/2010/main" val="4206936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t>
            </a:r>
            <a:r>
              <a:rPr lang="el-GR" b="1" dirty="0" smtClean="0"/>
              <a:t>Διάσπαση σε Ελάχιστης Φάσης και </a:t>
            </a:r>
            <a:r>
              <a:rPr lang="en-US" b="1" dirty="0" smtClean="0"/>
              <a:t>All-pass </a:t>
            </a:r>
            <a:r>
              <a:rPr lang="el-GR" b="1" dirty="0" smtClean="0"/>
              <a:t>Συστήματα</a:t>
            </a:r>
            <a:endParaRPr lang="el-GR" dirty="0" smtClean="0"/>
          </a:p>
          <a:p>
            <a:pPr marL="0" indent="0">
              <a:buClrTx/>
              <a:buSzPct val="120000"/>
              <a:buNone/>
            </a:pPr>
            <a:endParaRPr lang="en-US" dirty="0"/>
          </a:p>
        </p:txBody>
      </p:sp>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pic>
        <p:nvPicPr>
          <p:cNvPr id="8" name="Picture 7"/>
          <p:cNvPicPr>
            <a:picLocks noChangeAspect="1"/>
          </p:cNvPicPr>
          <p:nvPr/>
        </p:nvPicPr>
        <p:blipFill>
          <a:blip r:embed="rId2"/>
          <a:stretch>
            <a:fillRect/>
          </a:stretch>
        </p:blipFill>
        <p:spPr>
          <a:xfrm>
            <a:off x="0" y="1267672"/>
            <a:ext cx="9144000" cy="4602345"/>
          </a:xfrm>
          <a:prstGeom prst="rect">
            <a:avLst/>
          </a:prstGeom>
        </p:spPr>
      </p:pic>
      <mc:AlternateContent xmlns:mc="http://schemas.openxmlformats.org/markup-compatibility/2006">
        <mc:Choice xmlns:p14="http://schemas.microsoft.com/office/powerpoint/2010/main" Requires="p14">
          <p:contentPart p14:bwMode="auto" r:id="rId3">
            <p14:nvContentPartPr>
              <p14:cNvPr id="6" name="Ink 5"/>
              <p14:cNvContentPartPr/>
              <p14:nvPr/>
            </p14:nvContentPartPr>
            <p14:xfrm>
              <a:off x="1844280" y="2891880"/>
              <a:ext cx="6427800" cy="2267640"/>
            </p14:xfrm>
          </p:contentPart>
        </mc:Choice>
        <mc:Fallback>
          <p:pic>
            <p:nvPicPr>
              <p:cNvPr id="6" name="Ink 5"/>
              <p:cNvPicPr/>
              <p:nvPr/>
            </p:nvPicPr>
            <p:blipFill>
              <a:blip r:embed="rId4"/>
              <a:stretch>
                <a:fillRect/>
              </a:stretch>
            </p:blipFill>
            <p:spPr>
              <a:xfrm>
                <a:off x="1837800" y="2886840"/>
                <a:ext cx="6437160" cy="2276280"/>
              </a:xfrm>
              <a:prstGeom prst="rect">
                <a:avLst/>
              </a:prstGeom>
            </p:spPr>
          </p:pic>
        </mc:Fallback>
      </mc:AlternateContent>
    </p:spTree>
    <p:extLst>
      <p:ext uri="{BB962C8B-B14F-4D97-AF65-F5344CB8AC3E}">
        <p14:creationId xmlns:p14="http://schemas.microsoft.com/office/powerpoint/2010/main" val="1644520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t>
                </a:r>
                <a:r>
                  <a:rPr lang="el-GR" b="1" dirty="0" smtClean="0"/>
                  <a:t>Διάσπαση σε Ελάχιστης Φάσης και </a:t>
                </a:r>
                <a:r>
                  <a:rPr lang="en-US" b="1" dirty="0" smtClean="0"/>
                  <a:t>All-pass </a:t>
                </a:r>
                <a:r>
                  <a:rPr lang="el-GR" b="1" dirty="0" smtClean="0"/>
                  <a:t>Συστήματα</a:t>
                </a:r>
                <a:endParaRPr lang="el-GR" dirty="0" smtClean="0"/>
              </a:p>
              <a:p>
                <a:pPr>
                  <a:buClrTx/>
                  <a:buSzPct val="120000"/>
                  <a:buFont typeface="Arial" panose="020B0604020202020204" pitchFamily="34" charset="0"/>
                  <a:buChar char="•"/>
                </a:pPr>
                <a:r>
                  <a:rPr lang="el-GR" dirty="0" smtClean="0"/>
                  <a:t> Παράδειγμα:</a:t>
                </a:r>
                <a:endParaRPr lang="en-US" dirty="0" smtClean="0"/>
              </a:p>
              <a:p>
                <a:pPr>
                  <a:buClrTx/>
                  <a:buSzPct val="120000"/>
                  <a:buFont typeface="Courier New" panose="02070309020205020404" pitchFamily="49" charset="0"/>
                  <a:buChar char="o"/>
                </a:pPr>
                <a:r>
                  <a:rPr lang="en-US" dirty="0"/>
                  <a:t> </a:t>
                </a:r>
                <a:r>
                  <a:rPr lang="el-GR" dirty="0" smtClean="0"/>
                  <a:t>Βρείτε το σύστημα ελάχιστης φάσης που αντιστοιχεί στο σύστημα </a:t>
                </a:r>
                <a:endParaRPr lang="en-US" b="0"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num>
                        <m:den>
                          <m:d>
                            <m:dPr>
                              <m:ctrlPr>
                                <a:rPr lang="en-US" b="0" i="1" smtClean="0">
                                  <a:latin typeface="Cambria Math" panose="02040503050406030204" pitchFamily="18" charset="0"/>
                                </a:rPr>
                              </m:ctrlPr>
                            </m:dPr>
                            <m:e>
                              <m:r>
                                <a:rPr lang="en-US" b="0" i="1" smtClean="0">
                                  <a:latin typeface="Cambria Math" panose="02040503050406030204" pitchFamily="18" charset="0"/>
                                </a:rPr>
                                <m:t>1−0.2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e>
                          </m:d>
                          <m:d>
                            <m:dPr>
                              <m:ctrlPr>
                                <a:rPr lang="en-US" b="0" i="1" smtClean="0">
                                  <a:latin typeface="Cambria Math" panose="02040503050406030204" pitchFamily="18" charset="0"/>
                                </a:rPr>
                              </m:ctrlPr>
                            </m:dPr>
                            <m:e>
                              <m:r>
                                <a:rPr lang="en-US" b="0" i="1" smtClean="0">
                                  <a:latin typeface="Cambria Math" panose="02040503050406030204" pitchFamily="18" charset="0"/>
                                </a:rPr>
                                <m:t>1−0.7</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e>
                          </m:d>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3" y="346019"/>
                <a:ext cx="8959040" cy="6154535"/>
              </a:xfrm>
              <a:blipFill rotWithShape="0">
                <a:blip r:embed="rId2"/>
                <a:stretch>
                  <a:fillRect l="-1973" t="-1784"/>
                </a:stretch>
              </a:blipFill>
            </p:spPr>
            <p:txBody>
              <a:bodyPr/>
              <a:lstStyle/>
              <a:p>
                <a:r>
                  <a:rPr lang="el-GR">
                    <a:noFill/>
                  </a:rPr>
                  <a:t> </a:t>
                </a:r>
              </a:p>
            </p:txBody>
          </p:sp>
        </mc:Fallback>
      </mc:AlternateContent>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mc:AlternateContent xmlns:mc="http://schemas.openxmlformats.org/markup-compatibility/2006">
        <mc:Choice xmlns:p14="http://schemas.microsoft.com/office/powerpoint/2010/main" Requires="p14">
          <p:contentPart p14:bwMode="auto" r:id="rId3">
            <p14:nvContentPartPr>
              <p14:cNvPr id="6" name="Ink 5"/>
              <p14:cNvContentPartPr/>
              <p14:nvPr/>
            </p14:nvContentPartPr>
            <p14:xfrm>
              <a:off x="420120" y="2394000"/>
              <a:ext cx="8357400" cy="4209480"/>
            </p14:xfrm>
          </p:contentPart>
        </mc:Choice>
        <mc:Fallback>
          <p:pic>
            <p:nvPicPr>
              <p:cNvPr id="6" name="Ink 5"/>
              <p:cNvPicPr/>
              <p:nvPr/>
            </p:nvPicPr>
            <p:blipFill>
              <a:blip r:embed="rId4"/>
              <a:stretch>
                <a:fillRect/>
              </a:stretch>
            </p:blipFill>
            <p:spPr>
              <a:xfrm>
                <a:off x="411840" y="2385360"/>
                <a:ext cx="8377920" cy="4227840"/>
              </a:xfrm>
              <a:prstGeom prst="rect">
                <a:avLst/>
              </a:prstGeom>
            </p:spPr>
          </p:pic>
        </mc:Fallback>
      </mc:AlternateContent>
    </p:spTree>
    <p:extLst>
      <p:ext uri="{BB962C8B-B14F-4D97-AF65-F5344CB8AC3E}">
        <p14:creationId xmlns:p14="http://schemas.microsoft.com/office/powerpoint/2010/main" val="341391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t>
            </a:r>
            <a:r>
              <a:rPr lang="el-GR" b="1" dirty="0" smtClean="0"/>
              <a:t>Διάσπαση σε Ελάχιστης Φάσης και </a:t>
            </a:r>
            <a:r>
              <a:rPr lang="en-US" b="1" dirty="0" smtClean="0"/>
              <a:t>All-pass </a:t>
            </a:r>
            <a:r>
              <a:rPr lang="el-GR" b="1" dirty="0" smtClean="0"/>
              <a:t>Συστήματα</a:t>
            </a:r>
            <a:endParaRPr lang="el-GR" dirty="0" smtClean="0"/>
          </a:p>
          <a:p>
            <a:pPr>
              <a:buClrTx/>
              <a:buSzPct val="120000"/>
              <a:buFont typeface="Arial" panose="020B0604020202020204" pitchFamily="34" charset="0"/>
              <a:buChar char="•"/>
            </a:pPr>
            <a:r>
              <a:rPr lang="el-GR" dirty="0" smtClean="0"/>
              <a:t> Παράδειγμα:</a:t>
            </a:r>
            <a:endParaRPr lang="en-US" dirty="0" smtClean="0"/>
          </a:p>
        </p:txBody>
      </p:sp>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176040" y="1019880"/>
              <a:ext cx="8847000" cy="4706640"/>
            </p14:xfrm>
          </p:contentPart>
        </mc:Choice>
        <mc:Fallback>
          <p:pic>
            <p:nvPicPr>
              <p:cNvPr id="6" name="Ink 5"/>
              <p:cNvPicPr/>
              <p:nvPr/>
            </p:nvPicPr>
            <p:blipFill>
              <a:blip r:embed="rId3"/>
              <a:stretch>
                <a:fillRect/>
              </a:stretch>
            </p:blipFill>
            <p:spPr>
              <a:xfrm>
                <a:off x="167040" y="1013040"/>
                <a:ext cx="8867160" cy="4726080"/>
              </a:xfrm>
              <a:prstGeom prst="rect">
                <a:avLst/>
              </a:prstGeom>
            </p:spPr>
          </p:pic>
        </mc:Fallback>
      </mc:AlternateContent>
    </p:spTree>
    <p:extLst>
      <p:ext uri="{BB962C8B-B14F-4D97-AF65-F5344CB8AC3E}">
        <p14:creationId xmlns:p14="http://schemas.microsoft.com/office/powerpoint/2010/main" val="1196608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t>
            </a:r>
            <a:r>
              <a:rPr lang="el-GR" b="1" dirty="0" smtClean="0"/>
              <a:t>Διάσπαση σε Ελάχιστης Φάσης και </a:t>
            </a:r>
            <a:r>
              <a:rPr lang="en-US" b="1" dirty="0" smtClean="0"/>
              <a:t>All-pass </a:t>
            </a:r>
            <a:r>
              <a:rPr lang="el-GR" b="1" dirty="0" smtClean="0"/>
              <a:t>Συστήματα</a:t>
            </a:r>
            <a:endParaRPr lang="el-GR" dirty="0" smtClean="0"/>
          </a:p>
          <a:p>
            <a:pPr>
              <a:buClrTx/>
              <a:buSzPct val="120000"/>
              <a:buFont typeface="Arial" panose="020B0604020202020204" pitchFamily="34" charset="0"/>
              <a:buChar char="•"/>
            </a:pPr>
            <a:r>
              <a:rPr lang="el-GR" dirty="0" smtClean="0"/>
              <a:t> Παράδειγμα:</a:t>
            </a:r>
            <a:endParaRPr lang="en-US" dirty="0" smtClean="0"/>
          </a:p>
          <a:p>
            <a:pPr marL="0" indent="0">
              <a:buClrTx/>
              <a:buSzPct val="120000"/>
              <a:buNone/>
            </a:pPr>
            <a:endParaRPr lang="en-US" dirty="0"/>
          </a:p>
        </p:txBody>
      </p:sp>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pic>
        <p:nvPicPr>
          <p:cNvPr id="7" name="Picture 6"/>
          <p:cNvPicPr>
            <a:picLocks noChangeAspect="1"/>
          </p:cNvPicPr>
          <p:nvPr/>
        </p:nvPicPr>
        <p:blipFill>
          <a:blip r:embed="rId2"/>
          <a:stretch>
            <a:fillRect/>
          </a:stretch>
        </p:blipFill>
        <p:spPr>
          <a:xfrm>
            <a:off x="-1" y="1247042"/>
            <a:ext cx="9138803" cy="5253512"/>
          </a:xfrm>
          <a:prstGeom prst="rect">
            <a:avLst/>
          </a:prstGeom>
        </p:spPr>
      </p:pic>
    </p:spTree>
    <p:extLst>
      <p:ext uri="{BB962C8B-B14F-4D97-AF65-F5344CB8AC3E}">
        <p14:creationId xmlns:p14="http://schemas.microsoft.com/office/powerpoint/2010/main" val="10864723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t>
            </a:r>
            <a:r>
              <a:rPr lang="el-GR" b="1" dirty="0" smtClean="0"/>
              <a:t>Διάσπαση σε Ελάχιστης Φάσης και </a:t>
            </a:r>
            <a:r>
              <a:rPr lang="en-US" b="1" dirty="0" smtClean="0"/>
              <a:t>All-pass </a:t>
            </a:r>
            <a:r>
              <a:rPr lang="el-GR" b="1" dirty="0" smtClean="0"/>
              <a:t>Συστήματα</a:t>
            </a:r>
            <a:endParaRPr lang="el-GR" dirty="0" smtClean="0"/>
          </a:p>
          <a:p>
            <a:pPr>
              <a:buClrTx/>
              <a:buSzPct val="120000"/>
              <a:buFont typeface="Arial" panose="020B0604020202020204" pitchFamily="34" charset="0"/>
              <a:buChar char="•"/>
            </a:pPr>
            <a:r>
              <a:rPr lang="el-GR" dirty="0" smtClean="0"/>
              <a:t> Παράδειγμα:</a:t>
            </a:r>
            <a:endParaRPr lang="en-US" dirty="0" smtClean="0"/>
          </a:p>
          <a:p>
            <a:pPr marL="0" indent="0">
              <a:buClrTx/>
              <a:buSzPct val="120000"/>
              <a:buNone/>
            </a:pPr>
            <a:endParaRPr lang="en-US" dirty="0"/>
          </a:p>
        </p:txBody>
      </p:sp>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pic>
        <p:nvPicPr>
          <p:cNvPr id="8" name="Picture 7"/>
          <p:cNvPicPr>
            <a:picLocks noChangeAspect="1"/>
          </p:cNvPicPr>
          <p:nvPr/>
        </p:nvPicPr>
        <p:blipFill>
          <a:blip r:embed="rId2"/>
          <a:stretch>
            <a:fillRect/>
          </a:stretch>
        </p:blipFill>
        <p:spPr>
          <a:xfrm>
            <a:off x="23649" y="1354904"/>
            <a:ext cx="9086307" cy="5145650"/>
          </a:xfrm>
          <a:prstGeom prst="rect">
            <a:avLst/>
          </a:prstGeom>
        </p:spPr>
      </p:pic>
    </p:spTree>
    <p:extLst>
      <p:ext uri="{BB962C8B-B14F-4D97-AF65-F5344CB8AC3E}">
        <p14:creationId xmlns:p14="http://schemas.microsoft.com/office/powerpoint/2010/main" val="29967391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t>
            </a:r>
            <a:r>
              <a:rPr lang="el-GR" b="1" dirty="0" smtClean="0"/>
              <a:t>Διάσπαση σε Ελάχιστης Φάσης και </a:t>
            </a:r>
            <a:r>
              <a:rPr lang="en-US" b="1" dirty="0" smtClean="0"/>
              <a:t>All-pass </a:t>
            </a:r>
            <a:r>
              <a:rPr lang="el-GR" b="1" dirty="0" smtClean="0"/>
              <a:t>Συστήματα</a:t>
            </a:r>
            <a:endParaRPr lang="el-GR" dirty="0" smtClean="0"/>
          </a:p>
          <a:p>
            <a:pPr>
              <a:buClrTx/>
              <a:buSzPct val="120000"/>
              <a:buFont typeface="Arial" panose="020B0604020202020204" pitchFamily="34" charset="0"/>
              <a:buChar char="•"/>
            </a:pPr>
            <a:r>
              <a:rPr lang="el-GR" dirty="0" smtClean="0"/>
              <a:t> Παράδειγμα:</a:t>
            </a:r>
            <a:endParaRPr lang="en-US" dirty="0" smtClean="0"/>
          </a:p>
          <a:p>
            <a:pPr marL="0" indent="0">
              <a:buClrTx/>
              <a:buSzPct val="120000"/>
              <a:buNone/>
            </a:pPr>
            <a:endParaRPr lang="en-US" dirty="0"/>
          </a:p>
        </p:txBody>
      </p:sp>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pic>
        <p:nvPicPr>
          <p:cNvPr id="7" name="Picture 6"/>
          <p:cNvPicPr>
            <a:picLocks noChangeAspect="1"/>
          </p:cNvPicPr>
          <p:nvPr/>
        </p:nvPicPr>
        <p:blipFill>
          <a:blip r:embed="rId2"/>
          <a:stretch>
            <a:fillRect/>
          </a:stretch>
        </p:blipFill>
        <p:spPr>
          <a:xfrm>
            <a:off x="0" y="1258713"/>
            <a:ext cx="9144000" cy="5241841"/>
          </a:xfrm>
          <a:prstGeom prst="rect">
            <a:avLst/>
          </a:prstGeom>
        </p:spPr>
      </p:pic>
    </p:spTree>
    <p:extLst>
      <p:ext uri="{BB962C8B-B14F-4D97-AF65-F5344CB8AC3E}">
        <p14:creationId xmlns:p14="http://schemas.microsoft.com/office/powerpoint/2010/main" val="2457034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t>
                </a:r>
                <a:r>
                  <a:rPr lang="el-GR" b="1" dirty="0" smtClean="0"/>
                  <a:t>Διάσπαση σε Ελάχιστης Φάσης και </a:t>
                </a:r>
                <a:r>
                  <a:rPr lang="en-US" b="1" dirty="0" smtClean="0"/>
                  <a:t>All-pass </a:t>
                </a:r>
                <a:r>
                  <a:rPr lang="el-GR" b="1" dirty="0" smtClean="0"/>
                  <a:t>Συστήματα</a:t>
                </a:r>
                <a:endParaRPr lang="el-GR" dirty="0" smtClean="0"/>
              </a:p>
              <a:p>
                <a:pPr>
                  <a:buClrTx/>
                  <a:buSzPct val="120000"/>
                  <a:buFont typeface="Arial" panose="020B0604020202020204" pitchFamily="34" charset="0"/>
                  <a:buChar char="•"/>
                </a:pPr>
                <a:r>
                  <a:rPr lang="el-GR" dirty="0"/>
                  <a:t> </a:t>
                </a:r>
                <a:r>
                  <a:rPr lang="el-GR" dirty="0" smtClean="0"/>
                  <a:t>Χρειάζεται απαραίτητα κάθε φορά όλη η αυτή (εύκολη μεν, χρονοβόρα δε) διαδικασία για την εύρεση ενός </a:t>
                </a:r>
                <a:r>
                  <a:rPr lang="en-US" dirty="0" smtClean="0"/>
                  <a:t>minimum phase </a:t>
                </a:r>
                <a:r>
                  <a:rPr lang="el-GR" dirty="0" smtClean="0"/>
                  <a:t>συστήματος?</a:t>
                </a:r>
              </a:p>
              <a:p>
                <a:pPr marL="0" indent="0">
                  <a:buClrTx/>
                  <a:buSzPct val="120000"/>
                  <a:buNone/>
                </a:pPr>
                <a:endParaRPr lang="el-GR" dirty="0" smtClean="0"/>
              </a:p>
              <a:p>
                <a:pPr>
                  <a:buClrTx/>
                  <a:buSzPct val="120000"/>
                  <a:buFont typeface="Arial" panose="020B0604020202020204" pitchFamily="34" charset="0"/>
                  <a:buChar char="•"/>
                </a:pPr>
                <a:r>
                  <a:rPr lang="el-GR" dirty="0" smtClean="0"/>
                  <a:t> Όχι! </a:t>
                </a:r>
                <a:r>
                  <a:rPr lang="el-GR" dirty="0" smtClean="0">
                    <a:sym typeface="Wingdings" panose="05000000000000000000" pitchFamily="2" charset="2"/>
                  </a:rPr>
                  <a:t></a:t>
                </a:r>
              </a:p>
              <a:p>
                <a:pPr marL="0" indent="0">
                  <a:buClrTx/>
                  <a:buSzPct val="120000"/>
                  <a:buNone/>
                </a:pPr>
                <a:endParaRPr lang="el-GR" dirty="0">
                  <a:sym typeface="Wingdings" panose="05000000000000000000" pitchFamily="2" charset="2"/>
                </a:endParaRPr>
              </a:p>
              <a:p>
                <a:pPr>
                  <a:buClrTx/>
                  <a:buSzPct val="120000"/>
                  <a:buFont typeface="Arial" panose="020B0604020202020204" pitchFamily="34" charset="0"/>
                  <a:buChar char="•"/>
                </a:pPr>
                <a:r>
                  <a:rPr lang="el-GR" dirty="0" smtClean="0">
                    <a:sym typeface="Wingdings" panose="05000000000000000000" pitchFamily="2" charset="2"/>
                  </a:rPr>
                  <a:t> Είδαμε νωρίτερα ότι ένας όρος </a:t>
                </a:r>
                <a14:m>
                  <m:oMath xmlns:m="http://schemas.openxmlformats.org/officeDocument/2006/math">
                    <m:r>
                      <a:rPr lang="en-US" b="0" i="1" smtClean="0">
                        <a:latin typeface="Cambria Math" panose="02040503050406030204" pitchFamily="18" charset="0"/>
                        <a:sym typeface="Wingdings" panose="05000000000000000000" pitchFamily="2" charset="2"/>
                      </a:rPr>
                      <m:t>1−</m:t>
                    </m:r>
                    <m:r>
                      <a:rPr lang="en-US" b="0" i="1" smtClean="0">
                        <a:latin typeface="Cambria Math" panose="02040503050406030204" pitchFamily="18" charset="0"/>
                        <a:sym typeface="Wingdings" panose="05000000000000000000" pitchFamily="2" charset="2"/>
                      </a:rPr>
                      <m:t>𝑎</m:t>
                    </m:r>
                    <m:sSup>
                      <m:sSupPr>
                        <m:ctrlPr>
                          <a:rPr lang="en-US" b="0" i="1" smtClean="0">
                            <a:latin typeface="Cambria Math" panose="02040503050406030204" pitchFamily="18" charset="0"/>
                            <a:sym typeface="Wingdings" panose="05000000000000000000" pitchFamily="2" charset="2"/>
                          </a:rPr>
                        </m:ctrlPr>
                      </m:sSupPr>
                      <m:e>
                        <m:r>
                          <a:rPr lang="en-US" b="0" i="1" smtClean="0">
                            <a:latin typeface="Cambria Math" panose="02040503050406030204" pitchFamily="18" charset="0"/>
                            <a:sym typeface="Wingdings" panose="05000000000000000000" pitchFamily="2" charset="2"/>
                          </a:rPr>
                          <m:t>𝑧</m:t>
                        </m:r>
                      </m:e>
                      <m:sup>
                        <m:r>
                          <a:rPr lang="en-US" b="0" i="1" smtClean="0">
                            <a:latin typeface="Cambria Math" panose="02040503050406030204" pitchFamily="18" charset="0"/>
                            <a:sym typeface="Wingdings" panose="05000000000000000000" pitchFamily="2" charset="2"/>
                          </a:rPr>
                          <m:t>−1</m:t>
                        </m:r>
                      </m:sup>
                    </m:sSup>
                  </m:oMath>
                </a14:m>
                <a:r>
                  <a:rPr lang="en-US" dirty="0" smtClean="0"/>
                  <a:t> </a:t>
                </a:r>
                <a:r>
                  <a:rPr lang="el-GR" dirty="0" smtClean="0"/>
                  <a:t>με </a:t>
                </a:r>
                <a14:m>
                  <m:oMath xmlns:m="http://schemas.openxmlformats.org/officeDocument/2006/math">
                    <m:r>
                      <a:rPr lang="el-GR" i="1" dirty="0" smtClean="0">
                        <a:latin typeface="Cambria Math" panose="02040503050406030204" pitchFamily="18" charset="0"/>
                      </a:rPr>
                      <m:t>𝛼</m:t>
                    </m:r>
                  </m:oMath>
                </a14:m>
                <a:r>
                  <a:rPr lang="el-GR" dirty="0" smtClean="0"/>
                  <a:t> </a:t>
                </a:r>
                <a:r>
                  <a:rPr lang="el-GR" b="1" dirty="0" smtClean="0"/>
                  <a:t>εκτός</a:t>
                </a:r>
                <a:r>
                  <a:rPr lang="el-GR" dirty="0" smtClean="0"/>
                  <a:t> μοναδιαίου κύκλου μπορεί να «καθρεπτιστεί» </a:t>
                </a:r>
                <a:r>
                  <a:rPr lang="el-GR" b="1" dirty="0" smtClean="0"/>
                  <a:t>εντός</a:t>
                </a:r>
                <a:r>
                  <a:rPr lang="el-GR" dirty="0" smtClean="0"/>
                  <a:t>, στη συζυγή αμοιβαία θέση, του μοναδιαίου κύκλου με χρήση του όρου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m:t>
                        </m:r>
                      </m:sup>
                    </m:sSup>
                  </m:oMath>
                </a14:m>
                <a:endParaRPr lang="en-US" dirty="0" smtClean="0"/>
              </a:p>
              <a:p>
                <a:pPr>
                  <a:buClrTx/>
                  <a:buSzPct val="120000"/>
                  <a:buFont typeface="Arial" panose="020B0604020202020204" pitchFamily="34" charset="0"/>
                  <a:buChar char="•"/>
                </a:pPr>
                <a:endParaRPr lang="el-GR" dirty="0" smtClean="0"/>
              </a:p>
              <a:p>
                <a:pPr>
                  <a:buClrTx/>
                  <a:buSzPct val="120000"/>
                  <a:buFont typeface="Arial" panose="020B0604020202020204" pitchFamily="34" charset="0"/>
                  <a:buChar char="•"/>
                </a:pPr>
                <a:r>
                  <a:rPr lang="el-GR" dirty="0"/>
                  <a:t> </a:t>
                </a:r>
                <a:r>
                  <a:rPr lang="el-GR" dirty="0" smtClean="0"/>
                  <a:t>Μια τέτοια κίνηση ΔΕΝ αλλάζει την απόκριση πλάτους (</a:t>
                </a:r>
                <a:r>
                  <a:rPr lang="en-US" dirty="0" smtClean="0"/>
                  <a:t>slide 9)</a:t>
                </a:r>
                <a:r>
                  <a:rPr lang="el-GR" dirty="0" smtClean="0"/>
                  <a:t>!</a:t>
                </a:r>
              </a:p>
              <a:p>
                <a:pPr>
                  <a:buClrTx/>
                  <a:buSzPct val="120000"/>
                  <a:buFont typeface="Arial" panose="020B0604020202020204" pitchFamily="34" charset="0"/>
                  <a:buChar char="•"/>
                </a:pPr>
                <a:endParaRPr lang="el-GR" dirty="0"/>
              </a:p>
              <a:p>
                <a:pPr>
                  <a:buClrTx/>
                  <a:buSzPct val="120000"/>
                  <a:buFont typeface="Arial" panose="020B0604020202020204" pitchFamily="34" charset="0"/>
                  <a:buChar char="•"/>
                </a:pPr>
                <a:r>
                  <a:rPr lang="el-GR" dirty="0" smtClean="0"/>
                  <a:t> Οπότε για την εύρεση του </a:t>
                </a:r>
                <a:r>
                  <a:rPr lang="en-US" dirty="0" smtClean="0"/>
                  <a:t>minimum phase </a:t>
                </a:r>
                <a:r>
                  <a:rPr lang="el-GR" dirty="0" smtClean="0"/>
                  <a:t>συστήματος αρκεί να αλλάξουμε τους όρους </a:t>
                </a:r>
                <a14:m>
                  <m:oMath xmlns:m="http://schemas.openxmlformats.org/officeDocument/2006/math">
                    <m:r>
                      <a:rPr lang="en-US" i="1">
                        <a:latin typeface="Cambria Math" panose="02040503050406030204" pitchFamily="18" charset="0"/>
                        <a:sym typeface="Wingdings" panose="05000000000000000000" pitchFamily="2" charset="2"/>
                      </a:rPr>
                      <m:t>1−</m:t>
                    </m:r>
                    <m:r>
                      <a:rPr lang="en-US" i="1">
                        <a:latin typeface="Cambria Math" panose="02040503050406030204" pitchFamily="18" charset="0"/>
                        <a:sym typeface="Wingdings" panose="05000000000000000000" pitchFamily="2" charset="2"/>
                      </a:rPr>
                      <m:t>𝑎</m:t>
                    </m:r>
                    <m:sSup>
                      <m:sSupPr>
                        <m:ctrlPr>
                          <a:rPr lang="en-US" i="1">
                            <a:latin typeface="Cambria Math" panose="02040503050406030204" pitchFamily="18" charset="0"/>
                            <a:sym typeface="Wingdings" panose="05000000000000000000" pitchFamily="2" charset="2"/>
                          </a:rPr>
                        </m:ctrlPr>
                      </m:sSupPr>
                      <m:e>
                        <m:r>
                          <a:rPr lang="en-US" i="1">
                            <a:latin typeface="Cambria Math" panose="02040503050406030204" pitchFamily="18" charset="0"/>
                            <a:sym typeface="Wingdings" panose="05000000000000000000" pitchFamily="2" charset="2"/>
                          </a:rPr>
                          <m:t>𝑧</m:t>
                        </m:r>
                      </m:e>
                      <m:sup>
                        <m:r>
                          <a:rPr lang="en-US" i="1">
                            <a:latin typeface="Cambria Math" panose="02040503050406030204" pitchFamily="18" charset="0"/>
                            <a:sym typeface="Wingdings" panose="05000000000000000000" pitchFamily="2" charset="2"/>
                          </a:rPr>
                          <m:t>−1</m:t>
                        </m:r>
                      </m:sup>
                    </m:sSup>
                  </m:oMath>
                </a14:m>
                <a:r>
                  <a:rPr lang="en-US" dirty="0"/>
                  <a:t> </a:t>
                </a:r>
                <a:r>
                  <a:rPr lang="el-GR" b="1" dirty="0"/>
                  <a:t>εκτός</a:t>
                </a:r>
                <a:r>
                  <a:rPr lang="el-GR" dirty="0"/>
                  <a:t> μοναδιαίου κύκλου </a:t>
                </a:r>
                <a:r>
                  <a:rPr lang="el-GR" dirty="0" smtClean="0"/>
                  <a:t>με όρους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m:t>
                        </m:r>
                      </m:sup>
                    </m:sSup>
                  </m:oMath>
                </a14:m>
                <a:r>
                  <a:rPr lang="el-GR" dirty="0" smtClean="0"/>
                  <a:t> </a:t>
                </a:r>
                <a:r>
                  <a:rPr lang="en-US" dirty="0" smtClean="0"/>
                  <a:t>(</a:t>
                </a:r>
                <a:r>
                  <a:rPr lang="el-GR" dirty="0" smtClean="0"/>
                  <a:t>αναγκαστικά </a:t>
                </a:r>
                <a:r>
                  <a:rPr lang="el-GR" b="1" dirty="0" smtClean="0"/>
                  <a:t>εντός</a:t>
                </a:r>
                <a:r>
                  <a:rPr lang="el-GR" dirty="0" smtClean="0"/>
                  <a:t> μοναδιαίου κύκλου) !!</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3" y="346019"/>
                <a:ext cx="8959040" cy="6154535"/>
              </a:xfrm>
              <a:blipFill rotWithShape="0">
                <a:blip r:embed="rId2"/>
                <a:stretch>
                  <a:fillRect l="-1905" t="-1784" r="-952"/>
                </a:stretch>
              </a:blipFill>
            </p:spPr>
            <p:txBody>
              <a:bodyPr/>
              <a:lstStyle/>
              <a:p>
                <a:r>
                  <a:rPr lang="el-GR">
                    <a:noFill/>
                  </a:rPr>
                  <a:t> </a:t>
                </a:r>
              </a:p>
            </p:txBody>
          </p:sp>
        </mc:Fallback>
      </mc:AlternateContent>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mc:AlternateContent xmlns:mc="http://schemas.openxmlformats.org/markup-compatibility/2006">
        <mc:Choice xmlns:p14="http://schemas.microsoft.com/office/powerpoint/2010/main" Requires="p14">
          <p:contentPart p14:bwMode="auto" r:id="rId3">
            <p14:nvContentPartPr>
              <p14:cNvPr id="6" name="Ink 5"/>
              <p14:cNvContentPartPr/>
              <p14:nvPr/>
            </p14:nvContentPartPr>
            <p14:xfrm>
              <a:off x="1134360" y="3003120"/>
              <a:ext cx="3026160" cy="808200"/>
            </p14:xfrm>
          </p:contentPart>
        </mc:Choice>
        <mc:Fallback>
          <p:pic>
            <p:nvPicPr>
              <p:cNvPr id="6" name="Ink 5"/>
              <p:cNvPicPr/>
              <p:nvPr/>
            </p:nvPicPr>
            <p:blipFill>
              <a:blip r:embed="rId4"/>
              <a:stretch>
                <a:fillRect/>
              </a:stretch>
            </p:blipFill>
            <p:spPr>
              <a:xfrm>
                <a:off x="1125360" y="2996280"/>
                <a:ext cx="3041280" cy="824760"/>
              </a:xfrm>
              <a:prstGeom prst="rect">
                <a:avLst/>
              </a:prstGeom>
            </p:spPr>
          </p:pic>
        </mc:Fallback>
      </mc:AlternateContent>
    </p:spTree>
    <p:extLst>
      <p:ext uri="{BB962C8B-B14F-4D97-AF65-F5344CB8AC3E}">
        <p14:creationId xmlns:p14="http://schemas.microsoft.com/office/powerpoint/2010/main" val="273977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t>
                </a:r>
                <a:r>
                  <a:rPr lang="el-GR" b="1" dirty="0" smtClean="0"/>
                  <a:t>Διάσπαση σε Ελάχιστης Φάσης και </a:t>
                </a:r>
                <a:r>
                  <a:rPr lang="en-US" b="1" dirty="0" smtClean="0"/>
                  <a:t>All-pass </a:t>
                </a:r>
                <a:r>
                  <a:rPr lang="el-GR" b="1" dirty="0" smtClean="0"/>
                  <a:t>Συστήματα</a:t>
                </a:r>
                <a:endParaRPr lang="el-GR" dirty="0" smtClean="0"/>
              </a:p>
              <a:p>
                <a:pPr>
                  <a:buClrTx/>
                  <a:buSzPct val="120000"/>
                  <a:buFont typeface="Arial" panose="020B0604020202020204" pitchFamily="34" charset="0"/>
                  <a:buChar char="•"/>
                </a:pPr>
                <a:r>
                  <a:rPr lang="el-GR" dirty="0" smtClean="0"/>
                  <a:t> Παράδειγμα:</a:t>
                </a:r>
                <a:endParaRPr lang="en-US" dirty="0" smtClean="0"/>
              </a:p>
              <a:p>
                <a:pPr>
                  <a:buClrTx/>
                  <a:buSzPct val="120000"/>
                  <a:buFont typeface="Courier New" panose="02070309020205020404" pitchFamily="49" charset="0"/>
                  <a:buChar char="o"/>
                </a:pPr>
                <a:r>
                  <a:rPr lang="en-US" dirty="0"/>
                  <a:t> </a:t>
                </a:r>
                <a:r>
                  <a:rPr lang="el-GR" dirty="0" smtClean="0"/>
                  <a:t>Βρείτε το σύστημα ελάχιστης φάσης που αντιστοιχεί στο σύστημα </a:t>
                </a:r>
                <a:endParaRPr lang="en-US" b="0"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(1−0.8</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r>
                            <a:rPr lang="en-US" b="0" i="1" smtClean="0">
                              <a:latin typeface="Cambria Math" panose="02040503050406030204" pitchFamily="18" charset="0"/>
                            </a:rPr>
                            <m:t>)(1+9</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−2</m:t>
                              </m:r>
                            </m:sup>
                          </m:sSup>
                          <m:r>
                            <a:rPr lang="en-US" b="0" i="1" smtClean="0">
                              <a:latin typeface="Cambria Math" panose="02040503050406030204" pitchFamily="18" charset="0"/>
                            </a:rPr>
                            <m:t>)</m:t>
                          </m:r>
                        </m:num>
                        <m:den>
                          <m:d>
                            <m:dPr>
                              <m:ctrlPr>
                                <a:rPr lang="en-US" b="0" i="1" smtClean="0">
                                  <a:latin typeface="Cambria Math" panose="02040503050406030204" pitchFamily="18" charset="0"/>
                                </a:rPr>
                              </m:ctrlPr>
                            </m:dPr>
                            <m:e>
                              <m:r>
                                <a:rPr lang="en-US" b="0" i="1" smtClean="0">
                                  <a:latin typeface="Cambria Math" panose="02040503050406030204" pitchFamily="18" charset="0"/>
                                </a:rPr>
                                <m:t>1−0.81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−2</m:t>
                                  </m:r>
                                </m:sup>
                              </m:sSup>
                            </m:e>
                          </m:d>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3" y="346019"/>
                <a:ext cx="8959040" cy="6154535"/>
              </a:xfrm>
              <a:blipFill rotWithShape="0">
                <a:blip r:embed="rId2"/>
                <a:stretch>
                  <a:fillRect l="-1973" t="-1784"/>
                </a:stretch>
              </a:blipFill>
            </p:spPr>
            <p:txBody>
              <a:bodyPr/>
              <a:lstStyle/>
              <a:p>
                <a:r>
                  <a:rPr lang="el-GR">
                    <a:noFill/>
                  </a:rPr>
                  <a:t> </a:t>
                </a:r>
              </a:p>
            </p:txBody>
          </p:sp>
        </mc:Fallback>
      </mc:AlternateContent>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mc:AlternateContent xmlns:mc="http://schemas.openxmlformats.org/markup-compatibility/2006">
        <mc:Choice xmlns:p14="http://schemas.microsoft.com/office/powerpoint/2010/main" Requires="p14">
          <p:contentPart p14:bwMode="auto" r:id="rId3">
            <p14:nvContentPartPr>
              <p14:cNvPr id="6" name="Ink 5"/>
              <p14:cNvContentPartPr/>
              <p14:nvPr/>
            </p14:nvContentPartPr>
            <p14:xfrm>
              <a:off x="690480" y="2476080"/>
              <a:ext cx="6366960" cy="2535120"/>
            </p14:xfrm>
          </p:contentPart>
        </mc:Choice>
        <mc:Fallback>
          <p:pic>
            <p:nvPicPr>
              <p:cNvPr id="6" name="Ink 5"/>
              <p:cNvPicPr/>
              <p:nvPr/>
            </p:nvPicPr>
            <p:blipFill>
              <a:blip r:embed="rId4"/>
              <a:stretch>
                <a:fillRect/>
              </a:stretch>
            </p:blipFill>
            <p:spPr>
              <a:xfrm>
                <a:off x="679680" y="2466720"/>
                <a:ext cx="6388200" cy="2557440"/>
              </a:xfrm>
              <a:prstGeom prst="rect">
                <a:avLst/>
              </a:prstGeom>
            </p:spPr>
          </p:pic>
        </mc:Fallback>
      </mc:AlternateContent>
    </p:spTree>
    <p:extLst>
      <p:ext uri="{BB962C8B-B14F-4D97-AF65-F5344CB8AC3E}">
        <p14:creationId xmlns:p14="http://schemas.microsoft.com/office/powerpoint/2010/main" val="10986321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t>
                </a:r>
                <a:r>
                  <a:rPr lang="el-GR" b="1" dirty="0" smtClean="0"/>
                  <a:t>Διάσπαση σε Ελάχιστης Φάσης και </a:t>
                </a:r>
                <a:r>
                  <a:rPr lang="en-US" b="1" dirty="0" smtClean="0"/>
                  <a:t>All-pass </a:t>
                </a:r>
                <a:r>
                  <a:rPr lang="el-GR" b="1" dirty="0" smtClean="0"/>
                  <a:t>Συστήματα</a:t>
                </a:r>
                <a:endParaRPr lang="el-GR" dirty="0" smtClean="0"/>
              </a:p>
              <a:p>
                <a:pPr>
                  <a:buClrTx/>
                  <a:buSzPct val="120000"/>
                  <a:buFont typeface="Arial" panose="020B0604020202020204" pitchFamily="34" charset="0"/>
                  <a:buChar char="•"/>
                </a:pPr>
                <a:r>
                  <a:rPr lang="el-GR" dirty="0" smtClean="0"/>
                  <a:t> Παράδειγμα:</a:t>
                </a:r>
                <a:endParaRPr lang="en-US" dirty="0" smtClean="0"/>
              </a:p>
              <a:p>
                <a:pPr>
                  <a:buClrTx/>
                  <a:buSzPct val="120000"/>
                  <a:buFont typeface="Courier New" panose="02070309020205020404" pitchFamily="49" charset="0"/>
                  <a:buChar char="o"/>
                </a:pPr>
                <a:r>
                  <a:rPr lang="en-US" dirty="0"/>
                  <a:t> </a:t>
                </a:r>
                <a:r>
                  <a:rPr lang="el-GR" dirty="0" smtClean="0"/>
                  <a:t>Βρείτε το σύστημα ελάχιστης φάσης που αντιστοιχεί στο σύστημα </a:t>
                </a:r>
                <a:endParaRPr lang="en-US" b="0"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(1−0.8</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r>
                            <a:rPr lang="en-US" b="0" i="1" smtClean="0">
                              <a:latin typeface="Cambria Math" panose="02040503050406030204" pitchFamily="18" charset="0"/>
                            </a:rPr>
                            <m:t>)(1+9</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−2</m:t>
                              </m:r>
                            </m:sup>
                          </m:sSup>
                          <m:r>
                            <a:rPr lang="en-US" b="0" i="1" smtClean="0">
                              <a:latin typeface="Cambria Math" panose="02040503050406030204" pitchFamily="18" charset="0"/>
                            </a:rPr>
                            <m:t>)</m:t>
                          </m:r>
                        </m:num>
                        <m:den>
                          <m:d>
                            <m:dPr>
                              <m:ctrlPr>
                                <a:rPr lang="en-US" b="0" i="1" smtClean="0">
                                  <a:latin typeface="Cambria Math" panose="02040503050406030204" pitchFamily="18" charset="0"/>
                                </a:rPr>
                              </m:ctrlPr>
                            </m:dPr>
                            <m:e>
                              <m:r>
                                <a:rPr lang="en-US" b="0" i="1" smtClean="0">
                                  <a:latin typeface="Cambria Math" panose="02040503050406030204" pitchFamily="18" charset="0"/>
                                </a:rPr>
                                <m:t>1−0.81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−2</m:t>
                                  </m:r>
                                </m:sup>
                              </m:sSup>
                            </m:e>
                          </m:d>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3" y="346019"/>
                <a:ext cx="8959040" cy="6154535"/>
              </a:xfrm>
              <a:blipFill rotWithShape="0">
                <a:blip r:embed="rId2"/>
                <a:stretch>
                  <a:fillRect l="-1973" t="-1784"/>
                </a:stretch>
              </a:blipFill>
            </p:spPr>
            <p:txBody>
              <a:bodyPr/>
              <a:lstStyle/>
              <a:p>
                <a:r>
                  <a:rPr lang="el-GR">
                    <a:noFill/>
                  </a:rPr>
                  <a:t> </a:t>
                </a:r>
              </a:p>
            </p:txBody>
          </p:sp>
        </mc:Fallback>
      </mc:AlternateContent>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cxnSp>
        <p:nvCxnSpPr>
          <p:cNvPr id="15" name="Straight Arrow Connector 14"/>
          <p:cNvCxnSpPr/>
          <p:nvPr/>
        </p:nvCxnSpPr>
        <p:spPr>
          <a:xfrm flipV="1">
            <a:off x="2734147" y="3423286"/>
            <a:ext cx="2444435" cy="5511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2735494" y="4154836"/>
            <a:ext cx="2506462" cy="11957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p14="http://schemas.microsoft.com/office/powerpoint/2010/main" Requires="p14">
          <p:contentPart p14:bwMode="auto" r:id="rId3">
            <p14:nvContentPartPr>
              <p14:cNvPr id="6" name="Ink 5"/>
              <p14:cNvContentPartPr/>
              <p14:nvPr/>
            </p14:nvContentPartPr>
            <p14:xfrm>
              <a:off x="649080" y="2485800"/>
              <a:ext cx="8009640" cy="3815640"/>
            </p14:xfrm>
          </p:contentPart>
        </mc:Choice>
        <mc:Fallback>
          <p:pic>
            <p:nvPicPr>
              <p:cNvPr id="6" name="Ink 5"/>
              <p:cNvPicPr/>
              <p:nvPr/>
            </p:nvPicPr>
            <p:blipFill>
              <a:blip r:embed="rId4"/>
              <a:stretch>
                <a:fillRect/>
              </a:stretch>
            </p:blipFill>
            <p:spPr>
              <a:xfrm>
                <a:off x="641160" y="2477160"/>
                <a:ext cx="8028720" cy="3834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p14:cNvContentPartPr/>
              <p14:nvPr/>
            </p14:nvContentPartPr>
            <p14:xfrm>
              <a:off x="785520" y="2394000"/>
              <a:ext cx="7774560" cy="4160880"/>
            </p14:xfrm>
          </p:contentPart>
        </mc:Choice>
        <mc:Fallback>
          <p:pic>
            <p:nvPicPr>
              <p:cNvPr id="7" name="Ink 6"/>
              <p:cNvPicPr/>
              <p:nvPr/>
            </p:nvPicPr>
            <p:blipFill>
              <a:blip r:embed="rId6"/>
              <a:stretch>
                <a:fillRect/>
              </a:stretch>
            </p:blipFill>
            <p:spPr>
              <a:xfrm>
                <a:off x="776880" y="2385720"/>
                <a:ext cx="7793280" cy="4179240"/>
              </a:xfrm>
              <a:prstGeom prst="rect">
                <a:avLst/>
              </a:prstGeom>
            </p:spPr>
          </p:pic>
        </mc:Fallback>
      </mc:AlternateContent>
    </p:spTree>
    <p:extLst>
      <p:ext uri="{BB962C8B-B14F-4D97-AF65-F5344CB8AC3E}">
        <p14:creationId xmlns:p14="http://schemas.microsoft.com/office/powerpoint/2010/main" val="37514286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t>
            </a:r>
            <a:r>
              <a:rPr lang="el-GR" b="1" dirty="0" smtClean="0"/>
              <a:t>Διάσπαση σε Ελάχιστης Φάσης και </a:t>
            </a:r>
            <a:r>
              <a:rPr lang="en-US" b="1" dirty="0" smtClean="0"/>
              <a:t>All-pass </a:t>
            </a:r>
            <a:r>
              <a:rPr lang="el-GR" b="1" dirty="0" smtClean="0"/>
              <a:t>Συστήματα</a:t>
            </a:r>
            <a:endParaRPr lang="el-GR" dirty="0" smtClean="0"/>
          </a:p>
          <a:p>
            <a:pPr>
              <a:buClrTx/>
              <a:buSzPct val="120000"/>
              <a:buFont typeface="Arial" panose="020B0604020202020204" pitchFamily="34" charset="0"/>
              <a:buChar char="•"/>
            </a:pPr>
            <a:r>
              <a:rPr lang="el-GR" dirty="0" smtClean="0"/>
              <a:t> Παράδειγμα:</a:t>
            </a:r>
            <a:endParaRPr lang="en-US" dirty="0" smtClean="0"/>
          </a:p>
          <a:p>
            <a:pPr marL="0" indent="0">
              <a:buClrTx/>
              <a:buSzPct val="120000"/>
              <a:buNone/>
            </a:pPr>
            <a:endParaRPr lang="en-US" dirty="0"/>
          </a:p>
        </p:txBody>
      </p:sp>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143640" y="1156680"/>
              <a:ext cx="8865360" cy="5347800"/>
            </p14:xfrm>
          </p:contentPart>
        </mc:Choice>
        <mc:Fallback>
          <p:pic>
            <p:nvPicPr>
              <p:cNvPr id="6" name="Ink 5"/>
              <p:cNvPicPr/>
              <p:nvPr/>
            </p:nvPicPr>
            <p:blipFill>
              <a:blip r:embed="rId3"/>
              <a:stretch>
                <a:fillRect/>
              </a:stretch>
            </p:blipFill>
            <p:spPr>
              <a:xfrm>
                <a:off x="133560" y="1148760"/>
                <a:ext cx="8885520" cy="5366880"/>
              </a:xfrm>
              <a:prstGeom prst="rect">
                <a:avLst/>
              </a:prstGeom>
            </p:spPr>
          </p:pic>
        </mc:Fallback>
      </mc:AlternateContent>
    </p:spTree>
    <p:extLst>
      <p:ext uri="{BB962C8B-B14F-4D97-AF65-F5344CB8AC3E}">
        <p14:creationId xmlns:p14="http://schemas.microsoft.com/office/powerpoint/2010/main" val="3525583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p:sp>
        <p:nvSpPr>
          <p:cNvPr id="3" name="Content Placeholder 2"/>
          <p:cNvSpPr>
            <a:spLocks noGrp="1"/>
          </p:cNvSpPr>
          <p:nvPr>
            <p:ph idx="1"/>
          </p:nvPr>
        </p:nvSpPr>
        <p:spPr>
          <a:xfrm>
            <a:off x="87282" y="437459"/>
            <a:ext cx="8959042" cy="6132713"/>
          </a:xfrm>
        </p:spPr>
        <p:txBody>
          <a:bodyPr>
            <a:normAutofit/>
          </a:bodyPr>
          <a:lstStyle/>
          <a:p>
            <a:pPr>
              <a:buClrTx/>
              <a:buSzPct val="120000"/>
              <a:buFont typeface="Arial" panose="020B0604020202020204" pitchFamily="34" charset="0"/>
              <a:buChar char="•"/>
            </a:pPr>
            <a:r>
              <a:rPr lang="el-GR" b="1" dirty="0" smtClean="0"/>
              <a:t> Διάγραμμα </a:t>
            </a:r>
            <a:r>
              <a:rPr lang="el-GR" b="1" dirty="0"/>
              <a:t>Διανυσμάτων (επανάληψη…)</a:t>
            </a:r>
            <a:endParaRPr lang="el-GR" b="1" dirty="0" smtClean="0"/>
          </a:p>
          <a:p>
            <a:pPr marL="0" indent="0">
              <a:buClrTx/>
              <a:buSzPct val="120000"/>
              <a:buNone/>
            </a:pPr>
            <a:endParaRPr lang="en-US" sz="100" b="0" i="1" dirty="0" smtClean="0">
              <a:solidFill>
                <a:schemeClr val="tx1"/>
              </a:solidFill>
              <a:latin typeface="Cambria Math" panose="02040503050406030204" pitchFamily="18" charset="0"/>
            </a:endParaRPr>
          </a:p>
          <a:p>
            <a:pPr marL="0" indent="0">
              <a:buClrTx/>
              <a:buSzPct val="120000"/>
              <a:buNone/>
            </a:pPr>
            <a:endParaRPr lang="el-GR" dirty="0" smtClean="0"/>
          </a:p>
          <a:p>
            <a:pPr marL="0" indent="0">
              <a:buClrTx/>
              <a:buSzPct val="120000"/>
              <a:buNone/>
            </a:pPr>
            <a:endParaRPr lang="el-GR" dirty="0"/>
          </a:p>
          <a:p>
            <a:pPr marL="0" indent="0">
              <a:buClrTx/>
              <a:buSzPct val="120000"/>
              <a:buNone/>
            </a:pPr>
            <a:endParaRPr lang="el-GR" dirty="0" smtClean="0"/>
          </a:p>
          <a:p>
            <a:pPr marL="0" indent="0">
              <a:buClrTx/>
              <a:buSzPct val="120000"/>
              <a:buNone/>
            </a:pPr>
            <a:endParaRPr lang="el-GR" dirty="0"/>
          </a:p>
          <a:p>
            <a:pPr marL="0" indent="0">
              <a:buClrTx/>
              <a:buSzPct val="120000"/>
              <a:buNone/>
            </a:pPr>
            <a:endParaRPr lang="el-GR" dirty="0" smtClean="0"/>
          </a:p>
          <a:p>
            <a:pPr marL="0" indent="0">
              <a:buClrTx/>
              <a:buSzPct val="120000"/>
              <a:buNone/>
            </a:pPr>
            <a:endParaRPr lang="el-GR" dirty="0"/>
          </a:p>
          <a:p>
            <a:pPr marL="0" indent="0">
              <a:buClrTx/>
              <a:buSzPct val="120000"/>
              <a:buNone/>
            </a:pPr>
            <a:endParaRPr lang="el-GR" dirty="0" smtClean="0"/>
          </a:p>
          <a:p>
            <a:pPr marL="0" indent="0">
              <a:buClrTx/>
              <a:buSzPct val="120000"/>
              <a:buNone/>
            </a:pPr>
            <a:endParaRPr lang="el-GR" dirty="0" smtClean="0"/>
          </a:p>
          <a:p>
            <a:pPr marL="0" indent="0">
              <a:buClrTx/>
              <a:buSzPct val="120000"/>
              <a:buNone/>
            </a:pPr>
            <a:endParaRPr lang="el-GR" dirty="0" smtClean="0"/>
          </a:p>
        </p:txBody>
      </p:sp>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pic>
        <p:nvPicPr>
          <p:cNvPr id="8" name="Picture 7"/>
          <p:cNvPicPr>
            <a:picLocks noChangeAspect="1"/>
          </p:cNvPicPr>
          <p:nvPr/>
        </p:nvPicPr>
        <p:blipFill>
          <a:blip r:embed="rId3"/>
          <a:stretch>
            <a:fillRect/>
          </a:stretch>
        </p:blipFill>
        <p:spPr>
          <a:xfrm>
            <a:off x="0" y="786051"/>
            <a:ext cx="9052284" cy="5435528"/>
          </a:xfrm>
          <a:prstGeom prst="rect">
            <a:avLst/>
          </a:prstGeom>
        </p:spPr>
      </p:pic>
    </p:spTree>
    <p:extLst>
      <p:ext uri="{BB962C8B-B14F-4D97-AF65-F5344CB8AC3E}">
        <p14:creationId xmlns:p14="http://schemas.microsoft.com/office/powerpoint/2010/main" val="36351266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p:sp>
        <p:nvSpPr>
          <p:cNvPr id="3" name="Content Placeholder 2"/>
          <p:cNvSpPr>
            <a:spLocks noGrp="1"/>
          </p:cNvSpPr>
          <p:nvPr>
            <p:ph idx="1"/>
          </p:nvPr>
        </p:nvSpPr>
        <p:spPr>
          <a:xfrm>
            <a:off x="87283" y="346019"/>
            <a:ext cx="8959040" cy="6154535"/>
          </a:xfrm>
        </p:spPr>
        <p:txBody>
          <a:bodyPr>
            <a:normAutofit/>
          </a:bodyPr>
          <a:lstStyle/>
          <a:p>
            <a:pPr marL="0" indent="0" algn="ctr">
              <a:buClrTx/>
              <a:buSzPct val="120000"/>
              <a:buNone/>
            </a:pPr>
            <a:endParaRPr lang="el-GR" sz="5400" b="1" dirty="0"/>
          </a:p>
          <a:p>
            <a:pPr marL="0" indent="0" algn="ctr">
              <a:buClrTx/>
              <a:buSzPct val="120000"/>
              <a:buNone/>
            </a:pPr>
            <a:r>
              <a:rPr lang="el-GR" sz="5400" b="1" dirty="0" smtClean="0">
                <a:ln w="22225">
                  <a:solidFill>
                    <a:srgbClr val="00B0F0"/>
                  </a:solidFill>
                  <a:prstDash val="solid"/>
                </a:ln>
                <a:solidFill>
                  <a:schemeClr val="bg2">
                    <a:lumMod val="90000"/>
                  </a:schemeClr>
                </a:solidFill>
              </a:rPr>
              <a:t>ΤΕΛΟΣ ΔΙΑΛΕΞΗΣ</a:t>
            </a:r>
          </a:p>
        </p:txBody>
      </p:sp>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8750" y="3243090"/>
            <a:ext cx="4057650" cy="2486026"/>
          </a:xfrm>
          <a:prstGeom prst="ellipse">
            <a:avLst/>
          </a:prstGeom>
          <a:ln w="63500" cap="rnd">
            <a:solidFill>
              <a:srgbClr val="00B0F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991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p:sp>
        <p:nvSpPr>
          <p:cNvPr id="3" name="Content Placeholder 2"/>
          <p:cNvSpPr>
            <a:spLocks noGrp="1"/>
          </p:cNvSpPr>
          <p:nvPr>
            <p:ph idx="1"/>
          </p:nvPr>
        </p:nvSpPr>
        <p:spPr>
          <a:xfrm>
            <a:off x="87282" y="437459"/>
            <a:ext cx="8959042" cy="6132713"/>
          </a:xfrm>
        </p:spPr>
        <p:txBody>
          <a:bodyPr>
            <a:normAutofit/>
          </a:bodyPr>
          <a:lstStyle/>
          <a:p>
            <a:pPr>
              <a:buClrTx/>
              <a:buSzPct val="120000"/>
              <a:buFont typeface="Arial" panose="020B0604020202020204" pitchFamily="34" charset="0"/>
              <a:buChar char="•"/>
            </a:pPr>
            <a:r>
              <a:rPr lang="el-GR" b="1" dirty="0" smtClean="0"/>
              <a:t> Διάγραμμα Διανυσμάτων</a:t>
            </a:r>
            <a:r>
              <a:rPr lang="en-US" b="1" dirty="0" smtClean="0"/>
              <a:t/>
            </a:r>
            <a:br>
              <a:rPr lang="en-US" b="1" dirty="0" smtClean="0"/>
            </a:br>
            <a:r>
              <a:rPr lang="el-GR" b="1" dirty="0"/>
              <a:t>(επανάληψη…)</a:t>
            </a:r>
            <a:endParaRPr lang="el-GR" dirty="0"/>
          </a:p>
          <a:p>
            <a:pPr>
              <a:buClrTx/>
              <a:buSzPct val="120000"/>
              <a:buFont typeface="Arial" panose="020B0604020202020204" pitchFamily="34" charset="0"/>
              <a:buChar char="•"/>
            </a:pPr>
            <a:endParaRPr lang="el-GR" b="1" dirty="0" smtClean="0"/>
          </a:p>
          <a:p>
            <a:pPr marL="0" indent="0">
              <a:buClrTx/>
              <a:buSzPct val="120000"/>
              <a:buNone/>
            </a:pPr>
            <a:endParaRPr lang="en-US" sz="100" b="0" i="1" dirty="0" smtClean="0">
              <a:solidFill>
                <a:schemeClr val="tx1"/>
              </a:solidFill>
              <a:latin typeface="Cambria Math" panose="02040503050406030204" pitchFamily="18" charset="0"/>
            </a:endParaRPr>
          </a:p>
          <a:p>
            <a:pPr marL="0" indent="0">
              <a:buNone/>
            </a:pPr>
            <a:endParaRPr lang="el-GR" dirty="0"/>
          </a:p>
          <a:p>
            <a:pPr marL="0" indent="0">
              <a:buClrTx/>
              <a:buSzPct val="120000"/>
              <a:buNone/>
            </a:pPr>
            <a:endParaRPr lang="el-GR" dirty="0" smtClean="0"/>
          </a:p>
          <a:p>
            <a:pPr marL="0" indent="0">
              <a:buClrTx/>
              <a:buSzPct val="120000"/>
              <a:buNone/>
            </a:pPr>
            <a:endParaRPr lang="el-GR" dirty="0"/>
          </a:p>
          <a:p>
            <a:pPr marL="0" indent="0">
              <a:buClrTx/>
              <a:buSzPct val="120000"/>
              <a:buNone/>
            </a:pPr>
            <a:endParaRPr lang="el-GR" dirty="0" smtClean="0"/>
          </a:p>
          <a:p>
            <a:pPr marL="0" indent="0">
              <a:buClrTx/>
              <a:buSzPct val="120000"/>
              <a:buNone/>
            </a:pPr>
            <a:endParaRPr lang="el-GR" dirty="0"/>
          </a:p>
          <a:p>
            <a:pPr marL="0" indent="0">
              <a:buClrTx/>
              <a:buSzPct val="120000"/>
              <a:buNone/>
            </a:pPr>
            <a:endParaRPr lang="el-GR" dirty="0" smtClean="0"/>
          </a:p>
          <a:p>
            <a:pPr marL="0" indent="0">
              <a:buClrTx/>
              <a:buSzPct val="120000"/>
              <a:buNone/>
            </a:pPr>
            <a:endParaRPr lang="el-GR" dirty="0"/>
          </a:p>
          <a:p>
            <a:pPr marL="0" indent="0">
              <a:buClrTx/>
              <a:buSzPct val="120000"/>
              <a:buNone/>
            </a:pPr>
            <a:endParaRPr lang="el-GR" dirty="0" smtClean="0"/>
          </a:p>
          <a:p>
            <a:pPr marL="0" indent="0">
              <a:buClrTx/>
              <a:buSzPct val="120000"/>
              <a:buNone/>
            </a:pPr>
            <a:endParaRPr lang="el-GR" dirty="0" smtClean="0"/>
          </a:p>
          <a:p>
            <a:pPr marL="0" indent="0">
              <a:buClrTx/>
              <a:buSzPct val="120000"/>
              <a:buNone/>
            </a:pPr>
            <a:endParaRPr lang="el-GR" dirty="0" smtClean="0"/>
          </a:p>
        </p:txBody>
      </p:sp>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pic>
        <p:nvPicPr>
          <p:cNvPr id="7" name="Picture 6"/>
          <p:cNvPicPr>
            <a:picLocks noChangeAspect="1"/>
          </p:cNvPicPr>
          <p:nvPr/>
        </p:nvPicPr>
        <p:blipFill rotWithShape="1">
          <a:blip r:embed="rId3"/>
          <a:srcRect l="442"/>
          <a:stretch/>
        </p:blipFill>
        <p:spPr>
          <a:xfrm rot="5400000">
            <a:off x="2924261" y="435411"/>
            <a:ext cx="6198696" cy="6045429"/>
          </a:xfrm>
          <a:prstGeom prst="rect">
            <a:avLst/>
          </a:prstGeom>
        </p:spPr>
      </p:pic>
    </p:spTree>
    <p:extLst>
      <p:ext uri="{BB962C8B-B14F-4D97-AF65-F5344CB8AC3E}">
        <p14:creationId xmlns:p14="http://schemas.microsoft.com/office/powerpoint/2010/main" val="2240114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14"/>
          <p:cNvGrpSpPr/>
          <p:nvPr/>
        </p:nvGrpSpPr>
        <p:grpSpPr>
          <a:xfrm>
            <a:off x="2984269" y="369341"/>
            <a:ext cx="6070831" cy="6181721"/>
            <a:chOff x="3557589" y="369341"/>
            <a:chExt cx="5497511" cy="6181721"/>
          </a:xfrm>
        </p:grpSpPr>
        <p:grpSp>
          <p:nvGrpSpPr>
            <p:cNvPr id="14" name="Group 13"/>
            <p:cNvGrpSpPr/>
            <p:nvPr/>
          </p:nvGrpSpPr>
          <p:grpSpPr>
            <a:xfrm>
              <a:off x="4895850" y="369343"/>
              <a:ext cx="4159250" cy="6181719"/>
              <a:chOff x="4895850" y="369343"/>
              <a:chExt cx="4159250" cy="6181719"/>
            </a:xfrm>
          </p:grpSpPr>
          <p:pic>
            <p:nvPicPr>
              <p:cNvPr id="8" name="Picture 7"/>
              <p:cNvPicPr>
                <a:picLocks noChangeAspect="1"/>
              </p:cNvPicPr>
              <p:nvPr/>
            </p:nvPicPr>
            <p:blipFill rotWithShape="1">
              <a:blip r:embed="rId3"/>
              <a:srcRect b="25170"/>
              <a:stretch/>
            </p:blipFill>
            <p:spPr>
              <a:xfrm rot="5400000">
                <a:off x="3946528" y="1442490"/>
                <a:ext cx="6181719" cy="4035425"/>
              </a:xfrm>
              <a:prstGeom prst="rect">
                <a:avLst/>
              </a:prstGeom>
            </p:spPr>
          </p:pic>
          <p:sp>
            <p:nvSpPr>
              <p:cNvPr id="13" name="Rectangle 12"/>
              <p:cNvSpPr/>
              <p:nvPr/>
            </p:nvSpPr>
            <p:spPr>
              <a:xfrm>
                <a:off x="4895850" y="2447925"/>
                <a:ext cx="211107"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grpSp>
          <p:nvGrpSpPr>
            <p:cNvPr id="12" name="Group 11"/>
            <p:cNvGrpSpPr/>
            <p:nvPr/>
          </p:nvGrpSpPr>
          <p:grpSpPr>
            <a:xfrm>
              <a:off x="3557589" y="369341"/>
              <a:ext cx="1485898" cy="6181719"/>
              <a:chOff x="3576639" y="369341"/>
              <a:chExt cx="1485898" cy="6181719"/>
            </a:xfrm>
          </p:grpSpPr>
          <p:pic>
            <p:nvPicPr>
              <p:cNvPr id="9" name="Picture 8"/>
              <p:cNvPicPr>
                <a:picLocks noChangeAspect="1"/>
              </p:cNvPicPr>
              <p:nvPr/>
            </p:nvPicPr>
            <p:blipFill rotWithShape="1">
              <a:blip r:embed="rId3"/>
              <a:srcRect t="73241"/>
              <a:stretch/>
            </p:blipFill>
            <p:spPr>
              <a:xfrm rot="5400000">
                <a:off x="1207297" y="2738683"/>
                <a:ext cx="6181719" cy="1443036"/>
              </a:xfrm>
              <a:prstGeom prst="rect">
                <a:avLst/>
              </a:prstGeom>
            </p:spPr>
          </p:pic>
          <p:sp>
            <p:nvSpPr>
              <p:cNvPr id="10" name="Rectangle 9"/>
              <p:cNvSpPr/>
              <p:nvPr/>
            </p:nvSpPr>
            <p:spPr>
              <a:xfrm>
                <a:off x="4943475" y="933450"/>
                <a:ext cx="85725" cy="800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1" name="Rectangle 10"/>
              <p:cNvSpPr/>
              <p:nvPr/>
            </p:nvSpPr>
            <p:spPr>
              <a:xfrm>
                <a:off x="4976812" y="5026920"/>
                <a:ext cx="85725" cy="800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grpSp>
      <p:sp>
        <p:nvSpPr>
          <p:cNvPr id="2" name="Title 1"/>
          <p:cNvSpPr>
            <a:spLocks noGrp="1"/>
          </p:cNvSpPr>
          <p:nvPr>
            <p:ph type="title"/>
          </p:nvPr>
        </p:nvSpPr>
        <p:spPr>
          <a:xfrm>
            <a:off x="-31174" y="12573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p:sp>
        <p:nvSpPr>
          <p:cNvPr id="3" name="Content Placeholder 2"/>
          <p:cNvSpPr>
            <a:spLocks noGrp="1"/>
          </p:cNvSpPr>
          <p:nvPr>
            <p:ph idx="1"/>
          </p:nvPr>
        </p:nvSpPr>
        <p:spPr>
          <a:xfrm>
            <a:off x="87282" y="437459"/>
            <a:ext cx="8959042" cy="6132713"/>
          </a:xfrm>
        </p:spPr>
        <p:txBody>
          <a:bodyPr>
            <a:normAutofit/>
          </a:bodyPr>
          <a:lstStyle/>
          <a:p>
            <a:pPr>
              <a:buClrTx/>
              <a:buSzPct val="120000"/>
              <a:buFont typeface="Arial" panose="020B0604020202020204" pitchFamily="34" charset="0"/>
              <a:buChar char="•"/>
            </a:pPr>
            <a:r>
              <a:rPr lang="el-GR" b="1" dirty="0" smtClean="0"/>
              <a:t> Διάγραμμα Διανυσμάτων</a:t>
            </a:r>
            <a:r>
              <a:rPr lang="en-US" b="1" dirty="0" smtClean="0"/>
              <a:t/>
            </a:r>
            <a:br>
              <a:rPr lang="en-US" b="1" dirty="0" smtClean="0"/>
            </a:br>
            <a:r>
              <a:rPr lang="el-GR" b="1" dirty="0"/>
              <a:t>(επανάληψη…)</a:t>
            </a:r>
            <a:endParaRPr lang="el-GR" dirty="0"/>
          </a:p>
          <a:p>
            <a:pPr>
              <a:buClrTx/>
              <a:buSzPct val="120000"/>
              <a:buFont typeface="Arial" panose="020B0604020202020204" pitchFamily="34" charset="0"/>
              <a:buChar char="•"/>
            </a:pPr>
            <a:endParaRPr lang="el-GR" b="1" dirty="0" smtClean="0"/>
          </a:p>
          <a:p>
            <a:pPr marL="0" indent="0">
              <a:buClrTx/>
              <a:buSzPct val="120000"/>
              <a:buNone/>
            </a:pPr>
            <a:endParaRPr lang="en-US" sz="100" b="0" i="1" dirty="0" smtClean="0">
              <a:solidFill>
                <a:schemeClr val="tx1"/>
              </a:solidFill>
              <a:latin typeface="Cambria Math" panose="02040503050406030204" pitchFamily="18" charset="0"/>
            </a:endParaRPr>
          </a:p>
          <a:p>
            <a:pPr marL="0" indent="0">
              <a:buNone/>
            </a:pPr>
            <a:endParaRPr lang="el-GR" dirty="0"/>
          </a:p>
          <a:p>
            <a:pPr marL="0" indent="0">
              <a:buClrTx/>
              <a:buSzPct val="120000"/>
              <a:buNone/>
            </a:pPr>
            <a:endParaRPr lang="el-GR" dirty="0" smtClean="0"/>
          </a:p>
          <a:p>
            <a:pPr marL="0" indent="0">
              <a:buClrTx/>
              <a:buSzPct val="120000"/>
              <a:buNone/>
            </a:pPr>
            <a:endParaRPr lang="el-GR" dirty="0"/>
          </a:p>
          <a:p>
            <a:pPr marL="0" indent="0">
              <a:buClrTx/>
              <a:buSzPct val="120000"/>
              <a:buNone/>
            </a:pPr>
            <a:endParaRPr lang="el-GR" dirty="0" smtClean="0"/>
          </a:p>
          <a:p>
            <a:pPr marL="0" indent="0">
              <a:buClrTx/>
              <a:buSzPct val="120000"/>
              <a:buNone/>
            </a:pPr>
            <a:endParaRPr lang="el-GR" dirty="0"/>
          </a:p>
          <a:p>
            <a:pPr marL="0" indent="0">
              <a:buClrTx/>
              <a:buSzPct val="120000"/>
              <a:buNone/>
            </a:pPr>
            <a:endParaRPr lang="el-GR" dirty="0" smtClean="0"/>
          </a:p>
          <a:p>
            <a:pPr marL="0" indent="0">
              <a:buClrTx/>
              <a:buSzPct val="120000"/>
              <a:buNone/>
            </a:pPr>
            <a:endParaRPr lang="el-GR" dirty="0"/>
          </a:p>
          <a:p>
            <a:pPr marL="0" indent="0">
              <a:buClrTx/>
              <a:buSzPct val="120000"/>
              <a:buNone/>
            </a:pPr>
            <a:endParaRPr lang="el-GR" dirty="0" smtClean="0"/>
          </a:p>
          <a:p>
            <a:pPr marL="0" indent="0">
              <a:buClrTx/>
              <a:buSzPct val="120000"/>
              <a:buNone/>
            </a:pPr>
            <a:endParaRPr lang="el-GR" dirty="0" smtClean="0"/>
          </a:p>
          <a:p>
            <a:pPr marL="0" indent="0">
              <a:buClrTx/>
              <a:buSzPct val="120000"/>
              <a:buNone/>
            </a:pPr>
            <a:endParaRPr lang="el-GR" dirty="0" smtClean="0"/>
          </a:p>
        </p:txBody>
      </p:sp>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Tree>
    <p:extLst>
      <p:ext uri="{BB962C8B-B14F-4D97-AF65-F5344CB8AC3E}">
        <p14:creationId xmlns:p14="http://schemas.microsoft.com/office/powerpoint/2010/main" val="41553332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2" y="437459"/>
                <a:ext cx="8959042" cy="6132713"/>
              </a:xfrm>
            </p:spPr>
            <p:txBody>
              <a:bodyPr>
                <a:normAutofit fontScale="92500"/>
              </a:bodyPr>
              <a:lstStyle/>
              <a:p>
                <a:pPr>
                  <a:buClrTx/>
                  <a:buSzPct val="120000"/>
                  <a:buFont typeface="Arial" panose="020B0604020202020204" pitchFamily="34" charset="0"/>
                  <a:buChar char="•"/>
                </a:pPr>
                <a:r>
                  <a:rPr lang="el-GR" b="1" dirty="0" smtClean="0"/>
                  <a:t> Σχέση Απόκρισης Πλάτους και Απόκρισης Φάσης</a:t>
                </a:r>
              </a:p>
              <a:p>
                <a:pPr>
                  <a:buClrTx/>
                  <a:buSzPct val="120000"/>
                  <a:buFont typeface="Arial" panose="020B0604020202020204" pitchFamily="34" charset="0"/>
                  <a:buChar char="•"/>
                </a:pPr>
                <a:r>
                  <a:rPr lang="el-GR" b="1" dirty="0"/>
                  <a:t> </a:t>
                </a:r>
                <a:r>
                  <a:rPr lang="el-GR" b="1" dirty="0" smtClean="0"/>
                  <a:t>Ερώτημα: </a:t>
                </a:r>
                <a:r>
                  <a:rPr lang="el-GR" dirty="0" smtClean="0"/>
                  <a:t>υπάρχει κάποια σχέση μεταξύ των αποκρίσεων πλάτους και φάσης ενός ΓΧΑ συστήματος που περιγράφεται ως ρητή συνάρτηση μεταφοράς?</a:t>
                </a:r>
              </a:p>
              <a:p>
                <a:pPr marL="0" indent="0">
                  <a:buClrTx/>
                  <a:buSzPct val="120000"/>
                  <a:buNone/>
                </a:pPr>
                <a:endParaRPr lang="el-GR" b="1" dirty="0" smtClean="0"/>
              </a:p>
              <a:p>
                <a:pPr>
                  <a:buClrTx/>
                  <a:buSzPct val="120000"/>
                  <a:buFont typeface="Arial" panose="020B0604020202020204" pitchFamily="34" charset="0"/>
                  <a:buChar char="•"/>
                </a:pPr>
                <a:r>
                  <a:rPr lang="el-GR" b="1" dirty="0" smtClean="0"/>
                  <a:t> Εναλλακτική διατύπωση: </a:t>
                </a:r>
                <a:r>
                  <a:rPr lang="el-GR" dirty="0" smtClean="0"/>
                  <a:t>μπορεί κανείς να υπολογίσει την απόκριση φάσης από την απόκριση πλάτους? Αν ναι, πότε?</a:t>
                </a:r>
              </a:p>
              <a:p>
                <a:pPr>
                  <a:buClrTx/>
                  <a:buSzPct val="120000"/>
                  <a:buFont typeface="Arial" panose="020B0604020202020204" pitchFamily="34" charset="0"/>
                  <a:buChar char="•"/>
                </a:pPr>
                <a:endParaRPr lang="el-GR" b="1" dirty="0" smtClean="0"/>
              </a:p>
              <a:p>
                <a:pPr>
                  <a:buClrTx/>
                  <a:buSzPct val="120000"/>
                  <a:buFont typeface="Arial" panose="020B0604020202020204" pitchFamily="34" charset="0"/>
                  <a:buChar char="•"/>
                </a:pPr>
                <a:r>
                  <a:rPr lang="el-GR" b="1" dirty="0" smtClean="0"/>
                  <a:t> Πρακτικότερη διατύπωση: </a:t>
                </a:r>
                <a:r>
                  <a:rPr lang="el-GR" dirty="0" smtClean="0"/>
                  <a:t>μπορεί κανείς να υπολογίσει τη συνάρτηση μεταφοράς </a:t>
                </a:r>
                <a14:m>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oMath>
                </a14:m>
                <a:r>
                  <a:rPr lang="en-US" b="1" dirty="0" smtClean="0"/>
                  <a:t> </a:t>
                </a:r>
                <a:r>
                  <a:rPr lang="el-GR" dirty="0" smtClean="0"/>
                  <a:t>από την απόκριση πλάτους </a:t>
                </a:r>
                <a14:m>
                  <m:oMath xmlns:m="http://schemas.openxmlformats.org/officeDocument/2006/math">
                    <m:d>
                      <m:dPr>
                        <m:begChr m:val="|"/>
                        <m:endChr m:val="|"/>
                        <m:ctrlPr>
                          <a:rPr lang="el-GR" b="0" i="1" smtClean="0">
                            <a:latin typeface="Cambria Math" panose="02040503050406030204" pitchFamily="18" charset="0"/>
                          </a:rPr>
                        </m:ctrlPr>
                      </m:dPr>
                      <m:e>
                        <m:r>
                          <a:rPr lang="en-US" b="0" i="1" smtClean="0">
                            <a:latin typeface="Cambria Math" panose="02040503050406030204" pitchFamily="18" charset="0"/>
                          </a:rPr>
                          <m:t>𝐻</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l-GR" b="0" i="1" smtClean="0">
                                    <a:latin typeface="Cambria Math" panose="02040503050406030204" pitchFamily="18" charset="0"/>
                                  </a:rPr>
                                  <m:t>𝜔</m:t>
                                </m:r>
                              </m:sup>
                            </m:sSup>
                          </m:e>
                        </m:d>
                      </m:e>
                    </m:d>
                  </m:oMath>
                </a14:m>
                <a:r>
                  <a:rPr lang="el-GR" dirty="0" smtClean="0"/>
                  <a:t>? </a:t>
                </a:r>
                <a:endParaRPr lang="el-GR" dirty="0"/>
              </a:p>
              <a:p>
                <a:pPr>
                  <a:buClrTx/>
                  <a:buSzPct val="120000"/>
                  <a:buFont typeface="Arial" panose="020B0604020202020204" pitchFamily="34" charset="0"/>
                  <a:buChar char="•"/>
                </a:pPr>
                <a:r>
                  <a:rPr lang="el-GR" b="1" dirty="0" smtClean="0"/>
                  <a:t> </a:t>
                </a:r>
                <a:r>
                  <a:rPr lang="el-GR" dirty="0" smtClean="0"/>
                  <a:t>Η τελευταία διατύπωση προφανώς μας λέει ότι αν είναι εφικτός αυτός ο υπολογισμός, τότε μπορούμε από τη συνάρτηση μεταφοράς να βρούμε τα πάντα για ένα δεδομένο ΓΧΑ σύστημα </a:t>
                </a:r>
              </a:p>
              <a:p>
                <a:pPr marL="0" indent="0">
                  <a:buClrTx/>
                  <a:buSzPct val="120000"/>
                  <a:buNone/>
                </a:pPr>
                <a:endParaRPr lang="el-GR" b="1" dirty="0" smtClean="0"/>
              </a:p>
              <a:p>
                <a:pPr>
                  <a:buClrTx/>
                  <a:buSzPct val="120000"/>
                  <a:buFont typeface="Arial" panose="020B0604020202020204" pitchFamily="34" charset="0"/>
                  <a:buChar char="•"/>
                </a:pPr>
                <a:r>
                  <a:rPr lang="el-GR" b="1" dirty="0" smtClean="0"/>
                  <a:t> Το ερώτημα λοιπόν μπορεί να επαναδιατυπωθεί (για τελευταία φορά </a:t>
                </a:r>
                <a:r>
                  <a:rPr lang="el-GR" b="1" dirty="0" smtClean="0">
                    <a:sym typeface="Wingdings" panose="05000000000000000000" pitchFamily="2" charset="2"/>
                  </a:rPr>
                  <a:t> ) ως: </a:t>
                </a:r>
                <a:r>
                  <a:rPr lang="el-GR" i="1" dirty="0" smtClean="0">
                    <a:effectLst/>
                    <a:sym typeface="Wingdings" panose="05000000000000000000" pitchFamily="2" charset="2"/>
                  </a:rPr>
                  <a:t>Μπορούμε να βρούμε τους πόλους και τα μηδενικά μιας συνάρτησης μεταφοράς </a:t>
                </a:r>
                <a14:m>
                  <m:oMath xmlns:m="http://schemas.openxmlformats.org/officeDocument/2006/math">
                    <m:r>
                      <a:rPr lang="en-US" b="0" i="1">
                        <a:effectLst/>
                        <a:latin typeface="Cambria Math" panose="02040503050406030204" pitchFamily="18" charset="0"/>
                      </a:rPr>
                      <m:t>𝐻</m:t>
                    </m:r>
                    <m:d>
                      <m:dPr>
                        <m:ctrlPr>
                          <a:rPr lang="en-US" i="1">
                            <a:effectLst/>
                            <a:latin typeface="Cambria Math" panose="02040503050406030204" pitchFamily="18" charset="0"/>
                          </a:rPr>
                        </m:ctrlPr>
                      </m:dPr>
                      <m:e>
                        <m:r>
                          <a:rPr lang="en-US" b="0" i="1">
                            <a:effectLst/>
                            <a:latin typeface="Cambria Math" panose="02040503050406030204" pitchFamily="18" charset="0"/>
                          </a:rPr>
                          <m:t>𝑧</m:t>
                        </m:r>
                      </m:e>
                    </m:d>
                  </m:oMath>
                </a14:m>
                <a:r>
                  <a:rPr lang="en-US" i="1" dirty="0">
                    <a:effectLst/>
                  </a:rPr>
                  <a:t> </a:t>
                </a:r>
                <a:r>
                  <a:rPr lang="el-GR" i="1" dirty="0" smtClean="0">
                    <a:effectLst/>
                  </a:rPr>
                  <a:t>από την απόκριση πλάτους </a:t>
                </a:r>
                <a14:m>
                  <m:oMath xmlns:m="http://schemas.openxmlformats.org/officeDocument/2006/math">
                    <m:d>
                      <m:dPr>
                        <m:begChr m:val="|"/>
                        <m:endChr m:val="|"/>
                        <m:ctrlPr>
                          <a:rPr lang="el-GR" i="1">
                            <a:effectLst/>
                            <a:latin typeface="Cambria Math" panose="02040503050406030204" pitchFamily="18" charset="0"/>
                          </a:rPr>
                        </m:ctrlPr>
                      </m:dPr>
                      <m:e>
                        <m:r>
                          <a:rPr lang="en-US" b="0" i="1">
                            <a:effectLst/>
                            <a:latin typeface="Cambria Math" panose="02040503050406030204" pitchFamily="18" charset="0"/>
                          </a:rPr>
                          <m:t>𝐻</m:t>
                        </m:r>
                        <m:d>
                          <m:dPr>
                            <m:ctrlPr>
                              <a:rPr lang="en-US" i="1">
                                <a:effectLst/>
                                <a:latin typeface="Cambria Math" panose="02040503050406030204" pitchFamily="18" charset="0"/>
                              </a:rPr>
                            </m:ctrlPr>
                          </m:dPr>
                          <m:e>
                            <m:sSup>
                              <m:sSupPr>
                                <m:ctrlPr>
                                  <a:rPr lang="en-US" i="1">
                                    <a:effectLst/>
                                    <a:latin typeface="Cambria Math" panose="02040503050406030204" pitchFamily="18" charset="0"/>
                                  </a:rPr>
                                </m:ctrlPr>
                              </m:sSupPr>
                              <m:e>
                                <m:r>
                                  <a:rPr lang="en-US" b="0" i="1">
                                    <a:effectLst/>
                                    <a:latin typeface="Cambria Math" panose="02040503050406030204" pitchFamily="18" charset="0"/>
                                  </a:rPr>
                                  <m:t>𝑒</m:t>
                                </m:r>
                              </m:e>
                              <m:sup>
                                <m:r>
                                  <a:rPr lang="en-US" b="0" i="1">
                                    <a:effectLst/>
                                    <a:latin typeface="Cambria Math" panose="02040503050406030204" pitchFamily="18" charset="0"/>
                                  </a:rPr>
                                  <m:t>𝑗</m:t>
                                </m:r>
                                <m:r>
                                  <a:rPr lang="el-GR" b="0" i="1">
                                    <a:effectLst/>
                                    <a:latin typeface="Cambria Math" panose="02040503050406030204" pitchFamily="18" charset="0"/>
                                  </a:rPr>
                                  <m:t>𝜔</m:t>
                                </m:r>
                              </m:sup>
                            </m:sSup>
                          </m:e>
                        </m:d>
                      </m:e>
                    </m:d>
                  </m:oMath>
                </a14:m>
                <a:r>
                  <a:rPr lang="el-GR" i="1" dirty="0">
                    <a:effectLst/>
                  </a:rPr>
                  <a:t>? </a:t>
                </a:r>
                <a:endParaRPr lang="el-GR" i="1" dirty="0" smtClean="0">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2" y="437459"/>
                <a:ext cx="8959042" cy="6132713"/>
              </a:xfrm>
              <a:blipFill rotWithShape="0">
                <a:blip r:embed="rId3"/>
                <a:stretch>
                  <a:fillRect l="-1837" t="-1690" r="-1565"/>
                </a:stretch>
              </a:blipFill>
            </p:spPr>
            <p:txBody>
              <a:bodyPr/>
              <a:lstStyle/>
              <a:p>
                <a:r>
                  <a:rPr lang="el-GR">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Tree>
    <p:extLst>
      <p:ext uri="{BB962C8B-B14F-4D97-AF65-F5344CB8AC3E}">
        <p14:creationId xmlns:p14="http://schemas.microsoft.com/office/powerpoint/2010/main" val="338460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 name="Group 15"/>
          <p:cNvGrpSpPr/>
          <p:nvPr/>
        </p:nvGrpSpPr>
        <p:grpSpPr>
          <a:xfrm>
            <a:off x="5129657" y="3138873"/>
            <a:ext cx="3863221" cy="3355099"/>
            <a:chOff x="4850257" y="3215073"/>
            <a:chExt cx="3863221" cy="3355099"/>
          </a:xfrm>
        </p:grpSpPr>
        <p:pic>
          <p:nvPicPr>
            <p:cNvPr id="14" name="Picture 13"/>
            <p:cNvPicPr>
              <a:picLocks noChangeAspect="1"/>
            </p:cNvPicPr>
            <p:nvPr/>
          </p:nvPicPr>
          <p:blipFill>
            <a:blip r:embed="rId3"/>
            <a:stretch>
              <a:fillRect/>
            </a:stretch>
          </p:blipFill>
          <p:spPr>
            <a:xfrm>
              <a:off x="4850257" y="3215073"/>
              <a:ext cx="3863221" cy="3355099"/>
            </a:xfrm>
            <a:prstGeom prst="rect">
              <a:avLst/>
            </a:prstGeom>
          </p:spPr>
        </p:pic>
        <p:sp>
          <p:nvSpPr>
            <p:cNvPr id="15" name="Rectangle 14"/>
            <p:cNvSpPr/>
            <p:nvPr/>
          </p:nvSpPr>
          <p:spPr>
            <a:xfrm>
              <a:off x="4927600" y="3246180"/>
              <a:ext cx="546100" cy="5384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grpSp>
        <p:nvGrpSpPr>
          <p:cNvPr id="13" name="Group 12"/>
          <p:cNvGrpSpPr/>
          <p:nvPr/>
        </p:nvGrpSpPr>
        <p:grpSpPr>
          <a:xfrm>
            <a:off x="4394200" y="647033"/>
            <a:ext cx="4652124" cy="2375567"/>
            <a:chOff x="1785937" y="655636"/>
            <a:chExt cx="5097463" cy="2776483"/>
          </a:xfrm>
        </p:grpSpPr>
        <p:pic>
          <p:nvPicPr>
            <p:cNvPr id="7" name="Picture 6"/>
            <p:cNvPicPr>
              <a:picLocks noChangeAspect="1"/>
            </p:cNvPicPr>
            <p:nvPr/>
          </p:nvPicPr>
          <p:blipFill>
            <a:blip r:embed="rId4"/>
            <a:stretch>
              <a:fillRect/>
            </a:stretch>
          </p:blipFill>
          <p:spPr>
            <a:xfrm>
              <a:off x="1785937" y="820737"/>
              <a:ext cx="5097463" cy="2462651"/>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4711700" y="2961477"/>
                  <a:ext cx="194092" cy="470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l-GR" i="1" smtClean="0">
                                <a:solidFill>
                                  <a:srgbClr val="000000"/>
                                </a:solidFill>
                                <a:latin typeface="Cambria Math" panose="02040503050406030204" pitchFamily="18" charset="0"/>
                              </a:rPr>
                            </m:ctrlPr>
                          </m:fPr>
                          <m:num>
                            <m:r>
                              <a:rPr lang="el-GR" i="1" smtClean="0">
                                <a:solidFill>
                                  <a:srgbClr val="000000"/>
                                </a:solidFill>
                                <a:latin typeface="Cambria Math" panose="02040503050406030204" pitchFamily="18" charset="0"/>
                              </a:rPr>
                              <m:t>𝜋</m:t>
                            </m:r>
                          </m:num>
                          <m:den>
                            <m:r>
                              <a:rPr lang="el-GR" i="1" smtClean="0">
                                <a:solidFill>
                                  <a:srgbClr val="000000"/>
                                </a:solidFill>
                                <a:latin typeface="Cambria Math" panose="02040503050406030204" pitchFamily="18" charset="0"/>
                              </a:rPr>
                              <m:t>4</m:t>
                            </m:r>
                          </m:den>
                        </m:f>
                      </m:oMath>
                    </m:oMathPara>
                  </a14:m>
                  <a:endParaRPr lang="el-GR" dirty="0">
                    <a:solidFill>
                      <a:srgbClr val="00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711700" y="2961477"/>
                  <a:ext cx="194092" cy="470642"/>
                </a:xfrm>
                <a:prstGeom prst="rect">
                  <a:avLst/>
                </a:prstGeom>
                <a:blipFill rotWithShape="0">
                  <a:blip r:embed="rId5"/>
                  <a:stretch>
                    <a:fillRect b="-1515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515881" y="2956516"/>
                  <a:ext cx="405688" cy="470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i="1" smtClean="0">
                            <a:solidFill>
                              <a:srgbClr val="000000"/>
                            </a:solidFill>
                            <a:latin typeface="Cambria Math" panose="02040503050406030204" pitchFamily="18" charset="0"/>
                          </a:rPr>
                          <m:t>−</m:t>
                        </m:r>
                        <m:f>
                          <m:fPr>
                            <m:ctrlPr>
                              <a:rPr lang="el-GR" i="1" smtClean="0">
                                <a:solidFill>
                                  <a:srgbClr val="000000"/>
                                </a:solidFill>
                                <a:latin typeface="Cambria Math" panose="02040503050406030204" pitchFamily="18" charset="0"/>
                              </a:rPr>
                            </m:ctrlPr>
                          </m:fPr>
                          <m:num>
                            <m:r>
                              <a:rPr lang="el-GR" i="1" smtClean="0">
                                <a:solidFill>
                                  <a:srgbClr val="000000"/>
                                </a:solidFill>
                                <a:latin typeface="Cambria Math" panose="02040503050406030204" pitchFamily="18" charset="0"/>
                              </a:rPr>
                              <m:t>𝜋</m:t>
                            </m:r>
                          </m:num>
                          <m:den>
                            <m:r>
                              <a:rPr lang="el-GR" i="1" smtClean="0">
                                <a:solidFill>
                                  <a:srgbClr val="000000"/>
                                </a:solidFill>
                                <a:latin typeface="Cambria Math" panose="02040503050406030204" pitchFamily="18" charset="0"/>
                              </a:rPr>
                              <m:t>4</m:t>
                            </m:r>
                          </m:den>
                        </m:f>
                      </m:oMath>
                    </m:oMathPara>
                  </a14:m>
                  <a:endParaRPr lang="el-GR" dirty="0">
                    <a:solidFill>
                      <a:srgbClr val="00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515881" y="2956516"/>
                  <a:ext cx="405688" cy="470642"/>
                </a:xfrm>
                <a:prstGeom prst="rect">
                  <a:avLst/>
                </a:prstGeom>
                <a:blipFill rotWithShape="0">
                  <a:blip r:embed="rId6"/>
                  <a:stretch>
                    <a:fillRect b="-1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324600" y="2914838"/>
                  <a:ext cx="1940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i="1" smtClean="0">
                            <a:solidFill>
                              <a:srgbClr val="000000"/>
                            </a:solidFill>
                            <a:latin typeface="Cambria Math" panose="02040503050406030204" pitchFamily="18" charset="0"/>
                          </a:rPr>
                          <m:t>𝜋</m:t>
                        </m:r>
                      </m:oMath>
                    </m:oMathPara>
                  </a14:m>
                  <a:endParaRPr lang="el-GR" dirty="0">
                    <a:solidFill>
                      <a:srgbClr val="00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324600" y="2914838"/>
                  <a:ext cx="194092" cy="276999"/>
                </a:xfrm>
                <a:prstGeom prst="rect">
                  <a:avLst/>
                </a:prstGeom>
                <a:blipFill rotWithShape="0">
                  <a:blip r:embed="rId7"/>
                  <a:stretch>
                    <a:fillRect l="-24138" r="-24138" b="-1538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905000" y="2889438"/>
                  <a:ext cx="36721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i="1" smtClean="0">
                            <a:solidFill>
                              <a:srgbClr val="000000"/>
                            </a:solidFill>
                            <a:latin typeface="Cambria Math" panose="02040503050406030204" pitchFamily="18" charset="0"/>
                          </a:rPr>
                          <m:t>−</m:t>
                        </m:r>
                        <m:r>
                          <a:rPr lang="el-GR" i="1" smtClean="0">
                            <a:solidFill>
                              <a:srgbClr val="000000"/>
                            </a:solidFill>
                            <a:latin typeface="Cambria Math" panose="02040503050406030204" pitchFamily="18" charset="0"/>
                          </a:rPr>
                          <m:t>𝜋</m:t>
                        </m:r>
                      </m:oMath>
                    </m:oMathPara>
                  </a14:m>
                  <a:endParaRPr lang="el-GR" dirty="0">
                    <a:solidFill>
                      <a:srgbClr val="0000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905000" y="2889438"/>
                  <a:ext cx="367216" cy="276999"/>
                </a:xfrm>
                <a:prstGeom prst="rect">
                  <a:avLst/>
                </a:prstGeom>
                <a:blipFill rotWithShape="0">
                  <a:blip r:embed="rId8"/>
                  <a:stretch>
                    <a:fillRect l="-9091" r="-14545" b="-1538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355747" y="655636"/>
                  <a:ext cx="935064"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l-GR" i="1" smtClean="0">
                                <a:solidFill>
                                  <a:srgbClr val="000000"/>
                                </a:solidFill>
                                <a:latin typeface="Cambria Math" panose="02040503050406030204" pitchFamily="18" charset="0"/>
                              </a:rPr>
                            </m:ctrlPr>
                          </m:dPr>
                          <m:e>
                            <m:r>
                              <a:rPr lang="en-US" i="1" smtClean="0">
                                <a:solidFill>
                                  <a:srgbClr val="000000"/>
                                </a:solidFill>
                                <a:latin typeface="Cambria Math" panose="02040503050406030204" pitchFamily="18" charset="0"/>
                              </a:rPr>
                              <m:t>𝐻</m:t>
                            </m:r>
                            <m:d>
                              <m:dPr>
                                <m:ctrlPr>
                                  <a:rPr lang="en-US" i="1" smtClean="0">
                                    <a:solidFill>
                                      <a:srgbClr val="000000"/>
                                    </a:solidFill>
                                    <a:latin typeface="Cambria Math" panose="02040503050406030204" pitchFamily="18" charset="0"/>
                                  </a:rPr>
                                </m:ctrlPr>
                              </m:dPr>
                              <m:e>
                                <m:sSup>
                                  <m:sSupPr>
                                    <m:ctrlPr>
                                      <a:rPr lang="en-US" i="1" smtClean="0">
                                        <a:solidFill>
                                          <a:srgbClr val="000000"/>
                                        </a:solidFill>
                                        <a:latin typeface="Cambria Math" panose="02040503050406030204" pitchFamily="18" charset="0"/>
                                      </a:rPr>
                                    </m:ctrlPr>
                                  </m:sSupPr>
                                  <m:e>
                                    <m:r>
                                      <a:rPr lang="en-US" i="1" smtClean="0">
                                        <a:solidFill>
                                          <a:srgbClr val="000000"/>
                                        </a:solidFill>
                                        <a:latin typeface="Cambria Math" panose="02040503050406030204" pitchFamily="18" charset="0"/>
                                      </a:rPr>
                                      <m:t>𝑒</m:t>
                                    </m:r>
                                  </m:e>
                                  <m:sup>
                                    <m:r>
                                      <a:rPr lang="en-US" i="1" smtClean="0">
                                        <a:solidFill>
                                          <a:srgbClr val="000000"/>
                                        </a:solidFill>
                                        <a:latin typeface="Cambria Math" panose="02040503050406030204" pitchFamily="18" charset="0"/>
                                      </a:rPr>
                                      <m:t>𝑗</m:t>
                                    </m:r>
                                    <m:r>
                                      <a:rPr lang="el-GR" i="1" smtClean="0">
                                        <a:solidFill>
                                          <a:srgbClr val="000000"/>
                                        </a:solidFill>
                                        <a:latin typeface="Cambria Math" panose="02040503050406030204" pitchFamily="18" charset="0"/>
                                      </a:rPr>
                                      <m:t>𝜔</m:t>
                                    </m:r>
                                  </m:sup>
                                </m:sSup>
                              </m:e>
                            </m:d>
                          </m:e>
                        </m:d>
                      </m:oMath>
                    </m:oMathPara>
                  </a14:m>
                  <a:endParaRPr lang="el-GR" dirty="0">
                    <a:solidFill>
                      <a:srgbClr val="00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355747" y="655636"/>
                  <a:ext cx="935064" cy="312650"/>
                </a:xfrm>
                <a:prstGeom prst="rect">
                  <a:avLst/>
                </a:prstGeom>
                <a:blipFill rotWithShape="0">
                  <a:blip r:embed="rId9"/>
                  <a:stretch>
                    <a:fillRect l="-1429" t="-4545" b="-20455"/>
                  </a:stretch>
                </a:blipFill>
              </p:spPr>
              <p:txBody>
                <a:bodyPr/>
                <a:lstStyle/>
                <a:p>
                  <a:r>
                    <a:rPr lang="el-GR">
                      <a:noFill/>
                    </a:rPr>
                    <a:t> </a:t>
                  </a:r>
                </a:p>
              </p:txBody>
            </p:sp>
          </mc:Fallback>
        </mc:AlternateContent>
      </p:grpSp>
      <p:sp>
        <p:nvSpPr>
          <p:cNvPr id="2" name="Title 1"/>
          <p:cNvSpPr>
            <a:spLocks noGrp="1"/>
          </p:cNvSpPr>
          <p:nvPr>
            <p:ph type="title"/>
          </p:nvPr>
        </p:nvSpPr>
        <p:spPr>
          <a:xfrm>
            <a:off x="-31174" y="12573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2" y="437459"/>
                <a:ext cx="5357363" cy="6132713"/>
              </a:xfrm>
            </p:spPr>
            <p:txBody>
              <a:bodyPr>
                <a:normAutofit fontScale="92500"/>
              </a:bodyPr>
              <a:lstStyle/>
              <a:p>
                <a:pPr>
                  <a:buClrTx/>
                  <a:buSzPct val="120000"/>
                  <a:buFont typeface="Arial" panose="020B0604020202020204" pitchFamily="34" charset="0"/>
                  <a:buChar char="•"/>
                </a:pPr>
                <a:r>
                  <a:rPr lang="el-GR" b="1" dirty="0" smtClean="0"/>
                  <a:t> Σχέση Απόκρισης Πλάτους και Απόκρισης Φάσης</a:t>
                </a:r>
              </a:p>
              <a:p>
                <a:pPr>
                  <a:buClrTx/>
                  <a:buSzPct val="120000"/>
                  <a:buFont typeface="Arial" panose="020B0604020202020204" pitchFamily="34" charset="0"/>
                  <a:buChar char="•"/>
                </a:pPr>
                <a:r>
                  <a:rPr lang="el-GR" b="1" dirty="0"/>
                  <a:t> </a:t>
                </a:r>
                <a:r>
                  <a:rPr lang="el-GR" dirty="0" smtClean="0"/>
                  <a:t>Έστω ότι μας δίνεται η απόκριση πλάτους του </a:t>
                </a:r>
                <a:br>
                  <a:rPr lang="el-GR" dirty="0" smtClean="0"/>
                </a:br>
                <a:r>
                  <a:rPr lang="el-GR" dirty="0" smtClean="0"/>
                  <a:t> σχήματος</a:t>
                </a:r>
              </a:p>
              <a:p>
                <a:pPr marL="0" indent="0">
                  <a:buClrTx/>
                  <a:buSzPct val="120000"/>
                  <a:buNone/>
                </a:pPr>
                <a:endParaRPr lang="en-US" i="1" dirty="0" smtClean="0"/>
              </a:p>
              <a:p>
                <a:pPr>
                  <a:buClrTx/>
                  <a:buSzPct val="120000"/>
                  <a:buFont typeface="Arial" panose="020B0604020202020204" pitchFamily="34" charset="0"/>
                  <a:buChar char="•"/>
                </a:pPr>
                <a:r>
                  <a:rPr lang="en-US" dirty="0" smtClean="0"/>
                  <a:t> </a:t>
                </a:r>
                <a:r>
                  <a:rPr lang="el-GR" dirty="0" smtClean="0"/>
                  <a:t>Μπορούμε με κάποια ασφάλεια να </a:t>
                </a:r>
                <a:br>
                  <a:rPr lang="el-GR" dirty="0" smtClean="0"/>
                </a:br>
                <a:r>
                  <a:rPr lang="el-GR" dirty="0" smtClean="0"/>
                  <a:t> υποθέσουμε ότι το διάγραμμα </a:t>
                </a:r>
                <a:br>
                  <a:rPr lang="el-GR" dirty="0" smtClean="0"/>
                </a:br>
                <a:r>
                  <a:rPr lang="el-GR" dirty="0" smtClean="0"/>
                  <a:t> πόλων-μηδενικών που «γεννά»</a:t>
                </a:r>
                <a:br>
                  <a:rPr lang="el-GR" dirty="0" smtClean="0"/>
                </a:br>
                <a:r>
                  <a:rPr lang="el-GR" dirty="0" smtClean="0"/>
                  <a:t> αυτή την απόκριση πλάτους φαίνεται </a:t>
                </a:r>
                <a:br>
                  <a:rPr lang="el-GR" dirty="0" smtClean="0"/>
                </a:br>
                <a:r>
                  <a:rPr lang="el-GR" dirty="0" smtClean="0"/>
                  <a:t> παρακάτω</a:t>
                </a:r>
              </a:p>
              <a:p>
                <a:pPr marL="0" indent="0">
                  <a:buClrTx/>
                  <a:buSzPct val="120000"/>
                  <a:buNone/>
                </a:pPr>
                <a:endParaRPr lang="en-US" i="1" dirty="0" smtClean="0">
                  <a:effectLst/>
                </a:endParaRPr>
              </a:p>
              <a:p>
                <a:pPr>
                  <a:buClrTx/>
                  <a:buSzPct val="120000"/>
                  <a:buFont typeface="Arial" panose="020B0604020202020204" pitchFamily="34" charset="0"/>
                  <a:buChar char="•"/>
                </a:pPr>
                <a:r>
                  <a:rPr lang="en-US" dirty="0" smtClean="0"/>
                  <a:t> </a:t>
                </a:r>
                <a:r>
                  <a:rPr lang="el-GR" dirty="0" smtClean="0"/>
                  <a:t>Μπορούμε να πούμε ότι </a:t>
                </a:r>
                <a:endParaRPr lang="en-US"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sSub>
                        <m:sSubPr>
                          <m:ctrlPr>
                            <a:rPr lang="el-GR" b="0" i="1" smtClean="0">
                              <a:latin typeface="Cambria Math" panose="02040503050406030204" pitchFamily="18" charset="0"/>
                            </a:rPr>
                          </m:ctrlPr>
                        </m:sSubPr>
                        <m:e>
                          <m:r>
                            <a:rPr lang="en-US" b="0" i="1" smtClean="0">
                              <a:latin typeface="Cambria Math" panose="02040503050406030204" pitchFamily="18" charset="0"/>
                            </a:rPr>
                            <m:t>𝐻</m:t>
                          </m:r>
                        </m:e>
                        <m:sub>
                          <m:r>
                            <a:rPr lang="el-GR"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𝐴</m:t>
                          </m:r>
                        </m:num>
                        <m:den>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𝑟</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f>
                                    <m:fPr>
                                      <m:ctrlPr>
                                        <a:rPr lang="en-US" b="0" i="1" smtClean="0">
                                          <a:latin typeface="Cambria Math" panose="02040503050406030204" pitchFamily="18" charset="0"/>
                                        </a:rPr>
                                      </m:ctrlPr>
                                    </m:fPr>
                                    <m:num>
                                      <m:r>
                                        <a:rPr lang="en-US" b="0" i="1" smtClean="0">
                                          <a:latin typeface="Cambria Math" panose="02040503050406030204" pitchFamily="18" charset="0"/>
                                        </a:rPr>
                                        <m:t>𝜋</m:t>
                                      </m:r>
                                    </m:num>
                                    <m:den>
                                      <m:r>
                                        <a:rPr lang="en-US" b="0" i="1" smtClean="0">
                                          <a:latin typeface="Cambria Math" panose="02040503050406030204" pitchFamily="18" charset="0"/>
                                        </a:rPr>
                                        <m:t>4</m:t>
                                      </m:r>
                                    </m:den>
                                  </m:f>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e>
                          </m:d>
                          <m:d>
                            <m:dPr>
                              <m:ctrlPr>
                                <a:rPr lang="en-US" b="0" i="1" smtClean="0">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𝑟</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b="0" i="1" smtClean="0">
                                      <a:latin typeface="Cambria Math" panose="02040503050406030204" pitchFamily="18" charset="0"/>
                                    </a:rPr>
                                    <m:t>𝑗</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4</m:t>
                                      </m:r>
                                    </m:den>
                                  </m:f>
                                </m:sup>
                              </m:sSup>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−1</m:t>
                                  </m:r>
                                </m:sup>
                              </m:sSup>
                            </m:e>
                          </m:d>
                          <m:r>
                            <a:rPr lang="en-US" b="0" i="1" smtClean="0">
                              <a:latin typeface="Cambria Math" panose="02040503050406030204" pitchFamily="18" charset="0"/>
                            </a:rPr>
                            <m:t> </m:t>
                          </m:r>
                        </m:den>
                      </m:f>
                    </m:oMath>
                  </m:oMathPara>
                </a14:m>
                <a:endParaRPr lang="en-US" i="1" dirty="0" smtClean="0">
                  <a:effectLst/>
                </a:endParaRPr>
              </a:p>
              <a:p>
                <a:pPr marL="0" indent="0">
                  <a:buClrTx/>
                  <a:buSzPct val="120000"/>
                  <a:buNone/>
                </a:pPr>
                <a:r>
                  <a:rPr lang="en-US" dirty="0" smtClean="0"/>
                  <a:t>   </a:t>
                </a:r>
                <a:r>
                  <a:rPr lang="el-GR" dirty="0" smtClean="0"/>
                  <a:t>δηλ. </a:t>
                </a:r>
                <a:endParaRPr lang="en-US" i="1" dirty="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sSub>
                            <m:sSubPr>
                              <m:ctrlPr>
                                <a:rPr lang="el-GR" b="0" i="1" smtClean="0">
                                  <a:latin typeface="Cambria Math" panose="02040503050406030204" pitchFamily="18" charset="0"/>
                                </a:rPr>
                              </m:ctrlPr>
                            </m:sSubPr>
                            <m:e>
                              <m:r>
                                <a:rPr lang="en-US" b="0" i="1" smtClean="0">
                                  <a:latin typeface="Cambria Math" panose="02040503050406030204" pitchFamily="18" charset="0"/>
                                </a:rPr>
                                <m:t>𝐻</m:t>
                              </m:r>
                            </m:e>
                            <m:sub>
                              <m:r>
                                <a:rPr lang="el-GR" b="0" i="1" smtClean="0">
                                  <a:latin typeface="Cambria Math" panose="02040503050406030204" pitchFamily="18" charset="0"/>
                                </a:rPr>
                                <m:t>1</m:t>
                              </m:r>
                            </m:sub>
                          </m:sSub>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n-US" b="0" i="1" smtClean="0">
                                      <a:latin typeface="Cambria Math" panose="02040503050406030204" pitchFamily="18" charset="0"/>
                                    </a:rPr>
                                    <m:t>𝜔</m:t>
                                  </m:r>
                                </m:sup>
                              </m:sSup>
                            </m:e>
                          </m:d>
                        </m:e>
                      </m:d>
                      <m:r>
                        <a:rPr lang="en-US" b="0" i="1" smtClean="0">
                          <a:latin typeface="Cambria Math" panose="02040503050406030204" pitchFamily="18" charset="0"/>
                        </a:rPr>
                        <m:t>=</m:t>
                      </m:r>
                      <m:f>
                        <m:fPr>
                          <m:ctrlPr>
                            <a:rPr lang="en-US" i="1">
                              <a:latin typeface="Cambria Math" panose="02040503050406030204" pitchFamily="18" charset="0"/>
                            </a:rPr>
                          </m:ctrlPr>
                        </m:fPr>
                        <m:num>
                          <m:d>
                            <m:dPr>
                              <m:begChr m:val="|"/>
                              <m:endChr m:val="|"/>
                              <m:ctrlPr>
                                <a:rPr lang="en-US" b="0" i="1" smtClean="0">
                                  <a:latin typeface="Cambria Math" panose="02040503050406030204" pitchFamily="18" charset="0"/>
                                </a:rPr>
                              </m:ctrlPr>
                            </m:dPr>
                            <m:e>
                              <m:r>
                                <a:rPr lang="en-US" i="1">
                                  <a:latin typeface="Cambria Math" panose="02040503050406030204" pitchFamily="18" charset="0"/>
                                </a:rPr>
                                <m:t>𝐴</m:t>
                              </m:r>
                            </m:e>
                          </m:d>
                        </m:num>
                        <m:den>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r>
                                    <a:rPr lang="en-US" i="1">
                                      <a:latin typeface="Cambria Math" panose="02040503050406030204" pitchFamily="18" charset="0"/>
                                    </a:rPr>
                                    <m:t>𝜔</m:t>
                                  </m:r>
                                </m:sup>
                              </m:sSup>
                              <m:r>
                                <a:rPr lang="en-US" i="1">
                                  <a:latin typeface="Cambria Math" panose="02040503050406030204" pitchFamily="18" charset="0"/>
                                </a:rPr>
                                <m:t>−</m:t>
                              </m:r>
                              <m:r>
                                <a:rPr lang="en-US" i="1">
                                  <a:latin typeface="Cambria Math" panose="02040503050406030204" pitchFamily="18" charset="0"/>
                                </a:rPr>
                                <m:t>𝑟</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4</m:t>
                                      </m:r>
                                    </m:den>
                                  </m:f>
                                </m:sup>
                              </m:sSup>
                            </m:e>
                          </m:d>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r>
                                    <a:rPr lang="en-US" i="1">
                                      <a:latin typeface="Cambria Math" panose="02040503050406030204" pitchFamily="18" charset="0"/>
                                    </a:rPr>
                                    <m:t>𝜔</m:t>
                                  </m:r>
                                </m:sup>
                              </m:sSup>
                              <m:r>
                                <a:rPr lang="en-US" i="1">
                                  <a:latin typeface="Cambria Math" panose="02040503050406030204" pitchFamily="18" charset="0"/>
                                </a:rPr>
                                <m:t>−</m:t>
                              </m:r>
                              <m:r>
                                <a:rPr lang="en-US" i="1">
                                  <a:latin typeface="Cambria Math" panose="02040503050406030204" pitchFamily="18" charset="0"/>
                                </a:rPr>
                                <m:t>𝑟</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𝑗</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4</m:t>
                                      </m:r>
                                    </m:den>
                                  </m:f>
                                </m:sup>
                              </m:sSup>
                            </m:e>
                          </m:d>
                        </m:den>
                      </m:f>
                    </m:oMath>
                  </m:oMathPara>
                </a14:m>
                <a:endParaRPr lang="en-US" dirty="0" smtClean="0"/>
              </a:p>
              <a:p>
                <a:pPr marL="0" indent="0">
                  <a:buClrTx/>
                  <a:buSzPct val="120000"/>
                  <a:buNone/>
                </a:pPr>
                <a:endParaRPr lang="el-GR" dirty="0" smtClean="0">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2" y="437459"/>
                <a:ext cx="5357363" cy="6132713"/>
              </a:xfrm>
              <a:blipFill rotWithShape="0">
                <a:blip r:embed="rId10"/>
                <a:stretch>
                  <a:fillRect l="-3072" t="-1690"/>
                </a:stretch>
              </a:blipFill>
            </p:spPr>
            <p:txBody>
              <a:bodyPr/>
              <a:lstStyle/>
              <a:p>
                <a:r>
                  <a:rPr lang="el-GR">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mc:AlternateContent xmlns:mc="http://schemas.openxmlformats.org/markup-compatibility/2006">
        <mc:Choice xmlns:p14="http://schemas.microsoft.com/office/powerpoint/2010/main" Requires="p14">
          <p:contentPart p14:bwMode="auto" r:id="rId11">
            <p14:nvContentPartPr>
              <p14:cNvPr id="6" name="Ink 5"/>
              <p14:cNvContentPartPr/>
              <p14:nvPr/>
            </p14:nvContentPartPr>
            <p14:xfrm>
              <a:off x="7153200" y="4301280"/>
              <a:ext cx="169560" cy="1014120"/>
            </p14:xfrm>
          </p:contentPart>
        </mc:Choice>
        <mc:Fallback>
          <p:pic>
            <p:nvPicPr>
              <p:cNvPr id="6" name="Ink 5"/>
              <p:cNvPicPr/>
              <p:nvPr/>
            </p:nvPicPr>
            <p:blipFill>
              <a:blip r:embed="rId12"/>
              <a:stretch>
                <a:fillRect/>
              </a:stretch>
            </p:blipFill>
            <p:spPr>
              <a:xfrm>
                <a:off x="7146000" y="4290120"/>
                <a:ext cx="187560" cy="1034640"/>
              </a:xfrm>
              <a:prstGeom prst="rect">
                <a:avLst/>
              </a:prstGeom>
            </p:spPr>
          </p:pic>
        </mc:Fallback>
      </mc:AlternateContent>
    </p:spTree>
    <p:extLst>
      <p:ext uri="{BB962C8B-B14F-4D97-AF65-F5344CB8AC3E}">
        <p14:creationId xmlns:p14="http://schemas.microsoft.com/office/powerpoint/2010/main" val="47681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5135125" y="3203784"/>
            <a:ext cx="3858458" cy="3297636"/>
          </a:xfrm>
          <a:prstGeom prst="rect">
            <a:avLst/>
          </a:prstGeom>
        </p:spPr>
      </p:pic>
      <p:grpSp>
        <p:nvGrpSpPr>
          <p:cNvPr id="13" name="Group 12"/>
          <p:cNvGrpSpPr/>
          <p:nvPr/>
        </p:nvGrpSpPr>
        <p:grpSpPr>
          <a:xfrm>
            <a:off x="4394200" y="647033"/>
            <a:ext cx="4652124" cy="2375567"/>
            <a:chOff x="1785937" y="655636"/>
            <a:chExt cx="5097463" cy="2776483"/>
          </a:xfrm>
        </p:grpSpPr>
        <p:pic>
          <p:nvPicPr>
            <p:cNvPr id="7" name="Picture 6"/>
            <p:cNvPicPr>
              <a:picLocks noChangeAspect="1"/>
            </p:cNvPicPr>
            <p:nvPr/>
          </p:nvPicPr>
          <p:blipFill>
            <a:blip r:embed="rId4"/>
            <a:stretch>
              <a:fillRect/>
            </a:stretch>
          </p:blipFill>
          <p:spPr>
            <a:xfrm>
              <a:off x="1785937" y="820737"/>
              <a:ext cx="5097463" cy="2462651"/>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4711700" y="2961477"/>
                  <a:ext cx="194092" cy="470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l-GR" i="1" smtClean="0">
                                <a:solidFill>
                                  <a:srgbClr val="000000"/>
                                </a:solidFill>
                                <a:latin typeface="Cambria Math" panose="02040503050406030204" pitchFamily="18" charset="0"/>
                              </a:rPr>
                            </m:ctrlPr>
                          </m:fPr>
                          <m:num>
                            <m:r>
                              <a:rPr lang="el-GR" i="1" smtClean="0">
                                <a:solidFill>
                                  <a:srgbClr val="000000"/>
                                </a:solidFill>
                                <a:latin typeface="Cambria Math" panose="02040503050406030204" pitchFamily="18" charset="0"/>
                              </a:rPr>
                              <m:t>𝜋</m:t>
                            </m:r>
                          </m:num>
                          <m:den>
                            <m:r>
                              <a:rPr lang="el-GR" i="1" smtClean="0">
                                <a:solidFill>
                                  <a:srgbClr val="000000"/>
                                </a:solidFill>
                                <a:latin typeface="Cambria Math" panose="02040503050406030204" pitchFamily="18" charset="0"/>
                              </a:rPr>
                              <m:t>4</m:t>
                            </m:r>
                          </m:den>
                        </m:f>
                      </m:oMath>
                    </m:oMathPara>
                  </a14:m>
                  <a:endParaRPr lang="el-GR" dirty="0">
                    <a:solidFill>
                      <a:srgbClr val="00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711700" y="2961477"/>
                  <a:ext cx="194092" cy="470642"/>
                </a:xfrm>
                <a:prstGeom prst="rect">
                  <a:avLst/>
                </a:prstGeom>
                <a:blipFill rotWithShape="0">
                  <a:blip r:embed="rId5"/>
                  <a:stretch>
                    <a:fillRect b="-1515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515881" y="2956516"/>
                  <a:ext cx="405688" cy="470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i="1" smtClean="0">
                            <a:solidFill>
                              <a:srgbClr val="000000"/>
                            </a:solidFill>
                            <a:latin typeface="Cambria Math" panose="02040503050406030204" pitchFamily="18" charset="0"/>
                          </a:rPr>
                          <m:t>−</m:t>
                        </m:r>
                        <m:f>
                          <m:fPr>
                            <m:ctrlPr>
                              <a:rPr lang="el-GR" i="1" smtClean="0">
                                <a:solidFill>
                                  <a:srgbClr val="000000"/>
                                </a:solidFill>
                                <a:latin typeface="Cambria Math" panose="02040503050406030204" pitchFamily="18" charset="0"/>
                              </a:rPr>
                            </m:ctrlPr>
                          </m:fPr>
                          <m:num>
                            <m:r>
                              <a:rPr lang="el-GR" i="1" smtClean="0">
                                <a:solidFill>
                                  <a:srgbClr val="000000"/>
                                </a:solidFill>
                                <a:latin typeface="Cambria Math" panose="02040503050406030204" pitchFamily="18" charset="0"/>
                              </a:rPr>
                              <m:t>𝜋</m:t>
                            </m:r>
                          </m:num>
                          <m:den>
                            <m:r>
                              <a:rPr lang="el-GR" i="1" smtClean="0">
                                <a:solidFill>
                                  <a:srgbClr val="000000"/>
                                </a:solidFill>
                                <a:latin typeface="Cambria Math" panose="02040503050406030204" pitchFamily="18" charset="0"/>
                              </a:rPr>
                              <m:t>4</m:t>
                            </m:r>
                          </m:den>
                        </m:f>
                      </m:oMath>
                    </m:oMathPara>
                  </a14:m>
                  <a:endParaRPr lang="el-GR" dirty="0">
                    <a:solidFill>
                      <a:srgbClr val="00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515881" y="2956516"/>
                  <a:ext cx="405688" cy="470642"/>
                </a:xfrm>
                <a:prstGeom prst="rect">
                  <a:avLst/>
                </a:prstGeom>
                <a:blipFill rotWithShape="0">
                  <a:blip r:embed="rId6"/>
                  <a:stretch>
                    <a:fillRect b="-1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324600" y="2914838"/>
                  <a:ext cx="1940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i="1" smtClean="0">
                            <a:solidFill>
                              <a:srgbClr val="000000"/>
                            </a:solidFill>
                            <a:latin typeface="Cambria Math" panose="02040503050406030204" pitchFamily="18" charset="0"/>
                          </a:rPr>
                          <m:t>𝜋</m:t>
                        </m:r>
                      </m:oMath>
                    </m:oMathPara>
                  </a14:m>
                  <a:endParaRPr lang="el-GR" dirty="0">
                    <a:solidFill>
                      <a:srgbClr val="00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324600" y="2914838"/>
                  <a:ext cx="194092" cy="276999"/>
                </a:xfrm>
                <a:prstGeom prst="rect">
                  <a:avLst/>
                </a:prstGeom>
                <a:blipFill rotWithShape="0">
                  <a:blip r:embed="rId7"/>
                  <a:stretch>
                    <a:fillRect l="-24138" r="-24138" b="-1538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905000" y="2889438"/>
                  <a:ext cx="36721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i="1" smtClean="0">
                            <a:solidFill>
                              <a:srgbClr val="000000"/>
                            </a:solidFill>
                            <a:latin typeface="Cambria Math" panose="02040503050406030204" pitchFamily="18" charset="0"/>
                          </a:rPr>
                          <m:t>−</m:t>
                        </m:r>
                        <m:r>
                          <a:rPr lang="el-GR" i="1" smtClean="0">
                            <a:solidFill>
                              <a:srgbClr val="000000"/>
                            </a:solidFill>
                            <a:latin typeface="Cambria Math" panose="02040503050406030204" pitchFamily="18" charset="0"/>
                          </a:rPr>
                          <m:t>𝜋</m:t>
                        </m:r>
                      </m:oMath>
                    </m:oMathPara>
                  </a14:m>
                  <a:endParaRPr lang="el-GR" dirty="0">
                    <a:solidFill>
                      <a:srgbClr val="0000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905000" y="2889438"/>
                  <a:ext cx="367216" cy="276999"/>
                </a:xfrm>
                <a:prstGeom prst="rect">
                  <a:avLst/>
                </a:prstGeom>
                <a:blipFill rotWithShape="0">
                  <a:blip r:embed="rId8"/>
                  <a:stretch>
                    <a:fillRect l="-9091" r="-14545" b="-1538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355747" y="655636"/>
                  <a:ext cx="935064"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l-GR" i="1" smtClean="0">
                                <a:solidFill>
                                  <a:srgbClr val="000000"/>
                                </a:solidFill>
                                <a:latin typeface="Cambria Math" panose="02040503050406030204" pitchFamily="18" charset="0"/>
                              </a:rPr>
                            </m:ctrlPr>
                          </m:dPr>
                          <m:e>
                            <m:r>
                              <a:rPr lang="en-US" i="1" smtClean="0">
                                <a:solidFill>
                                  <a:srgbClr val="000000"/>
                                </a:solidFill>
                                <a:latin typeface="Cambria Math" panose="02040503050406030204" pitchFamily="18" charset="0"/>
                              </a:rPr>
                              <m:t>𝐻</m:t>
                            </m:r>
                            <m:d>
                              <m:dPr>
                                <m:ctrlPr>
                                  <a:rPr lang="en-US" i="1" smtClean="0">
                                    <a:solidFill>
                                      <a:srgbClr val="000000"/>
                                    </a:solidFill>
                                    <a:latin typeface="Cambria Math" panose="02040503050406030204" pitchFamily="18" charset="0"/>
                                  </a:rPr>
                                </m:ctrlPr>
                              </m:dPr>
                              <m:e>
                                <m:sSup>
                                  <m:sSupPr>
                                    <m:ctrlPr>
                                      <a:rPr lang="en-US" i="1" smtClean="0">
                                        <a:solidFill>
                                          <a:srgbClr val="000000"/>
                                        </a:solidFill>
                                        <a:latin typeface="Cambria Math" panose="02040503050406030204" pitchFamily="18" charset="0"/>
                                      </a:rPr>
                                    </m:ctrlPr>
                                  </m:sSupPr>
                                  <m:e>
                                    <m:r>
                                      <a:rPr lang="en-US" i="1" smtClean="0">
                                        <a:solidFill>
                                          <a:srgbClr val="000000"/>
                                        </a:solidFill>
                                        <a:latin typeface="Cambria Math" panose="02040503050406030204" pitchFamily="18" charset="0"/>
                                      </a:rPr>
                                      <m:t>𝑒</m:t>
                                    </m:r>
                                  </m:e>
                                  <m:sup>
                                    <m:r>
                                      <a:rPr lang="en-US" i="1" smtClean="0">
                                        <a:solidFill>
                                          <a:srgbClr val="000000"/>
                                        </a:solidFill>
                                        <a:latin typeface="Cambria Math" panose="02040503050406030204" pitchFamily="18" charset="0"/>
                                      </a:rPr>
                                      <m:t>𝑗</m:t>
                                    </m:r>
                                    <m:r>
                                      <a:rPr lang="el-GR" i="1" smtClean="0">
                                        <a:solidFill>
                                          <a:srgbClr val="000000"/>
                                        </a:solidFill>
                                        <a:latin typeface="Cambria Math" panose="02040503050406030204" pitchFamily="18" charset="0"/>
                                      </a:rPr>
                                      <m:t>𝜔</m:t>
                                    </m:r>
                                  </m:sup>
                                </m:sSup>
                              </m:e>
                            </m:d>
                          </m:e>
                        </m:d>
                      </m:oMath>
                    </m:oMathPara>
                  </a14:m>
                  <a:endParaRPr lang="el-GR" dirty="0">
                    <a:solidFill>
                      <a:srgbClr val="00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355747" y="655636"/>
                  <a:ext cx="935064" cy="312650"/>
                </a:xfrm>
                <a:prstGeom prst="rect">
                  <a:avLst/>
                </a:prstGeom>
                <a:blipFill rotWithShape="0">
                  <a:blip r:embed="rId9"/>
                  <a:stretch>
                    <a:fillRect l="-1429" t="-4545" b="-20455"/>
                  </a:stretch>
                </a:blipFill>
              </p:spPr>
              <p:txBody>
                <a:bodyPr/>
                <a:lstStyle/>
                <a:p>
                  <a:r>
                    <a:rPr lang="el-GR">
                      <a:noFill/>
                    </a:rPr>
                    <a:t> </a:t>
                  </a:r>
                </a:p>
              </p:txBody>
            </p:sp>
          </mc:Fallback>
        </mc:AlternateContent>
      </p:grpSp>
      <p:sp>
        <p:nvSpPr>
          <p:cNvPr id="2" name="Title 1"/>
          <p:cNvSpPr>
            <a:spLocks noGrp="1"/>
          </p:cNvSpPr>
          <p:nvPr>
            <p:ph type="title"/>
          </p:nvPr>
        </p:nvSpPr>
        <p:spPr>
          <a:xfrm>
            <a:off x="-31174" y="12573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2" y="437459"/>
                <a:ext cx="4954618" cy="6132713"/>
              </a:xfrm>
            </p:spPr>
            <p:txBody>
              <a:bodyPr>
                <a:normAutofit fontScale="92500"/>
              </a:bodyPr>
              <a:lstStyle/>
              <a:p>
                <a:pPr>
                  <a:buClrTx/>
                  <a:buSzPct val="120000"/>
                  <a:buFont typeface="Arial" panose="020B0604020202020204" pitchFamily="34" charset="0"/>
                  <a:buChar char="•"/>
                </a:pPr>
                <a:r>
                  <a:rPr lang="el-GR" b="1" dirty="0" smtClean="0"/>
                  <a:t> Σχέση Απόκρισης Πλάτους και Απόκρισης Φάσης</a:t>
                </a:r>
              </a:p>
              <a:p>
                <a:pPr>
                  <a:buClrTx/>
                  <a:buSzPct val="120000"/>
                  <a:buFont typeface="Arial" panose="020B0604020202020204" pitchFamily="34" charset="0"/>
                  <a:buChar char="•"/>
                </a:pPr>
                <a:r>
                  <a:rPr lang="el-GR" b="1" dirty="0"/>
                  <a:t> </a:t>
                </a:r>
                <a:r>
                  <a:rPr lang="el-GR" dirty="0" smtClean="0"/>
                  <a:t>Όμως θα μπορούσε κάποιος να ισχυριστεί ότι η</a:t>
                </a:r>
                <a:br>
                  <a:rPr lang="el-GR" dirty="0" smtClean="0"/>
                </a:br>
                <a:r>
                  <a:rPr lang="el-GR" dirty="0" smtClean="0"/>
                  <a:t> δεδομένη απόκριση πλάτους δίνεται από το </a:t>
                </a:r>
                <a:br>
                  <a:rPr lang="el-GR" dirty="0" smtClean="0"/>
                </a:br>
                <a:r>
                  <a:rPr lang="el-GR" dirty="0" smtClean="0"/>
                  <a:t> διάγραμμα πόλων-μηδενικών που φαίνεται </a:t>
                </a:r>
                <a:br>
                  <a:rPr lang="el-GR" dirty="0" smtClean="0"/>
                </a:br>
                <a:r>
                  <a:rPr lang="el-GR" dirty="0" smtClean="0"/>
                  <a:t> παρακάτω</a:t>
                </a:r>
              </a:p>
              <a:p>
                <a:pPr marL="0" indent="0">
                  <a:buClrTx/>
                  <a:buSzPct val="120000"/>
                  <a:buNone/>
                </a:pPr>
                <a:endParaRPr lang="en-US" i="1" dirty="0" smtClean="0">
                  <a:effectLst/>
                </a:endParaRPr>
              </a:p>
              <a:p>
                <a:pPr>
                  <a:buClrTx/>
                  <a:buSzPct val="120000"/>
                  <a:buFont typeface="Arial" panose="020B0604020202020204" pitchFamily="34" charset="0"/>
                  <a:buChar char="•"/>
                </a:pPr>
                <a:r>
                  <a:rPr lang="en-US" dirty="0" smtClean="0"/>
                  <a:t> </a:t>
                </a:r>
                <a:r>
                  <a:rPr lang="el-GR" dirty="0" smtClean="0"/>
                  <a:t>Στην περίπτωσή μας έχουμε</a:t>
                </a:r>
                <a:endParaRPr lang="en-US" i="1" dirty="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sSub>
                        <m:sSubPr>
                          <m:ctrlPr>
                            <a:rPr lang="el-GR" b="0" i="1" smtClean="0">
                              <a:latin typeface="Cambria Math" panose="02040503050406030204" pitchFamily="18" charset="0"/>
                            </a:rPr>
                          </m:ctrlPr>
                        </m:sSubPr>
                        <m:e>
                          <m:r>
                            <a:rPr lang="en-US" b="0" i="1" smtClean="0">
                              <a:latin typeface="Cambria Math" panose="02040503050406030204" pitchFamily="18" charset="0"/>
                            </a:rPr>
                            <m:t>𝐻</m:t>
                          </m:r>
                        </m:e>
                        <m:sub>
                          <m:r>
                            <a:rPr lang="el-GR"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𝐴</m:t>
                          </m:r>
                        </m:num>
                        <m:den>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r>
                                <a:rPr lang="el-GR" b="0" i="1" smtClean="0">
                                  <a:latin typeface="Cambria Math" panose="02040503050406030204" pitchFamily="18" charset="0"/>
                                </a:rPr>
                                <m:t>−</m:t>
                              </m:r>
                              <m:r>
                                <a:rPr lang="en-US" i="1">
                                  <a:latin typeface="Cambria Math" panose="02040503050406030204" pitchFamily="18" charset="0"/>
                                </a:rPr>
                                <m:t>𝑟</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4</m:t>
                                      </m:r>
                                    </m:den>
                                  </m:f>
                                </m:sup>
                              </m:sSup>
                            </m:e>
                          </m:d>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r>
                                <a:rPr lang="en-US" b="0" i="1" smtClean="0">
                                  <a:latin typeface="Cambria Math" panose="02040503050406030204" pitchFamily="18" charset="0"/>
                                </a:rPr>
                                <m:t>−</m:t>
                              </m:r>
                              <m:r>
                                <a:rPr lang="en-US" i="1">
                                  <a:latin typeface="Cambria Math" panose="02040503050406030204" pitchFamily="18" charset="0"/>
                                </a:rPr>
                                <m:t>𝑟</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𝑗</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4</m:t>
                                      </m:r>
                                    </m:den>
                                  </m:f>
                                </m:sup>
                              </m:sSup>
                            </m:e>
                          </m:d>
                        </m:den>
                      </m:f>
                    </m:oMath>
                  </m:oMathPara>
                </a14:m>
                <a:endParaRPr lang="en-US" i="1" dirty="0" smtClean="0">
                  <a:effectLst/>
                </a:endParaRPr>
              </a:p>
              <a:p>
                <a:pPr marL="0" indent="0">
                  <a:buClrTx/>
                  <a:buSzPct val="120000"/>
                  <a:buNone/>
                </a:pPr>
                <a:r>
                  <a:rPr lang="en-US" dirty="0" smtClean="0"/>
                  <a:t>   </a:t>
                </a:r>
                <a:r>
                  <a:rPr lang="el-GR" dirty="0" smtClean="0"/>
                  <a:t>δηλ. </a:t>
                </a:r>
                <a:endParaRPr lang="en-US" i="1" dirty="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sSub>
                            <m:sSubPr>
                              <m:ctrlPr>
                                <a:rPr lang="el-GR" b="0" i="1" smtClean="0">
                                  <a:latin typeface="Cambria Math" panose="02040503050406030204" pitchFamily="18" charset="0"/>
                                </a:rPr>
                              </m:ctrlPr>
                            </m:sSubPr>
                            <m:e>
                              <m:r>
                                <a:rPr lang="en-US" b="0" i="1" smtClean="0">
                                  <a:latin typeface="Cambria Math" panose="02040503050406030204" pitchFamily="18" charset="0"/>
                                </a:rPr>
                                <m:t>𝐻</m:t>
                              </m:r>
                            </m:e>
                            <m:sub>
                              <m:r>
                                <a:rPr lang="el-GR" b="0" i="1" smtClean="0">
                                  <a:latin typeface="Cambria Math" panose="02040503050406030204" pitchFamily="18" charset="0"/>
                                </a:rPr>
                                <m:t>2</m:t>
                              </m:r>
                            </m:sub>
                          </m:sSub>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n-US" b="0" i="1" smtClean="0">
                                      <a:latin typeface="Cambria Math" panose="02040503050406030204" pitchFamily="18" charset="0"/>
                                    </a:rPr>
                                    <m:t>𝜔</m:t>
                                  </m:r>
                                </m:sup>
                              </m:sSup>
                            </m:e>
                          </m:d>
                        </m:e>
                      </m:d>
                      <m:r>
                        <a:rPr lang="en-US" b="0" i="1" smtClean="0">
                          <a:latin typeface="Cambria Math" panose="02040503050406030204" pitchFamily="18" charset="0"/>
                        </a:rPr>
                        <m:t>=</m:t>
                      </m:r>
                      <m:f>
                        <m:fPr>
                          <m:ctrlPr>
                            <a:rPr lang="en-US" i="1">
                              <a:latin typeface="Cambria Math" panose="02040503050406030204" pitchFamily="18" charset="0"/>
                            </a:rPr>
                          </m:ctrlPr>
                        </m:fPr>
                        <m:num>
                          <m:d>
                            <m:dPr>
                              <m:begChr m:val="|"/>
                              <m:endChr m:val="|"/>
                              <m:ctrlPr>
                                <a:rPr lang="en-US" b="0" i="1" smtClean="0">
                                  <a:latin typeface="Cambria Math" panose="02040503050406030204" pitchFamily="18" charset="0"/>
                                </a:rPr>
                              </m:ctrlPr>
                            </m:dPr>
                            <m:e>
                              <m:r>
                                <a:rPr lang="en-US" i="1">
                                  <a:latin typeface="Cambria Math" panose="02040503050406030204" pitchFamily="18" charset="0"/>
                                </a:rPr>
                                <m:t>𝐴</m:t>
                              </m:r>
                            </m:e>
                          </m:d>
                        </m:num>
                        <m:den>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b="0" i="1" smtClean="0">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𝜔</m:t>
                                  </m:r>
                                </m:sup>
                              </m:sSup>
                              <m:r>
                                <a:rPr lang="en-US" i="1">
                                  <a:latin typeface="Cambria Math" panose="02040503050406030204" pitchFamily="18" charset="0"/>
                                </a:rPr>
                                <m:t>−</m:t>
                              </m:r>
                              <m:r>
                                <a:rPr lang="en-US" i="1">
                                  <a:latin typeface="Cambria Math" panose="02040503050406030204" pitchFamily="18" charset="0"/>
                                </a:rPr>
                                <m:t>𝑟</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b="0" i="1" smtClean="0">
                                      <a:latin typeface="Cambria Math" panose="02040503050406030204" pitchFamily="18" charset="0"/>
                                    </a:rPr>
                                    <m:t>−</m:t>
                                  </m:r>
                                  <m:r>
                                    <a:rPr lang="en-US" i="1">
                                      <a:latin typeface="Cambria Math" panose="02040503050406030204" pitchFamily="18" charset="0"/>
                                    </a:rPr>
                                    <m:t>𝑗</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4</m:t>
                                      </m:r>
                                    </m:den>
                                  </m:f>
                                </m:sup>
                              </m:sSup>
                            </m:e>
                          </m:d>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b="0" i="1" smtClean="0">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𝜔</m:t>
                                  </m:r>
                                </m:sup>
                              </m:sSup>
                              <m:r>
                                <a:rPr lang="en-US" i="1">
                                  <a:latin typeface="Cambria Math" panose="02040503050406030204" pitchFamily="18" charset="0"/>
                                </a:rPr>
                                <m:t>−</m:t>
                              </m:r>
                              <m:r>
                                <a:rPr lang="en-US" i="1">
                                  <a:latin typeface="Cambria Math" panose="02040503050406030204" pitchFamily="18" charset="0"/>
                                </a:rPr>
                                <m:t>𝑟</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4</m:t>
                                      </m:r>
                                    </m:den>
                                  </m:f>
                                </m:sup>
                              </m:sSup>
                            </m:e>
                          </m:d>
                        </m:den>
                      </m:f>
                    </m:oMath>
                  </m:oMathPara>
                </a14:m>
                <a:endParaRPr lang="en-US" dirty="0" smtClean="0"/>
              </a:p>
              <a:p>
                <a:pPr marL="0" indent="0">
                  <a:buClrTx/>
                  <a:buSzPct val="120000"/>
                  <a:buNone/>
                </a:pPr>
                <a:endParaRPr lang="el-GR" dirty="0" smtClean="0">
                  <a:effectLst/>
                </a:endParaRPr>
              </a:p>
              <a:p>
                <a:pPr>
                  <a:buClrTx/>
                  <a:buSzPct val="120000"/>
                  <a:buFont typeface="Arial" panose="020B0604020202020204" pitchFamily="34" charset="0"/>
                  <a:buChar char="•"/>
                </a:pPr>
                <a:r>
                  <a:rPr lang="el-GR" dirty="0"/>
                  <a:t> </a:t>
                </a:r>
                <a:r>
                  <a:rPr lang="el-GR" dirty="0" smtClean="0">
                    <a:effectLst/>
                  </a:rPr>
                  <a:t>Γιατί ισχύει ότι </a:t>
                </a:r>
                <a:br>
                  <a:rPr lang="el-GR" dirty="0" smtClean="0">
                    <a:effectLst/>
                  </a:rPr>
                </a:br>
                <a:endParaRPr lang="el-GR" sz="1000" dirty="0" smtClean="0">
                  <a:effectLst/>
                </a:endParaRPr>
              </a:p>
              <a:p>
                <a:pPr marL="0" indent="0">
                  <a:buClrTx/>
                  <a:buSzPct val="120000"/>
                  <a:buNone/>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sSub>
                            <m:sSubPr>
                              <m:ctrlPr>
                                <a:rPr lang="el-GR" i="1">
                                  <a:latin typeface="Cambria Math" panose="02040503050406030204" pitchFamily="18" charset="0"/>
                                </a:rPr>
                              </m:ctrlPr>
                            </m:sSubPr>
                            <m:e>
                              <m:r>
                                <a:rPr lang="en-US" i="1">
                                  <a:latin typeface="Cambria Math" panose="02040503050406030204" pitchFamily="18" charset="0"/>
                                </a:rPr>
                                <m:t>𝐻</m:t>
                              </m:r>
                            </m:e>
                            <m:sub>
                              <m:r>
                                <a:rPr lang="el-GR" b="0" i="1" smtClean="0">
                                  <a:latin typeface="Cambria Math" panose="02040503050406030204" pitchFamily="18" charset="0"/>
                                </a:rPr>
                                <m:t>1</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r>
                                    <a:rPr lang="en-US" i="1">
                                      <a:latin typeface="Cambria Math" panose="02040503050406030204" pitchFamily="18" charset="0"/>
                                    </a:rPr>
                                    <m:t>𝜔</m:t>
                                  </m:r>
                                </m:sup>
                              </m:sSup>
                            </m:e>
                          </m:d>
                        </m:e>
                      </m:d>
                      <m:r>
                        <a:rPr lang="el-GR"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l-GR" i="1">
                                  <a:latin typeface="Cambria Math" panose="02040503050406030204" pitchFamily="18" charset="0"/>
                                </a:rPr>
                              </m:ctrlPr>
                            </m:sSubPr>
                            <m:e>
                              <m:r>
                                <a:rPr lang="en-US" i="1">
                                  <a:latin typeface="Cambria Math" panose="02040503050406030204" pitchFamily="18" charset="0"/>
                                </a:rPr>
                                <m:t>𝐻</m:t>
                              </m:r>
                            </m:e>
                            <m:sub>
                              <m:r>
                                <a:rPr lang="el-GR" i="1">
                                  <a:latin typeface="Cambria Math" panose="02040503050406030204" pitchFamily="18" charset="0"/>
                                </a:rPr>
                                <m:t>2</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r>
                                    <a:rPr lang="en-US" i="1">
                                      <a:latin typeface="Cambria Math" panose="02040503050406030204" pitchFamily="18" charset="0"/>
                                    </a:rPr>
                                    <m:t>𝜔</m:t>
                                  </m:r>
                                </m:sup>
                              </m:sSup>
                            </m:e>
                          </m:d>
                        </m:e>
                      </m:d>
                      <m:r>
                        <a:rPr lang="el-GR" b="0" i="1" smtClean="0">
                          <a:latin typeface="Cambria Math" panose="02040503050406030204" pitchFamily="18" charset="0"/>
                        </a:rPr>
                        <m:t>?</m:t>
                      </m:r>
                      <m:r>
                        <a:rPr lang="en-US" b="0" i="1" smtClean="0">
                          <a:latin typeface="Cambria Math" panose="02040503050406030204" pitchFamily="18" charset="0"/>
                        </a:rPr>
                        <m:t>????</m:t>
                      </m:r>
                    </m:oMath>
                  </m:oMathPara>
                </a14:m>
                <a:endParaRPr lang="el-GR" dirty="0" smtClean="0">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2" y="437459"/>
                <a:ext cx="4954618" cy="6132713"/>
              </a:xfrm>
              <a:blipFill rotWithShape="0">
                <a:blip r:embed="rId10"/>
                <a:stretch>
                  <a:fillRect l="-3321" t="-1690" r="-738"/>
                </a:stretch>
              </a:blipFill>
            </p:spPr>
            <p:txBody>
              <a:bodyPr/>
              <a:lstStyle/>
              <a:p>
                <a:r>
                  <a:rPr lang="el-GR">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mc:AlternateContent xmlns:mc="http://schemas.openxmlformats.org/markup-compatibility/2006" xmlns:a14="http://schemas.microsoft.com/office/drawing/2010/main">
        <mc:Choice Requires="a14">
          <p:sp>
            <p:nvSpPr>
              <p:cNvPr id="14" name="Rectangle 13"/>
              <p:cNvSpPr/>
              <p:nvPr/>
            </p:nvSpPr>
            <p:spPr>
              <a:xfrm>
                <a:off x="8084538" y="3260805"/>
                <a:ext cx="1080744" cy="6697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l-GR" i="1">
                              <a:latin typeface="Cambria Math" panose="02040503050406030204" pitchFamily="18" charset="0"/>
                            </a:rPr>
                          </m:ctrlPr>
                        </m:fPr>
                        <m:num>
                          <m:r>
                            <a:rPr lang="el-GR" i="1">
                              <a:latin typeface="Cambria Math" panose="02040503050406030204" pitchFamily="18" charset="0"/>
                            </a:rPr>
                            <m:t>1</m:t>
                          </m:r>
                        </m:num>
                        <m:den>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−1</m:t>
                              </m:r>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𝑧</m:t>
                              </m:r>
                            </m:e>
                            <m:sub>
                              <m:r>
                                <a:rPr lang="en-US" i="1">
                                  <a:latin typeface="Cambria Math" panose="02040503050406030204" pitchFamily="18" charset="0"/>
                                </a:rPr>
                                <m:t>1</m:t>
                              </m:r>
                            </m:sub>
                            <m:sup>
                              <m:r>
                                <a:rPr lang="en-US" i="1">
                                  <a:latin typeface="Cambria Math" panose="02040503050406030204" pitchFamily="18" charset="0"/>
                                </a:rPr>
                                <m:t>∗</m:t>
                              </m:r>
                            </m:sup>
                          </m:sSubSup>
                        </m:den>
                      </m:f>
                    </m:oMath>
                  </m:oMathPara>
                </a14:m>
                <a:endParaRPr lang="el-GR" dirty="0"/>
              </a:p>
            </p:txBody>
          </p:sp>
        </mc:Choice>
        <mc:Fallback xmlns="">
          <p:sp>
            <p:nvSpPr>
              <p:cNvPr id="14" name="Rectangle 13"/>
              <p:cNvSpPr>
                <a:spLocks noRot="1" noChangeAspect="1" noMove="1" noResize="1" noEditPoints="1" noAdjustHandles="1" noChangeArrowheads="1" noChangeShapeType="1" noTextEdit="1"/>
              </p:cNvSpPr>
              <p:nvPr/>
            </p:nvSpPr>
            <p:spPr>
              <a:xfrm>
                <a:off x="8084538" y="3260805"/>
                <a:ext cx="1080744" cy="669735"/>
              </a:xfrm>
              <a:prstGeom prst="rect">
                <a:avLst/>
              </a:prstGeom>
              <a:blipFill rotWithShape="0">
                <a:blip r:embed="rId11"/>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8018541" y="5671038"/>
                <a:ext cx="1074525" cy="6697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l-GR" i="1" smtClean="0">
                              <a:latin typeface="Cambria Math" panose="02040503050406030204" pitchFamily="18" charset="0"/>
                            </a:rPr>
                          </m:ctrlPr>
                        </m:fPr>
                        <m:num>
                          <m:r>
                            <a:rPr lang="el-GR" i="1">
                              <a:latin typeface="Cambria Math" panose="02040503050406030204" pitchFamily="18" charset="0"/>
                            </a:rPr>
                            <m:t>1</m:t>
                          </m:r>
                        </m:num>
                        <m:den>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−1</m:t>
                              </m:r>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𝑧</m:t>
                              </m:r>
                            </m:e>
                            <m:sub>
                              <m:r>
                                <a:rPr lang="en-US" i="1">
                                  <a:latin typeface="Cambria Math" panose="02040503050406030204" pitchFamily="18" charset="0"/>
                                </a:rPr>
                                <m:t>1</m:t>
                              </m:r>
                            </m:sub>
                            <m:sup>
                              <m:r>
                                <a:rPr lang="en-US" b="0" i="1" smtClean="0">
                                  <a:latin typeface="Cambria Math" panose="02040503050406030204" pitchFamily="18" charset="0"/>
                                </a:rPr>
                                <m:t> </m:t>
                              </m:r>
                            </m:sup>
                          </m:sSubSup>
                        </m:den>
                      </m:f>
                    </m:oMath>
                  </m:oMathPara>
                </a14:m>
                <a:endParaRPr lang="el-GR" dirty="0"/>
              </a:p>
            </p:txBody>
          </p:sp>
        </mc:Choice>
        <mc:Fallback xmlns="">
          <p:sp>
            <p:nvSpPr>
              <p:cNvPr id="16" name="Rectangle 15"/>
              <p:cNvSpPr>
                <a:spLocks noRot="1" noChangeAspect="1" noMove="1" noResize="1" noEditPoints="1" noAdjustHandles="1" noChangeArrowheads="1" noChangeShapeType="1" noTextEdit="1"/>
              </p:cNvSpPr>
              <p:nvPr/>
            </p:nvSpPr>
            <p:spPr>
              <a:xfrm>
                <a:off x="8018541" y="5671038"/>
                <a:ext cx="1074525" cy="669799"/>
              </a:xfrm>
              <a:prstGeom prst="rect">
                <a:avLst/>
              </a:prstGeom>
              <a:blipFill rotWithShape="0">
                <a:blip r:embed="rId12"/>
                <a:stretch>
                  <a:fillRect/>
                </a:stretch>
              </a:blipFill>
            </p:spPr>
            <p:txBody>
              <a:bodyPr/>
              <a:lstStyle/>
              <a:p>
                <a:r>
                  <a:rPr lang="el-GR">
                    <a:noFill/>
                  </a:rPr>
                  <a:t> </a:t>
                </a:r>
              </a:p>
            </p:txBody>
          </p:sp>
        </mc:Fallback>
      </mc:AlternateContent>
      <mc:AlternateContent xmlns:mc="http://schemas.openxmlformats.org/markup-compatibility/2006">
        <mc:Choice xmlns:p14="http://schemas.microsoft.com/office/powerpoint/2010/main" Requires="p14">
          <p:contentPart p14:bwMode="auto" r:id="rId13">
            <p14:nvContentPartPr>
              <p14:cNvPr id="6" name="Ink 5"/>
              <p14:cNvContentPartPr/>
              <p14:nvPr/>
            </p14:nvContentPartPr>
            <p14:xfrm>
              <a:off x="8122320" y="3852360"/>
              <a:ext cx="42840" cy="14400"/>
            </p14:xfrm>
          </p:contentPart>
        </mc:Choice>
        <mc:Fallback>
          <p:pic>
            <p:nvPicPr>
              <p:cNvPr id="6" name="Ink 5"/>
              <p:cNvPicPr/>
              <p:nvPr/>
            </p:nvPicPr>
            <p:blipFill>
              <a:blip r:embed="rId14"/>
              <a:stretch>
                <a:fillRect/>
              </a:stretch>
            </p:blipFill>
            <p:spPr>
              <a:xfrm>
                <a:off x="8118720" y="3848040"/>
                <a:ext cx="50760" cy="21960"/>
              </a:xfrm>
              <a:prstGeom prst="rect">
                <a:avLst/>
              </a:prstGeom>
            </p:spPr>
          </p:pic>
        </mc:Fallback>
      </mc:AlternateContent>
    </p:spTree>
    <p:extLst>
      <p:ext uri="{BB962C8B-B14F-4D97-AF65-F5344CB8AC3E}">
        <p14:creationId xmlns:p14="http://schemas.microsoft.com/office/powerpoint/2010/main" val="396380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2" y="437459"/>
                <a:ext cx="8959042" cy="6132713"/>
              </a:xfrm>
            </p:spPr>
            <p:txBody>
              <a:bodyPr>
                <a:normAutofit/>
              </a:bodyPr>
              <a:lstStyle/>
              <a:p>
                <a:pPr>
                  <a:buClrTx/>
                  <a:buSzPct val="120000"/>
                  <a:buFont typeface="Arial" panose="020B0604020202020204" pitchFamily="34" charset="0"/>
                  <a:buChar char="•"/>
                </a:pPr>
                <a:r>
                  <a:rPr lang="el-GR" b="1" dirty="0" smtClean="0"/>
                  <a:t> Σχέση Απόκρισης Πλάτους και Απόκρισης Φάσης</a:t>
                </a:r>
              </a:p>
              <a:p>
                <a:pPr>
                  <a:buClrTx/>
                  <a:buSzPct val="120000"/>
                  <a:buFont typeface="Arial" panose="020B0604020202020204" pitchFamily="34" charset="0"/>
                  <a:buChar char="•"/>
                </a:pPr>
                <a:r>
                  <a:rPr lang="el-GR" b="1" dirty="0"/>
                  <a:t> </a:t>
                </a:r>
                <a:r>
                  <a:rPr lang="el-GR" dirty="0" smtClean="0"/>
                  <a:t>Παρατηρήστε ότι όροι της μορφής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1</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den>
                    </m:f>
                  </m:oMath>
                </a14:m>
                <a:r>
                  <a:rPr lang="en-US" i="1" dirty="0" smtClean="0">
                    <a:effectLst/>
                  </a:rPr>
                  <a:t> </a:t>
                </a:r>
                <a:r>
                  <a:rPr lang="el-GR" dirty="0" smtClean="0"/>
                  <a:t>και </a:t>
                </a:r>
                <a14:m>
                  <m:oMath xmlns:m="http://schemas.openxmlformats.org/officeDocument/2006/math">
                    <m:f>
                      <m:fPr>
                        <m:ctrlPr>
                          <a:rPr lang="el-GR" b="0" i="1" smtClean="0">
                            <a:latin typeface="Cambria Math" panose="02040503050406030204" pitchFamily="18" charset="0"/>
                          </a:rPr>
                        </m:ctrlPr>
                      </m:fPr>
                      <m:num>
                        <m:r>
                          <a:rPr lang="el-GR"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𝑧</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den>
                    </m:f>
                  </m:oMath>
                </a14:m>
                <a:r>
                  <a:rPr lang="en-US" i="1" dirty="0" smtClean="0">
                    <a:effectLst/>
                  </a:rPr>
                  <a:t> </a:t>
                </a:r>
                <a:r>
                  <a:rPr lang="el-GR" dirty="0" smtClean="0"/>
                  <a:t>έχουν το ίδιο μέτρο για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l-GR" b="0" i="1" smtClean="0">
                            <a:latin typeface="Cambria Math" panose="02040503050406030204" pitchFamily="18" charset="0"/>
                          </a:rPr>
                          <m:t>𝜔</m:t>
                        </m:r>
                      </m:sup>
                    </m:sSup>
                    <m:r>
                      <a:rPr lang="el-GR" b="0" i="0" smtClean="0">
                        <a:latin typeface="Cambria Math" panose="02040503050406030204" pitchFamily="18" charset="0"/>
                      </a:rPr>
                      <m:t>:</m:t>
                    </m:r>
                  </m:oMath>
                </a14:m>
                <a:endParaRPr lang="el-GR" dirty="0" smtClean="0">
                  <a:effectLst/>
                </a:endParaRPr>
              </a:p>
              <a:p>
                <a:pPr marL="0" indent="0">
                  <a:buClrTx/>
                  <a:buSzPct val="120000"/>
                  <a:buNone/>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1</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𝑗</m:t>
                                  </m:r>
                                  <m:r>
                                    <a:rPr lang="el-GR" b="0" i="1" smtClean="0">
                                      <a:latin typeface="Cambria Math" panose="02040503050406030204" pitchFamily="18" charset="0"/>
                                    </a:rPr>
                                    <m:t>𝜔</m:t>
                                  </m:r>
                                </m:sup>
                              </m:sSup>
                            </m:e>
                          </m:d>
                        </m:den>
                      </m:f>
                      <m:r>
                        <a:rPr lang="en-US" b="0" i="1" smtClean="0">
                          <a:latin typeface="Cambria Math" panose="02040503050406030204" pitchFamily="18" charset="0"/>
                        </a:rPr>
                        <m:t>=</m:t>
                      </m:r>
                      <m:f>
                        <m:fPr>
                          <m:ctrlPr>
                            <a:rPr lang="el-GR" b="0" i="1" smtClean="0">
                              <a:latin typeface="Cambria Math" panose="02040503050406030204" pitchFamily="18" charset="0"/>
                            </a:rPr>
                          </m:ctrlPr>
                        </m:fPr>
                        <m:num>
                          <m:r>
                            <a:rPr lang="el-GR" b="0" i="1" smtClean="0">
                              <a:latin typeface="Cambria Math" panose="02040503050406030204" pitchFamily="18" charset="0"/>
                            </a:rPr>
                            <m:t>1</m:t>
                          </m:r>
                        </m:num>
                        <m:den>
                          <m:d>
                            <m:dPr>
                              <m:begChr m:val="|"/>
                              <m:endChr m:val="|"/>
                              <m:ctrlPr>
                                <a:rPr lang="el-GR"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𝑗</m:t>
                                  </m:r>
                                  <m:r>
                                    <a:rPr lang="el-GR" b="0" i="1" smtClean="0">
                                      <a:latin typeface="Cambria Math" panose="02040503050406030204" pitchFamily="18" charset="0"/>
                                    </a:rPr>
                                    <m:t>𝜔</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l-GR" b="0" i="1" smtClean="0">
                                      <a:latin typeface="Cambria Math" panose="02040503050406030204" pitchFamily="18" charset="0"/>
                                    </a:rPr>
                                    <m:t>𝜔</m:t>
                                  </m:r>
                                </m:sup>
                              </m:sSup>
                              <m:r>
                                <a:rPr lang="el-GR"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1</m:t>
                                  </m:r>
                                </m:sub>
                              </m:sSub>
                              <m:r>
                                <a:rPr lang="el-GR" b="0" i="1" smtClean="0">
                                  <a:latin typeface="Cambria Math" panose="02040503050406030204" pitchFamily="18" charset="0"/>
                                </a:rPr>
                                <m:t>)</m:t>
                              </m:r>
                            </m:e>
                          </m:d>
                        </m:den>
                      </m:f>
                      <m:r>
                        <a:rPr lang="el-GR" b="0" i="1" smtClean="0">
                          <a:latin typeface="Cambria Math" panose="02040503050406030204" pitchFamily="18" charset="0"/>
                        </a:rPr>
                        <m:t>=</m:t>
                      </m:r>
                      <m:f>
                        <m:fPr>
                          <m:ctrlPr>
                            <a:rPr lang="el-GR" i="1">
                              <a:latin typeface="Cambria Math" panose="02040503050406030204" pitchFamily="18" charset="0"/>
                            </a:rPr>
                          </m:ctrlPr>
                        </m:fPr>
                        <m:num>
                          <m:r>
                            <a:rPr lang="el-GR" i="1">
                              <a:latin typeface="Cambria Math" panose="02040503050406030204" pitchFamily="18" charset="0"/>
                            </a:rPr>
                            <m:t>1</m:t>
                          </m:r>
                        </m:num>
                        <m:den>
                          <m:d>
                            <m:dPr>
                              <m:begChr m:val="|"/>
                              <m:endChr m:val="|"/>
                              <m:ctrlPr>
                                <a:rPr lang="el-GR"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r>
                                    <a:rPr lang="el-GR" i="1">
                                      <a:latin typeface="Cambria Math" panose="02040503050406030204" pitchFamily="18" charset="0"/>
                                    </a:rPr>
                                    <m:t>𝜔</m:t>
                                  </m:r>
                                </m:sup>
                              </m:sSup>
                              <m:r>
                                <a:rPr lang="el-GR"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1</m:t>
                                  </m:r>
                                </m:sub>
                              </m:sSub>
                            </m:e>
                          </m:d>
                        </m:den>
                      </m:f>
                      <m:r>
                        <a:rPr lang="el-GR" b="0" i="1" smtClean="0">
                          <a:latin typeface="Cambria Math" panose="02040503050406030204" pitchFamily="18" charset="0"/>
                        </a:rPr>
                        <m:t>     </m:t>
                      </m:r>
                      <m:r>
                        <m:rPr>
                          <m:sty m:val="p"/>
                        </m:rPr>
                        <a:rPr lang="el-GR" b="0" i="0" smtClean="0">
                          <a:latin typeface="Cambria Math" panose="02040503050406030204" pitchFamily="18" charset="0"/>
                        </a:rPr>
                        <m:t>και</m:t>
                      </m:r>
                      <m:r>
                        <a:rPr lang="el-GR"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𝑗</m:t>
                                  </m:r>
                                  <m:r>
                                    <a:rPr lang="el-GR" b="0" i="1" smtClean="0">
                                      <a:latin typeface="Cambria Math" panose="02040503050406030204" pitchFamily="18" charset="0"/>
                                    </a:rPr>
                                    <m:t>𝜔</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𝑧</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e>
                          </m:d>
                        </m:den>
                      </m:f>
                    </m:oMath>
                  </m:oMathPara>
                </a14:m>
                <a:endParaRPr lang="en-US" dirty="0" smtClean="0">
                  <a:effectLst/>
                </a:endParaRPr>
              </a:p>
              <a:p>
                <a:pPr marL="0" indent="0">
                  <a:buClrTx/>
                  <a:buSzPct val="120000"/>
                  <a:buNone/>
                </a:pPr>
                <a:r>
                  <a:rPr lang="en-US" dirty="0"/>
                  <a:t> </a:t>
                </a:r>
                <a:r>
                  <a:rPr lang="en-US" dirty="0" smtClean="0"/>
                  <a:t>  </a:t>
                </a:r>
                <a:r>
                  <a:rPr lang="el-GR" dirty="0" smtClean="0"/>
                  <a:t>αφού οι όροι εντός του μέτρου είναι συζυγείς!</a:t>
                </a:r>
              </a:p>
              <a:p>
                <a:pPr>
                  <a:buClrTx/>
                  <a:buSzPct val="120000"/>
                  <a:buFont typeface="Arial" panose="020B0604020202020204" pitchFamily="34" charset="0"/>
                  <a:buChar char="•"/>
                </a:pPr>
                <a:r>
                  <a:rPr lang="el-GR" dirty="0">
                    <a:effectLst/>
                  </a:rPr>
                  <a:t> </a:t>
                </a:r>
                <a:r>
                  <a:rPr lang="el-GR" dirty="0" smtClean="0"/>
                  <a:t>Έτσι, πράγματι τα δυο συστήματα έχουν την ίδια απόκριση πλάτους!</a:t>
                </a:r>
              </a:p>
              <a:p>
                <a:pPr marL="0" indent="0">
                  <a:buClrTx/>
                  <a:buSzPct val="120000"/>
                  <a:buNone/>
                </a:pPr>
                <a:endParaRPr lang="en-US" sz="700" dirty="0" smtClean="0">
                  <a:effectLst/>
                </a:endParaRPr>
              </a:p>
              <a:p>
                <a:pPr>
                  <a:buClrTx/>
                  <a:buSzPct val="120000"/>
                  <a:buFont typeface="Arial" panose="020B0604020202020204" pitchFamily="34" charset="0"/>
                  <a:buChar char="•"/>
                </a:pPr>
                <a:r>
                  <a:rPr lang="en-US" dirty="0"/>
                  <a:t> </a:t>
                </a:r>
                <a:r>
                  <a:rPr lang="el-GR" dirty="0" smtClean="0">
                    <a:effectLst/>
                  </a:rPr>
                  <a:t>Αφού όμως </a:t>
                </a:r>
                <a14:m>
                  <m:oMath xmlns:m="http://schemas.openxmlformats.org/officeDocument/2006/math">
                    <m:sSub>
                      <m:sSubPr>
                        <m:ctrlPr>
                          <a:rPr lang="en-US" b="0" i="1" smtClean="0">
                            <a:effectLst/>
                            <a:latin typeface="Cambria Math" panose="02040503050406030204" pitchFamily="18" charset="0"/>
                          </a:rPr>
                        </m:ctrlPr>
                      </m:sSubPr>
                      <m:e>
                        <m:r>
                          <a:rPr lang="en-US" b="0" i="1" smtClean="0">
                            <a:effectLst/>
                            <a:latin typeface="Cambria Math" panose="02040503050406030204" pitchFamily="18" charset="0"/>
                          </a:rPr>
                          <m:t>𝐻</m:t>
                        </m:r>
                      </m:e>
                      <m:sub>
                        <m:r>
                          <a:rPr lang="en-US" b="0" i="1" smtClean="0">
                            <a:effectLst/>
                            <a:latin typeface="Cambria Math" panose="02040503050406030204" pitchFamily="18" charset="0"/>
                          </a:rPr>
                          <m:t>1</m:t>
                        </m:r>
                      </m:sub>
                    </m:sSub>
                    <m:d>
                      <m:dPr>
                        <m:ctrlPr>
                          <a:rPr lang="en-US" b="0" i="1" smtClean="0">
                            <a:effectLst/>
                            <a:latin typeface="Cambria Math" panose="02040503050406030204" pitchFamily="18" charset="0"/>
                          </a:rPr>
                        </m:ctrlPr>
                      </m:dPr>
                      <m:e>
                        <m:r>
                          <a:rPr lang="en-US" b="0" i="1" smtClean="0">
                            <a:effectLst/>
                            <a:latin typeface="Cambria Math" panose="02040503050406030204" pitchFamily="18" charset="0"/>
                          </a:rPr>
                          <m:t>𝑧</m:t>
                        </m:r>
                      </m:e>
                    </m:d>
                    <m:r>
                      <a:rPr lang="en-US" b="0" i="1" smtClean="0">
                        <a:effectLst/>
                        <a:latin typeface="Cambria Math" panose="02040503050406030204" pitchFamily="18" charset="0"/>
                      </a:rPr>
                      <m:t>≠</m:t>
                    </m:r>
                    <m:sSub>
                      <m:sSubPr>
                        <m:ctrlPr>
                          <a:rPr lang="en-US" b="0" i="1" smtClean="0">
                            <a:effectLst/>
                            <a:latin typeface="Cambria Math" panose="02040503050406030204" pitchFamily="18" charset="0"/>
                          </a:rPr>
                        </m:ctrlPr>
                      </m:sSubPr>
                      <m:e>
                        <m:r>
                          <a:rPr lang="en-US" b="0" i="1" smtClean="0">
                            <a:effectLst/>
                            <a:latin typeface="Cambria Math" panose="02040503050406030204" pitchFamily="18" charset="0"/>
                          </a:rPr>
                          <m:t>𝐻</m:t>
                        </m:r>
                      </m:e>
                      <m:sub>
                        <m:r>
                          <a:rPr lang="en-US" b="0" i="1" smtClean="0">
                            <a:effectLst/>
                            <a:latin typeface="Cambria Math" panose="02040503050406030204" pitchFamily="18" charset="0"/>
                          </a:rPr>
                          <m:t>2</m:t>
                        </m:r>
                      </m:sub>
                    </m:sSub>
                    <m:d>
                      <m:dPr>
                        <m:ctrlPr>
                          <a:rPr lang="en-US" b="0" i="1" smtClean="0">
                            <a:effectLst/>
                            <a:latin typeface="Cambria Math" panose="02040503050406030204" pitchFamily="18" charset="0"/>
                          </a:rPr>
                        </m:ctrlPr>
                      </m:dPr>
                      <m:e>
                        <m:r>
                          <a:rPr lang="en-US" b="0" i="1" smtClean="0">
                            <a:effectLst/>
                            <a:latin typeface="Cambria Math" panose="02040503050406030204" pitchFamily="18" charset="0"/>
                          </a:rPr>
                          <m:t>𝑧</m:t>
                        </m:r>
                      </m:e>
                    </m:d>
                  </m:oMath>
                </a14:m>
                <a:r>
                  <a:rPr lang="en-US" dirty="0" smtClean="0">
                    <a:effectLst/>
                  </a:rPr>
                  <a:t> </a:t>
                </a:r>
                <a:r>
                  <a:rPr lang="el-GR" dirty="0" smtClean="0">
                    <a:effectLst/>
                  </a:rPr>
                  <a:t>προφανώς δε θα έχουν την ίδια απόκριση φάσης</a:t>
                </a:r>
              </a:p>
              <a:p>
                <a:pPr marL="0" indent="0">
                  <a:buClrTx/>
                  <a:buSzPct val="120000"/>
                  <a:buNone/>
                </a:pPr>
                <a:endParaRPr lang="en-US" sz="400" dirty="0" smtClean="0"/>
              </a:p>
              <a:p>
                <a:pPr>
                  <a:buClrTx/>
                  <a:buSzPct val="120000"/>
                  <a:buFont typeface="Arial" panose="020B0604020202020204" pitchFamily="34" charset="0"/>
                  <a:buChar char="•"/>
                </a:pPr>
                <a:r>
                  <a:rPr lang="en-US" dirty="0"/>
                  <a:t> </a:t>
                </a:r>
                <a:r>
                  <a:rPr lang="el-GR" dirty="0" smtClean="0"/>
                  <a:t>Το δεύτερο σύστημα έχει τους πόλους του στις </a:t>
                </a:r>
                <a:r>
                  <a:rPr lang="el-GR" b="1" dirty="0" smtClean="0"/>
                  <a:t>συζυγείς αμοιβαίες θέσεις </a:t>
                </a:r>
                <a:r>
                  <a:rPr lang="el-GR" dirty="0" smtClean="0"/>
                  <a:t>των πόλων του πρώτου συστήματος</a:t>
                </a:r>
              </a:p>
              <a:p>
                <a:pPr marL="0" indent="0">
                  <a:buClrTx/>
                  <a:buSzPct val="120000"/>
                  <a:buNone/>
                </a:pPr>
                <a:endParaRPr lang="en-US" sz="500" dirty="0" smtClean="0"/>
              </a:p>
              <a:p>
                <a:pPr>
                  <a:buClrTx/>
                  <a:buSzPct val="120000"/>
                  <a:buFont typeface="Arial" panose="020B0604020202020204" pitchFamily="34" charset="0"/>
                  <a:buChar char="•"/>
                </a:pPr>
                <a:r>
                  <a:rPr lang="en-US" dirty="0"/>
                  <a:t> </a:t>
                </a:r>
                <a:r>
                  <a:rPr lang="el-GR" dirty="0" smtClean="0"/>
                  <a:t>Οι πόλοι του πρώτου συστήματος βρίσκονται στις θέσεις </a:t>
                </a:r>
                <a14:m>
                  <m:oMath xmlns:m="http://schemas.openxmlformats.org/officeDocument/2006/math">
                    <m:r>
                      <a:rPr lang="el-GR"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r>
                  <a:rPr lang="en-US" dirty="0" smtClean="0"/>
                  <a:t> </a:t>
                </a:r>
                <a:r>
                  <a:rPr lang="el-GR" dirty="0" smtClean="0"/>
                  <a:t>και του δεύτερου συστήματος στις θέσεις </a:t>
                </a:r>
                <a14:m>
                  <m:oMath xmlns:m="http://schemas.openxmlformats.org/officeDocument/2006/math">
                    <m:d>
                      <m:dPr>
                        <m:ctrlPr>
                          <a:rPr lang="el-GR"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𝑎</m:t>
                            </m:r>
                          </m:den>
                        </m:f>
                      </m:e>
                    </m:d>
                  </m:oMath>
                </a14:m>
                <a:endParaRPr lang="en-US" dirty="0" smtClean="0"/>
              </a:p>
              <a:p>
                <a:pPr lvl="1">
                  <a:buClrTx/>
                  <a:buSzPct val="120000"/>
                  <a:buFont typeface="Arial" panose="020B0604020202020204" pitchFamily="34" charset="0"/>
                  <a:buChar char="•"/>
                </a:pPr>
                <a:r>
                  <a:rPr lang="el-GR" dirty="0" smtClean="0"/>
                  <a:t>Το σύστημα εξακολουθεί να είναι πραγματικό και στις δυο περιπτώσεις</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2" y="437459"/>
                <a:ext cx="8959042" cy="6132713"/>
              </a:xfrm>
              <a:blipFill rotWithShape="0">
                <a:blip r:embed="rId3"/>
                <a:stretch>
                  <a:fillRect l="-1905" t="-1789"/>
                </a:stretch>
              </a:blipFill>
            </p:spPr>
            <p:txBody>
              <a:bodyPr/>
              <a:lstStyle/>
              <a:p>
                <a:r>
                  <a:rPr lang="el-GR">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cxnSp>
        <p:nvCxnSpPr>
          <p:cNvPr id="8" name="Straight Arrow Connector 7"/>
          <p:cNvCxnSpPr/>
          <p:nvPr/>
        </p:nvCxnSpPr>
        <p:spPr>
          <a:xfrm flipH="1">
            <a:off x="2538069" y="1343446"/>
            <a:ext cx="1142609" cy="301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836632" y="1343446"/>
            <a:ext cx="1021368" cy="353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35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4068</TotalTime>
  <Words>786</Words>
  <Application>Microsoft Office PowerPoint</Application>
  <PresentationFormat>On-screen Show (4:3)</PresentationFormat>
  <Paragraphs>268</Paragraphs>
  <Slides>30</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Cambria Math</vt:lpstr>
      <vt:lpstr>Courier New</vt:lpstr>
      <vt:lpstr>Wingdings</vt:lpstr>
      <vt:lpstr>Retrospect</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Ψηφιακή Επεξεργασία Σήματος</dc:title>
  <dc:creator>George Kafentzis</dc:creator>
  <cp:lastModifiedBy>Kafentzis Georgios</cp:lastModifiedBy>
  <cp:revision>354</cp:revision>
  <dcterms:created xsi:type="dcterms:W3CDTF">2018-08-17T16:23:20Z</dcterms:created>
  <dcterms:modified xsi:type="dcterms:W3CDTF">2020-11-10T15:23:01Z</dcterms:modified>
</cp:coreProperties>
</file>