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3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4.xml" ContentType="application/vnd.openxmlformats-officedocument.presentationml.notesSlide+xml"/>
  <Override PartName="/ppt/ink/ink20.xml" ContentType="application/inkml+xml"/>
  <Override PartName="/ppt/notesSlides/notesSlide5.xml" ContentType="application/vnd.openxmlformats-officedocument.presentationml.notesSlide+xml"/>
  <Override PartName="/ppt/ink/ink21.xml" ContentType="application/inkml+xml"/>
  <Override PartName="/ppt/notesSlides/notesSlide6.xml" ContentType="application/vnd.openxmlformats-officedocument.presentationml.notesSlide+xml"/>
  <Override PartName="/ppt/ink/ink22.xml" ContentType="application/inkml+xml"/>
  <Override PartName="/ppt/notesSlides/notesSlide7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notesSlides/notesSlide8.xml" ContentType="application/vnd.openxmlformats-officedocument.presentationml.notesSlide+xml"/>
  <Override PartName="/ppt/ink/ink25.xml" ContentType="application/inkml+xml"/>
  <Override PartName="/ppt/notesSlides/notesSlide9.xml" ContentType="application/vnd.openxmlformats-officedocument.presentationml.notesSlide+xml"/>
  <Override PartName="/ppt/ink/ink26.xml" ContentType="application/inkml+xml"/>
  <Override PartName="/ppt/notesSlides/notesSlide10.xml" ContentType="application/vnd.openxmlformats-officedocument.presentationml.notesSlide+xml"/>
  <Override PartName="/ppt/ink/ink27.xml" ContentType="application/inkml+xml"/>
  <Override PartName="/ppt/notesSlides/notesSlide11.xml" ContentType="application/vnd.openxmlformats-officedocument.presentationml.notesSlide+xml"/>
  <Override PartName="/ppt/ink/ink28.xml" ContentType="application/inkml+xml"/>
  <Override PartName="/ppt/notesSlides/notesSlide12.xml" ContentType="application/vnd.openxmlformats-officedocument.presentationml.notesSlide+xml"/>
  <Override PartName="/ppt/ink/ink29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5"/>
  </p:notesMasterIdLst>
  <p:sldIdLst>
    <p:sldId id="256" r:id="rId2"/>
    <p:sldId id="312" r:id="rId3"/>
    <p:sldId id="313" r:id="rId4"/>
    <p:sldId id="314" r:id="rId5"/>
    <p:sldId id="317" r:id="rId6"/>
    <p:sldId id="318" r:id="rId7"/>
    <p:sldId id="319" r:id="rId8"/>
    <p:sldId id="320" r:id="rId9"/>
    <p:sldId id="333" r:id="rId10"/>
    <p:sldId id="321" r:id="rId11"/>
    <p:sldId id="322" r:id="rId12"/>
    <p:sldId id="323" r:id="rId13"/>
    <p:sldId id="324" r:id="rId14"/>
    <p:sldId id="334" r:id="rId15"/>
    <p:sldId id="325" r:id="rId16"/>
    <p:sldId id="307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8" r:id="rId31"/>
    <p:sldId id="349" r:id="rId32"/>
    <p:sldId id="350" r:id="rId33"/>
    <p:sldId id="351" r:id="rId3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8" autoAdjust="0"/>
    <p:restoredTop sz="94501" autoAdjust="0"/>
  </p:normalViewPr>
  <p:slideViewPr>
    <p:cSldViewPr snapToGrid="0">
      <p:cViewPr varScale="1">
        <p:scale>
          <a:sx n="106" d="100"/>
          <a:sy n="106" d="100"/>
        </p:scale>
        <p:origin x="168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2:18:01.9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655 2147 423 0,'-8'0'95'0,"0"-1"3"0,1 2-66 15,-2-1-10-15,3 2-5 0,0-2 0 16,0 0 1-16,1 0-1 0,2 1-1 0,-2-1 0 16,2 0-2-16,2-1 0 0,0 1-3 15,1 0-2-15,0 0-2 0,1 1-2 16,1-1-2-16,2 1-1 0,2 0-1 15,0 0 1-15,2 2 1 0,0-2-1 16,3 0 1-16,3-1-1 0,2 2 1 16,1-2 0-16,4 0 0 0,3 0 0 15,3-2 1-15,1 2-1 0,2 0 1 0,-1-1-1 16,2 0 0-16,-3-3-1 0,0 2 0 16,3 1-1-16,1-1 0 0,3 2 0 15,2-1 0-15,1 1 0 16,7 3 1-16,0-1 0 0,1-2 1 0,-3-1 1 15,-2 1 1-15,-2 0 1 0,-4-1-1 16,-1-2-1-16,-1 3 0 0,0-1 0 16,3 1-2-16,-3 0 0 0,0-1-2 15,2-1 1-15,0 0 0 0,-3 1-1 16,-2-2 0-16,-3 1 1 0,-2 1 0 16,-2-1 0-16,-6 1-1 0,-2 0 0 0,-5 0 1 15,-3 1-1-15,-2 0 1 0,-3 0 1 16,-2 1 1-16,-1 0 1 0,-3 3 0 15,-2-2 0-15,-2 2 0 0,-3 0 0 16,-4 1-2-16,-2-1-1 0,-3 1 0 16,-2 0-2-16,0-1-2 0,-1-2-4 15,-1 0-7-15,0-4-17 0,-1 0-107 16,-1-3-110-16,1-2-275 0</inkml:trace>
  <inkml:trace contextRef="#ctx0" brushRef="#br0" timeOffset="17751.1423">13720 2266 553 0,'-16'-12'129'0,"4"3"5"15,2 2-87-15,3 2-12 0,3 4-6 16,6-2-2-16,4 3-1 0,5-1-3 16,6 1-3-16,5-1-3 0,2 0-2 15,5-2-1-15,5 2-3 0,0 1-4 0,3-1-1 16,0 0-2-16,-3-1-1 16,2 1-1-16,-3-1-1 0,-5 0 0 0,-4 1 0 15,-5 0 0-15,-5 1 0 0,-4 2-2 16,-4 1 0-16,-3 1-1 0,-5-1-2 15,-2 1-3-15,-4 1-4 0,-4 0-6 16,-5 2-3-16,-8 3-4 0,-7 3-2 16,-7 1-2-16,-4 1 2 0,-3-1 2 15,-2 1 5-15,2-5 4 0,0-3 5 16,8-4 4-16,8-2 5 0,1 0 3 0,9-3 4 16,2-2 3-16,6 3 3 0,4-1 1 15,3 0 1-15,2 1-2 0,5-2 0 16,2 2-2-16,3-1-1 0,2 0-2 15,5 2 0-15,1 0 1 0,3 4 1 16,0 1 0-16,7 1 2 0,1 4-1 16,2 1 0-16,1 2-1 0,3 3-1 15,0 1-1-15,2 3-1 0,-2 3-2 0,-1 1 0 16,-3 1 0-16,-4 5-2 0,-4-1 1 16,-5 4-1-16,-7-2 0 0,-5 3 0 15,-6 4 0-15,-5 1-1 16,-5 3-1-16,-5 2 0 0,-7 0-1 0,-4 4-2 15,-5-3 0-15,-6 1-1 0,-4-5 0 16,-3 0 0-16,0-3 1 0,1-2 1 16,0-1 1-16,1-1 1 0,2-6 1 15,3 0 0-15,3-7 3 0,4-6 1 16,3-5 3-16,8-6 2 0,6-5 1 16,8-4 0-16,8-2-1 0,7 0-1 0,7-1-1 15,4 1-2-15,3 1-2 0,5 3 0 16,1 2-1-16,1 4 0 0,1 1 0 15,-1 1-1-15,2 2 0 0,2 1 0 16,-1-1-1-16,2 1 1 0,-1-2-1 16,-2 0-1-16,-1 1-5 0,-3 1-9 15,-5-2-16-15,-4 0-10 0,-4 3-18 16,-5 2-111-16,-2 2-122 0,-9-4-278 0</inkml:trace>
  <inkml:trace contextRef="#ctx0" brushRef="#br0" timeOffset="18174.1691">13259 3694 564 0,'1'-6'139'15,"-1"3"3"-15,0 3-77 16,-1 3-25-16,1 6-12 0,-2 2-5 0,1 5-3 15,-4 5-2-15,-1 6-2 0,0-1 1 16,0 4-1-16,0 1 1 0,0 0-2 16,-1 0-3-16,3-2-3 0,0 0-2 15,-2-1-1-15,-2-3-3 0,-1 0-4 16,-1-3-7-16,0-4-7 0,1-3-11 16,2-4-8-16,3-4-6 0,7-3-10 0,3-5-7 15,3-3-101-15,0-2-101 16,2-4-249-16</inkml:trace>
  <inkml:trace contextRef="#ctx0" brushRef="#br0" timeOffset="18580.0747">13409 3883 556 0,'-3'0'134'0,"-1"4"4"16,-3-2-85-16,-2 3-13 0,-1 1-7 15,-2 3-5-15,1 2-3 0,-1 1-2 16,-2 0-2-16,2 3 0 0,-2-2-2 16,5 5-1-16,-2-4 0 0,-2-1-1 15,1-1-2-15,2-2-2 0,3-2-1 16,1-1-3-16,0-4-2 0,6 2-2 16,5-3-2-16,0 1-2 0,2-2 0 0,1 0 0 15,2 0-1-15,2-1 1 0,0 0-2 16,1-1-3-16,4 0-10 0,4-1-14 15,5-3-12-15,4 2-18 0,1-5-116 16,3-2-126-16,2-6-292 0</inkml:trace>
  <inkml:trace contextRef="#ctx0" brushRef="#br0" timeOffset="19350.0164">14643 2699 593 0,'-1'-9'144'0,"-3"3"3"0,1 6-89 16,1 2-19-16,-1 3-10 0,3 6-5 16,0 6-5-16,3 5-6 0,-1 4-2 0,1 5 1 15,-1 5-1-15,1 4-2 0,-1 1 0 16,-1 0-1-16,-1-1 0 0,0-2-1 15,-1-4-1-15,1-5-1 0,0-5-2 16,-1-2-1-16,1-3 0 0,1-6-2 16,-1-4 1-16,1-3-1 0,1-4 0 15,1-4 0-15,3-4 1 0,3-4-1 16,2-4 0-16,2-2 0 0,3 0 0 16,2 1 0-16,0 0 0 0,0 1-1 15,-1 2 1-15,-1 5 0 0,-1 1 0 0,0 3 0 16,-3 2 0-16,0 5 0 0,1 1 0 15,-2 2 0-15,0 4 0 0,-2 0 0 16,1 1 0-16,-1 0 0 0,-3-1 0 16,-1 2 0-16,-3-2 0 0,-2 1 0 15,-2-2 1-15,-3 1-1 0,-4 0 0 16,-2 0 1-16,-3 0 0 0,-2 0-1 16,-5-1 0-16,-2-1 1 0,-2-1-1 0,-2-2 0 15,1-1 0-15,1-4-1 0,1-1-2 16,5-1-2-16,4-3-2 0,4 1-5 15,5-1-6-15,4 0-7 0,2 0-4 16,3 1-5-16,6 0-6 0,1 2-12 16,4 0-103-16,1 1-106 0,2 0-260 15</inkml:trace>
  <inkml:trace contextRef="#ctx0" brushRef="#br0" timeOffset="19862.4671">15154 3195 633 0,'-2'-2'147'0,"0"0"3"0,-1 2-104 15,2 4-14-15,-1-1-7 0,-1 5-6 16,2 1-5-16,-3 2-5 0,2 5-1 0,-2 3 0 15,2-2-1-15,-1 1-1 0,1 1-1 16,1-1-1-16,-1-3-1 0,2-3-1 16,4-3-2-16,0-3-1 0,1-3-2 15,2-4-1-15,3-4-1 0,3-3-1 16,2-3 1-16,2-2 0 0,0-4 1 16,4 0 2-16,1 1 1 0,-3 1 0 15,-2 2 1-15,-3 2 0 0,-1 1 1 16,-4 5-1-16,-2 2 1 0,-4 1 1 0,1 2 0 15,-3 0 1-15,0 3 0 0,-2 2 1 16,0 0 0-16,-2 2 0 0,0 2-1 16,-2 3 0-16,0 0-1 0,0 0 0 15,-1 2 0-15,-1-1-1 0,-1-1 1 16,1-1-1-16,-2-2 1 0,3 0 0 16,0-1 1-16,1-3 1 0,3 0 1 15,1 0-1-15,-2-4 1 0,2 2 0 16,2-1-2-16,-1 2 0 0,3-1-1 0,-1 1 0 15,2 0-1-15,4 2-1 0,-2-1 1 16,2-2-1-16,3 2-2 0,-1-1-10 16,2 0-15-16,1-1-13 0,2 1-126 15,0-3-131-15,2-2-321 0</inkml:trace>
  <inkml:trace contextRef="#ctx0" brushRef="#br0" timeOffset="21053.3086">16043 2852 565 0,'-12'-3'137'0,"1"2"5"0,0 0-82 16,1-1-13-16,2 1-7 0,1-2-6 15,3 1-5-15,6 1-5 0,0 0-4 16,3-2-4-16,2 1-4 0,2 1-4 16,2-2-1-16,2 2-1 0,2 1-1 15,-1-1-1-15,3 1-1 0,1 0-1 16,3-1 0-16,-2-1-1 0,4 1 0 16,-1-1-1-16,0 1 1 0,0 1-1 15,-3-2 1-15,-2 4-1 0,-1 0 0 0,-3 0 1 16,-5 1 0-16,-4 2 0 0,-4 1 0 15,-3 2 0-15,-3 4 0 0,-2 1 1 16,-5 2-1-16,-4 4-1 0,-1 2 1 16,-2 2-1-16,-3-1-1 0,0 3 1 15,-1 2 0-15,1-3 0 0,2 1 0 16,2-4 0-16,-2-3 0 0,3 0 0 16,-2-2 0-16,2-1 0 0,-3 0 0 15,5-3 0-15,4-1 1 0,3-1-2 16,4-2 1-16,4-1 0 0,2-4 0 15,8 0 0-15,-1-3 0 0,2 1 0 16,1 0 0-16,4-1 1 0,0 0-1 0,2-1 1 16,0 0 0-16,0-1 0 0,3 0 0 15,3 0 0-15,-4-3-1 0,1 1 1 16,0-5 0-16,2 3 0 0,-1 1-1 16,-1 0-1-16,-3 2-7 0,2-2-9 15,-3 2-14-15,0 5-8 0,-5-2-15 16,-3-2-53-16,-3-4-61 0,-1 5-102 15,-4 0-219-15</inkml:trace>
  <inkml:trace contextRef="#ctx0" brushRef="#br0" timeOffset="21417.6234">16621 2661 667 0,'1'-3'152'16,"0"1"5"-16,2 0-106 0,1 1-17 16,2 0-6-16,0 0-5 0,1 1-4 15,2-1-4-15,-1 1-3 0,1 0-3 16,3 0-3-16,0 0-3 0,2 1-10 16,-1-1-17-16,3 2-13 0,0-1-5 15,-1 1-127-15,-2-2-127 0,1 1-304 16</inkml:trace>
  <inkml:trace contextRef="#ctx0" brushRef="#br0" timeOffset="21950.9191">17071 2385 543 0,'1'-4'140'16,"-1"3"5"-16,-1 3-48 0,1 3-48 16,0 5-11-16,0 4-4 0,0 3-2 0,0 4-3 15,0 2-3-15,1 5-2 16,-1-1-4-16,-1 0-3 0,-1-1-3 0,0-2-5 16,1-1-3-16,-1 0-1 0,1-5-4 15,4-3-4-15,-1-2-11 0,3-2-10 16,0-2-9-16,2-7-6 0,1-3-4 15,3-4-2-15,0-5 3 0,1 0 8 0,0-4 10 16,3-1 9-16,-2-1 5 16,1-2 4-16,0 1 4 0,-1 2 2 0,-1 0 2 15,-2 3 4-15,-3 1 3 0,-1 2 3 16,-1 4 4-16,-2 4 2 0,-2 1 2 16,-2 0 0-16,-2 3 1 0,2 2-1 15,-4-1-1-15,0 3-1 0,-1 0 0 16,-1 1-2-16,-2 1 1 0,0 0-2 15,1-1 0-15,2 3-1 0,0-2-1 16,1-2-1-16,0-2-1 0,2 0-2 16,1-1-2-16,1-3-2 0,-2-1-1 0,5 0-2 15,-1 1 0-15,1 2-1 0,1-1-1 16,2-1 1-16,1 3 0 0,1-3-1 16,3 2 1-16,1-1-1 0,2 0 1 15,1 1-1-15,0 1 0 0,4-2 1 16,-1 0-1-16,-1 1 0 0,-2-1-6 15,0 1-14-15,1-2-18 0,-4 1-13 0,-2 1-126 16,-4-2-137-16,-2 3-321 0</inkml:trace>
  <inkml:trace contextRef="#ctx0" brushRef="#br0" timeOffset="23955.8688">13812 3925 508 0,'-8'-2'135'0,"2"2"7"0,-4-1-41 16,2 1-47-16,3 1-11 0,1-1-5 0,0-1-7 15,1 0-4-15,3 0-5 0,2 0-6 16,0-2-4-16,2-1-4 0,1 3-3 16,2 0 0-16,0 0-2 0,2 1-1 15,0 0 0-15,0 0-1 0,0 1-4 16,0 0-7-16,0 0-10 0,0 1-9 15,-1-1-6-15,0 1-10 0,-1 1-14 16,0-1-102-16,-3 1-107 0,-3-1-256 16</inkml:trace>
  <inkml:trace contextRef="#ctx0" brushRef="#br0" timeOffset="24171.3039">13805 4029 538 0,'-3'2'126'0,"1"-1"1"16,1-1-84-16,2 3-14 0,0-2-6 15,3 0-7-15,1 1-3 0,0-1-3 16,1 0-2-16,1 3-1 0,-1-3-2 16,3 0-1-16,-1 3-3 0,1-2-7 15,2 1-10-15,-1-1-14 0,-2 1-106 16,1-1-109-16,-2 3-271 0</inkml:trace>
  <inkml:trace contextRef="#ctx0" brushRef="#br0" timeOffset="28416.0165">14125 4083 533 0,'-4'1'135'16,"-2"-2"5"-16,2 2-57 0,3 1-38 15,0-2-10-15,-1 2-5 0,1-2-3 16,0 0-4-16,1 0-4 0,1-2-3 16,-2-1-2-16,2 1-4 0,2 0-1 15,-1 0-3-15,2 0 0 0,-2 1-3 16,-1 0 0-16,3 0-1 0,-1-1-2 16,0 2-8-16,2-2-10 0,0 1-10 15,4 0-11-15,2-4-17 0,-2 2-107 0,0 1-117 16,0 0-266-16</inkml:trace>
  <inkml:trace contextRef="#ctx0" brushRef="#br0" timeOffset="28919.5415">14519 3950 544 0,'-5'3'129'15,"-3"-1"3"-15,1 8-62 0,3 4-44 16,-3 3-10-16,-1 1-2 0,-1 0-1 16,2 2-1-16,2 2-2 0,1-6 0 15,-4-4-2-15,2-3-2 0,2-3-1 16,0-4-2-16,4-3-1 0,1-4-1 0,-1-2-1 15,4-4 1-15,1-4-1 16,-1-1 1-16,1-3-1 0,-2 0 1 0,2 0 0 16,-1 0 1-16,0 5 0 0,-2 1 2 15,0 5 0-15,2 5 1 16,-3 5 0-16,3 4 0 0,-2 4-1 0,1 3 0 16,1 3-1-16,2 1-1 0,-1 3-1 15,1-2 0-15,1 2-1 0,0-3 0 16,6-3 0-16,-2-2 0 0,2-5 0 0,3-6 0 15,0-3 1-15,-2-6 2 0,0-3 0 16,0-6 1-16,0-1 1 0,-1-2 0 16,-4-3-1-16,0-2 0 0,-2-3-2 15,-2-1 0-15,-4-2 0 0,-2 2-2 16,-1-2-2-16,1 2-5 0,-2 4-5 16,2 4-5-16,0 7-4 0,1 4-5 15,1 5-7-15,1 5-8 0,1 7-24 0,-1 2-77 16,-1 4-98-16,3 1-235 0</inkml:trace>
  <inkml:trace contextRef="#ctx0" brushRef="#br0" timeOffset="29139.2012">14956 4019 498 0,'9'1'123'0,"-3"0"4"0,-2-1-68 16,1 4-21-16,-2-1-10 0,1 1-4 0,1 3-5 15,-1-1-3-15,-1 2-2 0,2 2-2 16,-1 1-1-16,-1 3-2 0,0-2-2 16,1 0-1-16,-2 0-3 0,0-1-4 15,2 2-6-15,-1-1-9 0,0 0-12 16,-2-1-20-16,2 3-95 0,-4-3-106 16,-1-2-252-16</inkml:trace>
  <inkml:trace contextRef="#ctx0" brushRef="#br0" timeOffset="30042.7462">13680 1623 498 0,'-1'-6'125'0,"-3"0"4"0,2 3-65 0,-2 3-25 15,1 4-10-15,1 1-7 16,0 2-6-16,-1 5-5 0,1 4-4 0,-1 4 0 16,2 3-1-16,-1 3 2 0,-1 1 1 15,2 2 1-15,-2-2 2 16,2-1 1-16,0-3 1 0,1-7-2 0,-1-2-1 16,0-6-2-16,1-4-2 0,0-6 0 15,1-6-3-15,-1-3 0 0,1-2 0 16,0-6 0-16,0-3 0 0,1-5 1 15,-1-1-2-15,3 0 2 0,-1 1-1 16,1 0-1-16,1 4 0 0,0 3-1 0,-2 7 1 16,2 7-1-16,-4 3 0 0,1 4 1 15,-2 5 0-15,0 2 0 0,1 5 0 16,1 3-2-16,1 1 0 0,2 2 0 16,1 3-1-16,2 1 0 0,3-2 1 15,2-2-1-15,3-4 0 0,1-3 0 16,0-3 0-16,0-8 0 0,1-4 1 15,1-6-1-15,-3-3 1 0,-2-3-1 0,0-5 1 16,-2-3-1-16,-2-1 1 0,-3-3-1 16,-2-1 1-16,-2-4-1 0,-1-4 0 15,-2-1-3-15,0 2-5 0,1-3-3 16,-1 4-5-16,3 8-4 0,-2 6-4 16,0 9-4-16,0 6-4 0,2 9-8 15,-1 6-64-15,1 3-43 0,0 2-97 16,0 2-216-16</inkml:trace>
  <inkml:trace contextRef="#ctx0" brushRef="#br0" timeOffset="30484.9045">14115 1760 577 0,'1'-10'135'0,"0"-1"2"16,0 0-90-16,2 2-14 0,1-4-8 16,-1 5-4-16,2-2-4 0,3 1-1 15,3 3-4-15,0 1-1 0,1 2-1 16,1 1-2-16,3 1-2 0,0 2-1 15,0 3-2-15,-1 1 1 0,-2 2-1 16,-1 3 0-16,-1 1-1 0,-3 3 0 0,-2 3-1 16,-4-1 0-16,-2 1 1 0,-2 0 0 15,-4 0-2-15,-2 2 0 0,-3-2 1 16,-4-1-1-16,-1-3 0 0,0 2 0 16,0 0-1-16,1-2 1 0,2-3 0 15,2-2 0-15,3 0 0 0,3-2 0 16,3-2 0-16,2-3 0 0,4-1 0 15,0-1 0-15,6-1 0 0,3 1 0 0,1-3 0 16,6-1 1-16,2 1-3 16,2-3-12-16,5 0-9 0,2 0-17 0,2-1-115 15,2 2-122-15,3 0-295 0</inkml:trace>
  <inkml:trace contextRef="#ctx0" brushRef="#br0" timeOffset="31795.1712">10663 2861 499 0,'-15'-20'122'0,"-2"-2"4"0,4 2-73 15,3-1-15-15,4 4-9 0,2 0-5 16,3-4-6-16,1 3-2 0,1 3-1 16,3-1-1-16,-1 5 0 0,4 0 0 15,0 4 0-15,1 3-1 0,1 4-1 16,1 1-2-16,2 4-1 0,0 6-2 15,3 6-2-15,2 5 0 0,3 6-2 16,1 3 0-16,3 6-2 16,-1 2 0-16,3-1 0 0,1 1 0 0,1-3-1 0,-1-2 1 15,0 0-1-15,-2-4 1 16,-2-3-1-16,-2-4 1 0,-4-3-2 0,-1-3-3 16,-3-5-8-16,-1-2-5 0,0-4-8 15,-1-2-10-15,-2-2-12 0,0-2-105 16,-4-2-107-16,1-1-258 0</inkml:trace>
  <inkml:trace contextRef="#ctx0" brushRef="#br0" timeOffset="32050.9631">11110 2625 556 0,'1'-4'127'15,"-6"1"1"-15,0 1-94 0,-1 6-9 16,-1 3-7-16,-3 7-5 0,-2 4-3 0,-3 3-2 16,-1 7-2-16,-2 4 0 0,-5 7-1 15,-4 7 0-15,-3 0-1 0,-2 3-1 16,-2 6 0-16,-3-3-1 0,-1 0-1 16,2-5-1-16,4 0-2 0,5-7-3 15,5-6-6-15,6-8-9 0,11-4-2 16,8-8-114-16,5-8-108 0,7-11-269 15</inkml:trace>
  <inkml:trace contextRef="#ctx0" brushRef="#br0" timeOffset="32352.7012">11536 2636 578 0,'-5'0'131'0,"-4"0"1"0,-2 2-95 0,-7 5-12 16,-1 4-6-16,-6 2-3 0,-2 5-3 15,-1 6 0-15,1 3 1 0,-1 5 0 16,5 2 1-16,2 1 0 0,6 3 0 16,3 2-2-16,3-4-2 0,2 2-2 15,3-1-2-15,3-3-2 0,5-4-2 16,1-2-1-16,2-4-1 0,3-2 0 15,1-2-1-15,2-5-4 0,5-5-9 16,1-1-8-16,6-3-7 0,0-4-11 16,4-5 3-16,1-7-119 0,-2-2-109 0,1-1-264 15</inkml:trace>
  <inkml:trace contextRef="#ctx0" brushRef="#br0" timeOffset="32803.0132">11670 2763 570 0,'-1'-3'132'0,"-1"-1"2"16,4 2-91-16,1-1-15 16,1 2-9-16,3 1-5 0,2 0-3 0,4 0-1 15,3 1 1-15,0-1 1 0,1 1-1 16,3 1 0-16,1-1-1 0,1 3-2 15,0 0-3-15,0 3-1 0,2-1-1 16,-2 2-2-16,-1 1 0 0,-2 1 0 16,-5-1 0-16,-3 2 0 0,-4 0 0 15,-4 2 0-15,0-1-1 0,-5 1 0 16,1 5 0-16,-4-4 0 0,-2 3 0 0,-3 1 0 16,-3-2-1-16,-3 1 1 0,-1-1 0 15,-3 0 0-15,3-1 0 0,0 1 0 16,1-2 1-16,2 1-1 0,3-1 0 15,3 0 0-15,2-3 0 0,1-3 1 16,2 1-1-16,3-2 1 0,3-1-1 16,2-1 1-16,-1-2-1 0,6 0 0 0,1-1 1 15,4-1-1-15,5 0 1 16,0-1 0-16,2 0-1 0,3-1 1 0,-1 0-1 16,1 1-1-16,-2-3-7 15,-1-1-5-15,0 0-7 0,-2-3-7 0,-3-1-14 16,5-1-109-16,-2-2-111 0,-3 0-267 15</inkml:trace>
  <inkml:trace contextRef="#ctx0" brushRef="#br0" timeOffset="33119.165">12195 2552 525 0,'3'-3'120'0,"2"1"2"0,-3-1-82 16,4 3-14-16,4 5-4 0,4 2 0 15,1 6 0-15,4 3 1 0,2 3 2 0,2 4 1 16,0 4 0-16,0 4-1 0,-2 1-3 16,1 1-3-16,0 1-3 0,2 3-3 15,-2 1-3-15,-1 0-3 0,-3-3-2 16,-3 0-2-16,-7 0 0 0,-4 0-2 15,-7-4-3-15,-4-1-4 16,-5-1-6-16,-2-3-6 0,0-3-5 0,1-3-5 16,2-5-5-16,3-3-5 0,2-5-7 15,2-4-9-15,4-5-89 0,0-6-97 16,1-4-240-16</inkml:trace>
  <inkml:trace contextRef="#ctx0" brushRef="#br0" timeOffset="33353.5823">12938 2643 525 0,'5'0'137'16,"-3"0"2"-16,-3 2-18 0,2-1-94 0,1-1-10 15,1 0-5-15,1 1-2 0,2 0-2 16,1 1-1-16,3-2-2 0,1 0-2 15,0 0 0-15,2 0-6 0,1 0-5 16,-1 0-6-16,0 0-10 0,-1 1-12 16,0-1-110-16,-2 1-111 0,-3 0-268 15</inkml:trace>
  <inkml:trace contextRef="#ctx0" brushRef="#br0" timeOffset="33574.9447">12994 2847 559 0,'-1'2'126'0,"1"-1"3"0,0 1-92 0,1-1-12 16,1 0-7-16,1-1-3 0,2 1-3 15,1-1-3-15,2 3-1 0,1-4-2 16,2-1-2-16,0 1-4 0,3 0-5 15,-2-2-13-15,1 2-90 0,-3-3-28 16,5 1-98-16,-1 0-212 0</inkml:trace>
  <inkml:trace contextRef="#ctx0" brushRef="#br0" timeOffset="40329.3079">6956 5938 499 0,'0'-13'142'0,"0"1"5"16,-1 4-12-16,1 3-85 0,-1 4-13 16,2 6-6-16,0 2-6 0,1 8-5 15,1 8-5-15,0 4-3 0,-2 5-1 16,-2 5 0-16,-1 1-2 0,-1 4-1 15,-1-2-1-15,-1-6 0 0,0 2-1 0,2-6-1 16,3-3-1-16,0-7-1 16,0-9-1-16,2-7 0 0,1-7-1 0,0-7 0 15,2-7 0-15,0-7-1 0,0-3 1 16,2-4 0-16,-1-1-1 16,1 2 0-16,-3 0 0 0,1 3 1 0,-1 9-1 15,-2 6 0-15,0 7 0 0,-2 7 0 16,1 8 0-16,0 5 1 0,2 7-1 15,-1 0 0-15,2 5 1 0,1 1-1 16,-1 1 0-16,6 2 0 0,4-3 0 0,-1-4 0 16,6-2 0-16,3-6 0 0,2-7 0 15,2-9 0-15,-2-8 0 0,0-7 0 16,-1-8 0-16,0-5 0 0,-3-8 0 16,-4-6 0-16,-4-3 1 0,-2-4-2 15,-8-6-6-15,-4-1-7 0,-4-2-11 16,-5 4-9-16,0 2-4 0,-2 7-5 15,1 11-2-15,2 12-3 0,4 11-2 16,1 10-95-16,-1 6-99 0,5 7-258 16</inkml:trace>
  <inkml:trace contextRef="#ctx0" brushRef="#br0" timeOffset="40696.3392">7559 6081 562 0,'1'-2'129'15,"-1"1"3"-15,1 0-91 0,-1 1-11 16,2 0-3-16,-1 0-2 0,0 0-1 0,0 1 1 16,-1-1 0-16,2 0 1 0,-1 1 0 15,0-1-1-15,0 2 0 0,-1 0-4 16,1 2-2-16,-1 1-3 0,0 1-2 16,-1 2-3-16,-1 2-3 0,1 2-3 15,-2 1-1-15,1-1-1 0,-1 0-3 16,2 3-7-16,-1-2-13 0,2-1-17 15,0-2-16-15,0-1-122 0,0-3-133 16,6-1-314-16</inkml:trace>
  <inkml:trace contextRef="#ctx0" brushRef="#br0" timeOffset="40999.2014">7866 5985 737 0,'-6'-4'172'0,"0"3"1"0,3 0-116 16,3 0-21-16,3-1-12 0,2 1-10 15,2 0-7-15,3 0-3 0,1-3-1 16,2 2-2-16,-1-2-3 0,0 0-8 16,2 2-12-16,-1 1-15 0,-2 1-11 0,0 2 99 15,-2 3-226-15,-2 1-139 16,-2 3-356-16</inkml:trace>
  <inkml:trace contextRef="#ctx0" brushRef="#br0" timeOffset="41171.7413">7885 6150 687 0,'-4'5'161'15,"-1"-1"1"-15,3 0-107 0,3-1-21 0,3 0-10 16,-1-2-10-16,2 1-7 0,3 0-3 16,0-1-6-16,4-2-8 0,1 1-13 15,0-3-9-15,2 2-19 0,0-2-113 16,-2 1-124-16,3 1-289 0</inkml:trace>
  <inkml:trace contextRef="#ctx0" brushRef="#br0" timeOffset="41479.0787">8352 5981 615 0,'-10'5'139'0,"-3"1"2"0,5 2-100 16,2 3-16-16,0 0-6 0,4 2-5 15,2-1-4-15,4 2-3 0,5-1-2 0,4 0-1 16,3-4-1-16,5 1 1 0,-2-6 2 16,4-2 1-16,-3-8 1 15,2-2 2-15,0-3 2 0,-3-4 1 0,-6-3 1 16,0-4 3-16,-5-2 3 0,-2 5 2 15,-7-3 1-15,-5 0-2 0,-4 3-1 16,-2 4-4-16,-5 7-7 16,-4 4-14-16,-7 7-21 0,-2 4-23 0,-2 4-131 15,-1 4-141-15,-2-1-342 0</inkml:trace>
  <inkml:trace contextRef="#ctx0" brushRef="#br0" timeOffset="44279.469">8306 7047 423 0,'-11'1'103'0,"0"0"4"0,0 1-63 16,3-1-11-16,-1-1-2 0,0 0-3 16,3 0-2-16,-1-1-3 0,0-1-2 15,-1 2-1-15,1-1-2 0,0 0-2 16,-1 0-2-16,2 0-2 0,1 1-2 16,0-3-1-16,2 2-2 0,0 1-2 0,2 0 0 15,0 0-2-15,1-1 0 0,0 1-1 16,0-2 0-16,1 1-1 0,1 0 1 15,3 0-1-15,1 0-1 0,3-2 1 16,1 1 0-16,2 0 0 0,3 0 0 16,2-2 0-16,4 2 0 0,2-2 0 15,5 2 0-15,3-1 1 0,1-3-1 16,3 2 1-16,1-2-1 0,0-1 1 16,1-2 0-16,2 1-1 0,2 0 1 15,2 0 0-15,2 1 0 0,1 0-1 0,3 3 1 16,-1 0 1-16,0 1-1 0,-4 1 1 15,1 1 1-15,0 1-1 0,-3 1 1 16,5 3 0-16,-2-1-1 0,2 1 1 16,2 0-2-16,0 2 1 0,-3-1-1 15,1-2 0-15,-5 1-1 0,-2-4 0 16,-1 0-1-16,0 1 1 0,-1-1 0 16,3 0-1-16,-2-2 1 0,-1 2-1 0,1-1 1 15,0-1-1-15,-3-1 1 16,-2-1-1-16,-2-1 0 0,-3 0 1 15,0-2-1-15,-4 2 1 0,-3-1-1 16,-1 0 0-16,-4 2 0 0,-1-1 1 0,-2 1-1 16,-2 2 0-16,-2 0 0 0,-2 0 0 15,0 2 1-15,-3-1-1 0,1 1 0 16,-3 0-2-16,1 0-3 0,-1 0-6 16,-2 0-6-16,1 0-10 0,-2 1 72 15,-3-1-194-15,0-2-125 0,-1 1-332 0</inkml:trace>
  <inkml:trace contextRef="#ctx0" brushRef="#br0" timeOffset="52448.3401">1693 8010 434 0,'-3'-12'104'0,"1"0"1"0,1 4-65 16,1 2-19-16,2 5-4 0,1-1-8 15,2 6-3-15,1 1-3 0,1 0-2 16,2 1 0-16,2 1 0 0,1-1 0 16,1 2-1-16,1-2 1 0,2 0-1 15,1 0 1-15,1-1-1 0,2-1 0 16,1-2 1-16,2 1-1 0,-1-3 1 0,2-2-1 16,3 1 1-16,3-1 0 15,4-1-1-15,3 1 1 0,1 1-1 0,6-1 1 16,1 1-1-16,2 1 1 0,-1 0-1 15,-2-1 1-15,1 1 0 0,-1 0 1 16,-1-5 0-16,6 6 1 0,0-1 0 16,3 1 0-16,2 1 0 0,4-2 1 15,4-2-1-15,2 4 0 0,-3-7-1 16,6-1 1-16,2 0-1 0,1-1 0 0,1-1 1 16,-3 2-1-16,2 0 0 0,-1-1 0 15,-2 5 0-15,-1-3 0 0,-1 5-1 16,0 1 0-16,-1 5 0 0,-2-1 0 15,-2 0 0-15,-2 0-1 0,-2 0 1 16,1 0 0-16,-1-1-1 0,-2-3 1 16,-1 3-1-16,-1 0 1 0,-5-4-1 15,-2 3 0-15,-3-1 0 0,-4 0 0 16,-5-1 0-16,0-1 0 0,-4-3 0 16,4 8 0-16,-4-7 1 0,-1-1-1 0,-3 1 0 15,2-2 0-15,-3 2 0 0,-3-1 0 16,-3-2 1-16,-2 2-1 0,-4-1-2 15,0 3-7-15,-1-2-8 0,0 0-99 16,-2-3-96-16,0-3-244 0</inkml:trace>
  <inkml:trace contextRef="#ctx0" brushRef="#br0" timeOffset="53366.2489">9275 8120 271 0,'-10'-1'58'0,"2"0"1"16,0-2-45-16,2 2 1 0,-1 0 7 15,1-1 7-15,2 1 5 0,0-1 4 16,2 1 2-16,1-1-1 0,1 0-7 0,2 1-7 16,2-1-8-16,2 1-5 0,1 1-4 15,2-1-2-15,3 1-1 0,3 1 0 16,1 0-1-16,1 1 1 0,4 0-2 16,1 2 1-16,4 1-2 0,2-2 1 15,0 0-2-15,3-1 1 0,3 1-1 0,3-2 0 16,4 0 0-16,3-1-1 0,3 0 1 15,2 0-1-15,2 0 1 0,6 0-1 16,-2-2 1-16,0-1 1 0,0 1 1 16,4 1 1-16,0-1 2 0,-2 2 0 15,0 0 1-15,0 2 0 0,-1 0 0 16,1 0-1-16,-7 0 0 0,0-1-2 16,-1-1 0-16,-1 0 0 0,1 0-2 15,-4 1 1-15,-2 0-1 0,-1 1-1 16,-2-1 1-16,-3 2-1 0,-4 0 0 15,-5-2 0-15,-2-1 0 0,-5-1-1 0,0 1 1 16,-4-1 0-16,-3-3 0 0,-1 3-1 16,-2-2 0-16,-1 2-4 0,-1 1-10 15,-4 0-85-15,-2-2-22 0,-3 4-86 16,-4-3-189-16</inkml:trace>
  <inkml:trace contextRef="#ctx0" brushRef="#br0" timeOffset="60624.9492">7609 9339 579 0,'-2'-15'141'0,"-2"3"4"0,-1 6-79 0,0 2-29 15,2 8-7-15,-2 4-5 0,0 8-5 16,0 6-3-16,0 9-3 0,-1 7-2 15,-1 5 1-15,-2 5-3 0,0-1 1 16,1 2-1-16,-2-3-2 0,3-6-2 16,-1-7-1-16,3-6-1 0,2-9-1 15,2-4 0-15,2-12-1 0,1-8 1 16,3-10-1-16,1-3 0 0,2-8-1 0,-1-8 1 16,0-4-1-16,1-6 0 0,-2-2-1 15,0 1 0-15,-1 1 0 0,1 3 0 16,1 6 0-16,-2 9 0 0,2 9-1 15,0 11 0-15,-2 7 0 0,-1 6 0 16,0 7 0-16,2 4 1 0,2 8 0 16,0 3 0-16,2 0 1 0,5 2-1 15,1-1 0-15,1-1 0 0,1-4 1 16,0-7-1-16,2-5 0 0,1-5 0 16,0-4 0-16,1-5 1 0,0-5-1 0,2-5 1 15,-2-8-1-15,-1-4 1 0,-2-7-1 16,-5-3 1-16,-1-4-1 0,-5-4 0 15,-4-4-3-15,-1-1-4 0,-1-1-6 16,-1 6-7-16,-5-1-7 0,1 5-4 16,-2 6-3-16,0 11-1 0,0 6-1 15,-1 12-3-15,1 5-16 0,1 10-86 16,2 5-101-16,4 6-248 0</inkml:trace>
  <inkml:trace contextRef="#ctx0" brushRef="#br0" timeOffset="61067.5811">8077 9536 573 0,'-8'-5'140'16,"-2"-5"5"-16,0 1-73 0,4-2-29 15,2-1-6-15,2 1-4 0,2-1-5 16,1-1-5-16,1 2-3 0,3 0-5 16,3 0-5-16,1 1-3 0,2 0-2 15,3 3-2-15,1 3-1 0,1 2-1 16,-2 0 0-16,3 6 0 0,-2 1 0 16,0 2-1-16,-2 4 1 0,-2 2 0 15,-1 0 0-15,-1 3-1 0,-6 0 1 16,-1 2 0-16,-4 2 0 0,-4-2 0 15,-2 2-1-15,-3-1 1 0,-4-1-1 16,0 1 1-16,1-2-1 0,-2 0 0 0,3-2 1 16,2-3-1-16,2-3 1 0,4-2 1 15,2-1-1-15,2-2 1 0,2-1-1 16,3-1 1-16,1 0-1 0,5 2 0 16,1-1 0-16,3-1 0 0,1-1-1 15,2 1 0-15,2-2-4 0,0 0-6 0,1-2-9 16,1 1-13-16,-1-3-11 15,4 1-3-15,0-2-122 0,1-1-120 0,0 0-284 16</inkml:trace>
  <inkml:trace contextRef="#ctx0" brushRef="#br0" timeOffset="61294.1769">8548 9371 757 0,'-5'-3'172'0,"0"2"0"0,1 0-126 16,4 0-19-16,1 1-9 0,3-2-8 15,1 2-6-15,1 0-3 0,1-1-1 16,4 0-1-16,2 1-5 0,0 0-7 16,3 0-10-16,0 0-12 0,4 0-12 15,0 1 2-15,-3 0-125 0,-1 2-121 0,-3-2-284 16</inkml:trace>
  <inkml:trace contextRef="#ctx0" brushRef="#br0" timeOffset="61681.2186">8597 9557 676 0,'-10'13'157'0,"2"-2"0"0,1-1-107 0,5-1-21 15,3-2-10-15,2-2-5 0,4-3-8 0,1 1-5 16,4-3-6-16,3-1-4 15,5-3-5-15,3-2-6 0,1-3-4 0,3-2-4 16,2-2-3-16,1 1-1 0,1-3-2 16,-2 0-1-16,-3-1 0 0,-4 4 0 15,-2 1 2-15,-6 4 7 0,-4 3 8 16,-6 1 15-16,-3 5 14 0,-3 3 13 16,-3-1 11-16,-1 4 5 0,-1-1 5 15,3 1-3-15,-3 0-5 0,5 1-6 16,-1-2-7-16,5 0-4 0,1 2-5 0,4-3-4 15,2-1-2-15,5-1-1 0,2-3-3 16,1-5 0-16,2-2 0 0,2-5-1 16,-1-4 1-16,-2-3-1 0,-2-5 2 15,-1-1 2-15,-4 1 1 0,-5 0 4 16,-2 0 2-16,-6 2 1 0,-1 1-1 16,-5 4-1-16,-4 5-2 0,-2 4-3 15,-5 3-7-15,-3 7-13 0,-4 4-15 16,-2 5-18-16,-1 4-10 0,2-1-122 15,2 0-131-15,7-3-300 0</inkml:trace>
  <inkml:trace contextRef="#ctx0" brushRef="#br0" timeOffset="70190.6272">17835 10668 430 0,'0'1'94'15,"1"0"0"-15,2-2-73 0,-1 0-9 16,0 1-6-16,2 0-2 0,1 0 1 16,1 0 2-16,2 0 1 0,1 0 1 15,2 0 2-15,3 1 0 0,2-2 0 0,3 1 0 16,2 0-1-16,4 1-1 0,-1-1-2 15,3 0-1-15,1 0-1 0,2 0-1 16,-2-1-1-16,4 0-1 0,0-1 0 16,3 2 1-16,1 0-1 0,3 2 1 15,4-1-1-15,2 1 1 0,4 1 0 16,2-2 1-16,2-1-1 0,3-1 1 16,2 1-1-16,0-1 1 0,2 1 0 0,2 0-1 15,3 0 0-15,4 0 0 16,-1 0 0-16,6-2-1 0,0 1-1 0,4 1 1 15,1-1-1-15,3-2 0 0,2 2 1 16,-1 0-1-16,0 1 0 0,3 0 1 16,2-1-1-16,0-3 0 0,0 3 0 15,1 1 0-15,-1 0-1 0,2 1 1 16,1-3-1-16,-3-1 1 0,1 3-1 16,-2 0 1-16,-2 0-1 0,3 0 0 15,-1-2 0-15,-2 0 1 0,-1 1-1 0,0 1 0 16,-2-1 0-16,-1 1 1 15,-3-1-1-15,-2-2 1 0,-3 3 0 16,-1-1-1-16,-4 0 1 0,-3 0 0 0,-4-2-1 16,-2 2 1-16,-5 0 0 0,-4 1 1 15,-3 0-1-15,-4-1 0 0,-2-1 0 16,-5 0 1-16,-4-1-2 0,-5 1 1 16,-4 0 0-16,-4 0-1 0,-1-1 1 15,-5 0-1-15,-2 1 0 0,-1-1 0 0,-2 1-1 16,0-1-4-16,-4 2-10 15,-2 0-51-15,-3 0-58 0,-3 2-94 0,-6-4-222 16</inkml:trace>
  <inkml:trace contextRef="#ctx0" brushRef="#br0" timeOffset="73196.5762">9421 11594 314 0,'-28'4'71'0,"0"-2"3"16,1-2-48-16,2 1-6 0,4 0-3 0,2 2 2 15,2-1 2-15,-2 1 1 0,4-3 0 16,2 0-1-16,1 1-1 0,2-1-1 16,4-1 0-16,0 0-1 0,2-1-3 15,4 2-2-15,4-1-2 0,2 0-3 16,2 0-1-16,6-1-4 0,1 0-1 15,5 0 0-15,4 0-1 0,0 0 1 16,4 1-1-16,3-2 1 0,3 0 0 16,4-1 0-16,1-1 0 0,3 0 1 0,3 1-1 15,2 1 0-15,1-1 0 0,1 3 0 16,1 2-1-16,0 1 0 0,0 2-1 16,2-1 1-16,-4-1-1 0,3-2 1 15,-1 1-1-15,4-2 0 0,0-3 1 16,0 1-1-16,1-1 0 0,1 0 1 15,0-1 0-15,-3-2 0 0,-1-1 0 16,1-3 1-16,-1-1 1 0,0 0-1 16,-2 1 1-16,1-1 0 0,0 1-1 0,-4 2 0 15,-3 1 0-15,-3-1 0 16,-4 1-1-16,-2-1 0 0,-5 2 0 16,-4-1 0-16,-1 1 0 0,-2 1 0 0,-3 1 0 15,-4 1 0-15,-5 1 0 0,-1 1-1 16,-3 1-1-16,-2 0-3 0,-5 1-3 15,-1 2-7-15,-3 2 10 0,-2 0-114 16,-4 1-97-16,0 0-247 0</inkml:trace>
  <inkml:trace contextRef="#ctx0" brushRef="#br0" timeOffset="95892.1114">2186 13896 397 0,'-8'-8'92'0,"1"0"2"0,-1 0-62 0,3 6-11 15,-1-2-8-15,1 3-3 0,0 1-3 16,3 1-2-16,-2 0-1 0,3 2 0 16,0-2-1-16,1 1 1 0,2 1 2 15,2-1 0-15,2 2 1 0,4 0 1 16,1-1 0-16,5 0-1 0,2 1 0 15,4-2-1-15,3 0 0 0,2 1-2 16,1-2 1-16,0-2-1 0,1 1 0 0,1-1-1 16,-4 1 1-16,2-2 0 0,1 0 0 15,2 2 0-15,2 1 0 0,4-1 0 16,1 0 0-16,6 1 0 0,1 1 1 16,2-1-2-16,0-2 1 0,2-3-1 15,-1 0-1-15,2-1 1 0,0 0 0 16,3-1-1-16,4 0 2 0,1 1-1 15,2 0 0-15,2 1 0 0,-1-1 0 16,-1-1-1-16,2-2 0 0,0 1 0 16,1 1 0-16,2 0-1 0,1 1 0 0,3 0 0 15,-2 2-1-15,-1 1 1 0,-1-1-1 16,0 1 1-16,1 3-1 0,1-2 0 16,-3 1 1-16,3-1-1 0,-6 1 0 15,-2-1 0-15,-2 2 0 0,-2-4 0 16,-1 5 0-16,-1-2 1 0,0 1-1 15,-1 0 0-15,-2 1 0 0,-4-2 0 16,-2 2 0-16,-5-2 0 0,-3 0 1 0,-5-2-1 16,-1 4 0-16,-4-2 0 0,-1 1 1 15,-3-1-1-15,-2 2-1 0,-4 1-3 16,-3-1-6-16,-3 1-9 0,-1 2-104 16,-7-2-99-16,-5 1-255 0</inkml:trace>
  <inkml:trace contextRef="#ctx0" brushRef="#br0" timeOffset="107098.9819">13566 13926 389 0,'-12'-6'96'0,"2"-3"2"0,4 1-58 16,0-1-6-16,3 4-9 0,2 2-2 15,2-1-3-15,-1 0-2 0,1 3-1 16,2-1-2-16,1 0-1 0,1 0-1 15,1 1-1-15,0-2-1 0,4 1-1 16,1-2-1-16,1 2 0 0,1-1-1 0,2 1-2 16,1 1 0-16,2 1-2 0,2 1 0 15,2 0-1-15,2 3-1 0,3-1 0 16,3 1-1-16,0 0 0 0,2 1 1 16,3-2-1-16,-2 2 1 0,0-1 0 15,1 1 1-15,0-1-1 0,1-1 2 16,0 0-1-16,2-1 0 0,2 1 0 15,2 0-1-15,3 0 1 0,2 0-1 16,4 0 0-16,4-2 0 0,0-1 0 16,1-2 0-16,4-2-1 0,4 0 1 0,-2-1 0 15,4 0-1-15,2 2 1 0,2 0-1 16,1 0 0-16,1-1 0 0,0 0 0 16,2 1 0-16,2 0 0 0,1-2-1 15,0 0 1-15,1 2 0 0,0 1 0 16,-2 0-1-16,1 0 1 0,-2 0-1 15,-1 0 1-15,-2 2-1 0,-3 0 1 0,-2 1-1 16,-1-1 0-16,-5 1 1 16,-2 1-1-16,-4 0 0 0,0-1 0 15,-5 2 0-15,-1-1 1 0,-4-1-1 0,-5 2 0 16,-5 0 1-16,-4-1-1 0,-5-1 1 16,-5 0-1-16,-4-1 1 0,-4 1-1 15,-2-1 0-15,-4 0 1 0,-4 0-1 16,-2-1 0-16,-1 0 0 0,-2 0 0 15,-5-2-1-15,1-2-2 16,-3 2-1-16,0-3-4 0,-1-1-5 0,0 3-10 16,3-3-9-16,-2 1-103 0,4 1-105 15,2-1-256-15</inkml:trace>
  <inkml:trace contextRef="#ctx0" brushRef="#br0" timeOffset="108004.6397">17889 14020 400 0,'-21'-3'100'0,"1"-3"3"0,2 1-55 15,3 2-14-15,4 0-9 0,0-1-5 16,4 5-4-16,3-1-3 0,3 1 0 0,2 2-1 16,4-2 0-16,5 2-2 0,2 0-1 15,4 0-1-15,5-1-2 0,3 2-2 16,3 1-1-16,5 1-1 0,4-1-1 15,2 1 0-15,3 0-1 0,3-2 1 16,5-1 0-16,4 0 0 0,2-2 2 16,6 0 0-16,4 0 1 0,4 1 0 15,3-1 1-15,2 0 0 0,3 0-1 0,4 2 0 16,2-1 0-16,2-1-1 0,4 1 1 16,2 0-1-16,3-1 0 0,4 3-1 15,-1-5 1-15,4-2 0 0,0 2 0 16,3 2 1-16,3-1-1 0,-1-2 1 15,1-2-1-15,0 2 0 0,1 1 0 16,2-2 0-16,-2-3-1 0,1 1 0 16,-2 1-1-16,-3 1 1 0,-1-1-1 15,-5-1 0-15,-1-1 0 0,-5 4-1 16,-2-1 1-16,-4 1-1 0,-4-2 1 0,-4 0 0 16,-3 1 0-16,-5-1 0 0,-3-1 0 15,-5 1 0-15,-6 1 0 0,-3-1 0 16,-6 2 0-16,-3 0-1 0,-6 2 1 15,-5 0 0-15,-4-2-1 0,-6-1 1 16,-3 1 0-16,-5-2-1 0,-5-1 1 16,0 1 0-16,-4-1-1 0,-1-3-1 15,-2 2-1-15,-1 0-4 0,-2 0-6 16,-1 1-17-16,-5-1-107 0,1-1-110 0,-1-3-273 16</inkml:trace>
  <inkml:trace contextRef="#ctx0" brushRef="#br0" timeOffset="111195.7341">9160 14975 381 0,'-4'-17'100'0,"1"-1"2"0,0 4-42 15,-1 0-22-15,1 6-11 0,2 0-7 16,1 6-4-16,0-1-3 0,0 1-2 16,0 2-3-16,1 0 0 0,1 4-3 0,1-1-1 15,0 3-2-15,2 3 1 16,0 3 0-16,1 5 0 0,0 7 0 0,-1 3-1 15,1 2 1-15,-1 3 0 0,0 0-1 16,0 0-1-16,-1-2 1 0,1-3 0 16,0 1-1-16,-2-3 1 0,2 1 1 15,0 0 0-15,0 0 0 0,1 0-1 16,0-3 1-16,3-2 0 0,1 0-1 16,2-2 1-16,0-1-1 0,3-4 2 15,1 1-1-15,2-2 0 0,1-2-1 16,1-1 1-16,4-2-1 0,-1-5 0 15,3-1 0-15,2-4 0 0,1-1 0 0,3-5 0 16,1 2-1-16,3-1 1 0,3-1-1 16,2 2-1-16,4 1 1 0,2 3-1 15,0 0 1-15,2-1 0 0,1 1-1 16,0-1 1-16,1 2-1 0,1 1 0 16,2-1 0-16,4 1 0 0,2 1 0 15,0 1 0-15,2 2 0 0,-1 0 0 16,2-1 1-16,1 4 0 0,-2-1 1 0,2 1 0 15,2 2 0-15,0-2 0 0,4-1-1 16,1-1 1-16,2-1 0 0,1-1-1 16,1-3 0-16,-1-1 0 0,2-3 0 15,0 1 0-15,0-3-1 0,-2-2 1 16,0-2 0-16,1 1-1 0,0-2 1 16,-4 0 0-16,-1 0-1 0,-7 0 1 15,-1 0-1-15,-1 0 1 0,-4 1-1 16,-4 1 1-16,0 1-1 0,-5 0 1 0,-2 3-1 15,-5-1 1-15,-10 0-1 0,-2 1 0 16,-7 0 0-16,-5 3 0 0,-4-1 1 16,-2 2-1-16,-1 0 0 0,-4 2-1 15,-3-2 1-15,-2 2 0 0,-2-1 0 16,-2 0-1-16,-2 1 1 0,0 1 0 16,-1-1 0-16,0 0 1 0,1 0-1 15,0 1 0-15,3-1 0 0,-2-1-1 16,4 0 0-16,0 0-1 0,3 0 0 0,-1 0 0 15,3 1 0-15,2-1 1 0,2-1 0 16,1 0 0-16,0-1 0 0,2-1 1 16,-1-2 0-16,0-1 0 0,0-2 0 15,0-2 0-15,-1-2 0 0,0-3 0 16,-1 0 0-16,2-4 0 0,-1-2 0 16,0 1 0-16,-3-4 0 0,2 0 0 15,-4-6 1-15,-2-4 0 0,-1-1-1 16,-2-3-1-16,0 0-4 0,0 2-8 15,0 5-9-15,-2 5-107 0,2 6-105 0,-2 5-262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2:55:10.93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8911 5197 241 0,'38'-12'48'0,"-16"5"-1"0,-6 1-48 16,-10 7 1-16,-8 4-1 0,-4 2-6 16,-5 3-14-16,-3 0-27 0,0-2-36 15,-4 1-89-15</inkml:trace>
  <inkml:trace contextRef="#ctx0" brushRef="#br0" timeOffset="3039.0305">19540 4776 220 0,'-9'-6'46'16,"-2"1"-1"-16,-3 2-51 0,-7 3-38 16,-2-2-38-16,-6 0-96 0</inkml:trace>
  <inkml:trace contextRef="#ctx0" brushRef="#br0" timeOffset="3296.3416">16626 4830 212 0,'11'-5'47'0,"8"4"0"0,6 0-35 16,8 3-21-16,6 2-20 0,5-2-17 16,7-1-34-16,5 1-73 0</inkml:trace>
  <inkml:trace contextRef="#ctx0" brushRef="#br0" timeOffset="3484.8397">19457 4941 271 0,'-3'-18'59'15,"-5"1"1"-15,-5 5-39 0,-4 5-18 16,-6 4-11-16,-8 0-33 0,-7 1-18 16,-7 2-44-16,-10 2-99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2:55:41.797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6612 3435 404 0,'-11'-11'101'0,"0"1"5"0,-1 3-56 16,4 5-12-16,1 4-6 0,2 2-4 0,0 4-2 15,3 3-4-15,3 1-2 0,3 2-3 16,2 3-1-16,2 0-4 0,6 2-1 15,4-1-3-15,4-1 0 0,3-4-3 16,4 1 0-16,4-9-1 0,4-2-1 16,0-6-1-16,3-6-1 0,-2-4 0 15,1-8 0-15,-2-3 0 0,2 0-1 16,-4-2 1-16,1 0-1 0,0 6 0 16,-1 1 1-16,-1 8 0 0,-1 8 1 0,-3 5 1 15,0 9 2-15,-2 4 1 0,-4 4 1 16,2 6 0-16,-3 2-1 0,2 0 0 15,-4-2-1-15,-1-2-1 0,1-5 1 16,-1-3 0-16,-1-7 1 16,1-7 0-16,3-4 1 0,2-8-1 0,4-5-1 15,6-3-1-15,0-6-1 0,4-5-1 16,4 0-1-16,0-1-1 0,1 4 1 16,-5 1 0-16,-3 7 1 0,-3 5 3 0,-2 8 1 15,-6 7 1-15,0 7 2 0,-3 3 0 16,0 2 0-16,2 3-1 0,1 1-2 15,5 0-2-15,2-6-2 0,4-2-6 16,5-8-16-16,6-8-66 0,2-8-70 16,2-14-120-16,0-7-276 0</inkml:trace>
  <inkml:trace contextRef="#ctx0" brushRef="#br1" timeOffset="4262.5949">12623 3362 586 0,'-4'5'122'16,"14"-3"1"-16,6 0-103 0,6-1-15 0,4-1-3 16,10-1 1-16,12-5 2 0,2 0 0 15,1-3 1-15,1-3 2 0,7-2 1 16,5 0 0-16,-3 1 1 0,-1 1 0 16,3 1-1-16,3 3-2 0,0 0 0 15,-4 2-1-15,-2 5-2 0,3-2-2 16,0 2 0-16,0 0-1 0,-1 0 0 15,1-2-1-15,-2 2 1 0,0-1-1 16,-2-2 0-16,-4 0 1 0,-2 2-2 16,-2-2-5-16,0 1-11 0,-2-1-121 0,-4-5-114 15,0 2-297-15</inkml:trace>
  <inkml:trace contextRef="#ctx0" brushRef="#br1" timeOffset="15903.1263">2978 4235 463 0,'-8'-24'111'0,"-6"2"2"0,-8 6-70 15,-6 3-14-15,-6 5-8 0,-8 5-6 0,-6 0-5 16,-7 3-3-16,-4 9-4 0,-5 4-2 16,-1 7 0-16,-5 7 0 15,-3 4 1-15,-5 7 1 16,-1 8 1-16,2 4 2 0,0 7 1 0,0-1 0 15,1 3 1-15,6 6-1 0,6 1-2 16,9-1 0-16,4-2-2 0,5-1 0 0,11 1 0 16,9-4 0-16,11-4 0 0,9-2 1 15,7 0-1-15,9-4 0 0,7 0 0 16,12 0 0-16,10-2-1 0,6 0-1 16,9-2 0-16,5-5 0 0,9-2 0 0,12-8 1 15,7-2-1-15,5-6 1 0,3-5-1 16,11 1 1-16,8-4-1 0,3-1 0 15,1-7 0-15,1-3 0 0,7 2 0 16,1-3-1-16,-3-9 1 0,-3-2-1 16,0-2 0-16,2-2 0 0,-10-6 0 15,-9-7 0-15,-4-1 0 0,-5-4-1 16,-11-7 1-16,-10-1 0 0,-11-9 0 16,-5 1-1-16,-12-4 2 0,-9-4-1 0,-11-3 0 15,-13-7 1-15,-11-8 0 0,-17-4-1 16,-13-5 1-16,-13-1 0 15,-20-10-2-15,-11-2 0 0,-18 6-1 16,-16 3-1-16,-13 10-1 0,-18 10 0 16,-21 9 0-16,-14 25 1 0,-20 20-2 0,-13 24-3 15,-13 26-6-15,-11 24-54 16,-12 24-60-16,-5 22-98 0,-9 23-228 0</inkml:trace>
  <inkml:trace contextRef="#ctx0" brushRef="#br1" timeOffset="25251.7113">12028 10444 401 0,'-3'-6'93'0,"2"-1"0"0,0 1-63 16,1 1-10-16,0 4-3 0,0 1-2 15,0-1-1-15,0 1-2 0,1 0-2 16,0 1 2-16,0-1-1 0,3 0 0 16,1 0-1-16,3 0 0 0,3-1 1 0,2 1 0 15,3-1-1-15,6 0-2 16,2-1-1-16,9 2-2 0,5-1-2 0,4 1 0 15,4 0-1-15,3 3 0 0,2-1 0 16,5 0-1-16,-6 0-1 0,4 0 1 16,0 4-1-16,-1-3 1 0,3 0 0 15,-1 1 0-15,-3 0 0 0,1 1 1 16,-2-1 1-16,-2-2-1 0,3 0 2 16,-3-1-1-16,2 4 1 0,-5-3-1 15,-2-1 1-15,-1 0-1 0,-6-1 0 0,-4 2 0 16,-5-2-1-16,-7-1 0 15,-1 4-1-15,-6-2 1 0,-3 4-1 16,-5 0 0-16,-6 3-4 0,-3 3-9 0,-7 3-112 16,-6 2-106-16,-5 2-272 0</inkml:trace>
  <inkml:trace contextRef="#ctx0" brushRef="#br1" timeOffset="35599.8811">17567 14552 271 0,'-40'-13'76'0,"4"-3"6"16,6 0-35-16,5 1-3 0,0 2 0 15,7 2-3-15,2 0-5 0,2 2-6 16,4 2-3-16,3 0-1 0,3 3-4 0,2-1-4 16,2 1-2-16,4 0-3 0,3 1-2 15,7 3-3-15,3-3-2 0,3 2 0 16,7-1 0-16,6 2 0 0,5-3 2 16,7 1 0-16,2-3 0 15,8 1-1-15,5 0 1 0,7 1-2 0,5 0 0 16,3 1-1-16,4-1 0 0,2 2 0 15,5 1 0-15,3 1 0 0,4-1 0 16,3-1 0-16,3 1 0 0,3 3-1 16,6-1 0-16,1-1-1 0,2 0 0 0,2-1-1 15,2 4 0-15,0-1 0 0,1-2-1 16,-2 0 0-16,0 0-1 0,0 1 2 16,-2-1-1-16,-3-1 1 0,-2-1 0 15,-1 2 1-15,-3 0-1 0,-4-2 1 16,-4 0-1-16,-1-1 0 0,-6 1 0 15,-3 1-1-15,-4-1 0 0,-5 0-1 0,-3-1 1 16,-6 0-1-16,-2 1 1 0,-4-2-1 16,-7 1 0-16,-1-1 1 0,-6 1-1 15,-3-1 1-15,-2 2-1 0,-5-1 0 16,-3 1 1-16,-2-2-1 0,-5-1 0 16,-4 2-1-16,-2 0-1 0,-5-1-3 15,-4 2-2-15,-3 1-3 0,-2-1-5 16,-3 1-5-16,-2 1-4 0,-4 0 1 15,-4 2-112-15,-4-3-103 0,-6 2-258 16</inkml:trace>
  <inkml:trace contextRef="#ctx0" brushRef="#br1" timeOffset="38039.1069">639 14933 448 0,'14'-9'105'0,"4"-2"1"0,7 3-71 0,3 2-9 15,4 1-7-15,6 1-5 0,3 0-3 16,0 0-1-16,2 0 1 0,4 0 1 15,4 2-1-15,1-1 1 0,3 2-2 16,2 1 0-16,0 1-1 0,1 1-3 0,-5-1-1 16,-4 1-1-16,-2 3-1 0,-1 0-1 15,-5 2-1-15,-3 6-8 0,-3 4-22 16,-5 5-96-16,-6 6-100 0,-9 4-258 16</inkml:trace>
  <inkml:trace contextRef="#ctx0" brushRef="#br1" timeOffset="42679.426">16280 17949 469 0,'-4'-20'106'0,"2"3"1"15,2 5-76-15,2 2-11 0,0 3-6 0,3 2-4 16,1 1-3-16,3 2-3 16,0 0 0-16,6 1-1 0,1 2-1 0,4 2 0 15,2 2 0-15,3 0 1 0,4-2 0 16,4 2 0-16,1 0 1 0,3-1-1 16,3-3 0-16,4 0 0 0,2-1 0 0,4 1-1 15,4 1 1-15,4 0 1 0,5 1 1 16,2 1 2-16,2 3 1 0,1-1 1 15,3 1 1-15,2 4-1 0,3 1-2 16,2 1 0-16,7 1-3 0,1-1-1 16,8-2 0-16,3 6-1 0,3-7-1 15,3-1 0-15,5-1 0 0,3-1-1 16,5 2 1-16,0-4-1 0,4-9 1 16,2 6-1-16,3-5 0 0,2-1 1 15,-2-3-1-15,4-2 1 0,-1 4 0 16,2-2 0-16,-1-1 1 0,1 5 0 15,0-2 2-15,2 1-1 0,-1 3 2 16,3 3-1-16,-2 0 0 0,2-1 0 0,-1 1-1 16,3 2 0-16,-1-3-1 0,-1 0-1 15,0 1 1-15,2 1-2 0,-2-1 1 16,-2-2-1-16,2 1 1 0,-3 1-1 16,0-1 0-16,-4-1 1 0,2 3-1 15,-4-1 0-15,1 2 0 0,-7-5 1 0,1 2-1 16,-5 3 0-16,-5-3 0 0,-1-5 0 15,-4-2 0-15,-5 2 0 0,-5 6 1 16,-4-5-1-16,-4-2 0 0,-4 0 1 16,-9 13 0-16,-2-8-1 0,-7-3 1 15,-4 1-1-15,-6 2 1 0,-6 1 0 16,-6 3-1-16,-5-8-4 0,-9 14-10 16,-5 2-118-16,-13 0-3 0,-8-3-95 15,-11-5-201-15</inkml:trace>
  <inkml:trace contextRef="#ctx0" brushRef="#br1" timeOffset="48932.5176">1188 2108 492 0,'25'-5'113'16,"4"0"3"-16,2-1-58 0,3-2-42 16,3 1-5-16,4 1 0 0,8 0-1 15,7 3-2-15,4-4-3 0,6 4-2 16,7 0 0-16,6 1-2 0,4-1 0 16,5 1 1-16,5-1-1 0,4 1 0 0,-2-3 0 15,7-1 1-15,5 1 1 0,2-2 0 16,0-1 1-16,0 0 2 0,7-2 0 15,4 1 2-15,-1 2 0 0,1 1 0 16,5 1 1-16,5 1-1 0,1 2-1 16,2 3-2-16,7 0 0 0,3-1-2 15,6 0-1-15,5 0 0 0,3-1-1 16,6-1 0-16,4-4-1 0,1-2 1 0,5 1-1 16,3-3 1-16,-4 0 0 15,3 1-1-15,0-5 1 0,-6 3-1 16,3 0 1-16,-6-1-1 0,-3 1 0 0,-4 0 1 15,-2-4-1-15,-7 4 1 0,-6-2-1 16,-5-1 1-16,-6-2 0 0,-3 0 1 16,-5 0 0-16,-10 2 1 0,-5-1 1 15,-6 1-1-15,-4 2 0 0,-11 2-1 16,-8 3 0-16,-8 3-1 0,-4 3-7 16,-9 5-13-16,-6 3-121 0,-9 4-115 0,-7 1-299 15</inkml:trace>
  <inkml:trace contextRef="#ctx0" brushRef="#br1" timeOffset="52101.836">7727 17894 280 0,'3'1'66'0,"2"-1"2"15,3 5-21-15,-2 0-31 0,2 2 1 16,2 0 4-16,1 2 4 0,3 2 3 15,2 0 3-15,2 0-2 0,0-1-1 16,3 0-1-16,1 1-1 0,2-3-3 0,-1 0-3 16,-2-1-4-16,3 2-3 0,4-2-2 15,-1 0-2-15,3-1-2 0,3 2-2 16,0-1-1-16,6 0 0 0,0 0 0 16,2-1 0-16,2-3 0 0,2 2 0 15,1-2 2-15,2-6 0 0,1 2 0 16,-2-4 1-16,2 0-1 0,0-1 0 15,2 4 0-15,1 0-2 0,0 5 0 16,1-1 0-16,2 0-1 0,-4 0-1 16,2 2 1-16,0-8-1 0,0 2 0 0,2-2 0 15,1 4 0-15,2 1 0 0,2-2 0 16,2-3 0-16,-1 3 0 0,1-3 0 16,0-2-1-16,2 0 1 0,1 0-1 15,1 3 0-15,-1 3 0 0,0-1-1 16,1 0 1-16,-3-1 0 0,-1-2-1 15,0 1 2-15,1 2-1 0,-1 1 2 0,-1 0 0 16,-2 0 0-16,0 4 1 0,-1-2 0 16,-3-2 0-16,-1 4 0 0,-1-2-1 15,4 6 0-15,-2 2 0 0,1-3-1 16,1 3 0-16,-4-2-1 0,3-3 1 16,-4-1-1-16,-2-2 0 0,-2 0 0 15,0-2 0-15,-1 2 0 0,-2 2 0 16,0-1 0-16,-1 2 1 0,-3-4-1 15,0 1 0-15,-3-1 1 0,-2-2 0 16,-4-1-1-16,-2 0 1 0,-3 0-1 16,0 0 1-16,-2 1 0 0,-3-1 1 15,-1 2-2-15,-3 0 2 0,-2-2-1 0,-1 2 0 16,-2-1-1-16,-3 1 1 0,0-1 0 16,-3 1 0-16,-1-1-1 0,-1 1 1 15,-1-3-1-15,-2 5 1 0,-1-2-1 16,-1 0 1-16,0-2 0 0,0 4 0 15,-1-2 0-15,1 1 0 0,-1-2 0 16,1 1 0-16,-1 0 0 0,1 0 0 0,0-3-1 16,0 3 0-16,1 0 0 0,-1 0-1 15,0-1 0-15,1 1 0 0,-1 1 1 16,0-2-1-16,0 1-1 0,0 0 1 16,1-1 0-16,-1 1 0 0,2 1 0 15,0-2 0-15,2-1-1 0,-1 4 0 16,4-1-6-16,-1 1-7 0,2 2-9 15,1-2 1-15,1 2-127 0,2 3-116 16,-1-4-291-16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2:57:21.62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8129 3762 322 0,'-15'5'67'16,"0"1"0"-16,2 0-52 0,4 1-15 16,2-1-1-16,2-2 0 0,2-2 0 15,2-3 1-15,1-4-3 0,1 0-2 16,1-2-2-16,1 0-2 16,1-2-3-16,1-1-3 0,0 2-8 0,3 2-12 15,-1-2-27-15,-1 1-40 0,0 2-92 0</inkml:trace>
  <inkml:trace contextRef="#ctx0" brushRef="#br0" timeOffset="160.5688">8126 3665 139 0,'-2'-1'28'0,"-1"0"1"16,1-1-27-16,-1 1-2 0,2 0-1 15,-1 0-4-15,0 1-17 0,1-2-7 16,-1 2-19-16,-3-1-44 16</inkml:trace>
  <inkml:trace contextRef="#ctx0" brushRef="#br0" timeOffset="10811.5754">12644 7923 149 0,'-10'6'37'0,"0"1"1"0,1 1 1 16,5-5-30-16,1 1 2 0,-1-2 3 15,2 1 1-15,0-1 3 0,-1 0 3 16,1-1 4-16,0 0 2 0,1-1 0 0,0 1 1 16,1 0-2-16,0-1-1 0,0 0-2 15,1 0-4-15,2-1-5 0,-1 0-3 16,1 0-1-16,-1-2 0 0,2 2-1 16,1 0-2-16,3-2-2 0,2 2 0 15,3-1-1-15,3 1 2 0,6-1 0 16,2 0 2-16,-4 1 1 0,1-3 1 0,1 1 0 15,3-1 0-15,1-4-1 16,1 0-1-16,2-2-1 0,3-2 0 0,1-1-2 16,0 1 0-16,1 2-1 0,-1 2-1 15,4 3 0-15,-3 1-2 0,6 3 1 16,-2 1-1-16,1 2 0 0,1-2-1 16,1 0 1-16,-2-1-1 0,1-2 0 15,-1-2 0-15,1 0 1 0,-4-1-1 16,0 1 0-16,-3 1-1 0,-1 3 1 15,0 0 0-15,-2 1 0 0,3 1 0 0,-2-1 0 16,1 0 0-16,1 1 0 0,-3-2 0 16,1 1 0-16,-2 0 0 0,0 1 0 15,-2 0 0-15,-3 3 0 0,1 0 0 16,-2 0 0-16,-1 1 0 0,-1 2 0 16,-4-1 0-16,0 0 1 0,-3 1-1 15,-2-1 1-15,1 0-1 0,0 2 1 16,-1-1 0-16,0-1-1 0,-1 0 0 0,3 3 0 15,0-3 0-15,-3 0-1 0,-2-2-1 16,1-1-4-16,-2-1-8 0,1-2-18 16,-3-3-36-16,0 1-38 0,-2-2-74 15,-1 3-156-15</inkml:trace>
  <inkml:trace contextRef="#ctx0" brushRef="#br0" timeOffset="41583.0495">16993 5613 572 0,'-12'-3'154'0,"1"3"6"0,1-1-37 0,2 0-73 16,2 1-10-16,2-2-9 0,3 2-10 15,2 0-6-15,1 2-5 0,4-2-5 16,3 1-2-16,2 1-3 0,3 0-1 16,0 0-6-16,2 0-9 0,0 2-12 15,-2-1-11-15,-2 0-11 0,-2 1-105 16,-2 0-13-16,-3 1-96 0,0-1-191 16</inkml:trace>
  <inkml:trace contextRef="#ctx0" brushRef="#br0" timeOffset="41790.0096">16948 5829 650 0,'-9'4'153'0,"0"-1"5"0,1-2-101 16,5 0-19-16,0-1-9 0,2 0-9 15,2 1-6-15,3-2-5 0,2 1-5 16,5-2-2-16,0-1 0 0,4-1-3 15,1 0-6-15,1-1-13 0,2 1-15 16,-1 3 16-16,-1-2-143 0,0 2-128 0,2-1-311 16</inkml:trace>
  <inkml:trace contextRef="#ctx0" brushRef="#br0" timeOffset="42751.4385">18646 4939 547 0,'-1'-6'140'15,"-2"5"4"-15,-2 5-67 0,0 6-30 16,-1 6-12-16,-1 5-7 0,-3 5-6 16,-2 3-6-16,-3 3-3 0,-3 2-2 15,-4 2-1-15,-3-2-3 0,1 0 0 16,0-1-1-16,1-2-1 0,4-5-1 15,3-4-1-15,5-6 0 0,3-6-2 16,6-7 0-16,4-5-1 0,2-8 0 0,6-5 0 16,2-4-1-16,5-8 0 0,3-3-1 15,2-4 1-15,1-4 0 16,3-4 0-16,-2-7 0 0,0-2 0 0,-1 1-2 16,0-3 0-16,-1 4 0 0,-2 4 0 15,-3 8 0-15,-1 10 0 0,-3 9 1 16,-1 7 2-16,-3 8 0 0,-2 8 1 15,0 6 0-15,-1 5 1 0,-1 6 0 0,-1 4 1 16,1 4 1-16,1 4 2 0,2 5 1 16,-1-1 1-16,1 1 1 0,1 1 0 15,1 0-1-15,1-4 0 0,-1 0-2 16,0-6-2-16,-2-1-2 0,3-1-1 16,-2-4-7-16,0 0-8 0,-1-5-12 15,-1-4-10-15,0-2-10 0,-3-3-26 16,-2-4-97-16,-4-3-108 0,-1-3-255 15</inkml:trace>
  <inkml:trace contextRef="#ctx0" brushRef="#br0" timeOffset="42968.8665">18664 5091 626 0,'-5'-3'154'16,"0"1"2"-16,3 1-91 0,2 3-24 15,1 1-9-15,3 0-7 0,2 1-8 0,4 2-7 16,1-1-2-16,3 1-2 0,2-2-1 16,3 1-2-16,2-2-2 0,2 2-3 15,0-2-6-15,2 0-7 0,-1 0-13 16,2 0-10-16,-2 0 9 0,-3-1-135 16,-2 2-122-16,-2 0-292 0</inkml:trace>
  <inkml:trace contextRef="#ctx0" brushRef="#br0" timeOffset="43433.7773">17971 5644 533 0,'-20'0'127'0,"3"0"4"0,4-1-72 16,3 1-26-16,1-1-6 0,3 1-3 15,1-1-3-15,3 1-5 0,1-1-2 16,2 1-2-16,0 0-3 0,1 1-3 16,1 1-2-16,2-1-1 0,1 1 0 15,1-1 0-15,2 1 0 0,1 1 0 0,3-2 1 16,-1 0 0-16,7 2 2 15,0-1 0-15,5-1 3 0,0 2 1 0,3-2 2 16,1 0 1-16,7-1-1 0,-2 0 1 16,5 3-2-16,1-1-1 0,6-1-2 15,8 1-1-15,2-1-1 16,4-1-2-16,1-1 0 0,0-2-1 16,3 2-1-16,-1 0 0 0,-1-1-1 0,0 1 0 15,4 4-1-15,-1-1 1 0,-3 1-1 16,-2-1 1-16,0 1-1 0,-7 0 0 0,-3 3 0 15,-6-1 0-15,-1 1-1 0,-3 0-6 16,0 2-7-16,-3-1-12 16,-4-1-10-16,-4-2-12 0,-5 1-121 0,-6-1-124 15,-7-1-293-15</inkml:trace>
  <inkml:trace contextRef="#ctx0" brushRef="#br0" timeOffset="44032.473">17816 6338 537 0,'0'-10'137'0,"-2"3"9"15,0 2-64-15,0 2-28 0,1 4-10 16,1 7-4-16,-1 2-5 0,1 4-5 16,0 5-7-16,2 5-5 0,0 3-2 15,0 1-3-15,-2 3-3 0,1 0-2 16,-2-1-3-16,0 0 0 0,-3-2-2 16,-1-4-1-16,-1 0-1 0,1-4 0 15,-1 0-5-15,1-3-10 0,0-3-11 16,3-3-14-16,1-3-14 0,1 0-120 15,1-6-129-15,1-2-297 0</inkml:trace>
  <inkml:trace contextRef="#ctx0" brushRef="#br0" timeOffset="44358.6128">18159 6539 603 0,'-3'-2'150'0,"-1"1"7"15,-1 0-77-15,5 1-30 0,0-1-8 16,1-2-5-16,2 1-7 0,1-3-5 16,2 1-5-16,1-1-4 15,0 2-5-15,1-1-3 0,0-1-3 0,2 1-3 16,1 1-9-16,0-1-15 0,0 2-18 16,0 0-14-16,0 2-123 0,0 3-134 15,-1-4-313-15</inkml:trace>
  <inkml:trace contextRef="#ctx0" brushRef="#br0" timeOffset="44955.7009">18484 6480 569 0,'-7'-4'136'0,"2"-1"4"15,1 0-83-15,4-1-16 0,1 0-2 0,4-2-4 16,0-2 0-16,4 0-2 0,1-1 0 15,2 1-3-15,1-2-4 0,3 2-3 16,-1 1-4-16,1 0-4 0,-1 1-3 0,-1 2-3 16,1 3-3-16,-2 0 0 0,0 2-1 15,-1 1-1-15,0 2-1 0,-2 3 0 16,0 3-1-16,0 0 1 0,-3 3-1 16,0 1 0-16,-3 4 0 0,-2 3-1 15,-3 0 1-15,-3 3-1 0,-3 2 0 16,-6 0 0-16,-3 2-1 0,-4 0 0 15,-3-1 1-15,-3-1-1 0,-2-1 0 16,-1 0 0-16,0-3 0 0,2-3 0 16,2-2 0-16,3-4 0 0,5-2 0 0,3-4 0 15,5-3 0-15,3-6-1 16,5-2 1-16,2-3 0 0,4 1 0 16,1-2 0-16,4 0-1 0,1-1 1 0,3 4 1 15,0 2-1-15,2 0 0 0,0 2 0 16,1 2 0-16,-1 1 0 0,0 3 0 15,-2-2 0-15,-1 2 0 0,-1 1 0 16,1 1 0-16,-4 0 1 0,1 1-3 0,-2 0-7 16,-1 0-11-16,0 2-12 0,-1-1-16 15,2-1-10-15,-2 0 24 0,1-2-149 16,1-2-124-16,1 1-296 0</inkml:trace>
  <inkml:trace contextRef="#ctx0" brushRef="#br0" timeOffset="45550.6172">18888 6412 648 0,'-5'-3'152'0,"1"-1"6"0,0 0-105 16,3 2-10-16,2 1-5 0,3 1-4 15,-1 0-5-15,3 1-6 0,0 0-3 16,4 2-3-16,0 0-5 0,0 0-4 16,2 2-2-16,-1-3-3 0,1 1-1 15,1-1 0-15,-1 0-1 0,0 1-1 16,0-1 0-16,1 1 1 0,-4 1-1 15,1-1 0-15,-2 2 1 0,-1-1-1 16,-2 1 0-16,-2 1 1 0,-1 0-1 16,-2 1 1-16,-3 1-1 0,0 1 0 0,-4 2 1 15,-1 2-1-15,-6-2 0 0,2 1 0 32,-3 1 0-32,1 1 1 0,0-1-1 0,0 1 0 0,1-1 0 0,2 0 0 15,2 0 0-15,0-2 0 0,0 0 0 16,3-1 0-16,1-2 0 0,3-1 0 15,1-1 0-15,-1-3 0 0,2 2 0 16,3-1 0-16,-2 0 0 0,3-2 0 0,1 3 0 16,1-3 1-16,1 1 0 0,1 1 0 15,1-2 1-15,2-2 0 0,3 1 1 16,1-1 1-16,-1 0 0 0,1-2-1 16,1-1 1-16,1 2 0 0,-2-1-1 15,-1 2-1-15,0-2-1 0,-2 2 0 16,0-1 0-16,1 0-2 0,-2-1-4 15,-2-1-5-15,1 1-14 0,0-2-13 16,-1 2-13-16,0-1-13 0,-1 1-120 0,-3 0-128 16,0 2-296-16</inkml:trace>
  <inkml:trace contextRef="#ctx0" brushRef="#br0" timeOffset="45920.0608">19295 6338 587 0,'0'-1'140'0,"-1"-1"5"0,1 0-87 15,0 2-19-15,1 0-4 0,0 1-3 16,3 0-4-16,-2 1-3 0,2 0-1 0,-2-1-2 16,2 0-1-16,1 1-3 0,-1-2-2 15,1 1-2-15,0-2-3 0,-1 1-2 16,3-3-1-16,0 2-2 0,-1-1 0 16,0-1 0-16,-1 1-1 0,0-2 1 15,-1 2-1-15,-1-1-1 0,-1 2 0 16,0-2-1-16,-1 3-2 0,2 0 0 15,-2-1-4-15,0 2-8 0,-1 1-16 16,0 0-16-16,-1 1-14 0,1-1-126 16,-1 2-136-16,-1-2-316 0</inkml:trace>
  <inkml:trace contextRef="#ctx0" brushRef="#br0" timeOffset="46180.8846">19596 6175 576 0,'0'-5'161'16,"0"0"6"-16,0 3-14 0,2 2-101 0,-1 1-13 15,1 1-6-15,-2 4-6 0,1 3-8 16,1 2-6-16,-2 2-4 0,0 3-3 15,0 2-3-15,0 1-4 0,1 3-12 16,-1-2-14-16,0-1-16 0,0 0-13 16,0-2-124-16,1-1-135 0,0-4-307 15</inkml:trace>
  <inkml:trace contextRef="#ctx0" brushRef="#br0" timeOffset="46763.3335">20225 5565 570 0,'1'-11'141'0,"-1"0"7"0,0 1-82 0,0 0-9 15,0 4 0-15,0 1-4 0,-3-1-4 16,3 5-6-16,0 3-6 0,2 2-6 16,-4 2-8-16,2 3-6 0,0 3-5 0,2 5-2 15,-4 0-2-15,1 2-2 0,1-1-1 16,1 0-2-16,-1 2-1 0,3-1-1 16,-2 0-3-16,0-3-6 0,2 0-7 15,-2-3-16-15,1 1-12 0,0-5-15 16,-2 0-10-16,1-2-121 0,-1-2-127 15,-1-1-292-15</inkml:trace>
  <inkml:trace contextRef="#ctx0" brushRef="#br0" timeOffset="47061.5292">20166 5646 531 0,'-3'-2'141'0,"0"2"7"0,-1 0-45 0,2 0-51 16,0 0-8-16,2 2-3 0,0-1-3 16,2 0-4-16,0 0-5 0,3 1-3 15,1 0-3-15,1-1-3 0,2 2-5 16,1-1-3-16,1-1-4 0,2 2-2 15,2-2-3-15,1 1-4 0,1 0-11 16,0-1-17-16,3 0-21 0,1 0 66 16,0-1-199-16,-2 0-144 0,-1 0-360 15</inkml:trace>
  <inkml:trace contextRef="#ctx0" brushRef="#br0" timeOffset="47653.4049">21697 5158 477 0,'-2'-16'132'0,"-1"3"7"0,-1 2-21 16,1 1-63-16,0 4-10 0,0 2-3 15,0 5-4-15,-2 4-6 0,0 4-6 16,3 6-5-16,0 4-6 0,-1 6-5 16,2 0-4-16,0 2-2 0,3 4-3 0,1-3-2 15,0 0-4-15,1-3-7 0,1-2-6 16,-2-2-10-16,2 0-9 15,-1-4-9-15,0 0-31 0,-1-4-83 0,0 0-106 16,-2-5-244-16</inkml:trace>
  <inkml:trace contextRef="#ctx0" brushRef="#br0" timeOffset="48146.9649">21545 5213 589 0,'-1'-21'146'0,"2"-1"7"16,4 3-74-16,7 0-27 0,2 4-6 15,4-1-4-15,3 2-5 0,2 2-6 16,1 0-6-16,1 2-6 0,3 2-6 0,-1 4-4 16,-2 2-4-16,-1 4-1 15,-2 0-2-15,-1 3-1 0,-2 1 0 0,-7 0 0 16,-1 3-1-16,-4-2 1 0,-2 0-1 15,-5 3 1-15,-5 0-1 0,-5 0 1 16,-3 1-1-16,-7 1 0 0,-2-1-1 16,-2 4 0-16,1 0 0 0,-1-1-1 15,5 2 0-15,3-2 0 0,6-1 1 16,4-2-1-16,5-1-1 0,3-2-3 0,4 1-3 16,4 1 0-16,0-2 0 0,6 1-1 15,0 0 1-15,2-1 2 0,3 0 2 16,1-2 3-16,0-1 1 0,-1-1 1 15,-2 3 0-15,0-1 0 0,0 0 0 16,-3 0 0-16,-1 1 0 0,-3-1 0 16,-2 2 0-16,-4-2 2 0,-5 1 2 15,-6-1 0-15,-4 3 3 0,-5-2 0 16,-4 2 0-16,-5 1 1 0,-6-2-2 16,-1 2-2-16,-2 0-1 0,0-2-3 0,0 1-6 15,4-3-8-15,2-1-9 16,7 0-12-16,5 0-9 0,3-2-11 0,3 2-31 15,1-1-84-15,3 2-105 0,1 0-244 16</inkml:trace>
  <inkml:trace contextRef="#ctx0" brushRef="#br0" timeOffset="48582.7991">21059 5675 471 0,'-25'-2'130'0,"1"-2"8"15,3 0-15-15,3-1-73 0,7 3-7 16,2-2-2-16,5 1-3 0,4-1-3 0,4 1-3 16,3-1-2-16,6 0-4 0,3 1-1 15,4 0-4-15,4 0 0 0,4 1-3 16,4-1 1-16,2 1-3 0,5-2 0 15,4 1-1-15,2 0-2 0,4-1-1 16,5 2-1-16,6 1-3 0,2 0-2 16,-1 1-1-16,4 0-2 0,2 1-1 15,-2 0 0-15,0 0-1 0,2 0 0 16,3 1-1-16,0-1 1 0,-3-1-1 16,1-1 1-16,3 1-1 0,-6 0 0 0,0-2-1 15,-5 1 1-15,0 0-1 0,-4 1 0 16,-3-1-1-16,-6 0 1 0,-2-1-1 15,-8 1-1-15,-3 1 1 0,-7 0-2 16,-4 3-3-16,-5-2-4 0,-6 1-5 16,-3 1-4-16,-5-1-12 0,-7 1-8 15,-3-1-12-15,-4 0-8 0,-3 1 15 0,-4 1-135 16,-2-1-121-16,-2 2-291 0</inkml:trace>
  <inkml:trace contextRef="#ctx0" brushRef="#br0" timeOffset="49102.4027">20947 6423 459 0,'3'-13'128'0,"-2"0"7"16,0-5-41-16,1 0-28 0,1-4-12 0,1 0-6 15,1 2 1-15,0 1-1 0,0 0 1 16,-1 5-1-16,0 4-1 0,-1 4-4 15,-2 3-5-15,-1 7-7 0,0 3-6 16,0 7-7-16,-3 4-5 0,2 4-5 16,-3 3-2-16,1 2-2 0,-1 2-1 15,0 2-3-15,0-2-5 0,0-3-10 16,0 1-14-16,2-3-19 0,1-3-19 0,2-4-15 16,1-1-120-16,1-5-132 0,3-1-297 15</inkml:trace>
  <inkml:trace contextRef="#ctx0" brushRef="#br0" timeOffset="49537.773">21310 6329 617 0,'0'-3'156'0,"-1"0"8"0,1 3-87 16,-1 1-19-16,1 3-7 0,-2 2-6 15,2 3-8-15,0 2-8 0,0 6-8 16,0-2-5-16,2 3-3 0,-2 1-3 16,1 2-4-16,0-1-2 0,-1 1-2 15,1-5-2-15,0 2-6 0,-2-2-10 0,0 0-16 16,-1-5-14-16,0 0-13 0,-1-2 13 15,-1-3-140-15,-3-1-125 0,-1-3-292 16</inkml:trace>
  <inkml:trace contextRef="#ctx0" brushRef="#br0" timeOffset="49702.3157">21214 6443 642 0,'-2'-7'160'15,"0"1"8"-15,2 2-94 0,1-1-15 0,2 0-7 16,2 1-7-16,1 2-9 15,3 0-9-15,2 0-8 0,1 1-5 0,3 1-5 16,2 3-3-16,3-1-5 0,2 0-10 16,0 2-18-16,1-1-19 0,3-1-15 15,1 3-80-15,0-1-47 0,2-2-118 16,2-2-227-16</inkml:trace>
  <inkml:trace contextRef="#ctx0" brushRef="#br0" timeOffset="49927.7069">21898 6084 779 0,'-5'-7'185'0,"-2"2"2"0,2 2-125 16,1 5-19-16,2-1-9 0,-1 6-12 15,0 3-8-15,0 4-7 0,1 3-1 16,-1 0-2-16,3 2-2 0,-1 6-7 0,1-3-11 15,1 0-17-15,2 1-18 16,-1-1-14-16,2 0 17 0,-2-2-144 0,-1-3-127 16,1-1-296-16</inkml:trace>
  <inkml:trace contextRef="#ctx0" brushRef="#br0" timeOffset="50193.0401">21715 6411 649 0,'-2'1'153'0,"0"1"5"16,3-1-99-16,1 1-14 0,4 0-4 16,4-1-6-16,4 0-6 0,0-1-2 15,5 0-4-15,3 0-4 0,1-1-4 0,4-2-3 16,2 0-2-16,2-1-2 0,4-2-2 15,1 0-2-15,0-2-3 0,-1 2-8 16,-2 1-13-16,-2 2-13 16,-3-1-15-16,-5 3-11 0,-2 0-21 0,-4 1-104 15,-5 0-117-15,-1 0-260 0</inkml:trace>
  <inkml:trace contextRef="#ctx0" brushRef="#br0" timeOffset="50727.3285">21769 6687 679 0,'-3'-6'159'0,"0"-2"6"0,4 1-108 15,4-2-10-15,3 0-1 0,0 0-4 16,2 1-4-16,1 0-4 0,1 0-3 16,1 0-7-16,0 3-4 0,-1 0-5 15,2 2-3-15,-2 0-4 0,0 2-3 16,1 2-2-16,-1 2-1 0,-1 2 0 16,-1 2-1-16,-2 2-1 0,1 2 1 15,-4 0 0-15,-2 5-1 0,-4 1 1 0,-3 2-1 16,-4 3 1-16,-3 3-1 0,-4 3 0 15,-4-1-1-15,-2 1-2 0,-4-1 1 16,-1 1-2-16,1-2 1 0,-2-2 0 16,1-3 0-16,4-1 1 0,1-3 1 15,7-2 1-15,1-7 1 0,5-3 0 16,2-2-1-16,2-6 1 0,3-3 0 16,3 0 0-16,2-7-1 0,2 0 1 0,4 0 0 15,0-1 0-15,2 1 1 16,1 2 1-16,2 2-1 0,0 3 1 15,-1 4 0-15,1 0 0 0,0 5 0 0,-1 2-1 16,-1 1-1-16,-1 4 1 0,-1 0-1 16,0 1 0-16,0 1-1 0,-1-1-3 15,-2 0-5-15,1 0-11 0,-2-4-19 16,1 2-20-16,-2-3-14 0,4-1-11 16,-2-4-115-16,3 0-127 0,3-7-276 15</inkml:trace>
  <inkml:trace contextRef="#ctx0" brushRef="#br0" timeOffset="51281.9212">22383 6267 647 0,'-7'1'162'0,"1"1"11"0,-1 0-95 16,4 0-15-16,2-1-6 0,1 2-4 16,1-2-6-16,4 1-9 0,1 0-9 15,1-1-4-15,2 0-4 0,2-1-4 16,0-1-3-16,2 0-4 0,2-2-1 15,-2 0-4-15,3 0 0 0,0 1-3 0,1-2 0 16,1 3-1-16,-4-1 0 0,-2 2-1 16,1 0 0-16,-3 2 0 0,-3 0 0 15,-2-1 0-15,-5 3 0 0,-1 1-1 16,-4 2-1-16,-4 4-1 0,-2 2-2 16,-2-1-3-16,-5 4-1 0,1 1-1 15,0 1-1-15,0-1 2 0,1 1 1 16,1-1 1-16,3 0 4 0,2 1 1 0,1-1 1 15,0-1 1-15,2-3 0 0,-1-1 0 16,5-2 1-16,-1-2-1 0,1-2 1 16,5-1 0-16,0-1 0 15,2-2 1-15,1 0-1 0,2-2 1 0,3-2-1 16,0 1 0-16,1-1 1 0,2-2-1 16,1 2-1-16,2 0 1 0,-2 1-1 15,3 0 1-15,-1 0-1 0,1 1-1 16,-1 0-4-16,0 1-10 0,-3 0-12 0,-2 0-17 15,0 3-17-15,0-2-15 0,-4 2-123 16,-1 1-133-16,-1-3-303 0</inkml:trace>
  <inkml:trace contextRef="#ctx0" brushRef="#br0" timeOffset="51532.7648">22739 6232 762 0,'0'-1'187'0,"4"0"5"0,-1 0-95 16,0 0-48-16,3-1-18 0,2 1-6 15,0 0-5-15,5 1-9 0,-2-1-6 16,2 1-8-16,2-2-13 0,1 1-25 0,0 0-24 15,0 0-133-15,-4-2-150 0,0 1-359 16</inkml:trace>
  <inkml:trace contextRef="#ctx0" brushRef="#br0" timeOffset="51717.9641">23201 5959 755 0,'-5'11'190'0,"3"-1"5"0,-2 0-68 0,3 6-79 16,0 2-24-16,0-1-6 0,-1 3-7 15,4 1-8-15,-4 0-16 0,2-1-28 16,2 2-23-16,-2 2-133 0,3-1-151 16,2 1-359-16</inkml:trace>
  <inkml:trace contextRef="#ctx0" brushRef="#br0" timeOffset="66017.4654">1464 9428 427 0,'2'-13'119'0,"-1"2"7"0,2-2-26 16,-3 4-46-16,2-1-9 0,0-1-1 0,-1 1-4 16,-1 1 0-16,1 3 0 0,-1 0 2 15,0 3-1-15,0 3-2 0,0 6-4 16,-1 3-2-16,0 6-6 0,-1 6-6 15,1 7-7-15,-1 6-3 0,-2 4-3 16,-1 3-3-16,0 3-2 0,-2 0-1 16,0-1 0-16,-2-3-1 0,2 0-1 15,0-10 1-15,3-5 0 0,0-4-1 16,1-9 0-16,3-6-1 0,2-7 1 16,-2-9-1-16,2-5 0 0,2-6 1 0,-1-4-1 15,2-4 1-15,0-4-1 0,-1-2 1 16,0-3 0-16,-1 2 0 0,0 3 0 15,-3-1 0-15,1 5 0 0,1 5 0 16,0 7-1-16,0 5 1 0,1 7 0 16,1 5 0-16,4 5 0 0,0 5 0 15,3 3 1-15,2 3-1 0,1 6 1 16,2 0-1-16,1 5 0 16,1 0 0-16,0-1 0 0,0 0-1 0,-1 0 1 15,1 1-1-15,-1 0 1 0,-3-2 0 0,-1 1 0 16,-5-4 0-16,-2 1 0 0,-2-3 0 15,-4-3 0-15,-4-4 0 16,-4-3 0-16,-3-4 0 0,-5 0 0 0,-4-3 0 16,-3-3 1-16,-5-2 0 0,1-2 1 15,-1 0-1-15,-3-2 1 0,3 0-1 16,0-1 1-16,3 3-1 0,2-1 0 16,2 1-1-16,2 2 0 0,4 0-4 0,5 1-6 15,4 2-11-15,5 1-12 0,7 0-17 16,5 0-15-16,4 1-39 0,2-1-83 15,2 0-114-15,3-2-250 0</inkml:trace>
  <inkml:trace contextRef="#ctx0" brushRef="#br0" timeOffset="66466.5276">1721 9766 590 0,'0'-6'149'0,"-2"1"6"16,0 2-77-16,2 0-25 0,0 2-6 16,2 1-3-16,-1 2-2 0,0 3-5 0,1 4-3 15,2 2-1-15,1 1-1 0,0 4-4 16,2 0-2-16,3 2-2 0,0-2-2 15,2-2-3-15,2-2-2 0,-1-1-4 16,3-4-3-16,-3-4-2 0,2-1-2 16,0-3-1-16,-2-4-2 0,1-3 0 15,-2-5-1-15,0-3-1 0,-2-2-2 16,-1-4-5-16,-3-5-4 0,-2-1-8 16,-3 1-9-16,-2-1-8 0,-3 0-3 15,-1-1-4-15,-2 1-2 0,-3-1 0 16,-1-3 4-16,-1-1 9 0,-1 0 8 0,1 3 4 15,1 5 6-15,1 5 8 0,3 7 8 16,2 7 3-16,2 6 1 0,2 3 1 16,1 6 0-16,3 2-1 0,0 3-2 15,4 4-3-15,0 1-7 0,1 3-16 16,1 5-15-16,1-2 116 0,0 0-242 16,-2-1-141-16,1-2-380 0</inkml:trace>
  <inkml:trace contextRef="#ctx0" brushRef="#br0" timeOffset="69779.4105">2204 9736 317 0,'1'-9'110'0,"0"-1"8"16,-1 2-19-16,0-1-9 0,-1 1-12 16,0 0-11-16,-2 1-7 0,1 3-1 0,-3-1-1 15,0 2-1-15,0 1-2 0,0 1-4 16,-2 2-5-16,1 3-7 0,-2 2-8 16,0 5-6-16,0 5-7 0,2 3-4 15,0 0-4-15,4 4-3 0,3 1-3 16,3-1-1-16,4-3-2 0,4-3-1 15,3-3-1-15,3-1-1 0,2-5-1 16,2-3-2-16,-1-4-1 0,1-2-2 0,-4-4 1 16,0-2-1-16,-4-3 2 15,-3-3 1-15,-3-5 2 0,-3 1 1 0,-4-5 2 16,-4-2 1-16,-3-2 0 16,-6 0 1-16,-4 2-1 0,-4 1 1 0,-2 0 0 15,0 8-2-15,-2 2-7 0,2 7-12 16,-2 5-20-16,4 7-22 0,2 4-7 15,4 5-129-15,4 5-138 0,5 2-308 16</inkml:trace>
  <inkml:trace contextRef="#ctx0" brushRef="#br0" timeOffset="70196.5508">3041 9649 614 0,'0'-8'178'0,"2"0"6"0,-1-1-11 15,4 2-106-15,1-3-16 0,4 3-10 16,1-2-10-16,3 1-8 0,4 1-6 16,0 1-4-16,0 1-3 0,3 3-3 15,1 1-1-15,-1 3 0 0,1 4-1 16,0 2 0-16,-1 4-1 0,0 4 0 15,-2 0-2-15,-3 3 0 0,-2 6 0 16,-3-1-3-16,-5 3-6 0,-1 0-11 16,-5 1-12-16,-1 2-18 0,-3-4-16 15,0-3-16-15,1-2-125 0,-2-2-136 0,0-5-309 16</inkml:trace>
  <inkml:trace contextRef="#ctx0" brushRef="#br0" timeOffset="70385.0587">3185 9559 623 0,'-12'2'174'15,"-1"2"8"-15,-1 4-41 0,0 4-72 16,3 6-14-16,0 2-13 0,1 3-11 16,4 4-11-16,2 1-10 0,4 3-17 15,2 0-26-15,4-3-26 0,2 0-135 16,3-1-150-16,0-9-365 0</inkml:trace>
  <inkml:trace contextRef="#ctx0" brushRef="#br0" timeOffset="70699.7256">3475 9721 701 0,'-4'12'177'0,"2"5"6"0,0 1-73 16,2-3-57-16,3 1-17 0,2-1-9 16,2-3-7-16,1-1-7 0,0-3-4 15,3-3-4-15,0-4-2 0,0-4 1 16,0-2-1-16,1-2 0 0,-3-4 1 15,-1 0-1-15,-3-4-1 0,-4-2-1 0,-4 0-6 16,-3-1-11-16,-4-1-13 16,-2 2-18-16,-1-1-12 0,-2-1-16 15,0 2-118-15,1 1-129 0,-1-3-288 16</inkml:trace>
  <inkml:trace contextRef="#ctx0" brushRef="#br0" timeOffset="71016.8853">3437 9401 582 0,'5'-8'171'15,"0"2"9"-15,0 2-26 0,1 1-77 0,1 2-14 16,3 1-11-16,-1 4-13 16,3 1-13-16,1 1-8 0,1 3-7 15,3 2-5-15,0 1-4 0,2 1-4 0,3 0-5 16,-3 0-3-16,3 2-3 0,-1 1-2 16,-1 0-2-16,0 1 1 0,1 2 2 15,-2 5 4-15,0 0 4 0,0-1 2 16,0 5 5-16,1 2 3 15,-3 1 4-15,1-3 3 0,-2 1 4 0,1 2 2 16,-1-1 2-16,-1-1 2 0,-3-3 0 16,1 0 0-16,-4 1-2 0,-1-2-1 0,-6-2-1 15,-4-1-1-15,-6 0-1 16,-3-2-3-16,-7-1-2 0,-3-2-2 16,-6-2-2-16,-3-1-2 0,-2-2-5 0,1-4-10 15,2-2-12-15,2-7-18 0,2-4-20 16,6-3-22-16,6-8 137 0,7-4-269 15,4-7-157-15,4-5-404 0</inkml:trace>
  <inkml:trace contextRef="#ctx0" brushRef="#br0" timeOffset="71281.1633">4028 9745 765 0,'0'13'186'15,"-2"1"7"-15,2 0-117 0,0-1-19 16,3 0-12-16,0 0-12 0,4-2-8 0,2-1-9 16,4-1-5-16,3-5-5 15,3-1-3-15,1-7-2 0,-1-3 0 16,0-3-1-16,-3-5 1 0,-2 1-1 0,-5-6 0 16,-7 0 1-16,-3 2-1 15,-6 2 0-15,-5 1-5 0,-4 3-5 0,-6 0-9 16,1 3-8-16,0 3-13 0,4 3-13 15,2-1-15-15,5 1-13 0,5 2-111 16,5 2-124-16,8 1-292 0</inkml:trace>
  <inkml:trace contextRef="#ctx0" brushRef="#br0" timeOffset="71694.0624">4438 9630 593 0,'0'-6'159'0,"-1"3"3"0,-2-2-53 16,0 2-60-16,-1 1-12 0,-1 1-10 15,1 1-8-15,1 0-7 0,-1 0-3 0,0 1-2 16,2 0-1-16,2 3-2 16,-1-1 0-16,-1 1-2 0,2 0-1 0,0-1 1 15,0 2 1-15,2 0 3 0,-4-1 5 16,4-1 4-16,-2 1 5 0,-2-1 3 15,2 0 4-15,2 1 1 0,-1 0 0 16,0 1-3-16,0 1-3 0,0 3-2 16,4 5-2-16,-1 1-4 0,-1-1-1 15,1 1-3-15,3 3-1 0,0 1-2 0,1-2-1 16,1-4-2-16,1 1 0 0,0-3-2 16,-1-3 0-16,1-3 0 0,1-5-1 15,-2-5 0-15,2-2-1 0,-1-6 1 16,-1-3 0-16,0-4 0 0,-2-2-1 15,-2 0 0-15,-1 1-1 0,-5 0-6 16,-2 3-8-16,-2 1-11 0,-2 5-15 16,1 2-20-16,-1 1-21 0,0 3-15 0,3 2-115 15,0 3-131-15,4 2-297 16</inkml:trace>
  <inkml:trace contextRef="#ctx0" brushRef="#br0" timeOffset="71958.3509">4676 9649 765 0,'-2'2'188'0,"-1"1"6"0,0 0-114 15,2 2-22-15,1 3-12 0,0-1-12 16,1 4-8-16,3 2-7 0,2 2-5 0,1 1-2 16,3 1-4-16,4 2-1 0,2 0-3 15,1 0-1-15,1-2-2 0,0-1 0 16,1-2-1-16,-5 0 0 0,-5-3 0 15,-5-1 0-15,-7-1 0 0,-5 0-1 16,-8 1 0-16,-4 1-2 0,-2-1-1 16,-4 1-5-16,-1-3-6 15,3-2-13-15,1-2-16 0,2-6-21 0,3-3-17 0,2-4-123 16,5-3-138-16,4 0-316 0</inkml:trace>
  <inkml:trace contextRef="#ctx0" brushRef="#br0" timeOffset="76699.8006">6159 9660 499 0,'-11'-3'126'0,"1"0"7"0,-2-2-71 0,3 1-8 16,-1-1-1-16,2 1-1 0,-1-2-1 16,1 1-1-16,0-1-1 0,5 1-3 15,-1 1-5-15,3-1-5 0,0 0-6 16,3 0-7-16,0 1-5 0,3-1-5 0,3 3-2 15,0-2-2-15,3 2-3 0,3-2 0 16,2 0-2-16,1 3-1 0,1 0-1 16,1-2 0-16,0 2-1 0,1 1 0 15,-1 1 0-15,0 1-1 0,-1 0 0 16,-1 1 1-16,-1-1-1 0,-1 2 0 16,0-1 0-16,-6 0 0 0,0-1 0 15,-3 3 0-15,-1 0 0 0,-4 1 0 16,-2 0 0-16,-5 2 0 0,-3 0 0 15,-2 3-1-15,-5 0 0 0,-4-1 0 16,0 2 0-16,-2 3 0 0,1 0 0 16,0 1 1-16,-1 0-1 0,3 1 1 15,1 1-1-15,1-1 1 0,1-1 0 0,2-1 0 16,1-2 0-16,5 0-1 0,2-4 1 16,2 0 0-16,4-2 0 0,1 1 0 15,4-2 0-15,1-1 0 0,3-2 0 16,2 1 0-16,1-3 0 0,2 0 0 15,2-1 0-15,0-3 0 0,-1 0 0 0,5 0 0 16,-2 0-1-16,2 1-7 0,0-2-10 16,-2 2-14-16,2 0-20 0,-2 1-13 15,-1 0-21-15,-2 1-109 0,-1 1-125 16,0 0-276-16</inkml:trace>
  <inkml:trace contextRef="#ctx0" brushRef="#br0" timeOffset="76972.754">6535 9853 673 0,'0'-6'171'0,"0"0"4"16,-1 2-94-16,1 4-24 0,0 2-7 15,-4 2-12-15,4 4-11 0,-1 0-7 0,1 5-3 16,0 1-5-16,0 2-4 0,-1 3-2 16,4-1-3-16,-3 3-3 0,0 0-10 15,-5-5-15-15,5 2-25 0,2-3-18 16,-4-1-124-16,2-4-141 0,2-1-326 16</inkml:trace>
  <inkml:trace contextRef="#ctx0" brushRef="#br0" timeOffset="77222.791">6785 9727 640 0,'-5'-6'175'0,"2"1"5"0,2 1-35 0,1 2-91 15,4 0-19-15,0 0-10 0,2 1-10 16,2 2-7-16,2 1-4 0,-1 0-7 16,3 0-9-16,-1 1-10 0,0 1-19 15,1-1-10-15,-1 2-18 0,-1 0-114 16,-1 0-124-16,-3-1-285 16</inkml:trace>
  <inkml:trace contextRef="#ctx0" brushRef="#br0" timeOffset="77394.3349">6773 9884 700 0,'2'1'163'0,"-1"0"3"0,3 1-115 16,2-2-16-16,1 1-9 0,2-1-4 15,2 0-9-15,1 0-7 0,2-1-8 16,2-2-13-16,1 1-16 0,0-1-25 0,-1 1-114 15,1-1-129-15,1 2-309 0</inkml:trace>
  <inkml:trace contextRef="#ctx0" brushRef="#br0" timeOffset="78997.3244">7461 9696 488 0,'-2'-4'128'16,"-2"-3"8"-16,0 0-61 0,3-1-16 0,-1-2-4 15,0 0-5-15,4-1-5 0,0 0-4 16,0-3-2-16,2 0-5 0,1 0-4 15,0 2-4-15,2-3-3 0,-1 3-5 16,2 1-3-16,2 1-2 0,-2 0-3 0,-1 7-2 16,3-1-2-16,-1 3-2 0,1 1 0 15,-3 2-2-15,3 3 1 0,-2 5-2 16,2-4 1-16,-3 6-1 0,0 3 0 16,-4 2 0-16,0 3 0 0,-6 2 0 15,-2-1 0-15,-1 2 0 0,-1 3-1 16,-3-2 1-16,-2-1 0 0,1 2-1 15,0 1 0-15,-1-2 1 0,-1-3-1 16,0-4 0-16,-1-1 0 0,2-2 0 0,1-5 1 16,1-4-1-16,1-1 1 15,1-2-1-15,2-2 0 0,5-2 1 0,-2-2-1 16,2-1 1-16,2-1-1 0,4-1 1 16,0 0 0-16,1-2 0 0,0 3-1 15,3 0 1-15,1 1 1 0,0 2-1 16,1 3-1-16,0 3 1 0,1 2-1 15,-1-2 0-15,1 2 1 0,-1 1-1 16,1 1 0-16,-2-3 0 0,1 4 0 0,0-3 1 16,0 0-1-16,0 2 0 0,2-1 0 15,-2 0 0-15,-2-1 0 0,0-1 0 16,-2 1-1-16,2-2-3 0,-3-1-7 16,0-2-13-16,0 0-17 0,0-2-15 15,-1 0-22-15,-1-2-113 0,-2-1-129 16,-2-1-292-16</inkml:trace>
  <inkml:trace contextRef="#ctx0" brushRef="#br0" timeOffset="80094.4236">6082 10335 643 0,'-16'-4'163'15,"0"0"9"-15,5 2-92 0,2-1-15 16,3-1-7-16,2-1-9 0,3 0-9 15,1-1-8-15,0-2-8 0,3 2-5 16,-1 0-5-16,3 1-4 0,4 0-2 16,0 2-2-16,4-1-2 0,1 1-1 0,4 3 0 15,1 0-2-15,2 2 0 0,-1 0 0 16,0 1-1-16,0-1 1 0,0 3-1 16,-1 0 0-16,-2 2 0 0,-3 2 1 15,-1-1-1-15,-2 3 0 16,-3 2 1-16,-3 0-1 0,-5-1 0 0,-2 2 0 15,-3-1-1-15,-3 1 1 0,-4 0-1 16,-1 1 0-16,1 1 1 0,-1 1-1 16,-3 0 1-16,0 0-1 0,0 1 1 15,2-2 0-15,0-2 0 0,-2-3 0 0,1 0 1 16,4-2 0-16,2-2 0 0,2-2 1 16,1 0 0-16,4-3-1 0,2 1 1 15,4-2-1-15,3 0 1 0,0 2-2 16,3-2 1-16,2-1 0 0,1 0-1 15,3 0 1-15,-2-1-1 0,1 0 0 16,-1-1 0-16,2 0 0 0,-1 1 0 16,0-1-1-16,-1 1-4 0,1 1-10 15,1 0-15-15,-1 1-23 0,-3 1-16 16,0 1-29-16,-2 0-102 0,0 3-131 0,-3-1-276 16</inkml:trace>
  <inkml:trace contextRef="#ctx0" brushRef="#br0" timeOffset="80937.2959">6509 10609 571 0,'-2'-1'144'0,"-2"0"8"0,0-3-81 0,1 0-10 16,0-2-7-16,1-1-5 0,1-2-4 15,-1-1-6-15,2-1-4 0,2 0-4 16,-1 0-5-16,3 0-3 0,-2 3-4 16,2 0-4-16,1 1-2 0,-2 0-4 15,3 3-2-15,-1 0-3 0,1 6-1 0,-1-1-1 16,1 1-1-16,2 3 0 0,-1 1-1 16,-1 2 0-16,2 3 1 0,-2-2-1 15,-3 4 0-15,-1-1-1 0,-4 3 0 16,-1 1-1-16,-5 1-1 15,0-1 0-15,-1 1-1 0,-1 0 1 0,1 0 0 16,-1-1 1-16,1 1 0 0,1-1 2 16,0-2-1-16,1-2 2 0,1-1-1 15,2-4 1-15,0-1 0 0,3-3 0 16,1-1 1-16,1-2-1 0,1 0 1 16,3-1-1-16,0 2-1 0,3-2 1 15,1 0 0-15,-1-2-1 0,2 0 1 16,-1 0-1-16,-1-1 0 0,0 2 0 0,0 0-1 15,1-1-3-15,0 1-4 0,1-1-9 16,1 3-10-16,0 1-14 0,2 1-14 16,-4-1-12-16,1 1-17 0,0 2-102 15,0-3-117-15,0-1-267 0</inkml:trace>
  <inkml:trace contextRef="#ctx0" brushRef="#br0" timeOffset="81189.2701">6838 10461 649 0,'-8'-1'175'0,"6"-1"2"0,-2 0-48 15,4 1-74-15,4-1-15 0,1 2-12 16,2-1-12-16,2 1-5 0,0-1-2 0,4 2-4 15,-2-2-3-15,1 1-8 0,0 0-8 16,0 0-14-16,-1 0-18 0,-1 2-13 16,-1 0-40-16,-3 3-85 0,-1 1-118 15,0-3-255-15</inkml:trace>
  <inkml:trace contextRef="#ctx0" brushRef="#br0" timeOffset="81374.7395">6883 10593 719 0,'0'-1'170'0,"1"1"3"15,2-1-117-15,1 1-14 0,3 1-11 16,0-1-8-16,0-1-9 0,4 1-6 16,0 0-4-16,0-2-8 0,2 2-15 15,-2-1-22-15,1 1-34 0,-2 1-103 16,2 4-132-16,-2 1-302 0</inkml:trace>
  <inkml:trace contextRef="#ctx0" brushRef="#br0" timeOffset="82422.73">7383 10534 526 0,'-9'-5'138'16,"2"2"10"-16,-2-2-58 0,1 1-19 16,0-1-3-16,2 3-6 0,1-2-4 15,0 2-3-15,0-4-7 0,4 4-8 16,1 1-10-16,1 0-8 0,2-2-2 0,2 3-7 16,0-2-4-16,4 3-3 0,-1-2-1 15,2 0-1-15,-2-2-1 0,4 3-1 16,1-1-1-16,-1 2-2 0,-1-1-5 15,1 0-11-15,-2 3-18 0,1 0-23 16,-2-1-19-16,-2 1-55 0,-1 1-70 16,4-2-122-16,-3 1-242 0</inkml:trace>
  <inkml:trace contextRef="#ctx0" brushRef="#br0" timeOffset="82782.4607">7664 10288 631 0,'-2'-11'157'0,"-2"0"7"0,2 1-92 16,-1 2-14-16,2 0-3 0,0 2-5 16,0 3-7-16,1 1-6 0,0 2-6 15,0 5-4-15,1 1-5 0,0 4-4 16,2 2-5-16,-2 2-4 0,1 2-3 16,-1 0-1-16,2 1-2 0,-1-2-2 15,0-1-2-15,0 0-4 0,-1-1-9 0,2-2-14 16,-1 0-21-16,1-2-18 0,0 1-22 15,0-2-110-15,0 0-131 0,2-4-289 16</inkml:trace>
  <inkml:trace contextRef="#ctx0" brushRef="#br0" timeOffset="83132.9506">7966 10288 533 0,'3'-5'155'0,"-3"3"8"0,2 2-22 15,-4 2-74-15,1 4-12 0,-1 2-6 16,-1 5-9-16,-2 2-9 0,0 2-6 16,-3 1-4-16,-2 2-5 0,-1 2-5 15,-5 1-2-15,-1-1-4 0,-1 0-1 16,-2 2-2-16,0-3-3 0,1-1-6 16,3 0-5-16,2-3-13 0,3-2-20 15,5-3-13-15,4-5-20 0,3 2-110 16,0-7-126-16,5 1-284 0</inkml:trace>
  <inkml:trace contextRef="#ctx0" brushRef="#br0" timeOffset="83659.5391">8010 10517 709 0,'-1'-6'173'0,"-2"-1"4"0,4-1-109 15,1 1-13-15,1 3-9 0,2-2-11 16,0-1-9-16,1 3-6 0,0 1-3 16,2 0-4-16,-1 1-4 0,4 0-1 15,-1 2-1-15,1 0 0 0,0 0-1 0,2 5-2 16,1-1 1-16,-2 0-2 0,-1 3-1 15,-1 2 0-15,-2 0-1 16,0 1 0-16,-5 0-1 0,1 0 1 0,-4 2-1 16,0-2 1-16,-2 1-1 0,-7-5 1 15,1 5-1-15,-3 1 0 0,-4 2 1 16,-1-1-1-16,-1 3 0 0,2 0 0 16,4 4 1-16,-2-6-1 0,2 3 0 0,1-2 0 15,1 0 0-15,3-2 0 0,0 0 0 16,0-2 0-16,2-2 0 0,2-1 1 15,2-1-1-15,1-2 0 0,0 0 0 16,3-1 0-16,2-2 1 0,0-1-1 16,1-2 0-16,1 0 0 0,0 0 0 15,2-4 0-15,1 1 0 0,-1 0 1 16,1-1-1-16,1 2 0 0,2-2 1 16,-1 2-1-16,-1 1 0 0,1 0 0 15,-1-1 1-15,0 2-1 0,0-2-1 16,-2 3-5-16,-1-1-10 0,-1 1-16 15,-3 0-24-15,0 1-17 0,-2 1 42 16,-3 1-169-16,0 1-136 0,-2 1-316 0</inkml:trace>
  <inkml:trace contextRef="#ctx0" brushRef="#br0" timeOffset="99711.6351">1320 11550 603 0,'0'-20'147'16,"0"2"7"-16,0 2-90 0,0 2-10 16,0 5-6-16,-1 0-4 0,1 5-3 15,1 6-6-15,1 4-6 0,-1 5-4 16,1 5-6-16,1 3-2 0,-1 7-4 16,-2 5-1-16,0 2-4 0,-2 3-2 15,-1 4-3-15,1-1 0 0,1-1-2 0,-2-1 0 16,2-3-1-16,0-2 0 0,0-9 0 15,1-5-2-15,1-3-3 0,-1-8-1 16,1-5-3-16,0-6 1 0,2-7-1 16,-3-5 0-16,0-6 1 0,-2-7 4 15,0-7 1-15,-2-3 2 0,-1-5 0 16,-1-5 1-16,3-3 0 0,-1 2 0 16,2 5 0-16,0 7 1 0,1 6 2 15,4 7 0-15,0 10 0 0,1 6 1 0,3 6 0 16,1 5 0-16,1 3-1 0,2 4-1 15,-1 2 0-15,4 7-1 0,0 2 0 16,1 5 0-16,-1 1-1 0,-1 1 0 16,0 1 1-16,1 1-2 0,-3-2 1 15,2 1 0-15,1 0-1 0,-3-1 1 16,0-2-1-16,-1-2 0 0,-2-1 0 16,-3-1 0-16,-4-3 1 0,-4-5 0 15,-3 0 0-15,-4 1 0 0,-5-2 1 16,0-1 0-16,-2-1 1 0,-3 1 0 0,-4-2 0 15,1 0 0-15,-4-4 0 16,0 0 0-16,-2-4-1 0,-1-1-1 0,5-5-4 16,2-1-7-16,6-1-11 0,5-1-16 15,7 0-12-15,6 0-15 0,8 4-12 16,3 0-105-16,5 1-116 0,7 1-258 16</inkml:trace>
  <inkml:trace contextRef="#ctx0" brushRef="#br0" timeOffset="100084.1752">1548 11854 648 0,'-5'-2'163'0,"-1"1"8"0,1 1-94 0,0 0-19 16,4 4-8-16,1-1-7 15,0 4-6-15,3 1-8 0,0 3-4 0,4 1-3 16,1 2-2-16,2-1-3 0,2 0-2 16,2-4-3-16,0 0-3 0,1-5-2 15,0-4-3-15,1-5-1 0,-2-5-2 16,-1-2-4-16,-2-4-6 0,-3-3-8 16,0-1-9-16,-5-5-8 0,-2-3-9 15,-3-3-8-15,-2 1-4 0,-2-2 3 0,-2-2 6 16,0-3 8-16,-3-2 8 0,-1 1 9 15,1 0 8-15,1 2 7 16,3 6 4-16,-1 4 1 0,4 6 1 0,1 9 0 16,4 8 1-16,4 6 0 0,0 5 0 15,2 4-3-15,2 2-10 0,1 5-16 16,0 2-110-16,-1 1-113 0,1 1-284 16</inkml:trace>
  <inkml:trace contextRef="#ctx0" brushRef="#br0" timeOffset="100308.1802">1832 11718 539 0,'-3'-2'133'16,"-3"2"3"-16,1-1-77 0,0 2-21 16,-1 1-12-16,2 1-9 0,-1 2-6 15,2 4-5-15,0-2-4 0,3 2-1 16,0-2-3-16,1 3-4 0,1-3-5 0,0 1-7 15,2-4-10-15,-1 1-9 0,0 0-54 16,2 1-45-16,-2-4-88 0,1 1-190 16</inkml:trace>
  <inkml:trace contextRef="#ctx0" brushRef="#br0" timeOffset="100562.359">1872 11762 604 0,'-6'3'159'0,"1"4"7"16,0 2-77-16,-1 4-19 0,0 1-12 0,3 5-6 16,2 0-9-16,3 1-10 0,1 1-6 15,4-2-6-15,3 0-6 0,2-3-3 16,2-3-4-16,-1-2-2 0,3-5-1 16,-1-3-3-16,-3-6 0 0,-1-4 0 15,0-5-1-15,-2-7 1 0,-2 0 0 0,-3-5 0 16,-1 0 1-16,-2-2 0 0,-1 2 0 15,-3-1-1-15,-3 4 0 0,-3 2-1 16,-1 3-3-16,-1 4-9 0,-1 5-14 16,0 6-24-16,0 6-23 0,2 5-128 15,2 3-147-15,8 2-341 0</inkml:trace>
  <inkml:trace contextRef="#ctx0" brushRef="#br0" timeOffset="101029.5877">2752 11807 716 0,'-3'4'181'0,"-1"6"8"0,2 1-102 0,0 4-19 16,2 5-12-16,3 1-12 0,2 1-8 15,2 0-8-15,2-2-6 0,3-3-3 16,1-3-4-16,2-5-2 0,2-5-3 0,-1-6-2 16,0-4-2-16,0-6-2 0,0-4-1 15,0-1 0-15,-1-3-1 0,-3 3-1 16,0 1 0-16,0 4 0 0,-2 5-1 16,-1 2-1-16,-3 4-1 0,-1 2-5 15,0 1-7-15,-3 6-9 0,0 0-13 16,-2 3-17-16,-1 3-22 0,1 2-23 15,-2 0-111-15,-1-1-135 0,1-2-306 0</inkml:trace>
  <inkml:trace contextRef="#ctx0" brushRef="#br0" timeOffset="101247.7659">2717 11124 668 0,'-6'12'169'16,"0"11"6"-16,1 9-80 0,4 8-42 0,3 13-10 16,4 8-8-16,3 8-8 0,0 10-8 15,2 7-4-15,2 2-5 0,-1 3-2 32,-1 0-2-32,-2-3-1 0,-3-4-1 0,-1-8-3 0,-2-6-12 0,0-9-21 15,0-5-22-15,1-11 11 0,0-7-148 16,2-16-144-16,1-10-331 0</inkml:trace>
  <inkml:trace contextRef="#ctx0" brushRef="#br0" timeOffset="101734.2694">3142 11792 605 0,'-1'-6'146'16,"-2"3"6"-16,2-1-86 0,1-1-23 15,1 0-4-15,0 0-4 0,2 1-1 16,-2 1-3-16,3-1-1 0,-2 4 1 0,1 1-1 15,0 4-1-15,1 3 0 0,1 1 1 16,0 5 0-16,2 2-2 0,1 1 0 16,1 4-1-16,2 0-2 0,-2-1-1 15,3 0-4-15,-1-2-3 0,0-3-4 16,0-1-4-16,0-7-3 0,0-3-2 16,0-7-1-16,2-3-3 0,-1-6 1 15,-1-2-2-15,-3-3-1 0,1 1-3 16,-2-1-3-16,-2 4-4 0,-1 3-5 15,-3 4-6-15,0 4-6 0,-4 2-11 16,4 7-10-16,-1 2-13 0,4 4-10 0,-1 1 1 16,3 2 2-16,2 0 0 0,5 3 4 15,-2-5 9-15,2 1 13 0,-1-9 12 16,1 0 1-16,1-5 2 0,0-3 2 16,1-5-5-16,1-4-79 0,-1-5-84 15,2 2-210-15</inkml:trace>
  <inkml:trace contextRef="#ctx0" brushRef="#br0" timeOffset="102079.3419">3632 11707 477 0,'-3'-21'131'0,"0"6"9"0,-5 6-53 16,0 5-15-16,-3 6-4 0,-1 4-4 15,1 6-6-15,0 4-5 0,1 5-5 16,4 2-6-16,1 4-8 0,3 0-7 16,6 0-7-16,2 0-6 0,4 0-5 15,1-2-4-15,3-3-2 0,1-5-1 16,3-1-1-16,0-4-1 0,-2-5 0 15,2-5 0-15,-1-5-1 0,-1-3 1 16,-1-4-1-16,-4-2 1 0,-2-3 0 0,-3-1 0 16,-5-2-1-16,-3-2 1 0,-6-3 0 15,-3-4-1-15,-3-3-4 0,-5-6-5 16,-2-2-5-16,-2-2-4 0,-3-1 0 16,-1 3 1-16,0 5 6 0,3 4 10 15,2 4 10-15,4 6 7 0,2 2 7 16,5 3 2-16,2 3 0 0,5 0-5 15,1 1-6-15,1-1-5 0,5 3-2 16,2-1-4-16,1 0-2 0,4 2-4 0,2 1-9 16,4 1-14-16,2 3-21 0,2 0-16 15,6 5-32-15,-1 2-102 0,3 2-131 16,-2 2-283-16</inkml:trace>
  <inkml:trace contextRef="#ctx0" brushRef="#br0" timeOffset="102301.3596">3931 11881 701 0,'-10'1'172'0,"1"0"4"0,2-1-99 16,2 0-34-16,1-1-13 0,2 0-13 0,2-2-14 15,0 1-15-15,2-1-16 0,2 2-12 16,0-1-11-16,1 0-17 0,1 1-106 16,-1-1-116-16,0 0-265 0</inkml:trace>
  <inkml:trace contextRef="#ctx0" brushRef="#br0" timeOffset="102442.9926">3927 11808 501 0,'-1'0'108'16,"-2"0"-1"-16,1 0-86 0,2 3-19 0,0-2-41 15,1 0-67-15,0 0-87 0,-1 2-207 16</inkml:trace>
  <inkml:trace contextRef="#ctx0" brushRef="#br0" timeOffset="102931.5489">3947 11778 590 0,'-5'-2'170'16,"-1"0"14"-16,-2 2-57 0,2 0-31 15,-1 0-11-15,1 2-7 0,-3 1-14 16,1-1-14-16,0 3-14 0,0 0-11 15,2 0-7-15,-2 0-8 0,2-1-4 16,5 2-2-16,0-1-3 0,2 0-2 16,3-1-2-16,-1 3-5 0,2-3-5 15,0 0-4-15,1 1-6 0,0-1-3 0,-2-2-4 16,1-1-1-16,-2 1 2 0,1-2 3 16,-1-2 5-16,-2 1 4 0,0-1 5 15,0-1 5-15,-2 1 7 0,0 1 5 16,-3-2 5-16,0 2 3 0,0 2 2 15,-7-1 2-15,3 4 0 0,1 2 0 16,0 1-1-16,-2 3-2 0,0 1 0 16,4 3-2-16,4 0-1 0,-2 1-1 0,1 0-2 15,-1-3-1-15,8 4-3 0,2-1-1 16,0-2-1-16,4-1-1 0,2-1-1 16,0-2 0-16,7 1 0 0,-7-8 0 15,3 1 0-15,-5-8-1 0,3 0-4 16,-2-4-4-16,-1-2-7 0,-1-1-10 15,-1 0-11-15,0-2-11 0,3 2-12 16,-3-2-8-16,-1 2-3 0,-2 0-9 0,2 2-2 16,-2 2-92-16,-4 0-102 15,0 3-246-15</inkml:trace>
  <inkml:trace contextRef="#ctx0" brushRef="#br0" timeOffset="103892.0144">4184 11855 662 0,'-1'-8'171'15,"0"2"6"-15,2 3-92 0,-1 1-19 16,1 5-9-16,4 3-11 0,0 3-10 15,1 4-10-15,3 4-5 0,1 2-5 16,2 1-4-16,0 1-4 0,-1 1 0 0,-1-2-1 16,1-2 1-16,-2-3 1 0,-2-3 0 15,-2-3 0-15,0-4 0 0,0-4-1 16,-2-6-2-16,0-2-1 0,2-4-1 16,-2-5-3-16,1-3-6 0,0-4-7 15,-3 1-12-15,4 1-14 0,-4 0-22 16,1 2-14-16,-2 2-22 0,4 4-108 15,-1 6-129-15,3 1-286 0</inkml:trace>
  <inkml:trace contextRef="#ctx0" brushRef="#br0" timeOffset="104088.5073">4451 11846 700 0,'2'5'191'16,"-1"0"6"-16,0 2-71 0,0 2-53 15,3 1-20-15,-2 1-16 0,0 0-14 0,0 1-9 16,1 4-8-16,-1 0-6 0,0 2-12 16,0 1-18-16,0-2-29 0,1 1-25 15,-1 1-120-15,0-6-147 0,3 0-328 16</inkml:trace>
  <inkml:trace contextRef="#ctx0" brushRef="#br0" timeOffset="104634.824">4614 11904 559 0,'3'-1'167'16,"-1"3"10"-16,1 3-17 0,0 2-82 15,1 2-15-15,1 2-10 0,0 1-13 0,0 2-13 16,-2-1-10-16,2 1-7 0,-1-1-9 16,-2 2-15-16,1-3-16 0,-1 0-24 15,2 0-25-15,0-2-116 0,-1-1-138 16,3-4-313-16</inkml:trace>
  <inkml:trace contextRef="#ctx0" brushRef="#br0" timeOffset="105037.7683">4849 11854 769 0,'-13'2'188'15,"-3"2"4"-15,-1 3-118 0,-1 3-16 16,-1 2-15-16,2 4-12 0,4 0-8 16,3 5-6-16,1-3-4 0,7 4-3 0,1-2-2 15,4-2-4-15,3-2-3 0,3-2-4 16,3-6-5-16,3 2-5 0,1-3-6 16,6-1-3-16,-3-4-2 0,2-5-1 15,-1-2 1-15,-1-3 3 0,-1-5 6 16,-4-2 5-16,-3-4 3 0,0 0 3 15,-1 0 2-15,-4 0 2 0,-1 1 2 16,0 4 3-16,-3 3 5 0,1 1 4 16,-3 5 4-16,0 1 3 0,0 4 0 15,0 2-1-15,-1 2-2 0,-1 0-4 16,4 5-4-16,-1 1-3 0,1 3-3 16,3 2-2-16,-1 1 1 0,2-2-2 0,1 2 0 15,-2-2 0-15,3-1-1 0,-2-2 0 16,1-1-3-16,-1-3-10 0,2 1-13 15,-1-2-27-15,0-1-16 0,-1-2-10 16,-1 0-122-16,0-1-134 0,-1 1-291 16</inkml:trace>
  <inkml:trace contextRef="#ctx0" brushRef="#br0" timeOffset="105284.1072">4917 11508 777 0,'-15'-24'208'0,"3"3"10"16,-2 2-75-16,3 5-61 0,2 3-24 16,1 2-13-16,2 3-12 0,2 4-12 15,3-1-9-15,0 2-6 0,2 1-8 16,3 1-14-16,1 3-16 0,1 1-28 15,2 2-30-15,2 4-117 0,4 3-22 16,-2 1-134-16,1 9-240 0</inkml:trace>
  <inkml:trace contextRef="#ctx0" brushRef="#br0" timeOffset="105779.3431">5027 11892 639 0,'-5'-7'164'0,"-1"4"8"16,0-1-91-16,0 2-13 0,-2 2-7 16,1 2-4-16,-1 4-10 0,-1 3-9 15,2 2-7-15,-2 3-5 0,3 4-7 0,2 1-5 16,3 2-3-16,1-3-3 0,2 2-3 16,3-3-3-16,1-1-1 0,3-1-2 15,1-5-2-15,0-3 0 0,2-2-2 16,0-4 0-16,2-5-2 0,-2-4 1 15,1-3 0-15,0-4 1 0,-4-1 2 16,1-3 0-16,-4-1 2 0,-1 0 2 16,-1 1 1-16,-4-2 1 0,-1 3 2 15,-1 3 3-15,1 3 3 0,-2 2 2 0,0 4 1 16,1 5 0-16,0 7-2 16,2 1-1-16,2 6-3 0,0 5-2 0,2 2-4 15,1 6-2-15,2 0-2 0,0 2-6 16,4 0-6-16,3 0-11 0,2-2-22 15,-2-1-27-15,2-3-38 0,3-4-100 16,-2-6-141-16,4-1-305 0</inkml:trace>
  <inkml:trace contextRef="#ctx0" brushRef="#br0" timeOffset="107060.8346">6144 11672 578 0,'-12'-7'168'0,"0"-2"11"15,1 2-41-15,1 2-54 0,1 0-12 16,1-1-6-16,3 4-11 0,0-2-14 15,4 2-11-15,-1-2-8 0,5 3-6 16,1 1-4-16,4 0-4 0,2 0-3 16,3 1-2-16,3 0-1 0,3 2 0 15,-1-2-1-15,2 2 0 0,-1 0 0 0,5 2-1 16,-5 0 0-16,0 0 0 0,-1-1 0 16,-2 1 0-16,-1 1-1 0,-6 1 0 15,-4-1 1-15,0 0-1 0,-6 1 1 16,-3 2 0-16,-6 2 0 0,-4 1 0 15,-3 2 0-15,-3 3 1 0,-1 0-1 16,-2 4 0-16,-3-1 0 0,3-1 0 16,1-1 1-16,1 2 0 0,0-2 0 15,3 1 1-15,2-5 1 0,4 1 2 16,2 0 2-16,1-4 0 0,7-2 0 16,1-2 0-16,2-2 0 0,5 1-2 0,0-5-1 15,3-1-2-15,4 0 0 16,-1-1-1-16,4-1 0 0,3-1-1 0,-2-3-3 15,2 1-6-15,2 0-10 0,0-1-14 16,0 0-17-16,1 1-26 0,-2 2-12 16,0 2-20-16,1 0-103 0,-2 1-127 15,0 0-271-15</inkml:trace>
  <inkml:trace contextRef="#ctx0" brushRef="#br0" timeOffset="107279.7892">6458 11896 688 0,'1'0'177'0,"-1"0"7"15,0 3-82-15,0 2-38 0,1 1-13 16,0 4-15-16,2 1-7 0,-2 0-7 0,2 2-6 16,1 2-5-16,-1 0-3 15,1 2-7-15,-1-1-14 0,1-2-23 0,-2 1-26 16,2 2-12-16,-3-3-125 0,3 2-144 15,-3-2-318-15</inkml:trace>
  <inkml:trace contextRef="#ctx0" brushRef="#br0" timeOffset="107628.6322">6899 11786 733 0,'0'-1'186'16,"-1"1"4"-16,3 0-98 0,2 0-29 16,1 0-17-16,2-2-17 0,1 0-12 15,2 0-6-15,3-1-4 0,-1 0-3 16,0-1-4-16,2-2-6 0,-2 1-10 16,-1 0-13-16,-1 0-24 0,-1 2-14 0,1 1 39 15,-5 2-168-15,0 2-135 0,-3 2-320 16</inkml:trace>
  <inkml:trace contextRef="#ctx0" brushRef="#br0" timeOffset="107825.3485">6943 11887 788 0,'0'3'194'0,"-1"-1"4"16,3 0-108-16,1 0-33 0,0 1-17 15,2-1-15-15,1 0-6 0,2-1-7 16,0 0-5-16,2-1-3 0,1 0-5 0,0-2-8 16,2-2-15-16,2 0-25 0,2-1-26 15,-2 0-131-15,0 1-152 0,1 0-353 16</inkml:trace>
  <inkml:trace contextRef="#ctx0" brushRef="#br0" timeOffset="108460.3878">7537 11670 506 0,'-1'-5'134'0,"-3"-1"7"0,2 1-53 16,-2 2-27-16,0 1-5 0,-1 0-4 16,0 2-4-16,1 0-4 0,-1 2-5 15,0 2-5-15,-1-1-6 0,1 3-6 16,-1-1-4-16,1 3-3 0,-3 0 0 0,3 3-2 15,-1 3 0-15,3 2-1 0,-3 1-1 16,4 2-2-16,2 2-3 0,0 0-1 16,4 0-2-16,1-4-1 0,2-1 0 15,3-1-2-15,1-2 1 0,4 1-1 16,1-6 1-16,-2 1-1 0,2-3 0 16,0-4 1-16,4 0-1 0,-2-5 0 15,1-5 1-15,0-2-1 0,2-5 1 0,-4-2 1 16,0-3 2-16,-4-2 3 0,-4-3 2 15,-4 0 3-15,-5-2 1 0,-5 1 0 16,-3 1-1-16,-4 0-2 0,-3 3-4 16,-2 3-9-16,-2 3-12 0,-3 3-18 15,0 6-34-15,1 7-38 0,-1 2-106 16,1 7-147-16,-2 3-319 16</inkml:trace>
  <inkml:trace contextRef="#ctx0" brushRef="#br0" timeOffset="109607.7967">6051 12394 484 0,'-8'-4'143'0,"0"2"11"16,1-1-8-16,1 2-67 0,0 0-6 0,1 0-3 15,-1 1-3-15,1-2-7 0,1 2-7 16,0 0-10-16,2-1-9 0,2 0-9 16,1 0-6-16,3-2-5 0,1 3-4 15,1-2-3-15,2 0-1 0,3 1-2 16,2 1 0-16,1 0-1 0,2 1-2 16,0-1 0-16,3 2 0 0,0-1 0 15,2 3-1-15,-4-3 0 0,-2 1 0 16,-2 1 0-16,-2 0 0 0,-2 4-1 0,-4-1 1 15,-4-1 0-15,0 4-1 0,-1 2 1 16,-1 0 0-16,-4 3-1 0,-1 2 1 16,-3 2 0-16,-2-1-1 0,-1 3 1 15,-3-2 0-15,-2 3 0 0,-1-2 0 16,-2-1 0-16,3-2 0 16,1 0 1-16,2-2-1 0,4 0 1 0,1-3 0 15,4-4 0-15,3-1-1 0,1-1 1 16,1-2 0-16,2-2 0 0,1-1 0 15,3 0-1-15,1-1 1 0,2 1-1 16,2-1 1-16,1-1-1 0,1 1 1 0,1 1-1 16,-1 0 0-16,2 0 1 0,-2 0-1 15,1 0-1-15,-2 0-3 0,0 0-7 16,-1 0-8-16,0 1-14 0,-1-1-21 16,0 3-24-16,0-1-25 0,-2 2-108 15,1 0-137-15,-2-1-299 0</inkml:trace>
  <inkml:trace contextRef="#ctx0" brushRef="#br0" timeOffset="110087.864">6449 12761 619 0,'-8'-10'179'0,"3"-1"7"0,0 0-27 16,1 2-87-16,3-1-14 0,1 1-13 0,2 2-11 15,2 0-11-15,0 2-6 0,2-1-4 16,1 1-3-16,2 1-3 0,1 1-1 16,1 1-1-16,0 2-2 0,0 1-1 15,0 2 0-15,-3 3-1 0,0 0 1 16,-2 1-1-16,-1 2 0 0,0 1 1 0,-4 1-1 15,0 3 0-15,-1 2 1 0,-1-2-1 16,-2 2-1-16,0 0 1 16,-5 0 0-16,1-3 0 0,-3 1-1 0,-1-5 1 15,0 2-1-15,0-3 1 0,1-1-1 16,2-2 2-16,0-1 0 16,3-3 2-16,2 1 0 0,2-2 0 0,-1-1-1 15,4 0 1-15,0 1-1 0,0-3-1 16,3 1-1-16,1-1-1 0,2 2 1 15,2 0-1-15,-2 0 1 0,3 1-1 16,0 0 0-16,-1 0-1 0,1 0 1 16,0 0-4-16,0 0-4 0,0 1-7 0,0-1-12 15,0 1-17-15,-1 0-24 0,2 3-13 16,0-1-24-16,-3-1-100 0,2-2-124 16,0 0-271-16</inkml:trace>
  <inkml:trace contextRef="#ctx0" brushRef="#br0" timeOffset="110342.8109">6913 12574 668 0,'-6'-5'197'0,"3"2"4"0,0 0-13 16,2 0-111-16,1 0-26 0,-1-1-15 15,3 3-13-15,3-2-8 0,2 3-4 16,1-2-3-16,0 2-3 0,3-1-1 0,-1-2-4 16,2 2-4-16,-1-1-8 0,-1-2-7 15,0 4-16-15,0-3-18 0,-2 0-20 16,-1 4-18-16,-4 0-59 0,0 5-51 16,-2-1-113-16,-1 4-217 0</inkml:trace>
  <inkml:trace contextRef="#ctx0" brushRef="#br0" timeOffset="110536.7491">6950 12683 736 0,'-1'1'188'0,"0"0"5"16,2 1-99-16,-1-2-31 0,4 0-16 15,1 0-15-15,1 0-13 0,1 0-7 16,2-2-6-16,2 0-1 0,1-1-10 15,-1-1-15-15,1 0-32 0,0-1-30 16,2 2-118-16,-1 6-148 0,0 1-339 16</inkml:trace>
  <inkml:trace contextRef="#ctx0" brushRef="#br0" timeOffset="115033.694">19148 1916 365 0,'-1'0'87'0,"-2"-1"3"16,2-1-52-16,0 4-15 0,0-4-5 16,-1 1-3-16,0 0-3 0,1 0-3 15,0-3-2-15,1 2-2 0,-3-3-1 16,2 0 0-16,1-1 1 0,-1 1 3 0,1-3 2 16,-2 1 2-16,2 0 4 15,0-1 2-15,2 1 1 0,-2-3 1 0,1 0 1 16,0-2 2-16,0-1 0 0,-1-2 1 15,2 0 2-15,-1 1 2 0,0 1 2 16,0 2 1-16,-1 4 3 0,1 3-1 16,2 1-2-16,-3 1-3 0,1 6-2 15,-1 1-3-15,1 8-2 0,-1 6-4 16,0 3-3-16,0 5-1 0,-2 5-2 0,1 3-3 16,-1 1-2-16,0-2-2 0,-2-2-2 15,2-3 0-15,-1 1-1 0,1-6-3 16,-1-4-5-16,2-3-14 0,1-4-16 15,0-3-13-15,3-4-19 0,-1-5-112 16,2-3-126-16,4-2-283 0</inkml:trace>
  <inkml:trace contextRef="#ctx0" brushRef="#br0" timeOffset="115519.3829">19451 1992 601 0,'-3'-2'147'0,"1"2"7"0,-2-1-90 16,3 1-18-16,1 0-5 0,1 1-3 16,3 1-1-16,-1 0-5 0,1-1-4 15,2 2-2-15,0-3-1 0,2 2-2 0,0 0-5 16,1 0-4-16,1-1-4 16,1 0-3-16,0 1-4 0,2-2-10 0,1 1-14 15,-1-2-24-15,2-2-16 0,-1 3-38 16,1-2-90-16,1-3-125 0,-4-1-263 15</inkml:trace>
  <inkml:trace contextRef="#ctx0" brushRef="#br0" timeOffset="120012.3873">20206 1678 443 0,'-3'-4'112'15,"-1"1"8"-15,0-1-60 0,2 0-15 16,-1 1-4-16,2 0-4 0,1 0-4 16,1-1-5-16,3-1-1 0,0-1-2 15,2 0 0-15,1-2-1 0,2 0-1 16,2-1 0-16,1 0-2 0,0 1-3 15,1 3-4-15,0 0-1 0,2 2-3 0,1 0-1 16,-2 3-2-16,1 1-2 0,0 2 0 16,-3-1-1-16,0 3-1 0,-3 3-1 15,-3 0 0-15,-4 2-1 0,-2-1 0 16,-2 2 0-16,-2 0 0 0,-4 1 0 16,-3 1 0-16,-3 1 0 15,0-2 0-15,-5 2-1 0,1-1 0 0,-1 0 0 16,2-1-1-16,1-1 1 0,2-2 0 15,3 1 0-15,2-3 0 0,4-2-1 16,1-1 1-16,2-1-1 0,3-3 0 16,2-2 1-16,2 0-1 0,-1 1 0 0,4-2 0 15,3 3 1-15,0 0 0 0,2-1 0 16,1 2 0-16,-1 2 0 0,2-1 0 16,1 2 0-16,-1-3 0 0,-1 3 0 15,0-1 0-15,-1 1 0 0,0-2 0 16,-4 2 1-16,0 0-1 0,-3-2 0 15,-1 2 1-15,-4 1-1 0,-3-2 1 16,-2 4 0-16,-2 1-1 0,-3 1 1 16,-3 2 0-16,-3 0 0 0,-2 1-1 15,0 0 1-15,-5 2-2 0,0-3-1 0,-1 0-4 16,2-1-5-16,0-2-6 0,4 2-6 16,1-4-8-16,3-2-3 0,3-2-5 15,1 1-6-15,3-2-3 0,1 1 0 16,0-2-1-16,2 4-90 0,0 0-95 15,2 2-226-15</inkml:trace>
  <inkml:trace contextRef="#ctx0" brushRef="#br0" timeOffset="120334.0407">20083 2052 405 0,'-13'3'102'0,"0"1"7"0,1-1-52 15,-1-2-15-15,-1-2-4 0,3 1-1 16,0 0-2-16,2 0-3 0,2-2-1 15,1 2-2-15,1-1-1 0,5 4-4 16,-2-6-2-16,5 2-2 0,1-2 0 16,3 2 0-16,5 1 1 0,4-1 1 0,1 1 2 15,4 1 1-15,2-1 1 0,4 0-2 16,0 0-1-16,1 0-2 0,1-2-2 16,1 1-4-16,2 1-1 0,2 0-2 15,-2 1-3-15,1-1-1 0,-1 1-3 16,0 3-1-16,-3-2-2 0,0-2-1 15,-10-2-1-15,3 4-2 0,-3 1-3 16,-5 0-6-16,-4 1-7 0,-4-2-11 16,-3 3-10-16,-1 4-12 0,-7-7-6 0,-3 3-12 15,-5 0 27-15,-3 1-130 0,-3 0-107 16,-3 2-272-16</inkml:trace>
  <inkml:trace contextRef="#ctx0" brushRef="#br0" timeOffset="120627.9788">20230 2249 499 0,'-2'-5'122'0,"2"1"5"0,-1 1-70 0,1-2-18 16,0 1-2-16,-1 2 1 0,1-2-2 16,0 4-2-16,0 0-5 0,0 0-1 15,0 2-1-15,0 2-4 0,0 1-4 16,-1 4-3-16,-1-1-1 0,1 2-1 15,0 2-3-15,0-1-1 0,1 0-2 16,0-1-1-16,2-3-1 0,1 1-1 0,2-1-1 16,-1-2-1-16,4 0-1 0,2 0 1 15,-1 0-1-15,2-2-1 0,0 2 1 16,2-1-2-16,-1 1 0 0,0-3-5 16,0 2-7-16,1-2-10 15,-1 2-11-15,-2-3-8 0,1 1-12 0,-3-2-14 16,1 0-103-16,-3-2-110 0,-1 0-260 15</inkml:trace>
  <inkml:trace contextRef="#ctx0" brushRef="#br0" timeOffset="120818.4694">20434 2202 575 0,'-1'-7'136'0,"-3"2"6"16,2 1-85-16,-1 3-20 0,1 2-6 15,2 4-3-15,0 4-2 0,0 2-3 16,2 4-5-16,1 4-1 0,-2 1-2 15,3 2-2-15,-1 2-4 0,1 1-2 0,0 1-3 16,-2-2-1-16,1-2-9 0,-1 0-13 16,-1-2-10-16,-1-4-23 0,0-3-111 15,-1-2-126-15,-1-6-293 16</inkml:trace>
  <inkml:trace contextRef="#ctx0" brushRef="#br0" timeOffset="121581.8027">20820 1989 560 0,'-6'-5'136'0,"3"4"7"16,-1-4-82-16,-1 2-11 0,2-4-5 15,2 5-5-15,1 1-5 0,0 0-4 16,1 1-5-16,2-2-5 0,2 4-4 15,1 2-2-15,1-4-1 0,2 3-1 16,3-4-2-16,1 1-1 0,0 0-2 0,0 0-1 16,3-3 0-16,-1 3-2 0,2-1 0 15,-1 2-1-15,1-1-1 0,1 0 0 16,-3-3-2-16,1 3 1 16,0 1-1-16,-3 0 0 0,-2 0 0 0,-2 0-1 15,-3 2 1-15,0 4 0 0,-7 1 0 16,-4-1 0-16,-5 2 0 0,-1 2-1 15,-5 2 1-15,-3 2-1 0,-3 1 0 16,-2 0-1-16,1 1 1 0,0 0-1 16,0 0 1-16,0-4-1 0,4 1 0 15,2-1 1-15,0 1 0 0,1-2 0 16,2-2-1-16,4-1 1 0,3 2 0 0,2-5-1 16,3-1 1-16,4-2 0 0,2-2-1 15,2-1 1-15,1 2-1 0,2-2 1 16,1 0 0-16,1-2 0 0,0 2 0 15,2-2 1-15,1 1-1 0,0-3 0 16,1 0 0-16,1 0-2 0,1 0-4 16,-1 0-7-16,1 1-13 0,0-1-14 15,2 1-9-15,-1 2-19 0,-2-1 3 0,-1-1-111 16,-3-3-111-16,3 1-255 0</inkml:trace>
  <inkml:trace contextRef="#ctx0" brushRef="#br0" timeOffset="121813.1839">21217 1835 676 0,'-5'-3'158'15,"3"1"5"-15,-1 0-110 0,2 0-18 16,3 1-5-16,1 1-2 0,2 1-6 15,1 2-9-15,1-1-4 0,2 2-3 16,3 1-4-16,1 1-11 0,1 0-18 16,2 3-12-16,-1-2-24 0,0 0-109 0,3-3-125 15,-4-3-290-15</inkml:trace>
  <inkml:trace contextRef="#ctx0" brushRef="#br0" timeOffset="121983.7282">21589 1704 702 0,'-7'1'158'0,"-3"3"4"0,3 3-123 15,-1 7-12-15,4 3-3 0,0 5-6 16,1 0-5-16,2 4-6 0,2 2-5 0,2 1-11 16,2 1-16-16,0-2-26 0,-2-1-114 15,-3 2-129-15,-1 0-313 0</inkml:trace>
  <inkml:trace contextRef="#ctx0" brushRef="#br0" timeOffset="122630.0006">19008 1366 499 0,'-19'7'113'0,"-3"8"2"16,-4 7-67-16,0 12-24 0,-1 9-4 0,0 9 1 15,2 10 1-15,1 10 2 0,5 9-3 16,-2 7-1-16,5 5-5 16,9 4-4-16,8 7-4 0,9 2-3 0,7-3-7 15,11-4-9-15,17-7-17 0,13-4-110 16,7-7-111-16,10-14-280 0</inkml:trace>
  <inkml:trace contextRef="#ctx0" brushRef="#br0" timeOffset="123029.5777">21720 1307 598 0,'11'21'129'0,"4"7"3"0,1 8-104 15,2 8-8-15,2 6 2 0,-2 3 1 16,2 7 2-16,-4 4-1 0,-3 6 0 16,-2 3-3-16,-2 0-2 0,-4 2-4 15,-4-1-3-15,-3-2-4 0,-6-4-3 0,-5-5-6 16,-6-1-13-16,-5-1-10 0,-7 3-18 15,-3-5-116-15,-5-4-125 0,-10-6-299 16</inkml:trace>
  <inkml:trace contextRef="#ctx0" brushRef="#br0" timeOffset="125775.5983">17949 1841 408 0,'-1'-9'102'15,"-1"0"6"-15,0-2-46 0,-3-3-24 16,0 1-1-16,0-3 1 0,0-3-1 16,0 1-2-16,0 0-3 0,2-1-1 15,2 5-4-15,2-2-3 0,1 0-2 16,4 0-1-16,3 2-3 0,2 0-2 0,4-2-1 15,2 0-2-15,0 1-2 0,4 3-2 16,0 1-1-16,1 2-2 0,-1 4-1 16,1 3 0-16,-2 3-2 0,1 4 1 15,-1 2-2-15,-2 4 1 0,1 4-1 16,-1 1 0-16,-3 2 0 0,-2 0-1 16,-2 4 0-16,-4-2 1 0,-2 2-1 15,-5 4 0-15,-3 0 0 0,-5 1 0 0,-3 2 1 16,-2-1-1-16,-3 2 1 15,-2 0-1-15,0 1 0 0,-1-4 0 16,-1-1 0-16,-1-4 1 0,2-1 0 0,0-7 2 16,5 0 2-16,0-8 1 0,4 0 0 15,6-2-1-15,1-3 1 0,4 0-2 16,4-1-2-16,1 0-1 0,4-1-1 16,2 0 0-16,3-3 1 0,5 0-1 15,1-1-1-15,2-1 1 0,5-1-4 16,0 1-10-16,5 2-17 0,3 1-14 0,0 1-25 15,0 2-105-15,-3 6-127 0,-1 2-284 16</inkml:trace>
  <inkml:trace contextRef="#ctx0" brushRef="#br0" timeOffset="133786.7358">7517 12224 339 0,'-1'-3'88'0,"0"1"4"15,-2-1-40-15,1 2-13 0,0-2-5 16,0 2-2-16,0-1 0 0,-2-1-1 0,2 2-1 16,-1 0-1-16,1 0 0 0,-1-1-2 15,0 1-1-15,-1-1 0 0,0 1 0 16,2-2 1-16,-3 1 1 0,1-2 1 15,-1 2 1-15,2-1 2 0,-2 1-1 16,1-2-1-16,1 2 0 0,-1-1-3 16,1 1-2-16,0-1-1 0,0-1-3 15,1 3-1-15,1 0-3 0,-1 0-2 16,1 0-3-16,1-1-3 0,0 2-3 16,3-1-1-16,0 0-2 0,1 0-2 15,3-1 0-15,1 2 0 0,1 2 0 0,2-1 0 16,1 0-1-16,0 0 1 0,0 2-1 15,-1-1 0-15,-1 1 1 0,-2-1-1 16,-1 2 0-16,-3 0 0 16,0 2 0-16,-3 0 1 0,-2 0-1 0,-1 2 1 15,-3 2 0-15,-3 1 0 0,0 3-1 16,-1-2 1-16,-1 0 0 0,1 2-1 16,0-1 0-16,2 1 0 0,2-5 1 15,1 2-1-15,2-1 0 0,2 0 0 16,2-3 0-16,2 2 0 0,2-2-1 15,1-1 0-15,1 1-2 0,1-2-2 16,1-2 0-16,-1 3-2 0,1-1 1 0,-2 0-1 16,0 0 1-16,-4 0 1 0,-1 1 2 15,-1 1 0-15,0 2 2 0,-4 1 0 16,0 2 0-16,-2 0 1 0,-2 4 0 16,-2 0 0-16,-2 1 1 0,-3-1-1 0,0 0-1 15,0-1-2-15,-2-2-5 0,0-2-6 16,3-2-9-16,2-2-10 0,2-3-13 15,1-2-10-15,4 0-9 0,3-4-8 16,2-1-101-16,1-2-107 0,4-3-254 16</inkml:trace>
  <inkml:trace contextRef="#ctx0" brushRef="#br0" timeOffset="134057.0239">7750 12295 552 0,'1'-5'152'0,"-1"2"7"0,0 1-41 15,0 3-58-15,-1 3-13 0,0 2-7 16,-4 2-7-16,1 5-9 0,1 3-5 16,-2 3-4-16,-3 2-3 0,0 3-5 15,-3 2-2-15,0 1-1 0,-2 0-2 0,1 0-1 16,1-2 0-16,0-3-4 0,3-3-7 15,1-2-10-15,1-3-14 0,3-4-9 16,1-2-18-16,2 1-7 0,3-2-107 16,-1-3-114-16,3-1-258 0</inkml:trace>
  <inkml:trace contextRef="#ctx0" brushRef="#br0" timeOffset="134365.6767">7940 12457 544 0,'4'-3'146'0,"-6"-1"10"16,4 4-48-16,-2 3-44 0,-2 0-9 15,1 3-5-15,1 2-5 0,-3 0-6 16,3 6-8-16,-5-2-6 0,-2 1-4 16,-1 1-3-16,1 1-4 0,-2-1-1 15,2 1-3-15,-3-3-1 0,4-1-1 16,2 0-2-16,0-1-1 0,6-1-2 0,-4-2 0 15,6 2-2-15,1-2 1 0,-1-1-2 16,2-1 0-16,4 0 1 0,-2-3-1 16,2 0 0-16,0-4 0 0,3 1-3 15,2-3-4-15,-2 0-7 0,2-1-11 16,1 0-13-16,-1-1-18 0,1 0-7 16,0-1-18-16,-2 3 13 0,0-1-114 15,-3 1-110-15,0 0-255 0</inkml:trace>
  <inkml:trace contextRef="#ctx0" brushRef="#br0" timeOffset="134562.1593">8116 12499 624 0,'-5'-10'167'0,"2"4"8"0,0 3-81 16,0 1-26-16,1 4-10 0,2 4-6 16,2 2-13-16,0 4-11 0,1 4-9 15,-1 5-5-15,-1 2-2 0,0 4-5 0,1 2-3 16,-2-1-2-16,0 4-1 0,1 2-5 15,3-1-14-15,-2 0-29 16,3 0-30-16,-1-2-118 0,0 2-146 0,3-3-340 16</inkml:trace>
  <inkml:trace contextRef="#ctx0" brushRef="#br0" timeOffset="144728.3515">14959 8895 395 0,'-1'-20'103'0,"1"1"4"16,-4 4-47-16,0 2-16 0,2 4-9 16,-2 2-4-16,2 1-3 15,0 2-4-15,0 1-3 0,-1 1-2 0,2 1-4 16,1 2-2-16,0 4-2 0,0 4-1 15,0 6 1-15,1 7 0 0,1 7 3 16,1 11 3-16,0 12 0 0,-1 12 0 16,0 10 0-16,-4 13 0 0,2 10-3 0,-2 12-1 15,-6 10-2-15,1 6-1 0,0 5 0 16,-3 3 1-16,1 7-1 0,1 1 1 16,-1 1-1-16,2 2 1 0,0 0-1 15,-1-2 0-15,3-3-3 0,2-6-1 16,-1-1-2-16,0-10-1 0,3-4-1 15,0-7 0-15,-2-5-1 0,2-6 0 16,1-4-1-16,-1-8 0 0,-2-6 0 0,1-6-1 16,2-5 0-16,-1-6-1 15,0-7-3-15,-1-6-4 0,2-6-7 0,0-6-6 16,3-4-9-16,-3-8-7 0,2-6-14 16,-1-6 3-16,-1-5-112 0,-1-11-110 15,-4-9-264-15</inkml:trace>
  <inkml:trace contextRef="#ctx0" brushRef="#br0" timeOffset="145775.7233">12067 10385 415 0,'-10'0'101'16,"0"-1"1"-16,2-1-45 0,3 2-34 15,3-2-9-15,2 1-3 0,3-2-2 0,3 2-1 16,1 0-2-16,4 0 2 0,2-1 1 16,-2 2 2-16,8-1 2 0,2 2 2 15,1-1 2-15,4 0-1 0,6 2-1 16,7-2 0-16,6 2-2 0,-2-1-1 16,7 1-2-16,5-1 0 15,2-1-1-15,3 0 0 0,-1 1 0 0,8-1-1 16,5-1 1-16,0 1-1 0,4 0 0 15,3 0 0-15,2 1 0 0,9-1 0 16,0 0-1-16,2 2 0 0,1 0-1 16,6-1 0-16,5 0-1 0,4 0-1 15,-5 2 1-15,1-1 0 0,5 1 0 0,7-1 0 16,-3 1 0-16,-2 1 0 0,1 0 1 16,8 0-1-16,-1 0-1 0,-2-1-1 15,0 2 0-15,4 0 0 0,1-3-2 16,1 1 1-16,-4 2-2 0,1-2 1 15,4 0-1-15,-2-2 1 0,-4 2-1 16,2 0 0-16,1-2 0 0,-1-1 0 0,-4 2 0 16,-3 1 1-16,3 0-1 0,0-2 1 15,-9-1-1-15,-3 3 0 0,-1-1 1 16,-1-1-1-16,-2-1 0 0,-8 0 1 16,-4 0-1-16,-2 0 0 0,-5 0 0 15,-5-1-1-15,-4-1-2 0,-7-2-6 16,-2-1-7-16,-7 0-9 0,-7 0-11 15,-6-2-33-15,-10-1-86 16,-7-1-109-16,-9 0-249 0</inkml:trace>
  <inkml:trace contextRef="#ctx0" brushRef="#br0" timeOffset="149749.2275">14989 9148 394 0,'-1'-2'101'0,"0"0"2"16,-3 1-46-16,2-2-22 16,3 5-8-16,-3-5-5 0,-1 2-3 0,-1-2-2 15,1 1-3-15,-1 0 0 0,0 0-3 16,1 0-1-16,-1 1-1 0,0-2-1 15,1 2 0-15,-2 0-2 0,0-2 0 16,0 3-1-16,0-1 0 0,-1 1-2 16,0 1 0-16,-1-1-1 0,-1 0 0 15,1 2-1-15,-2-1 0 0,1 0 0 0,-1 0-1 16,1 0 1-16,0 1-1 16,0 0 1-16,0-1-1 0,0 2 1 0,-1-1-1 15,-1-1 0-15,-1 2 1 16,0 1-1-16,0-2 1 0,-1 2 0 0,0-2-1 15,-1 1 1-15,2 0 0 0,-1 0-1 16,-1 2 1-16,-1-2-1 0,2 1 0 16,2 1 0-16,-1 0 1 0,1 0-1 15,1 0 1-15,0-2-1 0,0 3 1 16,1-1 0-16,-4 3 0 0,1-2-1 16,1 1 2-16,-2 2-1 0,-1-2 0 15,0 0 1-15,-1 0-1 0,0-3 1 0,-2 1 0 16,-1 1 0-16,-1-1 0 0,1 3 0 15,-1-2 1-15,-2 5-1 16,1 1 1-16,-1-1-1 0,3-1 1 0,0 1-1 16,1 1-1-16,-1-1 1 0,1-1-1 15,0-1 0-15,0-1-1 0,0 3 1 16,-1 0-1-16,0-1 1 0,1 1-1 0,0 0 1 16,2 1-1-16,1 2 0 0,1-2 1 15,1-1-1-15,1 3 1 16,0 0 0-16,-1 0-1 0,1 0 1 0,-1 1-1 15,-2 0 1-15,2-1-1 16,-3 1 0-16,1 0 1 0,1-3-1 0,-3 2 0 16,0-3 0-16,0 1 0 0,1 3 0 15,-2-2 0-15,1 2 0 0,0-1 0 16,1 1 0-16,0-1 1 0,0 0-1 16,1 0 0-16,0-1 0 0,-1 1 0 0,1-1 0 15,-2 3 0-15,3 1 0 0,-2 0 0 16,2 1 0-16,0-4 0 0,0 2 0 15,2 1 0-15,1-1 0 0,0 0 0 16,-1 0 0-16,0 1 0 0,0 3 1 16,0 2-1-16,1-2 0 0,0-1 0 15,0 2 0-15,2-1 0 0,0-3 0 16,1 1 0-16,-1 0 0 0,3 1 0 0,-3-1 0 16,4 2 1-16,-2-2-1 15,1 2 1-15,0-1-1 0,2 1 0 0,0 0 1 16,0 0 0-16,0-1 0 0,1 2 0 15,1-1 1-15,0 2 0 16,0-2 1-16,0 2-1 0,-2-1 1 0,4 1 0 16,-2-1-1-16,0 2 1 0,1-2 0 15,0 1 0-15,2 0 0 0,-1 0 1 16,0 1-1-16,2-1 0 0,1 0-1 16,-1-1 1-16,-1 0-2 0,2 1 1 0,-1-2 0 15,1-2 0-15,1 0 1 0,0 1-1 16,-1 0 1-16,0 0 1 0,0 0-1 15,1 2 0-15,1 0 1 0,1 0-1 16,-2 0-1-16,1 2 1 0,2-2-1 16,-2 0-1-16,-1 1 1 0,2 0-1 15,-2 1 0-15,-1 0 0 0,2-1 0 16,-1 0-1-16,0 0 1 0,0 0 0 0,3-2-1 16,-1-2 1-16,1 3-1 0,1-1 1 15,-2-4 0-15,3 1-1 0,-2-1 1 16,1 0 0-16,0 0-1 0,1 0 1 15,0 0 0-15,1 3-1 16,1-2 1-16,1 2-1 0,-1-2 1 0,2 0-1 16,-2-1 1-16,2 1-1 0,-1-2 0 15,-1 1 1-15,1 1-1 0,-2 0 1 16,0-2-1-16,2-1 1 0,-1-1 0 16,-1-1 0-16,2 0 1 0,-2-2-1 0,1 0 0 15,1 1 0-15,-2 0 0 0,-4-4-1 16,3 3 1-16,1 0-1 0,1-2 0 15,1 1 1-15,0-1-1 0,4 2 0 16,2 1 0-16,0 0 0 0,-2-2 1 16,1 1-1-16,0-3 0 0,2 0 0 15,0-1 0-15,1-2 0 0,3 0 0 16,0-2 1-16,0 1-1 0,-1-1 0 0,0-1 1 16,-1 1-1-16,-2-2 0 0,-3 1 0 15,-1-2 1-15,2 1-1 0,-2 0 0 16,-1-2 0-16,0 2 1 0,1-1-1 15,1-1 0-15,-1 2 1 0,2-1-2 16,-1 1 2-16,3 0-1 0,1 0 0 16,-3-2 0-16,1 2 0 0,2-1 0 15,-1 0 0-15,1 0 0 0,0-2 0 16,1-1 0-16,-1 1 1 0,2 0-1 16,-1-2 0-16,-2 2 0 0,-3 0 0 15,0 1 0-15,-2-1 0 0,0 2 0 0,-1 0 0 16,-2 0 1-16,2 1-1 0,-1 0 0 15,-1-1 0-15,1-2 0 0,0 2 0 16,1-3 0-16,0 1 0 0,-1-1 0 16,1-1 0-16,0 0-1 0,2 1 1 15,-2 2 0-15,-2-2 0 0,2 2 0 16,0-3 0-16,-1 1 1 0,1 1-1 0,1-1 0 16,0-2 0-16,2 2 0 0,1-2 0 15,0 0 1-15,1-3-1 0,-2 1 0 16,2-2 0-16,-1 0 0 0,-2 0 0 15,1 0 0-15,-1-2 0 0,-1 1 0 16,0 1 0-16,-3-2 0 0,2 1 0 16,-2-1 0-16,2 0 0 0,0-2-1 15,-1 2 1-15,0-2 0 0,1 3 0 16,0-1-1-16,0 0 1 0,1-2-1 16,0 1 0-16,0-2 0 0,0 1 0 0,0-5 0 15,0 0-1-15,0 1 1 0,0 3 0 16,-1 1 1-16,0 1-1 0,2-1 1 15,-1 2 0-15,1 1 0 0,-2 0 0 16,0-1 0-16,-3-1 0 0,1 2 0 16,-1 0 0-16,-1-1 0 0,-2-1 0 15,1 0 0-15,0 0 0 0,-1-2 0 0,-2 0 0 16,1-2 0-16,0 3 0 16,-1-2 0-16,-1 0 0 0,2-1 0 15,-1-1 0-15,0 4 0 0,-1-3 0 0,-1-3 0 16,0 2 1-16,0-2-1 0,-2 0 0 15,-1-2 0-15,0-2 0 0,1 3 0 16,-2 0 0-16,2 2 0 0,-2-3 0 16,1-1 0-16,1 3-1 0,-1-1 1 15,1-1 1-15,-1-1-2 0,1-4 1 16,-1 3 0-16,-1 1 0 0,0-1 0 16,1 0 0-16,-2 1 0 0,0 0 0 15,0-1 0-15,-2 2 0 0,1-1 0 0,1 0 0 16,-3-3 0-16,0 3 0 0,-1-2 0 15,1 2 0-15,0-1 0 0,-2-1 0 16,2 4 0-16,-1-1 0 0,2 1 0 16,-1-1 0-16,1-1 0 0,-2 3 0 15,2 1 0-15,-1-2 0 0,1 0 0 16,-1 0 0-16,0 3 0 0,-2-2 0 16,0 1 0-16,0-2 0 0,0-1 0 15,-1 0 0-15,0 0 1 0,1 0-1 0,0-1 0 16,0-1 0-16,0 5 1 0,1-1-1 15,0 2 0-15,0-2 1 0,-1 2-1 16,-1-1 0-16,-5 6 0 0,3-4 1 16,-1 1-1-16,0-1 0 0,-2-1 1 15,0 4-1-15,-1-2 0 0,4-3 1 16,-3 2-1-16,0-1 0 0,-1 3 0 16,2 1 1-16,2-2-1 0,-1 1 0 15,-1 0 0-15,1 2 0 0,0 1 0 16,-1-1 1-16,2 1-1 0,-1-1 1 0,2 3-1 15,-3-1 1-15,1 0 0 0,1 0 0 16,-2-2 0-16,0 2 0 0,0-1-1 16,1-1 1-16,-1 0 0 0,1 1 0 15,-2 0-1-15,1 1 1 0,1 0 0 16,-2 1 0-16,0 2 0 0,1 0 0 16,-1 1 0-16,3-1 0 0,-1 2 0 15,0-1 0-15,-1 0 0 0,2 1 0 0,-1-2 0 16,-1 3 0-16,0-1 1 0,2 2-1 15,-2 2 0-15,1-2 0 0,0 1 1 16,-1-1-1-16,-1 2 0 0,0-2 0 16,0-3 0-16,-1-1 0 0,-1 0 0 15,0-1-1-15,-1 2 1 0,1-2 0 16,-2 1-1-16,-1 0 1 0,2 2 0 16,-2 0 1-16,1 1-1 0,-1 0 1 15,3 0 1-15,-2-1 0 0,3 1 0 16,-4 0 0-16,2 2 0 0,-1-2-1 0,2-1 1 15,-2-2-1-15,1 3 0 0,-2-1-1 16,1 1 0-16,-1 0 0 0,0 2 0 16,0 0 0-16,-1 3 0 0,0 2-1 15,1 0 1-15,-2 3-1 0,-2-1 0 16,-2 0-1-16,-3 1-5 0,-1 1-3 0,-1 1-4 16,0-3-9-16,0 0-7 15,1 1-13-15,5 1-6 0,3-3-111 0,2 2-113 16,2-2-273-16</inkml:trace>
  <inkml:trace contextRef="#ctx0" brushRef="#br0" timeOffset="150672.7149">16388 10832 346 0,'-3'2'97'0,"0"2"5"0,-1-3-24 0,2 1-33 16,1-2-9-16,-2 0-3 0,1-3-3 15,1 1-1-15,-2-2 0 0,1-1-1 16,-1 0 2-16,0 0 0 0,-1-2 0 16,1 1 2-16,1-2-1 0,0 1-1 15,-1-1 0-15,1-2-1 0,-1-1-1 16,2 1-3-16,0-1-3 0,0 1-1 16,1 0-2-16,-2 3-2 0,2 0-1 15,0 3-2-15,-1 3 0 0,1-1-2 0,0 1-1 16,0 4-2-16,1-1 0 0,-2 7-3 15,1-1-2-15,1 3-1 0,-3 0-1 16,3 5 0-16,-1 1-1 0,0 2 0 16,0-2 0-16,1-1-1 0,-2 0 1 15,4 1-1-15,-5-4 1 0,2 0-1 16,0-4 0-16,-1 0 1 0,0-2 0 16,0 0-1-16,-2-4 1 0,0 0-1 15,-2-1 1-15,-3-2-1 0,1 0 0 0,-2 0 1 16,1-1-1-16,-1 1 0 0,1-3 0 15,0 1 0-15,2 1 1 0,0-2-1 16,1 1 0-16,0-1 0 0,3 1 0 16,-1 1 0-16,1-2 0 0,2 3 0 15,1-1 0-15,2 0 0 0,0 2 0 16,2-1 0-16,3 0 1 0,1 0-1 16,2 0 1-16,2 0-1 0,-1-1 1 15,0-2-1-15,2 2 1 0,-1 0-1 16,0 0 1-16,1 1-1 0,1-2 0 0,1 5-1 15,-2-2-5-15,1 0-8 0,0 2-18 16,-2-1-19-16,1 1-24 0,-3-1-117 16,-3 1-138-16,-4-2-313 0</inkml:trace>
  <inkml:trace contextRef="#ctx0" brushRef="#br0" timeOffset="152572.3093">18298 10778 583 0,'-1'-11'144'0,"2"0"8"16,-2 2-85-16,-1 2-11 0,2 1-6 15,0 2-6-15,0 2-6 0,0 4-5 16,3 3-6-16,-3 3-5 0,2 1-5 16,0 5-5-16,0 2-2 0,0 2-2 15,0 1-4-15,0 0-1 0,-1 1-1 16,1 2-1-16,-2-1-1 0,0-3-2 16,1 2-5-16,-1-5-4 0,0-1-9 15,0-2-10-15,1-3-8 0,-1-3-6 16,1-4-2-16,-1-3 0 0,0-1 3 0,0-6 9 15,0-1 9-15,-1-6 9 0,0-1 6 16,-2-2 5-16,2-2 5 0,-1-3 3 16,0-2 2-16,2-2 2 0,0-1 3 15,3-1 3-15,3-1 2 0,1 2 2 16,2 2 3-16,1 3 0 0,0 3 1 16,2 6-1-16,-1 3 0 0,0 2-3 15,1 4-2-15,2 3-2 0,-1 3-1 16,-1 3-3-16,1-1-1 0,-2 5-1 15,-3 2-1-15,0-1-1 0,-5 4-1 0,0 0-1 16,-3 4-1-16,-3 2 0 0,-3-1-1 16,-1-1 0-16,-3 0 0 0,-1 2 1 15,-4-2-2-15,2-3 1 0,-1 0 0 16,2-3-1-16,1-1 1 0,1-2-1 16,3-2 1-16,3-2-1 0,2-3 0 15,2 2 0-15,1-3-1 0,1 0 0 0,2 0-1 16,3 0-3-16,3 0-2 0,1 1-2 15,0-1-2-15,5 3-1 16,1 0 1-16,3 2 1 0,-2-1 2 0,1-1 3 16,-1 4 2-16,0-3 3 15,0 1-1-15,-3 1 1 0,-1-1 1 0,2 2-1 16,-1-1 1-16,-1 0 0 0,1-3 1 16,0 1 0-16,-2-1 1 0,2-5 1 15,-2 2 1-15,3-3 0 0,-2-1 0 16,-1-1 1-16,-1-1 0 0,-1 0-1 15,-1-2 0-15,-2 1-1 0,-3-1 0 16,-2 0-1-16,-2 0-1 0,-2-1 0 0,0 2 0 16,-3-2 0-16,-2 2 0 0,-4 2-1 15,-2 0 1-15,0 1-2 0,-2 4 1 16,0 2-1-16,-2 2 0 0,2 3 0 16,4 0 0-16,1 1-1 0,1 4 1 15,3 1 0-15,2 3 0 0,3 2 0 16,2 2 0-16,2 1 0 0,3 1 0 15,3-3 1-15,4 1-1 0,4-4 0 16,4-3 0-16,4-4 1 16,4-2-2-16,7-3-6 0,7-3-13 0,1-6-15 0,4-3-10 15,-2-7-122-15,2-3-128 0,-6-6-304 16</inkml:trace>
  <inkml:trace contextRef="#ctx0" brushRef="#br0" timeOffset="153514.3212">15116 8294 611 0,'-11'-11'147'0,"1"0"5"16,2 4-95-16,1-1-13 0,5 5-4 16,0-2-6-16,2 1-6 0,2 0-6 15,1 2-5-15,2 1-3 0,1-2-5 0,3 2-3 16,1 0-1-16,1-1-3 0,2 1 1 16,-1 0-2-16,3-1 0 0,0 2 0 15,-2 0-1-15,0 2 0 0,-4 0 0 16,1 5-2-16,-3 0 0 0,-2 0-1 15,-1 3 0-15,-2 1 0 0,1 3 0 0,-2 2 1 16,0 1 0-16,-1 1 0 16,2 2 1-16,-1 3 0 0,-1-3 1 0,1 0-1 15,-1 0 1-15,0 0 0 0,-1-3 0 16,0-3 0-16,-3-4 0 0,-1 1 0 16,0-2 0-16,0-2 0 0,-3-3 1 15,-2-2-1-15,-1 2 1 0,0-3-1 16,0-1 1-16,0-1-1 0,0-3 0 15,2 2 0-15,2-2 1 0,1 0 1 16,2 1 1-16,2-2 0 0,0 2 1 0,2 1 1 16,3 0-1-16,-1-1 0 0,4 1 0 15,2 0-2-15,2 1 0 0,-1-1 0 16,4 1 0-16,1-1-1 0,1 4 0 16,1-2-3-16,-1 2-4 0,1-1-9 15,1 2-12-15,-1-1-10 0,-2 1-12 16,2-1-15-16,-2-3-108 0,-5-2-115 15,1 2-265-15</inkml:trace>
  <inkml:trace contextRef="#ctx0" brushRef="#br0" timeOffset="154104.3163">15370 8442 513 0,'-6'-5'124'0,"0"-1"3"16,1 1-75-16,0 0-18 0,3 0-5 0,1 3-3 15,-2-2-5-15,2 1-3 0,0-1-2 16,1 2 1-16,-2 2-3 0,2-2-2 16,2 2-2-16,-2 0-2 0,1 2-1 15,1 0-2-15,0-1-1 0,-1 0-1 0,0 1 0 16,2-1 0-16,-2 0 0 0,-1 0 0 16,1 1-1-16,0-1 1 0,0 0-1 15,-1-1 1-15,0 0 0 0,2 0 0 16,-1 0 0-16,-1-1 1 0,1 1 1 15,-1 1 1-15,3 3 3 0,-2-1 0 0,1 5-1 16,-1 0 2-16,2 6-1 0,-1 0 0 16,0-1-1-16,-1 3-1 0,0 1-1 15,1-1 0-15,2-2-1 0,-1-1 1 16,1-4-1-16,1 2-1 0,2-4 0 16,0-4 0-16,3-3-2 0,-1-2 1 15,2-6-1-15,4-1 0 0,-1-4 0 16,-1-3 0-16,1-1 0 0,-2-1 1 15,-2-2-1-15,-1 3 1 0,-1 0-1 16,-3 4 0-16,-2 4 0 0,1 2 0 16,-2 3-1-16,0 6 1 0,0 3-1 0,-1 4 1 15,1 2-1-15,-1 1 0 0,0 4 1 16,2 0-2-16,-1-2 1 0,0-1-1 16,2-2 1-16,1-2-1 0,-1-5 0 15,2-1 2-15,0-4 0 0,1-3 1 16,2-5 1-16,-1 0 1 0,1-5 1 15,1-2 0-15,-2-1 0 0,1 0-1 16,-2 2-1-16,1 3-1 0,-3 2-2 16,-1 5 0-16,0 5 0 0,0 5-1 0,-2 3 1 15,2 1-1-15,0 6-2 0,0 1-6 16,3 1-11-16,0 2-15 0,0-1-18 16,3 1 19-16,1 0-151 0,-1 3-134 15,1-1-319-15</inkml:trace>
  <inkml:trace contextRef="#ctx0" brushRef="#br0" timeOffset="158310.1738">17621 10360 254 0,'-2'0'77'0,"2"0"4"0,-1 0-24 15,0 0-15-15,-3-1-4 0,3 1-6 16,0-1-8-16,-1 0-4 0,1 1-3 16,1-2-2-16,-1 1-2 0,0 0 0 15,0 0-1-15,1 1 0 0,-3-3 0 16,2 2 0-16,0-1 0 0,-3-2 1 16,3 2-1-16,0-1 1 0,-1-2-1 0,1 0-1 15,0 2 0-15,-2-1 1 0,5 3-1 16,-4-3 2-16,1 2 1 0,0-1 1 15,0 2 1-15,0-2 1 0,1 2 0 16,-2-1 1-16,1 2-1 0,1-1-1 16,0-1-1-16,0 2 1 0,-1-1-2 15,-3 1 0-15,4-1 1 0,0 0-1 16,-1 1 1-16,2 0-2 0,-1 0-1 16,0 0-1-16,4 0-2 0,-4 0-1 15,0 0-2-15,-3 1 0 0,6 1 0 0,-1 1 2 16,2 2 0-16,0 1 1 0,2 4 1 15,0 2-1-15,4-1-1 0,-3 2 0 16,0 2-2-16,2 0 0 0,1-1-1 16,0 1-1-16,-1 0 0 0,2 1-1 15,3 0-1-15,-1-2 0 0,1 1-1 16,-1-3 0-16,-2 2 0 0,2-1 0 16,-4 0 0-16,0-1-1 0,-3 0 0 15,-1-1-1-15,-1-1-2 0,-2 0-3 0,1-2-4 16,-3 0-8-16,0-2-6 0,0 1-6 15,-2-1-7-15,0 0-3 0,1-1-1 16,-1-1 0-16,0-2 1 0,0 1 0 16,-1-3 0-16,1 1 3 0,0-1-99 15,0-1-97-15,0 0-241 0</inkml:trace>
  <inkml:trace contextRef="#ctx0" brushRef="#br0" timeOffset="158580.1152">17861 10333 588 0,'-7'4'143'0,"-2"1"6"0,-2 4-87 16,-2 3-15-16,-3 1-7 0,-1 3-6 0,-3 3-4 15,-3 3-7-15,0 2-5 0,0 3-4 16,0-1-5-16,-1 1-6 0,4 0-9 16,4-4-15-16,1-3-15 0,6-4-35 15,4-7-96-15,7 0-123 0,1-8-278 16</inkml:trace>
  <inkml:trace contextRef="#ctx0" brushRef="#br0" timeOffset="160589.5853">14138 10297 291 0,'0'-2'85'0,"-1"2"5"0,0 0-28 16,1-1-15-16,-2 1-8 0,1-1-7 15,0 0-7-15,1 1-5 0,-5 1-2 16,5-2-2-16,0-2-1 0,0 2-1 15,-1 0-1-15,1 0 0 0,1-1 1 0,3 0 0 16,-6 0 1-16,2 0 0 0,-4-3 0 16,4 4 0-16,0 0 0 0,-2-1-2 15,2-1-1-15,0 3-1 0,0-2-1 16,5 4-1-16,-5-3 0 0,0 1 0 16,0 0 0-16,0 0 0 0,0 0 0 15,1 0-1-15,-1 0 1 0,0 0-1 16,0 0-1-16,2 0 0 0,-2-1 0 0,0 1-2 15,0 0 1-15,0 0-1 0,0 0 0 16,1 1 0-16,0 1 1 0,2 1 0 16,0-1 1-16,1 2 0 0,1 3 1 15,2 1 0-15,2 1 1 0,-1 1-1 16,2 1 0-16,1 1-1 0,0 1-1 16,1-1 0-16,-2 0-2 0,1-2 0 15,2 0-2-15,-2-2 0 0,0 0-1 16,-2-2 0-16,2-1 0 0,-1 0-1 15,-2 0 1-15,-1-2-2 0,-2 1-1 0,0 0-4 16,0-2-5-16,-4 2-5 0,1-1-5 16,-1 1-6-16,1 1-3 0,-2 0-4 15,-2-3-2-15,2 2-4 0,2 0-1 16,-2-2 3-16,1 1-100 0,-2-2-99 16,-1 0-241-16</inkml:trace>
  <inkml:trace contextRef="#ctx0" brushRef="#br0" timeOffset="160944.6943">14368 10265 513 0,'0'-5'127'15,"-2"1"5"-15,1 1-76 0,-2 0-9 16,0 2-4-16,-1 2-3 0,-2 2-5 16,-2 2-3-16,1 2-3 0,-2 3-3 15,0 2-5-15,-1 1-3 0,-2 2-3 16,-1 0-4-16,2 1-3 0,-1 0-3 15,-3-2-2-15,2-1-1 0,-1 1-2 16,3 0-4-16,2 0-5 0,-1 0-8 0,2-2-10 16,5 0-8-16,2 2-15 0,-1-2-82 15,1-1-31-15,0 0-97 16,2 0-205-16</inkml:trace>
  <inkml:trace contextRef="#ctx0" brushRef="#br0" timeOffset="161545.4358">14019 10784 492 0,'-2'0'126'0,"-1"-1"6"16,0 1-64-16,0 0-17 0,1 0-5 0,1-1-5 15,-2 1-5-15,3 0-7 0,0 0-4 16,1-1-5-16,1 1-3 0,1 0-3 16,-2 0-3-16,3 0-3 0,0-2-1 15,2 2 0-15,0 0-2 0,0-1-1 16,0 1-3-16,0 0-4 0,2 0-9 15,-2 0-9-15,0 0-9 0,1 3-11 16,-1-2-14-16,-1 1-107 0,0 1-114 0,0-1-263 16</inkml:trace>
  <inkml:trace contextRef="#ctx0" brushRef="#br0" timeOffset="161958.8791">14229 10697 467 0,'2'-3'126'0,"-2"-2"6"16,0 1-35-16,0 0-47 0,-1 2-8 15,0-2-4-15,1 4-5 0,0 0-5 16,0 1-6-16,0 2-4 0,0 2-4 15,0 1-5-15,-2 2-3 0,-1 1-2 16,0 2-2-16,0 1 0 0,-1-1-1 0,-1 2-3 16,1-2-4-16,1 0-9 0,-1-2-6 15,0 0-8-15,3 0-15 0,-1-2-19 16,2-2-91-16,-3 0-103 0,3 1-242 16</inkml:trace>
  <inkml:trace contextRef="#ctx0" brushRef="#br0" timeOffset="162361.4152">14406 10728 531 0,'0'-3'131'15,"-1"1"5"-15,0 2-77 0,0-1-15 16,-1 2-7-16,0 1-7 0,-2 3-7 15,1 1-6-15,-2 2-4 0,-3 0-3 16,2 2-3-16,-1 2-1 0,0 2 0 0,0-1-1 16,-1 2-1-16,-1-1-1 0,3 3-1 15,-2-1 0-15,0-2-3 0,-2-1-2 16,4 0-4-16,1-1-6 0,0 2-7 16,1-3-7-16,1-3-15 0,1 0-109 15,3-1-113-15,-2-4-273 0</inkml:trace>
  <inkml:trace contextRef="#ctx0" brushRef="#br0" timeOffset="162859.598">14390 10988 580 0,'-1'-4'135'0,"0"0"3"0,1 1-89 15,2-2-18-15,1-1-7 0,1 1-5 0,0-2-3 16,1 3-2-16,1 0-2 0,1-1-2 16,-1 1-1-16,0 2-3 0,0-1 0 15,1 2-2-15,-1 1-1 0,1 0 0 16,-3 1-1-16,1 2 1 0,-1 1-2 15,0 0 1-15,-2 3 0 0,-1 0 0 16,-1 2-1-16,0 0 0 0,-2 2 1 16,-3 0-1-16,-1 2 0 0,-3-2-1 15,-2 1 1-15,0 1-1 16,-1 1 0-16,-1-2 1 0,-1 2-1 0,2-2 0 16,0-1 0-16,2 0 0 0,2-4-1 0,2 1 1 15,3-2 0-15,0-1 0 0,2-3 0 16,0 0-1-16,2 1 1 0,0-1-1 15,0 0 1-15,2-1 0 0,1 0 0 16,-2 0 0-16,3-1 0 0,0-1 0 16,1 0 0-16,1 0 0 0,1-1 0 15,-1 0 0-15,3 1 0 0,0-2 0 0,-1 1 0 16,2 1-2-16,-1-1-6 0,1 1-8 16,0 0-9-16,0 1-17 0,0 0-112 15,-2 0-118-15,1 4-284 0</inkml:trace>
  <inkml:trace contextRef="#ctx0" brushRef="#br0" timeOffset="166777.34">17646 11008 451 0,'-1'0'114'0,"-3"2"7"0,1-4-55 0,-1 1-20 15,0-1-6-15,2 0-2 0,-2-2-3 16,3 0-3-16,-1-1-4 0,2-1-3 15,1-1-2-15,1 0-2 0,2-2-3 16,1-1-3-16,1 1-1 0,1-1-1 16,3 2-1-16,0-1-1 0,-2 1-1 15,2 2-1-15,2-1-2 0,1 4 0 16,0 2-2-16,-2 1-1 0,1 2-1 16,1 3 0-16,-1 1-1 0,-3 3-1 0,-1 0 1 15,-2 2-1-15,0 3 1 0,-2-1-1 16,-2 2 1-16,0 0-1 0,-4 1 0 15,-1-2 0-15,-2 2 1 0,-2-2-2 16,-2 1 1-16,-4-2 0 0,-1 2 0 16,-1-1-1-16,1 1 1 0,-2-1-1 15,1 0 0-15,2-2 1 0,3 0-1 16,1-3 0-16,3-3 0 0,0-2 0 16,3 0 0-16,2-3-1 0,2-1 1 15,2-1-1-15,-1 0 1 0,3-2 0 0,0 1-1 16,1-1 1-16,0 1 0 15,1-1 0-15,-1 1 1 0,0-1-1 0,2 2 0 16,2 1 1-16,0-1 0 0,1 1 0 16,0 1 1-16,1 2 0 0,1-1 0 15,-2 1 1-15,-2-1-1 0,1 2 0 16,0-2 0-16,-2 1-1 0,0-1 0 16,-3-1 0-16,0 0 0 0,0 2-1 15,-3-2 0-15,4 2-2 0,-5-2-4 0,1 0-8 16,-2-1-10-16,1 1-10 0,-1 0-10 15,-1 1-14-15,-3-2-113 16,1 1-118-16,0 4-280 0</inkml:trace>
  <inkml:trace contextRef="#ctx0" brushRef="#br0" timeOffset="169007.2862">14884 10287 435 0,'1'-3'115'0,"-1"2"5"0,-2 0-49 15,-1 1-23-15,0 0-9 0,-1-1-6 16,-1 1-6-16,-2 1-5 0,-1 1-3 0,1 2-4 15,0 0-2-15,-3-1-4 0,1 6-1 16,0 0-3-16,-2 0 0 0,1 2-1 16,0 0-1-16,1 2-1 0,1-1 1 15,0 1 0-15,2 2-1 0,4-1 1 16,-1 2 1-16,3 2 1 0,2 0 0 16,4-1 2-16,2 2 0 0,2-2 1 15,4 0 1-15,0-3-1 0,5 0-1 16,0-5 0-16,1-3-1 0,1-1-1 15,2-3 0-15,3-4 0 0,-1-3 0 0,0-6 0 16,-2-1 0-16,2-4 2 0,-7-5 1 16,-2-1 1-16,-3-3 1 0,-2 0 1 15,-3-3 0-15,-2-2 0 0,-6 2-2 16,0 2-1-16,-4-1-3 0,-3 3-1 16,-5 2-2-16,-3 3-2 0,-5 7-9 15,-7 5-13-15,-3 3-14 0,-3 9-18 16,-2 4-118-16,-3 3-130 0,4 3-304 15</inkml:trace>
  <inkml:trace contextRef="#ctx0" brushRef="#br0" timeOffset="175999.0647">15802 10355 174 0,'0'0'65'0,"1"-1"10"15,0 0-8-15,-1 0-3 0,1 0-4 0,-1-1-4 16,0 1-5-16,0-1-7 0,0 0-6 15,0 0-5-15,0 1-3 0,0-3-1 16,-1 2-3-16,0-1 0 0,0 0-2 16,-1-1-1-16,2 0-2 0,-2 2 0 15,-1-1 1-15,1 1-2 0,-1-1 0 16,0 3-1-16,-1-2-1 0,0 2-1 16,0 1-3-16,-1-1-3 0,-1 1-2 15,-1 2-2-15,1 1-1 0,0 2-2 16,0 1-1-16,1 2 0 0,0-1-1 0,2 4 0 15,-2-1 0-15,2 0-1 0,2 0 0 16,1 3 0-16,0-2-1 0,1 0 1 16,2 1-1-16,0-1 1 0,2-1-1 15,0 2 0-15,1 1 0 0,2-3 1 16,-1 0-1-16,3-1 0 0,1 0 0 16,0-3 0-16,0-2 0 0,1-3 0 15,-1-1 1-15,0-1-1 0,0-2 0 16,-1-2 1-16,-1-1-1 0,0-1 1 15,-1-1-1-15,-2-3 1 0,0 0-1 0,-2-2 1 16,-3-3 1-16,0 1 1 0,-3-2 3 16,-2-3 1-16,-1 2 2 0,-4-5-1 15,0 1 0-15,-2 1-1 0,0-1-1 16,-3 1-5-16,1 4-4 0,-1 2-6 16,1 5-8-16,-1 3-8 0,3 5-9 15,1 2-10-15,3 3-7 0,2 3-113 16,3 3-113-16,0 3-272 0</inkml:trace>
  <inkml:trace contextRef="#ctx0" brushRef="#br0" timeOffset="185530.2751">10318 12593 523 0,'-3'-9'128'16,"-6"1"4"-16,-3 0-77 0,-4 3-11 15,-3 2-3-15,-5 2-3 0,-2 4-3 16,-6 4-1-16,-4 5-2 0,-1 7-1 15,-2 4-3-15,-4 4-1 0,-1 6 0 0,1 2-3 16,2 1 0-16,3 1-3 0,5-1-1 16,7 1-3-16,10-1-3 0,7-2-5 15,11-1-2-15,9-4-2 0,8 0-1 16,8-5-1-16,6-2 0 0,5-5-1 16,4-3 0-16,3-4-1 0,2-6-3 15,2 0-4-15,-1-5-7 0,-3-5-10 16,0-2-12-16,1-1-13 0,-6-1-8 0,-5-2-11 15,-5-3 38-15,-6 1-148 16,-6-1-115-16,-9 1-290 0</inkml:trace>
  <inkml:trace contextRef="#ctx0" brushRef="#br0" timeOffset="185736.7252">9919 12889 584 0,'-18'-3'149'0,"5"2"7"0,2-1-62 16,3 0-47-16,6 1-13 0,4 0-6 0,6 1-6 16,4 0-9-16,5-1-5 15,4 1-4-15,4-3-1 0,6 1-3 0,2-2-7 16,3 0-11-16,5 1-11 0,1-1-14 16,3 0-121-16,1 1-126 0,1-1-300 15</inkml:trace>
  <inkml:trace contextRef="#ctx0" brushRef="#br0" timeOffset="186023.3669">10517 13015 611 0,'-3'-14'151'0,"-1"0"7"0,3-5-81 16,1 2-27-16,3 1-8 0,1 3-5 16,3 2-7-16,2 1-6 0,1 3-7 0,1 4-4 15,0 2-3-15,1 5-4 0,3 3-2 16,-1 3-1-16,2 6-1 0,3 3-1 16,-1 6 1-16,-1 0-1 0,2 2 0 15,-5 2-1-15,0-1-3 0,-4-1-9 16,-6-4-9-16,-1-2-15 15,-3 0-9-15,-4-3-16 0,-2-2-116 0,-1-3-123 16,-4-4-284-16</inkml:trace>
  <inkml:trace contextRef="#ctx0" brushRef="#br0" timeOffset="186197.9003">10536 12969 558 0,'-11'-22'148'0,"-3"4"8"16,4 9-74-16,3 8-18 0,0 6-15 15,3 4-12-15,1 7-9 0,3 3-11 16,4 7-9-16,0 3-13 0,-1 3-18 16,1 0-14-16,3 2-120 0,1-1-8 0,2 2-108 15,3-2-213-15</inkml:trace>
  <inkml:trace contextRef="#ctx0" brushRef="#br0" timeOffset="186739.4359">11027 12892 611 0,'-5'-5'145'0,"1"1"4"16,1 1-95-16,0 2-16 0,2 1-7 15,0 1-5-15,1 2-6 0,0-1-5 16,0 3-5-16,1 1-4 0,-1 0-1 0,1 1-2 16,2 1 0-16,-2-2-2 15,-1 0 0-15,1-1 0 0,0-3 0 0,-1 1 1 16,0-2 0-16,-1 0 2 0,0-1 4 16,-2 0 2-16,1-1 4 0,-2-1 3 15,0 0 2-15,0 0 3 0,-1 1 0 16,1-2-1-16,0 2-2 0,1 0-2 15,1 1-4-15,1 0-2 0,0 0-4 16,1 0-3-16,0 1-2 0,0 0 0 16,1 2-2-16,0-2 0 0,1 0 0 0,0 2 0 15,1-2 1-15,-2 0-1 16,1 0 0-16,1-1 0 0,-2 0 0 0,1-1 1 16,0-1-1-16,-1-2 1 0,0 0-1 15,-1-1 1-15,0-2-1 0,-1 1 1 16,1 0-1-16,-1 0 1 0,-2 2-1 15,2 0 0-15,-2 3 1 0,3 4-1 16,-2 3 0-16,1 5 1 0,1 5-1 0,-1 2 0 16,1 5 0-16,0 3 0 0,0 1 1 15,1 0-1-15,-2 0 0 0,1 0 0 16,0-3-2-16,0 0-11 0,2-4-14 16,2-2-21-16,1-4-12 0,3-3 101 15,3-6-233-15,3-2-146 0,2-2-367 16</inkml:trace>
  <inkml:trace contextRef="#ctx0" brushRef="#br0" timeOffset="187088.0663">11223 12947 687 0,'-8'-6'163'16,"0"3"1"-16,2 4-113 0,0 5-13 0,4 6-7 16,1 5-10-16,6 7-9 0,2 3-2 15,1 1 0-15,3 1 0 0,2 1 1 16,-1-5-1-16,-1 0 0 0,3-1 0 16,-2 1-1-16,5-1-2 0,-1-3-2 15,0-1-2-15,1-3-1 0,1-2-1 16,-5-6 1-16,-2-1 0 0,-6-6 2 15,-8 2 0-15,-6-4 1 0,-6-3 0 0,-5 1 0 16,-3-3-1-16,-5-1-6 16,-3-3-5-16,-3 1-8 0,1-2-8 15,1 0-7-15,3 0-6 0,4 2-9 0,4-1-6 16,9 3-12-16,8 1-108 0,3 0-113 16,5 2-284-16</inkml:trace>
  <inkml:trace contextRef="#ctx0" brushRef="#br0" timeOffset="187368.3393">11546 13028 761 0,'-13'2'181'0,"-1"4"3"0,1 0-117 16,0 2-18-16,6 3-11 0,1 2-11 15,1-1-7-15,5 3-4 0,-1-3-3 16,5 1-4-16,-1-3-2 0,6 1-2 0,3-4-2 16,3-3-1-16,3-3-1 15,2-2 0-15,-1-5 0 0,1-1-1 0,-4-4-2 16,-5-2-4-16,-7-6-4 0,-2 4-8 16,-6-2-9-16,-3-1-16 15,-7-3-16-15,-3 1-16 0,-4-2-117 16,-1 6-132-16,-6-6-304 0</inkml:trace>
  <inkml:trace contextRef="#ctx0" brushRef="#br0" timeOffset="188195.7488">11790 12990 612 0,'1'-5'149'0,"2"3"5"16,0 2-86-16,5 5-24 16,1 1-5-16,5 5-3 0,5 1-3 0,2 7-4 15,4 1-2-15,2 2-1 0,0 3-3 16,-2-1-2-16,1 1-2 0,-4 1-2 15,-1-2-2-15,-4-1-2 0,-3-2-2 16,-6-4-1-16,-4 2-1 0,-7-3 0 16,-3-3-1-16,-7-3 0 0,-4-3 0 0,-4-2 0 15,-9-1 1-15,-3-5-1 16,-2-4 0-16,-1-5-1 0,3-7-1 16,1-4 0-16,3-5-3 0,9-4-1 0,7-3-4 15,9-5-7-15,4-2-5 0,6 1-8 16,7 1-8-16,4 2-11 0,5 1-7 15,4 8-6-15,2 4-4 0,2 7-2 16,2 5 1-16,1 3-1 0,0 1 4 16,-2 5 4-16,-3-3 7 0,3 0 10 0,-3 1 8 15,0 1 14-15,-5-1 17 0,-2 2 15 16,-4-1 12-16,-2 2 10 0,-8 1 15 16,-3-2 7-16,-3 0 4 0,-3 2-3 15,-2-1-3-15,-3 1-4 0,-1 0-8 16,-5 1-12-16,-2 2-9 0,3-2-8 15,0 1-7-15,1 1-4 0,2 1-4 16,3-1-2-16,12 2-2 0,0 2-1 16,3 1-3-16,-1 2 0 0,2 1 0 15,1 1-2-15,0 3 1 0,-3-2 0 16,-1 3 1-16,-1 0 1 0,-1 2 2 0,0-1 1 16,-3 1 2-16,0 1 1 0,-4-3 2 15,0-1 1-15,0-3 0 0,-1-1 0 16,1-5 0-16,0-1-3 0,1-5-1 15,2 0-3-15,1-4-5 0,7-2-8 16,2-3-11-16,3-4-14 0,3-3-13 16,4-3-14-16,-2-3-10 0,5-3 41 0,-7-3-154 15,-1 2-121-15,-4-4-298 0</inkml:trace>
  <inkml:trace contextRef="#ctx0" brushRef="#br0" timeOffset="188463.78">12411 12631 630 0,'-6'-2'157'0,"0"2"4"15,0 2-85-15,1 3-26 0,2 3-10 16,4 3-8-16,4 5-7 0,0 0-6 16,3 3-5-16,3 2-3 0,0-1-2 15,5 0-3-15,1 1-2 0,4 1 1 0,4-1-1 16,2-3 0-16,0 2 0 0,4 1-1 16,4 1-1-16,2-4-1 0,-5 1 1 15,-4 0-1-15,-5-2 1 0,-3-2 1 16,-5-1 0-16,-10-5 1 0,-4 2 1 15,-6-3 0-15,-4-2 1 0,-9-9-2 16,-2 6 0-16,-4-3-1 0,-1 1-1 16,-2-2-4-16,4 1-7 0,3-3-12 15,9 11-12-15,2-6-19 0,4 3 14 0,1 0-148 16,5 4-134-16,1 3-319 0</inkml:trace>
  <inkml:trace contextRef="#ctx0" brushRef="#br0" timeOffset="188946.0682">13510 12917 575 0,'-16'-17'147'0,"5"2"5"16,1 4-61-16,5 4-54 0,4 5-7 0,4 6-6 15,4 5-6-15,5 7-6 0,3 6-2 16,3 5 6-16,0 7 5 0,3 1 3 15,1 7 3-15,1-3 3 0,-1 3 3 16,-1-2-2-16,0-1-5 0,-4 1-2 16,-2-5-2-16,-4-3 0 0,-6-3-1 15,-5-4-2-15,-5-5-2 0,-6-6-1 0,-2-5-1 16,-5-6-1-16,1-5-2 0,-1-4-3 16,1-6-1-16,0-7-1 0,1-4-2 15,1-9-1-15,3-6-3 0,3-5-1 16,4-6-2-16,4-3-1 0,3-2-2 15,7 0-3-15,4 7-4 0,2 8-6 16,2 6-4-16,4 10-10 0,2 8-11 16,2 9-14-16,3 6-13 0,0 5-12 15,3 2-64-15,-2 3-48 0,2 1-108 0,2 4-221 16</inkml:trace>
  <inkml:trace contextRef="#ctx0" brushRef="#br0" timeOffset="189428.5632">14131 12983 580 0,'-2'-4'151'0,"0"-3"5"0,1 1-52 0,-2 1-60 15,1 0-11-15,2 1-5 16,0 2-5-16,0-1-7 0,1 1-3 16,0 2-2-16,-1 1-2 0,4 0-3 0,-3 2-2 15,2 1-2-15,-1-2-1 0,3 2 1 16,2-3-1-16,2-1-1 0,1-1 1 15,0-2-1-15,1 0 1 0,0-4-1 16,-3 0 0-16,-2 1 1 0,0 0 1 16,-3-2 2-16,-2 2 4 0,-3 0 2 15,-2 3 0-15,-5 1 1 0,-2 5 0 0,-2 2-1 16,-1 3-3-16,1 3-3 0,0 8-2 16,1-1 0-16,5 2-1 0,1-1-1 15,2 2 1-15,3-1 0 0,1-2 0 16,1-3-1-16,3-4 0 0,0-1 1 15,2-3-1-15,5-3 0 0,1-6 0 16,2-3 0-16,0-3 1 0,3-3 0 16,1-3 0-16,0-5 2 0,-2-2 1 15,-3-2 1-15,0-2 1 0,-1 3 0 0,-6 1 2 16,0 4 2-16,-1 5-1 16,-3 5 1-16,0 5 0 0,0 7 0 0,1 4 0 15,1 3-2-15,-1 0-2 0,4 7-2 16,4 2-1-16,4-1-1 0,5 2-2 15,3-1-6-15,3-1-10 0,3 3-16 16,0-5-22-16,-2 0-18 0,-5-5-126 16,-3 1-145-16,-3 0-325 0</inkml:trace>
  <inkml:trace contextRef="#ctx0" brushRef="#br0" timeOffset="189697.8289">13813 12911 643 0,'-2'-3'159'0,"-2"2"5"15,1 3-93-15,0 6-20 0,2 3-12 0,0 2-9 16,2 6-11-16,1 2-6 0,0 2-5 16,4 0-14-16,1 2-17 0,3-1-18 15,1 2-131-15,0-4-137 0,1 2-336 0</inkml:trace>
  <inkml:trace contextRef="#ctx0" brushRef="#br0" timeOffset="190139.6897">15308 12726 592 0,'-3'-5'139'16,"2"2"5"-16,1 7-87 0,1 6-16 15,3 5-10-15,1 5-7 0,2 7-3 16,3 5-3-16,4 5-2 0,2 1-5 16,1 2-4-16,1 0-3 0,3-4-7 0,-2-1-12 15,0-4-9-15,-3-2-12 0,0-6 16 16,-4-6-138-16,0-4-121 0,-4 0-290 15</inkml:trace>
  <inkml:trace contextRef="#ctx0" brushRef="#br0" timeOffset="190763.338">15176 12807 608 0,'4'-25'141'16,"4"2"5"-16,3 1-94 0,5 2-18 15,3 2-5-15,3 2-5 0,4 5-3 16,7 3-3-16,3 5-4 0,3 0-3 16,1 5 0-16,1 1-1 0,0 6 1 15,-1 1 0-15,-7-1 0 0,-5 6 0 16,-4 2 0-16,-5 3 0 0,-6-1-2 16,-5 4-1-16,-7-1-2 0,-4 0 0 15,-5 0-2-15,-4-3 0 0,-6 3-1 16,-1-2-1-16,-5 0-1 0,-2-5 2 0,0 1 1 15,0-2 1-15,3-3 1 0,2-4 0 16,4-2 2-16,5-2-2 0,9 0-1 16,4 0-1-16,6-1-2 0,0-3-4 15,9 5-5-15,3 0-5 0,3 4-5 16,3-2-4-16,3 0-5 0,3-1-5 16,5 4-5-16,0-3-1 0,2-3 1 0,1-1-1 15,3 0 2-15,-1-1-2 0,2-1 2 16,-1-1 3-16,0-4 5 0,-4-3 3 15,-4-1 5-15,-3-4 5 0,-6-2 9 16,-5-4 10-16,-4-1 9 0,-4-2 8 16,-5 1 6-16,-3 1 6 0,-5 2 6 15,-5 1 5-15,-2 4 1 0,-6 2 0 16,-4 6-1-16,-2 2-2 0,-2 4-3 0,-2 3-3 16,1 3-4-16,3 4-7 0,3 3-4 15,4 1-5-15,4 5-3 0,7 1-4 16,5 1-3-16,7 2-4 15,4-2 0-15,4-1-1 0,4-2 0 0,4-6-1 16,2-4-1-16,0-6 1 0,3-5 0 16,0-4 0-16,-1-4 0 0,1-2 0 15,-4-4-1-15,-5-3-1 0,-4-1 0 16,-6-2-2-16,-7 1-5 0,-7-1-9 16,-7-2-9-16,-5 2-11 0,-7 4-15 0,-3 5-7 15,0 3-7-15,-1 6-4 16,2 4 2-16,2 6 41 0,5 3-132 0,4 1-97 15,5-1-270-15</inkml:trace>
  <inkml:trace contextRef="#ctx0" brushRef="#br0" timeOffset="191027.6429">16685 12805 506 0,'17'-12'151'16,"-7"2"13"-16,-5-1-6 0,-4 5-82 15,-5 1-10-15,-5 4-5 0,-4 2-8 16,-5 4-11-16,-3 4-11 0,-1 1-7 16,1 3-3-16,0 3-4 0,2-1-3 15,5 3-2-15,4 2-1 0,4 0-1 16,6 4-3-16,6-2-3 0,5 0-1 16,6-3-2-16,5 0 1 0,8-5-1 0,4-1-1 15,7-6-2-15,5-2-7 0,4-6-13 16,2-3-21-16,2-3-25 15,-4-2-49-15,-6-2-88 0,-2-1-136 0,-7 2-286 16</inkml:trace>
  <inkml:trace contextRef="#ctx0" brushRef="#br0" timeOffset="192010.2607">10101 13523 390 0,'-35'4'114'0,"1"-2"5"16,2 2-28-16,2 0-33 0,0-2-16 15,2 3-10-15,-3-4-6 0,3 2-4 16,-1-5-3-16,6 2-1 0,-1-1 0 0,4 0 1 15,2 0-1-15,6 0 1 0,1-1-1 16,4 4-1-16,2-5-2 0,5 2-3 16,7 3-2-16,3-3-4 0,2 1-1 15,8 0-3-15,6 0-1 0,5 1 1 16,6-1 0-16,1-2-1 0,6 2 2 16,8-1-1-16,2-1 0 0,3 4 1 15,4-2-1-15,4 0 0 0,6 1 1 16,4-2 1-16,3 1 2 0,8-2 1 15,5-3 1-15,4-2 1 0,5-3-1 16,6 2-1-16,4-1-1 0,4-2-1 0,0 0-1 16,3 1-1-16,4-1 1 0,3 2 0 15,-4-1 1-15,5-1-1 0,6 2 1 16,0 2-1-16,0-2 0 0,0 3 0 16,4 1-1-16,-1 0-1 0,5 2 0 0,-8 0-1 15,2 1 0-15,1 2 0 0,-4 0-1 16,-2 2 0-16,3 2 0 0,-3 0 1 15,-2-2-1-15,-2 2 0 0,3-2 0 16,2 2 0-16,-4-4 0 0,-2 0 1 16,2 1-1-16,-1 0 0 0,-4-1 0 15,-5-2 0-15,-1 1 0 0,-1 2 0 16,-4 0 0-16,-9 0 0 0,-2-1 0 16,-3 4 0-16,-2 1 1 0,-4-2-1 0,-6 1 0 15,-3 0 0-15,-2 1 0 0,-3 0 0 16,-1-2 0-16,-5 1 1 0,0 1-1 15,-2-1 1-15,-3-2 0 0,-3 2-1 16,-2-3 1-16,-3 0 0 0,-5 0-1 16,-5-1 1-16,-4 2-1 0,-3-1 0 15,-3 0 1-15,-3 0-1 0,-6 2 0 16,-4-3 0-16,-3 1 0 0,-6 1-1 16,-2 0-1-16,-7 0-4 0,-2 0-6 0,-3 0-7 15,-3-2-11-15,-2 0-11 0,1-2-19 16,-6-2-114-16,1-3-123 0,-1-2-294 15</inkml:trace>
  <inkml:trace contextRef="#ctx0" brushRef="#br0" timeOffset="192301.4821">17155 12865 571 0,'-1'-1'171'0,"0"-1"7"15,-2 0-7-15,2 2-113 0,0-1-14 16,1 1-12-16,1 1-14 0,0 3-20 15,2-1-20-15,0 0-20 0,1 1-17 16,0 2-121-16,-2 3-133 0,3-1-311 16</inkml:trace>
  <inkml:trace contextRef="#ctx0" brushRef="#br0" timeOffset="192423.6759">17278 13107 736 0,'2'5'186'0,"-3"-4"7"0,0-1-120 15,-1 0-14-15,4 1-14 0,-2-2-24 16,0 1-46-16,-2-3-134 0,-1 3-33 16,-3 4-136-16,-7-5-280 0</inkml:trace>
  <inkml:trace contextRef="#ctx0" brushRef="#br0" timeOffset="196773.7848">19144 12263 279 0,'-5'2'103'0,"-1"-2"7"0,0 1 4 15,0-1-38-15,0 2-12 0,-1-4-10 16,-1 2-9-16,1 0-7 0,-2 0-2 16,-1-1-4-16,1 0 0 0,-1 0-2 0,3-1-1 15,-1 0-2-15,2 0-1 0,1-1-1 16,3 2-2-16,-1-2-2 0,2 2-3 16,1 1-3-16,0 0-4 0,1 1-3 15,2 1-2-15,2-1-3 0,1 1 0 16,4 1-1-16,1 0 0 0,2 1 1 15,3 0 0-15,-1 0-1 0,2-2 0 16,1-1 0-16,2 0 0 0,1 1 0 16,1-4 0-16,1 1 0 0,1-1-1 15,1-1 1-15,-1 2-1 0,0-3 0 16,-2 2-1-16,-4 1 1 0,-1-1-1 16,-4 2 0-16,-5 0 1 0,-2 0-1 0,-2 2 1 15,-3 0 0-15,-3 1 0 0,-3-1 0 16,0 1 0-16,-1-1-1 0,-2 2 1 15,0-1-1-15,-2 1 1 0,-1 2-1 16,0 3 0-16,-2-1 0 0,-2 3 0 16,-2 2 0-16,-2 4 0 0,0 0 0 15,-2 2 0-15,0 1 0 0,0 1 0 0,2 2 0 16,0-1 1-16,3-2-1 0,2-1 0 16,1-1 0-16,2-3 0 0,2 0 0 15,0-3 0-15,4-3-1 0,1 0 1 16,3-2 0-16,1-3 0 0,3 0 0 15,0-2 0-15,2-1 0 0,1-1 0 16,2-3 0-16,0 2 0 0,3-1 0 16,0-2 0-16,3 0 0 0,2 1 0 0,0-1 1 15,3-1-1-15,1 0 1 0,-2 0 0 16,2 2 0-16,-1-1 0 0,-1 0-1 16,-1 2 1-16,-3 2 0 15,-1 0-1-15,-1 0-1 0,-4-1-3 0,0 2-10 16,-2 0-13-16,-4 3-14 0,0-2-13 15,-2 3 5-15,-3 1-132 0,2 2-126 16,-2-1-287-16</inkml:trace>
  <inkml:trace contextRef="#ctx0" brushRef="#br0" timeOffset="197756.3149">18751 12287 486 0,'-1'-28'126'0,"1"0"6"15,0 5-56-15,0 4-20 0,1 3-8 16,-1 6-7-16,-1 6-5 0,0 6-5 16,-2 5-4-16,0 6-5 0,0 4-6 15,2 6-4-15,-2 8-3 0,3 3-1 0,0 3-2 16,3 4-2-16,-3 3-2 16,1 1-1-16,-3-1-2 0,0-3-3 0,-1 0-8 15,-1-3-12-15,0-8-10 16,6 0-13-16,1-7-116 0,3-5-120 0,3-2-287 15</inkml:trace>
  <inkml:trace contextRef="#ctx0" brushRef="#br0" timeOffset="198256.2863">19681 12461 183 0,'-3'-8'70'0,"2"-3"12"0,0-3-4 16,-2 2-1-16,1-4-3 0,1 0-7 16,0-4-7-16,-2 3-8 0,-1-4-8 15,2-1-9-15,1-1-5 0,-2-1-3 16,1-1-1-16,1 3 1 0,-1 0 2 16,2 5 3-16,-2 2 4 0,0 3 1 0,-1 3 2 15,2 6-3-15,-2 1-4 0,1 7-3 16,-2 1-5-16,2 8-4 0,2 3-5 15,-3 5-4-15,2 1-1 0,2 6-2 16,1 0-2-16,-1 2-1 16,3 2 0-16,-1 0-1 0,3 1 0 0,0 2 0 15,-1-5 0-15,0-1-1 0,0-3-1 16,-2-3 0-16,-1-2 0 0,0-5-1 16,-2-2-3-16,2-1-6 0,-2-5-14 0,1-1-15 15,-1-5-17-15,1-1-13 0,2-4-67 16,-2-1-55-16,1-3-109 0,4 1-222 15</inkml:trace>
  <inkml:trace contextRef="#ctx0" brushRef="#br0" timeOffset="201173.8032">20633 12295 469 0,'-8'-9'120'15,"2"-2"5"-15,-1-1-59 0,1 1-19 16,-2-3-8-16,2 1-3 0,1-1-2 16,2 1-4-16,-1 1-4 0,3 1-3 15,2-1-4-15,3 1-4 0,2 0-3 16,1 2-3-16,4 0-3 0,1 2-1 15,2 2-2-15,1 0 0 0,0 4-2 0,3 1 1 16,-2 1-2-16,-1 4 1 0,1 2 0 16,-1 1-1-16,-1 3 1 0,-3 1 1 15,-2 2 0-15,-3 1 1 0,-3 4 0 16,-4-1 2-16,-5 3 1 0,-3 0 1 16,-3 2 1-16,-2 1 1 0,-3 3 0 15,-1 0 1-15,-1 1 1 0,-1-1 1 16,-1 0 0-16,0-1 0 0,1-3 0 0,2-3 0 15,1-2-1-15,3-3-1 0,5-3-2 16,4-2-2-16,2-3-1 0,6 1-1 16,3-2-2-16,5-1 0 0,2 0-1 15,4-2 0-15,1 0 1 0,4-1 0 16,1-3 0-16,4 0 1 0,0-2 0 16,1 1-1-16,0-3 0 0,0 1 0 15,0-1 0-15,-3 3-1 0,-3-2-1 16,-4 1 1-16,-2 0-1 0,-1 2 0 0,-5 1-5 15,-5 4-8-15,-3-1-14 0,-2 2-15 16,-2 0-12-16,-3 2 134 0,-3 1-266 16,0 0-145-16,-3 5-390 0</inkml:trace>
  <inkml:trace contextRef="#ctx0" brushRef="#br0" timeOffset="203721.0833">20086 12224 636 0,'-5'-4'155'16,"2"-1"6"-16,-2 0-98 0,4 3-12 15,2 0-5-15,-5-3-5 0,9 3-6 16,0 2-7-16,2 0-4 0,1 0-5 0,0 1-4 16,2 0-3-16,5 4-3 0,-3-2-2 15,0-1-2-15,0 1-1 0,2-1-1 16,-1 2 0-16,1 1-1 0,-2 1 0 16,-1 1-1-16,-2 2 0 0,-3 1 0 15,-2-1 0-15,-2 2 0 0,-2-1-1 16,-2 1 1-16,-1 1 0 0,-2-1 0 15,-1 1-1-15,-1 0 1 0,-1-1-1 16,0 2 1-16,-2-3-1 0,1 1 1 0,-2 1-1 16,0 2 1-16,-1-1-1 0,1 3 0 15,-2 0-6-15,-1 0-11 0,1 1-21 16,-2 0-20-16,1 2-80 0,1-2-53 16,-2 0-125-16,2 3-252 0</inkml:trace>
  <inkml:trace contextRef="#ctx0" brushRef="#br0" timeOffset="205309.9223">17919 12570 46 0,'3'3'10'0,"-3"-2"-10"0,-1-2-11 15,1 1-33-15</inkml:trace>
  <inkml:trace contextRef="#ctx0" brushRef="#br0" timeOffset="205901.1233">17971 12438 472 0,'4'-7'121'16,"-6"-3"6"-16,-1-1-56 0,-5-2-22 0,3 4-10 15,-3 1-5-15,-3 1-2 0,-1 2-3 16,-4 3-1-16,0 3-1 0,0 6-2 15,-4 3-1-15,1 1-1 0,-4 4-2 16,4 4-2-16,-1 3-2 0,1 3-2 16,3 3-3-16,1-1-1 0,4 0-3 0,6 0-2 15,0-4-1-15,8-2-2 16,0-8-1-16,7 0-1 0,4-5 0 0,2 0 0 16,3-7-1-16,1-1 1 15,-1-5-1-15,3-1 1 0,-1-5-1 0,0-4 1 16,-4-5 0-16,0 1-1 0,-2-3 1 15,-1-1-1-15,-5-2 0 0,-4-1 1 16,-1-1-1-16,-2 4 0 16,-4 1 1-16,-1 4-1 15,-1 2 1-15,-1 4-1 0,0 5 2 0,-3 6-1 0,2 6 2 0,1 6-1 16,-1 4 1-16,1 6-1 16,2 3 1-16,0 3-2 0,4 1 1 15,2 0-2-15,1 1-2 0,2-4-6 0,1-1-9 16,2-2-11-16,-1-3-14 0,3-2-11 15,1-3 30-15,0-3-153 0,-3-4-124 16,0-2-300-16</inkml:trace>
  <inkml:trace contextRef="#ctx0" brushRef="#br0" timeOffset="206315.6483">17949 12099 513 0,'-22'-9'128'0,"-5"4"3"0,-3 5-68 16,1 4-20-16,-7 4-11 0,1 8-6 16,-2 3-4-16,-1 6-4 15,0 4-2-15,0 4-1 0,2 6 0 0,4 6-1 16,5 3 1-16,7 6-2 15,8 1 0-15,6 2-3 0,8 1-2 0,9-2-2 16,8-5-1-16,4-6-1 0,5-7 0 16,6-6-1-16,7-7 1 0,3-7-1 15,5-9 0-15,7-5 0 0,4-9-1 0,0-3-1 16,-1-11 0-16,0-5-1 0,-3-8 0 16,-4-5 1-16,-7-3-1 0,-6-6 0 15,-7-6 1-15,-9-2-1 0,-8-2 1 16,-8-5-1-16,-9 1 1 0,-12-1-1 15,-8 4-1-15,-9 4-2 0,-9 6-4 16,-10 9-5-16,-7 12-10 0,-7 11-7 16,-6 11-9-16,-5 15 16 0,-2 12-138 15,-5 11-116-15,-2 6-291 0</inkml:trace>
  <inkml:trace contextRef="#ctx0" brushRef="#br0" timeOffset="206946.4735">17823 13359 558 0,'-2'-13'136'0,"2"-1"8"0,0 2-80 16,0 2-14-16,0 3-6 16,2 3-3-16,-2 6-2 0,1 5-6 0,0 4-4 15,0 6-5-15,-1 4-6 0,2 6-3 16,0 2-2-16,-1 4-5 15,0 0-2-15,1 0-3 0,-2 1-1 0,0-2 0 16,0-2-3-16,-3-3-6 0,1-3-11 16,1-4-15-16,-2-3-12 0,1-4-13 15,-1-3-118-15,-1-5-126 0,2-4-286 16</inkml:trace>
  <inkml:trace contextRef="#ctx0" brushRef="#br0" timeOffset="207462.6893">17763 13277 573 0,'1'-14'136'16,"0"1"6"-16,4 0-84 0,4 0-18 15,3 2-5-15,1 4-3 0,4 1-4 16,3 2-3-16,2 2-4 0,1 0-5 16,3 2-3-16,0 3-2 0,-1 1-1 15,-1-1-3-15,-5 2-1 0,-1 1-1 16,-5 0-1-16,-6 3-1 0,-4 1 0 16,-4 0-1-16,-4-1-1 0,-5 4 1 0,-4-2 0 15,-3 1-1-15,-2 0 0 0,-2 3 0 16,-1-2 0-16,1 2-1 15,3-2 0-15,4 1 1 0,4-2-1 0,7-3 0 16,4-3 0-16,5-1-1 0,4-2-3 16,3 1-2-16,4 1-3 0,1-1-1 15,0-1-1-15,2 1-1 0,-2-1 0 16,0-1 2-16,-1-1 4 0,-3 0 1 16,-2 1 2-16,-2 0 1 0,-4 2 0 0,-5 1 2 15,-1 2-1-15,-6 3 1 16,-4 2 0-16,-4 2-1 0,-3 1 2 0,-8 0-1 15,-1 0 0-15,-2 0 0 0,-1-1 0 16,-2-2 1-16,2 1-3 0,1-6-5 16,3-1-7-16,3-2-8 0,2-2-7 15,8-4-11-15,4-5-64 0,4-4-50 16,3-2-96-16,3-4-214 0</inkml:trace>
  <inkml:trace contextRef="#ctx0" brushRef="#br0" timeOffset="207832.4953">17862 13022 557 0,'-31'-6'132'0,"-3"10"4"0,-5 2-87 16,0 9-11-16,-3 7-5 0,-2 5-5 15,0 10-2-15,1 6-3 0,2 3-3 16,5 4-1-16,6 5-2 0,7 6-2 0,8 3-2 15,9 1-2-15,7 0-3 0,10-1-1 16,8-1-3-16,9-4-2 0,5-8-1 16,7-4 1-16,9-8-2 0,4-9 1 15,6-7 0-15,5-8 0 0,4-9 0 16,2-9 0-16,0-9-1 0,0-6 0 16,-1-8 0-16,-2-8-1 0,-9-6 1 15,-6-4 0-15,-4-3 0 0,-7-4 0 0,-8-3 1 16,-9-2 0-16,-16-2 0 0,-9 0 1 15,-13-4-1-15,-12 1 1 0,-12 1-1 16,-10 9 0-16,-12 3-3 0,-10 8-7 16,-5 10-11-16,-6 14-10 0,-6 15-10 15,-1 12 21-15,-5 7-146 0,-1 14-122 16,7 7-295-16</inkml:trace>
  <inkml:trace contextRef="#ctx0" brushRef="#br0" timeOffset="211962.6733">18926 13704 244 0,'-1'2'64'0,"1"-1"0"0,0 0-29 16,-1 0-14-16,1-1-9 0,0 2-6 16,1-1-3-16,-1-1 0 0,1-1 1 15,-1 1 1-15,3-2 1 0,-3 0 2 16,1-1 3-16,-1-1 5 0,0-1 3 16,0-1 5-16,-1-2 5 0,0-2 3 15,-1-1 2-15,1-1 2 0,1 0-3 16,-1-3-3-16,0-1-3 0,-2-2-3 15,2-2-4-15,-2-2-1 0,2-4-1 16,-2-2 0-16,-1 3 1 0,1-1 2 0,1 6 2 16,-3 1 2-16,1 4 1 0,1 5 1 15,-1 4-2-15,0 4-1 0,1 3-4 16,-2 2-2-16,2 9-3 0,2 5-2 16,0 3-1-16,1 7-1 0,0 4 0 15,0 2 1-15,0 1-2 0,0-2-2 16,1-1-1-16,-1-3-2 0,-1-3 0 15,1-3-2-15,0 0-1 0,-1-3-1 16,-1-2 1-16,1-1-1 0,-1-3-1 16,1-2-4-16,-1-2-10 0,0-5-10 15,2 1-11-15,0-4-11 0,2-2-14 0,1-1-113 16,-2-2-118-16,1-3-272 16</inkml:trace>
  <inkml:trace contextRef="#ctx0" brushRef="#br0" timeOffset="215270.3147">19223 13594 378 0,'-6'-2'108'0,"1"-2"6"15,0 0-36-15,0 1-16 0,1 0-11 16,-1-2-7-16,0 2-3 0,2-1-2 16,-1 0 0-16,2 1-1 0,-1-1 0 15,1 0-1-15,2 2-2 0,2-2-3 16,1 1-3-16,2-2-3 0,1-2-4 0,2 3-2 16,3-4-3-16,3 1-2 0,0 2-3 15,2 1-1-15,1 4-2 0,3 2-3 16,0-4-1-16,-1 4-2 15,0 0-1-15,0 2 0 0,1-3-1 0,-1 0 0 16,0 2 0-16,-2 0 0 0,0 1-1 16,-2 1 0-16,-3-2 1 0,-2 4-1 15,-4-2 0-15,-2-1 1 0,-4 1-1 16,-4 3 1-16,-2-1-1 0,-4 4 1 0,-2-2-1 16,-3 3 1-16,-2 0-1 15,-1 2-1-15,-2 2 1 0,-2-1-1 0,0 0 1 16,1 0-1-16,-3 0 0 0,3-1 1 15,0 0-1-15,4-2 1 0,2-2 0 16,4 0 0-16,4-2 0 0,3-3-1 16,3 0 1-16,1-3 0 0,3 0-1 15,4 0 1-15,0-3 0 0,4 2 0 0,1 0 0 16,2-1 0-16,2-1 0 16,1 1-1-16,0-1-2 0,3 1-4 15,-1-1-6-15,2 1-11 0,2-2-11 0,-1 4-14 16,0-1-9-16,0 0-12 0,2 3-111 15,-6-1-119-15,0 2-273 0</inkml:trace>
  <inkml:trace contextRef="#ctx0" brushRef="#br0" timeOffset="215586.6331">19745 13658 507 0,'0'-23'125'15,"-2"-6"5"-15,-3-2-55 0,3 0-34 16,0 3-5-16,-1 1 0 0,-1 5 1 16,2 3 1-16,1 7 1 0,1 7-2 15,-2 3-5-15,1 6-3 0,0 3-5 16,1 8-3-16,0 4-6 0,0 4-5 0,1 7-2 15,-1 2-2-15,-1 0-1 0,2-1-1 16,-1 0-2-16,1-2 0 0,1 0-1 16,-1-5-1-16,3-2-3 0,1-2-11 15,1-1-11-15,1-2-15 0,2-3-12 16,-1-3 34-16,1-2-162 0,-2-5-129 16,2-1-309-16</inkml:trace>
  <inkml:trace contextRef="#ctx0" brushRef="#br0" timeOffset="216440.1307">20329 13396 502 0,'3'-5'143'16,"-1"0"10"-16,-2 1-15 0,-2 2-77 16,1 2-11-16,-1 0-4 0,-2 4-6 15,0-1-8-15,0 3-6 0,-1 3-5 16,-3 1-5-16,0 1-3 0,-3 2-3 0,0-1-1 15,-2 3-2-15,1-1-2 0,-3 2 0 16,0-1-1-16,0 1 0 0,-1 2-1 16,0-1 0-16,1-1 1 0,2 0-1 15,2-2 0-15,2-2 0 0,3-3 0 16,2-2-1-16,3 0 0 0,1-4-1 0,3 1-1 16,0-2 1-16,1 1-1 15,0-3 1-15,3 2-1 0,0-1 0 0,2-1 1 16,1 2-1-16,0-2 0 0,-1 0-1 15,4 3 1-15,-2-3-3 0,-2 2-3 16,2-2-6-16,0 2-13 0,1-1-13 16,-1 2-14-16,-2-1-12 0,1 2-38 15,0-2-80-15,-1 2-112 0,-1 1-241 16</inkml:trace>
  <inkml:trace contextRef="#ctx0" brushRef="#br0" timeOffset="216787.2514">20691 13424 533 0,'-5'-28'131'16,"2"0"7"-16,0 1-76 0,1 0-12 16,-1 3 1-16,1 4 0 0,0 2-1 15,0 6-3-15,-1 4-4 0,0 1-5 16,0 9-6-16,0 4-6 0,-1 2-7 16,2 5-5-16,0 1-4 0,0 6-4 15,2 2-1-15,0-1-1 0,2 1-2 16,0-1-4-16,0 1-7 0,2 1-14 0,0-3-15 15,2-1-15-15,0 1-12 16,1-2-27-16,2-2-94 0,0-4-112 0,3-3-247 16</inkml:trace>
  <inkml:trace contextRef="#ctx0" brushRef="#br0" timeOffset="217076.4818">21022 13396 615 0,'0'-3'149'15,"-2"2"4"-15,-1 2-92 0,-2 4-17 16,0 0-8-16,-1 4-2 0,-3 3-5 16,0 4-4-16,-5 2-3 0,1 4-3 0,-2 4-3 15,-1 2 0-15,-2 0-4 0,-3 2-3 16,-1-2-3-16,-2-1 0 15,-3 0-2-15,-2-1-2 0,1-1-1 16,3-3-4-16,0-1-7 0,4-2-12 0,7-4-16 16,4-2-12-16,5-7 3 0,4-5-132 15,2-2-128-15,7-2-295 0</inkml:trace>
  <inkml:trace contextRef="#ctx0" brushRef="#br0" timeOffset="217668.0329">20958 13700 585 0,'-4'0'143'0,"1"-3"6"16,2 1-80-16,1-1-27 15,4 1-6-15,2-2-5 0,1 0-3 0,2 2-5 16,2-2-2-16,2 3-1 16,2 0 0-16,1 1-2 0,1-1-2 0,1 3-1 15,1-1-2-15,-2 2-2 0,-3 0-4 16,0 1-1-16,-2 0-1 0,-2 1-1 16,-3 0 0-16,-2 1 0 0,1 2-1 15,-6 1 0-15,0 2-1 0,-3 1 0 16,-2 2 0-16,-1-1 0 0,-4-1-1 0,-2 2 0 15,-2 0-1-15,-4 1 1 16,-1 0-1-16,-3 1 0 0,0 1 1 0,0 0-1 16,-1-3 0-16,3-1 0 0,3 0 1 15,4 0-1-15,3-2 1 0,3-4 0 16,2 0-1-16,5 1 1 0,1-3 0 16,1-2 0-16,3 0-1 0,3-2 1 15,1-1 0-15,2 3 0 0,4-3 0 16,2 0 1-16,0-2 0 0,2 2 1 15,-1-2 0-15,1 2 0 0,-1 0 0 16,-1-1 0-16,-1-1 0 0,-1 1 0 0,-3 1 0 16,0 0 0-16,-2 0-1 0,0-1 1 15,-2 1 0-15,0 1 0 0,-5-2-1 16,1 1 0-16,1 1-1 0,-3-1 0 16,0 1 0-16,-2-2-1 0,1 2 1 15,1 2-1-15,-2-3-2 0,0 0-2 16,-2-3-5-16,2 2-7 0,-1 1-12 0,-1-1-10 15,2 0-13-15,-1 1-9 0,0-2-11 16,2 5-113-16,-6-4-118 0,5-3-280 16</inkml:trace>
  <inkml:trace contextRef="#ctx0" brushRef="#br0" timeOffset="219817.9486">17804 14548 521 0,'0'-14'124'0,"3"3"5"15,-2 1-77-15,4 5-17 0,1 4-5 16,0 3-3-16,3 4-4 0,0 3-2 16,4 2-1-16,1 4-2 0,0-1 0 15,3 5-1-15,1 2-1 0,1 3 0 16,-2 4-3-16,-2 2-1 0,-3-1-1 15,0 3-3-15,-6-2 0 0,-3 1-2 0,-7-4-1 16,-2 0-1-16,-4-3 0 0,-5 2-1 16,-3-1 0-16,-4-3 0 0,0-3 2 15,-1 1 2-15,-2-7 3 0,-1-5 2 16,1-9 1-16,-1-3 1 0,1-7 0 16,3-6-1-16,3-3-2 0,3-4-4 15,5 0-1-15,5 0-1 0,7-3-2 16,5-4-1-16,5-2 0 0,6 1-1 15,5-1-1-15,4 0-1 0,2 1-4 16,4-1-8-16,1 4-13 0,4 3-13 16,-4-2-10-16,0 2-12 0,-1 3-12 15,-3 2-104-15,-4 3-110 0,-2 3-253 16</inkml:trace>
  <inkml:trace contextRef="#ctx0" brushRef="#br0" timeOffset="220323.8126">17993 14312 467 0,'-12'-5'120'0,"-3"-1"7"0,-3 2-62 16,-3 1-11-16,0-2-11 0,-2 3-7 0,-3 1-5 16,-2 1-6-16,-2 3-7 15,-1 2-4-15,-3 4-4 0,-1 6-3 0,-3 3-4 16,-2 7 0-16,-5 6 0 0,1 7 2 16,1 3 2-16,2 7 3 0,0 2 4 15,5 5 3-15,7 2 2 0,9 0-1 16,6 3 0-16,10 4-1 0,8-2-4 15,7-2-2-15,9-3-3 0,9-6-1 16,9-3-2-16,6-9 0 0,5-11-1 0,4-7-1 16,6-7 0-16,1-7-1 0,1-7 0 15,5-9-1-15,3-4 0 0,-1-8-1 16,-2-6 1-16,-2-10-1 0,-4-8 1 16,-7-1-1-16,-8-7 1 0,-7-3-1 15,-8-3 1-15,-8 0-1 0,-10 0 0 16,-8 0 1-16,-13-5-1 0,-12-1 0 0,-7 0 1 15,-9 7-1-15,-7 3 0 16,-7 6 0-16,-9 9-3 0,-2 14-9 16,0 14-8-16,-4 9-13 0,0 10-13 0,2 9-10 15,5 11-118-15,5 6-123 0,-1 4-283 16</inkml:trace>
  <inkml:trace contextRef="#ctx0" brushRef="#br0" timeOffset="225212.1177">19029 14687 502 0,'3'-17'129'0,"-2"-4"5"16,-1-1-59-16,-3-4-24 0,3 2-8 0,-1-2-3 16,0 0-1-16,0 3-1 0,-2 2 0 15,2 4-2-15,0 6-2 0,0 2-3 16,-1 6-6-16,-1 3-4 0,1 3-7 15,2 5-5-15,-1 4-4 0,1 3-2 16,0 2-2-16,0 2-1 0,3 3-2 16,-1 2-6-16,1-2-11 0,-5-3-10 15,5 3-12-15,-1-2-11 0,2 0-12 16,-3-2-115-16,2-1-119 0,-2-2-277 16</inkml:trace>
  <inkml:trace contextRef="#ctx0" brushRef="#br0" timeOffset="225519.0783">18837 14868 612 0,'-4'0'148'0,"1"0"2"16,1 0-92-16,5 0-14 0,0 0-4 16,5-1-2-16,4 0-4 0,6-2-1 15,7-2-2-15,3-1-2 0,4 0-3 16,5-3-7-16,1 3-5 0,1-1-4 16,-2 0-5-16,-3-1-4 0,0 2-7 15,-2 0-12-15,-4 2-13 0,-2 2-14 0,-2 1-11 16,-3 2-14-16,-5 3-113 0,-5 1-121 15,-5 2-274-15</inkml:trace>
  <inkml:trace contextRef="#ctx0" brushRef="#br0" timeOffset="225967.4177">18991 15169 524 0,'-6'-4'136'0,"1"-3"6"16,2 0-45-16,3 0-50 0,2-1-9 15,4 1-3-15,3 0-1 0,0 1-3 16,4-1-4-16,0 3-3 0,2 0-2 16,0 0-3-16,-1 3-3 0,2 1-3 15,-1 1-3-15,0 3-1 0,-2 1-2 16,-1 3 0-16,-1 2-2 0,-3 2 0 0,-2 2-1 15,-4 2-1-15,-3 1-1 0,-3 1-1 16,-3 3 0-16,-2 1 0 16,-3-1 0-16,-1 1-1 0,-7 1 0 0,-3 1 1 15,-4-4-1-15,-4 0 0 0,-2-3 1 16,0 0-1-16,0-2 0 0,6-5 1 16,4-3 1-16,7-3 1 0,4-3 0 15,6-3 1-15,4-2 0 0,4-3 1 16,2 0-1-16,5-1 1 0,3 2-2 15,5 0 1-15,3 2-2 0,3 0 1 16,4 3 0-16,4 0-1 0,-2 1 0 0,2 0 0 16,-2 1-1-16,-2-1 1 0,-1 1-1 15,-3 2-4-15,-3-1-8 0,-2 2-18 16,-2 0-20-16,-1 2-16 0,0-1-124 16,-3-1-138-16,0-1-318 0</inkml:trace>
  <inkml:trace contextRef="#ctx0" brushRef="#br0" timeOffset="226742.8421">19809 14681 605 0,'5'-6'147'0,"-2"1"7"0,-1 0-93 0,-1 1-10 16,1 2-4-16,-2 0-4 0,0 2-6 16,-2 2-8-16,1 0-6 0,-1 2-5 15,-3 1-4-15,0 3-5 0,-2 2-1 16,-3 1-3-16,-2 3 0 0,-2 1-1 16,-1 4 0-16,0-2-1 0,-3 1 0 15,1 3 0-15,0 0 0 0,1-1 0 16,1-2 0-16,2-1 2 0,1 0-1 15,2-2 1-15,4-3 0 0,1-3-1 16,4-2 0-16,2-2-1 0,1-2-1 16,4-1-1-16,2-2 0 0,0 0 0 0,3 0 0 15,3 1-1-15,-1-1 0 0,3 0-1 16,3 0-4-16,-1 1-8 0,2-1-15 16,0 3-16-16,3-1-12 0,-1 3-16 15,-2-1-115-15,-1 1-127 0,-1 0-283 16</inkml:trace>
  <inkml:trace contextRef="#ctx0" brushRef="#br0" timeOffset="230876.5827">20206 14688 561 0,'-5'-6'139'0,"1"-1"10"0,-1 0-75 16,1 1-17-16,0 1-3 0,2 3-3 0,1 0-5 16,1 0-6-16,1 2-7 0,0-2-6 15,4 2-5-15,2 1-5 0,4-1-3 16,4-1-1-16,3 1-1 0,4-1-2 16,5 1-1-16,0-3-2 0,3 1-1 15,-1-6-3-15,2 6 0 0,1-2-1 16,-2 2-1-16,1 1 0 0,-4 1 0 15,-4 0 1-15,-1 6-1 0,-6-4 0 16,-5 3 0-16,-6 0 1 0,-3 2-1 16,-4 2 0-16,-4-1 0 0,-5 2 0 15,-4 2 0-15,-4 3-1 0,-6 1 1 16,-4 2-1-16,-2 3 0 0,-3 1 1 16,-1 0-1-16,2-1 0 0,0 0 0 0,4-3 1 15,4 0-1-15,3-1 1 0,4-4 0 16,3 1 1-16,4-3-1 0,6-1 1 15,3-3 0-15,3-1 0 0,3-4-1 16,4 1 0-16,5-2 0 0,3-1 0 16,2-1-1-16,5-2 1 0,3 0 0 15,3-3-1-15,4-2 0 0,2 1-1 16,1-2-5-16,1 2-9 0,-3-2-13 16,1 3-15-16,-5 1-15 0,-3 4-10 0,-3 1-12 15,-6 4-109-15,-5 2 7 0,-2 4-90 16,-1 1-169-16</inkml:trace>
  <inkml:trace contextRef="#ctx0" brushRef="#br0" timeOffset="231428.1071">21103 14673 461 0,'17'-6'121'0,"-2"-1"5"16,-3 1-53-16,0 0-20 0,-2 1-9 16,-1 1-4-16,-3 0-2 0,-1 4-2 15,-2 0 0-15,0 0 1 0,-3 3-1 0,-1-1-3 16,-2 2-3-16,-2 0-4 0,-1-2-3 15,-2 4-4-15,-3 2-6 0,-2-2-3 16,-4 2-2-16,-2 3-1 0,-6 0 1 16,-1 2 2-16,1 1 1 0,-4 0 0 15,2 0 1-15,7 0 0 0,1-3-1 16,6 0-3-16,5-2-1 0,5-5-3 16,3 1-2-16,5 0 0 0,1 0-1 15,4-1-1-15,3 1 0 0,2 0 0 0,4-1 0 16,5 1-1-16,0-1-1 0,3-1-3 15,0-2-9-15,1 0-9 0,0-2-15 16,2 0-15-16,-4 1-10 0,0 1-15 16,0 0-112-16,-1 3-121 0,-4 1-279 15</inkml:trace>
  <inkml:trace contextRef="#ctx0" brushRef="#br0" timeOffset="233357.0184">21844 14633 440 0,'-9'-3'122'0,"-2"-1"7"0,-1-1-28 16,0-3-44-16,2-1-14 0,0-1-5 0,3 0-2 15,0-1-3-15,3-1-1 0,2-3-3 16,4 0-1-16,4 1-3 0,3-1-3 15,0 0-2-15,4 2-3 0,1 2-2 16,4 2-3-16,-1 2-1 0,-1 1-3 16,1 2-1-16,1 3-1 0,1 1 0 15,-1 1-1-15,-2 1 1 0,1 5 0 16,-2 1-1-16,-2 2 1 0,-2 3 0 16,-3 2-1-16,-4 1-1 0,-4 2 0 15,-2 3-1-15,-7 0-1 0,-3 0 1 0,-4 2-1 16,-2-1 0-16,-3 1 0 0,-3-1 1 15,-2 2 0-15,0 0 1 0,-1-2 3 16,1-1 0-16,3-3 1 0,2-2 0 16,4-2 1-16,4-3-2 0,4-4-1 15,4-2-2-15,4 0-1 0,2-2-1 16,3-2 0-16,3 0-1 0,3-1 0 16,4 0 0-16,0-1 1 0,3 0 1 15,4-1-1-15,0 1 1 0,2-1 0 0,2-1 1 16,1-1-1-16,0 3 0 15,0 0-1-15,1-1 0 0,-1 0 0 0,0 2 0 16,-6 2-1-16,0-2 0 0,-4 0 0 16,-3 2-1-16,-3-1 0 0,-1 3 1 15,-4-2-2-15,-2 2-2 0,-1 2-5 16,-1 2-13-16,-4-2-20 0,1 2-22 16,-3 1-36-16,-1 1-102 0,1-2-136 0,-2 1-297 15</inkml:trace>
  <inkml:trace contextRef="#ctx0" brushRef="#br0" timeOffset="252220.9444">19082 4777 544 0,'-10'0'131'0,"-3"-3"4"16,2-4-78-16,3-2-15 0,5-5-5 16,0-3-4-16,6-1-4 0,3-1-1 15,5 0-2-15,-2-2-2 0,4 1-3 0,1 3-1 16,0 1-4-16,1 3-1 0,-3 0-3 15,0 4-2-15,0 2-3 0,1 4-2 16,-4 0-2-16,5 6-2 0,-1 0-1 16,2-1-6-16,1 1-7 0,0 1-9 15,0-1-9-15,0-2-9 0,1-2-10 16,0-1 0-16,-1 0-115 0,0-3-109 16,-4-4-270-16</inkml:trace>
  <inkml:trace contextRef="#ctx0" brushRef="#br0" timeOffset="252449.3799">19386 4422 561 0,'-5'-4'141'0,"-3"2"7"0,1 1-78 16,1 2-20-16,0 3-12 0,3 0-7 15,2 4-7-15,1 2-7 0,0 1-6 16,4-2-4-16,2 2-2 0,2-1-2 16,1-1-1-16,2-3-1 0,3 0-1 15,4-2 1-15,2-1-1 0,2-3 1 16,1 0-1-16,3-2 0 0,-3-2 1 15,-1 1-1-15,-5-1-1 0,-5-1-1 16,-4 3-5-16,-6 2-5 0,-3 2-9 0,-5 4-8 16,-5 3-11-16,-2 3-9 15,-4 6-107-15,-2 2-110 0,-2 2-262 0</inkml:trace>
  <inkml:trace contextRef="#ctx0" brushRef="#br0" timeOffset="254918.9794">19960 4386 525 0,'4'-36'131'16,"-2"1"8"-16,-3 7-72 0,-1 4-9 16,-1 9-4-16,1 5-3 0,-2 5-7 15,-1 5-8-15,1 6-6 0,1 7-9 16,2 4-7-16,1 6-6 0,3 3-6 15,2 4-11-15,2 4-21 0,4-1-59 16,2-2-80-16,0 4-126 0,1-6-292 16</inkml:trace>
  <inkml:trace contextRef="#ctx0" brushRef="#br0" timeOffset="256767.6511">22221 5006 556 0,'-7'0'129'0,"1"-3"3"0,2-7-90 16,4 0-10-16,3-7-2 0,2-4-3 15,4-1-2-15,1-4-3 0,5 2-2 16,1-1-2-16,1 3-2 0,1 3-1 0,1 3-3 16,-3 3-1-16,1 6-2 0,-1 2-2 15,-2 6-1-15,-3 4-2 0,2 0-2 16,-1 3-1-16,1-1 0 0,1 0-1 15,1-2-3-15,-1-2-4 0,6-5-7 16,1-1-8-16,-1-3-6 0,3-4-7 16,-1-2-6-16,-2-2-4 0,0-2-1 15,0 0 3-15,-6-2 6 0,0 1 6 0,-4 2 8 16,-3-1 9-16,-3 1 13 16,-2 2 11-16,-2 3 11 0,-2 0 9 15,-1 3 5-15,-1 1 6 0,1 1 2 0,0 2-3 16,0 2-6-16,-1 2-5 0,3 3-6 15,-2 1-5-15,2 2-6 0,2 1-5 16,1-1-3-16,0 2-2 0,2-1 0 16,2 1-2-16,0-2 1 0,2 1 0 15,2-4-1-15,1 1 1 0,2-1-1 0,-2-3 1 16,1-2-1-16,-1 0 0 0,-1-2 0 16,-3 2 0-16,-2-1-1 15,-4-1-2-15,-2 2-4 0,-3 1-7 0,-3 1-10 16,-2 3-12-16,1 1-43 0,-3 0-74 15,2 1-108-15,3 2-242 0</inkml:trace>
  <inkml:trace contextRef="#ctx0" brushRef="#br0" timeOffset="257050.8975">23090 4537 650 0,'2'-27'147'0,"-2"-1"6"16,4 1-105-16,-2 4-11 0,2 3-2 16,-2 4-1-16,2 8-2 0,-1 6-4 0,-2 9-5 15,-1 5-5-15,2 6-5 0,1 4-6 16,-1 8-5-16,1 3-11 0,-1 0-19 15,1 4-17-15,-2 2-131 0,-1 0-138 16,5 3-340-16</inkml:trace>
  <inkml:trace contextRef="#ctx0" brushRef="#br0" timeOffset="302100.7456">23444 14693 231 0,'-4'-12'72'16,"2"2"12"-16,-1 1-20 0,2 0-3 0,1 0-2 15,-1-1-1-15,1-1-4 0,1 3-8 16,-1-3-8-16,0-3-6 0,0 2-3 16,0 0-2-16,0 1-1 0,0 2-1 15,-1 2 0-15,1 0-2 0,-1 6-4 16,-1 1-2-16,2 6-2 0,-1 3 0 16,1 1-3-16,-1 6 0 0,0 2 0 15,-1 4 1-15,2 1 0 0,0 1 1 16,3 1-3-16,-1 4 0 0,2-5-2 15,3-3-1-15,1-2-2 0,0-1-2 16,2-6-1-16,1-2 0 0,-1-7-1 0,1-1 0 16,-1-5-1-16,1-3 1 0,0-7 0 15,-3-3-1-15,1-5-1 0,-1-3-2 16,0 0-1-16,-2-3-3 16,-1 0-2-16,-3 3-1 0,0 0 0 0,0 6 0 15,-1 3 1-15,-1 3 1 0,-1 6 2 16,0 5 2-16,0 3 2 0,-1 5 0 15,0 4 0-15,-1 2 1 0,2 3 0 16,-1-2 1-16,2 4-1 0,-1-1 1 0,2 0-1 16,-2-1 1-16,2 0-1 0,0 2 0 15,1-2-6-15,0-1-10 0,0-2-8 16,-1-2-7-16,2-1-10 0,-3-3-6 16,0-4-109-16,-1-2-105 0,-3-3-248 15</inkml:trace>
  <inkml:trace contextRef="#ctx0" brushRef="#br0" timeOffset="302347.326">23428 14372 549 0,'-1'0'129'0,"-2"6"7"16,2 4-88-16,1 6-6 0,-1 6-5 15,1 6 0-15,-3 8-1 0,0 3-3 16,-2 2-2-16,-1 5-3 0,-2 3-3 15,0 0-4-15,-1-1-4 0,2-2-5 16,2 1-3-16,2 0-3 0,2-4-4 0,1-4 0 16,3-3-3-16,0-4-5 0,2-6-9 15,1-6-11-15,2-5-12 0,1-4-10 16,1-6 1-16,3-5-123 0,1-2-116 16,2-5-276-16</inkml:trace>
  <inkml:trace contextRef="#ctx0" brushRef="#br0" timeOffset="302659.4993">23782 14585 545 0,'-3'-4'129'0,"-1"3"7"15,0 4-84-15,0 3-8 0,1 2-4 16,-1 5 1-16,1 4 1 0,2 2-1 15,0 2-2-15,1 2-2 0,1 2-2 16,3-2-4-16,1 1-4 0,1-4-7 0,2 0-5 16,3-3-3-16,2-2-4 0,-2-3-2 15,0-3-3-15,0-3-1 0,0-4 0 16,-4-2-1-16,-1-3 1 0,-2-5-1 16,1-4 0-16,-4 0-2 0,-2-7-2 15,-4 0-5-15,0-1-6 0,-1-1-14 16,-1 2-7-16,-2-1-10 0,0 4-8 15,3 1-5-15,1 3-9 0,2 2-25 16,0 3-68-16,4 3-99 0,1 0-229 0</inkml:trace>
  <inkml:trace contextRef="#ctx0" brushRef="#br0" timeOffset="302908.8212">23876 14619 514 0,'4'-1'138'0,"-2"1"9"16,1 4-22-16,-1 2-71 0,2 3-7 0,1 0-1 15,1 5-1-15,-1 2-2 16,2 0-6-16,1 1-5 0,0 1-3 0,3-1-5 16,-2-2-4-16,0-1-3 0,0-1-3 15,-2-4-2-15,0-3-3 0,-3-4 0 16,0-2-1-16,-1-5-2 0,0-5-2 16,3-4 0-16,-1-3 0 0,3-3-3 15,-1-2-4-15,2 0-10 0,3 0-12 16,-1 1-17-16,2 3-16 0,1 1-9 15,0-1-9-15,1 5-8 0,0 1-24 16,0 3-66-16,-4 1-88 0,1 3-214 16</inkml:trace>
  <inkml:trace contextRef="#ctx0" brushRef="#br0" timeOffset="303260.4438">24269 14597 424 0,'8'3'114'0,"-3"-3"6"15,0 0-49-15,-3 0-18 0,4 4-11 16,-5-6-6-16,1 0-4 0,-2 1-5 15,-2-1-4-15,0 1-2 0,-2 1-2 0,1 0-1 16,-4 4 1-16,0 1-1 0,0 2 0 16,-2 4 1-16,1 4 0 0,-1 1 2 15,2 2 1-15,1 2-1 0,1 2 0 16,2-1-2-16,3-2-2 0,3 0-3 16,0-4-3-16,3 0-3 0,1-5-3 15,1-4-1-15,2-2-1 0,0-5-1 16,2-3-1-16,1-3 0 0,2-7 0 15,-1-2-2-15,-1-2-1 0,1-2-1 0,-2 1-2 16,-2-2 0-16,-2 2-2 16,-2 5-2-16,-1 1-1 0,-1 6-1 0,-2 2 0 15,-2 4 1-15,-2 5 1 0,-1 2 0 16,-1 4 2-16,-1 4 0 0,1 3-1 16,-1 3-3-16,3 2-5 0,2 0-10 15,1-1-7-15,5 0-8 0,1-3-9 16,3-1-60-16,1-6-45 0,0-2-96 15,1-5-205-15</inkml:trace>
  <inkml:trace contextRef="#ctx0" brushRef="#br0" timeOffset="303655.073">24549 14613 483 0,'-4'-6'129'0,"-1"3"7"0,0 3-8 16,0 2-85-16,2 4-5 0,-1 4 0 15,2 2 4-15,0 3 0 0,2 1-4 16,3 3-3-16,2 2-5 0,0 1-5 0,1-1-6 16,2-3-5-16,1 1-4 15,1-3-3-15,1-3-3 0,0-4-1 0,1-3-2 16,0-2 0-16,-1-1 0 0,-1-4-2 16,0-3-1-16,-3-1-3 0,-2-4-3 15,0-5-2-15,-4-3-2 0,-3-4-4 16,-2-1-1-16,-3-4-1 0,-4-2 2 15,-4-2 0-15,-3-2 0 0,-3-1 2 16,-3-3 2-16,-1-1 3 0,-1 1 2 16,3 1 4-16,2 4 5 0,3 4 8 0,2 3 6 15,3 7 4-15,6 2 2 0,3 6 0 16,3 0-1-16,5 2-4 0,2 2-5 16,5 2-5-16,4 1-4 0,4 1-1 15,6 1-3-15,2 1-3 0,2 3-10 16,4 2-8-16,-1 0-12 0,0 2-8 15,-4 3-11-15,-2 2 28 0,-2 0-147 16,-4 2-116-16,-1-2-295 0</inkml:trace>
  <inkml:trace contextRef="#ctx0" brushRef="#br0" timeOffset="303986.2277">24865 14861 756 0,'-3'-1'180'0,"2"-1"6"15,1 2-120-15,1-1-21 0,2 0-16 16,0 1-6-16,0 2-9 0,1-2-25 16,0 3-35-16,3 0-140 0,-4 0-152 15,2-2-379-15</inkml:trace>
  <inkml:trace contextRef="#ctx0" brushRef="#br0" timeOffset="304808.7385">23712 15287 445 0,'3'-20'120'0,"-2"1"8"0,0 2-50 16,0 1-14-16,2 5-12 0,-2 2-5 16,0 3-5-16,0 2-1 0,-1 4-2 0,2 3 1 15,-1 4-3-15,0 4-2 0,0 6-2 16,0 3-1-16,-1 3-4 16,0 4-7-16,0 0-5 0,0 1-5 0,2 0-4 15,-2-2-2-15,1-1-3 0,1-2-7 16,2-5-8-16,0-2-14 0,2-4-14 15,0-5-11-15,1-7-10 0,3-5-10 16,-1-6 2-16,3-3-72 0,-2-4-20 16,1-2-83-16,0-2-186 0</inkml:trace>
  <inkml:trace contextRef="#ctx0" brushRef="#br0" timeOffset="305024.1646">23880 15275 492 0,'4'-10'131'0,"-3"3"6"0,-1 1-51 15,-1 4-28-15,-3 4-12 0,-1 0-1 16,0 4-2-16,-1 1-2 0,-4 4-4 15,-2 2-3-15,0 0-2 0,-1 3-3 16,1 1-3-16,-1-1-4 0,2 0-3 0,1 0-1 16,4-1-2-16,2-1-2 0,3-1-2 15,1-1-3-15,4-2-2 16,2 1-3-16,5-3-1 0,1 0-2 0,3-2 0 16,-1-1-2-16,5-2-2 0,0 0-6 15,0-3-7-15,-1 0-13 0,2-3-13 16,-2 0-14-16,2-2-8 0,-2 0-13 15,-1-1-59-15,-1-3-43 0,-4-1-94 16,1 1-204-16</inkml:trace>
  <inkml:trace contextRef="#ctx0" brushRef="#br0" timeOffset="305234.9824">24077 15320 602 0,'-2'-5'145'0,"-1"3"8"0,1 2-91 15,-1 1-6-15,2 1-1 0,0 3-1 16,3 4-1-16,0 2-5 0,1 1-6 15,0 0-5-15,3 3-8 0,0-1-6 16,4 0-6-16,-2-1-4 0,1-5-6 16,-1 1-2-16,3-4-4 0,-2-2-5 15,0-3-10-15,-3-5-12 0,0-2-18 0,-1-3-18 16,-2-6-9-16,0-1-7 16,-2-2-6-16,-2-6-33 0,-2-2-58 15,0-4-85-15,-2-2-206 0</inkml:trace>
  <inkml:trace contextRef="#ctx0" brushRef="#br0" timeOffset="305353.9638">24118 14975 616 0,'-3'5'140'16,"1"6"1"-16,0 5-101 0,4 6-15 15,-2 2-11-15,2 5-6 0,2 3-12 16,1 1-14-16,2 2-10 0,2-3-74 0,-1-4-41 16,3-3-97-16,1-1-208 0</inkml:trace>
  <inkml:trace contextRef="#ctx0" brushRef="#br0" timeOffset="305776.8">24310 15287 532 0,'-1'-7'130'0,"-1"-1"6"0,0 1-75 15,1 1-16-15,-1 0-6 0,2 1 1 16,-1 1-3-16,1 2 0 0,-1 2-3 16,0 0 0-16,1 3-2 0,-1 4-2 15,1 2-1-15,0 2-1 0,0 4-4 16,2 3-3-16,0 2-3 0,2 1-4 16,1-2-3-16,0 1-3 0,1 1-3 0,1-2-4 15,0-1-8-15,-1-4-7 0,1 1-13 16,-2-3-13-16,1-1-14 15,1-3-11-15,1-6-13 0,0-3-107 0,1-5-118 16,-2-5-269-16</inkml:trace>
  <inkml:trace contextRef="#ctx0" brushRef="#br0" timeOffset="306189.5935">24449 15296 629 0,'-3'0'149'0,"-2"3"6"0,-1 5-99 0,0 3-8 16,-2 3-3-16,0 2-1 0,-2 1-3 15,0 2-4-15,0-1-4 0,2-1-4 16,0-2-5-16,2-1-5 0,4-5-5 16,1 1-3-16,3-1-4 0,2-3-2 15,2-1-3-15,4-4-2 0,1 0-3 16,3-2-5-16,4-2-7 0,1-3-8 0,3-1-10 16,0-2-8-16,1 1-8 15,0-2-3-15,0 0 2 0,-5 0 4 16,-1 2 8-16,-2-2 11 0,-4 2 7 0,-2-2 13 15,-3 1 10-15,-5 2 12 0,-1 2 11 16,-2 2 7-16,-2 3 7 0,-2 3 4 16,0 3 2-16,-1 3-4 0,0-1-7 15,3 4-6-15,4 2-6 0,2-1-6 16,4 3-4-16,4-1-4 0,2 2-2 0,5 0-3 16,0 0-2-16,0-2 0 0,2-1-2 15,-3-3 1-15,0 0-1 0,-4-3 1 16,-2 0-1-16,-4-4-1 0,-4 1-1 15,-3-1-4-15,-4-2-6 0,-2 1-7 16,-7-7-11-16,3 2-9 0,0-1-12 16,0-3-7-16,0 0-9 0,3-5-111 15,-2-2-117-15,6-1-274 0</inkml:trace>
  <inkml:trace contextRef="#ctx0" brushRef="#br0" timeOffset="306450.3919">24723 15389 599 0,'5'3'144'0,"1"1"7"0,0 2-92 16,2 4-6-16,1 0-2 0,3 1-1 0,4 1-5 15,0-1-6-15,4 1-5 16,0-2-8-16,4-1-6 0,-1-4-7 16,1-2-3-16,-1-3-3 0,-4-2-3 0,-1-2-1 15,-4-4-1-15,-4-2-1 0,-3-2 1 16,-4-2-1-16,-6-2 0 0,-2 1 0 15,-3-2-1-15,-5 0-1 0,0 0-2 16,-3 2-3-16,-1 3-3 0,-2 1-6 16,-1 2-10-16,-2 7-9 0,-3 4-14 15,-1 7-10-15,-1 6-118 0,-4 2-2 16,0 6-105-16,-6 4-196 0</inkml:trace>
  <inkml:trace contextRef="#ctx0" brushRef="#br0" timeOffset="307036.3399">23207 15726 482 0,'-5'0'120'15,"-1"-3"6"-15,0 2-63 0,-1-2-13 16,0 1-10-16,-2-2-1 0,-1 2-1 0,-1-1-2 15,-1 2-1-15,-2 0-1 0,0 1-1 16,-3 2-2-16,-1 2-3 0,0 2-3 16,0 4-2-16,-1 2-4 0,2 4-3 15,0 1-2-15,2 4-2 0,3 0-2 16,1 0 0-16,4 1-2 0,2-1-1 16,5-2-2-16,5 1-2 15,2-1-1-15,7-1-1 0,3-1-1 0,3-3-2 16,5-3-6-16,2-1-5 0,1-4-15 0,1-1-13 15,0-1-13-15,-4-3-14 16,-3 0-116-16,-3-1-126 0,-2-3-291 0</inkml:trace>
  <inkml:trace contextRef="#ctx0" brushRef="#br0" timeOffset="307287.6596">22994 15876 651 0,'-3'-1'144'0,"5"1"6"0,-1-1-112 15,7 0-10-15,3 1-7 0,2 1-2 0,3 0-2 16,2 1-6-16,1-2-12 0,4 5-17 15,0-1-14-15,-4 1-123 0,-1-1-126 16,2-1-310-16</inkml:trace>
  <inkml:trace contextRef="#ctx0" brushRef="#br0" timeOffset="307565.9151">23300 15866 682 0,'10'9'166'0,"1"2"9"16,3 2-114-16,2 5-7 0,0-1-3 15,-2 4-2-15,-1 1-7 0,-1 1-12 16,-2-2-8-16,-3 0-4 0,-2-3-4 16,-1-3-3-16,-3-3-3 0,0-4-1 15,-2-3-2-15,1-2-1 0,0-4-1 16,0-4-1-16,0-5 0 0,1-4-2 0,1-1-2 15,3-6-4-15,1-4-5 16,2-1-10-16,0 2-9 0,3 1-15 0,2 1-15 16,-2 2-7-16,2 4-13 0,-2 4-109 15,0 2-120-15,-1 2-276 0</inkml:trace>
  <inkml:trace contextRef="#ctx0" brushRef="#br0" timeOffset="307913.0382">23543 15811 616 0,'2'0'149'15,"1"2"6"-15,2-2-53 0,3 1-66 16,3 1-12-16,3 2-3 0,-1 1-1 16,1 0-3-16,-1 0-7 0,1-1-6 0,-1 4-5 15,0-3-8-15,-4 0-9 0,1-2-9 16,-1 1-8-16,-1-3-7 0,-3-1-7 15,0-1-4-15,-1 0 1 0,-2-2 6 16,-1 1 10-16,-2-2 8 0,0 1 11 16,-1 1 14-16,-2 1 13 0,0 1 10 15,-2 3 8-15,0 0 6 0,0 5 6 16,0 0 2-16,-2 3 1 0,1 4-2 16,0 3-1-16,3 2-2 0,-1 2-5 15,3 2-6-15,-1 1-6 0,4-1-6 0,1 0-4 16,0-4-8-16,2-2-11 0,2-2-11 15,0-5-13-15,3-3-11 0,0-2 7 16,2-3-134-16,0-5-123 0,2-2-289 16</inkml:trace>
  <inkml:trace contextRef="#ctx0" brushRef="#br0" timeOffset="308299.3254">23844 15885 236 0,'0'0'94'0,"0"0"11"0,-2 0-4 16,2 0-17-16,-1 0-10 0,-1 1-9 15,2-1-11-15,-1 0-13 0,0 0-7 16,1 0-2-16,-1 0 0 0,1 1 0 0,-4 2 4 15,2-1 2-15,-1 4 0 16,1 2 0-16,-1 1-1 0,1 5-2 0,-1 2-1 16,5 1-3-16,-1 4-3 0,0 1-4 15,2-4-3-15,-1 3-4 0,0-1-3 16,2-3-3-16,0-1-3 0,-2-4-3 16,2-2-2-16,1 0 0 0,-2-6-2 0,4 0 0 15,0-3-1-15,0-6-1 0,1-1-3 16,1-5-3-16,0-1-7 0,-2-5-9 15,-1-3-9-15,-2-4-13 0,-1 1-11 16,-2-1-9-16,-1 1-12 0,-4-2-110 16,-2 0-120-16,-1-1-281 0</inkml:trace>
  <inkml:trace contextRef="#ctx0" brushRef="#br0" timeOffset="308455.3208">23814 15615 644 0,'-5'4'150'0,"2"3"3"15,0 2-92-15,3 3-31 0,3 4-12 16,3 1-5-16,2 4-6 0,0 2-11 16,2 2-14-16,2-2-10 0,3 0-8 15,-1-1-4-15,-1-2-115 0,1-4-111 16,-1-3-262-16</inkml:trace>
  <inkml:trace contextRef="#ctx0" brushRef="#br0" timeOffset="308694.0769">24027 15874 602 0,'1'-1'136'0,"0"1"6"0,-1 1-93 16,3 2-15-16,-1 2-7 0,2 0-3 16,1 3 0-16,2-1-1 0,0 3-4 15,2 1-2-15,1 1-3 0,0 3-2 16,2 3-1-16,0 0-3 0,2 2-2 16,-2 0-2-16,1-2-2 0,1 0-1 15,-2-2-1-15,-3-2 0 0,-2-3 0 16,-2-1 1-16,-3-2-1 0,-4-2 0 0,-3-1 0 15,-2-1-1-15,-4-2-3 0,-2 1-3 16,-4-2-7-16,0-1-7 0,-3-1-7 16,2 0-10-16,0-1-12 0,2 0-112 15,1-2-114-15,3 2-278 0</inkml:trace>
  <inkml:trace contextRef="#ctx0" brushRef="#br0" timeOffset="309270.5464">24359 15890 698 0,'0'1'160'0,"2"-1"6"0,3 4-116 16,3-1-9-16,1 1-6 0,2 1-1 15,2 0-5-15,0-2-8 0,3 2-5 16,0-2-6-16,1 2-4 0,-1-3-4 16,0 2-7-16,0-1-11 0,-1 0-11 15,-4-1-11-15,-3 0-8 0,-3-1-4 16,-3-1-6-16,-2-1 1 0,-1-1 5 0,-2 1 9 15,-2 0 10-15,-3 2 8 0,1 0 7 16,-3 3 11-16,-1 2 12 0,1 2 10 16,-2 3 11-16,2 2 6 0,2 4 5 15,-1 0 3-15,3 3 2 0,2 1-5 16,1-2-3-16,3 0-7 0,1-1-6 16,1-1-5-16,4-2-5 0,2-2-10 15,0-2-9-15,3 0-12 0,3-1-12 16,1-4-9-16,-2-2-11 0,3-1-29 15,-1-5-88-15,-1 0-106 0,1-4-245 0</inkml:trace>
  <inkml:trace contextRef="#ctx0" brushRef="#br0" timeOffset="309639.4304">24656 16005 544 0,'0'-11'135'0,"0"3"9"15,0 2-60-15,0 3-32 0,-1 1-9 0,1 2-2 16,-1 3 0-16,-1 1 0 15,-3-2-4-15,3 4-5 0,0 1-2 0,-3-2-2 16,4 4-3-16,0 0-3 0,-1-1-4 16,2 2-2-16,0 0-3 0,0 1 0 15,4 1-2-15,-3 0-1 0,1 0 1 16,-1 2-2-16,1-2-2 0,1-1-1 16,-2-2-2-16,1-2-2 0,1-2-1 15,0-1-1-15,0-4 0 0,1-4-2 16,0-1 0-16,3-3-2 0,-1-5-2 0,0 0 0 15,1-3-2-15,1 0 1 0,-2 1 0 16,0 1 0-16,0 1 3 0,0 4 0 16,-1 0 2-16,0 7 0 15,0 0 1-15,0 6 0 0,-2 1 1 0,2 2-1 16,-1 4 0-16,0 2-1 0,0-1-6 16,0 1-7-16,1-1-6 0,0 0-11 15,0-1-9-15,1-3-10 0,3-1-6 16,0-2-3-16,2-2-7 0,2-2-106 0,-2-2-106 15,1-3-269-15</inkml:trace>
  <inkml:trace contextRef="#ctx0" brushRef="#br0" timeOffset="309933.6313">24977 15885 598 0,'-5'-1'147'0,"-2"1"6"16,0 1-83-16,-1 1-20 0,1 4-8 15,1 3-4-15,0 0-3 0,1 3-6 16,1 1-5-16,2 2-5 0,1 1-4 16,3-1-4-16,2-2-3 0,1 1-4 15,1-2-1-15,2-1-1 0,3-1-1 16,2-3-1-16,1-1 1 0,2-1-2 16,5 0 0-16,1-3-3 0,0 1-3 15,0-3-4-15,-1 1-3 0,-3 0-2 16,-2 0-3-16,-5 1 1 0,-5 0 2 0,-3 3 4 15,-6 1 3-15,-4 0 3 0,-5 3 2 16,-5-1-4-16,-7 3-12 0,-4 3-10 16,-4-1 28-16,-6 2-157 0,-6 2-128 15,-2 4-318-15</inkml:trace>
  <inkml:trace contextRef="#ctx0" brushRef="#br0" timeOffset="310235.763">23940 16326 732 0,'-3'2'154'0,"2"4"7"15,1 7-125-15,3 6-6 0,-1 7-4 16,2 3 1-16,-2 6 1 0,-1 0-1 16,2 2-6-16,-1 1-8 0,1-3-5 15,-2 0-3-15,0-3-4 0,-1-1-7 16,0-2-11-16,-1-4-12 0,-1-1-14 16,-1-5-12-16,1-2 19 0,-3-4-144 15,0-7-125-15,0-4-292 0</inkml:trace>
  <inkml:trace contextRef="#ctx0" brushRef="#br0" timeOffset="310947.432">23850 16489 575 0,'10'-28'137'16,"3"-1"9"-16,1 1-62 0,6 4-38 16,4 0-4-16,2 4 3 0,2 1 1 15,2 2-2-15,-1 7-7 0,-1 8-9 16,-3 2-5-16,-4 6-6 0,-3 7-6 15,-6 6-4-15,-5 4-2 0,-3 4-2 16,-5 2 0-16,-4 6-2 0,-4 0 0 0,-4 1 0 16,-5-3-1-16,-2 0 0 0,-4-4 1 15,-2-1-1-15,-1-4-1 0,1-3 1 16,3-6 0-16,3-2-2 0,3-5-2 16,6-8-2-16,2-1-2 0,7-5-1 15,1-1-1-15,4-4 1 0,2 1 0 16,3-2 3-16,3 3 3 0,2 0 1 15,2 1 1-15,1-1 1 0,2 7 1 16,3 2-1-16,-1 6 1 0,-1 1 0 0,1 5 0 16,-3 3 0-16,1 6-1 15,-3-3 1-15,-3 3-1 0,-1-5 0 16,0-1-2-16,0-2-1 0,-1-2-6 16,0-3-4-16,1-6-4 0,0-4-2 0,1-2-1 15,1-5 0-15,-2 0 2 0,2-5 5 16,-1-1 5-16,3 0 3 0,-2 0 3 15,1 0 1-15,-2-1 1 0,0 0 1 16,-1 2 0-16,0-1 1 0,-4 1-1 0,-1 1 1 16,-3 2 1-16,0 1 2 0,-2 3 2 15,-2-1 4-15,0 2 2 0,-3 1 1 16,0 3 1-16,-1 1 0 0,-1 3-1 16,-4 2-3-16,-1 3-2 0,0 3 0 15,-1 2 1-15,0 3 2 0,0 2 3 16,2 0 0-16,3 2 1 0,3-1 2 15,1 0 0-15,5 3-2 0,1-1-3 0,3-1-1 16,5-1-1-16,2-3-1 0,3 0-2 16,1-1-2-16,2-7 0 0,1-2-2 15,0-3 0-15,-1-2-1 0,1-2-1 16,-2-3-1-16,-1-4-1 0,-2-2 0 16,-2-3 0-16,0-2-1 0,-3-1 0 15,-4-3-1-15,-3 0 0 0,-4 1-1 16,-1 0 0-16,-6 1-2 0,-3 1-4 15,-1 0-8-15,-3 2-8 0,1 0-9 16,-4 4-10-16,1 3-13 0,0 0-4 0,2 6-3 16,2 1 1-16,2 4 0 0,1 2-11 15,5 1-82-15,3 1-93 0,3 0-239 16</inkml:trace>
  <inkml:trace contextRef="#ctx0" brushRef="#br0" timeOffset="311205.7416">24697 16538 583 0,'16'-16'143'0,"-4"0"8"0,-1 1-79 16,-1 3-21-16,-3 2-8 0,-1 4-2 15,-2 1 0-15,-3 3-3 0,-1 2-6 16,-2 2-3-16,-2 5-2 0,-3 4-3 16,-2 7-3-16,-3 1-4 0,-2 7-3 15,0 2 0-15,-1 3 1 0,-1 1 0 16,4-2 0-16,1 2 0 0,5 0-1 15,3-4-1-15,5-1-2 0,2-1-3 16,4-2-3-16,5-3-1 0,3-4-3 0,3-5-5 16,3-2-8-16,5-4-16 0,1-3-21 15,2-6-24-15,2-2-127 0,-1-4-7 16,-4-2-123-16,0-2-223 0</inkml:trace>
  <inkml:trace contextRef="#ctx0" brushRef="#br0" timeOffset="311882.9301">22520 14567 544 0,'0'-12'127'0,"3"2"6"15,0 4-79-15,6 6-7 0,4 7 1 16,3 6 4-16,4 6 0 0,2 4 1 16,1 2-2-16,2 2-5 0,-1-2-6 0,-3-3-5 15,1-5-8-15,3-6-5 0,-1-6-2 16,2-8-4-16,2-11-2 16,5-10-4-16,7-14-3 0,6-12-5 0,4-9-10 15,4-10-15-15,2-3-31 0,2-4 51 16,-5-2-198-16,-7-2-158 0,-6 0-392 15</inkml:trace>
  <inkml:trace contextRef="#ctx0" brushRef="#br0" timeOffset="313560.5602">20242 15474 351 0,'-1'-13'108'0,"-1"-2"5"15,1 3-34-15,0 1-14 0,0 0-15 16,-1 2-15-16,1 1-11 0,1 3-6 15,0 0-4-15,0 3-4 0,0 2-2 16,0 1 2-16,0 4 0 0,-1 3 1 16,-1 6-1-16,-1 5 1 0,1 7 0 15,-1 3 1-15,-2 6-2 0,2 2 0 0,-2-1-1 16,0 1-1-16,0 0 0 16,0-3-1-1,0-2-1-15,2-5 0 0,1-4-1 0,2-2-1 0,2-3 1 0,1-3-1 16,2-4 0-16,4-2 1 0,0-1-1 15,6-2 1-15,2-1-1 0,3-2 0 16,3-2-1-16,2-2 0 0,2-1 0 16,2 0-2-16,-1-2 0 0,0 1-1 15,2-2-5-15,0 2-5 0,-4-2-6 16,-3 2-5-16,-1-2-5 0,-3 0-3 0,-4 0-4 16,-3 0 2-16,-7-3 2 0,1-1 5 15,-5-1 5-15,-1-2 4 0,-4 0 4 16,-3-2 6-16,-2 2 7 0,-2 0 6 15,0-1 6-15,0 5 3 0,-1 2 2 16,4 1 2-16,1 1 0 0,2 2-4 16,3 2-5-16,3 1-2 0,3 3-3 15,1 1-1-15,1 2-1 0,3 3 0 0,2 2 0 16,1 1 1-16,0 0 0 0,2-1-1 16,-3-2-1-16,-2-2-1 0,0-2 0 15,-3-1-1-15,-2 0 1 0,-2 1-1 16,-3-1 1-16,0 3-1 0,-2 3 0 15,0-2 1-15,-4 2-1 0,0-1-3 16,1-1-8-16,1-2-10 0,3-2-6 16,2-1-3-16,0-3-117 0,5-2-112 15,6-4-268-15</inkml:trace>
  <inkml:trace contextRef="#ctx0" brushRef="#br0" timeOffset="314053.5723">20992 15648 370 0,'2'-3'108'15,"-1"-2"6"-15,-1-1-1 0,0 1-64 16,-1-1-15-16,-1 1-6 0,-1 0-2 16,-1 0-2-16,-2 1-2 0,1 4-3 15,-2-1-1-15,-2 2 0 0,0 2 0 0,-1-1-1 16,-1 4-2-16,0 2 0 0,0 0-2 15,0 2-2-15,-2 2-2 0,0 3-2 16,1 2 0-16,0 4-1 0,-1 1 2 16,2 1 0-16,1 2 1 0,4 1 2 15,1-3 0-15,3 0 0 0,2-1-1 0,4 0-1 16,1 0-2-16,3-1-1 0,2-4-2 16,2-1-1-16,2-2-1 0,2-5 0 15,1-3 0-15,1-3-1 0,2-3-4 16,-3-3-6-16,0 0-6 0,0-3-7 15,-1 0-9-15,-2-2-7 0,-3 0-6 16,-3-1-2-16,-1 0-111 0,-3 0-109 16,-4-1-267-16</inkml:trace>
  <inkml:trace contextRef="#ctx0" brushRef="#br0" timeOffset="314240.4698">20818 15826 553 0,'-7'-4'141'0,"4"2"0"16,-1-3-18-16,4 5-103 0,4-1-13 16,2 1-5-16,4-1-2 0,2 1 1 15,3-3-1-15,3 3-1 0,3 0-6 16,2-1-7-16,3 2-9 0,1 0-28 0,0 1-91 16,0 0-106-16,1 0-253 0</inkml:trace>
  <inkml:trace contextRef="#ctx0" brushRef="#br0" timeOffset="314578.4301">21173 15887 368 0,'-1'-11'98'0,"-2"-2"7"16,1 2-47-16,2-3-10 0,-3 2-5 15,2 1-2-15,0 2-3 0,1 2-6 16,0 3-2-16,0 1-4 0,-1 3-4 16,-1 1-2-16,1 1-2 0,1 6-2 15,-1 3-1-15,-2 2-2 0,1 4 2 16,0 3 1-16,0 3 2 0,2 4-1 0,0-2 0 16,4 2-2-16,0-3-1 15,3 1-2-15,3-5-3 0,0-4-3 0,1-5-1 16,0-3-1-16,0-6-1 0,1-2-1 15,0-7 0-15,2-4 0 0,-2-5-1 16,-1-2-2-16,1-5-5 0,-2 0-6 16,0 0-7-16,-3 0-8 0,-2 1-8 15,-1 2-9-15,-1 2-25 0,-3 1-89 0,-2 1-106 16,-1 2-249-16</inkml:trace>
  <inkml:trace contextRef="#ctx0" brushRef="#br0" timeOffset="315353.6748">21505 15764 540 0,'-6'6'122'16,"-2"-1"4"-16,0 2-86 0,-2 3-11 15,1 3-3-15,1 3 1 0,-1 1 1 16,3 2 0-16,0 0-2 0,3 3 1 16,3 2-3-16,4-1-1 0,4 0-5 15,0 0-3-15,2-3-4 0,1-2-2 16,2-2-4-16,0-5-1 0,0-2-2 0,1-4 0 16,-1-4-1-16,-1-3 0 0,-2-3-2 15,0-4-3-15,-3 0-4 0,-2-5-4 16,-2-2-5-16,-6-3-4 0,-1 1-2 15,-2 0-2-15,-5-1 2 16,-1 2 1-16,-4-1 4 0,-1 2 5 16,0 0 4-16,0 1 3 0,1 3 3 0,4 1 3 15,1 1 3-15,2 3 2 0,4 2 1 16,1 1 0-16,4 2 1 0,4-1 0 16,1 1-1-16,5 1-2 0,2 0 0 0,4 1-2 15,2 0 0-15,4 1 0 0,2-1-1 16,-1 1-1-16,-1 0 0 0,0-1-2 15,-4 0-2-15,1 0-5 0,-3-1-2 16,-3 0-4-16,-2-2-2 0,-2 2-1 16,-2 0 1-16,-2-2 3 0,-3 2 3 15,0 0 4-15,-4 1 5 0,-1 0 4 16,-1-1 5-16,0 1 3 0,-1 1 4 16,2-1 4-16,-1 0 3 0,0 1 0 0,3-1-1 15,1 0-1-15,0 0 0 16,4-1-1-16,1 1-2 0,2-3-2 15,2 0-1-15,2-1-2 0,1-1-1 0,3 0-3 16,1 0-3-16,0 2-1 16,-1-1-2-16,0 4-4 0,-1 0-5 0,-1 0-6 15,-4 1-5-15,-2 1-5 0,-2-2-3 16,-1 1-2-16,-2-1 2 0,-2 0 3 16,-2 1 4-16,-3-1 5 0,0 2 5 15,-4 3 3-15,-2 0 4 0,-2 1 3 0,-1 0 5 16,0 2 3-16,0 0 3 0,2 1 2 15,1 2 1-15,2 1 1 0,3 1-2 16,1 2-1-16,3 4-3 0,2 0-1 16,1 3-2-16,3 2-1 0,1-2-2 15,3 0-2-15,4 0-3 0,2-4-6 16,-1-2-5-16,2-1-6 0,1-7-8 16,1 0-14-16,-2-6-102 0,0-2-103 0,-3-3-252 15</inkml:trace>
  <inkml:trace contextRef="#ctx0" brushRef="#br0" timeOffset="315717.9435">21991 15868 511 0,'1'-10'122'0,"0"1"3"16,-2 1-68-16,-2 2-24 0,-1 3-7 16,-2 3-2-16,-2 3 0 0,-1 4 2 0,-4 0 0 15,1 3 0-15,1 2 0 0,1 4-1 16,1 1-1-16,0 1-1 0,2 1-3 15,2 2-3-15,1 0-2 0,2 0-2 16,0-4-3-16,2 0-3 0,3-4-1 16,2-4-3-16,-2-4 0 0,5-4-1 15,0-2-1-15,3-5 0 0,3-7-1 16,0-2-2-16,4-4-1 0,-1-3-3 16,0-1-2-16,-1 1-2 15,-3 2 0-15,-2 3 0 0,-3 4 1 0,-1 4 1 0,-2 3 3 16,-3 3 0-16,-2 6 2 0,-2 1 1 15,-2 4 1-15,2 6 0 16,-3 2 0-16,0 3 1 0,3 3 0 0,3 1-1 16,1 0-4-16,4-3-7 0,4-3-7 15,4-2-6-15,0-5-6 0,4-3-7 16,0-5-9-16,-1-4-30 0,-2-1-70 16,-1-6-94-16,-3-2-227 0</inkml:trace>
  <inkml:trace contextRef="#ctx0" brushRef="#br0" timeOffset="316060.8506">22205 15911 490 0,'-6'0'124'16,"0"0"6"-16,-1 3-53 0,-1 2-33 15,4 2-9-15,-1 4-3 0,0 3-2 16,1 1-2-16,3 2-3 0,1 0-3 16,1 0-1-16,0-3-4 0,3-2-3 0,1-2-3 15,1-3-2-15,1-3-2 0,1-4-2 16,-1-6-2-16,3-1-1 0,-2-7 0 15,1-6-2-15,-3-3-2 0,1-4-1 16,-2-3-2-16,0 0-1 16,-1-2-1-16,-3-2-2 0,-2-1-4 0,0 1-5 15,-5-3-2-15,-4 2 1 0,-5-6-1 16,2 8 3-16,-2 5 1 0,0 4 6 16,2 5 6-16,1 7 4 0,0 7 0 0,6 12 1 15,-1 1 0-15,1 4 0 0,2 5-1 16,3 3 1-16,2 1-2 0,4 2-4 15,4-1-5-15,3 1-4 0,3-1-3 16,2-1-6-16,1-2-6 0,3-5-13 16,2-2-28-16,-1-3-57 0,0-4-86 15,0-1-198-15</inkml:trace>
  <inkml:trace contextRef="#ctx0" brushRef="#br0" timeOffset="316601.271">22395 15762 541 0,'-5'-1'130'0,"-2"2"4"0,0 3-72 16,-3 1-28-16,1 1-10 0,-1 0-5 15,3 1-4-15,1 0-3 0,1 0-2 16,3-1-2-16,0 0 0 0,5 2-2 16,1-1 0-16,0 1-1 0,3 1-2 15,2 0 0-15,1-2-1 0,1-1-1 16,-2-1 0-16,-1-1 0 0,0-1-1 16,-3-1 1-16,-3 1 0 0,-1 1 0 15,-1 2 5-15,-1 3 2 0,-1 2 5 0,-2 3 1 16,0 3 1-16,1 2 0 0,-1 2 0 15,1 0-4-15,2-3-3 0,1-1-3 16,3-2-2-16,0-3-2 0,2-6 1 16,0-1-2-16,3-5-5 0,1-5-6 15,4-5-10-15,1-6-6 0,0-6-6 16,2-3-4-16,-2-5-5 0,0-4-2 16,-6 0-5-16,-1-6-48 0,-6 1-18 0,-4 2-16 15,-2 1 42-15,-1 1 48 16,-4 5 34-16,1 4 24 0,-1 9 67 0,-1 6 30 15,1 4 27-15,0 4-33 0,2 4-40 16,2 4-25-16,2 3-10 0,1 3-5 16,5 1-4-16,1 4-2 0,5 3-2 15,0 3-1-15,6 3-2 0,0-1-2 16,4 3-2-16,1-1-3 0,1 1-3 16,1-4-1-16,-1 1-2 0,1-4-2 15,0 1 0-15,-1-2-1 0,-3-2 0 0,-2-3 0 16,-1 0-1-16,-3-3 1 0,-2-2-1 15,-4-3 1-15,-3-1-1 0,-2-3 1 16,-4 0 0-16,-2 0-1 0,-3-1 1 16,-4 1-1-16,-3 2 0 0,-2 1 1 15,-3 1-1-15,-3 0 0 0,-3 0-5 16,-1 2-10-16,1-1-13 0,1-1-14 16,1 1-130-16,1 0-134 0,2 0-326 15</inkml:trace>
  <inkml:trace contextRef="#ctx0" brushRef="#br1" timeOffset="452430.1453">21598 15435 513 0,'-6'-6'114'16,"1"-1"1"-16,-4-1-87 0,-1 0-9 15,-2 2-4-15,-1-2-1 0,-1 1-1 16,-2-2 0-16,-1 0-1 0,-2-1 1 15,-1 0 0-15,3-1 0 0,-4 0 0 0,1 0-1 16,-2 0-1-16,3 0-2 0,-3 1-1 16,-2-1-1-16,0 3-2 0,-1-1-1 15,2 2-1-15,-1 4 0 0,-2-1-1 16,-2 3 0-16,1 0-1 16,-1 1 1-16,-2 1-1 0,-3-1 0 0,0 1 0 15,1 3 0-15,2 2 0 0,-1 2 0 16,0 1-1-16,6 2 0 0,-2 3 0 15,1 4 0-15,1 1 0 0,1 0 1 0,1 2-1 16,2 6 1-16,-1 5 0 0,3 1 0 16,0 2 0-16,-1 2 0 0,1 1 0 15,-3 1 0-15,-2-1 0 0,2 0-1 16,-1-1 1-16,1-1-1 0,1-2 1 16,3-1-1-16,1 0 0 0,3 3 0 15,3-2 0-15,0 1 0 0,3 2 1 16,1 0-1-16,1 0 0 0,1-2 0 0,2-1 0 15,1-2 0-15,1 1 1 0,0-2-1 16,2 2 0-16,4 0 1 0,0 1-1 16,4 2 1-16,3 0-1 0,3 1 1 15,2-2-1-15,5-1 1 0,2 0-1 16,1-1 0-16,2-2 1 0,-2-2-1 16,1-3 0-16,1 2 1 0,-4-2-1 15,3-1 0-15,0-3 0 0,-2-2 1 16,2 1-1-16,3 0 0 0,1-4 0 15,0 0 1-15,2 1-1 0,1 0 0 0,5-2 0 16,0-1 1-16,0-2-1 0,2 2 0 16,-3-4 0-16,3-3 0 0,-1 0 0 15,-2-3 0-15,-1-1 1 0,2 1-1 16,0-1 0-16,4-1 0 0,0-2 0 16,3 1 1-16,-1-1-1 0,0-3 0 15,0-2 0-15,2-1 0 0,-1-3 1 16,0 2-1-16,-2-4 0 0,2 1 1 15,2 0-1-15,2-1 0 0,0 0 1 16,-3 0-1-16,3 0 0 0,-2 1 0 0,-2-3 1 16,1 0-1-16,-5 0 0 0,2-3 0 15,-2 2 1-15,-1-4-1 0,0 0 0 16,1-1 0-16,-2 2 0 0,2 1 0 16,-5-1 1-16,2-2-1 0,-3 3 0 15,-2-3 0-15,-3 1 0 0,-2-4 0 16,-1 2 0-16,-2-2 0 0,-2-2 1 15,-2 1-1-15,0-2 0 0,-3-1 0 16,-2-1 0-16,-2-2 1 0,-3 1-1 0,-3-3 0 16,-1 3 0-16,0-2 0 0,-2 1 1 15,-4 1-1-15,0-1 0 0,0 0 0 16,0 1 0-16,-2 0 1 0,0-1-1 16,-1 1 0-16,-3-2 0 0,-3-2 1 15,0-1-1-15,-3-3 0 0,-2 1 0 16,-3 2 0-16,-3-1 0 0,1 4 0 15,-2 3 0-15,-2 0 0 0,1 2 0 0,-2 1 0 16,-1-2 0-16,2 2 0 0,-2 0 0 16,-2-2 0-16,1 3 1 0,-4 0 0 15,1-1-1-15,0-3 1 0,0 0 0 16,1-1 0-16,-1 0-1 0,2-2 1 16,-2 2-1-16,1 0 1 0,-1 3 0 15,-1 0 0-15,0 5 0 0,0 2 1 16,-2 1-1-16,-1 1 1 0,-3-2 0 15,-3 2-2-15,-3 2 1 0,-2 0-4 16,-2 6-6-16,-4 3-8 0,-4 9-11 0,1 9 34 16,-6 5-154-16,-8 6-120 0,-4 4-300 15</inkml:trace>
  <inkml:trace contextRef="#ctx0" brushRef="#br1" timeOffset="477962.7474">21764 12181 431 0,'-3'-5'118'0,"3"1"5"0,-3 2-15 0,3-2-73 16,2 3-6-16,0-1-1 0,3 4-3 16,2-1-3-16,2 1-3 0,1 3-2 15,3 0 0-15,3 0-1 0,0 1-2 16,1-1-1-16,1 0-3 0,2 0-2 16,2-1-1-16,0-2-1 0,-1-1-3 15,1 2 0-15,-1-2-1 0,-3 0-1 16,-2 3 0-16,-2-2 0 0,-6 3 0 15,-3 3 1-15,-5-1-1 0,-6 1 1 0,-5 2-1 16,-5 3 0-16,-4 2 0 0,-3 1 0 16,0 1 0-16,0 3-2 0,1 1-3 15,2 0-7-15,4 0-5 0,3-4-9 16,3-3-16-16,1 0-111 0,3-6-117 16,4-1-279-16</inkml:trace>
  <inkml:trace contextRef="#ctx0" brushRef="#br1" timeOffset="478745.7068">21581 12274 383 0,'-6'1'103'0,"-2"-2"4"0,-2 0-23 16,-2-1-47-16,1 0-5 0,0-2-1 16,-1 0-1-16,-2 0-2 0,2-3-2 15,1 3 1-15,1-1-1 0,1 0-2 16,2 2 0-16,1 1-2 0,4-1-2 15,1 2-3-15,1 1-4 0,2 0-1 16,5 0-2-16,3 3-1 0,5-2-2 16,1 3 2-16,6 0 0 0,4 1 0 0,-1 0 0 15,2 0-2-15,0 0-1 0,-2-3-2 16,0 1-1-16,-1-2-1 16,1-2-3-16,0 1-7 0,-1-3-12 0,1 3-9 15,1-1-21-15,-4 0-112 0,-3 1-123 16,-2 1-289-16</inkml:trace>
  <inkml:trace contextRef="#ctx0" brushRef="#br1" timeOffset="480823.4772">22569 12130 489 0,'0'-4'123'16,"-6"0"3"-16,-1 1-70 0,-6 3-14 0,0 5-5 15,-5 3-5-15,-3 4-5 16,0 4-4-16,0 5-1 0,-1 4-2 0,5 4-1 16,0-1-1-16,5 1-3 0,5 3-1 15,4-1-2-15,4-3-4 0,4-5-2 16,2-2-3-16,5-5 0 0,3-5-2 15,1-5 1-15,2-5-2 0,1-3 1 16,2-7 0-16,0-3 0 0,1-5 0 16,-4-5 0-16,0-3 0 0,-3-1 0 15,-3-3 0-15,-2 1 0 0,-3 0-1 16,-4 1 1-16,-1 6-1 0,0 3 0 16,-4 0 1-16,0 9-1 0,-2 4 1 15,-2 5 1-15,1 6 1 0,-1 5 1 0,-1 4 1 16,-1 5 1-16,2 2 1 0,0 3 0 15,2 2-2-15,2 0 0 0,2 0-1 16,5-4-2-16,0-1-1 0,6 0-9 16,1-6-12-16,3-5-10 0,2 0-13 15,0-6 47-15,-1-4-170 0,2-2-128 16,1-5-309-16</inkml:trace>
  <inkml:trace contextRef="#ctx0" brushRef="#br1" timeOffset="481106.9688">22850 12190 585 0,'1'3'137'0,"-2"2"5"16,-1 0-91-16,2 2-14 0,-2 4-5 16,1 3-5-16,0 0-5 0,-1 3-5 15,1 1-6-15,1 0-4 0,0 1-8 16,4-1-12-16,-1-2-13 0,2-2 68 0,-2-1-196 16,2-5-131-16,0-4-345 0</inkml:trace>
  <inkml:trace contextRef="#ctx0" brushRef="#br1" timeOffset="481361.8423">22987 12192 535 0,'8'-4'128'0,"0"-1"3"16,3 0-80-16,4 2-21 0,3 0-7 15,2-1-4-15,2 2-6 0,-2-1-5 16,5 2-4-16,-4 0-4 0,-2-1-4 0,-3-1-7 16,0 1-11-16,-4-1-10 0,-2 1-104 15,-2 1-104-15,-5-2-256 0</inkml:trace>
  <inkml:trace contextRef="#ctx0" brushRef="#br1" timeOffset="481520.4078">23179 12177 547 0,'-6'15'134'0,"-2"-1"5"15,-2 4-83-15,1-4-11 0,2 6-5 0,1 3-7 16,1-1-6-16,1 3-6 0,2-5-4 16,2 0-3-16,3 2-5 0,3-5-9 15,2-3-12-15,2-2-10 0,-1-5-17 16,4-3-116-16,-1-5-123 0,3-3-297 15</inkml:trace>
  <inkml:trace contextRef="#ctx0" brushRef="#br1" timeOffset="481717.8835">23418 12216 628 0,'-6'5'154'0,"-1"2"6"0,0 2-86 15,3 2-32-15,-1-1-6 0,1 1-4 16,2 1-9-16,2 0-8 0,2 1-6 16,0-2-8-16,3-3-11 0,1 2-17 15,2-1-11-15,0-3-19 0,1 0-112 16,1-3-125-16,0 0-284 0</inkml:trace>
  <inkml:trace contextRef="#ctx0" brushRef="#br1" timeOffset="482226.5801">23870 12176 563 0,'-5'-5'138'0,"-6"2"5"16,-4 3-81-16,-2 5-18 0,-2 3-6 0,-1 4-2 16,-2 3-5-16,0 3-1 15,2 3-1-15,4 3-2 0,4 1-2 0,2-1-3 16,4 0-4-16,6-1-3 0,4-1-5 15,2-3-4-15,3-4-3 0,0-4 0 16,6-1-2-16,1-4 0 0,-1-6 0 16,4-4 0-16,0-5 0 0,-1-1 0 15,-1-6-1-15,0-5 1 0,-1-1 0 16,-2-1-1-16,-4-4 0 0,1 1 0 0,-4 2 0 16,-1 0 0-16,-1 5 0 0,-1 3-1 15,-3 4 1-15,0 4 0 0,-2 5 0 16,1 4 0-16,-3 4-1 0,0 4 1 15,-1 4 0-15,2 4 0 0,-3 1 0 16,2 2 0-16,2 1 0 0,4-3 1 16,0 0-1-16,3-3 0 0,4-3 0 15,5-1-2-15,4-3-8 0,5-6-10 16,3-1-14-16,5-2-10 0,-1-3-17 16,1-3-113-16,-4-1-2 0,-1-2-96 15,0-1-184-15</inkml:trace>
  <inkml:trace contextRef="#ctx0" brushRef="#br1" timeOffset="482887.0237">24203 12113 615 0,'-2'1'139'0,"-1"-1"3"0,3 2-101 0,3-4-15 15,2 5-4-15,2-1-2 0,2 1-2 16,4-2-6-16,2 2-1 0,4-2-3 15,1 1-1-15,2-2-2 0,1-1-1 16,2 1-1-16,-2-2 0 0,-3-1-2 16,-7 2 1-16,1 1-1 0,-6 0 1 15,-4 4 4-15,-7 0 3 0,-5 7 2 16,-4 4 2-16,-7-1 2 0,-3 5 2 16,0 4 0-16,-1 1-1 15,3 1-2-15,2 0-2 0,6-3 0 0,7 3-4 16,4-7-1-16,3-1-2 0,2-5-2 15,7-1-1-15,1-3-1 0,4-1-1 0,1-3 0 16,3-3 1-16,-1-2-1 0,2-3 0 16,-3-2 0-16,2-1 0 0,-2-3-1 15,1-1-1-15,-3-2 1 0,1 1-1 16,-2 1 1-16,-3-2-1 0,-2 0 1 16,-4 1 0-16,-3 4 1 0,-1 0 0 15,-2 3 0-15,-4 2 0 0,0 3 1 0,-3 1 0 16,1 3 0-16,-3-2 1 0,1 3 1 15,-2 0 1-15,1 1 0 0,1 0 1 16,3 3 0-16,-1-1-1 0,1 2 1 16,2-3-2-16,1 1 0 0,2-2-1 15,0-1 0-15,1-2-1 0,2 0-1 16,-1-2 1-16,0 2-1 0,1-2 1 16,1 0 0-16,-2 0 0 0,0 0 2 15,0 2 0-15,1 1 2 0,-1-2 2 0,0 3 2 16,-1 1 0-16,2 0 1 15,-1 2-1-15,2-1 0 0,-2 1-2 0,3 1-1 16,1-3-2-16,2 3-1 0,0-4 0 16,2-3-2-16,3 1 1 0,1-5-1 15,-1-3-1-15,2 1 1 0,-1-6 0 16,-1 0 0-16,-1 0-1 0,-2-1 0 0,-3 1-2 16,0 1-4-16,-6-1-6 0,-2 0-10 15,-3 0-13-15,-3-1-19 0,-3 0-11 16,-2-1-25-16,-4 0-102 0,-4 2-123 15,0-1-275-15</inkml:trace>
  <inkml:trace contextRef="#ctx0" brushRef="#br1" timeOffset="483036.6247">24634 11903 747 0,'-8'-10'184'0,"0"1"3"0,0 3-113 15,2 2-23-15,1 2-14 0,1 1-11 16,2 2-13-16,1 4-15 0,1 2-21 15,1 2-25-15,2 3-21 0,1 3-121 16,2 2-141-16,2 2-324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3:02:46.8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1944 3911 196 0,'-6'-2'0'16,"0"1"-28"-16,-2-1-139 0</inkml:trace>
  <inkml:trace contextRef="#ctx0" brushRef="#br0" timeOffset="224.3907">1930 3781 427 0,'5'-27'121'0,"0"0"6"0,0-2-42 0,0 1-18 15,0-2-12-15,-1 2-2 0,1 3-1 16,-3 4 0-16,-1 2 1 0,-2 5 1 16,2 5-3-16,-1 5-4 0,1 9-5 15,-1 8-8-15,2 5-6 0,-2 3-7 16,2 8-5-16,-2 5-3 0,0 7-4 15,1-1-2-15,-1 2-3 0,2 1 0 0,-2 3-2 16,1-2-1-16,0-1-3 0,-1-5-6 16,0-3-12-16,1-4-20 0,-1-2-23 15,1-9-16-15,3-4-125 0,0-7-142 16,4-3-316-16</inkml:trace>
  <inkml:trace contextRef="#ctx0" brushRef="#br0" timeOffset="442.3242">2286 3590 643 0,'-4'5'165'0,"-1"2"7"16,-1 5-73-16,2 3-40 0,2 6-11 16,-2 4-9-16,4 3-8 0,1 3-8 15,2 2-8-15,2 1-5 0,1-2-4 16,0-2-2-16,3 1-2 0,0-4-2 0,-4-7-5 15,5 0-11-15,-1-2-16 0,0-4-17 16,-1 0-15-16,-2-4-124 0,-4-3-138 16,3 1-309-16</inkml:trace>
  <inkml:trace contextRef="#ctx0" brushRef="#br0" timeOffset="636.8088">1988 3867 688 0,'-7'-4'184'0,"1"1"5"16,3-1-81-16,3 3-43 0,1-2-15 16,3 2-12-16,6-1-14 0,2 0-11 15,6 0-4-15,4 0-2 0,5-2-4 16,5 0-8-16,4-1-11 0,3-1-18 16,1-2-22-16,2 0-15 0,-3 1-127 15,-1-2-141-15,1 1-319 0</inkml:trace>
  <inkml:trace contextRef="#ctx0" brushRef="#br0" timeOffset="869.7336">2683 3594 772 0,'-22'12'189'0,"-1"2"5"0,0 3-116 0,4 5-22 15,0 1-13-15,6 3-13 16,3 1-11-16,5 1-7 0,5 3-4 0,6 0-4 16,3-2-3-16,5-1-2 0,4-4-6 15,1 0-9-15,4-4-13 0,1-4-16 16,4-2-21-16,1-6 41 0,0-3-174 16,0-4-141-16,2-4-337 0</inkml:trace>
  <inkml:trace contextRef="#ctx0" brushRef="#br0" timeOffset="1282.167">2902 3765 797 0,'-9'0'189'0,"6"2"3"0,1-1-114 0,4 0-33 16,1 2-16-16,3-1-8 0,1 0-7 15,4 2-5-15,1-1-3 0,0 1-3 16,2 0-2-16,-2-1-1 16,4 0-1-16,0 2-1 0,0 0-1 0,-1 0-1 15,1-3-1-15,0 2 0 0,-2 0-3 16,-4-1-1-16,-3 1-1 0,-3-1 0 16,-6 0 0-16,-3 1 1 0,-2 2 1 15,-4 1 1-15,-4 2 3 0,1 2 1 16,-3 0 2-16,1 5 3 0,1 0 3 0,3 0 3 15,1-2 3-15,2 2 1 0,2-5 1 16,3 2 1-16,2-5-2 0,2 1-3 16,0-4-2-16,2 0-2 0,2-2-1 15,2 0-2-15,1-2-1 0,3-1 1 16,1-1-1-16,3 0-1 0,1-1-1 16,4 1-2-16,2 0-4 0,-1 1-7 15,4-3-8-15,-3 2-19 0,-1 0-16 16,1-2-12-16,-2 2-61 0,-4-1-62 15,-2 2-116-15,-1-1-240 0</inkml:trace>
  <inkml:trace contextRef="#ctx0" brushRef="#br0" timeOffset="1698.0564">3333 3567 659 0,'9'-13'173'0,"-5"-3"6"16,3 2-66-16,1 6-52 15,2 3-15-15,2 6-8 0,2 6-9 0,-1 3-7 16,2 6-5-16,0 5-4 0,-1 0-2 16,2 4-2-16,0 3-1 0,1 2 0 15,3 5-1-15,-2 0 0 0,-1 0-1 16,1 4-1-16,-5 1-1 0,-4-4-1 15,-6 1-2-15,-8-5-7 0,-3-3-11 16,-6-2-11-16,-2-2-18 0,0-6-17 0,2-5-20 16,0-4-119-16,7-5-134 0,5-3-301 15</inkml:trace>
  <inkml:trace contextRef="#ctx0" brushRef="#br0" timeOffset="1949.3729">3834 3775 774 0,'-4'1'186'0,"4"1"2"0,0-1-107 0,3 0-34 15,0-1-20-15,2 1-11 0,3 2-6 16,2-2-7-16,2 0-4 0,0-1-7 15,3 1-11-15,1 2-17 0,0-2-19 0,-2 2 85 16,0 0-219-16,-4 2-149 0,-2 0-377 16</inkml:trace>
  <inkml:trace contextRef="#ctx0" brushRef="#br0" timeOffset="2124.9077">3855 3972 800 0,'-6'4'187'0,"3"0"2"16,2-2-120-16,1 1-29 0,4-2-16 0,2 1-11 15,2 0-7-15,3-1-10 16,2-1-12-16,1-1-17 0,4-1-17 0,0-1-16 16,0 0-125-16,4 0-136 0,0-1-313 15</inkml:trace>
  <inkml:trace contextRef="#ctx0" brushRef="#br0" timeOffset="2714.3753">4751 3876 477 0,'-9'-2'131'0,"0"2"7"0,2 0-33 16,1-1-49-16,1 1-9 0,2 0-5 16,2-1-5-16,2 1-4 0,3-1 0 0,1 1-3 15,3-1-5-15,3-1-2 0,3 1-3 16,2 1-2-16,2-1-2 0,2 0-4 16,1 1-3-16,1 0-1 0,0 0-2 15,1 0-1-15,0-2-2 0,2 2-1 16,3 2-1-16,0-5 0 15,8 2-1-15,2 0 1 0,2 1-1 0,5-1 0 0,7 1 0 16,-2 0 1-16,4 0-1 0,-3 1 1 16,1 0 1-16,4 0 1 15,2 0 1-15,1 1 2 0,-2-1 1 0,9-1 3 16,2 0 0-16,-1 1 0 0,-1-1 0 16,0 0 1-16,-1 0-2 0,4 1-2 15,-8-2-1-15,-1 1-1 0,-2-1-1 16,-4 0-1-16,-7-2-1 0,-4 2-1 15,-10 0 0-15,-6 0-1 0,-6-2 0 16,-3 2-2-16,-5-2-4 0,-7 1-7 0,-4-2-7 16,-2 1-12-16,-3-1-18 0,-4 0-16 15,-2 1-131-15,-5-1-139 0,2-5-333 16</inkml:trace>
  <inkml:trace contextRef="#ctx0" brushRef="#br0" timeOffset="3373.6433">5511 3503 502 0,'2'-8'135'0,"0"-3"9"0,-1-2-49 16,1-2-24-16,-2 0-3 0,2-2-2 15,-4 1-3-15,4-1-1 0,-2-3-4 16,0 2-4-16,0-3-7 0,0 1-6 15,0 2-4-15,1 1-5 0,-2 2-4 16,1 5-4-16,-3 3-5 0,4 3-5 16,-1 5-3-16,2 4-3 0,-2 6-2 15,1 4-3-15,-1 3-3 0,3 6-6 0,-4 1-13 16,1 5-17-16,1 0-27 16,2-3-28-1,-2-1-136-15,5 1-164 0,2 1-363 0</inkml:trace>
  <inkml:trace contextRef="#ctx0" brushRef="#br0" timeOffset="5602.6739">4939 4554 583 0,'-4'-14'146'0,"1"-2"9"16,-2-2-82-16,0-1-8 0,0 1 1 0,0 2-1 16,1 0-2-16,1 3-2 0,-1 4-4 15,1 1-6-15,2 6-8 0,1 5-8 16,-1 4-5-16,2 6-6 0,2 5-6 15,0 7-6-15,0 2-3 0,-1 5-1 16,-1-3-2-16,-1 2-2 0,2 1-2 16,-2-3-1-16,-2-1-7 0,4-1-11 15,0-4-14-15,1-1-23 0,2-2-29 0,-2-8 96 16,2-3-238-16,1-5-161 16,4-4-401-16</inkml:trace>
  <inkml:trace contextRef="#ctx0" brushRef="#br0" timeOffset="5880.2503">5147 4585 777 0,'-6'-1'198'15,"0"-4"5"-15,2 4-112 0,2 1-22 16,2-2-16-16,2 1-16 0,3 1-15 16,1-1-8-16,3 2-6 0,1-2-3 15,2 0-3-15,1-4-7 0,1 4-10 16,2 1-15-16,0 0-21 0,1 1-22 16,0 0 76-16,1 1-214 0,2 6-151 0,1-2-372 15</inkml:trace>
  <inkml:trace contextRef="#ctx0" brushRef="#br0" timeOffset="6366.118">5482 4524 695 0,'-5'-9'180'16,"-1"-1"9"-16,1-2-102 0,3 1-13 16,0-1-6-16,2-2-11 0,2 1-14 15,2 1-10-15,2 1-6 0,2-1-7 0,0 4-5 16,1 1-3-16,2 2-4 16,1 2-3-16,0 3-1 0,3 1-2 0,0 4-1 15,1 3 0-15,-1 0-1 0,1 2 1 16,0 4-1-16,-1-1 0 0,-2 3 0 15,-2-3 0-15,-1 3 0 0,-4 0 1 16,-2 1-1-16,-5 2 0 0,-5-1 1 16,-4 2-1-16,-5 1-1 0,-4-3-1 15,-5 3 0-15,2 0 0 0,0-1 0 16,1 1-1-16,2-2 1 0,2-1 0 0,3-1 2 16,4-5 0-16,2-3 0 0,1-3 0 15,2-2 0-15,2-3 1 0,3-1-1 16,3-2 0-16,2-2 1 0,-1 0-1 15,4 1 0-15,2-1 1 0,-2 0-1 16,3 2 0-16,-1-1 1 0,2 2-1 16,0 0 0-16,1 1 0 0,1 1-1 15,1 0-4-15,1-1-7 0,1 1-10 16,-1 2-14-16,-1-1-20 0,-1 1-21 0,0-3-18 16,-3 0-116-16,-1 1-136 0,-3-2-302 15</inkml:trace>
  <inkml:trace contextRef="#ctx0" brushRef="#br0" timeOffset="6919.0986">5882 4460 625 0,'-5'-5'173'0,"0"0"9"0,0 1-69 15,2 2-36-15,-1-2-9 0,5 2-8 16,0 1-13-16,4-1-12 0,0 2-8 16,3 0-6-16,1-1-4 0,2 2-2 15,2-1-3-15,0 0-3 0,-1 2-2 0,3-2-3 16,-3 1 0-16,3 4-2 0,-4-5-1 15,1 0 0-15,-2 2 0 0,-1-1-1 16,-2 1 0-16,0 0 1 0,-3-2-1 16,1 5 0-16,-4 1 1 0,-1-2-1 15,-2 2 1-15,-2 3-1 0,-2 2 1 16,-1 0 0-16,-1 1-1 0,0 3 0 16,0 4 1-16,0-2-1 0,-1 2 0 0,-1-2-1 15,2-1 1-15,-1-2 1 0,2 2-2 16,-2-1 1-16,3-1 0 0,1-2 0 15,5 0 0-15,-2 0 0 0,1-1 0 16,2-1 0-16,1-5 0 0,2 1 0 16,1-3 0-16,1-2 0 0,3 0 0 15,-1-2 0-15,1-4 1 0,2 2-1 16,-1-1 0-16,1 0 1 0,0 0-1 16,2-1 0-16,-1 0 0 0,1-1 0 15,1 1-2-15,1 0-6 0,0 1-8 16,-2-1-11-16,-1 1-13 0,1-2-20 0,-2 5-18 15,-3-2 148-15,-2 2-278 0,-2-1-154 16,0 2-414-16</inkml:trace>
  <inkml:trace contextRef="#ctx0" brushRef="#br0" timeOffset="7153.1929">6232 4369 838 0,'2'-3'202'0,"-1"1"3"15,3 1-123-15,-1 1-26 0,2 0-17 16,4 0-13-16,0 1-9 0,1 1-5 16,4-2-4-16,-1 0-7 0,3 0-10 0,0 1-15 15,0-1-22-15,-1 0-25 16,-2-1 125-16,-1-1-267 0,-2 2-165 0,1-2-420 15</inkml:trace>
  <inkml:trace contextRef="#ctx0" brushRef="#br0" timeOffset="7328.2985">6477 4186 810 0,'0'2'201'0,"-1"3"6"0,0 1-121 0,1 4-20 16,1 2-15-16,0 3-17 0,1 1-13 15,0 1-8-15,1 0-5 0,-1 3-9 16,-1-3-13-16,2 0-18 0,-1-1-32 16,1-3 89-16,-1 1-240 0,2-3-170 15,-4-3-425-15</inkml:trace>
  <inkml:trace contextRef="#ctx0" brushRef="#br0" timeOffset="7867.0612">7073 3627 593 0,'2'-6'169'0,"-3"2"12"0,-3 3-51 16,-1 3-45-16,2 5-9 0,-2 0-5 15,0 6-12-15,2 5-15 0,1 0-11 16,0 4-10-16,4 1-9 0,2 2-5 16,1-2-6-16,2-1-6 0,-1-1-8 15,3-3-14-15,-2-1-16 0,-2-2-25 16,0-1-16-16,-3-2-131 0,-2-4-146 16,0-1-330-16</inkml:trace>
  <inkml:trace contextRef="#ctx0" brushRef="#br0" timeOffset="8053.145">6987 3756 739 0,'-5'-4'191'16,"4"3"6"-16,1 1-100 0,1 1-26 16,3 1-13-16,1 1-16 0,1 1-14 15,2 0-8-15,1 1-7 0,2-1-6 0,1 0-11 16,4-2-13-16,5 2-16 0,3-4-29 15,3-1-20-15,3-3-128 0,-1 1-150 16,3-1-334-16</inkml:trace>
  <inkml:trace contextRef="#ctx0" brushRef="#br0" timeOffset="8857.4975">8047 3752 537 0,'-8'0'135'0,"0"0"8"16,0-1-71-16,2-1-15 0,1 2-4 16,2 0-3-16,0-1-5 0,3 1-4 0,3 0-3 15,3 0-4-15,1-1-4 16,4 0-4-16,4-3-2 0,3 0-3 15,4 1-2-15,5 0-2 0,3 1-2 0,1 2-3 16,7-1-2-16,6 3-1 0,2-1-1 16,0-1 1-16,5 2-2 15,1-1 0-15,6-1-1 0,2-1-2 0,-1 1 0 16,4 0-2-16,5 0 0 0,-2 0-1 16,-1 1 0-16,-2 0-1 0,0 0 0 15,-1 0 1-15,0 3-1 0,-2-3 0 16,0 3 0-16,0-3 0 0,-5 2 0 0,-3-1 0 15,-6-2 1-15,-7 1-1 0,-5 1 0 16,-4-2 0-16,-5 0-3 0,-4-2-6 16,-5 2-7-16,-4-1-9 0,-5-1-8 15,-6-2-15-15,-5-1-14 0,-5-1-9 16,-3-3-6-16,-2-2-113 0,-5-1-121 16,3 0-284-16</inkml:trace>
  <inkml:trace contextRef="#ctx0" brushRef="#br0" timeOffset="9098.8537">8959 3001 629 0,'-5'-13'158'0,"-1"3"7"0,1 4-98 0,-1 3-13 15,4 8-5-15,2 7-5 0,0 7-12 16,2 4-10-16,-1 3-9 0,3 4-6 16,2 6-14-16,-3-2-18 0,0 0-19 15,-2 3-135-15,2-2-140 0,4 0-346 16</inkml:trace>
  <inkml:trace contextRef="#ctx0" brushRef="#br0" timeOffset="9381.098">7880 4400 144 0,'0'0'0'15,"0"2"-20"-15,0 1-103 0</inkml:trace>
  <inkml:trace contextRef="#ctx0" brushRef="#br0" timeOffset="9567.5978">7909 4388 458 0,'3'-10'134'0,"-1"-2"9"0,-1-1-28 15,1 1-27-15,-1-1-13 0,1 2-3 16,0 0-2-16,-1 3-4 0,0 3-5 16,0 7-6-16,2 1-10 0,-1 6-8 15,-1 2-10-15,2 4-7 0,-2 3-5 16,0 3-5-16,-1 1-4 0,0 2-4 0,0 2-8 15,-1 2-11-15,0-1-15 0,0 1-23 16,1-1-23-16,0-5-59 0,0-2-77 16,3-3-130-16,6-5-271 0</inkml:trace>
  <inkml:trace contextRef="#ctx0" brushRef="#br0" timeOffset="9801.6153">8254 4273 742 0,'-4'0'188'0,"0"6"4"0,2 2-95 0,2 4-36 16,0 3-18-16,1 1-13 0,0 4-10 16,2-2-7-16,3 2-5 0,0 2-3 15,1-1-4-15,-1-3-5 0,2 2-12 0,-1-2-11 16,0-2-19-16,-2 0-18 0,-3-5-18 15,-1 1-117-15,-2-2-134 0,-2-2-295 16</inkml:trace>
  <inkml:trace contextRef="#ctx0" brushRef="#br0" timeOffset="9968.6946">8171 4420 727 0,'-1'-13'181'0,"1"5"3"16,3 3-110-16,3 2-19 0,1 1-12 15,3 1-13-15,2 1-13 0,2 1-8 0,3 0-3 16,2 0-6-16,3-1-11 0,3 2-19 16,2-1-20-16,1 0-20 0,1-2-121 15,-3 0-138-15,5-2-315 16</inkml:trace>
  <inkml:trace contextRef="#ctx0" brushRef="#br0" timeOffset="10169.1554">8757 4094 770 0,'-2'6'188'0,"-3"0"2"0,1 4-111 16,1 0-26-16,2 2-15 0,0 5-13 16,2 0-10-16,0 0-5 0,1 3-5 15,0 1-10-15,1 3-13 0,0-2-17 16,1-1-20-16,1-1-15 0,1-2-127 15,-1-1-141-15,0-3-316 16</inkml:trace>
  <inkml:trace contextRef="#ctx0" brushRef="#br0" timeOffset="10437.4407">8589 4406 699 0,'-7'-1'174'0,"2"3"5"0,2-1-100 16,6 1-20-16,3-1-7 0,4-1-9 0,2 2-10 15,4 1-6-15,4-2-4 0,2-1-6 16,2-1-4-16,1-2-5 0,3 1-2 16,0-3-2-16,4 0-3 0,0-2-2 15,1 1-7-15,-3 1-8 0,2-1-10 16,-2 1-15-16,-3 1-16 0,-5 0-14 15,-4 4-90-15,-5 0-34 0,-3 2-112 16,-1 0-226-16</inkml:trace>
  <inkml:trace contextRef="#ctx0" brushRef="#br0" timeOffset="10883.3005">8742 4683 688 0,'-6'-4'169'15,"1"1"7"-15,2-2-103 0,3-1-18 16,1-2-4-16,2 1-7 0,5-1-9 16,0 0-6-16,2-1-6 0,2 2-4 15,3 0-4-15,0 0-5 0,1 4-2 16,2 2-3-16,-1 2-2 0,-1 2-2 15,0 2 0-15,-1 3 0 0,-3-1 0 0,-2 4 0 16,-3 3 0-16,-3 0-1 0,-2 3 1 16,-3 2 0-16,-4 2 0 0,-2 2 0 15,-7 3 0-15,-3-2-1 0,-5-1 0 16,-1 2-1-16,-3-1 0 0,2 0 0 16,-4-2 0-16,2-4 0 0,4-2 1 15,5-3 0-15,2-4 1 0,1-4-1 16,2-5 1-16,9-1 0 0,0-3-1 15,3-3 0-15,4-2 1 0,-1 2-1 16,7-1 1-16,2 2-1 0,2-1 1 0,2 3 0 16,0 1 0-16,0 1 0 0,0 2 1 15,-2 0-2-15,2 4 1 0,-1 1-2 16,-3-3-3-16,4 5-8 0,1 0-9 16,2 1-19-16,-3 1-19 0,0-3-16 15,-1 0-127-15,0-1-140 0,1-1-322 16</inkml:trace>
  <inkml:trace contextRef="#ctx0" brushRef="#br0" timeOffset="11409.9792">9126 4184 653 0,'0'2'172'0,"-3"-2"7"0,2 0-83 16,1 1-29-16,1 0-8 0,2-1-9 15,3 5-10-15,1-1-11 0,3-1-4 16,1 2-4-16,2-1-6 0,2 0-2 15,1 0-4-15,1 0-3 0,-2-1-1 0,0-2-1 16,-1 0-1-16,-3 1-1 0,2 1-1 16,-4-2 0-16,-1 2 0 0,-1-1-1 15,-1 2 1-15,-6 1 0 0,0 1-1 16,-3 0 1-16,-5 4 0 0,-2 2-1 16,1 0 0-16,-4 3-1 0,2-2 0 15,-1 4-1-15,1-1 0 0,-1-2 0 16,2 2 0-16,-1-2 1 0,1 2 0 15,4-1 0-15,0 1 1 0,1-3 0 16,3 0 0-16,0-3 0 0,4-2 0 0,-4-3 0 16,5 1 1-16,-1-2-1 0,3-3 1 15,1 1-1-15,3 0 1 0,2-4-1 16,2 4 0-16,1-4 1 0,2 0-1 16,1 1 0-16,-1-2-3 0,1 0-4 15,1 1-8-15,1-1-10 0,-1-1-14 16,-1 2-17-16,0-4-16 0,-1 2 0 15,-3 1-128-15,-2 0-128 0,0-1-300 16</inkml:trace>
  <inkml:trace contextRef="#ctx0" brushRef="#br0" timeOffset="11647.3436">9489 4112 864 0,'0'0'195'0,"3"1"2"15,-1 2-139-15,3-1-27 0,1 1-10 0,2 2-7 16,0-2-7-16,2 1-5 0,0-2-12 16,1 1-17-16,2-2-25 0,3-1-19 15,-2-1-128-15,-1-2-148 0,4 3-335 16</inkml:trace>
  <inkml:trace contextRef="#ctx0" brushRef="#br0" timeOffset="11814.899">9889 3926 853 0,'-4'8'203'0,"0"6"1"0,1-1-131 0,2 3-26 16,-1 1-16-16,4 3-16 0,-1 1-12 15,1 1-9-15,1 0-16 0,0 0-23 16,0 4-24-16,0-1-136 0,1 4-155 16,0-2-361-16</inkml:trace>
  <inkml:trace contextRef="#ctx0" brushRef="#br0" timeOffset="14971.7488">14724 3482 332 0,'7'0'83'0,"-1"3"4"15,0-1-47-15,2 2-8 0,-5-3-7 16,1 3-4-16,0 0-4 0,-1-1-5 16,0 1-3-16,-2 0-4 0,1-1-1 15,-2 0-2-15,0-1 0 0,-1-2 0 16,0 3-1-16,0-3 0 0,-1 0 1 0,1-2 2 16,0 0 5-16,0-2 5 15,1 1 6-15,-1-5 6 0,1 0 6 0,-2-2 5 16,1-1 5-16,0-3 3 0,0 0 1 15,-3-2 1-15,2 1 2 16,-1 0 1-16,-3 1 1 0,0-1-1 0,0 4-2 16,1 2-3-16,1 2-4 0,0 2-5 15,0 1-7-15,4 6-6 0,-2 1-6 16,4 5-3-16,-1 2-4 0,0 4-2 0,1 7-3 16,2 4 0-16,0 1 0 0,1 6-1 15,-3 1 0-15,1 3-1 0,-5-2 0 16,0-2 0-16,-2 1-1 0,-1-1 0 15,0-3 0-15,1 0-1 0,0-5 0 16,3 1-2-16,1-6-6 0,0 0-8 16,2-5-13-16,-1-4-16 0,2-3-22 15,2 0-17-15,1-6-112 0,-1-4-14 16,2 0-114-16,0-4-215 0</inkml:trace>
  <inkml:trace contextRef="#ctx0" brushRef="#br0" timeOffset="15688.4285">15037 3514 655 0,'-4'-7'171'0,"0"2"8"16,0 1-93-16,0 2-18 0,4-2-8 0,0-1-12 15,6 3-11-15,-2-1-11 0,3 1-7 16,2-2-5-16,2 3-4 0,1 1-3 16,0 3-2-16,4-1-2 0,-1-1-1 15,2-1 0-15,3 4-1 0,-2-2 0 16,-1 1-1-16,-2-3 1 0,1 5-1 16,-1 1 0-16,-3 0 1 0,-5 1-1 15,1 1 1-15,-5 0-1 0,0 4 1 0,-7-4 0 16,-2 0 0-16,-5 2-1 15,-1 2 1-15,-3 2 0 16,-2-1 0-16,0 0-1 0,1 3 0 0,-1-2 1 0,2 5-1 16,3-5 0-16,-1-1 0 0,2-1 0 15,4-1 0-15,2-3 1 0,3 0-1 16,2-5 1-16,2 1-1 0,3-1 1 0,4-3 0 16,2 0 0-16,1-3 0 0,5 1 0 15,3-3 0-15,0 1 0 0,6 0 0 16,0 0-1-16,1 0-1 0,1 3-6 15,0-1-12-15,0 4-17 0,1 0-21 16,-2-1-17-16,-3 3-129 0,-2 1-143 16,-2 3-324-16</inkml:trace>
  <inkml:trace contextRef="#ctx0" brushRef="#br0" timeOffset="17539.3785">15587 3395 561 0,'7'-17'143'0,"-2"4"10"0,-1-1-73 16,0 6-10-16,-2 2-4 0,1 3-3 16,-1 3-4-16,1 6-8 0,-1 4-7 15,2 9-10-15,-2 1-9 0,2 9-6 16,-2 4-5-16,1 6-3 0,-1 0-2 16,-1 3-1-16,1-3-2 0,1 2-1 15,1 2-1-15,1-2-1 0,0-3-8 16,0-3-13-16,0 1-23 15,-2-4-27-15,-2-2-136 0,-1-6-157 0,0-1-369 16</inkml:trace>
  <inkml:trace contextRef="#ctx0" brushRef="#br0" timeOffset="18003.816">14514 3500 484 0,'1'-8'150'0,"-2"1"13"16,-4 1 8-16,-1 0-89 0,-2 0-10 16,-1 3-6-16,-1 1-7 0,-1 0-10 15,-1 2-11-15,-2 2-10 0,0 1-7 16,0 1-5-16,0 1-6 0,-2 2-1 0,3 2-3 15,0-1-1-15,3 3-1 16,1 2-1-16,3-1 0 0,3 0-2 0,0 2 0 16,3-2 0-16,3 1-1 0,2 0 0 15,2-1 0-15,3-1-2 0,6-1-1 16,2-3-2-16,5 0-5 0,4-1-9 16,1-3-11-16,3-2-18 15,0 0-22-15,-1-2-133 0,-3 0-148 0,0 0-349 0</inkml:trace>
  <inkml:trace contextRef="#ctx0" brushRef="#br0" timeOffset="18650.4287">13518 3097 626 0,'1'-15'163'16,"-2"4"12"-16,0 2-93 0,2 9-14 15,-6 5-8-15,3 6-8 0,-2 5-12 0,1 6-14 16,-1 5-12-16,1 1-6 0,-3 4-6 16,4 2-10-16,2 2-13 0,-3 1-15 15,6-3-18-15,1 2-16 0,-2-1-118 16,-1-3-132-16,3-3-298 0</inkml:trace>
  <inkml:trace contextRef="#ctx0" brushRef="#br0" timeOffset="18872.7772">13213 3572 768 0,'-3'-6'181'0,"3"5"4"15,6 1-120-15,2 0-18 16,5 0-10-16,0-3-10 0,5-1-8 16,7 3-4-16,3-4-6 0,1-2-2 0,8 3-4 15,1 1-4-15,1-1-11 0,2 3-11 16,-4-2-18-16,-2 3-19 0,-1 4 86 16,-8-2-222-16,-3 4-146 0,-2 8-371 15</inkml:trace>
  <inkml:trace contextRef="#ctx0" brushRef="#br0" timeOffset="19276.0874">13414 3892 647 0,'-22'1'162'0,"1"-2"9"0,3-3-91 16,4-2-22-16,6-4-8 0,4 1-4 15,7-2-8-15,2 0-8 0,4-1-7 0,6 1-4 16,3 0-4-16,3 2-5 0,0 1-2 16,2 2-2-16,2 5-2 0,-2 1-2 15,-2 4 0-15,-2 5-1 0,-1 0 0 16,-4 3-1-16,0 1 1 0,-4 2 0 16,-3 1 0-16,-2 1 0 0,-4 1-1 15,-2 1 1-15,-3 0 0 16,-4 2 0-16,-3 0 0 0,-2 0-1 0,-5-1 1 15,-2-1-1-15,1-2 0 0,-3 0 0 16,0-2 1-16,2-1-1 0,0-5 0 0,7 0 0 16,3 0-1-16,4-3 1 0,5 0 0 15,2-3-1-15,6 2 1 0,4-2 0 16,4-1 0-16,4-1-1 0,0 1-2 16,6-1-3-16,0-1-5 0,4 0-9 15,-1-1-14-15,4 2-16 0,2-1-14 16,5 0-11-16,3 1-116 0,3-1-128 15,8 3-287-15</inkml:trace>
  <inkml:trace contextRef="#ctx0" brushRef="#br0" timeOffset="19815.9998">16227 3391 475 0,'9'-4'139'0,"-1"4"9"16,-6 1-1-16,2 2-80 0,-2-1-5 15,0 0-3-15,-4 3-3 0,2 3-3 16,-2-3-5-16,-1 0-6 0,-2 3-6 15,1 2-8-15,-3 2-4 0,-2-1-4 0,-2 0-3 16,-3 3-4-16,-1 2-2 0,-3 0-2 16,-2 2-1-16,1-1-2 0,-2 3-2 15,1-2 0-15,0 0-1 0,0-4 0 16,4-1 0-16,3-3 0 16,3 0-1-16,0-1 0 15,9-2-1-15,2 3 0 0,4-2-1 0,4 0 0 0,2-1 0 16,3-1-1-16,5-1-4 0,-1-1-3 15,3-4-7-15,1 0-9 0,-1-2-11 0,2-1-17 16,-2-1-18-16,0-1-15 0,-5 0-120 16,-4 2-136-16,-2 1-311 0</inkml:trace>
  <inkml:trace contextRef="#ctx0" brushRef="#br0" timeOffset="20579.2985">14557 3410 421 0,'2'-3'121'0,"2"-2"5"0,0 0-34 16,-2 1-28-16,3 0-13 0,-1-1-5 15,-1 2-5-15,0-1-2 0,1 2 0 16,-3-1-1-16,0 2 0 0,0-1 0 15,-1 0-2-15,-1 2-3 0,1 0-2 16,-2 0-3-16,-1 3-5 0,-1 0-4 16,0 1-4-16,-4 3-4 0,2 1-2 15,-5 0-1-15,-1 2-1 0,-2 1-2 0,-2 1-1 16,-2 1 0-16,-3-1-1 0,-2 0 0 16,0 0-1-16,1 1 0 0,-3-1 1 15,4-2-1-15,2 1 1 0,2-3 1 16,2 2 1-16,0-2 1 0,4-2 1 15,1-3 1-15,2 1 0 0,3-2 0 16,1 0-2-16,3-2-1 0,1 1-1 16,1-1-1-16,4 2-2 0,1-2-1 0,2 4 1 15,1-2-1-15,0 2 1 16,2 0-1-16,0-1 1 0,0 1 0 0,0 1 0 16,3-1 0-16,0 1 0 0,2 1 0 15,3 0 0-15,-1-1 0 0,1 0-1 16,1 0 0-16,-4-1 1 0,2 1-1 15,-2-1 0-15,-2 1-2 0,0 0-4 16,0-1-8-16,1 2-11 0,-1-1-19 16,0-1-25-16,-1 3 104 0,1-5-245 15,2 4-159-15,-2-1-407 0</inkml:trace>
  <inkml:trace contextRef="#ctx0" brushRef="#br0" timeOffset="21382.2444">16609 3512 504 0,'-6'-10'149'0,"-2"-2"12"15,1 0-9-15,2-2-77 16,1-1-11-16,2 1-6 0,3-3-5 16,3 2-8-16,2 1-9 0,2 1-8 0,2 2-5 15,4 1-5-15,0 3-4 0,2 2-3 16,4 2-4-16,1 5-1 0,0 2-3 15,1 4-1-15,0 3-1 0,0 4 0 16,-3-1 0-16,-3 6-1 0,-2-1 0 0,-2 1 1 16,-6 1-1-16,-2 1 1 15,-4 0-1-15,-4 1 1 0,-3 1 0 16,-4 0 0-16,-5-2-1 0,-4-1 1 0,-3 0-1 16,-2 1 1-16,2-4 0 0,-1-2 0 15,3-1 3-15,2-1 1 0,5 0 3 16,4-4 1-16,3-3 1 0,2 0 0 15,5 0-1-15,3-3-1 0,5 1-1 16,0-2-2-16,5-1-2 0,3-2 0 16,3-1-1-16,1 0 0 0,1-2 0 15,2 1 0-15,0-3-1 0,0 1-1 16,1 1 1-16,-1 0-1 0,1 2-6 0,-2 2-13 16,-2 3-21-16,-3 3-34 15,-3 2-142-15,-9 2-165 0,-8 2-394 0</inkml:trace>
  <inkml:trace contextRef="#ctx0" brushRef="#br0" timeOffset="22002.2163">18847 3511 176 0,'-11'-4'24'0,"-3"2"-24"16,2-1-59-16,1 2-81 15</inkml:trace>
  <inkml:trace contextRef="#ctx0" brushRef="#br0" timeOffset="22434.2594">18641 3444 533 0,'-5'-18'140'0,"0"-3"9"0,1 0-62 16,2 2-24-16,2 2-6 0,2 2-5 16,1 3-5-16,1 3-6 0,2 4-6 15,2 7-3-15,3 2-5 0,4 7-4 0,5 5-3 16,3 9-2-16,1 2-2 0,6 6-2 15,-2 0-2-15,0 4 0 0,0 1-1 16,-2-4-1-16,-3 1 0 0,-1-1-1 16,-6-1-2-16,-5-3-1 0,-5 2-2 15,-6-4-1-15,-6 0-1 0,-5-3-1 0,-5-3 0 16,-3-5 0-16,-2-3 0 0,-1-6 0 16,-1-5 0-16,-2-6 0 0,-1-5-1 15,3-7 1-15,2-5-1 0,5-5 0 16,4-7 0-16,6-3-1 0,10-4 0 15,4-4-1-15,4-3-2 0,4 1-1 16,3 0-2-16,2 3-1 0,1 2 0 16,-3 7 1-16,1 6 0 0,2 7 3 15,-3 4 0-15,3 6 2 0,-1 5 1 16,1 4 0-16,0 3 1 0,-2 4-1 0,-2 2 1 16,1 4-1-16,-5 1 1 15,0 3 0-15,-4 1 0 0,-3 2 0 0,0 0-8 16,-2 1-11-16,-2-2-17 0,-1-1-20 15,1 1-11-15,-1-4-44 0,2 0-86 16,1-2-121-16,4 0-253 0</inkml:trace>
  <inkml:trace contextRef="#ctx0" brushRef="#br0" timeOffset="22801.884">19408 3438 563 0,'0'-7'158'0,"0"0"10"16,-2-2-31-16,1 3-69 0,1-1-9 16,-1-1-6-16,-1 1-7 0,-1 1-8 15,-1 1-8-15,0 1-5 0,-4 3-5 16,-2 2-4-16,-2 4-5 0,-4 0-3 16,2 4-2-16,-4 2-1 0,0 1-2 0,1 3-1 15,3-2 0-15,2 1-2 0,5-1 1 16,3-1-1-16,4-1 0 0,4-3 0 15,3 0 0-15,2-3-1 0,3 0 1 16,3-3 0-16,1 0 0 0,-1-2 0 16,3-4 0-16,-2-2 0 0,1 0 1 15,-3-4-1-15,0 3 2 0,-1-1-1 16,-2 1 2-16,-1 3-1 0,1 3 2 0,1 5-1 16,-3-3 0-16,-2 4-1 0,2 2 0 15,-2 2-1-15,2 1-2 0,2 1-3 16,-1-2-6-16,4 6-9 0,4-3-9 15,2 1-17-15,4-2-19 0,0 0-13 16,1-3-125-16,0-2-136 0,4 2-315 16</inkml:trace>
  <inkml:trace contextRef="#ctx0" brushRef="#br0" timeOffset="23282.5987">20656 3371 508 0,'12'-16'132'0,"-1"1"7"16,-4-1-61-16,-2 1-19 0,-3 0-6 0,-5 3-4 15,-2 1-3-15,-2 3-3 0,-7 2-3 16,-4 5-2-16,-5 6 0 0,-5 6-2 15,-5 3 0-15,-2 7-2 0,0 1-1 16,4 7-4-16,4 0-3 0,6-2-7 16,9 1-5-16,6 0-5 0,5-2-4 15,7-3-2-15,6-1-2 0,5-3-1 16,8-3-2-16,3-5-3 0,4-3-4 0,3-4-4 16,2-4-5-16,0-6-7 0,-2-2-10 15,-2-1-11-15,-2-4-10 0,-4 0-8 16,-4 1-5-16,-2-1-8 0,-5 1-107 15,-7 0-114-15,-7-2-268 0</inkml:trace>
  <inkml:trace contextRef="#ctx0" brushRef="#br0" timeOffset="23552.8884">20438 3446 457 0,'0'-5'133'16,"-1"-1"8"-16,-2 0-7 0,1 1-65 15,0 1-8-15,2-1-2 0,2 0-3 16,0 2-3-16,3-4-5 0,2 2-6 16,3 1-8-16,2-3-8 0,4 3-7 0,3 0-6 15,0-2-4-15,3 2-5 16,2 0-8-16,0 3-11 0,-1-1-20 0,1 2-20 15,-2 1-19-15,-1 1-121 0,-4 1-139 16,2 2-311-16</inkml:trace>
  <inkml:trace contextRef="#ctx0" brushRef="#br0" timeOffset="23862.5984">20917 3320 689 0,'-5'-4'177'0,"0"0"6"16,0 3-97-16,0 2-23 0,2 4-9 15,-2 5-12-15,1 2-12 0,0 7-10 16,2 1-6-16,-1 4-3 0,3 1-3 16,3 0-3-16,0-1-2 0,5 0-1 0,0-4-1 15,5-2 0-15,0-4 0 0,4-1-1 16,-1-6 1-16,4-5-1 0,-2-3 1 15,3-3-1-15,-3-5 1 0,-2-2-1 16,1-2 0-16,-4-5 0 0,-4-2 0 16,-4-2-2-16,-2-1-3 0,-2-3-6 15,-2 1-9-15,-4-1-13 0,1 3-13 16,1 2-16-16,0 5-12 0,-2 5-121 16,2 5-128-16,0 4-298 0</inkml:trace>
  <inkml:trace contextRef="#ctx0" brushRef="#br0" timeOffset="24297.3144">21184 3275 720 0,'-9'-4'177'0,"1"-1"7"16,-1 3-116-16,7 2-15 0,2 0-7 16,2 2-7-16,4 0-11 0,4 2-8 15,2-1-5-15,4 1-1 0,4-1-2 16,3 0-3-16,4-2-3 0,2-1-1 16,2-2-2-16,2-3-2 0,0 1-3 15,-1 0-5-15,0-1-5 0,-4 1-9 16,-2 0-10-16,-5 1-12 0,-9-1-12 15,-1 0-5-15,-5 2 0 0,-2 1 3 0,-4-1 7 16,-4 0 11-16,-2 2 11 0,1 2 13 16,-6 1 8-16,-3-1 8 0,-3 6 6 15,-1 3 7-15,-2 2 5 0,3 3 5 16,0 4 3-16,2 3 1 0,2 3-1 16,1-1-5-16,4 1-4 0,3 0-5 0,4-7-6 15,2 5-6-15,2-2-7 0,4-4-11 16,4-1-7-16,1-3-7 0,4-3-8 15,5 3-10-15,4-9-109 0,2-1-108 16,3-4-264-16</inkml:trace>
  <inkml:trace contextRef="#ctx0" brushRef="#br0" timeOffset="24611.0523">21886 3327 588 0,'-11'-9'152'0,"-9"4"8"16,-3 4-72-16,-3 5-29 0,-2 2-8 15,0 3-5-15,1 3-7 0,1 5-7 16,5 3-6-16,5 0-6 0,4 4-4 16,3-1-5-16,5-2-3 0,2 0-4 15,5-4-1-15,0-1-2 0,5-4-1 16,3-2 0-16,0-3 0 0,4-6 0 16,1-2 0-16,1-4 0 0,2-3 0 15,1-3 0-15,-2-2 0 0,-1-1 0 0,-1 1 1 16,-2 1 0-16,-2 1 0 0,-2 3 1 15,-3 1 1-15,1 4-1 0,-4 3 1 16,0 1 0-16,0 4-1 0,-2 2 1 16,-1 3-2-16,1 0-2 0,-1 1-4 15,-1-1-9-15,1-1-14 0,0 0-12 16,3-4-15-16,0-3-14 0,-1-2-119 16,1-5-128-16,0-2-293 0</inkml:trace>
  <inkml:trace contextRef="#ctx0" brushRef="#br0" timeOffset="24765.6324">21905 2992 617 0,'-6'-30'164'0,"-2"7"8"15,-3 7-87-15,-2 7-22 0,1 8-14 16,1 6-12-16,2 7-15 0,2 5-13 16,2 6-15-16,3 6-23 0,-1 4-16 0,3 1-129 15,2 2-139-15,1-1-337 0</inkml:trace>
  <inkml:trace contextRef="#ctx0" brushRef="#br0" timeOffset="25123.6882">22226 3290 663 0,'-14'-2'158'0,"-1"7"3"15,-2 2-103-15,4 8-21 16,1 2-7-16,1 4-6 0,3 1-9 0,1 1-5 16,6 1-4-16,2 0 0 0,3-3-2 15,5-3-2-15,2-5-1 0,3-4 0 16,5-4 0-16,0-5 0 0,6-5-1 16,-2-6 1-16,2-4 0 0,-2-3 0 15,-1-4 0-15,-1-4 0 0,-5-3-1 16,-6-3 1-16,-2-2 0 0,-3-4 0 0,-5-2-1 15,-2-1 0-15,-7-5 0 0,-3-1-3 16,-7-2-3-16,-4 3-3 0,-5 5 0 16,-1 5-1-16,-5 7 1 0,1 10 0 15,0 12 2-15,6 9 4 0,4 7 3 16,3 7-1-16,6 2-12 0,5 7-14 16,7 2 63-16,3 1-196 0,5 1-137 15,8-2-361-15</inkml:trace>
  <inkml:trace contextRef="#ctx0" brushRef="#br0" timeOffset="25509.6439">22673 3248 674 0,'-8'-4'168'0,"-5"-1"5"15,1 2-96-15,-2 1-25 0,0 2-12 16,3 0-12-16,0 1-10 0,2 3-7 0,2 1-5 15,2 3-2-15,3 2-3 0,1 2-4 16,-1 2-5-16,1 2-5 0,1 1-5 16,-2-1-3-16,2 1-3 0,-2-1-1 15,2 0 0-15,0 1 2 0,0-2 5 16,-1-2 4-16,6 0 3 0,-2 0 4 16,-1-3 2-16,-1-3 2 0,4-1 2 15,1 0 0-15,0-3 1 0,3-3 1 16,1-4-1-16,1-1 1 0,2-2 1 15,-1-3 0-15,2-4 2 16,-1 0 2-16,1-1 4 0,-1 0 6 16,-2-1 5-16,0 4 3 0,-2 0 1 0,0 2 0 0,-5 4-3 15,1 1-4-15,-2 3-5 0,-1 3-5 16,-2 1-4-16,1 4-4 0,-1 4-7 16,0 1-13-16,-1 1-16 0,2 2-15 15,1 1-126-15,-1 1-134 0,1-2-320 0</inkml:trace>
  <inkml:trace contextRef="#ctx0" brushRef="#br0" timeOffset="26101.7198">23100 3307 607 0,'1'-8'152'0,"-2"-2"8"16,-1 3-89-16,-3 3-12 0,-2 3-7 15,-1 3-7-15,-3 7-8 16,-2 0-10-16,0 6-7 0,-2 1-6 0,4 2-5 0,1 0-3 15,4-1-2-15,2-1-1 16,3-3-1-16,4-2-1 0,3-1-1 0,1-5-1 16,4-4-1-16,1-3 0 0,2-4-2 15,1-5 1-15,1-3-1 0,-2-4 0 16,1-2 1-16,-3-3 1 0,0 0 1 16,-1-1 1-16,-2 1-1 0,-3 2 2 15,-2 3-1-15,-2 3 0 0,0 4 1 0,-2 5 1 16,0 3 0-16,-2 7 0 0,1 4 1 15,0 1-1-15,1 7 1 0,0 4 0 16,2 1-2-16,2 2 0 0,2 0 0 16,4 2-1-16,3-1-3 0,2-3-11 15,2-1-18-15,4-2-16 0,0-2-125 16,0-3-8-16,0 1-115 0,-2-1-220 16</inkml:trace>
  <inkml:trace contextRef="#ctx0" brushRef="#br0" timeOffset="26608.1891">20186 2604 638 0,'3'1'137'15,"3"7"6"-15,-2 10-112 0,0 19-2 16,1 17 0-16,-3 16 5 0,-2 13 2 0,1 15-1 15,0 16-5-15,-1 7-4 16,-3 3-5-16,0 0-5 0,5 0-6 0,0-1-3 16,-1-8-4-16,-1-12-4 0,5-11-10 15,4-13-10-15,2-12-15 0,1-17-11 16,4-12 33-16,2-16-162 0,-1-12-128 16,3-14-310-16</inkml:trace>
  <inkml:trace contextRef="#ctx0" brushRef="#br0" timeOffset="27063.0183">20065 2638 741 0,'-9'-13'157'0,"12"1"1"15,12 2-132-15,12 0-11 0,13 0-8 16,12 3 0-16,14 1 2 0,14 3 0 15,11 0 1-15,14 3 0 0,13 0 0 0,11 1-1 16,11 1-1-16,9 0-3 16,9 1-2-16,5 1-1 0,9 1-1 0,-1 0-1 15,5 2 0-15,4 2-2 0,-1-4-2 16,-1 0-2-16,-2 2-1 0,-7-3-1 16,-2-1-1-16,-8 0 1 0,-9-2 2 15,-13 0 0-15,-10-2 3 0,-14 0 1 16,-11 3 1-16,-17-2 0 0,-14 0 1 15,-14 1 0-15,-16 1 0 0,-15 1 0 16,-14 0 2-16,-12 2 5 0,-12 2 4 16,-6 6 4-16,-8 5 1 0,-3 7 5 15,-1 8 4-15,1 8 2 0,-2 7-4 0,3 8-2 16,-1 5-3-16,2 7-1 0,3 4-5 16,2 9-4-16,3 3-4 0,3 3-3 15,2-1-3-15,6-2-5 0,2 1-6 16,2-7-8-16,4-4-11 0,2-8-10 15,2-7-10-15,1-4-6 0,-3-9-6 16,1-5-31-16,-7-11-77 0,-7-4-103 0,-6-6-243 16</inkml:trace>
  <inkml:trace contextRef="#ctx0" brushRef="#br0" timeOffset="27427.0968">20448 4312 611 0,'-67'0'128'0,"12"-3"2"16,17-4-110-16,19-2-12 0,14 0-1 15,16-1 2-15,15-2 7 0,18-2 4 16,13-4 4-16,18 1 5 0,13-1 4 15,16-1 2-15,14-3-2 0,9-2-5 0,11 1-6 16,10 4-3-16,7-2-6 0,8 0-3 16,3 0-3-16,1 3 0 0,7-1-1 15,-1 2 0-15,-1-1 0 0,-5 3-1 16,-7-1 2-16,-9 4 0 0,-6 2 0 16,-15 3-1-16,-10 3 0 0,-12 3 0 15,-15 1-1-15,-12 5-2 0,-16 0-2 16,-15 0-2-16,-16 0-6 0,-14 1-13 15,-15 2-14-15,-12 2-13 0,-11 1-16 16,-13-1-121-16,-7-2-129 0,-3 2-297 16</inkml:trace>
  <inkml:trace contextRef="#ctx0" brushRef="#br0" timeOffset="30676.0438">1906 6370 560 0,'-6'-15'137'0,"0"-1"8"15,-2 0-83-15,2-1-9 0,0 2 0 16,2 1-2-16,1 4-1 0,0 4-6 16,2 3-5-16,2 8-3 0,1 6-3 15,4 9-7-15,0 5-5 0,2 10-4 0,2 8-1 16,-1 3-3-16,-1 6-4 0,0 0-2 16,-2 1-2-16,0 1 0 0,-1-2-2 15,-1-5 0-15,0-7 0 0,3-4-1 16,-1-5 0-16,0-8-1 0,-3-7-1 15,4-11 1-15,-3-7 0 0,4-5-1 16,0-8 1-16,2-7 0 0,2-5 0 16,1-6 0-16,-1-1 0 0,1 1 0 15,1 2-1-15,-2 4 0 0,2 7 0 16,-6 2 0-16,3 11 0 0,-1 7 0 0,0 5 0 16,-4 7-1-16,-2 7 1 0,-2 5-2 15,2 5-3-15,-2 3-6 0,-1-1-7 16,2 1-10-16,1-2-11 0,0 0-13 15,4-4-12-15,2-1-10 0,-2-4-115 16,2-1-124-16,1-7-294 0</inkml:trace>
  <inkml:trace contextRef="#ctx0" brushRef="#br0" timeOffset="31043.0744">2382 6526 638 0,'0'-1'155'0,"-1"2"5"0,1 7-88 15,0 0-21-15,0 5-8 0,1 4-7 0,2 1-4 16,-2 4-4-16,2 5-3 0,-1 4-2 15,2 4-2-15,-1 4-2 0,2 2-1 16,0 3-1-16,-2 0-2 0,2-2-3 16,-2-3-3-16,2-5-2 0,0-3-3 15,0-5-1-15,0-6-2 0,1-6 0 0,3-4 0 16,-2-5-1-16,3-8-1 0,-1-4-5 16,4-4-7-16,-2-5-10 15,0-3-14-15,-3-3-11 0,1-2-12 16,-5-2-8-16,-2 2-2 0,-4-1-1 15,-5-1 1-15,0-1-42 0,-3-2-39 0,-1-4-82 16,-1-1-194-16</inkml:trace>
  <inkml:trace contextRef="#ctx0" brushRef="#br0" timeOffset="31187.6922">2376 6583 606 0,'-8'-3'164'0,"2"2"8"0,0 0-70 16,2 0-40-16,4 2-15 0,2-1-8 15,3 0-12-15,4 0-12 0,4 0-9 16,2-3-3-16,3-3-2 0,6-1-9 15,-1-2-16-15,5 2-17 0,1-3-15 16,1 3-122-16,-1 2-135 0,1 2-310 16</inkml:trace>
  <inkml:trace contextRef="#ctx0" brushRef="#br0" timeOffset="31556.0422">2684 6714 593 0,'-4'-8'157'16,"2"2"5"-16,0 4-47 0,4 7-58 16,1 2-10-16,2 4-5 0,3 5-7 15,0 6-4-15,3 1-2 0,1 2-4 16,2-3-2-16,1 1-1 0,-1-2-2 15,3-1-2-15,-1-7-2 0,0-4-2 16,1-6-4-16,-2-4-2 0,0-5-1 16,0-4-2-16,-2-7 0 0,1-4 0 15,-1-1-1-15,-1-2 0 0,-2 2-1 16,-1 2 0-16,-2 4-1 0,-2 5 1 16,-1 5-2-16,-3 7 1 0,-1 5-1 15,0 5-1-15,-1 5 0 0,1 3-5 0,-2-1-6 16,2 4-8-16,3 0-11 0,-2 0-17 15,3 0-20-15,-1-1-14 0,3-1-53 16,2-2-65-16,-1-5-117 0,4-1-243 16</inkml:trace>
  <inkml:trace contextRef="#ctx0" brushRef="#br0" timeOffset="32108.914">3004 6487 591 0,'-8'1'137'0,"2"1"4"0,1 4-93 15,4-6-16-15,0 1-4 0,1 0-3 16,-2-1-2-16,2 0 0 0,2 0 3 0,-2-2 3 15,0 1 2-15,0-1 2 0,-2 0 2 16,2-1 2-16,2 1-2 0,-7-4-1 16,4 3-4-16,1 1-2 0,1-2-4 15,-1 2-5-15,2-1-3 0,-1 0-3 16,7 4-4-16,0-2-1 0,0-1-3 16,2 0 0-16,3 6-2 0,0-2-1 15,5 2 0-15,0-1-1 0,0 2 0 16,2 0 0-16,1 3-1 0,-4-5 0 0,0 2 1 15,-1 1-1-15,-3 2 0 0,-3 0 1 16,-1 2-1-16,-4 2 1 0,-2 2-1 16,-3 0 1-16,-1 5-1 0,-1-1 0 15,-3 3 0-15,1 2 0 0,2 2-1 16,-1 1 1-16,3 1-1 0,2 2 0 16,0-2 1-16,2 1-1 0,-1-2 0 15,2-1 0-15,-2 0 0 0,-1-3 0 16,-1-4 0-16,-3 1 1 0,-1-3 0 0,-1-3-1 15,-5-2 1-15,0-2 1 0,-2-3-1 16,0-2 0-16,-2-1 0 0,-1-3-4 16,1-1-5-16,1-3-7 0,1 1-9 15,2-2-10-15,3 0-18 0,4-2-16 16,2-1-9-16,3 2-27 0,3 0-89 16,3 0-117-16,1-2-259 0</inkml:trace>
  <inkml:trace contextRef="#ctx0" brushRef="#br0" timeOffset="32434.6013">3522 6708 757 0,'0'2'191'0,"-4"-1"4"0,3 3-113 16,2 0-20-16,3-2-15 0,1 1-16 15,3-1-13-15,2-1-8 0,1 1-5 0,2-2-3 16,3-3-6-16,1-1-11 0,-1 1-15 15,2-2-22-15,-4 1-19 0,-1 0-129 16,-2 6-147-16,-5 0-333 0</inkml:trace>
  <inkml:trace contextRef="#ctx0" brushRef="#br0" timeOffset="32594.7189">3493 6901 725 0,'3'5'177'0,"1"-1"4"16,-2-2-98-16,4 1-38 0,3-3-14 16,-1-2-11-16,3 0-10 0,3 0-11 15,-1-1-23-15,6 1-25 0,-1 0-134 16,0 0-145-16,-3 1-358 0</inkml:trace>
  <inkml:trace contextRef="#ctx0" brushRef="#br0" timeOffset="36453.7329">5461 5179 412 0,'-2'-10'110'15,"1"3"7"-15,0-1-47 0,1 2-16 0,-1 0-11 16,1-1-7-16,0 1-4 0,0 0-2 16,1 1 0-16,-2-1-1 0,1 1 0 15,0 2-1-15,0 2-3 0,0 2-1 16,-1 3-3-16,1 3-3 0,1 3-5 16,-1 2-3-16,1 4-3 0,-1 3-1 15,1 0-2-15,0 1-1 0,2-1-2 16,-2 2 0-16,0-2 0 0,1-1-1 15,0-3 1-15,-1-2-2 0,1-1-2 16,-1-2-7-16,0-1-9 0,-1-3-10 0,0-2-8 16,1-1-10-16,-1-2-18 0,-2-1-96 15,-1 0-106-15,2-2-248 0</inkml:trace>
  <inkml:trace contextRef="#ctx0" brushRef="#br0" timeOffset="37091.5669">5413 5341 571 0,'-4'-5'135'0,"-1"0"4"0,2-1-88 16,-1 1-14-16,0 0-5 0,3 2-5 15,0 0-5-15,0 2-3 0,1-1-5 16,0 1-3-16,0 1-3 0,1 1-3 0,-1 2-1 16,1-1 0-16,0 2-1 15,1 1 0-15,1 2-1 0,0 1 1 0,2 1 0 16,-2 1 0-16,2 0-1 0,-1 2-1 16,2 2 0-16,-1-2 0 0,1 1 0 15,0 0-1-15,0 0 0 0,2-2 1 16,-1 0-1-16,0-3 1 0,1-1-1 15,-3-2 1-15,-1 3 0 0,1-6 0 16,-1 0 0-16,-3-3 1 0,0 1 0 16,-2-3 0-16,-1-2 0 0,-2-3-1 15,-1 1 1-15,-1-3-1 0,1 1-1 16,-2-3 0-16,-2 1 1 0,1-3-1 0,-1 2 0 16,2 0 1-16,-1 0-1 0,0-1 0 15,2 2 0-15,0 2 0 0,1 1 0 16,2 2 1-16,2 1-1 0,-1 2 0 15,0 0 1-15,4 3-1 0,1 0 1 16,2 3-1-16,0-2 1 0,2 0-1 16,2 1 1-16,2 1 0 0,0-2 0 15,1 2-1-15,2-3 1 0,-1 2-1 0,-2-2 1 16,1 0-1-16,0-1 0 0,0-2 1 16,-1 0 0-16,0-2-1 0,-1-3 1 15,-1 0 0-15,2-1 0 0,-2 2 0 16,-3 1 5-16,-1 0 5 0,-6 1 2 15,-2 4 1-15,-5 2 1 0,-3 4-1 16,-3 3-1-16,-3 4-3 0,-2 4-6 16,-2 8-4-16,0 3-9 0,3 3-11 15,-2 1-15-15,3 1-13 0,0-4-130 0,8-2-134 16,9 1-322-16</inkml:trace>
  <inkml:trace contextRef="#ctx0" brushRef="#br0" timeOffset="41303.7631">4949 5704 457 0,'2'-9'122'0,"-1"-1"7"0,-1 0-48 0,0 0-24 15,0 2-10-15,0 0-2 0,-2 1-2 16,-2 0 0-16,-1 1 1 0,-1 1 0 15,-1 1-2-15,-4 1-2 0,-3 5-3 16,-3 0-4-16,-2 6-4 0,-2 3-6 16,-2 7-3-16,-1 4-4 0,3 1-4 15,3 5-3-15,5 2-2 0,6-2-3 16,5-2-1-16,7-4-1 0,3-5-2 0,7-2 1 16,4-7-2-16,1-2 1 15,4-4 0-15,0-4 0 0,-2-4-1 0,1-1 1 16,-3-4 0-16,0-3 0 0,-4 0 0 15,-3-5 0-15,-2 1 1 16,-1-7-1-16,-4 2 1 0,-2-1 0 0,-2 2 0 16,-2 2 0-16,-2 4 0 0,-1 3 2 15,-2 4 0-15,0 5 2 0,1 3 0 16,-1 4 0-16,0 3-1 0,1 2 0 16,2 7-2-16,-1 1 0 0,3 3-2 15,1 2-3-15,2 3-3 0,1 0-8 0,2-2-10 16,-1-1-17-16,2-1-12 0,1-2-11 15,2-1-8-15,4-2-5 0,-2-4 7 16,4 2-110-16,2-3-101 0,-1-4-260 16</inkml:trace>
  <inkml:trace contextRef="#ctx0" brushRef="#br0" timeOffset="41602.6196">5196 5866 594 0,'-1'-5'157'0,"-2"-1"11"15,1 2-68-15,1 3-34 0,1 0-8 16,0 1-8-16,2 1-8 0,1 0-8 15,0 1-8-15,3-1-5 0,3-2-3 16,1-1-5-16,3 0-4 0,2-3-2 16,2-1-3-16,2-4-1 0,-4 0-1 15,1-1 0-15,-2-2-1 0,-4 2 0 16,-4 0-1-16,-3 0 1 0,-3 1-1 16,-2 1 1-16,-7 0-1 0,-2 3 0 15,-1-1 0-15,-4 5 0 0,-2 1 0 16,-2 4 0-16,2 6 0 0,2 4 0 0,4 6 0 15,-1 2 0-15,5 2 0 0,3 4-1 16,3-1 2-16,2 3-1 16,1 0 0-16,1 0-1 0,3-3-7 0,0-1-8 15,4-4-14-15,0 0-15 0,4-8-17 16,4-3-13-16,-4-10-121 0,8 1-129 16,2-5-294-16</inkml:trace>
  <inkml:trace contextRef="#ctx0" brushRef="#br0" timeOffset="41866.919">5528 5674 673 0,'0'-1'167'15,"-1"3"7"-15,0 5-99 0,1 4-15 16,0 2-7-16,-2 1-10 0,2 4-8 16,2 1-10-16,-1 0-8 0,0-2-6 15,-1-1-6-15,3-2-10 0,-2 0-17 16,2-3-20-16,-1-3-19 0,0-2-31 16,2 1-101-16,1-6-129 0,2-2-278 15</inkml:trace>
  <inkml:trace contextRef="#ctx0" brushRef="#br0" timeOffset="42608.4748">5700 5670 697 0,'-7'5'162'0,"1"1"5"0,1 5-110 15,2 1-14-15,0 2-7 0,3 3-7 0,2 1-7 16,1 2-3-16,2 0-4 0,2-3-4 16,2-2-3-16,0-1-2 0,2-2-2 15,1-3-1-15,0-4-1 0,2-3 0 16,-1 1 0-16,-1-3-1 0,-1-3-2 16,-1-2-1-16,-5-1-2 0,-3-1-1 15,-2-4 0-15,-2 0 0 0,-2-1 0 16,-3-1 1-16,-3-1 1 0,-1-3 1 15,-2 1 1-15,0-1 1 0,-1-1 0 16,-1 1 0-16,0 3 0 0,1 1 1 0,0 3 3 16,4 4 3-16,1 3 3 0,0 1 1 15,5 2 1-15,4 2 1 0,5 0 0 16,3 1-3-16,0-1-3 0,4 0-2 16,3 0-1-16,3-1-1 0,1-1-2 15,3 0-3-15,2-3-3 0,2 1-4 0,4-3-5 16,-4 1-5-16,1-2-9 0,-1 1-7 15,-4-1-4-15,-2 0-4 0,-3 0-1 16,-5 1 2-16,-1 0 3 0,-5-1 8 16,-3 1 7-16,-2 4 6 0,-2-1 7 15,-2 0 8-15,-2 2 8 0,1 2 8 16,-3-1 8-16,0 0 8 0,0 0 10 16,-1 0 7-16,3 2 3 0,-1-1 0 15,1 1-2-15,2 0-6 0,2 1-7 16,1 0-8-16,2 1-8 0,-2-3-5 15,5 2-6-15,1 0-2 0,3 0-2 0,-1 0-1 16,3-3-1-16,0-1 0 0,0-1 0 16,4 0-1-16,1-3 1 0,-1-2-1 15,2 2 0-15,-1 1-1 0,-2-2 0 16,0 2-1-16,-6 1 0 0,-1 1 0 16,-5 1 0-16,-4 0 1 0,-6 2-1 15,1 2 2-15,-4 1 0 0,-3 3 0 0,2 3 0 16,-1 3 0-16,3 4 1 0,2 3-1 15,1 1 0-15,2 1 1 0,3 2-1 16,1-2 0-16,3-2-1 0,3-1-5 16,3-5-6-16,2-1-7 0,4-1-13 15,0-3-12-15,6-2-13 0,1-4-9 16,1-2-10-16,-1-1-110 0,1-4-119 16,-1-3-274-16</inkml:trace>
  <inkml:trace contextRef="#ctx0" brushRef="#br0" timeOffset="42749.0933">6310 5855 702 0,'-5'0'183'0,"-3"-1"10"16,3 2-98-16,1-1-21 0,0-1-10 15,0 2-13-15,2 0-17 0,1-2-10 16,2 1-13-16,0 0-16 0,3-1-27 16,2-2-35-16,0 1-139 0,-1-7-160 15,2 2-388-15</inkml:trace>
  <inkml:trace contextRef="#ctx0" brushRef="#br0" timeOffset="43524.9942">9020 5162 221 0,'3'-9'35'0,"-1"3"-35"0,2 2-67 15,-3 2-121-15</inkml:trace>
  <inkml:trace contextRef="#ctx0" brushRef="#br0" timeOffset="43876.689">9126 5097 582 0,'-2'-15'137'0,"1"-1"5"0,-2-5-90 16,4 4-10-16,-1 1-1 0,1 2-1 15,-1 0 1-15,1 3 1 0,0 5-2 16,3 7-3-16,-3 1-4 0,2 1-3 15,-2 6-6-15,1 7-6 0,1 5-4 16,-2 3-4-16,0 4-3 0,1 2-1 16,0 1-3-16,2 5-2 0,-1-4 0 0,0-2 0 15,2 0-2-15,1-2-4 0,0-1-7 16,-2-5-10-16,-1-1-14 0,1-4-14 16,-2-4-11-16,2-2-12 0,-4-2-114 15,0-5-121-15,-1-2-280 0</inkml:trace>
  <inkml:trace contextRef="#ctx0" brushRef="#br0" timeOffset="44161.4335">9075 5282 636 0,'-3'-6'160'0,"0"2"9"16,1 2-92-16,1 4-20 0,-1 2-9 16,4 4-9-16,-1 2-7 0,4 1-8 15,1 1-8-15,2 2-3 0,4-1-3 16,-1 0-1-16,2 0-1 0,2 1-2 15,-1-1-2-15,-1-1 0 0,1 2-2 0,-1-4 0 16,0-1-1-16,-2-4 1 0,-1-1-1 16,-2-2 1-16,1-4 1 0,-3-3 0 15,0-2 1-15,-2-3 0 0,1-2 1 16,-1-2 1-16,-2-2-2 0,0 0 0 16,0-1-1-16,-1-1 0 0,0 2-2 15,2 0-2-15,-2 4-10 0,1-2-15 16,-1 4-22-16,2 2-16 0,-1 4-37 15,0 0-94-15,-4 3-129 0,2 1-267 0</inkml:trace>
  <inkml:trace contextRef="#ctx0" brushRef="#br0" timeOffset="44471.4853">9171 5353 521 0,'-2'-1'139'15,"-1"-1"9"-15,1 0-56 0,0 1-26 16,2 0-5-16,3 1-7 0,-1 0-7 15,2-2-8-15,1 1-7 0,3 0-7 16,3 0-8-16,3-1-6 0,-2 0-5 0,4 0-15 16,0 0-25-16,0 0-20 0,-1-3-126 15,-3 0-141-15,-1-1-338 16</inkml:trace>
  <inkml:trace contextRef="#ctx0" brushRef="#br0" timeOffset="45650.1508">9405 5746 425 0,'7'-10'128'0,"-1"-1"6"0,-2-1-13 16,0-1-53-16,-3-2-15 0,-1 1-6 16,0 1-6-16,-2 2-3 0,-2 2 0 0,-2 3 0 15,-3 4-2-15,-1 2-2 0,1 2-2 16,-1 3-3-16,1 4-5 0,2 5-6 16,4 4-6-16,3 0-3 0,4 3-5 15,2 0-2-15,3 1-1 0,1-3 0 16,1-2-1-16,0-3 0 0,1-2 1 15,0-3-1-15,-1-3-1 0,1-3 1 16,-1-3 0-16,-2-1-1 0,0-4-1 16,-5-2 0-16,0-3-1 0,-3-1 0 15,-1-1 0-15,-2-3 1 0,-3 0 0 16,-1-3 0-16,-3-1 1 0,-2-4 1 0,-1-1 0 16,-4-2 0-16,1-4 0 0,0 0 0 15,-1 2 0-15,2 0 0 0,3 2 0 16,5 3 0-16,2 3 0 0,4 3 0 15,4 2 1-15,5 3-1 0,3 4 0 16,2 0 0-16,5 2-3 0,2 2-9 16,1 2-10-16,2 1-10 0,1 2-9 0,-2-1-6 15,4 2-6-15,-3 2 0 0,3 1 4 16,0 0 11-16,-2 2 8 0,-2-1 10 16,-1 1 7-16,-3 0 8 0,-5 0 10 15,-5-2 7-15,-6 1 9 0,-4-1 6 16,-4 1 7-16,-2 2 6 0,-4-1 3 15,0 2-1-15,-1-2-3 0,-2 0-6 16,3 2-5-16,0-3-7 0,4-1-7 16,-1 1-6-16,5 0-4 0,4 4-2 15,4-3-2-15,1 2-5 0,4 2-3 0,-3 0-2 16,3-1-2-16,1-1 0 0,-2-1-1 16,-2-1 2-16,-1 2 3 0,-1-2 3 15,-1 2 3-15,-4-1 1 0,-3 0 2 16,-3 4 1-16,-2 0 3 0,-6 2 3 15,1-2 3-15,-2 1 2 0,0 2 2 16,-1 2 3-16,5-2-1 0,3 0-1 16,3-2-3-16,4 0-2 0,3-1-3 15,5-4-2-15,3 1-2 0,2-6-2 16,2 0-1-16,4-4-2 0,3-2-3 0,1-2-5 16,4-3-8-16,1-3-12 0,1 1-13 15,3-1-12-15,-2 0-9 0,-2 0 35 16,1 2-153-16,-5 2-122 0,-1-2-297 15</inkml:trace>
  <inkml:trace contextRef="#ctx0" brushRef="#br0" timeOffset="45940.3743">9948 5512 686 0,'-14'-21'169'0,"-1"-6"5"16,6-2-108-16,3-3-14 0,6 0-6 15,3-1-8-15,3 3-7 0,5 1-6 16,5 4-5-16,-1 1-2 0,2 6-2 16,-3 5-3-16,0 2-2 0,1 6-3 15,-2 6-3-15,-2 6-1 0,2 5-1 0,-3 8 0 16,2 3-2-16,-1 8 1 0,0 2-1 16,1 7 0-16,0 2 0 0,1 2 0 15,-1 3 0-15,0-1 0 0,-2-2 0 16,-2 2 0-16,0-8 0 0,0 0-1 15,1-3-7-15,0-4-10 0,-2-5-16 16,0-4-21-16,-1-4-16 0,-2-3-89 0,-4-6-40 16,-2-4-118-16,-3-6-226 15</inkml:trace>
  <inkml:trace contextRef="#ctx0" brushRef="#br0" timeOffset="46181.7395">10144 5727 719 0,'1'-7'171'0,"0"0"0"15,5 3-116-15,3 1-18 0,-1 0-10 16,7 1-13-16,0 1-14 0,2 1-12 16,1 1-6-16,-2-1-6 0,1 0-3 0,3 2-4 15,-2 1 2-15,2 0 4 0,1 0 6 16,0-1 8-16,-1-1 8 0,-1 1 10 16,-5-1 11-16,-1-1 10 0,-6 0 10 15,-3 0 8-15,-3 0 4 0,-1 0-2 16,-3 0-6-16,-1 0-7 0,-3 0-10 15,1 0-17-15,-2 0-29 0,-1 2-32 16,-2 1-141-16,-4-2-152 0,1 3-379 16</inkml:trace>
  <inkml:trace contextRef="#ctx0" brushRef="#br0" timeOffset="56724.3846">4366 6922 473 0,'-9'-1'126'0,"-1"0"8"15,-1-1-53-15,1 2-18 0,-1 0-7 16,0 0-3-16,0 0 1 0,3 2-2 16,-1-1-3-16,3-1-4 0,2-1-8 15,3 1-6-15,1-2-7 0,3 4-6 0,2-2-4 16,3 1-3-16,3 2-1 0,0-1 0 16,1 1 0-16,-1-4-1 0,3 4-2 15,1-1 0-15,-2-1-3 0,-1 1 0 16,-1-2-2-16,-1 0 0 0,2 2-1 15,-4-2 0-15,-1 0-1 0,0 4 0 16,-3-4-2-16,0 0-3 0,-2 1-6 16,1-1-6-16,-2 0-8 0,-1 0-15 15,-1-4-16-15,2 3-10 0,-1 0-12 16,0-3-110-16,0 3-122 0,2-3-279 16</inkml:trace>
  <inkml:trace contextRef="#ctx0" brushRef="#br0" timeOffset="57347.4179">4756 6976 626 0,'-8'-6'153'15,"-1"-4"8"-15,2-1-91 0,2 0-15 16,1-4-5-16,2 1-5 0,2 0-6 0,2 2-3 15,3 0-5-15,3-3-5 0,1 1-5 16,2 2-2-16,3 2-4 0,3-1-4 16,0 3-2-16,2 0-4 0,-2 5-1 15,1 0 0-15,-2 5-2 0,0-1-1 16,-3 4 0-16,2 2 0 0,-4 3 0 16,1 1 0-16,-2 0-1 0,-1 2 1 15,-2 3-1-15,-2 0 1 0,-1 3-1 16,-3 0 1-16,-2 2 0 0,-3 3-1 0,-2 1 1 15,-4-1-1-15,-2 2 0 0,-5-3 0 16,-3 0 1-16,-1-1-1 0,-2-3 0 16,-2-2 0-16,2-1 0 0,1-2 0 15,4-5 0-15,2 0 0 0,2-4 0 16,6-4 0-16,2-1 1 0,3-2-1 16,3-1 0-16,3-2 0 0,2-1 1 0,3 3-1 15,3-2 1-15,3 0-1 0,2 2 1 16,-1 1 0-16,1 1 0 0,3 2 0 15,-3-1 0-15,0 1-1 0,-2 0 1 16,0 3-1-16,-1 0 0 0,0-3 0 16,-2 1-3-16,-2 1-9 0,-1 0-15 15,0 0-25-15,0-2-18 0,-2 3-131 16,-3-2-147-16,4 1-340 0</inkml:trace>
  <inkml:trace contextRef="#ctx0" brushRef="#br0" timeOffset="58130.3781">5108 6578 509 0,'-3'-6'139'0,"-1"-2"9"0,-1 1-33 0,1-2-54 15,-1 2-6-15,1-1-4 0,2 3-4 16,1-2-5-16,0 4-4 0,1-5-5 16,-2 6-5-16,2 0-6 0,0 0-4 15,0 0-4-15,2 2-3 0,0 2-2 16,-1 3-3-16,3 0-1 0,0 1-1 0,-1-1-1 16,1 5 0-16,0-3-1 0,-1 1-1 15,1 0 0-15,-3-2 0 0,2-1-1 16,-2 1 1-16,0-3-1 0,0 1 1 15,1-4 0-15,-4 0-1 0,2 0 1 16,-1-2 0-16,0 0 0 0,0-1 0 16,-2-2 0-16,2 4 0 0,-2-5 0 15,2-1 1-15,0-4 1 0,-1 3 2 16,-1 1 2-16,1 1 1 0,-1-1 1 16,2 3 1-16,-1 1-1 0,0 6-2 15,2-1 0-15,0 2-2 0,0 5-2 16,2 2-1-16,1 1-1 0,0 3 0 0,0-2 0 15,1 2-1-15,1-1 0 0,1-1 1 16,-2 0-1-16,1-2 0 0,-3-1 0 16,3-1 0-16,-1-2 0 0,1-2 0 15,-2-3 0-15,3-2 0 0,0-1 0 16,2-4 0-16,-1-3 0 0,2-2 1 16,-1-4-1-16,1 0 0 0,1-4 0 0,-1 0 0 15,1 0 1-15,1 1-1 0,-1 2 0 16,0 3 0-16,-2 1 0 0,0 4 0 15,-2 5 1-15,0 3-1 0,-1 3 0 16,0 2 0-16,-1 4 0 0,-1 1 0 16,1 4 0-16,0 0-1 0,-1 3-2 15,1-1-2-15,2 1-4 0,-1-1-6 16,2 2-10-16,2-2-12 0,1 0-15 16,1-2-14-16,0-1-10 15,1 0-32-15,1-2-86 0,0-5-114 0,4-2-252 16</inkml:trace>
  <inkml:trace contextRef="#ctx0" brushRef="#br0" timeOffset="59249.0952">5791 7041 258 0,'0'6'73'0,"-2"-4"3"16,0-2-24-16,0-3-3 0,1 0 1 16,0-2 1-16,0-1-1 0,-1-1 1 15,0-3 1-15,1-5-1 0,-2 2-5 0,1-5-3 16,-1-3-3-16,0 0-1 15,-1-2-1-15,2-2 0 0,0 3 0 0,1-1-2 16,0 2-2-16,1 3-1 0,2-1 0 16,0 5-3-16,-1 4-2 0,0 1-4 15,-1 4-2-15,2 7-4 0,0 4-3 16,0 3-4-16,1 7-3 0,0 3-3 16,1 3 0-16,-2 4-2 0,2 2-1 15,-3 1-1-15,2 0 0 0,0 0-1 16,1-1 1-16,2-1-1 0,0-4-1 0,3-1 1 15,0-5 0-15,-1-2-1 0,2-4 1 16,0-1-1-16,-1-4 0 0,1-2 0 16,0-6 0-16,1-1 0 0,-1-5 0 15,0-3 0-15,-2-3 1 16,-2-6 0-16,-1-3 0 0,-2-4 0 0,-1-4 0 16,-1 1 0-16,-1-2 0 0,2 1 1 15,-1 3-1-15,-1 3 1 0,1 7 2 16,0 5 2-16,-1 3 0 0,0 6 1 15,-1 8 0-15,1 6 0 0,-1 3-1 0,1 5-1 16,1 3-3-16,-1 5 0 0,4 3 0 16,-1 0-1-16,2-3-1 0,1 3-4 15,1-2-4-15,-1-2-6 0,4-3-9 16,-3-2-13-16,1-4-14 0,0-1-15 16,2-6-9-16,-1-4-12 0,4-2-103 15,-4-3-118-15,4-3-264 0</inkml:trace>
  <inkml:trace contextRef="#ctx0" brushRef="#br0" timeOffset="59600.4352">6175 6829 635 0,'-3'-9'154'16,"2"2"5"-16,0 1-92 0,1 2-20 0,1 4-5 16,0 5-6-16,2 1-6 0,-1 4-3 15,1 1-3-15,-1 4-2 0,1 2-5 16,-2 3-2-16,1-1-3 0,1 3-1 16,-1 3-3-16,1-1-1 0,0-1-1 15,2-2-2-15,0-1 0 0,0-4-1 16,2-2-1-16,1-1 0 0,2-5 0 15,-1 0-1-15,4-5 0 0,-1-3-1 0,1-1-7 16,1-4-6-16,-2-3-14 0,-1-2-10 16,0 1-12-16,-5-5-8 0,-1 0-5 15,-5-2-4-15,-2-1-1 0,-3-1-31 16,-4-2-56-16,-6-4-88 0,2 1-216 16</inkml:trace>
  <inkml:trace contextRef="#ctx0" brushRef="#br0" timeOffset="59736.5265">6137 6757 643 0,'-10'-2'160'0,"1"1"6"0,3 2-98 16,4 1-17-16,2 0-11 0,5 2-11 16,2-3-9-16,7 0-9 0,0-1-5 15,6 0-12-15,2-1-11 0,5 0-17 16,1-2-13-16,2 2-125 0,-4-1-130 16,4-1-313-16</inkml:trace>
  <inkml:trace contextRef="#ctx0" brushRef="#br0" timeOffset="60017.1943">6475 6950 672 0,'0'-3'171'0,"1"-1"5"0,0 0-87 16,2 2-30-16,2-1-8 0,0-2-8 15,1 2-9-15,1 0-6 0,-2-2-6 16,2 2-5-16,3-2-4 0,0 0-4 16,1 1-8-16,1-1-15 0,3 3-21 15,2 1-25-15,-2-1 59 0,-2 2-197 16,-2 0-155-16,0-1-370 0</inkml:trace>
  <inkml:trace contextRef="#ctx0" brushRef="#br0" timeOffset="60408.3292">6828 6853 778 0,'-4'-1'183'0,"-1"1"5"16,3 3-123-16,2 3-18 0,1 4-7 16,1 2-13-16,1 3-6 0,0 2-4 0,4 2-4 15,-2 0-2-15,1 0-2 0,1-2 0 16,-1-1-2-16,1 0-1 0,1-6-2 16,-2-1 0-16,3-3-2 0,-1-5 1 15,1-2-2-15,-1-5 1 0,1-8-1 16,1-3 0-16,-3-4 1 0,3-5-1 15,0-2 0-15,-2 1-1 0,2-1 1 0,0 2-1 16,-2 4 1-16,1 4-1 0,-3 6 0 16,0 2 0-16,-1 4 1 0,-3 7-1 15,1 5 1-15,-1 3-1 0,0 3 1 16,-2 3-1-16,1 2-1 0,-1 2-2 16,0 2-5-16,1 0-7 0,4 1-8 15,0-1-14-15,3-1-15 0,1-4-14 16,3-2-10-16,5 0-12 0,2-6-105 15,-3-2-117-15,5-2-265 0</inkml:trace>
  <inkml:trace contextRef="#ctx0" brushRef="#br0" timeOffset="60640.9133">7299 6898 750 0,'-2'-2'185'0,"-1"1"3"16,3 0-103-16,3 1-30 0,1-1-11 16,3 1-15-16,1-2-9 0,2 2-6 15,1 0-5-15,2-2-4 0,0 1-5 16,3 0-11-16,-1-2-17 0,-1 1-22 16,2 0-18-16,-1 1-130 0,-3 0-148 15,0 1-336-15</inkml:trace>
  <inkml:trace contextRef="#ctx0" brushRef="#br0" timeOffset="60829.9483">7613 6769 709 0,'-1'-1'181'0,"-1"2"4"15,0 1-89-15,1 4-36 0,0 3-14 16,-1 1-10-16,4 2-14 0,-2 2-6 15,3 0-5-15,-2 1-4 0,1 1-3 0,0-1-9 16,-1-1-12-16,2 2-21 0,-2-1-20 16,1 1-15-16,3 0-124 0,1-4-140 15,2-2-310-15</inkml:trace>
  <inkml:trace contextRef="#ctx0" brushRef="#br0" timeOffset="61295.2325">7744 6628 750 0,'-10'-2'178'0,"4"0"2"0,6 1-119 0,4 2-16 15,-1 1-7-15,5-2-11 0,0 2-11 16,6 1-3-16,2-1-2 0,1-2-2 16,1 0-2-16,2 0 1 0,1-1 0 15,-3 0 2-15,0 1 1 0,-4 0 2 16,-2 1 2-16,-3 1 0 0,-3 2 0 16,-4 0-1-16,0 0-1 0,-5 5-3 15,-1 2-2-15,-1 3-2 0,1-1-2 16,-1 5-1-16,1 2-2 0,3 3 0 15,1 0-1-15,1 1 1 0,0-3-1 0,3 2 0 16,1-1 0-16,0 2 0 16,1 0 0-16,-1-3-1 0,0-2 1 0,0 1 0 15,-2-2-1-15,1-1 1 0,-4-6 0 16,-3 0 0-16,0-1 0 0,-2-3 1 16,-5-2-1-16,-1-1-1 0,-2 0-4 15,-2-2-4-15,-1-2-6 0,0-1-10 16,-1 0-12-16,3-2-19 0,2 0-17 15,2 0-12-15,3-1-119 0,2 2-133 16,1 3-305-16</inkml:trace>
  <inkml:trace contextRef="#ctx0" brushRef="#br0" timeOffset="66459.2384">8499 6732 652 0,'1'-16'185'0,"-2"5"8"16,-1 5-54-16,0 1-64 0,1 8-11 0,1 0-12 15,0 5-16-15,0 1-12 0,2 3-8 16,3 1-5-16,-1 3-3 0,1 1-4 15,1 0-1-15,1-1-2 0,-1 0-5 16,0-1-7-16,-1 1-12 0,1-2-15 16,-2-1-22-16,0 1-18 0,-2 0-24 15,-2 0-103-15,-4-5-127 0,4 1-277 16</inkml:trace>
  <inkml:trace contextRef="#ctx0" brushRef="#br0" timeOffset="66654.7156">8461 6874 683 0,'-8'-5'191'0,"1"0"8"16,-1 1-62-16,4 2-60 0,2 0-18 15,1-1-12-15,4 3-18 0,0-1-12 16,3 0-7-16,4 1-6 0,5-1-2 16,1-2-8-16,2 2-13 0,-1-1-24 0,4-2-28 15,4-1-92-15,-1 0-45 0,3-2-135 16,5-2-258-16</inkml:trace>
  <inkml:trace contextRef="#ctx0" brushRef="#br0" timeOffset="67337.8864">9559 6764 533 0,'0'-23'145'0,"-2"-1"6"16,-1 2-33-16,1 0-56 0,1 2-5 16,-1 1 1-16,1 6 0 0,0 2-3 0,1 3-3 15,-1 3-8-15,1 5-9 0,0 4-8 16,0 2-9-16,3 4-8 0,-1 1-5 15,1 3-4-15,1 3-1 0,1 0-6 16,-1 1-7-16,-1 1-11 0,0-1-17 16,0 3-18-16,1-2-14 0,0 1-11 15,-2-4-114-15,-2 0-126 0,1-4-282 16</inkml:trace>
  <inkml:trace contextRef="#ctx0" brushRef="#br0" timeOffset="67588.2199">9421 6907 648 0,'0'3'165'0,"-3"-3"5"16,2-1-69-16,0-3-44 0,7 4-10 16,3 0-5-16,2-1-9 0,2-1-4 15,3 0-3-15,4 1-5 0,4 1-4 16,-2-3-6-16,4 0-4 0,3-1-1 15,3 0-2-15,1 1-2 0,0-1-3 16,2 1-8-16,-1 1-11 0,-1 1-20 0,-2 1-18 16,-4 0-16-16,-3 2-124 0,-8 2-139 15,1 0-311-15</inkml:trace>
  <inkml:trace contextRef="#ctx0" brushRef="#br0" timeOffset="68103.8387">9557 7258 686 0,'-8'-5'168'0,"2"-1"6"0,1-2-104 0,2-2-15 15,2-1-7-15,2-1-8 0,2-1-7 16,2-1-6-16,3 1-5 0,0 1-3 16,2 1-5-16,4 2-2 0,-1 2-4 15,4 2-1-15,0 3-2 0,0 4-2 16,3 1-1-16,0 6 0 0,-2 2 0 0,-1 2 0 15,-5 3-1-15,-1 4 1 0,-1 2-1 16,-6 3 1-16,-2 0-1 16,-2 1 0-16,-3 2 0 0,-2-1 0 0,-4 2-1 15,-4 0 1-15,-3-4-1 0,-4-1-1 16,-3 0 1-16,1-4 0 0,-1-2-1 16,3-4 1-16,2-3 0 0,3-3 1 15,5-2 0-15,3-3 0 0,3-2 0 16,4-3 1-16,1-2 0 0,4 0 1 0,1 1-1 15,4-2 1-15,4 1 0 16,2 1 0-16,2 2-1 0,3 0-1 0,2 1 0 16,2-1-2-16,-2 2-6 0,0 0-13 15,-1 0-19-15,0-2-23 0,-2 4-18 16,-2 0-125-16,-3 1-144 0,-3 0-321 16</inkml:trace>
  <inkml:trace contextRef="#ctx0" brushRef="#br0" timeOffset="71039.6232">9207 6482 525 0,'-20'16'128'0,"-6"7"5"0,2 8-81 16,0 10-10-16,2 8-6 0,2 7-4 0,0 11-5 15,4 8-4-15,4 5-3 0,2 4-4 16,3 6-3-16,4-2-3 0,2 0-3 16,3-4-3-16,6-4-2 0,3-4-2 15,3-5-5-15,6-11-7 0,5-2-6 16,6-11-6-16,6-5-10 0,8-5-6 15,6-9-112-15,4-7-108 0,2-9-264 16</inkml:trace>
  <inkml:trace contextRef="#ctx0" brushRef="#br0" timeOffset="71509.874">10091 6384 508 0,'7'2'136'0,"4"2"4"16,-1 9-18-16,4 11-87 0,0 7-5 15,3 6 0-15,1 7 0 0,-1 6 0 16,-1 6 0-16,-2 4 1 0,1 3-1 16,2 3-3-16,-2 0-3 0,-5 0-6 0,-1-1-6 15,-2-2-4-15,-3-2-3 0,-4-4-3 16,-3-4-4-16,-2 1-8 0,0-4-11 16,1-1-11-16,-4-7-13 0,-1-8-12 15,1-3-121-15,-5-8-126 0,2-7-294 16</inkml:trace>
  <inkml:trace contextRef="#ctx0" brushRef="#br0" timeOffset="73537.988">10407 6295 571 0,'-1'-9'140'0,"-2"1"5"16,4 3-86-16,-1 0-14 0,0 1-5 16,2 3-5-16,-1 1-4 0,3 4-2 15,-1 4-3-15,1 6-3 0,0 0-2 0,-1 4-3 16,3-1-4-16,-2 2-4 0,2 0-3 16,-2-3-2-16,1-3-1 0,-2-1-1 15,1-1 1-15,0-1 1 0,0-2 1 16,-2-5 0-16,2-2 1 0,-2-4 1 15,3-6 0-15,1-3-1 0,3-3 1 16,-2-4-2-16,4-2 0 0,0-2-1 16,1 1-1-16,2 1-1 0,-2 2-1 15,-2 3-1-15,0 3 0 0,-3 6-1 16,0 3 1-16,-1 5-1 0,-1 5 0 16,2 6 1-16,-3 4-1 0,3 3-3 0,-4 4-3 15,1 2-6-15,0 3-13 0,-2 1-14 16,-1-1-16-16,2 0 65 0,-3 1-195 15,1-4-140-15,0 1-349 0</inkml:trace>
  <inkml:trace contextRef="#ctx0" brushRef="#br0" timeOffset="74213.7319">9137 6875 621 0,'-4'-2'156'15,"-3"-2"10"-15,1 2-86 0,2 1-20 16,1 1-10-16,2 0-8 0,1 1-11 15,1-1-8-15,3 0-9 0,1-1-6 16,4 2-4-16,2-1-2 0,3 0-5 16,3-1-17-16,4-1-21 0,0 1 47 15,1 0-186-15,-1-1-145 0,0-2-368 16</inkml:trace>
  <inkml:trace contextRef="#ctx0" brushRef="#br0" timeOffset="75800.6643">11059 6867 412 0,'-4'0'116'0,"0"-1"5"0,1-1-43 16,-1 0-16-16,0 0-11 0,1-3-7 15,-1-3-3-15,1-1-2 0,3-4 0 0,-1-1 1 16,1-2-2-16,1-3 0 0,2 0-4 15,1-1-4-15,-1 0-3 0,2 3-3 16,0 4-4-16,0-1-4 0,0 5-3 16,-1 5-1-16,0 4-1 0,0 7-2 15,-1 7-1-15,-1 4-3 0,0 5 0 16,0 7-1-16,0 0-1 0,1 3-2 16,0-1 0-16,3 0-1 0,3-4 1 15,-1-3-1-15,4-3 0 0,0-3 0 16,-1-4 0-16,3-5 0 0,0-4 0 15,-2-5 0-15,-1-4 1 0,1-7-1 0,0-6 1 16,-1-4 0-16,-4-3 0 0,0-3 0 16,-3-3 0-16,1 0 0 0,-3 0 0 15,-2 5 0-15,-1 1 0 0,-1 3 1 16,-2 3 0-16,0 7 0 0,-1 6 1 16,2 3-1-16,-2 7 1 0,1 5-1 15,3 6 0-15,0 3-2 0,1 3-2 0,3 2-7 16,3 1-9-16,3-1-18 0,2 1-18 15,3-4-14-15,3-1 55 0,0-3-180 16,6-2-134-16,-1-8-323 0</inkml:trace>
  <inkml:trace contextRef="#ctx0" brushRef="#br0" timeOffset="76269.01">11514 6710 547 0,'4'-7'138'0,"-3"-2"7"16,0 2-71-16,-2 2-15 0,1 1-1 16,0 1-3-16,-1 1-5 0,0 5-4 15,-1 2-3-15,1 5-5 0,2 1-8 16,-3 3-7-16,0 7-6 0,2 6-2 15,-3-2-2-15,1 0-2 0,0 2-2 16,1 1 1-16,1 1-1 0,0-4 0 0,1-4-1 16,3 1 0-16,2-3-1 0,-1-6-2 15,4 0-1-15,2-4-2 0,0-4-1 16,1-3-1-16,3-3-2 0,-2-4-5 16,4 0-8-16,-2-6-11 0,-3-1-19 15,-1-1-16-15,-2-5-11 0,-4 3-12 16,-3-4-114-16,-5 1-123 0,-5-2-281 15</inkml:trace>
  <inkml:trace contextRef="#ctx0" brushRef="#br0" timeOffset="76443.6406">11491 6694 701 0,'-2'-2'168'0,"-1"1"3"0,3-2-111 15,4 1-17-15,3-1-10 0,2 1-12 16,4-1-9-16,3 0-5 0,0-1-3 15,5 1-11-15,2 0-14 0,0 0-15 16,1 2-14-16,0 1-125 0,-1 1-133 0,1 1-314 16</inkml:trace>
  <inkml:trace contextRef="#ctx0" brushRef="#br0" timeOffset="76806.7121">11794 6780 680 0,'-4'-4'171'15,"0"-1"5"-15,3 3-93 0,0-1-31 16,1 3-7-16,1 4-5 0,0 2-9 16,2 4-8-16,0 0-4 0,0 3-3 15,2 1-4-15,0 1-3 0,1-1-2 16,2-2-1-16,1-1-1 0,1 1-1 15,2-4-1-15,1 1 1 0,0-6-1 16,1 0-1-16,1-6 1 0,1-2-1 0,-1-4-1 16,-1-1 1-16,0-2-1 0,-1-2 0 15,0 1 0-15,-2 0 0 16,-4 4 0-16,-1 1-1 0,-1 1 1 0,-1 2-1 16,-1 4 1-16,-1 3-1 0,-2 4 1 15,1 0-2-15,-2 2-1 0,-1 0-7 16,2 2-8-16,-1-1-13 0,2-1-14 15,2 0-10-15,0-2-11 0,5 0-9 0,0 0-81 16,1-2-28-16,2-1-99 0,-1-4-208 16</inkml:trace>
  <inkml:trace contextRef="#ctx0" brushRef="#br0" timeOffset="77894.6877">12117 6531 681 0,'-3'-5'168'0,"0"-2"8"0,5 0-105 16,7-2-13-16,3 4-7 0,3 0-9 15,1 4-9-15,0-1-9 0,3 4-6 16,2 2-4-16,-4 1-6 0,-1 0-2 15,1 1-1-15,0 1-2 0,-1 2 0 0,-2-2 0 16,-3 3 0-16,-4 0 0 0,-2 1 0 16,-1 1-1-16,-4-1 0 0,-4 4 0 15,-1 0-1-15,-2 1 0 0,-1 3-1 16,0 2 1-16,2 1-1 0,1 2 0 16,1 3 0-16,4-2 0 0,0 2 0 15,3-1 0-15,0 0-1 0,2-1 0 16,0-2 0-16,1-2-1 0,0 0 1 15,-1-4-1-15,0-3 1 0,-1-1 0 16,-4-2 1-16,0-1-1 0,-4-4 2 0,-2 0-1 16,-4-3 2-16,-2 1 0 0,-5-1 1 15,1-2 0-15,-2-2 1 0,2-2-1 16,0-1 0-16,1-3-2 0,4 0-1 16,5-4-7-16,-4-1-12 0,2-2-18 15,0 2-19-15,7 2-19 0,0 3-124 16,2-3-142-16,-1-1-317 0</inkml:trace>
  <inkml:trace contextRef="#ctx0" brushRef="#br0" timeOffset="87502.363">943 8714 615 0,'-1'-8'153'0,"-3"3"4"15,1 12-90-15,-1 6-16 0,3 6-8 16,1 7-9-16,1 3-9 0,3 6-7 15,-1 2-3-15,2 0-5 0,-1 1-4 16,1-4-2-16,0-1-2 0,-3-1 0 0,1-6 0 16,0-3-1-16,1-4 0 0,0-6-1 15,-2-3 1-15,0-4-1 0,2-7 1 16,-1-5-1-16,-2-4 1 0,0-7-1 16,-2-4 1-16,-2-6 1 0,1-6 3 15,-4-4 3-15,0-2 3 0,-2-5 3 16,2-4 2-16,0 0 3 0,2 3 0 15,2 3 2-15,3 8-2 0,0 2-1 16,2 10-3-16,1 6-1 0,2 6-2 0,2 5-3 16,4 4-3-16,2 2-3 15,4 4-1-15,7 1-4 0,3 3-6 0,3 0-11 16,2-1-10-16,1 1-21 0,3-1-17 16,1 1-22-16,-4-1-111 15,-2 5-132-15,0 1-294 0</inkml:trace>
  <inkml:trace contextRef="#ctx0" brushRef="#br0" timeOffset="87708.0614">1368 8974 815 0,'-3'10'189'0,"-2"2"4"16,1-1-131-16,3 4-21 0,0-1-12 15,-1 1-11-15,4 1-6 0,-1 0-9 16,2 1-14-16,1-2-22 0,-1-2-24 16,1-2 31-16,3-1-170 0,1-3-148 0,4 1-350 15</inkml:trace>
  <inkml:trace contextRef="#ctx0" brushRef="#br0" timeOffset="88075.6592">1711 8963 649 0,'-14'-6'196'0,"-2"6"6"16,-4 0-6-16,0 5-117 0,1 2-22 0,2 4-17 16,0 4-14-16,-1 2-9 0,6 2-6 15,4 2-4-15,3 0-3 0,6-1-1 16,1-1-3-16,9 0-2 0,4-5-2 15,1-4-3-15,5-1-1 0,0-4-2 16,2-4 1-16,1-2 0 0,1-4 2 16,-2-3 1-16,-1-3 3 0,-2-3 2 0,-2-2 0 15,-4-1 2 1,-2-3 1-16,-5-2 2 0,-4-1 2 0,-2 3 3 0,-1 3 4 16,-4 2 2-16,2 4 3 0,-3 4 0 15,-1 3-1-15,5 8-2 0,-4 3-3 16,0 4-2-16,2 4-4 0,1 2-2 15,2 3-2-15,2 3-3 0,2 0-8 16,1 0-13-16,2-2-16 0,2-1-25 16,1-2-23-16,2 2-23 0,3-3-114 15,-2-4-138-15,7 1-298 0</inkml:trace>
  <inkml:trace contextRef="#ctx0" brushRef="#br0" timeOffset="88974.963">3169 8949 622 0,'-12'-10'158'16,"-2"3"11"-16,-3 3-87 0,-3 6-13 15,-3 4-6-15,-3 6-3 0,4 8-6 0,2 4-10 16,0 6-7-16,3 1-9 0,6 2-7 15,6-1-7-15,4 3-6 0,2-6-4 16,5-2-2-16,3-4-3 0,4-3-3 16,4-3-2-16,3-2-2 0,2-7 0 15,4-7-1-15,-2-4-1 0,2-8 2 16,-3-5 3 0,-2-4 1-16,-3-3 2 0,-4-4 1 0,-4 0 3 0,-4-2 2 0,-5-1 1 15,-2 1 2-15,-4-2 2 16,-3 3 1-16,0 2 1 0,-1 3 1 15,2 6 1-15,0 6 0 0,0 5-1 0,3 6-2 16,1 5-2-16,2 7-1 0,1 4-2 16,4 5-3-16,2 3-2 0,0 2-2 15,5 0-2-15,2 1-4 0,2-4-7 16,2-1-5-16,3-2-7 0,1-3-9 16,2-4-7-16,1-3-8 0,1-5-4 0,-1-3-2 15,0-5 1-15,-5-2 3 0,0-5 4 16,-5-1 6-16,-1-3 8 0,-4 1 4 15,-1 1 8-15,-3 1 4 0,-2 2 4 16,-2 2 3-16,-1 2 4 0,0 4 4 16,0 4 2-16,-1 3 1 0,0 3-5 15,0 2 64-15,0 0-176 0,-2 3-110 16,2-2-307-16</inkml:trace>
  <inkml:trace contextRef="#ctx0" brushRef="#br0" timeOffset="89292.6915">3589 9066 793 0,'-2'1'202'0,"0"5"4"16,2 4-108-16,2 3-27 0,-1 3-20 16,1 0-16-16,1-1-12 0,0 4-9 0,3 2-5 15,-1 0-9-15,3 1-13 0,-1-2-18 16,2-1-27-16,0 2-27 0,0-4-131 15,0-3-157-15,-1-2-352 0</inkml:trace>
  <inkml:trace contextRef="#ctx0" brushRef="#br0" timeOffset="89715.3461">3802 9035 765 0,'-4'-5'195'0,"3"4"4"0,4 0-96 16,3-1-34-16,4 2-21 0,3 0-15 15,2 0-8-15,2 0-6 0,1-1-6 16,3-2-4-16,0 0-3 0,-1-2-3 16,-1-1-1-16,1-2 0 0,-2-2-2 15,-2 0 1-15,-1 1-1 0,-5 0 0 16,-1 0 0-16,-3 3 0 0,-3 2-1 0,-3 3 1 16,-4 2 0-16,-4 5 0 0,-2 3 0 15,1 2 0-15,-3 4 0 0,2 3 0 16,0 4-1-16,4 4 1 15,3-1 0-15,0 1 0 0,2 1 0 0,2 0-4 16,3 0-7-16,0-2-9 0,0-2-13 16,5-2-17-16,3-1-18 0,1-4-14 15,4-2 37-15,0-4-157 0,4-5-130 0,2-2-310 16</inkml:trace>
  <inkml:trace contextRef="#ctx0" brushRef="#br0" timeOffset="89920.7744">4290 9084 761 0,'-5'1'200'0,"1"4"8"0,-1 0-99 16,3 4-31-16,-1 3-19 0,5 1-19 0,-1 0-15 16,1 1-11-16,-1 2-7 0,4 3-9 15,-1-1-13-15,2-2-16 0,0 1-22 16,2 0-25-16,1-2 55 0,4-2-191 15,-1-5-151-15,6-2-354 0</inkml:trace>
  <inkml:trace contextRef="#ctx0" brushRef="#br0" timeOffset="90299.7481">4628 9056 663 0,'-19'-3'181'16,"3"6"7"-16,-2 2-57 0,1 2-64 15,1 5-14-15,1 3-11 0,6 3-12 16,0 2-10-16,3 2-7 0,3-2-4 16,3 2-4-16,4-1-2 0,1-4-1 15,1-3-2-15,4 1-1 0,2-5-1 0,3-3-2 16,0-6 0-16,0-3-1 0,3-5 0 15,-2-6 1-15,-1-1 0 0,-1-2 2 16,-3-3 2-16,-1 0 1 0,-2-2 1 16,-3 0 0-16,-1 2 3 15,-2 3 1-15,1 2 2 0,-3 1 2 0,0 3 1 16,-3 4 0-16,1 6 0 0,-2 5-2 16,2 2-1-16,-1 2-2 0,2 4-4 0,0 5-4 15,5 2-6-15,-3 2-7 0,2 1-12 16,1 2-18-16,3-1-17 0,3-2-9 15,5-2-11-15,1-2-67 0,5-5-46 16,3-5-104-16,4-3-213 0</inkml:trace>
  <inkml:trace contextRef="#ctx0" brushRef="#br0" timeOffset="91046.6882">4949 9037 614 0,'-8'-3'193'0,"3"0"6"0,2 5 0 0,0-1-118 15,5 2-16-15,1 1-16 0,5 0-16 16,-1 1-12-16,3 0-7 0,3 0-3 16,1-2-4-16,2-3-2 0,2 3-2 15,-1-2-1-15,3-2-2 0,1-1-1 16,-1-1-1-16,0-2-3 0,-4 0-1 16,-1-1-2-16,-4-2 1 0,-4 5 0 15,-5-2 1-15,-4 4 1 0,-4 2 3 0,-4 3 1 16,-3 2 1-16,-2 5 1 0,-2 2 0 15,0 4-1-15,2 3 1 0,0 1 0 16,5 2-1-16,5 3 1 0,5-1-1 16,5 1-2-16,3-1-3 0,4-2-5 15,4 0-6-15,3-2-3 0,2-6-5 16,1-3-3-16,2-3-3 0,1-6 1 0,1-3 4 16,2-3 3-16,-2-5 4 15,0 0 3-15,-4-2 5 0,-3-4 3 0,-3 1 3 16,-3-1 2-16,-6 1 4 0,-3 2 8 15,-6 1 6-15,-1 3 8 0,-2 6 6 16,-4 2 5-16,2 2 4 0,-3 5 0 16,0 0-4-16,4 3-5 0,1 2-6 15,3-4-6-15,-1 3-5 0,6 0-4 16,2-1-4-16,2 1-1 0,0-3-2 16,2-2-1-16,1-1-1 0,0 0 0 15,-3-3-1-15,0-2-3 0,-2-4-3 0,-1-1-5 16,-2-3-6-16,-2 0-10 0,-2-5-11 15,-2-2-14-15,-1-4-11 0,2-5-10 16,-6-2-5-16,-1-4 1 0,-2-6 6 16,1-5 5-16,-3-5 11 0,2-8 10 15,-4 0 7-15,5 1 11 0,3 2 16 16,3 5 17-16,-1 9 18 0,2 10 19 16,0 10 16-16,3 9 15 0,-1 7 5 15,-1 3-5-15,1 7-13 0,2 4-12 0,1 4-14 16,0 2-12-16,3 3-15 0,-1 3-28 15,5 1-30-15,-2-2-132 0,3 3-144 16,0 3-358-16</inkml:trace>
  <inkml:trace contextRef="#ctx0" brushRef="#br0" timeOffset="91534.6678">5439 9178 694 0,'-3'-2'183'0,"-3"2"12"0,2 6-97 16,-3 4-12-16,-2 5-8 0,-2 5-11 15,3 4-16-15,1 4-11 0,3 1-11 16,4 2-9-16,4-4-8 0,3-3-5 0,5-3-4 15,3-3-1-15,1-4-3 0,2-5-2 16,-2-5-2-16,0-4-1 0,-1-6 0 16,-1-5 0-16,2-3 0 0,-2-7 1 15,-3-3 2-15,-1-1 2 0,-4-5 1 16,-3 2 2-16,-5 0-1 0,-4 1 1 16,-2 3-1-16,-4 1 0 0,-1 8 0 0,-3 2-5 15,1 6-12-15,-1 5-16 0,0 3-22 16,0 5-22-16,5 5-17 0,2 2-125 15,4 3-145-15,8 1-311 0</inkml:trace>
  <inkml:trace contextRef="#ctx0" brushRef="#br0" timeOffset="91970.6936">5681 9166 754 0,'-2'-1'191'0,"-1"-2"5"0,3 2-110 15,3 1-17-15,3 0-11 0,1 0-15 16,4-1-12-16,4 0-9 0,3 1-4 0,4-1-5 15,2-1-6-15,1 0-2 0,2 1-4 16,0-1-7-16,-1 1-7 0,-4-1-8 16,-2-1-12-16,-3 2-14 0,-6-1-15 15,-1 0-10-15,-6-1-3 0,-1 0 2 16,-3 1 5-16,-1-1 9 0,-3 1 15 16,-2-1 16-16,0 0 16 0,-2 3 15 15,1 1 16-15,-1 0 14 0,-2 5 13 16,1 2 10-16,-1 1 8 0,3 6 3 15,-2 4-3-15,3 3-4 0,0 2-8 0,3 2-12 16,0 3-8-16,3 1-10 0,1-5-8 16,3-1-11-16,2-4-19 0,3-2-26 15,0-2-26-15,2-5 96 0,2-4-238 16,0-1-164-16,2-4-399 0</inkml:trace>
  <inkml:trace contextRef="#ctx0" brushRef="#br0" timeOffset="92330.7776">6092 9205 629 0,'-11'-3'191'0,"4"1"7"0,2 5-7 16,3 3-113-16,2 4-16 0,1 3-13 15,3 4-16-15,0 4-10 0,2 1-6 0,2 3-4 16,1-2-4-16,2-1-2 0,-1-1-3 16,4-3-1-16,1-4-2 0,1-2 1 15,-1-5-1-15,2-4 0 0,0-6-1 16,0-4 1-16,0-2 0 0,-1-5-1 16,1-5 1-16,1-1 0 0,-1-5-1 15,-3 1 1-15,0-1-1 0,-1-1 0 16,-2 7 0-16,-2 2-1 0,-2 4-1 0,-2 6-3 15,-1 6-5-15,-2 7-7 0,0 4-9 16,-1 1-12-16,1 5-14 0,1 1-12 16,0 2-12-16,5 1-12 0,-1-2-111 15,0-1-126-15,2-3-288 0</inkml:trace>
  <inkml:trace contextRef="#ctx0" brushRef="#br0" timeOffset="92982.2021">6514 9162 856 0,'0'-4'197'0,"1"0"3"16,2-1-131-16,2 2-32 0,5 0-14 15,2 0-8-15,2 1-8 0,5 1-3 0,5-1-3 16,3-1-2-16,3 0-5 0,-2 0-5 15,-1-1-6-15,0 2-7 0,-3-2-10 16,-4 0-10-16,-4 2-8 0,-3-1-3 16,-4 1-2-16,-6 1 5 0,-3 1 7 15,-6 2 10-15,-2 2 13 0,-4 1 17 16,-2 2 15-16,-1 2 16 0,2 3 12 16,1 0 7-16,-2 3 1 0,2 3 0 15,2 2-7-15,2 2-8 0,0 1-9 16,3 0-11-16,3 2-5 0,3-3-7 0,4-4-6 15,1-2-14-15,4-2-8 0,3-5-10 16,5-1-8-16,2-3-5 0,4-3-3 16,3-1 2-16,2-1 4 0,2-2 5 15,-1-3 5-15,1-2-27 0,-4-2-12 16,-3-2 3-16,-4-1 13 0,-2-3 31 16,-3 0 25-16,-4 0 17 0,-5 1 46 15,-3 2 28-15,-3 3 15 0,-4 4 4 0,-2 2-16 16,-4 6-12-16,0 3-7 0,-2 3-8 15,1 3-8-15,-1 2-10 0,-1 4-8 16,2 0-10-16,2 0-6 0,1-1-5 16,5-1-4-16,3-3-3 0,3-1-2 15,3-4-3-15,4-5-1 0,4-1-1 16,0-7-1-16,3-3 0 0,4-3-1 16,3-6 1-16,0-1-1 0,2-4 1 15,0-4 0-15,-1-1 1 0,-2 0 0 16,-3 1 0-16,-2 3 1 0,-2 4 0 15,-5 4 1-15,-1 5 1 0,-2 6 0 16,-4 6 1-16,1 3-1 0,-2 6 0 0,-1 6-1 16,1 4-1-16,-1 4-4 0,3 5-8 15,2 0-10-15,3 1-20 0,4-2-22 16,2-2 101-16,2-1-237 0,4-3-153 16,3-2-389-16</inkml:trace>
  <inkml:trace contextRef="#ctx0" brushRef="#br0" timeOffset="93854.4864">1080 9651 412 0,'-1'-6'122'15,"-1"4"7"-15,-2-3-11 0,-1 1-56 16,0 2-11-16,0-1-3 0,-1-2-3 0,1 3-4 16,-2-4-3-16,1 2-2 0,0-1-4 15,0 0-4-15,1 1-3 0,1 2-2 16,2 1-5-16,0 1-4 0,0 0-3 16,2 2-2-16,1 2-2 0,2 1-3 15,3 1-2-15,0 1-1 0,2 3 0 16,8 0-1-16,3 0 0 0,4-2 1 15,4 1-1-15,6-2 0 0,4 2 0 0,6 1 0 16,-3-3 1-16,5 3-1 0,4-2 1 16,6 3 0-16,4-1 0 0,10-1 1 15,6-2-1-15,8 0 1 0,4 0 0 16,13-3 0-16,4-1 1 0,12-1 2 16,-1 0 1-16,12-1 1 0,8 1 1 15,8-2 0-15,5 0 1 0,10 1 0 16,-1-4 0-16,13 0-2 0,2-3-1 15,3-2 0-15,9 3-1 0,-5-6-1 16,3 1-1-16,9 3-1 0,-8-4 0 0,4 2-1 16,2 4 0-16,-9-4 0 0,6 7 0 15,-5 1-1-15,-7-3 1 0,1 5-1 16,-6 1 0-16,-9-2 0 0,0 3 0 16,-7 1 1-16,-7 0-1 0,-7-1 0 15,-8 3 0-15,-6 2 0 0,-4 3 0 16,-11-3 0-16,-14 0 0 0,-7 0 0 15,-4 5 0-15,-11-5 0 0,-9-3 1 16,-6 0-2-16,-6-1 1 0,-4-2-3 0,-7-1-3 16,-8-3-5-16,-7-1-7 0,-8 0-8 15,-7-1-13-15,-4-1-13 0,-6 1-12 16,-4-2 5-16,-3 3-130 0,-6-2-125 16,-3 0-300-16</inkml:trace>
  <inkml:trace contextRef="#ctx0" brushRef="#br0" timeOffset="164687.0442">9701 9077 488 0,'3'-16'128'15,"-2"2"7"-15,-1 0-54 0,0-4-23 16,-1 4-3-16,-2 1 1 0,1 4 0 16,-1 3-2-16,1-1-2 0,-2 9-2 15,2 6-7-15,-1 3-7 0,1 8-8 16,1 3-7-16,-3 3-5 0,-1 4-3 0,0-1-4 16,-1 1-2-16,1 4-1 0,-1-2-3 15,1 1 0-15,-1-4-1 0,4 1-1 16,-1 1-1-16,1-2 0 0,1-4-3 15,-1 0-7-15,1-4-12 16,1-1-17-16,1-3-21 0,2-8-17 0,3-3-122 16,0-1-139-16,0-7-314 0</inkml:trace>
  <inkml:trace contextRef="#ctx0" brushRef="#br0" timeOffset="165265.1427">9949 9138 619 0,'-12'-7'161'0,"-3"-1"10"0,1 0-68 15,3 2-36-15,0-1-6 0,4 3-5 16,0 1-8-16,3 1-8 0,3-1-10 16,2 1-5-16,3-1-7 0,3 3-5 15,4-1-3-15,0-1-3 0,5-1 0 16,0 2-2-16,1 1-1 0,0-3-1 16,2 1-1-16,-1 1 0 0,0 0 0 0,2-1-1 15,0 2-1-15,0-1 1 0,0 2-1 16,0 3 1-16,0 0-1 0,-1-1 0 15,-2 3 1-15,-1 1-1 0,-3 1 0 16,-3 1 1-16,-3-3-1 0,-3 2 1 16,-4 3-1-16,-5 0 1 0,-3 2-1 15,-5-1 1-15,-1 1-1 0,-5 5 0 16,0-1 0-16,0 0 0 0,1 3 0 16,0 0 0-16,0 2 0 0,4-1 0 15,0-1 0-15,2-3 0 0,1-1 0 0,1-1 0 16,3-6 0-16,-1 0 0 15,5-3 0-15,2-1 0 0,2-1 0 16,0-3 0-16,4-1 0 0,2-1 1 0,2-1-1 16,1 0 0-16,1-2 0 0,1 2 1 15,0-1-1-15,2 0 0 0,0 0-1 16,2 1 1-16,1 1-5 0,1-1-5 16,2 2-14-16,1 2-18 0,-1 0-21 15,-1 2-14-15,-1 3 70 0,-2-1-198 0,-2 2-140 16,-2-2-339-16</inkml:trace>
  <inkml:trace contextRef="#ctx0" brushRef="#br0" timeOffset="165530.1168">10531 9229 649 0,'0'-29'163'0,"-2"1"8"15,2 2-87-15,-1 3-25 16,2 6-6-16,-1 2-3 0,-1 6-8 0,0 2-5 16,1 7-7-16,0 7-4 0,0 2-5 15,-1 5-5-15,1 2-6 0,0 5-2 16,0 2-3-16,0 3-1 0,0-1-2 0,0 2-1 16,1 1-1-16,-1 2-3 0,1-4-5 15,-1-2-10-15,0-2-15 0,-1-2-24 16,1-2-17-16,0-4-130 0,-1-5-145 15,3-4-335-15</inkml:trace>
  <inkml:trace contextRef="#ctx0" brushRef="#br0" timeOffset="166110.2197">10837 9132 593 0,'-6'-3'156'0,"-2"1"12"0,2 2-69 16,1 0-26-16,3-3-4 0,-2 3-5 16,2 0-10-16,1 0-10 0,1 2-10 15,1-2-9-15,-1 1-7 0,2 3-7 16,3-2-3-16,3 2-2 0,-2-2-2 0,6 2-1 15,3 2-1-15,2-1-1 0,2 0 0 16,2 0 0-16,0 0-1 0,2 1 1 16,-4-3-1-16,-1 0 1 0,-1 0-1 15,-1 1 0-15,-2 0 0 0,-2 1 0 16,-1 0-1-16,-3 2 1 0,-3 0-2 16,-1 2 1-16,-4-1-1 0,-2 2 0 15,-5 0 1-15,-1 1-1 0,-3 0 1 16,-1 3-1-16,-4-1 2 0,-3 2-1 0,1 1 1 15,-2 0 0-15,2-2 0 0,1 0-1 16,0-3 0-16,4-1-4 0,5-3-7 16,2-2-8-16,2-1-12 0,4-2-15 15,2-1-16-15,5-1-11 0,0-1-124 16,4-1-131 0,1-1-309-16</inkml:trace>
  <inkml:trace contextRef="#ctx0" brushRef="#br0" timeOffset="166902.2356">11595 9202 594 0,'-6'-4'142'0,"-1"0"5"16,1 1-89-16,1-1-16 0,1 0-1 15,0-1-1-15,2 2-2 0,-1-3 0 16,3 1 0-16,0-1-1 0,0-1-1 0,4 1-3 15,0-1-4-15,1-2-5 0,-2 0-3 16,5 0-5-16,0-1-3 16,6 0-3-16,-3 1-3 0,1 0-1 0,3 0-1 15,1 2-1-15,-2 1-1 0,1 2-1 16,-3 3 0-16,0 1 0 0,3 3-1 16,-3 0 0-16,1 3-1 0,-2 0 1 15,-3 1 0-15,1 2-1 0,-3 2 0 0,-2 0 1 16,-2 2-1-16,-4-1 1 15,-1 3 0-15,-2-1-1 0,-4 2 0 0,-1 0 1 16,-7 1-1-16,-2 2 1 0,-2 0-1 16,-3 1 0-16,2 2 1 0,0 0-1 15,0-2 0-15,2-2 1 0,3-1 0 16,3-1 1-16,5-1 0 0,-1-4 2 16,3-1 0-16,2-2 1 0,1 1-1 15,4-2 1-15,1-2 0 0,2-1-1 0,3-1 0 16,1 0-1-16,2-1 1 15,2-1-1-15,0-1 0 0,3 3 0 16,1-3 0-16,1-1 0 0,1 1 0 0,-1 0 0 16,0 1 1-16,1 0-1 0,-2-2 1 15,2 1-1-15,-2 0 0 0,-1-1-1 16,1-2 1-16,-1 2-1 0,-2-1 0 16,-2-1 0-16,-1 2 0 0,0 0 0 0,-2 1 1 15,0 0-1-15,-3-2 0 16,1 4-1-16,-2-2 1 0,-3 1-1 15,0-1 0-15,-1 0-1 0,1 0 1 0,-3 0 0 16,2 0-1-16,0 0 0 0,1 0 0 16,-2-1 0-16,1 1-1 0,0 0-1 15,0 0 0-15,0 0-1 0,-1 0-1 16,1 0-2-16,0 1-1 0,1-1-3 16,-1 0-2-16,2 1-3 0,-2-1-5 15,1 0-7-15,-2-1-8 0,1 1-16 16,-1 0-17-16,1 1-13 0,-3-1-124 15,0 3-137-15,-2-3-319 0</inkml:trace>
  <inkml:trace contextRef="#ctx0" brushRef="#br0" timeOffset="169990.0628">2082 10973 483 0,'-2'-37'126'0,"-1"4"7"16,1-4-54-16,1 9-24 0,0 4-5 16,1 0 2-16,1 7 2 0,-2 4 0 15,-1 4-4-15,1 9-2 0,0 5-3 16,0 6-3-16,-1 9-7 0,4 5-9 15,0 11-5-15,1 7-4 0,0 1-3 16,0 5-3-16,-1 2-4 0,-2 3-3 16,-1 0-1-16,-2-4-1 15,2-3-1-15,-1-3-7 0,1-2-14 0,1-7-22 0,3-5-18 16,5-10-16-16,3-9-21 0,1-4-104 16,1-11-124-16,4-8-259 0</inkml:trace>
  <inkml:trace contextRef="#ctx0" brushRef="#br0" timeOffset="170198.0359">2456 10782 726 0,'0'23'178'0,"-4"5"7"16,4 4-112-16,0 5-12 0,0 2-10 15,2 0-9-15,-1 2-11 0,1 0-8 16,-1-3-7-16,1-2-6 0,0-3-5 15,1-3-7-15,-5-4-11 0,7-4-16 16,-1-2-22-16,0-3-16 0,-2-4-19 16,0-3-114-16,-2-2-133 0,4-1-286 15</inkml:trace>
  <inkml:trace contextRef="#ctx0" brushRef="#br0" timeOffset="170392.7043">2196 11109 758 0,'-16'-5'191'0,"2"0"6"16,5 3-115-16,3 0-19 0,4 4-13 0,3-2-13 16,5 3-13-16,4 0-10 0,6 2-6 15,3-2-4-15,7 2-2 0,3-1-3 16,3 1-12-16,1-2-14 0,4-3-21 16,-3 0-16-16,3-1-14 0,0-1 27 15,2-4-151-15,1-2-123 0,2 1-295 16</inkml:trace>
  <inkml:trace contextRef="#ctx0" brushRef="#br0" timeOffset="170612.1704">2877 10890 741 0,'-25'7'185'0,"-5"6"8"15,0 3-108-15,0 6-20 0,1 3-11 16,3 2-11-16,6 2-11 0,6 2-9 15,5-1-8-15,6 0-4 0,3-3-5 16,6 1-4-16,6-1-7 0,5-3-9 16,8-3-10-16,2-4-12 0,4-2-16 15,4-4-13-15,1-2-11 0,0-7-12 0,-3-1-106 16,-4-2-119-16,0-4-274 0</inkml:trace>
  <inkml:trace contextRef="#ctx0" brushRef="#br0" timeOffset="170974.1424">3012 11089 803 0,'-6'-3'184'0,"1"0"2"16,4 1-132-16,3-2-21 0,6 0-10 15,0 2-8-15,1 1-6 0,3 1-4 0,2 0-1 16,0 2-2-16,2 1 0 0,4 0-1 15,-2 1 0-15,0-3 0 0,0 2-1 16,-1 0 0-16,-1 1 1 0,-5 1-1 16,-4 0 1-16,-2 2 0 0,-4 3 0 0,-2 2 0 15,-5 2 0-15,-5 1 0 0,-4 3 0 16,-3 4 1-16,-2-1 3 16,1-1 5-16,-3 1 4 0,3-1 2 0,3-2 3 15,4-2 3-15,3-5-1 0,3-1-3 16,5-3-5-16,3 1-4 0,3-4-2 15,4-1-3-15,1-2-3 0,3-1 0 16,2-2-4-16,2-2-4 0,3-2-8 16,2-3-11-16,2 2-18 0,4-3-21 0,-1 0-15 15,3-1 23-15,-3-1-149 16,-2-1-134-16,1 0-309 0</inkml:trace>
  <inkml:trace contextRef="#ctx0" brushRef="#br0" timeOffset="171193.2516">3324 10828 610 0,'7'-5'153'15,"0"2"6"-15,0 3-43 0,4 2-78 16,2 4-7-16,1 3 2 0,2 1 0 16,0 3 1-16,2 6-1 0,0 1 0 15,-2 5-2-15,-1 2-3 0,0 3-5 16,-5 5-5-16,-5 0-5 0,-4 2-5 15,-2 3-6 1,-4 1-13-16,-1 0-17 0,-3-1-17 0,3 0-17 0,0-7-17 16,2-3-122-16,2-6-135 0,3-8-297 15</inkml:trace>
  <inkml:trace contextRef="#ctx0" brushRef="#br0" timeOffset="171427.2376">3861 11136 824 0,'-6'-4'207'0,"1"2"2"0,2 0-115 16,1 1-34-16,4 2-20 0,1 1-17 0,1-2-12 16,4 1-8-16,1 0-7 0,-1 2-7 15,5-1-11-15,-2-1-10 0,1 0-21 16,1 3-20-16,-2 0-18 0,2-1-115 15,-5 4-132-15,0 1-302 0</inkml:trace>
  <inkml:trace contextRef="#ctx0" brushRef="#br0" timeOffset="171576.4241">3865 11318 791 0,'-6'5'187'0,"1"-1"2"16,3 0-116-16,2-3-32 0,5-1-16 15,3 0-11-15,0-3-9 0,2 1-7 16,3-2-14-16,2-1-16 0,2 0-18 16,0-2-20-16,2-2-121 0,0 2-136 15,3 2-309-15</inkml:trace>
  <inkml:trace contextRef="#ctx0" brushRef="#br0" timeOffset="172776.8013">4745 11224 514 0,'-2'-2'131'0,"-2"-2"6"16,-1-2-67-16,0 2-15 0,1 0-5 15,-1 1-4-15,-1 0-2 0,-1 2-1 16,2 0-2-16,-1 2-1 0,1-2-3 16,-1 1-2-16,1-1-3 0,2-1-2 0,0 1-5 15,1 1-3-15,1 0-6 16,-1-1-3-16,2 2-4 0,2-1-2 0,0 0-3 16,3 0-2-16,1 0 1 0,3 0-1 15,0 0 0-15,5 0-1 0,-1 0 1 16,5 0-1-16,0 1 0 0,4-1-1 15,2 2 1-15,1-1-1 0,2 0 1 16,1-1-1-16,2 1 1 0,-2 0-1 16,4 1 1-16,1 0-1 0,3 2 1 15,5-1-1-15,3 1 0 0,6 1 1 0,4 1-1 16,0 0 0-16,2-1 0 0,-3-1 1 16,0 1-1-16,3 2 0 0,-1 0 0 15,5 2 1-15,1 0-1 0,3-1 1 16,3 3-1-16,3-1 1 0,-2 0 0 15,0-3-1-15,1 2 2 0,2-3-1 16,0 4 0-16,0-1 0 0,-3-2 0 16,0-1 0-16,-1-1 0 0,-3 1-1 15,-5-1 0-15,1-4 1 0,-4-1-1 16,0 2 0-16,-4 1 0 0,-9-1-1 16,-4-3-5-16,-10 1-9 0,-7 0-13 0,-8 0-18 15,-4-2-15-15,-5 0-13 16,-5-3-19-16,-7-2-106 0,0-4-121 0,-5-4-271 15</inkml:trace>
  <inkml:trace contextRef="#ctx0" brushRef="#br0" timeOffset="173192.0413">5674 10392 708 0,'-8'-19'179'0,"1"3"9"0,-1 5-103 16,3 2-11-16,-1 2-9 15,1 7-8-15,2 7-12 0,1 5-11 0,2 7-9 16,1 6-9-16,3 7-7 0,1 8-5 15,1 1-6-15,0 4-17 0,2 2-29 16,2 1-31-16,-1 1-134 0,-2 0-162 16,0 1-377-16</inkml:trace>
  <inkml:trace contextRef="#ctx0" brushRef="#br0" timeOffset="174264.3368">4736 11862 534 0,'-4'-40'137'16,"1"4"9"-16,0 3-67 0,3 6-15 15,0 4 4-15,1 6 1 0,-1 7-2 16,1 5-4-16,2 5-5 0,-2 5-4 16,0 5-10-16,3 4-9 0,-2 7-10 15,2 1-6-15,0 7-4 0,-1 0-5 16,1 3-3-16,0 1-4 16,-3-1-6-16,2 0-12 0,-1-3-17 0,1-3-30 15,1-1-23-15,0-4-130 0,-1-4-154 16,2 0-346-16</inkml:trace>
  <inkml:trace contextRef="#ctx0" brushRef="#br0" timeOffset="174540.7053">5009 11944 808 0,'-4'-2'197'15,"0"1"5"-15,1-2-125 0,1 4-22 16,4 1-15-16,-1 1-13 0,0-2-11 16,3 1-7-16,2-1-6 0,3-1-2 15,2 0-7-15,1 0-16 0,1 0-17 16,4 0-19-16,4 1-17 0,0-2-130 0,0 2-147 15,-2-2-325-15</inkml:trace>
  <inkml:trace contextRef="#ctx0" brushRef="#br0" timeOffset="175089.9803">5435 11876 679 0,'-6'-5'166'0,"1"0"6"15,-1-4-102-15,3 1-14 0,1-1-4 16,1-1-6-16,2 2-6 0,0-3-4 15,2 1-5-15,3 1-4 0,0 1-5 0,1-2-4 16,3 0-3-16,0 2-4 0,2 0-3 16,2 1-1-16,-3 1-2 0,0 3-1 15,-2 5-1-15,4 1-1 0,0 5 0 16,-2-1 0-16,0 5-1 0,3 3 0 16,-2 1 1-16,0 1-1 0,-3 0 0 15,-2 3 0-15,-3 2 0 0,-3 2-1 16,-4-1 1-16,-1 2 0 0,-7 2 0 0,-3-1 0 15,-3 2-1-15,-1 0 0 0,-3-1 0 16,1-1 0-16,-1-3 0 0,3-5 0 16,1-1 1-16,3-5-1 0,1-6 0 15,3-4 1-15,3-2-1 0,2-2 0 16,2-3 0-16,6-3-1 0,0 1 1 16,4-3 0-16,1 2 0 0,2-3 0 15,1 3 0-15,2 1 1 0,0 1-1 16,-1 2 0-16,0 3 1 0,0 1-1 15,0 2 1-15,0 2-1 0,-2 1 0 16,-1 1 0-16,0 0-4 0,-1 0-6 0,0 2-13 16,-1 0-14-16,1 1-20 0,-1-2-20 15,0 2-16-15,1-3-116 0,-1-1-133 16,2 0-295-16</inkml:trace>
  <inkml:trace contextRef="#ctx0" brushRef="#br0" timeOffset="175578.2388">5731 11862 766 0,'-4'-6'182'0,"-1"0"4"16,3 0-122-16,4 1-17 0,0 0-8 15,2 1-10-15,3 3-7 0,2 0-7 0,0 2-2 16,4 2-3-16,0-1-3 0,2 2-1 16,1 1-3-16,1-2 0 0,-1 2-1 15,0 0 0-15,0 1-1 0,-3-1-1 16,-1 0 1-16,-2 2-1 0,-1 1 1 16,-4-1 0-16,-2-1-1 0,-1 3 1 15,-4 0 0-15,-1 1-1 0,-3 3 1 0,-2-2 0 16,0 0-1-16,-1 3 0 0,-1 0 1 15,-2-1-1-15,-1 1 1 0,0-1-1 16,1 2 1-16,0-2 0 0,1-2 0 16,-1-4 1-16,5 1 0 0,3-1 1 15,1-2-1-15,2 0 0 0,2-2 0 16,2 0 0-16,1 2-1 0,3-4-1 16,0 2 1-16,4-2-1 0,-1 0 1 15,2-1-1-15,3 2 0 0,1-2 0 16,-2 0 1-16,2-2-1 0,-2 0 0 0,2 1 0 15,-2-2 0-15,0 2-4 0,-2-3-5 16,0 2-12-16,-2-1-14 0,0 3-14 16,-2-2-17-16,-1 1-19 0,-4-2-115 15,0 3-132-15,-1 2-294 0</inkml:trace>
  <inkml:trace contextRef="#ctx0" brushRef="#br0" timeOffset="175834.2913">6107 11763 654 0,'-2'-3'179'15,"2"2"4"-15,1 2-17 0,3 1-115 16,2 0-21-16,1 2-11 0,3 0-6 15,1-1-6-15,4 1-11 0,-3-2-14 0,2 0-14 16,2 0-16-16,1-1-11 0,1-1 88 16,-1 0-215-16,0 0-135 0,1-1-341 15</inkml:trace>
  <inkml:trace contextRef="#ctx0" brushRef="#br0" timeOffset="175973.908">6421 11672 742 0,'-1'4'185'0,"-2"1"4"0,2 2-111 0,0 4-22 16,0 1-13-16,1 4-13 0,0 2-11 16,2-1-8-16,1 0-6 0,-1-2-11 15,2-1-22-15,1 1-24 0,-2-3-22 16,3 0-121-16,4-1-144 0,-1 2-324 16</inkml:trace>
  <inkml:trace contextRef="#ctx0" brushRef="#br0" timeOffset="176865.5755">7555 11207 588 0,'2'-11'162'0,"-1"2"13"0,-1 4-57 15,0 3-41-15,-1 3-8 0,-1 4-7 0,2 5-11 16,0 4-11-16,0 2-12 0,2 4-9 16,-1 3-4-16,1 1-7 0,3 0-3 15,0-2-6-15,0-2-9 0,1 1-12 16,0-2-21-16,-1-2-20 0,1-1-16 16,-2-1-124-16,-3 1-140 0,-1-3-309 15</inkml:trace>
  <inkml:trace contextRef="#ctx0" brushRef="#br0" timeOffset="177058.0738">7492 11403 771 0,'-4'-4'190'0,"2"0"4"16,-1 1-110-16,4 0-28 0,3 1-12 15,2 1-14-15,1-2-11 0,6 1-7 16,0-1-4-16,6 2-5 0,1 0-11 15,2 0-14-15,7 1-22 0,0-2-21 16,0 4 47-16,4 0-184 0,-2-1-149 0,0 2-349 16</inkml:trace>
  <inkml:trace contextRef="#ctx0" brushRef="#br0" timeOffset="177557.3545">8283 11367 642 0,'-12'-2'155'0,"-1"-2"6"0,5 0-101 16,2 3-11-16,1-1-5 0,1-1-8 16,2 2-9-16,3 0-5 0,3 3-3 0,1 1-3 15,2-2-3-15,4 0-4 0,4 2 0 16,4 0 0-16,3 0-3 0,1-2 0 16,4 0-3-16,3 1 1 0,-1-1-1 15,3 0 0-15,1 0 1 0,1-3 2 16,4 2 2-16,4-1 2 0,3-2 1 15,7-1-1-15,4 1 1 0,4-3-1 16,1-1-2-16,2-1-2 0,3 1-2 16,4-2 0-16,3 0-2 0,2 2 1 0,1 0-1 15,-1-2 1-15,2 2 0 0,-1 1 1 16,1 2-1-16,-3-1 1 0,-5 3-1 16,-1-2-1-16,-1 1 0 0,-8 2-1 15,-8-1 0-15,-5 1-1 0,-10-2-1 16,-4 3-3-16,-7 0-9 0,-8 3-10 0,-6 0-16 15,-5 0-15-15,-7-2-14 16,-8-1-17-16,-4-3-113 0,-7 0-126 16,2-2-287-16</inkml:trace>
  <inkml:trace contextRef="#ctx0" brushRef="#br0" timeOffset="177950.3602">9195 10502 698 0,'-6'-29'177'0,"-6"2"10"0,2 3-99 0,2 5-15 15,0 7-11-15,3 10-9 0,2 5-13 16,0 9-10-16,6 9-11 0,2 6-9 15,0 5-6-15,0 4-9 0,2 3-17 16,0 2-21-16,3 2-23 0,0 3 91 16,0-1-232-16,-1-1-159 0,0 0-390 0</inkml:trace>
  <inkml:trace contextRef="#ctx0" brushRef="#br0" timeOffset="178421.6337">8418 11856 674 0,'-4'-9'171'16,"0"3"9"-16,3 3-104 0,-1 3-12 15,0 2-6-15,2 8-8 0,4 3-8 0,-1 5-11 16,-1 4-8-16,0 5-5 0,1 2-3 16,1 3-6-16,-2 0-4 0,-2-1-5 15,2 0-7-15,1-4-14 0,1-2-22 16,0-3-20-16,4-4-17 0,-2-6-123 15,3-2-141-15,3-5-310 0</inkml:trace>
  <inkml:trace contextRef="#ctx0" brushRef="#br0" timeOffset="178626.6671">8668 11852 752 0,'-3'2'181'0,"1"4"5"15,0 4-114-15,2 5-21 0,2 3-11 16,0 2-11-16,2 4-8 0,2 0-7 16,0 1-6-16,3 0-4 0,-2-3-6 15,2-1-11-15,-2 0-15 0,0-3-18 0,1 0-16 16,-2-4-17-16,-1-1-115 16,-3-2-130-16,-1 0-285 0</inkml:trace>
  <inkml:trace contextRef="#ctx0" brushRef="#br0" timeOffset="178796.2923">8590 12020 733 0,'-6'-8'179'0,"0"0"4"0,1 3-112 16,4 2-21-16,5-2-10 0,3 0-10 16,4-2-13-16,3 3-6 0,1 0-5 15,5 0-2-15,3 3-3 0,2-1-8 16,-1-1-16-16,4 5-14 0,2-5-18 15,1-1 140-15,-3 2-275 0,1-2-155 16,3-2-407-16</inkml:trace>
  <inkml:trace contextRef="#ctx0" brushRef="#br0" timeOffset="179012.9048">9169 11606 775 0,'-4'-2'181'0,"-1"2"2"0,0 3-119 16,4 5-24-16,-3 3-12 0,3 1-10 0,1 6-7 15,4 4-4-15,-2 3-4 0,2-1-10 16,-1 1-19-16,2 2-18 0,-1-3-16 16,0 0-79-16,-2-2-49 0,1-3-119 15,0-2-231-15</inkml:trace>
  <inkml:trace contextRef="#ctx0" brushRef="#br0" timeOffset="179286.3775">9045 12032 694 0,'1'0'158'0,"3"-1"4"16,-1 0-115-16,6 0-11 15,2-2-4-15,4 0-3 0,3 1-3 0,7-1-3 16,3-2-4-16,5-1-3 0,4-3-4 16,2-1-3-16,4 2-4 0,-2-3-7 15,-2-2-16-15,-2 2-14 0,-4 3-14 16,-2 1-17-16,-7 3-119 0,-4 0-132 15,-5 2-296-15</inkml:trace>
  <inkml:trace contextRef="#ctx0" brushRef="#br0" timeOffset="179732.7213">9150 12206 706 0,'-4'-6'168'0,"2"-4"5"0,2 2-108 0,5-1-20 15,1 1-8-15,1 0-4 0,4 1-6 16,3 2-5-16,-1 0-3 0,2 2-2 16,1-1-2-16,1 3-3 0,0 1-1 15,3 2-2-15,-3 1-2 0,0 1-2 16,-2 3-2-16,1 1-1 0,-4 2 0 15,-2 1-1-15,-8 0 0 0,0 5 0 16,-6 1-1-16,-3 0 0 0,-6 3-2 16,-5-1-1-16,-2 3 0 15,-1-2-1-15,-1-2 0 0,-1 1 1 0,0-3 0 16,2-3 2-16,4-2 1 0,3-5 1 16,2-2 0-16,2-4 0 0,5-2 0 0,3-2 1 15,2 0-1-15,1 1-1 0,3-1 1 16,2 0-1-16,3 2 1 0,2 2-1 15,1-1 1-15,3 1-1 0,-1-2 1 16,2 4-1-16,0-1-1 0,0 0-3 16,-2 1-8-16,1 1-14 0,0 1-14 15,0 2-16-15,-2-1-16 0,1-2-123 0,-3 2-134 16,0-2-304-16</inkml:trace>
  <inkml:trace contextRef="#ctx0" brushRef="#br0" timeOffset="180632.3563">9786 11731 655 0,'-10'-5'173'0,"-1"2"11"15,1 0-89-15,0 2-17 0,4 0-7 16,3-1-11-16,-1 4-12 0,3-2-12 16,3-2-9-16,1 4-7 0,3-4-5 0,1 4-5 15,4-4-2-15,3 2-2 16,2 0 0-16,1 2-3 0,2 0-1 16,2 1 0-16,1 0-1 0,-2 2-1 0,-1-1 1 15,-1 1-1-15,-1 0 0 0,-4-3 0 16,-1 4 0-16,-3-2 1 0,-3-2-1 15,-1 3 0-15,-3 0 1 0,-3 1-1 16,-2 0 0-16,-4 2 1 0,-1 1-2 16,-2 4 1-16,-6 0 0 0,-1 2-1 15,-3 0 1-15,0 2 0 0,-1-1-1 0,1 0 1 16,-1-1 0-16,3 0 0 0,4 0 1 16,2 0-1-16,1-2 0 0,5-1 0 15,1-1 0-15,4-3 0 0,1-1 0 16,0 0 0-16,2-3 0 0,3-1 0 15,0-5 0-15,3 2 0 0,3 4 0 16,0-4 0-16,2-2 0 0,3-1 0 16,2 2 0-16,3 3 0 0,-1-2 0 15,-3-3 0-15,1 0-1 0,1 3-4 16,-3 0-6-16,-3 0-11 0,-2-1-12 0,0 1-21 16,1 2-17-16,-2 5-14 15,0-3-124-15,-1-1-137 0,-3 1-311 16</inkml:trace>
  <inkml:trace contextRef="#ctx0" brushRef="#br0" timeOffset="180871.7179">10227 11615 683 0,'0'-5'188'0,"2"4"5"16,0 1-6-16,0 1-135 0,5 1-23 16,1 1-11-16,0 0-4 0,2 1-6 15,1 1-5-15,1 0-13 0,4 0-18 0,3-2-17 16,-1 1-17-16,3 0-18 16,-3-2-117-16,-1-1-135 0,-2 1-288 0</inkml:trace>
  <inkml:trace contextRef="#ctx0" brushRef="#br0" timeOffset="181017.8799">10482 11550 687 0,'-3'3'188'0,"0"4"5"0,-1 0-58 0,-1 0-73 16,4 8-20-16,0 2-13 0,1 3-12 16,0-2-17-16,2 0-21 0,-2 3-28 15,5 3-18-15,-5-2-128 0,1 0-146 16,-7 1-338-16</inkml:trace>
  <inkml:trace contextRef="#ctx0" brushRef="#br0" timeOffset="182511.3613">5455 12639 633 0,'-8'-20'154'0,"5"2"6"0,-4-3-94 16,4 3-14-16,-1 0-5 0,2 4-2 15,2 1-6-15,0 7-8 0,1 4-5 16,1 6-5-16,1 3-4 0,2 6-4 16,0 6-5-16,-2 2-2 0,3 4 0 15,-2 2 0-15,1 5-3 0,0 4-1 16,-1-5-4-16,0 4-7 0,0-3-13 0,0-7-13 16,2 4-17-16,0-6-16 15,-1-4-79-15,-3-1-41 0,0-4-109 0,1-1-217 16</inkml:trace>
  <inkml:trace contextRef="#ctx0" brushRef="#br0" timeOffset="182864.3963">5388 12860 618 0,'-11'-7'155'0,"0"1"9"0,0 1-85 0,3 5-20 15,2 3-10-15,2 1-6 0,4 5-8 16,2 1-8-16,3 3-8 15,5 2-6-15,0-2-2 0,3 1-4 0,1 2-1 16,1-1-2-16,2 0-1 0,-1-2-1 16,0 0 0-16,0-3 0 0,-3 0-1 15,-1-4 0-15,-1-4 0 0,-2 0 0 16,-2-2 0-16,-2-3 1 0,-2-3-1 16,-3-4 1-16,1 2-1 0,-1-3 0 0,-1-2 0 15,-1-1 0-15,0-3 0 0,2 3-1 16,-1 1 0-16,1 0 1 15,-2 2-1-15,4 2 0 0,-1 1 1 16,0 3-1-16,-1 0 0 0,3 3 0 0,-2-2-2 16,-2 4-6-16,2-1-9 0,0 2-13 15,-1-2-13-15,1 2-10 0,-2 0-9 16,0 3-13-16,1-1 15 0,-1-1-111 16,-3-1-101-16,-1 3-249 0</inkml:trace>
  <inkml:trace contextRef="#ctx0" brushRef="#br0" timeOffset="183117.7032">5448 12862 522 0,'-11'-2'133'16,"0"1"9"-16,-1 1-69 0,-3-1-10 16,3-1-4-16,4 2-4 0,2 1-7 15,1-2-7-15,5 1-7 0,1-2-8 16,6 4-7-16,3-1-6 0,1 1-6 16,4-1 0-16,2 1-1 0,1-2-1 15,4-2-2-15,-1-1 0 0,1-2-1 16,0-2 0-16,0-2-1 0,0 2 0 0,-1-2 0 15,-1 2-1-15,-3 1 1 16,-4 2-1-16,-3 0 1 0,-6 5 0 0,-7 1 0 16,-4 6 0-16,-4 1-1 0,-1 2 1 15,-3 6-5-15,-1 1-6 0,0 4-11 16,4 2-15-16,5 1-12 0,0 2-20 16,3 0-113-16,2 1-126 0,4 3-289 15</inkml:trace>
  <inkml:trace contextRef="#ctx0" brushRef="#br0" timeOffset="186102.173">4896 13306 352 0,'0'-8'106'0,"0"-1"5"16,-5 2 1-16,-2-1-63 0,-3 2-14 15,-2 1-4-15,-4 3-4 0,-3 3-1 16,-1 4 0-16,-2 2 0 0,-2 5 1 16,2 3-1-16,3 3-1 0,4 2-2 15,4 1-3-15,4 3-3 0,3 0-4 16,4 2-3-16,5-2-2 0,2-2-2 15,3-1 0-15,5-5-1 0,3-1 0 0,4-3 1 16,3-5 0-16,0-2 1 0,1-4-1 16,-2-5 1-16,1-1-2 0,-4-6 0 15,-4-3-2-15,-4-1 0 0,0 0 0 16,-7-3-1-16,-3 2 0 0,-3 2-1 16,-2 0 1-16,-4 1-1 0,-5-2 0 15,-4-1 0-15,-4 0 0 0,-6-1-1 16,-6-4 0-16,-2-3 1 0,-2-3-1 15,-3 1-1-15,2 0 1 0,3 1 0 16,9-2 0-16,2 2 0 0,6 8 1 0,6-3 0 16,6 3 1-16,4 3-1 15,6 1 1-15,6 4-1 0,6 4 1 0,3 0-2 16,4 2 0-16,7 5-2 0,4 1-5 16,2 0-6-16,0 2-6 0,1-1-4 15,-1-1-4-15,1 1 0 0,-3-1 1 16,-1 1 4-16,-2-2 5 0,-2 2 5 15,-5 1 6-15,-1 1 3 0,-8 0 1 16,-3 0 2-16,-8 0 3 0,-5 2 4 0,-6 0 3 16,-3 0 3-16,-4 0 3 0,-3 1 2 15,-2 1 0-15,1 1 0 0,1-1-2 16,2-2-4-16,2 1-2 0,2-2-3 16,7 2-2-16,2-2-2 0,3 3-1 15,5-2-2-15,1 3 0 0,4 0-1 16,1 0 0-16,3-1-1 0,1-1 1 15,-2-2 0-15,-1 0 0 0,0-2 0 16,-3 0 1-16,-1 1-1 0,-6-1 1 0,-1 3 0 16,-4-1 0-16,-1 0 1 15,-4 1-1-15,-1-1 2 0,-5 0 1 0,-2 2 3 16,1 0 3-16,1-1 1 0,1 2 4 16,1 1 0-16,1 0 1 0,7 1-2 15,0-3-2-15,2-1-2 0,4 1-2 16,5-3-3-16,2 0-2 0,3 2 0 0,2-5-1 15,5 2 0-15,2-2-1 16,6-3-5-16,-2-2-6 0,3 0-8 0,-1-3-9 16,0-1-9-16,-2 0-5 0,-2 0-7 15,-7-2-7-15,-2 3-1 0,-3-1 5 16,-3 4-97-16,-6-2-94 0,-4 0-239 16</inkml:trace>
  <inkml:trace contextRef="#ctx0" brushRef="#br0" timeOffset="186342.5293">5452 13420 302 0,'-11'-10'235'16,"-2"-5"-28"-16,2-4-114 0,-3 1-27 15,3-8-9-15,5-2-5 0,2-2-5 0,4 0-6 16,6 0-3-16,2 4-5 0,4-4-5 16,4 7-6-16,0 3-6 0,1 4-3 15,0 4-4-15,-2 2 0 0,1 4-3 16,-1 6 0-16,-3 3-2 0,2 6 1 16,0 6-1-16,1 2 1 0,1 8 1 15,1 2 0-15,1 5-1 16,-1 3 1-16,-1-1-2 0,0 1 0 0,-2 0-1 15,0 1 0-15,0-2-2 0,-2-2 0 16,-2-8-2-16,1 2-5 0,-1-5-7 16,-1-4-15-16,-1-3-17 0,-2-6-11 0,-2-5-13 15,-1 1-13-15,-4-2-103 0,-3-6-114 16,-3-3-253-16</inkml:trace>
  <inkml:trace contextRef="#ctx0" brushRef="#br0" timeOffset="186480.1605">5685 13431 462 0,'-14'-12'143'0,"3"2"9"0,0 3-10 15,2 1-68-15,4 3-18 0,3 2-13 16,5 2-12-16,4 2-11 0,3-1-8 0,3 1-8 16,5 2-10-16,1-1-13 0,5 1-11 15,4-1-15-15,1 0 33 0,3-2-152 16,1-1-122-16,-1-1-290 16</inkml:trace>
  <inkml:trace contextRef="#ctx0" brushRef="#br0" timeOffset="186595.8499">6099 13421 655 0,'0'-1'169'0,"-1"-1"8"0,-3 1-94 16,0-3-21-16,-1-1-11 0,2 1-14 16,-2-1-13-16,1 2-19 0,-1 0-33 15,3 1-26-15,-3 2-128 0,2 2-144 16,2 4-346-16</inkml:trace>
  <inkml:trace contextRef="#ctx0" brushRef="#br0" timeOffset="187407.9126">9303 12598 648 0,'-2'-11'162'16,"1"4"4"-16,-4 3-98 0,2 7-16 16,1 2-7-16,-1 3-8 0,2 4-9 0,0 6-7 15,1 2-4-15,1 1-2 0,0 5-4 16,3 0-3-16,1 1-2 0,1-2-3 16,0 1 0-16,2-1-2 0,-1-3-2 15,-1-2-7-15,1-1-13 0,-2 0-17 16,0-1-12-16,-2-2-23 0,-3-3-112 15,-3-2-128-15,-1-1-288 0</inkml:trace>
  <inkml:trace contextRef="#ctx0" brushRef="#br0" timeOffset="187659.8">9220 12895 522 0,'-11'-4'152'16,"2"3"4"-16,2 2-16 0,2 3-81 15,6 3-17-15,4 2-10 0,3 0-9 16,1 5-7-16,1-2-2 0,4-1-3 15,0 1 1-15,1 0 2 0,2-3-1 16,2-1 1-16,1-1 0 0,1-1-1 16,-1-7-1-16,1 0-3 0,-2-4-3 15,0-3 0-15,-2 0-2 0,-2-7 1 0,-2-1-2 16,3 3 1-16,-4-6-1 0,2 3 0 16,-2-1-1-16,-1 1-1 0,0 0 0 15,0 3-4-15,-4 1-5 0,1 2-12 16,-5 1-18-16,2 4-13 0,-2 4-25 15,-2 0-110-15,-1 5-130 0,0 5-291 16</inkml:trace>
  <inkml:trace contextRef="#ctx0" brushRef="#br0" timeOffset="188727.1942">9082 13337 556 0,'-10'-6'134'0,"-2"1"4"16,-3 4-84-16,-1 6-9 0,-1 1-3 16,-3 4-2-16,2 3-5 0,-1 3-3 15,5 2-3-15,1 4-6 0,5-2-4 16,2 1-5-16,3 1-4 0,6-3-3 15,4 2-2-15,2-1 1 0,3-3-1 16,1-5 2-16,6 2-1 0,-1-8 1 16,1-1 0-16,-4-3-1 0,0-7-1 15,-3-1-1-15,-1 0-1 0,-6-5-1 16,-3 0 0-16,-1-4 0 0,-4-2-1 16,0 0 1-16,-6-3-1 0,-1-2-1 15,-2 0 0-15,-3-1-2 0,-3 0-2 0,-5-1 1 16,-4-4-2-16,-3 0 1 0,1-1 0 15,0 1 1-15,0 1 2 0,5 3 5 16,3 2 2-16,6 6 2 0,8 5 1 16,3 2 0-16,7-1 0 0,4 5-2 0,7 0-2 15,8-1-2-15,5 1-3 16,4 1 0-16,5-2-5 0,4 2-6 0,6-3-9 16,1 1-10-16,6 0-8 0,2 1-7 15,3-1-3-15,1 5 0 0,1-1 1 16,-6 4 8-16,-4 1 8 0,-7 1 9 15,-9 2 6-15,-7 0 5 0,-8 0 5 16,-7 0 8-16,-5 2 6 0,-7-1 6 16,-4 4 5-16,-4-1 6 0,-5 3 6 15,-4 1 4-15,-5-1 1 0,-4 5 1 16,-4 0-2-16,-2 0-3 0,1 1-4 16,1-3-5-16,3-2-4 0,5 1-6 0,7-3-3 15,5-3-4-15,8 1-2 0,1-2-3 16,5 0-4-16,5 0-4 0,5 1-2 15,-1-2-1-15,2-2-2 0,1-1 0 16,-2-3 0-16,1 1 1 0,-3-2 4 16,-3-1 2-16,-3 2 2 0,-4 2 1 0,-4-2 0 15,-4 3 2-15,-2 2 0 0,-3 0 1 16,-2 2 2-16,-2 3 1 0,2 2 2 16,1 0 1-16,1 2 2 0,2 1 0 15,2 0 0-15,5 0-2 0,4 1-2 16,3-1 0-16,3 0-3 0,6-2 0 15,1 0-2-15,6-3 0 0,4-3-4 16,1-4-5-16,3-1-5 0,0-5-10 16,3-5-10-16,-1-3-5 0,2-1-5 15,-1-1-9-15,1-2-3 0,-4 1 0 16,1-2-94-16,-7 2-96 0,-4-1-242 16</inkml:trace>
  <inkml:trace contextRef="#ctx0" brushRef="#br0" timeOffset="189076.2612">9739 13390 425 0,'-11'-24'129'0,"2"0"9"0,-1-3-5 15,1 0-59-15,3-1-1 0,2 1-2 16,4 0-9-16,4 2-8 0,2 2-6 16,4 1-11-16,1 0-10 0,1 4-10 0,2 3-4 15,0 4-4-15,0 1-2 0,2 3 0 16,-1 7 0-16,-1 3 0 16,5 5 0-16,-2 2 2 0,2 6 0 0,0 4 1 15,-1 6 1-15,0 5 1 0,-2 3 0 16,0 4-1-16,0 5-2 0,-4-3-1 15,1 3-1-15,-2 0-3 0,-3-5-1 16,2 2-1-16,-3-8-2 0,-2-4-5 16,0-2-6-16,0-7-12 0,-1-6-12 15,-2-4-14-15,-2-7-14 0,-1-2-4 16,1-6 1-16,-1-1 7 0,-3-4 9 16,-1-3 13-16,0-2 14 0,-1-1 13 15,0-1 7-15,-1 0 3 0,-1 0 4 0,2 3 3 16,0 2 2-16,2 3 1 0,1 2 3 15,3 3 0-15,1 1-1 0,3 3-3 16,2 2-9-16,2 0-8 0,5 0-20 16,1 1-10-16,1-2-111 0,5 0-115 15,4 0-276-15</inkml:trace>
  <inkml:trace contextRef="#ctx0" brushRef="#br0" timeOffset="189209.911">10439 13408 728 0,'2'-2'191'0,"-2"-1"6"15,-3-1-102-15,-2 3-28 0,1-1-15 16,-1-1-18-16,-1 2-25 0,0-1-34 16,-2 2-32-16,0 2-142 0,-7 1-156 15,-1 1-381-15</inkml:trace>
  <inkml:trace contextRef="#ctx0" brushRef="#br0" timeOffset="190052.7158">11458 11206 703 0,'-11'-11'193'16,"2"2"7"-16,6 0-75 0,0 2-47 15,2-2-20-15,5 2-16 0,2 1-17 16,6 2-11-16,0 1-6 0,2 0-3 16,3 1-3-16,1-1-2 0,-2 0-6 15,1 1-8-15,-1 1-14 0,-2 1-19 16,-3 1-20-16,-3 2-18 0,-2 4-103 0,-4 2-13 15,-2 2-110-15,-4 1-194 0</inkml:trace>
  <inkml:trace contextRef="#ctx0" brushRef="#br0" timeOffset="190187.3592">11469 11338 654 0,'-9'13'171'0,"0"-4"2"0,4 0-84 0,2-5-36 15,6-2-14-15,4-2-12 0,3-2-14 16,3-1-9-16,3-3-12 0,1-2-10 15,1-2-14-15,0 1-9 0,0-4-15 16,2 0-8-16,-1-1-110 0,-1 0-110 16,-4-1-261-16</inkml:trace>
  <inkml:trace contextRef="#ctx0" brushRef="#br0" timeOffset="190396.7899">11718 11099 615 0,'2'-10'155'0,"1"2"5"0,0 3-87 0,1 0-19 16,2 2-8-16,1 3-6 0,4 3-9 15,-1 3-5-15,1 1-2 0,4 2-2 16,1 2-1-16,3 2-2 0,6 1-1 16,-3 2-1-16,2 0-2 0,0 0-3 15,-2 2-3-15,-3 2-2 0,-4-1-3 16,-11 1 0-16,-3 4-1 0,-5 0-3 0,-1 4-7 16,-13-1-10-16,-3 1-17 15,-5 3-19-15,2-1-16 0,-1-2-104 0,2-2-22 16,2-1-113-16,9 0-210 0</inkml:trace>
  <inkml:trace contextRef="#ctx0" brushRef="#br0" timeOffset="191361.1322">12459 10986 486 0,'-5'-39'128'0,"0"-1"6"16,1 3-60-16,1 5-15 0,0 8-5 16,2 5-7-16,2 7-7 0,2 6-5 15,0 8-3-15,2 8-4 0,0 7-5 16,2 10-4-16,4 9-4 0,2 7 0 0,-1 7-3 15,-1 4 1-15,-1 2-1 0,-2 2 0 16,-2-6 0-16,-2 0 1 0,-1-3 0 16,-2-1 0-16,1-7-2 15,1-2-3-15,0-7-1 0,0-4-3 0,0-7-1 16,1-6 0-16,0-8-1 0,1-6 0 16,-2-12-1-16,4-3 1 0,0-8 0 15,1-2 0-15,0-5-1 0,0-2 1 16,1 0-1-16,3 4 0 0,0 1 1 15,1 5-1-15,-2 3 0 0,1 7 0 0,-1 6-1 16,2 5 1-16,-5 6 0 0,-1 6 0 16,0 4-1-16,0 2-3 0,-1 3-9 15,0-1-12-15,-1 3-16 0,0-1-14 16,1 0-8-16,-3-1-19 0,4 0-108 16,-1-3-118-16,0-2-269 0</inkml:trace>
  <inkml:trace contextRef="#ctx0" brushRef="#br0" timeOffset="191651.9146">12971 11082 612 0,'-2'-23'155'0,"0"2"8"16,0 6-86-16,-3 5-18 0,2 8-5 15,1 4-7-15,-2 7-9 0,2 6-8 16,-2 4-6-16,2 6-8 0,3 3-2 15,-4 2-3-15,2 2-3 0,2 1-2 0,-1-2 0 16,6 3-1-16,1-3-1 16,-3-5 1-16,7 1-1 0,2-4 1 0,3-2 0 15,1-5-1-15,2-7-1 0,5-1 0 16,0-5-2-16,1-4-4 0,0-4-9 16,-4-4-10-16,-1-3-14 0,-4 3-17 15,-5-5-7-15,-6 2-8 0,-4-2-8 16,-2 0-1-16,-4-2-95 0,-6-4-98 0,-4-1-239 15</inkml:trace>
  <inkml:trace contextRef="#ctx0" brushRef="#br0" timeOffset="191809.5775">12862 10996 706 0,'-9'-6'168'16,"3"-1"4"-16,8 1-111 0,6-2-18 15,9 0-12-15,3-2-12 0,6 4-9 0,5 0-5 16,5-1-8-16,7 3-13 0,-1-1-18 15,6 2-12-15,0 4 8 16,-3 1-137-16,-1 3-128 0,-3-1-296 0</inkml:trace>
  <inkml:trace contextRef="#ctx0" brushRef="#br0" timeOffset="192170.8873">13365 11144 665 0,'0'5'160'16,"-1"0"6"-16,1 5-103 0,1 2-15 16,2 0-3-16,1 3-3 0,3 0-7 15,-1 1-5-15,2-2-4 0,3-1-3 16,3-2-4-16,1-3-2 0,-1-4-3 15,1 0-3-15,2-7-1 0,0-3-1 0,2-5-1 16,-2-2-1-16,1-5-1 16,0 3-1-16,0-5 0 0,-4 3-1 0,1 3-1 15,-4 3 0-15,-1 4-2 0,-3 3 1 16,-2 3-1-16,-1 3 0 0,-2 3 0 16,-2 4-2-16,0 0-4 0,-1 3-6 15,1 0-7-15,1 3-8 0,3-2-15 16,1 1-16-16,2-3-9 0,4 1-11 15,4-3 9-15,-2-1-119 0,4-3-116 0,3-3-266 16</inkml:trace>
  <inkml:trace contextRef="#ctx0" brushRef="#br0" timeOffset="192586.3313">13700 10915 698 0,'-15'-16'168'0,"1"3"6"16,6 2-112-16,9 2-15 0,5 2 0 15,4 3-7-15,5 3-11 0,4 2-8 16,6 2-4-16,0 0-5 0,4 4-3 16,1 1-2-16,2 1-2 0,1 0-1 0,-3 1 0 15,-1 4 0-15,0 0-1 16,-3 5 0-16,-3-2-1 0,-3 3 0 0,-4-1 0 15,-3 2 0-15,-3 0-1 0,-2 0 0 16,-5-3 1-16,-2 3-1 0,-1 0 0 16,-1-1-1-16,-1 5 1 0,-2-2 0 15,0 1-1-15,1 0 0 0,-1 1 1 16,-1-1-1-16,3 1 0 0,-1-3 0 16,1-2 0-16,-1 4 0 0,0-5 1 15,-1-2-1-15,-2-2 0 0,-3-1 1 0,-2-3-1 16,0-3 1-16,-3-4 0 15,-2 0-1-15,-2-2 1 0,1-1-1 16,0-3-2-16,1-3-5 0,-1-2-6 0,4-1-12 16,3 0-16-16,5-1-18 0,1-2-20 15,5 4-115-15,4 1-133 0,6 1-301 16</inkml:trace>
  <inkml:trace contextRef="#ctx0" brushRef="#br0" timeOffset="192826.7112">14264 11231 738 0,'-1'-9'193'0,"0"1"1"0,1 1-71 0,3 2-65 15,4-1-25-15,1 1-14 0,2 1-11 16,1 3-5-16,0 0-4 0,1 2-9 15,0 0-12-15,2 3-17 0,-4 0-18 0,4-1-20 16,0 0-119-16,-1 0-135 16,-2 3-304-16</inkml:trace>
  <inkml:trace contextRef="#ctx0" brushRef="#br0" timeOffset="192971.3353">14237 11367 690 0,'-7'0'176'16,"4"3"3"-16,5-3-86 0,0 0-41 0,8 1-16 16,2-2-12-16,3 0-13 0,2-1-16 15,1 0-25-15,2-2-22 0,2-2-130 16,1 2-141-16,2 3-345 0</inkml:trace>
  <inkml:trace contextRef="#ctx0" brushRef="#br0" timeOffset="195221.6908">15167 11166 522 0,'-2'-2'138'0,"-2"-3"11"16,-2-1-60-16,2 0-17 0,0-3-3 15,2 1-3-15,-1-5-4 0,2 1-5 16,0-5-6-16,3 1-7 0,1-2-9 0,3-1-6 16,3 1-6-16,0 0-4 0,4 0-3 15,0 6-3-15,2 1-3 0,2 5-3 16,3 4-1-16,-3 0-2 0,2 6-1 16,0 3-1-16,-1 3 0 0,0 0-1 15,0 3 0-15,-4 2-1 16,0 2 1-16,-3 2-1 0,0 0 1 0,-5 2 0 15,-4 1-1-15,-6 1 1 16,-5 1 0-16,-5 1 0 0,-1 2-1 16,-7-1 0-16,-3 2 1 0,-3-2-1 0,-5 0 0 15,1-2 0-15,3-2 0 0,-1-1 1 16,2-3-1-16,2-4 0 0,7-2 1 0,6-3-1 16,2-3 0-16,4-2 0 0,2-4 0 15,5-2 0-15,5 0-1 0,2 1 1 16,4 1 0-16,2-2 0 0,0 4 0 15,5 0 0-15,0 1 1 0,1 0-1 16,-2 2 0-16,3 0 0 0,1 0-2 16,1 0-4-16,-4-1-9 0,-1-1-16 0,-1 0-22 15,1-3-23-15,-3-2-31 0,-6-1-106 16,-1-3-137-16,1 1-295 0</inkml:trace>
  <inkml:trace contextRef="#ctx0" brushRef="#br0" timeOffset="195723.0613">15586 10618 612 0,'-6'-8'166'0,"2"2"9"0,-1 0-59 0,2 4-47 16,0-1-11-16,1 2-8 0,0 1-10 16,2 2-10-16,0 3-8 0,0 3-4 15,2 0-6-15,0 3-2 0,2 4-2 16,-1 1-2-16,1 0-1 0,1 2-2 15,0 1-1-15,0-2 1 0,-2-1-1 16,1-2 0-16,0 0 0 0,-2-3 1 16,1-4-1-16,0-1-1 0,0-2 1 15,-1-2-1-15,2-3 2 0,0-3 0 0,2-2 2 16,1-5 1-16,3-5 1 0,1-3 1 16,4-2-1-16,1-2 0 0,1-1-1 15,0 4-2-15,-1 4-1 0,0 2-1 16,-3 6 0-16,1 4-1 0,-5 5 0 15,0 2 0-15,-2 4 0 0,0 2-1 16,-3 4 0-16,-1 3-4 0,-2 4-4 16,2 0-7-16,-3 1-11 0,1 1-17 0,-1 2-22 15,1-1-13-15,3 0-25 0,-2-2-101 16,-1 0-128-16,2 0-276 0</inkml:trace>
  <inkml:trace contextRef="#ctx0" brushRef="#br0" timeOffset="197384.9761">16095 11305 609 0,'-3'-20'150'0,"-1"-1"8"0,3-1-91 0,0-2-16 16,1-4-6-16,0-5-6 0,1 4-5 16,3 4-5-16,-2 1-3 0,0 6-3 15,2 5 0-15,-1 6-1 0,2 11 0 16,-3 2-3-16,0 8-3 0,0 4-4 15,-2 7-3-15,1 4-2 0,-2 5-2 16,-1 2-3-16,1 3-1 0,1-1 0 16,1-1 0-16,2-2-1 0,2-2 2 15,3 2-1-15,1-8 0 0,1-5 1 0,2-4-1 16,0-6 1-16,3-4-1 0,-2-8 1 16,1-10-1-16,-2-2 1 0,0-6 1 15,1-1 2-15,-4-6 2 0,-1-2 1 16,-3-2 0-16,1-2 1 0,-3 2 0 15,1 1-2-15,-1 2-1 0,-1 4-2 16,-1 5-1-16,-1 5-1 0,0 8 1 16,-1 4-1-16,-1 4-1 0,0 7 1 15,1 3 0-15,0 3-3 0,1 7-5 16,1-1-7-16,2 0-16 0,3 3-13 16,1-3-17-16,4 1-14 0,1-4-19 0,4 0 25 15,3-4-128-15,1-1-114 16,2-6-271-16</inkml:trace>
  <inkml:trace contextRef="#ctx0" brushRef="#br0" timeOffset="197652.6211">16642 11108 623 0,'-5'-2'159'16,"0"5"6"-16,-1 3-73 0,1 4-39 15,0 2-8-15,3 3-6 0,-2 4-8 16,0 3-8-16,2 0-5 0,-1 2-5 16,3 1-2-16,2 1-2 0,0 0-2 15,3-4-2-15,2-1-1 0,2 0 0 16,2-3 0-16,0-3-2 0,2-3-2 16,3-4-6-16,-1-1-10 0,1-3-16 0,-3-2-17 15,2-4-15-15,-3-1-2 0,-3-5-120 16,-5 0-121-16,-1-2-273 0</inkml:trace>
  <inkml:trace contextRef="#ctx0" brushRef="#br0" timeOffset="197823.1539">16587 11078 731 0,'-4'-3'177'0,"0"-2"3"15,4 2-111-15,3 0-21 0,5 0-14 16,3-1-13-16,4 1-10 0,3-1-9 15,6 0-12-15,0 3-19 0,6 1-17 16,-1 0-18-16,0 0-119 0,0 4-135 16,-4 3-304-16</inkml:trace>
  <inkml:trace contextRef="#ctx0" brushRef="#br0" timeOffset="198173.2847">16916 11176 655 0,'-2'3'161'0,"-3"4"7"0,4 3-90 16,2 1-32-16,1 2-5 0,3 2-5 0,1 0-2 15,5-3-9-15,3 1-4 0,1-3-3 16,4-5-2-16,-1-1-2 0,2-3-2 15,-2-5-1-15,2-2-2 0,0-5-1 16,-3-2 0-16,-3-3-2 0,2-3 0 16,-1 1-1-16,-1 1-1 0,-5 1-1 15,0 5-1-15,-3 1-1 0,-1 5 0 16,-3 2-1-16,0 3 1 0,-4 2-2 16,1 4-1-16,0 3-4 0,0 1-8 15,0 1-9-15,1 2-7 0,1 2-8 0,1 1-10 16,2-2-10-16,2 0-5 0,4-2-11 15,1 0-102-15,1-1-115 0,0-3-274 16</inkml:trace>
  <inkml:trace contextRef="#ctx0" brushRef="#br0" timeOffset="198862.2777">17319 10903 604 0,'-11'-6'162'16,"3"0"9"-16,0-2-78 0,3 2-21 15,4 1-8-15,4 1-6 0,3-1-11 16,3 0-11-16,4 2-9 0,0 3-5 0,3 0-5 16,3 1-5-16,0 1-3 15,3 0-2-15,1-1-2 0,2 2 0 0,-2-1 0 16,-1 1-1-16,-2 0 0 0,-3 1-1 15,-4 2 0-15,-4 3-1 0,-4 1 0 16,-1 3 0-16,-4 2-1 0,-2 2 0 16,1 3-1-16,-3-2 1 0,3 4-1 15,-1-1 0-15,1 1 0 0,3 0 0 16,-1-1-1-16,3-1 1 0,0 1-1 16,1-2-1-16,-1 0 1 0,3-2-2 15,-4 1 1-15,2-1-1 0,-1-3 0 0,-2 0 1 16,1-2 0-16,-2-1 0 0,-2-1 1 15,-2-1 1-15,-3-2-1 0,-1-1 1 16,-3 1 0-16,-2 1 0 0,-2-1 0 16,1 0-3-16,-2-2-3 0,2 0-9 15,-1 0-11-15,3-2-15 0,3-2-19 16,0-1-12-16,3 1-23 0,3-1-100 16,3 2-121-16,3 0-269 0</inkml:trace>
  <inkml:trace contextRef="#ctx0" brushRef="#br0" timeOffset="199420.4929">18074 10999 575 0,'0'-13'165'16,"0"1"13"-16,0 8-48 0,-3 1-45 15,0 5-11-15,3 9-8 0,-4 3-12 16,1 4-15-16,2 5-14 0,0 4-8 16,1 1-7-16,1 2-5 0,-2-4-4 15,3 3-6-15,1-3-9 0,-2-2-10 16,3-2-16-16,1-2-21 0,-2-3-14 15,1-1-13-15,0-3-109 0,-2-2-125 0,6-1-275 16</inkml:trace>
  <inkml:trace contextRef="#ctx0" brushRef="#br0" timeOffset="199601.0114">17945 11133 664 0,'-12'-7'181'0,"2"3"10"0,3 2-80 15,1 1-37-15,4 1-11 0,4 1-12 16,4 0-16-16,2 2-14 0,7-2-11 16,3 1-3-16,4 1-6 0,3-1-10 15,2-1-16-15,1-1-29 0,1-1-20 16,1 0-129-16,0-2-148 0,0 5-341 16</inkml:trace>
  <inkml:trace contextRef="#ctx0" brushRef="#br0" timeOffset="200862.4937">18953 10575 453 0,'5'-46'122'0,"-5"6"7"0,-5 4-45 16,-5 10-26-16,-2 7-7 0,-4 14-1 16,-2 13-2-16,-2 11-5 0,-1 12-5 15,-1 8-5-15,2 10-6 0,-1 9-6 16,2 8-5-16,2 10-5 0,4 6-4 0,-1 4-2 15,3 5-2-15,5 0 1 0,7 1-2 16,5-1 0-16,3-11-1 0,5-5 1 16,6-8-2-16,5-8 1 0,2-7-3 15,3-8-8-15,2-7-8 0,4-8-15 16,2-8-9-16,0-7-20 0,-3-5-111 16,1-6-122-16,-1-8-280 0</inkml:trace>
  <inkml:trace contextRef="#ctx0" brushRef="#br0" timeOffset="201187.8071">19174 11079 664 0,'-4'0'169'0,"-2"-1"8"15,2 0-99-15,2-1-22 0,2 2-10 16,3-3-12-16,5-1-12 0,2 1-10 15,4-1-8-15,5 2-8 0,3 3-16 16,2-2-19-16,2-2-16 0,0 2-126 16,-1 0-138-16,-1 1-324 0</inkml:trace>
  <inkml:trace contextRef="#ctx0" brushRef="#br0" timeOffset="201400.7676">19862 10646 708 0,'-7'-9'176'0,"-1"3"3"0,2 4-107 0,1 3-20 16,2 4-15-16,2 5-8 0,-1 3-12 16,2 4-8-16,3 3-5 0,0 2-5 15,1 2-12-15,1 2-17 0,-1-1-16 16,2-1-21-16,0-1-117 0,-2 1-135 15,0-2-303-15</inkml:trace>
  <inkml:trace contextRef="#ctx0" brushRef="#br0" timeOffset="201630.1663">19724 11073 662 0,'2'-1'159'16,"3"-3"6"-16,4-2-102 0,4 1-20 0,4 2-8 16,7-7-8-16,1 4-8 0,6-2-7 15,3 4-5-15,4-4-3 0,4 2-6 16,-2-1-12-16,-2 7-16 0,0-3-10 16,-6 3 61-16,-10-2-192 0,-4 8-138 15,-2 4-341-15</inkml:trace>
  <inkml:trace contextRef="#ctx0" brushRef="#br0" timeOffset="202044.1332">19790 11372 659 0,'-3'-8'156'0,"5"-3"7"0,1 1-105 15,5-2-13-15,3 1-6 0,2-2-5 16,1 2-6-16,2 3-7 16,-1 2-4-16,3 1-4 0,-1 3-4 0,1 2-2 15,-1 2-3-15,2 1-1 0,-3 3-2 16,-2 3 1-16,0 1-1 0,-6 2 0 16,-3 2 1-16,-5 0 0 0,-3 1 0 15,-6 2 1-15,-4 0-1 0,-5 0 0 16,-1 1 0-16,-3-1-1 0,-2 1 0 15,1-1 0-15,0-2 0 0,1-2 2 0,3-2 3 16,4-2 1-16,1-3 1 16,6 0 0-16,3-2 0 0,3 1 0 0,4-3-1 15,3 3-2-15,2-1-1 0,4 1-2 16,4-3 1-16,1 1-1 0,3-1-1 16,3 1 0-16,3-2 0 0,2-1-1 15,2 1-3-15,0-1-6 0,3 1-8 16,-1 0-12-16,-2-1-19 0,-1-1-11 0,-3 0-21 15,-4 0-111-15,-4 0-125 0,-2 1-285 16</inkml:trace>
  <inkml:trace contextRef="#ctx0" brushRef="#br0" timeOffset="202366.8452">20220 10310 596 0,'2'-18'143'0,"6"4"6"0,1 7-88 0,4 7-17 16,1 7-8-16,3 6-4 0,4 6-1 15,1 11-3-15,5 6-3 0,1 8-1 16,3 5-2-16,1 5-1 0,0 5 1 15,-4 2-3-15,3 3-3 0,-6 1-3 0,-3 0-3 16,-3 1-2-16,-5-2-2 0,-3-3-2 16,-3 0-1-16,-9-3-2 0,-7-2-5 15,-5-4-6-15,-8-1-7 0,-5-2-12 16,-4-1-17-16,-2-4-9 0,0-2-18 16,-2-7-110-16,1-2-123 0,4-2-284 15</inkml:trace>
  <inkml:trace contextRef="#ctx0" brushRef="#br0" timeOffset="202986.6713">20602 10152 534 0,'1'-10'134'0,"-1"1"7"0,-1-1-72 16,2 2-9-16,-2 0-2 0,0 2-2 15,1 0-3-15,-1 1-4 0,1 1-4 16,1 2-8-16,0 0-5 0,1 4-5 15,1-1-5-15,1 4-4 0,-1 2-2 16,2 3-2-16,-1 3-1 0,-2 2-1 16,1 2-3-16,-1 2-3 0,1 1-1 0,-1 0-2 15,-1-3 0-15,2 0-2 0,-1-3 0 16,1-1 0-16,-1-3-1 0,1-3 0 16,-2-3 0-16,0 0 1 0,1-4 0 15,1-3 0-15,1 0 0 0,0-4 1 16,4-4-1-16,0-1 1 0,2-1 0 15,1-2-1-15,0 3 0 0,0 0-1 16,-1 2 1-16,1 6-1 0,-1 3 0 16,-2 3 0-16,0 3-1 0,0 5-3 15,-2 3-8-15,-1 2-11 0,0 2-20 16,-2 3-21-16,-1 3-13 0,1-1-21 0,0 0-102 16,3-1-124-16,2-1-262 0</inkml:trace>
  <inkml:trace contextRef="#ctx0" brushRef="#br0" timeOffset="205008.3148">21172 10957 513 0,'-4'-7'129'15,"-2"-1"6"-15,0-3-72 0,2 0-11 16,0-2-3-16,1-1-1 0,0-2-3 16,2-1-2-16,1-2-3 0,4 1-4 0,1-5-5 15,-1 0-4-15,4 1-5 0,0 1-4 16,-2 5-2-16,1 1-2 0,-1 7-1 16,-3 7 1-16,0 9-2 0,-3 6-1 15,-1 5-2-15,-2 6-1 0,-2 5-2 16,2 5-2-16,-1 3-1 0,0 1-1 15,3 0-1-15,1-1-1 0,1-4 1 16,3-1-1-16,0-6 1 0,0-6-1 16,1-9 1-16,2-2 0 0,0-5 0 15,1-5 0-15,3-6 0 0,0-6 1 16,2-7 1-16,0-1 0 0,1-9 1 0,-5-4 0 16,-1-2 0-16,0-3 0 0,0 1 0 15,-2 3-2-15,-2 6 0 0,-1 3-1 16,2 8 0-16,0 3 0 0,-3 10 0 15,-2 4 0-15,0 3 0 0,-2 8 0 16,0 3 0-16,-1 3-1 0,2 4 1 16,1 3-1-16,0 2 1 0,2 3-2 15,3-2-2-15,1 0-4 0,4-1-7 16,2-4-9-16,2-2-12 0,2-6-13 16,2-4-13-16,4-4-7 0,3-1-15 0,-2-6-32 15,2-2-64-15,-1-1-99 0,-1-4-219 16</inkml:trace>
  <inkml:trace contextRef="#ctx0" brushRef="#br0" timeOffset="205240.2585">21679 10730 598 0,'-2'-8'150'16,"-1"2"6"-16,-2 6-80 0,1 6-21 16,-1 5-9-16,0 1-4 0,2 5-6 15,-1 4-7-15,0 2-4 0,2 1-4 16,-1-1-3-16,2 3-2 0,2 0-1 15,1 1-1-15,1-1-2 0,1-1-1 16,1-5-3-16,2-1-1 0,2-6-2 16,-1-3-2-16,3-4-6 0,1-5-8 15,-1-2-10-15,1-4-13 0,0-4-15 16,-1-4-8-16,-1-3-11 0,-3-1-12 0,-2-4-101 16,-4-1-109-16,-4 0-258 0</inkml:trace>
  <inkml:trace contextRef="#ctx0" brushRef="#br0" timeOffset="205389.4154">21606 10732 655 0,'-7'-8'167'0,"2"1"4"0,4 1-96 0,6 2-25 15,3-2-9-15,6 0-12 0,3 1-12 16,5-2-16-16,3 0-17 0,2 1-18 16,1-1-21-16,0 2-119 0,0 1-132 15,-1 6-314-15</inkml:trace>
  <inkml:trace contextRef="#ctx0" brushRef="#br0" timeOffset="205742.2351">21973 10778 656 0,'-6'1'165'0,"1"3"5"0,1 1-88 16,0 5-28-16,3 2-9 0,1 1-6 16,0 5-6-16,4 0-8 0,1-1-3 15,2 1-2-15,4-2-4 0,2-2-1 0,3-3-3 16,4-3 0-16,0-4-3 0,2-5-1 16,0-5-2-16,0-5 0 0,0-3-2 15,1-2 0-15,0-1-1 0,-3-1-1 16,-2 2 1-16,-1 1-1 0,-3 4 0 15,-3 3-1-15,-5 1 0 0,-2 5 1 16,-2 4-1-16,-2 3 0 0,-1 3-2 16,-1 0-4-16,-1 3-8 0,1 2-10 15,0 0-12-15,2-1-12 0,3 1-14 16,3-1-7-16,3-1-13 0,-1 0-67 16,3-4-32-16,3 2-96 0,-2-4-206 15</inkml:trace>
  <inkml:trace contextRef="#ctx0" brushRef="#br0" timeOffset="206128.2023">22354 10665 546 0,'-8'-17'149'0,"6"5"7"0,2 0-18 15,3-3-84-15,5 6-8 0,2 2 1 16,2 2-4-16,4 3-5 0,-1-1-5 15,2 3-5-15,0 6-5 0,1-2-3 16,1 1-3-16,-6-1-1 0,4 3-1 16,-1 0-2-16,-2 3-2 0,-2 0-1 15,-1 1-1-15,-4 1-1 0,3 4-2 16,-5 0-1-16,-3 1-1 0,2 0 0 16,-3 1-2-16,0 0 0 0,2 2-1 15,-1-1 0-15,2 0 0 0,0-1 0 0,2 3-1 16,0 1 0-16,3 1 1 0,-2-2-1 15,1 2 0-15,1 0 0 0,2 1 0 16,-1-2 0-16,0-3 0 0,-4-2 0 16,0 1-1-16,-5-4 1 0,-5-1 0 15,-4-2 0-15,-6 0 0 0,-5-2 0 0,-6 0 0 16,-4-2-6-16,-3 1-9 0,-2-3-15 16,1-1-31-16,3 0-28 0,1-1-118 15,4 2-147-15,7-2-330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3:06:37.9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1211 3732 614 0,'-1'-44'149'0,"-1"3"8"0,1 11-89 16,-1 8-7-16,2 10-4 0,0 6-4 0,2 9-4 16,-2 7-7-16,0 7-8 0,1 5-10 15,2 8-9-15,0 7-3 0,1 2-3 16,-1 4-2-16,1 1-2 0,0 2-2 15,-1 0-1-15,-2-5-1 0,1 0-1 16,0-5-7-16,-2-2-14 0,1-8-21 16,-1-3-21-16,3-5 18 0,-1-5-150 15,2-4-140-15,5-5-318 0</inkml:trace>
  <inkml:trace contextRef="#ctx0" brushRef="#br0" timeOffset="224.7476">1441 3606 658 0,'0'3'173'0,"-3"2"7"0,1 2-74 15,-1 9-40-15,1 3-14 0,-2 6-8 16,3 7-9-16,-2 1-9 0,5 4-7 16,-2 2-6-16,2 0-3 0,-1 0-4 0,2 0-2 15,0-3-2-15,-1-2-4 0,0-2-8 16,1-3-11-16,-1-4-18 0,0-5-19 15,2-5-15-15,-1-1-126 0,-2-4-139 16,0-5-315-16</inkml:trace>
  <inkml:trace contextRef="#ctx0" brushRef="#br0" timeOffset="394.3162">1268 3931 741 0,'-11'-4'181'15,"1"3"1"-15,4 0-119 0,5 2-19 16,3 0-9-16,7 3-10 0,2-2-14 16,3 1-7-16,6 0-10 0,2-1-21 15,1 1-23-15,2 0 19 0,-1-6-153 16,1 2-142-16,3-5-335 0</inkml:trace>
  <inkml:trace contextRef="#ctx0" brushRef="#br0" timeOffset="655.7121">1900 3644 805 0,'-15'-1'197'0,"-6"3"2"0,-3 4-120 15,-3 8-22-15,-3 4-14 0,1 8-13 0,-3 3-9 16,7 6-6-16,4 2-2 0,7 4-3 15,7-2-3-15,6-1-2 0,6-3-3 16,3 0-2-16,6-3-4 0,3-3-7 16,5-7-9-16,2-1-9 0,4-5-12 15,1-4-14-15,1-4-17 0,2-5-9 16,-2-4 7-16,-5-1-119 0,-3-4-119 16,3-4-278-16</inkml:trace>
  <inkml:trace contextRef="#ctx0" brushRef="#br0" timeOffset="1034.7336">1994 3863 772 0,'-7'-6'196'16,"-1"3"5"-16,2 0-110 0,3 2-26 16,3 0-17-16,1 1-18 0,1 1-11 15,4 0-9-15,2 2-4 0,2-1-2 16,3 2-1-16,2 2-2 0,1-1 0 0,3 1 0 15,0 1-1-15,0 1 0 0,1-1 0 16,-3 0-1-16,-1 1 0 0,-1 0 0 16,-4 2-1-16,-5-3 1 0,-1 3-1 15,-5-1 0-15,-3-1 0 0,-3 2 0 16,-2 0 0-16,-3 2 1 0,-2 0 0 16,0 1 0-16,-1 0 0 0,3-2 1 0,0 1 0 15,0-1 0-15,5-2 0 16,2-4 1-16,3 1-1 0,2-2 1 0,3-1 0 15,1-1-1-15,5-1 1 0,0-1-1 16,2 1 0-16,3-1 0 0,-1 0 1 16,3 0-2-16,1 0-3 0,1 0-8 15,3 0-8-15,0-1-14 0,3 0-17 16,-2-1-19-16,0 1-3 0,-2 0-127 16,-4 0-132-16,-2-2-303 0</inkml:trace>
  <inkml:trace contextRef="#ctx0" brushRef="#br0" timeOffset="1291.0386">2243 3682 653 0,'1'-17'171'16,"4"7"6"-16,1 4-55 0,5 4-64 0,3 2-12 15,2 1-7-15,2 6-7 0,1 3-6 16,2 3-4-16,-1 3-4 0,1 4-3 15,0 4-3-15,-1 3 0 0,0 2 0 16,0 0-2-16,-1 2-1 0,-2 2-2 16,-2 0-2-16,-5 0-2 0,-3 0-1 15,-7 1-4-15,-7-2-11 0,-4-3-15 16,-1-3-23-16,-2 0-19 0,1-4 100 16,0-4-238-16,5-7-155 0,3-3-382 15</inkml:trace>
  <inkml:trace contextRef="#ctx0" brushRef="#br0" timeOffset="1973.2569">2714 4032 781 0,'-2'4'191'0,"1"-3"3"16,2 1-110-16,1-2-32 0,3-2-16 15,3 1-16-15,0 2-10 0,5-3-5 0,0-3-6 16,2 0-8-16,2 0-9 0,0 0-20 15,-1 0-22-15,0 2 1 0,-5 0-137 16,-1 3-139-16,-3 0-321 0</inkml:trace>
  <inkml:trace contextRef="#ctx0" brushRef="#br0" timeOffset="2153.8119">2727 4129 871 0,'-4'6'219'0,"0"-3"7"0,3-1-122 16,4-1-32-16,0 1-21 0,3-4-17 16,2 1-10-16,3-1-11 0,2-3-6 15,2 1-7-15,1-2-10 0,2 0-18 16,1 1-22-16,-2 1-42 0,-1 3-140 16,-2 0-173-16,-1 3-398 0</inkml:trace>
  <inkml:trace contextRef="#ctx0" brushRef="#br0" timeOffset="4791.2996">3481 4050 231 0,'-5'-7'66'15,"2"4"7"-15,-1 2-23 0,2 1-11 16,-2-2 0-16,1 4 3 0,1-4 3 0,1 5-1 16,-2-3-3-16,1 0 1 0,-1 0-1 15,2 0-2-15,-1 0-5 0,-1 1-4 16,2 0-3-16,-1-1-2 0,0 0-1 16,1 1-1-16,0-1-1 0,0 0-2 15,1 0-1-15,0 0-1 0,0 0-2 16,0 0-2-16,0 2-1 0,1-4-1 15,0 1-1-15,-1 0 0 0,1 1 2 16,2 0 0-16,-1-1 1 0,1 0 1 0,0 1 0 16,0 0 0-16,2 0-1 0,-2-2-1 15,2 1 0-15,-1 1-2 0,1-1-2 16,1 0 0-16,0-2-1 0,0 2-2 16,3-1-2-16,-1 0-1 0,3 0 0 15,3 2-2-15,-1 0 0 0,2 0 0 16,5 1-1-16,0-1 1 0,3 1-1 15,-1 1 0-15,1-4 0 0,4 0 1 16,1 2-1-16,-1-3 0 0,1 3 0 16,2-1 1-16,-1 2-1 0,2-2 0 0,-2 1 0 15,-1-1 0-15,2 0 0 0,-1 2 0 16,3-1 0-16,1 0 1 0,2 0-1 16,2 1 0-16,2 2 0 0,3-1 1 15,1 1-1-15,-2-2 0 0,-1 0 0 16,-1 1 0-16,-2 2 0 0,-1-4 0 15,-1 1 0-15,0 1 0 0,4 0 0 0,2-1 0 16,2 0 0-16,3 1 0 0,2-1 0 16,2 3 0-16,-2-3 0 0,-3-2 0 15,1 2 0-15,0-2 0 0,2 1 0 16,1 1 0-16,1-4 0 0,4 3 0 16,4-1 0-16,-2 0 0 0,0 1 1 15,-3-3-1-15,-2-1 0 0,2 2 1 16,0 0-1-16,-1-1 0 0,2 2 0 15,3-1 1-15,3 2-1 0,-1-1 0 16,-3-1 0-16,-2-1 0 0,0 1 0 0,1 0 1 16,0-2-1-16,0 1 1 0,3 0-1 15,0 2 0-15,0 0 0 0,-5-4 1 16,-4 2-1-16,-2 1 0 0,-1 1 0 16,-2 1 0-16,0-2 1 0,-2 4-1 15,-1-1 0-15,2 1 0 0,-1 2 0 16,-3-2 0-16,-4 0 0 0,-1 1 0 15,-5-1 1-15,0-1-1 0,-5 1 0 0,-1-2 0 16,-2 0 0-16,0 0 1 16,-2 0-1-16,1 3 0 0,-1 0 0 0,1-1 0 15,-2 0 1-15,-2 1-1 0,-1-1-2 16,0 0-6-16,-4-2-17 0,-3 0-17 16,-3 3-16-16,-6-2-129 0,-3 2-140 15,-6 1-330-15</inkml:trace>
  <inkml:trace contextRef="#ctx0" brushRef="#br0" timeOffset="7931.8332">3972 3360 471 0,'-4'-4'136'15,"-1"-1"7"-15,-3 0-18 0,2 1-63 16,1-4-11-16,0 0-4 0,0-3-3 16,3-2-6-16,0 2-5 0,3-5-3 15,0 1-4-15,4-1-2 0,0-2-5 0,3 3-2 16,1-1-3-16,1 1-2 0,-2 4-3 16,5 1-1-16,-1 3-2 0,1 4-2 15,1 1 0-15,0 3-1 0,4 0-1 16,-1 4 0-16,-1 1-1 0,0 2 1 15,-2 3-1-15,-1 1 0 0,-4 3 1 16,-3 1-1-16,-3 3 0 0,-4 2 0 16,-5 1 0-16,-3 1 0 0,-2 2 0 0,-6-1 0 15,-2 2 0-15,-1 0 0 16,-2-1-1-16,0 2 0 0,-1-1 1 0,0-1-1 16,4-1 0-16,1-3 1 0,4-3-1 15,2-4 2-15,1-3 2 0,3-4 1 16,3-2 0-16,4-4 2 0,2 1-1 15,2-4 1-15,4 0 0 0,2-1-1 16,3 0-1-16,0-1 1 0,2-1-1 16,-1 1 0-16,4 1 0 0,-1-2-2 15,1 2 0-15,0 2-2 0,2 0 0 16,-1 1 0-16,2-1-1 0,-2 1-2 0,-1 2-6 16,-1-1-10-16,-4 2-19 0,0-1-24 15,-4 4 116-15,-2 1-259 0,-2 2-164 16,-5-1-420-16</inkml:trace>
  <inkml:trace contextRef="#ctx0" brushRef="#br0" timeOffset="13532.1664">4482 3435 636 0,'-2'2'159'15,"-2"-2"9"-15,1 0-93 0,1 0-19 0,1 0-10 16,0 1-9-16,1-1-12 0,1-2-6 15,0 3-7-15,3-1-4 0,1 1-1 16,-1-2 0-16,3 0 0 0,0 0 0 0,4-3-2 16,1 0 0-16,2 1-3 0,2 0-3 15,1 1-10-15,1-1-18 0,-1 3-18 16,0-1-25-16,-1 2-112 0,0-1-134 16,-2-1-300-16</inkml:trace>
  <inkml:trace contextRef="#ctx0" brushRef="#br0" timeOffset="14341.8289">5118 3113 523 0,'-8'-7'130'0,"0"3"6"15,0-3-73-15,0 0-7 16,-1 1-2-16,2-3-2 0,5 3-2 0,-1 0-2 16,2-1-3-16,0-1-4 0,2 2-5 15,1-1-7-15,4 2-7 16,2 0-5-16,2 1-4 0,-1 2-4 0,6 2-2 15,1 0-2-15,1 1-3 0,-2 0 0 16,1 1-1-16,-2 1-1 0,0 0 1 16,-4 2-1-16,-3-2 0 0,-1 2 1 0,-3 1 0 15,-3 1 0-15,-3 0 0 0,-3 3 0 16,-1-1 0-16,-2 2 0 0,-1 1 0 16,1 0-1-16,0-2 1 15,0-1-1-15,4 0 0 0,4-2 0 0,2-1 0 16,3 1 0-16,2-1 0 0,2 1 0 15,0 0-1-15,2 2 1 0,-1-2 0 16,0 2-1-16,2-1-1 0,0 0 1 16,0-2 0-16,-1 0-1 0,0-1 1 15,0 0 1-15,-4 0-1 0,-2-2 1 0,-4 2 1 16,-2 1 0-16,-2 2 0 0,-4 0 0 16,-3 2 0-16,0 1 1 0,-1-1-1 15,1 0-2-15,0-3-6 0,2-1-9 16,3-2-14-16,1-2-18 0,3 0-10 15,1 0-19-15,1 0-80 16,0 0-29-16,2 0-101 0,2-1-194 0</inkml:trace>
  <inkml:trace contextRef="#ctx0" brushRef="#br0" timeOffset="14665.4737">5027 3468 641 0,'-8'-3'159'16,"0"5"7"-16,3-2-97 0,3 1-20 16,3 0-6-16,3-1-7 0,3-2-9 15,2 0-4-15,3 2-4 0,5-1 0 16,4 0 0-16,3-2-1 0,3 1-2 15,1 0-1-15,2-1-4 0,2-1-1 16,-2-1-3-16,2-2-2 0,-1 2-2 16,-2-1-1-16,1-2-1 0,-2 1 0 15,-4 0-3-15,1 1-8 16,-4 0-10-16,-5 0-16 0,-3 2-18 0,-3 0-11 0,-4 2-19 16,-4 2-108-16,-4 1-121 0,-1 0-269 15</inkml:trace>
  <inkml:trace contextRef="#ctx0" brushRef="#br0" timeOffset="15156.8926">5142 3675 635 0,'-10'-5'165'0,"2"0"8"16,-2-1-83-16,5 0-26 0,4-2-7 16,0 1-8-16,2-3-8 0,4 0-10 0,1 1-7 15,7-2-4-15,0 2-5 0,0 0-5 16,2 2-2-16,1 1-3 0,2 2-1 16,-1 2-2-16,-1 3-1 0,1 0 0 15,3 4 0-15,-4 1-1 0,1 2 1 16,-2 0-1-16,-3 2 1 0,-2 2 0 15,-4-2 0-15,-5 2 0 0,-2 2 0 16,-6 2 0-16,-3 0 0 0,-6 1 0 16,-4 5-1-16,-2 4 1 0,0-1-1 15,-2 0 0-15,-1-3 0 0,2-1 0 16,3 0 0-16,4-6 1 0,-1-4-1 0,1-4 0 16,5-1 1-16,3-3-1 0,0-1 1 15,3-2-1-15,3-3 1 0,4 2-1 16,3 0 1-16,3-2-1 0,0 1 0 15,3-2 0-15,4 2 0 0,0 2 0 16,-1-2 0-16,1 2 0 0,0 0-1 16,1 4-3-16,-2-1-6 0,0 3-9 0,1-1-14 15,-3 0-17-15,4 1-15 0,1 0-19 16,-1-1-110-16,0 0 1 0,3-5-98 16,2-3-175-16</inkml:trace>
  <inkml:trace contextRef="#ctx0" brushRef="#br0" timeOffset="15799.1717">5700 3345 685 0,'-7'-3'176'15,"0"-2"7"-15,2 1-103 0,3 2-14 16,-1-3-7-16,5 1-12 0,1-1-14 16,2 0-9-16,1 0-7 0,5 3-4 15,-2-3-3-15,2 2-4 0,0 1-1 0,1 1-1 16,2 0-1-16,0-1-1 0,-1 0-1 16,2 2 0-16,0 2 0 0,1 2-1 15,-4 0 0-15,-1-1 0 0,-1 4 1 16,-1-3-1-16,-2 3 0 0,-2-3 1 15,-5 1 0-15,1 0-1 0,-2 3 1 16,-3 0 0-16,1 2 0 0,-3 2 0 16,-2 2 0-16,-2-1-1 0,1 3 0 15,-1 0 1-15,-1-1-1 0,-2-1 0 0,2 0 1 16,0-2-1-16,3 0 0 0,1-1 0 16,0 0 1-16,2-1 0 0,2-1 0 15,0-2 0-15,2 1 0 0,0-2 0 16,1-3 0-16,2 2 0 0,1-2 0 15,0-2 0-15,2 0-1 16,2 0 1-16,1 2-1 0,3-2 1 0,0-2-1 16,3 2 1-16,0-1-1 0,1-1 1 15,1 1-1-15,-1-1 0 0,-1-2-1 16,1 1-3-16,-1 0-9 0,-1 1-13 0,-1 0-19 16,0 0-21-16,-3 0-24 0,-2-1-115 15,0 1-137-15,-1 4-305 0</inkml:trace>
  <inkml:trace contextRef="#ctx0" brushRef="#br0" timeOffset="16028.5788">6143 3133 812 0,'-4'0'188'16,"3"-1"2"-16,1 1-118 0,1 5-35 16,4-3-16-16,3 1-8 0,3-4-7 15,0 4-10-15,2 0-15 0,2-1-28 16,2 0-15-16,0-1-131 0,-2 0-145 0,1 3-337 16</inkml:trace>
  <inkml:trace contextRef="#ctx0" brushRef="#br0" timeOffset="16198.1238">6444 2974 843 0,'-2'5'209'0,"-4"5"3"16,2 2-124-16,0 4-25 16,1 5-19-16,0 1-18 0,2 1-12 15,1 4-7-15,0 0-14 0,0 0-19 0,1 1-41 16,3 4-35-16,-2 2-115 0,3 1-154 15,-3 0-344-15</inkml:trace>
  <inkml:trace contextRef="#ctx0" brushRef="#br0" timeOffset="18811.175">3832 4754 641 0,'-2'-23'162'15,"2"3"10"-15,-2 2-91 0,-1 7-13 0,2 1-5 16,0 4-7-16,1 5-10 0,-1 5-10 15,1 7-9-15,1 5-7 0,0 3-8 16,-1 6-4-16,3 4-3 0,-1 1 1 16,1 0-2-16,0-1-1 0,1 0 0 15,0-2-2-15,-2-3 0 0,2-1-1 16,-2-2 0-16,1-3-2 0,-3-2-6 16,0-1-8-16,0-4-13 0,3 0-16 15,-3-5-20-15,0-2-19 0,2-2-116 16,-2-3-133-16,4-5-299 0</inkml:trace>
  <inkml:trace contextRef="#ctx0" brushRef="#br0" timeOffset="19170.26">4063 4903 648 0,'-2'-3'175'0,"-3"0"10"0,0 2-79 0,1-1-28 15,0 0-9-15,2 4-12 0,0-2-15 16,2 1-13-16,1-1-9 0,0 1-6 15,3 3-5-15,1-3-3 0,1 1 0 0,1 1-2 16,3-1 0-16,0 2-1 0,3-2 0 16,2 0-1-16,1-2-1 0,-2-2-1 15,4 4 1-15,-4-4-1 0,2-1-3 16,0 3-7-16,-2-3-13 0,-2 2-19 16,0 0-25-16,-3 1-28 0,-3 0-114 15,-2 0-141-15,-6-4-312 0</inkml:trace>
  <inkml:trace contextRef="#ctx0" brushRef="#br0" timeOffset="23350.2418">4601 4649 556 0,'-6'-4'137'16,"0"-1"7"-16,-3 1-81 0,3 1-9 0,-1-2-5 15,2 0-4-15,-2 0-5 0,4 1-3 16,-2-1-4-16,4 0-6 0,1-2-3 16,1 0-3-16,0 1-4 0,3-3-2 15,1 2-2-15,2-1-1 0,0 2-2 16,2 3-3-16,2-2-2 0,1 1-1 15,4 5-1-15,0-1-1 0,0 0-1 16,0 1 0-16,-1 2 0 0,1 2-1 16,-4 0 1-16,-2 0-1 0,-2 1 0 0,-3 2 1 15,-1-2-1-15,-2 3 1 0,-3-2 0 16,-1 3 0-16,-3-1 0 0,-1-2-1 16,-4 4 1-16,0 1 0 0,0 1 0 15,-1 0-1-15,3-1 0 0,1 1 0 16,1 0 1-16,6-3-2 0,3-2 1 15,0 1 0-15,4-3-1 0,0 1 1 16,0 0-1-16,1-3-1 0,-1 4 0 16,0-2-1-16,1 0 0 0,0 1 0 0,1 0 1 15,1-1 0-15,-3 0 0 0,-2 0 1 16,-2 0 0-16,-3-1 2 0,-3 1 0 16,-2 0 1-16,-4 0-1 0,0-1 1 15,0 3 0-15,-1-2 0 0,2 1-3 16,-1-2-7-16,3 1-11 0,0 0-14 15,0 0-16-15,1 2-17 0,2-1 65 16,1 2-186-16,2-1-129 0,-3-3-321 16</inkml:trace>
  <inkml:trace contextRef="#ctx0" brushRef="#br0" timeOffset="23623.036">4469 5103 588 0,'-10'4'170'0,"4"-2"5"15,-2-2-27-15,3-2-87 0,8-1-12 0,2 1-9 16,3-3-10-16,3 2-8 16,5-3-4-16,3-1 0 0,5 5-3 15,3-3-2-15,4-3-4 0,3 0-2 0,-1 0-2 16,3 5-2-16,-1-2-1 0,-1-3-1 15,-2 2-2-15,-4 3-4 0,1 1-8 16,-4 0-11-16,-3 0-15 0,-2-2-17 16,-4 3-11-16,-5 1-15 0,-4 1-109 15,-3 0-120-15,-2 0-273 0</inkml:trace>
  <inkml:trace contextRef="#ctx0" brushRef="#br0" timeOffset="24121.5376">4604 5343 709 0,'-12'-7'179'0,"2"-3"6"0,3-2-102 0,2-1-22 15,5-1-11-15,6 0-10 0,3 0-10 16,2-2-9-16,4 2-6 0,3 2-4 16,-1 2-3-16,3 3-3 0,-4-1-1 15,2 5-1-15,-1 5-2 0,2 2 1 16,-4 4-1-16,4 2 0 0,-1 4 0 0,-1 3 0 16,-4 2 0-16,-4 5 0 0,-2-2 0 15,-6 2 1-15,-6 2-1 0,-5 3 0 16,-3 1-1-16,-5-2 1 0,-1 0 0 15,-3 3-1-15,-4-1 0 0,0-1 0 16,-3-6 1-16,2-1 0 0,-1-5 0 16,1-2 2-16,5-5 0 0,3-7 0 15,5-2 1-15,5-3 1 0,4-4-2 0,4-3 1 16,4-3-1-16,0-1-1 16,5-1-1-16,-1-1 0 0,1 2 0 0,5 3 0 15,-2 3 0-15,2 1-1 0,3 4 1 16,0 1-1-16,2 4 1 0,0 0-1 15,-1-1-1-15,-1 2-4 0,-3 3-6 16,1-4-11-16,-2 5-16 0,-1-3-21 16,0-2-15-16,0 2-21 0,4-4-109 15,1-1-129-15,2-2-284 0</inkml:trace>
  <inkml:trace contextRef="#ctx0" brushRef="#br0" timeOffset="24621.2978">5059 4870 745 0,'-3'-6'182'0,"1"0"5"15,1 1-118-15,2 3-12 0,1 0-10 16,5 2-13-16,1 2-9 0,1 0-8 16,1 3-4-16,1 0-4 0,5 1-3 15,-1-1-1-15,1 1-2 0,0 0-2 16,0 2 0-16,0-4 0 0,-2 3-1 16,-2-1 1-16,-2 1-1 0,-3-1 0 0,0 2 0 15,-2-2 1-15,-2 3-1 0,-5 0 0 16,0-3 1-16,-4 3-1 0,-1 1 1 15,-4 1-1-15,-2 1 1 0,0-1-1 16,-3 0 0-16,1 6 1 0,0-2-1 16,2 1 0-16,-2-4 0 0,7 0 0 15,-2-3 0-15,5 1 0 0,4-7 0 0,1 3 0 16,0-2 0-16,5 0 1 0,-3-3-1 16,4 3 0-16,5-2 1 0,-2-2-1 15,1 0 0-15,3 0 1 0,2-1-1 16,-2 0 0-16,3-2 1 0,-1 1-1 15,1 2 0-15,0-2 0 0,2 1-2 16,1 1-8-16,0-1-11 0,-2 2-20 16,0-1-22-16,-2 0-27 0,-6-5-111 15,1 7-139-15,1-2-303 0</inkml:trace>
  <inkml:trace contextRef="#ctx0" brushRef="#br0" timeOffset="24838.2626">5459 4679 847 0,'-1'-5'196'0,"2"-1"1"0,2 4-126 16,2 4-34-16,0-3-16 0,2 3-9 15,2 1-8-15,2 2-13 0,0-2-20 16,2-1-27-16,4-1-24 0,0 1-119 15,1-2-145-15,0-1-323 0</inkml:trace>
  <inkml:trace contextRef="#ctx0" brushRef="#br0" timeOffset="25025.7735">5877 4424 855 0,'-2'9'206'0,"-2"3"5"0,0 7-128 15,2 0-26-15,-2 2-17 0,3 4-17 16,2-1-9-16,-1-2-5 0,0 3-13 16,1-3-14-16,2 3-25 0,-1 0-30 0,2-1-142 15,-3-2-163-15,3 3-388 16</inkml:trace>
  <inkml:trace contextRef="#ctx0" brushRef="#br0" timeOffset="26513.7221">5995 5113 668 0,'-3'-5'185'0,"0"1"7"0,-1 1-76 15,3 0-39-15,0-2-13 0,1 0-17 16,2 0-15-16,2 1-11 0,-2-3-7 15,3 3-3-15,1-4-3 0,3 3-2 16,2 2-2-16,2-1-1 0,1-1-2 16,5 3-5-16,0-1-12 0,0 4-19 15,1 4-27-15,-2-4-19 0,1 2-126 16,-3 3-149-16,-3 0-331 0</inkml:trace>
  <inkml:trace contextRef="#ctx0" brushRef="#br0" timeOffset="27141.1408">6379 4897 647 0,'-7'-3'176'0,"-3"-2"10"15,2-1-73-15,-2 2-31 0,6-2-10 16,1 1-10-16,3 0-12 0,1-1-10 0,2 1-9 15,4 0-8-15,1-2-6 16,1 2-3-16,3 1-4 0,-1-1-3 0,4 4-3 16,1 1-1-16,2 1-1 0,0 2-1 15,2-1 1-15,-4-2-2 0,1 1 0 16,-1 1 1-16,1-2-1 0,-1 1 0 16,-1-1 0-16,1 2 0 0,-3 2 0 15,-1 1 0-15,-2 1 0 0,-2 2-1 16,-6 0 0-16,-3 0 0 0,-5 1 0 0,-1 3-1 15,-4 0 1-15,-2 3 0 0,-3 1-1 16,-1 2 1-16,3 2 1 0,-1 2-1 16,0-1 0-16,1-1 1 0,2-2 0 15,2-1-1-15,-1-2 1 0,3-3 0 16,2-1 0-16,3-4 0 0,3 0 0 16,0-1 0-16,3-1-1 0,1-3 1 15,3 0-1-15,1-2 1 0,0 0 0 16,1-1-1-16,1-2 1 0,0-1 0 15,0 3 0-15,1-2 0 0,0 0 0 0,0-1-4 16,2 1-3-16,1 2-8 0,3 0-7 16,-4-1-12-16,2 0-16 0,0 2-18 15,-1 0-12-15,-1 0-16 0,-2 0-108 16,-3 0-127-16,2 2-283 0</inkml:trace>
  <inkml:trace contextRef="#ctx0" brushRef="#br0" timeOffset="27420.2271">6830 4706 798 0,'-6'-6'192'0,"0"-1"4"0,2 1-122 16,3-1-19-16,2 5-15 0,4 0-12 0,1-2-10 16,3 4-6-16,2 0-4 0,2 0-3 15,3-1-3-15,-1-1-5 0,-2 1-10 16,2 0-16-16,-1-3-23 0,-2 4-18 16,-1-2 52-16,-3 1-186 0,2 1-145 15,1 1-340-15</inkml:trace>
  <inkml:trace contextRef="#ctx0" brushRef="#br0" timeOffset="27870.3171">7032 4624 685 0,'-3'-11'181'0,"3"1"7"15,0-2-77-15,1 0-43 0,3 1-11 16,-1-2-12-16,3 1-13 0,3 2-9 16,-1 1-4-16,3 1-6 0,-1 0-4 15,6 2-3-15,-1 6-2 0,2-3-1 16,0 4-2-16,3 3 0 0,-3 1 0 16,3 4 0-16,-5-3-1 0,3 0 0 15,-4 4 0-15,-1-4 0 0,-4 2 1 16,0 0-1-16,-3-1 0 0,0 4 0 0,-6-1 0 15,-2 0 1-15,-3 2-1 0,-4-1 0 16,-3 0 0-16,0 1 0 0,-5 3-1 16,-2-2 1-16,2 2 0 0,-3 0-1 15,2-1 1-15,2 1 0 0,2-1 0 16,2-7 0-16,5 4 0 0,2-4 0 16,4 2 1-16,2-3-1 0,5 0 0 15,-1-1 0-15,4 1 0 0,2-2 0 0,4-2 0 16,2 1 0-16,0-5 0 15,-1 1 0-15,3-2-1 0,2-2-4 0,2 1-11 16,0-1-17-16,0 0-28 0,1 3-17 16,0 3-10-16,-9 3-119 0,6 3-132 15,-6 0-281-15</inkml:trace>
  <inkml:trace contextRef="#ctx0" brushRef="#br0" timeOffset="29166.8271">7199 4043 336 0,'-5'-1'95'15,"1"0"5"-15,-2-5-35 0,1 3-12 0,0 1-2 16,0 0-5-16,-1-1-3 0,1 2-4 16,1-2 0-16,-3 2-2 0,-1-4-2 15,-1 4-2-15,1 0-1 0,-1-2-1 16,1-2 0-16,-3 3 0 0,4 2-3 16,3 0 0-16,-3 0-3 0,2-1-1 15,1 0-2-15,0 2-4 0,0-1-3 16,2 0-3-16,3 2-3 0,1-3-3 15,3 1-3-15,0 2-1 0,4 2 0 0,3 2 0 16,2-1 0-16,-1 0-1 0,4-2 1 16,2-1 0-16,1 0 0 15,1 0-1-15,-1-1 1 0,-1-4-1 0,3 3 1 16,0 2-1-16,1-1 0 0,0-4 1 16,-1 5-1-16,0-4 0 0,1 1 0 15,-2-2 0-15,-3 0-1 0,-4-1 1 16,-3 4-1-16,1-1 0 0,-3 0 1 15,-4 1-1-15,-3-1 0 0,1 2 1 16,-2 0 0-16,0-2 0 0,-2 1 0 0,0-1 0 16,-2 3 0-16,2 1 0 0,0-3-2 15,-1 0-4-15,1 1-4 0,0-1-8 16,0 1-12-16,-1-2-16 0,1 3-12 16,1 3-24-16,-3 0-104 0,3 2-123 15,-3 3-279-15</inkml:trace>
  <inkml:trace contextRef="#ctx0" brushRef="#br0" timeOffset="30287.6667">7980 3885 592 0,'-2'-4'157'16,"-2"0"11"-16,-1 1-71 0,2 2-22 15,-2-1-9-15,2 2-7 0,2 0-12 0,1 0-11 16,0 0-12-16,3 0-9 16,-1-3-7-16,5 5-6 0,1-5-1 0,1 2-1 15,1-2-6-15,4 1-9 0,-3-2-14 16,1 2-18-16,-1-1-13 0,0 5-22 16,0-2-110-16,-5 1-126 0,3 1-279 15</inkml:trace>
  <inkml:trace contextRef="#ctx0" brushRef="#br0" timeOffset="30494.1347">8002 4039 707 0,'-1'1'171'0,"0"-1"2"0,0-1-105 0,2 1-25 16,3-3-12-16,-1 1-13 0,2-1-10 15,5-2-6-15,-1 0-10 0,4 1-24 16,1-3-17-16,-1 6-127 0,2 1-136 16,3 5-331-16</inkml:trace>
  <inkml:trace contextRef="#ctx0" brushRef="#br0" timeOffset="35908.6254">8647 3917 471 0,'-8'-3'117'16,"1"-2"5"-16,1-1-68 0,2 1-11 16,1 1-5-16,0-1-4 0,1 0-2 15,-1 2-1-15,1-2 0 0,-1 2 0 16,3 2-1-16,-1 0 0 0,1 1-3 16,0 0-2-16,1 0-5 0,3 1-2 15,0-1-3-15,3 1-1 0,3 0-3 0,1-2 1 16,5 1-1-16,3 0-1 0,1-2-1 15,4 1-1-15,2-2 0 0,5-1 1 16,3 0 0-16,3-1 0 0,2-2 0 16,4 3 0-16,0-4-2 0,1 1 0 15,5 3-3-15,1 1 0 0,0-4-2 16,7 5-1-16,0-2 0 0,3 4 0 16,0 2-1-16,-6-1 1 0,-1-1-1 15,2 2 1-15,-5 2-1 0,-1 0 0 16,0-1 0-16,-1-3 0 0,0 0 0 0,-2 3 0 15,-4-5 0-15,-3 1 0 0,-3 1 0 16,-8-1-1-16,-4-1-1 0,-3 0-2 16,-5 0-4-16,-5 1-5 0,-4-2-5 15,-3 0-7-15,-3-2-7 0,-1 1-8 16,-5-3-7-16,1-1-6 0,-3 0-13 16,-4-2-105-16,0 1-114 0,-1 1-275 15</inkml:trace>
  <inkml:trace contextRef="#ctx0" brushRef="#br0" timeOffset="36366.9723">8649 3084 615 0,'0'-7'169'0,"0"5"6"0,0-2-71 0,0 4-34 15,5 1-13-15,-2 4-11 0,3-3-11 16,5 8-11-16,0 0-4 0,1 0-3 16,1 0-3-16,1 1-5 0,1-2-2 15,-2 5-3-15,1-1-2 0,-1 0-1 16,2-1-5-16,1 1-11 0,-2 2-16 0,2-1-22 15,3-2-13-15,-3-1-6 0,-4-4-124 16,4 1-128-16,1-5-283 0</inkml:trace>
  <inkml:trace contextRef="#ctx0" brushRef="#br0" timeOffset="36542.1608">9083 2990 636 0,'0'-4'165'0,"-4"4"9"0,-1 8-79 0,0 3-28 15,2 6-12-15,-2 4-12 0,1 4-7 16,-1 4-8-16,0 2-8 0,0 0-5 16,-2 3-5-16,-3 1-2 0,2-2-1 15,-1 2-3-15,1 2-2 0,-2-3-8 16,0 2-10-16,1-4-19 0,3-2-19 16,0-4-20-16,1-4-121 0,-3-11-141 15,10-1-312-15</inkml:trace>
  <inkml:trace contextRef="#ctx0" brushRef="#br0" timeOffset="36835.9909">9406 3048 661 0,'-12'5'174'0,"-5"1"5"0,-2 2-79 16,2 3-35-16,-2 4-12 0,0 1-11 16,2 0-10-16,2 3-8 0,3 3-6 15,1-1-4-15,4 1-3 16,2 3-4-16,4-2-2 0,1 2-2 0,2-3-1 16,4-2-1-16,5-1-1 0,3-3-1 15,0-4-5-15,6-1-8 0,1-5-10 16,3-1-17-16,0-5-18 0,-4-1-17 15,1-2-121-15,-2-2-134 0,-3-2-310 0</inkml:trace>
  <inkml:trace contextRef="#ctx0" brushRef="#br0" timeOffset="37043.9856">9461 3198 666 0,'-1'-6'153'0,"0"0"3"0,1 0-108 16,4 1-19-16,0 1-7 0,1 2-8 16,1 1-5-16,3 1-5 0,0 0-6 15,0 2-7-15,-1-3-10 0,0 2-6 16,3-1-7-16,-2-1-13 0,1 0-9 16,-3 1-100-16,0 0-103 0,0 0-246 15</inkml:trace>
  <inkml:trace contextRef="#ctx0" brushRef="#br0" timeOffset="37538.9693">9581 3171 517 0,'-2'-1'133'0,"-1"0"1"0,0 0-59 15,0-1-36-15,2 1-16 0,0 0-9 16,-2-3-7-16,3 4-4 0,-1-1-2 16,1 1 0-16,0 1-1 0,0 1 0 15,0-1-2-15,1 1 0 0,-1 1 0 16,0 0-1-16,0 1 0 0,-1 1 0 0,-1 0 1 15,-1 0 2-15,2-2 4 0,-1 2 7 16,-2-2 7-16,0 0 8 0,1 1 10 16,-2-3 9-16,0 1 8 0,0-1 3 15,1-1-1-15,2 1-5 0,-1-2-5 16,1 0-10-16,3 1-7 0,2-2-9 16,-2 4-6-16,2-2-4 0,4 1-4 15,-1 1-1-15,1-1-1 0,0 2-1 16,2 1-1-16,0-2 0 0,2-1-1 15,0 0 0-15,2 2 1 0,1-1-1 16,1 1-1-16,1-1 1 0,0-2 0 0,-2 3-2 16,-1-1 0-16,-4 2-1 0,-4-2 0 15,-4 1-1-15,-2 4 0 0,-4 2 0 16,-5-1 0-16,-1 3 1 0,-1 0 1 16,-3 2 0-16,0-2 1 0,1 0 0 15,1-3 1-15,4 2-1 0,2-1 0 16,1 0 0-16,5-1 1 0,0-1-1 0,2-1 1 15,2-2-2-15,-1-2 1 0,2 3-1 16,1-2-1-16,1-3-2 0,2 3-3 16,2-1-1-16,5 2-1 0,1-1-4 15,1-4-7-15,2-1-8 0,2 0-11 16,1-2-13-16,-1-3-9 0,0-3-20 16,2 2-105-16,-1-1-117 0,3-1-273 15</inkml:trace>
  <inkml:trace contextRef="#ctx0" brushRef="#br0" timeOffset="37774.6369">10020 2945 636 0,'1'-2'151'0,"3"7"5"0,-1 2-97 15,6 5-18-15,0 4 0 0,-1 1-1 16,2 1-4-16,2 5-4 0,2 2-2 0,-1-1-2 15,1 3-4-15,0 3-4 0,1 2-5 16,-5 3-3-16,-4 2-2 0,-6 0-5 16,-4 7-8-16,-6-1-12 0,-5 1-20 15,-7-1-20-15,-1 1-21 0,-2-4-116 16,-1 2-137-16,-5-4-301 0</inkml:trace>
  <inkml:trace contextRef="#ctx0" brushRef="#br0" timeOffset="38236.4013">8781 4162 739 0,'-2'-7'185'16,"0"3"5"-16,2 2-110 0,4 1-17 15,1 3-12-15,5 2-15 0,2 3-8 16,6 5-5-16,0 4-2 0,3 1-3 16,3 7-2-16,1 1-2 0,-1 2-2 15,1 0-3-15,-3 0-3 0,-1 1-2 16,-3 3-1-16,-3-2-1 0,-4-2-1 15,-1 2-6-15,-4-1-8 0,-1-1-15 0,-3-2-22 16,0 0-26 0,1-6-27-16,-3-1-111 0,1-5-140 0,4-4-303 15</inkml:trace>
  <inkml:trace contextRef="#ctx0" brushRef="#br0" timeOffset="38438.8592">9156 4198 754 0,'-7'0'193'0,"-3"5"8"0,-3 3-108 0,-1 5-16 16,1 2-11-16,-2 6-12 0,-2 1-13 15,-1 4-9-15,-2 3-9 0,0 6-6 16,-3 1-7-16,-3-1-4 0,1 0-9 16,1-3-11-16,3-2-14 0,8-5-21 15,6-5-31-15,5-4-28 0,10-5-115 16,5-3-148-16,8-1-319 0</inkml:trace>
  <inkml:trace contextRef="#ctx0" brushRef="#br0" timeOffset="38711.1322">9488 4206 634 0,'-14'0'193'16,"-1"5"6"-16,-4 5 4 0,-1 6-126 16,-5 2-22-16,1 1-14 0,0 4-11 0,4 0-10 15,1 5-4-15,7 1-5 0,3-1-2 16,8 0-3-16,5-1-2 0,3-1-3 16,4 1-3-16,5-5-5 0,2-3-5 15,1-5-7-15,5 0-13 0,2-5-17 16,0-2-19-16,1-7-11 0,-4-3-15 15,-1-6-108-15,1 1-126 16,-1-6-278-16</inkml:trace>
  <inkml:trace contextRef="#ctx0" brushRef="#br0" timeOffset="39115.1848">9563 4274 803 0,'1'-4'188'16,"-1"2"4"-16,1 0-121 0,2 1-26 16,2-1-12-16,2 1-9 0,4-1-6 0,1 2-4 15,4 0-2-15,1-2-3 16,4 1-2-16,1-1-1 0,0 2-2 0,-1 2 0 16,0-2-2-16,-1-2-1 0,-1 2 0 15,-3 2-1-15,-1-1 1 0,-5 1-1 16,-2 1 1-16,-4 3-1 0,-3 4 0 15,-6-1 1-15,-3 4-1 0,-5 0-1 0,0 3 0 16,-2 2 1-16,-3 0-1 16,1-1 1-16,0 2-1 0,2 1 1 15,1 0-1-15,3-2 2 0,3-3-1 0,5-1 1 16,1-1-1-16,3-4 1 0,0-1 0 16,4 0 0-16,3-3-1 0,0 0 1 15,3 0-1-15,5-5 0 0,0 2 1 16,4-3-1-16,0-2-2 0,4-1-3 15,1-2-7-15,0 0-11 0,2 1-17 16,-1-4-22-16,-2-1-17 0,1 3-17 16,-6 1-104-16,0-1-125 0,-5-1-269 0</inkml:trace>
  <inkml:trace contextRef="#ctx0" brushRef="#br0" timeOffset="39348.5593">10024 4030 721 0,'4'-9'172'0,"4"5"5"0,0 4-109 0,2 3-19 15,1 5-5-15,1 4-3 0,2 5-6 16,1 5-4-16,3 6-4 0,0 3-3 16,1 4-3-16,-2 7-4 0,-6 1-4 15,-4 6-3-15,-2 1-4 0,-11-2-7 16,-7 4-12-16,-6 0-22 0,-4-3-32 15,3 0-4-15,-3-5-138 0,1-2-151 16,1-2-339-16</inkml:trace>
  <inkml:trace contextRef="#ctx0" brushRef="#br0" timeOffset="40313.0208">10605 3778 749 0,'-5'-4'183'0,"4"2"3"15,1 0-114-15,1 0-18 0,6-1-15 0,4 2-16 16,2 0-11-16,3 0-4 0,5-3-2 16,2 2-9-16,3 0-15 0,-3 1-23 15,-1-1-17-15,1 2-47 0,-5 0-86 16,-4 0-131-16,-3 3-271 0</inkml:trace>
  <inkml:trace contextRef="#ctx0" brushRef="#br0" timeOffset="40486.56">10711 3948 730 0,'-4'5'171'15,"3"-3"2"-15,3-2-111 0,7-3-24 16,2-6-17-16,2-2-17 0,3-1-15 15,3 1-20-15,-3-6-10 0,2-1-23 16,-2 3-109-16,-3-6-125 0,1 1-282 16</inkml:trace>
  <inkml:trace contextRef="#ctx0" brushRef="#br0" timeOffset="40684.03">10983 3607 575 0,'5'5'141'0,"-2"-2"7"0,2 4-84 0,2 0-8 15,2 0-6-15,2 1-3 0,-1-2-3 16,0 3-3-16,3 3-4 0,3-1-5 16,0 3-6-16,0 2-3 0,-3 1-5 15,-2 1-4-15,0 4-4 0,-4-1-2 16,-7 2-3-16,-7 0-2 0,-2 3-3 0,-4-3-7 16,0 3-12-16,-4 0-21 0,-2 0-17 15,1-2 78-15,-2-2-214 0,3 1-147 16,0 1-366-16</inkml:trace>
  <inkml:trace contextRef="#ctx0" brushRef="#br0" timeOffset="44184.7455">11932 3615 555 0,'-14'-16'138'0,"3"0"11"15,0-2-79-15,3 0-4 0,3 5-1 16,1 2-5-16,2 2-7 0,2 4-5 15,1 2-9-15,5 5-8 0,2 1-9 16,1 4-6-16,0-5-4 0,7 7-2 16,1 3-1-16,3 4-1 0,-3 1-2 15,-1 0-1-15,-2-2-2 0,6 8-3 16,-8-5-4-16,-1-1-7 0,-1-1-8 16,0-3-17-16,0 2-17 0,-3 0-13 15,0-3-16-15,1 0-109 0,-3-5-122 16,3 1-276-16</inkml:trace>
  <inkml:trace contextRef="#ctx0" brushRef="#br0" timeOffset="44400.1486">12312 3432 628 0,'-3'0'156'15,"-2"6"9"-15,0 5-87 0,-2 8-19 16,1 5-8-16,-3 3-8 0,-3 6-6 0,-1 2-6 15,-1 3-6-15,1 6-4 0,-6 0-5 16,1 0-4-16,-2 2-2 0,4 5-1 16,-1-2-3-16,0 0-3 0,-1-7-6 15,4 0-10-15,6-5-16 16,0-7-23-16,1-6-22 0,5-5-120 0,4-6-139 16,4-5-318-16</inkml:trace>
  <inkml:trace contextRef="#ctx0" brushRef="#br0" timeOffset="44851.548">12782 3471 589 0,'-4'-3'148'0,"-5"0"9"16,-6 5-81-16,-3-1-11 0,-7 5-6 0,-1 5-4 16,-1 2-2-16,-3 7-7 0,0 7-4 15,0-1-8-15,3 8-5 0,3 0-7 16,4 3-5-16,3 2-5 0,2-2-3 16,9-3-4-16,6 3-1 0,5-5-3 0,6-2-1 15,2-4-1-15,5-4-6 0,6-3-7 16,-3-8-11-16,7-3-14 15,1-3-17-15,5-5-11 0,-3-2-14 0,1-6-21 16,-3 1-87-16,4-2-110 0,-3-2-243 16</inkml:trace>
  <inkml:trace contextRef="#ctx0" brushRef="#br0" timeOffset="45244.488">12903 3676 795 0,'-9'-9'191'0,"1"2"4"0,7 1-121 0,3 1-23 15,6 3-14-15,3-2-10 0,1 3-9 16,2-2-7-16,0 2-2 0,0 1-4 16,0 0-1-16,2 0-2 0,0-1-1 15,3-2 0-15,0 2-1 0,0-1 0 16,-2 0-1-16,1 0 0 0,-3 3-1 0,-4 0-2 15,-4 3 0-15,-3 1 0 16,-5 0-1-16,-4 2 1 0,-6 3 1 0,0 1 1 16,-4 1 1-16,0 3 1 0,-6 0 0 15,3 4 1-15,0 1 2 0,2 1 2 16,1-3 1-16,3 2 1 0,0-3 1 16,5 0 1-16,3-2-2 0,-1-2 0 15,6-2-3-15,5 4 0 0,1-4-2 16,3 0 0-16,4 0-1 0,2-4 0 15,4 1-2-15,-1-5-3 0,-1-6-7 0,5-1-10 16,3-3-16-16,-1-3-23 0,-2 1-14 16,-1-2-23-16,1-2-106 0,-1 1-131 15,-6-2-280-15</inkml:trace>
  <inkml:trace contextRef="#ctx0" brushRef="#br0" timeOffset="45477.5133">13295 3389 688 0,'4'-5'155'0,"2"4"5"16,4 4-119-16,3 3-8 0,5 2-1 15,2 5-2-15,2 1-1 0,3 2-2 16,1 3 1-16,-1 4 0 0,-1 4-1 16,-2 1-1-16,-4-1-2 0,-1 7-4 15,-3 1-4-15,-6 0-4 0,-3-1-4 16,-4 3-3-16,-4 2-6 0,-5 2-9 0,-4-1-16 15,-4 2-23-15,-1-4-16 0,-3-4-78 16,0-3-56-16,2-6-125 0,4 0-247 16</inkml:trace>
  <inkml:trace contextRef="#ctx0" brushRef="#br0" timeOffset="45968.3249">13921 3812 809 0,'-8'-2'212'0,"2"0"5"0,1 2-107 15,2 0-30-15,1 0-20 0,3 0-17 16,4 0-12-16,1 0-10 0,1-2-6 16,4-1-2-16,2 2-4 0,3-1-3 15,1-2-2-15,-1-1-4 0,1 1-8 16,-1 1-12-16,1-1-14 0,-1 0-21 15,0 2-34-15,0 1-29 0,-4 1-114 16,-1 1-145-16,2 0-319 0</inkml:trace>
  <inkml:trace contextRef="#ctx0" brushRef="#br0" timeOffset="46762.8938">14537 3447 490 0,'-7'-1'129'0,"-2"-1"5"0,1 0-59 0,-1 0-19 16,1-1-2-16,0-1-3 0,2 1-4 15,0-2-2-15,2 0-2 0,4 0-2 16,2-1-5-16,1-1-3 0,3-1-5 15,4 1-4-15,3 0-3 0,-1-1-3 16,2 1-4-16,2 1-3 0,3 1-3 0,-1 1-3 16,-1 2-1-16,-2 0-2 0,2 2 0 15,-1 2-1-15,-2-2-1 0,-5 2 1 16,-1 1 0-16,-2 0 0 0,-1 1 1 16,-7 2 0-16,-1-1 1 0,-3 4 2 15,0-1-1-15,-3 1 0 0,-1-1 0 16,3 2-1-16,0 1 0 0,2 0-2 15,1-1 0-15,1 0-1 0,3 1 0 0,3-1 0 16,-1 1-1-16,3-2 1 0,0 1-2 16,1 0-2-16,3 1 0 0,-1-4-2 15,1 3-1-15,1-1 0 0,-3-2 0 16,1 2 1-16,-4-2 2 0,0 2 1 16,-1 0 1-16,-3 1 2 0,-3 1 0 15,-3 0 1-15,-1-1 1 0,-4 1 1 16,0 1 2-16,-2 1 0 0,-1-1 0 15,-1-2 1-15,1 1-2 0,1 0 0 16,2-3-2-16,1-2-4 0,3-1-12 16,2-1-13-16,4-2-19 0,2 0-16 0,4-2-22 15,0-2-115-15,2 1-133 16,4 0-292-16</inkml:trace>
  <inkml:trace contextRef="#ctx0" brushRef="#br0" timeOffset="47110.0285">14515 3895 749 0,'-11'5'183'0,"3"-2"3"0,3-2-115 16,2-2-17-16,5 1-11 0,1-3-9 15,3 1-8-15,4 0-7 0,2 1-1 0,4-2-1 16,3 1-2-16,0-1-1 0,6-1-1 16,2 0-1-16,3 1-2 0,5-1-2 15,-1-1-2-15,2 0-2 0,3 0-3 16,0 2-5-16,-2-1-8 0,-2 0-9 15,-4 3-13-15,-2 0-16 0,-5 1-21 16,-5 3-11-16,-5 2 74 0,-7 2-193 0,-6 0-132 16,0 1-333-16</inkml:trace>
  <inkml:trace contextRef="#ctx0" brushRef="#br0" timeOffset="47527.1368">14584 4236 674 0,'-15'7'185'0,"1"-6"9"16,3-3-80-16,3-3-36 0,6-5-13 15,2-3-13-15,5-3-15 0,3-1-10 16,4 0-7-16,3-2-3 0,1 1-3 16,1 3-2-16,0 3-2 0,1 2-3 15,-3-2-2-15,3 6-2 0,-1 4-1 16,1 5-1-16,-1 2 0 0,0 3-1 15,-1 3 1-15,0 5-1 0,-4 0 1 16,-4 1-1-16,-6 1 1 0,-4 4-1 16,-4 2 1-16,-5 1-1 0,-5 0 0 0,-5 5 0 15,-1-2 0-15,-1 4-1 0,-1-2 0 16,-1 0 0-16,-1-5 0 0,4 2 0 16,2-1 1-16,2-4-1 0,1-3 2 15,3-5-1-15,6-3 0 0,3 0-1 16,2-6 1-16,3-1-1 0,4-3 1 15,2-1-1-15,3-1 1 0,2-2-1 16,1 2 1-16,3-2 0 0,1-1 0 0,0 1-2 16,-1 1-5-16,5-1-7 0,-2 1-10 15,2 2-15-15,0-1-22 0,0 2-17 16,5-1-23-16,-2 0-108 0,0 1-134 16,1 0-291-16</inkml:trace>
  <inkml:trace contextRef="#ctx0" brushRef="#br0" timeOffset="48142.0292">15329 3601 659 0,'-8'-6'173'0,"3"1"9"15,1 0-94-15,1 0-11 0,2-1-7 16,2 1-9-16,2 3-10 0,3-2-11 0,1 2-7 16,3-1-8-16,1 1-4 0,5 2-5 15,0 0-4-15,3 0-2 16,2 2-4-16,0 1-1 0,1-1-2 16,-1 2-1-16,-2 0-1 0,0 3 0 0,-3-2-1 15,-3 0 1-15,-2 2-1 0,-2 2 0 16,-3-2-1-16,-2 2 0 0,-4-3 0 15,-3 1-2-15,-3 4-1 0,-1 3-2 16,-7-1-1-16,-3 2 0 0,-3 1-1 16,-2 5 1-16,-3 2 1 0,-1-2 1 0,-2-1 1 15,4 3 2-15,4-1 2 0,3 2-1 16,2-3 2-16,4-4 0 0,2-1 0 16,4-1 1-16,3-3 1 0,2-2 0 15,0-4 1-15,4 0 0 0,3-1-1 16,0-3 0-16,2 0 0 0,2-2-1 15,2-2-1-15,3 0 0 0,0-2 0 16,4 1-1-16,-1-1-3 0,2-1-4 16,0 1-7-16,-1 1-12 0,-1-1-15 0,-2 3-23 15,-2-2-15-15,0 2-29 0,-3 0-100 16,-1 1-130-16,-1-1-280 0</inkml:trace>
  <inkml:trace contextRef="#ctx0" brushRef="#br0" timeOffset="48365.6726">15797 3525 873 0,'2'-1'199'0,"2"0"1"0,2 0-134 16,1 1-37-16,3-2-12 0,0 1-8 15,2 2-11-15,0-2-14 0,4 0-19 16,4-1-24-16,-1-2-23 0,2 0-119 16,0 1-140-16,1-4-315 0</inkml:trace>
  <inkml:trace contextRef="#ctx0" brushRef="#br0" timeOffset="48522.2693">16131 3305 732 0,'-4'6'196'0,"1"4"3"0,-6 1-87 16,5 6-42-16,1 1-21 0,0 3-17 16,2 2-14-16,1 3-12 0,0 0-12 15,4 2-17-15,-2-1-31 0,2-1-24 0,-2-1-126 16,3-1-149-16,1-2-342 0</inkml:trace>
  <inkml:trace contextRef="#ctx0" brushRef="#br0" timeOffset="48982.3171">16431 3415 641 0,'-1'-13'184'0,"1"2"7"0,1 3-57 0,4 5-55 16,4 1-11-16,2 4-17 0,3 4-16 16,2 6-11-16,3 3-7 0,-1 3-4 15,0 4-4-15,0 3-3 0,-1 0-2 16,-1 1-5-16,0-3-9 0,-3 1-12 15,2-4-20-15,-1-1-25 0,2-6-23 16,0-2-119-16,-1-3-141 0,2-2-314 16</inkml:trace>
  <inkml:trace contextRef="#ctx0" brushRef="#br0" timeOffset="49164.6809">16884 3362 644 0,'-9'8'177'15,"1"9"7"-15,-3 4-59 0,-2 6-52 16,-1 6-13-16,-4 2-13 0,-3 3-11 16,-2 4-9-16,-5-2-7 0,2 6-5 15,0 0-6-15,3 3-4 0,0 0-8 16,4-1-12-16,3-1-21 0,5-5-26 16,4-5-26-16,4-6-116 0,8-9-144 0,6-6-317 15</inkml:trace>
  <inkml:trace contextRef="#ctx0" brushRef="#br0" timeOffset="49433.956">17320 3386 705 0,'-22'-4'199'0,"-2"4"6"0,-1 5-40 15,-2 5-89-15,2 4-24 0,-1 4-14 16,1 6-11-16,5 5-8 0,1 6-4 16,1-3-2-16,6 6-4 0,1-3-3 15,5 1-2-15,4-1-3 0,6-2-5 0,3-2-7 16,4-1-7-16,4-5-9 0,5-4-13 16,0-3-18-16,5-4-19 0,-1-6-8 15,3-3 2-15,-1-4-118 16,0-4-125-16,-2-2-277 0</inkml:trace>
  <inkml:trace contextRef="#ctx0" brushRef="#br0" timeOffset="49811.304">17286 3628 714 0,'-2'-5'183'16,"2"3"4"-16,2-2-75 0,4 2-52 15,3-1-18-15,3 0-10 0,0 1-7 16,3 1-6-16,1-1-3 0,4 2-4 16,-1-3-3-16,3 2-3 0,0 0-2 15,0 0-1-15,2-1-2 0,-4 2 0 16,0 0 0-16,-3 0-1 0,-2 3 0 0,-4-2 1 16,-3 1-1-16,-4 2 1 0,-5 0 0 15,-3 2-1-15,-4 0 1 0,-5 1-1 16,-3 1 1-16,-3 3-1 0,-3 1 0 15,1 0 0-15,0 3 0 16,2 1 0-16,1 1-1 0,5 4 1 0,3-1 0 16,3-1 0-16,3-1 0 0,4 0 0 15,4-1 0-15,4-1 0 0,3-4 0 0,4-2-1 16,2-4-3-16,4-4-9 0,1-2-12 16,1-5-18-16,2-2-20 0,-2-3-10 15,0-2-1-15,-3-1-126 0,-2-2-126 16,1-1-282-16</inkml:trace>
  <inkml:trace contextRef="#ctx0" brushRef="#br0" timeOffset="50026.7296">17714 3388 740 0,'11'4'174'0,"-2"2"5"15,4 6-120-15,3 0-11 0,1 4-5 16,1 2-5-16,0 1-7 0,2 3-4 15,0 3-4-15,1 0-4 0,-2 2-3 16,-2 1-4-16,-1 3-3 0,-4 0-2 16,-4 3-3-16,-8 0-3 0,-5 2-8 15,-6 1-10-15,-4-2-20 0,-4 1-26 16,-2-2-14-16,-1-5-128 0,2 2-144 0,3-4-325 16</inkml:trace>
  <inkml:trace contextRef="#ctx0" brushRef="#br0" timeOffset="50793.7267">18166 3644 758 0,'-4'1'196'0,"-1"-1"7"0,3 2-110 16,2-1-13-16,1 1-16 0,4-2-17 16,1 3-14-16,0-2-9 0,4 1-7 15,3 1-5-15,2-1-5 0,2 0-4 16,1 0-11-16,4-2-13 0,2 0-25 0,-2-1-31 16,1 1-31-16,-2-3-113 0,-1 5-149 15,-2 0-315-15</inkml:trace>
  <inkml:trace contextRef="#ctx0" brushRef="#br0" timeOffset="51472.9728">18678 3474 626 0,'-5'-4'168'15,"0"2"10"-15,0-2-84 0,4 3-19 16,-1-2-9-16,5 0-9 0,1-2-12 16,3 1-13-16,3 0-7 0,3 0-7 0,3-1-4 15,1 1-3-15,2 2-4 0,0 0-1 16,3 1-2-16,-3 0-1 0,-1 1-1 15,0 1-1-15,1-1 0 0,-2 1 0 16,-2-1-1-16,-3 2 1 0,-2 1-1 16,-2 1 1-16,-3 0 0 0,-5 2-1 15,-3 2 1-15,-4 2 0 0,0 4 0 16,-4 0-1-16,-2 2 0 0,-3 4 0 16,-2 1-1-16,-1-2 0 0,-2 3 0 0,-3-3-1 15,0 0 0-15,1 2-1 0,2-1 1 16,2-3 1-16,1 0 0 0,6 0 0 15,1 0 1-15,1-1-1 0,4-4 1 16,3-1 0-16,1-1 0 0,4-4-1 16,0-1 1-16,5-2 0 0,2-3 1 15,1-3-1-15,1 0 1 0,3-2-1 16,2-1 1-16,2 1 0 0,-1-1-1 16,1 1 1-16,0 1-1 0,3 2 0 15,-4-2 0-15,2 3-1 0,-1-2-6 0,-1 2-8 16,-1 0-10-16,-1-1-18 0,-2 2-19 15,1 0-15-15,-4 0 60 0,-3 0-180 16,-2-1-133-16,-4 1-323 0</inkml:trace>
  <inkml:trace contextRef="#ctx0" brushRef="#br0" timeOffset="51694.811">19054 3399 580 0,'2'-12'169'0,"1"0"5"0,0 2-2 16,3 1-118-16,0 2-14 0,3 1-9 16,0 2-9-16,-2 2-11 0,4 0-14 0,0 0-19 15,0 2-20-15,3-1-22 16,-2 0-117-16,0 1-134 0,3 0-310 0</inkml:trace>
  <inkml:trace contextRef="#ctx0" brushRef="#br0" timeOffset="52106.2288">19277 3165 567 0,'0'-8'161'0,"3"0"7"15,1 2-20-15,2 1-87 0,3-1-10 16,-1 0-6-16,2 0-9 0,2 2-6 16,1 1-7-16,-1 0-5 0,0 2-4 15,0 0-4-15,2 2-3 0,-2 1-3 16,-1 3-1-16,0 0-1 0,-1 1 0 15,1-1-1-15,-4 2 0 0,-2 1 0 0,-1-1-1 16,-4 1 1-16,-3 0 0 16,-3 3 0-16,-4 1 0 0,-1 1-1 0,0 0 1 15,-1 2-1-15,-1 1 0 0,-1 1 1 16,2-1-1-16,0 0 0 0,2 0 0 16,1 0 0-16,2-2 0 0,1-1 0 15,3-1 0-15,3-1 0 0,4-3-1 16,2 1 0-16,3-3-4 0,2-1-5 0,2-1-10 15,4-3-13-15,3 0-18 16,2 0-11-16,3-2-19 0,-1 0-109 0,2-2-123 16,3 0-278-16</inkml:trace>
  <inkml:trace contextRef="#ctx0" brushRef="#br0" timeOffset="52718.3523">19716 3226 496 0,'-7'-18'131'0,"1"2"7"16,0 0-56-16,2 2-13 0,0-1-2 16,2 3-1-16,1 3-5 0,2 2-3 15,0-1-5-15,4 6-7 0,1 4-9 16,4 4-10-16,2 3-7 0,3 4-5 16,-2 5-5-16,2 4-2 0,1-2-4 15,0 5-1-15,1-1-3 0,-2 1-6 0,0-4-12 16,0 0-17-16,1-4-22 15,2-3-13-15,-1-4-11 0,-4-4-116 0,2-2-128 16,0-4-276-16</inkml:trace>
  <inkml:trace contextRef="#ctx0" brushRef="#br0" timeOffset="52918.7938">20141 3070 634 0,'-2'3'153'0,"0"6"7"0,-3 2-93 15,-3 5-16-15,1 6-6 0,-2 2-4 16,-3 7-5-16,0 5-7 0,-4 3-4 16,-1 5-3-16,-4 4-6 0,-1 1-4 15,-3 2-4-15,1 1-3 0,-1-6-5 16,1-1-9-16,2-3-17 0,3-3-19 16,6-2-24-16,4-6-119 0,7-6-137 15,3-5-316-15</inkml:trace>
  <inkml:trace contextRef="#ctx0" brushRef="#br0" timeOffset="53197.0588">20427 3128 735 0,'-22'4'180'0,"-4"1"6"0,-1 4-110 16,-1 3-22-16,0 3-11 0,1 4-8 16,2 8-9-16,3 1-8 0,5 8-5 15,4 2-3-15,3 2-4 0,4 2-2 16,2-2-3-16,4-2-2 0,4-2-4 16,2-4-6-16,4-4-8 0,1-6-14 15,6-3-13-15,1-6-14 0,3-4-16 16,1-4-117-16,0-5-129 0,1-2-298 0</inkml:trace>
  <inkml:trace contextRef="#ctx0" brushRef="#br0" timeOffset="53579.0666">20363 3416 752 0,'-4'-5'193'15,"3"1"4"-15,4-1-92 0,3 0-42 0,2 0-19 16,3 1-12-16,4-1-10 0,1 0-7 16,2 3-3-16,2-2-3 0,1 1-2 15,-2 0-3-15,5 1 0 0,-3-1-2 16,-1 4 0-16,-1-2-2 0,-3 1 1 16,-3 0-2-16,-3 1 1 0,-3 2-1 15,-3 1-1-15,-7-1 0 0,0 5 1 16,-6-1-1-16,1 5 1 0,-6 0 0 15,-1 2 0-15,-2 2 1 0,0 0-1 16,0 1 1-16,2 2 0 0,-1 0 0 0,5 0 0 16,3 1-1-16,2-3 1 0,3 0 0 15,4 0 0-15,3-5-1 0,6-3 1 16,3 0-1-16,5-4 1 0,2-2-2 16,5-3-4-16,2-3-5 0,1-2-10 15,-1-2-14-15,-3-1-17 0,1 1-16 16,-3-1-21-16,-1 0-113 0,-4 1-131 15,-1 2-295-15</inkml:trace>
  <inkml:trace contextRef="#ctx0" brushRef="#br0" timeOffset="53973.0729">20846 3061 607 0,'-6'-22'174'0,"4"4"5"0,1-1-8 15,2 5-109-15,4 1-13 0,3 6-8 0,1 1-8 16,1 7-6-16,1 6-5 0,2 6-5 16,1 4-4-16,2 5-4 0,-1 4-2 15,0 3-4-15,-1 0 0 0,1 3-1 16,-5 1-2-16,3 3 1 0,-3 2 0 16,-3 0 0-16,-1 3-1 0,-3 0 0 15,-7-1 0-15,1-1-1 0,-11-3-2 16,-4 1-4-16,-4-3-9 0,-3-3-10 15,-1-4-17-15,2 0-18 0,1-3-22 0,3-3-117 16,5-5-137-16,4-3-307 0</inkml:trace>
  <inkml:trace contextRef="#ctx0" brushRef="#br0" timeOffset="54223.9165">21146 3387 697 0,'-3'-5'194'0,"7"0"4"16,-1 3-39-16,0-1-91 0,3 1-27 15,2 1-18-15,-1-1-10 0,0 1-7 16,1 2-10-16,2-1-12 0,-2 0-19 0,-1 2-23 15,2-1-24-15,-4 2-119 16,-1 1-142-16,-1 0-316 0</inkml:trace>
  <inkml:trace contextRef="#ctx0" brushRef="#br0" timeOffset="54403.4387">21132 3539 688 0,'-5'2'211'0,"3"2"5"0,1 0 1 0,1-3-130 16,1 0-29-16,1 0-24 0,3-2-14 16,1 0-10-16,3-3-7 0,1 2-12 15,5-3-12-15,-2-1-24 0,3 0-34 16,1-1-88-16,1 3-55 0,0 6-140 16,-1-2-276-16</inkml:trace>
  <inkml:trace contextRef="#ctx0" brushRef="#br0" timeOffset="55901.3825">21692 3247 452 0,'-6'-1'121'0,"0"-1"5"0,-1-2-47 16,0-1-28-16,1 1-7 0,1-2-1 16,1-4-1-16,0 1 0 0,0-4 1 0,3 0 1 15,-2 1 1-15,5 1-1 0,-2-4-4 16,2 1-4-16,3 2-5 0,2 0-5 16,2 0-4-16,1-3-4 0,1 2-4 15,1 2-3-15,2 1-3 0,0 2-2 16,2 2-1-16,0 4-2 0,0 2-1 15,0 2-1-15,-1 6 0 0,-3 0 0 16,-1 4-1-16,-4 2 1 0,-1 3-1 0,-4 1 1 16,-2 0-1-16,-4 0 1 15,-5 2-1-15,-3 2 0 0,-1 1 1 0,-3 1-1 16,-3 1 1-16,0 3-1 0,-1-1 0 16,-1 0 0-16,3 0 1 15,-3-1-1-15,2-3 0 0,-1 0 0 0,4-3 1 16,0-3-1-16,4-4 0 0,2-4 0 15,5 0 0-15,3-6 0 0,3 1 0 16,3-3 0-16,3-1 0 0,4-1 0 16,2 0 0-16,1-2-1 0,3 1-4 0,0-6-9 15,3 3-13-15,-1 2-20 0,2-1-17 16,1 0-25-16,0 2-111 0,-1 1-134 16,2 7-292-16</inkml:trace>
  <inkml:trace contextRef="#ctx0" brushRef="#br0" timeOffset="57253.9967">22089 3092 384 0,'-11'-21'110'0,"2"-1"9"15,1 0-39-15,1-3-12 0,3 2-12 16,0 0-6-16,3 1-3 0,3 3-3 15,3 2-3-15,0 4-2 0,1 3-1 16,4 3-2-16,0 4 0 0,2 6-2 16,2 6-1-16,-1 5-2 0,4 7-2 15,3 2-1-15,-2 6-2 0,1 2-3 0,0 1-5 16,3 0-4-16,0-2-4 0,0 1-2 16,-1-2-3-16,0-2-1 0,1 0-2 15,-2-1-1-15,-4-2 0 0,-1-2-1 16,-2-3 0-16,0-2-3 0,-3-2-2 15,-1-3-6-15,-2-2-8 0,-2-3-11 16,-1-2-11-16,-3 1-14 0,-2-3-6 16,-3-1-8-16,-1-1-11 0,-1-2-59 0,-3-1-33 15,1-3-94-15,0-4-197 16</inkml:trace>
  <inkml:trace contextRef="#ctx0" brushRef="#br0" timeOffset="57483.3834">22610 2831 668 0,'-4'-4'162'15,"-5"7"4"-15,-4 4-107 0,-2 8-14 0,-3 5-3 16,-4 6-7-16,-1 7-8 0,-3 5-7 16,-2 3-3-16,-2 0-2 0,-3 2-3 15,0 0-3-15,2 1-3 0,0 0-1 16,1-2-2-16,6 1-3 0,3 0-7 15,7-5-8-15,5-3-13 0,4-5-15 16,3-6-7-16,6-3-20 0,3-9-113 16,3-6-122-16,5-6-284 0</inkml:trace>
  <inkml:trace contextRef="#ctx0" brushRef="#br0" timeOffset="57759.7112">22779 2955 598 0,'-22'3'140'0,"-2"5"6"0,-1 1-85 0,3 6-22 16,-2 5-2-16,3 3 2 0,2 1-2 16,2 2-3-16,2 2-6 0,4 2-4 15,5 0-6-15,3 2-7 0,5-2-3 16,4-1-3-16,4 0-3 0,3-4-3 15,3-3-6-15,1-2-10 0,4-8-13 16,1-2-8-16,-2-6-10 0,2-2-19 16,-2-5-106-16,0-4-116 0,-2-3-267 15</inkml:trace>
  <inkml:trace contextRef="#ctx0" brushRef="#br0" timeOffset="58082.8477">22824 3111 662 0,'-1'-3'141'0,"2"-2"4"0,0 2-119 16,3 1-11-16,1 1 0 0,1 1 2 15,1 0 1-15,3 1-2 0,0 1-2 16,3-2-1-16,0 3-1 0,1-2-2 16,1 1-2-16,0 1-2 0,-1-1-2 0,-1 1 0 15,-4 0-1-15,0 2-1 0,-4 0 1 16,-6 1-1-16,-4 2 0 0,-5-1 1 15,-2 5 2-15,-3 1 2 0,-3 1 4 16,-3 1 4-16,0 2 2 0,1 3 3 16,2 1 3-16,1-2 0 0,2 1-2 15,5-2-2-15,4 0-3 0,5 0-3 0,5-4-2 16,2 0-3-16,4-2-3 0,4-2-1 16,3-4-1-16,2-1-3 0,2-6-5 15,1-3-11-15,2-5-13 0,2-2-22 16,2-1-10-16,-2-3-22 0,-3-5-111 15,-1-1-127-15,-1-1-280 0</inkml:trace>
  <inkml:trace contextRef="#ctx0" brushRef="#br0" timeOffset="58292.2869">23107 2803 667 0,'9'5'138'0,"2"1"3"16,4 5-119-16,0 7-7 0,2 7 8 15,-1 0 6-15,0 7 6 0,-2 4 5 16,-1 2 3-16,-2 1 1 0,-4-1-4 16,0 1-7-16,-5 0-6 0,-4 0-6 15,-3 1-7-15,-4 0-6 0,-3-1-4 0,-3 3-9 16,-3-2-14 0,-4-1-23-16,-2-4-14 0,0-1 56 0,-3-5-192 0,3-3-148 15,-1-5-349-15</inkml:trace>
  <inkml:trace contextRef="#ctx0" brushRef="#br0" timeOffset="59509.3016">23387 3255 705 0,'-2'-3'165'16,"-2"1"7"-16,2-1-116 0,2 2-12 15,1 0-4-15,0 0-8 0,2-2-6 16,2 2-8-16,0 0-7 0,2-2-5 16,2 1-9-16,2-1-14 0,1 0-23 15,2 0-11-15,0 1-132 0,1-3-140 16,-3 0-334-16</inkml:trace>
  <inkml:trace contextRef="#ctx0" brushRef="#br0" timeOffset="60251.3198">23613 2855 480 0,'-4'-3'120'0,"0"-2"7"0,0 0-72 16,1-1-8-16,-1 0 2 0,3-2-1 15,0 1-2-15,2-2-4 0,2 1-4 0,4 0-3 16,3-1-2-16,0-1-5 0,2 0-4 15,1 3-5-15,2 1-3 0,2 1-4 16,-1 2-2-16,1 3-2 0,2 3-2 16,-2 4-2-16,0 0-1 0,-1 2 0 15,-4 1-1-15,-3-1 0 0,-6 4 0 16,-3-1 0-16,-5 0 1 0,-6 0 0 16,-3 4 1-16,-2 3 1 0,-3-1-1 0,0 3 1 15,0-1-1-15,2-2 0 16,1-1-1-16,4-2 0 0,2-1 0 0,4-2-1 15,3-3-1-15,4 2 0 16,2-1 0-16,5 0 0 0,0-1-1 0,2-2 0 16,5 1 0-16,1 0 1 0,-1-3-1 15,2 0 0-15,0-3 0 0,0 0 0 16,0 2 1-16,-1-1-1 0,-4-2 0 16,-2 3 0-16,-3 0 0 0,-5 3 0 15,-4 1 0-15,-6-1 0 0,-2 2 0 0,-2 0 0 16,-2 2 0-16,-2 1-2 15,0 0-2-15,2 0-4 0,0 1-6 0,2-1-10 16,2 1-12-16,3 0-11 0,2-1-8 16,3-1-15-16,2 2 48 0,1 0-152 15,1-1-110-15,2 0-285 0</inkml:trace>
  <inkml:trace contextRef="#ctx0" brushRef="#br0" timeOffset="60520.7149">23615 3497 548 0,'-2'-2'140'0,"2"-2"8"15,4 0-40-15,0-2-66 0,5 0-8 0,1-1 0 16,1-1-2-16,1 1-5 0,3 0-6 15,1-1-5-15,1 1-2 0,0 1-4 16,3 1-4-16,0 0-2 0,0 1-7 16,-2 2-8-16,0 2-14 0,-3 1-8 15,0 2-10-15,-3 0-17 0,-3 3-109 16,-3 1-116-16,-1 0-269 0</inkml:trace>
  <inkml:trace contextRef="#ctx0" brushRef="#br0" timeOffset="60968.0535">23512 3860 621 0,'-14'-3'144'16,"3"-2"4"-16,2-1-104 0,5-2-12 15,4-3-2-15,4-4-3 0,3 0-4 16,6-1-4-16,3 2-1 0,3-1-1 16,2 1-1-16,1 1-2 0,3 2-1 15,-2 1-2-15,0 3-1 0,-3-2 0 16,-1 4 0-16,-2 2-1 0,-1 3 2 16,-3 3 1-16,-2 5 0 0,-4-1 0 15,-1 5 0-15,-2-1-2 0,-4 6 0 0,-4 1-3 16,-1-1-2-16,-3 1-2 15,-5 2-1-15,-1 2 0 0,-2 0-2 16,-4-1 1-16,-1-1 0 0,-1 4-1 0,-1-3 1 16,0-1 2-16,3-2 2 0,2-3 1 15,3 0 2-15,5-3 1 0,4-1 0 16,5-2 0-16,3-2-1 0,3 1-2 16,5-3-2-16,2 1-1 0,4-3-1 15,4 1-1-15,4 0-1 0,3-2-5 16,3-2-10-16,3-1-16 0,1 0-26 0,2 3-29 15,-2-1-112-15,3 3-143 0,-3 1-315 16</inkml:trace>
  <inkml:trace contextRef="#ctx0" brushRef="#br0" timeOffset="66491.9437">24108 3143 548 0,'-6'1'131'0,"2"-1"6"16,-1-1-84-16,4 2-11 0,-2-1-5 15,2 0 0-15,1 0-1 0,3 0-2 16,-1 0-1-16,2-1-1 0,1 0-2 16,-1 0-3-16,4 1-5 0,-1 0-4 15,1 0-4-15,0 1-4 0,1 0-4 0,0 0-1 16,1 1-2-16,0-2 0 0,1 1 0 16,-1-1-1-16,1 2 0 0,-1-2-1 15,-2 2 0-15,2 0 0 0,-3-1 0 16,1 2-1-16,-3-2 0 0,0 0 1 15,-3 2-1-15,0-1 1 0,-2 3-1 16,-1 1 0-16,-1 0 1 0,-1 4 0 16,0-2-1-16,-2 4 1 0,-3-4 0 0,2 1-1 15,-1-2 1-15,-2 3-1 0,1 0 1 16,-1 1-1-16,1 0 0 0,-3 1 0 16,1 1 1-16,-1 1-1 0,1-1 0 15,-1 2 0-15,0-1 0 0,1-1 0 16,2 2 0-16,-2-2 1 0,2 1-1 15,4-2 1-15,0-2-1 0,1-2 1 16,2 0-1-16,2-2 1 0,2-3-1 16,1 2 1-16,0-5 0 0,3 2-1 15,-1-2 1-15,2-3 0 0,1-1 0 16,1 1 0-16,-1-3 0 0,1 1 0 16,1-1-1-16,-1-1 1 0,1 0-1 0,-1 1 1 15,1 1-1-15,0 3 0 0,-2-1 1 16,-1 0-1-16,-2 3-1 0,0 0 0 15,-2 0-5-15,0 1-7 0,-2-1-11 16,-1 1-15-16,1 0-13 0,-1 2-19 16,-1-2-112-16,-1-2-125 0,3-5-286 0</inkml:trace>
  <inkml:trace contextRef="#ctx0" brushRef="#br0" timeOffset="67041.5011">24274 2943 560 0,'-7'-2'139'0,"-2"-2"6"16,1 2-70-16,0-2-25 0,4 3-9 0,1-3-2 15,1 1-3-15,2-1-4 0,1 0-3 16,1 2-4-16,3-1-4 0,1 2-4 15,2 0-4-15,0 1-3 0,3 2-4 16,2 0-2-16,1 1-3 0,0 0-5 16,-1 0-9-16,1 1-10 0,-2 1-12 15,0 0-11-15,-1 0-17 0,-1 0-114 16,-1-3-122-16,0-2-283 0</inkml:trace>
  <inkml:trace contextRef="#ctx0" brushRef="#br0" timeOffset="67242.1998">24584 2672 595 0,'-3'-4'143'0,"0"4"3"0,1 2-56 16,0 4-62-16,1 7-12 0,0 3-4 0,-1 4-3 15,-2 5-1-15,0 4-3 0,3 3-2 16,1 0-9-16,0 2-10 0,2 2-21 16,2-4-114-16,-1-2-122 0,-5 1-298 15</inkml:trace>
  <inkml:trace contextRef="#ctx0" brushRef="#br0" timeOffset="67896.0103">24679 3089 471 0,'-3'-16'120'0,"2"-1"7"0,-2 1-67 0,2 3-10 16,1 1-4-16,0 1-3 0,0 2-4 16,3 3-5-16,-2 2-3 0,3 3-1 15,0 5 0-15,1 0 0 0,1 5-3 16,1 3-2-16,0 4-1 0,0 3-2 16,1 1-2-16,-2 0-2 0,1 2-3 15,-1 1-2-15,2-1-2 0,-1 2-2 0,-1-4-2 16,1 4-2-16,1-1-2 15,-2-1-1-15,1-1-1 0,-1-1 0 0,0-1-1 16,1-2-1-16,-1-3-3 0,0-1-6 16,-1-2-10-16,0 0-11 0,-2-3-13 15,0-2-10-15,-1-1-13 0,-1-2-11 16,-1-1-99-16,-1-4-110 0,-1-4-253 16</inkml:trace>
  <inkml:trace contextRef="#ctx0" brushRef="#br0" timeOffset="68141.3568">24924 3040 592 0,'-5'0'140'16,"-3"1"5"-16,1 4-89 0,-3 3-14 16,-1 5-5-16,-4 3-4 0,-2 1-1 15,-1 4-3-15,-3 2-3 0,0 3-3 0,0 3-4 16,1 2-4-16,1 0-4 0,0 2-4 15,1 1-2-15,1-3-3 0,1 1-6 16,3-4-10-16,1-5-10 0,4-2-13 16,5-4-16-16,3-5-72 0,3-6-48 15,8-7-108-15,5-9-221 0</inkml:trace>
  <inkml:trace contextRef="#ctx0" brushRef="#br0" timeOffset="68450.5627">25156 3027 581 0,'-8'-3'128'0,"-3"2"4"15,1 0-99-15,0 2-10 0,-1 2-1 16,-1 0 3-16,1 5 0 0,0 1 0 15,0 2 0-15,0 5-1 0,0 0 0 16,1 3-1-16,1 0-4 0,-1 3-2 16,2 0-4-16,1 0-3 0,-1 2-3 15,3-1-2-15,0 0-2 0,3-1-3 16,1-2-3-16,2-2-5 0,1-1-9 0,2-4-9 16,2-2-11-16,2-3-15 0,1-2-64 15,0-1-47-15,2-5-101 16,0-5-213-16</inkml:trace>
  <inkml:trace contextRef="#ctx0" brushRef="#br0" timeOffset="68888.9347">25079 3214 525 0,'3'-3'124'15,"0"-1"3"-15,2-1-67 16,2 0-34-16,1 1-7 0,0 2-1 0,0-1-2 16,3 3-5-16,-4 0-2 0,3 2-2 15,-2-1-2-15,2 1-1 0,-2 0-2 16,-1-1-1-16,-1 1 0 0,-1-1 0 16,-1 1-1-16,-3-2 0 0,1 1 0 15,0 0 1-15,-2 2 0 0,-2-2 0 0,0 1 1 16,-3 2 2-16,0 0 4 0,-3 2 2 15,0 0 4-15,-3 1 2 16,0 2 2-16,1 1 2 0,1 2 0 16,-1 0-2-16,0 2-1 0,1-2-1 15,1 1-3-15,2 2 1 0,0-4-3 0,2 0-1 16,1 0-2-16,2 0-1 0,0-2-1 16,2 0-2-16,2 0 0 0,-1 0-2 15,1-2 0-15,-1 0 0 0,2-2-1 0,1 1 0 16,-2-2-1-16,1-2 0 0,-2 1 0 15,3-3-1-15,-2-1-1 16,2-1-3-16,-1 1-3 0,4-1-6 0,-1-3-9 16,-2-2-10-16,4 2-6 0,0-1-14 15,1-1-5-15,0 0-107 0,0-2-108 16,2-2-259-16</inkml:trace>
  <inkml:trace contextRef="#ctx0" brushRef="#br0" timeOffset="69307.9697">25353 2844 639 0,'4'6'139'0,"-3"3"6"15,2 7-110-15,0 6-9 0,4 6 4 0,-1 4 6 16,-1 3 3-16,-2 5 0 0,0-1-3 16,-2 1 0-16,-2 4-6 0,-4 0-7 15,-2 4-6-15,-5 2-5 0,-3 2-5 16,-4 4-2-16,-4 1-7 0,-3-5-9 16,-1 1-20-16,-3-3-20 0,-2-1-105 15,-4-3-30-15,-2-9-121 0,8-3-242 0</inkml:trace>
  <inkml:trace contextRef="#ctx0" brushRef="#br0" timeOffset="70662.0714">916 6779 589 0,'-12'0'155'0,"0"0"12"16,-1 1-71-16,1 0-17 0,1 0-7 15,0 1-5-15,1-1-7 0,3 0-9 16,2 0-12-16,0 2-10 0,6-2-9 0,3 0-7 15,2 0-4-15,4-1-5 0,0 2-1 16,5-4-2-16,4 0 1 0,0 0-2 16,-1-2-1-16,3-2-6 0,0-2-7 15,-1 1-11-15,0 1-13 0,-3 0-17 16,-3 1-15-16,-2 0-13 0,-2 5-6 16,-4 1-105-16,-6 2-115 0,-3 3-261 15</inkml:trace>
  <inkml:trace contextRef="#ctx0" brushRef="#br0" timeOffset="70837.6079">925 6924 612 0,'-12'19'162'16,"1"-2"10"-16,1-2-77 0,1-1-27 15,4-3-16-15,4-3-11 0,3 0-10 16,3-5-11-16,4-3-9 0,1-5-7 16,3-1-4-16,-1-4-8 0,4-1-14 15,0-7-13-15,4 2-15 0,0-4-18 16,-2 2-113-16,3-2-128 0,0 0-285 15</inkml:trace>
  <inkml:trace contextRef="#ctx0" brushRef="#br0" timeOffset="71038.5882">1173 6536 646 0,'3'-3'148'0,"1"-1"5"15,2 5-102-15,2 2-15 0,3 3-3 16,3 2-3-16,3 6-1 0,-1 3 1 15,2 0-2-15,-1 3-1 0,3 4-3 16,-2 1-2-16,-2 2-3 0,-5 1-4 0,0 4-4 16,-3 2-3-16,-6 1-4 0,-6 1-6 15,-5 2-14-15,-6 2-22 0,-7 1-19 16,-6 0-26-16,-8 2-106 16,-4 0-132-16,-4-1-286 0</inkml:trace>
  <inkml:trace contextRef="#ctx0" brushRef="#br0" timeOffset="71887.156">2024 6838 142 0,'-2'4'0'0,"2"-2"-20"16,0 1-101-16</inkml:trace>
  <inkml:trace contextRef="#ctx0" brushRef="#br0" timeOffset="72173.3914">1970 6808 568 0,'-6'-18'145'0,"2"-3"12"0,0 0-72 0,-1 2-13 16,4 3-4-16,0 1-4 0,1 5-5 15,4 5-9-15,-2 2-8 0,3 6-11 16,0 5-7-16,2 3-7 0,2 3-3 0,-1 5-2 16,5-1-4-16,1 5-1 0,2-1-2 15,4 0-3-15,2-1-2 0,-1 1-8 16,3-1-12-16,1-1-16 0,-2-4-23 16,1 0-15-16,2-2 15 0,-3-3-144 15,2-7-132-15,-1-7-300 0</inkml:trace>
  <inkml:trace contextRef="#ctx0" brushRef="#br0" timeOffset="72366.8864">2451 6639 654 0,'-2'1'167'0,"-3"3"6"0,-1 7-78 16,-2 5-37-16,0 5-10 0,5 12-8 15,-7-1-8-15,1 7-5 0,-4 5-6 16,0 3-4-16,-2 0-4 0,-3 4-5 15,-2-5-3-15,-2 4-4 0,0-4-11 16,0-2-17-16,2-3-24 0,3-1-14 16,3-7-118-16,5-5-12 0,4-9-116 0,4-5-205 15</inkml:trace>
  <inkml:trace contextRef="#ctx0" brushRef="#br0" timeOffset="72677.0431">2713 6705 761 0,'-1'-2'184'0,"-3"3"4"0,1 4-115 0,-1 3-19 15,2 5-10-15,-1 6-10 0,1 2-9 16,-2 4-5-16,1 0-4 0,0 6-4 15,2 1-1-15,1-2-3 0,0-3-1 16,2 3-2-16,0-2 0 0,3-2-2 0,2-4-1 16,1-4-1-16,1-3 0 15,3-3-1-15,3-3-1 0,2-4-5 0,2-4-5 16,1-2-9-16,1-4-10 0,1-3-17 16,-4-3-17-16,-1-1-10 15,-2-4-14-15,-5-2-109 0,-3-1-121 0,-3-4-279 16</inkml:trace>
  <inkml:trace contextRef="#ctx0" brushRef="#br0" timeOffset="72846.5996">2669 6719 762 0,'-7'-4'192'0,"2"2"2"16,2-2-107-16,6 0-31 0,4-2-18 15,4 4-17-15,6-2-13 0,4-1-6 16,6-1-6-16,5 0-11 0,1 0-16 15,3 2-20-15,-1 2-16 0,-3-2-128 16,-5 1-141-16,0 6-324 0</inkml:trace>
  <inkml:trace contextRef="#ctx0" brushRef="#br0" timeOffset="73186.6903">3138 6836 738 0,'-3'0'185'0,"0"4"6"15,1 1-100-15,-2 1-27 0,5 5-11 16,0 6-13-16,2 2-8 16,2 1-6-16,2 2-5 0,1 2-5 15,3-7-3-15,1-1-4 0,2-4-2 0,4-5-1 16,1-4-2-16,2-7-1 0,5-6-1 15,-4-4-1-15,1-5 1 0,0-4-1 16,-1 0 0-16,-4-1 0 0,-3 2-1 0,-2 2 1 16,-2 5-1-16,-5 3-1 0,0 5-1 15,-2 4-4-15,-2 4-4 0,-1 4-5 16,-1 4-8-16,-1 2-9 0,1 2-14 16,0 2-15-16,0 1-12 0,3 0-12 15,-1-2-67-15,4 0-41 0,0-2-105 16,4-5-212-16</inkml:trace>
  <inkml:trace contextRef="#ctx0" brushRef="#br0" timeOffset="73633.995">3563 6557 684 0,'-12'-2'163'0,"0"-1"6"0,3 2-112 16,6 7-9-16,0-2-4 0,2-2-6 0,-2-4-6 15,5 4-2-15,0-1-1 0,1 2-2 16,-1-2 0-16,2-1-1 0,-2-1-1 16,4 3-3-16,2-1-3 0,0 1-2 15,0-5-3-15,0 1-3 0,3-1-2 16,1 2-2-16,4 1-2 0,-1 0-3 15,1 0 0-15,1 3-1 0,0-1 0 16,2 3 0-16,-1 2-1 0,-2 2 0 0,-3 1 1 16,3 2 0-16,-2 1-1 15,-4 7 0-15,-2 1 1 0,-5 2 0 16,-2 0-1-16,-2 4 0 0,-4 3 0 0,-3-3 0 16,3 1 0-16,-4-1-1 0,3 1 1 15,-3 0 0-15,0-1 0 0,2-1 0 16,-2 0 0-16,1-1 0 0,1-1 0 15,-2-5 0-15,0-1 0 0,2-2-1 16,0-1-4-16,1-4-4 0,-2-2-7 16,2-3-10-16,1-4-15 0,-1 1-27 15,1-3-20-15,-2-3-123 0,1 3-146 0,-2 2-333 16</inkml:trace>
  <inkml:trace contextRef="#ctx0" brushRef="#br0" timeOffset="74677.8455">4357 6815 578 0,'-13'13'151'0,"-3"-2"13"15,2-1-70-15,1-3-14 0,-1-2-1 16,3 0 0-16,0-3-4 0,5-2-7 15,2 0-10-15,-1 0-10 0,4 0-8 16,4 0-9-16,2 0-7 0,0 1-4 16,1-1-4-16,5 0-1 0,1 0-4 15,4 0-1-15,1-2-4 0,-1 1-1 0,4-1-3 16,0-1-5-16,-1-1-13 0,2-1-15 16,-2 0-19-16,-2-1-28 15,0 1-30-15,-2 2-129 0,2 0-156 0,-1 2-344 16</inkml:trace>
  <inkml:trace contextRef="#ctx0" brushRef="#br0" timeOffset="75402.4267">4908 6611 465 0,'-7'-6'126'0,"1"1"6"0,-3-1-35 0,2 1-49 16,-2-1-4-16,2 1-3 16,1-3-4-16,1 4 0 0,1-4-2 15,2 1 1-15,1 2-1 0,1 0-2 16,2-1-2-16,2 1-4 0,1 1-2 0,2 3-3 15,2-3-4-15,2 2-3 16,0 0-2-16,4-2-2 0,1 4-2 0,2 2-2 16,-3-5-2-16,5 3-2 0,0 1 0 15,-1 1-1-15,0 3-1 0,-1-1 0 0,-1-3 0 16,-2 5-1-16,-5 2 1 0,-2-5 0 16,-4 1 1-16,-4-3-1 15,-4 4 2-15,-2 2 0 0,-5-3-1 0,-2 2 1 16,-3 2-1-16,0-1 0 0,4 5 0 15,-1-4-2-15,3-2 1 0,4 0-1 16,5 0-1-16,1-1 1 0,1-1 0 16,3-2-1-16,2 2 1 0,2-1-1 15,3 1 0-15,1 0-1 0,1 2 0 16,2-1-1-16,1 2 0 0,0-2 0 16,0 0 1-16,-2 0-1 0,0-3 2 0,-1 1 0 15,-3-2 0-15,0 1 1 16,-4 3 0-16,-5 3 0 0,1-1 1 0,-6 4 0 15,-5 0-1-15,1 2 1 0,-5 3 0 16,-1-2-1-16,-2 2 1 0,-4-3-1 16,3 1 1-16,0 0-2 0,1-5-6 15,4-2-10-15,0 1-12 0,3-5-19 16,5 2-10-16,-1-2-18 0,3-2-118 16,1 1-128-16,-2 0-289 0</inkml:trace>
  <inkml:trace contextRef="#ctx0" brushRef="#br0" timeOffset="75676.7016">4900 6998 654 0,'-4'2'181'15,"-1"1"6"-15,1-4-61 0,-2-5-56 0,9 7-12 16,3-2-12-16,2-3-16 0,6 4-6 15,1-6-4-15,1 3-2 0,12 6-4 16,-4-9-2-16,3 2-2 0,5 1-2 16,1-3-3-16,1 3-1 0,4 0-4 15,-2 1-7-15,-2-1-7 0,-3 0-12 16,-3 3-18-16,-5 3-22 0,-2 1-14 0,-6 1-82 16,-3 0-40-16,-6 3-117 15,-1 2-227-15</inkml:trace>
  <inkml:trace contextRef="#ctx0" brushRef="#br0" timeOffset="76117.5603">4977 7239 724 0,'-7'-6'179'0,"-1"-1"6"0,2-3-111 15,4-1-14-15,3 0-10 0,2-3-9 16,5 1-10-16,0 2-6 0,1 0-4 16,3 0-3-16,3 2-4 0,1 1-3 15,3 2-2-15,0 2-3 0,0 3-2 16,3 1-1-16,2 1-1 0,-6 5 0 0,0-1-1 16,-4 4 0-16,1 0 0 0,-6 2 0 15,-2 2 0-15,-6 0 0 0,-2 2 1 16,-3 2-1-16,-5 0 0 0,-4 4 0 15,-3 1-1-15,-4 1-1 0,-3 2 0 16,-3 1-1-16,-1-2 0 0,3 1-1 16,-2-2 1-16,4-1 1 0,1-5 0 15,7-2 1-15,1-4 0 0,5-4-1 16,3-3 1-16,5-2-1 0,1-5 0 0,6 0 1 16,2-1-1-16,1 2 1 15,5-2 0-15,0 1 0 0,4 1 0 16,2 5 0-16,2-2 1 0,4 3-1 15,0-2-2-15,0 2-7 0,1 4-9 0,0-4-11 16,-2-1-22-16,-2 1-21 0,0 1 78 16,-4 0-211-16,0 0-148 0,0 1-367 15</inkml:trace>
  <inkml:trace contextRef="#ctx0" brushRef="#br0" timeOffset="76536.951">5728 6749 591 0,'0'-14'171'0,"-1"1"12"16,-2 4-52-16,3 1-48 0,3 5-11 15,0 5-6-15,1 2-13 0,3 5-15 16,2 1-12-16,2 3-7 0,0 2-5 16,2 4-5-16,2-2-5 0,0 0-5 15,-1-2-9-15,4 0-14 0,0-2-18 16,-2-3-25-16,-1-4-16 0,0-2-126 0,1-4-143 16,-1-4-319-16</inkml:trace>
  <inkml:trace contextRef="#ctx0" brushRef="#br0" timeOffset="76722.4537">6066 6643 639 0,'-5'1'167'0,"-5"3"8"15,2 7-77-15,-1 3-28 0,0 7-9 16,1 6-6-16,-2 3-9 0,1 3-9 16,5 12-6-16,-7-3-6 0,1 0-7 0,-3-1-5 15,1 1-5-15,1-2-4 0,-1-2-8 16,1-5-15-16,1-5-18 0,2-3-27 15,3-2-21-15,3-6-123 0,5-7-145 16,5-4-323-16</inkml:trace>
  <inkml:trace contextRef="#ctx0" brushRef="#br0" timeOffset="77033.1626">6401 6623 757 0,'-2'-2'187'15,"-4"0"4"-15,1 4-108 0,-1 0-25 16,2 4-11-16,-1 5-13 0,-1 5-9 16,-2 4-5-16,3 4-4 0,-1 5-3 0,1 1-3 15,-1 1-2-15,3 2-1 16,-1-4-1-16,6-2-2 0,-1-1 0 0,5 0 0 15,3-3-2-15,-2-4 0 0,5-4-1 16,2-3 0-16,0-2 0 0,0-5-2 16,2-5-2-16,0-2-6 0,1-1-7 15,-3-4-11-15,1-5-16 0,-1 1-19 16,-3-5-16-16,0-3 141 0,-5 0-266 16,-4-2-150-16,2 4-395 0</inkml:trace>
  <inkml:trace contextRef="#ctx0" brushRef="#br0" timeOffset="77205.2641">6370 6582 788 0,'-14'-2'196'16,"7"2"1"-16,1-2-95 0,8 2-52 16,4-3-22-16,8 5-14 0,2-2-14 15,1-5-11-15,4 3-11 0,3 0-15 16,-2 0-18-16,3-2-15 0,-1-1-127 0,-1 0-137 15,4 9-314-15</inkml:trace>
  <inkml:trace contextRef="#ctx0" brushRef="#br0" timeOffset="77586.7619">6732 6736 739 0,'-3'-11'186'0,"-1"6"6"0,0 0-105 0,3 3-25 15,1 2-10-15,0 3-11 0,2 5-11 16,1 1-8-16,1 4-5 0,-1 3-4 16,2 2-1-16,0-1-5 0,2 1-1 0,2-2-3 15,-1 2 0-15,5-4-1 16,4 0-1-16,-1-6 0 0,2-2-1 0,2-3 1 15,1-3-1-15,-1-5 1 0,-1-4-1 16,-1-5 1-16,1-3 0 0,-1-4-1 16,0 0 1-16,-2-4-1 0,-1 1 0 15,-2 1 0-15,-3 4 1 0,-1 6-2 16,-4 4 1-16,-2 6-2 0,0 6-3 16,-3 6-5-16,0 3-6 0,0 4-7 15,-3 5-9-15,2 1-12 0,1 1-12 16,4-1-12-16,2 0-7 0,2 0 29 15,1-3-142-15,5-7-123 0,0-2-293 16</inkml:trace>
  <inkml:trace contextRef="#ctx0" brushRef="#br0" timeOffset="77798.7248">7408 6779 816 0,'-2'-4'207'0,"1"2"3"16,2-1-110-16,-1 1-34 0,2-1-20 16,0 1-20-16,2-1-13 0,3 2-5 15,0-1-2-15,4-2-5 0,1 2-8 16,2-3-12-16,3 0-15 0,-1-3-24 16,0 1-23-16,1 1-134 0,-4-1-152 15,3 3-350-15</inkml:trace>
  <inkml:trace contextRef="#ctx0" brushRef="#br0" timeOffset="77974.7487">7782 6638 761 0,'-3'4'190'0,"0"-1"5"0,-2 2-107 0,1 2-27 15,2 4-14-15,-2 3-17 0,2 2-12 0,-1 2-6 16,2 1-5-16,1 3-10 0,0 1-16 15,1-2-23-15,0-3-23 0,3-2 17 16,1-1-155-16,0-3-145 0,1-5-332 16</inkml:trace>
  <inkml:trace contextRef="#ctx0" brushRef="#br0" timeOffset="78414.2264">7873 6457 754 0,'-10'-7'186'0,"4"5"2"0,2 0-103 15,6 0-38-15,5 1-10 0,2 1-12 16,2 0-10-16,4 0-6 0,1 0-2 0,2 0-1 15,1-1 1-15,0 1 0 0,0 0 1 16,-3 0 2-16,-2 4-1 0,-1 0 1 16,-4 5 0-16,-1 1-3 0,-5 1-1 15,-3 2-1-15,2 3-2 0,-2 1 0 16,-3 2-2-16,2 0 0 0,-1 3 0 16,0 0 0-1,4 2-1-15,0-1 1 0,0 3 0 0,5-1 0 0,1 4-1 16,3-2 1-16,1 0 0 0,2 1 0 0,2-1-1 15,-3-3 1-15,1-1-1 0,-4-4 0 16,-3-1 1-16,-3 1 0 0,-7-7 0 16,-5-4 0-16,-7 1 0 0,-4-2 0 15,-3 1-3-15,-5-5-6 0,-2-1-14 16,0 2-15-16,-3 0-24 0,2 2-16 16,-3-3-132-16,2 0-147 0,0 6-332 15</inkml:trace>
  <inkml:trace contextRef="#ctx0" brushRef="#br0" timeOffset="79805.7234">8670 6776 549 0,'-12'1'169'0,"4"1"11"0,1 0-11 15,2-1-88-15,1-1-11 0,4 3-7 0,2-2-13 16,1 2-12-16,4 0-9 0,1 0-6 16,4-2-3-16,3 0-5 0,1-1-3 15,2-1-3-15,2-3-3 0,2 1-5 16,-1-2-8-16,3 1-14 0,1-1-18 16,2 4-28-16,0-2 115 0,-2 2-261 15,1 1-167-15,1 3-424 16</inkml:trace>
  <inkml:trace contextRef="#ctx0" brushRef="#br0" timeOffset="81113.1451">9423 6662 234 0,'2'0'96'0,"-6"-5"9"0,1 1-4 0,-5-5-7 16,5-1-8-16,1 3-13 0,0-1-12 15,0 0-2-15,1 1 0 0,2 2-2 16,5 3-4-16,-3 0-2 0,1 2-3 16,0 1-3-16,3 3-8 0,1 3-6 15,1 3-8-15,1 4-4 0,1-3-3 16,0 4-6-16,2 1-3 0,-2 2-6 15,1-4-10-15,-1 1-10 0,0-2-12 0,2 1-19 16,-2-4-12-16,1-2-20 16,0-3-112-16,-1-1-123 0,1-4-284 15</inkml:trace>
  <inkml:trace contextRef="#ctx0" brushRef="#br0" timeOffset="81299.7136">9783 6507 652 0,'-3'3'160'0,"-1"5"6"16,-1 4-94-16,0 6-19 0,-1 6-8 0,-1 1-4 16,-4 7-7-16,0 4-5 0,-1 4-4 15,-3 1-6-15,-2 2-4 0,2 1-3 16,2 0-4-16,1-4-7 0,3 1-14 16,-1-7-25-16,4 0-18 0,0-6-136 15,1-6-147-15,5 0-354 0</inkml:trace>
  <inkml:trace contextRef="#ctx0" brushRef="#br0" timeOffset="81781.8562">10079 6547 637 0,'0'-13'167'0,"0"2"12"0,0 3-88 15,-2 5-18-15,1 1-9 0,1 1-8 16,0 10-12-16,-1-1-12 0,-1 7-9 0,0 0-8 16,0 3-3-16,1 3-3 0,-2 1-1 15,3 0-3-15,0 1-1 0,0-1-1 16,0 0-2-16,1 1 0 0,3-1 0 15,2 1-1-15,2-4 1 0,1-3-1 16,6-1 1-16,1-4-1 0,2-1 1 16,4-5-2-16,-1-4-2 0,1-1-8 0,-2-2-10 15,-2-3-16-15,-2-5-22 0,-1 0-12 16,-5-5-19-16,-3 1-110 0,-3-4-127 16,-3 1-280-16</inkml:trace>
  <inkml:trace contextRef="#ctx0" brushRef="#br0" timeOffset="81953.3956">10059 6486 781 0,'-2'0'182'0,"0"-1"1"0,5 0-123 16,2-2-20-16,5 2-16 0,4-2-15 16,7 3-9-16,4 0-8 0,5-2-15 15,3-2-16-15,2 2-14 0,3-2 42 16,-3 3-172-16,-2-3-136 0,-1 7-323 15</inkml:trace>
  <inkml:trace contextRef="#ctx0" brushRef="#br0" timeOffset="82325.541">10500 6588 726 0,'-1'-2'179'0,"-3"0"4"16,3 0-117-16,-2-1-12 0,3 3-8 16,0 4-11-16,3 1-10 0,-1 2-6 15,1 3-2-15,0 2-1 0,2 4-1 16,0 0-3-16,-1 1-2 0,1 1-2 0,0 1-2 16,2-2 0-16,-1-1-2 0,3-4 0 15,1-1-1-15,-2-5 0 0,1-3-1 16,1-6 2-16,2-4-1 0,1-4 1 15,1-4 1-15,2-1 0 0,2-5 0 16,2 1 0-16,-1-2-1 0,1 2-1 16,-4 3 0-16,-2 3-1 0,-1 2 0 0,-5 6-2 15,-2 0 1-15,-3 6-1 16,-2 2 0-16,-1 4-2 16,0 3-5-16,-4 4-7 0,3 2-11 0,0 2-11 0,1 3-16 15,1 0-16-15,3 0-11 0,1-1 152 16,1-1-272-16,2-3-141 0,2-1-395 15</inkml:trace>
  <inkml:trace contextRef="#ctx0" brushRef="#br0" timeOffset="82517.5384">11056 6632 786 0,'-1'-3'196'0,"0"0"3"0,-1-1-113 15,2 3-28-15,3-2-15 0,-1 2-20 16,2 0-13-16,1 0-5 0,0-1-9 16,0 2-13-16,2-1-21 0,0 1-22 15,4-1 87-15,-2 0-229 0,2 1-158 16,3 2-391-16</inkml:trace>
  <inkml:trace contextRef="#ctx0" brushRef="#br0" timeOffset="82947.4001">11365 6584 755 0,'-3'-11'186'0,"2"-1"5"0,2-3-113 0,4 2-19 16,0-3-7-16,3 0-13 0,-1 1-11 15,3 3-5-15,2 1-5 0,3 3-3 16,-4 1-4-16,1 3-3 0,0 3-3 16,-1 1-1-16,1 3-2 0,-1 1-1 0,-1 1-1 15,1 3 1-15,2 3-1 16,-4-3 1-16,0 3-1 0,-2 0 0 0,-2 2 0 16,-2 0 0-16,-3-2 0 0,-4-1 0 15,-1 2-1-15,-1 0 0 0,-3-1 0 16,0 2 0-16,-4-4 0 0,1 4-1 15,-1-1 1-15,-2-1 0 0,0 0 0 16,2-2 0-16,2 0 1 0,2 0-1 16,3-2 1-16,4 1-1 0,2-2 0 15,2-1 0-15,5 2 0 0,2-3 0 16,2 1 0-16,1-3 0 0,2-1-3 0,3 1-4 16,2-4-6-16,0-1-7 0,-1 0-8 15,-1 1-16-15,4 0-16 0,0 0-11 16,-3 0-13-16,-1 0-110 0,-2 2-124 15,0 0-285-15</inkml:trace>
  <inkml:trace contextRef="#ctx0" brushRef="#br0" timeOffset="83413.5755">11626 6327 704 0,'-4'-11'179'15,"3"2"5"-15,3 1-91 0,3 0-34 16,5 1-10-16,6 1-9 0,0 1-13 16,2 2-7-16,3 5-5 0,0-2-4 15,0 1-5-15,-3 1-1 0,0 4-2 16,0 2 0-16,-4 0-1 0,-1 1 1 15,-2 3 0-15,-3 0-1 0,-1 2 0 16,-4-1 1-16,-4 3-2 0,-1 1 1 16,-1 1-1-16,-1 0 0 0,0 2 0 15,1 0-1-15,0 2 0 0,3-1 0 16,0 1 0-16,3 0 1 0,-2-1-1 16,1 2 0-16,2-2 0 0,1 3 0 0,-1-2 0 15,2 0 0-15,-1 0 0 0,2-4 0 16,-1 0 0-16,2 0 1 0,-4-4-1 15,0 0 0-15,-3-3 0 0,-1-3 1 16,-6 1 0-16,0-2 0 0,-6-1 0 16,-2-2 0-16,-2-1 0 0,1-1-3 15,-6 0-3-15,1 0-7 0,-1-2-9 0,2 1-15 16,2-2-21-16,1 1-13 16,0 0-89-16,5 0-39 0,3 2-118 15,5 1-234-15</inkml:trace>
  <inkml:trace contextRef="#ctx0" brushRef="#br0" timeOffset="84423.5218">12457 6479 710 0,'-4'0'190'0,"-4"1"10"0,2-1-95 16,0 1-26-16,2-1-14 0,3 1-14 16,2 2-17-16,3-2-13 0,2 0-8 15,3 0-5-15,2 1-3 0,2 0-3 0,2-1-7 16,2 1-11-16,-1 0-15 0,1 0-24 16,-1 2-22-16,-3 0-28 0,-1-1-106 15,-5 4-135-15,-2 2-290 0</inkml:trace>
  <inkml:trace contextRef="#ctx0" brushRef="#br0" timeOffset="84593.1134">12460 6640 748 0,'-4'3'184'0,"4"-1"4"0,0-1-107 15,4 1-27-15,1-2-14 0,5 1-18 0,1-2-11 16,2-1-5-16,4 0-13 0,3 0-17 15,1-1-21-15,0 1-20 0,-1-2-127 16,4 5-143-16,1 3-330 0</inkml:trace>
  <inkml:trace contextRef="#ctx0" brushRef="#br0" timeOffset="85176.6195">13262 6535 343 0,'-11'-2'111'0,"-2"0"7"0,0 0-14 16,-1-1-27-16,-3 2-14 0,2-3-7 15,0 3-4-15,-3-2-1 0,2-2 0 16,0-3 1-16,3 0-1 0,2-6 0 16,4-2-3-16,5-3-4 0,3-3-5 0,5 1-6 15,5-1-6-15,5-4-5 0,3 3-4 16,0 3-4-16,3 6-4 0,2 0-2 15,-1 3-2-15,-2 5-2 0,-3 5-1 16,-1 4-1-16,0 7 0 0,-3 4-1 16,-2 2 0-16,-3 4 0 0,-3 6 0 15,0 4 0-15,-6 0 0 0,-1 1 0 16,-5-1 0-16,-3 3-1 0,-2-2-1 16,-7-3 0-16,-3-1-1 0,-5-2-1 15,-3-2 0-15,-1-1 0 0,0-2 1 0,1-3 0 16,6-4 1-16,4-2 1 0,8-3 1 15,4-7-1-15,5-6 1 0,6-2-1 16,2-3 1-16,4-1-1 0,3 0 0 16,3 2 0-16,1 2 0 0,1 4 0 15,0 3 0-15,5 4-1 0,0 1-4 16,-1 4-7-16,-1 0-10 0,2 2-10 16,3 2-19-16,2-2-19 0,-3 0-17 15,-2 1-116-15,0-2-131 0,2 2-301 16</inkml:trace>
  <inkml:trace contextRef="#ctx0" brushRef="#br0" timeOffset="85486.7996">13624 6420 732 0,'3'-9'178'0,"1"4"4"0,3 4-112 16,4 6-16-16,3 8-7 0,3 3-11 16,5 4-11-16,4 2-3 0,1 3-5 15,1-2-4-15,0 1-4 0,1-3-2 16,1 0-3-16,-2 0-1 0,-4-2-7 15,0 3-10-15,-2-2-13 0,-5-3-20 0,-4 0-20 16,0-2 7-16,-5-4-139 0,-2-4-137 16,2-3-308-16</inkml:trace>
  <inkml:trace contextRef="#ctx0" brushRef="#br0" timeOffset="85649.3573">14060 6431 646 0,'-9'0'164'15,"-3"6"5"-15,-4 6-85 0,-4 4-35 16,-7 5-9-16,-1 3-10 0,-4 5-11 16,-4 1-9-16,-2 2-7 0,-2 0-10 15,2 1-21-15,5-1-14 0,4 1-128 16,2-2-4-16,10-4-113 0,6-3-218 16</inkml:trace>
  <inkml:trace contextRef="#ctx0" brushRef="#br0" timeOffset="85964.176">14360 6480 687 0,'-9'-9'181'0,"-1"6"5"0,1 0-81 0,-1 4-43 15,0 4-11-15,1 4-9 16,-2 1-13-16,0 4-9 0,2 3-5 0,-1 3-3 16,-2 0-3-16,1-1-2 0,-1 3 0 15,4 0-2-15,3-2-1 0,4 2-1 16,4-2 0-16,8-2 0 0,5-1-1 16,4-3-1-16,4-2 0 0,2-2-2 15,4-7-3-15,0-3-7 16,0 2-11-16,-2-6-13 0,-1-1-15 0,-4-2-15 15,-5-4-12-15,-4-3-12 0,-2-2-104 0,-6-1-117 16,-2-4-267-16</inkml:trace>
  <inkml:trace contextRef="#ctx0" brushRef="#br0" timeOffset="86132.7273">14341 6374 607 0,'-16'-2'190'15,"5"1"8"-15,0 0-8 0,7-1-113 0,1 2-17 16,6 2-14-16,4-1-20 0,5 0-14 15,6-1-11-15,6-1-7 0,4 1-11 16,6-1-15-16,2-3-19 0,2 1-19 16,0 0-132-16,-5 0-145 0,-1 1-334 15</inkml:trace>
  <inkml:trace contextRef="#ctx0" brushRef="#br0" timeOffset="86524.6766">14722 6523 663 0,'0'-6'179'0,"0"2"5"0,-3-2-72 15,4 6-43-15,3 5-11 0,2 1-11 16,-1 4-12-16,-1 2-8 0,3 1-3 16,0 0-2-16,2 3-4 0,-1-4-3 15,2 1-2-15,2-1-2 0,0-3-1 16,2-3-2-16,-1 2-2 0,3-6-2 16,1-4-1-16,1-3-1 0,1-4 0 15,3 0-1-15,3-3 0 0,-2-1 0 16,-2-2 0-16,-3 4-1 0,-3 1 0 0,-4 3-1 15,-2 1-1-15,-6 3-1 16,0 6-4-16,-3 3-4 0,0 2-4 0,0 3-6 16,-2 3-4-16,1 3-7 0,2 0-8 15,1 0-12-15,1 2-11 0,2-1-6 16,3 1-10-16,1-4-112 0,2-4-121 16,2 2-280-16</inkml:trace>
  <inkml:trace contextRef="#ctx0" brushRef="#br0" timeOffset="86945.1252">15144 6339 750 0,'-6'-7'183'16,"1"1"4"-16,3 1-121 15,5 2-14-15,2 2-7 0,3 1-11 0,7 0-12 16,2 2-6-16,4 1-1 0,4-2-2 16,0 2-1-16,1-1 0 0,-3 0 0 15,-1 3 0-15,-2-1-1 0,-4 1-2 16,-3 3-1-16,0 2-2 0,-5 0 0 16,-2 4-2-16,-3 0-2 0,-3 3 0 15,0 3-1-15,-3 0 0 0,0 0 0 16,1 2-1-16,0-2 0 0,2 1 1 15,1-2-1-15,0 1 0 0,1 1 0 0,0-2 0 16,1 1 1-16,0 1-1 16,0 1 0-16,-1-1 0 0,1-2 0 0,-3 0 0 15,-2 0 1-15,-1-2-1 0,-3-1 1 16,-4-2-1-16,-3-4-2 0,1 1-4 16,-2-4-6-16,-2-1-7 0,-2-1-12 15,1-1-14-15,0-3-18 0,1 3-12 16,0-2 24-16,4 3-149 0,2 0-134 15,4 0-313-15</inkml:trace>
  <inkml:trace contextRef="#ctx0" brushRef="#br0" timeOffset="87796.5689">15697 6622 624 0,'-3'-3'183'0,"-1"2"14"0,0-1-46 0,3 2-57 16,0-1-13-16,1-1-12 0,2 2-16 16,2-1-15-16,3 0-12 0,2 1-9 15,3 0-6-15,2 0-5 0,3 0-3 16,1 0-9-16,-1-1-13 0,2 1-18 16,2 0-29-16,-1 0-26 0,2-2-130 15,-1 5-158-15,1 1-350 0</inkml:trace>
  <inkml:trace contextRef="#ctx0" brushRef="#br0" timeOffset="88562.6153">16306 6310 455 0,'-10'-10'135'15,"-1"-1"8"-15,0-3-14 0,4 2-61 16,2-1-6-16,3 0-4 0,2 1-5 0,5 1-5 16,3 2-5-16,4 2-4 0,4-1-5 15,3 3-7-15,3 0-5 0,1-1-5 16,4 2-4-16,1 1-4 0,0 0-4 16,2 4-1-16,-3-2-2 0,-2 3 0 15,-3-1-1-15,-3-1-1 0,-3 3 1 16,-5-3 0-16,-3 0-1 0,0 0 0 0,-6 0 1 15,-1 2 0-15,-2 0 0 0,-1-1 0 16,-3 3 0-16,-1-1 0 0,-3 1-1 16,0 0 0-16,1-1-1 0,-1 2 0 15,3-1 0-15,0-1-1 0,2 0 0 16,-1-1-1-16,3 0 0 0,2-1-2 16,0-1-1-16,-1 1 0 0,2-1 1 15,0 0-1-15,2 1 2 0,-2-1 1 16,-1-1 1-16,-3 1 1 0,5-1 1 15,-1 1 0-15,0-1 0 0,-2 1 0 0,1-2 0 16,1 4 1-16,3-4-1 0,-4 4 0 16,0-4 0-16,-3 1 0 0,3 1 0 15,0 0-1-15,0 0 0 0,0 1-1 16,-1-2-4-16,1 2-4 0,3 2-6 16,-3-3-11-16,0 1-9 0,-3-2-12 15,3 3-8-15,1 1-11 0,-2-1-112 16,0 1-120-16,-2-1-279 0</inkml:trace>
  <inkml:trace contextRef="#ctx0" brushRef="#br0" timeOffset="89067.9954">16502 6250 581 0,'-4'-4'147'0,"3"1"7"0,-1-1-80 16,2-3-14-16,2 1-5 0,3-1-4 16,3 1-4-16,1 0-5 0,2-2-6 0,3 2-4 15,-1 1-6-15,2 3-7 0,0 2-3 16,-1 1-4-16,0 3-4 16,-1 2-3-16,0 0-1 0,-2 4-1 0,-3-2-1 15,0 1 0-15,-4 1-1 0,-2 0 1 16,-2-2-1-16,-4 3 1 0,-2 0-1 15,-4 3 0-15,-2-2 0 0,-3 0 0 0,-2 2-1 16,-3 0 0-16,1 0-1 16,0-2-1-16,3-2 1 0,3 0-1 0,3-1-1 15,5-1 0-15,3-3-1 0,4-2-1 16,3 0 0-16,4-2 0 0,1 0 1 16,2 0 0-16,1 1 1 0,2 0 0 15,1-2 1-15,-1 1 1 0,-2 1 0 16,1-1 0-16,-2-1 1 0,-1 0 0 15,-1 0 0-15,-3-1 0 0,-1 2 0 16,-2-2 1-16,-2 1 0 0,-1 1 1 0,-2 1-1 16,-2 3 1-16,-1 1 0 15,-3 4-1-15,-2 4 0 0,-3-1 0 16,-1 4-1-16,0 0-2 0,0-1-4 16,-1 0-8-16,1 0-10 0,0-4-12 0,4 2-12 15,-1-4-9-15,1-2-9 0,2 2 104 16,1-4-217-16,0 0-126 0,-1-1-343 15</inkml:trace>
  <inkml:trace contextRef="#ctx0" brushRef="#br0" timeOffset="89337.2754">16305 6694 547 0,'-9'1'163'15,"2"-1"6"-15,6-1-7 0,3 0-95 16,6 0-10-16,3-2-4 0,2 2-9 16,8-1-9-16,3-1-1 0,6 2-2 15,4-1-3-15,4-2-5 0,3 1-2 0,3 1-3 16,2-2-3-16,1 2-5 0,-1 1-4 16,0 1-4-16,-1 0-1 0,0 0-3 15,-1 0-4-15,-3 1-8 0,-5 0-9 16,-4 0-12-16,-3 2-21 0,-7-1-21 15,-7 2-18-15,-6 1-114 0,-5-2-134 16,-7 7-303-16</inkml:trace>
  <inkml:trace contextRef="#ctx0" brushRef="#br0" timeOffset="89741.9261">16453 7000 603 0,'3'-7'163'0,"3"-1"7"0,2-4-45 16,3 1-70-16,5 3-8 0,1-1-6 15,1 1-8-15,-3-2-7 0,5 5-5 16,1 3-3-16,-1 2-2 0,0 1-3 16,1 2-2-16,1 5-1 0,-1 3-3 15,-3 0-2-15,-2 4-1 0,-3-2 0 16,-5 1-2-16,-3 1 0 0,-6 1 0 15,-5 0 0-15,-7 0-1 0,-2-1 0 16,-5 5-1-16,-2-1 1 0,-4 0-2 0,-4-5 1 16,5 6-1-16,1-2 1 0,-1-2 0 15,4-2-1-15,4-2 1 0,4-1 0 16,6 0 0-16,4-7 0 0,2 0 1 16,1-1-1-16,7-1 1 0,3 1 1 15,3-2 1-15,3 3 1 0,2-1 1 16,2-1-1-16,6 0 1 0,-3 0-2 15,4 0 1-15,0-2-4 0,1 1-7 16,2 3-12-16,-1-1-18 0,-2 2-23 16,-1 1-19-16,-4 3-124 0,-6 2-141 0,-3 0-318 15</inkml:trace>
  <inkml:trace contextRef="#ctx0" brushRef="#br0" timeOffset="90801.1906">17569 6551 399 0,'-7'-14'112'0,"-2"0"7"0,-4-6-31 15,2 4-21-15,1-1-10 0,-4 1-2 16,3 3 4-16,2 0 3 0,0 2-1 16,5 5-2-16,-2-1-4 0,5 3-7 15,2 2-6-15,5 2-7 0,3 2-6 16,4 3-4-16,4 5-3 0,3 3-2 15,5 2-2-15,3 1-1 0,2 1-3 16,2 0-2-16,0-2-4 0,1 3-1 16,1-3-1-16,-2 0-2 0,0-1-2 15,-2 0 0-15,-3-1-1 0,1 1-3 16,-6-3-9-16,-4-4-9 0,-2 1-15 0,-4-2-24 16,-3 0-22-16,-5-2 47 0,-6-2-179 15,-3-2-141-15,-3 1-341 0</inkml:trace>
  <inkml:trace contextRef="#ctx0" brushRef="#br0" timeOffset="90993.6933">17870 6346 697 0,'-6'-3'173'0,"-1"3"7"0,-2 6-107 16,-2 4-11-16,-1 4-7 0,-1 6-10 15,-2 4-11-15,-6 5-10 0,-2 2-6 16,-3 1-6-16,0 3-5 0,-1-5-6 15,0 2-11-15,1-5-14 0,5-3-20 16,5-1-19-16,5-6 66 0,6-6-201 16,7-3-147-16,9-5-354 0</inkml:trace>
  <inkml:trace contextRef="#ctx0" brushRef="#br0" timeOffset="91243.603">18276 6265 688 0,'2'-4'171'0,"-2"4"6"0,-2 2-101 15,-3 7-20-15,-1 0-6 0,-2 5-6 16,-1 1-7-16,0 3-7 0,1 3-4 0,0 1-5 16,2 1-3-16,5 2-5 0,1-1-3 15,5 2-3-15,1-2-3 0,1 0-1 16,4-4-2-16,3-2 0 0,2-4-1 15,2-1-2-15,2-4-6 0,-1-3-10 16,2-1-12-16,-3-3-19 0,0-2-19 16,-6-3-18-16,-2-2-116 0,-4-2-133 0,-4-3-299 15</inkml:trace>
  <inkml:trace contextRef="#ctx0" brushRef="#br0" timeOffset="91423.6773">18161 6203 830 0,'1'-1'192'0,"1"-3"1"16,3 2-132-16,6 0-24 0,5 1-14 15,4 1-10-15,4 0-7 0,4 0-8 16,7-1-11-16,3 0-19 0,3 1-20 16,1-3-20-16,-2 2-122 0,-3 0-142 0,0 5-317 15</inkml:trace>
  <inkml:trace contextRef="#ctx0" brushRef="#br0" timeOffset="91792.6901">18692 6346 762 0,'5'-1'179'0,"-5"2"6"15,4 3-125-15,0 3-14 0,-1 3-5 16,3 1-8-16,0 5-9 0,2 2-6 16,0 3-4-16,2-1-3 0,-2 1-2 15,1-2-3-15,2 2-1 0,-1-4-1 0,1-4-1 16,1-1 0-16,2-4-1 0,1-3-1 16,1-4 0-16,-3-4 0 0,4-6 0 15,2-2 0-15,-2-6 0 0,2-1-1 16,-2-6 1-16,3 4 0 0,-2 1-1 15,-2 3 0-15,-3 3 1 0,-4 4-1 16,-2 3 0-16,-1 6 0 0,-6 4 0 16,0 1 1-16,1 6-1 0,-4 1-1 15,2 3-1-15,-1 2-5 0,1 1-6 16,2 1-10-16,1-2-13 0,-1-3-14 0,7 1-13 16,2-1-12-16,1-5-120 0,1-1-129 15,3-2-301-15</inkml:trace>
  <inkml:trace contextRef="#ctx0" brushRef="#br0" timeOffset="91984.1902">19332 6481 856 0,'0'-4'208'16,"0"-1"4"-16,3 1-131 0,4-1-20 15,2-1-19-15,0-1-16 0,4-2-11 16,5 1-7-16,1 0-7 0,1 0-12 15,2 1-15-15,0 1-23 0,-1 2-28 16,-2 2-96-16,-4-1-44 0,-3 2-132 16,-2 2-258-16</inkml:trace>
  <inkml:trace contextRef="#ctx0" brushRef="#br0" timeOffset="92209.0855">19718 6281 771 0,'7'-8'184'0,"-2"2"3"0,1 3-123 15,1 2-12-15,-1 3-7 0,-1 6-12 16,-2 3-10-16,-2 1-5 0,-1 4-3 16,-1 1-3-16,1 3-5 0,1 1-7 15,1-2-9-15,3 2-11 0,3 1-18 0,2 0-18 16,2 0-16-16,1-3-130 0,2-4-143 15,1 1-323-15</inkml:trace>
  <inkml:trace contextRef="#ctx0" brushRef="#br0" timeOffset="92682.8181">19709 6050 769 0,'-2'-11'187'0,"5"5"5"15,7-2-98-15,4 3-49 0,5 3-13 16,6 1-3-16,3 2-6 0,2-1-9 15,7 7-3-15,-3-2-1 0,1 3-3 16,0-1 0-16,-2 2-2 0,-2-1 1 16,-4 2 0-16,-6-3-1 0,-3 4 0 15,-3 2 0-15,-7-2-2 0,-1 0-1 16,-6 2 0-16,-1 1-1 0,-4 1-1 16,-1 1 1-16,-1 0 0 0,0 4 0 15,1 1-1-15,1 2 1 0,3 0-1 0,1 2 1 16,1-1 0-16,3 3-1 0,1 1 1 15,2 1 0-15,1-2-1 0,1 1 0 16,2-1 1-16,0-3-1 0,3-2 0 16,-4-2 1-16,-3-5-1 0,-1-3 1 15,-6-2 0-15,-3-2 1 0,-5 1-1 16,-8-4 0-16,-2 1-1 0,-5-1-6 0,-4 0-9 16,-4-1-14-16,-2 0-32 0,0 0 56 15,-1-1-206-15,-2 4-164 0,2 0-398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3:19:28.3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3176 11849 454 0,'9'0'97'0,"2"2"2"16,2 2-83-16,4-1-7 0,2 4-2 15,2 0 0-15,1 0-2 0,2 3-1 16,2-1-1-16,1 0-1 0,1 0 0 16,0-2 1-16,3 1-1 0,-1-1-1 15,4 0 1-15,4 0-1 0,1-1 1 16,2-1-1-16,5 1 1 0,1-3-1 16,1 0 1-16,1-2 1 0,-1 0 0 15,2-1 2-15,0 0 0 0,3 0 1 0,2 2 0 16,4 0 0-16,2-1 0 0,3 3-1 15,-2-2 1-15,2 0-2 0,1 1 2 16,0 1-1-16,1 0 1 0,4 2-1 16,0-3 0-16,2 2 0 0,4 0-1 15,4 1-1-15,-1-2 0 0,5 1-1 16,-2-3-1-16,1 0 0 0,4 2 0 16,1 0-1-16,0-3 1 0,2 2-1 0,0-1 1 15,0-2-1-15,3 3 0 0,0-1 1 16,1 2-1-16,1 1 0 0,-5 1 0 15,2-1 1-15,4 3 0 0,0-2 0 16,2 1 1-16,-1-4-1 0,2 2 1 16,3-2 1-16,3 0-1 0,-1 1 0 15,-2-2 0-15,1 2 0 0,1 0 0 16,4 1-1-16,0 0 1 0,-3-2-1 16,3 1 0-16,0 1 0 0,2 1 0 15,0-1 0-15,-6-3 0 0,2 2-1 0,3 1 1 16,-3 0-1-16,1-2 0 15,-3-1 0-15,2 0 1 0,5 4-1 0,0-2 0 16,-4-4 0-16,1 1 0 0,1 3 1 16,0-1-1-16,-5 1 0 0,-4-3 0 15,-1 2 1-15,-1 0-1 0,-2 2 0 16,-2-2 0-16,-4-1 1 0,-5 0-1 16,-1-1 0-16,-2 1 1 0,0 2-1 15,-6-3 1-15,-2 2-4 0,-2 0-10 0,-4 1 15 16,-5-3-125-16,-6 4-104 0,-12-3-272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3:19:34.9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926 2131 339 0,'-12'-3'88'0,"-3"-1"4"16,-1-2-26-16,0 0-39 0,3 0-8 16,-2-2-3-16,0 1-4 0,2 0-1 15,-2-1-3-15,1 2 0 0,-1-1 0 16,-1-1-1-16,0 4 0 0,1 0 0 15,1 0 0-15,0 0 0 0,2 1 0 16,1 3 0-16,1-1 0 0,3-1 1 0,-2 0 1 16,3 1 0-16,2-2 2 0,1 3 1 15,0-1-1-15,2 0 1 0,1 0-3 16,5 2 0-16,-1-1-3 0,2 1-1 16,3 0-3-16,2-1 0 0,4 4-1 15,2-2 0-15,3 1 0 0,4 3-1 16,2-2 1-1,6 1 0-15,2-2 0 0,-1 1 0 0,7-3-1 0,2-1 1 16,6 1 0-16,5-2-1 0,2 0 0 16,6 0 1-16,5 1-1 0,-2-3 0 15,2 2 0-15,3-1 1 0,-2 2-1 16,4 0 2-16,0 1-1 0,3 1 0 0,3 2 1 16,0-2 0-16,2 2-1 0,5 1 1 15,1-3-1-15,-2 0 0 0,0-4-1 16,5 1 1-16,1 0 0 0,-1-3-1 15,-3-2 1-15,0-2 1 0,1-4 0 16,6 3 1-16,-4-1 1 0,-1 0-1 16,-3-1 1-16,-2-1 0 0,-3 0-1 15,-2 2 0-15,-4-1-1 0,-4-1 0 16,-4 0-1-16,-6 0 0 0,-3 2 0 16,-2 3 0-16,-6 0 0 0,-9-1 0 0,-4 2-1 15,-5 1 1-15,-4 3 0 0,-6-1-1 16,-2 2 1-16,-4 1-1 0,-2 3-2 15,-2 2-6-15,0 6-15 0,-3 3-109 16,-5 5-108-16,-7 4-277 16</inkml:trace>
  <inkml:trace contextRef="#ctx0" brushRef="#br0" timeOffset="51475.1365">14495 4323 206 0,'-2'-3'56'0,"0"1"6"16,-1 1-29-16,1-1 2 0,1 1 1 16,-1 2-5-16,2-1-5 0,0 0-6 15,0 0-4-15,2 0-6 0,-1 0-4 16,0 0-3-16,0 0 0 0,2 0 2 16,1 0 3-16,-1 0 5 0,1 0 4 0,1-1 4 15,0-1 4-15,1-1 1 0,0-2 0 16,1 2-2-16,2-2-3 0,1 0-6 15,1 0-3-15,1 0-2 0,1 0-3 16,2 2-2-16,0 0-1 0,2 1-1 16,1-1 0-16,3 4-1 0,2 1-1 15,2-4 0-15,1 2 0 0,1 0 0 16,1-1 0-16,0 1 0 0,1-1 0 16,-1-1 0-16,2 2 0 0,1-2 1 0,-1 4 0 15,1-4-1-15,-1 0 1 0,0-1 0 16,-3 0 0-16,0 0 0 0,0 1 0 15,-3-2 0-15,-1 3-1 0,-1 0 1 16,-1-1-1-16,0 2 0 0,-4 2 0 16,-1-2 0-16,-2 0 0 15,-2-2 0-15,-1 4 0 0,-4-2 0 0,1 1-1 16,-2-1 1-16,-1 1-1 0,-3-1 1 16,2 3-1-16,-3-3 0 0,0 2 1 15,0-1-1-15,-2 3-1 0,0-2-6 16,-1 5-6-16,-2 1-70 0,-3-2-36 0,-3-1-87 15,-3 1-194-15</inkml:trace>
  <inkml:trace contextRef="#ctx0" brushRef="#br0" timeOffset="57516.6458">10027 1646 207 0,'-2'-1'74'0,"-1"-3"13"16,1-1-7-16,-2 3-18 0,2-2-3 15,-2 1 0-15,2-1-7 0,-1-2-10 16,1 2-8-16,-1 1-5 0,2-2-2 0,0 1-2 16,0 0-1-16,-1 2-1 0,2 1-3 15,0-2-3-15,2 2-3 0,-1 1-2 16,1 0-2-16,1 2-1 0,0 1 1 15,4-1 0-15,-1 4 2 0,1 2 2 16,0-1 0-16,2-2 1 0,-1 4 0 16,4 0-1-16,-3 2-2 0,2 2-1 15,2 0-2-15,0 1-1 0,2 3-3 0,1-1 0 16,-2 0-3-16,2-2 1 0,1 0-1 16,-1-2-1-16,0-1 1 0,-2-2-1 15,-2-1 0-15,-2-2 0 0,-2-1-1 16,-1 0-2-16,-5-4-2 0,0 3-3 15,-2-2-5-15,-2-2-7 0,2 0-5 16,-5 0-8-16,-2 0-10 0,1-1 4 16,-4 1-116-16,-1-1-111 0,-1 0-268 15</inkml:trace>
  <inkml:trace contextRef="#ctx0" brushRef="#br0" timeOffset="57813.8452">10259 1536 507 0,'2'-5'126'0,"-3"3"4"16,-1-2-73-16,-1 4-18 0,-1 1-8 0,-2 2-7 15,-4 3-5-15,-1 2-5 0,-3 3-3 16,-3 5-2-16,-4 0 0 0,-3 1-2 15,2 3 1-15,-1 1-2 0,0 2 0 16,2 2-1-16,0 2 0 0,3 1-2 16,1 1 0-16,1 3-1 0,-1-3-1 15,-1-2 0-15,3-2-2 0,0-4-4 16,5-3-5-16,4-2-6 0,0-7-13 16,6-1-18-16,5-4-100 0,3-3-107 0,3-6-259 15</inkml:trace>
  <inkml:trace contextRef="#ctx0" brushRef="#br0" timeOffset="58174.425">10419 1553 543 0,'-1'-3'131'0,"-1"1"4"15,-1 2-76-15,-1 2-24 0,3 0-7 16,-5 3-5-16,2 1-4 0,-1 6-1 16,1 0-2-16,-4 3-1 0,3-1-2 15,-1 2-1-15,4 1-2 0,-2 0-1 16,2-1-2-16,0 2-2 0,4-1-1 0,-4 3-1 16,4-2 0-16,-5-3-1 15,6 2-1-15,0-2 0 0,1-3 0 0,2-2-1 16,0-2 1-16,3-1-1 0,2-1 1 15,-1-4 0-15,1-3 0 0,-4 2-1 16,4-2 0-16,1-4-2 0,1 0-5 16,-2-3-6-16,1-2-6 0,-1-1-7 15,2-4-7-15,-3 0-11 0,0 1-42 16,-6 0-64-16,0-1-96 0,-1 3-224 0</inkml:trace>
  <inkml:trace contextRef="#ctx0" brushRef="#br0" timeOffset="58382.747">10414 1568 473 0,'-3'-5'130'16,"0"0"4"-16,3-1-16 0,3 1-79 16,-1 0-11-16,3 0-7 0,2 2-4 0,3-2-5 15,1 0-3-15,-1 2-3 16,1 1-2-16,4 1-2 0,-2 1-5 0,1-2-6 15,-3 6-7-15,1-1-14 0,-1 1-112 16,-3 1-113-16,-1 2-282 0</inkml:trace>
  <inkml:trace contextRef="#ctx0" brushRef="#br0" timeOffset="58774.6789">10603 1657 454 0,'1'-1'126'16,"2"0"3"-16,-3 0-10 0,0-1-81 15,2 2-8-15,1 0-5 0,-1 0-3 16,2 2-2-16,1 0-2 0,-1 2 0 16,0 2 0-16,1 1-1 0,-1 3-2 15,1 1-2-15,-3 1-1 0,2 2-3 0,-1-1-1 16,2 1-2-16,1-1-1 0,1 1 0 15,0-5-2-15,0 1 1 0,-1-4-1 16,2-2 2-16,0-4-1 0,1-6 1 16,1-4 0-16,1-1 0 0,0-5 0 15,1-1 0-15,0-1-1 0,0 1 0 16,-1 1 0-16,-3 3-1 0,-2 2 0 16,0 4-1-16,-3 5 0 0,-1 2-1 0,-1 2 1 15,-1 5-1-15,0 3 0 0,3 2 0 16,-5 3 0-16,2 3-1 0,-1 2-1 15,4 1-4-15,-2-2-4 0,1 0-7 16,3-2-8-16,4 0-8 0,2-5-9 16,1 1-11-16,0-7-112 0,1-1-114 15,-1-2-279-15</inkml:trace>
  <inkml:trace contextRef="#ctx0" brushRef="#br0" timeOffset="59251.6424">10921 1540 503 0,'3'0'123'0,"-1"-3"4"0,3 2-49 16,1-1-44-16,3-1-4 0,2 2-1 16,1 0 0-16,0-2-1 0,6 1-2 15,-2-1-1-15,-1 3-4 0,3-2-3 16,1-1-2-16,1 1 0 0,-3 1-2 16,-1 1-1-16,-1 1-1 0,-2-2 0 15,-3 3-3-15,-3 1-1 0,-4 4-1 16,-1-2-1-16,1 2-1 0,-3 2-1 0,-3 3-1 15,1 2 0-15,-5 0-1 0,4 1-1 16,-5 1 0-16,0 2 0 16,2-1-1-16,0 2 1 0,0 0-1 0,2 0 1 15,1 2-1-15,5 1 0 0,-2-4 0 16,1-1-2-16,1 0 1 0,0-3-2 16,-1-1 1-16,-2-3-1 0,-2-1 0 15,-2 0 1-15,-1 0 0 0,-1 0-2 0,2-2-6 16,-3-1-6-16,4 0-8 0,-3 0-8 15,1-3-7-15,3 0-10 0,3 0 4 16,-2-2-115-16,2 0-109 0,0-2-270 16</inkml:trace>
  <inkml:trace contextRef="#ctx0" brushRef="#br0" timeOffset="60032.0779">11339 1746 478 0,'-2'-2'120'0,"-2"2"3"0,0 0-64 15,3 2-19-15,-3-1-7 0,4-1-6 16,0 0-3-16,-2 0-4 0,2 1 0 16,-2-2-3-16,2 1-3 0,0-1-1 15,0-1-3-15,2 4-1 0,0-2-2 0,1-2-2 16,4 1 1-16,4 1-1 0,1-1 2 15,6 0 0-15,0-2 1 0,3 1-1 16,2 0 1-16,2-1-1 0,-2 0-1 16,1 1-1-16,0-1-1 0,-2 3-1 15,6-2-1-15,-1 0-1 0,0 2 0 16,2-3 0-16,1 2-1 0,0-2 1 16,1 1-1-16,-4 0 1 0,1 0-1 0,-4 0 1 15,-2-1-1-15,-1 3 0 16,-2-1-1-16,-5 1-2 0,-1 0-2 0,-6 0-3 15,-2 0-2-15,-5-1-5 0,-4 0-3 16,-1-4-3-16,-3 0-4 0,-2 0-4 16,0-1-6-16,-1 0-3 0,1 0-2 15,1 0-2-15,-1 1-5 0,1 1 2 16,1-2 5-16,0 0 8 0,3 0 10 16,-1-3 15-16,3 3 14 0,-1 0 17 15,0-2 10-15,3 5 7 0,-4-1 3 0,3 0-1 16,-1 3-7-16,3 0-8 15,-2 1-6-15,2 1-6 0,1 2-4 16,1 0-4-16,0 2-3 0,1 3-1 0,2-1 0 16,4 0 2-16,1 1-1 0,4 0 0 15,3 0 1-15,2-1 1 0,-1 1 1 16,3 1-1-16,0 0-2 0,-2-1 0 0,-3 1-1 16,0-2 1-16,-1-1-1 0,-4 0 0 15,-1-3 1-15,-4-1 1 0,-5 1 1 16,-1 0-1-16,-2 0 0 0,-3 0 0 15,-3 1-2-15,-3 4 0 0,0 0-3 16,-2 3-5-16,-4-1-4 0,-2 1-6 16,3 1-5-16,2-1-10 0,1-2-10 15,4-1-111-15,4 0-112 0,6-1-273 16</inkml:trace>
  <inkml:trace contextRef="#ctx0" brushRef="#br0" timeOffset="60417.1243">12046 1515 448 0,'0'-12'115'16,"1"-1"4"-16,-1 3-58 0,0 2-17 16,0 5-10-16,0 3-5 0,0 2-6 15,0 4-5-15,0 7-3 0,-1 2-4 16,0 5 0-16,-3 3 2 0,3 3 0 16,-2 5 1-16,1 3-2 0,-1 3 1 15,2 2 2-15,-1 1-1 0,3 1-2 16,-3 2-1-16,0-3-2 0,0-6-1 15,2-3-2-15,0-3-2 0,2-3-3 0,1-6-4 16,-1-4-6-16,2-5-8 0,0-2-4 16,-1-3-4-16,0-5-5 0,-1-5-6 15,-1-1-6-15,1-6-18 0,-2 0-78 16,-3-4-93-16,-2-6-229 0</inkml:trace>
  <inkml:trace contextRef="#ctx0" brushRef="#br0" timeOffset="60952.5152">12009 1472 422 0,'-1'-16'102'0,"-3"2"3"0,1 0-59 16,1 2-13-16,-1 0-5 0,3 3-1 16,1 1-1-16,0 1-2 0,2 3-4 15,-1-1-1-15,3 2-3 0,3 1-2 16,2-1-3-16,1 2-1 0,3 0-2 15,0 0 0-15,5 2-1 0,4 0-1 16,0 0 0-16,8 1-1 0,2 0 0 0,8-2 0 16,4-2-1-16,1-2-1 0,2 0 1 15,5 2 0-15,-4-2-1 0,4 0 0 16,2 0 0-16,-3 0 0 0,6 0-1 16,4-4 0-16,-5-1-1 0,0 0 0 15,-7 3 1-15,-3 0 0 0,-3 3-1 16,-5-1 0-16,-4 4 0 0,-5 1 1 15,-3 0 0-15,-4-1 0 0,-3 2 2 16,-5 0-1-16,-5 0 0 0,-6 2 0 0,-1-1 1 16,-4 1-2-16,1 1 2 0,-3 0-1 15,1 0 0-15,-1 2-2 0,0 1 1 16,-1 3-1-16,3 2 0 0,-2 4-1 16,2 3 1-16,-1 3 3 0,-1 6 4 15,0 5 3-15,-5 1 2 0,2 0 2 16,-1 1 2-16,3 5-1 0,4-1 0 15,0 1-3-15,4-2-2 0,3-2-2 16,4 3-2-16,4 0-2 0,-1-3-1 0,-1-4-1 16,1-3-1-16,0-5-1 0,-3-1 0 15,0-6-1-15,-4-6-4 0,-2-1-4 16,0-3-6-16,-5-3-6 0,0-3-8 16,-1 0-9-16,-3-3-8 0,-4-2-25 15,-6-5-92-15,-4 0-109 0,-3 2-259 16</inkml:trace>
  <inkml:trace contextRef="#ctx0" brushRef="#br0" timeOffset="61359.8774">12050 2124 428 0,'-2'0'102'0,"4"1"3"0,0 2-57 16,3-3-16-16,2 1-6 0,1 0 4 15,1-2 2-15,10 1 0 0,3 0 0 0,6-1-2 16,6-1-2-16,8 1-3 0,5-1-6 15,5 1-3-15,-2-2-4 0,7-1-2 16,-6 1-1-16,6-3-2 0,-4 2-2 16,0-2 1-16,3 1-2 0,1 0 1 15,-3 3-1-15,1-1-1 0,-7 2-1 16,-4-4 0-16,0 4-1 0,-9-3 0 16,-5-1-1-16,-6 0 1 0,-3 0-1 15,-5 2 1-15,-4-1-2 0,-6 2-1 16,-4-2-3-16,-6 0-9 0,-3 1-16 15,-8-5-121-15,-6 0-122 0,-7-7-308 16</inkml:trace>
  <inkml:trace contextRef="#ctx0" brushRef="#br0" timeOffset="62027.8775">12184 1584 438 0,'3'-5'114'0,"-3"0"5"16,1 1-56-16,0 2-18 0,-1-2-12 15,1 4-8-15,1 1-4 0,-1 3-3 0,0 1-3 16,0 2-1-16,1 6-2 0,-1 0 0 16,0 4 2-16,0 5 0 0,0 0-2 15,2 7 0-15,-1-1-1 0,0 0 1 16,0 2-2-16,0 1-4 0,1-4-1 16,1-1-1-16,-2-4-2 0,1-5 0 15,-1-4-2-15,0-2 1 0,1-3 0 16,-1-4 1-16,2-6 0 0,0-4 1 15,2-5 2-15,0-2 2 0,2-4-1 16,0-3 1-16,2-7 0 0,-2-1-1 16,2-2-2-16,-1 1-1 0,0 1-1 0,-1 2-1 15,-1 4-1-15,0 6 1 0,0 5-2 16,-4 5 1-16,1 5 0 0,-3 2-1 16,0 5 1-16,-1 4 0 0,-1 2 0 15,0 4 1-15,1 5-1 0,0 3 1 16,1 1-1-16,0 1 0 0,4-1 1 0,-1 1-1 15,3 0-1-15,-1-4-4 0,1-3-4 16,0 0-9-16,-1-3-5 0,0-3-8 16,3-3-14-16,-2-4-43 0,0-1-64 15,1-4-97-15,-2-3-221 0</inkml:trace>
  <inkml:trace contextRef="#ctx0" brushRef="#br0" timeOffset="62368.522">12489 1629 513 0,'2'-4'125'0,"-4"2"2"0,4 0-71 16,-4 3-24-16,1 0-7 0,-1 3-5 15,-1 2-5-15,1 0-3 0,-2 4-2 16,-1 3-2-16,3 2 1 0,-1 2-1 15,3 3 1-15,-1 3-1 0,0 0 1 16,1 0 0-16,1-2 2 0,1 3-1 16,1-5-2-16,-1 1 0 0,3-4-2 0,1-2-1 15,-1-1-1-15,3-2-1 0,-2-4 0 16,1 2-2-16,2-4 1 0,-2-3-1 16,2-2 0-16,-1 0 0 0,-2-4-5 15,-1-1-4-15,-1-3-6 0,0-1-5 16,-2-1-5-16,0 1-8 0,0-1 4 15,-2-1-120-15,-3-1-107 0,2-1-271 16</inkml:trace>
  <inkml:trace contextRef="#ctx0" brushRef="#br0" timeOffset="62554.4929">12456 1622 567 0,'3'-1'130'0,"-2"-1"3"0,1 0-87 15,1 2-21-15,3 0-7 0,1-1-5 0,3 1-2 16,1 0-4-16,4-2-3 16,1 4-2-16,1-4-3 0,0 4-7 0,-1-2-9 15,-1 0-23-15,-3 0-97 0,-4 0-107 16,5 1-264-16</inkml:trace>
  <inkml:trace contextRef="#ctx0" brushRef="#br0" timeOffset="62925.9809">12672 1687 484 0,'5'6'119'15,"-2"0"3"-15,1 1-67 0,0 1-19 16,2 1-7-16,1 2-4 0,-1-2-6 0,0 1-2 16,1 0-2-16,0-2-3 0,-1 0-1 15,0-4 0-15,-1 0 0 0,1-3-1 16,-2-2 0-16,0-3 1 0,-2-2 0 16,2 0-1-16,-2-4 1 0,2-1-1 15,-1 0-2-15,2 2 1 0,0 0-1 16,0 3-2-16,-1 0-1 0,1 3-2 15,-3 3 0-15,1 4-1 0,-2 1 0 16,-1 2-1-16,0 3 1 0,0 2-1 16,-1 3-1-16,2 0-1 0,-1 1-4 15,2-2-7-15,3 1-7 0,0-2-8 16,1-3-12-16,0-1-116 0,1-3-118 0,-1-1-284 16</inkml:trace>
  <inkml:trace contextRef="#ctx0" brushRef="#br0" timeOffset="63442.829">12854 1578 470 0,'-3'-2'131'0,"1"0"6"0,-1 1-11 16,5-2-82-16,2 2-9 0,1 0-4 15,3 1-5-15,3 1-2 0,3 4-4 0,3-3-2 16,1 3-2-16,2-1-3 16,0-2-3-16,-1 1-2 0,1-2-1 15,-3-1-3-15,-2 0 0 0,-3 0 0 0,-1 1-2 16,-4 2 2-16,-1 1-1 0,-4 0 0 16,-4 3 0-16,1 0 0 0,-3 1-1 15,0 2 0-15,-3 1 0 0,3 4-1 16,-1 1-1-16,0 1 1 15,2 3-1-15,1 0 0 0,1 3 1 0,1-4-1 16,1 0-1-16,-1-2 0 0,2-3-1 16,1 0 0-16,-1-3-1 0,-2-3-2 15,1 2 0-15,-2-1-3 0,0-1-4 16,-4 0-4-16,-1-3-8 0,-1 1-7 0,-2-1-12 16,0-4-46-16,-3-1-68 0,0-3-104 15,1 1-233-15</inkml:trace>
  <inkml:trace contextRef="#ctx0" brushRef="#br0" timeOffset="64129.1488">12695 1706 367 0,'3'0'105'0,"0"-3"4"0,-4 0-34 0,2 1-22 16,0 1-13-16,1-1-10 0,1 1-6 15,-4 0-5-15,2 1-3 0,1 0-3 0,-1 1-2 16,-1 0 0-16,0 3 0 0,0 0 0 16,-3 1 0-16,1 2-1 0,-1 1 0 15,1 1 1-15,-3 5 0 0,4-1 0 16,-3 0 0-16,2 1-1 0,1 1 1 15,1-1 0-15,0 1-2 0,1-5-2 16,0-2-1-16,0 0-1 0,2-3-1 16,-1 0-1-16,3-3-1 0,-4-2 1 0,3-1-1 15,0-2 0-15,0-2 0 0,3-1 2 16,-3-3 0-16,3-3 1 0,1 0-2 16,0-1 0-16,-2-1 0 0,-1 0 0 15,1 0-2-15,-1 2 0 0,-2 2-1 16,1 3 0-16,-2 4-2 0,2 3-3 15,1 3-7-15,-1 2-6 0,-1 2-10 16,1 4 35-16,-2 1-160 0,-2-1-121 16,3 3-314-16</inkml:trace>
  <inkml:trace contextRef="#ctx0" brushRef="#br0" timeOffset="65475.2181">13297 1650 284 0,'-5'0'88'0,"0"0"7"0,0 0-27 15,-1 0-9-15,1 0-7 0,0 0-9 16,-4 1-7-16,2-1-7 0,0-1-4 16,-1 1-4-16,1-1-3 0,1 0 0 0,0-1-1 15,3 0-2-15,1 1 0 16,2-1-2-16,-1 1 1 0,1 0-1 0,0 0 0 16,0-2 0-16,1 1-1 0,0 1 1 15,-1-2 0-15,1 2-1 0,5 1 0 16,-3-1-2-16,4 1 0 0,1 0 0 15,1-2-1-15,2 4 0 0,2-2 2 16,-2 0 1-16,5 0 0 0,2 0-2 16,2-2 0-16,4 4 0 0,5-1-3 15,1-1-1-15,2 0-3 0,1 1-1 16,-1 0 0-16,-2 2-1 0,-3-3-3 16,0-1-4-16,0-1-5 0,-1 0-7 0,-2 1-8 15,0-3-6-15,-2 0-6 0,-2 2-4 16,-5-2-3-16,-4 3 3 0,-2-1 4 15,-7-2 9-15,-3-1 6 0,-3 0 6 16,-2-1 7-16,0 0 6 0,-3-4 5 16,-2 0 4-16,2 0 4 0,-1 1 3 15,0 0 4-15,0 0 2 0,2 1 3 16,0 2-1-16,3 0 0 0,3 3-5 0,2 2-2 16,0-1-3-16,2 4-3 0,2-1-2 15,5 7-3-15,-1-2 0 0,4 0-1 16,4 0 0-16,4 0 0 0,1 0-1 15,1 0 1-15,-1-2-1 0,2 1 0 16,-1 0 1-16,-4 0-1 0,1 0 0 16,-3-2 1-16,-3 2-1 0,-1-2 0 15,-5-1 0-15,-4-1 1 0,-4 0 0 16,-4 3 1-16,-4-1-1 0,-3 0 1 16,-5 2-1-16,-1 0 0 0,-1 1-2 0,-1 2-4 15,0-1-5-15,0 0-8 16,4 1 1-16,4-3-119 0,1-1-110 0,4 1-273 15</inkml:trace>
  <inkml:trace contextRef="#ctx0" brushRef="#br0" timeOffset="66205.5947">14112 1540 469 0,'-1'-8'122'0,"0"1"7"0,0 3-57 16,1 1-21-16,1 0-13 0,0 1-6 16,0 2-5-16,1 3-5 0,0 2-4 15,2 0-3-15,-2 4-2 0,2 2 0 16,1 2 0-16,2 1-2 0,2-1-2 0,0 2-2 16,0 0-1-16,2-3 0 15,4 1-2-15,-3 1-2 0,1-2 0 0,1-1-1 16,-1 0 0-16,1-1-1 0,-1-1-3 15,-3-1-9-15,-3-3-6 0,-2-3-7 16,0 1-6-16,0-3-7 0,-1-3-5 16,1 0-2-16,-2-5 5 0,0-1 5 15,3-1 5-15,-1-2 4 0,0-1 7 16,1-3 6-16,0 2 5 0,3-1 5 16,-1 2 7-16,2-1 6 0,-1 1 7 0,-2 0 5 15,0 5 4-15,-2 0 4 0,-1 4 1 16,-2 1-2-16,0 3-3 0,-4 3-3 15,1 1-3-15,-3 4-4 0,0 2-2 16,-5 3-2-16,-1 1-2 0,-1 0-1 16,0 5-2-16,-2 0 0 0,-2 3-2 15,-2 2-1-15,0 0 0 0,-4 1-2 16,1-1 1-16,-1-2-1 0,1 0-2 16,2-4-4-16,5 0-7 0,4-6-10 15,6-1-13-15,4-1-113 0,3-3-116 0,-1-6-283 16</inkml:trace>
  <inkml:trace contextRef="#ctx0" brushRef="#br0" timeOffset="66526.7444">14581 1501 569 0,'-1'-2'131'15,"0"5"4"-15,0 2-90 0,-3 0-14 16,2 3-7-16,-3 3-2 0,0 3-2 16,0 2 1-16,3-1-1 0,-3 0 1 15,6 2 0-15,-2 3-1 0,-1 1-2 16,2-3-2-16,2 3-3 0,-2 1-2 16,2 0-3-16,-3 3-2 0,3-5-2 0,2-1 0 15,0-1-2-15,1-3-1 0,-1-2 0 16,3-2-1-16,0-3-1 0,0-1-2 15,2-2-5-15,-1 0-4 0,2-2-6 16,-1-3-10-16,-2-3-9 0,1 0-8 16,-1-5 5-16,-2-1-119 0,-2-2-111 15,2-5-272-15</inkml:trace>
  <inkml:trace contextRef="#ctx0" brushRef="#br0" timeOffset="66725.2135">14605 1497 564 0,'3'-4'131'0,"1"3"1"0,0-1-81 16,2-1-28-16,2 1-9 0,5 2-5 16,1-2-3-16,5 1-3 0,3-3-2 15,2 3-3-15,2 4-9 0,1 0 10 0,-6-1-133 16,-2 0-112-16,-4 1-293 0</inkml:trace>
  <inkml:trace contextRef="#ctx0" brushRef="#br0" timeOffset="67124.1464">14824 1634 583 0,'1'-4'135'0,"-2"-2"2"0,2 4-94 15,2 3-12-15,-2 3-6 0,3-1-4 16,-2 2-3-16,0 3-1 0,2 3-2 16,-4-2-1-16,4 2-2 0,0 0-2 15,-1 3 0-15,0-3-2 0,4 0 0 0,-1-2-2 16,3-2 0-16,-2-3-2 0,2-2 0 15,0-3-1-15,4-3-1 0,-5-2 0 16,2-1 0-16,1-2 0 0,-1-2 1 16,0 0 0-16,-1 0-1 0,-2 2 1 15,-1 2 0-15,-1 2-1 0,-3 0 1 16,-2 4-1-16,0 1 0 0,-2 5-1 16,0 1 1-16,0 4-2 0,-1 1 0 0,2 4-2 15,1-1-2-15,1 2-2 16,2-1-5-16,1 0-7 0,1-1-7 0,2 0-6 15,0-3-9-15,1-1 10 0,-1-3-127 16,0-3-113-16,1-1-279 0</inkml:trace>
  <inkml:trace contextRef="#ctx0" brushRef="#br0" timeOffset="67610.4414">15068 1464 538 0,'-3'1'129'16,"2"-2"4"-16,1 1-78 0,0-4-20 0,-1 3-7 15,3 1-1-15,2 4-2 0,1-3-2 16,3-1-1-16,0 1 0 0,4 3 0 16,2-2-3-16,-2-1-4 0,5-3-1 15,0-1-4-15,0 3-1 0,-1-2-2 16,-1 1-2-16,1 1-1 0,-3 1-1 16,-2 3 0-16,-2 1 0 0,-4 1-1 15,1 4 0-15,-2-1 0 0,-2 6 0 0,-1-2-2 16,-1 5 1-16,0 0-1 15,0 2-1-15,0 0 1 0,-1-2 0 0,0 1-1 16,2 1 1-16,0-2 0 0,0 1 1 16,2-4-1-16,-1 4 0 0,0-1 0 15,0-4 1-15,-3-1-1 0,-2-1 1 16,-2-3 0-16,-3-3 0 0,-2-2-1 16,-1-3 1-16,-1 0 0 0,-3-1 0 15,2-2-1-15,0-1 1 0,2 2-4 0,0 0-7 16,3 0-9-16,3-2-14 0,0 3 154 15,3 1-288-15,-1-1-151 16,3 3-419-16</inkml:trace>
  <inkml:trace contextRef="#ctx0" brushRef="#br0" timeOffset="81248.6473">15598 1641 350 0,'-1'4'95'0,"-3"-3"5"0,1-1-42 15,0 0-12-15,1-1-6 0,-2 2-5 16,2-2-4-16,-2 1-5 0,1-2-4 16,1 0-1-16,0 0-4 0,0 2-1 15,1-3-2-15,1 3-1 0,-1-1-1 16,1 1-1-16,1 1 0 0,-2-1-2 15,1 0-1-15,0 2-2 0,0-2-1 16,1 1 0-16,-1-2 0 0,0-1-2 16,3 4 1-16,-1-2 0 0,2 0 0 0,-1 1 0 15,2-1 1-15,0 1-1 0,1 0 1 16,2-1 1-16,0 2 0 0,1-1 1 16,-1 0-1-16,2 0 0 0,4-1 0 15,-1 2 0-15,4-4-2 16,-1 4-1-16,4-4 0 0,2 1 0 0,2-1-2 15,0-1 0-15,-1-1 0 0,1 2 0 16,2-3-1-16,0 1 1 0,-2 1-1 16,0 0 0-16,-1 1 1 0,-1 2-1 15,-4 0 0-15,-3 1-1 0,-3 2 0 16,-2-1-1-16,-1 0-1 0,-3-2-3 0,-3 2-1 16,1 0-3-16,0-1-1 0,-3-1-2 15,0 2-1-15,0-2-2 0,1 1 1 16,-1 0-1-16,-1-1-1 0,0 0-2 15,0-1-5-15,0 1-4 0,-1 1-48 16,-1 0-54-16,2-1-88 0,-1-1-205 16</inkml:trace>
  <inkml:trace contextRef="#ctx0" brushRef="#br0" timeOffset="81605.3005">16082 1514 427 0,'1'-6'108'0,"-1"-1"1"16,0 0-53-16,1 3-22 0,-1 0-9 16,2 3-6-16,-1-1-3 0,-1 2-3 15,0 2-1-15,1-1-1 0,2 1-2 16,-2 1-1-16,0 0-1 0,1 2-1 0,1 1-1 16,-1 1 0-16,2 0 0 0,0 0-1 15,1 1 0-15,0 0 0 0,-1 1-1 16,3 1 1-16,-3-1-2 0,3 1 1 15,-1-1-1-15,-1 1 0 0,1-3 0 16,-3 0-1-16,2-1 1 0,-2 0-1 16,-1-4 1-16,-2 1 0 0,0 1 0 15,-1-3 1-15,-1 0 1 0,-2 1 0 0,0 0 1 16,-2-1-1-16,-1 2 0 16,-1-1-1-16,1 1-1 0,-3 0-1 0,2 1 0 15,0 1-1-15,1 2-3 0,2-1-5 16,0 1-10-16,3 0 3 0,0-1-121 15,2-2-108-15,3 1-277 0</inkml:trace>
  <inkml:trace contextRef="#ctx0" brushRef="#br0" timeOffset="82501.6337">16351 1455 396 0,'-1'-6'112'0,"0"1"4"16,-1 2-27-16,2 0-39 0,0-1-14 15,0 3-9-15,0 0-4 0,-2 2-5 16,1 3-4-16,0 0-2 0,0 2-1 15,1 3-2-15,0 5-2 0,-2 2-1 16,2 3-1-16,-1 3 1 0,-1 4-1 16,-1 0 1-16,1 2 1 0,-3 3 2 15,0 2-1-15,0 4 1 0,-1-3-1 16,0-1-1-16,1 2-2 0,0 1-1 16,1-4-2-16,3-2 0 0,0-5 0 0,2 1-1 15,-1-6-1-15,1-1 1 0,1-4-2 16,0-4-2-16,-1-3-4 0,3-2-6 15,0-2-7-15,-1-4-9 0,1-3-2 16,1-3-113-16,-1-2-107 0,-2-4-262 16</inkml:trace>
  <inkml:trace contextRef="#ctx0" brushRef="#br0" timeOffset="83460.1679">16376 1385 404 0,'0'-6'111'16,"-2"-1"4"-16,2 0-35 0,-2-1-32 0,1 6-17 15,0-4-7-15,0 2-4 0,-1 0-4 16,2 1-3-16,0 1-1 0,0 1-1 15,2 0-1-15,-1-2-2 0,3 2-1 16,-2-1 1-16,3 1-2 0,0-2 1 16,1 2-1-16,2 1 0 0,1-1-1 15,2 1 0-15,1 0-1 0,1-2 0 16,1 2-1-16,2 0-1 0,-5 0-1 16,6-2 1-16,1 1-1 0,1 0 0 15,0-2 0-15,1 2-1 0,1-3 2 0,4 1 0 16,-2 0 0-16,0 2 0 0,0 0-1 15,2-2 1-15,1 1-1 0,-1-1 0 16,4 1 0-16,-1-2-2 0,0 3 1 16,3-3-1-16,-1 2 1 0,3 1-1 15,-1 1 0-15,-1-2 1 0,-3 1 0 16,0 2 0-16,-1 1 0 0,-2 0 0 0,-1 0 1 16,-1 1-1-16,1 1 0 0,-1 1 0 15,3-2 0-15,-1 0 0 16,0-1 1-16,-1 1-1 0,1-1 0 0,2-1 0 15,-2 0 0-15,1 1 1 0,0-1-1 16,1 0 0-16,-3-1 0 0,0 0 0 16,-2 0 0-16,-3 0 0 0,0 0 0 15,-5 1 0-15,1 1 0 0,-1-2 0 16,-2 1 0-16,-2 0 0 0,-1 0 0 16,-1 0 0-16,-2-1 0 0,-1-1 0 15,-3 2 0-15,-1-1-1 0,-1-1 1 0,0 2 0 16,-1-1 0-16,0 2 0 0,0-2 0 15,0 0 0-15,-1 0 0 0,1 0 0 16,0 0 0-16,0 0 0 0,-1 0 0 16,2 1-1-16,-1-1 1 0,0 2 0 15,1 1-1-15,0 0 1 0,1 4 0 16,-1 0 0-16,1 4 0 0,-1 2 0 16,2 3-1-16,-1 3 1 0,-1 2 0 0,0 2 0 15,0 3 0-15,-1 2 0 16,-2 1 0-16,1-1 1 0,-1-1 0 0,1 4 0 15,-1-2 0-15,3 2 1 0,2-3-1 16,0 0 1-16,2 2-1 0,-1-1 0 16,1-3 0-16,0-2 0 0,-1 1 0 15,0-6-1-15,1 2 1 0,-3-4-1 16,0-3 0-16,0-1-3 0,0-3-6 16,-2-3-6-16,1 0-8 0,0-6-10 0,-1 1-92 15,-3-1-16-15,1-3-91 0,-3-2-182 16</inkml:trace>
  <inkml:trace contextRef="#ctx0" brushRef="#br0" timeOffset="84228.0312">16299 2053 393 0,'-5'-1'106'16,"1"-3"5"-16,-1 3-46 0,4-2-17 15,0 1-12-15,1 1-8 0,0-1-6 16,0 1-5-16,2 1-2 0,1-1-3 16,0 0-1-16,2 0-2 0,1-2 0 15,2 2 0-15,0-2-1 0,3 1 1 16,0 0-1-16,2 0 0 0,0 1 0 16,4 1-1-16,3 0 0 0,3 4 1 15,2-3-2-15,2 1 1 0,1 1-1 16,1-3-1-16,1 1 2 0,0 0-2 0,1-4-1 15,3 4-1-15,2-4-1 0,3-1 0 16,-1 2 0-16,1-1-2 0,5-1 0 16,-1 3 0-16,1-4 1 0,-2 4-1 15,-2 1 0-15,1-4 1 0,0 3-1 16,-5 1 0-16,-1 1 1 0,0 0-1 16,-1-1 1-16,-1 1-1 0,-1 2 0 0,-3-2 0 15,3 2 0-15,-1-6-1 0,-2 4 1 16,0-1 0-16,0 0 1 0,-1 0-1 15,-1 2 0-15,-3-2 0 0,-2 0 0 16,-1-2 0-16,-1 1 0 0,-3 1 0 16,0-2 0-16,0-1 0 0,0 1 0 15,-1-1 0-15,0 1 0 0,-1 1 0 16,1-2 0-16,-4 2 0 0,-1-2 0 16,-2 3-1-16,-1-1 0 0,-2 0-3 15,-2-3-2-15,-2 3-5 0,-2-1-4 16,0-1-9-16,-3 2-29 0,-3-1-90 0,-4-3-104 15,-2-4-254-15</inkml:trace>
  <inkml:trace contextRef="#ctx0" brushRef="#br0" timeOffset="84970.3959">16088 1558 483 0,'-1'-4'117'15,"1"2"2"-15,0 0-70 0,-1 2-17 16,1-2-8-16,1 1-5 0,0 1-3 0,2 0-4 15,-1 0-1-15,2 0 0 0,1-1-1 16,1 1 0-16,-1 2-1 0,1 1 1 16,1-1-1-16,0 1-1 0,1 0 0 15,-2 1-2-15,0 0-1 0,-1-2 0 16,0 1-2-16,-1 0-1 0,-1 1 0 0,1 0-1 16,0-1 0-16,-2 0 0 0,-1 0 0 15,0 1-1-15,1 0 0 0,-1 1 1 16,-1 0-1-16,0-1 1 0,-1 3-1 15,-1-1 1-15,2-1 0 0,-1-1 0 16,-1 1 0-16,-2-1-1 0,0 0 1 16,0-1-1-16,-3 1 1 0,1 3-1 15,-2 2 1-15,-2 1 0 0,1 0 0 16,0 1-1-16,-1-2 0 0,0 1 0 16,0-1-1-16,2-1-1 0,0 1-3 15,0-2-4-15,2-3-4 0,2 2-10 16,1-2 12-16,2 1-130 0,1-3-112 0,4 1-283 15</inkml:trace>
  <inkml:trace contextRef="#ctx0" brushRef="#br0" timeOffset="85900.9812">16605 1470 323 0,'-4'-9'101'0,"1"2"6"15,-2-3-16-15,0 2-31 0,1 0-10 16,2 1-8-16,-2 1-6 0,2 1-5 0,-1 1-3 16,1 1-2-16,2 1-3 0,-1 1-2 15,1-1-3-15,0 0-2 0,1 4-5 16,0-1 0-16,0 1-2 0,0 3-2 16,2 3 1-16,-1 1-1 0,1 1 0 15,-1 4 0-15,1 2 0 0,-2 2 0 0,0 3-1 16,0-2 0-16,-1 2 0 15,3 2 0-15,-2-3-1 0,0 0-1 0,2-4 0 16,-1-1-1-16,2-1-1 0,-2-2-1 16,1-1-1-16,-1-1 1 0,1-1-1 15,-2-2 0-15,1-2 0 0,-2-1 1 16,3-3 0-16,-2-1 1 0,1-1-1 16,1-2 2-16,-1-3-1 0,2-3 0 15,1 2 0-15,1-2 0 0,0 0 0 16,1-4 0-16,1 1 0 0,-1 0 0 15,4 0 0-15,1-3 1 0,-2 1-1 16,0 2 0-16,1 0-1 0,-1 2 1 0,-2 3 0 16,-3 2-1-16,0 1 0 0,1 7 1 15,-1-3 0-15,0 2 0 0,0 3 0 16,-1 1-1-16,-1 4 1 0,-1 1 0 16,0 0-1-16,-1 4 0 0,1-2-1 15,-4-1 1-15,4 1-1 0,-4-1 1 16,2 0-1-16,0-1 0 0,-1 0-1 15,2 0-2-15,1 3-4 0,-4-4-3 16,4 1-4-16,-1-3-9 0,0 0-6 0,-1-2-5 16,2-1-9-16,1 1 11 0,-1-3-123 15,1 0-110-15,-2-2-273 0</inkml:trace>
  <inkml:trace contextRef="#ctx0" brushRef="#br0" timeOffset="86322.6878">16935 1746 532 0,'2'-3'126'0,"-1"2"2"0,2 0-83 0,-3-1-14 16,0 1-5-16,2 1-3 0,2 0-4 16,-3 1-2-16,1-1 0 0,0 2-1 15,1 0-1-15,2 2 0 0,-2-1 0 16,-1 4-1-16,-3 0-1 0,5 1 0 16,1 3-1-16,-3 1-1 0,0-1-2 15,1 0-1-15,-1 0-2 0,7-3-1 16,-7 1-1-16,0-3-1 0,-1-2-1 15,2 2 0-15,2-3-1 0,-1 2 0 0,1-2 0 16,0 0 0-16,1 0-1 0,1-2 0 16,-2-1-2-16,-1-1-3 0,1 0-3 15,-3-2-5-15,1-1-7 0,0 0-6 16,-1 0-8-16,0 1-10 0,1-1-8 16,-3 0-102-16,0-1-105 0,0 1-254 15</inkml:trace>
  <inkml:trace contextRef="#ctx0" brushRef="#br0" timeOffset="86501.4239">17001 1628 547 0,'-5'-6'120'0,"0"1"1"16,4-2-90-16,-2 2-17 0,3 1-6 15,-1 0-5-15,3 2-8 0,2 2-23 0,0 0-94 16,-3 1-97-16,3-1-250 0</inkml:trace>
  <inkml:trace contextRef="#ctx0" brushRef="#br0" timeOffset="86920.4294">17171 1526 463 0,'2'4'115'0,"-2"1"4"15,0 0-66-15,3 1-15 0,-2 1-6 16,-1 2-4-16,1-1-4 0,-1 3-5 16,-1 2-2-16,4-2-3 0,-5 1-2 0,2-1-1 15,0 0-1-15,0 1-1 0,0 0 0 16,2-2-1-16,-2 0 1 0,0 1 0 16,0-1-1-16,2-2 0 0,-1 1-2 15,0-3 0-15,2 0 0 0,1-1-2 16,-2 0-1-16,3-1 0 0,0-1-1 15,1-1-1-15,1-1 0 0,1-1-1 16,-2 0 0-16,2-3-2 0,0 1-3 0,-1 1-6 16,0-2-6-16,0 0-7 0,-3-1-11 15,3-1-23-15,-4-1-90 0,1 1-103 16,-4-2-244-16</inkml:trace>
  <inkml:trace contextRef="#ctx0" brushRef="#br0" timeOffset="87164.5959">17171 1516 561 0,'-1'-6'132'0,"1"3"3"16,0-1-81-16,1-1-25 0,1 3-9 15,2 0-4-15,2-1-5 0,0 2-3 16,4-2-2-16,1 1-1 0,1 3-3 0,3 0-5 16,-3 2-9-16,2-3-14 0,1 0-114 15,-4 1-114-15,0 0-289 16</inkml:trace>
  <inkml:trace contextRef="#ctx0" brushRef="#br0" timeOffset="87837.7404">17398 1556 504 0,'2'-2'118'0,"-2"1"3"0,0 1-74 16,1 1-22-16,0-2-6 0,1 2-2 16,-1 1-3-16,0-1-3 0,2 0 0 0,-2 2 1 15,0-2 1-15,2 1 1 0,-1-1-1 16,-1-1-1-16,2 0 0 0,-1 0-1 16,2-2-3-16,-1 1-1 0,2-2-1 15,-1 0 0-15,0 0 0 0,-1 0-1 16,1-1 1-16,-2 1-1 0,1 1 1 15,-2 0-1-15,0-1 1 0,1 3 0 16,-2-1 0-16,0 1-1 0,0 0 1 16,-2 2-2-16,1 0 0 0,1-1-1 0,-1 1-1 15,1 2 0-15,-1 0-2 0,1-1 1 16,-2 2-1-16,2 1 0 0,-1 0-1 16,2 0 1-16,-1 2 0 0,2-1 0 15,-1 2 0-15,0-2 1 0,0 2 0 16,1-2 0-16,-1-1-1 0,0 1 1 15,0-2-1-15,2 0 1 0,0 0 0 16,1-1 0-16,-1 0-1 0,0-1 1 0,1 0 0 16,0 2 0-16,-1-3-1 0,-2-1 0 15,3 0-1-15,-1-1 1 0,-1-1 0 16,0-2 0-16,2-1 0 0,0 0-1 16,1-2 1-16,0 0 1 0,1 0-1 15,2-2-1-15,-2 0 1 0,3 1 0 16,-3-3 0-16,1 2 1 0,1 1-1 15,-2 1 0-15,-2 1-1 0,-1 4 1 16,0 0 0-16,-1 2-1 0,-2 1 1 16,1 3-1-16,-1 0 0 0,0 2 0 0,0 1-2 15,0-1-2-15,0 2-1 0,0-2-2 16,0 0-4-16,2 0-2 0,0 2-4 16,1-1-2-16,-1 1-3 0,2 0-6 15,-2-2-6-15,2 1-108 0,-2-1-106 16,-1-4-267-16</inkml:trace>
  <inkml:trace contextRef="#ctx0" brushRef="#br0" timeOffset="88667.7604">17558 1458 576 0,'-4'-4'138'0,"2"4"5"0,1-2-87 0,-1 2-19 16,4 0-9-16,1 3-7 16,3 0-6-16,2 2-6 0,3-2-2 0,0 2-2 15,4-4-1-15,-1 3-1 0,0-4-2 16,2 2 3-16,-4 3-1 0,-1-3 0 16,0 0 1-16,0 3-1 0,-1-4 1 15,-3 0-1-15,-2 2 0 0,1-2 1 16,-2 0-1-16,-3 3 0 0,-2 2 1 15,-2 1-1-15,0 3 0 0,-2 0-1 16,0 0-1-16,0 3-1 0,0 1 1 16,3-1-2-16,-2 3 1 0,2-2-1 0,0-1 0 15,1 2 1-15,1 1 0 0,1-3 0 16,-1 1 0-16,0 0 1 0,2 1-1 16,-1 1 0-16,0-1 0 0,0-2 0 15,0-2-1-15,-1 0 1 0,2-2 0 16,-4-3 0-16,0-1 1 0,-2 1-1 15,-1-2 1-15,-3-1 0 0,-1 2 0 16,-2 0 1-16,0 0-1 0,-1 1-1 16,0-1-1-16,2 1-6 0,0 0-9 15,3-1-9-15,1 0-10 0,1 0-58 0,2-1-63 16,1-1-109-16,4-3-234 0</inkml:trace>
  <inkml:trace contextRef="#ctx0" brushRef="#br0" timeOffset="91461.3912">17881 1665 210 0,'-2'-4'76'15,"-2"0"9"-15,1 3 8 0,-2 1-29 16,1-1-6-16,2 1-6 0,-1-1-7 15,-1 1-4-15,3 0-4 0,0-2-6 16,-1 2-4-16,0-1-3 0,1 1-1 16,-3-3-1-16,3 1-2 0,0 1-1 15,0 1-1-15,0 0-2 0,-1 0 0 16,1 0-1-16,2 3-4 0,1-2-1 16,1-1-2-16,0-1-1 0,4 1-1 15,2-2 0-15,3 1 1 0,4 0 0 0,3-2 1 16,3 2-1-16,4-1-1 15,1 0 0-15,1 0-2 0,-2 1-1 0,0 0-1 16,-3-2 0-16,-2 2-1 0,-2 1-1 16,0-3 0-16,-2 2 0 0,-2-1-1 15,-2-2-1-15,-1 3-4 0,-1 0-3 0,-2-2-6 16,-2 2-4-16,-1 0-2 0,-2 0-6 16,-1 1-5-16,0-3-4 0,0 3-4 15,-1-2-36-15,1-1-62 0,-5 2-92 16,5-1-210-16</inkml:trace>
  <inkml:trace contextRef="#ctx0" brushRef="#br0" timeOffset="91799.4129">18268 1527 441 0,'-2'-6'112'15,"0"-1"6"-15,-1 1-56 0,-1 0-19 16,4-3-10-16,-1 4-6 0,0 3-4 0,0-3-5 15,2 4-5-15,0-2-3 0,0 4-1 16,2 2-1-16,-1 1-1 0,2 1 0 16,3 4-1-16,1 1 0 0,0 0-1 15,6-2-2-15,0 4 0 0,2-1-1 16,2-2 0-16,-4 1-1 0,3-1 0 16,1-1 0-16,-1 0 0 0,-1-1-1 15,2-1 1-15,-1-1-1 16,0 0 1-16,-2-1-1 0,-2 0 1 0,-3-1-1 0,-4-1 1 15,-3 0 0-15,-4 1 0 0,-4 0 0 16,-5 0 0-16,-2 1 0 0,-4 3 0 16,-1 2 0-16,-3 1-2 0,3 1-3 15,0 1-7-15,1-1-6 0,4 4-12 16,1-2-85-16,-1-2-25 0,5 0-94 16,2-2-191-16</inkml:trace>
  <inkml:trace contextRef="#ctx0" brushRef="#br0" timeOffset="92584.5204">18991 1556 530 0,'-1'-5'131'15,"-3"1"3"-15,4 0-72 0,0 1-23 16,3 3-9-16,-1-3-6 0,2 1-3 16,1 2-4-16,2 0-2 0,2 0-1 0,1 2-1 15,2-2 0-15,0 5-1 0,0 3-1 16,0-1-2-16,2 1 2 0,-1 2-3 15,1 1 1-15,-1 2-3 0,1-2-1 16,1-2-1-16,0 0-1 0,0-1-2 16,0 0 1-16,1-1-2 0,0-2 1 15,-3-2 0-15,-1 0-1 0,-1 1-3 16,-2-3-3-16,-2 3-5 0,-3-4-6 16,0 2-7-16,-3-1-5 0,-1 4-5 15,-1-3-7-15,0 0-4 0,-3-1-105 16,0-1-103-16,-3-1-259 0</inkml:trace>
  <inkml:trace contextRef="#ctx0" brushRef="#br0" timeOffset="92815.0287">19283 1541 454 0,'1'-7'121'0,"-1"-1"6"15,-1 5-46-15,1 1-27 0,-3 0-12 0,1 1-5 16,-3-2-4-16,-2 7-5 15,-2 2-4-15,-1 3-6 0,-1 3-2 0,0 3-3 16,-1-1-4-16,0 6-3 0,-1-5-2 16,2-2-2-16,-1 5-1 0,-1 0-4 15,0-4-6-15,1 2-7 0,2 0-7 16,1-1-9-16,2-2 13 0,3-4-134 16,1-3-113-16,2-2-282 0</inkml:trace>
  <inkml:trace contextRef="#ctx0" brushRef="#br0" timeOffset="93130.2365">19525 1505 498 0,'6'-4'134'15,"-2"1"6"-15,-3-1-23 16,-1 4-73-16,0 0-10 0,0 4-6 0,0-1-4 15,-3 3-4-15,0 0-4 0,-1 2-2 16,1 3-4-16,-2 2-2 0,0-1-2 16,0 3-1-16,0-2-1 0,2 1-3 15,1-2 1-15,2-1-2 0,2 0 1 16,0-1-1-16,2-2-1 0,2 0 1 16,1 0 0-16,0-2 0 0,3 0 0 15,0 0 0-15,2-1 0 0,2-5-3 16,-1-1-1-16,1-3-6 0,0 1-5 0,1-3-6 15,-1-2-7-15,-2 1-6 0,1 1-11 16,-3-1-55-16,0 0-49 0,-3-1-93 16,-3-1-211-16</inkml:trace>
  <inkml:trace contextRef="#ctx0" brushRef="#br0" timeOffset="93332.6957">19578 1455 561 0,'-4'-3'139'0,"-1"-1"3"16,4-1-67-16,0 1-38 0,5 1-12 15,0-2-8-15,8 2-6 0,-3 0-4 16,4-2-3-16,1 0-1 0,2 1-5 16,3 2-8-16,-2 0-10 0,0 1-11 15,2 2-115-15,-4 6-117 0,1 1-285 16</inkml:trace>
  <inkml:trace contextRef="#ctx0" brushRef="#br0" timeOffset="93803.4359">19889 1508 488 0,'0'-1'132'0,"0"-5"2"0,-1 4-14 15,1 5-84-15,0 2-11 0,-1 0-5 16,1 2-4-16,0 4 0 0,1 1 1 16,-1 2-1-16,0 2 0 0,1-2-2 15,0 2-2-15,1-1-1 0,-1-2-2 16,2-2-3-16,1 0-2 0,1 0-1 15,1-2 0-15,4-2-1 0,-2 1-2 0,2-5 0 16,1 1 1-16,2-4-1 0,4-2 1 16,-4-6-1-16,3 1 2 0,0-2-1 15,-1-2 0-15,1 0-1 0,-3-2 1 16,-2 1-1-16,0 2 1 0,-3 0-1 16,-6 3 1-16,3 0 1 0,-3 4 1 15,0 0 1-15,-2 3-1 0,0 3 0 16,-2 0 0-16,6 2 0 0,-6 2-1 0,0 1-1 15,0-1-1-15,2 2-1 0,0 1-2 16,1-2-1-16,3 2-2 0,-1 2-2 16,2-2-2-16,4 4-5 0,-2-3-4 15,2 0-5-15,1-4-5 0,1-1-8 16,0-1-8-16,-1-1-107 0,-2-3-106 16,1 0-263-16</inkml:trace>
  <inkml:trace contextRef="#ctx0" brushRef="#br0" timeOffset="94430.0507">20248 1420 469 0,'-2'0'119'0,"-1"1"5"16,2-1-59-16,0 1-20 0,-1-1-10 15,2-2-5-15,-1 3-3 0,1-4-3 0,0 2-3 16,1 1-1-16,2-1-1 0,-1-1-2 16,1 2-1-16,3 0-1 0,1 0-1 15,2 0-1-15,1-2-1 0,3 1-1 16,1 2-1-16,1-2 0 0,1-1 0 16,0 0-2-16,0 2-1 0,1-1 0 15,-2 0 0-15,0 1-2 0,-3 0-1 16,-1 1 0-16,-1 0-1 0,-2 3 0 0,0 1 0 15,-2 0-1-15,-1 2 0 0,-3 3-1 16,1 1 0-16,-2 3-1 0,-1 0 1 16,-1 1-1-16,-1 2 1 0,2 0-1 15,-1 0 0-15,0 2 0 0,1-2-1 16,0-1 1-16,1-1 0 0,-1 0 0 16,0-1-1-16,3 2 1 0,-3-1-1 15,1-3 1-15,-1 1-1 0,0 0 0 16,-3-1 1-16,1-4-1 0,-2 2 0 15,-1-4 1-15,-2-2-1 0,0 0 1 0,-2-2 0 16,1-1 1-16,0 1-1 0,-3-5 0 16,5 2 0-16,-1 0-3 0,1 1-6 15,0-3-6-15,3 6-10 0,-2-5-11 16,3 4-11-16,-3 1-121 0,0 2-122 16,2 1-294-16</inkml:trace>
  <inkml:trace contextRef="#ctx0" brushRef="#br0" timeOffset="98359.108">13673 6352 268 0,'-3'-15'68'0,"-1"0"7"0,-3-2-37 16,1 4-5-16,-1 2 2 0,-3 2 3 15,-2 1 1-15,1 5-3 0,-5-2-4 16,0 2-3-16,-3 2-1 0,-4-1-3 16,1-1-4-16,-4 2-4 0,-4 1-3 15,-2 0-3-15,-4 2-2 0,1 3-2 0,-2 4-2 16,-3 2 0-16,-1 4-2 0,2 0 0 16,1 5-2-16,-1 1 0 15,0 2 0-15,3 2 0 0,1-1 0 0,2 2 0 16,-1 2 0-16,0-1 1 0,1 1-1 15,1-1 1-15,2 0-1 0,-3-1 1 16,2 2-1-16,1 0 1 0,4-1 0 16,5 4 0-16,1 1 1 0,4-1-2 15,5 6 1-15,5 0-1 0,4 2 0 0,2 2 0 16,0-4 0-16,6 3-1 0,2-1 1 16,3-4-1-16,4 2 1 0,5-3-1 15,0 1 0-15,1 0 0 0,3 0 1 16,2 0-1-16,5-1 0 0,2-1 1 15,1 1-1-15,4-1 1 0,4-4-1 16,1 0 0-16,2-3 0 0,1-3 1 16,0-1-1-16,1-2 0 0,4-3 0 15,2-1 0-15,2-1 0 0,-1-3 1 16,3-1-1-16,-3-4 0 0,4 0 0 0,1-1 1 16,-2-3-1-16,2 1 0 0,4 1 1 15,-2-1-1-15,1-1 0 0,1-1 0 16,-4-5 0-16,4 4 1 0,-3-2-1 15,-1-3 0-15,3 2 0 0,1-1 0 16,-2 0 0-16,3 0 0 0,-7-3 0 16,4-1 0-16,-1 0 0 0,-5-2 0 15,2-1 0-15,2 2 1 0,-1-1-1 16,-2-1 0-16,-2-2 0 0,-5-2 0 0,1 0 0 16,-5-1 0-16,-2-1 0 0,-1-1 1 15,-4-3-1-15,1 1 0 0,0-2 0 16,-1 0 0-16,-2-2 0 0,-1 2 1 15,-2-5-1-15,-1 3 0 0,-1 0 0 16,-3 0 0-16,-2-4 1 0,-2 1-1 16,-3 0 0-16,0 0 0 0,-3 2 0 15,-2-2 1-15,-4 2-1 0,-2-2 0 16,-2-2 0-16,-5-4 1 0,-4-2-1 0,-3-1 0 16,-4 0 0-16,-1-4 1 0,-1 1-1 15,-1 0 0-15,2 1 0 0,-2 0 0 16,2 2 0-16,-1-2 0 0,-2 0 0 15,-3-1 0-15,-3-1 0 0,-5-1 0 16,-4-1 0-16,-8 0 0 0,-4-2 0 16,-1 3 0-16,-3 1 1 0,-4 5-1 15,-2 2 0-15,-1 4 0 0,0 5 0 0,-5 1 0 16,-8 2 0-16,-3 5 0 0,-6 6 1 16,-4 1-1-16,-6 7-1 0,-8 1-1 15,-5 6-3-15,-8 6-5 0,-4 7-7 16,-5 4-58-16,-11 9-52 0,-7 1-93 15,1 11-212-15</inkml:trace>
  <inkml:trace contextRef="#ctx0" brushRef="#br0" timeOffset="107736.391">14454 7816 184 0,'82'-24'39'0,"-11"-3"-22"15,-18 4-41-15,-8-2-45 0,-13 8-77 16</inkml:trace>
  <inkml:trace contextRef="#ctx0" brushRef="#br0" timeOffset="109880.9772">14800 6159 307 0,'-2'5'95'0,"0"-2"5"0,-2 0 3 16,2-1-58-16,-2 1-8 0,2-2 0 15,-2 0-5-15,0 1-5 0,2-2-2 16,-1 0-2-16,1-2-1 0,-1 2-2 16,2-2-1-16,0-2-2 0,1 0-1 15,0-2-1-15,2-1-2 0,2-2 1 16,3 0-3-16,1-1 1 0,0-1-2 0,2-1-1 15,2-2-1-15,1-2-1 0,1-2-1 16,4-2-2-16,1-1-1 16,4-1 0-16,3 0-2 0,-1 1 0 0,2 4 0 15,-2 3 0-15,0 3 0 0,-3 3-1 16,-1 3 0-16,-2 3 0 0,0 1 0 16,-1 2 0-16,2 3-1 0,-1 0 1 15,1 4 1-15,-1-1-1 0,0 2-1 0,2-2 0 16,-3 0-1-16,-2 0-4 0,-1-4-4 15,-4 0-3-15,-3-6-4 0,-2 2-4 16,-2 0-4-16,-5-3-4 0,0-1-1 16,-6-2-1-16,0-2 0 0,-1 1 1 15,-4-5 5-15,-2 0 5 0,0-2 6 16,-3 1 6-16,5-1 10 0,-2 1 8 16,3 0 6-16,0 1 4 0,4 2 4 15,0 4 1-15,3 0-1 0,2 2-3 0,0 2-4 16,5 3-4-16,2 2-3 0,2 0-4 15,3 2-1-15,2 2-3 0,4 1 1 16,4 1 0-16,0 0-1 0,2-2 0 16,3 2 0-16,3-1-1 0,2-2 0 15,-1 0 0-15,-1-2 0 0,0 0 0 16,-2-2-1-16,-4 0 0 0,-4-1 1 16,-4 0-1-16,-3 0 1 0,-10 2 0 15,2-1 0-15,-6 1 1 0,-2 1-1 16,-2 2 1-16,-4 1 0 0,-1 2-3 0,1 0-2 15,-4 3-4-15,-1-2-5 0,0 0-8 16,5 6 11-16,2-3-128 0,2-1-108 16,6 1-274-16</inkml:trace>
  <inkml:trace contextRef="#ctx0" brushRef="#br0" timeOffset="110537.0056">15733 5822 484 0,'-3'-2'123'16,"-1"-1"4"-16,-4 2-60 0,1 2-26 0,1-1-9 15,-2 5-7-15,1 1-9 0,0 4-3 16,1 2-5-16,2 3-1 0,0 1-2 16,3 2-1-16,1 1 0 0,2 0 1 15,3 0 0-15,3-1 0 0,0-3-1 16,2-2 2-16,0-1-2 0,1-2 0 16,2-1-1-16,0-3 0 0,-2-2-1 15,1-2 0-15,-1-3-1 0,-1-2 0 16,-2-3 0-16,-2-5 0 0,-2-1-1 0,-1-3 1 15,-5-2 0-15,0-4-1 0,-1 2 1 16,-4-3-2-16,-4-2-2 16,-2 1-3-16,-6-1 0 0,1-1-1 0,-2 4-1 15,1-1 1-15,1 0 1 0,3 3 2 16,1 1 3-16,3 2 2 0,4 3 1 16,-1 0 2-16,1 1 3 0,2 4 1 15,3 1 1-15,2 2 1 0,1 1 0 0,3 2-1 16,0-1 0-16,4 1-2 15,0 0 0-15,5 1-1 0,3-1-1 0,2-1-1 16,2 2-1-16,3 1-1 16,3 0-2-16,-2 0-9 0,1 1-6 0,-2 2-11 15,-2 0 68-15,-1 0-193 0,-6 1-130 16,-3 2-338-16</inkml:trace>
  <inkml:trace contextRef="#ctx0" brushRef="#br0" timeOffset="111016.7518">16062 5812 517 0,'2'-5'122'0,"-1"2"2"0,1-2-73 16,0 2-23-16,-1 2-4 0,2 4-3 15,-1-1-4-15,-1 4-2 0,1 1-1 16,-2 1-1-16,0 0 0 0,0 2 1 15,-1 0 0-15,0 2-1 0,-2 4 1 0,0-1-1 16,0 4-1-16,1 1 0 0,-2 0-2 16,2 0 0-16,-1-1-1 0,1-2-2 15,2-1-1-15,0-3-1 0,1-2-1 16,3 2 0-16,-2-5-3 0,4 0 0 16,-1-5 0-16,3 1 0 0,1-3 0 15,2-1 0-15,2-1-1 0,-2-3 1 0,0 1-1 16,2-2-2-16,-2-3-2 15,-2 0-5-15,-2-3-3 0,-1 1-8 0,0-1-4 16,-2 0-5-16,-3-1-5 0,-4-3-9 16,0 3-107-16,-2-2-109 0,-3 0-267 15</inkml:trace>
  <inkml:trace contextRef="#ctx0" brushRef="#br0" timeOffset="111191.2979">15994 5800 599 0,'5'-6'139'0,"0"-3"2"0,0 2-92 0,2 1-22 16,6 1-8-16,1 0-5 0,2 0-6 15,1 0-2-15,4 2-4 0,0-2-5 16,1 1-10-16,0 3-12 0,-2 0-119 16,-2-2-117-16,-1 2-296 0</inkml:trace>
  <inkml:trace contextRef="#ctx0" brushRef="#br0" timeOffset="111603.0593">16305 5842 485 0,'2'0'126'15,"0"1"4"-15,-1 1-32 0,0 3-61 16,0 4-8-16,2 2-4 0,0 2-3 0,2 6-2 16,1 2-2-16,-1 1-2 0,1 1 0 15,2-1-2-15,-1-1-2 0,-1-3 0 16,0-3-1-16,1-4-2 0,-1-1-2 16,1-3-2-16,2-3-1 0,-2-3-1 15,4-2 0-15,-1-3-1 0,1-1 1 16,1-5 0-16,-2-2 1 0,1-3 0 15,0-2 0-15,-1-2-1 0,-1 0 0 16,0 0-1-16,-2 1-1 0,1 4 0 0,-3 3 0 16,-2 3-1-16,0 5 0 0,-1 3 0 15,-3 3-1-15,1 3 1 0,-1 6-1 16,2-1-1-16,1 3-2 0,1 2-4 16,-1-2-4-16,4 0-6 0,1 0-6 15,1-1-4-15,1-3-4 0,-2 0-5 16,2-4-7-16,0-1-21 0,0 1-79 15,0-5-96-15,-2-2-232 0</inkml:trace>
  <inkml:trace contextRef="#ctx0" brushRef="#br0" timeOffset="112432.903">16592 5715 508 0,'0'2'128'0,"-3"-4"2"0,3 1-61 16,0 1-32-16,1 0-9 16,1 1-5-16,-1 1-5 0,1-1-3 0,2 1-1 15,-2 0 1-15,2-1-2 0,0 0 0 16,1 0 0-16,0 1 0 0,-2-2 0 15,2-2-3-15,0 2 2 0,0 0 0 16,-1 0-2-16,-2-1-1 0,-1 1 0 16,3 0-2-16,-4 0 0 0,0 0-2 0,-1 0 0 15,1 0-1-15,0 1-1 0,0-1-2 16,0 0-1-16,0 0 0 0,-2 2 0 16,4-2 0-16,-1 0-1 0,-1 1 1 15,-1-1 0-15,1 0 0 0,1 1 0 16,-1-1 0-16,0 0 1 0,0 0-1 15,0 0 1-15,1 1 0 0,-1-2 1 16,1 1 2-16,-3-2 0 0,2 2 1 0,0-2 0 16,0 1 2-16,0 1 0 0,0 0 0 15,-1-1-1-15,2 2 0 0,-2-2 1 16,-2 1-1-16,1-3-2 16,-1 2 2-16,1 0-1 0,-1 0 1 0,1-2 0 15,1 2 0-15,-2-1 0 0,2 0 0 16,-1 0-1-16,0 1-1 0,1-1 0 15,1 2-2-15,0-1-1 0,3 1 0 16,0 0 0-16,1 0-1 0,3-1-1 0,1 0 0 16,1 0 1-16,6-1 0 0,1 2 0 15,2 0 0-15,2 2 0 0,0-1 0 16,2-1 1-16,-1 1-1 0,-7 0 0 16,0 0 0-16,-3-1 0 0,-3-1 0 15,-3 1 1-15,-4 1-1 0,-1-1 0 16,2 2 0-16,-2-2 1 0,-2 2-1 15,-1 1 0-15,2 0 0 0,-2 1 0 16,1 2-1-16,-1 0 1 0,1 2-1 0,-2 0-1 16,3 2 0-16,-2 3 0 0,1 1 0 15,2 1 0-15,0 2-1 0,2 2 0 16,1 2 1-16,1 0 0 0,0-1 0 16,3 2-1-16,-3-2 0 0,1 1-1 15,-1-2-1-15,0-2-1 0,-1-3 0 16,0 0 0-16,-2-3 0 0,0-1 1 15,1-3 2-15,-2-1 0 0,-2-1 2 16,0 0 0-16,-2-1 1 0,0-2 0 16,-2 1 0-16,0-1 0 0,-2 1 0 0,-3-1 0 15,1 0-5-15,-5 2-10 0,2 1-13 16,-3-1-11-16,0 2-15 0,-1 1-117 16,1 3-128-16,2 0-289 0</inkml:trace>
  <inkml:trace contextRef="#ctx0" brushRef="#br0" timeOffset="114064.7013">19539 6813 480 0,'-1'-9'123'0,"-3"1"5"16,-1-1-60-16,-2 3-24 0,0 4-8 15,0 2-4-15,-4-2-5 0,-1 5-4 16,0 3-4-16,-3 4 0 0,0 1-1 16,0 1-2-16,2 2 0 0,3 5-2 0,3 1 0 15,2 2-3-15,1-3-1 0,4 4-2 16,2-1-1-16,1-3-1 0,2-2-1 16,4-1-2-16,2-5 1 0,2-1-2 15,4-4 1-15,2-5-1 0,2-1-1 16,1-3 0-16,-2-5 1 0,1-3-1 15,-2-2-1-15,-3-3-1 0,-3-2 0 16,-2-3-1-16,-4-1-2 0,1 1 0 16,-5-1-1-16,0-3-1 0,-3 2-1 15,-3-1-1-15,-3-2-2 0,-2-1-3 0,-6 0-2 16,-4 0-1-16,-3 4 2 0,-2 1 1 16,-4 3 2-16,-1 5 3 0,2 1 3 15,3 4 3-15,3 2 3 0,4 1 2 16,4 0 3-16,5 3 1 0,3 0 0 15,4-1 2-15,1 1-1 0,4-1 1 16,4 0-2-16,5 2-2 0,5-3 0 16,4 0-1-16,4 1-1 0,2 0 0 0,2-1-1 15,-2 0-1-15,-1 1-3 0,-1 2-5 16,-5-1-10-16,-3 1-9 0,-2 2-17 16,-4 1-112-16,0 1-117 0,-4 5-283 15</inkml:trace>
  <inkml:trace contextRef="#ctx0" brushRef="#br0" timeOffset="114546.6372">19869 6664 501 0,'3'-9'130'0,"-1"2"8"15,-2 1-53-15,0 1-32 0,0 0-8 16,2 2-5-16,-2 1-6 0,0 3-6 15,-2 2-5-15,2 1-5 0,-1 5-3 16,-1 3-2-16,-1 3-2 0,-2 2 0 16,2 4 0-16,-2 5 0 0,0-1-1 15,1 1-1-15,1 2-1 0,-1-1 0 16,3 1-1-16,1 1-1 0,2-5-1 0,-1-2 1 16,3-1-2-16,0-4 0 0,2-1-1 15,0-4-1-15,-1-2-1 0,1-4 0 16,0-1 0-16,0-1-1 0,2-3 0 15,-1-3 0-15,1-1-1 0,2-2-3 16,2-2-4-16,2-2-6 0,-1-3-5 16,1 0-8-16,-1-4-7 0,1 0-7 15,-2-1-5-15,-1 0-8 0,-4-1 29 0,0 4-132 16,-4 0-111-16,-3 1-275 0</inkml:trace>
  <inkml:trace contextRef="#ctx0" brushRef="#br0" timeOffset="114769.6644">19903 6582 569 0,'-8'-3'144'0,"1"-1"6"0,-1 1-81 16,5 1-15-16,0 0-11 0,1 0-7 15,3 2-9-15,0 0-9 0,3 0-6 16,2 0-6-16,2-2-2 0,3 2-2 15,3 2-4-15,2-4-7 0,3 1-11 16,3 1-12-16,1 0-14 0,-2 1-117 16,-3-1-122-16,0 3-291 0</inkml:trace>
  <inkml:trace contextRef="#ctx0" brushRef="#br0" timeOffset="115259.6311">20177 6693 504 0,'0'4'120'0,"0"1"7"16,-1 1-69-16,1 3-22 0,0 3-5 16,0 1 0-16,0 2-1 0,1 3-3 15,0-1-4-15,2 0-3 0,-1-1-2 16,2 0-1-16,-1-2-3 0,2-3-3 16,0-2-2-16,1-1-2 0,0-2-2 0,-1 0-2 15,0-3 0-15,1-2-2 0,0-2 0 16,-1-3 0-16,2-3 0 0,-1-3 0 15,1-1 0-15,2-3-1 0,-2-3 1 16,1 0-1-16,1 0 1 0,-2 1-1 16,1 1 0-16,-3 2 1 0,0 2-1 15,-1 3 1-15,-1 3 1 0,-2 4-1 16,0 2 1-16,-1 2 0 0,0 3 0 16,0 1 0-16,-1 4-2 0,1 4 1 0,1 1 0 15,-1-1-1-15,3-1 0 0,-2 1 0 16,3 0-2-16,2-3-1 0,2-1-3 15,0-1-7-15,2 0-7 0,2-1-8 16,-1-4-8-16,4 0-13 0,-3-2-108 16,1-3-110-16,0-3-268 0</inkml:trace>
  <inkml:trace contextRef="#ctx0" brushRef="#br0" timeOffset="116073.454">20468 6575 595 0,'-3'-1'139'15,"0"-1"4"-15,2 0-96 0,1 2-13 16,3 2-6-16,0-2-6 0,2 1-4 15,2 1-3-15,3 0-1 0,4 1-1 16,0 0-1-16,1-1-1 0,1 1-1 16,1-1-2-16,-1-1 0 0,-1 1-3 15,-4-2-1-15,0 0-2 0,-1 0 1 0,-3 0-1 16,-3 0 0-16,-2-2 0 0,-2 2 0 16,0 2 1-16,-2-2-1 0,-1 1 0 15,0-1 1-15,0 1-2 0,1 0 0 16,-2 2 0-16,3-3-1 0,-2 1 1 15,1 0-1-15,2 0 0 0,-1-1 0 16,-1 0 0-16,2 2 0 0,0-2 0 16,2 1 0-16,-4-1 0 0,2-1 0 15,0 1 0-15,0-2 1 0,-1 0-1 16,0 1 0-16,-1-3 0 0,0 2 1 0,0-1-1 16,-1 1 0-16,2-1 0 0,-1 1 0 15,-1 1 1-15,2-1-1 0,0 1 0 16,0 0 1-16,1 1-1 0,0 0 0 15,0 0 0-15,1 1 0 0,0 0 0 16,3 1 0-16,-2 0-1 0,2-1 1 16,2 0 0-16,-1 2 0 0,2-1 0 15,3 0 0-15,-1-1 0 0,2-1 0 16,1 0 0-16,0 0 0 0,0-1 1 0,-1-2-1 16,-1 2 0-16,-1 0 0 0,-2-1 0 15,-2 1 1-15,-4 1 0 0,0 0-1 16,-1 0 1-16,-3 1-1 0,-1 3 0 15,-1 0 1-15,0 1-1 0,0 2 0 16,-1 0 0-16,1 3 0 0,1 1 0 16,0 0 0-16,1 1 0 0,0 2 0 15,1 3 0-15,1-1 0 0,1 2 0 16,1 0 0-16,2 2 0 0,-1 0 0 16,2-3 0-16,1-1 0 0,1 0 0 0,-1-1 0 15,1 1 0-15,-1-3 0 0,-3-1-1 16,2 1 1-16,-1-2-2 0,-1 0 0 15,-2-3 0-15,-1 0 0 0,0 0 0 16,-2-2 0-16,-2 2 0 0,0-2 0 16,-2-1 1-16,0-1-1 0,-1-1-2 15,0 1-2-15,0-2-4 0,2 1-3 16,0-1-5-16,1-1-6 0,2 0-4 0,0 1-3 16,3 0-7-16,0-2-8 0,1 0-104 15,1-1-105-15,0-2-262 0</inkml:trace>
  <inkml:trace contextRef="#ctx0" brushRef="#br0" timeOffset="116293.8654">20905 6768 631 0,'-2'-6'154'16,"0"3"3"-16,-1-2-98 0,3 3-19 15,0 1-11-15,3-2-8 0,1 3-9 16,2 0-7-16,1 0-3 0,3 0-6 16,0 0-6-16,2 3-9 0,0-2-7 15,-1 0-10-15,1 1 3 0,-1 1-125 16,-1-2-114-16,-2 4-279 0</inkml:trace>
  <inkml:trace contextRef="#ctx0" brushRef="#br0" timeOffset="116476.3767">20882 6901 578 0,'2'3'130'0,"-1"-2"3"0,0-2-99 16,2 1-13-16,2 0-5 0,-1-3-4 15,3 2-4-15,1 0-4 0,2-2-3 0,1 2-8 16,1 1-11-16,-1 0-116 0,1 0-112 15,-3-2-285-15</inkml:trace>
  <inkml:trace contextRef="#ctx0" brushRef="#br0" timeOffset="117458.9257">21399 6618 407 0,'-3'-12'111'0,"-1"0"6"0,0 0-46 16,-1-1-15-16,1 2-9 0,0 4-5 16,1 0-3-16,1 3-6 0,1 4-5 0,0 2-3 15,2 6-5-15,-1 3-3 0,0 2-5 16,1 6-3-16,0 1 0 0,2 5 0 15,-2 3 2-15,0 1 0 0,-1 2 2 16,3 1 1-16,-2 0 0 0,1-2 0 16,2 0-3-16,1-6-2 0,0 0-2 15,0-10-1-15,0 1-2 0,1-4-1 16,1-5-1-16,-1-5 0 0,1-2 0 16,3-6 0-16,4-1-1 0,-2-5 1 0,1-3 0 15,2-4-1-15,2-2-1 0,-1-1 1 16,1 0 0-16,-1 1-1 0,0 2 0 15,-1 2 0-15,-4 3 1 0,-2 5-2 16,-2 5 1-16,-6 0-1 0,3 9 1 16,-3 1 0-16,-1 5-1 0,0 2 0 15,-1 4-1-15,0 1-3 0,3 3-4 16,-3-2-5-16,1 1-6 0,1-2-6 16,1 0-7-16,3-2-5 0,1-1-8 15,2 0 39-15,0-2-148 0,0-3-112 0,0-5-292 16</inkml:trace>
  <inkml:trace contextRef="#ctx0" brushRef="#br0" timeOffset="117761.2218">21815 6613 557 0,'-2'-1'130'0,"2"1"3"15,-1 1-88-15,0 3-13 0,0 2-4 16,0 3-5-16,-2 1-3 0,2 2-1 16,-2 4 1-16,2 2 1 0,0 2 0 15,1 1-1-15,1 2 0 0,2 0-1 16,0 0-2-16,1-2-3 0,0-2-3 16,1-1-4-16,-1-2-1 0,1-3-3 15,1 1-1-15,1-3-1 0,0-3-3 0,2 0-4 16,-2-5-7-16,0-3-6 0,-1-2-11 15,2-4-8-15,-2-2-13 0,-1-1 31 16,-3-5-141-16,1-1-112 0,-1-2-282 16</inkml:trace>
  <inkml:trace contextRef="#ctx0" brushRef="#br0" timeOffset="117942.1441">21806 6575 635 0,'0'-2'150'0,"0"-2"3"0,4 1-95 16,-1-1-23-16,4 1-13 0,1 0-6 15,3-2-6-15,3 1-4 0,2 1-3 16,2-1-6-16,0 0-11 0,3-1-10 16,0 3-17-16,-1 1-115 0,-3 1-122 15,-1 5-293-15</inkml:trace>
  <inkml:trace contextRef="#ctx0" brushRef="#br0" timeOffset="118385.8387">22066 6662 574 0,'2'2'134'0,"-1"-1"5"0,1 1-92 0,1 3-10 16,0 1-4-16,-1 2-2 0,2 3-2 15,0 0-3-15,-1 2-1 0,2 1-1 16,0 0 0-16,1 0-1 0,0 0-2 16,2 1-3-16,-1-1-1 0,0-2-4 15,1-2-3-15,-2 0-3 0,1-4-1 16,1-1-3-16,-1-4 0 0,-1-2-2 0,3-3 1 15,-1-5-1-15,1-1 0 16,1-5 0-16,1-3 0 0,-2-2 0 0,2-2 0 16,-1 1-1-16,0 2 0 0,-3 3 0 15,1 4 1-15,-5 2-1 0,2 5 0 16,-4 2 0-16,-1 2-1 0,0 2 1 16,-1 2 0-16,-1 2 0 0,1 2-1 15,-1 2-2-15,2 4-3 0,0-2-4 16,3 2-5-16,2-2-7 0,0 3-7 0,2-2-7 15,2-1-4-15,0 1-4 16,2-1-8-16,2-1 20 0,-5-2-125 16,1-4-108-16,1 0-275 0</inkml:trace>
  <inkml:trace contextRef="#ctx0" brushRef="#br0" timeOffset="118834.3174">22368 6530 547 0,'-3'-7'128'0,"-1"-1"6"16,2 2-87-16,0 3-14 0,4 0-3 16,0 3 0-16,2 1-4 0,1 1-5 15,2 0-5-15,4 3-1 0,1-4-3 0,2 0-1 16,2 1-2-16,1-4 0 0,1-1-2 15,2-1 0-15,-2 0-1 0,0-2 0 16,0 1 0-16,-5 2-1 0,-3-1 2 16,-3 2 0-16,-2 0 1 0,-4 4 0 15,2 0-1-15,-3 2 0 0,0 2-2 16,0 4 0-16,1 3-3 0,-1 1-1 16,1 3 0-16,0 1-1 0,1 2 1 15,0 0-1-15,2 4 0 0,-2-2 1 16,3 2-1-16,-1-2 0 0,1 0 0 15,1 2 1-15,-1-1-1 0,0-2-2 0,0-3-1 16,-3-1-2-16,-1-1-3 0,-1-1 0 16,-3-2-1-16,-2 0-1 0,-1-2 1 15,-5 0 0-15,-1 0 0 0,-1 0-1 16,0 0-3-16,-1-1-3 0,1-2-4 16,0 1-4-16,2-3-5 0,3-3-10 15,2 0-16-15,1-2-91 0,1 0-101 16,3-3-247-16</inkml:trace>
  <inkml:trace contextRef="#ctx0" brushRef="#br0" timeOffset="119296.8715">22940 6640 532 0,'3'0'127'0,"-2"-1"6"0,4 1-83 15,0 0-11-15,5 3-1 0,-2 0-3 16,2 2-2-16,2 0-1 0,2 2-2 16,-1 2-1-16,4 2-2 0,-2-1-3 15,2 1-3-15,0 0-4 0,0 0-3 16,-1-1-4-16,0-1-3 0,-1-2-2 0,-3-1-1 15,2-1-2-15,-3-2-2 16,0 0-4-16,-3-1-8 0,0-1-8 0,-3-1-10 16,-2 0-8-16,-1 0-8 0,-1-1-12 15,-1-1-86-15,-1-1-17 0,-2-2-91 16,1 0-191-16</inkml:trace>
  <inkml:trace contextRef="#ctx0" brushRef="#br0" timeOffset="119574.4205">23202 6556 473 0,'2'-9'130'16,"-4"4"7"-16,1 2-34 0,-1 1-50 16,-1 5-11-16,0 3-6 0,-1 3-5 15,-2 2-5-15,0 2-6 0,-3 4-3 16,-1 2-2-16,-1 0-2 0,-2 4-1 15,-1 1-1-15,-3 0-2 0,-1 4-1 0,-2-1-1 16,1 2-3-16,0-4 0 0,2 2-2 16,1-4-1-16,3 0-4 0,2-8-5 15,3-1-9-15,5-2-9 0,2-4-9 16,1-6-10-16,2-2-12 0,3-4-105 16,-1-6-109-16,0-1-258 0</inkml:trace>
  <inkml:trace contextRef="#ctx0" brushRef="#br0" timeOffset="119789.8141">23109 6510 550 0,'0'2'130'0,"-3"5"2"16,-1 3-79-16,0 3-21 0,1 6-10 16,-2 0-5-16,1 3-2 0,-1 2-1 15,-1 1-1-15,1 1 0 0,2 0 0 16,-1 2-1-16,0 0 0 0,4-1-3 15,0 0-2-15,1-4-2 0,2-1-2 16,-1-1-4-16,2-2-6 0,0-6-6 0,-2 0-7 16,1-4-7-16,-1-2-14 0,-1-2-56 15,0-3-51-15,-1-4-95 0,-2-1-211 16</inkml:trace>
  <inkml:trace contextRef="#ctx0" brushRef="#br0" timeOffset="119976.3155">22924 6760 478 0,'-1'-2'135'0,"-1"-1"4"16,-1 0-8-16,3 3-89 0,0-1-12 15,2-1-7-15,1 2-6 0,1 0-5 16,3-2-5-16,5 2-1 0,3-1-2 16,5-2-3-16,3 2-3 0,3-1-7 15,2-1-9-15,0-1-11 0,2 0-92 16,-4-4-26-16,1 0-100 0,-1 0-204 15</inkml:trace>
  <inkml:trace contextRef="#ctx0" brushRef="#br0" timeOffset="120544.816">23421 6458 427 0,'-2'-9'115'0,"2"3"6"15,-1-1-41-15,0 1-30 0,0 1-14 16,1 3-6-16,0 1-2 0,1 6-4 0,-2 3-1 16,2 5-3-16,0 4-2 0,0 6 0 15,-1 3 2-15,0 5 0 0,-2-1 0 16,-1 2 0-16,0 1 1 0,-1 0 0 16,0 0-1-16,2-1-3 0,1-1-3 15,-1-4-2-15,4-1-3 0,0-6-2 16,1 0-2-16,0-5-2 0,2-4 0 15,-1-4-2-15,2-3 0 0,-1-4 0 0,1-5 0 16,3-4 0-16,-1-3 0 16,2-5 0-16,2-5 0 0,2-3 0 0,2-3-1 15,1-2-1-15,1-1-2 0,3 2-1 16,0 3 0-16,0 5-1 0,-3 3 0 16,-5 7 0-16,-2 4 1 0,-3 7 1 15,-3 4 2-15,-4 5-1 0,-4 1 1 16,2 3 1-16,-1 5-1 0,-6 3 1 15,6 1 1-15,-2 0-1 0,1 3 0 16,0 0 0-16,2-1 0 0,0-1-1 0,6-3-5 16,-4 0-8-16,3-2-12 0,-2-5-9 15,3-1-13-15,1 1-52 0,-1-4-66 16,1-2-107-16,3-4-230 0</inkml:trace>
  <inkml:trace contextRef="#ctx0" brushRef="#br0" timeOffset="120794.1321">23782 6791 615 0,'2'-4'147'16,"-3"3"6"-16,1 1-94 0,-4 4-15 0,4 2-6 16,-1 2-4-16,0 2-6 0,0 2-4 15,1 4-6-15,0 0-2 0,3 1-4 16,0 1-2-16,1 1-3 0,3 1-2 15,0-2-1-15,3-2-1 0,0 0-3 16,0-5-6-16,1-1-12 0,0-3-10 0,0-3-11 16,-3-4-13-16,1-4-14 0,-2-3-106 15,-1-4-115-15,-3-6-261 0</inkml:trace>
  <inkml:trace contextRef="#ctx0" brushRef="#br0" timeOffset="120925.3483">23858 6604 631 0,'-8'-7'145'0,"1"3"2"0,5 0-107 0,-1 1-15 16,2 2-6-16,1 0-11 0,1 2-14 15,2 2-15-15,0-2-61 0,0 3-65 16,2 2-108-16,2 2-248 0</inkml:trace>
  <inkml:trace contextRef="#ctx0" brushRef="#br0" timeOffset="121237.0548">24061 6556 602 0,'-1'2'140'0,"-3"1"3"15,2 3-95-15,-2 2-16 0,0 2-8 16,0 4-4-16,-1 2-3 0,0 0-2 0,1 4 0 16,0 1 1-16,2 1-1 0,1 0 0 15,1 2-1-15,2-1-2 0,1 0-2 16,4-5-3-16,2 0-2 0,0-5-3 16,4-1-1-16,0-4-2 0,2-5-4 15,-1-1-6-15,0-4-5 0,-1 0-10 16,-2-2-7-16,0-3-10 0,-1-3-11 15,-1-2-105-15,-4-2-111 0,1 1-264 16</inkml:trace>
  <inkml:trace contextRef="#ctx0" brushRef="#br0" timeOffset="121438.9519">24043 6468 661 0,'-1'0'149'16,"2"-2"3"-16,5 0-107 0,2 1-18 16,4-3-8-16,3 0-6 0,4 2-4 15,3-3-3-15,0 0-6 0,2 1-11 0,2 0-12 16,2 1-17-16,-2-1-115 0,-1-1-122 16,-3 2-297-16</inkml:trace>
  <inkml:trace contextRef="#ctx0" brushRef="#br0" timeOffset="121857.4279">24362 6586 580 0,'0'4'135'0,"0"2"5"16,2 0-94-16,-2 0-10 0,1 2-4 15,-1 0-4-15,2 1-3 0,1 1-3 0,1-2-3 16,0 1-3-16,1-2-1 0,3 1-3 16,-1-2-2-16,3-5-1 0,0 0-3 15,-1-1-1-15,0 0-2 0,2-2-1 16,0-2 0-16,3-2 0 0,-3 1-1 15,1-2-1-15,1-2 1 0,-4-2 0 16,2 3-1-16,-3 1 1 0,-1 4 0 16,-3-1 1-16,-1 3 1 0,-2 1 0 15,2 5 1-15,-3 0 0 0,-2 1 0 0,-1 0-1 16,0 2-1-16,0 2-1 0,-1 0-2 16,-1 2-4-16,1-1-6 0,3 2-6 15,1-1-9-15,1-1-7 0,2-1-10 16,3-2 150-16,0-3-270 0,1-1-135 15,3-3-387-15</inkml:trace>
  <inkml:trace contextRef="#ctx0" brushRef="#br0" timeOffset="122399.0547">24582 6409 592 0,'-10'-3'139'0,"0"1"4"0,2-1-91 0,1 2-16 16,4 0-8-16,2 2-2 0,1 2-3 15,0-2-5-15,3 0-3 0,2 3-3 16,2-3-1-16,2 1-1 0,2 0-1 15,1-2 0-15,2-2-2 0,2 1-1 16,0 0-1-16,1 0 0 0,0-3-2 16,4 2-1-16,0-2 0 0,-1 0-1 15,2-1 0-15,3 1 0 0,-2-1-1 0,2 2 0 16,-3 1 0-16,-3 0 1 0,-1 1-1 16,-5 1 0-16,-3 1 0 0,-2 2 1 15,-3 1-1-15,-1-1 1 0,0 3 1 16,-3 2-1-16,1 3 1 0,-2 1 0 15,0 2-1-15,-1 3 0 0,0 0 0 16,0 2-1-16,1 1 1 0,1 0-1 16,1-1 0-16,2 1 1 0,0-3-1 15,-1 1 0-15,0-2 0 0,0-1 1 0,-3 0-1 16,0-3 0-16,-1-1 0 0,1-1 0 16,0 0 0-16,-2-1 0 0,-2 2 0 15,0-2 0-15,0 0 0 0,-3 0 0 16,0 1-1-16,-2 0-1 0,0 0-1 15,-2-1-1-15,-2 3-4 0,-1-3-4 16,-1 0-7-16,0 1-10 0,-2-2-8 16,0-2-13-16,0-1-113 0,2-1-118 0,2 0-281 15</inkml:trace>
  <inkml:trace contextRef="#ctx0" brushRef="#br0" timeOffset="123268.0308">24376 6621 518 0,'1'-3'124'0,"-1"2"3"0,-2-1-74 15,-1 2-19-15,6 0-9 0,-2 1-3 16,-2 0-3-16,0 1-2 0,1 3-2 15,-2 2-1-15,0 2 1 0,-2 1 0 16,2 1 1-16,-1 4-1 0,2 1-1 0,-3-2 0 16,2 0-2-16,1 1-1 0,1-3-2 15,-2 1-2-15,2-3-1 0,-1-1-2 16,2-1 0-16,1-2-1 0,-1-1 0 16,1-1 0-16,0-4-1 0,0-2-1 15,3-2 1-15,1-1-1 0,1-2 0 16,1-2 0-16,0-2 0 0,3-1 0 15,-1 0 0-15,0-2-1 0,0-1 1 16,1 1-1-16,0-2 1 0,0 2-1 16,0 1 0-16,1 2 1 0,0 0 0 15,1 2 1-15,-2 2 1 0,-3 2 0 16,1 2 0-16,-2 1 0 0,-1 2-1 16,-1 1 1-16,0 3-2 0,0 1 1 0,0 1-1 15,0 4 0-15,-3 0 0 0,1 1 0 16,-3 0 0-16,0 2-1 0,0-1-1 15,-2 2-3-15,1-2-5 0,-1-1-8 16,2 0-11-16,0 0-11 0,0-2-41 16,0-3-85-16,-4-1-113 0,3 0-261 15</inkml:trace>
  <inkml:trace contextRef="#ctx0" brushRef="#br0" timeOffset="131314.7265">14303 9687 281 0,'38'0'87'0,"-3"-2"7"15,4 0-27-15,-2-2-13 0,2-1-6 16,1-2-8-16,2 1-8 0,0 0-8 16,4 0-6-16,-1-2-2 0,3 2-3 0,5 0-2 15,6 4-1-15,1-4-1 16,3-1-2-16,2 0-1 0,4 1-1 0,1-3-1 16,2 3 0-16,-1-1-2 0,5-2 1 15,1 2-1-15,4 2 0 0,2 0 0 16,2 1 0-16,2 0 0 0,0-3-1 15,1 5 1-15,4 1-1 0,0-3 1 16,3 2-1-16,2-4 0 0,5 3 0 16,3-1 0-16,3-2 0 0,0 0 0 15,1-1 0-15,3-2-1 0,2 4 1 0,-1-2 0 16,0 1 0-16,-1 1 1 0,3 3-1 16,-1-2 1-16,-1 1 0 0,0-3-1 15,-2-1 1-15,2 2-1 0,-3 0 1 16,-1-3-1-16,0 0-1 0,-2 0 1 15,-2 4 0-15,-3-1-1 0,-4-2 1 16,-5-1 0-16,-4 3 1 0,-4 1 0 16,-4 0 0-16,-7-1 0 0,-4 1 0 0,-5-1 0 15,-10 2 0-15,-5-1 0 16,-7 0 0-16,-8 3-4 0,-8-1-9 16,-10 4-82-16,-9-1-36 0,-4 4-93 15,-14 1-217-15</inkml:trace>
  <inkml:trace contextRef="#ctx0" brushRef="#br0" timeOffset="138433.1386">7767 11467 75 0,'3'-9'0'16,"-2"-1"-10"-16,-1-2-54 0</inkml:trace>
  <inkml:trace contextRef="#ctx0" brushRef="#br0" timeOffset="138838.2616">7789 11121 308 0,'11'-17'89'15,"-1"-3"7"-15,0 0-43 0,1-1-8 16,-2 0-3-16,-2 0-2 0,0 3-12 0,-1 3-8 16,-1 1-4-16,0 5-2 0,-2 3-2 15,-1 1-2-15,0 2-2 0,0 4-1 16,-1 2-2-16,0 3 1 0,2 3 0 16,-2 5 1-16,-2 3 1 0,-1 7 2 15,1 1 0-15,-3 4 0 0,1 4 0 16,-3 2 0-16,1 2 0 0,-1 2-1 15,-2 3 0-15,2 3-1 0,1 9-1 16,-1 1-1-16,1 0-2 0,2 0 0 16,-1 0-2-16,3-1 0 0,-1-3-1 0,4-12-1 15,0-2 1-15,3-3 0 0,1-5 0 16,2-3-1-16,-1-5 0 0,1-3-4 16,0-1-4-16,-1-2-7 0,0-5-9 15,0-3-22-15,-1-2-88 0,-3-10-99 16,0-5-237-16</inkml:trace>
  <inkml:trace contextRef="#ctx0" brushRef="#br0" timeOffset="139671.3593">7809 11023 344 0,'-10'-18'80'16,"0"2"2"-16,0 1-57 0,2 5-6 16,1 2-8-16,-1 2-3 0,3 2 2 15,2 3 5-15,-1-3 3 0,2 0 3 0,2-3 3 16,0 2 3-16,3 0 1 0,1-1-3 16,2 0-6-16,3 2-3 0,0-1-3 15,4 4-4-15,4 0-1 0,1-2-3 16,3 2-1-16,1-1-1 0,3-1-1 15,1 1 0-15,1-2 0 0,2 1-1 16,0-1 0-16,2 0 1 0,2 2 0 16,2-1 0-16,3 2 0 0,1 1 0 15,4 0-1-15,1 1 1 0,3 1-1 0,-1-2 0 16,3-2 0-16,-1 0-1 0,2-1 1 16,3 0 0-16,1 0 0 15,2 0 0-15,6 1 0 0,-1 1 0 0,6 0 0 16,-1 0 0-16,3-2 0 0,2 0 0 15,2-1 0-15,1 0 0 0,2 1 0 16,0-2-1-16,2 1 1 0,2 0 0 16,1 1-1-16,1-1 1 0,0-1-1 0,1-1 1 15,3 1-1-15,1 1 0 0,1 1 1 16,-1-1-1-16,0-1 0 0,-2-3 1 16,1 1-1-16,-1 1 0 0,2 1 1 15,-2 0-1-15,-2-2 0 0,-1 0 0 16,4 3 0-16,-3 0 0 0,-1 1 1 15,-1 0-1-15,-3-2 0 0,1 3 0 16,-1 0 0-16,-5 0 0 0,0 1 0 16,-2 1 0-16,-1-1 0 0,-1 1 0 15,-2 0 1-15,-4 0-1 0,-5-1 0 0,-2-2 0 16,-3 2 0-16,-3-2 1 16,-6 2-1-16,-3 1 0 0,-2 1 0 0,-1 2 0 15,-6-1 0-15,-4 1 0 0,-7-1 0 16,-4 1 0-16,-5-1 0 0,-3 1 0 15,-4 0 0-15,-3 1 0 0,-2 0 0 16,0 1 0-16,-1 1 0 0,-3 0 0 16,2 1 0-16,-2 0 0 0,-2 3 0 15,1 4 0-15,0 4 0 0,0 5 0 0,0 10 0 16,-1 8 0-16,1 8 0 0,2 2 0 16,-1 3 0-16,1 5 0 0,2 0 1 15,0-3-1-15,3 1 0 0,2 1 0 16,1 1 1-16,2-1-1 0,2-6 0 15,1 0 0-15,-1-6 1 0,0-4-1 16,-3-6 0-16,2-7 0 0,-4-5 0 16,1-2 0-16,-3-2-3 0,0 1-3 15,-1-4-7-15,-1 3-4 0,-5-2-65 16,-2 4-42-16,-4-2-87 0,-9-2-196 16</inkml:trace>
  <inkml:trace contextRef="#ctx0" brushRef="#br0" timeOffset="140333.4643">7735 11942 391 0,'11'-8'86'0,"3"-1"1"16,5 4-65-16,5 3-7 0,-1 1-1 16,6 2 2-16,5 2 2 0,2 1 2 15,0-2 1-15,3-1 1 0,6 2-1 16,7-2-2-16,2-1-2 0,3-2-4 15,2-1-2-15,7-1-2 0,2 2-2 16,1-4-2-16,5 2 0 0,2-2-1 16,3 1-1-16,6 0 1 0,2-1 0 15,5 1 0-15,3 0 0 0,6 2 1 16,-1-2 0-16,2 0 0 0,1 2 1 16,6 0-1-16,-1-1 0 0,2-2 0 15,1 0-1-15,3 0 0 0,3 2 0 0,-1-3 0 16,-1 1-1-16,1-1 0 0,3 4-1 15,-2-1 1-15,-2-2-1 0,0 1 0 16,1 1-1-16,-2 1 1 0,-5-3-1 16,-3-4 1-16,-6 2-1 0,-2 2 1 15,-9 0-1-15,-4-1 0 0,-5-2 0 16,-8 2-1-16,-10 2 1 0,-3 0 0 0,-7 0 0 16,-11 1-3-16,-8 2-9 0,-8 3-5 15,-11 0-116-15,-4 7-109 0,-12 0-280 16</inkml:trace>
  <inkml:trace contextRef="#ctx0" brushRef="#br0" timeOffset="159557.5313">16429 10865 287 0,'-9'-9'71'0,"2"1"4"0,-1-2-38 0,0 2-12 15,-2-1-5-15,1 0 0 0,-2 2-2 16,2 1 0-16,-4 1-1 0,0-1 1 16,-1 0 0-16,-2 0 1 0,2-2 0 15,-6 1-2-15,1-2 0 0,-2 1-3 16,0 0-2-16,-1 1-2 0,-1 0-2 16,-2 1-2-16,2 2-2 0,-2-1-1 0,1 0-1 15,-7 0-1-15,1 0 0 16,-5 0 0-16,1-1-1 0,0 0 1 0,-3 1 0 15,-1-1-1-15,4 1 0 0,-1 3 0 16,0-2 0-16,-2 3 1 0,-1 1-1 16,-1 0 0-16,-3 0 0 0,-1 1 0 15,-1-2 1-15,1 1-1 0,-1 0 0 16,0-1 0-16,-2-3 0 0,3 5 0 16,0-1 1-16,0 3-1 0,-3-1 0 15,0-2 0-15,-2 1 0 0,3 2 0 16,-3-3 0-16,1 0 0 0,-2-1 0 0,0 1 0 15,3 1 0-15,2 1 0 0,1 2 0 16,-1-2 0-16,-1 1 0 0,1-1 0 16,0 1 0-16,-2-1 0 0,4-1 0 15,-3 1 0-15,1 0 0 0,0 2 0 16,4 1 0-16,1 1 0 0,-1 1 0 16,-1 2 0-16,0-2 0 0,1 0 0 0,-1 0 0 15,0-3 1-15,0 1-1 16,0-1 0-16,-1 0 0 0,2 1 0 0,2 1-1 15,0 1 1-15,2 2 0 0,-1-2 0 16,3 3 0-16,1 2 0 0,-1-1 0 16,0 1 0-16,-2 1 0 0,0-1 0 15,3 0 0-15,2 2 0 0,-3-2 0 16,4 0 0-16,2 2 0 0,2 0 0 16,-1 5 0-16,3-1 0 0,-3 2 0 0,3-1 0 15,2 2 0-15,-1 1 0 0,1-1 0 16,5-2 0-16,0 0 0 15,2 0 0-15,1-1 0 0,3 0 0 16,0-2 1-16,0 2-1 0,3-1 0 0,0 2 0 16,2-3 0-16,1 1 1 0,2 2-1 15,2 3 1-15,1-2 0 0,0 1 1 16,2 0-1-16,2 4 0 0,-1 4 1 16,3-2-1-16,2 0 1 0,0 3-1 0,2 0 0 15,2-2-1-15,1 0 2 16,0-4-1-16,1 0 0 0,-2-4 0 0,1 1 0 15,1 0 0-15,1 0 0 0,0-3 0 16,3 1 0-16,-1-1 0 0,1 2 1 16,-1-3 1-16,7 0 1 0,-4 0 0 15,2 3 0-15,2 1 1 0,0-2-1 16,4 2-1-16,2 0 0 0,-2 1-1 16,4-1-1-16,1-1 1 0,-1-2-1 15,2-2 0-15,-1-2 1 0,1-1 0 0,2-5 0 16,-2 1 1-16,5-1-1 0,1 0 1 15,0-1 0-15,4 0-1 0,1-1 1 16,2-1-1-16,2-1 0 0,-4-3 0 16,4-1 0-16,0 1 0 0,0-2 0 15,0 1-1-15,0 0 0 0,4 1 0 16,-2 1 0-16,2-2-1 0,0-2 1 16,-2 0-1-16,3 0 0 0,-2-1 0 0,1-1 1 15,1 2-1-15,0 0 0 0,3 0 0 16,-1 1 0-16,1-1 0 0,-3-3 0 15,0 0 0-15,0 1 1 0,0-1-1 16,-2-1 0-16,-2 0 0 0,2 1 0 16,1-1 0-16,-1-1 0 0,1-2 1 15,0-2-1-15,1-1 0 0,-1 0 0 16,-2-1 0-16,3 2 0 0,-3-1 1 16,1 1-1-16,-2 0 0 0,-1 1 0 15,0-1 1-15,0-1-1 0,-1-2 0 0,-2 1 0 16,1 2 0-16,-2-1 0 0,2 1 0 15,-2 1 1-15,0 0-1 16,1 1 0-16,-1 0 0 0,-1-2 0 0,0 0 0 16,-2-2 0-16,1-1 0 0,-4 1 0 15,1 0 0-15,0 1 1 0,-2-2-1 16,-2 2 0-16,2 0 0 0,-1 1 0 16,0 0 0-16,1-2 0 0,-1 1 0 15,-2-1 0-15,-1-2 0 0,-1-1 0 16,-3-5 0-16,-1 4 0 0,-1-3 0 0,-2 2 0 15,-3-3 1-15,-1 0-1 0,-1-1 0 16,-2 4 0-16,-3-4 0 0,-3 2 0 16,-2 2 1-16,-4 1-1 0,-3-1 0 15,-4 0 0-15,-1 4 0 0,-2-1 0 16,-1-1 0-16,-4-1 0 0,0 0 0 16,-2 0 1-16,0 1-1 0,-2-3 0 15,-4 2 0-15,0-1 0 0,-1-1 0 16,-2 1 0-16,0-3 0 0,-3-2 0 15,0-3 0-15,0-2 0 0,-7-5 0 16,4 0 0-16,-5-1 0 0,-1-1 0 16,-4 2 1-16,-2 3-1 0,-4 0 0 0,2 3-1 15,-10 2 0-15,-4 0-3 0,-10 3-3 16,-4 4-5-16,-10 2-8 0,-9 2-105 16,-7 6-101-16,-12 5-255 0</inkml:trace>
  <inkml:trace contextRef="#ctx0" brushRef="#br0" timeOffset="183382.3908">18991 14581 573 0,'-5'-1'161'16,"3"2"8"-16,-3-2-39 0,3 1-64 15,-2 1-11-15,1-2-10 0,1 1-11 16,-1 1-11-16,2-2-8 0,1 4-8 0,-1-5-12 15,1 0-17-15,1 1-21 16,0 0-16-16,2-2-125 0,-1 2-138 0,0-3-320 16</inkml:trace>
  <inkml:trace contextRef="#ctx0" brushRef="#br0" timeOffset="191633.4603">635 14586 545 0,'-2'-24'131'0,"1"2"7"15,-4-3-82-15,1 7-12 0,0 1-2 16,0 3-1-16,0 6-3 0,3 3-5 16,0 2-7-16,1 7-6 0,0 6-4 15,0 5-3-15,1 4-5 0,0 6-2 16,-1 5 0-16,1 6-1 0,-2 5 2 16,1 2-2-16,-2 4 0 0,-2-1-1 15,0 0-1-15,0 2 0 0,0-2-1 16,1-2-1-16,2-5 0 0,2-2-3 15,2-5-9-15,-1-4-12 0,4-6-11 0,1-7-12 16,0-4-12-16,1-5-113 0,1-5-120 16,0-4-271-16</inkml:trace>
  <inkml:trace contextRef="#ctx0" brushRef="#br0" timeOffset="191875.8038">870 14495 600 0,'-3'4'139'0,"1"4"4"15,-2 3-88-15,2 5-25 0,-1 6-7 16,4 6-1-16,-3 0 0 0,1 6-2 16,2 4-2-16,-2 0-1 0,2 3-1 0,1-2-4 15,3 0-3-15,0 2-2 0,4-2-3 16,-3-2-2-16,3-1-6 0,0-4-10 15,0-2-10-15,1-4-11 16,-2-5-16-16,-2-6-112 0,1-4-121 0,-5-4-279 16</inkml:trace>
  <inkml:trace contextRef="#ctx0" brushRef="#br0" timeOffset="192077.546">557 14792 642 0,'-18'-10'157'0,"1"2"4"16,3 3-96-16,8 5-24 0,6 4-13 16,5 0-9-16,5 3-8 0,3 0-6 15,6 2-3-15,4-1 0 0,4-2-2 16,5-1-4-16,3 0-7 0,3-3-9 16,2-2-10-16,1 0-11 0,0-3-122 15,-2-3-121-15,-6-4-295 0</inkml:trace>
  <inkml:trace contextRef="#ctx0" brushRef="#br0" timeOffset="192359.925">1237 14482 669 0,'-10'-5'162'0,"-1"0"3"0,-2 4-101 15,-3 2-21-15,0 7-11 0,-4 4-5 16,0 4-5-16,-4 5-5 0,0 5-1 16,-1 3-2-16,3 3-1 0,1 1 0 15,7 2-3-15,3 2-3 0,5 2-1 16,3-2-2-16,8 0-1 0,5-2-1 16,3 1-1-16,3-3 0 0,8-4-3 0,1-4-8 15,3-3-14-15,3-5-12 0,2-3-12 16,1-11-11-16,1-5 95 0,-5-6-217 15,1-4-132-15,-2-7-340 0</inkml:trace>
  <inkml:trace contextRef="#ctx0" brushRef="#br0" timeOffset="192782.6689">1333 14710 673 0,'-16'-6'166'16,"2"2"5"-16,3 2-85 0,4-2-40 16,2 3-16-16,5 1-8 0,2 1-6 0,8 2-6 15,1 0-5-15,2 1-2 0,2 1-1 16,4 0 0-16,2 0-1 0,1-2 0 16,-6 0 0-16,3-1 0 0,2 1 0 15,-1-3 0-15,-3 2-1 0,-2 1 0 16,-3-1 1-16,-1 3-1 0,-1 0 0 15,-5 3 0-15,-5 2 1 0,-2 0-1 0,-5 1 0 16,-3 1 0-16,-1 3 0 0,-1 0-1 16,-3-2 1-16,0 2 0 15,1 1-1-15,0 1 2 0,2 0-1 0,0-1 0 16,0-1 1-16,4-1 0 0,1-1 0 16,4-2 0-16,2-2 0 0,4-1 0 15,2-2 0-15,3-1 0 0,2 0-1 16,2 0 0-16,0-3 1 0,3 1-1 15,5-2 0-15,1 1 0 0,2-1 0 0,4-3-4 16,1 1-7-16,4 1-11 0,-2-5-12 16,0 4-10-16,-1-5-14 0,-2 2-120 15,-5 0-125-15,-2-3-290 0</inkml:trace>
  <inkml:trace contextRef="#ctx0" brushRef="#br0" timeOffset="193053.8243">1643 14482 663 0,'-5'-13'146'0,"3"2"0"0,1 3-109 0,6 4-17 16,4 6-6-16,-1-1-3 0,6 5-1 16,4 3 1-16,3 4 1 0,2 6 1 15,4 3 2-15,-2 2 2 0,2 6 0 16,-4-1 1-16,-1 3-2 0,-7-1-2 15,-2 2-2-15,-2 0-2 0,-3 0-4 16,-6 0-2-16,-3 0-1 0,-4 0-2 0,0 1-3 16,-6 1-6-16,-4-4-6 0,1-1-7 15,0-3-10-15,3-5-10 0,2-3-11 16,6-6-10-16,0-10-103 0,6-5-112 16,5-7-265-16</inkml:trace>
  <inkml:trace contextRef="#ctx0" brushRef="#br0" timeOffset="194270.0833">2231 14825 626 0,'-5'-1'162'16,"0"0"9"-16,0 0-82 0,0-2-22 15,1 3-7-15,1-2-9 0,0 0-10 16,1 1-10-16,-1 1-11 0,2 0-7 15,1 0-6-15,-1 0-8 0,1 0-12 0,1 1-20 16,0-1-20-16,3 2-20 0,0-1-119 16,-1-1-139-16,0 1-310 0</inkml:trace>
  <inkml:trace contextRef="#ctx0" brushRef="#br0" timeOffset="194673.4663">2424 14597 635 0,'-1'-4'156'0,"0"0"4"0,-2 3-101 16,2 3-14-16,0 5-7 0,0 6-7 15,1 4-9-15,-3 2-8 0,2 7-4 16,0 5-1-16,-1 1-3 0,1-2-2 0,1 3-2 16,1-2-2-16,1-3-8 0,0-2-10 15,2 0-11-15,1-3-11 0,0-5-12 16,2-2-119-16,-1-4-123 0,1-3-284 16</inkml:trace>
  <inkml:trace contextRef="#ctx0" brushRef="#br0" timeOffset="194921.8043">2561 14510 680 0,'-3'0'156'0,"-3"0"2"16,1 9-108-16,3 7-17 0,1 5-9 15,1 0-6-15,-1 4-4 0,1 2-2 16,0 6-2-16,1-2-1 0,3 2-1 15,1-1-2-15,1 0-1 0,1-2 0 0,-1 0-3 16,2-3 0-16,0-4-4 0,0-2-8 16,0-3-8-16,1-2-11 0,-1-2-12 15,1-3-11-15,-2-4-118 0,-1-3-122 16,-4-7-285-16</inkml:trace>
  <inkml:trace contextRef="#ctx0" brushRef="#br0" timeOffset="195103.3313">2413 14780 734 0,'-2'-6'166'0,"-1"1"2"0,4-1-124 0,3 1-15 16,3 0-10-16,2 1-6 0,2 2-6 16,1 1-4-16,1-1-6 0,1 1-10 15,1 4-8-15,2-1-12 0,3 3-10 16,1-1 53-16,1-1-179 0,1 2-126 15,0 0-320-15</inkml:trace>
  <inkml:trace contextRef="#ctx0" brushRef="#br0" timeOffset="195292.8428">2817 14874 684 0,'-1'8'167'16,"-1"-1"6"-16,-2 2-106 0,0-1-17 15,3 1-9-15,0 0-9 0,0 0-9 16,1 1-9-16,1-2-5 0,1 3-4 16,0-2-2-16,1 1-8 0,0 0-13 15,0-4-18-15,1 0-13 0,0-2 36 0,-1-4-168 16,0-3-138-16,2-5-327 0</inkml:trace>
  <inkml:trace contextRef="#ctx0" brushRef="#br0" timeOffset="195439.4496">2772 14521 617 0,'-11'-11'151'0,"4"2"0"15,-1 1-61-15,5 3-66 0,3 4-19 16,1 2-15-16,3 4-15 0,3 4-7 16,0 1-119-16,3 3-117 0,2 2-283 15</inkml:trace>
  <inkml:trace contextRef="#ctx0" brushRef="#br0" timeOffset="195718.7033">3165 14562 677 0,'-13'-1'157'15,"-3"2"4"-15,-1 1-108 0,-2 4-17 0,2 3-5 16,-1 5-5-16,2 1-5 16,0 4-4-16,5 5-4 0,1 4-2 0,3 3-3 15,2-2-3-15,5 3 0 0,2-2-3 16,7-1 0-16,-1-2-3 0,6-2-9 16,4-3-9-16,2-3-13 0,4-4-11 15,0-3-15-15,-1-6-117 0,0-2-126 16,-2-8-284-16</inkml:trace>
  <inkml:trace contextRef="#ctx0" brushRef="#br0" timeOffset="196118.2088">3193 14668 750 0,'-7'-3'173'0,"2"-1"2"15,1 2-113-15,3-1-30 0,2 1-12 16,4-1-6-16,3 3-4 0,3-1-4 16,1 1-1-16,3 1 0 0,4 2-2 0,2-1 0 15,1 1-1-15,1-1 0 0,-1 2-1 16,1-2 0-16,-3-1-1 0,-1 1 1 16,-5-1-1-16,0 0 0 0,-4 0-2 15,-3 1-2-15,-3 0 0 0,-3 2-1 16,-2 1-2-16,-4 1-1 0,-3 4 0 15,0-1 0-15,-2 5 1 0,-2 0 2 16,-2 1 1-16,2 2 0 16,0 0 2-16,0-1 3 0,-1-1 0 0,2 1 1 15,3-2 1-15,2-2 0 0,2 0 0 16,4-2 0-16,1 0 0 0,3-1-1 0,3-2-1 16,3-1 0-16,2-1 0 0,2-2 0 15,-1-2-1-15,3-1-3 0,0-2-6 16,2 0-8-16,-2-3-8 0,3 0-12 15,-3-1-9-15,-2 0 165 0,0-1-291 16,-3 2-141-16,-1-4-405 0</inkml:trace>
  <inkml:trace contextRef="#ctx0" brushRef="#br0" timeOffset="196369.536">3470 14459 633 0,'5'-11'142'0,"0"2"3"16,0 4-98-16,2 2-23 0,10 3-5 16,-3 3 0-16,3 4-1 0,1 4-1 15,6 5 1-15,0 2 1 0,2 3 1 0,0 3 0 16,1 3-1-16,0 0-2 0,-2 1-2 16,-3 1-3-16,-3 0-4 0,-3 3-3 15,-7-2-2-15,-5-1-4 0,-8 1-10 16,-4 0-11-16,-4-2-13 0,-3-4-11 15,1-3-11-15,2-3-101 0,4-5-14 16,1-7-93-16,5-7-187 0</inkml:trace>
  <inkml:trace contextRef="#ctx0" brushRef="#br0" timeOffset="196606.2831">3968 14668 765 0,'1'-1'183'0,"-1"1"3"0,2-2-93 16,1-1-51-16,2 3-21 0,1-1-9 0,1 0-4 16,4 2-3-16,3 0-5 0,0 1-8 15,5 1-9-15,3 1-11 0,2 0-14 16,-1-1-13-16,-1 1-15 0,-2-2-116 15,-3 2-124-15,-6-2-288 0</inkml:trace>
  <inkml:trace contextRef="#ctx0" brushRef="#br0" timeOffset="196798.7687">3993 14856 599 0,'0'0'160'0,"0"1"2"15,0-2-10-15,3-3-118 0,0 3-19 16,3-3-8-16,3 1-3 0,1-1-5 16,5 0-8-16,2 1-11 0,1 0-8 15,4 2-15-15,-1 0-25 0,1-1-94 16,1 0-112-16,-1 0-253 0</inkml:trace>
  <inkml:trace contextRef="#ctx0" brushRef="#br0" timeOffset="197278.0763">4702 14728 582 0,'0'-7'157'0,"-1"-4"10"16,-1 0-52-16,-2-4-51 0,3-1-9 15,-2-1-7-15,0-1-10 0,-2-2-10 16,2 0-8-16,0-1-6 0,-1 0-6 15,-2 2-4-15,1 6-1 0,1 1-2 16,3 4-1-16,0 7 0 0,2 4 0 16,2 4 0-16,-1 4-3 0,3 4-2 0,1 2-4 15,0 2-2-15,-1 2-2 16,1 1-2-16,-1-1 0 0,0 0 2 0,-1 0 2 16,-3-3 3-16,0-1 3 0,-1 0 2 15,-1-1 1-15,-2-2-1 0,1-3 0 16,-3-1 1-16,-2-2-1 0,-2-2 1 15,-1-2 1-15,-1-3 3 0,-1 1 3 16,0 0 3-16,-2-2 2 0,2-2 2 16,0 0 2-16,2 0 1 0,-2 1-1 0,1-2 0 15,2 2-2-15,3 0-2 0,4 1-1 16,2 0-2-16,3 0-1 0,6 0-1 16,3 2-1-16,2-2-2 0,2 1 0 15,3-1 0-15,1 0 0 0,2 0-1 16,2 2 0-16,1-4-1 0,2 4-3 15,1-1-4-15,1-1-5 0,1 1-7 16,-2-2-12-16,0 0-13 0,0-2-12 16,-2-1-8-16,-4 1-90 0,-2-2-25 15,-2 0-102-15,2 0-202 0</inkml:trace>
  <inkml:trace contextRef="#ctx0" brushRef="#br0" timeOffset="197552.377">5230 14546 677 0,'-1'0'175'0,"1"0"4"0,3 0-57 15,2 1-70-15,2 2-20 0,3-1-14 16,3 2-6-16,1-3-4 0,3 3-3 16,1-3-3-16,2 1-7 0,-1-2-7 15,0 2-11-15,-1-4-13 0,-1 4-11 16,-1-4-10-16,-4 2-126 0,-2 0-126 16,-4-1-300-16</inkml:trace>
  <inkml:trace contextRef="#ctx0" brushRef="#br0" timeOffset="197733.3939">5228 14703 704 0,'-4'2'170'0,"3"1"2"16,4-2-97-16,1 0-36 0,6 2-16 16,2-3-8-16,6-2-8 0,1 1-10 0,3 0-9 15,3-3-10-15,-1 1-11 0,1-4-9 16,0 0-16-16,-2 0-114 0,-1-2-118 15,-3-1-282-15</inkml:trace>
  <inkml:trace contextRef="#ctx0" brushRef="#br0" timeOffset="197964.7467">5517 14427 541 0,'0'-4'142'0,"0"2"4"0,3 0-28 0,0 2-83 16,2 3-9-16,2 2-4 0,2 1-3 15,1 3-4-15,4 4-2 0,2 3 0 16,-1 0 4-16,1 1 1 0,0 2 1 16,-1-1 1-16,-2-1-2 0,-7 0 0 15,-3 2-2-15,-5-1-6 0,-4 0-4 16,-11 0-9-16,-5 2-16 0,-2 4-24 0,-8 0-134 16,-7 1-142-16,-12 2-351 15</inkml:trace>
  <inkml:trace contextRef="#ctx0" brushRef="#br0" timeOffset="198986.4451">1133 15570 535 0,'-1'-16'142'0,"0"0"8"16,-3 5-47-16,-1 3-45 0,3 0-10 16,-2 8-8-16,0 4-4 0,2 6-7 15,-2 4-8-15,2 6-5 0,-1 4-6 16,0 5-1-16,-2 1-1 0,0 5-2 16,1-1-2-16,0 3-1 0,1-2 0 0,0-1-2 15,3 1-5-15,1-3-13 0,4-5-12 16,4-2-12-16,1-6-12 0,2-3-69 15,0-8-52-15,3-7-108 0,-2-7-217 16</inkml:trace>
  <inkml:trace contextRef="#ctx0" brushRef="#br0" timeOffset="199201.8766">1360 15508 671 0,'-2'-4'162'0,"1"5"4"16,0 4-89-16,0 7-30 0,1 3-13 15,0 6-7-15,0 3-3 0,0 7-3 16,1 1-3-16,1 3-3 0,1 1-1 16,1 1-3-16,2-1-2 0,0-1-2 15,4-2-2-15,-1-5-4 0,1-2-8 0,2-3-14 16,-1-4-13-16,-2-3-15 0,0-2-11 16,-3-2 55-16,-3-6-181 15,-1-3-129-15,-2-8-316 0</inkml:trace>
  <inkml:trace contextRef="#ctx0" brushRef="#br0" timeOffset="199380.3903">1171 15723 744 0,'-10'-2'180'0,"2"0"1"0,5 1-114 16,4 0-21-16,6 0-13 0,2 1-11 15,4 0-9-15,3 0-7 0,4 1-1 16,4 1-2-16,3 0-3 0,1 0-11 15,1-1-17-15,1 1-19 0,-4-4-19 0,0 4-121 16,-3-2-136-16,-2 3-314 0</inkml:trace>
  <inkml:trace contextRef="#ctx0" brushRef="#br0" timeOffset="199580.8528">1704 15901 645 0,'-1'7'172'0,"-1"-1"4"0,-1 3-37 16,0 1-91-16,2 1-16 0,-1 1-10 15,0 1-6-15,1 1-7 0,0-1-7 16,0 0-10-16,1-2-15 0,1-2-17 16,-1-1-12-16,1-2 70 0,3-5-199 15,0-3-137-15,0-7-338 0</inkml:trace>
  <inkml:trace contextRef="#ctx0" brushRef="#br0" timeOffset="199694.5599">1692 15691 547 0,'-10'-18'149'15,"2"6"5"-15,2 2-43 0,0 4-64 16,3 1-17-16,1 4-16 0,4-1-20 16,0 4-19-16,3 1-128 0,0 2-126 15,1 4-309-15</inkml:trace>
  <inkml:trace contextRef="#ctx0" brushRef="#br0" timeOffset="200099.4655">2131 15606 556 0,'2'-10'146'0,"-5"1"6"0,-3 2-63 15,-1 2-28-15,-3 4-8 0,-1 1-3 16,-4 3-5-16,-1 5-6 0,-1 5-3 16,0 3-5-16,1 5-3 0,0 3-6 15,4 6-4-15,2 4-5 0,4 0-2 16,6 1-3-16,1-3-2 0,3-1-3 16,3-2-1-16,3-4-3 0,5-1-9 15,3-4-12-15,5-2-16 0,7 1-13 16,0-9-13-16,2-4-14 0,2-6-116 0,0-7-121 15,-1-6-280-15</inkml:trace>
  <inkml:trace contextRef="#ctx0" brushRef="#br0" timeOffset="200485.4339">2318 15710 705 0,'-5'-4'176'0,"-1"0"3"0,2 2-85 16,1-2-47-16,3 3-18 0,3-2-9 16,1 2-7-16,-1 1-5 0,5 0-3 15,1 1-2-15,2-1-1 0,3 3 0 16,-1-1 0-16,2 2-1 0,0-1 0 16,-1-1-1-16,-1 0 1 0,-1 2-1 15,-2-1 0-15,-2-1 0 0,-3 2-2 16,-1-1 1-16,-4 3-1 0,-1 4-1 15,-5 3 0-15,-2-1 1 0,-2 2-1 0,-1 2 2 16,0 2-1-16,-1-3 2 0,-3 0 1 16,6 1 1-16,0 0 0 0,2-3 1 15,2-2 0-15,1 1 0 0,4-1 0 16,5 0-1-16,1-4 0 0,1 0-1 16,6 2-1-16,0-2 1 0,3-3-1 15,1-3-2-15,2-2-4 0,0-3-6 0,2-1-11 16,2-2-12-16,2 1-15 0,1-2-13 15,-1 0-120-15,0 1-127 0,-3-2-297 16</inkml:trace>
  <inkml:trace contextRef="#ctx0" brushRef="#br0" timeOffset="200734.3013">2637 15544 679 0,'1'-11'155'0,"3"5"4"0,0 1-96 0,2 2-33 16,3 4-10-16,2 1-2 0,1 4 2 16,1 3 0-16,3 3 0 0,3 2 1 15,-1 3 2-15,2 2 2 0,-3 2 0 16,0 2-2-16,-2 3-3 0,-4 1-4 16,-4 3-3-16,-2-1-5 0,-5-1-3 0,-1 2-5 15,-6-1-7-15,-1-3-10 16,-2-3-14-16,2-1-13 0,-1-2-16 0,4-3-12 15,1-6-122-15,4-6-126 0,5-4-297 16</inkml:trace>
  <inkml:trace contextRef="#ctx0" brushRef="#br0" timeOffset="200931.7745">3059 15668 715 0,'7'0'172'15,"-1"-1"4"-15,-1 0-106 0,2 1-27 0,3 1-13 16,1-1-7-16,0 1-8 0,1 0-7 16,1 0-8-16,0-1-4 0,-1 2-13 15,-1-1-15-15,-1 1-15 0,-1 1-12 16,-4-1-121-16,-4 2-127 0,-4 1-298 16</inkml:trace>
  <inkml:trace contextRef="#ctx0" brushRef="#br0" timeOffset="201098.3278">3050 15835 628 0,'1'1'178'0,"1"0"4"15,-2 0-18-15,1 2-105 0,2-1-20 16,4-1-15-16,1 1-10 0,2 0-5 16,3-1-5-16,2-1-6 0,1 0-8 15,4-2-8-15,2-2-12 0,2-1-17 16,3 3-16-16,0-2-123 0,1 0-132 0,-1 0-308 15</inkml:trace>
  <inkml:trace contextRef="#ctx0" brushRef="#br0" timeOffset="201642.4606">3696 15733 271 0,'-2'2'43'0,"2"0"-43"0,0-2-80 0,2-3-153 15</inkml:trace>
  <inkml:trace contextRef="#ctx0" brushRef="#br0" timeOffset="202442.7982">3775 15718 209 0,'-6'-1'61'0,"1"-1"8"0,0 2-21 0,2 0-3 0,-2-2 2 0,0 2 1 15,0-1-1-15,1 2-3 0,1 1-3 16,-1-1-3-16,-1-1-2 0,3 1-2 16,-2-1-2-16,-1 1 0 0,1-2-2 15,1 1-1-15,-2-1-2 0,2 1-3 16,0-1 0-16,0 1-2 0,2-2-1 16,-2 2-1-16,2 0 0 0,-1-1 0 15,-2 1 1-15,0-2-1 0,2 2 1 0,0-2-2 16,0 2 0-16,1 0-3 15,0-1-3-15,2 2-2 0,-1-1-3 16,0 2-3-16,0-2-1 0,1 1 0 0,-1 0-2 16,3 2 0-16,-3-3 0 0,1 2 0 15,1-1 0-15,0 2 0 0,0-2 1 16,-1-1-1-16,2 1 1 0,0 0-1 16,1-1 0-16,1 0 1 0,1 0-1 15,-1 0 0-15,2 0 0 0,2-1 0 16,1 1 0-16,0-1 0 0,-1 1-1 15,5-1 1-15,1 2-1 0,-1-2 1 16,3 1-1-16,1 0-1 0,0 0 1 0,0 1 0 16,2 0-1-16,0-3 0 0,2 2 0 15,0-2 0-15,2 0 1 0,2-2-1 16,3 2 1-16,4-2 0 0,4 2 1 16,2-1-1-16,5 0 0 0,5 1 1 15,0 1-1-15,2-1 0 0,-5-3-1 16,2 1 1-16,-3-1 0 0,-1 3-1 15,-1-3 1-15,-1 1 0 0,-3 2-1 0,0 1 1 16,-2-1-1-16,-4 4 1 16,-4-4-1-16,-5 4 0 0,-3-2 0 0,-6 1-2 15,-2 0-4-15,-5 1-6 0,0 0-6 16,-7-1-6-16,-4-1-10 0,-2-1-12 16,-2-1-12-16,-3 0-120 0,-4-2-126 15,-8-1-307-15</inkml:trace>
  <inkml:trace contextRef="#ctx0" brushRef="#br0" timeOffset="203068.1795">4143 15401 511 0,'1'-16'134'16,"-2"-1"6"-16,-1 0-56 0,1-3-28 15,0-1-9-15,0 0-4 0,-2 3-2 16,2 2-1-16,0 4 0 0,0 1-1 15,-1 5-3-15,1 1-3 0,0 5-6 16,1 2-5-16,0 4-4 0,1 4-6 16,-1 4-5-16,3 2-2 0,-1 4-2 0,-1 3-1 15,3 0-1-15,-2 0-3 0,3 0-5 16,0 1-13 0,-1 0-17-16,2-1-19 0,1 1-7 0,0-2-128 0,-1-1-137 15,-3-2-308-15</inkml:trace>
  <inkml:trace contextRef="#ctx0" brushRef="#br0" timeOffset="203580.3583">3651 15926 630 0,'-1'-6'151'0,"-2"4"3"15,1 3-98-15,2 4-15 0,0 4-5 16,3 3-5-16,-1 6-6 0,1 3-6 16,0 5-3-16,0 1-1 0,-1 1-4 0,2 1-4 15,-2 1-2-15,0-3-2 0,-2 0-2 16,2-3-10-16,-2-2-11 0,3-1-13 16,-1-4-13-16,2-3 41 0,2-3-167 15,-1-5-130-15,1-8-311 0</inkml:trace>
  <inkml:trace contextRef="#ctx0" brushRef="#br0" timeOffset="203795.7813">3863 15941 633 0,'0'3'158'15,"-1"4"5"-15,1 2-73 0,0 3-42 16,1 4-13-16,2 2-9 0,-1 2-5 15,-2-1-5-15,4 3-4 0,0 0-5 0,-1 0-2 16,0-1-2-16,0 3-2 0,0-4-3 16,2 2-10-16,-2-1-10 0,0 0-12 15,-4-6-13-15,3 1 11 0,-1-5-138 16,1-2-124-16,-2 0-294 0</inkml:trace>
  <inkml:trace contextRef="#ctx0" brushRef="#br0" timeOffset="203979.8265">3672 16164 718 0,'-7'-1'169'0,"2"-2"0"0,4 3-112 0,3-1-21 16,3 1-14-16,3 1-9 0,1-1-7 16,6 0-4-16,2 2-5 0,3-2-7 15,3 1-9-15,3-1-13 0,2 0-13 16,1-3-3-16,1 1-123 0,-1-2-119 15,-1-1-283-15</inkml:trace>
  <inkml:trace contextRef="#ctx0" brushRef="#br0" timeOffset="204225.5413">4285 15914 641 0,'-15'-2'170'0,"-1"1"4"15,-1 3-64-15,-1 4-56 0,-2 3-14 16,0 4-9-16,1 4-7 0,2 4-7 0,2 2-3 16,4 3-1-16,0-4-3 15,5 3-1-15,3-3-3 0,3-3-4 0,4 0-7 16,3-3-11-16,3-4-13 0,4 1-15 16,0-4-13-16,5-2-14 0,0-4-116 15,1-5-123-15,1-1-285 0</inkml:trace>
  <inkml:trace contextRef="#ctx0" brushRef="#br0" timeOffset="204594.4493">4326 15967 711 0,'-1'-7'157'16,"0"0"3"-16,5 4-115 0,-1-2-21 15,3 1-10-15,2 0-3 0,0 3-2 16,1 0-4-16,2 2-1 0,-1-1-1 16,1 1-2-16,0 2 0 0,1-1-1 15,-1 1 1-15,-1 0-2 0,0 1-1 16,-2 0-1-16,1 0-1 0,-3-1-2 0,-1-2-2 16,-3 4 1-16,0 1-1 0,-4 4 2 15,-1 0 2-15,-3 0 0 0,-2 1 3 16,0 1 1-16,-1 0 3 0,0 1 2 15,1-5 2-15,1 4 3 0,0-1 4 16,4-1 1-16,-1 0 0 0,0 0-1 0,3-4-1 16,2 1-3-16,1-2-3 15,0 1-4-15,3-1-1 0,1 0-1 0,3-1 0 16,2 0-1-16,1-2 0 0,1-2-3 16,1-2-5-16,1-1-7 0,2-2-8 15,0-1-12-15,1 1-11 0,1-1 47 16,-1 1-171-16,0 3-125 0,-2-4-322 15</inkml:trace>
  <inkml:trace contextRef="#ctx0" brushRef="#br0" timeOffset="204826.8276">4578 15732 643 0,'15'-6'148'15,"1"-1"6"-15,3 4-107 0,0 2-7 16,1 3-3-16,2 5 1 0,1 7-1 16,1 2-4-16,-5 6-2 0,0 2-4 0,-1 4-5 15,-2 2-3-15,-5 3-5 0,-5 1-5 16,-7 2-4-16,-4 2-11 16,-5 1-18-16,-7 3-25 0,-4-1-138 0,-10 1-149 15,-3-2-365-15</inkml:trace>
  <inkml:trace contextRef="#ctx0" brushRef="#br0" timeOffset="209753.716">179 17127 277 0,'-4'-10'97'0,"3"-2"7"0,-2-2-16 16,1-3-13-16,0-1-12 0,-1-2-10 15,2-2-9-15,-2 1-5 0,0-2-1 16,-1 1-2-16,2 4 1 0,-2-1-3 0,0 2-1 15,1 2-1-15,1 3-2 0,0 2-1 16,1 3-2-16,0 1-3 0,1 5-2 16,1 3-3-16,1 7-3 0,1 1-2 15,-1 7-2-15,2 6-3 0,-1 8-1 16,0 4-1-16,1 4 0 16,-2 0-2-16,-1 6-1 0,-1-3 0 0,0-1-2 15,-2-3 0-15,1-1-1 0,-1-6 0 16,1-2-2-16,1-5-6 0,4-4-16 15,-1-6-15-15,2-5-11 0,4-4-12 16,0-5-5-16,3-4-118 0,-1-6-117 0,1-1-261 16</inkml:trace>
  <inkml:trace contextRef="#ctx0" brushRef="#br0" timeOffset="209958.1735">383 16916 608 0,'3'-3'145'0,"-2"1"4"15,-1 1-83-15,3 6-24 0,-2 6-9 16,2 10-5-16,0 2-5 0,-1 5-2 16,1 5-1-16,-3 3-5 0,1 2-4 15,0-1-3-15,-1-8-2 0,1 4-3 16,2-4-10-16,-1 0-10 0,3-4-12 16,1-4-11-16,-1-2-11 0,1-4-52 15,-2-6-65-15,-3 0-101 0,1-6-224 16</inkml:trace>
  <inkml:trace contextRef="#ctx0" brushRef="#br0" timeOffset="210125.2343">224 17085 666 0,'-10'-12'161'0,"2"6"2"0,3 1-105 16,2 1-18-16,8 6-13 0,5 2-10 15,2 0-9-15,6 2-6 0,4 0-2 16,2 3-5-16,3-2-8 0,2-2-9 15,0-2-11-15,2 0-10 0,1-4-4 0,0 0-116 16,1-7-111-16,2 2-267 0</inkml:trace>
  <inkml:trace contextRef="#ctx0" brushRef="#br0" timeOffset="210342.6532">764 16884 627 0,'-19'3'155'0,"-5"3"6"0,0 5-93 16,1 7-16-16,2 3-8 0,3 4-6 0,3 0-7 16,4 7-8-16,3 0-6 0,5-1-5 15,4-4-5-15,3 1-2 0,5-5-2 16,4 0-3-16,1-3-4 0,6 1-12 16,5-2-12-16,3 0-12 0,1-5-10 15,2-3 55-15,-2-3-182 0,2-3-129 16,-1-7-320-16</inkml:trace>
  <inkml:trace contextRef="#ctx0" brushRef="#br0" timeOffset="210701.2337">887 17075 732 0,'-6'-4'163'0,"0"-1"2"0,2 2-124 0,3 0-17 15,2 1-8-15,3 1-5 0,2 0-3 16,0 0-3-16,2-1-2 0,3 1 0 16,2 1-1-16,-2 0 0 0,0-1 0 15,-1 2 0-15,-1 0-1 0,-1 1 0 16,-2 0 0-16,-3 2-1 0,0 1 1 16,-2 1-1-16,-2 1 1 0,-2 3-1 15,-1 1 0-15,-1 1 1 0,-3 3 0 16,-1 2 0-16,-1 0-1 0,-1 3 1 0,1-3 1 15,-1 3 1-15,1-1 2 0,3-2-1 16,2-1 1-16,1 0 0 0,4-2 0 16,3-1-1-16,2-1-2 0,2-2 0 15,3-1 0-15,3-4-2 0,1-2 0 16,0-3-7-16,3-1-10 0,2-3-13 16,0-1-12-16,3-4-17 0,1-2-117 15,0-3-126-15,-1 1-291 0</inkml:trace>
  <inkml:trace contextRef="#ctx0" brushRef="#br0" timeOffset="210947.5853">1112 16892 624 0,'4'0'138'0,"0"1"5"15,0 5-98-15,4 3-22 0,3 4-1 16,4 4 4-16,-1 4 1 0,2 4-1 15,4 0 0-15,-2 3 0 0,1 2-1 0,-5-1-3 16,-2 2-2-16,-3-1-4 0,-5 5-3 16,-3 2-4-16,-6-3-3 0,-4-1-2 15,-2-2-5-15,-1-3-13 0,0 0-12 16,0-7-14-16,-1-5-13 0,5-4-67 16,3-5-58-16,6-6-112 0,-1-4-228 15</inkml:trace>
  <inkml:trace contextRef="#ctx0" brushRef="#br0" timeOffset="211101.1629">1404 17139 520 0,'6'0'138'0,"1"3"5"16,-1-5-17-16,2 4-96 0,-1 0-10 16,0-1-4-16,1 2-6 0,0-2-12 15,2-1-13-15,1 2-14 0,-2 1-116 16,2-1-1-16,-3-1-93 0,1 3-187 15</inkml:trace>
  <inkml:trace contextRef="#ctx0" brushRef="#br0" timeOffset="211272.7048">1427 17287 616 0,'-5'6'161'0,"3"-1"3"0,-1 0-30 16,3-1-96-16,1-2-16 0,3 2-10 15,2-1-3-15,0 0-4 0,3 1-3 16,0-2-6-16,0 0-8 0,5-2-14 16,2 0-10-16,1-3 62 0,2 2-192 0,2-2-135 15,1 2-342-15</inkml:trace>
  <inkml:trace contextRef="#ctx0" brushRef="#br0" timeOffset="211870.2921">1851 17235 621 0,'-5'0'148'15,"-1"-2"4"-15,1 0-96 0,1 1-17 16,2 0-7-16,1 1-6 0,1 0-5 0,1 0-6 16,1-2-3-16,2 4-2 0,2-2-2 15,3 0 0-15,0 1 1 0,4-1 1 16,3 0 1-16,1 0 0 0,1 0-1 16,2-1 0-16,1-2-1 0,1 2-1 15,2 0-2-15,4-1-2 0,2 1-1 16,3-1 0-16,2 2 0 0,6 0 0 15,0 0 0-15,1-1 1 0,1 1 0 16,1-3 1-16,-2 2-1 0,0-3 1 16,4 2 0-16,0-3-1 0,6-1 0 0,2 1 0 15,1 1 0-15,5 0 0 0,0 1 0 16,-7-1-1-16,-2 2 0 0,-3 2-1 16,-5 0 0-16,-3 1-1 0,-3 0 0 15,-4 3-1-15,-1 1-1 0,-5 0-4 16,-4 1-9-16,-6-1-14 0,-5-1-16 15,-6 0-9-15,-3 0-10 0,-7-3-124 16,-4 0-127-16,-6-1-290 0</inkml:trace>
  <inkml:trace contextRef="#ctx0" brushRef="#br0" timeOffset="212522.9609">2106 16701 621 0,'-3'-8'159'0,"2"2"8"0,-3 2-87 16,4 4-25-16,2 2-10 0,0 4-10 15,2 6-8-15,1 5-6 0,-1 6-7 16,3 4-2-16,0 4-1 0,-1 0-2 15,0 1-1-15,0-1-3 0,-2 0-2 16,1-4-3-16,-3-3-6 0,1-5-8 0,0-1-11 16,0-3-8-16,-1-7-9 15,2-4-5-15,-2-8-3 0,-2-4 2 0,0-6 8 16,-1-5 12-16,-2-4 7 0,-5-6 8 16,1 0 5-16,-2 0 3 0,-1-5 3 15,2 0 0-15,-1 0 2 0,6 0 5 16,4 3 5-16,1 3 7 0,2 2 4 15,6 6 4-15,1 7 0 0,1 4-1 16,-1 5-4-16,3 2-5 0,0 4-5 16,3 1-4-16,1 5-2 0,1-1 1 15,1 3 0-15,-3 1 1 0,3 1 1 0,-2 0 1 16,-2 2 2-16,-1-1 0 0,-4 4 1 16,-3-1-1-16,-1 3 1 0,-7-1 0 15,-3 0-1-15,-7 0-2 0,-3 2-1 16,-8-1-1-16,-3-3-3 0,0-2-1 15,-1-3-5-15,2-3-8 0,4-1-9 16,3-7-12-16,6 1-7 0,5-3-10 16,5-1 35-16,2 0-154 0,5-5-115 15,2 1-297-15</inkml:trace>
  <inkml:trace contextRef="#ctx0" brushRef="#br0" timeOffset="212783.0317">2659 16644 635 0,'-12'3'157'16,"-3"0"6"-16,-4 2-80 0,-1 4-34 16,-2 3-11-16,4 4-10 0,2 6-4 15,2 1-5-15,2 4-4 0,5 1-4 16,3 1-3-16,5-1-2 0,3 1-2 15,3-2-1-15,3-1-2 0,6-2-6 16,1-2-10-16,4-3-8 0,1-3-13 16,1-5-11-16,1-6-14 0,0-5-116 15,-2-4-121-15,-2-6-283 0</inkml:trace>
  <inkml:trace contextRef="#ctx0" brushRef="#br0" timeOffset="213133.1167">2707 16754 639 0,'-1'-4'147'0,"0"1"3"0,2-1-90 16,1 2-33-16,4 2-11 0,2-1-3 0,0 2-3 16,3-1-3-16,0 1-4 0,3 2-1 15,-1-1-1-15,3 1 0 0,-1-1-1 16,-2 0 1-16,1 2-2 0,-3-3-1 15,-1 3-1-15,-4 0-2 0,-2 2 0 16,-4 0 0-16,-2 0 1 0,-1 1 0 16,-5 2 2-16,0 0 1 0,-2 0 1 15,-1 0 3-15,-3 1 0 0,1 3 3 16,1-2 1-16,2 0 3 0,0 2 3 16,2-4 1-16,4 5 0 0,3-2-2 0,6 0-1 15,-2-1-3-15,5 2-2 0,1-2-2 16,4-3-3-16,-1 0-4 0,4-4-6 15,-4-6-8-15,5 0-12 0,0-3-9 16,4-3 64-16,-2-3-191 0,-2-1-129 16,1-1-333-16</inkml:trace>
  <inkml:trace contextRef="#ctx0" brushRef="#br0" timeOffset="213340.5612">2988 16552 625 0,'2'4'139'16,"2"2"5"-16,1 3-104 0,1-1-12 16,2 6 0-16,1 3 2 0,-2 0-1 15,5 5-2-15,1 1-3 0,-1 6-3 16,-3 0-4-16,-2 3-3 0,-1 1-3 0,-2 4-4 16,-7 2-4-16,-3-1-8 0,-5 1-10 15,-2 3-17-15,-6-1-19 0,-2 2-119 16,-6-2-131-16,2-1-311 0</inkml:trace>
  <inkml:trace contextRef="#ctx0" brushRef="#br0" timeOffset="213782.6583">2324 17368 545 0,'-14'-2'153'0,"-4"-1"10"0,-4 2-25 15,-1 4-72-15,-1 1-11 0,-3 4-8 16,2 2-6-16,-1 3-7 0,1 3-6 16,6 5-5-16,3 1-4 0,4 2-4 0,5 3-2 15,5 0-2-15,7-2-4 0,6-1-2 16,5-3-2-16,2-4-2 0,7-3 0 16,2-6 0-16,3-3-1 0,2-4-1 15,-2-4 0-15,-2-6 0 16,-1-3-1-16,-7-4 0 0,-2-4-1 0,-6-3 1 15,-6-3-1-15,-4 1-2 0,-4-1-5 16,-5 1-6-16,-6 2-11 0,-5 4-9 16,-4 3-12-16,-3 3-11 0,-3 7-11 15,-1 4-2-15,1 1-106 0,1 4-107 16,2 3-262-16</inkml:trace>
  <inkml:trace contextRef="#ctx0" brushRef="#br0" timeOffset="214031.9925">2310 17545 653 0,'-10'2'162'0,"-3"2"6"0,1 1-84 16,-1 1-33-16,4 4-13 0,1 1-10 15,2 0-8-15,4 2-6 0,3 3-4 16,0 1-5-16,3 1-2 0,3 2-2 15,1 0 0-15,1-2 0 0,2-2-3 16,0-1-8-16,2-3-12 0,0-2-14 16,-1-4-12-16,2-1 23 0,-2-4-152 15,0-2-130-15,2-4-304 0</inkml:trace>
  <inkml:trace contextRef="#ctx0" brushRef="#br0" timeOffset="214352.7902">2646 17320 576 0,'-15'3'166'0,"-4"2"9"16,-2 5-17-16,0-1-92 0,0 6-12 16,1 2-11-16,6 3-6 0,0 3-9 15,6 3-8-15,3-2-6 0,4 4-4 16,3 2-3-16,5-2-3 0,2-3-4 16,3-2-9-16,4-5-10 0,3-2-15 0,4-5-16 15,0-4-13-15,2-3 145 0,0-5-274 16,0-3-146-16,-4 1-396 0</inkml:trace>
  <inkml:trace contextRef="#ctx0" brushRef="#br0" timeOffset="214686.4093">2711 17453 738 0,'-1'-3'159'16,"1"0"2"-16,2-2-126 0,2 3-17 15,2 0-6-15,0 0-1 0,1 0 0 16,1 1-2-16,3 2-2 0,1 2-1 16,0-2-1-16,-1 3-1 0,1 1 0 15,-2-1-1-15,1 4-1 0,-3-3-1 16,-4 3 1-16,-2 2-1 0,-2 1 0 16,-5 0 0-16,-1 1 2 0,-3-1 2 0,-4 5 3 15,0-3 3-15,0-2 3 0,-2 0 2 16,3 0 0-16,1-2 0 0,4 1-2 15,0-2-3-15,4-1-3 0,3 0-3 16,3 1-2-16,2-2-2 0,4 0 0 16,1-1-1-16,4 1-4 0,2-2-5 15,3-2-9-15,-1-2-11 0,4-2-10 0,-2-3-12 16,1-3-9-16,-2-1-13 16,-2-2-106-16,-2-2-116 0,-2 2-270 0</inkml:trace>
  <inkml:trace contextRef="#ctx0" brushRef="#br0" timeOffset="214893.3745">2948 17383 690 0,'4'-3'152'0,"0"3"3"0,2 0-117 0,0 2-13 16,3-1-5-16,0 0-2 16,2 3 0-16,3 2 0 0,1 2-2 0,-1 4-2 15,2 2-1-15,3 3-2 0,-4 4-1 16,0 4-3-16,-5-1-2 0,-5 3-2 15,-4 0-2-15,-3 1-2 0,-7 2-7 16,-6-2-10-16,-1 1-13 0,-2-3-15 16,0-3-128-16,-2 3-133 0,2-3-321 15</inkml:trace>
  <inkml:trace contextRef="#ctx0" brushRef="#br0" timeOffset="216029.9839">4995 15419 449 0,'3'-19'118'0,"-2"0"4"15,-1 2-37-15,2 3-43 0,0 0-8 0,-1 3-3 16,0 2 0-16,-1 2-2 15,0 5-4-15,1 3-1 0,-1 6-2 0,0 5-2 16,0 9-4-16,0 11-5 0,0 12-2 16,-1 11 1-16,1 15-1 0,0 9 1 15,2 14 1-15,0 8 2 0,-2 8 2 16,2 5 2-16,2 6 0 0,2 3-1 16,-4-1-2-16,1-4-2 0,2-4-1 0,3-3-4 15,-2-5-1-15,-3-8-3 0,-1-9 0 16,3-4-1-16,0-11-2 0,-2-8 1 15,-2-9 0-15,1-8-1 0,2-10 0 16,-2-8-6-16,0-11-12 0,-1-5-11 16,0-6-13-16,-2-11-20 0,0-6-116 15,-3-7-130-15,2-3-294 0</inkml:trace>
  <inkml:trace contextRef="#ctx0" brushRef="#br0" timeOffset="216252.0011">5206 16671 660 0,'4'-1'137'16,"0"0"0"-16,1 1-118 0,3 0-15 15,0 1-9-15,3 0-10 0,0 3 8 16,0-2-130-16,-2 2-113 0,-2 0-292 16</inkml:trace>
  <inkml:trace contextRef="#ctx0" brushRef="#br0" timeOffset="216420.0461">5237 16813 652 0,'-7'14'171'0,"3"-3"7"0,0-4-81 0,0 0-39 15,3 1-13-15,2-1-10 0,3-3-11 16,1 0-13-16,3-4-10 0,5-3-12 16,1-2-11-16,3-2-12 0,3-5-10 15,0 1-9-15,0-4-13 0,-1-2 10 16,-1-2-114-16,-3 0-108 0,-5-5-259 16</inkml:trace>
  <inkml:trace contextRef="#ctx0" brushRef="#br0" timeOffset="216620.5996">5436 16587 462 0,'1'3'125'0,"1"1"3"16,0 2-2-16,-1 2-95 0,3 1-9 16,0 2-2-16,-1 2 0 0,2-1 0 15,1 0-2-15,1 0 0 0,-1 2-1 16,-1-2-3-16,-2 2-1 0,0 3-3 16,-3-1-2-16,-3 0-1 0,-2 1-2 15,-2 0-1-15,-2 0-2 0,1-2-4 16,-2-3-9-16,-1-2-8 0,2-2-12 0,2 0 3 15,1-2-126-15,0-3-116 0,5-1-284 16</inkml:trace>
  <inkml:trace contextRef="#ctx0" brushRef="#br0" timeOffset="217169.8">5613 16506 518 0,'1'-27'126'0,"-1"-1"5"0,0 1-74 16,0 3-8-16,0 6 1 0,-1 3 2 16,-1 6-2-16,2 2-5 0,0 6-3 15,0 7-5-15,0 8-7 0,2 5-9 0,0 10-7 16,0 5-3-16,2 8 0 0,0 3-1 15,-2 3 0-15,0 4-2 0,-1-3 0 16,1 0-1-16,-2-2-1 0,1-3-2 16,2-4-4-16,1-2-6 0,0-6-13 15,5-4-12-15,1-7-17 0,0-5-16 16,1-7-122-16,0-8-133 0,-3-11-304 16</inkml:trace>
  <inkml:trace contextRef="#ctx0" brushRef="#br0" timeOffset="217391.7467">5771 16424 654 0,'-2'17'150'0,"2"5"6"16,-1 5-106-16,2 6-9 0,1 3-2 15,0 1-2-15,1 4-3 0,-1 3-6 16,0-2-5-16,1-1-5 0,1-2-7 0,-1-2-4 15,3-4-5-15,0-2-12 0,2-9-14 16,0 0-16-16,2-6-16 0,0-3-123 16,-3-3-135-16,-2-5-312 0</inkml:trace>
  <inkml:trace contextRef="#ctx0" brushRef="#br0" timeOffset="217699.9143">5621 16762 753 0,'0'0'170'0,"1"-1"1"0,2 1-121 16,5 2-23-16,2 3-13 0,4 0-6 15,2 1-6-15,2 0-9 0,3 0-5 16,2-2-6-16,3 1-4 0,2-3-5 16,1-2-4-16,1-1 2 0,-2-4 3 15,-1-1 2-15,0-1 5 0,-3-1 3 16,-4 1 6-16,-3 2 6 0,-3 4 7 15,-6 2 8-15,-1 6 9 0,-3 2 10 0,-3 2 6 16,-3 2 5-16,-1 2 1 0,-1 1-4 16,0 0-4-16,-1-2-8 0,0 3-7 15,0 0-8-15,2-1-3 0,-1-3-7 16,3 1-9-16,-1-1-16 0,2-2-16 16,-1-5-14-16,4-1-60 0,-2-5-69 15,1-5-117-15,3-7-246 0</inkml:trace>
  <inkml:trace contextRef="#ctx0" brushRef="#br0" timeOffset="217818.1092">6007 16432 617 0,'-4'-9'135'0,"-1"2"-1"0,2 4-102 16,0 3-36-16,2 5-128 0,1 1-114 15,0 5-289-15</inkml:trace>
  <inkml:trace contextRef="#ctx0" brushRef="#br0" timeOffset="218166.5472">6275 16481 649 0,'-7'-3'162'16,"-4"3"8"-16,0 5-93 15,-4 6-19-15,3 6-9 0,-3 6-8 0,2 3-8 16,-1 4-8-16,3 3-5 0,0 3-5 15,5 3-2-15,0 0-2 0,6 1-3 16,4-4-2-16,4 1-4 0,4-4-9 0,4-2-13 16,5-7-15-16,4-3-17 0,0-5-15 15,0-4-125-15,1-4-136 0,-3-8-309 16</inkml:trace>
  <inkml:trace contextRef="#ctx0" brushRef="#br0" timeOffset="218560.9326">6294 16639 744 0,'-4'-6'174'0,"2"3"5"15,2 0-111-15,2 1-27 0,4 0-12 16,1 1-7-16,4-1-3 0,2 2-4 15,3 0-4-15,-2 0-3 0,3 0-2 0,1 0-1 16,-1 0-2-16,-1 1-1 0,0-2 0 16,-3 2-1-16,1-2-1 0,-2 1 1 15,-4 0-3-15,0 0-1 0,-5 0-2 16,-1 1-2-16,-4 3-1 0,-2-1-2 16,-4 3 1-16,0 3 0 0,-5 2 2 15,1 3 2-15,-1-1 2 0,-2 2 1 0,1 1 3 16,2 3 1-16,1 1 2 0,1-1 1 15,2-1 0-15,3 0 1 0,2-1 0 16,6 0-1-16,-2-5-2 0,5 1 0 16,2-5-1-16,3 2-1 0,2-5-2 15,3-1-6-15,0-6-12 0,4-1-13 16,-1-3-15-16,1-4-12 0,-2-4-53 16,-1 3-73-16,-2-5-113 0,-2 2-244 15</inkml:trace>
  <inkml:trace contextRef="#ctx0" brushRef="#br0" timeOffset="218784.595">6544 16408 738 0,'1'2'166'0,"1"4"4"0,2 4-122 16,2 5-17-16,1 3-4 0,2 4 1 15,1 5-3-15,1 3-5 0,0 2-3 0,1 1-3 16,-3 2-2-16,-4 3-3 15,-1 1-2-15,-1 2-2 0,-6-1-2 0,-1 1-2 16,-1-5-3-16,-3 6-11 0,0-4-16 16,-3-1-19-16,1-5-13 0,0-6-128 15,1-2-140-15,5-7-320 0</inkml:trace>
  <inkml:trace contextRef="#ctx0" brushRef="#br0" timeOffset="218996.1056">6823 16707 735 0,'1'-4'175'0,"0"5"4"16,3 0-91-16,0 1-50 0,1-1-17 15,-3-1-10-15,7 2-1 0,-1 2-6 16,2 0-11-16,1-1-13 0,1 2-13 0,-1-1-14 15,6 2-17-15,-8-2-117 16,-3-1-127-16,0 5-292 0</inkml:trace>
  <inkml:trace contextRef="#ctx0" brushRef="#br0" timeOffset="219145.4104">6846 16886 710 0,'-1'4'178'0,"2"0"3"15,3-3-89-15,2 3-43 0,2-4-18 0,2 0-17 16,3-1-19-16,-1 1-31 16,1-1-107-16,1 1-38 0,0 0-128 0,-5 3-271 15</inkml:trace>
  <inkml:trace contextRef="#ctx0" brushRef="#br0" timeOffset="222409.2195">7293 16839 441 0,'-2'-7'113'0,"-2"1"6"0,-1-1-55 16,-1 5-17-16,-1-2-10 0,-2-3-3 0,1 4-1 15,-1 2-1-15,0 0-1 0,1 0 2 16,0 0-1-16,1-1 2 0,2 2 0 16,-1-1-1-16,2-3-2 0,1 2-4 15,-1 1-3-15,3-2-4 0,1 2-6 16,2 1-5-16,2-1-2 0,1 2-2 15,3 0-2-15,2 1 0 0,5 0 1 16,2 0 0-16,4 2 1 0,3 0 0 16,3-2 0-16,2-1 0 0,1 2 0 15,0-2 0-15,-1-2 1 0,0-2-2 0,2-3 0 16,-2 0 0-16,2 1-2 0,1-2 0 16,1 0 0-16,-1 1-2 0,0 2 1 15,-1 3-1-15,1 2 0 0,-2-1 0 16,-5 4 0-16,-3 0 0 0,-2 3 0 15,-3-3-1-15,-5 3-3 0,-2-1-4 16,-4-1-6-16,-2-3-8 0,-3 0-7 16,1 0-9-16,-4 1-9 0,1-3-7 15,-1 0-10-15,-3-3-112 0,0-2-115 16,-4-4-283-16</inkml:trace>
  <inkml:trace contextRef="#ctx0" brushRef="#br0" timeOffset="223259.4503">7346 15994 528 0,'-9'-10'127'0,"-2"1"5"15,-1 5-79-15,-4 0-10 0,0 3-4 16,-1 4-2-16,-1 2-3 0,0 6-3 16,-1 4-1-16,2 3-2 0,0 3-1 0,1 5-2 15,-1 0-4-15,4 3-3 0,3 0-2 16,6 3-4-16,2 0-3 0,6 1-2 15,6-2-2-15,3-1 0 0,4-4 0 16,4-5 0-16,3-4 0 0,0-6-2 16,4-2 0-16,-1-7-1 0,1-6 0 15,-1-3-2-15,-1-3 1 0,-1-4 0 16,-5-7 0-16,-5-2 0 0,-4-4-1 16,-4 1 1-16,-3-1-1 0,-5-1 0 0,-5-2-4 15,-5 5-4-15,-4 0-7 0,0 7-7 16,-7-2-3-16,-3 7-8 0,-1 4-5 15,0 7-3-15,3 5-1 0,2 10 1 16,-1-1-4-16,8 9 30 0,5 1-132 16,1 1-104-16,5 0-278 0</inkml:trace>
  <inkml:trace contextRef="#ctx0" brushRef="#br0" timeOffset="223493.8417">7298 16294 631 0,'-5'-10'159'15,"-1"2"9"-15,0 0-90 0,2 2-14 16,-1 0-10-16,3 4-7 0,1 0-11 16,2 5-7-16,1 2-9 0,3 3-7 15,0 2-4-15,4 2-3 0,2 4 0 16,0 1-1-16,2 3-2 0,1-2 0 16,-1-1-2-16,1 1 1 0,-1-2-1 0,-2-1-2 15,0-1-6-15,-1-2-11 0,-3-2-16 16,1-1-17-16,-3-3-12 0,0-3 105 15,-1-3-232-15,-1-2-138 0,-1-4-356 16</inkml:trace>
  <inkml:trace contextRef="#ctx0" brushRef="#br0" timeOffset="223778.0642">7716 16043 657 0,'-20'3'153'0,"-2"5"4"16,-1 2-105-16,-2 6-11 0,3 2-5 0,3 3-3 15,3 2-5-15,2 5-5 0,3 3-3 16,5 1-4-16,5-2-4 0,2 1-4 15,2-2-2-15,2-2-3 0,3-3-4 16,4-5-9-16,3 0-11 0,1-5-16 16,4-3-8-16,3-3-18 0,0-5-115 15,-2-3-125-15,-1-5-283 0</inkml:trace>
  <inkml:trace contextRef="#ctx0" brushRef="#br0" timeOffset="224141.8251">7742 16272 675 0,'-3'-6'161'0,"-2"1"3"16,3-1-91-16,3 3-37 0,4 0-14 0,-1 1-6 16,2 0-4-16,1 2-3 15,0-1-1-15,4 1-2 0,2 0 0 0,-1 1-2 16,1-1-1-16,3 1-1 0,-1 0 0 15,-2 1-1-15,-2 0 0 0,-1 2-1 16,-4-1 0-16,-3 4 0 0,-3-1 0 16,-4 0 0-16,-3 2 1 0,-4 1-1 15,0-1 1-15,-3 2 0 0,0 0 2 16,-1 1 3-16,1 1 1 0,3 1 1 0,3-2 2 16,0 0 1-16,6-2-2 0,1-1 0 15,3-2-2-15,2 0-2 0,2-1-2 16,3 0 0-16,3 0-2 0,3 0-1 15,0 0-6-15,4-4-9 0,2 0-11 16,0-5-14-16,1 1-10 0,-2-3-15 16,0-1-118-16,-2-2-123 0,-2-1-288 15</inkml:trace>
  <inkml:trace contextRef="#ctx0" brushRef="#br0" timeOffset="224361.7633">8038 16078 605 0,'0'-8'150'16,"1"3"4"-16,-1 5-50 0,1 1-70 16,2-1-10-16,1 5-5 0,3 1-2 15,0 6 0-15,3-2 0 0,0 4 0 16,2 2-1-16,-2 1-2 0,0 5-1 16,-3 0-3-16,-2 1-2 0,-3 4-2 15,0 1-4-15,-7 2-3 0,-1-1-9 0,-4 2-10 16,-1 2-15-16,-4 2-10 0,-1 0 16 15,-5 1-147-15,-1 0-127 0,0 2-304 16</inkml:trace>
  <inkml:trace contextRef="#ctx0" brushRef="#br0" timeOffset="224760.6924">7209 17017 667 0,'-4'-8'168'0,"-1"2"6"0,-1 5-102 16,1 6-16-16,1 5-11 0,-1 6-11 16,1 3-9-16,-3 6-11 0,3 3-4 15,-3 4-2-15,3 0-2 0,-1 2-2 16,-1-2-1-16,2 0-2 0,0-2-3 0,3-2-9 15,0-6-15-15,2-1-16 0,0-6-14 16,4-3-31-16,-2-7-97 0,0-4-123 16,1-2-264-16</inkml:trace>
  <inkml:trace contextRef="#ctx0" brushRef="#br0" timeOffset="225021.5874">7155 17067 675 0,'7'-14'152'0,"0"1"4"16,4 1-113-16,4 3-13 0,1-1-5 16,2 4-4-16,2 2-4 0,1 1-2 15,2 2-1-15,2 1-2 0,-1 2-1 16,-3 3-2-16,-1 4-2 0,-3-1-1 16,-5 6-1-16,-3 0-2 0,-3 3-1 15,-6 2 0-15,-4-2-1 0,-5 0 1 0,-6 1-1 16,-5 0-1-16,-6-2 1 0,-2-2-3 15,-1-2-3-15,0-1-6 0,5-1-8 16,1-4-13-16,3-1-10 0,7-3-11 16,5-4-115-16,5 0 0 0,1-2-95 15,5 2-183-15</inkml:trace>
  <inkml:trace contextRef="#ctx0" brushRef="#br0" timeOffset="225290.8878">7635 16974 669 0,'-16'1'169'0,"-1"3"5"0,0 1-97 16,0 3-21-16,1 7-11 0,0 2-11 15,1 3-10-15,3 2-6 0,0 1-5 16,2 3-2-16,2-2-3 0,5 2-1 0,3 0-1 15,2 1-2-15,2-3-2 0,2-2-3 16,5 0-5-16,2 0-9 0,1-2-12 16,1-4-14-16,2-5-12 0,0-3-12 15,1 1-122-15,-2-7-126 0,0-3-295 16</inkml:trace>
  <inkml:trace contextRef="#ctx0" brushRef="#br0" timeOffset="225688.8259">7749 17105 726 0,'-3'-6'165'0,"2"-3"3"15,2 4-121-15,-1-1-14 0,3 1-9 16,2 3-3-16,1 1-6 0,0-1-4 0,4 5-2 15,1-3-3-15,1 0-2 0,2 2 0 16,-1-3-2-16,1 1 0 0,-3 2-1 16,-2-2-2-16,-1 3-2 0,-3-1-1 15,-3 1 0-15,-3 3-1 0,-3 0 1 16,-2 1 0-16,-3 1 1 0,-2 2 2 16,-2-2 1-16,-1 4 2 0,0-1 1 0,-1 2 3 15,2-2 1-15,2 2 1 16,1-2 2-16,2-1 1 0,2 0-1 0,5-2-1 15,1-2-2-15,3 1-1 0,1-3-1 16,4 0-2-16,0 0-1 0,3-1 0 16,3 1-2-16,2-1 1 0,1-2-4 15,1-1-7-15,2 0-9 0,-2-1-12 16,2-2-16-16,-3-1-14 0,-1 0-123 16,-3 0 1-16,0-1-102 0,-2 0-192 15</inkml:trace>
  <inkml:trace contextRef="#ctx0" brushRef="#br0" timeOffset="225910.2441">7966 16877 587 0,'3'-4'147'16,"2"4"5"-16,1 3-58 0,2 0-53 15,3 6-9-15,1 1 0 0,3 5-1 16,-2 5-2-16,2 5-3 0,-2 3-1 0,1 4-3 15,-6 5-2-15,-5 1-5 0,-4 0-5 16,-2 2-2-16,-3 0-4 0,-4 2-9 16,-3-4-18-16,-2 1-23 0,-2 3-137 15,-4 1-146-15,-7-4-359 0</inkml:trace>
  <inkml:trace contextRef="#ctx0" brushRef="#br0" timeOffset="248415.9011">14394 13804 149 0,'-7'1'32'0,"-2"0"-1"0,-1-1-25 0,-1 1-4 15,2 2-2-15,-1-1 1 0,-1 1-1 16,0 2 0-16,-3-1 0 0,2 3 1 15,-2 0 1-15,3 2 3 0,-2-2 2 16,-2 0 2-16,-1 1 1 0,3 0 1 16,-2 2 3-16,0 0-2 0,2 1-3 15,1 1-1-15,1 5-2 0,0 0-1 16,0 5-1-16,2-1-1 0,-2 2-1 0,1 2 3 16,-1 2 2-16,0-3 2 0,3 2 1 15,-2-3 1-15,0 1-1 0,3 1-1 16,1 0-1-16,-1-3-3 0,4 0-2 15,2 1-1-15,2 1-1 0,2 0 0 16,2-2 0-16,3 3-1 0,4 2 0 16,1 2-3-16,3 0-5 0,2 1-7 15,2-1-9-15,5 2-18 0,1-2-16 16,2-1-38-16,-1-3-68 0</inkml:trace>
  <inkml:trace contextRef="#ctx0" brushRef="#br0" timeOffset="248634.7086">14784 14654 188 0,'20'-24'38'0,"0"-5"-1"0,-2-6-34 16,-3-5-3-16,-3-4-2 0,-3-2 1 16,-5-6 1-16,-4 1 1 0,-7-1 1 0,-1 2 0 15,-4 1 1-15,-7-2 3 0,-5-2 6 16,-6 3 5-16,-1 2 5 0,-5 3 1 15,-4 6 0-15,-7 5 1 0,-3 10-8 16,-5 10-15-16,0 13-30 0,-7 4-31 16,-3 8-49-16,0 6-107 0</inkml:trace>
  <inkml:trace contextRef="#ctx0" brushRef="#br0" timeOffset="249985.3543">14508 17329 316 0,'-17'-6'74'16,"-3"-1"3"-16,-1-5-46 0,1 4-11 16,-2-2-10-16,1 2-2 0,0-1-1 15,1 3-1-15,1 0-1 0,-1 2 1 16,2 0 0-16,-1 1 1 0,0-1 1 16,0 2 0-16,-1 0-1 0,1 2-1 0,2 3-1 15,0 0-1-15,0 7-1 0,1 3-1 16,1 1 0-16,0 2 1 0,3 4 2 15,0 1 2-15,2 2 1 16,3-1 1-16,2 4 0 0,2 2 0 0,5 4-1 16,0-1-3-16,4 6-1 0,3 0-1 15,1 1-1-15,3-3 0 0,1 0-1 16,1-3 0-16,3-1-1 0,1-4-1 16,3 0-1-16,3-3-2 0,0 0-4 15,5-1-4-15,3-1-6 0,4-2-7 0,1 3-9 16,0-6-4-16,0-2-3 0,1-5 2 15,-2-1 3-15,-2-5 5 0,-4-4 7 16,-2-4 9-16,-1-6 5 0,-2-4 4 16,-2 0 3-16,1-5 0 0,-2-2 2 15,-1-7 1-15,-5 1 0 0,-1 2 1 16,-2-2 0-16,-6-3 1 0,-3-2-1 16,-3-1 1-16,-7 4-1 0,-4-8 1 15,-4-5 1-15,-6-2 3 0,-3 1 2 16,-2 3 2-16,-4 0-1 0,-1 4-3 0,0 7-18 15,-2 9-40-15,-2 7-52 0,-3 2-122 16</inkml:trace>
  <inkml:trace contextRef="#ctx0" brushRef="#br0" timeOffset="251271.7968">14621 14886 234 0,'-11'-3'50'0,"-4"-1"0"16,1 2-40-16,1 2-7 0,-3-3-1 15,-1 2 2-15,-3 1 3 0,0 0 2 16,-3 1 2-16,-1 3 1 0,-2-2 2 16,3 4 0-16,-2 2-2 0,2 2-3 15,1 3-2-15,0 3-3 0,2 4-1 0,1 2 0 16,-1 1 1-16,-1 4 2 0,1 2 0 15,0-1 1-15,3 2 3 0,1-2 2 16,1 4 4-16,2-1 1 0,3-3 2 16,3 1 0-16,2-1 1 0,2 0-2 15,3-1-2-15,5 0-5 0,3 0-2 16,0 4-4-16,6-2-1 0,3 1-1 16,2 0-1-16,3 0 0 0,3-6-2 15,2-1-1-15,5-4-1 0,0-4-3 0,3-3-3 16,-1-6-1-16,3-1 0 15,0-4 0-15,1-3 1 0,-3-5 1 0,0-1 3 16,-5-7 0-16,1-1-7 0,-4-1-16 16,-1 2-38-16,-3 1-21 0,-5-2-58 15,-1-3-120-15</inkml:trace>
  <inkml:trace contextRef="#ctx0" brushRef="#br0" timeOffset="253266.1225">14591 16298 373 0,'-13'-4'78'0,"-2"0"0"0,-1 1-67 16,0 1-7-16,-1 1-4 0,-4 1-1 15,-3 1 2-15,-3 2 1 0,-1 2 3 16,1 0 6-16,0 3 6 0,0 2 3 0,1 2 2 16,4 3 0-16,1-2-1 0,3 3-3 15,-2 4-5-15,3 3-5 0,2 3-4 16,3 2-2-16,4 3-1 0,0 3 1 16,5 0 0-16,0-1 1 0,3 0 0 15,3-1 0-15,1 0 0 0,4-2 1 16,4-1-1-16,3 0 0 0,6 0-1 15,2-4 0-15,4-1-1 0,5-5 0 16,4-1 0-16,1-4 0 0,2-5-1 0,3-3 1 16,0-4-1-16,-1-3 0 0,0-3 0 15,-2-4 1-15,0 0-1 0,-1-4 0 16,0-4 0-16,-1-3 0 0,0-6 1 16,-2-4-1-16,-3-2 1 0,-5-6-1 15,-4 3 1-15,-6-4 1 0,-7-5-1 16,-10-1 0-16,-10-3 0 0,-8-2 1 15,-7-1-1-15,-10-4 1 0,-7 2 0 0,-3 5-2 16,-4 9-10-16,-6 5-99 16,-9 9-91-16,-7 11-241 0</inkml:trace>
  <inkml:trace contextRef="#ctx0" brushRef="#br0" timeOffset="269200.5105">19115 10239 382 0,'1'-17'106'0,"-2"5"7"0,0 2-50 0,1 5-5 16,-2 4-11-16,1 3-7 0,-1 7-7 16,1 4-4-16,-2 8-5 0,1 9-4 15,0 10-3-15,1 11-1 0,-1 12-1 16,1 12-2-16,-1 9-1 0,4 13 1 15,-2 8-1-15,0 8-1 0,0 8 0 16,3 2-2-16,0-2-2 0,-1 0-1 0,1-3-2 16,0-6-2-16,3-4 0 0,-1-11-1 15,-1-4 0-15,1-8-1 0,0-7-2 16,0-8-2-16,0-6-5 0,-1-11-6 16,1-4-9-16,1-8-8 0,-1-6-121 15,-1-9-116-15,0-11-289 0</inkml:trace>
  <inkml:trace contextRef="#ctx0" brushRef="#br0" timeOffset="270012.4437">18011 11165 413 0,'-19'-2'105'15,"0"-2"2"-15,0 2-39 0,3-2-36 16,2 3-11-16,1-2-2 0,4 2-1 15,4-1-5-15,0-2-2 0,5 1-3 0,2 1-1 16,1 1-2-16,6-2 0 16,2 1 1-16,2 1 0 0,7 3 2 0,2-1 0 15,3 1 0-15,2 0-1 0,-1 0 0 16,5 0-3-16,1-2 0 0,2 0-2 16,2-2 0-16,2 1-1 0,2 0 0 15,5-1-1-15,7 0 1 0,2 4-1 16,0-2 1-16,1 0 0 0,0-2 0 15,3 0 0-15,-1 3 0 0,-2-1 1 16,2 0 0-16,4 1 1 0,1 3 0 0,1 0 1 16,0-1 0-16,0-1 1 0,3 0 0 15,-2 2 0-15,1-3 0 0,1 0 0 16,0 0-2-16,-1 1 1 0,-1-4-2 16,-2 1 1-16,-2-1-2 0,-6-1 0 15,-4 0 0-15,-1-2 0 0,1 0-1 16,-2 2 0-16,-4 2 0 0,-5-3-3 15,-1 1-4-15,-7-1-4 0,-5 2-4 16,-7-1-5-16,-4-1-7 0,-5 3 0 0,-3 0-108 16,-4 0-98-16,-5 1-249 0</inkml:trace>
  <inkml:trace contextRef="#ctx0" brushRef="#br0" timeOffset="271163.9372">19210 10453 406 0,'-11'-6'101'0,"-2"3"5"16,-2 0-61-16,-2 1-7 0,0 2-5 0,-3 0-2 16,0 1-3-16,-4 1-5 0,0 1-4 15,-2 1-2-15,0-2-3 0,-1 2-2 16,0-1-1-16,2 2-2 0,-1 1-1 16,1 4-1-16,1-2-1 0,1 3 0 15,-2 0-2-15,1 3 0 0,-2 1-1 16,3 2 0-16,-2 0 0 0,1 3 1 15,0 1 1-15,2 1 0 0,0 1 1 16,-2 0 1-16,-2 3 0 0,2 0-1 0,-2 3 1 16,0 1-1-16,0 1 0 15,4 2 0-15,3 3 0 0,3 1-1 0,0 0 0 16,4-1-1-16,-1 2-1 0,2 1 1 16,2-2-2-16,-1 0 0 0,1 0 0 15,1-3 0-15,4 3-1 0,3-2 1 16,2 1-2-16,5 1 1 0,3-2 0 15,1-1-1-15,4 3 1 0,1-5-1 16,2 1 0-16,4-2 0 0,2-3 1 0,2-1-1 16,2 0 0-16,3-2 0 15,1 0 0-15,-1-3 0 0,0-2 0 16,0-3 0-16,4 0 0 0,0-2 0 0,0-6 0 16,0 1 1-16,4-2-1 15,3-2 0-15,3 0 0 0,-1-3 1 0,1 0-1 16,-1-1-1-16,-2 1 1 0,0-3-1 15,-4-1 0-15,-3-1 0 0,-1-1-2 16,-1 0 0-16,0-2-1 0,1-2 1 16,0-2-1-16,2-2 0 0,2-1 1 0,-1-3 1 15,2-3 0-15,-2 0 1 16,2-2 0-16,-3-1 1 0,-4-2-1 0,-1 0 1 16,-3-1-1-16,-1 0 0 0,-3-3-2 15,-2-1 0-15,-2 1-1 0,1-4 0 16,-2 2 1-16,-1-3-1 0,-3-2 2 15,-1-2 0-15,0 1 2 0,0-5-1 16,-2 1 1-16,-2-2-1 0,-2-2 1 16,-1 0 0-16,-1-2 0 0,-3-1 0 15,-2 2 1-15,-3-1-1 0,-2 2 0 0,-1 0 0 16,-3 1 0-16,-1 3 1 16,-2 2 0-16,-1 1 0 0,-3 1 1 0,-3 0 0 15,-5 2 0-15,-2 1 2 0,-2 1 0 16,-3 2 2-16,-2 2 1 0,-6 2 0 15,-3 2-1-15,-2 4 1 0,1 0-2 16,-2 5-1-16,-1-2-1 0,-1 1-3 16,5 1-4-16,4 3-6 0,4 0-6 0,1 4-9 15,5 1 5-15,2 3-130 0,3 1-115 16,4 3-289-16</inkml:trace>
  <inkml:trace contextRef="#ctx0" brushRef="#br0" timeOffset="273269.3361">19005 11033 315 0,'0'-3'95'0,"-5"-3"7"0,4 4-15 0,-1-1-37 16,1 1-7-16,-1-2-2 0,2 3-5 16,-2-1-7-16,5 4-2 0,-3-4-3 15,0 0-2-15,-1 1-2 0,1 1-4 16,0 0-2-16,1-1-3 0,1 1-2 15,1-1-1-15,2 1-1 0,2 0-1 16,2 1 1-16,2 0 1 0,1 3 2 16,1 0 1-16,2 2 0 0,0 1-1 15,1 2 0-15,-2 0-2 0,2 2-1 16,0 2-2-16,0 0-2 0,-1 1-1 0,-2-1-1 16,1 2 0-16,-1-1-1 0,2 0 1 15,-3-1 0-15,0 0-1 0,-1-1 0 16,1 0-1-16,-3-1-2 0,-1 1-4 15,-2-1-4-15,-1 0-4 0,0-1-3 16,-2-1-4-16,-2-2-4 0,2-1-6 16,-2-1-5-16,0-2-103 0,-2-2-103 15,-3-2-259-15</inkml:trace>
  <inkml:trace contextRef="#ctx0" brushRef="#br0" timeOffset="273730.7653">19300 11015 510 0,'-4'0'123'0,"-2"2"4"16,-4 0-68-16,-1 6-26 0,-1 2-7 16,0 2-2-16,-2 4-4 0,0 2-2 15,-2 2-1-15,1 1-1 0,-1-1-3 16,1 0-1-16,1 0-3 0,0-2-1 0,2-1-2 16,1-1-4-16,1-3-5 0,2 2-7 15,0-4-8-15,3-1-8 0,2-3-121 16,-1-2-117-16,3-4-290 0</inkml:trace>
  <inkml:trace contextRef="#ctx0" brushRef="#br0" timeOffset="275174.9603">18844 10782 385 0,'-3'0'102'0,"-1"-1"5"0,-1-1-51 16,1 1-14-16,1-1-3 0,-1-1-5 16,0-2-6-16,2-2-7 0,1 0-2 0,-2-1-2 15,2 0-1-15,1 0-1 0,0 0-1 16,1-1-1-16,0 2-1 0,2-2 0 15,-1 2 0-15,2-2-1 0,1 2 0 16,1 0-1-16,-1-1 0 0,1 2-1 16,0 1-1-16,0 0-1 0,0 2 0 15,-1-1-2-15,1 2 0 0,2-1 0 16,-1 3-1-16,0 0-1 0,2 0 0 16,0 3-1-16,-2-1 0 0,0 2 1 0,-1 1-2 15,1 1 1-15,-3 1-1 0,1 2 0 16,-1 0 1-16,-3 2-1 0,0 2 1 15,-2 0-2-15,0 1 1 0,-1-2 0 16,-3 1 0-16,-3 0 0 0,2-2-1 16,-4-2 1-16,1 2 0 0,-1 2-1 15,-1-2 1-15,0 0 0 0,2 0-1 16,1 0 0-16,3 0-1 0,-1-4 1 16,1-1-1-16,1-1 1 0,0-1 0 0,2-2 0 15,1 0 0-15,-1-2 0 16,2 1 0-16,2-1 0 0,-1 0 0 0,3 0 0 15,-1 0 1-15,2 0-1 16,0-1 0-16,1-1 0 0,0 2 0 0,2-1-1 16,0 0 1-16,2 0-1 0,2-1-4 15,2 2-5-15,0 0-8 0,0 2-7 16,4 0-13-16,-1 1-114 0,1-1-116 16,-3-1-279-16</inkml:trace>
  <inkml:trace contextRef="#ctx0" brushRef="#br0" timeOffset="277605.9496">19685 10442 342 0,'4'-6'101'0,"-1"-1"5"0,-2 0-12 15,-2 1-45-15,0-1-8 0,-2 2-3 0,1 2-6 16,-2-1-5-16,0 3-4 15,1-2-3-15,-1 1-2 0,-1 0-4 0,1 0-1 16,1 1-3-16,-1 2-2 0,0 1-2 16,0 1-2-16,-3 2 0 0,0 4-1 15,1 3-1-15,0 1 1 0,-2 5 1 16,4-1 0-16,-1 2 0 0,2 1 0 16,2-2 0-16,2-1 1 0,2-2-1 15,2-1 0-15,2-3 0 0,4-3 1 16,0-2 0-16,4-3 0 0,2-4 1 15,5-3-1-15,0-3-1 0,0-4 0 0,1-3-1 16,-1-1-1-16,0-3-1 0,-2-3 1 16,-5 0-1-16,-4-1 2 0,0 1 0 15,-6-1 1-15,-4 3 2 0,-5 0 0 16,-3 6 0-16,-4 1 0 0,-1 3-1 16,-6 5-1-16,-2 4-2 0,-3 4-5 15,0 6-8-15,1 5-5 0,0 5-7 16,1 5-8-16,4 3-12 0,4 2-111 15,0 0-112-15,6 2-269 0</inkml:trace>
  <inkml:trace contextRef="#ctx0" brushRef="#br0" timeOffset="278342.496">19642 11512 547 0,'-6'-1'128'16,"-4"2"3"-16,-1 2-85 0,-3 4-15 16,0 2-5-16,-2 2-3 0,-2 3-4 0,1 2-3 15,0 1-1-15,2 4-2 0,2 0-1 16,2 2 0-16,2 0-2 0,6 0-1 16,3 1-1-16,5-3-2 0,2-2-1 15,5-2-1-15,5-2-1 0,3-3-1 16,1-3 0-16,1-3-1 0,0-2 1 15,0-6 0-15,-1-4-1 0,-3-2 1 0,-1-6 0 16,-1-3-1-16,-2-3 0 0,-3-3 1 16,-2 0-1-16,-1-3 0 0,-4 0 1 15,-4 2-2-15,-3 2 1 0,-4 2 0 16,-2 4 0-16,-4 5 0 0,-1 6-1 16,-2 8-3-16,0 4-10 0,-2 6-10 15,1 6-10-15,-2 3 11 0,2 1-134 16,0 3-119-16,5 0-289 0</inkml:trace>
  <inkml:trace contextRef="#ctx0" brushRef="#br0" timeOffset="280377.6337">20758 11099 499 0,'-4'-2'119'0,"-1"-1"4"16,1 1-77-16,-1-1-12 0,3 1-4 15,-1-2-3-15,1 2-5 0,1-1-4 16,0 1-4-16,1 1-2 0,0-2-2 15,1 2-2-15,1 0 1 0,1 1-1 16,4-2 0-16,2 2 2 0,2-2-1 0,1 3 2 16,3 0 0-16,1-1 0 0,2 0-1 15,0 0 0-15,1 0-2 0,4 3-1 16,0-6 0-16,4 0-3 16,1-1-1-16,2 2 0 0,-1-2-2 0,1 3 0 15,-5-4-1-15,0 2-4 0,-4 5-4 16,-6 0-8-16,-2-1-5 0,-5 3-5 15,-3 1-7-15,0 0-4 0,-5 0-7 16,-1-2-27-16,-3-1-69 0,1 1-94 16,-4-3-224-16</inkml:trace>
  <inkml:trace contextRef="#ctx0" brushRef="#br0" timeOffset="281707.9907">20826 11130 251 0,'-7'0'84'0,"-1"0"9"0,2-2-2 0,0 1-33 16,0 0-7-16,0 0-2 0,0-2-5 15,0 2-7-15,1 0-7 0,-1-2-2 0,0 1-4 16,2-2-2-16,0 3-3 0,3-1-3 16,0-1-2-16,0 2-2 15,2-2-2-15,0 1-3 0,1 2 0 0,3-1-1 16,0-2-1-16,1 2 2 0,2 0 1 15,0 1 1-15,2 1 0 0,0-1 2 16,1 1-1-16,1 2 1 0,3 0-2 16,-2-1 0-16,1 0-2 0,0-1-1 15,2 1-1-15,2-1-1 0,0 0-1 16,-1-1 0-16,6 2-1 0,3 0 0 0,1 0-1 16,-1-1 0-16,-1 2 1 0,1-1-1 15,1-2 0-15,-2-1 0 0,0 0-1 16,1 0 1-16,1-2-1 0,0 1 1 15,2 0-1-15,1 1 1 0,-1 0-1 16,3 0 0-16,0-2 0 0,2 3 1 16,2 0-1-16,-1 0 0 0,1-1 0 15,-1 1 0-15,0 0 0 0,-4 0 1 16,0-1-1-16,0-2 0 0,-3 2 1 16,1 1-1-16,2 0 1 0,-3-1 0 15,4 3 0-15,1 0 0 0,2-1 1 0,5 1 0 16,0 0 0-16,1-1 0 0,3 0 0 15,-3-1 0-15,1 1 0 0,-2 0-1 16,0-1 0-16,-1 2 0 0,2-4 0 16,3 4 0-16,5-4 0 0,0 2 0 15,0-1 0-15,2-1 0 0,-1-2 0 0,1 0 0 16,-2 0-1-16,-2 0 1 0,-2-2 0 16,1-2 0-16,0 2-1 0,1 0 0 15,-3 0 1-15,-1 0-1 0,-4-1 0 16,-1 2 0-16,-4 0 1 0,-5 0-1 15,-3 4 0-15,-6-3 0 0,-2 2 1 16,-1 2-1-16,-3 0 0 0,-3 1 0 16,0 0 1-16,-4-1-1 0,1 2 0 15,-4 1 1-15,-1-2-1 0,-1 0-1 0,-2 3-4 16,-1-2-3-16,0 2-6 16,-3-1-7-16,1 0-7 0,-1 3-8 0,-2-1 99 15,-2 0-219-15,-1-4-128 0,0 4-348 16</inkml:trace>
  <inkml:trace contextRef="#ctx0" brushRef="#br0" timeOffset="283404.5713">19229 9662 435 0,'0'-11'116'0,"-1"-1"6"16,-1 0-47-16,1-1-23 0,1 1-8 15,-1 2-4-15,1 2-3 0,0 0-3 16,0 2-4-16,0 3-4 0,1 3-2 16,0 1-1-16,1 1-3 0,-1 6-3 0,1 3-3 15,0 3-2-15,-1 5-1 0,0 2-3 16,0 3-3-16,-1 3-1 0,-1 0-2 15,1 0-1-15,0-1-2 0,0-1-5 16,0-1-5-16,1-2-10 0,0-4-8 16,3-1-8-16,0-1-9 0,1-2 10 15,0-3-123-15,-2-5-109 0,2-4-269 16</inkml:trace>
  <inkml:trace contextRef="#ctx0" brushRef="#br0" timeOffset="283656.9457">19428 9590 582 0,'0'-5'138'0,"-2"3"4"0,0 0-94 16,0 5-15-16,1 2-6 0,1 3-5 0,-1 2-6 15,1 6-5-15,0 4-4 16,1 4-1-16,-1 2-1 0,-1 0-2 0,1 2-2 15,0-1-1-15,0-2-2 0,1 1-5 16,0-6-6-16,1-1-5 0,-1 0-6 16,1-5-8-16,-1 0-20 0,1-3-94 15,-5-3-102-15,0-3-250 0</inkml:trace>
  <inkml:trace contextRef="#ctx0" brushRef="#br0" timeOffset="283850.9463">19291 9764 579 0,'-6'-4'138'0,"-2"1"4"16,1 0-91-16,3 2-12 0,-1 1-10 15,3 2-6-15,4 0-6 0,1 0-5 16,3 2-5-16,3-1-4 0,1 1-1 16,5-2-1-16,0 1-5 0,3-1-8 15,2-2-8-15,4 0-9 0,1 0-13 0,0-2-108 16,1-1-111-16,1-1-263 0</inkml:trace>
  <inkml:trace contextRef="#ctx0" brushRef="#br0" timeOffset="284134.236">19743 9612 522 0,'-5'-4'122'0,"-3"2"3"16,-1-1-76-16,2 3-22 0,-2 2-4 0,2 1-3 16,-2 1-4-16,1 3-1 0,-2 3 0 15,1 1 0-15,1 1 0 0,-2 2 0 16,2 2 0-16,1 1-1 0,1-2-3 16,3 1-1-16,0-1-3 0,2 0-2 15,3 0-2-15,2-2-1 0,0 1-1 16,3-2-1-16,0 0 1 0,3-1-3 15,1-1-7-15,1-2-6 0,1-4-6 0,3 0-9 16,0-3 0-16,0-2-120 0,-1-1-111 16,0-3-268-16</inkml:trace>
  <inkml:trace contextRef="#ctx0" brushRef="#br0" timeOffset="284584.2811">19819 9651 468 0,'1'-1'122'0,"2"-3"3"0,-2 2-24 15,2-2-76-15,2 2-6 0,-1 0-2 0,4 0-3 16,-1 2-4-16,0-1-2 0,2 2-1 16,1-1-1-16,-2 2 0 0,2 0 0 15,0 1-1-15,-1 1-1 0,-2 0-1 16,-1 1 1-16,-2 0-1 0,-2 2-1 16,-3-1 1-16,-2 1 0 0,-1 2 0 15,-4 1 0-15,0 2 1 0,0 0-1 16,-1 2 1-16,0-2 1 0,0 3 1 0,0-1 1 15,0 1 1-15,2-1 1 16,-2-2 0-16,3 0 0 0,1 1-1 16,1-1-2-16,3-4 0 0,2-1-3 0,3 1 0 15,2-2-2-15,2-1 1 0,-2-4-1 16,5 0 1-16,2-1-2 0,4 0 0 16,0-3-6-16,2-1-9 0,0-3-9 15,3-1-13-15,1-3-115 0,-3 0-119 16,-4-5-286-16</inkml:trace>
  <inkml:trace contextRef="#ctx0" brushRef="#br0" timeOffset="284807.2431">20110 9523 570 0,'0'0'128'0,"0"2"3"0,2 2-92 16,2 1-16-16,1 2-4 0,2 3 1 15,0 3-2-15,3 3-3 0,0 1-3 0,0 2-1 16,-1 0-2-16,0 2-2 0,0 2-1 16,-2 1-2-16,-2-1-1 0,-3 4-6 15,-2 0-6-15,-2 1-9 0,-3 1 8 16,-2 1-135-16,-2 0-119 0,-2-5-301 16</inkml:trace>
  <inkml:trace contextRef="#ctx0" brushRef="#br0" timeOffset="285568.9003">22105 10164 364 0,'0'-8'102'0,"0"-2"6"0,-1 0-34 0,-2 2-26 15,3 0-8-15,2 2-4 16,-2 1-7-16,0 0-6 0,0 2-6 0,2 1-2 16,0 2-1-16,0 3-1 0,0 4 0 15,-1 6 1-15,1 2 0 0,-1 10 1 16,-1 4 0-16,0 9-1 0,1 6-2 16,1 10 0-16,0 5-1 0,-1 10 1 15,1 5-2-15,1 7 0 0,2 4-1 16,-2 4-1-16,0 3-1 0,-1 2-2 15,1 4-2-15,0-2 0 0,1 2-1 16,-3 2-1-16,-2 1 0 0,1 2-2 0,3-4 2 16,-2-1-1-16,0-1 0 0,-1-7 0 15,0-6 0-15,1-8-2 0,0-8-2 16,-1-4-7-16,2-8-5 0,-1-4-9 16,1-7-11-16,1-6-117 0,-2-7-117 15,0-15-286-15</inkml:trace>
  <inkml:trace contextRef="#ctx0" brushRef="#br0" timeOffset="287763.6372">22156 10349 112 0,'-4'2'40'0,"-1"-1"6"15,-3 1-9-15,2 1 4 0,-1-1 3 16,1 1 1-16,-3-1-5 0,2-1-4 15,-1 2-6-15,2-3-3 0,1 1-4 0,-1-2-4 16,1 1-3-16,0 0-1 0,2 0-1 16,0-1 0-16,-2-1 0 0,1 1 0 15,-1 1 0-15,-3-1 1 0,1 0 0 16,-2 1 1-16,0 0 1 0,-1 0-1 16,-1 0-1-16,0-2-1 0,-2 2-2 15,2 2-1-15,-2-2-3 0,2 1 0 16,-3 1 0-16,2 1 0 0,-3-2 1 15,0 3 0-15,-1-2 2 0,0 2 0 16,-4-1 1-16,1 1-1 0,-1 1-1 0,0 0-1 16,3 2-1-16,-1-1 0 15,1 2-2-15,2 0 0 0,0 2-1 16,3 0-1-16,0 1 1 0,0 1-1 0,0 2 0 16,-1-1-1-16,0 3 1 0,-2-1-1 15,-1-1 1-15,0 1-1 0,-1 1 0 16,-2 0 1-16,2 1-1 0,0 0 1 15,0 2 0-15,1 2 0 0,1 2 0 16,2-1-1-16,1 1 0 0,2 2-1 0,0 0 0 16,3-1 0-16,-1 0 0 0,1-2 0 15,2 1 0-15,-1 1-1 0,1 0 1 16,0-1-1-16,2 1 1 0,-1-1-1 16,1 3 0-16,0-3 0 0,-1-1 1 15,0-2 0-15,-1 0-1 0,2 1 1 16,-1 1-1-16,-2-3-1 0,1 3 1 15,1 0 0-15,1 4-1 0,0-2 1 0,2 2-1 16,1-4 0-16,0 1 1 16,0-2-1-16,1 0 0 0,3-3 0 0,0 0 0 15,-2 2 0-15,1 1 0 0,1-1 1 16,0-2-1-16,1 0 0 0,0-1 0 16,0 2 1-16,-1-3 0 0,3-3-1 15,-2 3 0-15,1 0 1 0,1 2-1 16,-2-2 0-16,2 0 0 0,1 1-1 15,-2-1 2-15,1-1-1 0,1 2 0 0,-1-3 0 16,3 0 0-16,1 1 1 16,1 0-1-16,2-1 1 0,0 0-1 0,2-2 1 15,3 0 0-15,-1 1-1 0,0-1 1 16,1-2-1-16,0 0 1 0,0 1-1 16,-2 0 1-16,-1-2-1 0,1 1 1 15,-2 1-1-15,0-1 0 0,0 0 0 16,0-2 1-16,2 1-1 0,0-3 0 15,0-1 0-15,-1-3 0 0,1 3 0 16,2 0 1-16,0-2-1 0,-3-1 0 16,0 2 0-16,0-2 0 0,3 3 0 0,-2-2 0 15,-1-2 0-15,2 5 0 16,-1-2 1-16,3-1-1 0,-2 2 0 0,2-2 0 16,-2 0 0-16,2-1 0 0,-3-4 0 15,4 4 0-15,-3-4 0 0,2-1 0 16,-1-1 0-16,1-2 0 0,-1 0 0 15,3 0 0-15,0-3 0 0,1 0 1 16,0 3-1-16,-1-1 0 0,1 0 0 0,-1-1 0 16,-1 2 0-16,0 0 0 0,1-1 0 15,0-1 0-15,0 2 0 0,0-1 0 16,1 1 0-16,-1 0 0 0,0-2 0 16,0 1 0-16,-1 0 1 0,-2-1-2 15,0 0 1-15,-2-1 0 0,1-2 0 16,-3 0 0-16,1-1 0 0,-1-2 0 15,1 1 0-15,1-3 0 0,0 0 0 0,-1 1-1 16,0-1 1-16,0-1-1 0,0 1 1 16,0 0 0-16,-3 0-1 0,0 2 1 15,-1-2 0-15,-1 0 0 0,-2 0 0 16,-1-2 0-16,1 0 0 0,-3-1 0 16,0-2 0-16,0-1 0 0,0-1-1 15,-1-1 1-15,0 2 0 0,-1 0-1 16,-1 1 1-16,-1 2 0 0,-1 0-1 15,0 1 1-15,-1 2 0 0,0-1 0 16,0-1 0-16,0-1 0 0,0 2 0 0,0-1 0 16,1-2 0-16,-1-1 0 15,1 2 0-15,-1-1 0 0,2-1 0 0,-1 2 0 16,-1-1 0-16,-1 2 0 0,1-1 1 16,-2 2-1-16,0-2 0 0,0-1 0 15,-2 0 0-15,0 1 0 0,1-3 0 16,-2 1 0-16,0 0 0 0,0 0 0 15,0 2 0-15,0-2 1 0,0 3-1 16,1-1 0-16,0 1 0 0,-3-1 0 16,1 2 0-16,0 0 0 0,-1 1 0 0,-2-1 0 15,-1 2 1-15,2 2-1 16,-2-1 1-16,1 1 0 0,1 1 0 16,-1 1 0-16,-2 0 0 0,0 1 0 0,0-1 1 15,-1 0-1-15,-1 1 1 0,-2-1 0 16,1 0-1-16,0 1 1 0,-1-2 0 15,0 2-1-15,1 0 1 0,0 0-1 16,-1 2 1-16,-1-1 0 0,-1 0 0 16,0 0 0-16,-2 0 0 0,-2 0 1 0,-3 0-1 15,0-1 1-15,-1 3 0 0,2-1 1 16,-3 1 0-16,1 0 0 0,0-2-1 16,-2 3 0-16,2 1 0 0,-2-1-1 15,1 0 0-15,-1 1-1 0,1-1-1 16,1 1 1-16,0 0-2 0,1 1-5 15,-1 2-4-15,-2 1-7 0,0 2-8 16,-1 4-10-16,0 5 35 0,-2 1-156 16,2 3-117-16,1 4-304 0</inkml:trace>
  <inkml:trace contextRef="#ctx0" brushRef="#br0" timeOffset="288640.3822">22155 10999 361 0,'-1'-3'100'0,"0"-1"6"0,-2 1-45 15,1-1-12-15,2 3-4 16,-3-3-4-16,2 2-7 0,-3 1-6 0,0-1-5 16,0 1-3-16,-1 2-3 15,-2 1-2-15,-1 0-2 0,1 3-1 0,-2 0-2 16,0 1 1-16,-2 1-3 0,0 2 0 15,1 1 0-15,-1-1-1 0,-2 2-1 16,4 2 1-16,-1 0-2 0,1 1 0 16,3-1-1-16,0 1 0 0,4 0-1 0,-1 0 0 15,3-1-1-15,3 1-1 0,0-1 0 16,3-2 0-16,3 1 0 0,1-1-1 16,2-1 1-16,1 0-1 0,1-1 0 15,2-1 1-15,1-2-1 0,-1 0 0 16,0-2 1-16,0-1-1 0,-1-3 0 15,0 0 0-15,0-4 0 0,-1-2 0 16,-1 0 0-16,1-2 1 0,-1-1-1 16,-2-1 0-16,1-3 0 0,1 1 0 15,-2 0 1-15,-2-1-1 0,1-3 0 16,-1-2 0-16,-2-1 1 0,-2-1-1 16,-3-1 0-16,-2-2 0 0,-2-1 1 0,-3-2-1 15,-3 1 0-15,-2 2 1 0,-3 1 0 16,-1 4 0-16,-2 2 0 0,-1 4 1 15,0 5-2-15,-1 4-4 0,-1 2-6 16,-3 4-7-16,0 3-9 0,0 4 9 16,0 1-131-16,-3 1-115 0,3-2-284 0</inkml:trace>
  <inkml:trace contextRef="#ctx0" brushRef="#br0" timeOffset="289464.9142">21773 10790 455 0,'-1'-5'114'0,"1"1"3"0,0-1-63 16,1-1-16-16,1-2-7 0,1 1-3 15,1-3-4-15,2 1-4 0,-1 0-3 16,2 0 0-16,-2 2 0 0,2-1-1 0,-1 1 0 16,-1 2 0-16,0 0-2 0,0 2-2 15,0-1 0-15,0 3-3 0,0 1-2 16,1 0-1-16,-1 1-1 0,1 1-1 15,-2 2 0-15,2 1-2 0,-3 1 1 16,2 0-1-16,-2 3 0 0,-1 1-1 16,-1-1 1-16,1 1-1 0,-2 1-1 15,0 0 1-15,-2 0 0 0,0 0-1 16,-1-1 0-16,0 0 1 0,-2 2-1 16,-1-2 0-16,0 0 1 0,-2-1-1 0,1 1 0 15,-2 0 0-15,2 0 1 0,0 0-1 16,2-2 0-16,0 1 0 0,0-2 0 15,4-1 0-15,0-2 0 0,1 0 0 16,1-3 0-16,0 0 0 0,1-1 1 16,2 0-1-16,1 0 0 0,1 0 1 15,0 0-1-15,0-1 0 0,3 1 1 0,1 0-1 16,-2 0 0-16,2-1 0 0,-3 1-4 16,2 1-5-16,1 0-7 0,-2 3-7 15,2-1-9-15,0 4 31 0,0-3-152 16,0 0-116-16,-2-1-297 0</inkml:trace>
  <inkml:trace contextRef="#ctx0" brushRef="#br0" timeOffset="290715.6173">22599 10387 406 0,'0'-9'115'0,"1"0"6"16,-1 0-22-16,0 1-47 0,0-1-15 15,1 2-5-15,0 0-4 0,2 0-5 16,-3 1-4-16,1 1-3 0,0 3-1 0,2-1-1 16,-3 3-2-16,2 0 1 0,1 4-1 15,0 1 0-15,1 2-2 0,1 3 0 16,0 1 0-16,1 3-1 0,1-1-1 15,-1 2-1-15,2 0-1 0,-1 1 0 16,2-1-1-16,0 3-1 0,0 0 0 16,-1 0-2-16,2 1 0 0,-2-3-1 15,-1 1-1-15,-1-3 1 0,0 0-1 16,-2-2-1-16,0 0-4 0,-3-2-5 0,1 1-8 16,-1-2-5-16,-1-1-7 0,0 0-7 15,-1-2-7-15,0-1-110 16,0-3-107-16,-3-1-266 0</inkml:trace>
  <inkml:trace contextRef="#ctx0" brushRef="#br0" timeOffset="290968.5219">22822 10340 486 0,'1'-8'125'0,"-1"2"6"0,-3 1-51 16,0 2-35-16,-2 3-10 0,-3 3-3 16,0 3-4-16,-3 4-6 0,-1 2-5 15,-2 3-4-15,-1 2-2 0,1 3-4 16,-2 2-1-16,-1 1-3 0,-3 0-1 16,2 3-1-16,-3-1-4 0,0-1-7 0,0-2-5 15,0-1-8-15,4-3-10 0,2 0-117 16,1-5-114-16,3 2-281 0</inkml:trace>
  <inkml:trace contextRef="#ctx0" brushRef="#br0" timeOffset="291840.4799">22689 11682 381 0,'-2'-4'107'0,"-1"0"7"16,0-1-39-16,0 0-16 0,1 1-7 16,2 2-7-16,-1-1-6 0,-1 2-6 15,2-2-6-15,0 3-4 0,2 0-4 16,-1 2 0-16,1-1-2 0,1 0-1 16,0 3 0-16,3 1 1 0,1 1 1 15,-1 2-2-15,1 1-2 0,-1 1 0 0,3 2-2 16,-2 2-1-16,2 0-3 0,-1 0-1 15,1-1-3-15,2 3 0 0,1-1-3 16,-1-2 0-16,3 1 0 0,-3-3-1 16,1 0 0-16,-2-1 0 0,-2-1-1 15,0-1-3-15,-1-1-2 0,-2 0-3 16,0 1-5-16,-2-2-4 0,1-1-8 16,-1-2-5-16,-2 0-3 15,-1-2-3-15,0-1-4 0,0-1-4 0,-3-3-47 0,2-1-49 16,-3-2-89-16,1-2-210 0</inkml:trace>
  <inkml:trace contextRef="#ctx0" brushRef="#br0" timeOffset="292121.8052">22824 11560 467 0,'0'-8'121'0,"0"3"7"0,-1 0-51 16,1 3-27-16,-1 1-10 0,-2 3-2 15,1 7-5-15,-2 1-6 0,0 4-5 16,-2 6-5-16,-1 2-3 0,-1 4-4 16,1 2-2-16,0 2-4 0,1 2 0 15,-2 0-2-15,1 1-2 0,0-1-8 0,-1 1-7 16,1 0-12-16,-2-1-33 0,1-1-92 15,-1-3-115-15,4 4-265 16</inkml:trace>
  <inkml:trace contextRef="#ctx0" brushRef="#br0" timeOffset="296780.2301">20493 11121 398 0,'-4'0'110'0,"1"1"7"16,-1-2-19-16,0 1-53 0,2 0-9 15,1 0-2-15,-1 0-4 0,1 0-4 16,0 0-4-16,1 0-2 0,-1-1-4 15,1 1-3-15,1 1-3 0,0-1-3 16,0 1-2-16,2 1-2 0,-1-1-3 16,4 4-7-16,1-3-12 0,0 2-59 0,-1 1-64 15,-2 0-106-15,-1-1-247 0</inkml:trace>
  <inkml:trace contextRef="#ctx0" brushRef="#br0" timeOffset="298309.3158">19165 11295 249 0,'1'-1'53'0,"-1"0"3"0,0-1-39 0,0 2-1 16,0-1 5-16,0 0 5 0,0 0 3 15,2 1 1-15,-2-2 0 0,1 1-2 16,0 0-6-16,-1 0-8 0,1 0-4 15,0 1-4-15,1 0-2 0,-1 0-2 16,-1 1-1-16,1 0-1 0,-1 0-1 16,1-1 0-16,-1 0-3 0,0 1-3 15,2-1-7-15,-2 0-5 0,0 0-8 16,1 0-9-16,-1 2-8 0,1-1-13 0,-1-2-24 16,1 2-39-16,-2-2-82 0</inkml:trace>
  <inkml:trace contextRef="#ctx0" brushRef="#br0" timeOffset="299330.583">22270 11220 368 0,'0'0'86'0,"2"-1"3"0,-2 1-59 16,0-1-9-16,1 1-3 0,-1 0-2 15,0 0-3-15,0-1-5 0,0 1-1 16,-1 0-3-16,1 0-1 0,-2-2-1 16,1 2 0-16,0-1 1 0,-2 1 1 15,3-1 1-15,-1 1 1 0,0-1 0 16,1 1 0-16,0 0-1 0,1 0-2 16,-1 1-2-16,1-1-3 0,1 0-7 0,0 1-49 15,-1-1-43-15,2-2-77 0,-3 2-179 16</inkml:trace>
  <inkml:trace contextRef="#ctx0" brushRef="#br0" timeOffset="314399.7369">23667 11019 631 0,'-10'7'143'0,"0"-4"3"0,5-3-106 15,2 0-14-15,0 0-7 0,3 1-4 16,3-1-4-16,0 2-5 0,5 0-2 15,-1-1-3-15,2-1-1 0,2 0 0 16,1 0-6-16,1-1-7 0,1-1-6 16,-1 0-7-16,1 2-14 0,-2 0-109 15,-1 0-112-15,-2-1-266 0</inkml:trace>
  <inkml:trace contextRef="#ctx0" brushRef="#br0" timeOffset="314587.2414">23708 11185 592 0,'-1'2'133'15,"-1"-2"3"-15,0 0-100 0,2 0-13 16,0-1-4-16,-1 1-4 0,1-1-5 0,1 1-3 16,-1-1-2-16,3 1-6 0,1 0-9 15,1 0-14-15,1 0-116 0,1-2-114 16,4 5-292-16</inkml:trace>
  <inkml:trace contextRef="#ctx0" brushRef="#br0" timeOffset="315259.8026">24570 10890 432 0,'-2'-10'107'0,"0"1"7"15,-1 2-59-15,3 1-14 0,3 1-8 16,-3 0-2-16,1 1-2 0,0 1-7 16,2 1-3-16,-1 1-5 0,1 1-1 15,-2 1-3-15,3 2 0 0,0-1-1 0,4 2 1 16,-3 1 1-16,0 0 0 0,-1 0 1 16,3 2 0-16,-1 3 1 0,0 1 0 15,-2 2 1-15,2 3-1 0,2 5 0 16,0 0-1-16,0 2-1 15,1 0-2-15,-1 1-1 0,2-2-3 0,-1-4 0 16,0 0-2-16,1-3 0 0,0-3-1 16,0-3 1-16,-2-4-1 0,1 0 1 15,0-3 0-15,-2-3 1 0,0-1 1 16,-1-3 0-16,1-1 0 0,-1-3 0 16,-1-2-1-16,-3-5 0 0,0 0-1 0,0-7-2 15,-2-3 1-15,-2-3-2 0,4-1 0 16,-2 1-2-16,1 1-4 0,0 1-5 15,2 7-7-15,-1 5-9 0,0 6-8 16,0 1-10-16,-2 6-3 0,0 2-114 16,-4 1-110-16,3 3-269 0</inkml:trace>
  <inkml:trace contextRef="#ctx0" brushRef="#br0" timeOffset="315488.2623">24654 11007 514 0,'-9'-4'136'0,"3"1"4"15,0-3-23-15,3 3-79 0,0 2-14 16,2-1-6-16,1-1-4 0,2 2-4 0,2-2-4 16,2 2-3-16,1 0-1 0,3 0-2 15,1 0 0-15,2 1-7 0,-1 1-6 16,1 0-9-16,2 0-13 0,1 0-111 15,-1-1-114-15,4-2-278 0</inkml:trace>
  <inkml:trace contextRef="#ctx0" brushRef="#br0" timeOffset="315935.3637">24970 10996 574 0,'-2'-5'129'0,"-1"-1"2"0,4 2-94 0,1 0-15 16,1 1-7-16,2-1-2 0,3 3-3 0,1-1-2 15,2 2-2-15,3-1 0 16,1 1 0-16,0 0-1 0,3 0 0 0,-1 1 0 15,1 0 0-15,0 1-1 0,0 0-1 16,-2 0 0-16,-2 3-1 0,-1 0-1 16,-4 0 0-16,0 0 0 0,-4 1 0 15,0 2 0-15,-3 1 1 0,-2 1-1 16,-2 0 1-16,-2 2-1 0,-3-1 1 16,-2 1-1-16,-3-1 0 0,-2 0 0 0,-2 0 0 15,-1-1-1-15,-1-1 0 0,0 0 1 16,0 0-1-16,4-1 0 0,-1 1 0 15,4-2 1-15,4 1-1 0,0-2 0 16,5 0 0-16,2-1 1 0,4 0-1 16,1 0 0-16,4-3 0 0,4 2 0 15,1-2 0-15,7 1 0 0,1-1-5 16,0-1-7-16,4 2-9 0,-1-1-84 16,-3 2-39-16,0 1-104 0,-4 1-225 15</inkml:trace>
  <inkml:trace contextRef="#ctx0" brushRef="#br0" timeOffset="317638.6086">19278 8501 274 0,'13'-36'67'0,"0"0"6"15,-6-2-37-15,0 1 1 0,-2 6-3 16,-4 1 1-16,-1 3 1 0,-3 1 0 16,-5 3-6-16,-4 3-6 0,-6 1-5 15,-6 3-4-15,-2 5-5 0,-5 1-4 16,-7 2-3-16,-5 4 0 0,-5 0-2 16,-3 4 0-16,-4 2 0 0,-7 3-1 15,-4 5 1-15,0 2-1 0,-1 5 0 16,-4 4 1-16,-2 1-1 0,1 7 2 0,2 1 1 15,3 7 1-15,0 7 2 0,4 4 2 16,8 3 1-16,0 2 0 0,2-2 1 16,5 3-1-16,6-2 0 0,2-5-2 15,7 4 0-15,4 4-2 0,8 4-1 16,8 1 0-16,8-4-1 0,4 2 0 16,7-2-1-16,6-5 1 0,8-4 0 15,8-3 0-15,7-2 1 0,6 0 0 16,6 0 0-16,9-4-1 0,4-4 1 15,2-1-1-15,7-4 1 0,3-5 0 0,5-8 1 16,4-7 0-16,-1-7 1 16,4-3-1-16,2-11 1 0,-3-7 0 0,-2-6-2 15,-3-5 0-15,-1-2 0 0,-1-6-2 16,-3-1 1-16,-6-3 0 0,-1 1 0 16,-3-2 0-16,-6-2 0 0,-9-8 1 15,-10-7-2-15,-6-4 1 0,-11-1-1 0,-12-6 0 16,-12-3 0-16,-14-4-3 15,-12 0-1-15,-12 2-4 0,-18 4-5 0,-11 4-4 16,-17 11-9-16,-12 8 2 0,-14 12-115 16,-10 17-104-16,-16 12-262 0</inkml:trace>
  <inkml:trace contextRef="#ctx0" brushRef="#br0" timeOffset="319538.3355">24069 11176 424 0,'1'0'111'15,"0"-1"5"-15,-2-1-52 0,1-1-18 16,-3 1-11-16,1-2-5 0,3 0-4 15,3 1-4-15,-4-5-3 0,1 1-1 16,0-2-2-16,-1 0 0 0,3-4 1 0,-3 1-1 16,0-4-2-16,1 1 0 0,1-2-1 15,1-1-3-15,-1-2-1 0,-1 1-2 16,1-1-1-16,-1 3 1 0,0 2 1 16,-1 4 1-16,-1 1 1 0,1 7 1 15,0 0-1-15,-3 5 0 0,3 2-2 16,-1 7-2-16,-1 4-2 0,1 2-1 0,-2 5-1 15,-1 3 0-15,3 2-1 16,-4-3 0-16,2 1 0 0,-2-3 0 16,2 0-4-16,1-1-8 0,2 0-14 0,0-1-11 15,2 2 40-15,-2-3-168 0,0-2-129 16,-3-4-321-16</inkml:trace>
  <inkml:trace contextRef="#ctx0" brushRef="#br0" timeOffset="320203.8577">23645 11269 444 0,'-5'-1'110'0,"0"0"4"0,-1-3-55 16,2 0-21-16,0 1-8 0,1-2 0 15,2 0-2-15,-2 0-3 0,2 0-4 16,2 2-1-16,0-1-3 0,2-1-1 16,0 3-2-16,2-2-3 0,0 0 0 0,3 2-2 15,-1-1-1-15,3 1-2 0,0 2-2 16,2 0-1-16,0 1-9 0,4 0-11 16,1 3 71-16,4-3-200 0,2 0-129 15,3 3-352-15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3:25:19.85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7864 4203 391 0,'-23'2'96'15,"-1"-1"4"-15,2 1-52 0,4-1-14 0,1 0-9 16,2-1-3-16,2-1-1 0,0-2-2 15,1 1-2-15,2-2-2 0,2 2-1 16,-1-2-1-16,4 2-2 0,4 0-1 16,5 1-2-16,3 1-1 0,3 1-1 15,2 3-2-15,7-1-1 0,4 0 0 16,6 0-1-16,3 0 0 0,5-3 0 16,3 0 0-16,2-5-1 0,6 1 1 15,3 0-1-15,2-1 0 0,6 0 2 16,6 0-1-16,4 0 2 0,4 3 0 0,-1-1 1 15,5 0-1-15,-1-2 0 16,2 1-1-16,0-1 0 0,-2 0-1 0,-2-1-1 16,0 0 0-16,-2 0 0 0,-1 1 0 15,-5 0 1-15,-1 0-1 0,-2 3 0 16,-2 1 0-16,-4 1 0 0,-9-3-5 16,-4 2-7-16,-5 0-121 0,-5-5-111 15,-8 8-290-15</inkml:trace>
  <inkml:trace contextRef="#ctx0" brushRef="#br0" timeOffset="5065.9462">1962 5593 520 0,'-1'-23'135'15,"1"-1"7"-15,-2-4-56 0,-1 4-28 16,2 1-7-16,1 2 0 0,-2 1-2 16,3 5-2-16,0 7-3 0,-1 5-6 15,0 7-5-15,1 5-6 0,2 7-7 0,-3 8-4 16,1 7-5-16,0 5-1 0,0 7-1 16,1 5 0-16,-1 2-1 0,-1 2-2 15,1-1 0-15,-1-1-2 0,0-1 0 16,-1-2-2-16,1-4-1 0,-1-6-6 15,-1-3-9-15,2-5-19 0,0-7-21 16,3-5-17-16,0-6-21 0,2-3-105 16,3-8-128-16,1-3-270 0</inkml:trace>
  <inkml:trace contextRef="#ctx0" brushRef="#br0" timeOffset="5302.8171">2204 5523 720 0,'-3'3'172'0,"0"3"5"0,0 6-114 15,2 3-16-15,-2 4-10 0,2 6-8 0,1 4-6 16,0 5-3-16,1 4-2 0,2 2-3 16,1 1-2-16,4 6-2 15,-1-4-2-15,3-4-3 0,-1-4-4 0,2-3-7 16,-1-1-12-16,2-7-15 0,-5-6-20 15,2-3-14-15,1-1-18 0,-2-3-110 16,-5-5-124-16,-1-3-275 0</inkml:trace>
  <inkml:trace contextRef="#ctx0" brushRef="#br0" timeOffset="5504.2806">2008 5832 696 0,'-14'-5'184'16,"3"1"9"-16,4 1-94 0,4 1-27 15,2 1-15-15,1 1-14 0,3 0-14 16,0 1-12-16,3 2-9 0,4-2-5 16,5 3-2-16,3-2-3 0,7 2-8 15,2 0-13-15,2-2-21 0,2 2-17 16,4-3-15-16,2 1 3 0,-3 0-125 16,-1 0-123-16,3-2-272 0</inkml:trace>
  <inkml:trace contextRef="#ctx0" brushRef="#br0" timeOffset="5676.3268">2494 5905 741 0,'0'9'197'15,"-4"1"8"-15,-1 2-102 0,2 1-24 0,0 1-16 16,1-1-15-16,1 1-16 0,-1-1-13 16,2 0-7-16,0-4-5 0,2 2-6 15,-2-2-12-15,1 0-21 0,1-2-27 16,-1 3-27-16,1-3-131 0,-1-3-157 15,1-2-353-15</inkml:trace>
  <inkml:trace contextRef="#ctx0" brushRef="#br0" timeOffset="5800.5109">2457 5633 686 0,'0'-4'154'0,"-2"-3"1"0,2 4-109 0,1-1-37 15,3 3-25-15,-2 2-132 0,3 1-132 16,2 3-325-16</inkml:trace>
  <inkml:trace contextRef="#ctx0" brushRef="#br0" timeOffset="6132.1585">2887 5567 649 0,'-6'-2'177'16,"-3"2"11"-16,-2 2-74 0,-2 4-36 0,-4 3-12 15,-2 6-10-15,-1 3-12 0,0 7-11 16,0 1-9-16,6 6-6 0,1 3-5 16,5 1-2-16,5 2-4 0,5 2-3 15,4-4-2-15,5-1-1 0,4-4-4 16,4-1-6-16,3-3-10 0,3-5-15 16,2-6-19-16,2-3-21 0,-1-5-19 0,-1-4-117 15,-1-5-134-15,-2-1-301 0</inkml:trace>
  <inkml:trace contextRef="#ctx0" brushRef="#br0" timeOffset="6549.3212">3008 5777 644 0,'-2'-8'154'0,"-2"3"3"0,7-1-95 0,0 1-26 16,5 2-8-16,0 2-5 0,7-1-6 16,0 2-7-16,3 2-4 0,2-2-2 15,-1 2-2-15,2-2-1 0,4 0 0 16,-5 0 0-16,4 0 0 0,-3 0-1 16,1 2 0-16,-4 0 0 0,-3-1 0 0,-6-1-1 15,-1 1 0-15,-3 0 1 0,-5 1 1 16,-6-1 1-16,-2 4 2 0,-2 2 4 15,-3 3 4-15,-3 3 5 0,-1 1 3 16,0 1 3-16,1 0 2 0,1 0 1 16,3 1 0-16,3-1-2 0,3-2-3 15,3 2-5-15,0 0-2 0,4-2-4 16,3-1-3-16,2-1-2 0,3-1-3 16,2 0 0-16,3-3 0 0,5-1-1 0,3-3-1 15,2 1 0-15,3-3-5 16,1-5-10-16,1-1-15 0,-2-1-23 15,-1-2-16-15,-2-4-23 0,-5-1-109 0,-3-4-131 16,-1-1-283-16</inkml:trace>
  <inkml:trace contextRef="#ctx0" brushRef="#br0" timeOffset="6777.9277">3473 5461 700 0,'1'5'169'0,"3"-5"5"0,0 3-90 15,4 2-42-15,2 5-10 0,2 2 1 16,3 5-3-16,2 3-4 0,4 2-2 16,3 3-1-16,-1 3 0 0,1 4-2 15,0-2-2-15,-2 6-3 0,-2-1-2 16,-4 2-4-16,-7 1-3 0,-2 1-2 16,-5-2-7-16,-4 1-12 0,-6-5-23 15,-3-1-29-15,-4-3-23 0,0-7-119 16,-1-3-148-16,3-3-323 15</inkml:trace>
  <inkml:trace contextRef="#ctx0" brushRef="#br0" timeOffset="6966.6626">3963 5839 631 0,'6'1'189'0,"0"-1"6"16,-2 2-12-16,0 0-112 0,1 1-20 15,1-3-14-15,2 2-15 0,0-2-12 16,3 0-4-16,2-1-6 0,0 1-9 16,1 1-15-16,-2-1-30 0,-1 1-21 15,-4 2-125-15,-7-1-148 0,-1 1-336 16</inkml:trace>
  <inkml:trace contextRef="#ctx0" brushRef="#br0" timeOffset="7127.9829">3985 5981 803 0,'-2'5'184'0,"1"1"2"15,-1-1-130-15,2-1-22 0,1 1-14 16,1-2-14-16,3 1-14 0,3 2-19 0,1-3-21 16,6-1-21-16,4 2-117 0,1-3-135 15,7-1-308-15</inkml:trace>
  <inkml:trace contextRef="#ctx0" brushRef="#br0" timeOffset="7703.2461">4657 5973 606 0,'-7'-4'160'0,"-1"-2"9"0,2 3-67 16,1 0-38-16,3 0-10 0,1 2-7 16,0 1-9-16,-1-1-9 0,4 1-8 15,-1 2-4-15,1 0-5 0,2-1-2 0,2 0-3 16,3 3-1-16,2-2-1 0,1 2 1 15,1-3-1-15,3 1 0 0,3 2-1 16,3 1 1-16,0-5 0 0,2 0 1 16,4 0-2-16,1-1 1 15,2 0-1-15,1-3 0 0,1-1 0 0,5 1 0 16,5 3-1-16,4 0-1 0,3-2 0 16,4 0-1-16,3-1 0 0,0 0-1 15,2 2 1-15,-4-5-1 0,0 3 0 16,4 0 0-16,-1 2 0 0,2-1 1 15,3 0-1-15,1 0 0 0,1 2 0 0,-1-4 0 16,3 1 0-16,0 1 0 0,0-2 0 16,4 1 1-16,0 1-1 0,2-2 0 15,-2 1 0-15,1 0 0 0,0 1 0 16,-1 0 0-16,0 1 0 0,-1 1 0 16,-2-1 0-16,-2 2 0 0,-4 0 0 15,-2 2 0-15,-2-1 0 0,-7 1 0 16,-3 2 0-16,-3-2-1 0,-1 3-2 15,-3 0-3-15,-8-2-8 0,-7 0-10 0,-3 0-20 16,-6-1-21-16,-5 1-28 0,-8-2-107 16,-11-2-135-16,-4-1-299 0</inkml:trace>
  <inkml:trace contextRef="#ctx0" brushRef="#br0" timeOffset="8273.8498">4954 5511 519 0,'-3'-25'148'0,"2"1"11"15,0 1-27-15,-1 2-56 0,1 4-4 0,1 2-2 16,0 6-6-16,0 5-9 0,1 2-9 16,-1 6-8-16,2 2-10 0,-1 4-10 15,1 3-7-15,1 3-5 0,0 4-2 16,1 2-2-16,-3 0-1 0,2 1-3 16,-2 1-6-16,-1-2-8 0,-1-3-13 15,0 0-21-15,-1-4-21 0,4 0-25 16,-2-5-108-16,3-3-134 0,2-1-296 15</inkml:trace>
  <inkml:trace contextRef="#ctx0" brushRef="#br0" timeOffset="8514.323">5194 5550 664 0,'1'-2'184'0,"1"-2"5"0,1 3-50 16,0 1-71-16,4 0-17 0,-1 0-12 16,2 0-10-16,3 1-9 0,2 1-5 15,4-2-3-15,2 2-4 0,3-1-2 16,3 0-3-16,-2 0-8 0,2-1-16 16,-2-1-24-16,-1 0-23 0,-4-3-75 15,-3 2-62-15,-3 2-133 0,-3 0-263 16</inkml:trace>
  <inkml:trace contextRef="#ctx0" brushRef="#br0" timeOffset="8921.0417">5807 5375 674 0,'-8'-4'188'0,"-2"1"6"0,0 0-47 16,2 2-74-16,-1 3-19 0,3 2-14 15,0 5-11-15,1 2-10 0,4 5-5 16,2 3-4-16,3 3-3 0,2 0-3 15,1 2-1-15,5-1-2 0,-1-5 0 0,5 1-1 16,4-4 1-16,-1-3-1 16,2-3 1-16,0-5 0 0,-1-5 0 0,2-3 1 15,-5-7 1-15,-4-4 1 0,-2-2 1 16,-5-2 2-16,-2-6 2 0,-5 1-1 16,-4-1 0-16,-4 1-1 0,-3 2-1 15,-2-2-6-15,-6 3-9 0,-3 7-13 16,-1 5-16-16,-4 4-25 0,1 4-19 0,2 4-20 15,2 5-113-15,8 3-133 0,5 1-293 16</inkml:trace>
  <inkml:trace contextRef="#ctx0" brushRef="#br0" timeOffset="9143.1414">6250 5619 728 0,'2'-3'210'0,"0"2"7"16,0 0-48-16,-4 0-78 0,2-1-23 15,-1 1-24-15,-1 0-15 0,1 0-10 0,-1 1-9 16,0-2-10-16,1 2-15 0,-1 2-18 16,0-2-28-16,1 0-34 0,0 1-83 15,1 0-49-15,0 3-134 0,1-3-253 0</inkml:trace>
  <inkml:trace contextRef="#ctx0" brushRef="#br0" timeOffset="9456.0421">6463 5290 779 0,'-13'3'191'0,"4"3"5"0,-2 1-99 16,2 4-43-16,3 3-14 0,2-2-7 0,3 3-9 16,2-2-8-16,2 0-3 0,4-2-4 15,3-3-4-15,1 1-2 0,4-3 0 16,-1-5-1-16,1-2 0 0,2-3 1 16,-1-4 0-16,0-3 0 0,0-2 1 15,-5-1 2-15,-3-2 1 0,-3-1 0 16,-3-1 1-16,-6 4-1 0,-3 0-1 15,-2 0-4-15,-3 2-8 0,-2 5-15 16,-2 3-19-16,0 4-24 0,1 4-19 0,-1 1-15 16,1 5-59-16,4 2-53 0,4 2-107 15,5 0-209-15</inkml:trace>
  <inkml:trace contextRef="#ctx0" brushRef="#br0" timeOffset="9721.849">6495 5461 699 0,'-7'8'176'0,"1"3"5"16,-2 0-97-16,0 0-25 0,3 2-14 0,2 0-13 15,0 1-13-15,5 0-6 0,0-2-4 16,5 2-4-16,3-1-4 0,0-3 0 16,5-2-1-16,4-2 0 0,2-5 0 15,4-1 1-15,-1-3-1 0,3-5 0 16,2-4 0-16,-3-3 1 0,-4-2 2 15,-2 2 2-15,-8-6 3 0,-6-1 2 0,-8 0 1 16,-8 0-1-16,-5-1 0 0,-6 1-5 16,-7 0-10-16,-1 5-17 0,-1 3-30 15,2 7-20-15,0 4-128 0,1 5-148 16,8 2-340-16</inkml:trace>
  <inkml:trace contextRef="#ctx0" brushRef="#br0" timeOffset="10403.1244">6866 5346 648 0,'-8'0'182'0,"3"-2"8"0,-1 2-50 16,3-1-65-16,0 0-19 0,3-2-12 0,3 2-13 15,2 1-9-15,-1-1-7 0,5 0-3 16,2 1-3-16,1 0-1 0,2 0-2 16,0 0-1-16,2 0-2 0,0-1 0 15,1 2-2-15,-2-1 0 0,0 0 0 16,-2 0 0-16,0-1-1 0,-4 1 0 15,0 1-1-15,-3 0 1 0,-1-1-2 0,-3 2-1 16,0 1-1-16,-5 2-1 0,0 0-2 16,-2 2 0-16,0 0-1 0,-3 4 0 15,2 0 1-15,-1 4 1 0,-2 0 1 16,1 1 1-16,-1 2 2 0,-1 1 1 16,2-2 0-16,-2 1 1 0,1-1 1 15,0-1-1-15,3-1 1 0,-1-3-1 16,2-1 1-16,3-2 0 0,1-3-1 0,1 0 1 15,3-2 0-15,1-2-1 16,1 0 1-16,2 0-1 0,3-2 0 16,0-3 1-16,1 1-1 0,0-2 1 0,-1 0-1 15,1 1 0-15,0-1 0 0,1 0-1 16,0 2-1-16,1 0-7 0,-1 2-6 16,1 1-7-16,1-1-12 0,2 2-11 15,-3 1-13-15,0 0-8 0,-1 1-12 16,-1 0-106-16,-3-1-118 0,1-1-272 15</inkml:trace>
  <inkml:trace contextRef="#ctx0" brushRef="#br0" timeOffset="10646.9867">7267 5151 816 0,'-1'0'189'0,"1"1"4"0,0 0-119 15,3 0-37-15,0 1-15 0,3 0-6 16,2-1-7-16,2 2-9 0,1-1-16 16,3 1-20-16,2-2-22 0,0 0-17 15,1-1-102-15,1-1-17 0,-3-4-108 16,5 1-195-16</inkml:trace>
  <inkml:trace contextRef="#ctx0" brushRef="#br0" timeOffset="10784.1505">7533 5017 788 0,'-1'5'197'16,"-3"3"5"-16,2 1-118 0,1 5-21 16,-1 1-18-16,2 4-16 0,0-2-12 15,0 2-14-15,2-1-17 0,-1 2-30 16,0-1-39-16,-1 2-122 0,4-1-155 15,-2 0-361-15</inkml:trace>
  <inkml:trace contextRef="#ctx0" brushRef="#br0" timeOffset="11645.5775">4950 6432 623 0,'-3'-28'154'0,"0"3"10"0,-1 7-90 15,2 3-5-15,0 4-3 0,1 3-2 16,0 4-7-16,1 5-9 0,1 5-9 16,0 3-10-16,1 3-9 0,-1 5-10 0,1 4-3 15,1 5-3-15,-1-3-1 16,1 5-2-16,-3 2-4 0,0-1-8 0,0 1-15 16,-2-3-25-16,1-3-25 0,0 2-48 15,-1-5-81-15,4-1-129 0,-1-2-267 16</inkml:trace>
  <inkml:trace contextRef="#ctx0" brushRef="#br0" timeOffset="12210.1463">5211 6524 732 0,'-1'0'193'0,"-2"0"5"15,2-1-99-15,0-2-29 0,-2 0-16 16,4 3-16-16,1-2-13 0,0 2-9 16,2-1-5-16,1 1-1 0,0 0 0 0,3 1-3 15,0-2-1-15,3-1-2 0,3 3-2 16,0-5 0-16,2 2-1 0,2-1-1 15,0 1-1-15,1-1-2 0,-1 2-8 16,-3-2-11-16,0 3-17 0,-3 0-26 0,0 4-17 16,-1 1 36-16,-4 0-162 15,0-1-135-15,-1 0-314 0</inkml:trace>
  <inkml:trace contextRef="#ctx0" brushRef="#br0" timeOffset="12788.6381">5730 6363 660 0,'-10'-2'174'16,"-2"3"9"-16,1 4-88 0,-1 5-25 0,1 2-13 16,1 7-12-16,1 0-13 0,5 4-12 15,2 2-8-15,4 1-6 0,5-3-3 16,3-1-1-16,1-4-1 0,3-2-1 15,1-2 1-15,4-4-1 0,0-6 1 16,2-2-1-16,-1-5 1 0,0-4-1 16,1-4 1-16,-2-5 0 0,-4-2 2 0,-2-6 2 15,-6 0 3-15,-3-3 1 16,-7 0 0-16,-4 1 0 0,-5 2 0 0,-4 0-2 16,-5 6-3-16,-1 3-6 0,-3 7-12 15,-2 4-12-15,-2 4-20 16,2 6-18-16,5 4-11 0,5 7-21 15,3 2-104-15,5-1-120 0,6 5-264 0</inkml:trace>
  <inkml:trace contextRef="#ctx0" brushRef="#br0" timeOffset="12993.4184">6043 6613 781 0,'4'-2'208'15,"-1"-1"7"-15,-3 1-106 0,-3-2-26 16,2 2-17-16,0-2-22 0,-1 1-18 16,0-1-12-16,1 1-12 0,-1 1-16 15,0 1-15-15,1 0-26 0,1-1-29 16,3 4-30-16,-2-1-108 0,5-1-142 0,1 0-301 16</inkml:trace>
  <inkml:trace contextRef="#ctx0" brushRef="#br0" timeOffset="13670.6988">6186 6324 676 0,'0'-7'176'0,"2"0"6"0,1-2-75 16,3 2-45-16,4 1-12 0,2-1-10 15,4 3-11-15,2-1-7 0,3 1-7 0,1 0-4 16,3 1-5-16,-2-2-3 0,-1 1-3 16,-4-1-5-16,-1 1-7 0,-2 1-10 15,-3-1-14-15,-5 2-9 0,-4 2-11 16,0 0-5-16,-6 0-3 0,-2 1-7 15,-5-1 1-15,-2 2 2 0,0 1-1 16,-3-2 11-16,-2 0 11 0,0 3 14 16,1-2 21-16,0 3 21 0,1 1 21 15,2-1 20-15,0 3 7 0,1 0 2 16,1 3 2-16,0-1-1 0,3-1-6 16,1 2-7-16,0-2-5 0,4 2-5 0,0-1-6 15,1-1-5-15,2-1-6 0,0 1-5 16,0-2-3-16,1 1-3 0,-1-1-2 15,4-2-2-15,-1 0-2 0,2-3-1 16,0 1 0-16,1-3 0 0,2 0 0 16,1-3 2-16,-1-2-1 0,2 2 2 15,2-2 0-15,-1-1 0 0,1 1 0 16,2 0 0-16,-2 1-1 0,0 2-1 0,-1-1-1 16,-1 2 0-16,0 1 0 0,-2 1 0 15,0 0 0-15,0 1 1 0,-2 1-1 16,2 2 0-16,-3 0 1 0,-1 3-2 15,-1-1 1-15,-2 3-1 0,-1-1 0 16,0 3-1-16,-2-1 1 0,-2 2 0 16,-1-1-1-16,-1 2 1 0,-1-3 0 15,-3 1-1-15,-2 0 1 0,-2-2-1 0,1-1 1 16,-2-2 2-16,-1 0-1 0,1 1 2 16,1-2 0-16,0-3 0 0,3 1 0 15,3-1-1-15,-1-3-4 16,3-2-7-16,3 0-11 0,1-2-20 0,3-1-21 15,2 2-25-15,2-1-113 0,3-2-138 16,1 2-303-16</inkml:trace>
  <inkml:trace contextRef="#ctx0" brushRef="#br0" timeOffset="14306.073">6671 6286 681 0,'-7'-1'181'0,"-1"1"8"15,2-4-84-15,2 4-31 0,3 0-13 16,2 2-11-16,1-2-13 0,0 0-10 16,5 1-6-16,2 1-6 0,3 0-3 0,2 1-1 15,-1-2-2-15,3 2-3 0,3 1-2 16,-2-3-1-16,0 1-2 0,1-2 0 15,2 0 0-15,-2 0-1 0,2 0 0 16,-4 0 0-16,-2 1 1 0,-3 2-1 16,-2-1 0-16,-4 2-1 0,-3 2 1 15,0-1 0-15,-4 2 0 0,-3 1-1 16,-1 2 0-16,-2-2 0 0,-2 3 0 0,-1 0 0 16,-3 3 0-16,2-1-1 15,-3 3 1-15,1-1 1 0,2 1-1 0,-1 0 1 16,3 0-1-16,2-1 1 0,-1 0 0 15,3-1 0-15,3-1 0 0,-1-1 0 16,1-2 0-16,2 0 0 0,2-3 0 16,2 1 0-16,-1-5 0 0,2 2 0 0,3-2 0 15,1-1 0-15,1-1 0 16,3-1 0-16,1 0 0 0,0 2 0 16,2-4 0-16,0 1-1 0,2 0 1 0,-2 0-4 15,-1-1-7-15,0 0-8 0,-2 0-12 16,0-1-19-16,-2 3-18 0,-2-2-15 15,-1 2 51-15,-3-2-169 0,-2 2-130 16,2 2-315-16</inkml:trace>
  <inkml:trace contextRef="#ctx0" brushRef="#br0" timeOffset="14557.4132">7054 6321 660 0,'3'-3'174'16,"0"-1"6"-16,1 4-76 0,1 0-42 16,1 2-9-16,2-1-11 0,0 3-13 15,3 2-9-15,0-1-7 0,1-2-5 0,3 2-8 16,1-1-13-16,0 0-22 0,0-4-23 15,-1 1-20-15,-2-2-116 0,-3-3-137 16,-2-2-304-16</inkml:trace>
  <inkml:trace contextRef="#ctx0" brushRef="#br0" timeOffset="14728.9488">7381 6123 799 0,'-2'4'206'0,"1"0"4"0,-1 2-93 0,0 1-47 16,2 3-24-16,1 3-18 0,0 2-10 16,2 0-8-16,-1 1-6 0,2 0-12 15,0 0-22-15,1 0-42 0,0 2-16 16,-2-1-129-16,-2 1-156 0,-3 1-346 16</inkml:trace>
  <inkml:trace contextRef="#ctx0" brushRef="#br0" timeOffset="28812.968">9311 5352 487 0,'0'-5'125'16,"-2"0"5"-16,0 1-62 0,-2-2-17 16,2 4-4-16,-1-2-2 0,-2 2-1 15,2-1-1-15,-1 1 1 0,-1 2-1 16,2 1-2-16,-2 1-1 0,0 1-4 15,0 2-4-15,0-2-4 0,3 2-5 16,-2-2-4-16,0 2-4 0,2-3-4 0,2 2-3 16,-2-2-3-16,4 1-1 0,-2-1-2 15,2 0 0-15,1 0-1 0,2-2 0 16,-2 0 0-16,2-3-1 0,1 0 1 16,-1-1 0-16,1-2 0 0,-1 1-1 15,-1 0 1-15,-1-1 0 0,0 2-1 16,-1 1 0-16,0 1 1 0,-1 1-1 15,0 0 0-15,-1 0 0 0,0 1 0 16,1 0 1-16,-1-2-1 0,2 2 0 0,-2-1 1 16,0 0 0-16,0-3 2 0,1 2 0 15,0-2 3-15,-1 0 1 0,1-2 0 16,-1 1 2-16,0-1 2 0,0 3 1 16,-2-2 1-16,-3-1-2 0,-1 1 0 15,-2 1 0-15,1 0-2 0,0 2-2 16,-2 1-2-16,1 1-2 0,-1 2-1 15,2 3-1-15,-1 4-1 0,1 0 0 16,1 4 0-16,2 0 0 0,0 1 1 0,3-1-1 16,2 1-1-16,2-2 0 0,2-2 0 15,1-3-1-15,0 0 0 0,1-2 0 16,1-2-1-16,0-2 0 0,-2-2 2 16,1-3-1-16,-3-2 1 0,0 0 0 15,0-2 1-15,-3 2 0 0,-1 0 1 16,-1 1-1-16,0 3-1 0,-1 1-8 15,-1-1-11-15,1 2-17 0,1 3-30 16,2-1-31-16,3-1 90 0,0 1-208 16,4 0-143-16,5 3-343 0</inkml:trace>
  <inkml:trace contextRef="#ctx0" brushRef="#br0" timeOffset="29569.8349">9862 5207 419 0,'-4'-23'122'0,"-1"1"7"15,3 1-14-15,-2 0-59 0,0 3-3 16,1 1 1-16,0 2-1 0,1 3-1 0,1 2-1 16,-1 7-5-16,1 5-6 15,-1 4-5-15,2 4-8 0,0 4-8 0,-1 3-6 16,2 7-4-16,-1 3-2 0,1 0 0 16,-2 2-1-16,1 4 1 0,1 0-1 15,0 1 0-15,-1 0-1 16,1-1 0-16,1-2-1 0,1-1-1 0,-1-4-1 15,-1-2-3-15,-1-3-7 0,0-3-8 16,-1-3-19-16,1-4-21 0,2-2-22 16,2-5-115-16,-1-4-136 0,5-2-305 15</inkml:trace>
  <inkml:trace contextRef="#ctx0" brushRef="#br0" timeOffset="30096.8577">10049 5190 714 0,'-6'-6'183'0,"2"1"8"0,-2 4-91 15,3-2-37-15,0 1-17 0,3-1-11 16,4 2-11-16,0 0-8 0,2 0-7 16,2-1-3-16,3 1-2 0,3 1-1 15,3 0 0-15,3 1-1 0,-1 2-1 16,4-2 1-16,2 2-1 0,-1 0 0 16,-3 1 0-16,-1 0-1 0,-4-1 1 0,-4 2-1 15,-2 0 0-15,-4 1 0 0,-2 0 1 16,-3 3-1-16,-2 0 1 0,-3 0-1 15,-2 1 1-15,-4 4-1 0,-2 2 1 16,-4-1 0-16,-1 1-1 0,-3 2 0 16,0-1 0-16,0 1 0 0,0-2 1 15,4 0-1-15,0-3 0 0,4 0 1 0,2-2 1 16,3-3-1-16,3 0 1 16,2-4-1-16,3 0 1 0,1 0 0 0,2-4-1 15,3 1-1-15,3 0 1 0,1-2 0 16,4 2-1-16,1-1 0 0,2 0 0 15,2 1 1-15,1-1-2 0,1 2 0 16,-2 0-3-16,1-2-6 0,0 1-8 16,0 1-10-16,0-1-18 0,-2 3-18 15,2-2-16-15,-1 2-17 0,-2 1-97 16,-2-4-119-16,1 1-257 0</inkml:trace>
  <inkml:trace contextRef="#ctx0" brushRef="#br0" timeOffset="30347.3847">10570 5121 684 0,'0'-4'171'0,"-3"1"3"16,2 4-94-16,-1 4-28 0,-1 4-10 0,1 5-12 15,1 6-10-15,-1 3-5 0,2 4-2 16,0 4-3-16,2 1-3 0,0 2-2 15,2-2-3-15,-3 0 0 0,1 0-3 16,0-2-6-16,-2-2-10 0,2-1-19 16,-1-1-17-16,1 0-22 0,-1-7-112 15,1 0-131-15,4-3-294 0</inkml:trace>
  <inkml:trace contextRef="#ctx0" brushRef="#br0" timeOffset="30969.5858">10943 5222 573 0,'-9'-8'153'0,"-1"1"10"0,3 0-63 16,-2 1-26-16,2 0-6 0,0 1-5 16,3 1-8-16,2 3-10 0,1 0-9 0,0 1-10 15,1 0-6-15,4 2-5 0,0 3-5 16,3 1-2-16,1 1-1 0,3 1-2 15,1-1 0-15,3 2-1 0,-3-1-1 16,2 0-2-16,-1-2 1 0,2 0-2 16,0 1 1-16,-1 0-1 0,1 2 1 15,-1 0-1-15,-1-1 0 0,-1 1 0 16,1-1-1-16,-4 0 0 0,-1-2 0 16,-2-1-1-16,0 1 0 0,-4-1-1 15,0 1 0-15,-6 0 1 0,-1 1-1 0,-2 4 2 16,-4-1-1-16,-2 2-1 0,0 3-1 15,-3-1-1-15,0 0-3 0,0 2-2 16,2-2-4-16,0-2-8 0,3-2-9 16,4 0-13-16,2-2-14 0,4-1-9 15,1 0-15-15,2-2-106 0,3-2-118 16,3-2-268-16</inkml:trace>
  <inkml:trace contextRef="#ctx0" brushRef="#br0" timeOffset="31323.1856">11346 5290 710 0,'-12'-1'173'0,"0"4"3"16,3 2-107-16,3 2-20 0,1 1-13 0,3 5-12 15,3 1-10-15,2 2-6 0,1 2-3 16,1-1-1-16,4 0-2 0,3 1 1 16,2-4 0-16,2-1 0 0,4-4 1 15,1-4 1-15,0-5 1 0,-1-5 2 16,1-4 3-16,-4-2 2 0,-3-5 3 0,-3-1 3 16,-3 1 0-16,-2-1 1 0,-4 0-1 15,-3-3-3-15,-4 4-3 0,-2-1-3 16,-4 4-3-16,-1-1-5 0,-6 3-7 15,-1 3-12-15,-3 5-16 0,-2 4-21 16,2 5-16-16,3 6-19 0,4 1-40 16,5 2-74-16,8 1-114 0,4 0-232 15</inkml:trace>
  <inkml:trace contextRef="#ctx0" brushRef="#br0" timeOffset="31521.6543">11719 5548 736 0,'4'-4'201'0,"-6"0"6"15,0 2-81-15,1-1-45 0,-2 1-22 16,1 0-20-16,0-1-18 0,1 3-10 16,-1-4-13-16,1 2-14 0,-2 0-22 15,2 0-33-15,3 2-26 0,-2-1-116 0,3 2-147 16,2 7-323-16</inkml:trace>
  <inkml:trace contextRef="#ctx0" brushRef="#br0" timeOffset="31851.7859">12059 5210 668 0,'-1'-7'175'16,"5"3"7"-16,-2-4-73 0,4 3-46 0,1 0-13 15,0 2-10-15,0-1-10 0,1 2-9 16,1-1-5-16,6 2-5 15,1 0-4-15,0-1-3 0,0 0-4 0,1 1-3 16,4 0-8-16,-2 1-9 0,-6 0-15 16,-2-2-17-16,-4 1-10 0,-2 1-12 15,-5 0-12-15,-5 1-100 0,-4 1-112 16,-3-1-250-16</inkml:trace>
  <inkml:trace contextRef="#ctx0" brushRef="#br0" timeOffset="32269.652">12108 5195 568 0,'-5'8'153'0,"-1"0"7"0,-1 0-56 16,1 2-40-16,-1-1-12 0,0-1-7 16,0 2-7-16,1 2-8 0,1 1-5 15,1 0-5-15,1 1-3 0,1-2-4 16,2-1-1-16,2 0-2 0,-1-4-3 16,1-1-2-16,2-1-1 0,2-2-1 0,-1-2-1 15,2-1-1-15,1-1 0 16,0-2 1-16,2-2-1 0,1 2 0 0,5-2 0 15,-1 1 1-15,1 2-1 0,1-2 0 16,1 4 0-16,4-1 0 0,0 2 0 16,-5 0 0-16,3 2 0 0,0-1 0 15,0 1-1-15,1 0 0 0,-4 2 1 16,-2 1-1-16,0 2 0 0,-2 0 0 16,-2 2 0-16,-2 0 1 0,-3 1 0 15,-4 1 0-15,0 2-1 0,-6-2 1 16,-3 1 1-16,-3 1-1 0,-2-1 0 0,-4-1-1 15,-1 2 2-15,-2-3 3 0,-3 0 4 16,0-2 4-16,1-2 3 0,3-1 3 16,1-1 1-16,2-1 1 0,2-6-3 15,0 1-4-15,2-1-5 0,0-3-3 16,1 0-4-16,1 0-5 0,1-1-9 0,2 2-12 16,4-1-12-16,2 0-21 0,5 2-18 15,1-1-18-15,-4 2-85 0,-1-2-26 16,4 1-108-16,0 5-205 0</inkml:trace>
  <inkml:trace contextRef="#ctx0" brushRef="#br0" timeOffset="33116.5563">9132 6321 711 0,'-8'-8'188'16,"-4"6"8"-16,2 3-100 0,1 5-18 15,-1 0-12-15,1 7-13 0,2-1-15 16,3 4-11-16,1 0-9 0,1 0-4 0,2-1-5 16,3 1-3-16,0 0-2 0,5-2-2 15,2-3-1-15,1-3 0 0,2-1-1 16,3-1 0-16,0-5 1 0,-1-4-1 15,-1 0 0-15,-1-3 1 0,-4-3 0 16,-4-2 0-16,-4-1 0 0,-2 0 0 16,-1-1 0-16,-3 2 0 0,-5-1-1 15,2 2-6-15,-1 0-10 0,3 4-14 16,-2 1-25-16,5 2-24 0,4 4-33 16,4 3-104-16,2-3-137 0,4 2-295 15</inkml:trace>
  <inkml:trace contextRef="#ctx0" brushRef="#br0" timeOffset="33518.755">9780 6281 559 0,'-1'-23'140'15,"1"1"9"-15,-2 1-76 0,1 2-11 16,0 2 0-16,1 2 2 0,-1 5-2 15,-1 4-5-15,2 3-7 0,0 6-7 16,0 2-10-16,0 7-9 0,0 5-9 0,2 4-7 16,-1 7-2-16,-1 3-2 0,2 6-2 15,0 2 1-15,2-1-2 0,0 1 0 16,0-1 0-16,-1-4-2 0,1-1-5 16,-1-3-9-16,-2-3-14 0,0-4-22 15,2-5-18-15,-2-3-24 0,2-4-109 16,2-5-131-16,1-3-286 0</inkml:trace>
  <inkml:trace contextRef="#ctx0" brushRef="#br0" timeOffset="33986.9183">9941 6313 758 0,'-9'-6'191'0,"5"0"3"16,2 1-101-16,2 1-34 16,-2 1-15-16,6 2-11 0,2-2-11 0,6 2-6 15,-1 0-5-15,3 1-2 0,3-2-3 16,1 1-2-16,2 1 0 0,1 0-2 16,0 0-1-16,3-1 0 0,1 2 0 15,2 0-1-15,-3-1 0 0,2 0 0 16,-4 2 0-16,-4-1 1 0,-2 1-1 0,-5 0-1 15,-5 1 1-15,-2 3 0 0,-5 2 0 16,-3-1 1-16,-2 2-1 0,-5 0 0 16,-3 1 1-16,-3 1-1 0,-2-1 1 15,-2 0-1-15,0 2 0 0,1 0 1 16,2 1-1-16,3-5 0 0,2 3 1 16,3 0 0-16,4-1 0 0,1-1 0 15,4-1 0-15,1-2 0 0,0 3 0 16,4-4 0-16,2 0-1 0,0-5 0 15,4 3 1-15,2-1-1 0,1 0 0 0,2 0 1 16,1 0-1-16,0 0-1 0,2 1-1 16,1-3-4-16,-1 0-7 0,-1-2-11 15,0 1-13-15,-1 1-20 0,-2 0-16 16,-1 3-21-16,-3-1-109 0,0 0-129 16,0 3-288-16</inkml:trace>
  <inkml:trace contextRef="#ctx0" brushRef="#br0" timeOffset="34234.6395">10542 6235 722 0,'-2'-26'183'0,"2"7"9"15,0 3-110-15,2 5-12 0,-2 4-8 16,-2 6-13-16,2 5-14 0,-1 3-8 15,0 7-9-15,0 4-5 0,-2 5-4 16,3 7-3-16,0 3-1 0,0 5-2 0,3 0-1 16,-2 0-3-16,1 1-7 0,1-2-9 15,-3-2-18-15,1-2-32 0,-1-5-27 16,1-2-117-16,2-6-148 0,0-4-326 16</inkml:trace>
  <inkml:trace contextRef="#ctx0" brushRef="#br0" timeOffset="34787.8248">11105 6341 620 0,'3'-1'160'15,"-2"-1"12"-15,-1 2-88 0,-1 0-10 16,-1 0-3-16,0 0-6 0,-1 0-10 16,-1 3-10-16,0 0-9 0,-2-1-8 15,-2 2-6-15,0 1-5 0,-3-1-2 16,0 2-3-16,-3 0-1 0,2 1-2 16,-1 3-1-16,2 1-1 0,-2 0 0 15,2 0-1-15,-1-1 1 0,5 1-1 16,-2-3-1-16,3 0 0 0,2-3-1 15,2 1-1-15,4-1-1 0,4 3-1 16,1-2-1-16,1-1 1 0,4 1-1 0,1 1 0 16,1-3 0-16,2 3 0 0,-1-4 0 15,1 5 0-15,2-2 0 0,-1 0 0 16,1-1 0-16,0 1 0 0,-1-1-1 16,4 2-1-16,0-2-5 0,-5 1-6 15,1 0-10-15,-4 0-13 0,0-1-21 16,-2 1-24-16,-8-4-23 0,0 1 6 15,-3-1-111-15,-3-1-123 0,2 0-262 16</inkml:trace>
  <inkml:trace contextRef="#ctx0" brushRef="#br0" timeOffset="35137.0726">11475 6294 649 0,'-13'1'182'0,"3"3"4"0,0 4-29 16,1 2-98-16,1 2-20 0,2 4-9 16,2 2-13-16,3 2-6 0,2 1-4 15,2-3-1-15,4 1-3 0,3 0 0 16,-1-3-1-16,4-2 0 0,0-3-1 15,-1-5 1-15,2-4 0 0,-1-3 1 0,0-4 1 16,0-3 2-16,-3-6 1 0,-4-2 3 16,-2-2 2-16,-2-1 1 0,-4 0 0 15,-2 0-2-15,-2 3-1 16,-1 1-3-16,-2 1-4 0,2 4-6 0,-2 3-9 16,0 2-13-16,1 3-19 0,3 4-24 15,4 3-28-15,0 5-112 0,5-2-138 16,1 3-308-16</inkml:trace>
  <inkml:trace contextRef="#ctx0" brushRef="#br0" timeOffset="35358.4975">11876 6517 861 0,'0'-2'224'0,"0"0"10"16,-3 1-123-16,1-1-18 0,-1 0-23 15,1 1-22-15,-2-2-15 0,3 1-12 0,-2-2-10 16,1 3-10-16,1-1-11 0,-2-1-18 16,2-1-17-16,-1 3-27 0,0-1-31 15,2-2-38-15,3 3-100 0,-3-3-144 16,4 3-296-16</inkml:trace>
  <inkml:trace contextRef="#ctx0" brushRef="#br0" timeOffset="35634.5208">12059 6210 759 0,'-2'-6'197'0,"1"1"3"0,1-1-88 15,1 1-49-15,3 2-19 0,3-1-13 0,0 2-12 16,2-1-7-16,1 2-4 0,6 0-2 16,1 1-2-16,0 1-3 0,-1-2-6 15,1 2-7-15,3 0-10 0,0-1-13 16,-2 1-17-16,-3-2-18 0,-1-1-19 16,-3 2 21-16,-5-2-128 0,-6 1-119 15,-6 1-276-15</inkml:trace>
  <inkml:trace contextRef="#ctx0" brushRef="#br0" timeOffset="36047.9462">12101 6191 690 0,'-5'7'171'0,"1"2"5"16,0 0-105-16,-1 3-14 0,0-1-6 16,-1-2-7-16,1 1-8 0,1 0-6 15,0 0-4-15,2 2-2 0,1-1-5 16,-1 1-2-16,2 1-3 0,0-4-4 15,0 1-3-15,0-3-1 0,3-2-3 16,-1-1 0-16,2-2 0 0,1-2-1 0,1 2 0 16,0-2 1-16,2-2 0 0,0 1-1 15,-1-2 0-15,8 0 0 0,-1 1-1 16,0 0 1-16,2 2-2 0,0 2 1 16,1-1 0-16,5 1-1 0,-4 2 0 15,-1 2 1-15,1-1-1 0,0 1 0 16,1 2 0-16,-2 1 0 0,-4 0 0 15,0 2 1-15,-2 0-1 0,-4-2 0 16,-3 3 0-16,-2-1 0 0,-3 1 1 16,-5 2 0-16,-3-2-1 0,-3 2 1 0,-4 1 0 15,-5 0 0-15,-1 0 2 0,0-3 3 16,0-4 4-16,-4 2 3 0,1-4 1 16,3-1-1-16,4 0 1 0,1-2-2 15,3-3-7-15,1 2-7 0,6-2-11 16,3-1-14-16,-1-3-16 0,4-1-27 0,0-3-24 15,1 3 15-15,0-1-141 16,2 1-138-16,2-1-311 0</inkml:trace>
  <inkml:trace contextRef="#ctx0" brushRef="#br0" timeOffset="36446.0082">12110 6170 621 0,'-2'0'153'0,"0"1"7"0,-1-1-91 0,1 0-7 16,1 1-2-16,1-1-2 0,0 0-7 15,-1-1-5-15,1 2-5 0,1-1-6 16,1 3-6-16,-1-2-5 0,2 0-4 16,2 1-1-16,0 0-2 0,6-1-1 15,1 0-3-15,0-1-2 0,2 2-3 16,0-2-3-16,1 0-1 0,3-2-3 15,-4 1-5-15,2-1-11 0,0-1-17 16,0 1-25-16,-2-1-28 16,-3 2-128-16,-3 1-4 0,-9 1-124 0,-8 4-217 15</inkml:trace>
  <inkml:trace contextRef="#ctx0" brushRef="#br0" timeOffset="40585.9072">15569 1788 575 0,'-3'-14'154'0,"0"3"7"0,0 5-66 16,1 8-32-16,1 10-13 0,-3 5-8 0,4 5-8 15,0 10-7-15,1 7-3 0,2 7-3 16,-2 0-3-16,0 1-1 0,1 2-3 15,0 0-2-15,-2-1-4 0,-5-3-3 16,5-6-6-16,1-2-10 0,0-4-14 16,2-5-23-16,2-7-13 0,-2-5-1 15,6-8-127-15,-2-6-129 0,0-7-286 16</inkml:trace>
  <inkml:trace contextRef="#ctx0" brushRef="#br0" timeOffset="40797.3438">15746 1814 611 0,'-5'0'163'15,"3"4"6"-15,1 6-45 0,1 4-71 16,1 10-12-16,3 1-10 0,-1 6-5 16,2 2-6-16,1 2-5 0,-2 2-4 15,1-2-2-15,0-6-4 0,-3 2-8 16,2-2-8-16,0-1-17 0,1-1-16 0,1-4-21 15,0 2-119-15,-2-4-133 0,-1-4-308 16</inkml:trace>
  <inkml:trace contextRef="#ctx0" brushRef="#br0" timeOffset="40990.8298">15592 2152 812 0,'-7'-1'192'0,"1"-1"1"0,1 0-126 16,5 1-27-16,2-1-13 0,4 0-10 16,4 0-9-16,4-1-6 0,1 1-8 15,5 0-17-15,5 0-27 0,0 1-11 16,5 0 26-16,0 0-160 0,1-3-140 16,3 2-317-16</inkml:trace>
  <inkml:trace contextRef="#ctx0" brushRef="#br0" timeOffset="41227.3479">16184 1890 630 0,'-21'10'177'16,"1"2"7"-16,-2 4-37 0,1 4-80 15,1 3-17-15,0 3-10 0,3 1-11 0,1 1-10 16,5 1-7-16,2 2-4 0,6-1-3 15,5 2-1-15,3-1-3 0,4-2-1 16,2-1-1-16,4-2-4 0,3-6-11 16,1-4-14-16,1-8-20 0,4 0-12 15,1-7-23-15,-1-1-110 0,1-3-128 16,1-4-282-16</inkml:trace>
  <inkml:trace contextRef="#ctx0" brushRef="#br0" timeOffset="41624.2929">16338 2038 732 0,'-4'-5'172'0,"2"0"3"16,1-1-115-16,4 3-17 15,2-2-11-15,3 1-6 0,0 2-6 0,2-1-4 16,3 2-3-16,3-1-3 0,3 2-3 15,2-2-2-15,1 4-2 0,2-2-1 16,-2-2-1-16,0 2 0 0,-2 3-1 16,-3-1 0-16,-5 1 0 0,-2 0 0 15,-4 2-1-15,-6-1 1 0,0 4-2 16,-4 2 0-16,-3 1 0 0,-4 3-1 16,-1-1 0-16,-2 2 1 0,0 2 0 15,-5 0 0-15,1 0 2 0,3 2 0 16,1-1 1-16,0 1 1 0,3-1 1 0,4 1 1 15,2-1 1-15,4-1 1 0,1-4-1 16,3 1 0-16,5-3-1 0,-4 0-1 16,10-3-1-16,1-3 0 0,4-4-1 15,1-1-2-15,1-2-4 0,1-3-10 16,5-2-14-16,-4-3-23 0,-2 0-13 16,-4-1-27-16,0-1-99 0,1-3-122 15,0-1-265-15</inkml:trace>
  <inkml:trace contextRef="#ctx0" brushRef="#br0" timeOffset="41859.3655">16764 1738 698 0,'8'3'167'16,"-1"0"4"-16,2 7-115 0,2 4-9 15,0 1 1-15,5 6-6 0,1 5-6 16,2 3-8-16,5 3-4 0,0 1-4 15,3 3-5-15,-1 1-3 0,-3-1-4 0,-2 0-3 16,-5 1-1-16,-8-2-4 0,-4-1-4 16,-8 1-11-16,-4-2-13 0,-7-1-22 15,-3-3-13-15,-1-4-22 0,0-2-112 16,2-8-130-16,-1-7-284 0</inkml:trace>
  <inkml:trace contextRef="#ctx0" brushRef="#br0" timeOffset="42136.1106">17259 2090 808 0,'3'-2'208'0,"-5"2"8"16,1 2-116-16,0-2-19 0,0 1-21 15,-1 0-19-15,1-1-14 0,0 1-11 16,0 1-15-16,0-2-16 0,1 0-19 16,-3-2-35-16,2 4-35 0,-3-2-120 15,3 2-158-15,0-2-347 0</inkml:trace>
  <inkml:trace contextRef="#ctx0" brushRef="#br0" timeOffset="42509.3328">17646 1905 598 0,'1'-14'171'15,"1"4"13"-15,-4 3-61 0,4 6-41 0,-2 6-13 16,2 8-9-16,-1 3-14 0,1 7-17 16,-2 6-13-16,1 2-6 0,-4 5-4 15,2-2-3-15,-3-1-2 0,1 3-7 16,0-4-15-16,2-2-22 0,1-1-19 16,4-4-28-16,-2 0-110 0,6-8-138 15,0-6-299-15</inkml:trace>
  <inkml:trace contextRef="#ctx0" brushRef="#br0" timeOffset="42730.7411">17883 1801 758 0,'-4'2'188'0,"-1"3"5"15,3 7-107-15,-2 7-24 0,3 3-24 0,1 5-11 16,0 3-9-16,1 3-6 0,4 5-4 15,-1 1-2-15,2-2-2 0,0 0-2 16,0 0 0-16,2-3-3 0,-1-2-5 16,-1-3-13-16,0-2-16 0,-2-2-25 15,-2-7-16-15,0-2-85 0,-5-5-39 16,0-2-114-16,-4-8-217 0</inkml:trace>
  <inkml:trace contextRef="#ctx0" brushRef="#br0" timeOffset="42894.303">17666 2156 789 0,'-4'0'195'0,"3"0"3"0,1 1-106 15,2-1-35-15,3 3-23 0,3-2-14 16,4 0-8-16,4 0-7 0,3 0-6 16,2 2-14-16,3-3-18 0,1 0-25 15,5 0-14-15,-2 1-54 0,2 2-75 0,2-2-124 16,5 1-245-16</inkml:trace>
  <inkml:trace contextRef="#ctx0" brushRef="#br0" timeOffset="43049.8869">18169 2239 657 0,'0'11'191'0,"-2"3"9"0,-2-1-54 16,2 1-58-16,-1-2-15 0,1 1-18 15,1 0-17-15,1-2-16 0,1-4-14 16,0 0-13-16,1-2-20 0,1 1-26 15,-2-1-24-15,2-2-120 0,-3-2-18 0,3-5-126 16,0 3-235-16</inkml:trace>
  <inkml:trace contextRef="#ctx0" brushRef="#br0" timeOffset="43188.5163">18139 2006 673 0,'-6'-2'154'0,"3"-2"0"0,2 3-95 0,1-1-54 16,2 3-37-16,1 0-121 0,2 3-124 16,2 3-305-16</inkml:trace>
  <inkml:trace contextRef="#ctx0" brushRef="#br0" timeOffset="43582.4612">18709 1841 588 0,'-4'-4'155'0,"-6"6"9"0,-1 0-66 16,-2 5-26-16,0 6-7 0,-3 3-3 16,0 4-5-16,0 9-6 0,0 1-8 15,0 4-7-15,4 0-10 0,2 0-8 16,2 0-6-16,4-1-6 0,3-2-2 15,5-3-3-15,4-2-4 0,3 1-3 16,4-5-10-16,3-4-12 0,3-3-17 0,1-3-21 16,1-3-12-16,4-7 58 0,-1-6-181 15,1-2-134-15,-1-2-324 0</inkml:trace>
  <inkml:trace contextRef="#ctx0" brushRef="#br0" timeOffset="43944.4929">18872 2004 784 0,'-8'-2'205'0,"3"0"3"15,1 1-89-15,2 1-52 0,3-1-25 16,3 2-19-16,2 0-10 0,1 1-7 16,3 0-3-16,3 0 1 0,3 0-2 15,2-1 0-15,1 0-1 0,3-1-1 16,1 1 0-16,2-1-2 0,-3-2 0 15,-1 2-2-15,-4 1-2 0,-4-3-1 16,-2 3-1-16,-4 0 0 0,-7 2 0 16,-3 3 1-16,-4 0 1 0,-7 0 2 0,-3 6 1 15,-5-1 2-15,-1 1 0 0,-3 1 0 16,0 0 1-16,2 3 1 0,3 1 0 16,3 3 0-16,4 1 1 0,4-2 0 15,4 3 1-15,3-1-1 0,4 1 0 16,4-5 0-16,3-2-1 0,5-3-2 15,5-2-4-15,4-4-13 0,2-5-17 0,5-4-23 16,0-3-12-16,0-2-24 16,-2 0-109-16,-1-5-130 0,0 0-277 0</inkml:trace>
  <inkml:trace contextRef="#ctx0" brushRef="#br0" timeOffset="44146.9525">19236 1817 747 0,'1'2'172'16,"6"2"5"-16,-1 2-119 0,3 2-20 16,4 6-6-16,3 3 1 0,1 5-3 0,4 0-3 15,-1 6-4-15,2 2-3 0,1 3-3 16,-4 0-4-16,-2-3-4 0,-4 5-3 16,-7-1-4-16,-5-1-7 0,-6 4-14 15,-6-3-21-15,-5-2-25 0,-4 4-137 16,-3-12-152-16,1-1-364 0</inkml:trace>
  <inkml:trace contextRef="#ctx0" brushRef="#br0" timeOffset="44486.0562">19754 2283 789 0,'-3'-1'184'0,"-1"2"0"16,-1-2-112-16,4-1-46 15,0 0-48-15,-1 0-34 0,1-1-127 0,6-1-143 16,0-1-341-16</inkml:trace>
  <inkml:trace contextRef="#ctx0" brushRef="#br0" timeOffset="45464.2388">21227 1945 561 0,'-2'-15'144'0,"0"0"10"0,1 1-70 16,-2 3-13-16,2 2-6 0,0 6-4 15,1 3-7-15,0 5-9 0,1 6-9 16,0 7-11-16,3 4-10 0,-2 4-7 15,1 4-3-15,-2 5-2 0,0-1-2 16,-1-1 0-16,0-1-1 0,-1-3-6 16,1 1-11-16,0-6-19 0,1 0-17 0,1-2-23 15,-1-4-115-15,-1-3-135 0,2-7-301 16</inkml:trace>
  <inkml:trace contextRef="#ctx0" brushRef="#br0" timeOffset="45959.6202">21174 2066 551 0,'-10'-14'137'0,"0"-2"9"0,2-3-68 0,0-1-24 15,2-2-5-15,4-2-2 0,1 1-2 16,3 0-3-16,4-1-4 0,3 2-5 15,4 0-4-15,3 3-7 0,3 3-3 16,4 1-5-16,1 3-3 0,3 3-1 16,2 6-3-16,0 5 0 0,-2 5-1 0,1 4 0 15,-3 4 0-15,1 4-1 0,-2 1-1 16,-3 4 1-16,-2-1-1 16,-3 4 0-16,-5 0 0 0,-6 0-1 0,-5 1 0 15,-5-1-1-15,-7 1 0 0,-3-1-1 16,-3-4 0-16,-4 1 0 0,0-1 0 15,-3-1 0-15,2-4 0 0,-2-2 0 16,1-2 1-16,2-2 1 0,4-4 2 16,2-4 1-16,3-3-1 0,6-1 1 15,5-5-1-15,4 1-1 0,4-4-2 16,3 1 0-16,3 2-2 0,1 1 1 0,3 1-1 16,1 3 1-16,-1 2-1 0,0 3 1 15,1 4-1-15,1-1 1 0,-1 1 0 16,1 2-1-16,1 2 1 0,-2 1 0 15,1-1-1-15,-1-2 1 0,-3-1-1 16,-5 2-3-16,1-4-9 0,-2-4-17 16,-2 0-26-16,-4 0-18 0,1-2-21 0,-6-2-113 15,1-3-135-15,-3-1-290 16</inkml:trace>
  <inkml:trace contextRef="#ctx0" brushRef="#br0" timeOffset="46774.8365">21740 2265 651 0,'1'6'167'0,"-1"4"6"15,0 0-87-15,1 3-27 0,1 4-7 16,0 3-9-16,1 3-9 0,-2-1-12 0,1 3-5 16,-1 2-6-16,1-3-5 0,-1-1-14 15,0-1-18-15,2-2-24 0,0-3-25 16,-2-2-114-16,7-7-140 0,0 1-314 15</inkml:trace>
  <inkml:trace contextRef="#ctx0" brushRef="#br0" timeOffset="46990.3832">21929 2222 775 0,'-7'6'194'0,"1"4"6"16,3 3-112-16,-1 3-24 0,2 3-18 15,0 2-12-15,2 1-12 0,3 2-9 16,-2-1-5-16,1 3-4 0,2-1-1 16,1 2-5-16,-1-3-5 0,1 1-9 15,-2-2-15-15,2-2-20 0,-1-3-18 0,-1-2-24 16,-1-3-113-16,-1 0-133 16,-2-6-297-16</inkml:trace>
  <inkml:trace contextRef="#ctx0" brushRef="#br0" timeOffset="47173.0912">21822 2466 806 0,'-9'-4'206'0,"2"2"5"16,5 2-114-16,-1 0-26 16,2 0-22-16,2 2-15 0,3 1-13 0,4 1-10 15,1 0-5-15,4-1-4 0,1-2-8 16,3 1-12-16,-1-3-27 0,1 1-29 15,-1-4-100-15,0-1-43 0,-4-3-140 16,2 3-265-16</inkml:trace>
  <inkml:trace contextRef="#ctx0" brushRef="#br0" timeOffset="80935.7014">20075 2332 617 0,'-2'-5'145'15,"2"3"2"-15,-3 1-100 0,5 2-14 0,0 1-4 16,2 3-4-16,1 1-4 0,0 3-3 16,-1 1 1-16,4 1 0 0,-3 0-1 15,-2 3-4-15,0 1-2 0,-2 1-3 16,-1 2-2-16,-1 0-3 0,-2 0-9 15,0 2-11-15,-2-3-17 0,-1 1-13 16,0 1-123-16,-4 0-132 0,-1-1-312 16</inkml:trace>
  <inkml:trace contextRef="#ctx0" brushRef="#br0" timeOffset="89501.4623">22355 2245 375 0,'0'14'105'0,"0"0"4"16,-3-3-15-16,2 2-53 0,0-2-8 15,-2-1-3-15,2-3-3 0,0 0-2 16,0-3-1-16,1 1 0 0,-1-3-1 0,-3 0 0 16,4-2 0-16,-1 0-1 0,-3-3 0 15,3 1-3-15,0-3-1 0,-1 0-3 16,1-3-3-16,0 1-3 0,1-4-2 15,1-2-1-15,-2-5-1 0,1 0 0 16,0-3 0-16,1-2 0 0,0-2 1 16,3 1-1-16,0-1-1 0,1 2 1 15,1 2-2-15,1-1 1 0,0 3-1 0,2 2-1 16,1 3-1-16,0 2 1 0,-2 2-1 16,1 1-1-16,1 6 1 0,-1 0 0 15,1 3 0-15,0 2 0 0,3 4 0 16,1 2-1-16,-1-3 1 0,3 6 0 15,1 3-1-15,1-1 1 0,-1 2-1 16,-1 0 1-16,-3-2 0 0,2 4-1 16,-4-3 1-16,-3-3 0 0,-3 0-2 15,-1 2-3-15,-3-2-6 0,-1 3-6 16,-1 0-8-16,-1 0-4 0,-2 2-7 16,1-3-13-16,1 0 45 0,0-2-152 0,-2-3-113 15,3-2-293-15</inkml:trace>
  <inkml:trace contextRef="#ctx0" brushRef="#br0" timeOffset="89836.5789">22850 2086 623 0,'-5'0'142'0,"0"5"4"16,0 4-100-16,1 2-15 0,1 6-6 0,-2 2-5 15,2 6-1-15,1 3-4 0,-1 1-3 16,2 0-4-16,1 1-1 0,1-2-2 15,3-1-2-15,-1-3-4 0,-1-4-5 16,2 0-9-16,-1-4-8 0,0-4-8 16,0-1-16-16,0-6-111 0,-2 0-116 15,-1-7-272-15</inkml:trace>
  <inkml:trace contextRef="#ctx0" brushRef="#br0" timeOffset="90300.9099">22793 2120 558 0,'2'-13'132'0,"0"-3"5"16,0-1-84-16,3-3-16 0,3 1-4 16,0-1-2-16,2 0-4 0,0 1-3 0,2-1-3 15,2 1 0-15,-1 1-3 0,2 3-3 16,0 1-3-16,-2 2-3 0,0 4-1 15,2 2-2-15,0 8-3 0,0-1 0 16,0 2-2-16,3 6 1 0,-2 3 0 16,-1 4-1-16,-1 1 1 0,-4 3-1 15,-3 2 0-15,-3 1 0 0,-4 2 0 0,-6-2-1 16,-5 0 2-16,-3 1-1 0,-2-1 0 16,-2-4 0-16,-4 2 0 0,1-1 0 15,3-4 0-15,0 0 1 0,3-3-1 16,1-3 2-16,2 0 0 0,3-5 1 15,2-2 0-15,1-3 1 0,2-2-1 16,3-2 0-16,2 1 0 0,4-4-1 16,1 3-1-16,0-1 1 0,3 2-1 15,-2 3 1-15,2 1 0 0,2 4 0 16,-1 1 0-16,-1 2-1 0,2 2 1 16,0 1-1-16,3 1-1 0,-2 0 0 0,0 0 0 15,-1-1-1-15,-1 0 1 0,2-1-1 16,-3 0-6-16,0-3-11 0,-2-2-16 15,0 1-12-15,-1-2-16 0,-2 1-116 16,-4-4-127-16,4 0-287 0</inkml:trace>
  <inkml:trace contextRef="#ctx0" brushRef="#br0" timeOffset="90583.6705">23258 2224 624 0,'2'-7'152'16,"-2"5"5"-16,-1 0-87 0,1 6-26 15,1 5-7-15,-1-1-7 0,0 7-6 16,-1 2-6-16,1 0-4 0,1 4-3 0,0 0-3 15,1 1-4-15,-2-1-2 0,1 0-1 16,2-2-9-16,-1 3-9 0,-1-2-16 16,0-2-11-16,-1-3 29 0,1-2-156 15,-2-3-130-15,2 0-305 0</inkml:trace>
  <inkml:trace contextRef="#ctx0" brushRef="#br0" timeOffset="90820.0389">23376 2244 533 0,'-1'-4'153'15,"0"3"6"-15,0 2-1 0,1 3-103 16,-1 5-13-16,1 3-8 0,1 0-7 16,-1 2-7-16,3 2-4 0,1-1-6 15,1 3-4-15,1-1-3 0,1 0-1 0,1 1-1 16,0-1 0-16,0 2-3 0,-2-3-8 15,-1-3-10-15,0 1-12 0,0-3-11 16,-2-4-17-16,0 0-114 0,-2 0-124 16,0-5-282-16</inkml:trace>
  <inkml:trace contextRef="#ctx0" brushRef="#br0" timeOffset="91019.1664">23307 2419 692 0,'-2'0'169'0,"-1"1"5"0,0-1-103 16,4 3-24-16,3-2-12 0,1 2-10 15,2-1-9-15,2-1-7 0,1 2-5 16,2-2-3-16,2 0-9 0,-1-2-12 16,2 1-16-16,1 0-11 0,0 2-19 15,-1-3-112-15,1 2-126 0,-1 2-279 0</inkml:trace>
  <inkml:trace contextRef="#ctx0" brushRef="#br0" timeOffset="91176.7077">23625 2485 626 0,'-2'5'162'16,"-2"0"11"-16,2 3-87 0,-1-2-26 16,2 1-8-16,-2-1-8 0,3 1-10 0,0 1-12 15,4 2-9-15,-3-3-2 0,2 0-3 16,-1 1-6-16,2-2-13 0,-2-1-16 15,2 0-20-15,-2-4-21 16,2 0-117-16,0-1-137 0,1-1-310 0</inkml:trace>
  <inkml:trace contextRef="#ctx0" brushRef="#br0" timeOffset="91334.2785">23645 2333 550 0,'-4'-3'151'15,"-1"-1"2"-15,1 0-20 0,3 2-94 16,0 0-18-16,2 0-20 0,2 1-20 16,-1 1-99-16,2 0-35 0,2 1-109 15,2-1-233-15</inkml:trace>
  <inkml:trace contextRef="#ctx0" brushRef="#br0" timeOffset="94277.6296">24029 2060 563 0,'-14'-2'137'0,"0"-2"7"15,3 1-83-15,3 0-8 0,1 1-7 16,5-1-4-16,1 1-3 0,2-2-3 16,5 3-7-16,4-3-3 0,2 0-5 15,7 1-5-15,1-3-2 0,4 0-4 16,1 2-3-16,1-1-2 0,0 1-3 16,-2 1-6-16,0 1-6 0,-2 2-12 15,-4 3-13-15,0-2-10 0,-2 0-15 16,-2 4-13-16,-6 0-101 0,-2 1-112 15,-3 3-255-15</inkml:trace>
  <inkml:trace contextRef="#ctx0" brushRef="#br0" timeOffset="94490.899">24046 2153 603 0,'-3'2'133'0,"0"0"4"0,5-2-101 15,1 1-12-15,5 1-3 0,1-1 1 16,4 0 1-16,1-2-3 0,3 1-3 0,2 0-3 16,0-1-3-16,1-2-3 0,0 1-8 15,0-2-14-15,-1 3-9 0,-2-2-20 16,0 2-111-16,-5-1-119 0,3 2-288 16</inkml:trace>
  <inkml:trace contextRef="#ctx0" brushRef="#br0" timeOffset="94822.0616">24278 1840 607 0,'-1'17'136'0,"-3"5"4"0,-1 5-101 16,0 5-11-16,-3 2 0 0,-2 4-3 16,-1-1-3-16,-3 0-4 0,1-1-3 15,-2-3-3-15,1 0-4 0,1 2-3 16,2-6-3-16,0-1-4 0,1-3-12 15,6-3-9-15,2-4-21 0,4-4-112 16,1-7-120-16,7-3-293 0</inkml:trace>
  <inkml:trace contextRef="#ctx0" brushRef="#br0" timeOffset="95327.7127">24795 1884 553 0,'-9'-4'135'0,"-3"4"7"0,-1 0-77 0,-1 3-15 15,-2 3-7-15,-1 5-4 0,0 2-4 16,-3 4-3-16,1 2-4 0,-1 4-5 16,0 3-1-16,1 3-1 0,2 1-1 15,2 3-3-15,4 2-2 0,2 0-4 16,7 4-3-16,7-3-1 0,5 2-2 15,6 0-1-15,4-3 0 0,5-3-1 0,4-2 1 16,4-7-1-16,2-3-1 0,1-6-1 16,0-7 0-16,2-7-1 0,-1-6 0 15,-1-6 1-15,1-8-1 0,-3-2 0 16,0-8-1-16,-5-4 1 0,-6-3-1 16,-3-3 0-16,-7-3-1 0,-7 0-2 15,-7-5-3-15,-5-2-4 0,-5 2-4 16,-4 1-3-16,-5 5-4 0,-4 8-9 15,-4 7-9-15,-1 12-2 0,-4 13 1 16,-3 10 0-16,2 9 0 0,2 9-5 16,3 4 2-16,4 0-97 0,4 2-101 0,9-1-260 15</inkml:trace>
  <inkml:trace contextRef="#ctx0" brushRef="#br0" timeOffset="95707.6147">25219 1603 643 0,'8'-17'153'0,"-3"6"4"16,-4 5-103-16,-4 10-14 0,-3 4-5 16,-5 8-3-16,-2 10-3 0,-6 8-5 15,-7 7-1-15,-3 8-1 0,-1 6 0 16,-2 5-3-16,2 4-1 0,-3-3-3 15,2 1-3-15,3 1-2 0,3-3-3 16,2-5-2-16,2-1-2 0,2-2 0 16,2-3-1-16,1-3-1 0,0-5 0 0,2-4 0 15,0-3 0-15,0-7-1 16,3-5 1-16,2-2 0 0,3-6-1 0,1-5 0 16,3-4-3-16,2-1 0 0,0-4-2 15,2-1-2-15,1-4-2 0,1-1-3 16,-1-2-3-16,1 1-2 0,1-2-3 15,-3 2-3-15,1-2-1 0,-1 3-2 16,1 0-2-16,-3 1-2 0,1 0-2 0,0 2-1 16,-1-2-3-16,1 2-12 0,-1 0-107 15,0 0-112-15,0 2-273 16</inkml:trace>
  <inkml:trace contextRef="#ctx0" brushRef="#br0" timeOffset="99696.6321">8810 2967 410 0,'-6'-3'93'0,"-2"0"3"15,1-1-60-15,1-1-15 0,0 0-2 16,1 0 3-16,-1-2 2 0,1-2 2 15,0 1 0-15,0-4 1 0,0-1 1 16,0-1-1-16,1-1-1 0,1 0-1 16,0-1 1-16,1 0-1 0,-1 2 1 15,2 0 0-15,0 4 0 0,0 2 0 16,1 2-2-16,0 6-1 0,1 6-2 0,1 6-2 16,2 5-4-16,-2 8-3 0,3 7-1 15,0 3-3-15,-1 5-2 0,0 2-2 16,-3 1-1-16,1-1-2 0,0-4 0 15,-2-4-5-15,0-2-12 0,0-5-13 16,0-3-11-16,1-4-13 0,-1-2-103 16,0-3-17-16,-1-8-101 0,-1-3-189 15</inkml:trace>
  <inkml:trace contextRef="#ctx0" brushRef="#br0" timeOffset="100133.3133">8610 2918 499 0,'-5'-21'132'0,"3"-2"3"0,2-4-25 15,2-1-75-15,5-6-8 0,3 3 0 16,5 1-2-16,6-2-2 0,2 1 0 16,2 2-1-16,1 2-1 0,5 4-2 15,1 0-2-15,2 3-2 0,-1 4-3 0,-3 5-2 16,-1 8-3-16,-2 5-1 0,-4 9-1 15,-4 6-1-15,-6 5-1 0,-3 6-1 16,-4 4 0-16,-5 3 1 0,-1 4-2 16,-5-1 1-16,-2 2-1 0,-1 2 0 15,-2 2 1-15,-6-2-1 0,-1-3 0 16,-5-4-1-16,-3-3 1 0,-3-2 0 0,1-7 0 16,-2-6 0-16,5-2 1 0,3-4 1 15,7-4 2-15,3-3 2 0,6-5-1 16,4-2 2-16,2-3-1 0,4 1 1 15,1-2-2-15,2-1-1 0,3 3-2 16,3 3 1-16,2 2-1 0,2 2-1 16,1 3 0-16,0 3-1 0,3 0 1 15,-1 1-1-15,0 1-1 0,-3-3 0 16,1 0-4-16,-2-2-10 0,-1 1-13 16,0-2-15-16,-3 0-13 0,-1-2 12 15,-1 1-139-15,-1-3-124 0,1-3-292 0</inkml:trace>
  <inkml:trace contextRef="#ctx0" brushRef="#br0" timeOffset="100361.2582">9265 2978 638 0,'0'-6'158'0,"-2"2"6"16,1 3-88-16,1 1-27 0,0 5-9 0,0 1-10 15,0 5-9-15,1 5-5 0,0 2-6 16,0 4-3-16,-1 1-2 0,2-1-2 16,-2 2-8-16,2-1-15 0,-2-1-14 15,2-2-13-15,2-3 36 0,1-4-163 16,0-2-133-16,1-2-311 0</inkml:trace>
  <inkml:trace contextRef="#ctx0" brushRef="#br0" timeOffset="100560.2377">9480 2868 658 0,'2'-2'159'0,"-3"4"3"15,0 2-90-15,1 6-25 0,0 4-13 16,0 3-9-16,1 2-6 0,0 6-5 16,0 1-3-16,2 1-5 0,-2 1-3 15,1-1-2-15,1-3 0 0,-2 1-2 16,2-2-11-16,-1 0-11 0,2-4-12 15,-1-2-9-15,1-1-14 0,-1-4-116 0,-1-1-120 16,-2-6-276-16</inkml:trace>
  <inkml:trace contextRef="#ctx0" brushRef="#br0" timeOffset="100725.3084">9317 3131 630 0,'-5'0'163'0,"1"-1"4"15,1 1-69-15,1 0-51 0,5-2-15 16,0 2-8-16,5 0-9 0,3 0-8 16,2 0-3-16,4 0-2 0,4-2-12 15,3-2-18-15,1-1-12 0,3-2-130 16,-2-4-135-16,0-2-330 0</inkml:trace>
  <inkml:trace contextRef="#ctx0" brushRef="#br0" timeOffset="110896.0144">11049 4509 275 0,'-16'-1'73'0,"-5"1"3"15,-1 0-36-15,-2 1-12 0,-1 0-6 0,-2 2-4 16,0 0-3-16,-2-1-2 0,-2 1-1 16,2 0 0-16,2 0 1 0,-4-3 1 15,1 2 0-15,-2-4 0 0,1 4-1 16,4-5 0-16,0 3 1 0,0-1 0 16,3 2 0-16,-2 2 0 0,0-1-1 15,-3-2 0-15,-4 4-2 0,-2-2-1 16,1 2 0-16,-1-1-3 0,-1 2-1 15,-2-2 1-15,1 2-1 0,3-2 1 16,0 1-1-16,0 1-1 0,2 0 0 0,2 0 0 16,0 0-1-16,1-2-1 15,0 0 0-15,-3 0-1 0,0 0-1 0,1-1 1 16,-3 0-1-16,4 1 0 0,-2 1 0 16,0-2 0-16,2 2 1 0,-1-1 0 15,0 1 1-15,2 3 0 0,1-4 0 16,0 2 0-16,1 1-1 0,1 0 0 0,-1 0 0 15,-2-1-1-15,-3 0 0 0,-1 4-1 16,-2 1 1-16,2-1-1 0,0 2 1 16,0 2-1-16,0-1 0 0,1 0 0 15,3 0 1-15,1 3-1 0,1 0 0 16,3 1 1-16,2-2-1 0,1 4 0 16,3-2 0-16,0 1 1 0,-2 0-1 0,-1 1 0 15,-1-2 0-15,1 5 0 16,-1-1 0-16,5 2 0 0,-2-5 0 0,0 1 0 15,5 1 0-15,0-2 0 0,2-1 1 16,1 1-1-16,-3-1 0 16,6 2 1-16,-1-1-1 0,2 0 1 0,-2 2-1 15,2-1 1-15,1 0 0 0,0 1 1 16,0 2-1-16,2 1 0 0,-1-1 1 16,1-2 0-16,2 0 0 0,-1-1-1 15,3 0 1-15,2-1-1 0,-1-1 0 16,3 1 1-16,-1-1-1 0,1 2 0 0,1-3 0 15,0 1 1-15,1 0 0 0,-1-1-1 16,-2-1 1-16,3-1-1 0,1-1 1 16,-1 2-1-16,0-2-1 0,0 0 1 15,0-2 0-15,3 1-1 0,-1 0 1 16,3-1-1-16,0 0 1 0,2-1-1 16,0 0 0-16,2 1 0 0,-2 0 0 15,2-1 0-15,-2 2 0 0,2-1 0 0,-1 0 0 16,-5 0 0-16,5-3 0 0,-1 1 0 15,2-4 1-15,-2 3-1 16,2-3 0-16,-1 0 0 0,2 0 0 16,-4 1 0-16,1 0 0 0,2-2 1 0,0 2-2 15,1 0 1-15,0 1 0 0,4-1 0 16,4 0 0-16,-2 1 0 0,0-1 0 16,1 0 0-16,-1-1 1 0,4 2-1 15,-2-3 0-15,1 2 0 0,-1-2 0 16,1 0 0-16,1 1 0 0,-3-1 0 0,0-2 1 15,-2 0-1-15,0 1 0 0,-4 1 0 16,1-2 1-16,1 2-1 0,0-1 0 16,1 2 0-16,1-1 0 0,1 1 0 15,5-1 0-15,-2 1 0 0,2 1 0 16,-2-2 1-16,3 0-1 0,-1 0 0 16,1-1 0-16,0 2 0 0,0-2-1 15,2 0 1-15,0 1 0 0,0 0 0 16,-3-1 0-16,1-1 0 0,1 1 0 0,0-2 0 15,1 2-1-15,3-2 1 0,2 3 0 16,1-3 0-16,0 0 1 16,1 1-1-16,1 0 0 0,-3-1 0 0,-2 0 0 15,-1-1 0-15,1 1 0 0,-1 0 0 16,-3 1 0-16,2-2 0 0,0 1 0 16,2 1 0-16,5 0 0 0,-2-1 0 15,2 3 0-15,0-2 0 0,3 3 1 16,-1-2-1-16,-2 1 0 0,-2-1 0 0,-1 0 0 15,1 1 0-15,0-1 0 0,-1-2 0 16,3 2 0-16,3 0 0 0,1-1 0 16,0 0 0-16,2-1 0 0,1 0 0 15,0 2 0-15,-1-2 1 0,-4 0-1 16,-1 1 0-16,2-1 0 0,0 0 0 16,-1 4 0-16,2-2 0 0,1 0 1 15,0 2-1-15,2-1 0 0,0-1 0 16,3 3 0-16,-4-5 0 0,2 2 0 0,-5-2 0 15,1 0 1-15,0 2-2 0,-5-1 1 16,6 0 0-16,4-2 0 0,1 0 0 16,3 2 0-16,2-2 0 0,-2-3 0 15,1-1 1-15,-7 0-1 16,2-2 0-16,-1 1 0 0,-1-3 0 0,0 2 0 16,2-3 0-16,1-1 0 0,1 0 0 15,-2 0 0-15,-7 0 0 0,0-1 0 16,1-1 0-16,-7 1 0 0,-2 0 0 15,-1-2 0-15,-3 1 0 0,-2-3 0 0,0 0 0 16,-1-1 0-16,-4 0 0 0,-3 0 1 16,-2-1-1-16,-2 0 1 0,-3 0 0 15,-5-1 0-15,-1 0 1 0,-3-2-1 16,-1-1 0-16,-1 0 0 0,-2-1 0 16,-2-3 0-16,-2-2-1 0,-1-2 1 15,-4 1-1-15,-3-2 1 0,1-2 0 16,-3 1-1-16,-3 2 0 0,1 0 1 15,-3 1-1-15,4 3 0 0,-3 0 1 16,-2 1-1-16,3-1 0 0,-3-1 1 16,-1 1-1-16,-2-2 0 0,-6 0 0 0,-3-1 0 15,-1-1 0-15,2 3 1 16,-5 0-1-16,-8-1 0 0,2 1 0 0,1 1 0 16,-3 3 0-16,0 4 0 0,-6-2 0 15,1 2 0-15,1 2 1 0,-4 0-1 16,-2 4 0-16,-2-1 1 0,3 1-1 15,-1-1 0-15,1 4 1 0,-1 2 0 16,-2 2 0-16,-1-2 0 0,3 2 0 0,-9 0 1 16,0 1 0-16,0 2 0 0,1-1 0 15,2-1 0-15,-3 0 0 0,1 1 0 16,-2 1-1-16,-2-1-1 0,-2 3-1 16,0 2-3-16,-5 0-2 0,0 2-5 15,-5 3-8-15,-4 4-8 0,1 1-111 16,-8 2-108-16,-10 3-269 0</inkml:trace>
  <inkml:trace contextRef="#ctx0" brushRef="#br0" timeOffset="111649.4574">13682 5118 539 0,'11'-25'133'15,"0"3"5"-15,-6 4-79 0,-1 3-10 16,0 5-7-16,-2 4-7 0,1 5-7 0,-1 2-4 16,-1 8-2-16,0 3-6 0,2 6-3 15,-3 7-4-15,1 4-1 0,-1 4-1 16,0 3-2-16,0 3-3 0,0 0 0 16,0-1-5-16,1 1-7 0,2-2-10 15,1-1-8-15,0-4-8 0,4-4-14 16,0-4-111-16,0-5-115 0,1-7-270 15</inkml:trace>
  <inkml:trace contextRef="#ctx0" brushRef="#br0" timeOffset="112104.1888">13608 5061 545 0,'-2'-31'133'0,"2"-5"4"0,3 2-65 16,1 1-37-16,4 2-8 0,3 4-2 0,3 1-3 16,4 8-3-16,3 3-3 0,6 4-2 15,1 1-2-15,4 2-3 0,2 3-2 16,3 5-1-16,1 1-2 0,-1 5 0 16,-7 3-2-16,4 4 0 0,-4 5 0 15,-4 2-1-15,-4 4 1 0,-6 1-2 16,-4 1 1-16,-5 2 0 15,-4 3 0-15,-7-1 0 0,-5 1-1 0,-7-3-1 16,-3-2-1-16,-7 0-1 0,-7-5 0 0,-4-1 0 16,1-1 0-16,-5-2 0 0,1-2 2 15,1-3 0-15,4-4 1 0,7 0 1 16,4-3 1-16,6-2 2 0,6-4 0 16,7-1 0-16,5-2 0 0,5-1 1 15,4 1-1-15,5 2 0 0,5-2-2 16,3 4 0-16,1 4 1 0,3 1-1 15,0 1 0-15,3 1-1 0,0 1 1 16,1 1-1-16,-1 3 1 0,1-1-1 0,-2 0 0 16,0 2 0-16,-4-2-5 0,-4-1-9 15,-2-2-12-15,-5 0-13 0,-2-2-52 16,-5-1-72-16,-3-3-114 0,1 1-247 16</inkml:trace>
  <inkml:trace contextRef="#ctx0" brushRef="#br0" timeOffset="112753.8343">14474 5230 644 0,'0'-6'155'16,"-2"0"4"-16,4 2-104 0,-2 3-13 15,1 5-7-15,0 2-7 0,2 5-8 16,-1 6-7-16,2 3-4 0,-3 2-1 0,4 4-3 16,0 1-3-16,0 2-2 15,0-1-9-15,1-2-9 0,1 0-13 0,-1-1-10 16,-1-1 70-16,-1-5-198 0,-1-2-131 16,2-1-335-16</inkml:trace>
  <inkml:trace contextRef="#ctx0" brushRef="#br0" timeOffset="112961.2677">14619 5249 666 0,'0'-4'154'0,"-2"4"3"0,1 3-109 16,1 4-13-16,1 3-8 0,-1 2-9 15,1 3-7-15,2 1-2 0,2 0-3 16,-3 2-2-16,4 0-1 0,-1-1-2 15,1 1-1-15,3-3-1 0,-1 4-7 16,1-1-10-16,-1-3-10 0,0 0-10 16,-1-3 18-16,-2-2-143 0,-4-2-121 15,-2-2-294-15</inkml:trace>
  <inkml:trace contextRef="#ctx0" brushRef="#br0" timeOffset="113261.981">14528 5412 694 0,'-7'-4'163'0,"3"0"1"16,4 2-113-16,1 1-16 0,2 1-9 15,5-3-8-15,2 1-9 0,4 1-4 0,2-2-2 16,3-1-5-16,0 0-7 0,3-1-9 16,3 0-10-16,2 1-5 0,2 0-7 15,2-1-5-15,-1 2-4 0,1 2 5 16,0-2 6-16,-4 3 10 0,-3-1 6 15,-4 2 10-15,-6 2 12 0,0 0 13 16,-6 3 9-16,-4 2 8 0,-1 2 5 16,-3 2 5-16,-2-1 2 0,0 2-3 0,-2 2-3 15,2 0-5-15,-1-2-7 16,0 1-3-16,0-3-7 0,2-2-5 16,0 1-9-16,1-4-15 0,2 1-15 15,2-3-16-15,-1-1-120 0,0-2-129 0,1-2-308 16</inkml:trace>
  <inkml:trace contextRef="#ctx0" brushRef="#br0" timeOffset="113430.5266">15004 5200 713 0,'-7'-9'177'0,"-1"-1"4"0,1 3-108 15,5 2-23-15,-1 1-13 0,1 3-16 16,-1 0-28-16,3 3-32 0,4 2-139 15,-3 0-4-15,-1 2-121 0,3 1-239 16</inkml:trace>
  <inkml:trace contextRef="#ctx0" brushRef="#br0" timeOffset="125712.0014">16310 4195 450 0,'-15'2'115'0,"2"-2"5"0,4 0-49 15,1 0-32-15,5 0-9 0,2 1-4 16,2-2-4-16,3 1-3 0,6 1-4 16,1-1-2-16,3 0 0 0,6 2 0 15,4-1-1-15,7 3 1 0,6 0-1 16,2 0 0-16,6-1-1 0,4 1-2 16,4-3 0-16,4 2-2 0,4-1-1 15,5 0-2-15,5 0 0 0,2 0-1 0,6 2 0 16,4-1 0-16,6-1 0 0,4-2 0 15,2 1 0-15,3-1 0 0,5-1 0 16,6 1-1-16,-2-2 1 0,0 1-2 16,-2 0 0-16,3 1 1 0,0 1-1 15,-2-1 0-15,-8-1-1 0,0 1 1 16,-2 1-1-16,-3-2 1 0,-3 2-1 16,-7-1 0-16,-6 0 0 0,-5-1 0 0,-4-1 1 15,-6-1-1-15,-7-1 0 16,-8-2 0-16,-7 0 0 0,-4 0 0 0,-8 1 0 15,-6 1-4-15,-6 0-3 0,-6-1-6 16,-5 0-5-16,-5 1-7 0,-4 2-16 16,-3-1-113-16,-4 2-114 0,-2 3-284 15</inkml:trace>
  <inkml:trace contextRef="#ctx0" brushRef="#br0" timeOffset="129144.4595">1908 8474 519 0,'0'-36'147'0,"-1"6"8"15,0 8-13-15,-1 7-80 0,0 8-12 16,0 6-7-16,-1 9-6 0,1 10-7 15,-2 9-8-15,1 7-7 0,-2 8-5 16,0 9-3-16,0 5-2 0,0 6-2 0,0 1 0 16,1 2-1-16,2 0-1 0,1-3 0 15,-2-2 0-15,3-5 0 0,0-8-2 16,2-4-6-16,-1-8-14 0,1-5-13 16,3-7-11-16,1-7-10 0,2-9-13 15,-1-7-106-15,2-6 2 0,-3-7-84 16,0-8-166-16</inkml:trace>
  <inkml:trace contextRef="#ctx0" brushRef="#br0" timeOffset="129347.4664">1881 8648 429 0,'0'-64'135'0,"-1"8"10"15,1 13-31-15,-2 10-18 0,1 8-27 16,1 11-13-16,3 9-11 0,2 5-8 16,3 6-9-16,1 6-6 0,5 5-5 15,-1 4-3-15,2 6-1 0,1 1-3 16,2 9-2-16,2 2 0 0,1 4-1 15,2 1-2-15,5 5-1 0,2 1-1 16,0 4 0-16,3-3 0 0,0-2-2 16,0-3 0-16,-4-2-4 0,-3-2-13 15,0-7-18-15,-4-4-15 0,-3-3-15 0,-5-2-118 16,-4-5-132-16,-1-3-296 0</inkml:trace>
  <inkml:trace contextRef="#ctx0" brushRef="#br0" timeOffset="129547.4937">1937 8845 751 0,'-7'0'169'0,"1"0"0"0,4 5-120 16,4 2-21-16,4 4-14 0,3 0-6 15,2 3-5-15,3-1-2 0,3 1-9 16,2-1-10-16,2-2-13 0,2-1-13 15,2-4-93-15,-2-2-34 0,-2-4-111 16,-6-6-218-16</inkml:trace>
  <inkml:trace contextRef="#ctx0" brushRef="#br0" timeOffset="129717.5581">1526 8239 676 0,'-39'-25'159'0,"5"9"4"15,6 4-115-15,12 8-9 0,6 6-12 16,6 5-10-16,5 4-10 0,8 12-18 16,4 8-21-16,10 12-19 0,3 8-113 0,8 9-125 15,4 0-299-15</inkml:trace>
  <inkml:trace contextRef="#ctx0" brushRef="#br0" timeOffset="130030.2918">2494 9161 474 0,'10'-6'131'16,"0"-4"5"-16,2-1-7 0,1-2-92 16,1-3-9-16,-1 0-7 0,1-4-5 15,-1 0-2-15,2-1-3 0,-7-3-1 16,-1 1 0-16,-4 1 0 0,-4 1 2 15,-5 4 3-15,-6 5 2 0,-6 3 1 16,-1 8 3-16,-2 6 1 0,-1 7 0 16,1 9-2-16,2 6-3 0,1 7-3 0,1 5-1 15,5 7-4-15,0 4-3 0,2 4-1 16,1-1-1-16,5-2-1 0,1-2 0 16,4 0-2-16,5-5 0 0,3-7-7 15,3-6-17-15,3-6-15 0,5-6-12 16,5-7-64-16,5-10-64 0,2-9-121 15,5-8-242-15</inkml:trace>
  <inkml:trace contextRef="#ctx0" brushRef="#br0" timeOffset="130346.5065">2974 8951 764 0,'-15'0'180'16,"-4"1"1"-16,-1 6-116 0,-3 4-25 15,-2 5-14-15,-2 1-10 0,2 2-8 16,1 0-3-16,7 0-2 0,4-4-2 16,8 1-1-16,9-3 0 0,5-4-1 0,9-1-2 15,2-5-3-15,4 0-1 0,3-7 0 16,1-2-1-16,-4-5 0 0,2-4 1 16,-1-2 3-16,-1 1 2 0,-1-2 1 15,-2-2 0-15,0 3 1 16,1 4 1-16,-4 2-1 0,0 2 0 0,-5 4 2 15,-1 5 0-15,-2 6 0 0,-1 5 0 16,-4 3 0-16,1 3 0 0,0 4 0 16,1 2-2-16,3 0-16 0,1 1-19 15,4-5-14-15,5 2-130 0,3-1-138 0,7-2-335 16</inkml:trace>
  <inkml:trace contextRef="#ctx0" brushRef="#br0" timeOffset="134592.5081">5001 8690 656 0,'0'-21'163'0,"0"2"4"0,-1 8-91 15,1 3-17-15,0 3-6 0,0 7-10 16,1 7-4-16,1 4-4 0,-1 8-2 16,0 6-5-16,1 7-4 0,0 8-6 15,0 3-2-15,-1 6-3 0,1 1-1 0,-2 1-2 16,-3-2 0-16,3-3-2 0,-1-7-1 15,0-5-2-15,-1-6-2 0,2-7-1 16,3-8-1-16,2-9-1 0,2-4 0 16,2-7 0-16,3-8 0 0,3-4 0 15,1-6 0-15,2-6 0 0,0 0 0 16,2-3 1-16,-2 0-1 0,-2 3 1 16,-1 2-1-16,-3 5 0 0,-1 7 1 15,-2 7 0-15,-2 6-1 0,-1 9 1 16,-1 5 0-16,1 6 0 0,-2 4 0 0,1 5 0 15,-3 5-1-15,0 0 1 0,-4 3-1 16,2 2-2-16,-1 0-5 0,2 1-9 16,2-4-13-16,2-3-21 0,3-4-22 15,3-6-16-15,3-7-124 0,0-4-138 16,1-9-314-16</inkml:trace>
  <inkml:trace contextRef="#ctx0" brushRef="#br0" timeOffset="134783.0157">5430 9232 710 0,'0'1'190'0,"-4"2"7"16,1 2-86-16,0 1-35 0,2 3-13 15,-1 3-12-15,2 1-13 0,0 1-12 16,1 2-8-16,1 0-4 0,1-1-5 16,-1 1-9-16,2-2-10 0,0-3-16 15,-1-1-18-15,2-3-28 0,1-3-20 16,-1-4-123-16,0-3-147 0,2-2-319 15</inkml:trace>
  <inkml:trace contextRef="#ctx0" brushRef="#br0" timeOffset="134928.6621">5466 8966 737 0,'-8'-6'183'15,"1"-1"4"-15,1 0-106 0,2 2-30 16,3 1-17-16,1 3-18 0,1 0-30 0,2 2-31 15,1 2-141-15,1 4-150 0,5-1-371 16</inkml:trace>
  <inkml:trace contextRef="#ctx0" brushRef="#br0" timeOffset="135262.716">5729 8822 724 0,'-2'-7'176'0,"0"2"6"15,1 6-107-15,1 4-19 0,1 3-8 16,-2 5-6-16,1 4-7 0,3 5-5 15,-2 5-4-15,1 0-3 0,1 2-2 0,-2 2-2 16,0-1-1-16,2 1-3 0,-3-2-2 16,1-3-2-16,0-1-3 0,3-2-3 15,2-4-1-15,1-3-4 0,3-1-5 16,2-6-7-16,2-2-9 0,-1-5-13 16,2-3-17-16,0-2-21 0,-3-6-13 15,0-2-13-15,-2-1-109 0,-3-4-127 16,-2-1-277-16</inkml:trace>
  <inkml:trace contextRef="#ctx0" brushRef="#br0" timeOffset="135426.2758">5728 8867 797 0,'-6'-2'200'0,"1"-2"4"16,2 0-119-16,6 2-21 0,2 0-17 15,4-1-19-15,5 1-15 0,4-1-13 16,3 1-19-16,5-2-27 0,2 2-26 15,3 0-136-15,-3 1-155 0,2 0-366 0</inkml:trace>
  <inkml:trace contextRef="#ctx0" brushRef="#br0" timeOffset="135854.6807">6049 8952 692 0,'-4'-8'176'16,"2"3"6"-16,-2 1-89 0,4 1-34 15,1 2-10-15,2 1-6 0,-1 4-9 0,0 2-8 16,3 1-3-16,1 4-4 0,1 1-3 15,0 2-1-15,2 2-2 0,-1 3-1 16,1 1 0-16,-2-2-2 0,2-2 0 16,-2 1-3-16,2-2-1 0,-1-4-1 15,1-6-2-15,0-1 0 0,2-4-1 16,3-4-1-16,-1-6 0 0,0-3 0 16,0-4 0-16,1-3-1 0,-1-1 1 15,-1 0 0-15,-2 1-1 0,0 4 1 0,0 5 0 16,0 4-1-16,-6 4 1 15,0 4 0-15,0 5 0 0,-3 5-1 16,0 1-1-16,2 4-2 0,-3-1-2 16,3 5-7-16,1-1-7 0,3 1-14 0,2-1-18 15,3-1-18-15,2-3-14 0,0-1 82 16,1-5-206-16,1-3-138 0,1-1-346 16</inkml:trace>
  <inkml:trace contextRef="#ctx0" brushRef="#br0" timeOffset="136384.1404">6438 8794 652 0,'-6'-4'156'0,"1"2"9"0,0-1-100 0,0-1-5 16,2 4 0-16,0-1-1 0,0-1-2 15,0 1-3-15,1-2-2 0,2 2-6 16,-2 0-8-16,1-2-5 0,0 0-6 16,2 0-5-16,2 1-5 0,-2-3-5 15,4 0-2-15,2 0-3 0,3-1-3 16,0 1-1-16,2-1-1 0,0 2-1 0,5 4 0 15,-6-1-1-15,2 5 1 0,-7-3-1 16,2 6 0-16,1 2 1 0,-3 1-1 16,-1 1 0-16,0 1 0 0,-1 1 1 15,3 3-1-15,-7-1 0 0,0 0-1 16,-1 2 0-16,-1 0-1 0,1 0-1 16,0 0 0-16,0 4 0 0,1 0-1 15,0 0 0-15,0 1 0 0,0 0-1 16,-1 0 1-16,1 1-1 0,0-1 1 15,-2-1 0-15,1 0-1 0,1-2 1 0,-2-3 0 16,0 0 1-16,0-1 0 16,-2 0 1-16,1-4 0 0,-4 0 0 15,0 0 0-15,-1-3-1 0,-1-2-6 0,-2-3-7 16,2-4-9-16,1-4-12 0,2-4-15 16,0-2-14-16,3 1-16 0,3-2 19 15,3 0-140-15,0 2-130 0,7 3-309 16</inkml:trace>
  <inkml:trace contextRef="#ctx0" brushRef="#br0" timeOffset="136656.1032">6867 8973 909 0,'-9'-3'216'16,"2"3"1"-16,3 0-136 0,3-1-28 0,4 1-20 15,1 0-14-15,3-1-9 0,2 1-4 16,2 0-1-16,2 1-4 0,-1-1-7 16,4 0-6-16,0-1-9 0,0 1-13 15,0 0-20-15,-3-2-22 0,-2 2-15 16,0 3-124-16,-5-2-143 0,-1 2-324 15</inkml:trace>
  <inkml:trace contextRef="#ctx0" brushRef="#br0" timeOffset="136834.6823">6920 9099 757 0,'-3'7'193'0,"3"-1"5"16,3-1-98-16,0 0-37 0,3-1-16 15,4-3-17-15,0 1-9 0,2 0-9 0,0-4-4 16,1 1-6-16,1-1-11 16,5-2-24-16,-2 0-31 0,1 1-141 0,1 4-161 15,0 4-387-15</inkml:trace>
  <inkml:trace contextRef="#ctx0" brushRef="#br0" timeOffset="141541.009">7941 8695 613 0,'-12'-5'157'0,"-3"-3"9"0,-2 2-84 0,0 1-18 16,1 3-6-16,1-2-6 0,4 2-10 15,1-1-6-15,3 2-8 0,3 0-8 16,6 1-3-16,4-1-6 0,2 1-4 16,6 2-3-16,3-1-2 0,5 0-1 15,3 2 1-15,0-2-1 0,2 0 0 16,0-1 1-16,1 0-1 0,-1-1 0 0,-1 1 0 16,1 1 0-16,1 2-1 15,-2-2 1-15,-2 3-1 0,-4 1 0 0,-3 1 1 16,-3-1 0-16,-5 2-1 0,-5 4 1 15,-3 1 0-15,-1 2-1 0,-3 0 1 16,-6 4 0-16,-2 0 0 0,-2 0 0 16,-6 2-1-16,-2 1 0 0,-3 2 1 15,-2 3-1-15,2-1 0 0,-1 2 0 16,1 3 0-16,2 2 0 0,0-4 1 16,-1 1-1-16,0-3 0 0,-1 0 0 15,0-6 0-15,1 1 1 0,0-5 0 16,6 1 1-16,2-3 0 0,6-3 1 0,7 0 1 15,3-3-1-15,7-1 0 0,4-3 0 16,1-1-1-16,4-2 0 0,2 0-1 16,0 1 0-16,1-2 0 0,-2 1 0 15,3 0-1-15,1-1 0 0,-3 1 0 16,0-1 1-16,1 2-1 0,-3-1 0 16,1-1 0-16,-3 1-1 0,-1 1-2 15,-2 2-6-15,0-1-11 0,-3-1-13 0,-2 2-14 16,-1-1-14-16,-1-1-11 0,0-1-1 15,0-4-120-15,-2 1-118 0,1-4-277 16</inkml:trace>
  <inkml:trace contextRef="#ctx0" brushRef="#br0" timeOffset="141857.4403">8503 8562 599 0,'-6'-5'183'0,"1"3"9"0,-1-1-5 16,3 1-111-16,1 1-18 0,1 2-13 15,2 0-17-15,2 2-11 0,2 0-8 16,2 1-6-16,3 1-1 0,0 1-2 16,2-1-9-16,1-3-12 0,3 2-20 15,3-3-17-15,-1-1-12 0,3 0-17 16,1-3-111-16,1-4-123 0,-1-1-272 16</inkml:trace>
  <inkml:trace contextRef="#ctx0" brushRef="#br0" timeOffset="141994.1809">8819 8356 669 0,'-6'-4'173'16,"1"4"4"-16,-1 4-96 0,0 6-17 16,0 4-10-16,1 2-14 0,1 6-12 15,4 3-11-15,-1 4-5 0,2 0-13 16,1 2-23-16,1 0-24 0,2 0 137 16,1-2-279-16,1 2-163 0,-1 0-434 15</inkml:trace>
  <inkml:trace contextRef="#ctx0" brushRef="#br0" timeOffset="142659.4639">9493 8289 643 0,'-11'-15'166'0,"-6"4"6"0,-4 5-84 15,-6 5-30-15,-5 5-12 0,-2 3-11 16,-5 6-10-16,1 7-8 0,2 3-6 16,5 7-4-16,6 0-2 0,12 6-2 15,5-2-1-15,11 0-1 0,6 0 0 16,9-1-2-16,2-4-1 0,5-1-2 16,-2-5-1-16,4 2 0 0,-1-3-2 0,-3-1 2 15,-2-2-1-15,-1-1 3 0,-5-2 1 16,-2-1 1-16,-6 1 1 15,-2 2 0-15,-5 0 2 0,0 1-1 16,-9 4 3-16,-2 3 0 0,-2 3 1 0,-4 0 0 16,-3 2 0-16,2 1 0 0,-3-2 0 15,6 3-2-15,3-2-1 0,3-4 0 16,5 2-1-16,2 1-1 0,4-3 1 16,0-1-1-16,5 1 0 0,2-2 0 0,1 2 0 15,1-4 0-15,0 0 0 16,-1-1 0-16,-1 4 0 0,-3-3-1 0,-1 4 1 15,-3-1 0-15,-6 2 0 0,-2 3 1 16,-3 0-1-16,-3-2 0 0,-3 3 0 16,-2 1 0-16,1-1 1 0,0 2 1 15,2-3 1-15,1-2 1 0,5-1 0 16,3-2 0-16,6-5 0 0,3 0 0 16,6-5-1-16,3 2-3 0,4-5-3 15,3-3-8-15,6-2-14 0,-1-5-15 16,5-2-16-16,1-1 27 0,-1-9-158 0,4 0-135 15,-1-3-317-15</inkml:trace>
  <inkml:trace contextRef="#ctx0" brushRef="#br0" timeOffset="143076.0048">10553 8593 625 0,'0'-33'157'16,"-4"-3"9"-16,0 1-85 0,-1 2-16 16,1 3-3-16,0 5-5 0,0 7-8 15,1 6-6-15,1 7-8 0,1 6-9 16,0 8-8-16,2 4-7 0,2 6-5 0,0 4-6 15,1 4-12-15,2 5-14 0,-2 1-21 16,2 1-21-16,0-3 57 0,-2-2-189 16,-1 2-147-16,1-3-342 0</inkml:trace>
  <inkml:trace contextRef="#ctx0" brushRef="#br0" timeOffset="143432.5756">10122 8958 627 0,'-26'-3'156'15,"1"2"7"-15,2 1-85 0,5 0-25 16,2 1-3-16,3-1-2 0,2 2-4 16,3-2-7-16,2 1-6 0,3-1-4 15,3 1-5-15,4 0-6 0,3 1-4 0,3-2-4 16,5 1 0-16,3 0-1 0,7 0 0 15,4 3 0-15,8-3 1 0,3 2-1 16,6-2 0-16,6 0-1 16,6 0 1-16,1 0-1 0,3-2-1 0,3 0-1 15,7 2-1-15,1 0-1 0,0-1-1 16,2 2-1-16,0-1 1 0,0 0-1 16,-1 3 0-16,-3-3 0 0,-4 0 0 15,-3 2-1-15,-1 3 0 0,-7-1-3 16,-7-2-3-16,-10 0-7 0,-8 1-10 0,-6-1-17 15,-7 1-14-15,-12-3-14 16,-4 4-13-16,-6-1-119 0,-5-1-131 0,-11 0-294 16</inkml:trace>
  <inkml:trace contextRef="#ctx0" brushRef="#br0" timeOffset="143821.5348">9981 9488 615 0,'-3'-18'159'0,"1"1"11"0,-1-2-81 0,1 5-15 15,-1 3-4-15,2 1-7 16,0 2-8-16,1 5-8 0,0 2-11 0,2 7-8 16,1 2-8-16,-1 5-6 0,2 5-5 15,-2 3-3-15,1 4-1 0,-1 6-1 0,-2 1-2 16,2 1 0-16,-4-1-2 0,-1 0-3 15,1 1-4-15,1-3-10 16,0-1-13-16,1-4-18 0,1-4-19 0,3-1-14 16,6-4-126-16,-4-8-140 0,4-4-313 15</inkml:trace>
  <inkml:trace contextRef="#ctx0" brushRef="#br0" timeOffset="144068.4233">10215 9619 727 0,'-4'0'187'0,"2"-1"5"0,0 0-98 0,2 0-29 16,3-1-14-16,0 0-14 0,2 1-12 15,4 0-8-15,1-2-5 0,1 1-3 16,2-2-3-16,2 3-3 0,1-2-9 15,2 2-14-15,-1 0-23 0,3 1-24 0,0 0 13 16,-5 2-151-16,4 2-145 0,-3 1-329 16</inkml:trace>
  <inkml:trace contextRef="#ctx0" brushRef="#br0" timeOffset="144454.3864">10757 9439 754 0,'-18'3'181'0,"-2"2"5"16,-2 4-119-16,3 4-15 0,3 1-11 15,1 5-12-15,4 2-10 0,6 4-5 16,4 0-5-16,2-1-2 0,5 0-4 0,5-2 0 16,6-2-2-16,5-2 0 0,2-6-1 15,0-4 0-15,1-4 1 0,0-5-1 16,1-4 1-16,-3-4-1 0,-4-3 1 16,0-5 0-16,-3 0 1 0,-2-4 3 15,-4-1 0-15,-9-4 2 16,-2 2 1-16,-8-2-1 0,-2-1 0 0,-6 1-2 15,-3 2-4-15,1 3-6 0,-2 5-9 16,-2 5-12-16,3 6-11 0,0 6-13 16,7 7-13-16,2 3-14 0,4 7-119 15,3 1-128-15,6 0-301 0</inkml:trace>
  <inkml:trace contextRef="#ctx0" brushRef="#br0" timeOffset="144645.8662">11026 9748 705 0,'0'2'195'0,"-2"-2"8"0,0 0-72 15,1 2-52-15,-1-2-17 0,0 0-17 16,2 1-18-16,-1-2-12 0,0-1-13 16,1 1-13-16,-2 1-18 0,2-1-23 15,2-3-24-15,-1 2-135 0,1-1-154 16,6 1-354-16</inkml:trace>
  <inkml:trace contextRef="#ctx0" brushRef="#br0" timeOffset="145325.5571">11256 9440 629 0,'-3'-1'169'16,"1"1"4"-16,1-2-57 0,2 1-55 15,4-1-13-15,2 0-10 0,2 1-11 16,-1-2-8-16,3 1-4 0,2 2-4 16,-1-3-4-16,-1 0-3 0,5-1-4 0,-2 2-5 15,4-2-9-15,-2 0-10 0,-2-1-11 16,-1 0-10-16,-4 3-6 0,-3 1-4 16,-4-3 2-16,-5 3 4 0,-2 0 8 15,-3-1 7-15,-3 4 10 0,-4-2 5 16,-1 1 7-16,1 0 9 0,-1 0 7 15,1 3 10-15,1 0 11 0,2 1 8 16,0 2 7-16,-1 0 5 0,1 3 0 0,2 1-2 16,2 1-5-16,-1-1-6 0,4 2-5 15,3-2-7-15,2-2-5 0,1 0-5 16,0-2-2-16,5-1-2 0,0-1 0 16,4 0-1-16,0 0-1 0,1-2 0 15,3-2-1-15,-1 0-1 0,-1-1 0 16,2 0 0-16,2 1-1 0,1-1 0 15,0 1 1-15,1 2-1 0,1 1 1 0,2 0 0 16,-4 1 0-16,-1 2 0 16,-4-1 0-16,0 1 0 0,-3 0 0 15,-1 3 0-15,-4 0 0 0,0 0-1 0,-3 0 0 16,-2-1 0-16,-3 1 0 0,-1 1-1 16,-4-3 0-16,1 0 1 0,-3 1-1 15,-4-3 0-15,-1 1 0 0,-2-1 0 16,-3-1 0-16,0 0 0 0,-1-2-3 15,3-2-4-15,3 0-5 0,2-2-10 0,6 1-10 16,3-1-14-16,2-3-11 0,3 1 123 16,1 1-247-16,4-1-140 0,2 1-377 15</inkml:trace>
  <inkml:trace contextRef="#ctx0" brushRef="#br0" timeOffset="145898.6219">11689 9390 674 0,'-8'-2'176'0,"4"-1"5"0,-2 0-78 16,5 1-47-16,1 1-14 0,2 2-9 15,3 1-13-15,3 0-8 0,0 2-3 16,3-1-3-16,3 2-1 0,0-1 0 16,1 0-2-16,0-1-1 0,2 1 0 15,-1-3-1-15,2 2 0 0,-3-2 0 16,2 3 0-16,-1-2-1 0,0 2 0 15,-4-3 1-15,2 5-1 0,-6-3 0 16,-2 1 1-16,-5 0-1 0,-2 1 1 0,-2 0-1 16,-4 2 1-16,-4-1-1 0,2 3 1 15,-5 0-1-15,2 3 0 0,0 0 0 16,-1 0 1-16,0 1-1 16,-1-1 1-16,2 3 0 0,0-1 1 0,1 0 1 15,-1-1 2-15,1 2 0 0,3-3 0 16,2 0 1-16,1-1-1 0,3-2-1 15,1-3 0-15,2 0-2 0,1-1 0 0,3-1-1 16,4-2 1-16,-2-1-1 0,-1-1 0 16,5 2 0-16,2-4 0 0,-1 2 0 15,1-1 0-15,-2 1-1 0,3-1 1 16,3 0-1-16,-1 1 0 0,-1 0-4 16,-6 1-7-16,4 0-9 0,-1 0-12 15,-1 1-13-15,-3-1-18 0,-1 0-17 16,-4-1-115-16,5 1-128 0,-8-2-297 15</inkml:trace>
  <inkml:trace contextRef="#ctx0" brushRef="#br0" timeOffset="146115.0717">12031 9366 805 0,'1'-1'188'0,"3"-1"1"0,0 1-118 16,1 1-36-16,2 0-15 0,2 1-6 0,-1 1-8 15,1-1-10-15,1-1-14 0,1 0-20 16,4 1-19-16,1-1-125 0,0-1-9 16,-1-2-118-16,1-2-219 0</inkml:trace>
  <inkml:trace contextRef="#ctx0" brushRef="#br0" timeOffset="146281.6293">12351 9232 777 0,'-6'8'186'0,"1"0"1"0,1 2-115 16,1 2-30-16,0 3-14 0,1 0-16 15,-1 1-17-15,3 2-21 0,0-1-20 0,0 1-17 16,4 0-125-16,0-2-140 0,0-4-319 15</inkml:trace>
  <inkml:trace contextRef="#ctx0" brushRef="#br0" timeOffset="147619.2783">11442 9029 355 0,'-13'0'104'0,"-1"-1"8"0,-1-2-28 15,2 1-22-15,2 1-8 0,1-2-6 16,0 2-6-16,3-3-3 0,2 3-1 0,0 0-2 16,4 0-3-16,0-1-5 15,1 2-3-15,2-1-2 0,2 1-3 0,1 0-3 16,4 0-3-16,5 3-1 0,2-1 0 16,5 2-1-16,1-2 0 0,3 3-1 15,4-1-1-15,1-2 1 16,3 1 0-16,5-2 1 0,6 1-1 0,2-1 0 15,4-2-2-15,3 0-2 0,2 0-2 16,-1-2-1-16,-3 1-2 0,-4-2-1 16,-3 1-1-16,-1 0 1 0,-7 4-1 0,-6-1-3 15,-7 2-4-15,-5 0-11 0,-3 2-12 16,-4 1-15-16,-6-2-12 0,-3 2-120 16,-3 0-5-16,-1-2-105 0,-3 6-196 15</inkml:trace>
  <inkml:trace contextRef="#ctx0" brushRef="#br0" timeOffset="148665.672">12462 8175 557 0,'2'-11'132'0,"2"1"5"0,1-1-84 15,3 1-12-15,0 2-2 0,1 2-2 16,2 3-2-16,0 5-2 0,0 5-2 16,1 5-2-16,-1 7-3 0,-2 4-1 15,-1 4-2-15,0 5-2 0,-1-1-1 0,-2 1-2 16,-1 3-1-16,-2-4-2 0,-1 1-2 16,-2-1-1-16,-1-4-3 0,-3 0-2 15,-3-3-2-15,0 0-2 0,-2-4 0 16,0 1-2-16,0-1 0 0,2-1-1 15,1-1 1-15,0 1-1 0,5 2 0 16,2 0 0-16,4 0 1 0,2 1-1 16,4 1 0-16,2 3 1 0,2-2-1 15,0-1 0-15,-1 1 1 0,2 0-1 16,2 2 1-16,-1-3-1 0,0 2 0 16,-1 0 1-16,2 4-1 0,0-2 0 0,-5 0 0 15,-2-2 0-15,-1 2 0 0,-1 0 1 16,-2-1-1-16,-1 1 0 0,-1-1 0 15,1 0 0-15,-1 3 0 0,-2-1 0 16,-2 1 0-16,1 1 0 0,0 1 0 16,1-1 0-16,3 2-1 0,-3-2 0 15,1 2-3-15,-1 1-1 0,-3 0-4 0,1-3-1 16,-3 3-2-16,-2-1-1 0,2 0-1 16,-5-1 2-16,-1 0 1 0,-6-4 3 15,-4 0-1-15,0-5-3 0,-2-1-7 16,0-5-7-16,4-3-14 0,2-3-13 15,6-3-123-15,2-3-128 0,5-5-306 16</inkml:trace>
  <inkml:trace contextRef="#ctx0" brushRef="#br0" timeOffset="150611.6598">13200 9015 593 0,'-4'-2'157'0,"2"-2"12"16,-2 2-74-16,-1 1-17 0,0-1-5 0,0 1-6 15,2 1-11-15,-1-1-9 0,0 2-13 16,3-2-8-16,3 2-7 0,2-2-7 15,2 0-4-15,2-2-1 0,-2 2-3 16,7 1 1-16,1-2-1 0,0-1-1 16,2 2-2-16,0-2 0 0,1 2-7 15,-1 0-7-15,-2-3-16 0,-1 4-22 16,1 0-23-16,-1 2-95 0,-2-1-39 0,0-1-124 16,-1 2-244-16</inkml:trace>
  <inkml:trace contextRef="#ctx0" brushRef="#br0" timeOffset="151159.8873">13991 8717 535 0,'-10'-5'158'0,"-2"2"11"0,-4 6-10 16,-2 3-86-16,-2 5-9 0,1 3-7 16,1 6-10-16,5 3-11 0,3 1-11 0,4-2-8 15,5 0-5-15,6 1-6 0,3-2-2 16,6-3-2-16,-1-3 0 0,7 0-1 15,2-7 0-15,1-3 0 0,0-7 0 16,1-4 0-16,-2-4 0 0,0-5 1 16,-3-3 1-16,-4-2 2 0,-3-1 1 15,-4 0 3-15,-3 1 0 0,-5 0 0 16,-4-2 0-16,-5-1-1 0,-3 2-2 16,-3 1-3-16,-3 2-5 0,-2 3-7 15,-5 3-13-15,-2 8-14 0,-1 8-15 16,2 7-17-16,3 6-15 0,3 4-120 0,4 5-132 15,5 2-296-15</inkml:trace>
  <inkml:trace contextRef="#ctx0" brushRef="#br0" timeOffset="151442.7147">14257 8963 708 0,'-3'0'186'16,"1"1"11"-16,-2 1-94 0,-2 0-21 16,4 0-10-16,-3-2-12 0,0 0-13 15,0 3-12-15,3-5-10 0,-2 1-9 16,1 0-6-16,1-3-6 0,2 5-11 0,2 1-13 15,2 0-18-15,1-1-23 0,1 1-25 16,3-1-59-16,-2-1-75 0,4-5-131 16,-4-4-265-16</inkml:trace>
  <inkml:trace contextRef="#ctx0" brushRef="#br0" timeOffset="151744.9739">14517 8707 851 0,'-16'6'199'0,"-2"-1"3"0,3 3-133 0,2 2-23 16,5 2-12-16,3 1-12 0,5 1-9 16,5 1-4-16,5-1-2 0,3-3-2 15,5 1-2-15,3-5-1 0,4-2-1 16,-1-5 0-16,2-4 0 0,-4-4-1 0,2-3 1 15,-1-3-1-15,-5-2 1 0,-5-2 0 16,-3-2-1-16,-4 3 1 0,-3 0-1 16,-7 0-3-16,-3 1-5 0,-3 1-9 15,-2 6-11-15,-3 1-14 0,-1 3-18 16,0 5-15-16,-1 4-10 0,4 3 44 16,-1 3-152-16,3 2-120 0,4 4-290 15</inkml:trace>
  <inkml:trace contextRef="#ctx0" brushRef="#br0" timeOffset="152028.2158">14569 8873 685 0,'-7'5'176'0,"0"1"5"0,-1 2-89 16,1-1-33-16,3 3-14 0,0 1-13 15,4 0-11-15,2 2-7 0,4 0-5 16,4 1-1-16,2 0-3 0,3-2-1 0,2-2 0 15,6-3-2-15,2-4 0 0,3 0 0 16,0-4-1-16,2-5-1 0,0-3 1 16,-2-2-1-16,-6-3 1 0,-2-2 2 15,-8-3 1-15,-5 0 3 0,-8-1 0 16,-5 3 2-16,-8-1-1 0,0 1 0 16,-7 1-2-16,-6 2-4 0,-1 3-8 15,0 5-13-15,-1 2-21 0,4 4-22 16,0 4 102-16,4 5-241 0,8-2-156 0,6 4-395 15</inkml:trace>
  <inkml:trace contextRef="#ctx0" brushRef="#br0" timeOffset="152785.8609">15299 8619 574 0,'-10'0'161'0,"3"-2"9"16,0 0-50-16,1-1-46 0,3 0-11 16,2 0-7-16,0 1-9 0,4-2-11 15,2 3-5-15,1-1-5 0,4-1-4 16,3 1-4-16,-1-1 0 0,4 1-3 16,2 0-2-16,0-1-2 0,2 2-2 15,1 1-1-15,0-2-3 0,1 2-1 0,-1 0-1 16,-1 2-1-16,0-1-1 0,-4 0-1 15,-1 3 1-15,-3-1-1 16,-2 1 0-16,-4 1 1 0,-3 2-1 0,-1 1 1 16,-2 1-1-16,-4 1 0 0,-2 1 1 15,-4 3-1-15,-2 2 0 0,-3 2 0 16,-2 0-1-16,-4 2 1 0,-2 2 0 16,0 1 0-16,-1 1 0 0,2-2 0 15,0 0 0-15,3 1 1 0,1-1-1 0,3 0 0 16,2-2 0-16,5-1 0 15,-1-2 0-15,3-2 0 0,2-5 0 16,2 0 0-16,6-2 0 0,0-3 0 0,4-1 0 16,0-2 0-16,3 0 0 0,2-2-1 15,0-2 1-15,2 0 0 0,0-1 1 16,3 1-1-16,-1-2 0 0,3 3 0 16,-2-1-3-16,0 0-5 0,-2 1-7 15,0 0-11-15,-5 1-13 0,0 0-16 16,-3 0-18-16,-1 1-18 0,-1 2-114 15,-1-2-132-15,0-1-301 0</inkml:trace>
  <inkml:trace contextRef="#ctx0" brushRef="#br0" timeOffset="153040.7421">15799 8552 788 0,'-1'-4'183'0,"2"1"2"16,3 2-124-16,1 1-25 0,2 2-12 16,2 1-8-16,0-1-9 0,1 2-11 15,1 1-16-15,3-2-16 0,2 0-16 16,-1-1 126-16,4 0-260 0,-1-2-154 15,1 0-395-15</inkml:trace>
  <inkml:trace contextRef="#ctx0" brushRef="#br0" timeOffset="153190.1409">16109 8377 738 0,'-1'6'184'15,"-4"4"5"-15,1 1-106 0,0 4-25 16,1 3-15-16,2 2-14 0,-1 3-12 15,1-1-8-15,2 0-17 0,1 3-23 16,1-1-25-16,2 0-87 0,-1-4-51 0,3-1-132 16,1 0-265-16</inkml:trace>
  <inkml:trace contextRef="#ctx0" brushRef="#br0" timeOffset="153975.3879">16795 8011 660 0,'-9'-26'171'15,"-9"4"6"-15,-5 6-85 0,-3 5-31 16,-2 8-9-16,-2 6-11 0,0 6-11 15,-2 7-8-15,3 2-5 0,0 4-5 0,2 1-2 16,7 4-3-16,2 0-2 16,9 2-1-16,7 1-2 0,5 0-1 0,7 0-1 15,6 1-2-15,1-2 0 0,2-1 0 16,0-1-1-16,0-1 0 0,1-3 1 16,-5 2 0-16,-3-2 1 0,-2-2 1 15,-3 1-1-15,-2 1 1 0,-5-1 0 16,-4 3 0-16,-1-1 1 0,-3 2-1 0,-2 2 0 15,-4-1 1-15,1 1 0 0,1 3 0 16,0-4 0-16,2 0 0 0,4 0 1 16,3-3-2-16,4 1 1 0,5-4-1 15,4-2 0-15,3 1-1 0,2-2 1 16,3-1-1-16,-1-1 0 0,0 0 1 16,1-1-1-16,1 1 1 0,-2-3 0 15,-5 2 0-15,0 0 0 0,-3-1 0 16,-3 4 0-16,-7 1 0 0,-7 1 0 15,-1 2 1-15,-4 2-1 0,-1 3 0 16,-5 0 0-16,1 0 1 0,0 1-1 0,2 2 0 16,0-1 0-16,1-1 0 15,0-1 0-15,3-1 0 0,1 0 1 16,1-3-1-16,2-1 1 0,2-4-1 0,1 1 1 16,1-1-1-16,3 0 1 0,0 0 0 15,3-1 0-15,2-3 0 0,-1 4 0 16,1-2 1-16,1-2 0 0,1 1-1 15,0-2 1-15,1 1-1 0,1-1 0 0,-1 1-1 16,1 1 0-16,1 0-4 0,1 0-8 16,0 0-8-16,0-2-14 0,1 3-15 15,0 0-15-15,1-2-11 0,0-2-116 16,3 0-125-16,0-2-288 0</inkml:trace>
  <inkml:trace contextRef="#ctx0" brushRef="#br0" timeOffset="156339.4809">17575 8367 545 0,'-10'-6'152'0,"3"1"9"0,-4-1-23 0,2 1-77 16,2 0-6-16,0 2-4 0,1-2-6 16,3 1-6-16,2 1-5 0,1-1-6 15,2-1-4-15,3 1-4 0,3-1-4 16,1 1-2-16,4 0-3 0,1-1-2 15,2 1-1-15,3 1-2 0,0 0-2 16,0 2 0-16,1-2-2 0,3 2-1 16,-1 0 0-16,0 1 0 0,0 0-1 15,0 0 1-15,-1 0-1 0,-2 1 0 0,-4 0 1 16,0 2-1-16,-4-1 0 16,-4 5 0-16,-5-1 0 0,0 3 0 0,-5 0 1 15,-2 2-1-15,-2 1 0 0,-4 3 1 16,-3-2-1-16,-2 1 0 0,-3 1-1 15,-2 2 1-15,-3 2 0 0,-1 0 0 16,-2 0 0-16,1 2 0 0,2 0 0 16,2-1 0-16,1-2-1 0,1-2 2 15,4-3-1-15,4 0 0 0,2-4 0 0,4-1 1 16,4-3-1-16,2-2 1 0,5 1-1 16,2-4 1-16,2 1 0 0,2-2 0 15,1 1 1-15,1-2-1 0,2-2 0 16,1 0-1-16,-1 1 1 0,1-1-1 15,1 0 0-15,0 1 0 0,1-1-2 16,-2 1-7-16,0 1-9 0,-1 2-11 16,0 1-19-16,-1 0-16 0,-1 1-13 15,-2 0-70-15,0-1-51 0,0 2-111 16,-3 0-232-16</inkml:trace>
  <inkml:trace contextRef="#ctx0" brushRef="#br0" timeOffset="156591.0196">18150 8169 788 0,'0'-2'181'0,"0"-3"2"16,2 1-127-16,4 3-22 0,2 1-11 15,3 0-6-15,2-1-7 0,4 1-9 16,3 2-12-16,4 0-16 0,3-2-17 16,0-1-14-16,4 2-128 0,-3-3-138 15,0-2-318-15</inkml:trace>
  <inkml:trace contextRef="#ctx0" brushRef="#br0" timeOffset="156745.6458">18582 8045 660 0,'-10'6'175'16,"3"4"4"-16,-2 4-65 0,1 0-58 16,2 4-18-16,1 1-12 0,1 0-11 0,5 5-12 15,2 1-18-15,0-3-20 16,-1 0-15-16,4 5-132 0,-1 0-141 0,2-2-337 16</inkml:trace>
  <inkml:trace contextRef="#ctx0" brushRef="#br0" timeOffset="157240.1066">17077 8946 496 0,'-8'0'139'0,"0"-2"8"15,0 1-9-15,3-1-85 0,4 0-10 16,0 1-3-16,5-1-3 0,1-2-2 15,4 2-4-15,4-1-1 0,3 1-1 16,4-1 1-16,9 0 1 0,2 0-1 16,10 0-2-16,7-1-1 0,9-2-3 15,6-2-2-15,6 0-4 0,6-1-3 16,6 1-3-16,7-2-2 0,4 0-4 16,1 0-1-16,4 2-1 0,2-1-2 15,3-1-1-15,2 2 0 0,-6-1 0 0,-2 3-1 16,-3 0 0-16,-5 2 0 0,-5 1 0 15,-5 0 1-15,-8 1-1 0,-6 0 0 16,-10 0 0-16,-6 1 0 0,-8-2 0 16,-9 1-1-16,-9 2-5 0,-6-1-5 15,-8 2-7-15,-4 1-10 0,-7-2-13 0,-3 4-18 16,-5-3-17-16,-1 0 65 0,-4 4-191 16,-2-2-139-16,-4-1-350 0</inkml:trace>
  <inkml:trace contextRef="#ctx0" brushRef="#br0" timeOffset="159426.2526">17216 9492 633 0,'-3'-26'157'16,"-4"2"11"-16,-1 4-94 0,2 3-6 16,1 5-3-16,2 3-6 0,2 5-10 15,0 6-9-15,0 5-9 0,1 4-11 16,2 6-8-16,-1 3-7 0,1 3-3 16,0 3 0-16,-1 1-1 0,1 0 0 0,-1 0 0 15,-1 0-2-15,0-4-1 16,0 0-7-16,0-2-10 0,0 0-14 0,1-3-17 15,0-3-16-15,2-2 55 0,2 0-184 16,1-5-138-16,2-2-335 0</inkml:trace>
  <inkml:trace contextRef="#ctx0" brushRef="#br0" timeOffset="159984.2892">17575 9556 690 0,'-2'-4'199'0,"-1"4"6"0,1-3-33 0,-1 2-94 16,3 1-20-16,-1-1-15 15,4 2-13-15,-1 0-9 0,-1-2-7 16,4 1-3-16,0 0-4 0,2-1-2 16,2 0-4-16,2-2-9 0,1-2-12 0,3 5-18 15,-2-3-22-15,1-1-23 0,-1 0-17 16,-2 3-119-16,2-2-135 0,-1 6-297 16</inkml:trace>
  <inkml:trace contextRef="#ctx0" brushRef="#br0" timeOffset="160421.5135">18147 9390 673 0,'-7'-3'173'0,"-2"0"7"15,0 3-96-15,-4 1-17 0,1 3-7 16,-1 3-8-16,-2 4-11 0,1 3-11 16,1 3-7-16,1 0-6 0,2 3-5 15,1 1-4-15,4-1-2 0,3 4-3 16,2-3-1-16,4-1 0 0,0-1-2 0,5-2 0 15,3-1 0-15,1-4 0 0,-1-3 0 16,1-3-1-16,3-5 1 0,-1-5 0 16,0-2 0-16,-2-5 0 0,-1-2 0 15,1-3 1-15,-4-3 0 0,-2-1 2 16,-5-3 1-16,-2 0 2 0,-4-1 0 16,-2-2 1-16,-2 2-1 0,-3 1-1 15,0 3-2-15,-2 2-7 0,1 6-8 16,0 4-11-16,0 4-11 0,2 4-21 15,2 4-22-15,3 4 91 0,3 2-220 0,3 2-145 16,5 3-374-16</inkml:trace>
  <inkml:trace contextRef="#ctx0" brushRef="#br0" timeOffset="160627.0076">18369 9623 807 0,'4'-1'204'0,"-6"-3"6"0,2 0-123 16,-2 1-18-16,1-2-15 0,-2 1-18 16,2 0-15-16,0 1-12 0,1 2-11 15,-3-3-14-15,3 3-17 0,0-1-23 16,2 2-25-16,-1 0-135 0,0 0-154 16,-1 4-352-16</inkml:trace>
  <inkml:trace contextRef="#ctx0" brushRef="#br0" timeOffset="160932.1589">18596 9298 771 0,'1'-6'185'15,"4"-4"5"-15,2 1-113 0,3 0-28 16,2-1-15-16,3-1-8 0,1 1-8 16,1-1-6-16,1 4-5 0,1 1-3 15,-2 1-6-15,0 4-7 0,-2 0-10 0,-2 1-13 16,-2 2-13-16,-5-2-14 0,0 1-11 15,-2 2-10-15,-4-3-107 0,-2 1-115 16,-3 0-265-16</inkml:trace>
  <inkml:trace contextRef="#ctx0" brushRef="#br0" timeOffset="161426.3713">18684 9210 496 0,'-4'1'143'0,"-1"-1"7"15,0 2-10-15,0-1-82 0,0 1-10 16,3 3-3-16,-2 1-6 0,-1 2-4 16,3-1-4-16,-3 2-2 0,0-1-2 15,-2-2-2-15,1 2-2 0,1-1-2 16,0 0-2-16,1 2-2 0,1 0-1 16,-1 0-2-16,3 4-3 0,-2-5-1 15,1 1-1-15,2-1-1 0,-1-3-2 16,-1 0 0-16,2-1-2 0,0-2 0 15,2-1-1-15,-2 2-1 0,0-3 0 16,3 0 0-16,0 1-1 0,0-1 0 16,2 1-1-16,3-1 1 0,-1 0-1 15,3 2 1-15,0-2-1 0,1 0 1 0,3-2-1 16,-1 2 0-16,1 0 1 0,2 0-1 16,0 2 0-16,-1-1 0 0,1 2 1 15,0 1-1-15,0 1 0 0,-2 0 0 16,-2 1 0-16,1 1 0 0,-2 0 0 0,-4-1 0 15,0 1 0-15,0 0 1 16,-5 1-1-16,-1-1 0 0,-2 3 0 16,0 0 0-16,-3-1-1 0,-3 1 1 0,-1-1-1 15,-4-1 0-15,-1 2 0 0,-3 0 0 16,-5 0 0-16,0 0 0 0,0-2 1 16,0 1-1-16,1 1 0 0,3-3-4 15,-1-2-3-15,6-2-5 0,4-1-9 16,0-2-8-16,2-2-13 0,4-2-12 15,2-3-10-15,3 0-12 0,1 1-115 16,2-3-126-16,3-2-295 0</inkml:trace>
  <inkml:trace contextRef="#ctx0" brushRef="#br0" timeOffset="162017.7893">19017 9257 741 0,'-6'-6'187'0,"1"-1"5"15,1 1-110-15,3 0-17 16,1 1-11-16,2 0-12 0,2 2-10 16,1 0-8-16,2 3-4 0,2 3-3 0,1-1-3 15,3 2-3-15,-1 0-3 0,3 0-2 16,1 0-3-16,1-1 0 0,2-3-2 16,-2-3 0-16,1 2-1 0,2-2 0 15,-2 1 1-15,-1 0-1 0,0-1 0 16,-2 2 0-16,-3 2 0 0,-3-1-1 15,-3 1 0-15,-2 3 0 0,-3 0 0 0,-2 3-1 16,-4-1-1-16,-4 0-1 0,1 3-1 16,-3-1 0-16,0 3-1 0,-3 2 0 15,-1-1 0-15,2 1 1 0,1 5 1 16,2 0 0-16,-2 0 2 0,1 2 1 16,1-3 0-16,0 1 1 0,1 1 0 15,5-2 0-15,-3-4 0 0,4 0 0 16,2-3 0-16,2 1 0 0,0-5 0 15,1-1 0-15,3-1-1 0,-1-1 1 0,3-3 0 16,2 0 0-16,0-3 0 0,2 2 0 16,1-2 0-16,-1 1 0 0,2 0 0 15,1-2 1-15,0 2-1 0,0-1-2 16,-1 1-5-16,0-2-8 0,-2 2-10 16,1 1-11-16,-3 1-14 0,-3 2-16 15,0-1-10-15,-1 0 50 0,-3 1-166 16,1-2-125-16,-5-3-316 0</inkml:trace>
  <inkml:trace contextRef="#ctx0" brushRef="#br0" timeOffset="162268.1169">19486 9175 738 0,'5'-3'186'0,"-1"1"4"0,1-1-65 0,2 2-81 15,0 0-22-15,3 0-6 0,1 1-5 16,1 1-8-16,1 0-13 0,0-1-15 16,1 1-18-16,0 1-17 0,0-2 49 15,-2-2-181-15,-2 0-138 0,1-1-333 16</inkml:trace>
  <inkml:trace contextRef="#ctx0" brushRef="#br0" timeOffset="162401.7563">19704 9060 721 0,'-1'1'184'0,"0"2"5"16,-2 1-105-16,1 3-25 0,-1 3-15 16,1 3-15-16,1 1-13 0,1 1-8 15,1 1-13-15,0 1-16 0,2 1-25 16,-1 1-23-16,0-1-122 0,1-2-143 15,1 1-333-15</inkml:trace>
  <inkml:trace contextRef="#ctx0" brushRef="#br0" timeOffset="164618.0839">19705 7675 632 0,'16'-12'140'0,"0"0"4"16,4 3-110-16,6 3-10 0,-1 1-5 0,2 5-1 15,0 5-4-15,-5 3-2 0,-1 5 0 16,-3 3 2-16,-5 2 1 0,-4 3 1 16,-5 4 2-16,-4-1 0 0,-6 4-1 15,-5 0-3-15,-1 3-2 0,-4 3-3 16,-3 2-2-16,1-3-4 0,-2-1 0 15,2 0-2-15,3-2 0 0,2-2-1 16,4-2 0-16,6-3 0 0,5-2-1 16,8 3 0-16,5-4-3 0,4-1 0 0,2 0-1 15,3-5 0-15,5 2 0 0,-5 1 0 16,-1 1 2-16,-3-1 2 0,-5 1 1 16,-3-3 2-16,-7 6 2 0,-4 0 1 15,-3 1 2-15,-4-2 0 0,-2 2 1 16,1 1-1-16,-1-1-1 0,1-1-1 15,2 0-2-15,3 0-1 0,2-1-1 16,3 0 0-16,2-2-1 0,9 3 0 16,1 1 0-16,2-1-1 0,2 2 0 15,0-3-1-15,0 1 1 0,1 3-1 16,-7-2 1-16,0 2 0 0,-6-1 1 0,-1 1 0 16,-2 7 0-16,-2 1 0 15,-2 1 1-15,-1 0-1 0,-1 4 1 0,0 0 0 16,-3-3-1-16,-1 0 1 0,0 0 1 15,0-3-1-15,0 0 1 0,1-1 1 16,0 1-1-16,0 1 0 0,3 0 1 16,-1-1-1-16,0 3-1 0,-2 0 1 15,1-1-3-15,-1 0-5 0,-2 2-8 16,-1-3-15-16,1 0-15 0,-1 1-84 0,-4-2-49 16,-5-4-117-16,1 1-248 0</inkml:trace>
  <inkml:trace contextRef="#ctx0" brushRef="#br0" timeOffset="171262.6052">13856 10178 510 0,'-13'-4'137'0,"1"2"9"0,2-1-42 0,1 0-44 16,4 0-9-16,2 2-5 0,1 0-6 16,4 1-4-16,1-1-5 0,2 1-3 15,1 1-3-15,5-2-3 0,4-1 0 16,1 0 0-16,6 1-2 0,4 1-2 16,2-2-2-16,3 1-3 0,-2 0-3 15,2 0-3-15,-1 2-1 0,-5-4-3 16,-2 1 0-16,-6-4-2 0,3 5 0 15,-6 1 0-15,0 0-1 0,-4 1 1 16,-2 3-1-16,-3-2 1 0,-4 8 0 16,-5-4 0-16,-5 1 0 0,-3 2 0 0,-2 1 0 15,-2 2 0-15,-2 1-1 0,1 3 0 16,-4-3-1-16,-2 1 1 0,-2 1-1 16,-3 1 1-16,-1 1-1 0,-1-1 1 15,1-1 0-15,3 1 0 0,5-3 0 16,5-1-1-16,4-3 1 0,7-3-1 15,5-1 1-15,5-3-1 0,4 0 0 0,3-1 1 16,3 0 0-16,4-2 0 16,3 0 0-16,2-2 0 0,1 2 1 0,1-3 0 15,1 1-1-15,0-1 1 0,-4 0-1 16,0 2 0-16,2-2-5 0,-4 3-12 16,-3 0-15-16,-3 1-23 0,-4 0-10 15,-3 2-21-15,-5 1-112 0,-8-1-126 16,-4-2-276-16</inkml:trace>
  <inkml:trace contextRef="#ctx0" brushRef="#br0" timeOffset="171560.8545">13621 10070 593 0,'3'-18'150'16,"-3"1"8"-16,0 3-83 15,-2 4-16-15,1 9-10 0,-1 6-6 0,0 7-5 16,0 8-8-16,-2 7-6 0,-1 3-7 16,2 8-2-16,-1 2-1 0,2 0-4 15,0 3-3-15,2 0-1 0,4-2-2 16,0 1-6-16,2-2-14 0,4-2-19 15,2-3-17-15,4-5 94 0,0-4-228 16,2-3-149-16,5-4-372 16</inkml:trace>
  <inkml:trace contextRef="#ctx0" brushRef="#br0" timeOffset="171831.6029">14341 10095 657 0,'3'-7'157'0,"-4"5"4"0,-1 3-97 0,2 5-20 15,-1 4-6-15,2 4-7 0,-1 4-6 16,-3 2-4-16,4 4 0 0,0 2-3 16,2 1-2-16,2 2-3 0,1 1-2 15,1-1-2-15,2-1-1 0,-1-1-3 16,-1 0 0-16,0-2-3 0,-2-6-5 15,-3 0-9-15,-1-6-15 0,-1-1-17 16,-2-3-10-16,-1-3-17 0,-2 0-116 16,0-6-126-16,1 0-281 0</inkml:trace>
  <inkml:trace contextRef="#ctx0" brushRef="#br0" timeOffset="172250.5199">14569 10201 631 0,'-10'-8'171'0,"4"-1"6"0,-1 2-61 16,2 1-49-16,5 3-15 15,-1-2-10-15,2 4-10 0,-2-3-10 0,6 7-6 16,2 0-4-16,3 2-4 16,2 3-2-16,3 0-2 0,1 1-2 0,8 3 0 15,-2-3-1-15,4 0 0 0,1 2 0 16,1-1 0-16,-2-1-1 0,-2-1 1 15,-2 0-1-15,-4-2 0 0,-7-2 0 16,-5-1 0-16,-6 1-1 0,-2 3 0 16,-6-1-1-16,-6 4-3 0,-3 0-1 0,-2 2-3 15,-3 2-3-15,-2-2-6 16,1 1-10-16,6 0-8 0,2-2-13 0,4 1-8 16,5 0-16-16,4-3-109 0,2 1-121 15,2-4-279-15</inkml:trace>
  <inkml:trace contextRef="#ctx0" brushRef="#br0" timeOffset="172602.566">15089 10166 652 0,'-10'-4'172'16,"-1"6"5"-16,-1 0-67 15,-1 3-53-15,1 3-13 0,0 3-10 0,1 4-9 16,3 1-9-16,4 0-3 0,2 1-4 16,4 0-1-16,5 0-2 0,4-2-2 15,2-3-1-15,2-1 0 0,2-2 0 16,3-4 0-16,-2-4-1 0,1-5 0 15,-2-3 0-15,-3-4-1 0,-3 0 1 16,-3-3 0-16,-5-2 0 0,-4 0-1 16,-1 2 1-16,-4 0-7 0,-4 1-13 0,-1 1-27 15,-4 3-17-15,2 5 56 16,-2 2-188-16,1 4-146 0,6 7-344 0</inkml:trace>
  <inkml:trace contextRef="#ctx0" brushRef="#br0" timeOffset="172791.1752">15321 10375 718 0,'10'-2'193'15,"-4"-2"9"-15,-3-1-97 0,-2 0-22 16,0 0-12-16,-1 0-17 0,0 2-18 16,-1-3-13-16,0 3-10 0,-1 1-9 15,4 2-13-15,-2-2-17 0,0 5-26 16,0 1-25-16,1-1 69 0,-1 1-208 15,1-2-156-15,2 0-369 0</inkml:trace>
  <inkml:trace contextRef="#ctx0" brushRef="#br0" timeOffset="173418.9922">15504 10095 675 0,'4'-2'161'0,"0"-1"5"0,5 1-106 16,2 1-14-16,6 1-4 0,-1-1-6 0,1-1-8 15,3-3-7-15,2 1-4 0,2 0-5 16,0-1-5-16,0 3-3 0,1 0-1 15,-3-1-3-15,-4 3-4 0,-3-2-6 16,-5 0-7-16,-7-3-8 0,-2 2-10 16,-3 2-10-16,-5-2-6 0,-4-1-8 15,-5 2-3-15,-1 1 4 0,-1 3 8 16,0-2 8-16,-2 1 10 0,2 1 9 16,2 3 14-16,1 1 15 0,1 0 10 0,2 1 6 15,-3-1 7-15,0 2 4 0,2 3 5 16,-5-4 2-16,4 0-2 0,-2 0-4 15,2 1-2-15,2-1-2 0,2 2-4 16,1 0-2-16,2-2-5 0,3 2-4 16,1 0-3-16,3-3-2 0,1 1-4 15,4-3-1-15,1 1-2 0,3-1 0 0,2 0 0 16,4-2 1-16,1 1 3 0,2-2 2 16,2 0 2-16,0 0 1 0,4-1 1 15,-2 0 0-15,1 0-1 0,1 0-2 16,0 2-2-16,-1 0-2 0,0 2-1 15,-1-1-1-15,-1 3-2 0,-4 2-1 16,-3 0 0-16,-2 1 0 0,-2 1 0 16,-4-3 0-16,-4-1-1 0,-2 2 1 15,-2-2 0-15,-2 1-1 0,-1-1 1 16,-4 3 0-16,-2-1 0 0,-4 2 0 16,-1-3-1-16,-5 2 1 0,-1-2 0 0,-4 1-1 15,3-2-3-15,-1 0-4 0,3-1-7 16,1 1-14-16,4-1-16 0,4-1-12 15,5-2-17-15,0-1-115 0,7-1-125 16,3 0-289-16</inkml:trace>
  <inkml:trace contextRef="#ctx0" brushRef="#br0" timeOffset="174948.44">15999 10525 119 0,'0'1'27'0,"0"0"0"16,0 0-16-16,1 0-7 0,-2-2 2 0,1 2 3 16,0 1 5-16,-2-4 4 0,1 4 3 15,1-2 0-15,0 0 0 0,-1 1-3 16,1-2-5-16,0 2-4 0,0-1-5 15,0 0-2-15,0 0-3 0,-1 0-2 16,2 1-8-16,0 0-23 0,2 3-16 16,-3-4-34-16,0 1-76 0</inkml:trace>
  <inkml:trace contextRef="#ctx0" brushRef="#br0" timeOffset="185643.4931">15196 8664 426 0,'-6'0'101'0,"-2"-1"2"0,-2-1-64 15,3 1-11-15,-1 1-4 0,2 0-3 16,-1 0 0-16,1 0-1 0,-1 1 0 0,3 1 0 16,-3-1 0-16,1 0-1 0,1-1-1 15,2 1-1-15,-1-1-2 0,2 2-1 16,-1-2-3-16,3 0-1 0,3 1 0 15,-1-1-1-15,2 0 1 0,2-1 1 16,2-1 1-16,2 1 3 0,5 0 0 16,2-3 1-16,4 1 0 0,3-1 0 15,3-1-2-15,3 1 0 0,2-2-3 16,1 0-2-16,3 1-2 0,1 0-1 0,0-1-3 16,-3 1 0-16,-1 0-2 15,-3 0 0-15,-6 3 0 0,-4-2 0 16,-7 2-1-16,-3 1 0 0,-3 1-2 0,-3 1-3 15,-4 3-3-15,-1-1-4 0,-3 2-5 16,1 0-6-16,-2 1-3 0,1 1-1 16,-1 0-1-16,3-3 0 0,-2 1-1 15,1 0 1-15,1 1 1 0,1-2 0 16,0-1 1-16,-1 0 3 0,1 0 2 16,0-1 4-16,0-1 6 0,1-1 3 0,-2 2 5 15,2-2 2-15,0 0 2 0,-1 0 2 16,1 0 2-16,-2-2 4 0,1 1 2 15,-1-1 3-15,1 0 0 0,1 1 2 16,0 0-1-16,0-1 0 0,1 2-1 16,-1-3-2-16,2 2-2 0,-4 0 0 15,2-1-1-15,-1 2-2 0,1-1 0 16,-1 0-1-16,1 2-1 0,0-2 0 16,-1 0 0-16,1 0-1 0,0 1 1 0,0-2-1 15,0 1 0-15,0 0 1 0,0 0-1 16,0-1 1-16,1 1 1 15,-1 1-1-15,0-1 1 0,1-2-1 0,0 2 0 16,2 0-2-16,-2-1 0 0,3-1-1 16,-1 1-1-16,1 0-1 0,-2 0 1 15,0 0-1-15,-1 2 0 0,1 1 0 16,-2 0 1-16,-1 3 1 0,-3 2 1 16,2 2 1-16,-4 3 2 0,-1 4 1 15,-3 5 0-15,-4-2 3 0,-2 4 0 16,-2 3 0-16,-4 0 2 0,0 4 0 0,-1-1 1 15,-2 0 0-15,2 4 0 0,3 0-1 16,2-1-1-16,-1 1-2 0,4-4-2 16,0-2-1-16,3-1-1 0,-1-5-1 15,0-4-1-15,2-3-1 0,1-2-1 16,1-2 0-16,1-1 0 0,2-2-1 16,0 0 0-16,2 0 1 0,2-1-1 15,0-1 1-15,2-2-1 0,-1 1 0 16,0-1 1-16,1-2-1 0,0 1 0 15,0-1 0-15,0 0 1 0,0 0-1 0,-1 0 0 16,2 0 0-16,-1 0 1 0,-1 0-1 16,2 2 0-16,-2-4 0 0,1 4 0 15,0-2 0-15,0 0 0 0,0 0 0 16,0 0 0-16,0-2 0 0,1 2 0 16,-1 0 0-16,1-1 0 0,2 0 0 15,-3 0 0-15,2-2 0 0,0 2 1 16,1-1-1-16,-1-2 0 0,2 1 0 0,0 0 0 15,2 2 0-15,-1-2 0 0,0 1-1 16,2-3 1-16,0 1 0 0,1 2 0 16,0-2 0-16,2-1 0 0,1 1 1 15,3 1-1-15,1 1 1 0,6-1 1 16,5-1 0-16,2 3 0 0,3-2 0 16,3 1 1-16,3 1 0 0,0-2 0 15,-1 1 1-15,-1-1-1 0,0 0 0 16,-2 2 0-16,2-1-1 0,-2 1 1 15,-3 1-1-15,0 0-1 0,-2 1 1 16,-1 1-1-16,-2-1 0 0,-2 0 0 0,-3 0 0 16,-1 2 0-16,-5-2-1 0,-1 0 1 15,-4 0-1-15,-2 1 1 0,-4-1 0 16,0-2 1-16,-3 1 1 0,-2 0-1 16,0-2 1-16,-2 1-1 0,-2 0 0 15,-1 0 0-15,-2-1-1 0,0 0 0 16,-3 1-1-16,-2 0 1 0,-1 1-1 0,-2-2 0 15,-1 2 1-15,-4 2-2 0,-1-1 0 16,-6 1-2-16,-4 1-2 0,-3 0-1 16,-4 2-2-16,0 0 0 0,-4 0 0 15,-3-1 0-15,2-1 1 0,1 0 1 16,2-2 2-16,2 0 1 0,0 0 1 16,4-1 0-16,5 0 1 0,3 0 0 15,3 0 1-15,4 0-1 0,4 0 1 16,4-2 0-16,5 0-1 0,4 2 1 15,5-3-1-15,4 1 0 0,2-2 0 0,2 2 0 16,4 0 1-16,3 1-1 0,4 0 0 16,2 0 1-16,1-1 0 0,5 1 0 15,4 0 0-15,2 0 0 0,3-3 1 16,0 3-1-16,-1-2 0 0,4 0 1 16,-4 0-1-16,-1 1-15 0,-2 1-16 0,-6 2-22 15,-5 4 9-15,-5 2-127 0,-8 3-125 16,-5 1-285-16</inkml:trace>
  <inkml:trace contextRef="#ctx0" brushRef="#br0" timeOffset="187308.8738">7743 8709 445 0,'-8'-2'110'16,"0"-2"5"-16,0 2-61 0,1 0-16 15,2 1-5-15,0 1-3 0,2-2-4 16,1 2-4-16,4-1-5 0,1-1-1 0,2 0-3 15,3-2 0-15,1 2-1 16,4-1-1-16,3 1 2 0,4-1 0 0,4 2 1 16,4 1-1-16,1 0-1 0,3 1-1 15,1-1-1-15,1 0-2 0,-2 0 0 16,0-1-2 0,-1 0 0-16,1 1-1 0,-1 0-1 0,-1 1 1 0,-2-1-1 15,-2 3-1-15,-4-2 0 0,-3 1 0 16,-3-1-2-16,-5 1 1 0,-2 0-1 15,-3-1 0-15,-2 1 0 0,-2-1 1 16,-2 0-1-16,-1 2 1 0,0-1-1 16,-4-1 0-16,0 2 1 0,0-1-1 0,0 2 0 15,0-2-1-15,0 1 1 0,0-1-1 16,2 3 0-16,-1 0 1 0,2 0-2 16,-2 0 2-16,0 0-1 0,1 1 0 15,-2 0 0-15,0-1 0 0,0 0 0 16,-2 0 0-16,-2 2 1 0,0 1-1 0,2 3 0 15,-5-2 0-15,0 2 0 0,-3 3 0 16,-1 1 0-16,-1 5 0 0,-2 1 0 16,-1 3 1-16,0 6-1 0,-2 2 0 15,2 1 0-15,-3-3 0 0,0 1 0 16,-4-4 1-16,-1-3-2 0,-1-2 1 16,3-4 1-16,-3-2-2 0,4 1 2 15,3-3-1-15,3 0-1 0,5-2 2 16,2-1-1-16,5-1-1 0,1-1 2 15,4-5-1-15,-1-1 0 0,4-1 0 16,1 0 1-16,0-4 0 0,4 2 1 0,0-2 0 16,3-1 1-16,3 0 1 15,3-1 1-15,3 2 2 0,3-1 1 0,2 1 1 16,3 0 0-16,1 2-1 0,1 0 1 16,-2-1-3-16,0-2-1 0,-2-1 0 15,2-1-2-15,-1 0 1 0,4 0-1 16,-2 0-1-16,4 3 1 0,-1-1-1 15,0 3 1-15,2 2-1 0,-2-1 0 16,-2 1 0-16,0 2 0 0,-3 0 0 0,-3 2-1 16,0-1 0-16,-5 0 0 0,-1-1 0 15,-8 4 0-15,2-4-1 0,-3-1 1 16,0-2-1-16,-3 2 1 0,0-1 0 16,-3 1-1-16,4-4 2 0,-3 2-1 15,-2-1 1-15,1 2 0 0,-2-3 0 16,-2 1 0-16,1-1-1 0,-1 0-5 15,-1-1-12-15,2 1-20 0,-7 0-27 16,5 3-61-16,-12-2-56 0,-2-2-117 16,-4-2-234-16</inkml:trace>
  <inkml:trace contextRef="#ctx0" brushRef="#br0" timeOffset="188828.282">15106 8685 433 0,'-16'2'111'0,"-1"-1"4"16,2-2-43-16,0 0-34 0,1-2-7 15,1 1-3-15,1 1-2 0,1-2-1 16,1 0-2-16,4 1-1 0,1 0 1 15,3 0-2-15,2-1 0 0,2 1-2 16,2 0 0-16,3 0-1 0,2 1-1 16,1-2-3-16,2 2 0 0,1 1-1 0,3-1-2 15,1 0 1-15,3-1-1 0,1 0 0 16,3-2 0-16,2 1 1 16,3-1-2-16,3 0 1 0,0 1-2 0,1-1-1 15,3 0-3-15,-2 1 0 0,-1 1-3 16,0 0 1-16,-2-1-2 0,-4 2 0 15,-4 0-1-15,-3 0-2 0,-7 1-6 16,-7-1-5-16,-5 2-10 0,-5 0-13 16,-5 1-7-16,-4 2-20 0,-6 0-109 0,-5-1-120 15,-1 5-281-15</inkml:trace>
  <inkml:trace contextRef="#ctx0" brushRef="#br0" timeOffset="189428.6832">15566 8622 424 0,'5'-5'117'15,"-2"-1"6"-15,-1 1-27 0,-1 2-49 16,-1-1-11-16,2 2-6 0,-2 0-5 15,0 1-5-15,0 1-4 0,0 0-4 16,1 0-3-16,-1 1-2 0,-1 2-1 16,-1-1-1-16,1 3 0 0,-4 2-1 15,2 3 0-15,-4 1 0 0,0 3-1 16,-5 4-1-16,-4 5 0 0,-6 1 1 0,-3 5 0 16,-5 4 1-16,-1 5 3 0,-6 5 0 15,4 0 1-15,0 0 1 0,3 2-2 16,3-5 0-16,2-3-2 0,3-6-2 15,5-4-1-15,2-8-1 0,8-3-5 16,6-7-7-16,4-4-4 0,7-4-6 16,5-5-4-16,3-2-4 0,4-2-4 0,0-3 1 15,0-3 4-15,-2-2 3 0,0-3 3 16,-1-3 2-16,1-8 0 0,-2-4 0 16,3-4 0-16,1-3 1 0,3 1 0 15,-3 1 2-15,0 3 5 0,-3 6 7 16,-2 5 12-16,-6 6 10 0,-3 6 7 15,-5 5 6-15,-4 3 2 0,-3 6 1 16,-4 5-4-16,-2 3-4 0,-2 3-7 16,-3 4-5-16,-2 4-4 0,-1 2-2 15,-1 1-3-15,0-1 0 0,0 5-1 16,2-3 0-16,2 0-1 0,3-2 0 0,2-5 1 16,3-4-1-16,2-2-1 0,1-5-1 15,4-2-2-15,2-6-2 0,0-4-1 16,3-3-3-16,1-2-1 0,2-2-3 15,0-2-6-15,1 0-5 0,0 2-6 0,0 2-99 16,-2 3-97-16,-3 3-245 16</inkml:trace>
  <inkml:trace contextRef="#ctx0" brushRef="#br0" timeOffset="189661.6878">15285 9167 551 0,'6'-2'128'0,"0"-2"2"0,2 2-85 0,2 1-19 15,5-1-9-15,7 0-6 0,5 1-10 16,7 1-100-16,8-2-31 0,6 4-98 15,4-9-223-15</inkml:trace>
  <inkml:trace contextRef="#ctx0" brushRef="#br0" timeOffset="198783.4143">21415 8623 652 0,'-12'-6'159'0,"-1"3"12"0,0-1-99 16,2 3-9-16,3-2-5 0,0 2-6 16,4 1-8-16,1-1-9 0,3 1-12 15,4-1-7-15,6 1-8 0,-1-2-5 16,7 1-2-16,5 0 1 0,6-1-2 16,5 2-2-16,1-2-8 0,0 1-11 0,1 2-17 15,-1 1-17-15,-4-1-15 0,-5 2-10 16,-6 0-112-16,-3-1-120 0,-5 4-266 15</inkml:trace>
  <inkml:trace contextRef="#ctx0" brushRef="#br0" timeOffset="198948.0289">21469 8756 663 0,'-7'6'158'0,"2"-5"3"0,5-2-96 15,7-2-25-15,4 2-12 0,6-2-9 16,3-1-6-16,6-2-4 0,2-4-7 15,3 0-12-15,-1-1-16 0,3-2-11 16,-2 0-14-16,-2 0-115 0,-2-2-125 16,-1 5-285-16</inkml:trace>
  <inkml:trace contextRef="#ctx0" brushRef="#br0" timeOffset="199143.8677">21943 8407 612 0,'5'-3'145'0,"0"2"7"15,2 2-93-15,1 2-15 0,3 3-5 16,1 4-2-16,4 2-3 0,2 3-6 16,1-1-4-16,2 5-5 0,-1 0-2 15,4 3-4-15,-5-2-2 0,-2 1-2 0,-3-1-2 16,-7 1 0-16,-6 0-2 0,-9 1-2 16,-12-1-8-16,-9 2-16 0,-8 2-16 15,-6 0-16-15,-5 0-128 16,-7-2-140-16,3 2-325 0</inkml:trace>
  <inkml:trace contextRef="#ctx0" brushRef="#br0" timeOffset="199949.8659">3077 12188 600 0,'-22'5'148'0,"5"0"7"16,-2 0-85-16,6-2-11 0,4 1-2 15,2-2-1-15,2 0-1 0,3-1-7 16,0-1-6-16,1 1-7 0,2-2-8 0,1 1-6 16,1-1-6-16,6-2-5 0,2-2-1 15,5 2-1-15,2-2-1 0,6-1-2 16,4 1-1-16,1-1-2 0,2 0-1 15,2 1-5-15,-1-2-8 16,1 4-15-16,-4-2-16 0,-2 1-21 0,-4 3-9 16,-4 1-18-16,-6 2-110 0,-8 1-123 15,-7 1-270-15</inkml:trace>
  <inkml:trace contextRef="#ctx0" brushRef="#br0" timeOffset="200117.3787">3104 12261 645 0,'-23'10'167'0,"-2"-1"7"15,6-1-88-15,5-1-26 0,2-1-11 16,9 0-12-16,5 0-10 0,4 0-11 16,4 0-7-16,4 0-5 0,5-1-1 15,4 0-8-15,0-1-10 0,4-3-18 0,3-1-12 16,0-1-17-16,2-3-74 0,-5 0-47 16,-3-2-108-16,-2-1-215 0</inkml:trace>
  <inkml:trace contextRef="#ctx0" brushRef="#br0" timeOffset="200331.6398">3320 11953 622 0,'2'-12'143'0,"4"3"3"0,1 5-92 16,4 6-23-16,5 2-13 0,3 4-6 0,0 2-1 16,3 2-1-16,0 1-1 0,4 2 2 15,0 1 2-15,-2 1 3 16,1 1 4-16,-5 1 1 0,-6 0 1 0,-3 2-1 15,-11 4-3-15,-8-1-4 0,-3 4-4 16,-8-1-5-16,0 3-18 0,-3 0-19 16,0 1-16-16,4 0-26 0,5-3-102 15,4-9-127-15,7-3-277 0</inkml:trace>
  <inkml:trace contextRef="#ctx0" brushRef="#br0" timeOffset="200813.5299">3988 11741 666 0,'2'-30'157'0,"-4"7"2"0,4 10-110 15,0 10-11-15,0 8-4 0,2 9-7 16,1 8-5-16,4 7-1 0,-1 12 4 16,2 6 1-16,1 7 1 0,-2 5 0 0,-2 0-1 15,-2 1 0-15,-3-1-4 0,-2-5-4 16,2-4-3-16,-2-5-3 0,3-6-3 15,5-4-2 1,1-6-2-16,6-8-2 0,1-8-1 0,2-9-1 0,1-8 1 16,0-8-1-16,3-6 0 0,2-6 0 15,0-3 0-15,-1-1 0 0,-1 4 0 16,1 0-1-16,-4 7 1 0,-2 5-1 16,-3 5 1-16,-4 7-1 0,-3 6 1 15,-1 6 0-15,-2 3 0 0,-2 3 0 16,-1 5-2-16,1 4-4 0,0 3-5 0,2-1-11 15,2 1-18-15,1 1-21 0,4-2-13 16,3-2-17-16,-2-4-110 0,1-4-130 16,2-6-278-16</inkml:trace>
  <inkml:trace contextRef="#ctx0" brushRef="#br0" timeOffset="200996.0421">4578 12373 804 0,'-11'-4'201'15,"-1"3"8"-15,5 3-118 0,1 3-22 16,2 2-16-16,1 0-14 0,3 0-13 16,1 3-10-16,3-3-7 0,0 3-5 15,1-2-4-15,3 0-11 0,-2-2-16 16,4 3-22-16,-1-3-26 0,1 0-16 16,-1-2-127-16,-2-3-148 0,-1-6-317 15</inkml:trace>
  <inkml:trace contextRef="#ctx0" brushRef="#br0" timeOffset="201147.1583">4579 11860 639 0,'-12'-14'166'16,"8"2"1"-16,-1 3-58 0,4 6-67 16,4 4-19-16,5 1-22 0,3 5-24 0,3 1-22 15,4 2-121-15,0 2-132 0,2 2-316 16</inkml:trace>
  <inkml:trace contextRef="#ctx0" brushRef="#br0" timeOffset="201481.2562">5054 11944 730 0,'-10'-12'178'0,"0"1"6"15,1 6-112-15,1 6-19 0,3 7-10 16,2 5-7-16,-2 7-9 0,1 5-9 0,-1 4-4 16,2 5-3-16,0 4-2 15,1-1-1-15,0 2 0 0,4 0-2 0,1 0 1 16,2 2-1-16,4-5-1 0,2-3 0 15,5-2-1-15,1-3-3 0,4-4 0 16,3-6-5-16,1-6-8 0,-1-5-10 16,-1-3-14-16,-3-5-13 0,-3-5-12 15,-3-4-6-15,-7-3-4 0,-2-3 1 16,-3-3 2-16,-5-2-100 0,-5-2-101 16,-6-6-259-16</inkml:trace>
  <inkml:trace contextRef="#ctx0" brushRef="#br0" timeOffset="201628.8607">4951 12030 743 0,'-7'-9'183'0,"-1"-2"3"0,6 3-112 16,6-1-19-16,4 2-16 0,6 0-14 15,4-2-11-15,9 3-7 0,9 0-7 16,4 0-15-16,8 2-24 0,3-1-17 0,4 4-75 16,-2 2-59-16,0-1-129 15,-8 4-256-15</inkml:trace>
  <inkml:trace contextRef="#ctx0" brushRef="#br0" timeOffset="202042.2138">5513 12216 589 0,'-1'-4'160'15,"0"3"3"-15,0 1-26 0,1 4-85 16,1 5-11-16,1 2-6 0,1 3-3 16,1 3-3-16,0 5 0 0,4 0-3 0,2 1-2 15,1-4-3-15,3 2-1 0,2-4-2 16,5-3-3-16,4-5-2 0,-1-4-1 15,1-5-3-15,0-3-2 0,0-7-2 16,-3-4-1-16,-3-2-1 0,-3-3-1 16,0 2 0-16,-4-1 0 0,-2 4-1 15,-4 0 0-15,1 6 0 0,-3 2 0 16,-2 4 0-16,-1 1 0 0,-2 5-1 16,2 3-2-16,-1 5-4 0,1 2-9 15,2 3-12-15,3 4-9 0,0 0-12 16,5 1-13-16,1-1-9 0,4-3-5 15,1-1-7-15,2-5-99 0,-1-3-113 16,1-5-264-16</inkml:trace>
  <inkml:trace contextRef="#ctx0" brushRef="#br0" timeOffset="202690.1952">5963 11947 505 0,'-6'-6'135'0,"-2"1"5"15,5 2-46-15,-1 0-49 0,3 1-8 16,2 2-6-16,0 0-4 0,2 0-2 16,-1 0-2-16,3 2 2 0,-1-4 1 15,1 1 1-15,-2-1 1 0,2 0-1 16,-1 1-1-16,0-1-2 0,-2-1 1 0,1 2-2 15,-2 0-1-15,-1-3-2 0,-1 3-2 16,-1-2-2-16,0 1-3 0,-1 1-3 16,-2-2-3-16,1 1-2 0,0 2 0 15,-2-1-1-15,1-1-1 0,0 1 2 16,0 1 0-16,1-1 2 0,3 1-1 16,-1-1 0-16,1 1-1 0,1 0 0 15,1 0-2-15,2 0-2 0,4 1 0 16,1-1 0-16,4-1 0 0,3 1 0 0,5-3 0 15,7 3 1-15,3-1 0 0,5 0-1 16,3 0 1-16,2-2-1 0,2 3-1 16,-1-1 1-16,-3-1-1 0,-5 2 1 15,-5 0-1-15,-3 0 0 0,-8 1 0 16,-5 0 1-16,-6 1 0 0,-4 5-1 16,-2-1 1-16,-5 5 0 0,-3 1-1 15,1 3 1-15,-1 3-1 0,-2 3 0 16,1 3 0-16,1 2 0 0,0 3-1 0,2 3 0 15,0 1 1-15,4 3-1 16,-1-1 0-16,4 5 1 0,3 0-1 0,0 2 0 16,4 1 0-16,4 2 0 0,-3-5-1 15,2 3 1-15,0-4 0 0,0-2 0 16,-5-5 0-16,-2-4 1 0,-4-5 0 16,1 1 0-16,-7-8 0 0,-3-5 0 15,-4-3 0-15,-2-2-1 0,-2-2-4 0,-4-2-6 16,2-2-8-16,-2 0-10 0,1-2-11 15,6 1-11-15,1-3-17 0,7-1-5 16,6-1-12-16,5-2-105 0,6-3-117 16,6 1-278-16</inkml:trace>
  <inkml:trace contextRef="#ctx0" brushRef="#br0" timeOffset="202893.9713">6895 12361 710 0,'-2'-8'192'0,"-1"2"4"16,2 0-80-16,1 1-48 0,1 2-22 15,4-1-18-15,1 1-16 0,2 2-8 16,0 0-9-16,3 1-11 0,1 2-16 16,1 1-17-16,-1-1-14 0,0 3-7 15,-1 0-126-15,-3 0-129 0,-1 1-290 0</inkml:trace>
  <inkml:trace contextRef="#ctx0" brushRef="#br0" timeOffset="203030.9059">6769 12546 795 0,'-3'6'185'16,"2"-4"2"-16,5 2-128 0,4 0-22 15,6-4-14-15,3 1-12 0,5 0-19 0,1-2-30 16,4 0-22-16,-1 1-126 15,0 1-145-15,-8 7-342 0</inkml:trace>
  <inkml:trace contextRef="#ctx0" brushRef="#br0" timeOffset="204823.915">7825 12280 482 0,'17'-23'130'0,"0"-2"6"16,-7 4-46-16,-4 0-29 0,-6 4-8 16,-5 4-1-16,-5 1-1 0,-1 5-1 15,-3 5-2-15,-5 4-4 0,2 7-4 16,0 6-5-16,1 3-7 0,4 7-7 0,0-1-5 15,5 5-5-15,6 3-3 0,4 0-1 16,5 1-1-16,9-2 0 0,5-4-1 16,8-1 1-16,2-7 0 0,2-4-1 15,3-7 1-15,-2-6-2 0,-3-6 0 16,0-6 1-16,-4-5-1 0,-3-4 1 16,-3-4 0-16,-6-3 0 0,-4 0 1 15,-6-2-1-15,-5 1-1 0,-8-1 0 16,-4 0-2-16,-5 1-1 0,-5 2-4 15,-5 4-7-15,-3 4-12 0,-5 5-13 16,-2 5-18-16,-2 7-14 0,3 6-10 0,4 4-11 16,8 3-110-16,6 5-118 15,8 2-271-15</inkml:trace>
  <inkml:trace contextRef="#ctx0" brushRef="#br0" timeOffset="205023.3835">8349 12491 600 0,'11'-3'181'0,"-4"-2"12"0,-4 2-16 16,-3-1-90-16,-5-2-11 0,0 0-10 15,1-1-17-15,0 1-13 0,0 1-14 16,0 1-8-16,2 0-7 0,0 0-10 16,1 2-15-16,2 2-19 0,2 0-30 15,3 0-22-15,3 1-127 0,-1-1-154 16,8-2-337-16</inkml:trace>
  <inkml:trace contextRef="#ctx0" brushRef="#br0" timeOffset="205336.0921">8788 12069 733 0,'-3'-7'174'15,"3"-2"3"-15,3 1-113 0,1 3-19 16,6-1-11-16,4 1-7 0,2 1-9 16,3 2-4-16,3-2-4 0,2 0-3 15,-1 1-3-15,0 1-1 0,-1 1-3 16,-1 0-5-16,-5 1-8 0,-3 0-11 15,-2 2-12-15,-2 0-12 0,-4 0-6 16,-3 0-7-16,-3 2-7 0,0-1 1 16,-4-1-75-16,-1 2-10 0,-3-2-79 15,0 1-177-15</inkml:trace>
  <inkml:trace contextRef="#ctx0" brushRef="#br0" timeOffset="205658.7306">8957 12040 260 0,'-13'1'221'16,"-1"1"-27"-16,-1 1-59 0,-2 1-64 15,-2 0-14-15,1 4-8 0,1 0-7 16,1 2-6-16,1 2-3 0,2 2-3 15,2-1-6-15,2 3-4 0,2-1-2 16,1 0-4-16,1-2-1 0,1-2-3 0,2-2-1 16,2-1-2-16,1-3-2 0,4-1-1 15,1-4 0-15,5 0-1 0,2-3 0 16,10 0 2-16,-3-1 0 0,5-1 2 16,2 0-1-16,2-1 1 0,-2 1-1 15,0 2-1-15,-5-1-1 0,1 3-1 16,-4 1-2-16,-3 1 0 0,-2 3 0 15,1 3 0-15,-3 2-1 0,-2 0 1 0,-2 2 0 16,-1 4 0-16,-2 0 1 16,-6-1-1-16,-4 2 0 0,-3 2 0 15,0-1 1-15,-5 1-1 0,-1-1 0 0,-3 3-1 16,-4-2 1-16,-4 1-1 0,-3 0 1 16,-5-2-1-16,-2 0 0 0,-3 2-2 15,2-6-7-15,1-2-10 0,1-1-14 16,6-3-16-16,5-2-15 0,5-1-126 15,0-5-134-15,6-2-313 0</inkml:trace>
  <inkml:trace contextRef="#ctx0" brushRef="#br0" timeOffset="206073.3688">7700 11851 556 0,'-28'1'135'0,"-3"8"3"16,-4 9-72-16,-1 13-29 0,2 11-10 15,-1 8-5-15,4 9-4 0,1 7-3 16,4 8-1-16,7 6-3 0,5 1-1 15,11 1-2-15,9 1-3 0,11-3-3 16,11-3-9-16,10-10-8 0,16-8-8 16,12-7-14-16,10-13-116 0,6-10-118 15,8-10-286-15</inkml:trace>
  <inkml:trace contextRef="#ctx0" brushRef="#br0" timeOffset="206452.7658">9305 11704 617 0,'7'6'149'0,"1"8"8"0,5 0-83 15,4 10-27-15,2 5-2 0,3 7 2 0,4 4-2 16,-1 4-3-16,0 3-4 0,-1 2-2 16,-3 1-4-16,-2-1-4 0,-3-1-4 15,-4-1-4-15,-4-1-5 0,-6-1-3 16,-3 0-4-16,-5 0-3 0,-5-1-2 15,-4-3-5-15,-3-2-10 0,-3-4-14 16,-1-5-20-16,-1-5-20 0,0-7-12 16,4-4-47-16,0-8-78 0,7-6-118 0,4-7-243 15</inkml:trace>
  <inkml:trace contextRef="#ctx0" brushRef="#br0" timeOffset="206938.4877">9614 11681 527 0,'-1'-5'141'0,"0"-2"6"0,-3 0-36 16,2 4-58-16,-2-3-5 0,0 1-2 16,1 0-2-16,0 1-3 0,2 2-3 0,-1-2-2 15,0 2-3-15,1-1-4 0,1 2-4 16,-1 0-4-16,1 0-3 0,-1 2-5 16,1 1-3-16,1 3-2 0,0 1-4 15,0 4 0-15,1 1-3 0,0 3 1 16,2-2-1-16,2 2 0 0,0 1-1 15,1-1 1-15,2-3-1 0,1-2 1 16,1 0 0-16,1 0 0 0,-1-4 0 16,1-5 1-16,1-2 0 0,3-1-1 15,-3-5 1-15,2-3 0 0,-3-2-1 0,4-3 1 16,0 1-1-16,2 0 0 0,-3 2 0 16,2 3-1-16,-4 3 0 0,3 4 1 15,-5 5-1-15,-1 2 0 0,-4 6 1 16,-1 4-4-16,-1 3-5 0,-2 3-8 15,1 0-11-15,1 2-16 0,0 2-19 0,3 0-12 16,4 1-10-16,0-5-112 0,-2 1-121 16,9-1-276-16</inkml:trace>
  <inkml:trace contextRef="#ctx0" brushRef="#br0" timeOffset="208322.9852">10291 12359 453 0,'-4'-6'120'0,"1"0"7"0,-1-2-49 0,0-3-25 16,0 0-6-16,2-3-2 0,-2-2 0 15,4-1-2-15,-2-1-1 0,0-2 0 16,2-2-1-16,3-1-4 0,-1-2-4 15,2 1-6-15,0 0-4 0,2 4-4 16,1 1-3-16,-1 3-3 0,0 8-3 16,0 2-1-16,1 7-1 0,-2 5-1 15,-1 4-2-15,1 6-2 0,-1 7 0 16,0 2 0-16,-3 4-1 0,-2 3-1 16,1 1-1-16,0 4 1 0,0 1 0 0,2-3-1 15,3 1 0-15,2-6 1 0,7 0-1 16,-1-7 0-16,3-5 0 0,1-7 0 15,-1-6 0-15,1-6 1 0,1-5-1 16,-5-5 1-16,1-6-1 0,-2-4 1 16,-2-4-1-16,-2-2 1 0,1-3-1 15,-1-3 1-15,2 0-1 0,-3 2 0 0,1 3 1 16,-2 3-1-16,-1 5 0 16,-1 6 0-16,-2 7 1 0,-2 7-2 0,0 5 1 15,-1 4 0-15,0 4-1 0,-1 4-3 16,2 2-8-16,2 2-5 0,0 1-4 15,3 0-9-15,0 2-11 0,5-2-12 16,3 0-4-16,5-2-4 0,3 1 2 16,6-5-115-16,0-5-109 0,4-5-267 15</inkml:trace>
  <inkml:trace contextRef="#ctx0" brushRef="#br0" timeOffset="208573.3137">11003 11993 593 0,'-6'-10'146'16,"1"6"3"-16,-1 4-74 0,0 7-38 15,1 6-8-15,-1 3-2 0,0 3-4 16,0 3-4-16,2 2-2 0,2 3-1 0,-1 0-1 16,2 1 2-16,4 2 0 0,-2-3-2 15,4-2 0-15,0 1-1 0,1-4-2 16,4 0-1-16,2-6-5 0,1-2-3 15,3-2-2-15,1-6-1 0,2-4-7 16,2-3-15-16,1-5-14 16,-2-3-13-16,4 0-13 0,-4-2-117 0,1-2-129 15,-4-1-285-15</inkml:trace>
  <inkml:trace contextRef="#ctx0" brushRef="#br0" timeOffset="208756.8229">10961 11979 684 0,'-11'-5'174'0,"4"-3"1"16,6 0-72-16,4 0-57 0,5 1-18 15,7 0-13-15,5-2-9 0,4 2-9 16,8-1-14-16,6 2-17 0,6 0-11 0,3 2 124 16,-3 2-256-16,2 3-147 15,-2 0-385-15</inkml:trace>
  <inkml:trace contextRef="#ctx0" brushRef="#br0" timeOffset="209175.9061">11449 12075 634 0,'0'-2'160'0,"-1"-2"5"0,0 0-79 15,-3 1-35-15,2 4-11 0,1 3-9 16,-1 3-5-16,2 4-1 0,2 3-1 16,-1 3 0-16,2 2 1 0,1 0 0 15,2-2-2-15,4 2-1 0,-3-3-5 0,2 0-3 16,-2-3-3-16,4-5-3 0,0-1-1 15,2-4-2-15,1-6-2 0,1-3 0 16,0-5-1-16,6-3 0 0,-2-5-1 16,2-2 0-16,3 2 0 0,-3-2 0 15,1 1 0-15,-1 2 0 0,-4 3-1 16,-2 6 1-16,-4 2-1 0,-4 2 0 16,1 8 0-16,-5 2-2 0,4 7-3 15,-5 2-6-15,-1 0-5 0,0 3-6 0,1 2-8 16,0-1-13-16,3-1-12 0,-4-2-8 15,8 2-6-15,3-2-8 0,-1-3-106 16,6-1-117-16,2-4-263 0</inkml:trace>
  <inkml:trace contextRef="#ctx0" brushRef="#br0" timeOffset="209579.4043">11892 11841 653 0,'-14'-9'166'0,"2"-1"5"15,0 0-78-15,8 5-46 0,5 1-12 16,6 1-5-16,5 0-8 0,1 0-6 16,8 3-3-16,1-2 3 0,2 2-1 15,2-1 1-15,-3 1 0 0,1 1 0 0,-4 1-2 16,-1 0-1-16,-2 0-4 0,-5 5-1 15,-2 1-1-15,-3 2-3 0,-2 1-1 16,-2 4-1-16,-2 2-1 0,-1 2 0 16,-1 6 0-16,1-1-1 0,1 6 0 15,-1 3 0-15,0 0-1 0,-1 2 1 16,-1 1-2-16,2-4 1 0,0 2-1 0,0-2-1 16,2-4 0-16,-2 3 0 0,0-2-1 15,0-3 0-15,-2 1 1 0,2-4-1 16,-2-1 0-16,-3-1 2 0,-1-4-1 15,-1-1-1-15,-3-2-5 0,-2-5-6 16,-2 1-13-16,-1-4-17 0,0 0-14 16,0 2 25-16,-4-3-156 0,-3-2-133 15,-1 1-318-15</inkml:trace>
  <inkml:trace contextRef="#ctx0" brushRef="#br0" timeOffset="210572.8717">12955 12128 713 0,'-9'-4'180'0,"3"-2"7"0,1 4-108 16,0 0-15-16,4 2-12 0,1 0-14 15,4 0-12-15,2 3-9 0,4-1-7 0,4 0-5 16,2-1-1-16,6-1-1 0,4 0-1 15,6-3-5-15,1 0-10 0,1 0-20 16,4 1-23-16,-2 1-16 0,-2-1-125 16,-1 1-144-16,-6 4-323 0</inkml:trace>
  <inkml:trace contextRef="#ctx0" brushRef="#br0" timeOffset="210890.8775">13657 11948 604 0,'-19'6'165'0,"2"1"5"16,1 4-36-16,5 2-82 0,3 4-12 15,1 1-8-15,5 1-6 0,3 0-4 16,5 1-2-16,2-3-2 0,3-1-1 15,2-3-1-15,6-2 0 0,3-3-3 0,1-6-1 16,1-4-1-16,1-3-1 0,-1-4-1 16,-2-4 0-16,-4-2 1 0,-7-5-1 15,-5 0 0-15,-7-4-1 0,-9 0-1 16,-5-3-1-16,-6 4-6 0,-3-1-8 16,-4 6-14-16,-3 7-21 0,2 6-23 15,-1 9-13-15,6 8-12 0,3 4-113 16,6 6-126-16,9 2-271 0</inkml:trace>
  <inkml:trace contextRef="#ctx0" brushRef="#br0" timeOffset="211089.7395">14072 12189 762 0,'10'-6'198'0,"-5"0"9"0,-3 0-111 16,-1 0-14-16,-2-2-14 0,1 2-15 0,-1 1-17 15,0-1-12-15,-1 1-9 0,1 3-8 16,1 1-10-16,0-1-16 0,0 1-19 16,1 2-29-16,3 1-23 0,1 1-132 15,1-1-158-15,5-1-348 0</inkml:trace>
  <inkml:trace contextRef="#ctx0" brushRef="#br0" timeOffset="211353.0463">14421 11832 814 0,'-26'3'194'0,"1"5"4"16,0 1-125-16,4 4-22 0,8 1-16 16,5 2-10-16,5 1-9 0,3 1-4 15,6 2-3-15,4-3-1 0,3-1-2 16,4-2-2-16,7-6 0 0,1-3-1 0,3-3 0 15,-1-9-1-15,2-2-1 0,-2-2 1 16,-4-4-1-16,-6-2 0 0,-5-3-2 16,-4 1-4-16,-6 0-9 0,-2 0-15 15,-5 1-20-15,-5 0-20 0,-1 3-22 16,-3 7-117-16,-4 0-138 0,0 5-303 16</inkml:trace>
  <inkml:trace contextRef="#ctx0" brushRef="#br0" timeOffset="211638.2758">14410 11997 528 0,'-11'12'154'0,"-1"0"6"0,-1 2-3 16,2 1-101-16,2 2-9 0,1-1-3 16,3 0-6-16,3 2-7 0,2 2-4 15,4-2-4-15,3-2-2 0,6 0-4 0,7 0-4 16,6-2-2-16,2-1-4 0,4-6-1 15,1-5-3-15,4-3 0 0,-3-5-2 16,-2-5 1-16,0-4 0 0,-3-2 0 16,-3-1 1-16,-4-2 1 15,-6-1 1-15,-9-2 1 0,-6-3-1 0,-9 1-1 16,-7-2-1-16,-3 1-4 0,-8 5-10 16,-3 3-13-16,-2 9-21 0,-1 8-18 15,-1 8-88-15,-5 4-47 0,0 8-123 16,4 3-247-16</inkml:trace>
  <inkml:trace contextRef="#ctx0" brushRef="#br0" timeOffset="212750.5271">15721 11847 526 0,'-5'-9'143'0,"-3"0"7"0,0 2-39 16,-1 1-49-16,-3 2-6 0,-1 5-5 0,-1 4-5 16,2 5-6-16,0 3-7 0,-1 6-7 15,2 6-4-15,3 4-7 0,4 2-3 16,2 3-1-16,3-1 1 0,4 0 0 16,5-5 0-16,3-4 0 0,3-4-1 15,4-4-1-15,3-4-3 0,3-3-2 16,-1-4-1-16,1-7 0 0,0-1 0 15,-2-6 0-15,-3-4 0 0,-4-5 2 16,-3-1 1-16,-6-4 1 0,-4-3 0 16,-5-1 0-16,-5-4-2 0,-5 3-1 0,-7 1-3 15,-4 1-8-15,-5 6-8 0,-1 4-12 16,-1 7-14-16,1 9-14 0,2 6-17 16,6 8-12-16,7 4-118 0,5 3-130 15,8 3-297-15</inkml:trace>
  <inkml:trace contextRef="#ctx0" brushRef="#br0" timeOffset="212918.2554">16082 12171 716 0,'10'-5'185'0,"-7"-1"8"0,-1-3-104 16,-1 2-17-16,-2-2-13 0,-2 2-13 15,1 0-14-15,-2 0-12 0,0 3-12 16,2-1-18-16,1 2-22 0,1 2-27 15,1 0-16-15,4 1-129 0,-1 0-150 0,5 2-331 16</inkml:trace>
  <inkml:trace contextRef="#ctx0" brushRef="#br0" timeOffset="213496.2716">16356 11742 739 0,'-2'-7'179'16,"2"-1"3"-16,5 2-115 0,1 1-14 16,6 2-12-16,2-1-10 0,8 0-10 15,2 2-5-15,4-1-5 0,-1 3-3 16,0-1-3-16,-2 1-6 0,-3 0-8 15,-6 1-7-15,-2 2-11 0,-6-3-11 16,-2 2-10-16,-4 0-7 0,-2 0-3 0,-3 0 1 16,-2 1 0-16,-4 1 4 0,-2-1 6 15,-1 0 8-15,-4-1 7 0,-1 1 6 16,0-2 11-16,-3 0 13 0,2 0 14 16,-4-1 12-16,1 2 8 0,-1 0 9 15,2 0 5-15,2 3 2 0,2 0-3 16,0 1-3-16,5 2-5 0,4-1-5 0,1-1-5 15,2 0-6-15,3-1-5 0,2 3-2 16,0-2-4-16,4 1-1 0,2 0-2 16,4 3 0-16,3-2 0 0,4 1 0 15,4-1 0-15,4 0-1 0,1-2 0 16,2 1 0-16,1-4-1 0,0 2-1 16,0 0-1-16,-3 1-1 0,-2 0 0 15,1 2-1-15,-1-2 0 0,-6 2 0 16,-3 2-1-16,-2 1 1 0,-5 0-1 15,-4 1 1-15,-5 1-1 0,-7 1 1 0,-3-1 0 16,-3 1-1-16,-6-3 1 16,-3 5 0-16,-1-1-1 0,-5-3 1 0,0 2-1 15,-4-3-3-15,-1-2-6 0,0 2-12 16,1-6-13-16,1-1-15 0,4-1-13 16,2-1-125-16,5 0-132 0,3 0-304 15</inkml:trace>
  <inkml:trace contextRef="#ctx0" brushRef="#br0" timeOffset="213868.7889">15583 11584 535 0,'-20'-4'137'0,"-6"2"8"0,-8 3-71 16,-3 7-15-16,-1 7-9 0,-3 6-9 15,2 9-8-15,3 4-6 0,6 5-6 0,7 10-7 16,8 6-4-16,8 7-3 0,8-1-3 16,10 1 0-16,10 1-1 0,12-3-2 15,12-4-3-15,8-6-5 0,8-7-9 16,10-4-11-16,6-7-7 0,13-6-18 16,-2-5-114-16,1-11-121 0,1-10-286 15</inkml:trace>
  <inkml:trace contextRef="#ctx0" brushRef="#br0" timeOffset="214218.8529">16752 11448 553 0,'12'16'140'0,"4"6"8"16,3 4-66-16,1 4-31 0,4 7-3 15,0-1-5-15,4 2-3 0,-1 0-3 16,1 2-5-16,1 3-3 0,-2 2-4 15,-4 1-3-15,-4 0-5 0,-6-2-3 16,-7 2-4-16,-7-6-2 0,-9-1-3 16,-6-5-7-16,-5-3-9 0,-5-5-19 15,-5-3-22-15,0-1-81 0,-3-5-54 16,1-1-127-16,2-5-260 0</inkml:trace>
  <inkml:trace contextRef="#ctx0" brushRef="#br0" timeOffset="215984.8043">16977 11404 500 0,'0'-15'125'0,"2"-1"5"0,-6-2-67 15,5 5-14-15,0-3-3 0,-2-2-2 16,1 3 0-16,0 1-1 0,0 4 0 16,1 2-3-16,-2 0-3 0,1 3-6 0,3 5-5 15,-1 2-4-15,-1 3-6 0,-2 3-4 16,5 2-3-16,1 3-1 0,1 2-1 15,0 1 1-15,0 1-1 0,1-1 0 16,4-1 0-16,-2 0 0 0,-3-3-1 16,0-1 1-16,0-5-3 0,-2-2-1 15,0 1 0-15,-1-5-1 0,0-3 0 16,1-1 1-16,-3-2-1 0,2-2 1 0,2-5 1 16,0-2-1-16,1-1 0 0,2 0 0 15,-1 0-1-15,2 0 0 0,-1 1-1 16,1 3 0-16,1 2 0 0,-3 4-1 15,1 1 0-15,1 4 0 0,-2 2 1 16,0 3-1-16,0 2 0 0,-2 2 0 16,1 1-2-16,0 3-6 0,0-1-8 15,2 3-12-15,0-3-14 0,1 1-16 16,-1 0-12-16,1 2 166 0,-1-2-287 16,0-5-143-16,-1 1-399 0</inkml:trace>
  <inkml:trace contextRef="#ctx0" brushRef="#br0" timeOffset="216217.1829">17477 11264 634 0,'-1'-5'162'15,"-1"1"4"-15,0 0-83 0,2 0-32 16,2 2-12-16,0 2-10 0,2 0-10 15,2 2-8-15,1 2-5 0,2 0-2 16,0-1-2-16,1 0-12 0,3-1-16 16,0 2-12-16,2-4-21 0,1-1-114 15,-2-3-128-15,6-1-297 0</inkml:trace>
  <inkml:trace contextRef="#ctx0" brushRef="#br0" timeOffset="216400.2427">17815 11101 682 0,'-3'0'158'0,"-4"3"3"0,3 2-110 16,0 2-15-16,0 4-8 0,1 0-8 0,0 5-7 16,2 3-4-16,1 0-3 0,2 3-6 15,6 3-14-15,-2 0-17 0,2 1 116 16,0-1-252-16,0-1-149 0,0-1-404 15</inkml:trace>
  <inkml:trace contextRef="#ctx0" brushRef="#br0" timeOffset="217089.8047">18123 11918 299 0,'-1'-3'86'0,"-1"0"3"16,1 1-36-16,0 1-15 0,1 1-10 16,-1 0-10-16,-1 1-21 0,1 1-28 0,0 1-42 15,0-1-17-15,-2 2-60 0,2 0-113 16</inkml:trace>
  <inkml:trace contextRef="#ctx0" brushRef="#br0" timeOffset="217711.1954">18095 11923 526 0,'0'-8'130'0,"-2"-2"6"16,0 3-71-16,-1-1-12 0,0 1-6 15,0 0-3-15,1 2-3 0,-2 0-1 0,2 2-1 16,1 0-2-16,-1 0-6 16,1 2-6-16,0 1-5 0,1 1-4 0,1 0-5 15,-1 2-3-15,0 1-4 0,1 1-2 16,2 1 1-16,-1 0-1 0,1 1 0 15,-1 2-1-15,1-2 0 0,0 0 0 16,0 1 0-16,-2-2 0 0,1-1-1 16,0-2 1-16,-2 0-1 0,1-2 1 15,-1-1 1-15,0 0 0 0,-1-4 0 16,-1 1 2-16,1-3 0 0,0-3 1 16,1 0 1-16,-1-2-1 0,-1-1 1 0,2-2 0 15,0-1 0-15,2 0-1 0,-2 3-1 16,2 0 0-16,-1 2-1 0,1 1 1 15,-2 3 1-15,1 2-1 0,-1 3 1 16,0 1 0-16,0-1 0 0,0 3-1 16,0 6 1-16,0 4-2 0,0 3 0 15,-1 2 1-15,-1 4-1 0,0 6 1 16,1 1 0-16,-1 1 0 0,2-3-1 16,3 2 1-16,1-2 0 0,3-3-1 15,1-5-1-15,2-3-1 0,3-4 1 16,-1-3-2-16,2-7 1 0,1-2 0 0,2-7 0 15,2-2-1-15,0-4 1 0,0-1 0 16,-2-5 0-16,2-3 0 0,-1-5 0 16,-4-1-1-16,1-2 1 0,0-1-1 15,-3 0 0-15,-2 4 1 0,-4 5-1 16,-1 4 0-16,-3 7 1 0,-3 5-1 16,-1 6 0-16,-2 2 1 0,-1 5-1 0,1 7 0 15,-1 3 1-15,2 2-1 0,0 4 0 16,2 3 0-16,2 1 0 0,2 1 0 15,0-3 0-15,5 1-4 0,3-3-6 16,2-4-11-16,4-2-12 0,4-1-17 16,4-4-16-16,2-1-12 0,1-4-12 15,-1-2-107-15,-2-4-117 0,-1-4-269 16</inkml:trace>
  <inkml:trace contextRef="#ctx0" brushRef="#br0" timeOffset="217996.9917">18736 11726 634 0,'7'-15'152'0,"-1"3"5"16,-1 2-93-16,1 4-20 0,-3 3-3 15,1 3-3-15,-2 2-4 0,0 3-3 16,-1 4-3-16,0 3-2 0,0 1-2 0,-1 3-2 16,-1 0-4-16,0 4-1 0,-2-1-2 15,0 2-2-15,0 0-3 0,1 2 0 16,-1 1-2-16,3-2-2 0,2 1 0 15,1-2-2-15,3-1-1 0,2 0 0 16,2-5-2-16,6-3 0 0,-1-3-1 16,4-6-5-16,0-5-5 0,4-3-10 15,1-4-13-15,2 0-11 0,-3-2-12 16,-1-2-9-16,-4-1-3 0,0 4-6 16,-6-6 38-16,-2 1-133 0,-4-4-108 15,-5-1-275-15</inkml:trace>
  <inkml:trace contextRef="#ctx0" brushRef="#br0" timeOffset="218146.5919">18763 11650 639 0,'-12'-3'163'0,"4"-2"3"0,4 0-86 16,4 1-36-16,7 2-12 0,5-1-10 0,4 2-14 16,5 0-18-16,5 1-16 0,2 0-13 15,8 0-65-15,2 0-62 0,0-1-116 16,2 4-244-16</inkml:trace>
  <inkml:trace contextRef="#ctx0" brushRef="#br0" timeOffset="218611.7479">19187 11768 547 0,'3'0'159'0,"-5"-3"8"15,1 2-10-15,1 1-91 0,0 0-10 16,0-1-4-16,0 2-6 0,1 0-8 16,1 2-6-16,-1-1-3 0,1 2-6 0,1 2 0 15,0 1-3-15,2 4-2 0,0 2-3 16,0 0-1-16,2 3-3 0,1 2-1 15,0 0-3-15,1 1-2 0,1-3-1 16,0 0-1-16,-2-2 0 0,1-1-1 16,-1-2-1-16,-2-1 1 0,1-5-1 15,-1-4 0-15,0-2 0 0,2-4 0 16,1-7 1-16,1-3-1 0,0-3 0 16,3-5 0-16,2 0 0 0,-1 0-1 15,1 2 1-15,0 4-1 0,0 3 0 16,-3 5 0-16,-4 1 0 0,1 6 0 0,-3 1 0 15,-2 2-1-15,-3 4 1 0,0 0-2 16,0 6-3-16,1 0-5 0,1 5-6 16,0-2-5-16,0 4-8 0,4-1-12 15,2-1-14-15,2-1-14 0,5-1-4 16,-1-3-12-16,5 0-111 0,-1-2-123 16,1-5-279-16</inkml:trace>
  <inkml:trace contextRef="#ctx0" brushRef="#br0" timeOffset="218810.8137">19806 11789 736 0,'-3'-4'191'0,"1"0"2"16,1-1-98-16,2 2-34 0,3 0-19 15,3 2-16-15,3-3-13 16,1 2-8-16,5-1-6 0,1 1-12 0,2 0-17 15,2-2-22-15,0 1-16 0,-1 1-127 16,-1-2-143-16,0 4-326 0</inkml:trace>
  <inkml:trace contextRef="#ctx0" brushRef="#br0" timeOffset="218997.9717">20128 11669 792 0,'-1'1'191'16,"-2"0"4"-16,0 0-116 0,1 5-27 16,2 1-18-16,0 1-12 0,2 4-8 15,-1 2-5-15,1 2-6 0,1-2-10 16,0 4-15-16,0 2-20 0,3-1-20 16,0 0-17-16,0 0-121 0,2-2-138 15,3 1-302-15</inkml:trace>
  <inkml:trace contextRef="#ctx0" brushRef="#br0" timeOffset="219614.1404">20223 11387 790 0,'-6'-16'187'16,"4"-1"3"-16,3 5-127 0,8 1-18 16,5 0-13-16,6 2-9 0,4 3-9 15,3 2-6-15,3 4-3 0,3 1-2 0,-1 5-2 16,0 2 0-16,-3 3 0 0,-2 1 1 15,-3 0-1-15,-3 2 2 16,-5 2-1-16,-5 0 1 0,-5 2-1 0,-3 0 1 16,-4 3-2-16,-4 4 1 0,-3-1-1 15,-3 2 0-15,0 0-1 16,1 1 1-16,-1 1-1 0,4 0 0 0,0 1 1 16,2 1-1-16,4-2 0 0,2 1 0 15,3 0 0-15,3-3-1 0,1-1 1 16,1-2 0-16,2 1-1 0,0-1 1 15,-1-2-1-15,-2-1 1 0,-3-1 0 0,-3-2 1 16,-4-2 1-16,-5-1 0 0,-5-3 0 16,-5 0 1-16,-7-3-1 0,0 0 1 15,-4 0-3-15,-5-2-9 0,1 0-15 16,-4 0-25-16,1 3-17 0,-1 0-134 16,-1 4-150-16,6 1-349 0</inkml:trace>
  <inkml:trace contextRef="#ctx0" brushRef="#br1" timeOffset="223309.4399">18673 7809 489 0,'7'-11'103'0,"-2"-4"1"16,-7 0-88-16,-3 0-7 0,-5-1 1 15,-5 0 5-15,-4-1 3 0,-7-2 2 16,-7 2 2-16,-6 1 1 0,-7 5 0 15,-4 2-2-15,-8 6-5 0,-3 5-4 16,-1 6-3-16,-8 8-3 0,-6 4-3 16,-4 10-1-16,-2 5-1 0,-1 12 1 15,1 9 2-15,-3 8 2 0,5 3 1 0,5 8 2 16,5 8 2-16,10 9 0 0,7 0-1 16,8-1-1-16,13 2-3 0,15-1-1 15,12-2-2-15,14-9-2 0,14-10 0 16,15-6-1-16,16-10 1 0,11-12-1 15,11-10-1-15,12-14-3 0,11-12-1 16,5-16-3-16,2-13-2 0,5-11-1 16,5-10 0-16,1-7 1 0,-3-10 3 15,-5-6 2-15,-5-6 2 0,-9-8 4 16,-11-6 2-16,-15-4 0 0,-13-6 1 16,-16-4 1-16,-16-8-1 0,-17 1 1 0,-17 8-2 15,-15 7 0-15,-19 10-1 0,-21 15 0 16,-20 19 0-16,-17 20 0 0,-16 22-2 15,-16 18-4-15,-13 15-7 0,-8 16-11 0,-3 19-28 16,1 10-90-16,3 12-106 16,11 5-252-16</inkml:trace>
  <inkml:trace contextRef="#ctx0" brushRef="#br1" timeOffset="224277.9013">17873 10790 371 0,'-15'2'90'0,"-1"1"1"0,0 2-53 0,-1 0-17 15,2 1-6-15,1 0-3 0,-1 3-5 16,0-2-4-16,3 1-2 0,2-2-3 16,2 0-2-16,0-1-12 0,3 0-20 15,3-2-40-15,2-1-16 0,0-1-61 16,2-1-116-16</inkml:trace>
  <inkml:trace contextRef="#ctx0" brushRef="#br1" timeOffset="224618.9996">17785 10768 425 0,'-6'-3'108'0,"-4"-1"5"16,-5 3-49-16,-1 1-26 0,1 2-7 15,-4 6-1-15,-2 0-4 0,-4 6-3 16,5 4-2-16,-2 6-2 0,-2 8-1 15,2 5-3-15,0 5-1 0,1 4-2 16,4 6-2-16,-4 0-2 0,6 0-1 16,0 2-2-16,5-3-1 0,5 2-1 15,6-1-2-15,7-3 0 0,5-2 0 0,7-5-1 16,4-7 1-16,3-2-1 0,4-7 0 16,-3-11-1-16,8-4-1 0,0-5-3 15,2-7 0-15,3-7-2 0,2-8 0 16,-1-8 0-16,5-6 0 0,-7-6 2 15,0-10 2-15,-6-1 2 0,-2-6 0 16,-8-6 1-16,-8-1 1 0,-7-4 0 16,-8-4 1-16,-7-2-1 0,-10-1 0 15,-7 4-1-15,-8 7 1 0,-6 9-2 0,-3 16 0 16,-9 15-5-16,-4 15-8 0,-1 11-13 16,-3 16-110-16,-6 9-108 15,1 8-277-15</inkml:trace>
  <inkml:trace contextRef="#ctx0" brushRef="#br1" timeOffset="225723.909">20094 11465 398 0,'-8'-6'98'0,"0"0"5"0,-2 1-56 16,-1 1-13-16,-3 3-4 0,-3 4-3 15,0 2-4-15,-2 2-2 0,-4 6-3 16,1 3 1-16,0 6-1 0,-1 4 1 15,0 5-1-15,1 1-1 0,1 6-1 16,3 0-2-16,-1 3-3 0,6 2-3 16,7 1-2-16,4 3-2 0,7 2-1 15,6-3-1-15,6-2-1 0,9-4 1 0,4-5-2 16,5-6 1-16,3-5-1 16,6-7-2-16,1-6-2 0,2-5 0 0,-2-7-2 15,1-4 0-15,-6-6 0 0,1-9 0 16,-5-7 2-16,-1-7 1 0,-7-6 2 15,-5-6 0-15,-7-4 2 0,-6-5 0 16,-8-1 1-16,-7-2 1 0,-11-2 0 16,-9-2 0-16,-8 1-1 0,-7 8 0 15,-10 7-2-15,-12 10-4 0,-9 7-13 0,-9 15-116 16,-2 14-112-16,-7 12-287 0</inkml:trace>
  <inkml:trace contextRef="#ctx0" brushRef="#br0" timeOffset="268300.7556">2424 14236 515 0,'-4'-17'145'16,"2"5"3"-16,0 9-21 0,-3 6-78 16,0 8-13-16,1 6-7 0,-1 2-5 15,3 10-5-15,-2 5-1 0,3 8 1 16,0 3 0-16,-2 4-2 0,2 2-1 0,0 2-2 16,-2 2-2-16,1-2-2 15,-2-3-3-15,2-5-3 0,-1-4-1 0,2-6-6 16,2-3-13-16,0-9-13 0,3-4-12 15,2-5-13-15,2-6-23 0,0-6-99 16,0-5-116-16,1-6-250 0</inkml:trace>
  <inkml:trace contextRef="#ctx0" brushRef="#br0" timeOffset="268500.7323">2548 14219 664 0,'-3'8'149'0,"-3"5"4"15,3 5-107-15,0 4-11 0,2 8-4 16,1 4 0-16,0 5-1 0,2 3-3 16,1 2-3-16,-1 2-6 0,1 2-4 15,-2-1-4-15,-1-1-4 0,1-2-3 16,-1-2-6-16,1-2-13 0,3-3-13 16,2-4-14-16,2-1-15 0,-1-4-120 15,-1-6-130-15,-1-7-297 0</inkml:trace>
  <inkml:trace contextRef="#ctx0" brushRef="#br0" timeOffset="268682.2599">2392 14686 690 0,'-8'-10'171'0,"2"4"4"0,1 0-92 16,5 1-36-16,3 2-16 0,5 3-10 15,4 0-9-15,3 0-6 0,2 0-5 16,5 1-14-16,4-1-13 0,3 3-14 15,6-3-15-15,2-1-123 0,4-2-131 16,4 1-306-16</inkml:trace>
  <inkml:trace contextRef="#ctx0" brushRef="#br0" timeOffset="268920.2258">3157 14280 724 0,'-38'10'165'16,"0"5"5"-16,5 2-118 0,1 6-14 15,5 4-8-15,2 4-3 0,8 3-4 16,5 5-5-16,2 2-4 0,5 0-5 0,6-2-2 16,6-1-4-16,4-1-3 0,2-4-3 15,8-2-10-15,3-3-14 0,9-5-16 16,3-2-12-16,6-3 1 0,1-5-128 15,3-5-126-15,1-5-286 16</inkml:trace>
  <inkml:trace contextRef="#ctx0" brushRef="#br0" timeOffset="269331.3841">3421 14521 693 0,'-11'-3'167'0,"4"-5"4"0,-1 2-102 15,7 3-26-15,1 0-11 0,4 1-7 16,2-1-6-16,3 2-7 0,2 4-4 0,3-2-3 16,0-1 0-16,4 1-2 0,2 0-1 15,2 0-1-15,1 1 0 0,3 0-1 16,-2-1 1-16,3-1-1 0,-3 2 0 15,-2 0 1-15,-5-1-1 0,-1 2 0 16,-7-1-1-16,-4 1 1 0,-3 4-1 16,-6 3 0-16,-3 1 0 0,-7 3 0 15,-3 2 0-15,-4 3 0 0,-3 4 1 16,-2-1 1-16,3 1 0 0,1 3 4 16,3 0 1-16,5-2 3 0,4 2 1 15,4-2 1-15,3 0 0 0,3-2 0 0,1-4-2 16,3-1-4-16,3-1-1 0,2-2-1 15,4-3-1-15,3-3-2 0,6 0-5 16,4-6-7-16,4-3-14 0,1-2-18 16,5-1-15-16,-1-5 133 0,2-4-265 15,-5-3-149-15,0-3-395 0</inkml:trace>
  <inkml:trace contextRef="#ctx0" brushRef="#br0" timeOffset="269561.7548">3944 14284 652 0,'1'-1'154'0,"6"2"5"16,-1 1-95-16,4 6-21 0,1 3-6 15,3 3-2-15,3 7-2 0,5 4-3 16,7 3-1-16,0 6-2 0,2 4-4 0,3 1-2 16,-3 4-2-16,-2 1-3 15,-6 4-3-15,-9 0-3 0,-8 1-3 16,-9-1-4-16,-6 3-9 0,-10 3-14 0,-5 1-25 15,-9-1-22-15,-5 2-130 0,-3 1-149 16,0 0-347-16</inkml:trace>
  <inkml:trace contextRef="#ctx0" brushRef="#br0" timeOffset="270077.3741">2384 15570 642 0,'-3'-22'163'0,"0"2"9"0,-2 6-79 0,2 4-34 16,1 6-14-16,2 10-8 0,-1 4-5 16,2 10-6-16,-1 7-5 0,3 8-2 15,0 8-2-15,-1 6 1 0,1 4-2 16,-2-1-4-16,-1 6-2 0,0 0-3 0,-2-1-3 15,-2-3-2-15,0-4-6 0,2-1-11 16,1-3-14-16,2-8-21 0,1-9-17 16,3-5 4-16,4-6-135 0,0-11-136 15,4-8-300-15</inkml:trace>
  <inkml:trace contextRef="#ctx0" brushRef="#br0" timeOffset="270290.8026">2461 15558 697 0,'1'-1'168'0,"-2"2"5"0,0 7-105 15,2 7-20-15,1 6-10 0,1 6-5 16,-1 7-5-16,-1 4-7 0,4 9-4 16,-1-3-4-16,-2 2-4 0,-2 1-4 15,4 3 0-15,-1-2-5 0,-1-2-11 16,0-3-20-16,0 0-19 0,0-5-18 15,3-2-122-15,-4-9-139 0,4-3-314 0</inkml:trace>
  <inkml:trace contextRef="#ctx0" brushRef="#br0" timeOffset="270485.4354">2363 15964 816 0,'-5'-8'190'0,"4"0"3"15,2 4-129-15,5-3-23 0,4 3-14 16,3 0-9-16,3 0-5 0,1 2-8 16,3-1-10-16,2 2-11 0,3 4-23 15,-2 0-23-15,5 6 42 0,-1-1-176 16,0 1-147-16,-1-3-342 0</inkml:trace>
  <inkml:trace contextRef="#ctx0" brushRef="#br0" timeOffset="270646.4586">2832 16116 737 0,'-2'13'199'0,"0"-2"7"0,-3-2-76 15,2 1-58-15,0 0-18 0,2-1-17 16,0-2-14-16,0 0-16 0,1-1-14 16,-2-1-17-16,2 0-22 0,0-2-23 0,3-3-18 15,-2-3-124-15,2-3-141 16,1-4-316-16</inkml:trace>
  <inkml:trace contextRef="#ctx0" brushRef="#br0" timeOffset="270766.1631">2811 15762 695 0,'-8'-16'162'16,"-1"4"1"-16,3 2-109 0,2 5-23 16,3 4-21-16,3 2-22 0,2 6-21 15,1 4-130-15,2 1-129 0,7 4-322 0</inkml:trace>
  <inkml:trace contextRef="#ctx0" brushRef="#br0" timeOffset="271014.2969">3453 15575 814 0,'-16'13'184'0,"-7"2"4"0,-4 3-134 16,-1 4-18-16,0 4-4 0,2 5-5 16,3 2-5-16,1 2-6 0,8 2-3 15,9 1-3-15,6 0-3 0,9 0-5 16,5-4-3-16,6-2-7 0,4-5-10 16,2-1-15-16,3-5-15 0,-1-8-16 15,-1-4-15-15,-1-6-119 0,-2-5-131 16,-1-7-297-16</inkml:trace>
  <inkml:trace contextRef="#ctx0" brushRef="#br0" timeOffset="271342.513">3541 15760 783 0,'-10'-5'185'0,"6"0"2"15,1 0-112-15,8 3-34 0,0-2-19 16,3 3-8-16,4 0-5 0,3 1-4 15,4 0-3-15,2 1-1 0,-1 0 0 16,4 0-1-16,-1 0 0 0,0 1 0 16,-3 0 1-16,-2 2-1 0,-3 0 0 15,-3 3-1-15,-7 1 0 0,-1 2-1 16,-7 1 1-16,-2 4-1 0,-3 1 1 16,-4 2 0-16,-3-1 1 0,5-1 3 15,-3 3 1-15,2 0 3 0,1 0 2 16,1-2 2-16,6 2 0 0,0 0 1 15,4 0-2-15,2 0-2 0,2-3-2 0,3-3-2 16,4-3-4-16,3-4-6 0,0-8-11 16,6-1-16-16,2-3-20 0,1-4-17 15,1-2 56-15,-1-5-184 0,-4-2-141 16,2 2-332-16</inkml:trace>
  <inkml:trace contextRef="#ctx0" brushRef="#br0" timeOffset="271543.9733">3966 15471 686 0,'6'2'162'16,"1"-2"7"-16,-1 6-105 0,6 3-18 15,1 6-3-15,2 4-1 0,1 6-3 16,1 3-4-16,5 7-4 0,-1 7-4 16,-5 5-4-16,-3 3-4 0,-3 4-4 15,-6 5-4-15,-5 1-3 0,-8 2-4 16,-8-3-9-16,-5 0-16 0,-1 2-35 15,-4-4-31-15,0-8-118 0,6-9-149 0,0-10-341 16</inkml:trace>
  <inkml:trace contextRef="#ctx0" brushRef="#br0" timeOffset="272294.1131">5096 14198 578 0,'0'-8'140'0,"-4"-2"6"15,2 2-86-15,-2 3-15 0,3 4-6 0,-3 4-4 16,2 4-4-16,-1 4-2 0,-2 6-3 16,0 5-3-16,2 5 0 0,-2 3 0 15,0 3-2-15,0 3-2 0,0 5-4 16,4-2-3-16,-3 1-3 0,0 1-3 16,1-1-2-16,2-3-3 0,2-3 0 15,0-2-1-15,4 2 0 0,1-3 1 16,3-1-1-16,0 1 0 0,4 2 0 15,-1 3 0-15,-1 1 0 0,-1 2 0 16,-2 1-1-16,-2 3 2 0,1-1-1 0,-7-1 0 16,0 1 1-16,-3 0-1 0,-3-4 1 15,-1 0 0-15,0 0 0 0,1-3 0 16,1 2 0-16,3-1 0 0,1-2 0 16,6 0 0-16,0-3 0 0,3 2-1 15,1-4 1-15,4 1-1 0,-1-2-1 16,1-3 1-16,0 4-1 0,-1 0 0 15,1 0 0-15,-2 3 0 0,-3-1 0 0,1 0 0 16,-1-2 0-16,-1-1 0 0,-1 0-1 16,-4 0 1-16,1 3 0 0,-6-3 0 15,-1 3 0-15,-3 0 0 0,-1 0 0 16,-5-1 1-16,-1-3 0 0,-5 0 0 16,-3-2 1-16,-5 1-1 0,3-3 1 15,-2-2 0-15,1-2-2 0,3-4-13 16,4-3-16-16,3-4-19 0,7-5-41 15,2-10-94-15,4-5-131 0,4-5-285 16</inkml:trace>
  <inkml:trace contextRef="#ctx0" brushRef="#br0" timeOffset="272907.5721">6337 14923 607 0,'-29'-7'160'0,"-4"2"7"0,-5 4-61 15,-3 3-50-15,-1 7-10 0,2 5-6 0,2 6-4 16,3 6-7-16,3 1-5 0,8 3-3 16,7 1-4-16,6 0-3 0,6-4-5 15,6-3-4-15,6-4-3 0,7-4 0 16,6-4-2-16,4-5 1 0,7-4-1 16,3-5 1-16,5-2-1 0,3-8 1 15,-1-1-1-15,1-5 0 0,-3-4 1 16,-3-3-1-16,-8-6 1 0,-4 1-1 15,-5-3 0-15,-7 1 1 0,-3 4 0 16,-7 3 0-16,-2 4 1 0,-4 8 3 16,0 6 2-16,-4 4 1 0,0 7 1 0,-2 4 1 15,1 8-1-15,2 5-1 0,2 5-2 16,3 5-2-16,2 0-2 0,2 4-2 16,5-2-1-16,2 0-5 0,3-4-11 15,3-1-16-15,1-1-19 0,3-2-19 16,3-6 116-16,1-5-246 0,-1-7-151 15,2-6-378-15</inkml:trace>
  <inkml:trace contextRef="#ctx0" brushRef="#br0" timeOffset="273074.2264">6729 14948 809 0,'-5'5'190'15,"1"7"2"-15,3 5-128 0,2 4-24 16,0 3-15-16,0 3-9 0,2 1-9 15,2 2-13-15,-2-4-10 0,1-2-18 0,1-2-19 16,4-2-15-16,-1-4-125 0,-1-4-137 16,1-2-312-16</inkml:trace>
  <inkml:trace contextRef="#ctx0" brushRef="#br0" timeOffset="273373.9944">6782 14764 755 0,'-7'-12'190'16,"1"1"3"-16,0 0-100 0,1 2-40 0,4 5-19 15,1 0-19-15,1 1-19 0,0 1-24 16,3 3-23-16,1 3 105 0,0-1-246 16,-1 6-159-16,3 3-409 0</inkml:trace>
  <inkml:trace contextRef="#ctx0" brushRef="#br0" timeOffset="273774.9969">7101 14944 816 0,'-12'-4'188'0,"4"1"0"15,8 0-130-15,3 2-22 16,4-1-15-16,5 2-6 0,7 0-8 0,3 0-2 16,3-2-3-16,4 0-1 0,4-3-3 15,1 1-3-15,-1-1-6 0,-4-2-5 16,1 1-6-16,-4 0-9 0,-7 1-4 15,-3 1-1-15,-5 1 1 0,-6-1 5 16,-2 3 6-16,-7 1 6 0,-2 2 9 16,-4 2 10-16,-4 2 8 0,-3 4 6 0,-2 6 5 15,-2 2 2-15,-1 5 0 0,0 5 1 16,2 2-4-16,2 2-4 0,3 0-4 16,4-1-4-16,4-1-4 0,1-2-12 15,6-1-13-15,2-1-17 0,5-2-17 16,4-4-120-16,5-4-134 0,3-4-307 15</inkml:trace>
  <inkml:trace contextRef="#ctx0" brushRef="#br0" timeOffset="273978.968">7612 14980 836 0,'-13'1'195'15,"1"5"2"-15,4 6-130 0,1 7-27 16,3 1-17-16,-1 4-10 0,1 1-11 16,2 2-15-16,0 1-19 0,2-1-18 15,3 2-14-15,3-2-15 0,4-3-117 0,2-2-131 16,3-2-284-16</inkml:trace>
  <inkml:trace contextRef="#ctx0" brushRef="#br0" timeOffset="274345.03">8060 15047 737 0,'-15'-4'175'0,"-3"1"6"0,-2 5-114 15,2 4-17-15,-2 4-6 0,0 5-4 16,-1 1-6-16,2 2-5 0,5 2-6 15,4 0-4-15,2 0-6 0,5-3-3 16,5-1-4-16,3-1-3 0,4-3-2 0,2-3-1 16,0-3-3-16,3-4 0 0,2-4-3 15,2-3 0-15,-3-5 0 0,1-2 0 16,-1-4 1-16,-3-3 1 0,-1 0 1 16,0-3 2-16,-3-1 1 15,-3 2 0-15,0 1 0 0,-3 3 0 0,0 4 0 16,0 4 0-16,-4 8 0 0,2 3 0 15,-1 6 0-15,-1 4-1 0,2 2-2 16,-3 6-7-16,2 0-7 0,1-1-9 16,4 1-13-16,3-1-16 0,4-1-12 15,5-1-12-15,5-5 39 0,3-3-142 0,6-5-115 16,-2-1-275-16</inkml:trace>
  <inkml:trace contextRef="#ctx0" brushRef="#br0" timeOffset="274644.0225">8280 15003 848 0,'-9'-5'195'16,"3"0"2"-16,6 1-135 0,3 3-27 16,8 1-12-16,5 4-10 0,4-4-6 15,2 1-4-15,4-2-3 0,0 0-1 16,1 1 0-16,0-4-1 0,2 1 0 15,-4-1 0-15,-4 1-1 0,-3 2-1 16,-3 1 0-16,-3 0-1 0,-3 2 0 16,-7 3 0-16,-3 5-1 0,-1 1 0 15,-4 3-1-15,-3 1-2 0,-2 4-2 0,-2 0-2 16,0 5-3-16,2-2-5 0,-2-3-5 16,4 3-7-16,4-1-8 0,3-1-6 15,3-2-10-15,5-1 9 0,4-3-122 16,4-3-112-16,-1-6-273 0</inkml:trace>
  <inkml:trace contextRef="#ctx0" brushRef="#br0" timeOffset="274962.5676">8919 15108 705 0,'-17'-1'173'0,"-4"2"4"15,-4 0-101-15,-1 3-27 0,-2 6-15 16,0 1-6-16,1 2-5 0,5 3-5 15,4 0-1-15,6 3-1 0,3-3-1 16,8 1-3-16,6-3-4 0,4 1-3 16,1-3-3-16,6-3-2 0,1-3-1 0,3-2 0 15,1-7-1-15,1-2 0 0,0-4-1 16,4-4 1-16,-4 0 0 0,0-2 1 16,-3 0 0-16,-2 2 2 0,-4 2 0 15,-2 4 1-15,-4 2 1 0,-2 3 0 16,-3 4 1-16,0 5-1 0,-1 4 0 15,-1 7-1-15,1 1 0 0,-1 2-2 16,1-1-3-16,0 1-7 0,3-1-9 0,0-5-16 16,1-4-19-16,1-4-18 0,-1-2-123 15,-2-6-137-15,2-7-314 16</inkml:trace>
  <inkml:trace contextRef="#ctx0" brushRef="#br0" timeOffset="275107.6816">8976 14544 833 0,'-11'-16'195'16,"3"6"1"-16,0 4-126 0,7 7-32 15,1 1-29-15,3 7-36 0,-1 7 81 16,0 2-250-16,2 8-167 0,-5 2-445 16</inkml:trace>
  <inkml:trace contextRef="#ctx0" brushRef="#br0" timeOffset="276080.2817">6964 15819 704 0,'1'-14'176'16,"-2"2"8"-16,-1 6-102 0,2 2-19 0,0 4-12 16,2 5-10-16,-1 5-8 0,0 5-6 15,2 4-6-15,-1 3-3 0,0 4-3 16,1 3-4-16,-2 2-3 0,2 2-3 15,-3-1-3-15,1-2-6 0,0 0-10 16,3-6-13-16,1-4-20 0,2-7-17 16,2-4-15-16,4-8 31 0,4-8-153 0,3-7-127 15,1-2-300-15</inkml:trace>
  <inkml:trace contextRef="#ctx0" brushRef="#br0" timeOffset="276303.6726">7254 15868 666 0,'-9'5'163'0,"-4"3"6"16,-3 1-102-16,-1 0-11 0,-3 3-5 16,-1 2-5-16,-1 0-3 0,-1 2-5 15,0 1-3-15,3-1-2 0,6-2-5 0,3 1-5 16,3-4-5-16,6-2-4 0,3-1-4 16,6-2-5-16,3 1-3 0,2-4-3 15,6 3-5-15,2-1-5 0,5 1-8 16,1-3-10-16,3-1-16 0,2 1-17 15,4-2-15-15,2-4 149 0,-2-3-270 16,-2-5-149-16,3-2-396 0</inkml:trace>
  <inkml:trace contextRef="#ctx0" brushRef="#br0" timeOffset="276473.2178">7659 15724 691 0,'-2'-6'195'0,"1"1"5"0,-5 2-46 15,1 1-84-15,0 6-23 0,-3 2-18 16,0 6-16-16,-2 3-17 0,0 4-20 16,1 4-30-16,0 0-83 0,-1 0-64 15,4 1-140-15,-3 0-296 0</inkml:trace>
  <inkml:trace contextRef="#ctx0" brushRef="#br0" timeOffset="277069.1433">6476 16452 422 0,'12'-18'128'0,"-3"-1"9"0,0 2-24 0,-5-1-32 16,-1 4-16-16,-3 3-7 0,-4 0-3 15,-6 4-5-15,-1 2-4 0,-5 6-4 16,-4 5-6-16,-6 5-5 0,-5 4-8 16,-3 7-6-16,-4 6-2 0,-2 8-2 15,-2 5 2-15,0 1 0 0,4 2 3 16,5 1-1-16,6 2 2 0,8-2-3 16,6-3-4-16,10-5-4 0,6-2-2 15,10-3-4-15,8-4-1 0,6-8-3 0,8-7-3 16,5-5-7-16,6-6-7 0,0-6-10 15,2-5-16-15,-3-7-12 0,0-3-12 16,-9-1-8-16,-6-6 99 0,-5 1-212 16,-6 1-129-16,-5-1-339 0</inkml:trace>
  <inkml:trace contextRef="#ctx0" brushRef="#br0" timeOffset="277241.6798">6160 16683 827 0,'-18'-4'194'0,"6"-1"2"16,4-3-132-16,9 2-22 0,6 1-16 16,4-1-11-16,4-1-8 0,9 2-5 15,5-1-5-15,5-2-8 0,4 2-11 16,2 3-19-16,0-1-20 0,0 4-2 0,-3 1-133 16,-5 3-136-16,-3 7-311 0</inkml:trace>
  <inkml:trace contextRef="#ctx0" brushRef="#br0" timeOffset="277582.7825">6722 16709 467 0,'0'-16'135'0,"2"-1"6"0,-1-1-2 16,1 1-82-16,0 2-7 0,0 3 2 15,-3 1 1-15,0 2-1 0,-1 5-5 16,-1 6-6-16,-2 2-4 0,0 5-7 16,-1 3-9-16,0 5-7 0,1 5-5 15,2 3 0-15,1 2-1 0,3 2 1 16,1-2 0-16,5-1 1 0,2-3 0 0,4-2-1 16,-2-4-1-16,5-4-2 15,1-6-2-15,1-3-1 0,2-4-1 16,-1-5-2-16,0-5 0 0,-1-4-1 0,-1-5-4 15,-2-3-3-15,-3-3-7 0,-2-2-12 16,-3 0-19-16,-2-2-18 16,-1 2-15-16,-3 4-122 0,-1 2-136 0,1 1-311 15</inkml:trace>
  <inkml:trace contextRef="#ctx0" brushRef="#br0" timeOffset="278991.1243">7233 16570 662 0,'-13'2'166'0,"-4"2"6"16,1 7-86-16,-2 0-33 0,0 2-14 15,2 4-6-15,1 4-7 0,6 1-5 16,1 3-5-16,6 0-3 0,2 1-2 15,6 0-2-15,3-3-4 0,4-2-3 16,3-5-1-16,0-4-2 0,1-3-3 16,4-6-2-16,-4-3-3 0,0-2-4 15,-2-5-2-15,-3-2-2 0,-2-6 0 16,-4-3 3-16,-4 0 3 0,-4-4 2 16,-4-3 3-16,-1 2 3 0,-3-4-3 15,-1 5-3-15,-2 0-2 0,0 1-1 0,0 4-1 16,-1 2 0-16,-1 4 1 0,1-2 5 15,1 5 4-15,4 5 3 0,1 1 0 16,6 5 2-16,2 0-2 0,4 1 0 16,5 5-2-16,2-2-5 0,3 0-5 15,2-1-5-15,1-1-3 0,1-3-1 16,3-2 1-16,-1 0 1 0,-1-2 4 16,0-1 7-16,-1-5 7 0,-1 3 8 0,-2 1 7 15,-3-1 5-15,-2 1 6 0,-2-1 6 16,0 3 2-16,-2 3 2 0,0-1-3 15,3 1-3-15,-2 0-4 0,4 1-5 16,0-1-4-16,3-1-5 0,3-1-2 16,0-1-4-16,1-1-1 0,2-1-2 15,1-1-1-15,-2 0-1 0,2 0-1 16,-3 2-1-16,-2-2-3 0,-1 1-4 16,-3 2-3-16,-4 0-2 0,-2 4-1 0,-6-4-1 15,-4 1 2-15,-3 2 3 0,-3 2 3 16,-5 2 3-16,-1 1 3 0,-2 2 1 15,-2 6 2-15,2 3 2 0,1 3 2 16,2 2 1-16,2 1 1 0,2 1 0 16,2 7 0-16,4-3-1 0,3 0-1 15,2 1-3-15,1-2 0 0,5-2-1 16,1-3-1-16,4-8 0 0,3-3-1 16,2-4-2-16,3-4-3 0,3-2-1 15,4-7-4-15,1-2-7 0,3-3-3 16,0-1-1-16,2-1-2 0,0-3 2 0,0-6 0 15,-4 2 4-15,0 0 8 0,-3 2 2 16,-5 1 4-16,-4 1 5 0,-5 5 7 16,-6 4 5-16,-2 4 4 0,-6 3 4 15,-3 3 3-15,-2 3 1 0,0 2 0 16,0 2-2-16,-1 5-5 0,3-2-3 16,1 3-3-16,4 0-3 0,1-4-1 15,1-1-3-15,1-2-2 0,1-7 0 0,1 1-1 16,-2-7-2-16,0-1 0 0,1-2 0 15,-1-4-1-15,0-3-1 0,-2 0 0 16,-2-2-1-16,-1-1 0 0,-2-3 1 16,-3 4-1-16,-1 4 1 0,-4 3 1 15,0 3 1-15,-1 5-1 0,1 3 1 16,1 7-1-16,-2 2 1 0,4 1 0 16,2 7 0-16,1-2 0 0,3 4 0 15,1-3 0-15,2 0 0 0,2 1 0 16,3-3 0-16,3-3 0 0,2-3 0 0,0-5-1 15,3-1 0-15,1-6-2 0,2 0-2 16,1-6-2-16,0 0-2 0,0-3-1 16,0-4 0-16,0-2 1 0,-4 1 1 15,-1-2 2-15,-1 3 3 0,-3-1 1 16,-1 4 2-16,-1 3 0 0,-4 4 1 16,-1 2 0-16,-1 3 0 0,-3 0 1 15,1 5 1-15,-2 0 0 0,2 2 0 16,-2 1 1-16,3 3-1 0,1 2-1 0,3-2 1 15,-2 0-1-15,3 0-1 0,-1-4 1 16,2-1-1-16,0-5 0 0,2-4 0 16,-1-2 0-16,2-5 0 0,0-3-1 15,2-1 1-15,-3-2-1 0,1-1 1 16,-2 1 0-16,-1 3 1 0,-3-2 2 16,-1 0 0-16,-1-1 1 0,-3 5 1 15,-2 2 3-15,0 0 1 0,-3 3 1 0,0 6 0 16,-2 4 1-16,-5 3-1 15,1 3-1-15,-3 4-3 0,-2 4-2 0,2 2-1 16,0 6-1-16,2-1 0 0,7 0 0 16,1 1 0-16,5-4 0 0,5 3 0 15,4-6-1-15,4-7-1 0,1-3 1 16,3-4-2-16,0-5 1 0,6-4-1 16,-4-8 0-16,1-2 0 0,-1-5 0 15,-1-3 0-15,0 0 0 0,-1-1 0 16,-2-2 0-16,0 5 0 0,-2 1 1 15,-2 8-1-15,-2 2 0 0,-4 4 0 0,-3 5-1 16,0 5 1-16,-3 5-1 0,-1 2 0 16,-1 5-2-16,0 4-1 0,0 4-6 15,2-1-5-15,2 2-11 0,2-2-10 16,2 0-16-16,7-5-10 0,2-3 7 16,6-6-126-16,2-3-121 0,6-4-282 15</inkml:trace>
  <inkml:trace contextRef="#ctx0" brushRef="#br0" timeOffset="279500.5576">8463 16777 440 0,'0'-14'128'16,"-2"-1"4"-16,-3 2-17 0,-3-1-55 15,0 3-18-15,-6 3-6 0,0 2-3 0,-5 2 0 16,-2 5 2-16,1 3 2 0,-3 4-1 15,1 10 1-15,4 1-3 0,2 6-5 16,5 4-4-16,5-1-7 0,5 5-5 16,4 2-5-16,6-7-3 0,3 0-3 15,5-6-1-15,4-4 0 0,4-4-1 16,-1-12 0-16,2-9-1 16,0-5 0-16,-1-7 0 0,0-5 0 0,-3-7 0 15,-4-8 0-15,-2-1 1 0,-2-3 0 16,-4-1 0-16,-6-8 1 0,-2-2-1 0,-8-2-1 15,-4 1-3-15,-6 1-4 0,-5-1-3 16,-5 2-2-16,-6 8 0 0,-3 11 0 16,-2 10 3-16,-2 11 5 0,2 9 6 15,2 13 3-15,4 8 1 0,8 7 1 16,7 6-3-16,10 3-15 0,6 5-20 16,6 2-19-16,11 3-127 0,5 0-138 15,9 0-330-15</inkml:trace>
  <inkml:trace contextRef="#ctx0" brushRef="#br0" timeOffset="279991.0042">8726 16723 578 0,'-2'-8'137'0,"-1"1"6"15,0 0-88-15,2 2-11 0,-3-1-2 16,0 2 0-16,4 0-1 0,-1 2-2 16,1 1 0-16,0 1-3 0,0-2-3 15,2 2-2-15,-3 0-5 0,2 2-2 0,1-1-3 16,-1 2-2-16,1 2-2 0,2 5-2 15,-3 1 0-15,3 6-1 16,-2 2-1-16,3 2-1 0,-1 3-2 0,1-1-1 16,1 2-1-16,1-4-1 0,2-4-2 15,1-4-1-15,1-3 0 0,1-4-2 16,0-3 0-16,2-6-1 0,0-5 1 16,1-5-1-16,2-3-1 0,-1-4 1 15,0-4 0-15,1 0 0 0,-3 1 0 16,-3 4-1-16,-1 6 1 0,-3 4 0 15,-1 7 0-15,-4 9 0 0,0 5 0 0,-2 7 0 16,0 1-2-16,-2 6-1 0,0-3-3 16,1 3-6-16,1-1-9 0,2-2-10 15,1-3-14-15,0-3-18 0,1-7-15 16,5-4-15-16,-1-9-52 0,1-5-51 16,1-7-106-16,1-7-215 0</inkml:trace>
  <inkml:trace contextRef="#ctx0" brushRef="#br0" timeOffset="280148.5714">9062 16576 428 0,'-2'-70'120'15,"-1"2"16"-15,-1 6-47 0,-2 9 6 16,1 10 10-16,0 17-2 0,-1 8-11 16,-1 10-13-16,-2 8-16 0,2 10-19 15,1 6-22-15,-1 4-28 0,2 8-38 16,2 6-49-16,3 2-106 0,3 7-148 16,-5 6-339-16</inkml:trace>
  <inkml:trace contextRef="#ctx0" brushRef="#br0" timeOffset="731210.0922">18923 11850 410 0,'0'-1'110'0,"-3"-2"6"0,1 2-46 16,-1 1-21-16,0-1-11 0,0 1-7 15,-1 0-5-15,1 0-4 0,-1 0-3 0,2-1-2 16,-1 1-2-16,2 0-1 0,0-2-1 15,1 2-1-15,-1 0-2 0,1 0 0 16,1 0-2-16,-1 2 0 0,1-2-2 16,-1 0-1-16,1-2 1 0,2 2-1 15,-1 0-1-15,2 2 1 0,-1-4 1 16,1 4 0-16,1-2 1 0,1 1 1 16,2-1-1-16,-1 1 1 0,0-1-1 15,3 0-1-15,0 0-1 0,3 0-2 16,0 0 0-16,-1 0-1 0,0-2 0 0,0 0 0 15,1 1-1-15,-2 0 0 0,-3-2 0 16,1 1 0-16,-1 1-1 0,-2 1 1 16,-1-1-1-16,-1 1 0 0,-3 0 0 15,2 0 1-15,-3 0-1 0,0 0 1 16,-2-2 0-16,0 2-1 0,1-1 0 16,-2 0 1-16,0 2-1 0,-2-1 0 15,-1 1 1-15,-3-1-1 0,2 0 0 16,-2 2 0-16,-2 0 0 0,0-1 0 15,1 0 0-15,2 1 0 0,-1-1 0 0,-1 0-1 16,4-1-1-16,0 0-4 0,1 1-10 16,4 1-11-16,-3 0-17 0,5-1-115 15,-1 2-122-15,-2-5-293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3:30:43.3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1243 5609 512 0,'-1'-14'117'0,"0"1"2"0,-2 2-77 16,2 0-18-16,0 4-7 0,-3-2-3 15,4 2-1-15,0 1-1 0,3 2 0 16,-2-1 1-16,0 1 0 0,0 1 0 0,2 1 2 15,-2 2 2-15,0-1 3 0,-3-3 3 16,2 4 2-16,0-1 4 0,0 1 4 16,0 0 2-16,0 0 1 0,0-1 1 15,0 2-2-15,0 0-3 0,-1-1-4 16,1 5-4-16,0 2-4 0,-2 2-4 16,2 6-4-16,-1 2-2 0,1 4-1 15,-1 5-3-15,0 3-1 0,-2 3-1 16,1 3-1-16,-3 2-1 0,0 1-1 15,0 3 0-15,1-3 0 0,0 0-1 16,1-3-3-16,1-3-5 0,0-1-14 0,2-5-18 16,0-2-20-16,4-5-20 0,0-3-59 15,1-5-58-15,1-2-116 0,2-5-224 16</inkml:trace>
  <inkml:trace contextRef="#ctx0" brushRef="#br0" timeOffset="228.02">1471 5479 620 0,'-1'-1'157'16,"-3"3"6"-16,1 8-68 0,0 5-46 16,1 4-13-16,0 7-9 0,1 4-5 15,1 7-5-15,0 5-4 0,1 1-2 16,1 2-3-16,3 2 0 0,-2 1-1 15,3-3 0-15,-1-5-3 0,0-2-7 0,1-3-16 16,0-3-20-16,-1-7-18 0,-1-4-121 16,-3-6-137-16,2-1-317 0</inkml:trace>
  <inkml:trace contextRef="#ctx0" brushRef="#br0" timeOffset="428.4879">1187 5826 717 0,'-11'0'186'16,"4"1"2"-16,3 0-83 0,6 3-46 15,3 0-19-15,5-1-14 0,5 3-12 16,3-1-7-16,5-1-9 0,4 0-12 16,2-2-22-16,1 0-17 0,0-2-22 15,-2-1-118-15,-3 0-138 0,4 0-306 16</inkml:trace>
  <inkml:trace contextRef="#ctx0" brushRef="#br0" timeOffset="617.5074">1700 5964 835 0,'-5'11'202'15,"0"3"4"-15,0-1-122 0,3 1-25 16,0 0-18-16,-1-1-13 0,2 1-10 15,0 0-5-15,1-2-5 0,2 0-8 0,-1-1-12 16,2-2-19-16,-1-1-32 16,2-1-30-16,-2-4-122 0,1 2-154 0,-2-2-341 15</inkml:trace>
  <inkml:trace contextRef="#ctx0" brushRef="#br0" timeOffset="753.1401">1692 5559 621 0,'2'-5'128'0,"1"2"-12"0,1 3-229 15,3 3-120-15,-1 4-285 16</inkml:trace>
  <inkml:trace contextRef="#ctx0" brushRef="#br0" timeOffset="1109.1845">2079 5586 804 0,'-11'1'200'0,"-4"1"4"0,-3 6-113 15,-1 3-27-15,-3 3-18 0,0 5-15 0,3 6-9 16,0 2-5-16,6 5-2 0,-1 3-4 16,3-1-2-16,3 3-3 0,4-1-1 15,4 1-2-15,2-1-1 0,3-5-1 16,5 0-2-16,2-3-4 0,4-7-9 15,3-4-9-15,1-6-14 0,4-2-18 16,3-4-21-16,2-6-15 0,3-2 1 0,-1-2-115 16,-2-3-124-16,0-1-275 0</inkml:trace>
  <inkml:trace contextRef="#ctx0" brushRef="#br0" timeOffset="1463.744">2183 5757 847 0,'-6'-4'192'0,"1"1"2"16,6 0-136-16,3 2-24 0,4 2-12 15,3 1-8-15,5 0-6 16,3 0-4-16,1 2 0 0,0-1-3 0,6 0 0 16,-1-2 0-16,0 2 0 0,-2-3-1 15,0 1-1-15,-2-1 0 0,0-1-1 16,-7 1-1-16,-2 0 0 0,-6-3 0 15,-2 3 1-15,-7 3-1 0,-2-1 1 16,-4 3 1-16,-4 3 0 0,-3 3 1 0,-1 2-1 16,-2 1 1-16,0 0 0 0,1 2 2 15,2 1 0-15,2 1 0 0,3-3 1 16,4 1 1-16,3 0-1 0,4-1 0 16,3 0-1-16,4-4-1 0,2 0 0 15,4-3-1-15,1 0-1 0,4-3-3 16,2-4-6-16,-1-2-12 0,0-3-16 15,0-3-20-15,1-3-16 0,-1-1 0 16,-1 0-120-16,-5-4-122 0,1-2-273 16</inkml:trace>
  <inkml:trace contextRef="#ctx0" brushRef="#br0" timeOffset="1678.1809">2522 5455 650 0,'5'-5'166'0,"6"5"7"15,-2 5-62-15,3 3-59 0,4 6-10 16,2 3-1-16,1 4-4 0,1 3-5 16,-1 2-5-16,2 3-2 0,-2 6-4 0,1 1-1 15,-3 5-4-15,-1 2-2 0,-4 2-4 16,-2 0-2-16,-6 2-3 0,-4-3-6 16,-7-1-14-16,-4-5-24 0,-1-3-27 15,-1-4-23-15,-1-5-119 0,4-8-148 16,3-2-319-16</inkml:trace>
  <inkml:trace contextRef="#ctx0" brushRef="#br0" timeOffset="1922.0822">3050 5848 782 0,'4'0'188'0,"-2"0"5"0,2 1-112 16,2 0-34-16,0 0-15 0,3-1-6 16,2 3-6-16,1-2-8 0,1 0-4 0,1 1-3 15,-2-1-4-15,0 0-9 0,2 1-15 16,-6 0-23-16,0-2-21 0,-1 1-25 16,-3 0-108-16,-2-1-134 0,-1 1-290 15</inkml:trace>
  <inkml:trace contextRef="#ctx0" brushRef="#br0" timeOffset="2128.4785">3104 6024 854 0,'-6'6'201'0,"2"2"2"0,3-1-138 0,0 2-22 16,2-2-12-16,4-1-9 0,3-1-10 16,5 0-10-16,3-4-16 0,3 0-26 0,4-2-35 15,2 0-131-15,-1 1-157 0,-2 1-371 16</inkml:trace>
  <inkml:trace contextRef="#ctx0" brushRef="#br0" timeOffset="3571.6563">3941 5853 501 0,'-4'1'118'0,"-1"0"4"0,1 2-76 15,1-2-14-15,-1 0-3 0,2 1-3 16,-1 1-3-16,2-1-1 0,0 1 0 15,1 1-2-15,1-1-2 0,-1 1 1 16,2 0 0-16,1-1-1 0,-1 1-1 16,2 1-1-16,0-3 0 0,0 2-1 0,3-2-2 15,-1 2-1-15,1-2-1 0,0 2 0 16,3-1-1-16,-1-1 1 0,2-1 1 16,1 2-1-16,3-2 1 0,2 4 0 15,2-3-1-15,0-2 0 0,7 4-1 16,1-2-1-16,1 1-2 0,4-1 0 15,1 0-2-15,3-1 0 0,4 2-2 16,-4-3-1-16,2 0 0 0,-1 0 0 16,-1 0-2-16,-2-1 1 0,3 2 0 15,1-1-1-15,2 3 1 0,3-2-1 0,2 2 0 16,4 0 1-16,0 2-1 0,-1 1 0 16,-3-3 1-16,4 0-1 0,-1 4 0 15,2-3 0-15,2 1 1 0,2 0-1 16,2-4 0-16,3 4 0 0,-2-2 1 15,-4-7-1-15,1 4 1 0,1 1-1 16,0-1 0-16,-1 0 1 0,0-1-1 16,0 0 0-16,5 6 1 0,-7-6-1 0,-4-3 0 15,-6 0 0-15,-6 3 0 16,-5 0 1-16,-8 2-1 0,-4-1 0 0,-7 1 0 16,-5 0-1-16,-3 3-1 15,-3-1-2-15,-2-3-6 0,-3 1-9 16,1-1-15-16,-3 0-18 0,-1 1 1 0,-2-1-133 15,-2 2-131-15,-7 0-311 0</inkml:trace>
  <inkml:trace contextRef="#ctx0" brushRef="#br0" timeOffset="7083.4297">4172 5436 587 0,'1'-17'145'0,"-1"2"11"15,-1 4-86-15,0 3-9 0,0 2-5 16,-1 2-7-16,1 4-7 0,1 6-7 16,-2 5-8-16,-1 5-9 0,2 2-5 15,-1 6-4-15,-1 1-3 0,2 2-1 16,-4 0-1-16,3-1-2 0,-2 0-1 16,-1-3 1-16,0 2-2 0,0-3 1 0,2-2-1 15,0-1-2-15,-1-3-5 16,3-3-10-16,0 1-15 0,1-5-14 0,2-4-15 15,1 0-19-15,1-5-103 0,0-2-116 16,5-2-262-16</inkml:trace>
  <inkml:trace contextRef="#ctx0" brushRef="#br0" timeOffset="7326.3316">4329 5606 730 0,'5'-2'173'0,"-4"0"3"0,1-1-117 15,1 2-15-15,1 0-9 0,2 1-9 16,0 0-8-16,0 0-6 0,1 1-3 16,2-1-4-16,-1 1-1 0,3 2-2 15,0-2-2-15,-1 0-8 0,1-1-14 0,0 0-22 16,-1 0-18-16,0 0-123 0,-3-2-139 15,1 2-323-15</inkml:trace>
  <inkml:trace contextRef="#ctx0" brushRef="#br0" timeOffset="7690.6677">4699 5477 758 0,'-14'0'177'16,"0"5"3"-16,-1 4-123 0,1 4-15 16,-1 0-10-16,1 5-10 0,7 3-7 15,4 3-5-15,3-4-1 0,5 1-3 16,4-1-1-16,8-2-1 0,2-1-1 15,0-4 1-15,4-5 0 0,3-4 0 16,2-4 0-16,-2-6 0 0,1-3 1 16,-3-6 1-16,-1-2 0 0,-5-1 0 0,-4-2 1 15,-8-3-1-15,-2 1 0 16,-8-1-1-16,-4-2-1 0,-6 2 0 0,-2 2-2 16,-6 1-5-16,-2 7-9 0,-3 1-11 15,-1 6-20-15,0 8-16 0,3 7-13 16,3 2-20-16,5 3-105 0,5 5-118 15,6 6-265-15</inkml:trace>
  <inkml:trace contextRef="#ctx0" brushRef="#br0" timeOffset="7896.1302">4996 5784 794 0,'4'-8'196'0,"-4"-1"5"0,0 0-119 0,1 1-16 16,-1 0-18-16,3 1-14 0,-3 1-12 16,0 1-6-16,1-1-7 15,-1 2-12-15,0 2-15 0,0 1-19 0,0 1-26 16,1 1-19-16,-1 1-129 0,1 1-150 16,2 2-331-16</inkml:trace>
  <inkml:trace contextRef="#ctx0" brushRef="#br0" timeOffset="8209.8426">5259 5506 595 0,'-13'-6'171'0,"1"2"6"0,1 5-5 16,0 1-115-16,2 1-14 0,3 2-8 15,0 3-10-15,4 1-7 0,2 1-5 16,1 1-3-16,5 0-4 0,1 0-4 16,3-1 0-16,5-1-1 0,2-4-1 15,4-2 1-15,2-3 0 0,2-3 0 0,0-4 0 16,0-1 0-16,-5-6 0 0,-5 0 1 16,-4-2 1-16,-4-3 0 0,-5 0 0 15,-3 0 0-15,-4 1-1 0,-5 2-1 16,-6 3-9-16,-2 2-15 0,-7 4-24 15,-3 6-17-15,-2 4-39 0,-2 5-90 16,1 3-130-16,5 6-265 0</inkml:trace>
  <inkml:trace contextRef="#ctx0" brushRef="#br0" timeOffset="8521.0767">5186 5638 591 0,'-7'4'142'0,"0"1"3"15,0 2-78-15,3 3-36 0,1 2-9 16,4 2-6-16,3 2-5 0,1 0-3 16,4 0-2-16,2-2 0 0,3 1 1 15,3-2 2-15,3-3 1 0,3-1 1 16,2-6 2-16,-1-3 1 0,2-4 1 15,-3-4 2-15,-2-4 2 0,-5-3-1 0,-5-4 2 16,-2 0 0-16,-4 1-2 0,-4-2-2 16,-6 3-3-16,-4 0-4 0,-4 2-2 15,-4 4-6-15,-5 3-20 0,-5 3-22 16,-3 4-19-16,3 3-125 0,0 2-138 16,3 4-330-16</inkml:trace>
  <inkml:trace contextRef="#ctx0" brushRef="#br0" timeOffset="8990.7468">5001 5777 614 0,'-1'-4'158'16,"0"2"5"-16,1-2-83 0,1 0-25 15,-1 2-11-15,1-2-11 0,2 2-11 16,-1-1-9-16,2 2-17 0,0-1-23 0,1 0 67 16,-1-1-210-16,5 1-147 0,1 2-386 15</inkml:trace>
  <inkml:trace contextRef="#ctx0" brushRef="#br0" timeOffset="9825.2538">5708 5483 607 0,'-11'-6'163'0,"-2"-3"11"0,0 3-79 16,2-1-19-16,2 0-8 0,1 3-6 0,3-1-11 16,4 0-11-16,2 2-9 15,5 1-6-15,2 1-4 0,2-1-5 0,2 4-2 16,3-1-3-16,2 1-3 0,0 0-2 16,1-1-2-16,2 1-2 0,1 1 0 15,2-1-1-15,-1-1-1 0,0-1 0 16,-2 2 0-16,-2-2 1 0,-2 1-1 15,-3 0 0-15,-5-1 0 0,-1 1 0 16,-3 3 0-16,-1 0 1 0,-1-1-1 0,-4 2 1 16,-1 1-1-16,-1 2 0 15,-3 1 0-15,-2 0 0 0,-3 0-1 0,-2 2 0 16,-1-2-1-16,-4 2 0 0,1 2 1 16,-1-1 0-16,1 1 0 15,1 1 0-15,1-1 1 0,4 1-1 0,1-1 1 16,2 0-1-16,4-4 1 0,2 0 0 15,1-2-1-15,2 1 0 0,3-2 1 16,0-1-1-16,4 0 1 0,0 1-1 16,1-1 1-16,2-1 0 0,3 1 0 0,1-1 0 15,-2 0 0-15,2-1 0 0,1 0 0 16,-2 1 0-16,1-3-1 0,-2 0-3 16,-1 1-3-16,0-2-5 0,0 0-5 15,-3-1-9-15,1 0-9 0,-2 0-14 16,1 0-12-16,-1-1-8 0,-2 1-12 15,0-1-111-15,-1-2-122 0,-1 0-281 16</inkml:trace>
  <inkml:trace contextRef="#ctx0" brushRef="#br0" timeOffset="10094.3124">6116 5354 578 0,'4'0'151'0,"3"3"4"0,-4-2-36 0,1 1-81 15,5 2-12-15,1 1-6 0,2 0-7 16,0-2-9-16,3 2-17 0,0-1-15 15,2-2 1-15,-1 0-132 0,-3-2-126 16,1-3-306-16</inkml:trace>
  <inkml:trace contextRef="#ctx0" brushRef="#br0" timeOffset="10244.2417">6463 5186 808 0,'-5'8'197'0,"0"1"2"15,-1 5-124-15,2 2-20 0,0 3-19 16,2 4-16-16,1 0-10 0,1 3-10 16,0 0-15-16,-1 1-23 0,1 4-26 0,1-3-137 15,-2 3-155-15,1 2-369 0</inkml:trace>
  <inkml:trace contextRef="#ctx0" brushRef="#br0" timeOffset="11388.8064">4057 6270 466 0,'1'-7'131'0,"0"-2"9"0,-2-2-30 15,-1 2-42-15,-3 0-8 0,-1 2-4 16,-2 3-4-16,1 4-6 0,-3 2-4 15,2 5-7-15,-3 4-7 0,0 5-7 16,1 4-5-16,0 4-5 0,3 4-3 16,1 2-2-16,1 4-2 0,3 1 0 15,4 1-2-15,1-5-1 0,3 2 1 0,1-6 0 16,1-5 0-16,6-4 2 16,0-6 0-16,5-5 0 0,0-4 2 0,3-6 0 15,3-4 1-15,-1-4 0 0,0-4 2 16,-4-4 2-16,-4-6 1 0,-2-3 2 15,-7-2 0-15,-3 1 0 0,-7 0-2 16,-4-3-1-16,-5 2-3 16,-4 5-3-16,-6 4-3 0,-4 5-7 0,-1 5-9 15,-1 5-13-15,1 11-21 0,1 5-19 0,3 5-15 16,7 5-127-16,4 1-139 0,7 0-314 16</inkml:trace>
  <inkml:trace contextRef="#ctx0" brushRef="#br0" timeOffset="11739.5595">4347 6551 731 0,'0'-1'187'0,"-1"1"9"16,0 0-108-16,-2-2-14 0,2 2-10 15,-3-1-12-15,3 0-12 0,-1 0-10 16,1 1-8-16,-1-1-6 0,0 1-5 15,1-2-4-15,1 1-10 0,-3-1-14 16,4-1-19-16,-1 1-28 0,4 3-24 16,-3-2-130-16,1 0-155 0,0 3-345 15</inkml:trace>
  <inkml:trace contextRef="#ctx0" brushRef="#br0" timeOffset="12319.6336">4524 6209 697 0,'-3'-5'171'0,"3"3"4"16,-1-2-106-16,3 0-18 0,5 2-10 16,1 1-9-16,2 0-11 0,3 1-7 15,2 0-4-15,2 0-2 0,2-2-3 0,-1 1-3 16,0-1-3-16,1 0-5 0,-3-1-8 16,0 0-13-16,-2 1-13 0,-4-1-11 15,-3 1-12-15,0 2 11 0,-4 0-126 16,-3-1-117-16,-3 1-273 0</inkml:trace>
  <inkml:trace contextRef="#ctx0" brushRef="#br0" timeOffset="12764.5548">4580 6191 585 0,'-7'1'142'0,"-3"-2"4"0,4 2-86 15,0 1-16-15,1 1-3 0,-1 2-3 16,2 2-3-16,-2 2-3 0,2 2-3 15,-1 1-2-15,2 3-2 0,-1 2-3 16,0 0-5-16,0-2-2 0,2 1-2 16,-2-2-2-16,3 0-2 0,0-4-1 15,0-3-1-15,1-3-1 0,-2-1 0 0,4-2 1 16,0-1-1-16,1-2 2 0,0-2-1 16,5-2 0-16,1-1 0 0,4-3-1 15,4-2 0-15,1 0-2 0,3 1-2 16,2-2 0-16,-2 4 0 0,0 0-1 15,-1 3-1-15,-2 3 1 0,-1 2-1 16,-1 2 0-16,0 3 0 0,-3 2 0 16,2 2 0-16,-1 3 1 0,-3 0-2 15,0 1 2-15,-3 0-1 0,0 2 0 16,-2 1 0-16,-3 0 0 0,0 1 1 0,-4 0-1 16,-3 0 0-16,-3 1 1 15,-3 0-1-15,-4-2 0 0,1 1 1 16,-4-1-1-16,-1-1 0 0,1 0 1 15,-3-1-1-15,-1-2 0 0,2-1 0 0,1-1 1 16,1-2-1-16,0-3 0 0,3-4-1 16,6 0-6-16,3-2-10 0,3 0-14 15,4 0-18-15,1-2-16 0,5 1 31 16,-1 0-164-16,3 3-134 0,2 2-323 16</inkml:trace>
  <inkml:trace contextRef="#ctx0" brushRef="#br0" timeOffset="13566.0748">5044 6374 602 0,'-1'-1'157'0,"0"0"10"0,0 1-81 16,1 0-17-16,0 1-4 0,2 0-5 16,2 3-8-16,-1 0-10 0,3 0-9 15,1-1-6-15,-1 1-6 0,4 1-5 16,-2 0-4-16,2-2-3 0,0 1-2 0,0-2-3 16,2 0-2-16,2-1-6 0,-1-1-10 15,-1-3-14-15,1 1-25 0,1 0-22 16,-2-2-130-16,-1 0-150 0,0 1-341 15</inkml:trace>
  <inkml:trace contextRef="#ctx0" brushRef="#br0" timeOffset="14265.2589">5441 6321 672 0,'-4'-10'170'0,"2"1"5"0,1 1-100 0,1 2-16 16,2-1-9-16,1 1-8 15,2 4-10-15,2 1-10 0,1-1-5 0,5 2-4 16,-2 0-3-16,1 3-4 0,-1-1-2 16,1 1-2-16,1-2-1 0,0 3 0 15,-1-1 0-15,2 2-1 0,2 0 1 16,-2 0-1-16,-1 1 1 0,-4 0-1 16,0 0 1-16,-3 2-1 0,-3-3 0 15,-2 0 0-15,-2 2 0 0,-3 0 1 0,0 2-1 16,-3-1 0-16,-2 1 0 0,-2 2 0 15,0 1 0-15,-2 3 0 16,-1 0 0-16,1-1 0 0,2 2 0 0,0 0 0 16,1 1 0-16,3-2 0 0,0 0 0 15,3-4 1-15,0 0-1 0,0-3 0 16,3 0 0-16,0-2 0 0,1-4 0 16,1 1 0-16,1-2 0 0,2-1 0 0,1 0 0 15,0-1 0-15,1-1 0 0,1 0 0 16,3 2 1-16,1-1-1 15,0 1 0-15,4 1 0 0,-2-1 0 0,2 2 0 16,0 0 1-16,0-1-1 0,-2 0 0 16,2-1-4-16,-4 0-5 0,-1 1-8 15,-1-1-16-15,-1 0-12 0,-2 0-14 16,-3 2-13-16,0-1-119 0,-2-1-127 16,-2-1-292-16</inkml:trace>
  <inkml:trace contextRef="#ctx0" brushRef="#br0" timeOffset="14601.2202">5882 6240 707 0,'-4'-3'179'0,"3"2"3"0,0 0-95 16,1 1-31-16,2 0-12 0,1 1-11 15,-1 2-13-15,2-2-7 0,1 1-4 0,1 1-3 16,3-1-6-16,-2 1-11 0,2-2-18 15,0 0-19-15,0-1-17 0,-1 1-127 16,1-1-141-16,-3-1-324 0</inkml:trace>
  <inkml:trace contextRef="#ctx0" brushRef="#br0" timeOffset="14766.608">6065 6153 613 0,'1'0'182'0,"-2"3"4"0,-4 1-13 16,2 2-107-16,1 3-18 0,-1 2-17 16,2 2-16-16,0 2-8 0,1 0-10 15,1 3-20-15,0 0-25 0,1 3-41 16,-2-2-101-16,3-1-138 0,0 2-311 16</inkml:trace>
  <inkml:trace contextRef="#ctx0" brushRef="#br0" timeOffset="37785.0836">8514 5720 368 0,'-1'-3'115'0,"-2"-1"8"15,-1-1-19-15,0 0-26 0,2 2-14 16,-1 0-6-16,2-1-5 0,1 2-1 15,1-2-4-15,2 2-4 0,3-2-3 16,1-1-5-16,3 0-5 0,2 2-4 16,4-1-7-16,3 2-4 0,1-1-2 0,5 1-4 15,2-1-2-15,0 1-2 0,1 1-1 16,-2-2-1-16,-2 1-1 0,-1-1-1 16,-2 2-1-16,-5 1 0 0,-1 1 0 15,-3 0-1-15,-2 4 1 0,-4 0 0 16,-2 4 0-16,-4 2 1 0,-3 1-2 15,-2 3 2-15,0-2-1 0,-1 2-1 16,0 1 0-16,0 0 0 0,1 1-2 16,3-1-1-16,-2-1-4 0,2 1-3 15,2-1-5-15,1 0-8 0,0-3-7 0,2-1-9 16,1 0-8-16,0 0-5 16,1-1-7-16,-1-2 114 0,-3-1-224 0,-1-2-126 15,-3 0-349-15</inkml:trace>
  <inkml:trace contextRef="#ctx0" brushRef="#br0" timeOffset="38004.6665">8634 5679 511 0,'-13'-10'135'15,"0"4"6"-15,-2 3-47 0,4 5-42 16,1 4-9-16,3 4-5 0,1 2-6 15,1 4-8-15,1 1-5 0,3 1-7 16,1 4-4-16,0-1-5 0,2-3-7 16,-1 2-13-16,4-2-10 0,-1 0-18 15,0-2-115-15,-1-2-122 0,5-3-294 16</inkml:trace>
  <inkml:trace contextRef="#ctx0" brushRef="#br0" timeOffset="38366.223">9036 5689 582 0,'-5'12'135'16,"0"1"3"-16,2 2-94 0,2 2-8 15,1 1-3-15,2 2-5 0,2-4-3 16,1 0-2-16,-1-1-1 0,4-3-2 0,-1-2-4 16,-1-4-2-16,2-6-1 15,-2 1-2-15,1-3-2 0,-2-3 0 0,-1-4-1 16,-2-1 0-16,1-3-1 0,-3-3-2 15,-2-1 0-15,-1 0-1 0,-1-3-4 16,-2 0-12-16,-3 1-15 0,-3 2-15 16,0 0-16-16,-3-3-48 0,0-2-66 15,1-1-108-15,-1-2-217 0</inkml:trace>
  <inkml:trace contextRef="#ctx0" brushRef="#br0" timeOffset="38708.8781">8962 5338 435 0,'4'-17'130'0,"0"5"8"0,0 1-20 16,-1 3-45-16,1 4-14 0,1 1-6 15,1 4-7-15,0 5-6 0,2 3-6 16,-1 3-6-16,2 2-6 0,-1 3-6 16,1 1-5-16,-1 3-6 0,3 1-6 15,0-1-8-15,2 1-7 0,0 1-7 16,2 1-6-16,2-2-6 0,-1-4-2 0,-1-2 3 16,-1 0 6-16,0-3 5 15,-2 0 7-15,-2-4 7 0,-2 0 4 0,1 2 4 16,-3 0 2-16,-2 1 2 15,-1 0 3-15,0 3 4 0,-1 1 4 0,1 0 2 16,-2 0 4-16,1 0 0 0,2 2 2 16,0 1-1-16,1-1-3 0,0 0-1 15,1 2-2-15,1 0-1 0,2-1-3 16,-3 0-1-16,-1-2-1 0,0-1 0 0,-3-2-2 16,-3 0 0-16,-5-2-2 0,-3 0-1 15,-3-1-1-15,-4-1-5 0,-3 0-11 16,2-4-13-16,3 1-12 0,1-3-14 15,4-5-106-15,1-4-14 0,7-4-102 16,3-4-194-16</inkml:trace>
  <inkml:trace contextRef="#ctx0" brushRef="#br0" timeOffset="38979.158">9520 5684 656 0,'-7'12'160'0,"-1"1"5"0,0 2-98 16,0 1-17-16,2 2-8 0,1-2-9 16,4 1-9-16,2-1-5 0,4-1-6 15,3-1-3-15,4-6-3 0,3-4-2 16,1-2-1-16,1-5 1 0,2-5-1 16,0-3-1-16,-5-2 1 0,-1-3-1 0,-5-1 0 15,-4-3-1-15,-4-2 0 0,-5 2 0 16,-2 2-6-16,-3 1-14 0,-1 3-17 15,0 2-15-15,1 5-13 0,3 3-112 16,-1 3-8-16,2 3-104 0,2 3-180 16</inkml:trace>
  <inkml:trace contextRef="#ctx0" brushRef="#br0" timeOffset="39285.3444">9842 5627 677 0,'6'-6'172'0,"-4"-1"6"0,0 3-99 15,-2 2-15-15,0-1-8 0,1 2-13 16,-1 2-12-16,0 0-9 0,0 4-5 0,0 0-4 16,5 1-5-16,0 4-2 0,2 1-1 15,2 4-1-15,3 2 0 0,1-2-2 16,0 1-1-16,-1 1 1 0,3 0-2 15,-3-1 1-15,0-4 0 0,-2-1-1 16,-2 1 1-16,-1-2 0 0,-3-1 0 16,-4-1 0-16,-5-1 0 0,-3 0 0 15,-3-1-2-15,-3 0-3 0,-5 0-5 16,0 0-8-16,-1-1-13 0,3 0-18 16,0 0-17-16,3 0 60 0,4 0-190 0,3 0-140 15,5 0-347-15</inkml:trace>
  <inkml:trace contextRef="#ctx0" brushRef="#br0" timeOffset="40163.1126">10986 5638 595 0,'-9'-5'156'0,"-5"1"14"0,1-3-76 16,-1 1-14-16,2 0-4 0,2 0-5 15,4 1-9-15,0 1-10 0,5 1-11 16,2-1-10-16,6 3-8 0,4-2-5 16,0 2-5-16,3 0-3 0,5 1-2 0,0-1-1 15,3 1-3-15,-1-3 0 0,-3 1-2 16,6-1 0-16,0 2-1 0,-1-1-1 15,4 2 0-15,-3 0 1 0,2 0-1 16,-1 1 0-16,-5 3 0 0,-2-2 0 16,-4 3 0-16,-8-3 0 0,-3 5 0 15,-8-1 0-15,-4 1-1 0,-7 0 0 16,-4 3-1-16,-6 1 0 0,-1 1 0 16,0 2 0-16,3 3 0 0,-3-2 0 15,7 1 1-15,2-3 0 0,3 1 1 16,1-1 0-16,5-3 0 0,0-2-1 15,3 1 1-15,2 1-1 0,4-2 0 0,3 1 0 16,2-4 1-16,2 1-1 16,2-2 0-16,2-1 1 0,1-1 0 0,0-4-2 15,4 1-5-15,2 0-7 0,2-2-9 16,3 1-12-16,2 1-18 0,3 0-19 16,0-1-12-16,-2 4-14 0,-2 0-102 15,1 0-121-15,-6 1-268 0</inkml:trace>
  <inkml:trace contextRef="#ctx0" brushRef="#br0" timeOffset="40342.223">11515 5809 696 0,'-1'3'178'0,"-4"1"6"0,2 1-100 16,-1 1-18-16,-1 1-9 0,1 2-12 15,1-1-15-15,2 3-9 0,-1-1-6 16,0 3-7-16,2 0-3 0,1 2-7 15,0-2-12-15,1 1-13 0,-2-6-24 0,3 3-18 16,3-3-130-16,2-4-147 0,0 0-334 16</inkml:trace>
  <inkml:trace contextRef="#ctx0" brushRef="#br0" timeOffset="40562.9125">11779 5658 682 0,'-4'-6'186'0,"2"3"1"15,1-2-44-15,3 4-86 0,2 0-22 16,2 0-17-16,1 2-10 0,0 0-5 16,4 0-4-16,2 1-7 0,1-1-12 15,4 0-17-15,0 2-20 0,3-1 158 16,-4-1-290-16,-1 0-156 0,-5 3-417 15</inkml:trace>
  <inkml:trace contextRef="#ctx0" brushRef="#br0" timeOffset="40740.9415">11789 5799 763 0,'0'5'178'0,"1"-3"4"0,1-1-123 0,3-1-18 15,1-1-9-15,4-1-12 0,1-2-8 16,5-2-5-16,4 1-6 0,3-2-16 16,1 1-22-16,2 1-21 0,0 1-128 15,-4 1-142-15,2 3-342 0</inkml:trace>
  <inkml:trace contextRef="#ctx0" brushRef="#br0" timeOffset="41578.757">12465 5630 599 0,'-4'-5'154'16,"0"-3"10"-16,4 1-81 0,2-3-17 16,1 1-7-16,1-1-6 0,5 0-7 15,0-1-8-15,5 1-7 0,-1 0-8 16,3 2-5-16,1 0-5 0,-1 4-4 16,-1-3-3-16,1 6-2 0,2 1-2 15,0 4 0-15,-1 1-2 0,1 2 1 0,0 2 0 16,2 0-1-16,-5 2 1 15,-7 0-1-15,-2 2 1 0,-7-2 0 16,-7 0-1-16,-8 2 1 0,-1 1 0 16,-4 2-1-16,-1 1 1 0,-5 1-1 0,0 1 0 15,0 0 0-15,4 3 0 0,-3 0 0 16,1-2 1-16,4-2 0 0,4-3 0 16,5-2 1-16,4-2 1 0,1-2-1 15,6-5 1-15,2-2-1 0,3 1 1 16,3-3 0-16,4 1 1 0,2-1 3 0,3 0 2 15,1 0 3-15,1-1 1 16,3-2 1-16,-1 2 2 0,-2-2-2 0,0 2-1 16,2-2-2-16,0 0-1 0,-2 1-3 15,1 2-1-15,1 0-1 0,1 0-2 16,0 0 0-16,-7 2-2 0,-1 1 0 16,-2-1 0-16,-5-1-1 0,-3 0-1 15,-1 2-2-15,-1-2-5 0,0 0-9 16,-1 1-9-16,-2-1-16 0,-1 1-31 15,1 1-26-15,-4 0-119 0,-3 1-147 16,-1 0-331-16</inkml:trace>
  <inkml:trace contextRef="#ctx0" brushRef="#br0" timeOffset="48716.7969">10564 4965 424 0,'36'-10'112'0,"-5"-2"2"15,-8-2-9-15,-1 3-87 16,-1 0-4-16,-4-1-2 0,-2-2-3 0,-6 0-3 15,-7-1-3-15,-3 0-1 0,-10-2-1 16,-6 1 0-16,-5-1 0 0,-4 1 0 16,-5 0 0-16,-2 1 0 0,-5 1-1 15,-5 0 1-15,-6 1-1 0,-3 2 0 16,-10 0 1-16,-10-1-1 0,0 5 0 16,-4 1 1-16,-7 4-1 0,-1 3 0 15,-7 0 1-15,-1 5-1 0,0 7 0 16,-12-4 0-16,-3 7 1 0,3 5 1 0,0 4 2 15,1 4 1-15,-4 4 2 0,5 8 1 16,2 3 1-16,6 6 1 0,6 3 0 16,-3-1 0-16,4 3 0 0,5 3 0 15,5-1 0-15,6 7-2 0,5 1 0 16,6 5-2-16,10 1-2 0,9 0-1 16,9 1-1-16,9 1 0 0,9-2-1 15,8 0 0-15,8-3-1 0,6-2 1 0,9-1-1 16,10-6 0-16,10 2 0 0,8-7 0 15,13-2 1-15,8-1 0 0,10-1-1 16,10-1 1-16,8-2 0 0,9-4-1 16,5-6 1-16,2-7 0 0,10-4 0 15,7-3 0-15,3-7 0 0,7-2 0 16,3-3-1-16,6-4 1 0,5 0 0 16,-1-4 0-16,2-3 0 0,2-1 0 15,2-1 0-15,-2-3 0 0,2-3 0 0,-1 0-1 16,2-1 1-16,-5-2 0 15,4-2-1-15,-4-1 1 0,-3-5-1 16,-3 1 1-16,-3-4-1 0,-2-5 0 0,-3-1 1 16,-4-4-1-16,-7-1 0 0,1-4 1 15,-6 2-1-15,-4-2 0 0,-10 0 0 16,-4 2 1-16,-6 0-1 0,-3-1 0 16,-9 0 0-16,-9-4 0 0,-7-5 0 15,-9-2 0-15,-6-4 0 0,-8-2 1 0,-10-3-1 16,-8 0 0-16,-4 1 0 0,-7 4 0 15,-5-3 0-15,-9-4 1 0,-11-2-1 16,-7-2 0-16,-8 0 1 0,-7 1-1 16,-12 0 0-16,-11 1 0 0,-10 3 0 15,-5-1 0-15,-16-1 2 0,-8 3 0 16,-14-2 3-16,-12 0 1 0,-6 7 3 16,-10 2 0-16,-11 11 2 0,-2 5 0 15,-16 2-3-15,-2 4 0 0,-4 9-3 16,-9 0-2-16,-9 7 0 0,-8 2-3 0,-8 4-5 15,0 10-8-15,-6 4-10 16,-8 3-9-16,-7 6-121 0,0 7-121 0,-10 10-296 16</inkml:trace>
  <inkml:trace contextRef="#ctx0" brushRef="#br0" timeOffset="53899.6733">14410 5090 564 0,'0'-22'138'0,"-1"1"11"0,-2 4-77 0,0 1-13 16,1 6-2-16,1 4-5 0,0 4-5 16,0 5-6-16,0 4-9 0,2 8-8 15,-2 2-9-15,-2 8-7 0,2 2-1 16,-2 6 0-16,1 0-1 0,-2 3 0 15,1 2 0-15,-1-1 0 0,1 0 0 16,2-2-1-16,0-1-1 0,0-3-1 16,0-6-2-16,1-3-3 0,0-5-5 15,1-2-10-15,-2-5-15 0,1-3-16 16,1-5-10-16,1-2-18 0,1-2-110 0,-1-4-121 16,3-3-274-16</inkml:trace>
  <inkml:trace contextRef="#ctx0" brushRef="#br0" timeOffset="54423.5166">14590 5158 606 0,'0'-2'168'15,"0"-1"7"-15,0 1-53 0,1-1-55 16,2 1-13-16,2 1-8 0,1-1-13 0,2 1-9 16,1 0-6-16,-1 0-5 0,5 1-2 15,0-1-5-15,2 2-1 0,1 0-2 16,3 1 0-16,0 1-1 0,2-1 0 15,-3 2-1-15,-1 0 0 0,-3-1 0 16,-3 1 0-16,-4 0-1 0,-2-1 1 16,-5 2-2-16,0 0 0 0,-7 3-1 0,-3 1-2 15,-5 1-2-15,-2 1-1 0,-3 1 0 16,-2 2-1-16,-2 1 1 16,5 1 1-16,2-2 2 0,3 1 1 0,3 0 1 15,2-3 1-15,4-1 0 0,3-3 1 16,-1-1-1-16,2-1 1 0,3-1 0 15,0 0-1-15,1-2 1 0,1 0 0 16,2-1 0-16,4-1 0 0,2 1 0 16,2-2 1-16,1-2-1 0,5 2 1 15,3 0-1-15,2-1 1 0,-3 0-1 16,1 2 0-16,0-2-7 0,0 0-9 0,-1-1-14 16,-3 2-14-16,0 0-12 0,-1 2-17 15,-3-2-112-15,-3 2-123 0,-2 2-276 16</inkml:trace>
  <inkml:trace contextRef="#ctx0" brushRef="#br0" timeOffset="54718.7194">15092 5011 702 0,'-3'-7'173'16,"0"2"3"-16,-1 5-110 0,2 7-16 16,1 6-9-16,-2 5-11 0,1 4-11 15,-1 5-9-15,0 5-2 0,2 0-1 16,-4 2 0-16,3 4 1 0,1-1 1 0,2 1 1 16,3 1 0-16,-1-1 1 0,-1 1-2 15,4-4-2-15,-3-3-3 0,-1-1-2 16,-2-4-4-16,-1-5-9 0,0-4-14 15,-2-5-23-15,2-5-14 0,-2-3-133 16,1-4-145-16,0 0-335 0</inkml:trace>
  <inkml:trace contextRef="#ctx0" brushRef="#br0" timeOffset="56349.7309">15786 5118 406 0,'6'-4'120'15,"-1"2"6"-15,0-1-15 0,-1 2-49 16,-1-2-13-16,-1 3-2 0,0-1-2 0,-1 0 0 16,-1 1 1-16,-1 1-2 0,-2-1-2 15,1 3-3-15,-2-1-6 0,-1 2-6 16,-2 1-7-16,1 0-7 0,-2 1-3 15,0-1-3-15,-3 1-2 0,-2-1-2 16,-1 1-1-16,-1 1-1 0,-2-1 0 16,0 3-1-16,0 1 0 0,-1 1 1 15,2 0-1-15,3 0 0 0,0-1 0 16,0-2 1-16,2-2-1 0,1-1 1 16,3-2 0-16,2 0 0 0,3-3 0 0,-1 3 0 15,3-1 0-15,2 1 0 0,0-1-1 16,3 2 1-16,0-2-1 0,1 1 1 15,2 2 0-15,1-1-1 0,2 1 1 16,1 1-1-16,1 1 1 0,-1-1-1 16,3 1 0-16,-1-1 1 0,2 0-1 15,0 0 1-15,-1 1 0 0,1-1 0 16,0-1 0-16,1-1 0 0,-4 1 1 16,1 0-1-16,-3 0 0 0,-1-2 0 0,-4-1 0 15,-1-1 0-15,-4 1 0 0,0-1-1 16,-2-2-3-16,0 1-2 0,-2-3-5 15,-1 1-7-15,2-2-12 0,-2 0-16 16,2 1-11-16,-1-2-13 0,1 0-116 16,2 0-126-16,0-1-290 0</inkml:trace>
  <inkml:trace contextRef="#ctx0" brushRef="#br0" timeOffset="57074.8348">16165 5140 610 0,'-5'-4'150'0,"-1"-1"6"15,3 0-90-15,1-1-12 0,1 0-5 16,2-1-5-16,2-2-5 0,1 1-4 0,3 0-6 16,0 0-3-16,4-2-6 15,-1 0-4-15,4 3-3 0,0 3-3 16,2 0-3-16,0 2-2 0,2 2-1 0,-2 1-1 15,3 3 0-15,-3-1-1 0,-3 0-1 16,2 2 0-16,-3 0 0 0,-3 1-1 16,-1 2 1-16,-2 0-1 0,0 0 1 15,-3 3-1-15,-2-2 1 0,-3 2-1 16,-2-2 1-16,2 0 0 0,-7 2 0 16,-2 0-1-16,-1 0 1 0,-2 2-1 15,-2 0 1-15,0 1-1 0,-3-2 1 16,0 0-1-16,2 0 0 0,-2 2 0 15,4-2 1-15,2 0-1 0,3-1 0 16,1 0-1-16,3-1 1 0,4-1 0 0,3-3 0 16,-1 0-1-16,3-1 1 0,0 0-1 15,4 0 1-15,2 0 0 0,1-2 0 16,1 3 1-16,2-2-1 0,1 1 1 16,0 0 0-16,1-1 0 0,0-1 0 15,-2 1 1-15,2-3-1 0,0 0 1 0,-1 1 0 16,1-1 0-16,-2 0 0 15,1 0 0-15,-1 0-1 0,1-1 1 0,-2 2 0 16,-2-1 0-16,1-1-1 0,-4 1 1 16,1 0-1-16,-3-1 1 0,-2 0-1 15,0 0 0-15,-2 0 0 0,0 0 0 16,0 0 1-16,-2-1-1 0,0 1 1 16,1-1-2-16,-1 0-1 0,-1-1-3 15,0 1-7-15,-3 0-10 0,1 0-15 16,-2 1-19-16,-1 2-13 0,-3 1-116 15,-5 0-10-15,2 3-110 0,-5 1-208 16</inkml:trace>
  <inkml:trace contextRef="#ctx0" brushRef="#br0" timeOffset="57726.0355">14328 6141 608 0,'1'-11'150'0,"-1"-2"9"0,1 5-88 16,1 3-14-16,-2 2-6 0,1 3-6 15,0 4-5-15,-1 3-9 0,0 4-8 16,1 4-6-16,0 3-5 0,-1 5 1 16,0 2 1-16,-1 7 0 0,0 0 1 15,0 1 1-15,0 3 1 0,2 0 0 16,0 0-2-16,-1-3-3 0,1-6-4 16,-2-1 0-16,1-3-3 0,-1-6-2 15,0-5 0-15,-2-1-1 0,2-2-3 0,0-3-2 16,1-4-5-16,1 0-4 0,0-4-9 15,0-1-9-15,2-5-14 0,0 0-16 16,2-2-9-16,2-2-13 0,-1-4-109 16,-1-4-122-16,1 1-278 0</inkml:trace>
  <inkml:trace contextRef="#ctx0" brushRef="#br0" timeOffset="58257.6134">14581 6205 703 0,'-2'-3'170'0,"-4"-5"3"16,5 5-106-16,2-1-19 15,3 2-7-15,2-1-9 0,1 1-10 0,4 2-5 16,3 0-3-16,-3 0-2 0,3-1-2 16,3 2-2-16,2 0-1 0,-1 0-1 15,4 0 0-15,1 1-2 0,0-1 0 16,-4 0-1-16,-2 0-1 0,-3 2-1 16,-3-2 0-16,-8 3 0 0,0-1 0 15,-3 2 0-15,-3 3 0 0,0-1 0 0,-6 3-1 16,-2-2 0-16,-1 2 0 15,-5-1-1-15,-2 3 0 0,-3 3 1 16,0-2-1-16,1 2 0 0,4 1 1 0,1 0-1 16,4 1 1-16,1-3 0 0,5-1 0 15,2-2-1-15,2-1 1 0,1-2 0 16,2-1 0-16,1-2 0 0,2-3 0 16,2 0 1-16,2-2-1 0,0 0 1 15,3 0 0-15,1-2 0 0,3 2 0 16,0 1 0-16,2-1 0 0,0 0-1 0,3 0 1 15,-2 0-2-15,0 2-3 0,0-2-6 16,-4 3-8-16,1-1-11 0,-4 2-10 16,0 1-13-16,-2 1-7 0,0 0-7 15,0 0-6-15,0 0-73 0,-1 0-21 16,1-2-88-16,-3-1-188 0</inkml:trace>
  <inkml:trace contextRef="#ctx0" brushRef="#br0" timeOffset="58511.933">15045 6161 552 0,'3'-22'144'0,"0"6"12"0,-2 5-72 0,-2 3-9 16,1 3-7-16,-3 4-8 0,1 6-8 16,-2 3-8-16,2 6-12 0,-2 3-9 15,1 7-8-15,1 2-3 0,0 5-1 16,0 3-1-16,4 1 0 0,-2 3 0 15,2 2 0-15,0-2-1 0,1 0 0 0,-1-4-2 16,0-4-2-16,-2-3-2 0,1-3-1 16,-1-7-6-16,1-2-8 15,-1-6-14-15,1-3-18 0,2-2-17 0,-1-5-14 16,2-3-125-16,0-2-137 0,0-4-306 16</inkml:trace>
  <inkml:trace contextRef="#ctx0" brushRef="#br0" timeOffset="59106.3438">15470 6196 633 0,'-10'-5'168'0,"-1"1"9"0,2 0-85 16,-1 2-20-16,4 0-7 0,3 0-9 16,0 2-15-16,3 0-12 0,3 2-8 15,-1 0-7-15,5 0-6 0,1 5-4 16,3-1 0-16,0 0-1 0,3 1-1 16,2 0-1-16,0 0 0 0,0-1 0 15,1-3 0-15,1 1-1 0,-1-1 1 16,0-1-1-16,-1-1 0 0,0-1 0 0,-2 4 0 15,-1-3 0-15,-2 0-1 0,-4 2 0 16,-1-1 0-16,-3 1-1 0,-2-1 0 16,-4-1 0-16,1 3 0 0,-2-3 0 15,-4 4 1-15,2 0 0 0,-3 1 0 16,-1 3 0-16,0 1 1 0,-1 1-1 16,-2 1 1-16,3-1-1 0,-5 1 0 15,1 0-1-15,-2-1-1 0,2 2 0 16,1 0-3-16,1-1-1 0,2 2-4 15,2-2-5-15,2-2-9 0,3 0-11 0,0-4-13 16,2-3-8-16,3 0-15 16,1-3-113-16,0-3-123 0,5 2-285 15</inkml:trace>
  <inkml:trace contextRef="#ctx0" brushRef="#br0" timeOffset="59840.3807">15914 6171 607 0,'-6'-2'151'0,"0"-1"9"16,1 0-84-16,1-1-19 15,3 0-4-15,2-2-4 0,2 1-4 0,2-1-7 16,1 0-5-16,2-1-3 0,2 0-5 16,4 1-4-16,-2 0-2 0,3 0-4 15,1 2-3-15,-2 1-2 0,2 2-3 16,0-1-2-16,-1 2-1 0,0 3-1 0,-2-2-1 15,0 3 0-15,2-1-1 0,-1 1 0 16,-1 1-1-16,-1 0 1 0,1 1 0 16,-2 3-1-16,-3-2 1 0,1 3-1 15,-4-2 1-15,-2 2 0 0,-3 2 0 16,-2 1 0-16,-3 0 0 0,-4 0 0 16,-2 1 0-16,-2 1 0 0,-4 3 0 15,-2 0 0-15,-1 2-1 0,-2 0 0 16,-1 0 1-16,1 2-1 0,-1-1 0 15,2-1 0-15,3-3 0 0,2-2 0 16,3-3 0-16,4-1 0 0,2-2 0 16,5-2-1-16,1-3 0 0,5-1 1 15,2 0 0-15,4-1-1 0,2-3 1 0,2 0 0 16,1-2 0-16,4 1 1 0,-2-2 0 16,1 0 0-16,1 1 1 0,-1 2 0 15,0-3 1-15,1 1 0 0,-1 0 0 16,-1 2 1-16,3-2 0 0,-2 2 0 15,-1-2 0-15,-1 2 0 0,0 2 1 0,1 4-1 16,-3-3 1-16,-2-1 1 0,-2-1-1 16,-1 1 1-16,-1 0 1 0,-3-2-1 15,-1-1 0-15,-2 0 0 0,-1 2-1 16,1 0 1-16,-2 2-2 0,-2-1 0 16,1-1 0-16,-1-1-1 0,0 1-2 15,0 0-2-15,0 0-3 0,-1 0-8 16,2 0-9-16,-2 2-11 0,1-1-16 15,0 0-26-15,-2 4-16 0,-3-2-128 0,-3-1-144 16,0 3-331-16</inkml:trace>
  <inkml:trace contextRef="#ctx0" brushRef="#br0" timeOffset="61945.1066">9358 3053 403 0,'-7'-29'98'0,"-4"0"4"16,-2-3-59-16,-3 3-12 0,-2-1-7 15,-6 2-4-15,-3 1-2 0,-6 4-4 16,-1 2-1-16,-6 4-3 0,-1 3-2 15,-6 5-1-15,-4 3-2 0,-9 2-2 16,0 4-1-16,-8 5 0 0,-3 2-1 16,-2 4-1-16,-4 3 1 0,-2 4-1 15,2 5 0-15,0 2 0 0,2 5 1 16,1 5 1-16,1 4 1 0,5 4 4 16,2 0 1-16,-2 2 3 0,2 8 2 0,2 3-1 15,3 3 0-15,2 6-1 0,5 3-2 16,10 5-2-16,6-1-2 0,8 1-2 15,9 2 1-15,6 0-2 0,8-1 0 16,4 0 0-16,7-4-1 0,7 2 1 16,7-6-1-16,8-3 0 0,11-3 0 15,6-4 1-15,11-1-1 0,7-1 0 0,8-6 0 16,5-7 1-16,7-3-2 0,2-9 1 16,9-9 0-16,1-6-1 0,4-10 1 15,6-7-1-15,5-4 1 0,1-7 0 16,-1-8 0-16,-6-11 0 0,3-5 0 15,0-3 0-15,-6-7 1 0,-5-4-1 16,-5-3 1-16,-5 1-1 0,-4 0 0 16,-8-7 0-16,-11-5 0 0,-8-4 0 15,-11-4-1-15,-9-5 1 0,-10-3-1 16,-12-7 1-16,-13-2-1 0,-11-1 1 16,-11 4-1-16,-14 0 0 0,-9 1 1 15,-14 2-1-15,-14 11 1 0,-12 6-1 0,-11 14-5 16,-7 11-7-16,-14 13 28 0,-12 11-152 15,-5 17-118-15,-7 17-310 0</inkml:trace>
  <inkml:trace contextRef="#ctx0" brushRef="#br0" timeOffset="62670.6084">8768 2244 592 0,'-4'-24'136'0,"2"2"3"16,-1 3-98-16,3 4-10 0,0 6-6 15,2 1-6-15,0 7-1 0,1 5-2 16,-1 3-1-16,-1 5-1 0,-1 4-1 16,3 9-2-16,-2 3 1 0,0 5-2 15,0 4-4-15,-2 1-1 0,4 0-2 16,-1 1-2-16,0-6-5 0,1-2-6 16,-1-4-9-16,1-5-9 0,0-5-8 15,0-3-13-15,-3-4-109 0,-1-4-110 0,-2-4-266 16</inkml:trace>
  <inkml:trace contextRef="#ctx0" brushRef="#br0" timeOffset="63044.941">8655 2393 480 0,'-17'-29'127'0,"2"-4"5"0,2 4-36 16,3-2-51-16,7 3-10 0,4 1-4 0,6-1-4 16,7 4-3-16,1 2-4 0,6 2-3 15,4 1-1-15,1 3-2 0,2 2-3 16,4 3-1-16,2 1-1 0,1 4-2 15,0 3-1-15,-1 3-1 0,1 5-1 16,-3 4 0-16,-5 2 0 0,-7 3 1 16,-4 4-1-16,-4 2 1 0,-5 4 0 15,-4-1 0-15,-4 1-1 0,-4 3 0 16,-3-1 0-16,-4 1-1 0,-4-2-1 16,-2-1 1-16,-4 1-1 0,-1-3 0 0,-3-5 0 15,3-4-1-15,-1-2 1 0,3-3 0 16,5-4 0-16,3-2 1 0,3-4 1 15,5 0-1-15,5 0 0 0,6 0 0 16,2 0-1-16,3-1-1 0,1 2 0 16,4 2-1-16,1 2 0 0,0 3 0 0,-2 1 1 15,2 3-1-15,-1 1 0 16,0 4-2-16,0-2-6 0,-1 1-10 0,-3-1-12 16,0 1-9-16,-2-2-12 0,1 1 14 15,-2-4-133-15,2-2-114 0,1 0-278 16</inkml:trace>
  <inkml:trace contextRef="#ctx0" brushRef="#br0" timeOffset="63241.416">9334 2369 677 0,'-1'-6'166'0,"-2"1"2"0,-2 3-106 16,3 5-21-16,-1 6-8 0,0 3-12 0,-1 5-10 15,2 4-6-15,-3 3-3 0,1 5 0 16,0-2 0-16,2 0 0 0,1-2-2 15,1 0-5-15,0-4-8 0,1-3-9 16,4-2-11-16,2-4-8 0,3-2-13 16,3-4-40-16,2-7-72 0,1-2-100 15,1-3-231-15</inkml:trace>
  <inkml:trace contextRef="#ctx0" brushRef="#br0" timeOffset="63422.9566">9467 2341 607 0,'-1'-9'146'0,"-1"3"2"15,-2 5-95-15,0 5-19 0,3 5-9 16,-1 4-9-16,-1 4-8 0,2 6-5 16,0 4-1-16,-3-1-1 0,5 4 1 15,1 0-1-15,0 0 0 0,1-1 0 0,0-6-3 16,1-2-7-16,4 2-8 0,-3-6-7 16,0-5 7-16,-1-3-133 15,0-3-118-15,-1-1-292 0</inkml:trace>
  <inkml:trace contextRef="#ctx0" brushRef="#br0" timeOffset="63575.0828">9285 2566 699 0,'0'0'153'0,"-1"0"0"16,2-1-119-16,3 2-13 0,2-1-8 0,6 0-6 15,3-1-3-15,5 0-1 0,6 0-9 16,2-3-17-16,3 0-132 0,1-2-129 15,-2 1-334-15</inkml:trace>
  <inkml:trace contextRef="#ctx0" brushRef="#br0" timeOffset="83509.0101">17523 5147 552 0,'2'-10'133'0,"0"4"5"0,-2 0-80 0,0 1-19 16,0 3-7-16,2-1-5 0,-1 1-6 15,0 2-4-15,0 1-3 0,2 2-2 16,-2 0-2-16,1 2-3 0,0 2 0 16,0 4 1-16,-1 2 1 0,2 1 0 15,-1 2 0-15,1-1 0 0,0 0 0 16,1-3-1-16,1-1-1 0,1-5-1 16,1-1 0-16,0-4 1 0,2-1 2 15,2-3 1-15,3-6 2 0,1-3 2 16,2-2 1-16,4-4 1 0,2-4-1 15,1-1-2-15,3-7 0 0,1 0-4 0,3-4-1 16,1-5-2-16,0-1-1 0,2-2-3 16,-1-1 0-16,-1 4-1 0,-1 2 0 15,-3 7 0-15,-5 3-1 0,-2 5 0 16,-5 3 0-16,-5 6 0 0,-5 4 1 16,-1 2-1-16,-3 2 0 0,-1 3 0 0,-2 0 0 15,0 2 0-15,-1 0-1 16,0 2 0-16,0 0 0 0,1 2-1 15,-2-1-1-15,1 2 0 0,-1 0-1 0,1 0-2 16,-2 0-2-16,1 0-3 0,-1 1-7 16,0-2-8-16,-1 1-14 0,0 2-11 15,0 0 1-15,-6 2-128 0,-1 3-125 16,-5 4-297-16</inkml:trace>
  <inkml:trace contextRef="#ctx0" brushRef="#br0" timeOffset="100335.459">19153 4821 288 0,'-1'-13'95'16,"1"-2"8"-16,-2 3-32 0,0 0-4 15,1 3-3-15,0 2-5 0,-1 3-10 0,1 0-10 16,1 2-4-16,-1 1-4 0,1 1-3 16,0 2-1-16,0 4-3 0,0 2 0 15,1 6-3-15,0 5-2 0,2 3 0 16,0 5-2-16,2 2-3 0,-1 2-2 16,2 1-4-16,-1-1-2 0,-1 1-2 15,-2-4-1-15,1 2-2 0,-1-4 0 0,1-4-4 16,-1-3-7-16,-1-5-10 0,2-3-9 15,0-3-10-15,0-3 10 0,0-4-132 16,-4-3-117-16,4-1-281 0</inkml:trace>
  <inkml:trace contextRef="#ctx0" brushRef="#br0" timeOffset="100921.7661">19154 4932 391 0,'-5'-3'106'0,"-1"-1"4"0,0 0-42 15,1-5-22-15,0 0-10 0,1 0-5 16,1-4-3-16,0 1-3 0,3-4-3 0,2-2 0 15,0-2 0-15,3 1-1 0,2-3 2 16,3-2 1-16,1 1 0 0,3 1 1 16,0 2 0-16,3 3-1 0,3 0 0 15,1 2-3-15,-2 6-4 0,1 2-3 16,1 1-3-16,-2 4-4 0,-1 3-1 16,-4 3-3-16,-1 3-1 0,-1 2-1 15,-4 2 1-15,-1 3-1 0,-5 2 0 16,-2 3 0-16,-2 3 1 0,-2 1-1 15,-6 4 0-15,-2 0 0 0,-2 1 0 16,0-2 0-16,-2 2-1 0,-3-2 1 16,-1-1 0-16,1-3-1 0,1-2 0 0,-1-2 0 15,3 0 0-15,2-5 1 0,3-3-1 16,2-3 0-16,4-3 0 0,2-2 1 16,1 0-1-16,5-4 0 0,0 0 0 15,2-2-1-15,3 1 1 0,2-1 0 16,1 1 0-16,2 2 0 0,2 1 0 15,-1 3 0-15,0 0 1 0,1 5-1 0,-1-1 1 16,-1 2-1-16,-2 0 1 0,0 2 0 16,-3 2 0-16,0-4-1 0,-2 2 1 15,-3 1 0-15,0-1 0 0,-1-2-1 16,-1 1-4-16,-1-3-6 0,2 1-8 16,-1-3-13-16,0 0-6 0,2-2-10 15,-1 0-12-15,-1-3-110 0,0 0-110 16,2 0-268-16</inkml:trace>
  <inkml:trace contextRef="#ctx0" brushRef="#br0" timeOffset="101419.8593">19606 5034 535 0,'4'-9'127'0,"-4"-2"5"0,1 2-83 16,0 2-15-16,0 1-2 0,2 3-3 15,-1 3-2-15,0 4-2 0,0 3-2 16,-1 4 0-16,0 4-2 0,2 6 1 0,-3 1-3 15,-1 0-4-15,-2 2-3 16,2 1-3-16,0 0-1 0,-2-2-4 0,1-3-1 16,-2 0-1-16,4 2-1 0,-1-1 0 15,1-4-1-15,0-2-5 0,0-2-6 16,1-3-12-16,4-1-8 0,-2-6-11 16,0-3 4-16,3-2-126 0,-2-7-116 15,1-1-278-15</inkml:trace>
  <inkml:trace contextRef="#ctx0" brushRef="#br0" timeOffset="101658.2887">19792 4945 587 0,'2'-7'139'0,"-4"-1"5"0,1 5-97 15,1 3-10-15,1 3-3 0,1 3-3 16,-1 3-6-16,0 4-5 0,-1 6-3 0,1 0-2 15,0 4-2-15,1 0-3 0,-2 0-4 16,0 3-1-16,-2-3-2 0,2-1 0 16,-1 1-2-16,1-1-2 0,-1-1-6 15,1-2-8-15,-1-1-8 0,1-1-8 16,-1-1-7-16,1-4-10 0,-2-2-14 16,-1 0-93-16,-2-2-101 15,-4-5-244-15</inkml:trace>
  <inkml:trace contextRef="#ctx0" brushRef="#br0" timeOffset="101819.0151">19665 5205 546 0,'-3'-8'136'0,"-1"1"7"15,1 1-75-15,1 3-23 0,2 0-8 16,0 0-4-16,2 2-5 0,1-1-7 16,1 0-6-16,4 0-3 0,0-1-4 15,3 2-1-15,3 0-7 0,3-1-15 16,0-1-13-16,3 2 8 0,-1-2-138 0,1 0-126 15,1 0-309-15</inkml:trace>
  <inkml:trace contextRef="#ctx0" brushRef="#br0" timeOffset="102354.8146">20074 5146 476 0,'-1'2'114'0,"0"1"4"15,2 2-74-15,-1-2-10 0,0 1-3 16,0 1-3-16,1-1-4 0,-1-3-2 0,1 1 1 15,-1-2 0-15,-1 0 0 16,0-1-2-16,0-3-1 0,-2-1-2 0,-1 2-2 16,0-5-4-16,0-1-4 0,0-4-2 15,2 0 0-15,-2-3-1 0,2-5 0 16,0-2 0-16,2-4-1 0,0-4-1 16,3 0 0-16,-1-4-1 0,3 1 0 15,3-2 0-15,1 6 0 0,1 0 0 16,1 7 2-16,0 1-1 0,1 4 2 15,1 1 1-15,0 3 0 0,-2-1 1 0,3 7-1 16,-1-2 0-16,-1 5 0 16,1 5-1-16,-1 5 0 0,-1 5 0 0,0 3 0 15,-1 8 1-15,-2 4 0 0,1 5 0 16,-2 3 0-16,1 3 0 0,-1 7 0 16,-2-3-2-16,-1-2 0 0,-1 0-1 15,-2-2-1-15,1-3 0 0,-4-5 0 16,0-7-1-16,-2 1 0 0,1-3-1 15,-1-3-4-15,1-4-10 0,1-4-11 16,1-3-15-16,0-7-17 0,1-1-119 0,-2-5-129 16,4-4-299-16</inkml:trace>
  <inkml:trace contextRef="#ctx0" brushRef="#br0" timeOffset="102655.3621">20549 4759 609 0,'2'-3'135'0,"0"2"4"16,-3 2-106-16,1 3-6 0,0 6 0 15,-1 5-2-15,-1 2-5 0,1 6-1 16,-3 1-2-16,2 7-3 0,1 2-3 15,-3-6-4-15,3 4-2 0,0-2-1 16,1-1-2-16,0-1-1 0,0-3-2 0,-2-5-5 16,4 2-6-16,-5-6-8 0,1-2-5 15,-1-1-7-15,0-3-9 0,0-3-3 16,-1-1-73-16,1-1-27 0,-1-3-87 16,-1-4-190-16</inkml:trace>
  <inkml:trace contextRef="#ctx0" brushRef="#br0" timeOffset="103068.2619">20475 5041 396 0,'-3'-24'109'0,"1"-3"5"0,-1-1-42 0,3-1-23 16,1-1-7-16,3-1-5 0,1-1-7 15,2 1-3-15,3 4-2 0,2 0 0 16,2 1 0-16,-1 3 0 0,3 4 1 16,1 3-1-16,1 2 0 0,0 3-1 15,0 4-2-15,1 1-2 0,2 2-4 16,-2 2-2-16,0 2-2 0,0 2-2 15,1 3-1-15,-3 1 0 0,-1 5-1 0,-3 4-1 16,-2 2-1-16,-2 4 0 16,-5 3-2-16,-3 2-1 0,-4 3 0 0,-4 2-1 15,-2 1-1-15,-3-2 0 0,-4 1 0 16,-1-3 0-16,-3 0 0 0,0-2 0 16,-2-4-1-16,0-2 1 0,-2-4-1 15,2-5 1-15,1-3-1 0,2-4 0 16,3-3 1-16,4-1-1 0,4-2 0 15,6-3 0-15,3-1 0 0,5 0 0 16,4-1 0-16,3 1-1 0,2 1 2 16,-1 2-1-16,2 2 1 0,-1 1 1 0,1 2-1 15,-1 2 1-15,0 1 0 16,-1 1 0-16,0 1-1 0,-2 2 0 0,-1-1 0 16,-1 2 0-16,-3-1-2 0,0 0-9 15,-3 1-13-15,1-1-14 0,-1-1-12 16,0 1-15-16,-1-1-115 0,-3-1-124 15,0-1-280-15</inkml:trace>
  <inkml:trace contextRef="#ctx0" brushRef="#br0" timeOffset="103333.2052">20885 5054 585 0,'1'-6'141'0,"-3"-3"6"16,2 4-90-16,1 2-17 0,1 5 2 0,0 3-2 15,-2 1-5-15,1 5-7 0,0 4-4 16,-1 3-4-16,-1 2-4 0,-3 0-6 16,3 2-4-16,0 1-4 0,-1-1-4 15,1-3-9-15,1 2-10 0,0-1-10 16,0-3-10-16,3-1-11 0,-2-4-17 15,0-2-98-15,2-5-106 0,-1-5-252 16</inkml:trace>
  <inkml:trace contextRef="#ctx0" brushRef="#br0" timeOffset="103542.1709">21146 4960 648 0,'-1'-4'151'0,"-3"5"4"0,0 8-107 0,-1 1-9 15,0 3-1-15,1 2-4 0,-1 6-7 0,0 1-4 16,0 2-4-16,-1-2-2 16,2 2-5-16,0 0-5 0,-1 2-3 15,4-4-2-15,0 0-2 0,1-3-5 16,0 3-8-16,0-1-10 0,0-2-12 0,1-5-11 16,-2 1-13-16,-1-3-115 0,-5-3-120 15,3-2-280-15</inkml:trace>
  <inkml:trace contextRef="#ctx0" brushRef="#br0" timeOffset="103734.7599">20886 5208 657 0,'-6'-2'159'0,"0"-1"7"16,2 0-104-16,1 2-22 0,1-1-4 15,2 1-1-15,3 2-10 0,2-2-10 16,4 1-6-16,3-5-3 0,6 4-1 15,1 1-4-15,7 0-12 0,2 1-12 16,2 0-16-16,-1 2-16 0,2 4-120 16,-7-3-130-16,-2 0-302 0</inkml:trace>
  <inkml:trace contextRef="#ctx0" brushRef="#br0" timeOffset="103924.2517">21240 5272 591 0,'-2'6'153'0,"-1"2"7"15,0 0-61-15,0 1-52 0,2-1-1 16,1 2 0-16,0 0-7 0,0 0-8 0,1 1-7 16,2-2-2-16,-2 1-7 15,1 0-6-15,1 0-4 0,0-3-10 0,1 1-15 16,0-5-20-16,-1 1-16 0,1-3-84 16,-3-3-45-16,3-3-118 0,1-5-234 15</inkml:trace>
  <inkml:trace contextRef="#ctx0" brushRef="#br0" timeOffset="104049.0496">21328 5028 687 0,'-9'-9'151'0,"0"1"2"0,2 3-124 0,1 2-12 16,2 1-9-16,4 0-16 0,0 1-19 15,2 2-125-15,2-1-122 0,3 1-309 16</inkml:trace>
  <inkml:trace contextRef="#ctx0" brushRef="#br0" timeOffset="105450.7307">23059 4845 545 0,'-7'-4'130'0,"1"0"7"0,0-1-82 16,3 3-17-16,2-2-4 0,2 1-1 0,3-1-4 15,2 1-2-15,2 1-5 0,2-1-1 16,3 1-2-16,-1 1-1 0,2-2-1 16,2 3-2-16,-1 0-2 0,1 2-1 15,-1 0-1-15,-1 0-2 0,-1 2-1 16,-1 0-1-16,-1 1-2 0,-1-2 0 15,-2 2 0-15,0 0-1 0,-1 0 0 16,-2 0 1-16,-3 2-1 0,0 1 0 16,-4 2 1-16,0 2 0 0,-4 1-1 0,-2 2 1 15,-1 2-2-15,-2 3 0 0,-3-2-1 16,-1 3-1-16,-2-2 0 16,-2-1 0-16,-1-1-1 0,-1-3 0 0,0 0 1 15,3-2-1-15,0-2 0 0,1-3 1 16,4 1-1-16,5-2 0 0,2-1 1 15,2-2-1-15,1 1 0 0,3-1 0 16,3-1 0-16,-1 0 0 0,3 2 0 16,3-1 0-16,1-2 0 0,4 1 0 15,3-1 0-15,0 1 1 0,2-2-1 0,2 0 0 16,-1-2 0-16,1 2 0 16,-3-1 1-16,0 0-1 0,0 1-2 0,-1-1-5 15,-2 2-7-15,-3-1-9 0,0 1-11 16,-3 0-10-16,-2 3-7 15,-3-1-13-15,-2 1-112 0,-5 0-113 0,2 0-277 16</inkml:trace>
  <inkml:trace contextRef="#ctx0" brushRef="#br0" timeOffset="105782.4981">22926 4592 617 0,'-4'-7'140'0,"2"4"5"0,0 7-105 16,0 6-6-16,1 8 4 0,-3 7 1 15,-1 8-4-15,3 11-2 0,-3 4-3 16,0 4-4-16,1 5-5 0,0-1-5 16,1 0-4-16,-2-5-3 0,1-4-3 15,-1-4-3-15,0-4-3 0,1-3-6 16,-1-4-13-16,1-4-16 0,4 0-12 0,1-5-8 16,2-4-123-16,-1-7-128 15,4-6-291-15</inkml:trace>
  <inkml:trace contextRef="#ctx0" brushRef="#br0" timeOffset="106017.4359">23434 4781 654 0,'-1'0'152'0,"2"5"7"0,-2 6-105 15,0 3-16-15,1 6-3 0,-2 2 1 16,2 4-7-16,0 3-8 0,0 1-7 16,0-1-4-16,2 0-4 0,-2 2-6 15,0-3-14-15,-2-2-15 0,1-3-13 16,0-2 42-16,-2-3-173 0,0-2-136 16,0-1-331-16</inkml:trace>
  <inkml:trace contextRef="#ctx0" brushRef="#br0" timeOffset="106508.1321">23951 4800 601 0,'10'-9'146'0,"-4"0"8"0,0 2-94 16,-1 1-9-16,-3 1 0 0,1 2-1 15,-1 2-5-15,-3 1-7 0,-1 1-7 0,-2 4-4 16,-2 1-6-16,-3 5-5 0,-1 0-3 15,-3 4-4-15,-3 1-2 0,-1 1-2 16,-4 0-2-16,-1 3-1 0,-4-1-2 16,0 4 1-16,1-3-1 0,0 2 1 15,2 0-1-15,1-1 0 0,5-2 1 16,3-3 0-16,5-4 0 0,1 0 0 16,3-3 1-16,4-2-1 0,1-2 1 0,4 1 0 15,2-1 0-15,2-1 0 0,3-1 1 16,3 1-1-16,3-2 1 0,3 0-1 15,1-2-1-15,-1-2 0 0,4 2 0 16,-4 0-1-16,1 0-4 0,-1 0-6 16,-2 0-11-16,-1 2-16 0,-1-1-18 15,-3-1-14-15,0 1-79 0,-2 0-42 16,-1 1-112-16,-3 1-221 0</inkml:trace>
  <inkml:trace contextRef="#ctx0" brushRef="#br0" timeOffset="106979.8698">24163 4894 505 0,'2'-9'127'0,"2"0"5"15,1 0-40-15,1-1-61 0,1 0-4 16,2 1 1-16,-1-2-2 0,4 3-1 16,-1-2-2-16,1 1-2 0,1 2 0 15,2 1-2-15,1 0-2 0,1 3-1 16,0 2-1-16,-1 2-1 0,1 4 0 16,-1 1 0-16,-1 2 0 0,-3 2 0 15,-1-1 0-15,-1 4-1 0,-4-4-1 0,-1 5-1 16,-1 1-1-16,-4-1-2 0,-2 3-2 15,-2 3-1-15,-4-2-2 0,-2 4-1 16,-1-2 0-16,-6 0-1 0,-1 1 0 16,-2-3-1-16,-1 1 0 0,2 0 1 15,-1-3-1-15,3 0 0 0,4-3 0 16,2-1 0-16,4-2 0 0,4-1 0 0,2-3 0 16,3-1-1-16,4-2 1 0,3 0 0 15,5-2-1-15,5-1 1 0,3-2 0 16,5-3-1-16,1 0-2 0,3 0-7 15,2-2-10-15,0-1-12 0,-3 3-14 16,-2 1-11-16,-4 0 32 0,-6 1-155 16,-9 2-124-16,-12 2-299 0</inkml:trace>
  <inkml:trace contextRef="#ctx0" brushRef="#br0" timeOffset="107596.8249">22548 4859 563 0,'3'-2'135'0,"-2"-1"5"0,-2 1-82 16,2 2-19-16,-1-1-3 0,0-1-5 16,0 2-5-16,0 3-3 0,0-2-3 15,-1 3-3-15,0-1-1 0,-1 4-2 16,-1-1-1-16,-1 4 0 0,-2-1-3 0,0 4-2 15,-2-1-1-15,0 1-1 0,-2 1-2 16,0 0 0-16,2-2-1 0,-2-1 1 16,1 1 1-16,3-1 0 0,0-1 1 15,1-2 0-15,3 1 0 0,-1-1 0 16,3 1-1-16,0-2 0 0,1 1-1 16,3-1 0-16,1 0-1 0,2 1 0 15,2-1-1-15,2 0 0 0,2 1-1 16,2-1 1-16,2-1-2 0,0-1 0 0,2 0-4 15,0-1-10-15,2-2-14 0,-4-1-15 16,2 1 155-16,-3-2-291 0,1-2-157 16,-1 2-426-16</inkml:trace>
  <inkml:trace contextRef="#ctx0" brushRef="#br0" timeOffset="108200.2661">21887 4837 374 0,'-4'-2'117'16,"-1"3"6"-16,-2-1-1 0,-2 4-57 15,0 1-18-15,-2 2-5 0,0 3-6 16,0 6-3-16,0 4-3 0,-2 4-2 16,2 3-2-16,0 2 0 0,3 2-2 15,0-1-1-15,3-3-2 0,1-5-2 16,4-1-3-16,4-4-1 0,5-4-4 15,3-5-2-15,0-2-1 0,4-3-1 0,4-3-2 16,0-5 0-16,-3-4 0 0,-1-3-1 16,-2-4-1-16,0-2-1 0,-3-3 0 15,-4-4 0-15,-3-2-1 0,-3-1 0 16,-3 0 0-16,-3 1 0 0,-3 3-1 16,-4 4 0-16,-1 5-4 0,-2 6-4 0,0 7-8 15,-1 5-8-15,-1 5-13 0,4 6-8 16,1 3-8-16,4 3-11 0,2 3-107 15,0 0-112-15,7 4-265 0</inkml:trace>
  <inkml:trace contextRef="#ctx0" brushRef="#br0" timeOffset="108585.469">22019 5237 669 0,'0'1'162'0,"-3"-1"6"16,-1 0-110-16,4 1-10 0,0-1-2 16,0 0-9-16,1 1-9 0,-1-1-10 15,0 0-6-15,1 0-4 0,1 0-3 0,-2 1-9 16,2-1-17-16,-2 2-20 0,2-2 6 15,-3 0-146-15,-1-3-139 0,-6 1-336 16</inkml:trace>
  <inkml:trace contextRef="#ctx0" brushRef="#br0" timeOffset="109447.1461">22149 4928 422 0,'-2'-4'115'0,"-7"-3"5"15,7 3-39-15,-1 0-33 0,2 2-11 16,1 1-6-16,0 0-4 0,1 1-5 16,6 3-3-16,-4 1-1 0,1 2 0 15,2 5 1-15,-1 4 2 0,1 2 0 16,1 6-1-16,-2 2 0 0,1 4-1 0,0 2-1 15,-1-2-3-15,0 2-3 0,0 1-3 16,0-3-1-16,0 0-2 0,1 0-3 16,-4-2 0-16,1-2-1 0,-2-3-1 15,-3-3 1-15,-3-2-1 0,-1-5 0 16,-4-3 1-16,0-3-1 0,-1-4 0 16,0-3 0-16,1-5 0 0,-1-4 0 15,2-7-1-15,1-4 1 0,3-3-1 16,3-6 0-16,2 0 0 0,6-4-1 15,2 1 1-15,5 3-1 0,2-2 0 16,1 0-1-16,3 1 1 0,-3 1 0 0,1-2-1 16,-1 1 1-16,0 2 1 0,-3 1-1 15,1 2 1-15,-5 2 0 0,-1 3 1 16,-6 2 1-16,-4 3 0 0,-6 4 1 16,-1 4 0-16,-6 0 0 0,-2 6 0 15,-3 4 0-15,-1 6-2 0,3 4-5 16,0 3-18-16,0 3-15 0,3 4-131 15,-1 1-136-15,5-3-337 0</inkml:trace>
  <inkml:trace contextRef="#ctx0" brushRef="#br0" timeOffset="111804.537">17194 6340 530 0,'1'-14'134'0,"-1"-1"6"15,0 3-66-15,-1-2-25 0,2 3-6 0,1 1-4 16,-1 3-5-16,0 2-5 0,0 3-3 16,3 0-2-16,-2 5-2 0,2 3-2 15,1 4-2-15,1 3-1 0,2 3 0 16,-1 2 0-16,1 3-2 0,2 0-1 15,0-3 1-15,1-2-2 0,3-5 1 16,-1-1-1-16,1-5-1 0,-1-5-1 16,3-5-1-16,2-5-2 0,1-3-2 15,1-7-2-15,4 0 0 0,0-4-2 0,2 0-4 16,0-2-11-16,-1-1-15 0,2-1-25 16,-1 3-21-16,-3 0-122 0,2 5-145 15,1 3-325-15</inkml:trace>
  <inkml:trace contextRef="#ctx0" brushRef="#br0" timeOffset="113074.8637">18963 6082 533 0,'2'-17'131'16,"-2"8"3"-16,-1 0-69 0,1 8-25 16,3 5-6-16,-2 3-1 0,1 5-3 0,1 7-3 15,-2 5 0-15,0 8-1 0,-1 4-5 16,-1 3-4-16,-1 4-4 0,-1 2-3 16,3 4-2-16,-1-5-4 0,-2-3-1 15,3-3-3-15,-1-5-6 0,0-3-10 16,0-6-12-16,-3-7-12 0,3-3 8 15,-2-3-133-15,2-3-124 0,-2-5-290 16</inkml:trace>
  <inkml:trace contextRef="#ctx0" brushRef="#br0" timeOffset="113540.024">18940 6232 534 0,'-6'-17'130'0,"1"-1"6"0,-1-2-71 16,2 1-25-16,4-1-2 0,2 0 1 16,5 1-1-16,2-3-3 0,5-1-1 0,3-2-2 15,3 2-3-15,2 0-3 0,2 2-4 16,1 1-4-16,0 4-3 0,1 4-4 16,0 5-3-16,1 2-2 0,0 5-1 15,1 2-1-15,-2 9-1 0,-2 5 0 16,-2 2 0-16,-2 3-1 0,-7 5 1 15,-5 3-1-15,-7 2-1 0,-5-3 1 16,-5 2 0-16,-5 1-1 0,-6 0 0 16,-2-2 0-16,-1 2 0 0,-2-2-1 15,1-2 1-15,-4-1 0 0,2-4-1 16,-1-2 1-16,-1-4-1 0,2-6 1 16,3-4-1-16,2-5 1 0,5-5-1 0,5-2 1 15,7-3 0-15,7 0 0 0,1 0 0 16,7 1 1-16,2 1 0 0,3 5 0 15,2 2 0-15,-1 1 0 0,2 3 1 16,3 2-1-16,-4 1 1 0,2 2-2 16,-4-1 1-16,1 4 0 0,0 1-1 15,0-1-1-15,-1 3-3 0,-1-2-8 16,-4 1-14-16,2 2-18 0,-4-3-13 0,-2 3-18 16,-3-5-114-16,-3-1-130 0,4 0-286 15</inkml:trace>
  <inkml:trace contextRef="#ctx0" brushRef="#br0" timeOffset="113769.0998">19469 6319 645 0,'0'0'156'0,"-3"4"6"0,2 2-97 0,1 5-18 16,-1 3-10-16,1 3-7 0,0 4-7 15,0 1-7-15,0 2-6 0,0 2-4 16,1 0-3-16,0-2-11 0,1-2-11 16,1-2-15-16,1-3-12 0,2-1 18 0,2-5-144 15,-1-4-127-15,4-3-294 0</inkml:trace>
  <inkml:trace contextRef="#ctx0" brushRef="#br0" timeOffset="113950.6656">19671 6264 603 0,'0'-3'148'0,"-4"3"4"16,1 3-84-16,0 5-25 0,2 4-10 0,-1 4-7 15,0 2-8-15,1 3-5 16,1 5-4-16,0 3-2 0,1-1-3 0,-1 2-2 16,0 0-1-16,2 1-1 0,-1-4-6 15,0-1-11-15,0-6-9 0,-1-1-10 16,1-6-9-16,-1-3-116 0,-1-4-119 15,0-2-275-15</inkml:trace>
  <inkml:trace contextRef="#ctx0" brushRef="#br0" timeOffset="114102.2474">19572 6466 566 0,'-8'-9'148'16,"2"2"6"-16,0 1-67 0,1 3-37 15,5 0-11-15,0 2-8 0,5 0-9 16,3 1-10-16,0-1-6 0,3 1-3 15,1 0-7-15,1-2-14 0,3 4-12 16,-2-2 1-16,0 1-131 0,0-1-126 16,4-4-304-16</inkml:trace>
  <inkml:trace contextRef="#ctx0" brushRef="#br0" timeOffset="114610.3987">19986 6423 567 0,'-1'5'132'16,"-2"0"6"-16,2 0-93 0,-2 0-8 16,1-1 0-16,0-2-1 0,-1-1-2 15,-1 1 0-15,1-2-2 0,-1-3 0 16,0-3-3-16,1 0-2 0,-3-5-3 16,2-3-2-16,0 0-4 0,1-3-3 15,0-5-3-15,1 0-3 0,0-5-2 0,6 0-2 16,-1-5-3-16,3-3-1 0,1-4 0 15,5 5-1-15,3 0 0 0,1 1 1 16,2 4-1-16,-1 2 0 0,1 5 0 16,1 8-1-16,-3-1 1 0,-2 6 0 15,-2 2-1-15,0 7 1 0,0 4 0 16,1 3-1-16,-2 4 1 0,0 4 0 16,0 3 0-16,-1 4 0 0,-2 0 1 0,1 5 0 15,-4-3 1-15,1 5 0 16,-1 2 0-16,-1-1 0 0,0 3 1 0,0-2-1 15,1-2-1-15,1 2-1 0,-1-5-7 16,0-4-7-16,0-4-17 0,-1-4-19 16,1-3-17-16,-1-5-120 0,-3-4-136 15,2-6-307-15</inkml:trace>
  <inkml:trace contextRef="#ctx0" brushRef="#br0" timeOffset="114884.6651">20492 6062 595 0,'-1'1'151'0,"-3"4"6"0,-1 3-58 0,2 4-53 16,0 3-10-16,-1 4-1 0,0 4-5 15,1 3-5-15,2 2-4 0,-2 4-4 16,2 1-5-16,1 0-3 0,1 2-4 15,0-4-2-15,2-1-3 0,-1-1-8 16,1-7-12-16,-1-2-16 0,2-5-10 16,-2-4-15-16,1-5-46 0,-2-5-69 15,-1-3-106-15,-1-3-222 0</inkml:trace>
  <inkml:trace contextRef="#ctx0" brushRef="#br0" timeOffset="115275.9327">20428 6212 496 0,'-2'-24'127'0,"-2"0"6"16,3-1-49-16,2 0-41 0,3-4-3 16,3 1-1-16,2-1-2 0,3-1-3 15,1 2-2-15,2 1-1 0,1 3-3 16,1 3-3-16,0 4-3 0,2 5-4 0,-1 3-4 16,0 3-2-16,-2 2-4 0,0 5-2 15,0 4-1-15,-1 3-1 0,-2 4 1 16,-1 4 1-16,-1 5-1 0,-1 3 1 15,-4 3-1-15,-2 3 0 0,-4 3 0 16,-4-2-2-16,-3 0-1 0,-4-3 0 16,-2 3-1-16,-3-3 0 0,-4-2 0 15,0-4-1-15,0-3 0 0,-5 1 0 16,3-2 1-16,0-3-1 0,2-4 0 16,5-1 0-16,1-3 0 0,5-2 0 15,6-2 0-15,3-5 0 0,5 0 0 0,4 0 0 16,4-1 0-16,1 1 1 0,4-1 0 15,1 4 0-15,1 2 0 0,1 2 1 16,-2 0-1-16,0 1 1 0,-2 1-1 16,1 2 0-16,-3-1 0 0,-2 2 0 15,0-1-2-15,-4 2-6 0,1 0-15 16,-3 6-21-16,0-5-13 0,-3 0-81 0,0-2-49 16,0-3-119-16,2-3-236 15</inkml:trace>
  <inkml:trace contextRef="#ctx0" brushRef="#br0" timeOffset="115489.3061">20885 6307 649 0,'0'-7'158'16,"0"-1"5"-16,0 5-91 0,1 4-22 0,-1 3-6 15,0 4-5-15,0 3-8 16,0 4-7-16,-1 5-4 0,1 3-7 0,-1 1-6 15,-1 3-3-15,1 1-8 0,0-1-13 16,1 2-14-16,0-5-15 0,0-2-15 16,1-4-122-16,2-4-132 0,-1-5-301 15</inkml:trace>
  <inkml:trace contextRef="#ctx0" brushRef="#br0" timeOffset="115708.9101">21080 6234 646 0,'2'-11'165'0,"-2"6"6"16,-2 3-94-16,-3 2-18 0,2 5-8 16,1 4-9-16,1 3-11 0,-2 4-9 15,0 4-4-15,0 1-4 0,3 2-3 16,-1 4-3-16,1 0-2 0,-1 1-2 16,3-1-1-16,1-1-2 0,-3-3 0 15,0-2-4-15,1-2-6 0,-1-2-13 0,0-3-14 16,-1-4-17-16,-2-3-11 0,3 0 4 15,-2-4-127-15,-3-3-122 0,-4-4-277 16</inkml:trace>
  <inkml:trace contextRef="#ctx0" brushRef="#br0" timeOffset="115983.1954">20946 6472 648 0,'-5'-2'157'0,"0"2"2"0,2 1-101 15,1 0-19-15,4 2-7 0,1 1-8 16,2-1-11-16,4 1-6 0,1-2-4 15,1 1-5-15,2-1-8 0,3-2-9 16,1 2-7-16,3-4-7 0,-2 1-6 16,3 1-7-16,-1-1-5 0,-1 1 5 15,0-1 8-15,-2 1 6 0,0 1 9 16,-2 1 13-16,-3 2 16 0,-1 1 16 16,-3 1 11-16,-1 3 11 0,-4 0 5 15,0 4 3-15,-5-2 4 0,1 1-5 16,-2 0-5-16,-1 0-9 0,-1-1-8 15,1 2-6-15,-1-4-7 0,2 1-8 0,-1-2-14 16,2-2-17-16,-1-1-20 0,3-3-12 16,-1-2-122-16,0-1-134 0,2-3-310 15</inkml:trace>
  <inkml:trace contextRef="#ctx0" brushRef="#br0" timeOffset="116125.0342">21260 6319 695 0,'-1'-8'156'0,"-3"-2"0"16,1 3-115-16,1 1-20 0,2 1-18 16,0 2-20-16,1 2 105 0,0 1-244 15,2 2-141-15,3 0-392 0</inkml:trace>
  <inkml:trace contextRef="#ctx0" brushRef="#br0" timeOffset="117205.6639">22675 6114 598 0,'0'-11'148'16,"-2"-2"9"-16,1 4-88 0,0 0-10 15,1 2-4-15,0 3-4 0,0 1-7 16,-1 6-6-16,1 5-6 0,-3 6-7 16,2 3-6-16,-1 8-4 0,-2 2-3 15,-1 6 0-15,2 3-2 0,0 1-2 16,-1 2 0-16,2 1-2 0,0-1 0 16,2-1-2-16,2-4-1 0,-1-2-2 0,-1-3-3 15,1-5-8-15,0-4-13 16,1-6-22-16,0-4-20 0,2-3 39 15,-1-6-171-15,2-2-142 0,4-3-333 0</inkml:trace>
  <inkml:trace contextRef="#ctx0" brushRef="#br0" timeOffset="117688.4216">22875 6167 643 0,'-6'-3'165'0,"4"0"10"0,-3 1-89 16,1 2-24-16,3 0-10 0,2 1-8 15,2 4-9-15,2-1-10 0,0 1-9 16,3 0-4-16,4-1-2 0,4 0-3 15,3 0-1-15,0-2-2 0,5 1-1 0,1-2 0 16,2 0-1-16,1-1-1 0,-4 3 0 16,0-3-1-16,-3 1 1 0,-5-1-1 15,-5 1 0-15,-4 0 1 0,-2 3-1 16,-5 0 1-16,-2 0 0 0,-6 3-1 16,-1 0 1-16,-4 2-1 0,-1 0 0 0,-6 5 0 15,-3 1 0-15,-3 0-1 0,-1 3 0 16,1 0 0-16,2 0 1 0,1 2-1 15,2 0 0-15,4-5 1 0,4 1 0 16,5 3-1-16,2-7 1 0,2-1-1 16,3-4 0-16,3-1 1 0,3-2-1 15,2-1 0-15,2-6 1 0,1 3 0 16,2 0 0-16,4-2 0 0,2-2 0 16,2 0 0-16,2 1-4 0,1 0-9 15,2 0-16-15,-2 0-17 0,0 3-15 16,-2 0 56-16,-4 1-187 0,-4-1-140 15,2 4-332-15</inkml:trace>
  <inkml:trace contextRef="#ctx0" brushRef="#br0" timeOffset="118032.1333">23411 6301 496 0,'3'-26'119'0,"4"-2"5"16,-3-4-68-16,0 0-17 0,1 5 5 16,-1 1 6-16,-2 3 4 0,1 5 1 15,-3 6-1-15,0 3-1 0,0 6-6 16,-3 1-8-16,1 6-8 0,-1 5-8 15,-2 4-7-15,2 4-4 0,-2 4-3 16,-1 5-2-16,0 2-1 0,-1 6-1 0,1 1 0 16,1 1-2-16,0 2 0 15,2 1-1-15,0-1 0 0,2-1 0 0,0-5-3 16,1-3-5-16,1-4-12 0,0-4-24 16,-1-4-21-16,2-5-131 0,-2-1-147 15,1-1-349-15</inkml:trace>
  <inkml:trace contextRef="#ctx0" brushRef="#br0" timeOffset="120418.5681">23739 6185 509 0,'-4'-3'127'0,"1"2"7"0,-1-1-62 16,0-1-22-16,1 2-3 0,-1 0 0 15,2-1-1-15,0 1-3 0,1 0-3 16,0 1-5-16,1 0-6 0,0-1-4 15,1-1-5-15,2 2-5 0,-1 0-2 0,4 0-4 16,0 0 0-16,2 0-2 0,0 2-1 16,2 0-1-16,1-1-2 0,1 2-1 15,0-1 0-15,2 2-1 0,2 0 0 16,0-1 0-16,1 1-1 0,0 0 0 16,-1 1 1-16,-1-1-1 0,-1 1 0 15,-1 0 1-15,-2 1-1 0,-3 1 0 16,-2 0 0-16,-2-1 0 0,-3 1 0 15,-2 1 1-15,-4 1-1 0,-1 3 0 16,-3-1 0-16,-2 1 1 0,-1 1-1 0,-1 1 0 16,-2-2 0-16,-2 1 0 0,-3 0-1 15,1-1 0-15,-1 1-3 0,3 2-2 16,0-1-6-16,2-1-10 0,4-1-11 16,2-1-13-16,5-1-11 0,0-3 3 15,1-2-125-15,3 0-122 0,3-2-284 16</inkml:trace>
  <inkml:trace contextRef="#ctx0" brushRef="#br0" timeOffset="121310.499">24216 6209 595 0,'-3'-8'145'0,"1"-2"6"15,0 1-89-15,1-1-14 0,2-1-5 16,1 0-4-16,1-1-5 0,3 0-5 0,1 0-5 16,1-2-5-16,2 1-3 0,1 0-1 15,2 0-3-15,1 2-2 0,1 1-1 16,-2 2-2-16,2 1-1 0,-1 4 0 16,1 0-2-16,0 4-1 0,-2 2 0 15,0 1-1-15,1 2 0 0,-1 2-1 16,-4 1 0-16,-3-1 0 0,-1 3 0 15,-1 4 0-15,-3 0 1 0,-1 0 0 16,-2 2-1-16,-3 0 1 0,1 2-1 0,-6 0 1 16,-2-1-1-16,0 1 0 15,-5-1-1-15,-3 2 1 0,-1-1 0 16,2 0-1-16,-2-2 1 0,3-1-1 0,-1 1 1 16,3-3-1-16,4-1 0 0,2-1 0 15,4 0 0-15,1-3 0 0,2-3 0 16,1 0 0-16,4-1-1 0,0-3 1 15,3 0 0-15,0-1 0 0,1 0-1 16,0-3 1-16,4 3 1 0,2-2-1 16,0 1 0-16,3 0 1 0,0 0 0 15,-1 0 0-15,5 3 2 0,-3-3-1 16,-2 0 1-16,1 0-1 0,-3 0 1 0,1 0 0 16,-1 0 0-16,-2 0 0 15,-1 2-1-15,1-1 1 0,-2 0 0 0,-1 0 1 16,-2 0 0-16,0-1 0 0,-2 0 0 15,0 2 1-15,-1-2 0 0,-2 0 0 16,0-2 1-16,0 2-1 0,0 0 1 16,0 0-1-16,0 0-1 0,0 0 0 15,0 0-1-15,0 2-1 0,0-2 0 16,0 0-1-16,-1 1-1 0,1-1-1 16,-1 1-2-16,-2 2-8 0,2-1-13 0,-2 2-22 15,-2 1-22-15,0 2-133 0,-3 0-150 16,-3 3-349-16</inkml:trace>
  <inkml:trace contextRef="#ctx0" brushRef="#br0" timeOffset="126651.5152">25113 4838 595 0,'-13'-4'138'0,"1"5"5"0,-6 2-96 16,-1 8-7-16,-2 5 0 0,1 6-2 0,1 4-2 15,4 5-4-15,0-1-3 0,3 2-5 16,2-4-4-16,7-2-4 0,2-4-3 16,1-5-4-16,6-4-2 0,1-5-1 15,5-4-1-15,4-4-2 0,1-5 0 16,0-6-1-16,-1-6 0 0,2 0 0 16,-3-5 0-16,0-4-1 0,-4-2 0 15,-1-3 0-15,-3 2 0 0,2 3 0 16,-4-1-1-16,-2 6 0 0,-4 5 0 15,5 5 0-15,0 6 0 0,-1 5 0 16,0 6-1-16,-1 7 1 0,-1 5 0 0,4 5 0 16,-5 3 0-16,2 3 1 0,-4 1-1 15,5 0 0-15,0-1-2 0,4-2-8 16,0-5-16-16,3-3-17 0,0-2-15 16,3-2-122-16,-2-5-133 0,2-4-311 15</inkml:trace>
  <inkml:trace contextRef="#ctx0" brushRef="#br0" timeOffset="127112.5537">25233 4613 529 0,'-9'-6'127'16,"-7"2"5"-16,-6 4-78 0,-5 5-11 16,-6 4-5-16,-3 7-3 0,-2 6-1 15,0 8-1-15,1 7-1 0,4 6-3 16,5 6-2-16,6 4-4 0,6 1-4 15,3-1-4-15,5-4-5 0,6-3-3 0,4-7-3 16,6-5-2-16,5-6-1 0,2-7 0 16,7-5-1-16,4-5 1 0,5-6 0 15,5-6-1-15,1-9 1 16,3-3 0-16,2-9-1 0,-2-7 1 0,-2-5-1 16,-2-8-2-16,-7-5-1 0,-2-5 0 15,-6-5-1-15,-4-3-1 0,-5-3 1 16,-2 3 0-16,-5 5 1 0,-9 6-1 15,-7 6 0-15,-7 14-3 0,-8 10-5 16,-9 16-10-16,-9 11-7 0,-9 12-9 0,-3 13-11 16,-1 11-89-16,-2 9-23 0,4 10-95 15,5 13-195-15</inkml:trace>
  <inkml:trace contextRef="#ctx0" brushRef="#br0" timeOffset="127766.7366">24953 6073 581 0,'0'-11'135'0,"-3"3"3"0,3 4-94 16,-1 6-10-16,0 4-4 0,0 7 0 15,-2 5-1-15,0 5-1 0,-1 7 1 16,-2 4 0-16,0 4-3 0,0 5-4 0,-1 1-3 15,1 3-5-15,1-2-5 0,2-1-4 16,-1-2-3-16,0-7-6 0,1-4-10 16,-1-7-12-16,0-5-14 0,1-5-14 15,0-6-119-15,1-3-126 0,1-3-294 16</inkml:trace>
  <inkml:trace contextRef="#ctx0" brushRef="#br0" timeOffset="128478.8904">24911 6164 501 0,'-1'-9'116'16,"-1"1"5"-16,2-1-76 0,1 2-15 0,2-1-2 16,1 2 0-16,1 0-2 0,0 0-1 15,1 1-1-15,0 1-2 0,-1 1-2 16,0 0-1-16,-1 1-3 0,-2 2-2 16,2 0-2-16,-2 1-3 0,-1 0-2 15,1 2-2-15,-1 0-1 0,-1 0-2 16,1 1 0-16,-2-1 0 0,1 1-1 15,-1 0 0-15,-1-2 0 0,1 2 0 16,0-1 0-16,-1 0 1 0,-1-1-1 16,1 1 1-16,-1-1 0 0,1-1 1 15,-2 1 0-15,0-1 1 0,1 0 0 0,-1-1 1 16,-1 1 1-16,2-1 1 0,0 0 1 16,1 0-1-16,-1 0 1 0,2-1-1 15,0 1-1-15,1 0-1 0,1-1-2 16,1 1 0-16,2-1-1 0,1-1-1 15,2 1 1-15,3-1 1 0,2-1 1 16,3 1-1-16,2 1 1 0,4-1 0 0,1 1-1 16,1 1 1-16,2 0-1 15,-1 0 0-15,-2 1 0 0,-2 1 0 0,-5-1-1 16,-3 0 1-16,-3 0-1 0,-5 1 2 16,-2 0-1-16,-6-1 1 0,-1 3-1 15,-1 1 0-15,-3 1 0 0,-3-1-1 16,-1 0 0-16,-1 1-1 0,-1-1-1 15,4 1 0-15,0 0 0 0,3-1 0 16,5 2 0-16,5 2-1 0,4-2 1 16,0 2 0-16,1-1 0 0,2 1 0 15,1-1 0-15,-1 0 0 0,-1-1 0 0,-1 2 0 16,0-2 0-16,0 2 0 0,-3-2 0 16,-1 2 0-16,-2-2 0 0,-2 3 0 15,-5-2-1-15,-2 2 0 0,-4-1-1 16,-4-2-2-16,-5 0-6 0,-3-1-8 15,-2-1-6-15,-1 0-7 0,-2-2-8 16,3-1-4-16,2-1-8 0,2-2 22 0,6-3-131 16,1-4-112-16,5-3-284 0</inkml:trace>
  <inkml:trace contextRef="#ctx0" brushRef="#br0" timeOffset="128837.4807">25055 5818 542 0,'-32'3'126'0,"-5"4"5"0,-1 5-87 15,-1 10-10-15,1 7-5 16,4 6-1-16,-1 9-1 0,5 4-4 0,4 6-4 16,3 5-3-16,5 3-3 0,5 4-4 15,6 3-2-15,3 0-3 0,6-2-2 16,3-6 0-16,9-2 0 0,5-8-1 15,7-8 1-15,6-7 0 0,6-7 0 16,7-7-1-16,5-6 1 0,4-10-2 0,3-6 1 16,-3-10 0-16,-3-8-1 0,-1-8 1 15,-2-5-1-15,-9-6 1 0,-7-6 0 16,-6-9-1-16,-8-4 1 16,-6-5-1-16,-5-5 1 0,-9-5 0 0,-7-4-1 15,-7-5 1-15,-6 4 0 0,-5 7 0 16,-5 11 0-16,-10 11-1 0,-7 13-4 15,-2 15-10-15,-2 16-12 0,0 15-129 16,-3 9-125-16,7 10-320 0</inkml:trace>
  <inkml:trace contextRef="#ctx0" brushRef="#br0" timeOffset="130340.9184">832 8233 485 0,'-3'-15'141'0,"3"3"10"0,-3 4-9 15,-4 2-73-15,-1 8-8 0,-4 4-2 16,-3 5-5-16,-3 6-5 0,-2 7-6 16,-2 6-7-16,1 3-7 0,4 2-5 15,3 2-5-15,7 0-4 0,6-4-3 0,7-5-4 16,5-2-2-16,7-4-1 0,7-5-2 16,3-7 0-16,3-7-2 0,2-6 1 15,0-8-1-15,-1-9 1 0,-4-8-1 16,-5-5 0-16,-3-5 0 0,-4-3-1 15,-4-1 1-15,-5-1 0 0,-1 4-1 16,-3 2 0-16,-3 4 1 0,-3 6-1 16,-1 5 0-16,-3 7 0 0,1 5 0 15,1 10-1-15,0 6 0 0,1 7 1 16,1 5-1-16,2 5 1 0,1 4-1 0,0 5 0 16,2 0 0-16,1 0-1 0,3 2 0 15,2-2-2-15,4-4-5 0,0 0-9 16,2-2-9-16,4-3-18 0,2-2-18 15,0-1-16-15,-2-3-120 0,0 0-135 16,-4-2-303-16</inkml:trace>
  <inkml:trace contextRef="#ctx0" brushRef="#br0" timeOffset="130747.1378">826 7945 565 0,'-29'-12'137'0,"-2"9"6"16,-6 8-85-16,-2 11-10 0,-3 8-5 16,-3 13-5-16,4 9-3 0,1 12-5 15,4 11-1-15,3 8-2 0,6 9-3 16,5 6-3-16,10 1-2 0,6 2-2 15,10-2-3-15,0-7-4 0,14-6-4 16,7-8-2-16,14-13-2 0,8-14-1 16,9-9 0-16,8-15 0 0,10-13 0 15,-2-15-1-15,5-13 0 0,1-13-2 16,1-11 0-16,-3-14-1 0,-5-9 0 0,-5-8 1 16,-5-6-1-16,-13-7 1 0,-11-1 2 15,-13-4 0-15,-10-2 1 0,-14 2 2 16,-16-1 1-16,-16 1 1 0,-12 7 0 15,-14 10 5-15,-10 15 0 0,-12 14 0 16,-12 19-1-16,-8 22-3 0,-1 21-12 16,2 22-18-16,0 17-28 0,-4 10 14 15,-2 17-152-15,7 7-146 0,6 19-337 0</inkml:trace>
  <inkml:trace contextRef="#ctx0" brushRef="#br0" timeOffset="135542.1698">2008 7718 560 0,'-6'-8'143'15,"-1"3"7"-15,-1 2-65 0,-3 7-30 16,0 6-8-16,-1 1-3 0,-2 4-3 0,-1 2-4 15,1 5-4-15,-1-3-5 0,4 3-5 16,2 0-4-16,3 4-6 16,3 0-4-16,3 0-3 0,2-2-2 0,2 1-3 15,4-2 0-15,1-5-3 0,4-2-3 16,1-6-5-16,2-3-11 0,2-3-11 16,2-3-15-16,0-4-13 0,0-1-46 15,-2-4-74-15,1 0-115 0,-2-4-245 16</inkml:trace>
  <inkml:trace contextRef="#ctx0" brushRef="#br0" timeOffset="135725.6793">1937 7876 744 0,'-10'1'178'0,"1"-1"3"0,3 3-120 15,2-3-18-15,6 1-13 0,1 0-11 16,5 1-10-16,3-1-6 0,1-1-6 0,4 0-11 15,2-1-15-15,4-1-17 16,4-1-13-16,1-1-123 0,1-1-133 16,2 0-304-16</inkml:trace>
  <inkml:trace contextRef="#ctx0" brushRef="#br0" timeOffset="135992.9633">2341 7866 580 0,'-3'-6'157'0,"1"0"5"16,-1 3-40-16,3 0-69 0,0 1-13 16,2 2-8-16,1 2-6 0,1 2-5 15,0 2-4-15,-1 4-3 0,4 2-1 16,-1 3-1-16,-1 2-2 0,-2-1-3 15,5 3-2-15,-2-2 0 0,1 2-3 16,-2-4-1-16,1-2-6 0,0-2-16 0,-1-2-17 16,0-3-18-16,-1-1-6 0,-4-5-121 15,0-2-131-15,0-4-285 0</inkml:trace>
  <inkml:trace contextRef="#ctx0" brushRef="#br0" timeOffset="136201.4071">2292 7521 571 0,'-17'-39'156'0,"1"7"12"16,0 9-64-16,4 10-30 0,3 12-12 16,4 12-9-16,1 6-11 0,3 8-11 15,5 7-13-15,1 7-6 0,1 9-5 16,0 2-2-16,0 4-1 0,2 6-2 16,-2 4-1-16,0-1 0 0,-4 0 0 15,2-4-1-15,-3-3-2 0,0-5-8 16,-1-4-18-16,2-7-18 0,-2-3-16 15,3-6-126-15,0-8-139 0,-1-7-321 16</inkml:trace>
  <inkml:trace contextRef="#ctx0" brushRef="#br0" timeOffset="136433.5738">2647 7887 748 0,'-6'3'196'15,"0"-3"5"-15,1 0-69 0,1 0-72 16,2 0-22-16,-1 0-14 0,3 0-12 16,2-1-19-16,-1-1-24 0,1 2-30 15,3 0 95-15,0-1-238 0,0-1-163 16,2-1-407-16</inkml:trace>
  <inkml:trace contextRef="#ctx0" brushRef="#br0" timeOffset="137402.4279">3253 7798 672 0,'-14'-9'177'15,"0"1"9"-15,2 2-94 0,5 1-19 0,0 0-15 16,7 4-12-16,7 1-13 0,4 2-14 16,2 0-9-16,7 1-6 0,2-1-1 15,3 1-1-15,1-3-1 0,0 0-1 16,-3-3 1-16,0 1-1 0,0-2 0 15,-6-1 0-15,-3 0 0 0,-1 1 0 16,-6 1 0-16,-3 3 0 0,-6 3 0 0,-4 1 1 16,-2 7-1-16,-3 4 0 0,-3 4 0 15,1 1 0-15,-1 6 0 0,3 1 1 32,1 1-1-32,6 0-1 0,2-2 1 0,5 0 0 0,3-4-2 0,2-4 1 15,6-1-2-15,3-2-1 0,0-6-1 16,2-4-2-16,1-4 0 0,1-5 0 15,3 0 0-15,-4-4 1 0,-2-4 1 16,0 1 2-16,-5-3 1 0,1 4 2 16,-6-2 1-16,-3 0 3 0,-5 2 3 15,0 3 1-15,-3 1 2 0,-3 6 2 0,-4-3 0 16,1 6 1-16,-1 0-3 0,2 5-3 16,2-1-2-16,3 5-1 0,3-2-1 15,5 3-1-15,1 1-2 0,4-2-1 16,3-1-1-16,5-2-1 0,-4-6-1 15,0-5 0-15,2 1 1 0,-3-4 0 16,1-1 1-16,-5-3 0 0,-4-1 2 0,-1-1 0 16,-3 4 0-16,-4-4 1 0,-2-1-2 15,-6-3-8-15,-2 5-11 0,0 3-21 16,-2 2-19-16,3 4-16 0,1 1-123 16,4 1-141-16,7 3-307 0</inkml:trace>
  <inkml:trace contextRef="#ctx0" brushRef="#br0" timeOffset="137873.7395">4361 7879 690 0,'1'6'171'0,"0"1"6"0,4 4-102 0,1 1-17 16,3 1-7-16,2 0-6 15,3-1-8-15,2-2-9 0,0-2-4 0,1-6-4 16,-2-3-4-16,1-4-2 0,0-6-1 16,-1-4 1-16,-2-4-1 0,-1-2-1 15,-1 1-1-15,1 3-2 0,-1 2-1 16,-3 4-3-16,1 5-2 0,-2 4-1 15,-1 3-2-15,0 4-1 0,-2 3-6 16,0 5-7-16,-2 4-9 0,1 4-8 16,-2 2-8-16,2 1-18 0,1 1-13 0,1-3-10 15,0-4-119-15,-1-4-132 0,-2-6-312 16</inkml:trace>
  <inkml:trace contextRef="#ctx0" brushRef="#br0" timeOffset="138068.9993">4418 7510 688 0,'-13'-16'173'0,"1"11"6"15,1 10-103-15,3 9-16 0,2 9-9 0,4 7-11 16,0 11-12-16,4 9-8 0,1 5-5 16,1 6-4-16,2 7-4 0,1 2-2 15,-2-2-4-15,0-2-6 0,1-4-11 16,0-6-22-16,1-7-23 0,0-6-133 15,-1-9-148-15,6-7-355 0</inkml:trace>
  <inkml:trace contextRef="#ctx0" brushRef="#br0" timeOffset="138488.9196">4772 7914 554 0,'2'4'141'0,"-2"2"4"16,2-1-44-16,0 0-62 0,3 1-9 0,1-1-6 16,4 1-4-16,1-1-4 0,5-1-2 15,-2-2-4-15,0-2-2 0,1-1 1 16,0-3 0-16,-4-2 1 0,0-1 3 15,-4-3 4-15,1-1 1 0,-5-1 3 16,0-1 2-16,-3 2 1 0,0 0 1 16,-2 0-2-16,0 1-2 0,-2 2 1 0,2 1-1 15,-2-2-1-15,-1 4 0 0,2 1-3 16,-4 2-2-16,3 2-2 0,-1 5-3 16,0 1-3-16,1 4-3 0,0 3-1 15,0 3-2-15,4 3 0 0,-4 1-1 16,3 0 1-16,3 2-1 0,-2-2-1 15,3-3-2-15,0-1-2 16,1-4-7-16,2-2-9 0,-1-2-12 0,0-4-19 16,0-3-17-16,0-3-11 0,-1-2-124 15,-1-6-136-15,1-4-309 0</inkml:trace>
  <inkml:trace contextRef="#ctx0" brushRef="#br0" timeOffset="139120.8922">4982 7830 672 0,'-8'-3'173'0,"1"1"10"0,-2 2-96 16,1 1-14-16,-2 3-8 0,0 2-10 15,-1 2-10-15,3 3-12 0,-3 5-8 16,1 2-8-16,3 4-5 0,2 1-4 16,3 0-2-16,5 2-2 0,2-3-2 15,5-3-1-15,2 0 0 0,3-7-1 16,0-4 0-16,3 0 0 0,0-6-1 0,2-5 0 16,0-4 0-16,0-4 0 0,-2-2-1 15,1-3 1-15,-3-1 1 0,-7-4-1 16,-5 0 1-16,-5-1 1 0,-8 0-1 15,-3 3 1-15,-5 1-1 0,-3 4-1 16,0 4-7-16,0 6-14 0,-1 5-17 16,4 6-18-16,1 4-18 0,4 2-128 0,2 3-4 15,8 1-113-15,2 0-203 0</inkml:trace>
  <inkml:trace contextRef="#ctx0" brushRef="#br0" timeOffset="139433.1074">5271 7855 753 0,'4'-7'180'16,"0"5"4"-16,3 2-116 0,0 3-23 0,1 5-12 15,3 5-13-15,2 6-8 0,1 3-6 16,1 1-3-16,0 0-1 0,0 3-2 15,-2-3 1-15,-1-3 0 0,-1-3 0 16,-3-5 2-16,-2-2 2 0,0-5 3 0,0-4 4 16,-2-5 5-16,-1-5 5 15,1-6 1-15,-2-5 1 0,0-4-3 0,1-4-2 16,-1-3-5-16,4 0-5 16,1 2-10-16,3 2-10 0,0 2-13 0,-2 6-15 15,1 5-25-15,-1 6-18 0,-1 3-132 16,-5 6-144-16,2 3-334 0</inkml:trace>
  <inkml:trace contextRef="#ctx0" brushRef="#br0" timeOffset="139649.5237">5718 8032 745 0,'-3'-5'197'0,"1"1"6"0,1 1-85 16,1 0-44-16,0 2-16 0,0-2-16 16,0-1-15-16,1 2-8 0,0 2-9 15,0 0-10-15,1 2-16 0,-1-2-26 0,0 2-31 16,-2 3-142-16,2-3-164 0,-3 0-388 16</inkml:trace>
  <inkml:trace contextRef="#ctx0" brushRef="#br0" timeOffset="140174.6839">6381 7778 622 0,'-20'9'149'0,"-1"2"2"0,2 2-96 16,1 1-19-16,5 1-11 0,4 0-7 15,5 3-9-15,1-4-4 0,6 1-5 16,1-2-4-16,5 1-6 0,2-1-7 0,2-3-7 16,2-2-6-16,1-4-11 0,-1-2-36 15,-2-2-72-15,1-4-96 16,-3-1-227-16</inkml:trace>
  <inkml:trace contextRef="#ctx0" brushRef="#br0" timeOffset="140384.6313">6386 7828 581 0,'-5'-4'153'0,"0"-1"12"0,1 0-71 0,2 2-19 15,-1 5-8-15,2 1-6 0,1 2-9 16,0 4-8-16,2 2-9 0,4 5-10 15,-2 0-5-15,1 2-6 0,1 2-4 16,-1 0-3-16,1 1-2 0,0 0-3 16,-2-3-4-16,1 0-10 0,0-3-12 15,-2-1-22-15,1-3-22 0,1-4-69 16,-2-2-65-16,0-5-127 0,6-3-260 16</inkml:trace>
  <inkml:trace contextRef="#ctx0" brushRef="#br0" timeOffset="140694.8942">6536 7778 601 0,'-2'1'148'0,"-1"2"6"0,0 1-78 16,-1-2-24-16,0 2-5 0,1 1-2 0,-1-2-1 15,1 1-2-15,-1-2-1 0,0 1-3 16,-1 1-2-16,-1 0-4 0,-1 0-1 15,0 2-5-15,0 2-2 0,0-1-3 16,-1 2-1-16,1 3-3 0,1 0-2 16,1 2-3-16,1-1-3 0,2 2-2 15,1-2-1-15,3 1-3 0,1-3 0 0,1-2-2 16,5 1-2-16,-2-2-2 0,4-4-4 16,2 0-4-16,0-3-6 15,2 1-12-15,3-2-13 0,2-7-22 0,2 4-15 16,0-3-14-16,2 1-118 0,2-1-136 15,-1-4-299-15</inkml:trace>
  <inkml:trace contextRef="#ctx0" brushRef="#br0" timeOffset="141126.12">6746 7879 610 0,'0'-4'160'0,"-2"3"10"15,1 1-71-15,1 0-31 0,0 2-7 16,-1 3-5-16,2 1-8 0,0 3-6 0,2 1-7 16,1 1-4-16,0 0-4 0,4-2-3 15,2 0-4-15,1 0-3 0,3-4-3 16,2-3-4-16,3-2-4 0,-1-1-2 15,0-4-2-15,1-2-5 0,-1-5-5 16,-3 0-7-16,-3-2-8 0,-2-1-10 16,-3 0-8-16,-2-1-11 0,-1 0-5 15,-4 0-4-15,-3 0-1 16,0 2 0-16,-3-3 3 0,-4-3 1 0,-1-2 9 16,-2 0 6-16,0-3 7 0,0-2 8 15,-1-2 7-15,1-2 11 0,0 1 14 0,4 2 9 16,0 1 8-16,0 2 6 0,4 7 4 15,1 4 2-15,1 5-3 0,2 4-6 16,1 5-6-16,2 5-6 0,2 2-8 16,2 4-10-16,3 2-12 0,-1 5-51 15,2 1-75-15,0 2-109 0,0 2-256 16</inkml:trace>
  <inkml:trace contextRef="#ctx0" brushRef="#br0" timeOffset="141350.9061">7063 7737 734 0,'2'3'173'0,"-3"2"3"0,2 5-119 15,2 3-19-15,2 2-9 0,1 5-6 0,-1 1-8 16,1 2-8-16,0 1-4 0,4 3-4 15,-3-1-11-15,3 0-14 0,0-4-18 16,0-4-14-16,2-3-122 0,-1-4-133 16,1-9-307-16</inkml:trace>
  <inkml:trace contextRef="#ctx0" brushRef="#br0" timeOffset="141598.2614">7319 7793 646 0,'-11'-1'175'16,"-4"2"8"-16,-1 3-68 0,2 3-42 16,-2 0-12-16,-4 3-10 0,2 1-10 15,-2 3-8-15,2-1-5 0,2 1-5 16,0-1-3-16,2 3-4 0,7 0-2 16,2 0-3-16,4-4-4 0,5 8-3 15,2-6-2-15,2-1-2 0,6-4-5 16,2 0-4-16,2-3-7 0,3-1-7 0,0-10-11 15,2 4-16-15,3-3-13 16,1-1-11-16,-2-3-9 0,0-1-116 0,-2-1-128 16,0-1-292-16</inkml:trace>
  <inkml:trace contextRef="#ctx0" brushRef="#br0" timeOffset="142032.4993">7479 7879 544 0,'2'-6'152'0,"-5"-2"12"0,2 2-39 0,-4 1-46 16,4 2-5-16,0-1-7 0,-1 1-8 16,0 1-9-16,1 2-9 0,-1 2-11 15,4 1-9-15,-4 4-8 0,2 4-4 16,0 3-3-16,3 3-2 0,1 2-1 16,2 5-2-16,4-1-1 0,-2 0 1 0,4-1-2 15,-1 2 1-15,3-4-1 0,1-1-1 16,-2-2-1-16,0-1-1 15,0-3-1-15,-2 0 0 0,-4-2 0 16,-4-2 1-16,-7 0 1 0,-5 0 0 0,-1-3 2 16,-5 0-2-16,-4-1-4 0,1-2-6 15,-1-1-6-15,4-2-8 0,1 0-13 16,3-2-15-16,4 0-10 0,4-3-8 16,4-2-12-16,4-2-96 0,3-2-113 15,3-4-249-15</inkml:trace>
  <inkml:trace contextRef="#ctx0" brushRef="#br0" timeOffset="142266.8717">7631 7933 675 0,'0'-3'174'0,"-1"4"7"0,-1 2-86 15,-3 2-28-15,3 2-12 0,0 3-10 16,4 5-11-16,2-1-10 0,3 0-6 16,2-3-6-16,7 0-5 0,4-3-3 15,2-2-1-15,1-4-2 0,5-4 0 16,3-2 0-16,1-4-1 0,-4-3 0 15,-3-2 0-15,-2-3 0 0,-8-3 1 0,-6 2 1 16,-8 1 2-16,-7 2 1 0,-6 1-1 16,-9 5 1-16,-5 2-3 0,-3 3-10 15,-7 5-16-15,-3 0-26 16,0 4-21-16,1 3-17 0,6-1-116 0,11-2-138 16,7 0-290-16</inkml:trace>
  <inkml:trace contextRef="#ctx0" brushRef="#br0" timeOffset="142832.162">8496 7884 686 0,'-2'-3'182'15,"2"-1"9"-15,-2 3-92 0,4 0-26 16,3 1-13-16,1-1-13 0,3 1-18 16,1 0-10-16,1 1-9 0,3-1-5 15,2 0-8-15,0 0-14 0,-2 0-21 16,1 0-19-16,1 1-15 0,-4 2 27 15,-3-3-155-15,-7 1-133 0,-1 1-302 0</inkml:trace>
  <inkml:trace contextRef="#ctx0" brushRef="#br0" timeOffset="142965.8053">8496 7985 683 0,'-7'13'173'0,"-1"-2"3"15,6-3-96-15,3 1-30 0,4-3-14 0,2-3-13 16,7 1-19-16,-2-5-20 0,2-3-19 15,0-3-13-15,3 0 8 0,2-3-137 16,0 0-128-16,-1 0-298 0</inkml:trace>
  <inkml:trace contextRef="#ctx0" brushRef="#br0" timeOffset="143162.2789">8693 7810 544 0,'3'-6'143'0,"-1"4"5"0,2 2-42 0,3 3-64 16,-1 2-9-16,4 1-8 0,1 2-4 15,3-1-2-15,3 0-3 0,2 1-3 16,5-1-1-16,3 2 0 0,1 2-2 16,1 0-2-16,-1 2-3 0,-1 2-3 15,-5 1 0-15,-5 1-1 0,-4 1-4 16,-8-2-8-16,-4 1-7 0,-7 0-11 16,-7-1-9-16,-2-1 2 0,-5 0-130 15,0-5-119-15,1-1-290 0</inkml:trace>
  <inkml:trace contextRef="#ctx0" brushRef="#br0" timeOffset="190133.9969">9812 7824 527 0,'6'-10'133'0,"-4"-1"8"16,-3 3-69-16,-4 1-17 15,-3 3-4-15,-4 3-1 0,-5 1-1 0,-2 5-1 16,-7 2 0-16,-3 6 0 0,-1 4 1 16,1 5-2-16,1 4-5 0,3 3-5 15,4 0-5-15,7 2-8 0,5 1-7 16,4 0-7-16,5-3-4 0,3-3-2 15,3-2-3-15,4-3-2 0,5-2-3 16,5-5-3-16,5-3-7 0,3-5-10 0,1-3-10 16,3-3-18-16,0-5-17 15,-4-4-11-15,-2-2 9 0,-7-1-128 0,-4-1-125 16,-5-1-287-16</inkml:trace>
  <inkml:trace contextRef="#ctx0" brushRef="#br0" timeOffset="190320.54">9548 8028 775 0,'-5'1'190'0,"0"-2"5"15,4-1-119-15,1-1-18 0,4-2-13 0,3-1-17 16,6-2-12-16,1-2-7 0,7 0-3 16,6 0-6-16,2-1-10 0,3 0-15 15,3 3-21-15,-2 1-21 0,0 4 12 16,-4 2-145-16,-4 1-140 0,-3 3-314 15</inkml:trace>
  <inkml:trace contextRef="#ctx0" brushRef="#br0" timeOffset="190640.2315">10015 7985 744 0,'-4'-14'192'16,"-1"3"7"-16,0 1-104 0,2 9-23 15,-1 1-12-15,2 6-16 0,-1 3-14 16,2 7-9-16,0 3-7 0,1 3-5 0,0 0-2 16,3 1-3-16,4 0-2 0,0-3 0 15,4-2-2-15,4-4 1 0,1-3-1 16,4-6 1-16,1-4-1 0,3-3 1 15,-4-6-1-15,0-3 0 0,-3-2 1 16,-3-3-1-16,-5-1-2 0,-4 1-2 16,-4-3-5-16,-1 1-10 0,-6-2-12 0,3 4-17 15,-5 2-18-15,2 1-16 0,0 5 142 16,1 3-264-16,0 4-148 16,8 4-389-16</inkml:trace>
  <inkml:trace contextRef="#ctx0" brushRef="#br0" timeOffset="191807.7307">10450 7926 703 0,'-15'9'187'0,"-2"2"7"0,1 4-90 16,0 2-30-16,0 0-16 0,9 4-12 16,-4-2-16-16,6 0-10 0,2-3-7 15,5 0-5-15,3-3-4 0,2 1-1 16,5-5-3-16,2-1-2 0,0-3-2 16,4-4-2-16,-1-5-1 0,0-2-2 0,-2-4-1 15,-2-1 0-15,-1-3 0 0,-4-2 2 16,-4-1 1-16,-1-2 1 0,-3 0 3 15,-4-2 0-15,-1 0 2 0,-1 1 1 16,0 1-1-16,-2 3 0 0,0 1 0 16,1 4 0-16,1 4 0 0,0 2-1 15,1 2 0-15,0 3-1 0,2 2 0 16,2 1-1-16,1 0-1 0,0 0-1 16,3 1 2-16,-1-1-1 0,0-1 2 0,2 0 0 15,1 0 2-15,-1-1 1 0,2-1 2 16,0-1 0-16,1-1 0 0,1 1 1 15,1 0 1-15,4-1-1 16,0 0 1-16,2 1-1 0,2 1 0 0,3 0-1 16,3 0-1-16,1 1 0 0,2 2 0 15,0-2-2-15,1-1 0 0,-1 1-2 16,-3-1-1-16,-2-1-1 0,-4-3-1 16,-4-1 1-16,-3 2-1 0,-5-1 2 15,-1-2 1-15,-4 1 1 0,0 0 1 0,-5 0 0 16,2 2 1-16,-2-1 0 0,-1 0 0 15,0 3 0-15,-1 0 1 0,-2 0 0 16,1 2 0-16,-1-1 1 0,0 2 0 16,2 1 1-16,1 0 0 0,1 1-1 15,0 0 1-15,4 1-1 0,-1-2 0 16,0 0 0-16,2-1 1 0,0-1 0 16,-1 1 0-16,1-1 0 0,0-1 0 15,0-1 1-15,1 1-1 0,-1 0 0 16,0 0 0-16,2 0 0 0,-1 1 0 0,-1 0-1 15,-1 0 0-15,1 2 0 0,0-1 0 16,0 1 0-16,-2 0-1 0,0 0 1 16,2-1 0-16,-3 2-1 0,2-2 0 15,0 0 0-15,0 0 0 0,-2 0-1 16,2 0 1-16,-1-1-1 0,-1 0 0 16,1-1 1-16,-2-2 0 0,2 0 0 0,0 0 1 15,1-2 1-15,-1 1 1 0,3-1 2 16,0 0 1-16,4 2 2 0,-3-2 0 15,3 2 2-15,3-1-1 0,4 5 0 16,-1-4-2-16,1 4-1 0,3 0-1 16,3 2-1-16,-1-2-3 0,2 1 0 15,0-1-1-15,3-2-1 0,1 0 0 16,1-1-1-16,-6-4-2 0,2 2-3 0,-4 1-2 16,-4 0-4-16,-4-2-2 0,-4 1 0 15,-2 1-1-15,-5-1 2 0,-3 2 2 16,-2 0 2-16,-4 1 4 0,0 2 2 15,-4 2 2-15,2 4 3 0,-2 1 2 16,-1 4 2-16,1 1 1 0,3 2 2 16,1 4 0-16,5 3 0 0,-1-1-2 15,4 1-2-15,2 1-1 0,4 0-2 16,-2-1-3-16,4-2-6 0,3-4-8 16,2-2-12-16,6-3-19 0,2-4-16 0,4-5-14 15,4-3 16-15,0-2-138 0,2-7-126 16,0 1-292-16</inkml:trace>
  <inkml:trace contextRef="#ctx0" brushRef="#br0" timeOffset="192121.6808">11186 7964 699 0,'-17'0'186'0,"-3"2"10"16,3 5-93-16,-4-1-25 0,5 4-9 15,0 3-12-15,3 2-17 0,2 0-12 16,2 0-9-16,3-3-7 0,3 1-5 15,0-1-2-15,6 2-3 0,1-5-2 16,3-2-2-16,1-2-3 0,3-3-3 16,6-2-2-16,0-2-1 0,2-6-1 15,4 1 1-15,2-3 2 0,-1-4 2 16,2 1 3-16,-5 0 2 0,-2 1 1 16,-3-2 3-16,-6 2 4 0,-1 3 2 0,-6 7 2 15,-2 1 1-15,-3 2 1 0,-5 1-1 16,-1 8-2-16,0 1-2 0,0 3-5 15,1 0-4-15,2 3-7 0,3 1-12 16,5 1-12-16,5-3-16 0,3-2-12 16,2-2-15-16,8-4-7 0,6-1 30 15,2-6-141-15,2-1-118 0,1-5-291 16</inkml:trace>
  <inkml:trace contextRef="#ctx0" brushRef="#br0" timeOffset="192417.8879">11562 7924 684 0,'-18'2'186'0,"-2"7"6"0,0 2-70 16,2 4-52-16,2 2-16 0,3 3-12 15,3-1-15-15,5 1-12 0,4-1-5 16,4-2-5-16,6-1-3 0,2-2-3 16,4-3-2-16,3-3-1 0,3-5-3 0,2-6 0 15,5-1-2-15,3-9 0 0,1 1 0 16,-2-6 2-16,0-4 1 0,-3-4 2 15,-6-5 2-15,-8-3 1 0,-6-3 2 16,-8-7 0-16,-5-2 1 0,-9-3-1 16,-8 1 1-16,-5 6-1 0,-4 5 0 15,-3 8-1-15,-3 7 0 0,-5 11 0 16,1 10 0-16,5 8-1 0,6 4-2 16,2 6-11-16,9 5-22 0,7 3-23 15,10 2-134-15,8 1-148 0,8-1-360 0</inkml:trace>
  <inkml:trace contextRef="#ctx0" brushRef="#br0" timeOffset="192694.7783">11996 7914 705 0,'-16'0'187'0,"-4"1"3"15,-3 1-79-15,0 0-46 0,-2 3-16 16,4 0-18-16,2 2-12 0,3 1-8 0,6 3-4 15,4 0-2-15,3 3-4 0,3 2-3 16,2 1-1-16,1 1-1 0,0-1-1 16,0 0 0-16,1-2 1 0,-1-1 0 15,1 1 2-15,1-3 1 0,0-1 0 16,3-3 1-16,1-1 0 0,1-3 0 16,4-3-2-16,2-1-7 0,-1-4-8 15,1-1-17-15,4-1-14 16,-4-2-13-16,1-3-13 0,-1 0-62 0,-4-5-48 0,-2 0-104 15,-3-3-208-15</inkml:trace>
  <inkml:trace contextRef="#ctx0" brushRef="#br0" timeOffset="192937.6709">11985 7773 564 0,'-6'-12'169'0,"2"5"4"0,1 4 0 16,2 3-114-16,5 3-15 0,2 2-11 0,0 1-9 15,5 4-11-15,1 2-4 0,3-1-3 16,2 2-2-16,-2 1-1 0,3 1-2 15,6-2-1-15,-2 2 0 0,-2 1-1 16,2 1-1-16,1 2-2 0,2 2-2 16,-3 0 1-16,-3 1 0 0,-5 1 0 15,0-1 1-15,-8-1 2 0,-10-2 2 16,-5-1 0-16,-6 2 1 0,-10-6 0 16,-2 2 0-16,-1-4 0 0,2-1-3 0,6-1-14 15,2-2-16-15,4-4-16 0,8 0-73 16,3-3-57-16,3-1-121 0,0-1-249 15</inkml:trace>
  <inkml:trace contextRef="#ctx0" brushRef="#br0" timeOffset="201257.2435">2058 8388 466 0,'-20'-6'123'0,"3"1"7"0,2 2-40 0,2 0-38 16,2 4-9-16,0 1-2 0,2 0 0 15,1-1 0-15,0 2 1 0,1-1-2 16,1-1-2-16,1 1-3 0,3-2-5 16,0 0-6-16,2 0-7 0,4-2-6 15,2 2-4-15,3 0-3 0,1-2-2 16,4 1-2-16,2-2 1 0,5 2 0 16,0 0-1-16,1-3 1 0,1 2 0 15,-1-1-1-15,-2 2 1 0,-4 1-1 0,-2 1 0 16,-4 4 0-16,-2 4 1 0,-4 4-1 15,-1 6 1-15,1 4-1 0,-2 3 1 16,-1 4-1-16,3 3 0 0,0 4 1 16,0 1-1-16,1 4 0 0,4 3 0 15,0 1 0-15,3 2 0 0,1 0 0 16,1 0 0-16,0-2 0 0,-3-4 1 16,-2-5 0-16,-4-4 4 0,-8-5 6 15,-6-5 4-15,-7-4 3 0,-5-5 2 0,-8-3 0 16,-5-2 0-16,-4-5-4 0,-2-2-6 15,2-4-4-15,1-6-4 0,3-3-2 16,5-6-5-16,2-6-4 0,8-7-8 16,5-4-10-16,6-3-15 0,6-2-16 15,7 1-13-15,8 4-9 0,4 2-115 16,3 6-125-16,4 4-286 0</inkml:trace>
  <inkml:trace contextRef="#ctx0" brushRef="#br0" timeOffset="202102.604">2371 8665 403 0,'0'-2'116'0,"-1"-1"4"0,0 1-17 0,1-1-51 16,0 1-15-16,0-2-6 0,1 1-3 16,-2-2-2-16,2 0-1 0,-1 0 0 15,1 0-1-15,-1-1 0 0,0 1-1 16,0 1 0-16,0 1-1 0,0-2 1 16,0 2-2-16,-1 0-1 0,1 1 0 15,-1 1-1-15,1 0-2 0,-1 1 0 0,0 1-4 16,1 0-2-16,-2-1-1 0,4 2-3 15,-2-2-1-15,0 1-1 0,-2-1-1 16,4 0 1-16,-2-1-1 16,-2 2 0-16,2-1 0 0,-1 2 1 0,0-1 0 15,1 4 0-15,-1 0-1 0,1 3 0 16,0 3 0-16,-3 0 0 0,2 1-1 16,1 7-1-16,0 0 0 0,1 2 0 15,2 1 0-15,-1-1-1 0,3-1-1 0,2-1 1 16,2-6 0-16,-1-2-1 0,5-3 1 15,-1-5 0-15,1-3 0 0,1-2 0 16,-3-4 1-16,-1-5 0 0,-2-2 1 16,0-4 2-16,-2-1 2 0,-4-1 1 15,2 2 2-15,-2 0 0 0,0 1 1 16,-4 3-1-16,1 3-1 0,-1 1-2 16,0 3-1-16,0 0-2 0,0 1-1 0,-1 3-1 15,4-1-1-15,-2 2-1 0,1 2 0 16,-1-1 0-16,1 3 0 0,1-2-1 15,0 2 1-15,-2-1 0 0,2 0 0 16,-1 0 0-16,0-2 0 0,0 1 0 16,2-1 0-16,-4 0 0 0,4 0 0 15,-2 0 0-15,0 0 0 0,0 0 1 16,0 0-1-16,0 0 0 0,-2-1 0 16,1 1 1-16,1 0-1 0,0 0 0 15,0 0 0-15,0 2-1 0,0 2 1 0,1 2-1 16,-1 0 0-16,0 5 0 0,2 3 1 15,-1 3 0-15,1 1 0 0,3 2 1 16,3 0-1-16,0 0 0 0,4-2 0 16,2-3 0-16,1-3 0 0,3-2 0 15,-1-4 0-15,0-4-1 0,0-4 2 16,-1-4-1-16,0-2 0 0,0-6 0 16,-5-3 1-16,-1-3-1 0,-4-2 1 15,-2 0 0-15,-5 0-1 0,-3 0 1 0,-2 3-5 16,0 0-6-16,-1 3-10 0,0 4-14 15,2 2-17-15,3 2-15 0,1 4-13 16,2 3 12-16,1 2-128 0,3 3-122 16,1-1-282-16</inkml:trace>
  <inkml:trace contextRef="#ctx0" brushRef="#br0" timeOffset="202505.0832">2799 8648 651 0,'6'5'161'0,"-2"1"7"15,-2 1-95-15,2 4-15 0,0 3-6 16,-1 1-6-16,5 0-6 0,-2 4-9 15,1-1-5-15,0 2-4 0,2-1-6 16,-2-1-6-16,2-3-3 0,-2-1-3 16,1-2-1-16,-1-3-1 0,-1-6 0 15,1-3 0-15,0-3-1 0,0-7 1 16,3-5-1-16,1-3 1 0,0-7-1 16,3-2-2-16,4-2-7 0,0 1-7 15,3 3-4-15,-2 3-3 0,2 4-3 0,-1 6-3 16,-1 4-4-16,-3 5 7 0,-1 3 5 15,-3 2 4-15,-1 4 3 0,-2 3 3 16,-3 1 4-16,-1 2 6 0,-1 5 7 16,-1 1 4-16,1 1 4 0,1 2 1 15,2-1 3-15,4 1 3 0,1-1-2 16,3-3-2-16,4-2-2 0,-1-4-2 16,3-3-1-16,-2-3-2 0,2-6-1 15,-2-4 0-15,-4-2-1 0,-1-6 2 16,-4-2 0-16,-5-1 1 0,-2-4 0 0,-5-1-1 15,-6 0 0-15,-3 2-3 0,-3 0-3 16,-6 3-2-16,-2 4-6 0,-5 5-8 16,0 4-14-16,3 6-19 0,0 5-19 15,4 6-16-15,6 3-126 0,6 0-139 16,5 3-317-16</inkml:trace>
  <inkml:trace contextRef="#ctx0" brushRef="#br0" timeOffset="202744.4423">3518 8701 788 0,'4'-15'201'0,"2"0"5"0,-1 4-98 16,0 1-41-16,1 1-23 0,4 2-12 15,-2 3-12-15,2 4-8 0,1 2-4 0,5 3-3 16,1 2-3-16,1 4 0 0,-2 2-1 15,3 4-1-15,-3 2-2 0,1 5-4 16,-6 1-8-16,-4 2-13 0,-3 1-19 16,-2-1-23-16,-3 0-17 0,-3-2-126 15,-2-6-143-15,0-5-323 0</inkml:trace>
  <inkml:trace contextRef="#ctx0" brushRef="#br0" timeOffset="202895.0408">3535 8649 711 0,'-15'-3'183'0,"4"6"7"0,3 3-105 16,0 5-21-16,5 5-17 0,2 4-12 15,-1 2-18-15,4 1-21 0,-1 2-28 16,4-1-26-16,5 2-134 0,2-5-150 16,6-5-361-16</inkml:trace>
  <inkml:trace contextRef="#ctx0" brushRef="#br0" timeOffset="203386.5684">3941 8619 832 0,'-16'-3'201'16,"-5"4"3"-16,-2 5-129 0,1 2-22 16,1 0-17-16,2 2-14 0,6 2-11 15,5 2-6-15,7 1-7 0,5 1-10 16,5-3-13-16,4 2-17 0,2-1-16 15,1-1-12-15,0-4-5 0,1-2-2 0,-3-3 5 16,0 0 7-16,-3-1 15 16,-3-3 15-16,-1 0 13 0,-5 0 9 0,-3 2 9 15,-3-1 8-15,-1 2 10 0,-1 0 6 16,-1 1 4-16,-1 2 4 0,4 0 0 16,-1 3-3-16,2 1-3 0,2-1-4 15,3 1-6-15,3 1-3 0,4 2-3 16,4-1-4-16,3-2 0 0,3-1 1 15,3 0 1-15,6-3 0 0,4 0 0 0,2-5 0 16,0-2 0-16,3-4-1 0,0-1-1 16,-3-1-1-16,-2-4 0 0,-9 0-1 15,-4-3 1-15,-6 0 1 0,-7-1 7 16,-6-1 5-16,-6-1 3 0,-7-2 5 16,-3 2 2-16,-5 3 4 0,0 3-2 15,-6 4-5-15,1 6-2 0,-1 5 0 16,4 6-1-16,2 4-2 0,4 7-2 0,4 1 0 15,3 6-1-15,6 4-4 16,5 3-3-16,4 4-4 0,4-2-6 0,3 2-8 16,3-2-8-16,2-6-13 0,3-2-15 15,0-9-13-15,4-5 42 0,1-6-170 16,4-7-131-16,-1-7-328 0</inkml:trace>
  <inkml:trace contextRef="#ctx0" brushRef="#br0" timeOffset="203862.4983">4475 8777 695 0,'-8'-7'165'15,"0"4"5"-15,0 0-110 0,1 2-15 16,1-1-8-16,0-1-7 0,1 1-6 16,2 1-4-16,1-2-5 0,0 1-2 15,0-2-2-15,2 1-1 0,-1 2-1 16,1 0-1-16,-1-1-1 0,1 2-1 15,0 0-1-15,1 2 0 0,0 0-1 0,-1 1 0 16,2 2-2-16,-1 2 1 0,0 2-1 16,0 2 0-16,-1 1-1 0,3 3 0 15,0 1 1-15,1 1-2 16,0-2 1-16,-1-2-1 0,1-1 0 0,1-2 0 16,1-1 1-16,0-4-2 0,2-5 1 15,0 0-1-15,2-3 0 0,-2-4-1 16,1-1-1-16,-2-3 0 0,1 0 0 15,-3-2 0-15,-2-1 0 0,0 1 0 0,-2-1 2 16,-2-2 0-16,0-1 0 0,-3-1 1 16,0 1 1-16,1 0-1 0,-2 2 0 15,0 3 0-15,1 2 1 0,-1 5 1 16,-1 3 0-16,0 4 0 0,0 3 2 16,0 1-1-16,1 5 0 0,-1 1 0 15,2 4-1-15,0 1 0 0,1-1-2 16,1 1 1-16,1 1-3 0,0-2-2 0,2-3-5 15,2-2-7-15,1-1-9 0,1-2-14 16,2-3-15-16,1-1-12 0,1-3 85 16,-2-2-204-16,0-1-133 0,-1-2-340 15</inkml:trace>
  <inkml:trace contextRef="#ctx0" brushRef="#br0" timeOffset="204100.0987">4576 8701 563 0,'-3'-4'142'0,"-1"0"9"0,0-1-75 16,3 4-12-16,0 0-3 0,0 1-3 15,-1 2-3-15,1 3-5 0,1 5-5 16,1 4-8-16,-2 0-7 0,2 3-7 16,-2 4-5-16,2 1-5 0,2 0-5 15,-1-1-1-15,4 1-3 0,1 0-6 16,0-2-10-16,4-3-15 0,-1-2-27 0,3-3-19 15,2-2-128-15,-2-4-148 0,3-6-337 16</inkml:trace>
  <inkml:trace contextRef="#ctx0" brushRef="#br0" timeOffset="204617.2742">4747 8691 696 0,'-7'-9'192'0,"5"2"6"15,2 0-34-15,4 0-101 0,4 4-20 16,3-1-14-16,3 2-8 0,-1 0-9 16,3 5-4-16,1 1-4 0,-1-1-1 15,0 1-2-15,-1 1 0 0,-2 1 0 16,-2 0-1-16,-2 1 0 0,-3 3 0 15,-4 1 0-15,-2 3 0 0,-4 0 0 0,-3 4 0 16,-1-1 0-16,-1 1-1 16,1-1 0-16,0 0 0 0,2 0-1 15,4-2-2-15,3-3 0 0,3-2-3 16,1-1-3-16,3-4-2 0,3-3-4 16,1-2-3-16,3 0-3 0,0-4-1 0,0 1-1 15,-1-3 2-15,1 0 2 0,-3-1 3 16,-1 1 5-16,-1-1 3 0,-3 1 3 15,1 1 4-15,-6 0 1 0,1 1 4 16,-2 2 4-16,-1 2 5 0,-3 0 2 16,1 2 3-16,0 3 3 0,-1 0 1 0,2 3-1 15,0 0-1-15,2 3-4 0,1 0-2 16,3 1-1-16,4-1-1 0,-1 0-1 16,3-1-2-16,3-1 0 0,-1-3 0 15,1-2-1-15,-3-4-1 0,-1-4 0 16,-2-1-1-16,-2-1 0 0,-3-3 0 15,-4-2-1-15,-3 0-2 0,-5-1-2 16,-4 1-8-16,-3 0-14 0,-1 1-22 0,-2 0-24 16,1-1-17-16,1 0-124 0,2-1-144 15,4-4-316-15</inkml:trace>
  <inkml:trace contextRef="#ctx0" brushRef="#br0" timeOffset="204739.9308">5006 8490 677 0,'1'-4'196'0,"2"5"6"15,-1-2-29-15,3 2-101 0,3 3-21 16,-1 1-18-16,2 4-17 0,-1 0-25 0,1 0-34 16,-1 4 66-16,-3 3-228 0,4 2-170 15,-2 4-435-15</inkml:trace>
  <inkml:trace contextRef="#ctx0" brushRef="#br0" timeOffset="205276.6606">6166 8806 759 0,'-10'-6'194'0,"3"0"5"0,5 2-115 0,4-1-15 15,5 4-12-15,4 0-17 0,5-1-16 16,4 4-9-16,3-1-4 0,3 0-4 16,1 3-6-16,1-1-9 0,0 1-12 0,0 0-12 15,-4-2-20-15,-3 2-17 0,-4-3-13 16,-4 3 22-16,-4-2-140 0,-7 1-123 16,-3-1-290-16</inkml:trace>
  <inkml:trace contextRef="#ctx0" brushRef="#br0" timeOffset="205416.2893">6283 8867 718 0,'-14'5'178'0,"2"-2"2"0,3 0-110 16,6 1-21-16,5-2-14 0,5 0-15 15,6-2-18-15,1-3-21 0,5-1-18 16,3 1-14-16,0-3-15 0,2-2-115 16,-2-1-126-16,-2-3-283 0</inkml:trace>
  <inkml:trace contextRef="#ctx0" brushRef="#br0" timeOffset="205609.7829">6510 8658 646 0,'2'-11'168'0,"-4"3"7"0,4 2-87 16,-2 3-25-16,2 3-11 0,1 2-11 15,-1 3-8-15,3 1-11 0,0 3-6 16,0 0-4-16,1 2-4 0,5 4-3 16,4 1-1-16,2 0-2 0,2 1-1 15,3 0-1-15,3 2 1 0,-4-1 0 16,-4-2 1-16,-6-1 0 0,-9 2 0 15,-7 0 0-15,-6 0 1 0,-7 0-3 16,-6 0-7-16,-5 3-17 0,1 0-24 16,0-2-16-16,-1 0-130 0,2-2-144 0,5 1-335 15</inkml:trace>
  <inkml:trace contextRef="#ctx0" brushRef="#br0" timeOffset="207317.7831">7546 8652 611 0,'0'-13'153'0,"-3"2"9"15,-1 2-84-15,-1 1-14 0,-4 5-5 16,-2 1-4-16,-4 6-7 0,-3 5-5 15,-1 4-8-15,-5 8-8 0,-3 3-4 16,2 5-6-16,2 1-5 0,3 2-3 16,6-1-2-16,5-2-3 0,9-2-1 15,7-4-2-15,7-2 0 0,2-4-1 16,3-7-1-16,4-5 0 0,-3-8 0 0,1-4 1 16,0-5-2-16,-4-7 2 15,0-1-1-15,-2-4 1 0,-4-3 1 0,-1-2 0 16,-4 0 0-16,-1-2 1 0,-4 0 0 15,-2 3 0-15,0 4 0 0,-2 5 0 16,-1 6 0-16,0 7 0 0,-3 6-1 16,3 7 1-16,-1 4-1 0,1 6-2 15,3 5-4-15,1 4-5 0,3 2-8 0,4 2-4 16,1-2-2-16,4 1 0 0,6-1 1 16,-1-4 2-16,5-4 6 0,5-4 5 15,1-6 5-15,2-4 1 0,1-7 0 16,1-6 1-16,1-4 1 0,-2-5 0 15,-4-1 1-15,-4-3 1 0,-2 0 2 16,-7 2 4-16,0 0 4 0,-7 1 3 16,-2 1 4-16,-4 3 4 0,-2 2 2 15,-1 4-1-15,-4 5-1 0,1 5-5 0,0 5-2 16,0 3-5-16,1 3-3 0,3 3-3 16,1 2-2-16,4-2 0 0,-1-1 0 15,1-4-1-15,-3-3 0 0,5-1 0 16,2-4 0-16,-2-4 1 0,2-5 0 15,2-4 1-15,0-2 0 0,5-2 1 16,-2-3 0-16,2-4 1 0,-3 0-1 16,2 1 0-16,-3 2 0 0,0 4-1 15,-2 3-1-15,0 4-1 0,-3 7 0 0,0 8-3 16,-2 2-3-16,1 3-4 0,-3 5-6 16,2 0-8-16,0 2-7 0,-2 0-14 15,2-4-10-15,-2 1-10 0,1-4-8 16,-1-3-27-16,-4-4-83 0,-4-4-112 15,-4-5-245-15</inkml:trace>
  <inkml:trace contextRef="#ctx0" brushRef="#br0" timeOffset="207500.3909">7951 8550 506 0,'-20'-48'132'0,"1"0"10"0,-1 7-66 16,3 4-7-16,1 10-4 0,4 12-6 15,0 13-6-15,2 8-7 0,0 11-8 16,4 10-7-16,2 9-7 0,3 9-9 15,0 6-4-15,1 8-4 0,0 9-1 16,2 3-3-16,-1 3-2 0,1 1-3 16,0 0-7-16,2-4-16 0,3-5-19 15,3-7-4-15,2-11-136 0,3-10-138 0,6-8-327 16</inkml:trace>
  <inkml:trace contextRef="#ctx0" brushRef="#br0" timeOffset="208034.5058">8499 8611 554 0,'4'-8'144'0,"-2"-1"8"0,-5 0-67 16,-2 2-18-16,-2 1-6 0,-4 2-4 15,-4 4-4-15,-2 0-5 0,-5 5-6 16,-1 3-7-16,-3 4-8 0,-1 4-7 15,1 1-5-15,3 5-4 0,3 4-4 16,7 1-2-16,4 0-1 0,6 0-1 16,4-3-3-16,4 1-2 0,5-7-2 15,4-2-2-15,5-4-3 0,2-5-4 16,2 0-1-16,0-6 0 16,2-4-1-16,-3-3 1 0,-2-4 3 0,-2-1 2 15,-1-2 3-15,-5-3 2 0,-2 0 4 0,-4 3 4 16,-1 0 5-16,-1 2 5 0,-3 4 3 15,-2 3 1-15,-2 5 1 0,-1 2 0 16,1 6-3-16,-2 4-5 0,-1 5-4 16,2 3-3-16,0 4-2 0,3 4-2 15,0 0-6-15,2 2-8 0,3-1-9 16,1-2-16-16,3-3-18 0,2-1-12 0,0-7 2 16,2-4-129-16,2-5-125 0,0-7-295 15</inkml:trace>
  <inkml:trace contextRef="#ctx0" brushRef="#br0" timeOffset="208196.087">8709 8779 634 0,'-2'-11'179'15,"-4"5"8"-15,0 6-60 0,-1 4-48 16,2 2-15-16,2 5-14 0,-1 2-18 0,2 2-12 16,0 3-10-16,2 2-17 0,0-1-28 15,2 2-26-15,-1 0-138 0,3-1-155 16,-1-2-371-16</inkml:trace>
  <inkml:trace contextRef="#ctx0" brushRef="#br0" timeOffset="208890.8308">9057 8772 770 0,'1'-15'188'0,"1"-1"4"16,1 4-109-16,3 0-33 0,2 2-13 0,1 2-10 15,4 5-10-15,0 2-7 0,1 4-4 16,2 5-3-16,0 4-1 0,1 1-1 15,-1 4-1-15,1 4-1 0,-1 2-2 16,-2 2-6-16,0 1-9 0,-3-1-13 16,-3 2-15-16,0 2-16 0,-5-4-14 15,-3 0-118-15,-2-4-131 0,-2-2-295 16</inkml:trace>
  <inkml:trace contextRef="#ctx0" brushRef="#br0" timeOffset="209039.4203">9074 8763 692 0,'-5'-6'179'0,"-1"6"4"0,1 5-94 15,4 5-32-15,0 4-15 0,2 2-14 0,2 5-21 16,-1 2-28-16,3 3-26 0,1 1-137 16,1 2-147-16,6-4-362 0</inkml:trace>
  <inkml:trace contextRef="#ctx0" brushRef="#br0" timeOffset="209304.7338">9475 8804 786 0,'-8'0'184'0,"4"3"0"15,-1 5-121-15,2 3-26 0,3 1-13 16,1 3-11-16,2 3-7 0,2 3-4 15,1 0 0-15,5 4-2 0,0-1 1 16,1 0-1-16,0 2 1 0,-1-2-1 16,-2 0 0-16,-3-1 0 0,-7-5 0 15,-2 3 0-15,-4-3 0 0,-3-2-2 16,-3-3-3-16,-3-5-6 0,0-3-9 16,3-4-10-16,0-3-14 0,5-4-12 0,3-5-12 15,7-3-113-15,6-4-121 0,1-5-281 16</inkml:trace>
  <inkml:trace contextRef="#ctx0" brushRef="#br0" timeOffset="209719.3859">9736 8772 722 0,'-6'-9'191'0,"-2"2"5"0,-5 2-88 0,-2 1-40 16,-3 3-17-16,-2 2-16 0,2 2-14 15,1 2-10-15,2 1-5 0,3 0-3 16,4 2-2-16,5 1-4 0,4 1-5 15,2 1-8-15,5 1-9 0,0-2-12 16,0 1-8-16,2 0-5 0,-2-1 1 16,-2 1 3-16,0-2 8 0,-3 0 9 15,-3 5 13-15,0-2 9 0,-3-1 7 16,1 0 5-16,1 1 3 0,-2-1 2 16,2-1 1-16,1 0 0 0,2-2 0 0,2 1-2 15,3-2 0-15,3-2-1 16,3-2-2-16,4-2-1 0,4-5 1 0,1-1-2 15,2-3 0-15,-1-2-1 0,-1-4-1 16,0 0 1-16,-3-1 4 0,-1 0 4 16,-4-1 4-16,-3 3 6 0,-3 1 5 15,-2 3 3-15,-3 3 3 0,-2 2-2 16,-2 2-3-16,0 3-4 0,-3 0-5 16,1 3-5-16,1 2-4 0,2 0-4 15,0 1-3-15,1 2-1 0,2 1-1 16,2-3-3-16,0-1-4 0,1 0-12 15,-1-3-19-15,1-3-20 0,-1-1-16 16,-1-4-44-16,0-3-83 0,-3 0-126 0,1-3-255 16</inkml:trace>
  <inkml:trace contextRef="#ctx0" brushRef="#br0" timeOffset="210221.2108">9913 8802 791 0,'-2'-5'195'15,"-1"5"4"-15,-1 4-117 0,1 3-25 16,1 4-14-16,3 3-14 0,0 4-12 16,4 2-5-16,2 1-2 0,6 0 0 15,-1-3-3-15,4 0 1 0,0-4-1 0,1-3-2 16,0-5 0-16,-2-5-2 0,-3-5-3 15,-1-2-5-15,-4-6-8 0,-1-3-10 16,-3-2-11-16,-2-1-16 0,-2-3-11 16,-2-1-11-16,0-1-5 0,-2-1-5 15,0-1 3-15,0-5-34 0,-1 0-40 16,0-5 4-16,0-1 46 0,-2-2 45 16,1 2 43-16,0 3 24 0,0 5 58 0,0 7 69 15,2 9 13-15,-1 6-30 0,1 7-33 16,2 4-29-16,0 6-18 15,3 5-13-15,1 3-14 0,-1 1-16 16,6 7-17-16,3 4-10 0,1 0-126 0,1 1-127 16,2 0-311-16</inkml:trace>
  <inkml:trace contextRef="#ctx0" brushRef="#br0" timeOffset="210471.5398">10276 8924 630 0,'8'3'153'16,"0"0"3"-16,-3 0-98 0,1 1-11 0,1 0-7 15,-2-4-8-15,0-2-6 0,0 0-5 16,0-2-4-16,1-3-4 0,-1-3-3 16,-4-2-3-16,1 0-3 0,-2-2-1 15,-2-2-1-15,-3 3-1 0,-3-1 0 16,-3 6 0-16,-2 2 0 0,0 6 1 16,1 2 0-16,-2 8 0 0,2 5 1 0,1 5-1 15,2 5 1-15,1 4-2 16,2 2 0-16,1 6-2 0,1 2-3 15,5 1-7-15,4-3-10 0,1-1-11 0,5-5-10 16,1-1-13-16,4-8-121 0,4-9-125 16,0-8-294-16</inkml:trace>
  <inkml:trace contextRef="#ctx0" brushRef="#br0" timeOffset="210704.6398">10509 8935 763 0,'-10'1'193'15,"4"1"5"-15,1 4-104 0,2 3-34 16,2 0-14-16,2-1-15 0,3-1-14 16,7 2-7-16,-1-3-4 0,1-2-4 15,2-7 0-15,3 0-1 0,3-2-1 16,-2-3 0-16,-1 0 0 0,-4-3 0 16,-3 0 1-16,-7 1-1 0,-4 0-2 15,-6 2-3-15,-3-1-9 0,-5 3-12 16,-3 2-24-16,-1 2-24 0,-1 3-130 0,-2 0-147 15,-2 2-346 1</inkml:trace>
  <inkml:trace contextRef="#ctx0" brushRef="#br0" timeOffset="211296.0436">11088 8848 746 0,'-1'-4'186'0,"0"0"4"16,2 4-109-16,2-2-22 0,5 2-14 16,3 0-16-16,5 2-12 0,5-1-7 15,3 2-5-15,4-1-9 0,0 2-12 16,-1-1-16-16,0-1-18 0,-1 0-13 16,-1 1-15-16,-6-1-118 0,-3 2-126 15,-5-4-284-15</inkml:trace>
  <inkml:trace contextRef="#ctx0" brushRef="#br0" timeOffset="211459.6227">11192 8930 645 0,'-15'5'175'0,"3"-2"2"0,2-2-56 16,10 4-65-16,4-2-18 0,6-1-12 16,7 0-13-16,4-4-13 0,2-1-12 15,2-4-13-15,0-2-14 0,5 0-9 16,-5-3-7-16,5-2-13 0,-7 1-27 0,-2-2-71 15,1 2-95-15,-5-3-220 0</inkml:trace>
  <inkml:trace contextRef="#ctx0" brushRef="#br0" timeOffset="211639.6701">11453 8752 450 0,'-6'-12'217'15,"1"2"-58"-15,0 1-34 0,0 3-50 16,2 3-15-16,1 4-8 0,7 5-10 16,-1 1-10-16,2 3-8 0,0-1-10 15,5 3-4-15,3 1-3 0,3 1-2 0,1-2-2 16,2-1-1-16,1 0-1 0,7 1 1 15,-3-2-1-15,-2 0 0 0,-1-1 0 16,-5-1 0-16,-4 1-1 0,-5 1-4 16,-8 1-3-16,-9 1-7 0,-5 0-10 15,-4-1-16-15,-3 3-15 0,0-1 6 16,-1-1-131-16,4-2-127 0,6 0-296 16</inkml:trace>
  <inkml:trace contextRef="#ctx0" brushRef="#br0" timeOffset="212067.0317">12008 8838 662 0,'-10'-3'175'16,"-1"3"10"-16,-2 4-88 0,-2 2-20 15,-1 4-6-15,-1 3-8 0,2 6-12 16,3-1-11-16,2 3-9 0,4 0-7 0,5 0-6 16,7-3-7-16,5-2-4 0,1-5-3 15,3-1-3-15,2-5-4 0,1-3-5 16,-2-3-4-16,-3-3-7 0,-2-3-9 16,-3-4-9-16,-2-4-10 0,-2-2-11 15,-3-4-9-15,0-1-5 0,-2-1-8 16,-3-2-109-16,1 1-119 0,-6-3-280 0</inkml:trace>
  <inkml:trace contextRef="#ctx0" brushRef="#br0" timeOffset="212198.6837">11949 8524 752 0,'-2'-6'187'0,"-1"1"5"0,2 3-118 16,1 1-16-16,1 2-14 0,3 2-14 15,1 4-12-15,1 1-15 0,4 2-17 16,0 3-30-16,-1 3-23 0,-1 1-129 15,1 3-147-15,4 2-350 0</inkml:trace>
  <inkml:trace contextRef="#ctx0" brushRef="#br0" timeOffset="212412.1213">12122 8833 886 0,'2'1'207'0,"7"3"5"0,1 2-141 16,3 5-23-16,3 4-11 0,6 3-9 16,4 2-9-16,3 3-5 0,-3 0-6 15,2-1-3-15,2 0-7 0,-1 0-10 16,-3-5-13-16,-4 1-21 0,-3-4-29 16,-3-1-20-16,-2-6-124 0,-3-1-148 15,0-5-326-15</inkml:trace>
  <inkml:trace contextRef="#ctx0" brushRef="#br0" timeOffset="212552.7311">12450 8855 730 0,'-17'0'179'0,"-4"5"4"0,-5 2-114 16,-4 8-22-16,-2 1-13 0,-1 6-16 16,2 0-23-16,4 1-24 0,6 0-22 15,7-2-131-15,6-1-143 0,8-3-342 16</inkml:trace>
  <inkml:trace contextRef="#ctx0" brushRef="#br0" timeOffset="212709.317">12612 8807 788 0,'6'-3'193'0,"-2"7"3"0,-2 4-121 15,2 4-25-15,-2 3-12 0,1 4-23 0,0 2-23 16,2 5-29-16,3-2-26 0,0 2-132 15,1 0-151-15,5 1-359 0</inkml:trace>
  <inkml:trace contextRef="#ctx0" brushRef="#br0" timeOffset="213386.0147">13625 8740 672 0,'-4'-8'169'0,"-6"2"6"0,-3 4-99 0,-6 4-12 16,-4 2-6-16,-5 5-10 0,-5 3-9 16,-4 6-8-16,2 2-6 0,0 1-7 15,6 2-4-15,5 1-5 0,9 3-1 16,7-3-3-16,8-4-1 0,7 1-2 15,6-5-2-15,5-2-2 0,7-5-2 16,2-5-1-16,4-5 0 0,0-4-2 0,2-5 1 16,-1-4 1-16,-2-5 1 0,-7-2 1 15,-1-1 2-15,-4-1 1 0,-2-3 1 16,-3 3 1-16,-4 0 1 0,-3 2 2 16,-2 3 3-16,-1 2 2 0,-6 7 2 15,-2 4 0-15,-1 6 0 0,-1 3-1 16,-2 6-1-16,2 6-3 0,-1 2-3 15,5 4-1-15,0 1-2 0,2 3-1 16,4 2 0-16,3-3-1 0,4-3-2 16,3-1 1-16,5-2-2 0,4-5-1 15,5-4 0-15,2-5 0 0,0-4 0 0,-1-6 2 16,-1-4 0-16,-4-5 0 0,-2-4 2 16,-4-1 1-16,-3-3 1 0,-2 0 1 15,-2-2 1-15,-4 5 1 0,0 0 1 16,-3 5 2-16,-2 3 1 0,-2 5 1 15,-3 3-1-15,-2 8-2 0,0 4 0 16,-2 2-1-16,1 6-4 0,1 4-4 0,2 2-6 16,0 4-11-16,4-1-14 0,7 1-19 15,-1-1-19-15,7-2-14 0,2 0-124 16,2-4-140-16,5-4-313 0</inkml:trace>
  <inkml:trace contextRef="#ctx0" brushRef="#br0" timeOffset="213880.7705">14079 8788 801 0,'-2'-5'184'0,"4"1"2"0,6 3-133 16,0 2-20-16,3-1-6 0,0 2-11 15,1 1-8-15,4 1-3 0,2-2-2 16,0 0-1-16,3 2 0 0,1-3-2 16,-1 1 1-16,-2-2 0 0,-4 0-1 0,-4 0 1 15,-5-2 0-15,-7 2-1 0,-5 2 1 16,-8 0-1-16,-2 3 1 0,-6 2-1 16,0 3 0-16,-1 4 0 0,2 3 0 15,3 2 0-15,4 3 0 0,3 2 0 16,6 1 0-16,3 1 0 0,3-1 0 15,3-1 0-15,4-4-1 0,6-2 0 0,4-2-2 16,2-7-1-16,6-2-1 0,2-3-1 16,1-6 0-16,-1-1 0 0,-1-6 1 15,-1-3 1-15,-2-3 1 0,-5-4 1 16,-2-5 2-16,-7-3 2 0,3 0 0 16,-2 2 2-16,-2 0 2 0,-3 3 5 15,-1 4 5-15,-4 4 4 0,3 8 2 16,-9 4 0-16,-1 3-1 0,-3 5-2 15,2 5-4-15,-1 5-6 0,4 2-5 16,0 3-4-16,3 1-9 0,3 0-12 0,5 2-13 16,3-4-18-16,3 1-16 0,0-5-16 15,7 1-122-15,0-3-132 0,5-3-302 16</inkml:trace>
  <inkml:trace contextRef="#ctx0" brushRef="#br0" timeOffset="214392.5115">14795 8844 652 0,'-11'-6'170'15,"-4"1"9"-15,-3 4-88 0,-3 1-23 16,1 5-8-16,2 2-10 0,1 5-10 15,-1 3-13-15,7 4-5 0,3 2-7 16,4 1-5-16,3-1-3 0,2 0-3 16,3-5-2-16,4-1-1 0,3-6-1 0,3-2-3 15,3-3-2-15,1-2-2 0,2-5 0 16,1-2 0-16,-3-3 0 0,-1-4 0 16,-1-3 3-16,-5-2 2 0,-2-4 1 15,-4 0 2-15,-3-1 0 0,-1 4 0 16,-2 2 2-16,0 2 1 0,-1 6 0 15,-2 1 2-15,0 7 0 0,2 5-1 16,-2 3 0-16,2 3-1 0,0 5-2 16,2 3-5-16,3 3-10 0,2 0-13 0,2 2-16 15,2-4-14-15,3 0-10 0,1-3-14 16,5-2-115-16,1-3-120 0,2-3-278 16</inkml:trace>
  <inkml:trace contextRef="#ctx0" brushRef="#br0" timeOffset="214876.7323">14971 8855 623 0,'-7'-12'183'15,"2"-1"6"-15,2 2-9 0,5 3-118 16,2 1-18-16,1 2-8 0,8 2-14 16,-1 2-11-16,4 3-5 0,1 0-3 15,0-1-2-15,1 0-2 0,1-1 0 16,-2 1-2-16,-2 2 0 0,-3-4-2 15,-4 3 0-15,-1 2-1 0,-5 2 0 16,-4 1 0-16,-6 2 2 0,0 2 1 0,-3 2 1 16,-2 4 0-16,1 0 2 0,1 2-1 15,3 2 2-15,1 0-2 16,1-3 1-16,6 0 0 0,4-1 0 0,2-2-2 16,6-4-3-16,2-4-3 0,4-3-4 15,5-3-2-15,1-2-2 0,1-1-1 16,0-1 1-16,-2-4 3 0,1-2 4 15,-4-2 4-15,-4 2 3 0,-3-1 5 16,-5-1 7-16,-4-3 6 0,-4 7 4 16,-4 1 3-16,-2 5 3 0,-3-1 2 15,1 5-1-15,0 0-4 0,2 5-4 0,0-1-2 16,3 2-3-16,0-1-2 0,2 1-2 16,2 1-3-16,2-5-2 0,3 2 0 15,5-1-2-15,1-1-1 0,1-1-1 16,1-2 0-16,2-1-1 0,-1 0 0 15,-2-2 0-15,-3-1-1 0,-5-6-2 16,-2 5-4-16,0-2-6 0,-4 0-11 16,-4-1-11-16,-3 0-19 0,1-2-20 0,0 2-119 15,-8-4-9-15,0-3-117 0,2 0-220 16</inkml:trace>
  <inkml:trace contextRef="#ctx0" brushRef="#br0" timeOffset="215051.2644">15320 8559 647 0,'-4'-7'149'0,"1"3"1"15,-2-1-104-15,2 1-20 0,0 1-7 16,0 5-7-16,2 0-6 0,-1 2-5 16,2 1-5-16,0 1-10 0,2 1-10 15,1 1 23-15,0-1-150 0,1 0-124 16,0 6-311-16</inkml:trace>
  <inkml:trace contextRef="#ctx0" brushRef="#br0" timeOffset="215331.6223">15411 8959 651 0,'-1'-6'152'16,"-1"0"0"-16,0 0-82 0,2 0-73 0,0 2-143 15,-4-1-129-15,-1 0-325 0</inkml:trace>
  <inkml:trace contextRef="#ctx0" brushRef="#br0" timeOffset="230967.5173">1712 9978 440 0,'-2'-5'117'16,"-2"-2"5"-16,1-2-51 0,-1 1-16 16,0-1-9-16,-1-2-6 0,0 0 0 15,2 0 0-15,-2-1 2 0,0 1 3 16,-1 0 0-16,2 4-1 0,-1-1-1 15,2 3-3-15,0 3-5 0,2 4-6 0,0 4-6 16,2 9-5-16,1 6-3 0,2 7-5 16,3 6-2-16,1 7-1 0,-1 4-2 15,0 4-1-15,1 1-2 0,-2 2 0 16,0-1 0-16,0-1-2 0,0-2 1 16,0-2 0-16,4-6-1 0,-1-4 1 15,1-8-1-15,-1-5 0 0,1-6 1 16,-1-6-1-16,-1-5 0 0,2-6 1 15,-1-7 0-15,-1-7-1 0,1-6 2 16,-1-6-2-16,1-5 1 0,1-4 0 0,-4-4 0 16,4 1-1-16,0 2 0 0,-1 4 1 15,-1 6-1-15,-1 8 2 0,-1 7-1 16,-1 9 0-16,0 9 1 0,-1 8 0 16,-3 4 0-16,4 7-1 0,-2 1 0 15,1 6-1-15,0-2 0 0,1 2-1 16,-2 0-3-16,2-1-5 0,0-2-10 15,0 0-14-15,0-5-16 0,0 0-19 0,1-6-8 16,1-3-123-16,2-5-130 0,1-2-297 16</inkml:trace>
  <inkml:trace contextRef="#ctx0" brushRef="#br0" timeOffset="231174.9635">2140 10490 714 0,'-5'-2'189'0,"1"-1"6"16,1 5-96-16,0 1-30 0,2 3-15 16,1 4-16-16,2 0-15 0,2 2-11 15,1 0-5-15,-1 1-3 0,2 1-3 16,-1-1-12-16,-2-2-14 0,1 1-27 16,0-1-22-16,-2-2-128 0,-1-3-148 15,-1-1-340-15</inkml:trace>
  <inkml:trace contextRef="#ctx0" brushRef="#br0" timeOffset="231315.5858">2103 10201 735 0,'-7'-7'177'16,"-2"2"2"-16,4 1-116 0,4 2-19 15,2 1-15-15,2 1-18 0,3 2-29 16,3 3-29-16,2 2-132 0,1-1-142 15,1 7-351-15</inkml:trace>
  <inkml:trace contextRef="#ctx0" brushRef="#br0" timeOffset="232378.8102">2471 10053 555 0,'-3'-12'148'0,"1"3"9"16,-1 8-64-16,2 3-30 0,0 6-8 15,1 3-7-15,0 6-8 0,0 4-11 16,1 2-9-16,-1 0-4 0,1 5-7 16,1 1-3-16,-1-1-2 0,0 1-2 0,1-1-1 15,1-1 0-15,-2-1-1 0,0-4 1 16,1-2-1-16,0-3 1 0,0-5 0 16,0-3 1-16,1-4 1 0,1-3 1 15,1-1 0-15,1-2 1 0,1-1 0 16,2-3 0-16,2 0-1 0,-1 0-1 15,3 0 0-15,1-2-2 0,2 2-1 16,-2-1-3-16,1 1-6 0,0 0-13 16,-3 0-16-16,0 0-14 0,-1 1 160 15,-5-2-292-15,-1 2-153 0,0-2-414 16</inkml:trace>
  <inkml:trace contextRef="#ctx0" brushRef="#br0" timeOffset="232531.3932">2467 10041 709 0,'-6'-14'170'0,"1"2"1"0,4 0-117 15,2 1-14-15,3 0-9 0,3 1-10 16,4 3-14-16,4 2-22 0,2 2-26 16,4 4-132-16,1 3-140 0,2 0-347 15</inkml:trace>
  <inkml:trace contextRef="#ctx0" brushRef="#br0" timeOffset="232946.2828">2808 10173 727 0,'0'1'170'0,"0"0"3"0,1 3-114 0,1 2-22 0,1 5-9 16,0 2-3-16,3 1-3 15,-1 1-4-15,3 1-2 0,-2 0 0 16,2-3 0-16,0-2 0 0,0-3-4 0,1-4-1 15,2-1 0-15,-3-4-1 0,2-4 0 16,0-4 0-16,1-4-1 0,0-3 0 16,-1-1 0-16,0 0 0 0,-2 1 0 0,1 1-2 15,-4 4 0-15,-2 5-1 0,1 3-1 16,-1 5-2-16,-2 1-1 0,-1 5-1 16,1 3-3-16,-1 3-7 0,1 3-11 15,0 1-10-15,-1 1-11 0,3 1-15 16,2 1-19-16,1-5 11 0,1-1-136 15,3-2-128-15,2-3-309 0</inkml:trace>
  <inkml:trace contextRef="#ctx0" brushRef="#br0" timeOffset="233774.5924">3073 9978 570 0,'-8'-3'143'16,"0"0"8"-16,0-1-73 0,0 2-19 15,4 1-3-15,-1 0-1 0,0-1-1 16,1 1-3-16,-1 0-4 0,2 0-5 15,-1 1-8-15,1-2-5 0,2 0-4 16,1 1-6-16,1-2-4 0,1 1-2 16,1-1-2-16,2 0-2 0,1-1-2 0,0 0-2 15,3 2-1-15,1-1 0 0,0 2-2 16,-2 0 0-16,2 0-1 0,1 2 0 16,1 0 0-16,1 0-1 0,-1-1 1 15,-1 2-1-15,0-2 0 0,0 2 0 16,-3-2 0-16,0 1 0 0,-3 1 0 15,-2-2 1-15,-1 0-1 0,-1 0 1 16,-1-3-1-16,-3 1 1 0,-2-1 0 16,2-2 0-16,-3 2-1 0,0 0 1 15,1 0 0-15,-3-1 0 0,1 3-1 16,2 1 1-16,-2-2 1 0,1 2-1 0,1 0 0 16,0 0-1-16,1 2 1 0,2-1-1 15,-1 0 1-15,2 0-1 0,0 1 0 16,0 0 0-16,1-1 0 0,0 0 0 15,2 4 0-15,-1-2 0 0,2-1 0 16,0-1 0-16,2 1 0 0,3 0 0 16,1 1 0-16,0-3 0 0,3 1 0 15,3 1 0-15,0-2-1 0,4 3 1 16,2-2-1-16,2 0 0 0,1-1-1 0,0 0-1 16,-2 0 0-16,0 1 0 0,-5 1-1 15,-3-1 1-15,-4-1 0 0,-3 3 1 16,-3 2 1-16,-3 0 0 0,-2 3 0 15,-1 0 1-15,-1 2 0 0,-1 2 0 16,0-1 0-16,1 2 0 0,0 0 0 16,1 3-1-16,2 2-1 0,0 2-1 15,2 2-3-15,1 2-2 0,2 5-1 16,1-1-1-16,1 0-1 0,2 1-1 0,-1 2 2 16,3 0 3-16,-1-3 2 0,-1-2 0 15,-1-2 3-15,0-2 1 0,-5-1 1 16,-3-5 0-16,-2-1 1 0,-3-3 2 15,-3-2 1-15,-3-2 1 0,-1-2 1 16,-4-2 0-16,0 0 0 0,-1-3-1 16,1-1-1-16,2-1-2 0,1-3-7 15,5-1-11-15,3-1-16 0,5 0-22 16,4-2-17-16,3-1-72 0,5 0-60 16,3-2-124-16,4 1-246 0</inkml:trace>
  <inkml:trace contextRef="#ctx0" brushRef="#br0" timeOffset="233980.0609">3699 10217 847 0,'-3'-1'204'0,"-1"-3"1"15,4 2-122-15,2 1-31 0,2 2-24 16,3 0-20-16,2 1-14 0,1 2-15 15,0 1-20-15,3 1-22 0,-1 0-20 16,-1 0-121-16,0 0-143 0,0-1-314 16</inkml:trace>
  <inkml:trace contextRef="#ctx0" brushRef="#br0" timeOffset="234138.6352">3682 10413 799 0,'-1'5'190'16,"2"0"3"-16,3 0-122 0,3-4-24 16,3 3-17-16,3-3-13 0,5 1-9 15,0-3-16-15,4 0-25 0,1-2-29 16,3 2-132-16,1-4-152 0,-3 4-365 16</inkml:trace>
  <inkml:trace contextRef="#ctx0" brushRef="#br0" timeOffset="235007.1171">4396 10050 601 0,'-16'-7'157'16,"0"0"12"-16,3 1-75 0,1 0-26 15,4-1-9-15,6 0-7 0,3 2-8 16,3-1-8-16,7 1-11 0,2 1-7 16,4 2-3-16,3 0-4 0,2 2-3 15,0 0-3-15,4 1-2 0,-3 0-1 16,2 1-2-16,0 3 1 0,-1 0 0 16,-1 0-1-16,1 0 0 0,-3 0 1 0,-4 0-1 15,-2 1 1-15,-6 0-1 0,-4 1 1 16,-5 2-1-16,-7 1 1 0,-4 3-1 15,-3 2 1-15,-8 1-1 0,-2 2 0 16,-1 1 0-16,-1 3 0 0,-1 1 0 16,-1 2-1-16,2-1 1 0,3 1 0 15,-2-2 0-15,2 2 0 0,1-1 0 16,1-5 1-16,4-1 0 0,2-4 1 16,4-2 1-16,8-2 0 0,1-4 1 0,6-2 0 15,6-3 1-15,2 2-1 0,3-3-1 16,3-1 0-16,1-1 0 0,1 1-1 15,1 0-1-15,1 0 0 0,0-1-1 16,0 2 1-16,0 0-2 0,3 0-2 16,-2 2-7-16,2-2-11 0,-2 1-16 15,0 0-21-15,-1 0-17 0,-3-1-126 16,-5 0-142-16,-1-2-321 0</inkml:trace>
  <inkml:trace contextRef="#ctx0" brushRef="#br0" timeOffset="235215.0981">4918 9945 766 0,'1'-8'178'0,"3"-1"2"0,0 4-112 0,3 3-36 16,0 2-14-16,3 2-11 0,0 2-22 15,0 2-24-15,0 1 79 0,-1 1-220 16,0-4-151-16,3-1-392 0</inkml:trace>
  <inkml:trace contextRef="#ctx0" brushRef="#br0" timeOffset="235381.1007">5240 9755 787 0,'-6'2'199'0,"-1"4"3"16,2 2-105-16,0 6-38 0,2 2-20 16,2 2-17-16,-1 4-18 0,2 4-19 15,0 1-27-15,3 2-28 0,0 0-133 16,1 2-154-16,-2 2-364 0</inkml:trace>
  <inkml:trace contextRef="#ctx0" brushRef="#br0" timeOffset="237027.0154">5774 9498 582 0,'-27'-1'144'0,"-6"3"6"0,-1 3-80 0,-2 5-25 15,3 5-7-15,2 1-7 0,1 4-6 16,7 2-7-16,3 1-6 0,8 3-4 16,5 1-2-16,4 2-2 0,7-2-2 15,4 3-1-15,2-4-4 0,5 0-6 16,3-2-4-16,2-3-4 0,1 0-2 16,1 0-1-16,-1-7 1 0,-1 6 3 15,-4-2 5-15,-3-2 6 0,-6 1 4 16,-3 2 5-16,-6-2 2 15,-4 1 2-15,-2-1 1 0,-2 2 0 0,-4 0 1 0,0 0-1 16,-1-1-1-16,0 0-2 16,3 1-2-16,1 0-1 0,2 0 0 15,7 2-1-15,1-2-2 0,3 1 0 0,4 1-1 16,2 2 0-16,2-1-1 0,-1 0 0 16,0 1 1-16,-2-1-1 0,1 3 1 15,-5-2 0-15,0 0 1 0,-3 2 1 16,-4 1 0-16,-2-3 0 0,-4 3 1 15,-1-2 3-15,-1 2 2 0,0-3 2 0,-1 0 3 16,2 2 2-16,4-1 0 0,2 0 1 16,3-2-2-16,2-1-3 0,3-1-3 15,3-3-2-15,3-3-5 0,4-2-11 16,2-4-12-16,6-6-14 0,2-3-12 16,2-8-122-16,1-3-128 0,-1-5-299 15</inkml:trace>
  <inkml:trace contextRef="#ctx0" brushRef="#br0" timeOffset="237230.4712">5986 9857 734 0,'-2'-7'178'0,"1"4"6"0,-2 8-106 15,2 9-25-15,2 8-12 0,0 7-12 16,1 9-10-16,-4 6-5 0,0 5-5 15,-1 6-12-15,0 2-12 0,-1-1-21 0,0-3-18 16,3-2-17-16,4-4-121 0,0-6-139 16,3-9-305-16</inkml:trace>
  <inkml:trace contextRef="#ctx0" brushRef="#br0" timeOffset="237461.9288">6239 9927 739 0,'-7'6'182'16,"3"9"5"-16,2 4-103 0,0 6-30 15,1 4-13-15,1 7-11 0,-2 0-10 16,2 5-6-16,-1-1-4 0,0 3-4 16,2 0-2-16,0-1-5 0,4-3-8 15,1-4-10-15,1-4-18 0,2-4-18 16,0-6-14-16,1-5-108 0,-3-4-17 0,-4-7-109 15,-1-4-203-15</inkml:trace>
  <inkml:trace contextRef="#ctx0" brushRef="#br0" timeOffset="237604.0849">6017 10218 723 0,'-10'-6'192'15,"4"4"3"-15,3-1-84 0,3 3-48 0,4 2-19 16,5 0-17-16,4 0-15 0,4 2-18 15,5 2-16-15,4 3-23 0,2-1-18 16,5 2-15-16,0-1-118 0,4 1-136 16,-3-1-292-16</inkml:trace>
  <inkml:trace contextRef="#ctx0" brushRef="#br0" timeOffset="237732.2341">6486 10369 683 0,'1'11'180'0,"-2"0"7"0,-4 0-88 16,0 3-36-16,-1-1-13 0,0 2-12 0,2-2-17 15,-2-1-18-15,1-1-25 0,2-4-27 16,0 0-52-16,1-1-90 0,0-6-138 16,6-2-302-16</inkml:trace>
  <inkml:trace contextRef="#ctx0" brushRef="#br0" timeOffset="237886.3633">6492 10115 725 0,'-2'-6'167'0,"-2"0"1"0,2 4-118 16,2 3-23-16,-3 0-21 0,4 5-28 16,1 4-12-16,-2 1-134 0,4 4-131 15,1 3-320-15</inkml:trace>
  <inkml:trace contextRef="#ctx0" brushRef="#br0" timeOffset="238228.0605">7032 9879 634 0,'-5'-6'165'0,"-2"2"11"0,-4 7-81 16,-1 3-19-16,-3 7-2 0,-3 7-4 16,-2 6-5-16,-2 3-9 0,0 5-7 15,2 5-10-15,3 1-9 0,4-1-9 16,5 0-7-16,7-3-7 0,5-3-8 0,6-1-11 15,4-4-13-15,4-3-14 0,2-3-20 16,2-4-23-16,2-4-15 0,-1-3-123 16,-1-3-140-16,1-6-315 15</inkml:trace>
  <inkml:trace contextRef="#ctx0" brushRef="#br0" timeOffset="238576.69">7103 10189 845 0,'0'-10'199'0,"4"0"3"15,3 3-135-15,4 1-22 0,4 1-14 16,2 1-13-16,2 2-9 0,0 2-4 16,-2 0-3-16,3 1-1 0,-2 1-1 15,-1 1 1-15,-2 1-1 0,1-1 0 16,-4 1 1-16,-1 0-1 0,-5 1 0 15,-4-2 1-15,-6 2-1 0,-5 2 0 0,-4 1 1 16,-3 2-1-16,-1 2 0 0,-1 3 1 16,-2 0 0-16,2 4 3 0,0 0 3 15,5 3 1-15,1-3 1 0,3-1 0 16,2-1 0-16,8 1-2 0,5-5-2 16,5-2-6-16,3-4-5 0,2 0-8 15,4-6-11-15,4-2-13 0,1-3-20 16,2-1-18-16,-1-6-11 0,1 0-105 15,-1-4-6-15,-4 0-103 0,-4-2-190 0</inkml:trace>
  <inkml:trace contextRef="#ctx0" brushRef="#br0" timeOffset="238761.1971">7459 9984 716 0,'3'-8'174'0,"1"3"6"0,2 4-103 15,3 4-20-15,2 5-8 0,1 5-9 16,0 2-6-16,2 2-5 0,0 3-3 15,2 2-5-15,0 3-6 0,3 5-5 0,-1-1-3 16,1 7-3-16,0 3-3 0,-3 1-7 16,-8 1-8-16,-3 2-14 0,-7-2-30 15,-8-3 79-15,-6-3-227 0,-4-7-163 16,1-1-410-16</inkml:trace>
  <inkml:trace contextRef="#ctx0" brushRef="#br0" timeOffset="239486.3287">7730 9632 592 0,'-4'-19'169'16,"1"-2"6"-16,4 2-24 0,3 3-88 16,2 1-10-16,4 5-7 15,0 4-9-15,1 6-10 0,0 4-6 0,-1 4-4 16,-2 6-4-16,-2 3-4 0,0 3-2 15,-3 2 1-15,-3 1 0 0,-4 3 0 16,-1 1-1-16,-2-2-2 0,-3 1 0 16,0 1-1-16,2-1-3 0,0 0 0 0,4-4-1 15,0 2-1 1,4 1 0-16,4-2-1 0,2-1 0 0,1 0-1 0,3 1 1 16,2-2 0-16,0 1 0 0,1 0 1 15,-2-2 0-15,0 2 1 0,-3 0 0 16,-2 0 0-16,-2 1 0 0,-2 2 0 15,0 0 0-15,-1 1 0 0,-2-1 0 0,-2 3 0 16,1 0 0-16,-1 0 1 16,1 2-1-16,-1-2 0 0,0 1 0 0,2 0 0 15,-1-2 0-15,2 2 0 0,2-2 0 16,-1 0 0-16,0-2 1 0,3 1-1 16,-2-2 0-16,2 2 1 0,-2-1 0 15,-2-2 1-15,-1-2 0 0,-4 0 0 16,-2-2 0-16,-3-2 0 0,-1-3-1 15,-3-3-1-15,3-4-5 0,2-2-9 16,1-5-13-16,3-7-19 0,7-4-19 16,2-8-17-16,6-3-121 0,5-3-136 0,5-2-304 15</inkml:trace>
  <inkml:trace contextRef="#ctx0" brushRef="#br0" timeOffset="239676.8539">8119 10150 644 0,'-1'-4'188'0,"3"4"2"0,-2 0-4 15,4 1-129-15,-1 2-21 0,6-1-20 16,2 2-18-16,4 1-13 0,-2-2-18 16,2 2-16-16,0 0-13 0,-2 0-73 15,-3 0-52-15,-2-1-114 0,-4 1-231 16</inkml:trace>
  <inkml:trace contextRef="#ctx0" brushRef="#br0" timeOffset="239817.9867">8091 10336 740 0,'-4'10'181'16,"-1"-2"1"-16,4 1-110 0,3-3-28 15,4-2-13-15,3-2-21 0,4-1-27 16,3 1-21-16,4-4-15 0,1 2-129 15,1-1-139-15,2-3-327 0</inkml:trace>
  <inkml:trace contextRef="#ctx0" brushRef="#br0" timeOffset="240601.2098">8735 9935 607 0,'-9'-11'177'0,"3"0"11"15,1 0-27-15,2 3-85 16,4-1-11-16,0 1-7 0,5 3-13 0,2 1-11 16,3 2-7-16,1 3-6 0,4 1-4 15,3 3-5-15,3 4-3 0,3-2-3 16,1 2-2-16,1 0-1 0,0 0-2 15,-2 1 0-15,1-2-1 0,-3 2-1 16,-3-3 0-16,-3 2-2 0,-1 0 0 16,-4-1-1-16,-2 0-1 0,-5-1 0 15,-3 1-1-15,-2 1 1 0,-2 1-1 16,-4 1 1-16,-4 2 0 16,-2 3 0-16,-5 1 0 0,-3 3 1 0,-3 1 0 15,-3 0 1-15,-3 2 0 0,-2 1 2 0,0 0-1 16,1-1 2-16,3 0 0 0,2 1 0 15,3 0 1-15,4-2 1 0,2-4 0 16,4 1 1-16,4-2 0 0,5-2 1 16,3-4 0-16,5-1 1 0,3-2-1 15,4-2 0-15,4-2 0 0,4-2 0 0,1 0 0 16,4-2 1-16,1-2-1 0,1 0-1 16,1-1 0-16,0 1 0 0,-1-2-2 15,0 3 1-15,-5-1-1 0,-1-1-1 16,-2 3-1-16,-2-1-4 0,-3 2-9 15,-3-1-12-15,-3 1-18 0,-3 1-24 16,-2 0-15-16,0-1-79 0,-3 1-47 16,0-2-119-16,2-3-233 0</inkml:trace>
  <inkml:trace contextRef="#ctx0" brushRef="#br0" timeOffset="240855.5213">9297 9734 745 0,'-7'-7'210'0,"-3"2"2"0,5 2-3 15,4 4-154-15,5 2-25 0,3 4-13 16,4-1-12-16,1 3-9 0,4 0-14 15,4 0-16-15,-1-2-29 0,2-2-18 16,2 0-88-16,-2-3-43 0,1-1-122 16,0-3-233-16</inkml:trace>
  <inkml:trace contextRef="#ctx0" brushRef="#br0" timeOffset="240992.156">9618 9616 721 0,'-4'-2'199'16,"0"5"5"-16,-4 4-67 0,1 3-63 15,1 3-18-15,0 6-20 0,3 5-17 16,-1 1-10-16,3 3-14 0,1 0-18 0,1 3-37 16,1 1-80-16,-1-2-69 0,4-5-146 15,1 3-307-15</inkml:trace>
  <inkml:trace contextRef="#ctx0" brushRef="#br0" timeOffset="242306.9433">10315 9518 583 0,'-26'-15'144'0,"-4"1"8"0,-7 6-87 16,-1 3-10-16,0 6-5 0,0 5-5 15,3 4-6-15,5 4-8 0,4 4-8 16,10 4-6-16,5 3-5 0,7 3-5 16,2 1-4-16,6 3-1 0,5 1-2 15,2 0-4-15,3 0-2 0,2-1-3 16,-2-1-1-16,3-3-2 0,-1 0 0 16,-4 0 2-16,-2-1 2 0,-5 0 3 15,-5 1 1-15,-5 2 3 0,-5 0 1 0,-3 2 0 16,-2 0 0-16,-5 2 1 0,-1 1-1 15,-2-2 1-15,4 2-1 0,0 1 1 16,2-3 0-16,4 0 0 0,3-1 0 16,5-2-1-16,7 0 1 0,2-3-1 15,3 0-1-15,4-3-3 0,3 1-2 16,1-5-3-16,0 0-1 0,1 0 0 16,-2-3 0-16,-2-3 1 0,-2 2 3 15,-3-1 3-15,-3 2 2 0,-3 0 2 0,-3 3 0 16,-3-2 1-16,-4 3 0 0,-2 1 1 15,0 1 3-15,-4-2 2 0,0 3 3 16,-1 1 4-16,0 2 4 0,-3-2 1 16,3 0 0-16,3 0 0 0,2-2-2 15,4 2-3-15,4-6-4 0,3 1-4 0,6 0-2 16,3-3-2-16,2 0-1 16,2-2-3-16,4-2-5 0,4-2-11 0,3-4-13 15,-1-2-17-15,6-3 93 0,1-5-228 16,4-2-147-16,3-1-378 0</inkml:trace>
  <inkml:trace contextRef="#ctx0" brushRef="#br0" timeOffset="242746.8533">11241 9870 630 0,'-1'-28'157'0,"-2"-2"8"0,2-5-93 0,1 2-7 16,1-1 0-16,1 2-5 0,-1 5-5 15,-1 4-5-15,1 8-4 0,0 7-10 16,-2 6-6-16,0 7-9 15,1 6-6-15,-1 6-6 0,-1 6-5 0,1 2-7 16,0 8-11-16,1 2-14 0,0 1-24 16,0 5-22-16,1 0 16 0,2 1-153 15,-2 0-145-15,1-2-327 0</inkml:trace>
  <inkml:trace contextRef="#ctx0" brushRef="#br0" timeOffset="243103.5382">10559 10264 664 0,'-14'-4'158'15,"1"-1"7"-15,3-1-107 0,4 1-9 0,5-1 0 16,2 1-4-16,5-1-3 0,4 2-4 15,3 2-3-15,6 2-5 0,4 1-1 16,6 1-3-16,7 5-3 0,6 0-4 16,9-1-3-16,5 0-3 0,7-1-3 15,5 0-3-15,7 0-1 0,2-1-2 16,5-2-2-16,2 0-1 0,1 3-1 0,1-1 1 16,2 3-1-16,-4-2 0 0,4 0 0 15,-5 1 0-15,-3 0-1 0,-6-2-2 16,-1 0-1-16,-8-3-3 0,-2-1-6 15,-9 1-9-15,-6-1-10 0,-8-1-21 16,-5 1-19-16,-13 4 156 0,-11 1-290 16,-15-2-160-16,-11 2-428 0</inkml:trace>
  <inkml:trace contextRef="#ctx0" brushRef="#br0" timeOffset="243977.9293">10588 10749 591 0,'-5'-13'141'0,"-1"4"8"16,0 0-90-16,-4 5-7 0,0 8 1 15,-2 5 0-15,0 2-2 0,-1 6-3 0,0 4-4 16,3 3-5-16,2 3-9 0,4-1-8 15,2 1-7-15,4 2-6 0,4-2-3 16,3-4-2-16,1-2-2 0,3-4-1 16,1-4-1-16,-1-6 1 0,1-5-1 15,-1-5 0-15,-1-3 0 0,-2-7 1 16,-1-3-1-16,-2-3 1 0,-2-4 0 16,-3-2 0-16,0-1 1 0,-5 1 0 15,0-2 0-15,-4 2 0 0,1 2 0 16,-2 2-1-16,-3 5 0 0,0 4-2 0,0 7-6 15,0 6-8-15,2 8-10 0,0 4-20 16,6 4-20-16,3 4-102 0,3 3-29 16,6-2-119-16,2 1-234 0</inkml:trace>
  <inkml:trace contextRef="#ctx0" brushRef="#br0" timeOffset="244205.3131">10863 11040 689 0,'-9'-6'200'0,"0"1"8"16,0 0-37-16,0 3-90 0,2-1-19 16,1 2-19-16,-1 2-17 0,3-1-11 15,0 2-7-15,3 0-8 0,-1 1-12 0,2 0-15 16,2 1-26-16,1 0-27 0,1 0-136 15,1 1-158-15,1 3-366 16</inkml:trace>
  <inkml:trace contextRef="#ctx0" brushRef="#br0" timeOffset="244522.3167">11013 10805 744 0,'-5'-9'184'0,"3"3"4"0,2 0-115 15,4 3-17-15,2-1-10 0,2 0-14 16,2 2-13-16,5 2-7 0,0-3-3 15,0 2-4-15,3-4-2 16,1 4-4-16,3 0-7 0,1 1-9 0,1-2-10 16,-1 1-14-16,-3 1-12 0,-2 3-10 15,-5-3-3-15,-5-2-3 0,-6 2 1 16,-3 0-1-16,-5 0-27 0,-1 2-47 16,-3-2-83-16,-2 0-197 0</inkml:trace>
  <inkml:trace contextRef="#ctx0" brushRef="#br0" timeOffset="245037.6728">11143 10761 349 0,'-13'2'178'0,"0"0"-54"15,2 1-40-15,3 0-20 0,0 0-11 16,4 1-12-16,0 0-6 0,0-2-5 16,2 1-3-16,1-1-3 0,-1 1-1 15,1-2-2-15,-1 1-1 0,2-1-1 16,-2 2-1-16,1-1 0 0,0 0 0 0,-1-1-2 16,0 0-1-16,0 0-1 0,-1 2-2 15,0-2 0-15,0 0-3 0,0 2-1 16,-2-1-1-16,2 2 1 0,0-2 0 15,0 2 1-15,-1 1 0 0,2-2 1 16,0 4 1-16,0-3 1 0,-1 4-1 16,1-1 0-16,0 1-1 0,0 0-2 15,-1 1 0-15,2 0-1 0,0 0-2 16,-1 0 0-16,1-2-2 0,0 0-1 16,1-1 0-16,2-2 0 0,1-1-1 15,1-5-1-15,2 1 1 0,1-4 0 0,3-1 0 16,0-1-1-16,1-1 1 0,1 0-1 15,1 0 1-15,3 1-1 0,0 1 0 16,0 1 0-16,2 3 0 0,2 2 0 16,-2 1 0-16,2 1 0 0,0 3 0 15,-2 1 0-15,-1 2 0 0,-2 1 0 16,-3 1 1-16,0 4-1 0,-3 0 0 16,-3 0 0-16,0 1 0 0,0 1 0 15,-3-3 1-15,-1 1-1 0,-1-1 0 0,-2-1 0 16,-2 0 0-16,-2 0 0 0,-4 0 0 15,-2 0 0-15,-4 0 0 0,-1-2 0 16,-4 0 0-16,-2-2 0 0,-2 0 1 16,1-3-1-16,2-3 0 0,2-1 0 15,3-1 0-15,5-1-1 0,3-3-2 16,6 0-9-16,3-3-11 0,5 1-17 16,4 0-19-16,1-1-15 0,4 1-124 15,2 1-137-15,0 0-308 0</inkml:trace>
  <inkml:trace contextRef="#ctx0" brushRef="#br0" timeOffset="245352.8022">11522 10942 757 0,'-3'0'197'0,"2"1"6"0,0 2-104 16,-1-2-26-16,4 3-14 0,-1 1-18 15,1-2-16-15,2 0-9 0,1 1-5 16,2-1-5-16,1-2-3 0,-2 2-8 0,1-3-12 15,2 0-15-15,-2 0-28 0,-1-1-22 16,2-1-131-16,-5 1-154 0,6-4-346 16</inkml:trace>
  <inkml:trace contextRef="#ctx0" brushRef="#br0" timeOffset="246100.4346">11736 10806 525 0,'-10'-3'158'0,"-1"-2"11"0,3 1-9 16,1 0-87-16,1 2-9 0,4-1-7 15,2 2-10-15,2 1-11 0,3 3-10 16,3-2-6-16,1 1-6 0,4 2-4 16,0 0-3-16,3-1-2 0,0 0-2 15,1-2-2-15,1 0 0 0,1 0 0 16,2 1-1-16,-2-2 1 0,2 0-1 15,-1 1 0-15,-1 0 0 0,0 0 1 0,-5-1-1 16,-1 3 0-16,-4-1 0 16,-1 2 0-16,-3 0 0 0,-4 2 1 0,-1 0-1 15,-3 2 1-15,0 1-1 0,-1 1 0 16,-3-2 1-16,1 2-1 0,-1 2 0 16,0-1 0-16,-1 2 0 0,-2 0 0 15,0 1 0-15,0 0 0 0,-2 0 0 16,0-1 1-16,-1 0-1 0,0-1 0 15,-1-1 0-15,2-1 1 0,1-1-1 16,1 0 0-16,2 0 0 0,0-1 0 0,4 0 0 16,0-4 1-16,1 1-1 0,2-1 0 15,0-2 0-15,1 0 0 0,4-1 0 16,-2-1 0-16,3 1 0 0,1-1 0 16,2 0-1-16,1 0 1 0,2 0 0 15,3 0 0-15,1 0 0 0,0 1 0 16,4 1 0-16,-2-1-4 0,-1 0-5 15,1 0-9-15,-4 0-14 0,-1 1-16 0,-1 1-16 16,-3-1 156-16,-2 0-286 0,-1-1-153 16,0 2-412-16</inkml:trace>
  <inkml:trace contextRef="#ctx0" brushRef="#br0" timeOffset="246437.1969">12105 10716 686 0,'-3'-4'201'0,"1"3"6"0,-1 0-29 16,2 2-103-16,0 1-18 0,2 2-15 15,0 1-19-15,2 0-10 0,2 2-6 16,-2-1-4-16,5 0-6 0,4-1-11 16,1 0-15-16,1-1-23 0,1-3-24 15,1 0 26-15,-2 0-162 0,2-2-147 0,-7 0-337 16</inkml:trace>
  <inkml:trace contextRef="#ctx0" brushRef="#br0" timeOffset="246609.1118">12400 10623 808 0,'-3'2'199'0,"1"2"4"0,2 4-124 15,-2 2-19-15,-2 5-14 0,0 2-18 16,2 4-13-16,-1 1-7 0,0 1-11 0,-2 2-17 15,3 0-24-15,0 1-27 0,1-4-137 16,-2-1-157-16,-3-4-369 0</inkml:trace>
  <inkml:trace contextRef="#ctx0" brushRef="#br0" timeOffset="247933.3938">12713 9351 645 0,'-7'-9'153'0,"1"1"4"16,1 1-103-16,8 2-10 0,4 3-3 15,4 1-6-15,0 4-7 0,1 2-3 16,5 4-3-16,3 5-4 0,1 2-4 15,1 1-3-15,-1 3-4 0,-2 2-2 16,1 2 0-16,-5 1-2 0,-7-1 1 0,-7 3 0 16,-7 1-1-16,-6 2 0 0,-5 0-1 15,-5 3 0-15,-2 2-1 0,0 3 0 16,-4-2 0-16,3 1-1 0,6 1 1 16,0-2-1-16,8 0 0 0,5 0 0 15,5-2 0-15,8 2 0 0,7-3 0 16,0-3 0-16,1 1-1 0,0-4 1 15,1-3-1-15,-3-3 0 0,1 0 1 0,-2 0-1 16,-1-4 1-16,0 1 0 16,-2 1 0-16,-4 2 0 0,-3 2 0 0,-3-1 0 15,-4 0 1-15,-2 6-1 0,-1 0 0 16,0 0 0-16,0 2 1 0,0 0-1 16,2 2 0-16,1 1 0 0,1 2 0 15,2 1-1-15,2 1-1 0,0 1-2 16,3 1-1-16,3-1-1 0,3 3-1 15,-1-3-1-15,2-3 1 0,1 2 0 16,0-3 3-16,-1-2 1 0,0-1 1 0,-4-3 1 16,0 0 0-16,-1-2 1 0,-4 0 0 15,-3-2 0-15,-3 1 0 0,-4-2 1 16,0 0-1-16,-5-1 0 0,-1 1 0 16,-1 1-2-16,2-5-11 0,2 1-9 15,2-2-17-15,2-2 6 0,1 0-143 16,2-6-135-16,1-3-322 0</inkml:trace>
  <inkml:trace contextRef="#ctx0" brushRef="#br0" timeOffset="250181.086">13357 10253 711 0,'-13'-3'184'0,"4"-2"10"16,1 3-105-16,3-1-17 0,3 2-12 0,2 1-12 16,3 1-14-16,4 2-12 15,0 0-9-15,5 0-5 0,4 3-3 0,4-1 0 16,1 1-2-16,-1-3-5 0,5 0-7 16,-3 1-14-16,1-2-22 0,-2 0-23 15,-1 0 116-15,-3-1-255 0,1 0-160 16,-3 2-407-16</inkml:trace>
  <inkml:trace contextRef="#ctx0" brushRef="#br0" timeOffset="250531.0603">13962 10139 713 0,'-16'0'179'0,"-3"2"4"16,0 3-104-16,0 4-25 0,3 3-12 15,2 3-11-15,4 3-12 0,4 2-7 16,3-1-5-16,7 0-2 0,3-2-1 0,4 0-2 16,7-3 0-16,2-2-1 0,4-6 0 15,0-3 0-15,2-3 0 0,0-5 0 16,-2-2 0-16,1-5 1 0,-5-4-1 15,-2-1 1-15,-4-2-1 0,-4 0 2 16,-5-1-1-16,-5-1 1 16,-4 1 0-16,-4 1-1 0,-4 2 1 0,-3 2-2 15,-4 4-6-15,0 4-11 0,-3 4-15 16,-3 6-11-16,3 6-12 0,1 2-14 0,4 4-103 16,5 3-18-16,2 1-101 15,8 4-204-15</inkml:trace>
  <inkml:trace contextRef="#ctx0" brushRef="#br0" timeOffset="250751.4803">14209 10393 686 0,'-2'-4'193'15,"-4"-3"6"-15,-3 3-61 0,2 1-60 16,-1 1-18-16,1 2-16 0,1-2-17 15,2 2-11-15,0 0-5 0,4 2-5 16,0-1-3-16,3 1-9 0,-1 1-14 16,2-1-19-16,0 1-26 0,1-1-16 15,-1 1-129-15,-1-2-146 0,4-2-327 16</inkml:trace>
  <inkml:trace contextRef="#ctx0" brushRef="#br0" timeOffset="251070.6197">14551 10137 742 0,'-16'-8'200'0,"0"4"5"16,-2 1-74-16,0 3-60 0,1 2-19 15,4 3-17-15,3 1-15 0,4 4-7 16,3 0-4-16,5 1-4 0,5 0-1 15,0-4-2-15,9 2-1 0,3-5 0 16,0-2-1-16,3-4 1 0,3-1-1 16,-2-5 1-16,3 1-1 0,-9-5 1 15,-4 0-1-15,-4-2-1 0,-4 1 0 16,-5 0-4-16,-5 1-3 0,-1 2-7 16,-5 2-8-16,-1 2-10 0,-1 4-17 15,-1 1-14-15,-2 6-9 0,0 2-6 16,2 3 9-16,3 4-120 0,3-1-117 0,0 1-267 15</inkml:trace>
  <inkml:trace contextRef="#ctx0" brushRef="#br0" timeOffset="251334.6686">14546 10284 544 0,'-6'4'150'0,"0"1"6"15,0 1-28-15,-2 3-74 0,2 3-10 16,1 0-8-16,4 3-8 0,1 0-7 15,4-2-4-15,1-1-4 0,4-2-3 16,4-1-2-16,1-2-1 0,3-4-1 16,2-2 0-16,0-5-1 0,2-1 1 15,1-3 4-15,-1-5 2 0,-3 0 3 16,0-3 3-16,-5 0 1 0,-3 0 0 16,-6-1-1-16,-6-1-4 0,-3-1-4 0,-4 2-2 15,-5 1-3-15,-1 3-4 16,0 2-6-16,-3 2-12 0,3 5-16 0,1 4-16 15,3 3-18-15,5 2-126 0,2 2-4 16,5 0-113-16,6 3-206 0</inkml:trace>
  <inkml:trace contextRef="#ctx0" brushRef="#br0" timeOffset="251895.6157">15149 10099 717 0,'-8'-8'182'0,"2"-1"8"15,1 2-103-15,3 0-22 0,2 1-9 0,2 1-8 16,2 0-13-16,4 2-8 0,2 0-7 16,3 3-2-16,0 0-3 0,5 4-4 15,2-1-1-15,1 2-2 0,0-3-1 16,-1 3-2-16,3-1-1 0,-4 1-1 0,1-5-1 16,-1 2-1-16,1 1-1 0,-3 2 1 15,-1-2-1-15,-3 1 0 0,-2 2 0 16,-2 0 0-16,-5 2 0 0,-5 1-1 15,-4 0-1-15,-4 3-1 0,-3 0 0 16,-4 2-1-16,-1 2-1 0,-3 1 0 16,-1 0 0-16,-1 1 0 0,-1 1 2 15,0 0 0-15,-3 3 1 0,0-1 1 0,2 0 1 16,2 1-1-16,1-2 1 16,5 1 0-16,4-4 0 0,4-3 1 15,5-1-1-15,0-4 0 0,6-2 1 0,0-2 1 16,3-4-1-16,5-1 1 0,3-1 0 15,2-2 0-15,2 1 0 0,2-1-1 16,3 1 0-16,0-1 0 0,2 1 0 16,-2-1-2-16,2 1-1 0,-3-3-4 15,2 1-8-15,-3 2-13 0,0-1-20 16,-4 3-24-16,-2 0-17 0,-3 2-122 16,-3-1-142-16,-5-2-315 0</inkml:trace>
  <inkml:trace contextRef="#ctx0" brushRef="#br0" timeOffset="252098.0746">15658 10008 802 0,'6'-10'178'16,"-1"2"1"-16,3 4-135 0,-1-1-21 15,4 6-10-15,0 4-19 0,0 1-24 0,0 4-17 16,1 0-50-16,-1-1-82 0,4 1-126 16,0-5-269-16</inkml:trace>
  <inkml:trace contextRef="#ctx0" brushRef="#br0" timeOffset="252269.9301">15984 9894 715 0,'-2'0'190'15,"-1"5"3"-15,-1 1-78 0,2 4-55 16,0 4-18-16,0 3-14 0,0 2-15 16,1 0-20-16,-1 2-22 0,1 0-24 15,1 0 7-15,0-2-148 0,0 2-148 16,1 0-342-16</inkml:trace>
  <inkml:trace contextRef="#ctx0" brushRef="#br0" timeOffset="253141.7294">16621 9192 550 0,'-4'-6'154'0,"-7"1"7"0,-6 2-24 15,-5 3-82-15,-5 2-12 0,-3 4-7 16,-5 2-10-16,0 7-6 0,2 1-7 16,3 5-5-16,4 4-3 0,11 5-2 15,7 3-1-15,7 2-1 0,6 5-1 0,6 0-2 16,6 2-3-16,4 2-1 0,3-1-2 15,1-2-1-15,1 0 0 0,-3-5 1 16,-1 0 2-16,-5-2 1 0,-5-1 2 16,-6 2 2-16,-3-1 1 0,-9 0 0 15,-5 4 1-15,-5 0 0 0,-6 4 1 16,-5-2 1-16,-4 1 0 0,-2-1 1 16,-4-3 0-16,4 0-1 0,3 1 0 15,4-5 0-15,6 0-2 0,7-3 0 16,4-1 0-16,11-1-1 0,4-1 0 0,6-2 0 15,4 0-2-15,2-1-1 0,2 0 0 16,2 0 0-16,-3-1 0 0,-3-2 1 16,-2 0-1-16,-4 0 2 0,-4 2 1 15,-6 2 0-15,-4-1 0 0,-4 4 0 16,-6 2 0-16,-2 2 1 0,-3 2 0 16,-4 3 0-16,0 2 2 0,0 1 2 15,0-2 1-15,3 3 2 0,2-3 2 0,4-2 1 16,6-3 2-16,3-3 0 0,4-2 0 15,5-3 0-15,6-2-2 0,5-2-1 16,3-2-3-16,4 0-1 0,4-3-3 16,2-4-1-16,3-1-5 0,-2-5-8 15,4-2-15-15,0-3-17 0,-7-4-14 16,4-2-21-16,-2-1-108 0,-1-2-123 16,0 0-276-16</inkml:trace>
  <inkml:trace contextRef="#ctx0" brushRef="#br0" timeOffset="253960.3186">17164 9759 561 0,'-9'1'142'0,"-1"-1"6"0,3 0-74 0,0-1-17 15,2 0-1-15,1 1-2 0,3-1-4 16,0-1-3-16,1 0-4 0,1-1-4 16,2 0-5-16,4-3-6 0,0-1-5 15,4 0-3-15,1 1-3 0,3 0-3 16,3 0-3-16,2 3-2 0,1 1-2 15,2 3-2-15,1 0-1 0,0 1-2 16,-2-1 0-16,-1 2-1 0,-2 1 1 16,-2 1-1-16,-3 1-1 0,-3-1 1 0,-3 1 0 15,-3 3 0-15,-2-2-1 0,-6 0 1 16,-2 0 0-16,-4 0-1 0,-1 3 1 16,-4 1-1-16,-3-1-1 0,-1 3 0 15,-2-1-1-15,1 4-1 0,-2 0-1 16,-1 0 1-16,1 0-1 0,1-1 0 0,3-1 1 15,1 1 1-15,3-2 1 16,3 1 0-16,4-3 1 0,1-1 0 16,2 0 0-16,3-1-1 0,4-2 1 0,1-1 0 15,2-1 0-15,3-2 0 0,2 1-1 16,3-3 1-16,1 4 0 0,4-3 0 16,-2 2 0-16,4-1 0 0,-1-1-3 15,-3 0-4-15,2 1-8 0,-2-3-9 0,-1 0-12 16,1-1-12-16,-2-1-16 0,1 4-8 15,-3-4 63-15,1 0-180 16,-1-3-128-16,-2-1-324 0</inkml:trace>
  <inkml:trace contextRef="#ctx0" brushRef="#br0" timeOffset="254248.5543">17635 9614 692 0,'-2'2'169'0,"2"-2"5"16,2 0-101-16,2 1-27 0,2-1-15 0,1 0-10 15,4 1-8-15,4-1-11 16,2 0-13-16,2 1-16 0,0-2-13 0,4 1-17 16,3 0-118-16,-1-4-131 0,-2 0-298 15</inkml:trace>
  <inkml:trace contextRef="#ctx0" brushRef="#br0" timeOffset="254411.6338">18106 9398 691 0,'-5'-3'183'0,"-3"3"7"16,1 4-89-16,-2 6-29 0,1 4-14 16,-1 5-11-16,-1 5-17 0,3 3-10 15,0 3-7-15,2 5-9 0,0-2-9 16,-1 4-15-16,1 0-24 0,0-1-23 16,1 2-6-16,-2-1-129 0,0-4-141 15,0-1-311-15</inkml:trace>
  <inkml:trace contextRef="#ctx0" brushRef="#br0" timeOffset="254872.3978">16729 10261 499 0,'-28'3'145'0,"3"-3"6"0,4 0 5 16,3 2-102-16,6-1-9 0,1-1-2 16,2 2-3-16,2-2-4 0,2 1-4 15,2-1-4-15,2 1-1 0,4 0-4 16,1 0-2-16,3 2-2 0,4-1-3 0,3 0 1 15,5-1-2-15,4 0-2 16,5 0 0-16,5 0-2 0,9 1-1 0,6-2 1 16,8 1-2-16,5 0-1 0,4 0-2 15,7 1 0-15,7-2-2 0,5 0-1 16,3 0-1-16,2 0-1 0,5 1 0 16,1-1 0-16,3 1-1 0,-1 0 1 15,-6 3-1-15,-4-2 0 0,0 4 0 16,-4-1 1-16,-2 0-2 0,-5 0 1 15,-4 0 0-15,-3 0-1 0,-7 0-1 16,-6-3-3-16,-7 2-4 0,-11-2-6 16,-9 1-13-16,-10-1-19 0,-8 2-18 0,-7-3-14 15,-8-1-126-15,-6-1-140 0,-2-3-320 16</inkml:trace>
  <inkml:trace contextRef="#ctx0" brushRef="#br0" timeOffset="255724.3528">16622 10815 578 0,'-3'-8'150'16,"-4"2"9"-16,-1 3-70 0,-2 1-18 15,0 5-4-15,-1 4-4 0,0 6-8 16,1 1-9-16,1 3-8 0,2 4-11 15,3 5-9-15,2-2-7 0,5 1-5 16,3-3-2-16,1 0-3 0,4-2 1 0,2-6-1 16,0-3 0-16,3-3-1 0,0-6 1 15,-1-3-1-15,0-4 1 0,-1-2 0 16,-1-4 0-16,-3-4 0 0,-4-2 1 16,-3-3-1-16,-3-1 1 0,-4 1-1 15,-1-3 0-15,-5 3 0 0,-1-1 1 16,0 2-3-16,-2 5-4 0,-1 2-7 15,1 4-10-15,1 4-13 0,2 6-16 16,1 5-15-16,6 5 90 0,1 2-219 0,6 0-141 16,5 1-366-16</inkml:trace>
  <inkml:trace contextRef="#ctx0" brushRef="#br0" timeOffset="255914.3839">16859 11027 761 0,'-3'-3'194'0,"1"1"5"0,-1-1-115 0,0 2-18 16,0-1-13-16,-1-1-18 0,3 2-14 15,0 0-15-15,1 1-13 16,-1 0-17-16,2 0-24 0,0 1-23 0,0 2-123 16,2-2-10-16,-1 0-121 0,3-2-220 15</inkml:trace>
  <inkml:trace contextRef="#ctx0" brushRef="#br0" timeOffset="256878.8563">17096 10689 692 0,'5'-4'160'0,"2"2"6"0,3 0-114 16,3 1-13-16,0 0-5 0,4 0-7 15,2-1-8-15,3 2-5 0,1-1-5 16,-1 0-5-16,1 0-4 16,-1-2-9-16,-1 2-9 0,-5 0-9 0,-4-2-9 15,-4 2-6-15,-4 0-6 0,-2-1-4 16,-6 2-1-16,-3 0-6 0,-3 0-57 15,-4 0-23-15,1 0-81 0,-2 1 114 16,-1 0 36-16,0 1 32 0,0 1 35 0,2-1 79 16,0 3 40-16,0 0 97 0,0 0-103 15,2 1-23-15,1 1-19 0,1 0-16 16,1 1-9-16,2 1-7 0,1 1-4 16,0-1-3-16,1 1-4 0,1-1-2 15,1-2-3-15,-1 0-2 0,0 0 0 16,1-1-2-16,0-1-2 0,1 1-2 15,-1-3-1-15,3 2-1 0,-1-1-1 0,0 0-2 16,1-3 0-16,1 0-1 16,-1-1 1-16,0 0 0 0,0-1-1 0,1 0 2 15,0-1-1-15,2 2 0 0,-2 0-1 16,2-1-1-16,-2 1 0 0,1 0-1 16,-1 0-1-16,2 0 1 0,-3-2-1 15,1 2-1-15,0 0 1 0,1-2-1 16,-4 2 0-16,4 0 0 0,-2 2 0 15,0-2 0-15,0 0 0 0,0 1-1 16,0-1 1-16,0 0-1 0,-2-1 0 0,1-1 0 16,0 1 0-16,1 1 0 0,-1-1 1 15,-1 1 1-15,2-1 0 0,-1 1 0 16,0 1 1-16,0-1 1 0,0 0-1 16,-1 1 1-16,1 0-1 0,0 2-1 15,-2 1 1-15,2 1-1 0,0 2-1 16,-1-1 0-16,-1 1 0 0,1 2-1 15,-1-2 0-15,2 1-1 0,0-1 1 16,0-1-1-16,1 0 1 0,0-2-1 16,0 1 0-16,1-2 1 0,0 0-1 15,0-2 0-15,0 0 1 0,3-2-1 0,0 0 0 16,1-2 1-16,1 1-1 0,1-2 1 16,2-1-1-16,1 1 0 0,1-1 1 15,1 1-1-15,-1-1 1 0,2 1-1 16,2 1 0-16,1 0 0 0,0 3 0 15,1-1 0-15,0 1 1 0,0 2-1 16,2 1 0-16,-5 1 0 0,1 1 0 0,-3 1 0 16,-2 1 0-16,-1 2 0 0,-2 0 0 15,-4 0 0-15,-1 2 0 0,-2-1 1 16,-2 1-1-16,-2 0 0 0,-4-1 0 16,-1 1 0-16,-4 1 1 0,-4-4-1 15,-2 1 0-15,-2 0 0 0,-4-2 0 16,3 2 0-16,0-3 0 0,-1-1 0 15,2-1 0-15,4 3 0 0,2-4 1 16,4-3-2-16,3 0-3 0,2-1-7 16,4-1-10-16,5-3-17 0,4-3-18 0,3 2-14 15,3-1-32-15,3-2-94 0,6-1-121 16,2-3-264-16</inkml:trace>
  <inkml:trace contextRef="#ctx0" brushRef="#br0" timeOffset="257189.5288">17590 10893 664 0,'-4'-1'179'16,"-1"0"11"-16,3 1-86 0,-1-1-25 16,1 1-9-16,2 0-12 0,0 0-14 0,0 0-13 15,2 1-12-15,1-1-7 16,2 1-4-16,0 0-4 0,1 0-3 0,2 1-6 16,2-1-9-16,0 0-15 0,2-1-22 15,0 3-21-15,-1-2 138 0,2 0-274 16,-2-1-160-16,2-1-413 0</inkml:trace>
  <inkml:trace contextRef="#ctx0" brushRef="#br0" timeOffset="257750.6088">17832 10785 699 0,'-1'0'170'0,"0"-1"6"16,0 0-109-16,1 1-12 16,2-1-7-16,3 1-6 0,1 0-8 0,3 0-6 15,2 0-4-15,2 0-4 0,7 0-3 16,1-1-4-16,2 1-2 0,0-2-3 15,3 4-2-15,2-4-1 0,-2 4-2 16,-2-5-1-16,-2 3-1 0,-2-2 0 16,-2 2 0-16,-3 0-1 0,-5-2 1 0,-5 1 0 15,-2 4-1-15,-1-2 1 0,-5 3 0 16,0 0 0-16,-4 3-1 0,0 2 1 16,0 2-1-16,-3 2 0 0,-2 0-2 15,-3 2 0-15,2 1-1 0,-2 3-1 16,-2 0 1-16,1 2-1 0,-3-1 1 15,2 0 1-15,0 1 0 0,0-4 2 16,1-1 0-16,1-3 0 0,3 0 0 16,2-5 0-16,3 0 0 0,3-2 0 0,2-3 0 15,3 0 0-15,3-3 0 0,1-1-1 16,2-1 1-16,3 1 0 0,0 0 0 16,2 0 0-16,1-1 0 0,3 1 0 15,0 1 1-15,-1 0-1 0,1 0 0 16,0 1 0-16,-2 2 1 0,1-2-1 15,-3 0 0-15,2 2 0 0,-3-1-3 16,1 1-4-16,-2-2-9 0,0 1-8 16,-3 1-15-16,0-2-15 0,-1 0-14 15,1 0-13-15,-4 1-113 0,1-4-126 0,0 0-286 16</inkml:trace>
  <inkml:trace contextRef="#ctx0" brushRef="#br0" timeOffset="258009.4758">18373 10708 775 0,'-4'-1'190'0,"1"1"4"0,3-1-108 15,2 2-37-15,-1 0-15 0,1 1-9 16,2 0-11-16,2 0-8 0,2 1-12 16,1-1-14-16,2 1-21 0,4-1-21 0,0-1 43 15,1 1-178-15,0-5-146 0,2 4-341 16</inkml:trace>
  <inkml:trace contextRef="#ctx0" brushRef="#br0" timeOffset="258200.4643">18631 10625 760 0,'-5'5'180'16,"0"0"2"-16,2 2-120 0,-2 4-22 0,1 0-11 15,0 0-13-15,1 4-19 0,0 1-25 16,0 0-24-16,-2-3-131 0,1 1-144 16,4-3-348-16</inkml:trace>
  <inkml:trace contextRef="#ctx0" brushRef="#br0" timeOffset="259539.4115">18880 9236 664 0,'10'-15'152'0,"4"2"4"0,7 2-111 15,2 3-8-15,4 6-6 0,0 3-4 16,-1 5-4-16,-2 4-2 0,-3 5-1 16,-4-2-1-16,-3 4-1 0,-3 3 0 15,-5 1 0-15,-4-2 0 0,-2 0-3 16,-4 2-2-16,-5 1-3 0,-2 2-2 16,-4-2-4-16,-2 1-1 0,-1 1-2 15,1 0-1-15,-1-2-1 0,6 3 0 16,1-4-1-16,5 2-1 0,6-1-1 0,4-1 1 15,4 0-1-15,3 2 1 0,3 0 0 16,2-3 1-16,0 1 1 0,-2-1 0 16,-1 2 1-16,-2 0 0 0,-3-2 0 15,0 2 0-15,-5 1 0 0,-2 2 1 16,-1-1-1-16,-1 3 0 0,-1 0 0 0,1 4 0 16,-3-3 1-16,-1 1-1 0,0 0 0 15,1-2 0-15,0-2 0 0,1 2 0 16,-2-2 1-16,3 1-2 0,2-3 1 15,0 0 0-15,2 2 0 0,2-1 0 16,1-2 0-16,1 0-1 0,2 1 1 16,0 3 0-16,2 1 0 0,-2-2 0 15,1 0 0-15,-2 1 1 0,-1 0-1 16,0-1 0-16,-2-1 0 0,-2-1 0 16,0 0 1-16,-2 1-1 0,-2-1 1 0,2 1 0 15,0 0-1-15,2-1 1 0,-1 3 1 16,0-1-2-16,2 2 1 0,-2 0 0 15,0 0-1-15,-1 3 0 0,-4-1 1 16,2-1-1-16,-4 0 0 0,-3-1 1 16,1 0-1-16,-3-1 0 0,-2-2 1 15,0 1-1-15,-1-2 0 0,1-1 0 0,1 3-2 16,1-1-2-16,0-3-6 16,1-1-12-16,1-3-16 0,6-1-17 0,-1-2-131 15,3-4-140-15,1-4-336 0</inkml:trace>
  <inkml:trace contextRef="#ctx0" brushRef="#br0" timeOffset="266806.0172">11508 11026 381 0,'-1'0'105'16,"0"-2"5"-16,-1 2-46 0,0-1-13 15,0 1-6-15,-1-1-11 0,1 0-7 16,-1-1-3-16,-3-2-2 0,4 2-3 0,0 1 0 16,0 0-1-16,0 0-1 0,0-1 0 15,1 4 0-15,2-1-1 0,-2-1 0 16,0-1 0-16,-8-4 0 0,8 3-1 16,0 0 0-16,-2 0 0 0,2 0-1 15,0 0-1-15,0 1 0 0,6 2 0 16,-5-2-2-16,0 1 0 0,0 0-2 15,0-2 0-15,0 1-1 0,0-1-2 16,1 3-2-16,0-1 0 0,2 0-1 0,-1-1-2 16,0 1 0-16,3 0 0 0,0 1 0 15,1-1 0-15,0 0 0 0,2 0 0 16,0-1 0-16,2 2 0 0,0-1 0 16,0 0-1-16,-2 0 1 0,1 0-1 15,-1 0 1-15,0 1-1 0,0-1 0 16,-1-1 1-16,-1 0-1 0,0 0 1 15,-3 1-1-15,1-3 1 0,-1 2-1 16,-2 1 1-16,-1 1 0 0,1-2 0 0,-2 2-1 16,1-1 1-16,0 1 0 0,-1-1 0 15,-1 2-1-15,2-2 1 0,-1 2-1 16,0-2 0-16,0 1 0 16,-1 0 0-16,4 1 0 0,-2-1 0 0,1 0 0 15,-1-1 0-15,1 0-1 0,-1 0 1 16,3 1-1-16,-3-1 1 0,1 0-1 15,0 0 1-15,0 2-1 0,2-1-1 16,-2 0 0-16,1-1 0 0,0 1-2 16,-1 0-1-16,1 1-1 0,0-2-1 15,0 0 0-15,-1 1-1 0,2 0 0 0,-2 2 0 16,-1-2 0-16,1 0 1 0,-1 2 0 16,0-2 2-16,0 0 0 0,3 0 2 15,-3 0 0-15,1-2 2 0,0 0 0 16,0 0 0-16,0 1 1 0,1-1 0 15,-1-2 0-15,0 2 1 0,0 0-1 16,2 1 0-16,-2 0 1 0,0 0-1 16,0 0 1-16,-1 0 0 0,0-2 0 15,2 2-1-15,-1-1 1 0,0 0-1 16,2 0 0-16,-3 1 1 0,2-2-1 16,-2 2 0-16,1 0 0 0,2-1-4 15,-2 1-15-15,0-2-12 0,0 1-124 0,-1-3-6 16,3-3-106-16,-3-1-217 0</inkml:trace>
  <inkml:trace contextRef="#ctx0" brushRef="#br0" timeOffset="272162.4395">10719 11861 565 0,'4'-22'148'0,"0"-3"10"16,-1 2-64-16,1 1-25 0,1 2-1 15,-3 3-2-15,1 5-2 0,-1 2-8 0,-2 8-8 16,0 3-7-16,-1 6-7 0,-3 3-8 15,1 5-7-15,-2 7-7 0,0 2-3 16,-1 8-1-16,0 4-4 0,0 2 0 16,1 1-2-16,1 1-1 0,-2-5 0 15,1-1 0-15,1-3-2 16,-2-6-3-16,2-4-10 0,1-4-14 0,2-3-24 16,3-2-22-16,4-5-21 0,1-3-119 15,3-4-140-15,3-2-307 0</inkml:trace>
  <inkml:trace contextRef="#ctx0" brushRef="#br0" timeOffset="272732.2644">11005 11805 669 0,'-3'-3'165'0,"2"2"6"16,3 0-96-16,2-1-22 0,1 2-11 16,2 0-9-16,3 0-7 0,4 0-7 0,-2 2-5 15,1-1-1-15,6 1-1 0,2 0-2 16,2-1-1-16,0 1 0 0,2 1 0 16,0 0-1-16,-1 1-3 0,-5 0-1 15,-3 2-1-15,-5-1 0 0,-2 1-2 16,-7 0 1-16,-3 0-1 0,-4 0-1 15,-3 3 1-15,-4-1-1 0,-6 2 1 16,0 0-1-16,-7 2 1 0,1 2-1 16,0 0 0-16,1 1 1 0,1-3 0 0,6 6 1 15,-1-1 1-15,5 0 1 0,3-2 1 16,2-2 1-16,3-1 0 0,4 0 0 16,1-4-2-16,4-3-1 0,4-2-1 15,2 0-1-15,4-3 0 0,1-1-1 16,4-2 0-16,4 2-1 0,3 1-2 15,2-1-7-15,0 0-8 0,1 1-13 0,-2 3-18 16,-1-2-18-16,-3 1-13 0,0-2-117 16,-3 1-130-16,1 0-293 0</inkml:trace>
  <inkml:trace contextRef="#ctx0" brushRef="#br0" timeOffset="273008.1125">11607 11806 614 0,'-1'-16'160'0,"-1"4"13"0,-1 3-87 15,2 5-13-15,0 4-3 0,-2 5-7 16,2 3-10-16,0 6-11 0,0 2-12 15,1 6-8-15,0 4-6 0,0 3-5 16,1 2-4-16,0 3-2 0,0-2-5 0,1 1-11 16,-2-1-13-16,1-4-23 0,0 0-23 15,0-2-135-15,-1-5-151 0,6-1-355 16</inkml:trace>
  <inkml:trace contextRef="#ctx0" brushRef="#br0" timeOffset="273504.7699">12053 11843 526 0,'12'-10'141'16,"-3"1"9"-16,-2 1-44 0,0 0-39 15,-3 3-3-15,-1 2 2 0,-2-1-3 16,-1 4-4-16,0 0-5 0,-2 0-5 15,-3 1-9-15,0 0-7 0,-2 3-8 16,-2 1-4-16,-1 0-5 0,-2 4-2 16,-3 0-4-16,-2 1-1 0,-1 1-3 15,-2 3 0-15,-2-2-1 0,-1 3 0 0,2-3-1 16,1 1 1-16,2 0 0 0,4-2 0 16,2-2-1-16,6 0-1 0,0-4-1 15,5 1 0-15,1-1-1 0,6 1-1 16,-1-1 0-16,2-1 1 0,5-1-1 15,1 1 0-15,4-2-1 0,-1 1-2 16,1-4-4-16,4 1-4 0,-3 0-8 16,2-2-10-16,-1 1-13 0,0-1-19 0,-1 2-18 15,-2 1-12-15,-3 0-121 0,0 0-138 16,-4 1-311-16</inkml:trace>
  <inkml:trace contextRef="#ctx0" brushRef="#br0" timeOffset="273938.6468">12205 11854 677 0,'-1'-13'173'0,"1"1"5"0,0 0-100 15,4 0-18-15,0 1-8 0,9 0-8 16,-1 0-12-16,4 2-9 0,4 2-5 15,0 0-2-15,4 3-5 0,1 2-4 16,-4 4-2-16,1 0-1 0,-1 0-2 0,-4 5-1 16,-1-1 1-16,-1 2-2 0,-3-3 1 15,-2 1 0-15,-2 0 0 0,-3 3-1 16,0-3 1-16,-5 3-1 0,-2-1 1 16,-3 3 0-16,-4 0-1 0,-2-1 0 15,-3 1 1-15,-4 1-1 0,0 2 1 16,-4-1-1-16,-1 2 0 0,-1 1 1 15,0 0 1-15,1-1 1 0,6-1 0 16,3 0 1-16,7-2 0 0,4-2 0 0,7 1 0 16,6-3-1-16,6 1-2 15,1-3 1-15,6-1-1 0,0-6 0 0,4 4 0 16,0-3 0-16,3 2 0 0,0-4 0 16,0 1-2-16,-2 0-5 0,-4 3-9 15,-2-4-14-15,-1 2-25 0,-1 1-19 16,-5 2-131-16,-8 0-149 0,-1 6-339 15</inkml:trace>
  <inkml:trace contextRef="#ctx0" brushRef="#br0" timeOffset="274739.3772">10264 11808 577 0,'6'-7'162'0,"-4"0"4"0,-1 0-34 16,1 4-68-16,-2-1-8 0,0 3-5 15,0-2-7-15,-3 5-8 0,1-1-4 16,-2 1-3-16,-1 2-4 0,-3 0-2 16,-5 2-5-16,-1 1-2 0,-3 2-1 15,-7 1-2-15,0 1-2 0,-2 2-2 16,0 2 0-16,-1-1-1 0,4 5 0 0,2-2 1 16,5-1 0-16,4-1-2 0,3-1 0 15,6-3-2-15,4-1-1 0,5-3-2 16,4 0-1-16,3-1-1 0,6 1 0 15,3-2-2-15,5 3-2 0,2 0-6 16,2 0-8-16,2 1-12 0,0 2-15 16,-4-1-23-16,0 2-19 0,-4-1-130 15,-4 3-147-15,-7-1-338 0</inkml:trace>
  <inkml:trace contextRef="#ctx0" brushRef="#br0" timeOffset="275256.9915">9017 11636 602 0,'-11'0'157'15,"-5"1"11"-15,-4 2-73 0,-3 6-23 16,-2 3-7-16,-3 7-6 0,1 4-8 16,1 3-9-16,2 3-10 0,6 3-8 15,5 0-7-15,7 0-5 0,6-3-3 16,5-2-3-16,6-4-1 0,6-4 0 0,3-4-1 16,2-5-1-16,4-5 0 0,-1-6-1 15,0-4 0-15,-2-7 0 0,-3-4 0 16,-2-2-1-16,-4-3 1 15,-3-3-1-15,-5 1 0 0,-4 0 0 0,-3 2-1 16,-4 0 1-16,-2 0-3 0,-3 3-6 0,-1 5-14 16,-1 4-20-16,-1 5-14 15,1 7-16-15,2 5-15 0,3 6-118 0,3 2-129 16,7 5-283-16</inkml:trace>
  <inkml:trace contextRef="#ctx0" brushRef="#br0" timeOffset="275442.5016">9262 12069 748 0,'5'0'194'0,"-4"-1"10"0,-1 0-114 15,-1 1-10-15,-2-2-6 0,1 1-13 16,-1 0-17-16,1-1-15 0,1-1-10 16,-2 1-11-16,3-2-15 0,0 3-15 15,3-3-19-15,-1 2-26 0,3-1-23 16,1 1-109-16,0-3-21 0,3-1-120 15,0-4-224-15</inkml:trace>
  <inkml:trace contextRef="#ctx0" brushRef="#br0" timeOffset="275725.7426">9514 11689 790 0,'-17'4'201'0,"-4"2"6"15,3 4-114-15,0 4-20 0,5 0-15 16,3 1-18-16,3 1-14 0,6-1-7 0,4-2-5 16,8 0-3-16,4-3-5 15,2-2-1-15,3-2-1 0,2-5-2 16,1-2 1-16,0-7-1 0,-2-3-1 0,-1-1 1 16,-4-4-1-16,-3-2 0 0,-4 2-2 15,-4 1-5-15,-5 1-7 0,-5 1-8 16,-4 3-12-16,-1 4-12 0,-1 5-21 15,-1 2-14-15,2 3-5 0,-1 5-1 16,5 3 12-16,1 3-117 0,2-1-109 16,1 0-257-16</inkml:trace>
  <inkml:trace contextRef="#ctx0" brushRef="#br0" timeOffset="275950.1366">9551 11843 626 0,'-5'6'167'0,"-1"-1"9"15,-4 2-76-15,1 2-26 0,2 2-9 16,1 2-11-16,0 0-10 0,1 3-12 15,2 0-8-15,5 1-8 0,0 1-6 16,4-2-4-16,2-2-2 0,4-2-2 16,2 0-1-16,4-9 0 0,2 1 1 0,5-5-1 15,-1-3 3-15,3-6 2 0,0-1 3 16,-2-5 3-16,-6 3 2 16,-4-4 2-16,-9-3 1 0,-6 2-1 15,-7 2-2-15,-9 1-4 0,-6 4-4 16,-4 2-9-16,-1 5-16 0,-1 5-31 0,2 6-31 15,-3 3-139-15,7 2-165 0,-3 9-385 16</inkml:trace>
  <inkml:trace contextRef="#ctx0" brushRef="#br0" timeOffset="289172.5855">19518 10194 680 0,'-7'-1'171'0,"0"-3"4"0,5 0-102 16,2 2-19-16,6-2-9 0,3 0-10 16,2 1-10-16,3-1-9 0,5 2-6 15,3-2-2-15,2 2-3 0,0-2-1 16,1 0-3-16,4 0-4 0,-5-2-7 16,2 5-15-16,-3 1-13 0,-2 1-15 15,-4 2-13-15,-4 2-120 0,-6 0-128 16,-1 3-292-16</inkml:trace>
  <inkml:trace contextRef="#ctx0" brushRef="#br0" timeOffset="289347.1234">19587 10309 644 0,'-4'1'155'0,"1"-2"4"15,6-2-91-15,2 1-25 0,2-2-11 0,4 1-9 16,1 0-6-16,3-2-5 15,3 4-10-15,4-1-20 0,4 0-19 16,0 2-129-16,1 0-134 0,1 2-333 16</inkml:trace>
  <inkml:trace contextRef="#ctx0" brushRef="#br0" timeOffset="290903.0136">3705 12851 690 0,'-7'-4'174'0,"0"2"7"16,2-2-104-16,0 0-17 0,2 1-12 0,3-1-10 15,2 1-9-15,0 0-12 0,2 0-7 16,2 0-4-16,4-1-3 0,2 0-1 16,3 1-1-16,2 0 0 0,4 1-3 15,-1-1-8-15,5 4-13 0,-3-1-13 16,0 3-15-16,-2-1-11 0,-3 3-16 16,-2 0-111-16,-4 2-118 0,-5 0-271 15</inkml:trace>
  <inkml:trace contextRef="#ctx0" brushRef="#br0" timeOffset="291091.0441">3689 13044 723 0,'-4'1'170'0,"1"-3"3"0,4-2-115 16,2 2-18-16,3-3-10 0,4-1-9 15,2 0-8-15,6-2-5 0,3 0-3 16,4 2-6-16,2 0-15 0,3 1-21 15,2 2 109-15,-1 4-250 0,-2-1-154 16,-1 5-416-16</inkml:trace>
  <inkml:trace contextRef="#ctx0" brushRef="#br0" timeOffset="294562.0765">4484 12895 449 0,'-6'1'126'15,"1"0"5"-15,-2-2-28 0,2 2-48 16,-1-1-7-16,2-1-1 0,2 2-4 15,-1-2-6-15,1 1-5 0,4 2-4 16,-2-2-4-16,4 3-5 0,0-3-4 16,2 2-2-16,4 0-1 0,0-2 0 15,2 0-1-15,2-3-1 0,4-2-1 0,2 3-2 16,1-4-1-16,3 1-2 0,3 0-2 16,-3-1 0-16,2 2-3 0,-2-1-7 15,-2 1-14-15,-2 1-17 0,-4 2-16 16,-5-1-123-16,-3 2-135 0,-8 2-315 15</inkml:trace>
  <inkml:trace contextRef="#ctx0" brushRef="#br0" timeOffset="295300.5329">4946 12851 529 0,'-3'-6'131'16,"-1"-2"6"-16,-1 0-72 0,0-1-13 15,3 0-4-15,-1 1-5 0,2-3-2 16,1-1-4-16,2-1-4 0,3 2-5 16,0-3-4-16,4 1-4 0,-1 0-5 15,3 2-2-15,0 2-2 0,2 1-3 0,1 0 0 16,2 2-3-16,4 3-1 0,1 1-1 15,1 2 0-15,2 3-1 0,2 2 0 16,-4 1-1 0,1 2 0-16,-3 1 0 0,-2 3 0 0,-3 2 0 0,-3 2 0 15,-4-2 0-15,-4 3 0 0,-5 2 0 16,-4 0 0-16,-3 0 0 0,-6-1 0 16,-3 3 0-16,-5 1-1 0,-2-1 1 15,-2-1 0-15,-1 2-1 0,0-2 0 16,1 0 1-16,3-4 1 0,3-1 1 15,6-3 0-15,3-1 1 0,3-6 0 16,5 0 1-16,1-3-1 0,4 1-1 0,1-1-1 16,3-2 0-16,3-2-1 0,3 2 1 15,4-2-1-15,4 0 0 0,3-2 0 16,3-1 0-16,3 2 0 0,-1-1-2 16,1 3-7-16,-3-2-16 0,-1 5-18 0,-2 1-16 15,-3 2 18-15,-4 1-148 16,-5 4-136-16,-4 0-308 0</inkml:trace>
  <inkml:trace contextRef="#ctx0" brushRef="#br0" timeOffset="297350.2086">5942 12876 471 0,'-6'-5'122'0,"0"1"5"0,1-3-61 16,-1 0-17-16,0-3-6 0,0 1-5 15,1-1-3-15,1 0-6 0,3-1-3 0,1-1-1 16,3-2-3-16,2 2-1 0,3-2-4 15,2 0-1-15,1 0-2 0,1 1 0 16,1 3-3-16,1 1-1 0,-1 1-1 16,2 2-1-16,0 1 1 0,1 2 0 15,-2 3-1-15,2 3 1 0,0 3 0 16,0 3 0-16,1 2-1 0,-2 3-1 16,0 2-1-16,-4 1-1 0,-2 2-1 15,-4 2 0-15,-5-2-1 0,-3 2 0 0,-5 0-1 16,-5 0 0-16,-4 2 0 15,-3 0 0-15,-1 0-1 0,-1 3 0 16,-1-1 1-16,-2-2 1 0,5-1 2 16,0-2 2-16,3-3 1 0,2-6 2 0,3-3 0 15,3-3 0-15,4-2 0 0,5-3-2 16,4-2-2-16,6-1 0 0,5-2-1 16,-1 0 0-16,8-1-1 0,2 0 1 15,3 1 0-15,2 0 0 0,2 0-1 16,-1 1-1-16,4 1 0 0,-2 1-1 15,0 1-3-15,-4 1-9 0,-1 3-19 0,-5 2-28 16,-2 3-21-16,-5 3-123 0,-9 5-146 16,-6 2-331-16</inkml:trace>
  <inkml:trace contextRef="#ctx0" brushRef="#br0" timeOffset="307257.8222">5052 13300 527 0,'0'-3'119'0,"-2"-1"1"0,2 0-88 16,0 1-13-16,2-1-8 0,0 1-14 15,-2 2-113-15,1 2-104 0,0 4-268 16</inkml:trace>
  <inkml:trace contextRef="#ctx0" brushRef="#br0" timeOffset="310411.1853">5827 12530 417 0,'16'-25'113'16,"-5"1"7"-16,-10 4-52 0,-3 4-8 0,-6 5-7 15,-6 5-8-15,-6 7-6 0,-3 8-4 16,-5 9-5-16,-2 10-4 0,0 10-4 15,-4 6-3-15,4 10-3 0,4 4-1 16,5 6-1-16,7 4-3 0,6 3-1 16,5 2-2-16,9 1-1 0,6 0-2 15,8-1-2-15,4-4-1 16,8-8-6-16,8-6-6 0,9-5-11 0,6-8-7 16,7-10-11-16,3-6-34 0,6-10-89 15,0-13-111-15,-1-9-254 0</inkml:trace>
  <inkml:trace contextRef="#ctx0" brushRef="#br0" timeOffset="311586.8383">6524 12382 585 0,'6'-4'128'0,"-1"4"3"15,4 8-103-15,3 8-9 0,2 11-4 16,2 6 0-16,2 7-1 0,2 4 0 16,1 1 0-16,-1 4 0 0,-4 0 1 15,-3-4 1-15,-2 1-1 0,-2 0 0 16,-4-2-2-16,-4 0-1 0,-2-2-2 0,-4-3-2 16,-5-2-3-16,-3-3-1 15,-10-2-1-15,-3-3-1 0,-3-2-4 0,-1 0-4 16,-1-2-6-16,3-2-7 0,3-4-7 15,7-2-10-15,6-9-103 0,2-7-14 16,6-9-98-16,10-4-199 0</inkml:trace>
  <inkml:trace contextRef="#ctx0" brushRef="#br0" timeOffset="312112.9977">6759 12286 607 0,'-2'0'138'0,"-1"4"5"16,0 3-95-16,1 3-16 0,2 7-7 15,-1 0-4-15,2 5-1 0,1 0-2 0,0 0-2 16,4-1 0-16,0-1 0 15,3-4 0-15,-2-3 1 0,2-4 0 0,-1-1 0 16,1-4 0-16,-2-4-2 0,-2-4-1 16,1-3-1-16,0-4-3 0,2-4-2 15,0-3-2-15,-2-4-2 0,4-3-1 16,1-1-2-16,-1 2 0 0,2 2-1 16,-3 0 0-16,2 5 0 0,1 5-1 15,-2 5 1-15,-1 5-1 0,-1 4 0 0,1 5 1 16,0 6-2-16,-2 3-1 0,-1 5-1 15,-4 3-3-15,6 4-7 0,-1 5-7 16,0 3-9-16,3 0-11 0,1 0-9 16,4 1-43-16,3-1-79 0,-1-2-111 15,3-2-252-15</inkml:trace>
  <inkml:trace contextRef="#ctx0" brushRef="#br0" timeOffset="312659.6766">7274 12869 537 0,'-4'-10'131'0,"0"-2"6"0,2-1-81 16,2-5-9-16,0-2-5 0,2-4-3 15,1 1-6-15,3-2-5 0,0 3-4 16,1-1-4-16,3 5-4 0,-1 3-2 16,0 4-2-16,-1 4-2 0,-2 3-1 15,0 7-1-15,-1 5-2 0,-4 4 0 16,-1 5-1-16,-1 8-2 0,0 2 1 0,-3 4-1 15,-2 0 0-15,0 5 2 16,0-2-1-16,2 3 2 0,2-4 1 0,0-1 1 16,5-4 0-16,4-1-1 0,0-7-1 15,3-4 0-15,1-5-1 0,2-5-1 16,1-4-1-16,0-3-1 0,-1-6 0 16,-1-6-1-16,-1-3 0 0,1-4 0 0,-3-4-1 15,0-1-1-15,-1-1-2 0,0 1-2 16,-2 3 0-16,-1 3-1 0,0 4-1 15,-3 4 1-15,1 6 0 0,-3 5 1 16,0 5 2-16,0 2 0 0,0 4 1 16,0 4-1-16,-2 2-1 0,4 2-3 15,0 0-4-15,1 1-5 0,1 2-7 16,3-3-8-16,-1 0-5 0,2-3-4 16,2 0-11-16,0-3-64 0,0-1-42 15,1-3-97-15,1-2-214 0</inkml:trace>
  <inkml:trace contextRef="#ctx0" brushRef="#br0" timeOffset="313102.7626">7783 12729 563 0,'0'-7'145'0,"-1"3"2"16,-2 7-44-16,1 5-63 0,-2 5-12 16,-1 4-3-16,1 5-3 0,-4 2 1 15,3 7 3-15,0 1 1 0,2 1 0 16,3 1 1-16,0 0-1 0,2-2-1 16,2 1-4-16,1-4-3 0,1-6-4 0,2-1-1 15,1-6-5-15,1-3-2 0,5-2-2 16,0-3-3-16,3-5-4 0,1-1-10 15,-2-5-14-15,2-1-13 16,-1-2-14-16,-2-1-13 0,-2-5 52 0,-5-3-175 16,-1-1-127-16,-2-6-316 0</inkml:trace>
  <inkml:trace contextRef="#ctx0" brushRef="#br0" timeOffset="313269.4638">7716 12737 802 0,'-11'-4'189'0,"3"-2"0"0,7 3-126 16,6 2-23-16,4 1-16 0,8 1-20 16,4 2-26-16,7-1-24 0,5 3-17 15,4 0-126-15,1-5-142 0,3 4-328 16</inkml:trace>
  <inkml:trace contextRef="#ctx0" brushRef="#br0" timeOffset="313633.6247">8274 12925 651 0,'-8'-6'180'0,"0"0"9"16,2 1-66-16,1 2-50 0,3 0-16 15,1 2-16-15,2 0-14 0,4 2-12 0,3 3-8 16,5-1-5-16,3 1-8 0,3 2-14 16,4 0-21-16,3 0-19 0,1-1 9 15,-1 0-145-15,0-4-140 0,-1 1-318 16</inkml:trace>
  <inkml:trace contextRef="#ctx0" brushRef="#br0" timeOffset="314021.7728">8595 12889 631 0,'-1'-5'151'0,"0"0"3"0,1 2-94 0,1 6-19 16,0 3-5-16,4 1-5 0,-1 3-7 15,1 4-2-15,0 0-2 0,0 3-2 0,1 2-3 16,1-3-1-16,0 5-1 0,2-3 0 16,2-2 0-16,-2-1 0 0,2-4 1 15,0-3-2-15,0-2-1 0,0-6 0 16,0-5-3-16,-3-2-1 0,4-4-1 16,0-5-2-16,-1-2 0 0,0-4-3 15,0-2 0-15,-2 0 0 0,2 2-1 16,0 3 0-16,-1 5 0 0,-2 0 0 15,0 8 0-15,1 4 0 0,1 5 0 16,-4 5 0-16,-1 4 0 0,-2 4-2 16,3 6-1-16,-2 2-1 0,1 3-7 0,-1 3-7 15,4-1-11-15,2-1-10 0,3-1-12 16,1-1-9-16,3-4-13 0,1-2-110 16,1-6-117-16,-1-1-275 0</inkml:trace>
  <inkml:trace contextRef="#ctx0" brushRef="#br0" timeOffset="314242.1839">9213 13056 799 0,'-6'-7'197'0,"1"7"3"0,1-4-104 15,1 3-46-15,3 2-21 0,3 1-12 0,2-1-9 16,3 0-7-16,2 0-9 15,4 3-11-15,2 0-13 0,1-2-14 0,4 3-15 16,1 0-12-16,0-1 4 0,2-2-123 16,-1-1-117-16,2-2-278 0</inkml:trace>
  <inkml:trace contextRef="#ctx0" brushRef="#br0" timeOffset="314415.2321">9541 12968 686 0,'0'-5'181'0,"-3"2"3"0,1 1-84 15,0 5-37-15,-1 3-16 0,1 5-13 16,-1 3-12-16,1 3-9 0,-1 1-4 16,2 3-2-16,0 0-7 0,0 1-13 15,1 0-19-15,2-1-20 0,1-2-19 16,1-2-123-16,3-1-140 0,1-1-315 16</inkml:trace>
  <inkml:trace contextRef="#ctx0" brushRef="#br0" timeOffset="314856.281">9761 12731 839 0,'-7'-13'188'0,"2"4"2"16,5 1-141-16,5 5-22 0,4 1-8 15,4 1-5-15,5 1-5 0,6 3-5 16,1-1-2-16,6 2 0 0,-1-2 1 16,1 1 0-16,-2-2 4 0,-5 1 1 15,-4 1 1-15,-3-1 0 0,-5 3 1 16,-3 5-1-16,-6 1-2 0,-3 2-2 15,-3 3-2-15,-2 5-1 0,-5 2-1 16,0 4 0-16,0 3 0 16,0 4-1-16,4 3 0 0,0 2 1 0,1 0-1 0,5 2 1 15,0-3-1-15,4-3 0 0,1 1 0 16,1-2 0-16,1-3 1 0,1-2-1 16,-1-2 0-16,0-1 0 0,-3-3 0 15,-1-6 1-15,-5-2 0 0,-3-2 2 16,-2-2 1-16,-4-3 0 0,-4-1 0 15,-2 0-2-15,-5-2-8 0,-4-1-13 16,-3 0-20-16,-2-1-26 0,0 0-18 0,-4-2-125 16,0-2-144-16,0 2-318 0</inkml:trace>
  <inkml:trace contextRef="#ctx0" brushRef="#br0" timeOffset="316634.8938">10690 13104 283 0,'0'0'95'15,"1"0"7"-15,-2-1-14 0,-2 5-22 16,2-4-10-16,-2-4-9 0,0 2-10 15,-1-2-6-15,1 3-2 0,2 1-2 0,-4-3 0 16,1 1 1-16,2 2 2 0,-1-3 1 16,-1 3 1-16,1-2 3 0,-2 2 1 15,1-1 2-15,-1-2-2 0,-1 3-2 16,2 0 1-16,0 0-2 0,-1 0-1 16,1 0-4-16,2 0-2 0,0 1-2 15,2-1-2-15,-1 0-4 0,1 2-4 16,0-2-3-16,3 2-3 0,0-3-1 15,3 2-2-15,2 0-2 0,1-1 0 16,5 2-2-16,3 0 1 0,3-1-1 0,1 2-4 16,1-2-8-16,2 1-15 0,4 1-23 15,2-1-25-15,0 1-135 0,-2 0-156 16,4 5-358-16</inkml:trace>
  <inkml:trace contextRef="#ctx0" brushRef="#br0" timeOffset="321479.9443">11286 13135 457 0,'0'10'121'0,"0"-1"5"15,-1 1-54-15,0-1-19 0,1-2-10 16,-1-1-5-16,0-2-1 0,1-3-1 16,0-1-1-16,1-3 2 0,0-4 0 0,-1-2 2 15,1-4-1-15,-1-1-2 0,1-5-2 16,-1-2-2-16,0-1-4 0,0-3-3 15,0-3-5-15,-1-2-4 0,-1 1-4 16,-1 1-3-16,1 3-4 0,-2 4 0 16,1 5-1-16,0 5 1 0,-1 4 0 15,2 6 0-15,-1 3 0 0,0 5 0 16,-1 7-1-16,0 4-1 0,2 6-1 16,-2 3-1-16,2 2 0 0,-1 2-1 0,5-1 1 15,-1-3-1-15,0-4 1 0,2-1-1 16,0-3 0-16,3-3-1 0,-1-3-5 15,-1-3-9-15,2-3-13 0,0 0-19 16,3-4-21-16,-3-3-19 0,0-1-117 16,3-3-135-16,0 3-298 0</inkml:trace>
  <inkml:trace contextRef="#ctx0" brushRef="#br0" timeOffset="321699.89">11582 13170 761 0,'0'-1'192'16,"-3"-1"5"-16,2-1-118 0,0 3-16 15,-2-2-11-15,1 1-14 0,-2-1-14 16,3 2-11-16,-4 0-4 0,3 2-4 16,-2-2-6-16,1 1-8 0,0 2-13 15,-1 0-18-15,4 1-22 0,0 2-16 0,3-1-127 16,-1 0-142-16,5-1-321 0</inkml:trace>
  <inkml:trace contextRef="#ctx0" brushRef="#br0" timeOffset="322054.2103">12063 12834 640 0,'-9'-10'161'15,"-3"4"8"-15,-4 4-86 0,-5 5-22 16,-4 4-6-16,-5 4-6 0,0 5-7 16,-1 6-7-16,0 3-7 0,5 5-5 15,2 3-4-15,7 2-6 0,7 1-2 0,4 0-3 16,5-1-1-16,5-1-2 0,4-6-1 15,8 0-1-15,4-4 0 0,5-3-1 16,4-4-1-16,1-6 0 0,2-5 0 16,0-6-1-16,-3-7 1 0,-2-5-1 15,-6-4 1-15,-3-2-1 0,-6-3 1 16,-5 0-1-16,-7 0 0 0,-5 3-6 16,-6-1-7-16,-5 3-11 0,-5 4-20 15,-7 5-20-15,-6 6 109 0,-5 4-248 16,-6 12-155-16,-2 3-401 0</inkml:trace>
  <inkml:trace contextRef="#ctx0" brushRef="#br0" timeOffset="324392.2192">12759 13134 568 0,'-12'-4'139'0,"-2"-3"7"0,-2-3-83 16,-1 0-12-16,0-1-5 0,1-5-2 0,2-1-5 16,5-1-4-16,3-1-5 0,4-2-3 15,6-1-2-15,5 0-4 0,5 3-3 16,5 0-3-16,0 5-2 0,0 0-3 16,0 6-2-16,0 1-2 0,1 5-2 15,0 2-2-15,0 1 0 0,2 2 0 16,2 2-1-16,-1 1-1 0,1 1 1 15,-3 3 0-15,-3 2-1 0,-2 0 1 16,-3 3-1-16,-2 2 1 0,-3 0-1 16,-1 2 0-16,-6-3 0 0,-1 1 1 0,-5 2-1 15,-4 0 0-15,-6-1 1 0,-5-1-1 16,-7 2 1-16,-3 0 0 0,-3 2-1 16,-2-1 0-16,-1 2 0 0,-2 1 1 15,3-2 0-15,6 0 0 0,8-2 1 16,4-2 0-16,5-2 1 0,7-3-1 15,10-1 1-15,4-2-1 0,9-1 0 16,0-1 0-16,4-3 0 0,6-1 0 16,5-3-1-16,3-4-1 0,2-1-6 15,0-2-12-15,2 0-25 0,3-2-19 0,-1 1-131 16,-4 0-147-16,-2 3-346 0</inkml:trace>
  <inkml:trace contextRef="#ctx0" brushRef="#br0" timeOffset="325410.8747">12589 12614 461 0,'-15'8'133'16,"-7"3"5"-16,-4 6-11 0,-2 9-75 15,-3 5-11-15,-1 7-8 0,1 9-6 16,1 8-6-16,6 5-2 0,4 6-3 16,4 2-3-16,8 4-3 0,8 1-1 15,9-2-1-15,11-2-3 0,7-4-1 16,8-4-6-16,8-6-7 0,6-8-10 16,10-7-11-16,0-8-16 0,5-9-114 0,1-7-121 15,3-6-288-15</inkml:trace>
  <inkml:trace contextRef="#ctx0" brushRef="#br0" timeOffset="325812.799">13096 12499 604 0,'-4'-11'136'0,"6"4"1"16,7 6-102-16,7 5-11 0,4 10-8 15,4 7-4-15,5 6-2 0,1 7 1 16,0 9 1-16,2 6 3 0,0 6 2 0,4 4 2 16,-3 3 2-16,0 3 1 15,-1 1-2-15,-4-2-2 0,-6 0-2 16,-6-4-3-16,-6-2-4 0,-9-4-3 0,-6-3-3 16,-6 0-2-16,-11-4-4 0,-5-6-8 15,-5 1-8-15,-5-5-13 0,-2-4-14 16,0-6-123-16,0-13-127 0,9-1-304 15</inkml:trace>
  <inkml:trace contextRef="#ctx0" brushRef="#br0" timeOffset="326990.5823">13446 12468 560 0,'1'-3'136'0,"-3"-2"4"16,3 2-81-16,-1 1-19 0,0 0-8 15,-1 2-5-15,2 0-5 0,0 3-1 16,0 2-1-16,1 2-1 0,0 5 0 0,1 0 0 16,-1 2-1-16,2 2-2 0,-2-1-1 15,3 1-4-15,0 0 0 0,-3-4-1 16,1 0-1-16,1-2 0 0,-1-1-1 15,-2-4 1-15,-2-2 4 0,1-1 2 16,1-1-1-16,1-5 1 0,-1 0-1 16,-1-2 1-16,2-2-2 0,2-6-3 15,1 0-4-15,1-5-1 0,0 0-2 16,3-2 0-16,-1 1-2 0,3 2 0 16,-1 3-1-16,0 3 1 0,1 5-1 0,-1 3-1 15,-2 4 2-15,2 4-1 0,-4 2 0 16,0 3 0-16,0 5 0 0,-3 2 0 15,1 0-2-15,-3 2-2 0,-1 3-4 16,0 0-6-16,0 0-9 0,-1-2-15 16,2 0-14-16,0 0-15 0,0 0-122 15,2-3-136-15,0-2-311 0</inkml:trace>
  <inkml:trace contextRef="#ctx0" brushRef="#br0" timeOffset="333691.8433">14825 13115 348 0,'-5'8'106'15,"-1"-2"7"-15,-2 0-11 0,-1 0-39 16,-1 0-14-16,0-2-8 0,1-2-2 15,-4-2-2-15,4-2-3 0,-1-3-2 0,4-2 0 16,-2-2 0-16,2-3-2 0,1-3-2 16,2-3-1-16,-1-2-3 0,3-2-2 15,-2-4-5-15,5-2-3 0,0 0-3 16,4 2-3-16,3 4-2 0,-1 3-1 16,3 1 0-16,0 5 0 0,0 4 1 15,0 6 1-15,-3 3 0 0,-1 1 1 16,-1 7 0-16,-2 8-2 0,-2 6 0 15,-3 7-1-15,0 4 2 0,-2 5 0 0,0 1 2 16,1 0 0-16,1-2 1 0,1-4 1 16,5-3 0-16,0-4-2 0,0-1-1 15,2-6-3-15,1-3-1 0,1-4-1 16,1-4-1-16,1-3-1 0,2-8-1 16,0-4 1-16,2-5 0 0,3-3-1 15,-4-5 1-15,-1-2 0 0,-1-3-1 16,1-5-1-16,-4 1-3 0,0-4-2 15,-4-2-2-15,0 6-1 0,1 3 0 16,-2 7 0-16,-3 6 2 0,-1 7 2 0,-4 9 3 16,0 8 1-16,1 4 1 0,-2 4 1 15,-1 2-1-15,2 3 0 0,3 3 1 16,1-1-1-16,1-1 0 0,4-1-1 16,1-1-4-16,3 2-7 0,2-3-14 15,2-2-12-15,2-3-12 0,3-3-11 16,2 0-3-16,-1-6-120 0,1-4-120 15,3-3-274-15</inkml:trace>
  <inkml:trace contextRef="#ctx0" brushRef="#br0" timeOffset="333973.0816">15352 12878 624 0,'-7'5'147'0,"-1"4"5"16,1 7-99-16,-2 5-11 0,1 5-4 15,-1 3-4-15,-1 3-2 0,2 1-1 0,-1 0 0 16,1 1-2-16,3-3-2 0,1-2-3 16,3 0-1-16,2-2-6 0,4-3-4 15,2-3-5-15,4-3-3 0,2-2-2 16,1-5-5-16,3-5-8 0,3-2-12 15,-2-4-13-15,1-1-17 0,0-3-11 16,0-1 28-16,-5-2-152 0,-1-3-125 16,-5-5-302-16</inkml:trace>
  <inkml:trace contextRef="#ctx0" brushRef="#br0" timeOffset="334148.0516">15252 12894 725 0,'-20'-9'182'0,"5"0"3"0,5 1-102 16,7 0-29-16,8 6-15 0,4 0-14 16,10-2-12-16,3-1-13 0,7 0-14 0,6 0-21 15,6 0-20-15,3 0-96 0,0-1-37 16,4 1-123-16,0 3-240 0</inkml:trace>
  <inkml:trace contextRef="#ctx0" brushRef="#br0" timeOffset="335154.901">15757 13101 517 0,'0'-8'125'0,"0"1"4"0,0 1-74 15,0-2-20-15,0 1-8 0,0 0-5 16,2-2-4-16,-2 3-3 0,0 1-2 16,1 3-3-16,0-3-1 0,0 2-1 15,-1 1-2-15,0 2-1 0,2 0-2 16,-4 1-1-16,1-1 0 0,1 3-1 15,-1-1-1-15,-2 2 0 0,3-1 0 16,-1 2 1-16,0-1-1 0,0 0-1 0,0-2 1 16,1 3 0-16,0-3-1 15,0 0 1-15,0-1 0 0,-3 0 0 0,3-1 0 16,0-1 0-16,0 1 0 0,0-1 0 16,0 1 1-16,-1-3-1 0,2 4 1 15,-1-1 0-15,0-2 1 0,0 2 1 16,0 2 0-16,0-2-1 0,1 3 2 15,-1-3-1-15,0 0 0 0,0 3 0 16,0-3-1-16,0 0 0 0,0 0-1 16,0 2 1-16,2-2-2 0,-1 0-1 0,-1 0-2 15,1 0-4-15,0 0-3 0,0 3-5 16,2-3-7-16,-1 4-8 0,1-2-18 16,-1 2-97-16,1-3-103 0,-1 2-256 15</inkml:trace>
  <inkml:trace contextRef="#ctx0" brushRef="#br0" timeOffset="335965.5257">15716 13145 583 0,'-6'-8'149'15,"-3"-3"9"-15,0 4-77 0,2 0-16 0,0 0-5 16,2 3-3-16,1-1-6 0,2 1-8 16,2 3-8-16,3-3-8 0,2 2-7 15,4-1-7-15,2 3-3 0,1-1-5 16,4 2-3-16,1 0-12 0,2 2-16 15,-1-3-21-15,2 4-16 0,0-3-1 16,2 0-131-16,-2-3-134 0,0 8-295 16</inkml:trace>
  <inkml:trace contextRef="#ctx0" brushRef="#br0" timeOffset="336533.5251">16122 13077 542 0,'-1'-7'135'0,"-2"0"8"0,1-1-74 0,0 1-16 16,1 0-6-16,-1 0-1 0,2 1-3 16,-1 1-4-16,1 3-4 0,1 3-3 15,-1 3-3-15,2 3-4 0,-1 4-3 0,0 3-2 16,0 3-3-16,1 4-1 0,0-2-3 15,0 2-1-15,1-1-1 0,1-1-2 16,-1-3-2-16,2-1 0 0,0-2-1 16,1-2-2-16,0-3 0 0,0-2-1 15,1-2-1-15,-1-4 1 0,0-3-2 16,1-3 0-16,2-1 1 0,1-4-2 0,2-3 1 16,0 1-1-16,3-3 1 15,1-1-2-15,1-2 0 0,0 1 0 0,0 2-1 16,-1 1 0-16,-1 3 1 0,-4 5-1 15,-1 2 1-15,-4 5 0 0,-3 5 1 16,1 3 0-16,-2 6 0 0,1 3 0 16,-1 2 0-16,1 2 0 0,0 2 0 15,4 3 0-15,-1 0-7 0,1-2-9 16,3 0-14-16,2-1-14 0,3 0-16 16,1-2-14-16,1-5-124 0,-1-1-130 0,3-3-302 15</inkml:trace>
  <inkml:trace contextRef="#ctx0" brushRef="#br0" timeOffset="345386.0922">18631 9399 347 0,'-16'-80'75'16,"-14"2"-1"-16,-12 18-68 0,-8 11-17 15,-10 16-60-15,-8 7-63 0,-6 5-151 16</inkml:trace>
  <inkml:trace contextRef="#ctx0" brushRef="#br0" timeOffset="362651.5238">15664 13045 393 0,'-7'2'114'0,"0"-1"7"15,-2 1-24-15,2 1-38 0,-1 0-12 16,0 1-4-16,-3-4-5 0,1 4-2 16,3 1-4-16,-2-3-1 0,3 1-2 15,-1-2-1-15,2 1-2 0,3 2-3 0,0-3-2 16,0 0-3-16,0 1-2 0,2-1-2 16,3 0 0-16,-2-2-2 0,3 0-1 15,1-1 0-15,-1 0-1 0,4-2 1 16,-1 1-1-16,2-1-1 0,-1 1-1 15,1 1 1-15,-1 0-2 0,2 0 0 16,0 1-1-16,1 1 0 0,1-2-1 16,3-1 0-16,0 1-1 0,3 2-1 15,2-1 0-15,1-2-1 0,1 1 0 16,-3-1-1-16,1 1 0 0,-2 1 0 16,1-3 0-16,-5 3-1 0,0-1 1 15,-3 1-1-15,-3 2 0 0,0-1 0 16,-5 2 0-16,-1-1 0 0,-2 0 1 0,-4 3-2 15,-2-3 1-15,-3 3-1 0,-1 1-1 16,-1-2 0-16,-1 1-1 0,-1 0-1 16,-2-1-1-16,-1 2 0 0,-1-4 0 15,0 1 0-15,-5-2 1 0,0 0 1 16,0 0 1-16,1 0 0 0,0-2 1 16,4 5 1-16,1-3 0 0,4 2 1 0,2-1 0 15,4 1 0-15,2-2 1 16,2 1 0-16,0-1-1 0,4 1 1 0,0-2-1 15,3 2 0-15,1-3-1 0,3 2 1 16,-1 0-1-16,4 0 0 0,2-2 0 16,1 2 0-16,-1-1 1 0,2 2-1 15,1-1-1-15,-1-1-7 0,-1 0-13 16,-3 1-20-16,2-1-14 0,-3 1 33 16,-5-3-166-16,-2 1-139 0,-3 3-325 15</inkml:trace>
  <inkml:trace contextRef="#ctx0" brushRef="#br0" timeOffset="363835.0766">16554 12827 494 0,'-10'-2'131'0,"1"1"8"0,-1-2-51 16,1 1-25-16,0-2-5 0,0 2-2 16,3-1-4-16,3 2-4 0,0-3-5 15,3 2-5-15,5-1-7 0,2 1-5 16,5 1-6-16,2-3-4 0,5 0-3 16,3 0-3-16,3-3-2 0,5 0-3 0,2-3-1 15,2 2-1-15,1-1-2 0,0 2 0 16,-1-1-1-16,-2 3 1 0,-4 2-1 15,-3-1 0-15,-2 2 0 0,-6 0 0 16,-1 1 1-16,-6 2-1 0,-4 2 0 16,-4-1 1-16,-2 6 0 0,-5 0-1 15,0 3 1-15,-1 2 0 0,-2 2 0 16,0 4-1-16,1 2 1 0,0 0-1 16,-1 2 1-16,2 3-1 0,1 4 1 15,2 1-1-15,1-1 1 0,2 2-1 16,2 0 1-16,1-1-1 0,2-2 0 15,1-3 1-15,0-2-1 0,3-2 0 0,0 0 0 16,0-1 0-16,1-1 0 0,0-3 0 16,-3-1 0-16,1-4 1 0,-2 2-1 15,-4-6 0-15,0-3 0 0,-4-1 0 16,-3-2 0-16,-2-1 0 0,-2 3 1 16,-3-5-1-16,-2 3 0 0,-2 1 0 0,0-1-2 15,0 1-2-15,0-1-4 0,-1 3-7 16,1 0-10-16,1 1-15 0,0-2-16 15,3 1-21-15,-1 0-114 0,-1 1-130 16,4-3-302-16</inkml:trace>
  <inkml:trace contextRef="#ctx0" brushRef="#br0" timeOffset="431707.5404">554 14457 662 0,'-8'-21'156'0,"0"4"4"15,2 10-107-15,-1 7-10 0,1 8-7 16,4 8-6-16,1 5-5 0,-1 8-6 16,1 5-1-16,-1 3-3 0,-1 3-5 0,0 1-3 15,0 0-2-15,2 0-3 16,0-2-3-16,1-5-11 0,3 1-16 0,1-5-15 15,5-2-17-15,-1-2-118 0,2-4-130 16,4-8-302-16</inkml:trace>
  <inkml:trace contextRef="#ctx0" brushRef="#br0" timeOffset="432750.6353">490 14507 541 0,'-1'-15'133'15,"1"-1"4"-15,1-2-55 0,4-1-48 16,6 3-7-16,4 2-2 0,3 2-3 0,2-1-3 15,3 2-3-15,4 3-2 0,2 3-3 16,-1 1-3-16,1 2 0 0,-1 0-1 16,-3 4 1-16,0 0 0 0,-5 2 1 15,-6-1 1-15,-2 2 2 0,-5 0 1 16,-4 4 1-16,-5-2 0 0,-4 2 0 16,-5 2-1-16,-5 1-2 0,-3 1-3 15,-3 5-3-15,-2-2-2 0,1 2-1 16,2 0-1-16,2-1-1 0,5-1 1 15,3-3-1-15,5-4 0 0,3-1 0 16,4-2 0-16,4-1 0 0,3-4 0 0,1 4 0 16,4 0 0-16,1 0 0 15,1 0 0-15,1 0 0 0,0-2 0 0,0 1 0 16,-3 0-1-16,-2-1 1 0,-2 0 1 16,-2 0-1-16,-3 3 0 0,-3 2 1 15,-6 0 1-15,-5 1 2 0,-3 2 2 16,-5 1 1-16,-5 2 2 0,-1 2 0 15,-8 0-1-15,3 3-1 0,-2-2-2 16,0 2-3-16,3-2-5 0,1-4-7 0,7 0-10 16,2-6-15-16,5-3-15 0,6-2-17 15,3-3-117-15,3-4-128 0,8-2-296 16</inkml:trace>
  <inkml:trace contextRef="#ctx0" brushRef="#br0" timeOffset="433163.5592">744 14114 596 0,'-24'-5'138'0,"-5"2"4"0,-4 6-97 16,-5 5-12-16,-3 6-5 0,0 5-4 15,-1 9-5-15,-4 7-3 0,-1 9 3 16,0 7 2-16,6 9 2 0,4 5 1 16,6 5 1-16,8 4 1 0,10 3-3 15,13 4-7-15,12 1-6 16,10-3-3-16,10-3-3 0,6-8 0 0,8-13-1 16,12-10 0-16,6-13 0 0,7-16 0 15,3-11 0-15,5-11-1 0,0-9 1 16,0-8-1-16,-4-15-1 0,-4-8 0 0,-8-9 0 15,-6-8 0-15,-8-7 0 16,-8-5 0-16,-9-5 1 0,-15 0-1 16,-16-4 1-16,-14-2 1 0,-16 4-1 0,-17-1-1 15,-9 2 1-15,-10 8-2 0,-11 9-3 16,-7 16-8-16,-5 18-14 0,-3 17-16 16,3 24-14-16,-1 19-34 0,-2 18-94 15,3 13-122-15,7 7-266 0</inkml:trace>
  <inkml:trace contextRef="#ctx0" brushRef="#br0" timeOffset="439354.3034">1643 14322 404 0,'3'-11'108'0,"-1"2"5"15,-1-1-44-15,-1 1-16 0,-1 0-8 16,-1 2-5-16,1-2-1 0,-1 3 0 16,0-1-1-16,0 4-4 0,-1 6-3 15,2 2-3-15,-1 4-2 0,-1 4-3 16,2 4-5-16,0 5-1 0,2 1-2 16,3 2 0-16,1-3-2 0,3 0-2 0,5-3-3 15,0-3-1-15,4-4-1 0,2-3 0 16,1-5-2-16,1-4 1 0,-1-5-1 15,-2-6 0-15,2-3-1 0,-4-3-1 16,-4-4 0-16,-2 0 0 0,-2 1-2 16,-2-2 1-16,-2 1 0 0,-3 1-1 15,1 4 1-15,-2 5-1 0,-2 1 0 16,0 6 0-16,-2 5 0 0,-1 5-1 16,-1 4 1-16,0 1 0 0,0 3 0 15,1 4-1-15,3 0-2 0,-1 2-5 0,-2-3-5 16,8 2-5-16,-1 0-5 0,2-1-5 15,1-3-7-15,2-3-5 0,0-1-3 16,6-2-3-16,-5-5 5 0,1-1-112 16,-4-7-107-16,0 1-261 0</inkml:trace>
  <inkml:trace contextRef="#ctx0" brushRef="#br0" timeOffset="439569.7154">1662 14001 594 0,'-10'6'135'0,"1"5"3"0,2 7-94 16,4 4-14-16,2 8-5 0,-1 4-1 15,2 4-4-15,0 3-2 0,2 4-3 16,-2 3-4-16,1 3-3 0,2 2-2 0,0-1-3 16,1-4-1-16,1-1-3 0,1-7-7 15,1-4-10-15,2-7-8 16,2-4-12-16,2-8-107 0,3-4-8 0,1-8-97 15,4-2-183-15</inkml:trace>
  <inkml:trace contextRef="#ctx0" brushRef="#br0" timeOffset="439842.5646">2021 14223 594 0,'-10'9'150'15,"3"6"2"-15,0 0-49 0,0 2-67 16,5 4-13-16,1-2-5 0,2 1-3 16,1-3-3-16,3-1-3 0,3-1-1 15,0-4-2-15,2-5-1 0,1-1-1 16,3-6 0-16,-2-4-2 0,-1-5 1 0,0-4-1 16,-3-3 0-16,-1-1-1 15,-6-3 0-15,-4 0 0 0,-4 0 0 0,-5 3-2 16,-4 1-7-16,-1 2-12 0,0 4-9 15,1 5-10-15,0 4-8 0,3 4-27 16,4 5-90-16,3 3-102 0,4 4-237 16</inkml:trace>
  <inkml:trace contextRef="#ctx0" brushRef="#br0" timeOffset="440297.2589">2337 14210 592 0,'3'-6'138'16,"-3"1"4"-16,1 3-91 0,-1-1-18 15,0 2-6-15,0 1-4 0,1 1-4 16,0 2-2-16,-1-1-4 0,2 3-3 0,-1 0-1 16,0 1-1-16,1 2-2 15,1-2-1-15,-1 1-1 0,1-1-2 16,-1-1 1-16,-1-1-1 0,1-2-1 0,-1-1 3 15,-2-2 0-15,2-1 2 0,-1-3 2 16,0 1 2-16,-1-2 3 0,-1 0 2 16,2 1 3-16,-1-1 1 0,-1 1 2 15,3 3 0-15,-2-1-2 0,0 2-1 16,-1 0-3-16,2 1-4 0,2 2-3 16,-2 3-3-16,-2 4-1 0,4 2-2 0,1 2 0 15,1 3-1-15,1 0 1 16,-2-1 0-16,4-1 1 0,-1-3-1 0,0-1 1 15,1 0 0-15,-2-4 1 0,1 0 1 16,0-3 1-16,0-3 0 0,-1-3 1 16,0-4-1-16,3-4 0 0,-1-4-1 15,-1-3-2-15,3-3-1 16,-2 0-2-16,2-1-7 0,2-1-8 0,-2 2-11 16,1 1-17-16,1 6-18 0,0 1-15 15,1 6-123-15,-2 3-131 0,0 8-306 16</inkml:trace>
  <inkml:trace contextRef="#ctx0" brushRef="#br0" timeOffset="440473.9167">2690 14463 691 0,'-3'-3'179'0,"2"-2"12"0,0-2-93 15,0-2-29-15,0 0-14 0,2 0-11 0,0-1-13 16,1 2-14-16,2 2-20 0,-1-2-26 15,2 4-28-15,2 3 74 0,-1 0-215 16,0 0-158-16,5 2-392 0</inkml:trace>
  <inkml:trace contextRef="#ctx0" brushRef="#br0" timeOffset="440902.9065">3502 14154 609 0,'-4'-15'155'16,"-1"4"11"-16,1 4-91 0,0 3-12 15,1 7-8-15,2 2-6 0,1 4-10 0,1 6-10 16,1 2-10-16,0 7-8 0,1 1-2 15,0 1-2-15,0 1-3 0,-1 0-2 16,2 0-7-16,0-1-8 0,2-6-11 16,2-1-9-16,2-3-13 0,3-4-8 15,1-4-7-15,2-4-4 0,3-5-107 16,0-4-106-16,-2-5-262 16</inkml:trace>
  <inkml:trace contextRef="#ctx0" brushRef="#br0" timeOffset="441376.2397">3674 14236 462 0,'-11'-7'141'0,"-5"1"9"0,-2 3 3 16,-1 6-78-16,-3 3-11 0,0 2-4 16,1 5-5-16,3 0-4 0,0 3-7 15,5 1-8-15,3 0-9 0,4 0-6 16,4-1-7-16,3-1-5 0,4 1-4 16,3-3-4-16,5 0-3 0,2-5-6 15,6 0-7-15,5-5-9 0,2-4-12 16,4-3-11-16,2-2-9 0,3-4-5 15,-1-3-1-15,-1-2 1 0,-2-2 2 0,-1 1 6 16,-5-1 1-16,-3-1 5 0,-3-1 5 16,-4 2 9-16,-6 2 17 0,-3 2 15 15,-6 2 17-15,-1 2 17 0,-4 6 15 16,-2 1 11-16,-2 6 6 0,-1 2 0 16,0 3-3-16,-2 3-4 0,1 0-4 15,3 4-6-15,1 0-6 0,4 3-8 16,2-1-9-16,4 0-6 0,4-3-5 0,2 1-2 15,2-4-4-15,4-3-3 0,-1-7-1 16,3-2-1-16,0-5-2 0,0-2-5 16,-2-4-8-16,2 0-9 0,-4-3-12 15,-3-2-7-15,-3-3-8 0,-3-2-6 16,-4-2 1-16,-2-3 3 0,-6-3 6 16,0-6 12-16,-6-3 6 0,-4-3 6 15,1-7 7-15,-1 1 4 0,2 1 5 0,0 3 7 16,2 6 7-16,5 9 5 15,4 10 2-15,1 9 0 0,1 9 2 0,1 9-1 16,2 5-5-16,3 7-5 0,-1 9-7 16,3 9-9-16,-1 7-11 0,0 5 18 15,3 3-146-15,-1-2-122 0,5-2-312 16</inkml:trace>
  <inkml:trace contextRef="#ctx0" brushRef="#br0" timeOffset="441588.1851">4308 14234 672 0,'-4'-15'158'15,"1"3"5"-15,0 6-107 0,2 6-15 16,-1 4-8-16,2 9-8 0,2 3-5 16,-1 2-6-16,0 5-6 0,-4 3-2 15,3 5-3-15,1-1-4 0,1-2-9 0,2 1-9 16,1-2-12-16,1-4-10 0,8-1-11 15,-1-6-45-15,1-8-72 0,-2-6-103 16,3-7-234-16</inkml:trace>
  <inkml:trace contextRef="#ctx0" brushRef="#br0" timeOffset="441802.6228">4492 14253 651 0,'-10'3'165'0,"-3"2"7"0,-2-1-91 0,-2 5-23 15,0 1-9-15,-1 2-7 0,1 0-6 16,3 3-8-16,0-3-7 0,4 3-3 16,4 1-4-16,4-1-4 0,2-1-4 15,5 0-3-15,1-3-6 0,6-1-8 16,1-3-7-16,5-1-12 0,1-3-12 16,4-3-14-16,-1-4-9 0,4-1-7 15,1-2-44-15,1-3-59 0,2-1-98 16,-1-4-219-16</inkml:trace>
  <inkml:trace contextRef="#ctx0" brushRef="#br0" timeOffset="442032.9937">4720 14305 686 0,'-14'5'172'0,"1"1"6"16,-2 2-108-16,2 2-15 0,0 1-10 16,3 1-10-16,3 2-9 0,1-1-12 15,5 0-6-15,3-2-2 0,6-2-2 0,0 0-1 16,3-4-2-16,3-3 0 15,2-3 0-15,2-5 0 0,0-3-1 0,1-3 0 16,-1-3-3-16,-2-2-3 0,-1 0-4 16,-4 2-5-16,-6 2-10 0,-4-1-5 15,-5 3-7-15,-2 4-7 0,-1 2-6 16,-2 1-5-16,3 2 7 0,0 3-115 16,2 2-110-16,3 0-273 0</inkml:trace>
  <inkml:trace contextRef="#ctx0" brushRef="#br0" timeOffset="443333.1928">4737 14433 442 0,'-4'-14'129'0,"0"-4"6"0,0-1-16 16,0-1-55-16,1-1-15 0,0 3-8 15,0 0-6-15,1 0-5 0,1 5-6 16,1 3-5-16,0 4-5 0,1 6-3 16,3 4-1-16,0 7-2 0,1 5-1 15,3 7-1-15,1 4-1 0,1 4 0 16,0 3-1-16,1 0-2 0,0 3 0 15,1-3-1-15,-1-2 1 0,0-4 2 0,-1-2 2 16,-1-5 1-16,-3-4 3 16,-2-4 2-16,-3-3 3 0,-4-4 1 0,-3-1 1 15,-2-4-3-15,-6-2-2 0,-2 0-2 16,-5-3-3-16,-1 3-2 0,-5-1-3 16,-1-1-2-16,-1 0-2 0,2 0-5 15,-1 1-5-15,4 0-7 0,5 0-8 16,5 0-13-16,8-1-8 0,9 4-6 15,4-1-8-15,7-1-112 0,6 0-116 16,5-3-275-16</inkml:trace>
  <inkml:trace contextRef="#ctx0" brushRef="#br0" timeOffset="443615.0451">5117 14241 701 0,'-18'-10'167'0,"-4"6"4"0,-1 7-113 16,-1 4-12-16,-1 6-8 0,2 2-8 0,1 5-6 16,6 5-6-16,1-1-3 0,5-1-4 15,4 1-2-15,6-2-4 0,4-2-1 16,2-1-1-16,4-6-2 0,2-3-1 16,3-3 0-16,-1-5-2 15,2-6-2-15,1-3 0 0,2-7-1 0,-1-3-1 16,-1 0-1-16,-2-3 0 0,-1 2-2 15,-6 0-2-15,-4 0-3 0,-5 5-7 16,-4 1-9-16,-4 2-8 0,-2 4-8 0,-1 2-10 16,1 5-116-16,1 4-120 0,4 3-284 15</inkml:trace>
  <inkml:trace contextRef="#ctx0" brushRef="#br0" timeOffset="444277.0284">6008 14269 588 0,'4'-21'142'0,"-3"3"5"0,-3-2-85 15,3 6-19-15,-1 5-7 16,-1 3-3-16,-2 6-4 0,-2 4-4 0,-2 5-3 16,3 11-2-16,-7 0-2 0,0 8-3 15,-1 2-1-15,-1 6-2 0,2 1-2 16,0-2-1-16,1-2-3 0,2-2-2 15,5-5-2-15,0-6 0 0,2-6-1 16,3-9 0-16,2-6 0 0,1-8 0 16,2-4 0-16,0-7 0 0,-1-6 1 0,2-3-1 15,0-4-1-15,1-5 1 16,0-3 0-16,2-2-1 0,-1-2 0 0,0-3 1 16,-4 2-1-16,0 3 0 0,0 6 2 15,-4 7 3-15,1 8 2 0,-2 8 1 16,1 10 2-16,2 11 1 0,0 6 1 15,-2 7-2-15,1 7-3 0,-1 3-1 16,2 4-3-16,0 3 0 0,2 1-2 16,2 0 0-16,4 0 0 0,2-1 0 0,3 0 0 15,1-2 0-15,5-2 0 0,-4-1 0 16,0-1-1-16,-2-6 1 0,-4-1 0 16,-2-3 0-16,-3-7-1 0,-6-2 1 15,-3-3 0-15,-4-5-1 0,-3-2 1 16,-4-3 0-16,-4-2-1 0,-5-3 1 15,-4-1-1-15,-5-2 0 0,-1 2 0 16,-3-3 0-16,1 2 0 0,-1 2-2 0,3 2-3 16,3 3-3-16,4-1-7 15,3 4-7-15,4-1-14 0,6 3-12 0,6-2-10 16,6 2-7-16,5-3-110 0,6-2-4 16,6-4-97-16,5-3-185 15</inkml:trace>
  <inkml:trace contextRef="#ctx0" brushRef="#br0" timeOffset="444630.0843">6307 14272 645 0,'-8'6'156'16,"-2"0"6"-16,0 4-80 0,1 7-36 16,1 1-11-16,0 3-5 0,2 1-4 15,3 1-4-15,1-1-4 0,4 0-4 16,3-2-5-16,2-3-2 0,1-5-2 15,2-2-2-15,0-4 0 0,0-4-1 16,-2-5 0-16,1-3-1 0,-4-6 0 16,-3-2-1-16,2-2 1 0,-5-5-1 0,-3-3 0 15,-3-2 0-15,-3-4 0 16,-2-2 0-16,0-3 1 0,-3-1-1 16,3 4 0-16,4 1 0 0,3 7 2 0,2 2 6 15,3 6 3-15,2 4 1 0,3 2 2 16,4 4 0-16,0 3 1 0,2 1-3 15,5 2-5-15,4 0-3 0,2 2-3 16,1 3-1-16,2-1-8 0,0-1-7 16,1 1-12-16,0 1-14 0,-4 0-15 15,-1 0-12-15,-3 0 25 0,-4 0-146 0,-2 2-123 16,-4-1-299-16</inkml:trace>
  <inkml:trace contextRef="#ctx0" brushRef="#br0" timeOffset="444828.5519">6274 14316 773 0,'-20'3'190'0,"6"0"4"0,3-1-120 0,7-2-21 15,5 1-14-15,7-1-14 0,3 0-11 16,3 0-8-16,6-1-3 0,1-1-2 16,3-1-4-16,0 2-6 0,4-1-9 15,-1-1-11-15,1-2-13 0,-2 0-14 16,-1 2-11-16,-4 0 32 0,0-2-151 15,-6 3-126-15,-4 1-302 0</inkml:trace>
  <inkml:trace contextRef="#ctx0" brushRef="#br0" timeOffset="445027.5343">6397 14441 635 0,'-15'9'172'15,"-1"-2"8"-15,4 0-53 0,2 0-61 16,1-1-13-16,3 2-9 0,3-2-8 15,3 1-10-15,1 1-8 0,4-2-6 16,2-1-3-16,5 2-3 0,2-3-3 16,3-1-2-16,2-2-8 0,2-3-9 0,3 1-12 15,-1-4-16-15,1-2-14 0,2-2-9 16,1-1-8-16,1-1 1 0,0 0-108 16,-1-4-108-16,1 0-256 0</inkml:trace>
  <inkml:trace contextRef="#ctx0" brushRef="#br0" timeOffset="445415.0554">6763 14275 613 0,'-3'-10'165'0,"0"2"9"0,-1 3-69 16,0 6-35-16,1 5-11 0,0 4-7 0,1 5-10 15,-1 6-10-15,1 2-7 0,-1 3-5 16,3 1-6-16,-1 0-4 0,0 1-3 16,1-3-2-16,0-1-1 0,1-3-1 15,0-4-1-15,2-5-1 0,-2-3 0 16,2-5 0-16,-1-4 0 0,0-6 0 15,2-5-1-15,0-5 1 0,-1-3 0 16,2-6-1-16,1-4-1 0,-1-3 0 16,3 3-2-16,-1 0-1 0,0 6 1 15,1 4-1-15,-1 3 0 0,0 7 0 16,0 7 2-16,-3 4 1 0,3 4 0 0,-2 4 1 16,1 5-1-16,2 2 2 0,2 2-1 15,2 0 0-15,4-1 0 0,1 2 0 16,3-4 0-16,2-5 0 0,0-3 0 15,0-4 1-15,3-5-1 0,-1-4 1 16,-2-5 0-16,-1-2-1 0,-3-4 1 16,-2-1 0-16,-2-3 0 0,-7 1 0 15,-4-4-1-15,-3 0 0 0,-4-1-10 16,-1-2-9-16,-1 0-14 0,2 1-14 0,0-1-14 16,4 5-11-16,3 5 66 0,2 3-183 15,1 4-126-15,3 7-320 0</inkml:trace>
  <inkml:trace contextRef="#ctx0" brushRef="#br0" timeOffset="445850.9291">8054 14181 556 0,'2'-10'143'0,"-3"0"9"16,-3 2-68-16,-2 2-20 0,-2 1-4 15,-6 2-3-15,-2 7 0 0,-3-2-5 16,-5 5-5-16,-1 0-5 0,-1 3-7 0,0 1-5 16,3 3-8-16,3 4-6 0,6 2-5 15,6 0-2-15,7 2-4 0,6 3-2 16,6-2-2-16,4-2-4 0,6-4-6 15,3-3-11-15,3 0-12 0,1-4-19 16,2-4-17-16,0-4-15 0,0-4-120 16,-3-2-134-16,-4-3-302 0</inkml:trace>
  <inkml:trace contextRef="#ctx0" brushRef="#br0" timeOffset="446057.3769">7866 14278 785 0,'-20'3'192'16,"4"0"2"-16,5-2-114 0,6 1-29 16,8 3-18-16,7-1-11 0,3-3-10 15,5 2-8-15,1-1-9 0,8 1-12 0,4-3-17 16,0-2-17-16,5 0-12 0,2-3-15 16,4-1-118-16,1-4-125 0,-3-3-286 15</inkml:trace>
  <inkml:trace contextRef="#ctx0" brushRef="#br0" timeOffset="446216.5017">8452 14175 619 0,'-6'3'180'15,"2"4"9"-15,-2-1-12 0,1 5-105 0,1 3-18 16,3 1-11-16,-1 4-13 0,3-4-7 16,1 3-9-16,2-2-6 0,1-1-3 15,-1-2-7-15,1 0-11 0,0-3-15 16,-1 2-22-16,-1-2-21 0,-1-3 81 15,0-3-213-15,-1-4-147 0,-1-6-356 16</inkml:trace>
  <inkml:trace contextRef="#ctx0" brushRef="#br0" timeOffset="446366.102">8424 14008 553 0,'-4'-44'160'0,"0"5"11"0,1 5-56 0,2 9-40 15,1 8-16-15,0 6-13 0,2 5-15 16,2 6-15-16,2 6-10 0,2 6-7 15,0 5-15-15,2 5-17 0,-1 4-14 16,2 2-14-16,3 0-115 0,-2 2-129 16,0-2-287-16</inkml:trace>
  <inkml:trace contextRef="#ctx0" brushRef="#br0" timeOffset="446745.6009">8601 14286 652 0,'0'-6'177'0,"-1"0"4"0,-1 1-44 16,1 3-81-16,1 2-18 0,1 2-11 16,2 3-8-16,0 2-5 0,2 3-2 15,1 2-1-15,0 3 1 0,1-1-2 16,2 2-1-16,0-1-1 0,2 0-2 0,-2-1 0 16,4-3-2-16,-2-4 0 0,2 0-1 15,-4-4 0-15,-2-4 0 0,-1-6 0 16,-2 1-1-16,-1-5 0 0,1-2 0 15,-3-4-2-15,4-2-3 0,1 0-8 16,3-5-10-16,1 4-12 0,1-1-12 16,1 5-16-16,2 1-10 0,-1 4-9 15,3 4-109-15,-5 6-118 0,4 1-272 16</inkml:trace>
  <inkml:trace contextRef="#ctx0" brushRef="#br0" timeOffset="447230.8289">9073 14276 673 0,'0'-7'168'0,"-2"1"5"16,-5 1-105-16,-1 1-16 0,-4 3-10 15,-4 5-12-15,-3 1-9 0,-4 5-8 16,-1-3 1-16,-1 4 3 0,2 2 0 0,2 3 1 16,4 0-1-16,6 0-2 0,5 0-1 15,4 1-5-15,9-1-5 0,2-5-3 16,6-2 0-16,3-4-2 0,3-4 1 15,4-5-2-15,0-4 0 0,0-3 1 16,-1-5-1-16,-1-3 0 0,-1 0 1 16,-4-3 0-16,-2 0 1 0,-4 0 0 15,-2 3 1-15,-3 5 0 0,-3 3 2 16,-4 2 0-16,-3 8 0 0,-3 6 1 16,-1 4 0-16,-2 4 0 0,2 1-1 15,0 5 0-15,2 0-1 0,1 2 0 0,7-1-1 16,3-1 1-16,5 0-1 0,2-2 1 15,4-4 0-15,4-2 0 0,1-2-1 16,0-5 0-16,-1-4 0 0,-1-4-1 16,-2-5 1-16,-2 0-1 0,-5-5 1 15,0-2-1-15,-2-1 0 0,-1 2 0 16,-2-1 1-16,-1 7-1 0,-2-1 0 16,-2 4 0-16,-1 2 0 0,-3 5 0 0,0 3 0 15,-3 6 1-15,2 1-1 0,-1 2-1 16,4 6 1-16,1 0-5 0,5 2-9 15,6-3-8-15,3-2-13 0,9-2-16 16,3-3-15-16,8-5 1 0,4-4-131 16,1-4-127-16,7-4-303 0</inkml:trace>
  <inkml:trace contextRef="#ctx0" brushRef="#br0" timeOffset="448210.8349">10243 14176 646 0,'-15'6'169'0,"-2"2"4"0,1 1-76 16,0 5-40-16,3 2-14 15,2 2-12-15,3-1-8 0,3 0-10 0,5 2-5 16,4-3-2-16,2-4-2 0,5-1-3 15,4-4 1-15,2-3-2 0,0-4 1 16,-1-4-1-16,0-2 1 0,-1-2-1 16,-4-6 1-16,-5-2-1 0,-2-2 0 15,-3 1 1-15,-2 0-1 0,-4-2 0 16,-1 1 0-16,-1 1 0 0,0 3 0 16,1 2-1-16,-1 1 0 0,2 1 0 0,1 3 0 15,2 2-1-15,0 2 0 0,5 3-2 16,0 3 0-16,2-1-3 0,1 2-2 15,3 1-5-15,0-1-4 0,0 0-1 16,1-1-2-16,1-1 1 0,1 0 3 16,1-1 3-16,-2-2 4 0,-1-1 4 15,-2 0 4-15,-3-2 1 0,-1 2 2 16,-4-1 2-16,-4 1 2 0,0-1 6 0,-2 0 6 16,1 2 3-16,-1-2 4 15,1 2 2-15,0-2 1 0,2 2-3 0,2 0-5 16,2 2-5-16,1 0-3 0,6 3-4 15,1 1-4-15,6 0-1 16,5 1 0-16,3 1-1 0,4-1 0 0,1-1-1 16,3-1 1-16,-2-2-1 0,-2-2 0 15,-2-1 0-15,-2-1 0 0,-4-1-1 16,-4 0 1-16,-4 0-1 0,-4 0 0 16,-3 1 1-16,-5 1-1 0,-5 4 1 0,-6 0 0 15,-1 3 0-15,-4 3 0 0,0 6 1 16,-3 2-1-16,2 1 2 0,1 1-1 15,3-1 0-15,5 1 1 0,2 1-1 16,5-4 1-16,6-1-1 0,4-2 0 16,3 1 0-16,4-6 0 0,2-2-1 15,4-2 0-15,2-5 0 0,2-2 0 16,-1 0 0-16,2-5 0 0,-3 0-1 16,1-2 1-16,-9 0 0 0,0 2-1 15,-5-1 2-15,-5 2-1 0,-3 3 2 16,-4 4-1-16,-3 2 2 0,0 5-1 15,-1 0 0-15,0 3 2 0,0-2-1 0,3 5 0 16,3-2-1-16,5 1 0 0,2-2 1 16,4-2-1-16,5 0-1 0,5-1 0 15,2-5-1-15,3-2 1 0,-3-3-1 16,3-5 0-16,1 0 0 0,-5-5 0 16,-6-1 0-16,-5-1-2 0,-6 2 1 0,-5-1-4 15,-7 3-4-15,-7-1-7 16,-7 2-15-16,-4 3-14 0,-2 3-12 0,1 2-5 15,4 2 0-15,4 2 1 0,7 2-118 16,8 1-104-16,8 2-266 0</inkml:trace>
  <inkml:trace contextRef="#ctx0" brushRef="#br0" timeOffset="448555.4698">11476 14265 717 0,'8'-15'167'0,"-1"-4"4"0,6 1-117 16,2 1-14-16,1-1-8 15,4 5-5-15,2 1-4 0,0 1-5 0,0 1-1 16,-1 4-1-16,2 5-3 0,1 3-3 16,0 4-1-16,-5 4-3 0,0 2-1 15,-1 4-2-15,-3 5-1 0,-3 0 0 16,-5 2-1-16,-2 3-2 0,-4 2-6 16,-3 0-9-16,-3 2-15 0,-1-4-17 15,-3 0-13-15,1-1 50 0,-2-6-178 16,0-3-133-16,4-5-324 0</inkml:trace>
  <inkml:trace contextRef="#ctx0" brushRef="#br0" timeOffset="448763.903">11593 14198 703 0,'-8'0'164'0,"1"6"1"15,0 6-110-15,-2 7-21 0,2 2-14 0,1 6-9 16,-1 4-15-16,5 6-19 0,2 2-17 15,2-1-125-15,3-1-133 0,5 0-323 16</inkml:trace>
  <inkml:trace contextRef="#ctx0" brushRef="#br0" timeOffset="449394.5029">12114 14243 760 0,'-6'-18'186'0,"-2"2"2"0,-4 5-95 16,-4 6-45-16,1 2-22 0,-1 1-11 16,4 4-6-16,1 0-4 0,3 3-2 15,5 2 0-15,3 3-2 0,2 2-2 16,3 2-7-16,4-1-7 0,0-1-10 16,2 1-8-16,3-4-9 0,-1-2-8 15,-2-2-2-15,0-1 1 0,-3 0 5 16,-3 1 8-16,-3-1 9 0,-4 2 7 0,-6 0 9 15,1 2 6-15,-4 2 6 0,0 0 3 16,-1 1 4-16,-1 3 1 0,5 0 2 16,1 2 0-16,2-1 1 0,3 1 0 15,5 0 1-15,3 0 0 0,4-2 2 16,3-3 0-16,2-2 1 0,8-4-1 16,2-4-2-16,-1-3-2 0,3-4-3 15,4-3-2-15,2-2-2 0,0-1 0 16,-4-3 0-16,-2 0 2 0,-1-1 3 15,-5-1 5-15,-5 0 5 0,-8 2 3 16,-4 1 3-16,-5 0 0 0,-5 4-2 16,-4 1-3-16,-6 1-4 0,-5 5-5 15,-2 3-3-15,1 1 0 0,1 5 0 0,3 2 1 16,2 4 0-16,6 3-1 0,4 1 0 16,5 4 0-16,7 0-3 0,5-1-1 15,6 2-1-15,4-1-1 0,4-4 0 16,7-1 0-16,0-5-2 0,0-2 0 0,-6-10-2 15,2 0 0-15,-4-4-1 0,-3-4-1 16,-3-2 1-16,-4-3 0 0,-5-2 2 16,-1 2 0-16,-9-7 2 0,-6-1 0 15,-6-2 1-15,-4-2 0 0,-7-3 0 16,-11-5-1-16,-8 1-7 0,-4-3-3 16,-10 1 0-16,1-3 1 0,-3 1 8 15,4 2 8-15,5 4 6 0,12 3 7 0,7 7 5 16,10 3 0-16,7 6-1 0,5 4-7 15,5 3-8-15,9 4-4 0,2-1-3 16,5 2 0-16,5 2-3 0,4 0-4 16,1 2-8-16,7 2-5 0,4 1-14 15,4 3-15-15,5 2-14 0,2 3-28 16,2 1-96-16,3 3-120 0,-5 3-273 16</inkml:trace>
  <inkml:trace contextRef="#ctx0" brushRef="#br0" timeOffset="449601.1548">12617 14314 665 0,'2'14'186'0,"1"-1"4"15,-1 2-49-15,3 1-76 0,1 0-15 16,4-1-15-16,-2-1-14 0,3 1-10 16,-1-1-6-16,0-3-10 0,-3 0-12 15,-2-2-23-15,-1-1-21 0,-4-2 76 0,-2-5-211 16,-2-2-152-16,1-5-368 0</inkml:trace>
  <inkml:trace contextRef="#ctx0" brushRef="#br0" timeOffset="449931.2173">12635 14134 663 0,'-2'-18'161'0,"-1"6"2"16,1 4-98-16,1 6-24 0,1 4-17 15,1 6-17-15,1 2-14 0,6 4-12 0,0 3-8 16,3 2-10-16,5 3-12 0,2 1-8 15,2 2-24-15,2-5 9 0,3 0 8 16,0-3 4-16,3 0 9 0,-2-4 33 16,-1-4 21-16,0 0 36 0,-4-2 5 15,-5 1 7-15,-6-1 10 0,-4-1 11 16,-7 0-15-16,-3 0-2 0,-4 2 1 16,-5 2-3-16,0-1-2 0,-4 4-5 15,1-1-6-15,1 1-5 0,2 2-6 16,3 0-8-16,5-1-5 0,5-1-5 0,5-1-3 15,6-1-2-15,5-1-3 0,3-2-1 16,7-5 0-16,1-3-2 0,2-4 1 16,1-3-1-16,-2-4 0 0,-3-3 0 15,-5-4 0-15,-5 1 0 0,-6-3 0 16,-6 3 0-16,-4-1 0 0,-5-1-3 16,-4 2-7-16,-1 1-5 0,-1 4-17 15,0 0-15-15,-1 2-15 0,2 4 69 16,3 4-196-16,4 2-136 0,10 4-342 0</inkml:trace>
  <inkml:trace contextRef="#ctx0" brushRef="#br0" timeOffset="450687.7726">13849 14242 465 0,'6'-10'127'0,"1"2"8"0,-2 0-41 16,-2 2-28-16,-1 3-8 0,-5 0 1 15,-4 4-2-15,-1 3-5 0,-4 3-3 0,-2 6-6 16,-2 4-6-16,-2 2-7 0,3 5-8 16,3 4-6-16,3 1-3 0,3 2-4 15,5 0-2-15,7-3-3 0,4-1-1 16,2-3-1-16,3-4-1 0,3-6-2 16,2-4-2-16,1-6-4 0,-4-8-2 15,0-2-2-15,-1-6-3 0,-3-4 1 16,-4-4 1-16,-4-2 1 0,-4-3 4 15,-2-1 2-15,-4-2 0 0,-2-2-3 16,-2 0-10-16,3-1-4 0,2 3-2 16,2 2-1-16,5 5 0 0,4 2 3 0,2 6 5 15,2 6 8-15,4 3 6 0,0 3 3 16,1 2-1-16,0 3 2 0,0 1-1 16,-1 0-1-16,1 0 2 0,-1 1-1 15,0 0 0-15,-1-1 0 0,-1 2 3 16,-1 4 5-16,-3 3 4 0,-1 1 5 15,-2-1 5-15,-1 3 4 0,-1 4 3 16,0-2 1-16,0-1-1 0,5-1-2 0,2-1-4 16,0-1-3-16,5-3-4 15,1-5-3-15,3-4-4 0,-1-6-2 0,-2-3-3 16,-1-5-4-16,2-5-7 0,-6-2-8 16,-1-3-8-16,-4-2-15 0,-2-2-14 15,-4 0-9-15,-1-1-8 0,-1-2-2 16,-4-2-111-16,0-2-113 0,-2-4-264 15</inkml:trace>
  <inkml:trace contextRef="#ctx0" brushRef="#br0" timeOffset="451158.5873">14270 13877 606 0,'-5'-7'146'0,"-1"7"4"0,4 6-92 15,1 6-16-15,1 7-11 0,1 5-9 16,5 5-7-16,4 3-6 0,2 3-5 16,3 0-7-16,2 2-2 0,5-4-2 15,4-1-4-15,1-2-1 0,1-3 0 16,1-3 2-16,2-6 2 0,-2-3 3 15,-3-4 1-15,-3-6 7 0,-4-4 4 0,-5-1 4 16,-1-3 5-16,-5 2 4 0,-3 0 5 16,0 2 2-16,-4 2 0 0,2 0-1 15,-1 5-1-15,0 4-2 0,3 3 0 16,-1 3-1-16,1 4-1 0,1 5 0 16,1 5 0-16,3 3-1 0,0 2-3 15,-1 1-4-15,0-1-2 0,0 0-3 16,-4-3-2-16,-3-4 1 0,-7-1 1 15,-2-4 3-15,-4-4 2 0,-4-4 4 0,-2-4 2 16,-1-6 2-16,-2-6-2 0,4-9-2 16,3-7-3-16,1-6-5 0,3-7-4 15,5-8-8-15,3-11-8 0,6-7-9 16,4-5-9-16,4-5-6 0,8-1-4 16,3 3 1-16,7 3 3 0,6 10 6 15,1 7 8-15,-4 9 8 0,0 8 8 16,-1 9 4-16,-3 7 2 0,-4 5 2 15,-3 7 2-15,0 7 1 0,-1 3 5 16,-2 6 3-16,-1 0 3 0,0 7 1 16,-3 1 1-16,0 1-1 0,-3 0-2 0,3-1-4 15,-1 1-3-15,-2-1-8 16,1-5-12-16,-2-2-17 0,-1-3-24 0,1-5-21 16,0-2 84-16,-3-4-216 0,3-6-150 15,0-6-361-15</inkml:trace>
  <inkml:trace contextRef="#ctx0" brushRef="#br0" timeOffset="451408.223">15321 14198 580 0,'0'-4'153'0,"-5"3"9"16,-1-1-44-16,-2 3-59 0,-5 1-7 15,-1 3-1-15,-3 4-2 0,-4 4-5 16,-1 3-5-16,3 0-4 0,0 4-4 15,3 1-4-15,2 1-6 0,6 0-5 0,3-1-4 16,4-3-3-16,3 2-4 0,3-3-2 16,7-1-2-16,4-4-2 0,7-1-2 15,7-4-6-15,4-2-8 0,5-5-12 16,7-4-16-16,0-4-15 0,3-3-13 16,-1-3-12-16,0 1-116 0,-3-4-126 15,-1 1-289-15</inkml:trace>
  <inkml:trace contextRef="#ctx0" brushRef="#br0" timeOffset="451769.3827">15645 14209 711 0,'-4'-1'163'15,"0"1"4"-15,2 5-118 0,-1 6-14 16,2 4-7-16,1 0-6 0,1 7-6 16,3 3-4-16,3 2-4 0,6 2-2 15,3-1-1-15,4 3-1 0,4 0 0 16,3-3 0-16,-2-1-1 0,1-1-2 15,-5-4 0-15,-4-3 0 0,-6-5 0 16,-6-2 0-16,-6-2 0 0,-7 0 0 0,-5-4 0 16,-5-1 0-16,-8-4-1 0,-3-1-12 15,-2-3-10-15,-1 0-13 0,3-7-12 16,3-2-14-16,6-3-117 0,7-6-127 16,8-3-280-16</inkml:trace>
  <inkml:trace contextRef="#ctx0" brushRef="#br0" timeOffset="451971.8336">15875 14143 746 0,'10'-7'185'0,"0"3"6"0,1 4-115 15,0 4-14-15,0 2-11 0,1 4-12 16,0 1-12-16,2 1-10 0,-2 4-9 16,-2 2-14-16,-3-1-20 0,-1 4-29 15,-2-4-21-15,-2 3-126 0,-3-3-148 16,2-1-336-16</inkml:trace>
  <inkml:trace contextRef="#ctx0" brushRef="#br0" timeOffset="452487.8004">16164 14183 608 0,'-8'0'155'0,"-4"3"12"0,-1-1-83 16,-2 6-13-16,-1 3-4 0,2 1-4 15,-1 4-7-15,3 1-10 0,1 4-11 16,3 2-9-16,6 0-7 0,2 1-7 16,4-1-4-16,4-1-3 0,3 0-2 15,3-4-1-15,2-4 0 0,1-2-1 0,-1-6-1 16,-2-3 0-16,0-5 0 0,-3-2-1 16,-3-6-1-16,-3-3 0 0,-2-2 1 15,-2-5-1-15,-3 0-1 0,-5 0 0 16,-1-3-6-16,-3-2-6 0,-3 0-8 15,0 0-9-15,-3 1-5 0,1 1 1 16,1 0 2-16,4 3 4 0,1 7 8 16,4 0 9-16,2 6 7 0,2 3 6 15,3 3 0-15,3 4 0 0,-2-1 0 0,4 3-5 16,0-1-4-16,2-1-2 16,2 1-3-16,1-2-2 0,0-2-1 0,2-1-1 15,-1-1 4-15,1-2 5 0,0 0 2 16,-1-2 2-16,2 0 2 0,-2-4 2 15,-2 3-3-15,0 2-5 0,-1 0-5 16,0 2-6-16,-2-1-6 0,3 3-10 16,-1 3-37-16,-1-1-70 0,3 1-97 0,0 0-224 15</inkml:trace>
  <inkml:trace contextRef="#ctx0" brushRef="#br0" timeOffset="453359.4682">16293 14125 543 0,'-2'-4'141'0,"1"-1"6"15,0 1-56-15,1 1-43 0,0 0-7 16,0 0-5-16,0 0-4 0,0 1-4 16,1-1-4-16,0 3-2 0,-1 0-1 15,3-2-3-15,-3 2-2 0,1 1-2 0,-1 0-2 16,1 0-2-16,-1 1 0 0,2-1-3 16,-2 1 0-16,0 1-2 0,1-2-1 15,-1 1-2-15,1 0 0 0,0 0 0 16,-1-1-2-16,1 1 0 0,1-1 1 15,-1 1-2-15,0-1 1 0,3 1-1 16,-2-1 0-16,2 0-1 0,0 0 1 0,-1-1 0 16,1 2 0-16,-2-1 0 0,1-1 1 15,-2-1 0-15,0 1 0 16,1 1 0-16,-2-1 0 0,1 2 1 0,0 3 0 16,-1 1 0-16,1 4 4 0,0 2 4 15,2 3 5-15,-1 5 3 0,1 2 1 16,-1-1 3-16,3 3 2 0,-1-1-3 15,2 2-4-15,0-3-3 0,0-5-4 16,2-2-2-16,0-2-1 0,1-6-3 16,1-3 0-16,1-5-1 0,1-6-1 0,2-4 0 15,1-3-1-15,1-3-1 0,0-4-1 16,2-5-3-16,0 2-3 0,-3-2-3 16,1 4-1-16,-2 0-1 0,-2 4 2 15,-3 5 1-15,-4 7 2 0,-3 8 4 16,-3 2 2-16,-4 5 0 0,0 6 1 15,-2 4 0-15,1 3-1 0,1-2 0 16,0 0 1-16,4-2-1 0,3-1 1 0,4-3 1 16,3-8-1-16,5-4 1 15,2-1 0-15,4-3-1 0,3-5 0 0,0-4-3 16,3-3-1-16,-1-3-2 0,-2-1 1 16,-2-1-2-16,-2 0 1 0,-4-1 1 15,-3 3 2-15,-4 2 1 0,-3 4 3 16,-2 3 0-16,-2 4 1 0,-2 3 1 15,1 4 0-15,-1 3-1 0,1 3 1 16,-1 2-1-16,2 1 0 0,0 3 0 16,4 1 1-16,2 0-1 0,6 0 1 0,3-2 0 15,6 0 0-15,3-1 0 0,9 0-1 16,-3-4 0-16,1-1 0 0,-2-2 1 16,-3 2 3-16,-5 0 1 0,-4-2 2 15,-8-1 0-15,-3 0 2 0,-6 1 0 16,-6 0 1-16,-6 0-2 0,-6 0-3 15,-6 3 0-15,-9 1-1 0,-5-1-7 16,-4 2-11-16,-2 2-16 0,-2-3-27 16,2 2-3-16,-1 0-146 0,4-1-151 0,4 1-348 15</inkml:trace>
  <inkml:trace contextRef="#ctx0" brushRef="#br0" timeOffset="460555.8792">17841 14225 589 0,'-5'-2'153'15,"1"-1"8"-15,1 1-76 0,2-1-17 16,-1 2-11-16,2 0-7 0,2 1-8 0,1-1-9 16,2 1-7-16,4-2-8 0,3 1-5 15,5 1-2-15,3-1-2 0,4 0-3 16,3-1-2-16,3 1-5 0,-1 0-9 16,0 1-13-16,-2-1-13 0,-1 0-15 15,-4-1-11-15,-2 1-12 0,-4 1-112 16,-5 1-118-16,-4-1-273 0</inkml:trace>
  <inkml:trace contextRef="#ctx0" brushRef="#br0" timeOffset="460734.4142">17950 14306 682 0,'-11'1'164'16,"1"-1"7"-16,3-1-108 0,3 3-18 15,3-3-13-15,6 2-9 0,2-3-6 16,5 3-8-16,6-2-6 0,2 2-2 15,4-2-9-15,1 0-12 0,2-2-14 16,3 3-14-16,-1-2-8 0,-3 1-117 16,-2-3-124-16,1-1-276 0</inkml:trace>
  <inkml:trace contextRef="#ctx0" brushRef="#br0" timeOffset="460980.4181">18302 14144 618 0,'1'-7'137'16,"-1"3"2"-16,2 2-106 0,4 0-12 16,0 2-6-16,3 3-2 0,1 2-4 0,3 0-2 15,2 1 0-15,2 1-1 0,2 2-1 16,-1-1-1-16,2 2 0 0,-1 0-2 16,0 0 1-16,-2 2-1 0,-4 1-2 15,-3-1 1-15,-5 1 0 0,-5-1-1 16,-6 0 0-16,-7 1 1 0,-1 0-1 15,-7 2 0-15,-1 1-1 0,0 0-5 16,0 1-6-16,1 2-8 0,4 1-8 16,1-2-119-16,5 0-116 0,2-5-287 15</inkml:trace>
  <inkml:trace contextRef="#ctx0" brushRef="#br0" timeOffset="463845.8281">19258 14019 641 0,'-16'-7'160'16,"-2"6"10"-16,-7 3-98 0,0 5-10 16,-3 6-5-16,-2 4-7 0,0 4-9 15,0 3-8-15,3-1-8 0,3 3-5 0,4 1-5 16,7 1-5-16,4 0-3 16,8-3-2-16,4-4-2 0,6-2-1 0,5-3-1 15,3-3 0-15,2-6 0 0,3-5-1 16,0-3 1-16,2-3-1 0,-2-3 0 15,0-8 0-15,-1-3 1 0,-4-4-1 16,0-2 0-16,-1-5 0 0,-3-3 1 16,-2-1-1-16,-5 2 0 0,-1-1 1 15,-3 2-1-15,-5 5 1 0,-1 4 0 16,-2 7 2-16,-1 7 1 0,0 8 1 0,-1 8 1 16,2 4 0-16,2 6-1 15,0 4 0-15,1 4-1 0,3 1-2 0,3 0-2 16,0-1-4-16,3 3-7 0,3-4-12 15,4-1-17-15,3-4-21 0,4-3-13 16,3-2-29-16,2-4-96 0,2-7-123 16,2-2-262-16</inkml:trace>
  <inkml:trace contextRef="#ctx0" brushRef="#br0" timeOffset="464374.4718">19633 14056 624 0,'-6'-1'156'16,"-4"2"13"-16,-2 6-87 0,0 3-17 0,-4 2-6 15,0 3-6-15,0 3-8 0,0 1-10 16,4 0-12-16,3 2-7 0,2-1-7 16,4-1-3-16,6 1-3 0,4-2-2 15,3-3-1-15,2-1-3 0,3-5-4 16,2-4-5-16,0-2-8 0,2-6-9 16,-4-4-6-16,1-4-7 0,-3-3-3 15,-2 1 1-15,-3-2 4 0,-2-1 6 16,-2-1 10-16,-3 1 7 0,-2 0 6 0,-3-3 6 15,-1-1 4-15,-2-1 1 0,-4 1 0 16,-1-1 2-16,-2 2 4 0,-2 5 6 16,-2 3 6-16,-2 1 6 0,2 4 7 15,1 2 4-15,2 4 3 0,3-1-2 16,3 2-6-16,7 3-5 0,0-2-7 16,4 2-6-16,3 1-6 0,1-3-3 0,3 3-2 15,3-1-1-15,-1-6-2 0,5 5-2 16,0-3-4-16,2 1-5 0,0-3-5 15,2-2-6-15,-2-2-6 0,2 0-9 16,0-3-2-16,3 2-3 0,-2-5-1 16,2 4 0-16,-1-2 0 0,1 3 0 15,-2 1-96-15,-2 0-99 0,-6 1-249 16</inkml:trace>
  <inkml:trace contextRef="#ctx0" brushRef="#br0" timeOffset="464577.4409">19852 13948 469 0,'-5'-1'129'15,"1"2"5"-15,-1-2-41 0,-1 1-34 16,-1-2-14-16,2 0-7 0,2 1-4 16,0 1-3-16,0-1-3 0,1 1-1 15,1 0-2-15,2 1-3 0,-2-2-3 16,1 1-2-16,0-1-5 0,0 2-2 16,1-1-4-16,1 1-2 0,0 0-4 0,1 2-9 15,-1-1-10-15,0 1-13 0,3-1-11 16,3-1-13-16,0-1-115 0,0 0 0 15,0 0-91-15,1-1-176 16</inkml:trace>
  <inkml:trace contextRef="#ctx0" brushRef="#br0" timeOffset="465232.5774">19884 13953 740 0,'-7'-2'181'0,"2"0"4"0,2 1-109 16,2 1-22-16,2 1-14 0,2 1-10 15,2 0-11-15,2-1-6 0,5 1-4 16,4 0-4-16,4-2-1 0,3 0-3 16,4-2 0-16,1-3-1 0,2 0-3 15,-5-1-4-15,-1-2-3 0,-3 1-4 0,-7 1-1 16,-3 2-2-16,-5 2 1 0,-4 0 2 15,-5 5 4-15,-3 1 3 0,-4 3 3 16,-2 4 2-16,-1 1 1 0,-2 4 1 16,0 4 1-16,0-1-1 0,3 5 0 15,1-1 0-15,5-1 0 0,2 0-1 16,6-1-2-16,2-3-8 16,8-1-4-16,0-4-5 0,6-4-6 0,3-1-8 0,2-6-5 15,3-2-2-15,0-4 2 0,2-3 1 16,-1-1 0-16,-1-1 4 0,-1-1 5 15,-3-1 3-15,-2 0 6 0,-3 0 5 16,-7 1 4-16,-5-1 10 0,-4 0 9 16,-5 0 8-16,-3-1 7 0,-7 1 4 15,-3 1 5-15,-1 2 4 0,-3 3 1 16,-2 2-2-16,0 6 0 0,-1 4 1 16,2 4-1-16,4 5-3 0,2 0-5 0,5 1-4 15,4 0-5-15,4-1-6 0,4-2-5 16,4-1-4-16,6-4-1 0,2-2-2 15,4-3 0-15,2-3 1 0,6-4-1 16,-1 0 0-16,2-5 0 0,0-3 0 16,-2-2 0-16,-1-1 0 0,-3 0 0 15,-4-2 0-15,-3-1 1 0,-4 2 0 16,-3 2 1-16,-3 4 2 0,-3 4 2 16,-3 3 1-16,-2 4-1 0,0 5 1 0,-1 3-1 15,0 5-1-15,0 2-2 0,1 3-2 16,3 0-2-16,0 4-2 0,4-2-3 15,1 1-5-15,6-1-11 0,2-1-10 16,5-4-13-16,5-2-9 0,4-5 44 16,7-4-169-16,1-6-127 0,5-8-316 15</inkml:trace>
  <inkml:trace contextRef="#ctx0" brushRef="#br0" timeOffset="465889.1776">20791 14046 572 0,'-9'-1'147'0,"-3"2"9"0,0 2-68 0,1 8-30 15,-4-2-8-15,1 4-5 0,0-1-8 16,3 6-8-16,3 2-9 0,2 0-5 15,1-1-8-15,4-3-2 0,3 0-3 16,6-1 0-16,-1-8-1 0,3-3-1 16,1-6 1-16,5-2-1 0,1-7 1 15,1-4-1-15,1-4 0 0,-2-4 1 16,0-4-1-16,-2-5 2 0,-4-4 0 16,-4-4 0-16,-4-2 1 0,-6-4 0 15,-3-3 0-15,-7 3 0 0,-6 0-1 16,-3 5 0-16,-4 6 2 0,-2 6 5 15,-1 7 2-15,-2 12 2 0,2 5 1 0,2 8-1 16,2 5 1-16,5 7-3 0,4 5-6 16,5 3-12-16,7 3-14 0,6 4-21 15,8 2-16-15,7 2-14 0,7-1-77 16,6-3-44-16,7-3-107 0,5-1-210 16</inkml:trace>
  <inkml:trace contextRef="#ctx0" brushRef="#br0" timeOffset="466196.1964">21289 13878 718 0,'-17'-6'178'15,"-4"3"4"-15,-2 0-103 0,0 2-29 16,-1 2-13-16,2 0-10 0,3 3-12 16,3 1-7-16,4-1-3 0,5 3-2 0,4 2-3 15,3-2-5-15,2 3-6 16,2-2-9-16,1 2-8 0,1 1-6 0,-2 0-2 15,0 1 0-15,-1 1 5 0,-2-2 5 16,-1 1 11-16,-2 0 10 0,-3 3 10 16,-1-2 8-16,-3 2 7 0,-2-2 4 15,-2 2 2-15,-1 0 0 16,2 0-1-16,1-3-5 0,2 0-4 0,4-3-5 16,3-2-6-16,6-2-6 0,2-3-13 15,5-4-13-15,3-4-11 0,6-3-10 0,1-4-10 16,1-3-8-16,1-4-70 0,0-2-28 15,-2-2-87-15,-4-3-191 0</inkml:trace>
  <inkml:trace contextRef="#ctx0" brushRef="#br0" timeOffset="466473.1576">21290 13789 602 0,'0'-16'158'0,"-2"6"6"16,-2 4-76-16,-1 6-29 0,2 1-16 16,1 7-12-16,2-1-11 0,4 5-7 15,2 5-6-15,3 1-1 0,3 1-3 16,4 3 0-16,2 0-1 0,7 3 0 0,3-2-1 15,6-1 0-15,4 1-1 0,4-2 1 16,0-1 0-16,2-1-1 0,-1 0 0 16,-3-3 1-16,-2 1-1 15,-5-2 1-15,-6-2 2 0,-5 0 1 0,-8-1 7 16,-8-3 8-16,-11 1 4 0,-7-3 3 16,-6 1 1-16,-5-2-2 0,-5 0-1 15,-4 0-8-15,-2-1-8 0,-3 0-6 0,0 1-5 16,3-1-5-16,2-1-8 15,6 1-11-15,7-1-17 0,7 0-14 0,7 0-11 16,7 0-9-16,7-2-115 0,2-1-120 16,5 0-272-16</inkml:trace>
  <inkml:trace contextRef="#ctx0" brushRef="#br0" timeOffset="466656.1791">21617 14262 604 0,'5'3'132'16,"-3"1"-7"-16,-9-1-220 0,-5 1-131 15,-5 0-313-15</inkml:trace>
  <inkml:trace contextRef="#ctx0" brushRef="#br0" timeOffset="476775.4257">3997 14949 505 0,'5'-21'129'0,"-2"3"5"16,-1 3-62-16,-1 3-21 0,-4 1-8 0,2 2-3 15,-4 1-3-15,-2 2-2 0,-5-1-3 16,-4 7-2-16,-4 4-3 0,-4 5-1 16,-4 4-2-16,-4 8-1 0,-1 7-2 15,1 6 0-15,2 4-2 0,3 2-3 16,5 2-1-16,8 1-3 0,5 1-3 15,5-2-3-15,7 0-2 0,4-3-1 16,9-4-1-16,6-3-1 0,6-5 0 16,5-6 0-16,7-6-2 0,-1-8-5 0,3-3-8 15,-3-5-14-15,-3-3-15 0,0-3-13 16,-2-1-13-16,-4-4-73 0,-6 1-43 16,-5-4-106-16,-5 2-212 0</inkml:trace>
  <inkml:trace contextRef="#ctx0" brushRef="#br0" timeOffset="476964.9442">3792 15201 720 0,'-23'-1'168'0,"7"1"-1"0,5-2-110 16,11 2-24-16,9 0-17 0,7-2-6 16,4 2-7-16,9-2-6 0,4-1-11 15,5-1-13-15,2-6-8 0,3 2-21 16,4-3-113-16,-1 2-122 0,-2-1-287 0</inkml:trace>
  <inkml:trace contextRef="#ctx0" brushRef="#br0" timeOffset="477272.4912">4250 15005 567 0,'-17'-28'127'0,"0"-2"5"16,6 0-97-16,4 3-5 0,4 1-1 15,5 6 0-15,1 2-2 0,3 6-3 16,5 4-4-16,2 4-3 0,5 5-3 16,2 5-3-16,2 4-2 0,2 5 2 15,3 4 2-15,-2 10 1 0,0 2 3 16,-1 11 1-16,-5 3 0 0,0 4 1 15,-5 2-3-15,-3 4-1 16,0-1-3-16,-2-3-2 0,-2-4-2 0,1-3-3 16,-2-1-1-16,2-7-2 0,1-6-7 0,-1-5-12 15,1-5-13-15,-2-2-12 0,2-4-11 16,-2-7-12-16,-2-4-41 0,-4-7-68 16,-3-6-96-16,-5-4-220 0</inkml:trace>
  <inkml:trace contextRef="#ctx0" brushRef="#br0" timeOffset="477458.0008">4311 15173 712 0,'-14'-7'171'0,"4"-1"2"15,5 2-112-15,8 0-17 0,4 2-16 16,4 0-9-16,9 1-10 0,3-1-4 16,5 2-3-16,2-3-6 0,3 0-10 15,3-1-10-15,5 0-12 0,0-1-10 16,4 0-16-16,-1 0-112 0,3 2-120 15,-2 0-275-15</inkml:trace>
  <inkml:trace contextRef="#ctx0" brushRef="#br0" timeOffset="477997.5426">4874 15058 457 0,'-2'-4'120'0,"0"2"3"0,1-2-48 0,0 4-30 16,2 0-12-16,-1-2-4 0,-1 2-5 16,-2-3-1-16,3 3 0 0,0 0 0 15,0 0 1-15,-1-1 0 0,1 1 0 16,0-1 2-16,3 2-3 0,-6-1-2 15,1 4-2-15,-1-1-2 0,2 6-1 16,-4 0-2-16,1 5-1 0,2 2-1 16,-2 4 2-16,-1 1 0 0,2 3 1 15,-1 3-1-15,5 0-1 0,-1 0-2 16,2-3-1-16,4-2-2 0,2-3-2 0,2-7-3 16,2-2 0-16,1-4-2 0,-1-6 0 15,1 0 0-15,-2-5 0 0,2-3 0 16,-2-3 0-16,-3-4 0 0,-3 0 0 15,0 2 0-15,-1 0 0 0,-4 4-1 16,-3 2 1-16,-1 6-1 0,1 4 0 16,-2 4 0-16,-1 4 0 0,2 1 0 0,2 1 0 15,2 1 0-15,2 1 0 0,2-2 0 16,3-2 0-16,4-1 0 0,1-1 0 16,3-2 0-16,2-3 1 0,0-2-1 15,1-3 0-15,0-4 1 0,-3-2-1 16,-2-4 0-16,-2-3 0 0,-4-2-1 15,-2 1-6-15,-2-4-6 0,-4 2-10 16,-1-1-7-16,0 0-7 0,-2 5-8 16,2 2-5-16,-1 2-5 0,3 3-6 15,3 4-107-15,0 1-112 0,2 3-281 0</inkml:trace>
  <inkml:trace contextRef="#ctx0" brushRef="#br0" timeOffset="478580.5245">5398 15145 592 0,'-6'-4'146'0,"-1"1"5"0,-3 1-86 15,0 2-20-15,-1 4-9 0,-1 0-4 16,2 4-6-16,3 2-7 0,3 2-5 15,2 3-4-15,3 2-1 0,4 3-3 16,3-1-2-16,3 0-2 0,3-1 0 16,-1-2-2-16,2-5 1 0,3-2-1 0,0-4-1 15,-1-3-1-15,0-2-2 0,-2-2-2 16,-1-2-3-16,-3-2 0 0,-2-3 0 16,-3-1 1-16,-4-2 1 0,-2-1 2 15,-3-3 2-15,-3 1 2 0,-3 0 1 16,-3-1 0-16,-2 2 0 15,-2-2-1-15,-1 1 1 0,0 3 2 0,-1-2 3 16,1 3 4-16,6 4 2 0,-1 0 4 16,5 2 1-16,2 4-1 0,4-2-2 15,3 3-3-15,5-1-3 0,0 1-3 16,5 2-3-16,3 1 0 0,4-2-1 0,4-1-1 16,0 0-4-16,0-1-6 0,4-2-6 15,0 1-5-15,1 1-8 0,3-2-6 16,-2 1-6-16,2-1-3 0,-2 2-5 15,-2-3-43-15,-4 1-57 0,-3-1-92 16,-7 2-217-16</inkml:trace>
  <inkml:trace contextRef="#ctx0" brushRef="#br0" timeOffset="478950.6354">5687 15109 422 0,'-5'-2'112'0,"2"1"6"0,0 0-42 16,1 1-32-16,2-2-8 0,-1 2-3 15,1 0-3-15,1 0-3 0,0 0 1 16,3 0 0-16,1-3 2 0,0 4 0 0,1 1 0 16,2 1-1-16,2-1-1 0,2 2-3 15,3 0-5-15,1 3-4 0,4-3-4 16,0-2-2-16,0-3-4 0,4 3-3 16,2-2-2-16,-1 0 0 0,-2-3-3 15,-2-1-2-15,-3 1-6 0,3 2-8 16,-10-2-8-16,-2-2-3 0,-5 2-4 15,-1 3-1-15,-4-2 0 0,-3 2 4 16,-3 0 8-16,-2 1 7 0,0 4 4 16,-3 0 6-16,-1 1 5 0,-2 5 6 0,0 0 7 15,-1 2 6-15,1 2 4 0,0 3 4 16,0 5 1-16,4 0-2 0,3 1-3 16,1 0-4-16,6 1-7 0,4-1-4 15,3-4-4-15,5-2-5 0,3-4-6 16,5-3-11-16,2-3-8 0,3-5-14 15,2-1-122-15,-3-6-125 0,3-2-301 16</inkml:trace>
  <inkml:trace contextRef="#ctx0" brushRef="#br0" timeOffset="479550.0826">6404 15118 583 0,'-3'-1'153'0,"-4"-3"7"16,-4 3-61-16,0 1-41 0,-4 1-12 16,-1 2-7-16,-2 3-9 0,-2 0-8 0,1 5-8 15,0 0-5-15,5 1-4 0,3 0-2 16,2 1-2-16,6-2-3 16,4 1-5-16,4-2-9 0,3-2-5 0,3 2-5 15,1-3-5-15,2 0-4 0,-1-4 0 16,1-2 5-16,-3 2 6 0,-2-4 7 15,-2-1 6-15,-5 1 7 0,0 0 5 16,-4 1 3-16,-4 1 1 0,-2 2 1 16,-2 2 0-16,-1 2-2 0,-3 3-1 15,1 1-2-15,1 1 0 0,1 3 0 0,3 1 0 16,3-3-1-16,4 3 1 0,4-4-1 16,5 2 1-16,4-3-1 0,7-1 1 15,0-7-1-15,6 1 1 0,2-5-2 16,3 2-1-16,0-5 0 0,-2-1-1 15,-2-2-1-15,-2 1 1 0,-2-2-1 16,-3 2 2-16,-3-2 1 0,-2 2 0 16,-2-2 2-16,-2 3-1 0,0 2 1 15,-4-1-1-15,0 2 0 0,-3-1 0 16,-2 2-1-16,0 1 1 0,-1-1 0 0,-1 1-2 16,1-2 0-16,0 1-2 15,-2 0-5-15,0-1-9 0,0-1-122 0,-3-2-114 16,1 0-294-16</inkml:trace>
  <inkml:trace contextRef="#ctx0" brushRef="#br0" timeOffset="480135.1724">6857 15084 521 0,'-6'-5'137'16,"-4"2"7"-16,-2 2-38 0,-2 4-58 0,0-1-11 15,-3 7-2-15,1-1-3 0,-1 7-2 16,-1 1-5-16,5 1-3 0,1 4-5 15,2 1-1-15,5 1-4 0,4 2-3 16,1-3-4-16,6-2-1 0,2 0-2 16,3-4 0-16,7-3-1 0,1-4-1 15,2-4-2-15,4-3-2 0,0-3-2 16,-1-3-1-16,-1-2 0 0,-5-2-1 16,-1-4 1-16,-3-1 2 0,-6 0 1 0,-1 1 2 15,-3-1 4-15,-4 4 1 0,-1 2 1 16,-5 6 1-16,-1 5 0 0,-2 3 0 15,-1 7 0-15,-1 0-2 0,0 8 0 16,1 2-2-16,6 0 0 0,-1-1 0 16,3 1-1-16,5-1-3 0,4-1-9 15,1-1-10-15,4-4-13 0,3-1-12 0,0-3-123 16,3-5-129-16,0-8-303 0</inkml:trace>
  <inkml:trace contextRef="#ctx0" brushRef="#br0" timeOffset="480518.1441">7070 15171 479 0,'1'1'130'0,"1"0"6"15,-1 3-35-15,-1-1-48 0,2 4-7 16,0 1-3-16,1 2-4 0,1 2-4 16,1 3-3-16,1 0-4 0,1 2-5 15,2-1-3-15,1-5-4 0,0 0-3 0,2-3-2 16,0-3-3-16,0-2-2 16,-1-5 0-16,0-1-2 0,-1-3 0 0,0-4-1 15,-2-1 0-15,1-1 0 0,-2-1-1 16,1 2 1-16,-2 1-2 0,0 4 1 15,-1 6 0-15,-1 3-2 0,-2 4 0 16,-2 5-3-16,0 1-5 0,-1 1-5 16,0 2-7-16,-2-1-8 0,2 0-10 15,1-2-7-15,0 1-12 0,0-5 13 16,0-2-122-16,0-6-112 0,1-6-273 0</inkml:trace>
  <inkml:trace contextRef="#ctx0" brushRef="#br0" timeOffset="480691.6676">7210 15010 481 0,'-6'-33'146'0,"-2"6"10"0,4 6-40 16,-1 10-29-16,2 5-27 0,3 7-17 0,0 7-16 15,4 4-19-15,2 4-18 0,3 6-18 16,-1 5-14-16,2 0-121 0,2 5-126 16,0 0-302-16</inkml:trace>
  <inkml:trace contextRef="#ctx0" brushRef="#br0" timeOffset="481077.7659">8285 15022 546 0,'-2'-17'135'0,"-1"1"5"0,2 3-63 16,0 4-37-16,1 6-7 0,0 4-3 16,1 7-2-16,2 8-3 0,0 5-5 15,0 6-4-15,1 3 0 0,-1 3-3 16,2 1-4-16,-1 3-2 0,-1-1-1 0,1-1-2 16,-1-3-5-16,0-2-8 15,0-2-11-15,2-3-8 0,1-9-9 16,0-4-13-16,-1-2-52 0,0-6-59 0,-2-7-98 15,0-4-218-15</inkml:trace>
  <inkml:trace contextRef="#ctx0" brushRef="#br0" timeOffset="481630.0764">8254 15165 530 0,'-15'-26'137'16,"4"-2"8"-16,2-2-72 0,6 0-13 0,3-1-9 16,2-1-8-16,5 4-7 0,4 1-9 15,5 4-6-15,5 3-7 0,4 7-3 16,2 3-4-16,2 4-2 0,0 5-1 15,2 3 0-15,-2 7-1 0,2 2 1 16,-6 5 1-16,-2 4-1 0,-4 4 1 16,-1 3 1-16,-5 2-1 0,-7 0 1 15,-3 3-1-15,-6-2 0 0,-3-3 0 16,-4-2 0-16,-3 0 0 0,-4-6 1 16,-1 1 3-16,-1-4 1 0,0-3 0 0,0-3 0 15,5-4 0-15,2-3-2 16,5-1-1-16,2-3-4 0,6-3-2 0,4-1-1 15,2 3-3-15,3 1-5 0,4-1-5 16,4 2-5-16,3 2-4 0,-2-1-3 16,5 1-5-16,3-2-1 0,2 2-1 15,2-1 0-15,-1 0 0 0,2-1 0 16,2 0 0-16,1-1 2 0,-3-2 3 16,-2 1 4-16,-3-3 7 0,-2 0 3 15,-6-1 5-15,-3 0 6 0,-6 0 6 0,-5 0 7 16,-3 0 8-16,-2-1 6 0,-3 1 4 15,0 3 6-15,-4 0 3 0,0 1-2 16,-1 3-2-16,1 0-6 0,-1 3-5 16,2 3-4-16,3 2-6 0,4 1-3 15,1 2-2-15,3 2-3 0,4 0 0 16,4-1-2-16,2 0 0 0,2-4 0 16,2-2-1-16,3-6 0 0,0-5-1 15,0-4 0-15,-6-1-1 0,0-3 0 0,-4-2 1 16,-5 0 0-16,-2 0 0 0,-5-1 0 15,-4 2 0-15,-3-2-1 0,-4 1-1 16,-5 1-5-16,-1 2-8 0,-4 4-10 16,-2 3-7-16,0 4-8 0,4 6-6 15,1 2-9-15,4 3-32 0,3 0-76 16,5 1-103-16,5 1-245 0</inkml:trace>
  <inkml:trace contextRef="#ctx0" brushRef="#br0" timeOffset="481897.1731">9656 14921 650 0,'-9'-4'160'0,"-6"2"5"16,-6 0-86-16,-3 5-31 0,-1 4-11 0,-5 7-9 15,-1 4-2-15,-5 3-1 0,2 3 1 16,2 3-1-16,5 2-2 0,4-1-1 15,5-4-2-15,11 1-4 0,6-2-5 16,5-1-4-16,8 3-3 0,5-3-2 16,6-2 0-16,3 0-1 0,3-5-1 15,4-4-4-15,2-4-8 0,0-7-15 16,1 0-21-16,1-4-21 0,-2-1-128 0,-3 4-145 16,-5 0-335-16</inkml:trace>
  <inkml:trace contextRef="#ctx0" brushRef="#br0" timeOffset="483082.0046">11035 15036 661 0,'-3'-7'158'0,"0"-2"3"16,0 0-102-16,3 3-17 0,2 0-12 15,2 3-8-15,3-1-6 0,0-2-5 16,4 2-3-16,4 3-2 0,3-3-2 16,3 0 0-16,1 2-4 0,5 0-7 15,1 0-9-15,1 1-13 0,-1 0-9 16,-4 1-12-16,0 1 1 0,-5-1-119 0,-5 1-111 15,-3 1-266-15</inkml:trace>
  <inkml:trace contextRef="#ctx0" brushRef="#br0" timeOffset="483260.5269">11223 15080 644 0,'-17'7'156'0,"1"-1"3"0,5-1-95 0,1 4-25 15,5-4-12-15,5-1-9 0,0-7-8 16,6 4-10-16,5 1-11 0,4 0-9 15,3-2-7-15,2-4-10 0,3-1-14 16,5 4-109-16,-2-9-112 0,-3-2-266 16</inkml:trace>
  <inkml:trace contextRef="#ctx0" brushRef="#br0" timeOffset="483447.3798">11432 14869 641 0,'-2'-1'141'0,"1"1"2"0,2 3-106 15,4 0-16-15,2 1-8 0,4 2-6 16,-1 0-1-16,5 2 0 0,0-1 2 16,4 1 1-16,0 0 2 0,2 2 0 15,1-1 2-15,0 0 0 0,-1 2-3 16,-4-2-1-16,-2 2-1 0,-5 0-1 16,-3 2-2-16,-9 1-2 0,-7 1 0 15,-2 3-2-15,-5 1-5 0,-1 0-8 0,-4 0-11 16,-1-2-10-16,0 2-10 0,4-3-118 15,-3-2-121-15,4 1-285 0</inkml:trace>
  <inkml:trace contextRef="#ctx0" brushRef="#br0" timeOffset="485474.702">12437 15141 365 0,'2'-11'99'15,"1"-2"5"-15,-1-4-33 0,2-1-24 16,1-4-6-16,-2-2-1 0,0-2-2 16,-1 0-2-16,2 3 1 0,-2 1 1 15,1 3-1-15,-2 3-1 0,0 5 1 16,0 4-3-16,1 4-3 0,-2 3-6 15,-2 5-6-15,0 5-3 0,-2 9-6 0,-2 7-4 16,-1 6-3-16,-2 4 0 0,-1 4 1 16,-2 0 1-16,-1 0 1 0,-1-4-1 15,3-4 2-15,0-6-1 16,1-6-1-16,3-1-1 0,3-7-1 0,3-5 0 16,4-7-1-16,0-7 0 0,5-5-1 15,0-5 0-15,2-5 0 0,2-7 0 16,2-5-1-16,-3-8-2 0,1-3-5 0,-2-1-2 15,1-1-1-15,-1 2-2 16,-2 6 2-16,0 5 0 0,1 11 2 0,-3 10 5 16,2 2 4-16,-3 7 2 0,1 6 1 15,-1 7 0-15,2 6 1 0,0 6 1 16,3 4 2-16,0 8 0 0,3 5 0 16,0 2 0-16,-1-3 0 0,0 3 0 15,0-4-2-15,2 0-2 0,-2-3-1 16,3 0-2-16,1-4-1 0,1-4-7 15,0-3-12-15,-2-2-14 0,-3-6-11 16,-2-4-12-16,-3-4-26 0,-3-2-95 0,-4-4-111 16,-4-3-248-16</inkml:trace>
  <inkml:trace contextRef="#ctx0" brushRef="#br0" timeOffset="485756.9293">12488 15172 689 0,'-15'-5'177'0,"6"3"2"0,1-2-75 15,7 0-56-15,2 3-17 0,4 1-11 0,4 0-9 16,4 0-6-16,6 0-3 0,3 0-1 16,1 1 0-16,6-2-2 0,4 0-3 15,4-3-5-15,-3-1-4 0,3-1-4 16,0-3-3-16,2 1 0 0,-1-1 1 16,-5 1 3-16,-5-2 4 0,2 5 5 15,-7 3 5-15,-5 2 5 0,-4 2 4 16,-8 7 4-16,-2 2 3 0,-3 2 1 15,-5 2 1-15,2 2-1 0,-4 1-2 16,-2 2-3-16,2 1-2 0,-1 0-4 0,2-3-5 16,2 3-12-16,3-2-19 0,3-1-12 15,2-3-20-15,1-1-114 0,2-3-131 16,6-1-293-16</inkml:trace>
  <inkml:trace contextRef="#ctx0" brushRef="#br0" timeOffset="486244.9188">13255 15101 730 0,'-9'-1'176'0,"6"-1"2"15,-2 1-116-15,4 2-19 0,4-1-13 16,3 3-10-16,-1-3-10 0,7 0-5 15,-1 1-2-15,8-2 0 0,0 0-1 16,4-1-1-16,1 0 1 0,1 1-1 16,-1-2-1-16,-1 1 0 0,-4 1-3 0,-5-3 0 15,-4 3-1-15,-4 1 0 0,-4 0 0 16,-7 3 1-16,-3 2 0 0,-4 4 3 16,-4 2 2-16,-1 1 1 0,-4 4 1 15,2 1 2-15,-1 3-1 0,3 2 1 16,3 0 0-16,3 0-1 0,4-1-1 15,4-3-1-15,6-2-1 0,4-2-1 0,6-6-7 16,4-4-14-16,6-3-16 0,5-3-12 16,4-1-16-16,3-4-40 0,1-5-80 15,0-3-111-15,-2 1-236 0</inkml:trace>
  <inkml:trace contextRef="#ctx0" brushRef="#br0" timeOffset="486631.6503">13826 15154 633 0,'-5'-3'149'0,"1"2"4"0,2 1-97 0,-3-1-20 15,-1-2-9-15,-2-2-5 0,0 2-4 16,-2 1-5-16,0-1-1 0,-2 1-1 16,1 0 2-16,-3 0 0 0,-3 3 1 15,1 1 0-15,0 3-1 0,-4 1-1 16,1 4 0-16,1 4-2 0,2 1-2 15,4 4-1-15,2-1 0 0,2 2-2 16,7-2 0-16,2-3-2 0,3-2-1 0,5 0-1 16,1-7 0-16,3-3-1 0,4-3 1 15,2-4-1-15,0-3 1 0,3-4-1 16,0-2 0-16,2-2 0 0,-2 0 0 16,-3 1 0-16,-3 2 0 0,-2-1 0 15,-5 5 2-15,-3 2 1 0,-2 3 1 16,-3 2 0-16,-2 2 0 0,-1 4 1 15,0 1-2-15,-1 4 0 0,3 1-2 16,-1 2-2-16,2 2-5 0,4 0-7 16,3 0-11-16,6-3-10 0,3-1-13 0,2-1-8 15,6-3-15-15,2-5-110 16,1 0-117-16,3-4-276 0</inkml:trace>
  <inkml:trace contextRef="#ctx0" brushRef="#br0" timeOffset="487560.3199">13610 15080 493 0,'1'-11'138'0,"-1"0"8"0,-3-1-28 15,1 6-63-15,0 3-15 0,0 3-10 16,-1 6-7-16,-2 2-8 0,2 3-7 16,-1 8-5-16,-2-2-3 0,0 4-5 15,-4 0-10-15,5 0-11 0,0 2-20 16,1 0-107-16,4-1-118 0,2-1-281 15</inkml:trace>
  <inkml:trace contextRef="#ctx0" brushRef="#br0" timeOffset="489092.0124">14047 15074 580 0,'-2'-5'148'15,"1"-1"10"-15,-2 0-82 0,2 0-10 16,-1 1-8-16,-1 1-7 0,3-1-7 16,1 1-10-16,2 2-8 0,2 6-8 0,0-4-6 15,2 1-4-15,3-1-3 0,1 4 0 16,1-2-2-16,0 3-1 0,2-5 0 15,2 1-2-15,0 2 1 0,-2 3-2 16,0-6-1-16,-3 1-2 0,-3-1-2 16,-1 1-2-16,-5 0 0 0,-3 4 0 15,-4-1 1-15,-5 3 2 0,-2 4 1 0,-2 0 3 16,3 5 2-16,-3 1 0 0,0 2-1 16,3 0 1-16,3 2-1 0,3 1 0 15,1 2 1-15,2-4-1 0,4-1 0 16,4-5-2-16,3-2-3 0,2-5-6 15,3-2-6-15,7-5-5 0,1 0-4 16,3-3-5-16,-1-3-2 0,3 1 2 16,0-3 6-16,1-3 5 0,-4 0 6 15,-1-2 4-15,-5 1 6 0,-1 1 3 0,-3 1 7 16,-6 4 5-16,-4 0 4 16,-3 2 3-16,-2 2 4 0,-3 1 3 15,-3 1 1-15,0 1 1 0,-2 0-4 0,1 3-2 16,0 0-2-16,3-1-3 0,-1 2-3 15,3-1-3-15,0 2-3 0,1-1-2 16,3 0-2-16,0 0-1 0,2 0 0 16,-1-1-1-16,0 0-1 0,1-1 1 15,2-2-1-15,-2 1 0 0,0-2 1 16,-1 0-1-16,1-3 1 0,-1 0 0 16,-1-1 1-16,2 0 0 0,-2-1 3 0,0 0 2 15,-1-1 4-15,2 2 1 0,-2 0 3 16,0-1 1-16,-2 4 1 0,2-1 1 15,-1 0-3-15,1 2-1 0,-1 0-3 16,1 0-1-16,1 3-3 0,0-2-1 16,1 2-3-16,-4-1 0 0,4 3-2 15,1 0 0-15,-1 3 0 0,1-1 0 16,0 1-1-16,0-1 1 0,2 2-1 16,-1-4 1-16,-3 1-1 0,0-2 0 0,1-2-1 15,0 1-3-15,-2-3-3 0,1 1-3 16,-3-1-2-16,1 0-5 0,1 0-3 15,-4 0-4-15,0-1 0 0,-1-1-1 16,0 0-1-16,2-2-1 0,-1 1 1 16,0-2 3-16,2-1 4 0,-1 1 4 15,2 1 3-15,0-1 5 0,0 1 5 16,1 2 5-16,1 1 5 0,-1 1 4 0,0-1 1 16,0 2 3-16,0 1 1 0,0 2 2 15,0 2-2-15,0 0-2 0,2 3-2 16,0 0-1-16,3 1 0 0,1 1 0 15,1-1 0-15,4 1 1 0,1 0 0 16,3-1 0-16,2-1-1 0,3-2-1 16,1-1-3-16,1-1-3 0,0-6 0 15,-1-3-2-15,-1-3-1 0,-1-2 0 16,-5-2 0-16,-1 0 0 0,-5-2-1 16,-3-2 1-16,-2 3-1 0,-6-2-1 0,-5 1-2 15,-2-1-5-15,-6 1-8 0,-2 2-9 16,-7 1-13-16,-4 1-11 0,-4 2-13 15,-3 1-7-15,-1 1 0 0,3 1 5 16,3-2 6-16,6 0 12 0,5-3 9 16,8-4 15-16,4-3 8 0,6-7 6 15,1-7 4-15,3-1 7 0,1-3 6 0,-1 3 10 16,2 1 9-16,-1 4 10 0,1 7 7 16,0 7 5-16,-2 4-1 0,3 5-5 15,0 1-5-15,1 1-10 0,3 5-10 16,3 1-6-16,0 3-6 0,3 6-12 15,0 2-21-15,2 6-20 0,0 3-19 16,0 5-117-16,0 1-134 0,2 4-307 16</inkml:trace>
  <inkml:trace contextRef="#ctx0" brushRef="#br0" timeOffset="489295.6059">14809 15407 833 0,'3'3'206'15,"-2"-2"8"-15,0-1-125 0,0 0-30 16,1 0-12-16,1-1-9 0,2-2-16 16,0 1-18-16,1-2-20 0,0 0-25 15,1 1-34-15,-4-2-143 0,-3 1-166 0,-6 0-393 16</inkml:trace>
  <inkml:trace contextRef="#ctx0" brushRef="#br0" timeOffset="491290.9761">976 16307 567 0,'-1'-31'133'0,"-1"2"6"16,-2 6-87-16,4 7-9 0,-3 5-2 16,2 6-4-16,-1 6-2 0,1 7-3 0,1 8-2 15,0 6-5-15,0 7-5 0,1 7-3 16,0 8 1-16,0 5-3 0,0 3-1 15,2 1-1-15,1 0-1 0,-2-4 1 16,0-1-1-16,2-7-1 0,0-4 0 16,1-9-1-16,-2-2-2 0,1-8 0 15,0-4-2-15,-1-6-1 0,2-5-1 16,-1-8-1-16,1-5-1 0,1-6 0 16,0-3-1-16,4-7 0 0,2-4-1 0,3-3-2 15,0 1-1-15,1 2-1 16,1 2 0-16,-1 3 0 0,-3 9-1 15,-2 6 1-15,-1 8 1 0,-3 7 2 0,1 7 1 16,-3 5-1-16,-1 5 1 0,1 4 0 16,-2 1 0-16,0 6 1 0,0-2-1 15,1 1 0-15,-1-2 0 0,2 0-1 16,2-3-7-16,2-4-10 0,1-7-12 16,2-3-16-16,2-3-11 0,-1-6-15 15,2-3-114-15,-1-5-121 0,2-1-277 16</inkml:trace>
  <inkml:trace contextRef="#ctx0" brushRef="#br0" timeOffset="491658.0874">1464 16784 571 0,'0'-4'147'0,"1"2"9"0,-2 2-67 15,2 2-27-15,-1 2-8 0,0 1-6 16,1 1-2-16,-1 2-5 0,-1 2-4 0,1 3-3 15,0-1-5-15,1-1-4 0,-2 1-1 16,2 0-6-16,-1-1-5 0,3 0-4 16,0 2-3-16,0-6-2 0,-1 2-4 15,3-3-5-15,1 0-10 0,2-5-13 16,-2-2-21-16,1-3-18 0,0-2-22 16,1-1-112-16,-1-2-133 0,-4-3-290 15</inkml:trace>
  <inkml:trace contextRef="#ctx0" brushRef="#br0" timeOffset="491863.1212">1465 16612 535 0,'-4'-11'157'0,"-1"3"5"15,1 2-9-15,0-2-99 0,3 0-19 16,1 2-12-16,2 0-21 0,3 1-25 16,4 1-26-16,2-1-115 0,2 4-126 15,3 3-304-15</inkml:trace>
  <inkml:trace contextRef="#ctx0" brushRef="#br0" timeOffset="492123.2732">1824 16529 601 0,'-4'-5'148'0,"1"4"4"0,1 2-84 16,1 4-18-16,0 4-7 0,2 3-2 15,-1 4-4-15,3 5-6 0,-3 1-1 16,1 3-2-16,-1 5-1 0,0 0-3 16,-1 4-3-16,2-3-1 0,-2 2-1 15,2-1-3-15,0-4-4 0,3-4-3 0,-2-3-3 16,4-7-1-16,-1-1-3 0,1-6-1 15,3-1 0-15,1-5-4 0,-1-1-5 16,5-3-8-16,-2-4-10 0,2 0-15 16,-1-1-17-16,-1-5-11 0,1 1-17 15,-4 0-104-15,-2-2-121 0,-3-2-272 16</inkml:trace>
  <inkml:trace contextRef="#ctx0" brushRef="#br0" timeOffset="492297.8008">1791 16541 744 0,'-15'-6'189'16,"3"0"3"-16,1 1-105 0,7 0-29 15,7 2-22-15,3-2-14 0,5 1-13 16,5-2-16-16,3 2-15 0,5-2-18 16,3 2-18-16,1 0-20 0,-1 0-114 0,2 3-132 15,0 2-291-15</inkml:trace>
  <inkml:trace contextRef="#ctx0" brushRef="#br0" timeOffset="492835.4883">2163 16705 624 0,'0'-2'147'0,"-2"-2"4"16,2 2-96-16,-1-2-17 0,2 2-3 16,-1-1-3-16,0 0-1 0,0 0-4 15,0 1-1-15,0 1 1 0,1-1-1 16,-2 1-1-16,2 1-1 0,-2 0-2 0,3-1 0 15,-2 2-4-15,0-1-3 0,0 1-4 16,0 1-2-16,3-1-3 0,-2 2 0 16,0 2-1-16,4 0 1 0,0 5 2 15,0 0 2-15,1 7 0 0,-1 1 1 16,2 4 0-16,1-1 0 0,-1 1 0 16,0-1-2-16,2 0-1 0,-1-5-2 15,1-5-1-15,1-3-2 0,-3-1 0 0,2-5 0 16,-1-4-1-16,1-6 0 15,1-3-1-15,1-2 1 0,-3-7-1 0,6-3 0 16,-1-4-1-16,3 2 0 0,-1 0 0 16,-2 1-1-16,0 4 0 0,-2 5 0 15,0 4-1-15,-3 7 1 0,-3 3 1 16,1 3-1-16,-1 6 0 0,0 3-1 16,0 3-1-16,-1 4-1 0,-1 1-3 15,2 2-4-15,-1 1-4 0,-1 0-7 0,4-1-10 16,-1-3-11-16,0-2-14 0,2-6-12 15,1-3-14-15,1 0 58 0,-3-6-167 16,0-1-122-16,0-3-304 0</inkml:trace>
  <inkml:trace contextRef="#ctx0" brushRef="#br0" timeOffset="493374.6097">2465 16528 528 0,'-3'-1'137'0,"3"-1"9"16,-1 1-53-16,0 0-36 0,-1 1-5 16,2 0-3-16,0 0-2 0,0 0-3 15,-1 0-7-15,1 1-4 0,0-1-3 0,1 0-3 16,-1-1-2-16,0 0-2 15,2-2 0-15,-2 2 1 0,1-1-2 16,-1-2 0-16,1 0-2 0,0 2-2 0,1-1-3 16,-1 0-2-16,1-1-2 0,2 0-2 15,0-1-3-15,0 1-2 0,3-1-1 16,1 1 0-16,1 3-2 0,2 1 0 16,1 2 0-16,0 6 0 0,2 3 0 15,2 2-1-15,-2 2 0 0,2 3 1 16,-1 1-1-16,0 1 1 0,-2 0-1 15,-1 0 0-15,-1-1 0 0,-2-1 1 16,-2 1-1-16,-1-2 0 0,1-1 1 0,-4 1-1 16,1 0 0-16,0 0 1 0,-3 1-1 15,1-1 0-15,0 1 0 0,-2 0-1 16,1 0 1-16,-1-2 0 0,0-3-1 16,-1 2 0-16,1-3 1 0,-2 1-1 15,1-2 0-15,-1-1 1 0,0 1-1 16,-1 0 1-16,0-1-1 0,-2-1 1 15,2-2-2-15,-2-1 0 0,-1-1-4 0,-2-3-5 16,1 0-8-16,0-2-12 0,-3-2-16 16,-2 1-21-16,-1 0-12 0,0-3-13 15,-3 1-113-15,0-6-130 0,0 4-286 16</inkml:trace>
  <inkml:trace contextRef="#ctx0" brushRef="#br0" timeOffset="502238.6515">3361 16718 613 0,'-5'-3'163'15,"0"0"12"-15,0 0-79 0,-1 1-18 16,4 0-10-16,-1 1-8 0,2 2-11 16,0-1-13-16,1 0-11 0,1 2-7 15,2-1-6-15,0 0-4 0,3 2-3 16,2-2-1-16,2 0 0 0,1 0-2 15,1 1 0-15,0-1-5 0,2-1-8 0,-1 0-12 16,-1 0-15-16,1 0-18 0,-1 1-11 16,-1 0-21-16,-3 2-111 0,0-2-126 15,-2 3-282-15</inkml:trace>
  <inkml:trace contextRef="#ctx0" brushRef="#br0" timeOffset="502433.6461">3399 16843 703 0,'-6'0'182'16,"0"1"5"-16,0 0-94 0,1 0-28 15,2-1-15-15,3 2-11 0,0 0-13 16,3-1-10-16,1 0-6 0,2 2-5 16,2-2-2-16,3 2-2 0,3 0-6 15,3-1-14-15,0-2-25 0,3 1-24 16,0-1-129-16,1 1-151 0,1 0-350 15</inkml:trace>
  <inkml:trace contextRef="#ctx0" brushRef="#br0" timeOffset="522606.1676">4406 16582 550 0,'-4'2'134'0,"-4"-3"5"0,-1-3-78 0,2-1-14 16,-2-1-7-16,2-1-2 0,1-4-2 16,-2-3-2-16,5 1-3 0,0-4-1 15,1-3-3-15,4-1-2 0,3 3-2 16,3-2-3-16,3 1-3 0,1 0-2 15,1 2-1-15,6 4-2 0,-3-2-3 16,1 3-1-16,0 5-2 0,-2 0-1 16,1 5-2-16,-1 4 0 0,0 5 0 15,0 2 0-15,-2 6 0 0,1-1 0 16,-2 5 0-16,-2 6 0 0,0-1 0 0,-5 7-1 16,-4 2 0-16,-4 1 0 0,-4 3-1 15,-4 0 0-15,-2 2 0 16,-6 2 0-16,0 0-1 0,-2-2 1 0,-4 0-1 15,3-3 0-15,3-6 1 0,-2-4-1 16,1-7 1-16,3-6 1 0,0-7 0 16,6-3 0-16,3-2 0 0,1-6 0 15,0-1-1-15,8-5 1 0,4-4-1 16,3 0-1-16,4-2 0 0,1 0 1 16,2 2-1-16,5 3 1 0,-5 4 0 0,2 1-1 15,2 5 1-15,-3 2-1 0,-3 2 1 16,3 5 0-16,1 0-1 15,-2 1 0-15,-2 7-2 0,1-3-8 0,1 3-12 16,-1-3-19-16,2-2-17 0,1 0-22 16,2 0-118-16,0-7-135 0,2 0-303 15</inkml:trace>
  <inkml:trace contextRef="#ctx0" brushRef="#br0" timeOffset="525007.0281">5377 16600 504 0,'-13'-4'129'0,"-2"-2"6"16,2-2-58-16,1-3-26 0,2-3-9 15,4-2-6-15,3-2-5 0,4-3-2 16,3-1-3-16,3 1-1 0,3-2-1 16,2 3-3-16,1 2 0 0,3 2-3 15,-2 3-3-15,2 3-3 0,0 0-3 16,0 5-3-16,1 3-2 0,-1 2-1 16,0 3-1-16,0 5 1 0,-3 2-1 0,1 2-1 15,-3 4 2-15,-1 2-1 0,0 7 0 16,-4 0 1-16,-3 5 0 0,-1-1-1 15,-5 4 1-15,-3 3-1 0,-1-2 0 16,-6-1 0-16,-2 4-1 0,-4-2 0 16,1 0-1-16,-4-2 1 0,1-1 0 15,-4-4 3-15,2-6 3 0,1-5 0 16,5-4 2-16,-1-4 0 0,3-5 1 16,5-2-1-16,4-3-2 0,6 1-3 15,4-3 0-15,2 0 0 0,6 0 0 0,1 1-1 16,3-3 0-16,3 1 0 0,-1 1-1 15,0-1-1-15,1 3 0 0,0-1 0 16,1 2-1-16,0 3-1 0,-3 1-6 16,-1-1-8-16,-2 0-16 0,1 0-17 15,0 5-12-15,-2-3 22 0,0 0-153 16,2-1-131-16,1 0-310 0</inkml:trace>
  <inkml:trace contextRef="#ctx0" brushRef="#br0" timeOffset="525728.6263">5767 16163 451 0,'-3'-4'120'0,"2"2"3"0,-1-2-29 16,-1 0-55-16,1 1-10 0,-2-1-4 15,2 2-2-15,-1-1-2 0,1 2 0 16,-1 0 0-16,1-1-1 0,1 4-1 15,0-4-1-15,-1 2-1 0,2-1-1 0,0 0 0 16,0 0-3-16,2 1 0 0,-2-4 0 16,1 4 0-16,0-1 1 0,0 1 1 15,-1 0 1-15,1 0 0 0,-1 0 0 16,0 1-1-16,0-2-3 0,2 1 0 16,-1 0-2-16,0 2 0 0,2 1-1 15,-2 2-1-15,2 1 0 0,-1 2 0 16,0 3-2-16,1-1 0 0,-1 0-2 0,2-1-1 15,1-1 0-15,-2-2-1 0,3-2 0 16,-2-2 0-16,2 0 2 0,4-6-1 16,0-1 2-16,2-5 0 0,3-1 0 15,2-3 0 1,3-1-1-16,-2-6-1 0,-2 3 0 0,0 2-2 0,0 0 0 16,-4 2-1-16,-2 6 1 0,-2 3-1 15,1 11 0-15,-2 5 1 0,-3 1-1 16,-2 8 0-16,1 2 1 0,-4 1-3 0,2 3-5 15,-1-2-8-15,1 1-14 0,4-1-16 16,0 0-16-16,5-4 46 0,3 0-178 16,2-4-137-16,3-3-336 0</inkml:trace>
  <inkml:trace contextRef="#ctx0" brushRef="#br0" timeOffset="526403.193">6491 16554 548 0,'0'-18'136'15,"-1"0"7"-15,-1-3-74 0,2 0-16 16,0 2-6-16,2 3-2 0,-2 0-2 16,2 4-3-16,-2 2-3 0,3 4-4 15,-2 2-4-15,0 3-1 0,0 2-4 16,0 5-3-16,2 5-5 0,-1 8-3 16,0 4-3-16,-1 4-2 0,-1 4-3 15,0 3-2-15,-1 4-1 0,-2-1-1 16,1-4 1-16,-1 0 0 0,1-3 0 15,2-4 1-15,1-3 0 0,3-6 1 16,2-3-1-16,0-4-1 0,2-5 0 0,1-8 0 16,2-3-1-16,-1-5 0 0,2-5-1 15,0-1 1-15,1-5-1 0,-1-3-1 16,1-2 1-16,-2-2-1 0,2-4 0 16,-2-3 0-16,-2 2 0 0,0 0 0 15,-2 4 1-15,-3 7-1 0,0 7 1 0,-4 9 0 16,-3 9-1-16,0 8 1 0,-2 9 0 15,0 3 0-15,1 5 0 0,0 3 0 16,2 3 0-16,3 0 0 0,4-1 0 16,2 2 0-16,1-3 0 0,2 0 0 15,1-1-2-15,3-3-9 0,2-2-14 16,1-2-18-16,3-7-19 0,2-3 89 16,3-6-223-16,2-4-150 0,-1-4-369 15</inkml:trace>
  <inkml:trace contextRef="#ctx0" brushRef="#br0" timeOffset="526764.7639">7038 16408 671 0,'0'-1'159'0,"-1"1"7"0,1 2-108 15,0 4-10-15,-1 4-4 0,1 3-6 16,-4 3-4-16,3 5-4 0,-1 5-3 16,-2 1-3-16,0 1-2 0,2 3-2 15,-1-2-1-15,3 0-1 0,0 0-4 16,3-4-2-16,0 1-2 0,5-3-2 15,2-2-3-15,2-5-2 0,4-1-1 16,-1-4-4-16,2-4-6 0,1-6-8 0,0-1-11 16,1-7-16-16,-5-3-13 0,-3-3-13 15,1-4-6-15,-3-2-7 0,-3-2-17 16,-4-1-79-16,-2 2-95 0,-3-1-230 16</inkml:trace>
  <inkml:trace contextRef="#ctx0" brushRef="#br0" timeOffset="526971.2065">7015 16424 670 0,'-7'0'178'16,"2"1"9"-16,-2 0-93 0,3 2-26 16,1-2-14-16,5 1-14 0,4 0-14 15,2-4-14-15,5 1-15 0,5-4-21 16,4 0-22-16,10-1-21 0,-2-4-124 16,5-1-143-16,0 0-329 0</inkml:trace>
  <inkml:trace contextRef="#ctx0" brushRef="#br0" timeOffset="527370.1547">7530 16502 674 0,'-4'-13'156'16,"-1"0"5"-16,1 4-111 0,1 0-8 16,0 2-3-16,2 2-3 0,1 2-5 15,-1 2-3-15,1 4-1 0,2 3-1 16,2 4-2-16,0 4-3 0,0 3-1 15,1 4 0-15,1 2-4 0,1 0-3 16,-1 1-3-16,-1-3-1 0,0-3-1 16,1-1 0-16,1-2-1 0,0-4 0 15,2-4-1-15,2-3 0 0,0-3-1 0,2-4-2 16,3-5 0-16,2-5-1 0,0-6-1 16,0-1 0-16,1-5 0 0,-1 3-1 15,-2 1 0-15,-3 3-1 0,-3 6 0 16,-1 4-1-16,-3 10-3 0,-1 5-4 15,-1 4-5-15,-3 5-6 0,0 5-3 16,1 2-4-16,1 3-8 0,-1-1-11 0,1 1-11 16,4 3-8-16,2-2 71 0,3-3-192 15,0-1-134-15,5-2-335 0</inkml:trace>
  <inkml:trace contextRef="#ctx0" brushRef="#br0" timeOffset="528004.2777">7909 16347 671 0,'-9'-3'175'0,"1"1"7"0,1-1-80 16,2 3-42-16,4 0-12 0,1-1-8 15,3 1-8-15,1-1-11 0,2 2-5 16,3-2-3-16,-1-3-3 0,3 4 0 16,2-4-2-16,-1 0-1 0,1-1 0 15,0-4-1-15,-1 0 0 0,1 0-1 16,-3-1 0-16,-3 1-1 0,-2 2 1 15,-1 0-1-15,-4 3-1 0,-1 4 0 16,-4 0-1-16,1 0 0 0,-3 0 0 16,1 4 0-16,0-2-1 0,-1 2 1 0,1-4 1 15,3 2 1-15,-1 1 0 0,2 0 0 16,0-3 0-16,1 0-1 0,1 0 0 16,1 3-2-16,2-1 0 0,0 1-1 15,5-2 0-15,0 3 0 0,1 0 0 16,3 0 0-16,-1 1 0 0,0 0 0 0,2 1 0 15,0 3 0-15,-1 0 0 0,2 1-1 16,-1 2 1-16,1 1-2 0,-2 0 0 16,0 1 0-16,-4 2-1 0,-2 0 1 15,-1 1 1-15,-5 1-1 0,-3-3 1 16,-1 2 1-16,-3 1 0 0,-3-1 0 16,-3 1 1-16,-2-2-1 0,2 3 1 15,-1 2-1-15,1-3 1 0,-1 2-1 16,2 2 1-16,2 0-1 0,0-1 0 15,3 0 0-15,-2-1 0 0,5 3 0 16,-1-5 1-16,2-3-7 0,1-2-9 16,0-1-14-16,2-4-19 0,0-3-23 15,0-3 74-15,-1-2-213 0,2 0-151 0,2-2-371 16</inkml:trace>
  <inkml:trace contextRef="#ctx0" brushRef="#br0" timeOffset="528961.413">7933 16367 555 0,'-11'-1'148'0,"0"-1"9"0,0 1-61 15,2-1-28-15,2 1-9 0,3 1-7 0,5-1-7 16,2 0-9-16,3 1-8 16,5-2-7-16,2 2-6 0,4-1-3 0,3-1-3 15,2 0-1-15,1 0-3 0,4-2-2 16,-2 1 0-16,0-1-1 0,0-1-1 16,-2 1 0-16,-3 0 0 0,-1 0-1 15,-4 1 1-15,-3 0 0 0,-3 0 0 16,-5 2 0-16,-4 1 1 0,-5 1 0 15,-1-1 0-15,-3 3 0 0,-1 0 2 16,0 1 0-16,-1 0 1 0,2 2 0 0,0 1 1 16,2 3 0-16,1 1-1 15,1 3-1-15,0 3 0 0,4 6-2 0,1 5-1 16,0 2 0-16,-2 1 0 0,0 5-1 16,-1 2 1-16,0 0-1 0,-1-1 1 15,-1 1-1-15,0-2 1 0,2 0-1 16,0-2 1-16,3-4 0 0,-1-5 1 15,1-3 0-15,-1-3 1 0,-1-5 1 16,2-4 1-16,-3-4 1 0,0-1 2 0,0 0 1 16,-1-4 1-16,-1-3 2 0,0-1 0 15,-2 0 0-15,1-1 0 0,-2 0-1 16,-1-3-2-16,-1 1-1 0,1 1-1 16,-2-2-2-16,3 3-1 0,-1-1-1 15,2 0-1-15,1 4-1 0,-1-1-2 16,1 0-9-16,5 6-10 0,-3 0-15 15,2-1-26-15,1 3-25 0,0 2-133 16,1-1-157-16,3 1-352 0</inkml:trace>
  <inkml:trace contextRef="#ctx0" brushRef="#br0" timeOffset="531121.0782">8763 16620 677 0,'-8'-5'172'16,"-1"4"8"-16,3 1-97 0,1 0-19 15,5 1-7-15,0 0-8 0,1 3-11 0,4 1-8 16,2-3-7-16,3 3-5 0,1 0-4 15,1 0-4-15,4 2-4 0,3-1-2 16,2-1-9-16,1 1-15 0,0 0-23 16,2 2-26-16,-2-5-135 0,-1 0-155 15,4 2-365-15</inkml:trace>
  <inkml:trace contextRef="#ctx0" brushRef="#br0" timeOffset="531536.2143">9334 16449 509 0,'1'-13'155'0,"-1"2"10"16,-1 4 8-16,-2 2-101 0,2 2-11 0,1 5-7 15,0 1-7-15,3 7-8 0,-2 2-9 16,0 3-7-16,2 5-5 0,-2 2-4 16,0 5-5-16,0-1-4 0,-2-1-2 15,0 1-3-15,1-1-7 0,0-3-9 16,0 2-10-16,2-3-15 0,1 3-17 16,0 1-13-16,5-3 14 0,-1-2-132 0,2 2-123 15,3-1-287-15</inkml:trace>
  <inkml:trace contextRef="#ctx0" brushRef="#br0" timeOffset="531881.9912">9743 16730 711 0,'-2'0'189'0,"0"1"7"0,0-1-95 0,-2 3-22 15,2-1-13-15,-2-1-14 0,4 2-16 16,-1-1-13-16,0 1-8 0,1-1-12 16,2 1-13-16,1-2-16 0,0-1-22 15,0 0-25-15,3-1-70 0,0-2-68 0,5 3-132 16,-4 1-273-16</inkml:trace>
  <inkml:trace contextRef="#ctx0" brushRef="#br0" timeOffset="532294.9538">10167 16447 737 0,'-15'-6'175'16,"0"5"3"-16,-2 3-113 0,0 5-20 16,0 8-13-16,0 4-8 0,1 4-6 0,1 4 0 15,2 3-2-15,2 2 0 16,2 0-1-16,5 2-3 0,3 1-3 16,5-1-3-16,5-2-2 0,3-4-3 0,4-1 0 15,3-4 0-15,2-4-1 0,4-5 0 16,-1-3 0-16,2-7-2 0,-3-5 1 15,-1-5-1-15,-3-5 1 0,-4-3-1 16,-4-5 1-16,-6-3 0 0,-3 1 1 16,-5 0 0-16,-4 2 0 0,-4 4 0 15,-4-1 0-15,-5 6-5 0,-3 5-7 16,-1 5-10-16,-3 6-17 0,0 6-14 16,2 5-12-16,3 4 132 0,-1 1-257 15,11 0-143-15,8-1-377 0</inkml:trace>
  <inkml:trace contextRef="#ctx0" brushRef="#br0" timeOffset="533849.3585">10994 16578 588 0,'-6'-11'145'0,"1"-1"8"0,0-2-87 15,1 0-13-15,2-2-3 0,0 1-5 0,4-1-5 16,1 1-8-16,2 1-5 0,3 0-7 15,1 2-3-15,4 1-5 0,0-1-4 16,2 2-2-16,1 1-2 0,0 3 0 16,2 1-2-16,0 5 0 0,1 2 0 15,-1 2-1-15,-1 5 1 0,0 2-1 16,1 4 0-16,-5 3 0 0,1 3 0 0,-3 3 0 16,-5 5 0-16,-5 0 0 15,-1 0 1-15,-6 2-1 0,-4-3 0 0,-7 0 0 16,-3 1 1-16,-2-1-1 0,-2 0 1 15,-2 0 1-15,0 0 5 0,2-2 3 16,2 0 2-16,2-7 1 0,3-4 1 16,3-4-1-16,3-5-2 0,4-3-3 15,3-5-4-15,3-3-3 0,2-1 0 16,3 0-1-16,3 0-1 0,3 0 1 16,4 1-1-16,0 0 0 0,4 3 0 0,-1 0 1 15,1 1-1-15,3 1 0 16,0 1 1-16,0 3-2 0,-2 2-2 15,1 0-8-15,-1 1-10 0,0 1-19 0,-5-1-19 16,0 2-20-16,-2-4-121 0,2 0-140 16,-3-1-313-16</inkml:trace>
  <inkml:trace contextRef="#ctx0" brushRef="#br0" timeOffset="535095.0083">11393 16032 626 0,'-4'-10'158'0,"2"3"9"16,-2 1-90-16,2 3-22 0,1 4-9 16,1 3-7-16,3 3-9 0,1 6-8 15,1 0-8-15,1 4-2 0,1 2-1 16,-1 0 0-16,2 1 0 0,-1-1 1 16,0-1-1-16,-2-1 0 0,1-3 0 15,-2 0-1-15,1-4-3 0,0-3-1 0,-1-3-1 16,-2-3 0-16,2-5-1 0,-1-1 1 15,1-4-1-15,0-4 2 0,-1-3-1 16,4-2-1-16,-1-4 0 0,0-1-1 16,0-2-1-16,1 3-1 0,-1 1-1 15,2 5 0-15,-3 7 0 0,1 4 0 16,0 7 0-16,-1 5 0 0,1 4 0 16,-1 4 1-16,0 4-1 0,0 1 0 15,0 1-2-15,-2 0-1 0,1 0-3 16,1 0-8-16,0-3-6 0,1-1-11 0,1-2-14 15,3-3-14-15,2-2-10 16,2-4 59-16,-2-3-177 0,0-3-128 0,3 0-319 16</inkml:trace>
  <inkml:trace contextRef="#ctx0" brushRef="#br0" timeOffset="535328.3839">11795 16119 609 0,'-1'-1'177'16,"-2"-1"6"-16,3 1-30 0,1 0-86 16,1 2-15-16,1 2-14 0,1-2-14 15,1 0-10-15,2 1-6 0,3-2-7 16,1 2-11-16,4-2-21 0,2-2-17 0,2 1-16 15,2 1-127-15,3-1-140 0,-4-1-319 16</inkml:trace>
  <inkml:trace contextRef="#ctx0" brushRef="#br0" timeOffset="535498.9284">12160 15922 761 0,'-3'7'186'0,"-4"4"4"0,1 2-113 15,-1 6-24-15,8 0-16 0,0 2-16 16,4 2-7-16,2 2-9 0,1-2-15 16,-5 2-19-16,5-3-24 0,-2 0 12 15,-1 1-152-15,-2 3-146 0,-1 3-339 16</inkml:trace>
  <inkml:trace contextRef="#ctx0" brushRef="#br0" timeOffset="537829.6936">12571 16622 408 0,'-2'5'122'0,"-2"0"6"0,1-5-8 16,-1-1-57-16,0-3-14 0,1-1-4 15,-2-6-2-15,2-1-1 0,0-3-2 16,0-2-1-16,1-4-4 0,-1-2-4 16,2-2-4-16,2 1-5 0,0-1-2 15,2 2-2-15,-1 1 0 0,3 5-1 16,-1 5 1-16,1 2-2 0,-2 4-2 15,2 5-2-15,-1 6-2 0,1 4-4 16,-1 6-2-16,-2 5-2 0,2 5 0 0,-2 5-1 16,1 3 0-16,-1-3 0 15,1 2 0-15,1 0 0 0,1-4 0 0,3-4 0 16,-1-5 0-16,0-3 0 0,6-2 0 16,-1-7-1-16,1-5 1 0,3-3 0 15,0-4 0-15,1-5-1 0,-1-2 1 16,-2-5 0-16,-3-4-1 0,-3-3 1 15,-3-6-1-15,-1-3 0 0,-3 0 1 16,0 5-1-16,-1 0 0 0,-1 5 1 0,-1 5-1 16,-1 7 0-16,2 6 1 0,-1 8-1 15,-1 2 1-15,2 7-1 0,1 5 0 16,4 0 0-16,-2 8 0 0,-1 2 0 16,0 1 0-16,2 0 0 0,1-1-2 15,0-5-3-15,0 5-7 0,5-7-8 16,3-4-14-16,4-4-16 0,4-1-15 15,2-4 146-15,1-1-275 0,-1-3-149 16,1-2-403-16</inkml:trace>
  <inkml:trace contextRef="#ctx0" brushRef="#br0" timeOffset="538117.973">13066 16374 671 0,'-1'-5'168'0,"-1"3"7"0,-1 5-89 0,2 2-25 15,0 2-10-15,1 4-5 0,0 3-6 16,0 6-8-16,1 4-5 0,0 1-4 16,0 5-3-16,1 0-4 0,0 2-3 15,0-1-3-15,1-5-2 0,2-3-2 16,1-2-2-16,3-5-4 0,2-4-4 15,2-4-5-15,3-3-8 0,1-2-11 16,0-6-17-16,-1-2-15 0,1-1-12 16,0-5-9-16,-4 0 10 0,-5-1-121 15,1-1-114-15,-4-3-265 0</inkml:trace>
  <inkml:trace contextRef="#ctx0" brushRef="#br0" timeOffset="538307.9651">13042 16361 678 0,'-15'0'174'0,"0"0"8"0,4 3-97 16,3-3-20-16,3 1-12 0,5-2-13 0,2-2-11 16,7 0-11-16,4-4-13 0,5-1-15 15,6-2-20-15,5-3-22 0,2-1 143 16,5 1-282-16,-1-1-162 0,-1 6-430 16</inkml:trace>
  <inkml:trace contextRef="#ctx0" brushRef="#br0" timeOffset="538799.4449">13523 16409 593 0,'-4'-4'151'0,"1"-1"6"0,-2 1-67 15,0-1-41-15,3 1-8 0,-2 0-7 0,1-1-5 16,2 3-6-16,-1 0-5 0,1 0-3 16,2 1-2-16,-2 1-3 0,-1 0 0 15,4 0-1-15,-2 0 1 0,0 0 1 16,0 0 3-16,0 0 1 0,0 3 2 15,2 0 2-15,3 2-1 0,-3 4 0 16,1 0-1-16,0 4 0 0,0 4-1 16,1 2-2-16,-1 4 1 0,-3 0 0 15,3 1 0-15,2 2-1 0,-2 0-2 0,2-4-1 16,-1-3-2-16,1-3-2 0,0-3-2 16,2-6-2-16,0-3 0 0,1-6-1 15,-1-3-1-15,3-4 0 0,-2-7 0 16,2-3-1-16,-1-3 1 0,-1 0-1 15,0-1 0-15,0 1 0 0,-2 1 0 16,2 8 0-16,-2 2 0 0,0 5 0 16,0 2 0-16,0 8-2 0,-2 3-1 0,1 4-2 15,0 4-1-15,0 2-1 0,0 4-4 16,-1 2-4-16,4-2-5 0,2-2-7 16,3-2-10-16,2-2-18 0,1-1-17 15,3-6-13-15,2-3-120 0,1-4-137 16,3 2-308-16</inkml:trace>
  <inkml:trace contextRef="#ctx0" brushRef="#br0" timeOffset="539022.3498">14025 16523 774 0,'-5'-4'191'15,"3"3"6"-15,0 0-111 0,2 1-25 16,0 0-16-16,3-1-11 0,3-2-9 16,3 1-8-16,2-2-7 0,4-1-9 0,2-1-14 15,4-3-17-15,1 2-23 0,1-3-21 16,-1 5-129-16,0-2-4 16,0 1-118-16,-1 1-210 0</inkml:trace>
  <inkml:trace contextRef="#ctx0" brushRef="#br0" timeOffset="539237.7984">14381 16333 596 0,'-3'-1'174'0,"-1"5"8"15,2 2 0-15,1 3-118 0,0 4-10 16,1-1-9-16,-2 4-7 0,2 2-10 15,2 3-9-15,-2-1-5 0,0-1-7 16,1 1-13-16,0 1-14 0,0-3-24 16,0-1-23-16,2-2-135 0,-2-3-152 15,0 2-355-15</inkml:trace>
  <inkml:trace contextRef="#ctx0" brushRef="#br0" timeOffset="539794.0182">14508 16095 651 0,'-10'-6'174'0,"3"3"8"0,1-1-64 0,2 3-54 16,3-2-12-16,3 1-9 0,3 1-9 15,4 1-9-15,4-3-7 0,2 1-4 16,6-1-3-16,1 1-1 0,4-1-4 15,0 1-1-15,1-3-1 0,-1 6-1 16,-3 2 0-16,-3 0-1 0,-3 4 1 16,-3 1-1-16,-7 3 1 0,-2 3 0 15,-4-1-1-15,-2 2 1 0,-5 2-1 16,-2 1-1-16,1 4 0 16,0 3 0-16,-1 2-1 0,2 1 1 0,1 3-1 0,4-1 0 15,2 2 1-15,1 1-1 0,1-1 0 16,1 1 0-16,1 0 0 0,0-2 0 15,-2-2 1-15,-1-4-1 0,-2-6 0 16,-3-2 0-16,-2-3 1 0,-3-6 0 16,-3 0 0-16,0-1 1 0,1-2 0 0,0-1 0 15,-1-2-1-15,2-2 0 16,1 0-1-16,2-2-5 0,-2-3-6 0,2 0-12 16,-1 0-19-16,2 1-22 0,0 2 22 15,-5-3-164-15,9 10-149 0,-5 0-350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3:41:35.75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21152 1987 541 0,'-1'-4'120'0,"1"-2"2"0,-5-3-91 16,0 2-13-16,-2 0-6 0,-2-1-3 0,-3 2-4 15,-3-2-2-15,-3 0-2 0,-4 1 0 16,-5-3 0-16,-3 2 0 0,-3-3-1 15,-4-2 1-15,-3 1-1 0,-5 0 1 16,-3 0-1-16,-2 2 1 0,-5 1-1 16,-5 1 0-16,-3-3 1 0,-2 0-1 15,-2-2 0-15,-4 1 0 0,-1-3 0 16,-2 2 1-16,-1-1-1 0,-1 3 1 16,-2 0 1-16,0 2 0 0,-4 0 0 0,-3 3 1 15,-3 0-1-15,-2 3 0 0,-4 0 0 16,-4 3 0-16,-4 1-1 0,-2 0-1 15,-2 2 1-15,-3 0-1 0,-2 3 1 16,-1 3-1-16,-2 1 0 0,1 0 1 16,2 4 0-16,-2 3 1 0,0 3 0 15,1 0 0-15,0 4 1 0,4 4 0 16,2 8 0-16,0 1 0 0,6-2 1 0,3 3 0 16,8 4 0-16,1-2 0 0,1-3 0 15,5 0-1-15,4 1-1 0,5 2 0 16,6 4 0-16,2 4-1 15,7 6 0-15,8 1 0 0,8 0-1 16,3 0 0-16,5-1 1 0,5-4-1 0,5 0 0 16,4 2 0-16,9 2 1 0,2 5-1 15,7-3 1-15,7 3 0 0,6-2-1 16,5-2 2-16,5-6-1 0,6-2 1 16,2-4 0-16,9 0 1 0,6 0 0 0,4 2 0 15,9-1 0-15,5 3 0 0,7-5 0 16,8-4 0-16,2-2-1 0,5-5 0 15,8-6-1-15,4-4 0 0,7-5 0 16,1-3 0-16,9 5-1 0,5-6 1 16,0-6 0-16,7 3 0 0,6-1 0 15,3-3 0-15,6-4-1 0,-1-2 1 16,7 1 0-16,2-4 0 0,-1-2 0 0,0 0 0 16,1-1-1-16,1-1 1 15,0 0 0-15,1-4-1 0,-1 2 0 0,0-4 0 16,2-2 0-16,-3-3 1 15,1-4-1-15,-4-2 0 0,-1-2 0 0,-1-5 0 16,-2-1 0-16,-2-1 1 0,-4-2-1 16,0 0 0-16,-3-4 0 0,-3 1 0 15,-4 5 0-15,-4-3 0 0,-5 2 1 16,-5-5-1-16,-8 1 0 0,-9-6 0 16,-7-3 0-16,-9-2 0 0,-7-2 1 0,-10-1-1 15,-5 2 1-15,-12 2 0 0,-6 4 0 16,-13 1 2-16,-7-1 0 0,-14-1-1 15,-6-4 1-15,-16-1 0 0,-9-3 0 16,-11 2-1-16,-11 0 0 0,-14 0-1 16,-9 3 0-16,-15 5 2 0,-7-1 1 15,-18-1 2-15,-15-6 1 0,-13 3 2 16,-12 2 0-16,-18-2 1 0,-16 6-2 0,-16 5-2 16,-15 10-1-16,-15 14-3 0,-14 11-5 15,-13 10-13-15,-15 20-12 0,-12 14-17 16,-12 9-111-16,-12 12-122 0,-14 3-289 15</inkml:trace>
  <inkml:trace contextRef="#ctx0" brushRef="#br0" timeOffset="10061.0407">1026 5854 321 0,'5'-1'75'0,"4"1"3"0,3-2-48 16,4 1-7-16,5 4-4 0,5-1-2 15,2 3-1-15,5 0-3 0,4 0-3 0,2 3-3 16,3-1-2-16,-1 0-1 0,4-1-1 15,4 1 0-15,3 1 0 0,3-1 3 16,1-3 1-16,4 2 2 0,4-2 2 16,1 0 3-16,1-6 0 0,4 2 3 15,3 0 0-15,5-2 0 0,-2-1-1 16,6 1 1-16,-1-2-2 0,4 3 0 16,0-4-2-16,-2 1-1 0,2 3-1 15,2-3-2-15,0 3-2 0,4 0-1 16,3-3-1-16,-4 3-2 0,3-3 0 0,-2-2 0 15,2 2-1-15,-2 0 0 0,-3-1-1 16,-4 1 1-16,1-2-1 0,-2 2 1 16,-1 2-1-16,-3 0-3 0,-5 6-12 15,-6 4-112-15,-8 0-107 0,-16 4-276 16</inkml:trace>
  <inkml:trace contextRef="#ctx0" brushRef="#br0" timeOffset="19012.0896">17427 6431 245 0,'7'-19'74'0,"-3"2"9"16,-2-2-22-16,-3 5-5 0,1 1-2 15,-5-3-4-15,0 1-4 0,-2 2-7 16,-1 0-8-16,-5 2-8 0,1 2-7 16,-4-1-5-16,-1 4-3 0,-3 1-4 15,0 1-1-15,-6 3-1 0,0 0-2 0,-3 2 1 16,-3 3 0-16,-4 0-1 0,1 5 0 15,-4 2 1-15,-1 4 2 16,0 3 2-16,-2 4 2 0,2 3 0 0,1 9 1 16,1 3 1-16,2 1-1 0,3-2 0 15,1 6-3-15,4-3-1 0,4 2 0 16,2-5 0-16,3 2-1 0,4 3-1 16,9 2 1-16,4 2-1 0,6 4-1 15,2-1 1-15,7 1-1 0,6-5 1 0,1 1-1 16,6-2 0-16,3-6 0 0,5-2 0 15,5 0 0-15,1-3 0 0,4 1-1 16,5-4 1-16,0-1-1 0,2-1 1 16,1-2-1-16,3-2 0 0,2-5 1 15,1 1-1-15,4-8 1 0,0-5-1 16,3-7 0-16,2-4 1 0,1-9 0 16,-2-1-1-16,1-5 1 0,-2-1 0 15,0-1-1-15,-2-1 1 0,-2-3-1 16,-4-1 1-16,1-5-1 0,-3 0 0 0,-3-1 1 15,-3-2-1-15,1-6 0 0,-6-4 1 16,-2-3-1-16,-6-5 0 0,-4-2 1 16,-6-5-1-16,-8-1 1 0,-8 2 1 15,-11-2 3-15,-8-3 2 0,-10 3 2 16,-10-3 0-16,-10 3 2 0,-10 3-1 16,-12 5-1-16,-8 8-3 0,-16 11-3 15,-11 10-1-15,-13 13-1 0,-13 8-6 0,-13 11-5 16,-12 10-7-16,-15 13-12 0,-8 11-113 15,-15 18-112-15,-10 7-279 16</inkml:trace>
  <inkml:trace contextRef="#ctx0" brushRef="#br0" timeOffset="20987.1987">9474 7144 200 0,'-16'-10'51'0,"-2"1"1"15,-1 2-31-15,-6 5-5 0,0-3-5 0,-1 6-4 16,-1 1-3-16,-1 2-3 0,-3 0-1 16,3-1 1-16,-1 1 3 0,-1 2 6 15,1-1 8-15,1 0 8 0,-2 2 5 16,1-1 4-16,1 1 4 0,-2 1-2 15,2-1-3-15,-1 1-9 0,-2-2-6 0,3 0-6 16,1 1-4-16,1 1-3 0,2-2-1 16,4 0 2-16,5-1 2 0,3 1 2 15,1-3 2-15,5 0 1 0,2-2 1 16,2 1-1-16,2-2-3 0,-1 0-2 16,2 0-2-16,3 2-1 0,2-1-1 15,2 2 0-15,6-1 0 0,2-1 1 16,6 2 0-16,5-1 0 0,1 0 0 15,6-2 0-15,5 0-2 0,1-3 0 0,6 3-1 16,2-1-1-16,5-2 0 0,4 3-1 16,-1-1 1-16,3 2-1 15,5-1-1-15,-3-1 1 0,4 1 1 16,0 0-1-16,1 0 2 0,4 3 0 16,-1-5 1-16,0 4 2 0,1-2 1 0,1 1 1 15,0 0 1-15,-2-1 0 0,1 0 1 16,-3 1 0-16,-1 2-2 0,-2-1-1 15,-3-1-1-15,-8 2 0 0,-2-2-2 16,-5 3-1-16,0-2-1 0,-7 1 0 0,-3-1 0 16,-4 2 0-16,-2 0-1 15,-4-1 0-15,-5 0 0 0,-5 0-1 0,-1 1 1 16,-2 0 0-16,-2 1 0 0,-2-2 0 16,-1 1-4-16,0-2-8 0,-2 2-10 15,-3-2-33-15,1-2-86 0,-2-3-106 16,1-3-255-16</inkml:trace>
  <inkml:trace contextRef="#ctx0" brushRef="#br0" timeOffset="21766.0649">12673 7372 202 0,'-18'-2'51'16,"1"1"4"-16,-1 0-27 0,4 0 1 0,-1-1 4 16,2 2 7-16,-5-2 7 0,2 0 2 15,1 0 0-15,-1 0 0 0,1-1-4 16,1 1-6-16,3-2-7 0,3 2-7 16,0 1-7-16,2-3-4 0,4 2-4 15,-4-2-2-15,3 1-1 0,3 1-1 16,-1 1 1-16,1-2 0 0,0 2 0 15,0 0 0-15,4 1-1 0,-2 0-1 0,4-1-1 16,0-2 0-16,9 1-1 16,5 0 0-16,5 0 2 0,2 1-1 15,7 0 0-15,5-1 0 0,2 2-1 0,2 2 0 16,3-4 0-16,-1 4-1 16,6-1 0-16,-2 0 0 0,2 0 0 0,5 2-1 15,0-1 1-15,-1 1-1 0,4-1 0 16,0 2-1-16,2-2 1 0,-3 2-1 15,1-3 1-15,2-1 0 0,-1-2-1 16,2-1 1-16,-2-3 0 0,2 0 1 0,2-3-1 16,-8 3 2-16,-3-1 0 0,-2-2 0 15,-7 3 1-15,-4 2 0 0,-7 1 0 16,-7-1-1-16,-4 0-1 0,-4 2 0 16,-7 3-1-16,-2-2-1 0,-5 0 1 15,-3-2 0-15,1 2-2 0,0 2-1 16,-4 1-6-16,0 0-8 0,-3 5-5 15,-2 1-118-15,-4 2-111 0,-9-3-279 16</inkml:trace>
  <inkml:trace contextRef="#ctx0" brushRef="#br0" timeOffset="33388.0828">4247 8683 198 0,'-1'2'50'16,"-3"-2"2"-16,3-2-29 0,-1 1-5 16,1 1-1-16,2-1 0 0,-1 1-1 15,-1-1 0-15,1 1 0 0,0 0 1 0,1 0 2 16,-2-1-1-16,1 1-2 0,0 0-4 16,0 0-1-16,0 0-3 0,0 0-2 15,-1 1-4-15,3 0-1 0,-3-1-1 16,1 1 1-16,-1 0-1 0,0-1 1 15,0 2-1-15,1-2 0 0,-4 0 1 16,4 1 0-16,2-1 0 0,0 1 2 16,-1-1 0-16,1 1 1 0,2-1 2 0,0 2 0 15,-1-2 2-15,2 1 1 0,1-1 1 16,0 1 2-16,1-1 1 0,-4 0-1 16,3 0 1-16,3 1-1 0,-1 1-1 15,0-1-1-15,-1-1-3 0,3 1 0 16,1 0-2-16,-1 0-1 0,1-1 0 15,-1 0-1-15,1 2-1 0,1-4 1 16,0 2-1-16,2 0 0 0,-1-1 0 16,-2-1 0-16,4 1 0 0,-2-2 0 15,0 2 1-15,-2 0 0 0,1 1-1 16,0-2 1-16,3 2 0 0,-2 0 0 16,1 2 0-16,2-2 0 0,2 0-1 0,3 0 1 15,-3 1 0-15,1-1-1 0,-2 1 1 16,0-1-1-16,0 0 1 15,-2 1-1-15,-2 2 1 0,3-1-2 0,0 1 1 16,0 0-1-16,2 1 0 0,1 1 0 16,-2-1 0-16,1-2-1 0,-2 0 1 15,1 0 0-15,2-1 0 0,-5-2 0 16,2-1 0-16,-1 1 1 0,0 0 0 16,-2-1-1-16,1 0 1 0,-3 1 0 0,1-1-1 15,-1 0 0-15,1 2 1 0,-1 0-1 16,1 0 0-16,1 0-1 0,-1 2 1 15,0-1 0-15,0 0 0 0,2 0-1 16,1 1 1-16,-2-1-1 0,2 0 1 16,0-1-1-16,2 0 1 0,0 1-1 15,-1-1 0-15,1 1 1 0,4 2-1 16,-2-2 0-16,2 2 1 0,0-1-1 0,0 0 1 16,1 0 0-16,1-4-1 0,0 0 1 15,1-2-1-15,0 2 1 16,-1-3-1-16,3 0 0 0,0 0 1 0,1 2-1 15,1 0 1-15,1-1-1 0,1 2 1 16,3 1 0-16,-1-2 0 0,0 2 0 16,1 1 0-16,-2-1 0 0,3 1 0 15,-1-1-1-15,-2-1 1 0,1 1 0 16,-1-1 0-16,0-3-1 0,-2 4 1 0,0-2 0 16,2 2-1-16,-3 0 0 0,2 1 1 15,0 0-1-15,1 1 1 0,1 0-1 16,-3 0 1-16,-1-1-1 0,4 2 0 15,-1-2 1-15,1 1-1 0,-2-2 1 16,0-1 0-16,-1 0-1 0,0-1 0 16,1 1 1-16,2 0-1 0,-1-2 0 15,0 1 1-15,1 1-1 0,2 1 0 16,-1 1 0-16,3-3 0 0,-6 1 0 16,4 1 1-16,-1-1-1 0,0 0 0 0,-1-2 0 15,-3 2 0-15,-3-2 0 16,2 2 0-16,-4-2 0 0,2 3 1 0,-1 2-1 15,-1 0 0-15,2 2 0 0,-4-1 0 16,-1 1 0-16,-1 0 0 0,-2-1 1 16,-1-1-1-16,-3 1 0 0,6 2 0 15,-3 0 0-15,-2-2 0 0,1 2 0 16,-1-1 0-16,-2 1 0 0,-1 0 0 0,-3-3 0 16,1 1 0-16,-3 1 1 0,3-1-1 15,-5-1 0-15,0 1 0 0,-2-2 1 16,-2 1-1-16,3 1-4 0,1 1-16 15,-5-3-98-15,6 2-99 0,-10 0-252 16</inkml:trace>
  <inkml:trace contextRef="#ctx0" brushRef="#br0" timeOffset="38791.0864">6732 7879 230 0,'12'-9'46'0,"-1"2"-3"15,0 3-53-15,0 0-14 0,1 7-22 16,-3-1-35-16,4 2-76 0</inkml:trace>
  <inkml:trace contextRef="#ctx0" brushRef="#br0" timeOffset="39115.0063">8538 8528 172 0,'0'6'36'16,"0"-1"1"-16,-2 0-32 0,0-3-1 16,0 2-1-16,-1-2-3 15,1 1-9-15,0-3-28 0,-1-3-30 0,2 0-76 16</inkml:trace>
  <inkml:trace contextRef="#ctx0" brushRef="#br0" timeOffset="40178.1098">9365 8752 179 0,'-14'-1'40'0,"3"-3"1"0,-2 2-28 15,-2-1 2-15,3-2 2 0,1 2 5 16,1-2 5-16,0 0 6 0,1 1 3 15,2 1 4-15,0-1-1 0,2 1-2 16,0 1-3-16,1 1-3 0,2 0-4 16,1 1-5-16,-1-2-6 0,1 2-3 15,4 0-4-15,-2 0-1 0,4 0-3 16,0 2 0-16,3-2 0 0,3 0 0 16,3-2 0-16,2 2 0 0,4 0 0 0,1-1-1 15,1 0-1-15,3 0 1 0,2-1-1 16,1 1-1-16,0-1 1 0,-1-2-1 15,-1 0-1-15,3 2 1 0,1-1 0 16,-1 1 1-16,2 1 0 0,-1 0-1 16,1 1 1-16,1 0 0 0,0 2-1 15,1-1 1-15,-4 0-2 0,-2 1 1 0,-1-1-1 16,3 0 0-16,0 0 1 0,0-1 0 16,-1-1 0-16,-1 0 1 0,0 0 0 15,1-2 1-15,-1 2 1 0,-3 0 1 16,3 1-1-16,0 0-1 0,0 0 0 15,0 1 0-15,-2 0 0 0,0 0-2 16,0-1 0-16,-3 2 0 0,0-1 0 16,0 0 0-16,0 0-2 0,0-1 1 15,-1 0 0-15,-2-1 0 0,1 1 0 0,-2-1 0 16,1 0 0-16,-3-1 0 0,-2 1 0 16,0 1-1-16,-7-3 1 0,3 3 0 15,-3 1-1-15,-3-1 1 0,0 1-1 16,-2 0 0-16,-1-1 1 0,4 4 0 15,-5-5 0-15,0 1 0 0,-2-2 0 16,2 1-1-16,0-1 1 0,-1 1-4 16,-2 1-6-16,1 0-114 0,-1 0-103 15,-5 2-271-15</inkml:trace>
  <inkml:trace contextRef="#ctx0" brushRef="#br0" timeOffset="47255.1428">21981 5900 508 0,'-2'-53'119'0,"-3"5"4"0,-1 12-80 16,-2 8-7-16,5 12-6 0,0 5-1 15,1 4-3-15,-2 4-4 0,-1 9-3 16,2 9-2-16,-4 11-3 0,3 12-2 0,-1 13-3 16,-1 12 0-16,1 8 1 0,1 12 0 15,0 9-1-15,2 6-2 0,-1 0-1 16,0 0-1-16,1 1-2 16,1-2-1-16,1-6 0 0,1-6-2 0,1-7-3 15,0-7-6-15,2-8-8 0,0-9-11 16,2-5-9-16,-3-10-117 0,1-8-116 15,-2-8-281-15</inkml:trace>
  <inkml:trace contextRef="#ctx0" brushRef="#br0" timeOffset="48770.0526">22112 6057 404 0,'-6'-5'98'0,"-2"-1"5"16,-3-1-58-16,-4 0-10 0,-2-2-6 16,-2 2 1-16,-3-2 0 0,0-1 0 15,-3-1 0-15,0 1-2 0,-1-2-3 16,2 1-3-16,-2-1-4 0,-1 1-5 15,1 0-3-15,-1 5-4 0,1 1-2 16,-3 5-2-16,1 5-1 0,-1 7-1 16,-3 3-1-16,-2 4 0 0,-4 3 0 15,-2 3 0-15,2 3 0 0,-2 1 1 16,1 2 0-16,1 2 1 0,2 4-1 16,6 3 1-16,0 2 0 0,3 2 0 15,5 4 0-15,4 3 0 0,5 1 1 0,3-1 0 16,4-2 1-16,3 0-1 0,4-2 1 15,3-3-1-15,5-1 0 0,4-3 0 16,7-2-1-16,1 2 0 0,7-3 0 16,2-1-1-16,7-3 0 0,8-5 1 15,6-2-2-15,2-4 1 0,5-9 0 0,5-2 0 16,3-5 0-16,1-7-1 16,3-4 1-16,0-7-1 0,3-6 0 0,1-7 1 15,-2-6-1-15,1 0 1 0,-2-7-1 16,-2-2 1-16,-3 0 0 0,-5 0 0 15,-2 0-1-15,-6-1 1 0,-9-5 0 16,-7-4 0-16,-10-4-1 0,-9-4 1 16,-6-4 1-16,-8-4-1 0,-5-2 0 15,-8-1 0-15,-8-2 1 0,-10 4-1 0,-12 4 1 16,-10 4-1-16,-11 7-1 16,-12 9 1-16,-9 11-1 0,-12 12-3 15,-2 14-2-15,-1 10-5 0,0 8-3 0,7 11-3 16,4 9-3-16,8 5-4 0,15 5-5 15,5 3-54-15,12 3-46 0,6 3-89 16,7 3-205-16</inkml:trace>
  <inkml:trace contextRef="#ctx0" brushRef="#br0" timeOffset="49285.356">20744 6518 468 0,'-40'5'106'0,"0"-3"2"15,1 6-74-15,6-1-7 0,-1-1-4 16,4 0 0-16,1-2 1 0,3 1-1 0,4-3 0 16,6 1-1-16,3-3-3 0,6 1-4 15,3-1-3-15,6 1-2 0,8-1-1 16,7 2-1-16,7 0-1 0,9 0 0 15,7-2 1-15,9 1 2 0,7-2 0 16,8-1 1-16,11-1-1 16,8 0-1-16,8-2 0 0,7 0-3 0,10-1 0 15,8 0-3-15,8-1-1 0,-2 0-1 16,6-3-1-16,4 2 1 0,3-2-1 16,-2 1 0-16,1 0 0 0,-3 0 0 0,0 0 1 15,-6 3-2-15,-4 1 1 0,-5 2 0 16,-8-1-1-16,-11 4-4 0,-9 1-4 15,-11 4-4-15,-12 1-6 0,-11 2-10 16,-14-1 38-16,-10 2-158 0,-14-5-117 16,-13-1-305-16</inkml:trace>
  <inkml:trace contextRef="#ctx0" brushRef="#br0" timeOffset="49945.0758">22133 6136 541 0,'3'-6'126'0,"-2"1"3"16,4 0-84-16,0 1-14 0,0 2-6 0,2 0-2 16,0 1-2-16,2 1-1 0,1 1 2 15,1 2-1-15,1 2 0 0,1 1-1 16,0-1-2-16,1 3-3 0,2 1-3 15,-1-1-4-15,1 3-2 0,-1 2-2 16,-2 0-3-16,0 1-7 0,-3-2-10 16,-2 0-8-16,-1 0-10 0,-1-1-13 15,-3-3-112-15,-5-3-116 0,1 0-272 16</inkml:trace>
  <inkml:trace contextRef="#ctx0" brushRef="#br0" timeOffset="50101.6852">22354 6122 588 0,'-9'-1'135'16,"-1"0"2"-16,-3 2-98 0,-1 3-13 15,0 1-9-15,-2 3-5 0,0 2-4 16,0 1-5-16,2 4-5 0,3-2-5 16,3 3-7-16,2-1-11 0,2-2-114 0,0-1-110 15,2 1-279-15</inkml:trace>
  <inkml:trace contextRef="#ctx0" brushRef="#br0" timeOffset="50525.5329">22144 6627 582 0,'-2'-5'136'0,"-1"1"5"0,0 2-95 16,0-2-13-16,3 3-7 0,1 1-4 15,2 1-4-15,2 2-3 0,-2-1-3 16,5 4-1-16,-1 0 0 0,2 3 0 16,-2-1-2-16,2 2-3 0,-1 1-2 15,1 2-4-15,-1-1-7 0,0 0-9 0,-2 0-7 16,0-1-7-16,-1 0-11 0,-2-2-27 15,0-3-85-15,-3 0-100 0,-1-3-238 16</inkml:trace>
  <inkml:trace contextRef="#ctx0" brushRef="#br0" timeOffset="50650.2535">22219 6639 430 0,'-6'-5'114'0,"0"4"2"0,-4 2-21 0,-1 3-66 16,0 3-15-16,-3 3-5 0,1 3-5 15,-4 2-7-15,0 1-10 0,-2-1-103 16,0 1-98-16,-3-3-250 0</inkml:trace>
  <inkml:trace contextRef="#ctx0" brushRef="#br0" timeOffset="51051.1809">21701 6160 309 0,'-3'-4'102'16,"1"0"8"-16,-1-3 6 0,0 3-51 15,0-1-10-15,0 1-6 0,-1 0-5 16,1 3-5-16,2 0-5 0,0 2-6 16,1 3-6-16,0-1-4 0,0 4-4 15,1 0-5-15,2 1-2 0,-2 2-2 0,1 3 0 16,1-1-3-16,-3-1-4 0,3 1-6 15,1 2-6-15,0-5-7 0,2 0-5 16,0-4-9-16,1-2-12 0,3 0-97 16,-2-4-100-16,-1-7-247 0</inkml:trace>
  <inkml:trace contextRef="#ctx0" brushRef="#br0" timeOffset="51165.8813">21799 6136 432 0,'-4'-3'123'0,"-3"4"3"0,-4 4-19 16,-2 4-60-16,-1 3-21 0,-1 5-9 0,2 2-6 15,-2 1-7-15,1 5-4 0,3 1-6 16,2-1-11-16,1 1-48 0,0-1-64 16,2 0-96-16,2-3-225 0</inkml:trace>
  <inkml:trace contextRef="#ctx0" brushRef="#br0" timeOffset="51489.0208">21597 6659 498 0,'2'-2'126'0,"-2"1"2"0,3 1-51 15,-1 1-39-15,3 1-9 0,0 1-3 16,1 1-2-16,2 2-2 0,1 3 1 16,1 1-4-16,0 1-2 0,-1 0-3 15,0 1-2-15,0 1-4 0,-2 2-4 16,0 0-6-16,-1-2-9 0,1 2-6 16,-3-2-9-16,3 0-11 0,-1-4-27 15,-1 0-88-15,-2-4-104 0,2-4-243 16</inkml:trace>
  <inkml:trace contextRef="#ctx0" brushRef="#br0" timeOffset="51631.6285">21764 6628 532 0,'-9'0'125'0,"-7"1"4"16,-1 4-70-16,-2 3-34 0,0 4-9 15,-3 1-3-15,-1 4-5 0,-1 1-6 0,1 1-9 16,1 3-9-16,2 1-115 0,2-2-108 15,4-2-276-15</inkml:trace>
  <inkml:trace contextRef="#ctx0" brushRef="#br0" timeOffset="52864.686">22785 6681 547 0,'0'-6'124'0,"0"-2"4"16,-1 2-90-16,1 0-10 0,0 2-6 16,1 2 0-16,0 1-2 0,0 3-2 15,0 2-2-15,2 2-2 0,-2 2-3 0,0 5-1 16,1 1 0-16,-1 2-2 0,1 2-2 15,1 2-3-15,-1 1 1 0,2-2-2 16,0-1 0-16,-1-1-1 0,1-1 0 16,-2-4-1-16,1-2 0 0,-1-1 1 15,-1-3-1-15,1-1 0 0,-2-4 0 16,0 1 0-16,-2 0 0 0,-1-1 0 16,-2-2 0-16,-2-1 0 0,-2 1-1 15,-1 0 1-15,-1 0 0 0,-2-1 0 0,0 0 1 16,1 2 0-16,1-1 1 0,0 2 0 15,1 0 1-15,3-2 3 0,2 2 0 16,3 2 1-16,0-2-1 0,1-1 0 16,2 0-1-16,3-1 0 0,1 1-1 15,4-2 1-15,2 1 0 0,2-1 1 16,5 0 0-16,2-1 0 0,0 0-1 16,3 2-1-16,-1-1-3 0,-1 2-10 0,-3 0-15 15,-2 2-18-15,-2 2-119 16,-5-2-128-16,-1 2-312 0</inkml:trace>
  <inkml:trace contextRef="#ctx0" brushRef="#br0" timeOffset="55879.7032">22352 6039 385 0,'-1'4'91'0,"0"-6"4"15,0 0-62-15,1 2-8 0,0-1-2 0,2-4-2 16,-1-3-2-16,2 0-3 0,3-3-3 16,4-4 0-16,0-6-1 0,3-3 0 15,3-2-1-15,4-7 0 0,5-1-2 16,6-3-1-16,4-5-2 0,5-1-1 16,3-3-3-16,2-4-1 0,1-2-3 15,-2 2-3-15,-3 2-5 0,-4 5-19 16,-7 5-87-16,-6 8-93 0,-7 6-230 15</inkml:trace>
  <inkml:trace contextRef="#ctx0" brushRef="#br0" timeOffset="56492.2421">22483 6147 409 0,'0'1'101'0,"0"-2"4"0,0 1-49 15,7 0-16-15,2 0-9 0,6-2-3 16,5 1 0-16,5-1-3 0,6-3-4 16,7-2-5-16,4-2-2 0,2-2-3 15,6-4-1-15,0-1-3 0,7-1 0 0,4 1-1 16,1-1-1-16,1-1-3 16,-1-1-4-16,-1 6-3 0,-1 1-6 0,-6-1-8 15,-7 2-10-15,-3 8-103 0,-8 0-102 16,-6 6-255-16</inkml:trace>
  <inkml:trace contextRef="#ctx0" brushRef="#br0" timeOffset="57275.2128">22403 6672 465 0,'3'-1'105'16,"-1"1"6"-16,1 1-68 0,2 2-15 16,2 0-5-16,3 3 3 0,2 4 3 0,2 5-3 15,3 2-2-15,3 5-2 16,2 5-4-16,3 4-2 0,1 3-2 0,2 3-4 16,1 2-2-16,-3 1-3 0,-1 0-1 15,-1-1-3-15,-1-3-2 0,-1-2-3 16,-3-6-2-16,1-3-5 0,-3-4-3 15,-1-1-8-15,-1-4-10 0,-4-4-106 16,-5-2-105-16,-3-2-263 0</inkml:trace>
  <inkml:trace contextRef="#ctx0" brushRef="#br0" timeOffset="57824.7567">22134 6904 483 0,'-5'-4'123'0,"3"0"1"0,0 3-24 15,2 4-75-15,2 3-9 0,2 5-4 16,2 6-1-16,1 6 1 0,1 7 0 15,0 5 0-15,-1 4-2 0,1 3-2 16,-1 2-2-16,0 1-1 0,0 1-3 16,1-2-4-16,2-1-5 0,0-2-9 15,0 0-12-15,-1-5-110 0,-3-3-110 16,1 1-273-16</inkml:trace>
  <inkml:trace contextRef="#ctx0" brushRef="#br0" timeOffset="58293.0396">21576 6928 559 0,'-8'5'120'15,"-4"5"2"-15,-3 1-97 0,0 6-8 16,-4 4-6-16,-4 2 0 0,1 2 1 16,0 3-1-16,-5-4-1 0,1 2-1 0,-3 1-2 15,1 1-1-15,-1-1-3 0,0 1 0 16,-2 0-3-16,4 1-3 0,0-1-3 15,4-2-5-15,-1-3-7 0,3-1-10 16,1-5-105-16,1-7-102 0,0-4-256 16</inkml:trace>
  <inkml:trace contextRef="#ctx0" brushRef="#br0" timeOffset="58671.7027">21331 6742 316 0,'-5'-4'91'15,"-2"-2"7"-15,-2 0-17 0,0-1-33 16,-2-1-4-16,2 1 1 0,-4-2-3 16,-1 1-4-16,-1 1-5 0,0-1-4 15,-1 2-3-15,-2-1-5 0,-2-1-3 0,-3 2-3 16,0 0-4-16,-4 0-4 0,0 1-4 15,-4 0-4-15,1 3-5 0,-1-1-5 16,2 2-5-16,2 1-10 0,2 0 1 16,4 1-112-16,2-2-105 0,4 1-259 15</inkml:trace>
  <inkml:trace contextRef="#ctx0" brushRef="#br0" timeOffset="59036.8158">21383 6475 462 0,'-11'0'104'16,"-1"-6"4"-16,0-3-78 0,-4-2-3 15,-2-2 3-15,1-2 1 0,-3-2-2 16,-2-5-1-16,0-1-3 0,-1-2-4 0,-2 1-4 16,1-3-4-16,-2-4-3 15,-1-1-3-15,-3-1-3 0,-1-2-3 0,-1-3-4 16,1-4-2-16,2 0-4 0,-1-1-4 15,3 3-7-15,3 1-6 0,3 5-6 16,3 3-54-16,1 6-44 0,-1 5-86 16,10 5-190-16</inkml:trace>
  <inkml:trace contextRef="#ctx0" brushRef="#br0" timeOffset="59424.8017">21530 6058 542 0,'-6'-3'126'0,"-1"-6"3"16,-2-2-88-16,3 0-8 0,-1-7-7 0,-3-4-2 16,-2-6-2-16,-2-2-4 15,1-4-1-15,-4-3-2 0,-3-7-3 0,5 4-2 16,2-1-3-16,3 2-2 0,0-5-4 15,3-4-8-15,1-1-7 0,2 3-7 16,3 0-14-16,0 5 1 16,0 1-114-16,-1 9-106 0,2 7-260 0</inkml:trace>
  <inkml:trace contextRef="#ctx0" brushRef="#br0" timeOffset="59827.7688">21753 5951 575 0,'-7'-14'137'0,"0"-2"3"15,-1-3-68-15,3 0-45 0,4 0-10 16,0-5-4-16,5 1-4 0,2-5-2 16,5-3-2-16,2 0-5 0,3-6-4 15,0-4-9-15,5-2-17 0,-3-8-114 16,-1-7-116-16,-2-3-290 0</inkml:trace>
  <inkml:trace contextRef="#ctx0" brushRef="#br1" timeOffset="66178.9431">21952 6114 435 0,'-1'-2'110'0,"-4"0"4"16,1 2-60-16,-1-1-12 0,3-3-10 15,-3 4-7-15,0 1-4 0,-1-1-4 16,0 0-4-16,0 1-2 0,-2 1-2 16,0 4 0-16,0-4-1 0,1 2 0 15,-3-2 0-15,2 3 0 0,-2-1 0 0,2 1 0 16,1 1 0-16,-3-1 0 0,0 2-1 16,1 1 0-16,-2-1-1 0,1 0 0 15,0 2-1-15,-1 1 0 0,2-1 0 16,1 1 0-16,2 1 0 0,1 0-1 15,-1 0 1-15,1-1 0 0,1-1-1 16,-1-1 0-16,3 1 0 0,-2-2-1 16,2 2 0-16,-1-1 0 0,2 2-1 15,-1-1 0-15,0-1-1 0,0 1 0 16,1-1 0-16,-1 2 0 0,1-1-1 16,0-1 0-16,1 3 1 0,0 0-1 0,0-1 0 15,0 0 0-15,1 1 0 0,0 0 1 16,1 0-1-16,-1-2 0 0,-1-2 0 15,1 3 1-15,0 0-2 0,1-4 2 16,-1 1-1-16,0 2 0 0,1-3 0 16,1 2 0-16,-1 0 0 0,0-1 0 15,0 2 1-15,2-2-1 0,-2 2 0 0,2-2 0 16,-1 0 0-16,2 1 0 0,0-2 0 16,0 1 0-16,0-2 0 0,0-1 0 15,1 1 0-15,0-2 0 0,2 2 0 16,0-2 0-16,1 0 0 0,-1 0 0 15,1 0-1-15,-1 2 2 0,2-1-1 16,-2 0 0-16,-1-1 0 0,1 2 0 16,1-1 0-16,0 0 0 0,-1-2 0 15,0-1 0-15,-1 2 0 0,1-2 0 16,0-1 0-16,-1 1 0 0,2-1 1 16,-1 0-1-16,2 0 0 0,-1 0 1 0,1 0-1 15,-1 1 0-15,0-1 1 0,-1-1-2 16,1 2 2-16,0-1-1 0,-1 0 0 15,1-1 0-15,2 1 0 0,-3 0 0 16,3 0 0-16,-2-1 0 0,1 1 0 16,1-1 0-16,-1-1 0 0,-1 2 0 15,1-1 0-15,0 1 1 0,0-1-2 16,1 1 1-16,-1-1 0 0,1 0 0 0,-2-1 1 16,2 0-1-16,-1-2-1 0,1 1 2 15,-1-2-1-15,0 0 0 0,1 0 0 16,-1-1 0-16,-1-2 0 0,3 0 0 15,-1 0 0-15,1 0 0 0,-1-2 0 16,0-1 0-16,0 2 0 0,0 1 0 16,-3 1 0-16,1-1 0 0,-2 0 0 15,-2-1 0-15,1 2 0 0,-2-4 1 16,1 0-1-16,0-2 0 0,-3-1 0 0,1-1 0 16,0 2 1-16,0-3-1 0,-1 0 0 15,0-1 0-15,-2 1 0 16,1 1 1-16,-1-1-1 0,-1-1 0 0,2 1 0 15,-1 1 0-15,0 2 0 0,0-1 1 16,-1-2-1-16,1 3 0 0,-3-1 1 16,1 2 0-16,-2 0 0 0,-1 1 1 0,0-3 0 15,-1 3 0-15,-1 0 1 0,-1 2-1 16,0-1 0-16,-3-1 1 0,-1-2-2 16,-4 2 0-16,0 0 0 0,-3 0-1 15,-2-3-1-15,-2 0-2 0,-1 2-3 16,-1 2-3-16,-2 2-4 0,-1 1-2 15,-1 4-3-15,1 3-3 0,1 6-3 16,1 1-3-16,4 4-8 0,2 3-80 16,4 0-25-16,2 2-91 0,4 5-194 0</inkml:trace>
  <inkml:trace contextRef="#ctx0" brushRef="#br1" timeOffset="66688.5537">22227 6109 426 0,'-2'1'111'0,"-2"-1"6"16,3 0-33-16,-1-1-47 0,2-2-7 15,1 0 0-15,1-4-1 0,2-1-5 0,2-4-3 16,1-7-1-16,6-3 0 0,3-8-2 16,1-5-1-16,6-6-1 0,3-3-2 15,6-8-2-15,4-3-2 0,6-3-3 16,2-3-2-16,1-6-2 0,0 2 0 15,0-1-2-15,-3 3 0 0,-2 3-1 16,-6 6-4-16,-4 10-4 0,-3 9-4 16,-5 5-6-16,-5 9-7 0,-5 7-12 15,-6 6 6-15,-5 5-116 0,-3 3-107 0,-4 5-265 16</inkml:trace>
  <inkml:trace contextRef="#ctx0" brushRef="#br1" timeOffset="67168.8109">22333 6142 426 0,'-1'2'108'16,"1"-1"7"-16,-2 1-59 0,2-1-13 0,0-1-3 15,-1 0-6-15,1-1-5 0,1 1-5 16,-1 0-5-16,0-2-3 0,4 2-3 16,0-1-1-16,1-1 0 0,3-2 2 15,3-3 1-15,3-1 1 0,4-3 1 16,4-3 2-16,5-5-1 0,7 0-2 0,2-6-2 16,3-3-3-16,5-4-2 15,3-2-3-15,0-3-3 0,4 2 0 0,-2-1-2 16,3 5 0-16,1 1-3 0,0 4-2 15,-2 3-9-15,-6 3-6 0,-3 4-4 16,-4 2-8-16,-6 1-10 0,-6 5 16 16,-8 3-128-16,-8-1-107 0,-3 6-278 15</inkml:trace>
  <inkml:trace contextRef="#ctx0" brushRef="#br1" timeOffset="67631.1726">22501 6251 497 0,'-7'2'119'16,"0"-1"5"-16,3 1-75 0,1-2-13 15,0 0-5-15,-2-3-2 0,3 2-4 16,0-3-3-16,0 3-1 0,1 0-1 16,0 0-1-16,0-2-2 0,2 4-2 0,-2-1-2 15,2 2-2-15,0-5-3 0,4 3-2 16,2 1-1-16,6 1 2 0,5-2 1 15,5-2 2-15,8 0 3 0,7-2 1 16,8-5 0-16,6-1-1 0,5-5-2 16,5-1-3-16,9-1-2 0,1-1-2 15,0-1-2-15,0 2-1 0,-3-3 0 16,0 1-3-16,-8 3-5 0,-10-1-7 16,-3 5-7-16,-7 2-6 0,-10 2-3 0,-4 5-4 15,-9 1-3-15,-7 6-1 0,-10 2-5 16,-9 2 38-16,-6 0-137 0,-11 4-108 15,-7 4-278-15</inkml:trace>
  <inkml:trace contextRef="#ctx0" brushRef="#br1" timeOffset="68062.0186">22455 6419 514 0,'-1'-3'120'0,"0"1"4"0,1 0-81 0,-1-1-9 15,-1-1-4-15,2 2-1 16,-1-2-2-16,0 2-3 0,0 0-2 0,-1 0-1 15,2 1-4-15,0 1-3 0,-1 0-2 16,2 0-3-16,1 0-2 0,0 0-3 16,4 1 0-16,3-1 2 0,7 2 3 15,5 2 2-15,3-4 4 0,8 0 3 16,6 0 2-16,5-2 0 16,6-1 0-16,3-3-3 0,5-1-2 0,5 0-3 15,4 1-3-15,3 0-3 0,0 1-2 16,-2 0-2-16,-2 2 0 0,-1 3-3 15,-9-1-3-15,-5 2-8 0,-6 1-7 16,-6 2-6-16,-6 1-8 0,-5 1-6 0,-11-1-3 16,-4 1-2-16,-8 1-1 0,-7 3-4 15,-9-1-103-15,-8 0-104 0,-10-1-263 16</inkml:trace>
  <inkml:trace contextRef="#ctx0" brushRef="#br1" timeOffset="68485.8894">22261 6698 526 0,'-2'-3'117'0,"0"0"3"0,1-3-85 16,2 1-14-16,0-1-5 0,-1-2 0 15,4 3 1-15,-2-1 0 0,3 1 0 16,1 0 1-16,0 1-1 0,2 1-1 16,0 2-2-16,1 1-1 0,1 2-2 15,1 4-1-15,0 3-1 0,2 3 0 0,1 5 0 16,-1 3 1-16,4 5 0 0,2 1-1 15,-1 6 0-15,4 5-1 0,0 2-1 16,4 3-1-16,0 2-2 0,1 0 0 16,-1 3-1-16,1-1-1 0,0 1 0 15,-1-1-1-15,0-2-1 0,1 0-2 16,-2-3-4-16,4 1-5 0,-5-3-6 16,1-5-4-16,-5-5-7 0,-1-2-9 15,-4-3-8-15,-7-6-106 0,-5-6-108 16,-5-4-266-16</inkml:trace>
  <inkml:trace contextRef="#ctx0" brushRef="#br1" timeOffset="68963.7693">22065 6687 532 0,'-4'-3'125'0,"1"3"2"16,0 2-85-16,0 4-11 0,1 4-8 16,-2 3-2-16,-1 7-4 0,-2 4-1 15,-4 8 0-15,0 5 0 0,-1 4 2 0,-3 3-1 16,-1 3 0-16,0 2-2 0,-1 0-1 15,1 0-2-15,-1-1-2 0,1-2-3 16,0-3-1-16,0-2-3 0,3-2-1 16,-1-4-1-16,2-3-2 0,2-5-3 15,0-5-8-15,2-2-7 0,2-3-9 16,1-8-16-16,2-3-111 0,0-6-117 16,0-9-280-16</inkml:trace>
  <inkml:trace contextRef="#ctx0" brushRef="#br1" timeOffset="69336.9174">21922 6676 488 0,'-1'-4'115'16,"-1"2"4"-16,-2 0-74 0,-1 2-13 15,0 3-4-15,-5-2-2 0,-1 4-2 16,-2 1-1-16,-5 3 1 0,-4 3-1 16,-4 1-1-16,-2 3-1 0,0 3-1 15,-6 2-1-15,-2 2-3 0,-6 0-3 16,-3 4-1-16,-3 2-3 0,-2 1-3 0,-4-2-1 15,0 0-1-15,1 0-2 0,8 2 0 16,3-4-1-16,2-4 0 0,2-3 0 16,5 1 0-16,3-4-3 0,3-5-4 15,4-3-9-15,5-2-7 0,6-1-8 16,3-2-11-16,5-3 14 0,7-4-128 16,4-1-111-16,5-2-271 0</inkml:trace>
  <inkml:trace contextRef="#ctx0" brushRef="#br1" timeOffset="69749.2931">21688 6548 408 0,'-1'-3'106'15,"-1"-1"4"-15,-2 2-33 0,2-1-38 16,-3 0-6-16,-1-1 0 0,0 0-2 16,-3-2 0-16,-1 0-1 0,-2-1-1 15,-3-3-2-15,-1 2-2 0,-2 2-1 0,-5-2-2 16,-3 2 0-16,-2-1-3 0,0 0-1 15,-3-1-2-15,-3-3-2 0,-3-3-1 16,0 2-2-16,-1-4-3 0,-2 2-1 16,-3-2-2-16,-1 4-2 0,-5-1-1 15,1 1 0-15,0 0-2 0,2 3 0 16,-1-2-2-16,3 3-3 0,0 3-5 16,7 2-6-16,8-1-8 0,2 3-5 0,5 0-8 15,7 1-11-15,7 1 13 16,5 0-121-16,4-1-110 0,7 4-270 15</inkml:trace>
  <inkml:trace contextRef="#ctx0" brushRef="#br1" timeOffset="70144.853">21639 6182 387 0,'4'3'102'0,"-1"0"5"0,-2 0-43 0,1-1-17 15,0 1-6-15,0-2-4 0,-1 1-1 0,0 0-2 16,1-1 1-16,-2-2-3 15,-2-1-2-15,0-1-1 0,0-2-1 0,-3-1-2 16,-3-3-1-16,0-2-3 0,-3-2-1 16,-4-3 0-16,-2-3-3 0,-5-2 0 15,-4-3-4-15,-2-4-3 0,-2 0-3 16,-1-5-2-16,-1-3-3 0,-4-1-1 16,2 1-1-16,2-1-4 0,0 1-5 15,2-1-5-15,3 4-7 0,1 4-8 16,6 2-6-16,2 3-6 0,5 3-4 0,3 4-9 15,5 4-106-15,1 2-109 0,8 8-266 16</inkml:trace>
  <inkml:trace contextRef="#ctx0" brushRef="#br1" timeOffset="70526.5411">21895 6014 452 0,'2'0'125'0,"-4"2"5"0,1-4-22 16,-2-1-62-16,0-1-5 0,-1-5-1 16,0 0-2-16,-1-4-5 0,0-3 0 15,-1-6 0-15,1-1-3 0,-1-3-1 16,-1-5-4-16,1-2-2 0,-1-5-5 16,1 0-4-16,0-4-4 0,0-3-4 15,-3-6-3-15,-2 0-2 0,0-5-5 16,0-3-8-16,1 2-11 0,2 1-13 15,2 7-12-15,3 7-13 0,3 9-116 0,4 10-121 16,2 8-280-16</inkml:trace>
  <inkml:trace contextRef="#ctx0" brushRef="#br1" timeOffset="73157.8131">22694 6056 290 0,'1'0'75'0,"-1"0"5"0,0-1-37 0,2 3-16 16,-2-2-3-16,0 0-1 0,2 3-4 15,-2-2-6-15,1-1-5 0,0 4 0 16,2-2-1-16,-2 2 0 0,2 2 0 16,-2-1-1-16,0 2 0 0,0 2 0 15,-1 2 0-15,0 0-2 0,0 2-2 16,-1 2-2-16,1 3-5 0,1 2-7 15,-2 1-9-15,1 2-15 0,3 4-23 16,-3 1-36-16,1 1-60 0,-1 1-122 16</inkml:trace>
  <inkml:trace contextRef="#ctx0" brushRef="#br1" timeOffset="73378.2481">22651 6653 250 0,'-3'3'65'0,"-1"-2"5"15,3 1-23-15,-2-2-14 0,1-2 0 16,1 1 2-16,-1-1-1 0,1-1-4 16,1 2-4-16,-1-3-4 0,2 3-8 15,0-1-7-15,-1 1-4 0,0-2-1 0,3 1-1 16,-2-1 1-16,0 2-1 0,-1-1 1 16,1-1 0-16,1 2-1 0,-1-2-1 15,-1 2-3-15,2 0-43 0,-2 0-51 16,-1-2-77-16,0 2-185 0</inkml:trace>
  <inkml:trace contextRef="#ctx0" brushRef="#br0" timeOffset="121951.4477">2659 9416 439 0,'-8'-6'96'0,"2"-1"1"16,-1 2-76-16,5 1-7 0,0 0-3 16,-1 2-1-16,1-2-2 0,0 3 0 15,0 0-1-15,1-1 0 0,0 2 0 16,-2-1-1-16,3 0-1 0,-1 2-1 15,1-1-1-15,0 0-1 0,0 0-1 16,2 3 0-16,0-2-1 0,0 1 1 16,2 0 0-16,1 0 2 0,2 0 0 0,0 0 2 15,4-1 0-15,2 0 0 0,1 2 1 16,3-2-1-16,3 0 0 16,1 0-1-16,2 2 0 0,0-3 0 0,3-1-1 15,1-1 0-15,1 0 0 0,2-1-1 16,-1 0 1-16,2-1 0 0,0 0 0 15,5 1 0-15,1-1-1 0,0 0 1 16,3 1 0-16,2 0 0 0,-1 1-1 0,2-1 1 16,-1 2 0-16,-1-1 0 0,0-1 0 15,-2 2 0-15,0-1-1 0,4 0 0 16,0 1-1-16,1-1 1 0,3 2-1 16,3 2 0-16,1 2 0 0,1-4 0 15,-2 1-1-15,-1-2 1 0,0 1 0 16,2 0 0-16,0-1 0 0,-1-2 1 15,1 2 0-15,1 1 0 0,4 4 1 16,-3-3 0-16,-2-1 1 0,-2-1-1 0,1-2 1 16,2 2-1-16,1 0 0 0,-1-2 0 15,2 2-1-15,2 3 1 0,3 0-1 16,-1 0 0-16,-2 1 0 0,2-1 0 16,1-1-1-16,3 3 0 0,0-3 0 15,2 4-1-15,1-1 1 0,2-1-1 16,1 0 1-16,-1-1-1 0,-1-1 1 15,2 1-1-15,-1-2 0 0,2 0 0 0,-1 1 0 16,1 0 1-16,-3 0-1 0,1 2 0 16,3 0 0-16,0 1 0 0,0 0 0 15,0 0 1-15,1-2-1 0,1 0 0 16,3 0 0-16,-2-2 1 0,3 0-1 16,1 0 0-16,-1-3 0 0,5 2 1 15,2 0-1-15,1 0 0 0,-2-1 1 16,1 0-1-16,-1-2 0 0,1 2 0 15,1 2 0-15,-2-3 0 0,0 1 0 16,1-2 1-16,0 0-1 0,2 1 0 16,1 0 0-16,-1 0 1 0,1 0-1 0,-1 0 1 15,-1 0-1-15,0-1 0 0,4 3 1 16,-5-1-1-16,0-2 0 0,-2 0 1 16,1-1-1-16,-2 1 0 0,-2 1 0 15,-2-3 0-15,1 1 0 0,-2 1 0 16,0 2 0-16,-2-2 0 0,-2 1 1 15,0-2-1-15,-2 1 1 0,-2 2-1 0,1-3 1 16,-5-1-1-16,0 1 0 0,-1 1 0 16,-9-3 0-16,2 2 1 0,-3 0-1 15,-3 1-3-15,-3 2-7 0,-3 1-13 16,-6-1-110-16,2 4-109 0,-16-1-275 16</inkml:trace>
  <inkml:trace contextRef="#ctx0" brushRef="#br0" timeOffset="131491.5563">1416 7572 261 0,'15'-20'60'0,"-4"-4"4"16,-4 4-43-16,-1-2 4 0,-1 2 2 15,-2 3 2-15,-2 1-1 0,-2 2-3 16,-4 5-4-16,-1 2-5 0,-5 6-5 15,-3 5-2-15,-6 2-3 0,-4 5 0 16,-5 5 2-16,-6 4 3 0,-2 4 4 16,-2 2 3-16,-4 2 1 0,5 1 2 0,2 2 1 15,4 1-2-15,6 1-4 16,7 1-4-16,4 2-3 0,9 3-4 0,6 5-2 16,7 3-1-16,9-1 0 0,5-1-1 15,6-2 1-15,6-5 0 0,6-6-1 16,4-9 1-16,2-9 0 0,2-9 0 15,-3-9 1-15,0-7 2 0,-1-9 2 16,-2-11 4-16,0-9 2 0,-6-5 2 16,-3-4 1-16,0-7 1 0,-7-1-2 0,-7 0-1 15,-7-1-3-15,-7-1-2 16,-10-2-1-16,-9 5-3 0,-11 4 0 0,-6 10-3 16,-9 6-1-16,-8 15-7 0,-9 16-8 15,-6 19-1-15,-7 13-122 0,-3 16-114 16,-6 9-286-16</inkml:trace>
  <inkml:trace contextRef="#ctx0" brushRef="#br1" timeOffset="165709.1518">9525 14981 635 0,'-37'-30'133'0,"-3"3"1"0,-7 7-114 0,-3 9-12 15,-3 2-8-15,-4 2-1 0,-3 3-2 16,-4 0 0-16,-4 1 0 0,-4-1 0 16,-1 2 3-16,-5 0 0 15,-2 4 0-15,-2-1 2 0,-5 2-1 0,-1 5 0 16,0 3 1-16,-1 4-1 0,2 4 0 15,-2 7 0-15,-2 2-1 0,4 3 1 16,4 2-1-16,1 1 0 0,2 2 0 16,4-1 1-16,3 2-1 0,3-4 0 0,1 5 0 15,7-1 0-15,4 2 0 0,3 2 1 16,6 1-1-16,6 1 1 0,7 3-1 16,6-1 1-16,5-1-1 0,5-1 1 15,5-2 0-15,3-3-1 0,6-4 1 16,5 0 0-16,3-4 0 0,5 0 0 15,6 0 0-15,4 0 0 0,2 3 1 16,7 1-1-16,4 0 0 0,4 1 0 0,5-2 1 16,2-2-1-16,6-1 0 0,6-4 0 15,0-4 0-15,2-2-1 0,6 0 1 16,1 1 0-16,8-3 0 0,0-1-1 16,5-3 1-16,6-2 0 0,2 2-1 15,3-1 1-15,4-2-1 0,1 0 1 16,2-1-1-16,3 0 0 0,4 1 1 15,4-5-1-15,0-1 1 0,0-3-1 16,4-1 1-16,5 2-1 0,0-2 0 16,-3-2 0-16,1 1 1 0,3-4-1 15,3 1 0-15,-3-4 0 0,-1-2 0 0,0 0 0 16,2 0 1-16,0-2-1 0,-6 3 0 16,0-2 0-16,-1 0 1 0,-1 3-1 15,-2-4 0-15,-4-3 0 0,-3-1 0 16,-2-4 0-16,-5 1 0 0,-4 1 0 15,-5-3 0-15,-5 0 0 0,-4-2 1 16,-5-1 0-16,-7-1 0 0,-1-8 1 16,-7-5 1-16,-5-1 1 0,-7-1 0 0,-3 1 2 15,-4 0 0-15,-6-1-1 0,-5-2 1 16,-6 2-1-16,-5-3 0 16,-6-3-1-16,-7-9 0 0,-5 0 0 0,-9 0 2 15,-5 2-1-15,-9-5 0 0,-6 4 1 16,-8 5-2-16,-8 6 0 0,-11 0-1 15,-9 3-2-15,-8-2 0 0,-13 0 0 16,-11 3-1-16,-13 4 0 0,-14 1 0 16,-9 5-2-16,-11 11-5 0,-13 5-6 0,-8 15-6 15,-10 12-7-15,-5 7-9 0,-8 8-33 16,-5 6-81-16,-3 1-102 0,-2 9-238 16</inkml:trace>
  <inkml:trace contextRef="#ctx0" brushRef="#br1" timeOffset="166740.4589">15504 15015 597 0,'-45'-38'132'0,"-4"0"0"0,-5 3-104 16,-3 10-10-16,-4 8-8 0,-1 5-5 16,-7 4-3-16,-3 2-1 0,-4 3 0 15,-4 3-1-15,-3 2 1 0,-7 2-1 16,-4 2 0-16,-1 0 0 0,-5 3 0 15,1 4 0-15,-5 2-1 0,-3 3 1 16,1 3 0-16,3 7 0 0,3 6 0 16,-1 4 0-16,2 0 0 0,11 3-1 0,2 0 1 15,4 3 0-15,5 2 0 0,4-2 0 16,10 10 1-16,6 5-1 0,8 4 0 16,9 2 0-16,12 3 1 0,7-5-1 15,9 3 1-15,4-6-1 0,11 3 0 16,5-2 1-16,10 2-1 0,8-7 0 15,11-1 0-15,6-2 1 0,10-3-1 16,8-8 1-16,9-6-1 0,5-4 1 16,4-1-1-16,4-1 0 0,11 0 1 15,6-4-1-15,3-2 0 0,5-3 1 0,4 1-1 16,8-2 1-16,2-3-1 0,1-10 0 16,0 5 1-16,3-2-1 0,1-3 0 15,2-4 0-15,-2-1 1 0,2 0-1 16,-2 3 0-16,1-13 0 0,-2 0 1 15,-2-5-1-15,-2-1 0 0,1-8 0 0,-6-4 0 16,0-4 0-16,-5 1 0 16,-1-9 0-16,-5-2 1 0,-5-1-1 0,-7 0 0 15,-5-11 1-15,-4-2 0 0,-9-5 0 16,-5 2 1-16,-9-2 0 0,-6-6-1 16,-6 0 1-16,-9 2 1 0,-11-5 0 15,-11-3 1-15,-8-4 1 0,-12 2 1 16,-10 1 1-16,-11-2 0 0,-15-2 1 15,-13-1-1-15,-12 1-1 0,-16 3-1 16,-16 4-2-16,-16-1 0 0,-14 6-2 16,-13 11-2-16,-15 13-4 0,-11 11-3 15,-12 12-3-15,-10 6-4 0,-8 18-3 16,-12 8-4-16,-4 9-5 0,-3 14-4 0,-2 13-29 16,3 13-74-16,-1 6-95 0,8 10-226 15</inkml:trace>
  <inkml:trace contextRef="#ctx0" brushRef="#br1" timeOffset="167789.8013">17635 16339 532 0,'-26'9'117'0,"12"-2"1"15,-1 2-88-15,8-2-12 0,2 2-10 16,5 0-2-16,1 1-1 0,5-2 2 16,6-2 1-16,6-1 2 0,2-2 0 15,9 0 1-15,1-2 2 0,8-2 1 16,6-3 0-16,8 2 1 0,2-3 0 15,4 1-1-15,2-1-1 0,3-1-1 16,4 0-1-16,1 1-1 16,-1-2-1-16,5 1-1 0,2-1 1 0,1 4-1 15,-1-2 0-15,0 4-1 0,-2 1 0 16,-1 1-2-16,-4 3-1 0,-2 0-1 16,-3 1-1-16,-6 1 0 0,-6-2-1 0,-5 0 1 15,-5-2-1-15,-8-2 0 0,-6 0 0 16,-6 0-1-16,-5-1 1 0,-7 1 0 15,-6 2 0-15,-7 0 0 0,-6 1 0 16,-9 1 0-16,-4 1 1 0,-7 1-1 16,-5-1 0-16,-6 0-1 0,-6-1 1 15,-2-3-1-15,-3-1 0 0,-5-4 0 16,-2 2 0-16,1 0 0 0,-4 0-1 0,-3-2 1 16,-3 1 0-16,-1 1 0 0,2 0 0 15,-2 1 0-15,-1-3 0 0,7 3 1 16,2 1-1-16,0 1 0 0,5-2 0 15,3 2-1-15,6-1 1 0,4 0 0 16,5-1 0-16,7 0 0 0,7-1 0 16,7 2 0-16,6 0-1 0,4 0 1 15,7 0 0-15,6 3 0 0,7-2 0 16,6 0 0-16,6 0 1 0,8-1 0 16,7 0 1-16,6-1 0 0,6-2 0 0,1-4 0 15,3 0 0-15,4-1 0 0,-2-1 0 16,0 0 0-16,-1 2-1 0,1 1-3 15,-3 5-10-15,-4 3-15 0,-3 4-15 16,-6 3-117-16,-4-1-126 16,-5 3-304-16</inkml:trace>
  <inkml:trace contextRef="#ctx0" brushRef="#br1" timeOffset="168460.8068">20280 16323 375 0,'-37'3'104'0,"2"0"2"15,0 1-19-15,3 1-44 0,5 0-15 16,4 2-7-16,4-2-3 0,3 0-3 15,5-1-1-15,5 1 0 0,6 0-1 16,6 1 1-16,5-3 0 0,6 2-1 16,4-1 1-16,6 0-1 0,6-2-1 15,7 0-2-15,7 0-1 0,5-2-3 16,10 1-1-16,7-2 1 0,5-1-2 16,7 0 1-16,6-3 1 0,7 0 2 0,4 0 0 15,6-4 1-15,3 0 0 0,10 2 0 16,2-1 0-16,4-2-1 0,0 3-2 15,5 1 0-15,0 1-2 0,5-1 0 16,-5 1 0-16,4 3-1 0,1-1 0 16,2 2-1-16,-4-2 0 0,1 5 0 15,-5-1 0-15,2-1 0 0,-5 1 0 16,-1 3-1-16,-5 1 1 0,0-3 0 16,-6 2-1-16,-2 1 0 0,-4 1 0 15,-5-1 0-15,-7-3-1 0,-4-1 1 0,-5 3 0 16,-9-3-1-16,-7-1 2 0,-5 0-1 15,-5 2 1-15,-6-2 1 0,-9 1-1 16,-6-1 1-16,-4-1 0 0,-7 1 0 16,-6-2-1-16,-8 0 0 0,-4 1 0 15,-4-1-6-15,-9 1-11 0,-3 1-14 16,-12 3 39-16,-6-5-169 0,-8 2-129 16,-9-1-333-16</inkml:trace>
  <inkml:trace contextRef="#ctx0" brushRef="#br1" timeOffset="170108.6478">5128 16890 199 0,'-23'0'60'0,"1"0"11"0,4-1-18 0,2-1 4 15,-1-1 1-15,2 0 1 0,-1-3-5 16,4 1-2-16,2 0-7 0,-1-3-6 15,3 3-8-15,0-1-7 0,3 3-4 16,2 0-3-16,0 1-4 0,2-1-4 16,2 1-2-16,4-1-2 0,3 1-1 15,3 1-2-15,2-3 1 0,2 0-1 16,2 1 2-16,5-1 1 0,1 2 0 0,5-1 1 16,2 1 1-1,7 0 0-15,5 2-1 0,4 0 0 0,2 2-1 0,2 0-1 16,1-2 0-16,-1 1-2 0,1-1 1 15,1-1 0-15,6 1 1 0,3-2 1 16,3 0 1-16,2-2 2 0,4-5 0 16,2 2 2-16,2-2-1 0,0 1 1 15,3-1-2-15,2 0 0 0,-2 2-2 16,1 1-1-16,3 1-1 0,-2 0-1 16,3 3 0-16,-1-3 0 0,-2 1-2 15,3 0 1-15,3 3 0 0,-2 1-1 0,5 3 1 16,-6-2-1-16,2 1-1 0,-4 0 1 15,1 1 0-15,-1 1-1 0,2 0 1 16,-2-2-1-16,-1-3 0 0,0 0 1 16,0-1-1-16,3 1 1 0,2 0-1 15,1 0 0-15,-3-2 0 0,-1 0 1 16,-1 0-1-16,3 2 0 0,-1 0 0 0,0 1 0 16,-4-3 0-16,1 3 0 0,-2 0 0 15,3 1 0-15,0 1 1 0,0 0-1 16,0 1 0-16,-2-2 0 0,1 0 1 15,0 0-1-15,1 0 0 0,1 1 0 16,0-1 0-16,-3-1 0 0,1-1 1 16,0-2-1-16,2 2 0 0,-1 0 0 15,-1 1 0-15,-2-1 1 0,2 1-1 16,-2 0-1-16,-1 0 2 0,0 0-1 16,0 0 0-16,0 0 0 0,0-3 0 0,-2 1 0 15,2-1 0-15,0 1 0 0,-3-1 0 16,-2 1 0-16,-3-2 0 0,0 2 0 15,-3 0 0-15,-3 2 0 0,-2-1 0 16,-1 0 0-16,-4 1 0 0,-6-1 0 16,-4 0 1-16,-2-1-1 0,-4 4-1 15,-3-1 2-15,-2 0-1 0,-6 0 0 16,0 2 0-16,-5-1 0 0,-5 2-6 16,-3-1-11-16,-7 2-11 0,-4 4 4 0,-8 0-129 15,-13 3-120-15,-5 1-296 0</inkml:trace>
  <inkml:trace contextRef="#ctx0" brushRef="#br0" timeOffset="192954.1313">18251 8532 309 0,'8'-63'95'0,"-3"8"7"0,-3 2-38 15,-1 13-1-15,-1 4-6 0,1 7-7 16,1 4-10-16,-2 5-6 0,0 5-4 0,-2 4-5 16,0 5-3-16,1 6-4 15,-3 2-4-15,0 11-2 0,0 6-1 16,-1 13-1-16,2 12 3 0,2 12 1 0,-4 14 3 16,1 12 0-16,2 11 2 0,1 12-2 15,-2 6-1-15,-2 5-3 0,1 2-3 16,2 1-2-16,1 0-1 0,-1-6-2 15,-3-6-2-15,2-5-1 0,3-7 0 16,-1-4-1-16,-1-8 0 0,-2-6-2 16,1-6-2-16,1-4-5 0,1-9-9 15,-2-7-6-15,1-7-7 0,2-8-14 0,2-5-115 16,0-8 3-16,-1-9-93 16,2-8-181-16</inkml:trace>
  <inkml:trace contextRef="#ctx0" brushRef="#br0" timeOffset="193255.3245">17635 9207 95 0,'-1'-8'0'0,"1"2"-14"0,-2 1-66 15</inkml:trace>
  <inkml:trace contextRef="#ctx0" brushRef="#br0" timeOffset="193571.9993">17532 9131 207 0,'-22'-8'71'16,"-1"2"13"-16,-2 1-17 0,2 2 1 0,-2-2 0 16,0 3-3-16,1 1-6 0,1 2-10 15,1-3-9-15,3 0-9 0,-1 0-5 16,2 2-4-16,3-2-5 0,3 1-2 15,1-2-1-15,4 2-4 0,3 2-1 16,4 0-2-16,5-2-1 0,2 2-2 16,5 3 0-16,8-1-1 0,3-1 1 0,7 2 1 15,8-2 1-15,7 3 1 0,6-3 0 16,6-3-1-16,6-1 1 0,7 1-2 16,7-2-1-16,5-1-1 0,3-2-1 15,4 0-1-15,6 0 1 0,0 2-2 16,4-2 1-16,-1-1 1 0,-1 0-1 15,-1-2 2-15,-2 2-1 0,0-3 1 16,-3-1 0-16,-8 0 0 0,-4 0 0 16,-9 2-2-16,-6-2 0 0,-5 5-3 15,-12 1-6-15,-9 1-9 0,-8 1-12 16,-8 2-119-16,-12-1-117 0,-10-1-293 0</inkml:trace>
  <inkml:trace contextRef="#ctx0" brushRef="#br0" timeOffset="195064.5065">18381 8609 340 0,'-5'-5'88'0,"-2"-1"5"0,1 1-47 16,-2 0-7-16,1 0-6 0,-1 1-3 15,-1 1-4-15,0 0-4 0,0-2-1 16,-2 0-3-16,1 1-1 0,0 0-1 0,-1-1-2 16,-1 4 0-16,-1-3-2 0,2 3 0 15,0-2 0-15,-1 3-1 0,-1 0 0 16,0 3 0-16,2-3-1 0,-1 4-1 15,-3-2-1-15,3 5-1 0,-5-2-1 16,1 4 0-16,-3-3 0 0,-5 1 0 16,0 2 1-16,-3-1 0 0,-4 1 1 15,3 3 1-15,0-2-1 0,1 1 0 16,4 1 0-16,2 1-2 0,-1-2 0 16,3 3-1-16,0 1 0 0,-2 0-1 0,1 1 1 15,2 2-1-15,-2 2 0 0,4 0-1 16,1 0 0-16,0 2 0 0,3 3 0 15,1 0-1-15,0 2 1 0,3 1-1 16,0 2 0-16,0-1 1 0,2 2-2 16,1-1 1-16,2-1-1 0,-1-1 0 15,3 0 0-15,-1-1 0 0,5-1-1 16,-1-1 1-16,3 1-1 0,3 0 0 0,1 0 1 16,1-2-1-16,2 1 0 0,3-1 1 15,5 3-1-15,-1-3 0 0,3 2 0 16,0-1 1-16,4-2-1 0,0 0 0 15,2-2 0-15,-1-5 1 0,4 2-1 16,2-4 0-16,2-2 0 16,2-1 0-16,-2-1 0 0,2-4 0 0,0 0 0 15,-3-6 0-15,-2-1 0 0,1-3 0 16,0-2 1-16,0-2-1 0,0-5 0 16,3 0 0-16,1-3 0 0,3-4 0 0,-1-3 0 15,1-4 0-15,-3 1 0 0,1 1 0 16,-4-4 1-16,-4 3-1 0,-4-1 0 15,-4 1 0-15,0 3 0 0,-2-3 0 16,-2-1 0-16,-1 1 0 0,-2 2 0 16,-2-2 1-16,0-1-2 0,-1-2 2 15,-4-2-1-15,-2-2 0 0,-1-5 0 16,-2-5 0-16,-3-1 0 0,-3-3 0 0,-3 0 0 16,-2-1 1-16,-5 5 0 0,-1 5 3 15,-3 5 1-15,-4 2 3 0,-4 4 1 16,-2 8 1-16,-7 0 0 15,-6 5 0-15,-6 1-3 0,-2 4-1 0,-3 4-3 16,0 2-5-16,-6 6-5 0,5 3-9 16,3 7-10-16,4 3-9 0,1 5-16 15,3 5-113-15,2 6-119 0,2 0-283 16</inkml:trace>
  <inkml:trace contextRef="#ctx0" brushRef="#br0" timeOffset="196069.3982">17917 8819 418 0,'-5'-6'112'0,"0"-1"5"15,3 2-46-15,-1 1-21 0,1 2-11 16,1-2-5-16,-1 2-4 0,2 1-4 16,2 2-2-16,-2-4-2 0,0 3-2 15,2 2-1-15,-1-2 0 0,2 2-2 16,0 0-2-16,3 3-1 0,-1 0-2 16,2 3 0-16,1-1-3 0,1 3-2 15,-1-2-1-15,-2 3-1 0,5-1-2 0,0 1 0 16,2 0-2-16,-2-1 0 0,0 1 0 15,1 0 0-15,1-2-1 0,-3-1 1 16,-1 0-1-16,-2-1-1 0,1-1-3 16,-2-1-6-16,-3 0-8 0,1 0-8 15,-3-3-7-15,2 1-14 0,-2-2-111 16,-2-1-112-16,-2-1-271 0</inkml:trace>
  <inkml:trace contextRef="#ctx0" brushRef="#br0" timeOffset="196305.8193">18101 8786 505 0,'-4'-3'136'0,"-1"1"6"16,-2 4-44-16,-3 1-44 0,3 3-12 15,-6 6-8-15,1 0-8 0,-3 4-6 16,-2 2-6-16,0 0-4 0,0 4-5 0,1 1-2 15,0-3-3-15,3 1-7 16,3-1-10-16,2-1-10 0,4-1-12 0,1-3-117 16,1-2-120-16,2 1-290 0</inkml:trace>
  <inkml:trace contextRef="#ctx0" brushRef="#br0" timeOffset="196685.9137">17863 9358 440 0,'0'-1'123'0,"-1"0"4"15,1 1-28-15,0 0-49 0,1 0-13 16,2 1-7-16,0 0-5 0,2 2-4 16,1 1-3-16,2-1 0 0,1 6-2 15,0-3-1-15,1 1 0 0,1 3-3 16,0 0 0-16,1 0-2 0,0 2-3 0,-2-2-2 15,2 1-2-15,-1 1-1 0,0 0-2 16,-2-1-4-16,-2-1-7 0,1-1-7 16,-2-1-9-16,-3-2-12 0,1 0-116 15,-3-2-118-15,-2-3-284 0</inkml:trace>
  <inkml:trace contextRef="#ctx0" brushRef="#br0" timeOffset="196875.5203">18079 9341 495 0,'-3'0'137'0,"-4"1"7"15,-2 2-27-15,-3 2-62 0,0 2-13 16,-3 2-7-16,-2 2-7 0,-4 2-8 16,3 1-6-16,-1 0-6 0,3 4-6 15,3-1-13-15,-1-1-12 0,5 0-17 0,1-2-118 16,2-1-123-16,3 1-302 0</inkml:trace>
  <inkml:trace contextRef="#ctx0" brushRef="#br0" timeOffset="197703.0036">18913 8470 457 0,'-4'-1'121'0,"0"1"6"15,-2 1-54-15,1 1-19 0,-1 0-9 16,1 2-5-16,1 2-6 0,-1 2-5 16,1 1-4-16,1 1-4 0,2 2-3 15,1 1-3-15,1 0-4 0,1-2-2 16,0-1-1-16,3-1-1 0,0-1-1 16,1-3 0-16,1-2-1 0,2-1-1 15,0-4 1-15,2 1 0 0,-2-6 0 16,0 1 1-16,-2-4 0 0,-1-2 1 15,-1-1-1-15,-2-1 0 0,-3-2-1 0,-4 1-1 16,-2 1-1-16,-1 3-1 0,-3 0-5 16,-2 4-7-16,-1 5-10 0,0 5-8 15,1 5-9-15,-1 4-13 0,2 4-117 16,2 5 3-16,0-1-93 0,2 6-181 16</inkml:trace>
  <inkml:trace contextRef="#ctx0" brushRef="#br0" timeOffset="198391.7178">18866 9488 525 0,'-2'-6'137'0,"-2"4"7"0,-1 2-54 15,0-2-38-15,-1 2-11 0,1 3-5 16,0 1-7-16,-1 7-7 0,1-2-7 15,2 1-4-15,-1 6-4 0,2 0-2 0,0-1-2 16,4-1-2-16,-1 1 0 0,1-4 0 16,4-1-1-16,1-4 0 0,-1-2 0 15,2-3 1-15,0-3-1 0,0-3 0 16,-2-4 1-16,2-3 0 0,-2 0 1 16,0-4 0-16,-1 0 0 0,0-1 1 15,-4-1 0-15,-1 5 0 0,-1 1-1 16,-3 3-2-16,0 3-8 0,-2 4-16 15,0 2-16-15,0 4-123 0,0 3-130 16,-3 1-318-16</inkml:trace>
  <inkml:trace contextRef="#ctx0" brushRef="#br0" timeOffset="201958.7983">16510 8262 524 0,'3'-16'132'0,"0"0"6"0,0 2-71 0,0 0-14 16,-2 3-4-16,-1 1-1 0,0 5-3 16,0 2-3-16,-1 3-5 0,0 2-4 15,-2 4-7-15,1 5-5 0,-1 5-5 16,0 7-6-16,-1 7-1 0,0 5-2 15,0 6-2-15,0 2-1 0,0 0-1 16,-1 1 0-16,0-4-1 0,0-1-1 16,0-3-4-16,0-6-6 0,2-1-13 15,0-2-12-15,5-4-14 0,1-4-9 16,3-3-125-16,0-6-128 0,8-3-299 0</inkml:trace>
  <inkml:trace contextRef="#ctx0" brushRef="#br0" timeOffset="202201.7123">16743 8167 617 0,'-4'6'143'0,"-4"2"4"0,1 8-99 15,-2 4-14-15,3 6-3 0,1 5-1 16,3 6-5-16,2 5-5 0,3 1-3 15,2-2-3-15,0 1-3 0,-1-3-3 16,0-3-5-16,-3-5-8 0,-1-2-7 16,-1-5-12-16,-3-2-12 0,2-3 6 15,-1-5-135-15,-1-1-124 0,1-6-297 16</inkml:trace>
  <inkml:trace contextRef="#ctx0" brushRef="#br0" timeOffset="202378.2847">16512 8447 567 0,'-10'-6'151'16,"6"1"4"-16,1 1-33 0,5 4-80 15,2 4-13-15,3 0-7 0,6 4-7 16,2 1-6-16,3 2-2 0,4-1-6 16,1-2-5-16,5-2-6 0,3-1-10 15,4-1-7-15,1-4-9 0,3-2-8 0,0-5-115 16,3-1-113-16,-2-3-275 15</inkml:trace>
  <inkml:trace contextRef="#ctx0" brushRef="#br0" timeOffset="202574.7593">17073 8265 603 0,'-17'0'144'16,"-6"2"6"-16,-3 2-95 0,0 3-10 15,0 7-3-15,1-2-4 0,3 5-6 16,4 2-6-16,6 1-6 0,5 2-4 15,4-2-6-15,6 1-4 0,4-1-3 16,2-2-4-16,5 0-5 0,6-1-5 16,3-2-8-16,1-2-14 0,0-2-10 15,2-3 10-15,0 0-135 0,-4-4-121 16,-2-4-297-16</inkml:trace>
  <inkml:trace contextRef="#ctx0" brushRef="#br0" timeOffset="202919.8358">17112 8296 662 0,'1'-7'151'16,"1"0"3"-16,1 3-113 0,3-1-9 16,3 1-6-16,1 1-4 0,0 3-7 0,1 0-5 15,1-1-1-15,3 1-3 0,-1 0-2 16,1 1-1-16,1 0-1 0,0 1 0 15,0 1-1-15,0-1 0 0,-4 2 0 16,-1 2 0-16,-4 2 0 0,-3 0 0 16,-4 2 0-16,-4 1-1 0,-3 1 1 15,-3 2-1-15,-1-1 0 0,-2 1 0 16,-1-1 0-16,1 4 0 0,-1-1-1 16,3 0 1-16,3 1 1 0,0-2-1 15,3 0 0-15,3-1 0 0,2-3 0 0,5 2 1 16,1-4 0-16,1 0-1 0,4-2 0 15,3 1-1-15,0-1-3 0,5-3-7 16,0-2-10-16,1 1-12 0,0-5-14 16,-1 0-117-16,-3-3-124 0,1-2-291 15</inkml:trace>
  <inkml:trace contextRef="#ctx0" brushRef="#br0" timeOffset="203140.2465">17415 8169 573 0,'8'-5'142'0,"2"1"6"0,2 3-54 16,4 2-53-16,1 3-4 0,3 5 1 15,0 3 2-15,-2 5-2 0,0 1-2 0,-2 6-1 16,0 3-3-16,-1 3-4 16,-3 5-3-16,-2 1-6 0,-4 2-5 0,-3 4-2 15,-7 0-7-15,-2-1-9 0,-5-2-14 16,-5 1-22-16,-6-4-24 0,-3 0-131 15,-4-3-148-15,-1-1-349 0</inkml:trace>
  <inkml:trace contextRef="#ctx0" brushRef="#br0" timeOffset="207852.2026">20871 8338 518 0,'2'-20'125'0,"-1"1"4"0,-1-2-77 0,0 0-12 15,1 5-4-15,0 2-2 0,2 0-2 16,-2 3-1-16,0 3-2 0,-1 4-4 15,1 3-2-15,2 1-1 0,-2 2-2 16,0 7-2-16,2 3-2 0,-2 5-2 0,2 4-1 16,-3 6-2-16,0 5-3 0,0 3-2 15,-2 1-2-15,1 0-3 0,0 0-4 16,0-2-8-16,-1-3-8 0,2-4-13 16,0-4-11-16,0-5-14 0,3-3-115 15,-2-5-121-15,4-4-283 0</inkml:trace>
  <inkml:trace contextRef="#ctx0" brushRef="#br0" timeOffset="208066.2168">21141 8245 622 0,'0'-1'146'0,"-4"3"5"15,2 4-100-15,-1 3-13 16,0 4-6-16,1 5-7 0,1 4-4 0,-2 1-6 15,0 5-4-15,3 1-3 0,0 3-3 16,0-1-3-16,-1-3-3 0,1 0-9 0,1-3-10 16,0-2-11-16,1-3-12 0,-2-4-119 15,-2-2-122-15,1-4-291 0</inkml:trace>
  <inkml:trace contextRef="#ctx0" brushRef="#br0" timeOffset="208237.2477">20996 8436 647 0,'-11'-6'152'0,"4"2"2"0,0 3-105 0,3 2-15 15,4 4-10-15,4 0-5 0,3 2-7 16,5 1-7-16,4 0-10 0,5 2-12 16,1-1-10-16,3-1-12 0,0 2-119 15,1-3-121-15,-1 0-291 0</inkml:trace>
  <inkml:trace contextRef="#ctx0" brushRef="#br0" timeOffset="208367.8829">21383 8561 496 0,'-7'7'140'0,"0"1"4"16,-3-1-12-16,1-1-92 0,1 2-15 16,0-4-4-16,2 1-11 0,1-1-13 15,1-2-13-15,1 0-15 0,3-2-115 16,1-3-115-16,2-2-289 0</inkml:trace>
  <inkml:trace contextRef="#ctx0" brushRef="#br0" timeOffset="208504.5163">21403 8241 531 0,'0'-22'140'0,"-4"8"6"0,1 1-54 0,-2 8-43 16,0 4-14-16,-1 2-8 0,1 2-10 15,1 4-13-15,2 2-19 0,2 3 47 16,0 1-182-16,2 5-130 0,3 1-347 15</inkml:trace>
  <inkml:trace contextRef="#ctx0" brushRef="#br0" timeOffset="208924.082">21779 8186 549 0,'-11'4'138'0,"-5"0"7"0,0 4-73 0,3 4-21 16,-1 3-8-16,3 2-4 0,0 6-5 16,3 1-4-16,3 4-5 0,0 0-4 15,2 1-2-15,3 2-4 0,4 0-3 16,1-3-3-16,2-2-3 0,3-3-3 15,2-4-1-15,3-3-5 0,3-3-7 16,1-4-10-16,0-4-13 0,2-1-12 0,1-3 9 16,-2-4-137-16,1-1-125 15,-4-2-296-15</inkml:trace>
  <inkml:trace contextRef="#ctx0" brushRef="#br0" timeOffset="209347.8941">21892 8304 528 0,'-1'-5'131'15,"-3"0"4"-15,4 1-63 0,0 2-35 16,2 1-11-16,1-1-4 0,-1 1-4 15,2 1-6-15,3 0-1 0,2 1-3 16,1 1-1-16,1-1-2 0,3 1 0 0,2 1 0 16,0-3-1-16,0 2-1 0,-1 2 0 15,-2 1-1-15,-2 0 0 0,-1 2 0 16,-2 0 0-16,-4 3-1 0,-1-1 1 16,-4-1-1-16,-4 2 1 0,0 0-1 15,-5 1 1-15,-1-1 0 0,0 2 0 16,-1 1 1-16,-2 0 0 0,2 0 2 15,1 1 1-15,0-2 2 0,2 1 0 16,2-3 0-16,2 1-1 0,3 0 0 16,2-2-2-16,2-1-2 0,3 1-1 0,4-2-2 15,3 2 0-15,1-3-3 16,4-1-4-16,3-1-11 0,1-1-11 0,1-4-14 16,0-1-117-16,-1-3-122 0,-2-3-293 15</inkml:trace>
  <inkml:trace contextRef="#ctx0" brushRef="#br0" timeOffset="209552.3498">22226 8194 586 0,'5'6'132'0,"-1"1"6"0,-1 4-100 0,2 4-4 15,-1 3 4-15,0 4 1 0,-2 4-2 16,1 1-8-16,-3 3-6 0,0 1-7 15,-3 3-6-15,-1-1-7 0,-3 2-9 16,-3-2-12-16,-3 0-14 0,-4-1-99 16,-5-5-30-16,-8-3-111 0,-5 2-230 15</inkml:trace>
  <inkml:trace contextRef="#ctx0" brushRef="#br0" timeOffset="210266.2608">21424 8606 314 0,'-1'-3'99'0,"-4"-1"6"16,5 3-1-16,-3-3-50 0,2 2-13 16,1-1-8-16,-1 1-7 0,1 0-6 15,0 0-5-15,0 1-3 0,0 0-2 16,0-1-3-16,-1 1-1 0,1 0 0 15,-2 1-2-15,2 0 2 0,-1 0 0 16,1-1 1-16,0 1 1 0,-1 1 1 16,0-2 2-16,1-1 1 0,0 2 2 15,-1 0-1-15,-1 2 0 0,0-2 0 16,1 1-1-16,1 0-1 0,-3 2-1 16,2-1-1-16,0 0 0 0,-1 3 0 0,1-1-1 15,0 1 0-15,0 0 0 0,0 1 1 16,-1 0-1-16,1-2 2 0,1 2 0 15,-1-1 2-15,0-2 0 0,-1 1 1 16,2-1 1-16,0-2 0 0,-1-1 1 16,0 0-1-16,1-1-2 0,0-1 0 15,0 0-2-15,-1-2-2 0,1-1-2 16,0 0-1-16,0-1 0 0,-1 0 0 0,-1 0 0 16,1 1 1-16,0 0 0 0,1 3 2 15,-1 1-1-15,1 3-1 0,-3 3 1 16,1 2-1-16,-1 3 0 0,0 4-1 15,-2 2 0-15,1 1 1 0,0 1 1 16,2 0-1-16,0-2 1 0,-1-2 1 16,2-3-1-16,0-3 0 0,1-1-1 0,0-5-1 15,0-3-2-15,1-3 0 0,0-5-1 16,2 0-1-16,1-2 1 16,0-4-1-16,2 0-2 0,0 2 0 0,-1-2-2 15,1 4-4-15,-1 1-4 0,0 3-9 16,0 6-12-16,-3 2-13 0,2 6-19 15,-1 3-130-15,2 2-141 0,2 4-335 16</inkml:trace>
  <inkml:trace contextRef="#ctx0" brushRef="#br0" timeOffset="211013.7847">23014 8653 421 0,'1'-64'110'0,"-1"-1"6"0,-2 3-52 16,0 5-11-16,2 7-10 0,-1 10-4 15,-3 9-2-15,1 12-3 0,-2 9-5 16,2 10-4-16,0 12-3 0,-2 10-4 15,0 14-5-15,0 13-3 0,1 13-1 16,-2 14 0-16,-1 18-1 0,0 10 1 16,0 8 0-16,0 4 1 0,0 8 1 15,2 2-1-15,1-1 1 0,2-6-1 16,-1-5 0-16,0-4-2 0,3-6 0 0,-2-9-2 16,1-10-2-16,0-8-1 0,0-8-1 15,1-5-1-15,0-13-1 0,0-6-5 16,1-7-9-16,-1-8-14 0,1-9-13 15,2-13-126-15,-2-10-132 0,1-9-318 16</inkml:trace>
  <inkml:trace contextRef="#ctx0" brushRef="#br0" timeOffset="211568.0563">21981 9253 484 0,'-34'-13'117'0,"0"0"4"0,3 1-65 0,3 2-25 16,1 0-12-16,2 2-4 0,1-2-5 15,2 4-2-15,1 0-3 0,1 1 1 16,3 0 1-16,3 3 2 0,1-1 1 16,4 4 1-16,-1-2 1 0,2 1 0 0,1 0-2 15,3 0-1-15,3 1-3 0,1 1-1 16,4-1-2-16,1 1-1 0,3 2 1 15,7 0 1-15,2-1 1 0,9 0 1 16,6 2 1-16,6-2 0 0,11 1 0 16,11 0-2-16,6-1 0 0,9 1 0 15,4-2-2-15,8 0 0 0,10-1 0 16,3 0 0-16,4-1 1 0,2 1-1 16,7 2 1-16,4 1 1 0,-2-2-2 0,-1 0 0 15,3 2 0-15,0 1 0 0,0-1-1 16,-6-2 0-16,-3-2 1 0,0 4 0 15,-4-1 1-15,-8 0-1 16,-9-2 0-16,-7 2-1 0,-9-1-1 0,-10 2-4 16,-13-1-6-16,-12 1-8 0,-12 0-9 15,-8 1-11-15,-12 0-118 0,-13 1-120 16,-6-3-287-16</inkml:trace>
  <inkml:trace contextRef="#ctx0" brushRef="#br0" timeOffset="212578.3072">23238 8614 329 0,'-7'-14'83'16,"-3"2"9"-16,-4-2-41 0,-2 3-7 15,-3 2-3-15,-4 0 4 0,-6 2 1 16,-2 1-4-16,-4-1-4 0,1 5-5 0,-3 0-6 16,0-5-4-16,-4 7-6 0,2 5-5 15,-3 1-3-15,0 5-2 0,-3 3-3 16,-4 2-2-16,-4 8 0 0,1 1 0 15,-3 1-1-15,1 4 1 0,-3 1 1 16,3 3 3-16,4 4 2 0,6 5 2 16,5 4 1-16,5 0 1 0,3 1-1 15,5 4 0-15,7-2-2 0,0 0-3 16,8-2-1-16,6 0-1 0,7-3-1 16,7-1 0-16,7 0 0 0,8-1 1 0,9-4 0 15,5-3 2-15,6-3-1 0,5-9 0 16,7 3 0-16,7-6-2 0,4-5 0 15,3-4-1-15,4-3 0 0,0-6-2 16,4 0 1-16,0-7-1 0,0-3 1 16,-3-2-1-16,-3-2 1 0,-5-2-1 15,-3-1 0-15,-4 0 1 0,-10-2-1 16,-4-1 0-16,-6-1 0 0,-5 0 0 16,-3-2 1-16,-5 0 0 0,-2-5 2 0,-3-3 0 15,-4 0 1-15,-2-8 1 16,-2-2 0-16,-3-5 0 0,-5-6-1 0,-5-6-2 15,-6-6 0-15,-7-6-1 16,-8-2-3-16,-7 0 0 0,-7 4-2 0,-5 5-1 16,-10 10 0-16,-6 10-2 0,-5 8-4 15,-9 12-12-15,-3 8-9 0,-3 6 1 16,0 5-127-16,2 4-122 0,7 7-295 16</inkml:trace>
  <inkml:trace contextRef="#ctx0" brushRef="#br0" timeOffset="213415.3303">22597 8786 385 0,'-1'-2'108'15,"1"1"6"-15,0-3-42 0,-2 2-14 16,0 0-10-16,-1 1-11 0,0 0-4 16,0 1-4-16,-3-3-2 0,1 3-2 0,-1 2-1 15,1-1-2-15,-3 1-2 0,1 2-2 16,0 0-4-16,-1 4-1 0,2 3-3 15,0-1-3-15,0 1-1 0,2 1-3 16,3 2 0-16,1-4-2 0,4-1 0 16,2 0 0-16,2-3 0 0,5 0-1 15,1-2 1-15,1-3-1 0,2-2 1 16,-2-3-1-16,1-3 0 0,-3-4 1 16,2 0-1-16,-3-4 1 0,-1 0 1 15,-2 1 0-15,-2-2 0 0,-3 1 1 0,-2 2-1 16,-4-2 1-16,-4 1-1 0,1 3 0 15,-5 3-2-15,-4 1-8 0,-3 2-13 16,-1 5-11-16,-2 6-29 0,-3 2-97 16,-4 2-117-16,3 4-271 0</inkml:trace>
  <inkml:trace contextRef="#ctx0" brushRef="#br0" timeOffset="214153.5894">22498 9387 467 0,'-4'1'123'0,"0"-1"3"0,-1 1-38 15,0 3-49-15,1-2-14 0,-1 4-6 0,2 0-4 16,-1 3-5-16,1 2-1 0,2 2-1 15,1 0-2-15,1 1 1 0,2 0-1 16,2-1 1-16,1-2-1 0,2-1 0 16,2-2 0-16,0-4 0 0,2-2-1 15,2-2-1-15,0-3 1 0,0-5 0 16,-1-2 1-16,0-4 1 0,-1 0 2 16,-2-3 0-16,-3-1 2 0,-1 1 0 0,-2 1-1 15,-4 2-1-15,-3-1-1 16,-3 5-2-16,-3 2-2 0,-1 0-3 0,-6 2-7 15,1 4-12-15,-1 3-16 0,4 5-122 16,-5-1-125-16,3 1-312 0</inkml:trace>
  <inkml:trace contextRef="#ctx0" brushRef="#br0" timeOffset="215164.8992">23613 8317 537 0,'-4'-3'133'16,"-1"-1"4"-16,0 0-68 0,4 3-28 16,2 1-9-16,3 2-4 0,0 3-3 15,2 3-4-15,1-1-3 0,3 3-1 16,0 1-1-16,2 1-2 0,2 0-1 16,1 1-1-16,1 0-2 0,0 2-1 15,1-2 0-15,1 3-4 0,1 0-1 16,0-1-1-16,-2-2-4 0,-1 0-5 15,-2-1-9-15,-1-1-12 0,-4-3-11 0,-3 0-2 16,-1-1-125-16,-3-2-121 0,-1-4-288 16</inkml:trace>
  <inkml:trace contextRef="#ctx0" brushRef="#br0" timeOffset="215338.4242">23884 8295 620 0,'-7'-7'150'0,"-2"1"4"15,-5 7-96-15,1 3-15 0,-2 3-7 16,-1 4-6-16,-2 4-10 0,-3 7-7 16,-1 3-5-16,1 5-4 0,-1 3-10 15,-3 1-15-15,2 2-17 0,-4-2-124 16,0 0-131-16,0 2-322 0</inkml:trace>
  <inkml:trace contextRef="#ctx0" brushRef="#br0" timeOffset="216123.7452">23588 9794 587 0,'2'-3'131'0,"-1"-2"3"16,4 1-97-16,-2 2-10 0,1-1-1 15,1 2 0-15,1 1 0 0,0 3-1 16,2 1-2-16,-1 1-2 0,1 3-2 0,1 2-3 16,0 2 0-16,0 0-2 0,1 1-2 15,-2 1-2-15,1-1-2 0,1 1 0 16,0-1-2-16,-1 0-2 0,-1-1-3 16,1-2-3-16,-2-2-7 0,0 0-9 15,-2-2-12-15,0-3-11 0,-2-1 6 16,-2-1-133-16,-2-2-122 0,-1-3-293 15</inkml:trace>
  <inkml:trace contextRef="#ctx0" brushRef="#br0" timeOffset="216294.8013">23808 9672 627 0,'-11'0'160'0,"-4"4"7"0,-3 4-69 0,-2 4-46 0,-1 6-12 15,-5 1-7-15,-3 6-8 0,-4 2-10 16,-1 3-17-16,-2 0-21 0,2-2-20 16,2-1-133-16,5 0-139 0,6-5-342 0</inkml:trace>
  <inkml:trace contextRef="#ctx0" brushRef="#br0" timeOffset="217042.0994">23577 9781 543 0,'-6'-11'129'15,"-2"-1"3"-15,4-1-84 0,-2 0-11 16,5 3-1-16,-2 0 0 0,1 2-2 16,3 2-1-16,0 3-1 0,-1 3-1 15,5 4-2-15,0 2-3 0,2 4-5 16,3 2-4-16,1 2-3 0,1 3-5 15,3 4-2-15,0-1-5 0,1 1-9 16,1 0-13-16,2 0-21 0,2 2-126 0,0-1-8 16,4-5-114-16,-1 0-227 15</inkml:trace>
  <inkml:trace contextRef="#ctx0" brushRef="#br1" timeOffset="231084.4554">23369 8048 141 0,'-1'-4'32'0,"1"2"2"16,1-1-20-16,-1 2-3 0,1-2 2 16,1 2 6-16,-1-1 4 0,-1 1 6 15,1-2 4-15,-1 2 4 0,1 0 4 16,-1-1 2-16,-1 1 1 0,1 1-3 16,1 0-2-16,-2-1-5 0,1 1-4 0,0 0-5 15,0-1-6-15,0 2-4 0,0-1-3 16,0 0-1-16,0 0-2 0,0 1-2 15,1-2 0-15,-1 0-3 0,0 0 0 16,1-1-1-16,2 1-1 0,-2 0 0 16,0 0 0-16,3 1 0 0,0 1 0 15,1 0 0-15,-1 0 0 0,1 1 0 16,2-1 0-16,-1 1 0 0,0 1 1 16,0-3 0-16,-1 3 1 0,0 1 0 15,0 1 0-15,-1 0 1 0,1 1 0 0,0 0 0 16,1 1 1-16,-1 0-1 0,0-1 0 15,1 1 0-15,0 0-1 0,1 1 0 16,-1-1-2-16,-1 0 1 0,1 0-1 16,1 0-1-16,-2 0 1 0,2-1-1 15,1 2 0-15,-1-1 0 0,2 0 1 16,-2 0-1-16,2-1 1 0,0-1 0 16,-1 1 0-16,0 1 1 0,0 0 0 15,-2 2-1-15,1 1 1 0,-2 0-1 0,0 1 0 16,0-2-1-16,-2 0 1 0,2 0-2 15,0-2 1-15,-1 0 0 16,2 1 0-16,-1-1-1 0,1 2 1 0,-1-1-1 16,1 1 1-16,0-2-1 0,0 2 1 15,2-1 0-15,-2 0-1 0,1-1 1 16,-2 0 0-16,0 2-1 0,-1 1 1 16,-1-1 0-16,0 1-1 0,-1 1 1 0,-1 1 0 15,2 1 0-15,-2-1-1 0,2 3 1 16,-2-2 0-16,1-1 0 0,1 3-1 15,-1 0 1-15,-1-3-1 0,2 2 0 16,-1-2 0-16,-1 1 0 0,1 3 1 16,-2-2-1-16,0 0 0 0,1 1 0 15,-1 1 1-15,0-3-1 0,0 3 0 16,1 0 0-16,0-1 0 0,1 0 0 16,-1-1 0-16,1 2 0 0,0 1 1 0,-1-1-1 15,0-1 0-15,0 0 0 0,2 2 0 16,-2 1 0-16,1 2 0 0,0-1 0 15,-1 1 0-15,1 2 0 16,-1 0 0-16,2 0 0 0,-3-3 1 0,1 3-1 16,-2 1 0-16,0 0 0 0,-2-1 0 15,0 2 0-15,-1-4 0 0,0 5 0 16,-1-6 0-16,3 2 0 0,-1 0 1 16,1-1-1-16,-1-3 0 0,1 4 0 15,1-1 0-15,0 0 0 0,-1 0 0 0,1-1 0 16,0 2 0-16,1 4 0 0,-3-5 0 15,2 5 0-15,-1 1 0 0,1-1 0 16,-3 2 0-16,-1 0 0 0,0-1 0 16,3 1 0-16,-3-4 1 0,1-2-1 15,-3-1 0-15,3 2 0 0,0-3 0 16,2 0 0-16,-3-1 0 0,1 3 0 16,1 0 0-16,1 2 0 0,-1-1 0 15,-2 0 0-15,0 4 0 0,0 1 0 16,0 1 0-16,-1 0 1 0,-1 0-1 0,-2-1 0 15,-1 1 0-15,1-2 0 0,-4 0 0 16,0 0 0-16,-3-4 0 0,1 2 0 16,-1-1 0-16,2-1 0 0,-1 0 0 15,1-2 0-15,1 0-2 0,2-2-5 16,0-2-7-16,3-3 7 0,0-4-124 16,1-5-110-16,3-7-277 0</inkml:trace>
  <inkml:trace contextRef="#ctx0" brushRef="#br1" timeOffset="231609.0519">23609 8103 407 0,'-13'0'108'0,"-1"-3"5"0,2 2-51 16,2 1-12-16,2-1-11 0,3 1-7 15,2-1-7-15,6-2-4 0,4 1-3 16,5-3-2-16,5-2-3 0,8-6-2 0,4-4 0 16,11-9-1-16,6-4-2 0,6-8-1 15,8-4-3-15,8-3-1 0,6-2-1 16,2 0-1-16,0 1-3 0,-3 3-7 16,-2 1-10-16,-6 2-9 0,-5 4-96 15,-9-1-14-15,-6 5-91 0,-9 1-182 16</inkml:trace>
  <inkml:trace contextRef="#ctx0" brushRef="#br1" timeOffset="231900.8279">23924 8544 447 0,'5'-5'112'0,"3"-1"2"16,3-4-29-16,7-2-65 0,5-3-7 0,1-2-1 15,7-4-1-15,3 0-3 0,2-1-3 16,2 1-1-16,0-1-1 0,0 2-1 15,2 2-8-15,-2 2-29 0,-2 2-84 16,-4 2-97-16,-2-1-243 0</inkml:trace>
  <inkml:trace contextRef="#ctx0" brushRef="#br1" timeOffset="232166.627">23902 9017 384 0,'1'6'105'0,"5"-1"3"16,0-3-4-16,9-3-75 0,5-3-10 15,9-2 0-15,7-4-1 0,4-4-4 16,5-2-3-16,8-5-3 0,2 0-1 15,3-1-3-15,-3 1-1 0,1 3-2 0,3 4-6 16,-4 3-15-16,-3 5-59 16,-7 5-40-16,-6 2-88 0,-6 3-196 0</inkml:trace>
  <inkml:trace contextRef="#ctx0" brushRef="#br1" timeOffset="232445.704">23887 9425 555 0,'-5'2'118'15,"3"0"0"-15,4-2-98 0,6 0-9 16,3 0-5-16,7-1-1 0,5 1 3 15,9-2 2-15,7 1 0 0,3-3 1 0,3 0-2 16,6-1 0-16,1 2-2 16,1-1-2-16,-3 2-7 0,-1 2-7 0,0 3-8 15,-1 5-103-15,-5 3-10 0,-8 0-88 16,-4 2-187-16</inkml:trace>
  <inkml:trace contextRef="#ctx0" brushRef="#br1" timeOffset="232713.6795">23745 10125 524 0,'6'16'111'16,"7"0"1"-16,4-2-97 0,6-1-5 16,3-1-1-16,3-1-1 0,5-3-1 15,6-3-2-15,0-2-1 0,4-3 0 16,-2 0-4-16,1-2-8 0,-2-2-107 16,-5 2-99-16,-6-1-257 0</inkml:trace>
  <inkml:trace contextRef="#ctx0" brushRef="#br1" timeOffset="232931.6055">23718 10320 565 0,'8'9'115'0,"0"3"-1"0,4 4-114 0,6 3-48 16,2 1-66-16,2 0-91 0,5 0-221 15</inkml:trace>
  <inkml:trace contextRef="#ctx0" brushRef="#br0" timeOffset="236864.1099">18140 11139 435 0,'4'-56'115'0,"-1"1"5"0,0 5-55 15,-2 8-14-15,0 5-11 0,2 7-5 16,-1 8-3-16,0 7-1 0,0 6-3 0,-2 5-4 16,0 5-3-16,0 5-3 0,0 6-3 15,1 10-4-15,0 9-5 0,0 9 0 16,-1 12 1-16,-1 10 2 0,-1 10 1 15,-1 10 0-15,0 5 0 0,-5 8 1 16,1 2 0-16,2-2-3 0,0 1-2 16,1-2-1-16,0-5-1 0,0-4 0 15,1-9-2-15,1-5 0 0,1-7-1 16,-1-7 0-16,1-5 0 0,-1-6-3 0,3-7-6 16,-1-4-12-16,1-7-9 0,0-2-14 15,2-9-70-15,-2-5-52 0,0-8-109 16,2-8-226-16</inkml:trace>
  <inkml:trace contextRef="#ctx0" brushRef="#br0" timeOffset="238003.9356">16990 11520 408 0,'-28'0'108'0,"-3"-1"3"16,4 1-34-16,4 0-39 0,3 0-12 15,3 0-4-15,3 0-4 0,2 0-3 16,4 1-2-16,0 1-1 0,2-1-1 15,2 0-3-15,3 0-1 0,4 3-1 16,2-2-2-16,2 2 0 0,2 0-3 16,3 1 1-16,5 0-1 0,4-1 2 15,4 3-1-15,6-1 1 0,5 0 1 16,3 1 1-16,5 1 0 0,2-1 0 16,3 1 1-16,3 0 1 0,4-2-1 0,8 0 1 15,5-1 0-15,3-3-1 0,5 1 1 16,7-1 0-16,5 0 0 0,5 0 0 15,0 0 1-15,3-2 0 0,2 4 1 16,7 1 0-16,1 0-1 0,-1-3 0 16,-1-2-1-16,2 2-1 0,2 1 0 15,0-3-2-15,-8-1-1 0,-3-3 0 16,-1 4-1-16,-4-1-1 0,-5 2 0 16,-8-1 0-16,-6 4-1 0,-10 0 1 15,-8 2-4-15,-10 0-9 0,-12 0-8 0,-10 0-12 16,-12-1-121-16,-8-1-122 0,-7-1-300 15</inkml:trace>
  <inkml:trace contextRef="#ctx0" brushRef="#br0" timeOffset="239155.6326">18229 11061 311 0,'0'-4'92'0,"-2"-3"6"0,-2 2-35 16,-1-1-9-16,0 2-6 0,0-1-9 15,-2 1-7-15,-1-1-6 0,-1 2-2 16,-2 2-2-16,-1 1-2 0,-1 1-2 16,-2 2-1-16,-3 0-3 0,-1 2-1 15,-3 0-2-15,-4 0-1 0,-2 2-1 0,-3-1-1 16,-1 4-1-16,1 3-1 0,-5 0 0 15,2 2-1-15,-4 3-1 16,1 4-1-16,-1 3 0 0,1 3 0 0,-1 0 0 16,3 4 0-16,-1 2 1 0,2 2 0 15,1 2 1-15,1 0-1 0,1 2 1 16,3 2-1-16,3-1 0 0,2 1-1 16,8-2 0-16,4 1 0 0,3-4-1 15,6-4-1-15,3 2 0 0,5-3-1 16,5 0 0-16,5 0 1 0,5-2 0 0,3 2-1 15,7 0 1-15,1 0-1 0,2-2 0 16,3 0 1-16,1-4 0 0,1-2-1 16,1-1 0-16,1-2 1 0,5-4-1 15,7-1 0-15,3-2 1 0,2-4-1 16,2-2 0-16,1-4 0 0,3-3 1 16,-2-1-1-16,-2-4 1 0,2-2-1 15,3-1 1-15,-2-3-1 0,1-2 0 0,1-4 1 16,-1-1-1-16,-3-3 0 0,-5-3 0 15,-3-3 0-15,0-3 0 0,-6-2 0 16,-1-2 0-16,-6-5-2 0,-4 0 1 16,-3-6-1-16,-5-3 0 0,-5-4 0 15,-6-7 0-15,-6-8 0 0,-5-4 2 16,-3-2-1-16,-7-1 1 0,-6-1-1 16,-10 3 0-16,-10 6 0 0,-8 10-1 0,-12 6 0 15,-11 6 0-15,-10 11 0 0,-11 12-1 16,-11 10-2-16,-3 7-6 0,-6 9-6 15,-2 10-11-15,-2 6-35 0,-2 4-79 16,2 1-104-16,10 4-239 0</inkml:trace>
  <inkml:trace contextRef="#ctx0" brushRef="#br0" timeOffset="239706.7594">17727 11327 551 0,'-6'-7'134'16,"1"2"4"-16,1-2-77 0,3 4-22 16,2-1-8-16,3 2-4 0,1 0-4 15,1 4-4-15,1-1-1 0,3 3-3 16,1 4-2-16,0 1 0 0,3 2-1 15,-2-1-3-15,3 2-1 0,-1 0-1 0,4 2-3 16,1-3 0-16,-3-3-2 0,4 3 0 16,-1 3-1-16,0-3-4 0,-3 0-6 15,-2-2-11-15,-1 0-9 0,-2 0-11 16,-3-2-22-16,-4-3-100 0,-5-6-112 16,1 2-257-16</inkml:trace>
  <inkml:trace contextRef="#ctx0" brushRef="#br0" timeOffset="239886.7339">17972 11312 560 0,'-7'-7'136'0,"-3"1"4"0,1 1-81 15,-2 2-18-15,0 5-7 0,-1 1-5 16,-1 3-8-16,-1 4-6 0,-1 2-5 16,2 4-5-16,-3 3-12 0,3 3-9 0,-2 0-11 15,3 4-39-15,-2-1-85 16,2 0-111-16,2 3-258 0</inkml:trace>
  <inkml:trace contextRef="#ctx0" brushRef="#br0" timeOffset="240389.9239">17650 11881 457 0,'-1'-3'123'0,"1"2"4"0,-2 0-48 15,2-1-28-15,2 2-13 0,-1 2-6 16,3 0-7-16,0 3-4 0,3 0-2 16,-1 2 0-16,2 2-2 0,3 2 0 0,2 0-2 15,0 1 1-15,-1 0-3 0,2 2-2 16,0 4-2-16,0-3-2 0,-3-3-2 16,0 0-3-16,-1-1-1 0,-2-1-6 15,0-2-11-15,-3-5-7 0,1 2-9 16,-1-1-12-16,1-1-103 0,-4 0-9 15,1-2-94-15,-3-5-180 0</inkml:trace>
  <inkml:trace contextRef="#ctx0" brushRef="#br0" timeOffset="240535.87">17837 11883 557 0,'-3'-9'137'16,"-2"2"6"-16,-1 3-78 0,-2 3-18 15,1 1-7-15,-3 3-6 0,0 3-6 16,-2 2-6-16,-4 3-6 0,1 4-4 15,1 2-7-15,-1 4-10 0,2 0-14 0,2 3-15 16,2-4-125-16,3 0-127 0,5-5-316 16</inkml:trace>
  <inkml:trace contextRef="#ctx0" brushRef="#br0" timeOffset="241082.2741">18842 11220 570 0,'-9'-1'138'0,"-2"1"6"0,0 1-86 15,1 1-16-15,1 1-7 0,0 3-6 0,2 2-7 16,2 1-6-16,1 1-4 0,4 1-4 16,1 0-2-16,3-1-2 0,1 2-1 15,2-3 0-15,4 0-1 0,1-5 0 16,2 0-1-16,-1-4 0 0,3-2 1 15,0-4-1-15,1-3-1 0,-2-1 1 0,-3 0 0 16,-2-2 0-16,-4 1 0 0,-3 1 0 16,-6 0-2-16,-5 3-6 0,-2 2-11 15,-2 5-9-15,-5 6 37 0,-3 4-168 16,-5 2-130-16,0 6-326 0</inkml:trace>
  <inkml:trace contextRef="#ctx0" brushRef="#br0" timeOffset="241640.8889">18735 11889 540 0,'-5'-4'138'15,"-2"4"4"-15,1 2-64 0,-2 1-33 16,4 2-10-16,-1 3-7 0,1 1-8 15,2 2-7-15,0 0-4 0,2 3-3 0,3-1-3 16,-2 0-1-16,3 0-1 0,-1-3-1 16,5-2 1-16,1-1-1 0,3-4 1 15,-1-3 0-15,1-3-1 0,1-1 1 16,0-3 0-16,-5-2 0 0,-1-2 0 16,-2 0 0-16,0 0 0 0,-5 1 1 15,-2-2-1-15,-2 5-1 0,-1 0-10 16,-2 5-12-16,-4 2 21 0,-3 4-153 15,3-1-126-15,0 3-324 0</inkml:trace>
  <inkml:trace contextRef="#ctx0" brushRef="#br0" timeOffset="243122.4631">22393 11522 188 0,'0'5'0'0,"3"-4"-27"0,2-1-133 15</inkml:trace>
  <inkml:trace contextRef="#ctx0" brushRef="#br0" timeOffset="243453.5771">22548 11282 491 0,'3'-34'121'0,"-1"-4"4"0,1 1-71 16,-3-4-14-16,0-3-6 0,1 1-1 15,0 4-4-15,0 3-2 0,-1 8-2 16,0 6-3-16,0 5-2 0,2 10-3 16,-2 8-1-16,0 11-3 0,1 8-2 0,0 8-2 15,0 9 0-15,-2 10 0 0,0 11 3 16,-2 8-1-16,-1 9-1 0,0 3 1 16,-2 6-1-16,0 1-1 0,1 0-2 15,-1-2-2-15,1 0 0 0,2-4-1 16,0-6-2-16,0-4 0 0,1-5-1 15,2-4-1-15,0-5 0 0,1-9-3 16,-1-4-2-16,1-4-3 0,-1-4-5 16,0-3-5-16,0-2-5 0,-1-3-4 0,0 1-3 15,-2-5-2-15,2-1-3 0,-1-4-9 16,2-1-109-16,-2-5-109 16,1-6-278-16</inkml:trace>
  <inkml:trace contextRef="#ctx0" brushRef="#br0" timeOffset="244046.5921">21507 11618 470 0,'-17'-5'115'0,"1"1"3"15,1 0-67-15,4 0-16 0,3 2-8 16,2 1-4-16,1-1-4 0,2 1-4 0,2 1-3 16,1 0-3-16,3 1-3 0,0-1-1 15,3 2-1-15,5-1 0 0,3-1 2 16,2 0 1-16,8 2 2 0,4 1 3 15,6 0 2-15,2 1 1 0,6-2 1 16,4 1-1-16,7 2 1 0,5-3-2 16,7 1-2-16,3-3-3 0,8 1-2 0,6-1-1 15,5 0-3-15,9-1-1 16,1 0 0-16,1-3-1 0,3 1-1 0,0 2 1 16,2 2-1-16,-4 1 1 0,-5 0-1 15,-5 2 0-15,-5 1 1 0,-6 1-1 16,-7 1 0-16,-8-1 0 0,-4 0-1 15,-8 0 0-15,-7 2-2 0,-10-3-5 16,-4 0-7-16,-8-2-9 0,-9 0-11 16,-10-2-120-16,-12-3-118 0,-10-1-293 0</inkml:trace>
  <inkml:trace contextRef="#ctx0" brushRef="#br0" timeOffset="244904.3384">22938 11062 374 0,'-12'-6'108'0,"-7"-4"7"0,-3 1-12 16,-2 0-50-16,-4 2-14 0,-3-1-6 16,0 1-4-16,-1 1-5 0,1 2-7 15,-2 3-6-15,-1 1-3 0,-3 0-2 0,-4 4-3 16,-2 2-1-16,-3 2-1 0,-3 3 0 16,-3 4 0-16,1 2-1 15,1 5 1-15,-3 3 2 0,0 2 3 0,1 4 2 16,-1 3 1-16,6 5 2 0,2 2 0 15,3 7 2-15,8 2-3 0,5 4-2 16,4 1-1-16,6 2 0 0,1-1-1 16,9-1 0-16,5-3-2 0,5-3 0 0,7 0 0 15,10 1-1-15,4-6 0 0,10-2-1 16,6-2-1-16,5-4 0 0,8-3 1 16,4-6-1-16,4-11 0 0,6-1 0 15,2-5 0-15,8-2 0 0,0-6-1 16,-1-3 1-16,4-2-1 0,-1-3 1 15,0-4-1-15,-1-2 0 0,-5-4 0 16,0-3 0-16,-4-6 0 0,-5-2 0 16,-4-1 1-16,-4-1-1 0,-3-4 0 0,-9-2 0 15,-4 0 0-15,-2-2 0 0,-7-1 0 16,-4-2 0-16,-6-6 1 0,-6-1-1 16,-6-9 0-16,-8 1 0 0,-7-5 0 15,-9-1 0-15,-7-1 0 0,-8 2 1 16,-9 3-1-16,-9 8-1 0,-9 5-4 15,-8 7-6-15,-4 8-8 0,-7 9-11 16,-6 8-122-16,-6 5-122 0,-2 6-301 16</inkml:trace>
  <inkml:trace contextRef="#ctx0" brushRef="#br0" timeOffset="245683.5013">16168 10890 603 0,'-3'-20'147'0,"2"2"6"0,0 2-88 16,-2 5-17-16,3 7-8 0,0 3-5 0,2 6-4 16,-1 2-5-16,0 8-6 15,0 7-4-15,2 5-4 0,-2 6-2 0,-1 4-3 16,-2 3-2-16,-1 3-3 0,-2 0 0 15,0-4-3-15,-1 0-8 0,1-3-12 16,2-8-14-16,0-3-12 0,3-4 10 16,3-6-139-16,0-5-125 0,3-9-293 15</inkml:trace>
  <inkml:trace contextRef="#ctx0" brushRef="#br0" timeOffset="245883.9646">16432 10781 603 0,'-2'0'148'0,"-3"3"3"0,-2 6-74 16,1 5-40-16,1 6-10 0,1 9-5 15,0 6-3-15,1 3-3 0,1 3-3 16,2 1-3-16,0 1 0 0,3 0-2 0,-3-5-4 16,1-3-4-16,1-3-8 0,2-1-13 15,-3-8-10-15,2-3-13 0,-2-3-121 16,-2-5-124-16,-2-5-297 0</inkml:trace>
  <inkml:trace contextRef="#ctx0" brushRef="#br0" timeOffset="246065.4797">16136 11111 680 0,'-5'-1'148'0,"1"-3"1"0,7 4-115 16,2 2-17-16,2 0-5 15,5 2-5-15,4-1-2 0,5 2-1 16,2 0-2-16,5-1-2 0,4 0-8 16,4-2-9-16,3-1-11 0,4-1-25 0,-3-3-99 15,3-2-114-15,-1 0-267 0</inkml:trace>
  <inkml:trace contextRef="#ctx0" brushRef="#br0" timeOffset="246303.9533">16734 10896 630 0,'-16'-4'145'15,"0"3"2"-15,0 3-98 0,0 8-20 16,1 4-7-16,4 4-3 0,0 1-5 16,1 5-2-16,2 3-3 0,1 0-2 0,0 1-2 15,4 0-1-15,0-5-1 16,3 4-1-16,4-2-1 0,0-4-1 0,3-2-2 15,2-2-4-15,2-3-9 0,1-6-8 16,1-3-8-16,2-2 4 0,1-6-129 16,0-3-119-16,0 0-287 0</inkml:trace>
  <inkml:trace contextRef="#ctx0" brushRef="#br0" timeOffset="246664.5054">16724 11003 650 0,'-5'-1'149'0,"1"-1"3"0,4 1-106 16,4-1-15-16,2 1-5 0,3 1-6 16,2 1-5-16,3 1-3 0,2-1-2 0,1 1-3 15,2-1-1-15,0 2-2 0,1-3-1 16,1-1-1-16,-3 2-1 0,-1 0-1 15,-2 2 1-15,0-1-1 16,-8 2 0-16,-3 2 0 0,-5-1 0 0,-4 2 0 16,-8 2-1-16,0-1 1 0,-3 3-1 15,-1 2 1-15,0 0 0 0,0 0 0 16,-1 1 3-16,5-1 2 0,1 1 2 16,2-2 2-16,3 2 0 0,3-3 0 15,3-2-1-15,3 0 0 0,3-2-3 0,4-1-3 16,0-3 0-16,4-2-2 0,4-1-8 15,1-2-11-15,4-2-14 0,3-1-12 16,0-2 11-16,2-3-138 0,-2-2-126 16,-1-1-292-16</inkml:trace>
  <inkml:trace contextRef="#ctx0" brushRef="#br0" timeOffset="246860.9803">17067 10827 623 0,'1'1'137'0,"2"4"4"0,0 1-104 16,5 5-12-16,0 4-1 0,3 5 2 16,-1 2 1-16,1 5-2 0,1 2-1 15,0 3-2-15,-3 3-4 0,-2 2-2 16,-4 0-4-16,-4 2-4 0,-6 0-10 16,-1-1-20-16,-6 3 109 0,-4-3-254 15,-3-3-153-15,-8 1-420 0</inkml:trace>
  <inkml:trace contextRef="#ctx0" brushRef="#br0" timeOffset="247617.1213">20574 10904 590 0,'2'-13'135'0,"1"3"2"15,-3 3-94-15,1 5-9 0,1 7-5 0,1 6-3 16,-1 6-2-16,1 8 0 0,-1 8 1 16,-1 6-2-16,-2 5-3 0,-1 4-3 15,-2 1-4-15,-2-2-1 0,0-1-3 16,-2-3-5-16,1-4-2 0,3-2-6 16,1-4-8-16,0-3-12 0,3-6-10 15,0-6-14-15,4-2-119 0,0-7-125 0,1-10-293 16</inkml:trace>
  <inkml:trace contextRef="#ctx0" brushRef="#br0" timeOffset="247833.9781">20811 10814 642 0,'-7'-3'149'15,"-1"7"3"-15,-1 6-105 0,2 7-14 16,-1 9-7-16,3 5-4 0,2 6-2 0,0 4-4 15,2 1-4-15,0 4-1 0,2-3-2 16,1-3-1-16,1-1-3 0,1-3-4 16,2-4-8-16,0-3-13 0,1-5-10 15,1 0-11-15,-2-6-25 0,-3-3-100 16,0-5-115-16,-3-4-260 0</inkml:trace>
  <inkml:trace contextRef="#ctx0" brushRef="#br0" timeOffset="248019.1234">20526 11203 639 0,'-7'1'149'0,"2"-1"3"0,5 2-85 16,6 0-39-16,4 3-11 0,4-1-6 16,5 1-2-16,0-2-4 0,5 0-2 0,0-1-5 15,2 1-8-15,3-3-8 16,2-3-10-16,0 3-11 0,0-2-116 15,-2-1-118-15,-1 0-281 0</inkml:trace>
  <inkml:trace contextRef="#ctx0" brushRef="#br0" timeOffset="248168.225">20955 11214 672 0,'-11'11'161'0,"0"0"7"0,0 1-106 15,2 1-14-15,2 1-8 0,2 1-7 0,1 2-7 16,2-3-8-16,3-1-8 0,1-1-4 15,2-1-7-15,0-2-11 0,1-3-15 16,0-1-15-16,1-2-18 0,0-3-118 16,-3-2-132-16,2-5-303 0</inkml:trace>
  <inkml:trace contextRef="#ctx0" brushRef="#br0" timeOffset="248317.8257">20917 10929 624 0,'-8'-1'139'0,"1"-2"0"16,1 6-104-16,1 0-17 0,4 6-10 16,2 3-10-16,2 0-14 0,0 4-75 15,1-1-48-15,2-3-103 0,3 7-230 16</inkml:trace>
  <inkml:trace contextRef="#ctx0" brushRef="#br0" timeOffset="248579.1299">21197 10946 554 0,'-7'-6'150'0,"-3"1"5"0,0 4-23 16,-1 4-88-16,4 8-11 0,-3 2-5 15,3 3-6-15,-1 3-5 0,2 4-5 16,3 3-2-16,0 0-3 0,1 1-3 15,3 0-2-15,1 0 0 0,3 0-2 16,1-2-3-16,3-3-6 0,1-3-11 16,3-5-10-16,3-1-12 0,-1-5-7 0,-2-6-118 15,1-5-119-15,1-2-279 0</inkml:trace>
  <inkml:trace contextRef="#ctx0" brushRef="#br0" timeOffset="248917.0888">21170 10986 646 0,'-2'-2'142'0,"2"2"1"15,1 1-111-15,4 0-14 0,2 2-7 16,3 2-3-16,2-2-2 0,3 1-2 16,3-2-3-16,2 2 1 0,1 0-1 15,0-2-1-15,1 0 1 0,0-1-1 16,0-1 0-16,-3 1 1 0,-1-1-1 0,-2-2 0 15,-4 2 1-15,-4-2-1 0,-4 4 0 16,-5 0 1-16,-2 0 1 0,-4 2-1 16,-2 1 2-16,-4 1 2 0,-1 3 2 15,1-1 2-15,-2 1 0 0,1 1 1 16,-1-1 0-16,1 1 0 16,2 0-2-16,2 0-2 0,2-2-2 0,3 2-1 15,1 0-1-15,4 0 0 0,4-2-2 16,2 0 1-16,5 0-1 0,3-2 0 15,1-1-3-15,4-2-4 0,2-2-9 16,3-2-6-16,3-3-8 0,1-2-11 0,-1 0-117 16,-1-3-117-16,-2 1-282 0</inkml:trace>
  <inkml:trace contextRef="#ctx0" brushRef="#br0" timeOffset="249164.9909">21472 10821 567 0,'3'-5'138'0,"5"5"4"15,1 3-54-15,5 3-53 0,2 2-5 16,1 3 0-16,3 3 0 0,-1 2-2 16,2 2-3-16,0 3-3 0,-2 5-4 15,0-1-3-15,-2 1-3 0,-4 3-3 16,-3 1-2-16,-4 2-2 0,-7-3-6 0,-5 0-14 15,-6 3-17-15,-5 1 114 0,-9 2-254 16,-12-2-152-16,-1 0-414 0</inkml:trace>
  <inkml:trace contextRef="#ctx0" brushRef="#br0" timeOffset="250312.7325">22189 11355 213 0,'0'-6'66'0,"2"-1"8"16,-2 0-1-16,1 0-19 0,0 0-3 15,2-1 1-15,-2 1 0 0,2 2-1 16,-1-2-3-16,0 1-4 0,-1 1-3 15,-1-1-1-15,-1 2-1 0,-1 0 0 16,-2 1-1-16,-1 1-1 0,-1 4-2 0,-1 1-1 16,-2 1-3-16,1 2-4 15,-1 4-4-15,0 1-4 0,4 2-5 0,1 1-3 16,0-1-5-16,4 2-1 0,1-4-2 16,4 1-2-1,0-3 1-15,1-4-1 0,3-3 0 0,-1-2 0 0,1-2 0 16,1-1 0-16,-1-4 0 0,0-3 1 15,0-1-1-15,-2-1 0 0,-2-3-1 16,-3 3 0-16,-1 0-4 0,-2 1-7 0,-2 2-10 16,-1 4-13-16,-1 3-11 0,-2 5-14 15,-1 4-117-15,1 2-122 0,0 6-286 16</inkml:trace>
  <inkml:trace contextRef="#ctx0" brushRef="#br0" timeOffset="250811.8143">22050 11847 487 0,'1'-7'136'15,"-2"-1"4"-15,-2-1-19 0,1 2-69 16,2 0-13-16,-4 4-6 0,1 2-5 0,-2 1-6 16,1 2-5-16,0 4-5 15,2 2-4-15,2 0-3 0,1 2-2 0,3 2-2 16,3-1 0-16,2 0 0 0,2-2-1 16,2-2 1-16,3-1-1 0,1-1 0 15,-1-4 1-15,3 1 0 0,-3-6-1 16,-1-1 1-16,-1-2-1 0,-4-2 1 15,-2-2 0-15,0-1 0 0,-5-3-1 16,-1 2 1-16,-5 2 0 0,-1-2-1 0,-3 5-3 16,-2 2-8-16,-2 1-13 0,0 5-14 15,0 1-121-15,-1 1-127 0,4 1-307 16</inkml:trace>
  <inkml:trace contextRef="#ctx0" brushRef="#br0" timeOffset="252301.9118">23100 11236 170 0,'-7'4'42'0,"4"0"1"16,-3-2-17-16,0 2-20 0,-1-1-23 16,3 0-24-16,-4 0-33 0,2-3-80 0</inkml:trace>
  <inkml:trace contextRef="#ctx0" brushRef="#br0" timeOffset="252512.9141">22978 11225 340 0,'-6'-2'115'0,"-1"-1"7"0,-3 1 0 15,3-1-41-15,1 1-19 0,3 1-11 16,-1-2-7-16,2 2-9 0,2 0-5 16,1 1-4-16,3 0-5 0,2 0-3 15,-1 2-3-15,5 2-1 0,1 0-1 0,1 2-1 16,3 2-3-16,2 1-1 0,0 1-3 16,3-1-1-16,-3 1-1 0,0 0-2 15,0 0-2-15,-2-2-8 0,-2 1-11 16,-2 0-10-16,-1 2-9 0,-3-2-13 15,0 0-113-15,-4 0-117 0,0-3-270 16</inkml:trace>
  <inkml:trace contextRef="#ctx0" brushRef="#br0" timeOffset="252662.5116">23188 11255 592 0,'-4'-9'144'0,"-2"0"6"15,-1 2-90-15,-2 2-18 0,-2 4-8 16,-4 2-6-16,-1 4-8 0,-3 4-7 15,-3 2-6-15,0 1-8 0,-5 1-11 16,5 7-11-16,0-2-13 0,2 2-120 16,4 1-124-16,1 0-301 0</inkml:trace>
  <inkml:trace contextRef="#ctx0" brushRef="#br0" timeOffset="253146.7498">22841 11823 628 0,'-1'-4'143'16,"1"1"3"-16,1 1-103 0,2 4-14 15,0 1-6-15,2 3-4 0,1 1-3 0,3 2-3 16,1 2-3-16,1 5-1 0,0-1-2 16,1 1-2-16,3 1-1 0,-1 3-1 15,0-2-3-15,-2 0-6 0,0-2-9 16,2 1-10-16,-4-3-8 0,-1-2-3 15,0-3-122-15,-2-2-116 0,1-4-276 16</inkml:trace>
  <inkml:trace contextRef="#ctx0" brushRef="#br0" timeOffset="253294.8663">23118 11781 635 0,'-16'-1'151'0,"-2"2"4"16,-7 4-96-16,-2 6-23 0,-1 3-11 15,-1 7-7-15,-6 4-8 0,0 6-12 16,-1 4-16-16,1 6-14 0,0-1-125 16,0 2-126-16,3-3-313 0</inkml:trace>
  <inkml:trace contextRef="#ctx0" brushRef="#br2" timeOffset="257287.225">23961 11974 582 0,'-2'-22'138'0,"1"0"7"16,1 1-77-16,0 5-26 0,3 4-4 0,-2 2 0 15,3 6 2-15,-3 7 0 0,3 5-2 16,0 9-1-16,1 4-1 0,3 8-3 16,1 6 0-16,1 3-5 0,3 1-2 15,0-2-2-15,0-4-3 0,2-4-1 16,0-6-1-16,1-5-1 0,-2-9 1 16,7-1 1-16,4-10-1 0,5-7-1 15,10-8-2-15,5-8-3 0,10-10-3 16,12-8-3-16,2-8-6 0,3-7-11 15,4-6-17-15,0-2-18 0,-4 1-32 0,-4 4-27 16,-8 4-123-16,-11 1-155 0,-10 11-332 16</inkml:trace>
  <inkml:trace contextRef="#ctx0" brushRef="#br2" timeOffset="259788.8033">21715 12418 564 0,'-4'-19'130'15,"0"-2"3"-15,0 0-92 0,1 4-7 16,1 6-7-16,1 2-3 0,0 3-4 16,-2 6-3-16,2 6-2 0,-3 7-1 15,2 6-2-15,-3 8-1 0,0 9-1 16,-2 6 1-16,-2 9-1 0,-3 6-1 15,-3 3-3-15,-3 4-1 0,-4 5-1 16,0 0-1-16,0 1-2 0,0-1 0 16,1-5 0-16,5-3 1 0,4-4-1 15,6-10 2-15,6-7-1 0,5-5 1 0,6-5-1 16,7-7 1-16,4-2-1 0,6-6 0 16,2-3 0-16,3-4-1 0,2-2 1 15,3-4-2-15,3-2 1 0,-1 0 0 16,2-2-4-16,2-1-6 0,0 0-10 15,0-1-6-15,-4 0-6 0,-2-2-9 16,-2 0-10-16,-6 2 2 0,-6-1-104 0,-8-1-98 16,-7 0-252-16</inkml:trace>
  <inkml:trace contextRef="#ctx0" brushRef="#br2" timeOffset="259987.2575">22083 13244 592 0,'-6'-15'136'15,"0"0"1"-15,3 3-95 0,4 5-16 16,3 2-7-16,2 1-5 0,4 4-5 15,2 3-2-15,2 0-2 0,0 4-1 0,4 0-1 16,0 3-1-16,0-1 0 0,1 4-1 16,-3-2 0-16,-2 0-1 0,-3 1 1 15,-2-1 1-15,-4 1 0 0,-6 2 2 16,-6 0-1-16,-5 5 0 0,-6 0-1 16,-7 6-5-16,-6 3-8 15,-6 2-9-15,-4 1-13 0,1 1-114 0,-2-1-114 16,2 2-280-16</inkml:trace>
  <inkml:trace contextRef="#ctx0" brushRef="#br2" timeOffset="261814.1768">22946 13108 542 0,'4'-7'135'0,"-1"-2"6"16,-5 2-74-16,0 0-18 0,-2 4-4 16,-2-1-4-16,-1 4-2 0,-4 3-5 15,-3 1-4-15,0 4-3 0,-6 3-3 0,-2 4-3 16,0 2-1-16,-1 2-2 0,1 2-2 16,2 4-1-16,3 0-1 0,3 2-3 15,6 1-3-15,3 1-2 0,4-2-1 16,3-3-2-16,2-2-1 0,4 0-1 15,3-3-1-15,4-6 1 0,1-1-3 16,2-3-5-16,2-3-6 0,1-5-14 16,0-3-12-16,-3-4-13 0,-3-4-10 15,-1-1-12-15,-3-3-107 0,-3-2-116 0,-5 1-263 16</inkml:trace>
  <inkml:trace contextRef="#ctx0" brushRef="#br2" timeOffset="261994.7015">22744 13191 645 0,'-11'0'158'16,"0"-1"5"-16,4 1-101 0,1 0-18 16,3 1-9-16,5-1-7 0,1 1-10 15,3-1-8-15,4 0-6 0,4 0-3 16,4-1 0-16,2 0-4 0,3 1-7 0,1-1-11 16,0 0-11-16,0 1-12 0,-2 0-105 15,-2 1-18-15,-3 0-103 0,-2 1-202 16</inkml:trace>
  <inkml:trace contextRef="#ctx0" brushRef="#br2" timeOffset="262332.7895">23020 13224 561 0,'9'-11'137'0,"-3"3"7"16,0 2-77-16,-3 1-21 0,1 1-6 15,0 4-2-15,1 2-4 0,-5 5-2 16,0 5-3-16,-2 4-3 0,4 3-3 0,-1 2-1 16,-1 4-5-16,-1-1-3 15,6 2-3-15,0-7-3 0,3 1-2 0,-1-5-2 16,2-4-2-16,2-4 0 0,1-4 0 15,-1-3-1-15,2-7 0 0,-2-2 1 16,1-4-1-16,-1-1-3 0,-3-3-3 16,0-2-9-16,-2 0-11 0,-1-3-12 15,-4 1-11-15,0 1-11 0,-2 3-71 16,0 1-46-16,-2 0-102 0,3 6-217 0</inkml:trace>
  <inkml:trace contextRef="#ctx0" brushRef="#br2" timeOffset="262788.401">23379 13163 420 0,'-7'-2'126'0,"-1"-1"7"15,1-1-23-15,2 1-33 0,1 0-17 16,1 1-7-16,0-1-6 0,2 2-7 16,2 1-3-16,0 0-5 0,2 0-5 0,0 1-6 15,4 1-6-15,1-2-4 0,3 0-2 16,1-2-2-16,3 2-3 0,2-2-2 15,2-5-1-15,3 3 0 0,1-1-1 16,1 0 1-16,0 0-1 0,-1 0 0 16,-3 0-1-16,-2 5-1 0,-7-1 0 15,-4-1-1-15,-9-3-1 0,-2 6 1 16,-4 3 0-16,-5 3 1 0,-4 4 0 16,-1 1 1-16,-4 6 1 0,3 7 0 0,-3 2 0 15,2 0-1-15,2 3 1 0,5-2 1 16,2 0-7-16,4-2-7 15,5-6-8-15,2-2-10 0,4-4-6 0,5-4-8 16,2-4-12-16,5-3-38 0,2-3-64 16,5-4-100-16,3-3-228 0</inkml:trace>
  <inkml:trace contextRef="#ctx0" brushRef="#br2" timeOffset="263149.1323">23864 13183 579 0,'-14'-2'149'16,"-3"5"6"-16,-2-1-56 0,-3 6-57 16,1 3-11-16,-2 3-7 0,1 4-4 15,4 0-6-15,2 1-3 0,4 0-3 16,5 0-1-16,2 0 0 0,4-4-3 16,3-2-1-16,3-2-2 0,2-2 0 0,4-4-1 15,2-4 0-15,1-4 0 0,4-4 0 16,2-4 0-16,1-3-1 0,1-1 1 15,0-6 0-15,0-1 0 16,-1-2 0-16,-2 2 1 0,-6 1-1 16,-1 2 0-16,-3 2 0 0,-4 6 0 0,-3 3 1 15,-5 6 0-15,-2 2-1 0,-4 5 1 16,-2 2 0-16,-1 5 0 0,0 4-1 0,-3 3 1 16,1 0-1-16,3 3 0 0,3 0-2 15,3 2-5-15,2-3-6 0,6-4-9 16,4-3-6-16,7 0-8 0,2-6-5 15,2-1-10-15,4-5-44 0,3-3-58 16,1-2-94-16,3-4-218 0</inkml:trace>
  <inkml:trace contextRef="#ctx0" brushRef="#br2" timeOffset="263700.7062">24290 13168 499 0,'-7'-3'117'0,"0"2"3"16,-1 2-70-16,1-1-26 0,-1 3-7 16,2-1-3-16,1 1-3 0,2 0-5 15,-1 1-2-15,2 0-1 0,-1 0-3 16,2-1 0-16,0 1-1 0,1-2-2 16,-1 1-2-16,1-2-3 0,0 0-1 0,1 2-3 15,0-3-2-15,0 1-2 0,2-1-2 16,-2-1-4-16,1 1-5 0,1-2-1 15,-1 1 2-15,1-1 4 0,-2 1 9 16,1-2 12-16,0 2 14 0,-1-2 13 16,-1 2 10-16,0 0 5 0,0-1 5 15,-1 2 0-15,-2-2-4 0,1 2-2 16,-2 2-2-16,0 0-2 16,-1 2 0-16,-1 1-4 0,0 1-2 0,-1 3-2 0,-2 4-4 15,2 1-4-15,-3 2-4 0,2 3-3 16,0 0-2-16,2 5-2 15,0-4-2-15,3 0-2 0,2-3-1 0,1 0 0 16,3-2-1-16,0-4-1 0,3-5 0 16,3-3-1-16,1-5 0 0,1-3 0 15,2-6 0-15,3-4-1 0,0-5 1 16,1-6-1-16,2-3 0 0,-1-4 1 16,-1-4-1-16,-2-3 0 0,-3-2 0 0,-3-5-2 15,-6 0-2-15,-6-4-3 0,-5 0-5 16,-3 2-1-16,-2 1-1 0,-4 7 0 15,-4 7 1-15,0 11 2 0,-1 10 4 16,1 10 4-16,-2 6 2 0,0 9 1 16,1 6 0-16,1 4-7 0,2 5-13 15,5 3-11-15,3 4-12 0,5 3-33 16,7 2-89-16,6 0-116 0,4-1-250 0</inkml:trace>
  <inkml:trace contextRef="#ctx0" brushRef="#br2" timeOffset="264013.4204">24567 13153 650 0,'-6'-2'160'0,"-4"-3"4"0,-3 2-95 16,-1 1-25-16,-1 2-12 0,0 0-9 16,2 2-8-16,1 1-7 0,3 1-4 0,3 2-1 15,3 1-1-15,1 0 0 0,2 2-3 16,0 0-2-16,0-1-1 0,0 2-1 15,-1 0 0-15,0 3-1 0,-1 1 2 16,-3 3 1-16,-3 0 5 0,0 4 4 16,-3 0 2-16,1-1 3 0,-1 0 2 15,2 0-1-15,2-3-1 0,3-3-2 16,4-1-3-16,5-2-3 0,3-6-3 16,3-4-9-16,4-5-8 0,5-4-10 15,5-5-9-15,2-3-9 0,3-4-9 0,1-2-7 16,-1-7-53-16,0 1-45 15,-4-5-91-15,-6-1-203 0</inkml:trace>
  <inkml:trace contextRef="#ctx0" brushRef="#br2" timeOffset="264214.5209">24699 13015 590 0,'-2'-12'145'15,"-1"5"4"-15,0 6-70 0,0 5-36 16,2 3-13-16,1 5-5 0,1 2-3 16,3 2-3-16,2 1-1 0,3 0-1 0,2 2 0 15,2-1-1-15,2-1-3 0,3 0-2 16,3 0-2-16,2 1-1 0,1 0-3 15,0 1-2-15,-1 0-1 0,-2-2-1 16,-4 0 0-16,-7-1 0 0,-5 0 0 16,-6-3 1-16,-6 1-1 0,-7-3 1 15,-7 1-1-15,-6 2-9 16,-5 0-14-16,-3 4-18 0,-6-1 16 0,-5 2-152 16,-2 2-138-16,3 0-332 0</inkml:trace>
  <inkml:trace contextRef="#ctx0" brushRef="#br2" timeOffset="264670.7715">23821 13785 792 0,'3'-8'186'0,"-5"2"4"16,4 3-124-16,1 2-18 0,1 6-7 16,0 2-7-16,-1 4-7 0,1 4-5 15,1 3-5-15,-3 4-5 0,1 3-4 0,-3 2-3 16,1 0-6-16,-1 0-8 0,-1 0-15 15,-1-3-19-15,2-3-20 0,3-4-14 16,2-3-11-16,3-6-116 0,5-5-128 16,-1-11-274-16</inkml:trace>
  <inkml:trace contextRef="#ctx0" brushRef="#br2" timeOffset="264865.8204">24050 13832 676 0,'-6'-8'167'0,"-4"5"7"16,-1 3-103-16,1 5-14 0,-4 1-6 15,-1 2-7-15,3 5-4 0,-2-2-6 16,3 2-5-16,1 2-5 0,6-2-3 16,1 1-5-16,3-1-3 0,1 0-4 15,8-1-4-15,4-1-2 0,6-4-2 16,8-1 0-16,6-2-1 0,5-3-4 16,2-3-10-16,2-1-18 0,-1 0-29 15,1 0-18-15,-9 1-126 0,-5-1-149 0,-6 1-332 16</inkml:trace>
  <inkml:trace contextRef="#ctx0" brushRef="#br2" timeOffset="265645.4809">22769 14300 567 0,'1'-9'146'16,"-3"3"7"-16,-3 4-60 0,-4 3-32 15,-1 4-10-15,-4 5-4 0,-2 5-2 16,-4 9-5-16,1 3-5 0,-4 6-7 16,1 3-6-16,2 4-4 0,1-2-3 15,6 0-5-15,2-3-2 0,3-5-2 16,7-5-2-16,4-5 0 0,3-4-3 16,5-5 0-16,0-8-1 0,5-3 1 15,2-4-1-15,2-7 1 0,1-7-1 16,-2-5 0-16,1-6 1 0,-3-6-1 0,-2-3 1 15,-3-3-1-15,-4-2-1 16,1 3 1-16,-2 4-1 0,-2 7 0 16,-2 5 0-16,-2 8 1 0,-2 9-1 0,-2 10 1 15,0 6 0-15,-4 10 0 0,3 6 0 16,-1 7 0-16,1 9 0 0,0 2 0 16,-1 4 1-16,2 0-1 0,0-1 0 15,2-3-2-15,2-2-7 0,2-8-10 16,5-4-17-16,7-7-16 0,1-6-13 0,3-5 11 15,4-6-138-15,-1-9-125 0,0-5-291 16</inkml:trace>
  <inkml:trace contextRef="#ctx0" brushRef="#br2" timeOffset="265811.0384">23058 14504 605 0,'-3'0'174'15,"-1"3"7"-15,0 4-18 0,-1 3-96 16,3 5-18-16,-1 2-10 0,2 4-10 15,-2 2-9-15,2 0-8 0,-1 3-5 0,-1 0-7 16,2 1-11-16,-1-1-22 0,4-3-22 16,2-4 121-16,-1-3-259 0,2-6-160 15,0-3-413-15</inkml:trace>
  <inkml:trace contextRef="#ctx0" brushRef="#br2" timeOffset="266428.4325">23242 14448 776 0,'-3'-5'182'0,"2"-1"5"0,2 2-122 15,3 3-21-15,2 0-13 0,3 0-9 16,2 1-5-16,3 1-7 0,2 0-4 15,3 1-4-15,0-2-1 0,2 0-1 16,0 0-4-16,-5 0-3 0,-1-1-4 0,-4 0-4 16,-4 1-2-16,-5 0 0 0,-3 1 1 15,-3 4 2-15,-4 1 4 0,-3 4 3 16,-3 2 5-16,-2 4 2 0,-2 4 1 16,-2 3 1-16,1 3 1 15,0 1 0-15,4 1 1 0,1 1 2 0,2-2 0 16,6-1 0-16,3-3-1 0,6-2-1 0,2-4 0 15,6-4 0-15,3-5-3 0,6-5 0 16,2-5-1-16,2-6 0 0,3-3-1 16,3-5 0-16,-2-3-1 0,1-1-1 15,1-1 1-15,-2-2 0 0,-2-2 0 16,-4 1 1-16,-4-2 0 0,-3 1 1 16,-5 4 1-16,-4 4 3 0,-4 4 4 15,-2 4 3-15,0 8 1 0,-5 6 0 16,2 5 2-16,-5 3-1 0,2 4-4 15,-1 4-4-15,-1 1-2 0,1 3-1 0,1-2-4 16,2 0-9-16,4 1-16 0,3-1-19 16,3-2-16-16,4-2-131 0,2-4-145 15,6-3-334-15</inkml:trace>
  <inkml:trace contextRef="#ctx0" brushRef="#br2" timeOffset="266926.5538">23950 14584 502 0,'3'-9'131'16,"0"2"7"-16,-3 0-61 0,-4 1-22 15,-1 2-6-15,-3 1-4 0,-3 3-5 16,-2 3-4-16,-1 1-4 0,-1 2-3 16,-2 3-3-16,0 4-4 0,0 3-3 15,3 1-4-15,2 1-3 0,3 1-4 16,3-1-2-16,5-1-3 0,5-3-1 0,3-2-1 15,1-5 0-15,5-1-2 16,1-3 1-16,2-5-1 0,2-2-1 0,-1-4-1 16,-1-3 0-16,3-2-1 15,-2-4 1-15,0-2 0 0,-1 0 0 0,-1-2 1 16,-1 2 2-16,-3 1-1 0,-5 2 2 16,0 5 1-16,-5 3 1 0,-2 4 0 15,-3 6 0-15,-1 4 0 0,-2 4 1 16,1 2-2-16,-2 3 0 0,4 4-2 0,-1 0 0 15,2 0-4-15,3-2-9 0,0 0-10 16,8-1-13-16,3-4-9 0,3-2-11 16,6-4-79-16,1-4-39 0,2-3-99 15,5-1-213-15</inkml:trace>
  <inkml:trace contextRef="#ctx0" brushRef="#br2" timeOffset="267556.477">24207 14525 643 0,'1'0'162'0,"2"-2"8"0,0 0-67 15,3 1-51-15,4 0-14 0,4 0-5 16,4-2-6-16,2 2-5 0,3 0-7 15,3 0-6-15,1-1-2 0,0 0-5 16,-1 0-8-16,-2-2-13 0,0 0-11 0,-3-1-11 16,-3 0-9-16,-3 0-6 0,-5 1-3 15,-4 0 4-15,-5 1 11 0,-4 1 11 16,-6 2 13-16,-4 2 11 0,-2 3 12 16,-3 4 12-16,-3 2 10 0,0 4 8 15,-1 3 6-15,-1 5 2 0,-1 3 0 16,2 1 0-16,3 0-5 0,4 0-10 15,3 0-6-15,3-3-6 0,7-2-6 0,4-4-8 16,5-4-14-16,6-3-14 16,3-3-10-16,3-7-14 0,3-5-121 0,2-4-128 15,2-3-295-15</inkml:trace>
  <inkml:trace contextRef="#ctx0" brushRef="#br2" timeOffset="267713.0905">24641 14535 514 0,'-8'5'108'0,"0"-3"1"0,-1 2-85 0,2 1-22 15,2-1-3-15,0-1-3 0,1 1-14 16,2 0-40-16,2-1-51 0,0 1-80 16,3 2-188-16</inkml:trace>
  <inkml:trace contextRef="#ctx0" brushRef="#br2" timeOffset="267968.4054">24616 14574 486 0,'0'0'139'15,"-2"0"8"-15,-1 3-19 0,1 0-66 16,-2 1-14-16,-1 3-6 0,1 3-6 16,0 4-4-16,-1 0-5 0,-1 2-5 15,3 4-3-15,-1 1-2 0,7 2-1 16,-1-1-3-16,2-2-3 0,3-3-3 15,2-1-1-15,2-5-2 0,2-4-1 16,-3-6-1-16,2-4-1 0,1-6-1 16,-2-3 1-16,-3-4 0 0,-2-1-1 0,-2-2 0 15,-3-2 0-15,-3 2-4 0,-5 2-8 16,-6 2-14-16,-3 3-14 0,-4 1-13 16,-6 3-129-16,-5 3-135 0,1 3-317 15</inkml:trace>
  <inkml:trace contextRef="#ctx0" brushRef="#br2" timeOffset="268128.9759">24585 14310 795 0,'7'-5'194'0,"-3"2"5"0,1 2-121 16,1 1-25-16,2 4-14 0,-2-1-13 15,1 6-16-15,1 1-32 0,-5 3-37 16,3 3-142-16,1 2-159 0,1 2-391 15</inkml:trace>
  <inkml:trace contextRef="#ctx0" brushRef="#br2" timeOffset="268262.6186">24796 14923 785 0,'-1'4'164'0,"0"-4"-16"16,-1-1-147-16,1-3-157 0,2-3-144 15,3-2-341-15</inkml:trace>
  <inkml:trace contextRef="#ctx0" brushRef="#br2" timeOffset="270796.0541">20434 11769 392 0,'-8'0'109'0,"3"0"1"0,1 0-30 16,5-2-36-16,5 3-10 0,7 0-3 0,6 2-4 16,7-2-2-16,6 4-2 0,7-3-1 15,6-1-3-15,6-1-5 0,2-1-4 16,3-1-4-16,1-1-2 0,2-2-1 15,-3 0-1-15,-1 2-2 0,-7-1-3 16,-5-1-5-16,-6 1-5 0,-9 4-11 16,-8 2-113-16,-9-1-109 0,-7 3-277 15</inkml:trace>
  <inkml:trace contextRef="#ctx0" brushRef="#br2" timeOffset="272626.9792">20726 12086 508 0,'1'-34'122'0,"3"0"4"16,-2 1-71-16,-1 0-21 0,3 4-7 16,0 5-5-16,-1 4-4 0,2 3-3 0,-1 5-4 15,1 5-2-15,0 4-1 0,-2 2-3 16,0 7 0-16,-2 6-1 0,-1 13-1 15,0 8 1-15,-5 12 0 0,-3 9 0 16,-2 10 0-16,-3 14-1 0,2 13 1 16,-2 7-1-16,-3 10 2 0,3 5-1 15,0 14 2-15,0 6-1 0,-3 3 1 0,-1 1-1 16,2 4 2-16,-2 0-2 0,-1 2 2 16,-2-1-1-16,4 1 1 15,0 0 0-15,-1 4 0 0,1-1-1 0,4 2 0 16,-2 4 0-16,6 0-1 0,-4 2-1 15,2-5 0-15,2 0-1 0,0-5 0 16,0-3 0-16,4-10 1 0,-3-1 0 16,4-6 0-16,2-6-1 0,-1-6 1 15,0-5 0-15,3-5-1 0,2-4 0 16,-3-8 2-16,2-4 0 0,-1-6 1 16,2-2 0-16,-1-9 0 0,3-4 0 0,0-1 0 15,2-9-3-15,2-6 0 0,3-7-2 16,2-5-1-16,3-8 0 0,1-6 0 15,-1-8 0-15,3 0 0 0,-1-6 0 16,0 0 0-16,-1-2 0 0,-1-1 0 16,-2-2 0-16,-2-1 0 0,0-2 0 15,-5-1 0-15,1 1 1 0,-4-1-1 16,-3-2 1-16,-2-1 0 0,-3 2-1 16,-4-2 1-16,-2 2 0 0,-6-2-1 15,-5 0 0-15,-5 2 0 0,-5 0 1 16,-4-1-2-16,-4 2 2 0,-5 2-1 0,-3 1-1 15,-3 2 1-15,-4 4-1 16,-2 1 1-16,-8-1-1 0,-5 2 1 0,-5 0-1 16,-3 2 1-16,-3-1 0 0,-3 0 0 15,-11 0 0-15,-2 2 0 0,-3-1 0 16,-2 2 0-16,-7 0 0 0,-4-4 0 16,-7-1 0-16,7 1 0 0,-3-3 0 0,-1-2 0 15,-5-2 0-15,3-3 0 0,5 3 0 16,-2-3 0-16,0-3 0 0,1 0 0 15,5 2 0-15,7 2 0 16,0-2 0-16,1-3 0 0,9 2 0 0,5 0 0 16,9 0 0-16,6-1 0 0,6 1 0 15,13-1 0-15,7 0 0 0,9 1 0 16,8 0 1-16,7-1-2 0,5-3 0 16,6 0-5-16,6 0-5 0,7-1-9 15,5-3-9-15,5 1-8 0,3-1-10 0,3-2-7 16,3-1-111-16,1-2-111 0,2 1-270 15</inkml:trace>
  <inkml:trace contextRef="#ctx0" brushRef="#br2" timeOffset="273186.4965">17191 17340 404 0,'-18'-5'88'0,"2"-2"0"0,2-2-65 16,2-3-13-16,1-3-4 0,-1-1 6 16,4-1 8-16,1-1 7 0,-3-2 6 15,0-1 6-15,1 3 6 0,0 1 4 0,0 1-1 16,0 0-1-16,0 3-2 15,3 4-2-15,1 3-3 0,2 1-7 0,2 5-6 16,2 4-7-16,3 4-5 0,1 6-4 16,1 4-4-16,1 8-1 0,3 6 0 15,0 6 0-15,1 2-1 0,0 4-1 16,2 3 0-16,1 0-1 0,1 0-1 16,-2-4 0-16,0-3-1 0,1-2 1 15,-3-3-1-15,0-6-1 0,-2-6 1 0,-3-4 0 16,-1-5-1-16,-3-1 1 0,0-6 0 15,-2-3 0-15,0-4 1 0,-3-5 0 16,-3-3-1-16,-4-4 0 0,-1-3 1 16,-5-2-2-16,-2-4 1 0,-6-3-1 15,0-7 0-15,-6-4 0 0,1-2 0 16,-3-2 0-16,2 0 1 16,-1-2 0-16,4 2 2 0,4 6 2 15,4 6 1-15,5 2 0 0,4 5 0 0,4 1 1 0,3 3-2 16,7 3-1-16,4 1-2 0,7 1-1 15,5 1 1-15,8 2-1 0,7 1 0 16,3 0 0-16,7-1-3 0,2 0-6 16,4 0-16-16,4 0-20 0,3-2-17 15,6 0-123-15,5-1-139 0,3-2-318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2:20:13.5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11474 3275 321 0,'1'-8'69'0,"3"1"1"16,-1-1-56-16,2 7-6 0,1 0-5 0,2 2-3 15,2 0 1-15,1 0 0 0,2 2 0 16,3 1 1-16,4-2 3 0,3 0 4 16,3 1 3-16,5-1 5 0,3 0 4 15,2 0 4-15,6-1 2 0,2 2 0 16,3 0-2-16,2 1-3 0,0 1-2 15,6-1-3-15,0 2-3 0,6-1-2 16,2 0-2-16,0-1 0 0,5 3-2 16,5-3-1-16,3 0-1 0,4-1-1 15,2-1 0-15,3-2 0 0,0-1-1 0,2 0 0 16,-3-2 1-16,0 2-1 0,-2-2 0 16,-5 1 1-16,-2 0-1 0,-1-3 0 15,-2-3 0-15,-9 0 0 0,-3-2 0 16,-2 0-1-16,-6 0-1 0,-4 2 0 15,-5 0-7-15,-5 5-29 0,-4 0-88 16,-9 1-98-16,-4 1-250 0</inkml:trace>
  <inkml:trace contextRef="#ctx0" brushRef="#br0" timeOffset="12700.4551">18913 4250 226 0,'-14'-4'49'16,"-2"-1"-1"-16,2 0-39 0,-3 2-4 15,-1 1-3-15,0-1 0 0,-2 3 1 0,-2 0-1 16,0 4 0-16,0-1 1 0,-1 0-2 15,0 2 0-15,2 4 0 0,0-2 0 16,0 2 2-16,2-2 1 0,0 4 4 16,3-2 2-16,4 0 5 0,1 0 4 15,4-2 3-15,2-1 4 0,4-1 2 16,2-1 3-16,4-2 0 0,5 0-1 16,2-1-1-16,4-1-2 0,5 0-2 0,3-1-5 15,7-1-3-15,2 1-3 16,3 2-2-16,4-1-3 0,3 3-2 0,4-1-2 15,2 1-1-15,3-1-2 0,3 1 0 16,1-3 0-16,4-2-1 0,2 1 0 16,-1 0-1-16,-1 1 1 0,0-1-1 15,-3 0 1-15,1-1-1 0,-4 2 1 16,-4-1-1-16,-2 0-1 0,-3 1-11 16,-6 2-87-16,-6 1-10 0,-8-1-78 15,-9-1-166-15</inkml:trace>
  <inkml:trace contextRef="#ctx0" brushRef="#br0" timeOffset="45857.487">2171 10243 241 0,'-7'-3'67'16,"0"0"7"-16,1-1-24 0,0-1-8 16,1 3-3-16,0-2-1 0,1 2-2 15,1-2-3-15,1 1-3 0,0 0-5 0,2 0-5 16,0 1-4-16,1-1-3 0,2 2-3 15,-1-3-2-15,2 3-2 0,-1-1-1 16,2-1-1-16,0 1 0 0,1-1 0 16,1 2 1-16,-1-1 0 0,2 1 1 15,1-1 1-15,1 1 0 0,2 0 0 16,1 1-1-16,2 0 0 0,1 0-1 16,1 1-2-16,1 2 0 0,2-2-1 0,1 1 0 15,0 1-1-15,1-2 0 16,1 0-1-16,0 0 1 0,-1-1 0 0,2 2-1 15,-1-2 1-15,3 0-1 0,1 2 1 16,1-1 0-16,1 2-1 0,3 0 1 16,0 1-1-16,1 1 1 0,1 0 0 15,1 1 0-15,-1-1 0 0,3-1 0 16,1-1 0-16,-4-2 1 0,3 1-1 16,2-2 0-16,1-2 0 0,2 2 0 15,2 0 0-15,3 3 0 0,3-2 0 0,2 0 0 16,0-2-1-16,-2-3 1 0,0 0 0 15,-1-1-1-15,2-1 1 0,0-2-1 16,-1 2 0-16,3 2 1 0,3 1-1 16,1-3 0-16,-1-1 1 0,-2 0-1 15,0 0 0-15,0-1 1 0,-3 2-1 16,-2 0 0-16,-1 1 0 0,-2 2 1 16,0 1-1-16,-1 2 0 0,-3-1 0 15,-2 0 0-15,-1 0 0 0,-4-1 0 0,-2 1 0 16,-4 0 0-16,2 1 1 0,-6 0-1 15,2 1 0-15,-2-1 0 16,2 1 0-16,-5 2 0 0,-1-1 0 0,-3-2 0 16,-2 2 0-16,-4-1 0 0,-1 1 0 15,-3-1 0-15,-4-1 0 0,3 3 0 16,-5-3 0-16,0 0 0 0,0 0 0 16,-2 0 0-16,-2 0 1 0,2 0-1 0,-2 0 0 15,1 0 1-15,-2 0-2 0,1-1-4 16,1 2-7-16,-1 1-37 15,1-2-75-15,-2 4-95 0,0-1-233 0</inkml:trace>
  <inkml:trace contextRef="#ctx0" brushRef="#br0" timeOffset="48549.9212">8780 9183 293 0,'-25'-16'64'0,"-6"0"1"15,-2 5-53-15,0 3 2 0,2 4 2 0,-2 2 2 16,0 2 3-16,0 1 3 0,-3 1 1 16,-3 2 1-16,1 1-2 0,-2 0-2 15,-1 0-2-15,1 3-5 0,0 1-2 16,-1 1-3-16,3 4-1 0,3 2 1 16,0 3 0-16,2 4 0 15,3 3 0-15,1 2-1 0,2 7-1 0,4 3-1 16,0 5-1-16,2 4-2 0,-1-1 0 15,1 1 0-15,2 1 0 0,2-3 0 0,1-1-1 16,1-2-1-16,3-1 0 16,4 6 0-16,5 1-1 0,0-1 1 0,4 1-1 15,4-1 0-15,5-3 0 16,4-1 0-16,3-4 1 0,4-6 0 0,4-2 1 16,2-3-1-16,6 0 1 0,2-1-1 15,3-3 1-15,3 1-1 0,3-2-1 16,4 0 1-16,4-1-1 0,1-2 0 15,5-5-1-15,0-2 1 0,-1-5 0 16,2-5 0-16,-2-1 0 0,-1-7-1 0,-2-4 1 16,-3-3 0-16,-1-2-1 15,-2-3 1-15,-2-2-1 0,-1-7 1 0,-4-2-1 16,-3-3 0-16,-2 0 1 0,-4-4-1 16,-4-2 1-16,-3-4-1 0,-2-6 1 15,-5-7-1-15,-1-2 0 0,-3-7 0 16,-3-4 1-16,-3-2-1 0,-2-1 0 15,-7-3 3-15,-8-1 2 0,-6 1 1 16,-6 6 1-16,-9 5 0 0,-9 6-1 0,-14 8 1 16,-9 14-4-16,-9 12-4 15,-9 10-6-15,-9 9-7 0,-9 4-15 0,-4 6-97 16,-1 4-100-16,4 3-247 16</inkml:trace>
  <inkml:trace contextRef="#ctx0" brushRef="#br0" timeOffset="57091.7408">9172 11061 203 0,'-3'-10'59'0,"-4"-3"6"0,1-2-29 16,-1 0 3-16,2 3 0 0,0 1-3 15,1-1-2-15,0 0-2 0,2 4-1 16,1 0-1-16,0 0-1 0,1 1-2 15,0 0-3-15,-1 1-2 0,2-1-4 16,-2 4-3-16,3 0-3 0,1 2-2 0,-1 1-2 16,3 4-1-16,1 2-2 0,0 2-1 15,3 3 0-15,-1 2 0 0,2 3-1 16,2 1 0-16,-1 1-1 0,0 2 0 16,0-1 0-16,2 0 0 0,-2-1-1 15,1-1 0-15,-1-3 1 0,0-1-1 16,2-2 0-16,2-1 0 0,0 1 1 15,0-2-1-15,-1-1 0 0,1 1 0 16,1 1-1-16,0-3 1 0,-1 0 0 16,2-1-1-16,-1 0 1 0,-3-3-1 0,4 2 0 15,0-3 1-15,2 2-1 16,-2-2 0-16,-1-2 0 0,3 2 1 0,3 1-1 16,-2-1 0-16,1-1 0 0,2 0 0 15,0 0 1-15,2 3-1 0,-2 0 1 16,2-1-1-16,0 2 1 0,1-1-1 15,0 1 1-15,1 0-1 0,2-3 0 0,1-1 1 16,0-1-1-16,2-2 0 0,-1-2 1 16,2 0-1-16,1 0 0 0,3 0 0 15,1 0 1-15,0 2-1 0,1 2 0 16,5 2 1-16,-2 1-1 0,2 0 0 16,-1 0 0-16,3-3 1 0,-2-1-1 15,3-2 0-15,2 1 0 0,1-2 0 16,3 3 1-16,3 2-1 0,2 1 0 15,3 0 0-15,3-2 0 0,-3-2 0 16,7 1 0-16,-1-1 0 0,0 1 0 16,2-2 1-16,0 1-1 0,2 0 0 0,2 1 0 15,-2-1 0-15,1-2 0 0,0 0 0 16,2 0 1-16,-1 0-1 0,0 0 0 16,-1-2 0-16,-1 1 0 0,2 1 0 15,1 0 0-15,-4-1 0 0,-3 0 0 16,3 0 0-16,-6 0 0 0,-2 0 0 15,-3 0 1-15,-9 0-1 0,-1 0 0 16,-5 2 1-16,-5 1-1 0,-1 4 0 16,-6-1 0-16,-6 1 0 0,0 0 0 0,-4 0 1 15,-4 2-1-15,-4-2 0 0,-5-1 0 16,-1 1 0-16,-3-1 1 0,-3-1-1 16,-2 0 0-16,-2 1-1 0,-2-1-2 15,0 1-6-15,-1 2-30 0,-1-2-82 16,-2 1-94-16,-5 1-236 0</inkml:trace>
  <inkml:trace contextRef="#ctx0" brushRef="#br0" timeOffset="81238.2404">9463 13523 307 0,'-10'1'79'16,"0"-1"5"-16,0-1-41 0,2 0-7 15,-1 0 0-15,0 1 0 0,3-2-4 16,-1 1-1-16,2 0-4 0,1 1-2 0,4 0-5 16,-1 0-4-16,1 0-4 0,1 0-2 15,2-1-1-15,2 2-2 0,1-2-1 16,1-2 0-16,4 3-1 0,3-2 1 15,2 2-1-15,2-1 0 0,3-2-1 0,3 0-1 16,2-1-1-16,3 0 1 0,4 2-1 16,3-2 0-16,1 0-1 0,2 2 0 15,1 1 1-15,2 0-2 0,-2-2 1 16,0 1-1-16,-2-2 0 0,0 0 1 16,-4 1-1-16,-2-2 0 0,0 1 0 15,-4 2 0-15,-1 2-1 0,-4 2-2 16,-2 5-5-16,-4 6-8 0,-2 5-100 15,-9 0-7-15,-4 9-86 0,-7-3-179 16</inkml:trace>
  <inkml:trace contextRef="#ctx0" brushRef="#br0" timeOffset="106644.4161">2103 13593 218 0,'-5'0'61'0,"2"-2"6"16,0 0-14-16,1 0-25 0,0 2-1 15,1-3-4-15,1 2-4 0,0 0-4 16,1 0-4-16,2-1-3 0,1 0-4 16,2 0 0-16,1-3-2 0,3 2-1 15,0 0 1-15,2 1-1 0,0 1 0 16,2-1 1-16,0 2 0 0,2 1 0 15,-1-1 0-15,2-1 1 0,0-1 0 0,2 1 1 16,1 1 1-16,0-2 0 16,0 2 0-16,-1 0-1 0,1 0 1 0,-2 0-1 15,1 0 0-15,-2 1 0 0,1 0 0 16,-1 0 0-16,0-1 0 0,2 2 0 16,-1 0 0-16,1 1-1 0,0-1 0 15,2-1-1-15,1 4 0 0,0 0 0 16,0 0-1-16,0-1 0 0,0 2 0 15,-1 0 0-15,1 1 0 0,-1-1-1 0,1 0 1 16,1 2-1-16,-1-2 1 0,2-1-1 16,0-1 1-16,2-2-1 0,0 0 1 15,-3-2 0-15,4 0 0 0,-2-1-1 16,4-1 1-16,0 1 0 16,0-2-1-16,2 1 1 0,2-1-1 0,0 2 0 15,1 0 1-15,1-1-1 0,-3 4 0 16,1-2 0-16,0 0 0 0,-1 1 1 15,-2-1-1-15,-2-1 0 0,2-2 1 16,-1 0-1-16,2-1 0 0,3 0 1 16,2 1-1-16,-1-2 1 0,4 1-1 0,1 0 0 15,1 1 1-15,1 0-1 0,-4 0 0 16,1-2 1-16,-1 0-1 0,0-1 0 16,-2-1 1-16,-1 3-1 0,1-1 0 15,-1 1 0-15,1 2 0 0,-2 2 0 16,3 0 1-16,-2 1-1 0,3-2 0 15,-4 1 0-15,0 0 0 0,-1 0 0 16,-2-2 0-16,1 1 0 0,-4-1 0 16,1 0 0-16,-1 0 0 0,-1 3 0 0,-2-1 0 15,2 0 0-15,-1 3 0 0,1-1 1 16,-1 2-2-16,-2-1 1 0,1 0 0 16,-2 1 0-16,-2-2 0 0,0 2 0 15,-2-2 0-15,1 1 1 0,-2-1-1 16,-1-2 0-16,-1 0 0 0,-2-1 0 15,-1 0 0-15,0-2 1 0,-4 2-1 16,0-2 1-16,0 1-3 0,-2 2-6 16,-1-2-85-16,-2 0-80 0,2 1-207 0</inkml:trace>
  <inkml:trace contextRef="#ctx0" brushRef="#br0" timeOffset="131076.3689">15547 16931 162 0,'12'-1'40'0,"0"-2"5"0,2 0-22 15,0-4 2-15,2 1 3 0,5 0 3 16,1-2 1-16,4-1 0 0,3 0-1 16,3-3-2-16,4 5-3 0,3-3-3 15,-1 3-2-15,6-2-2 0,1 3-3 16,2 0-1-16,2 1-4 0,0-2-1 15,1 2-2-15,6-1-2 0,0 4-1 0,2 1 0 16,4 2-2-16,2-1-1 16,3 3 1-16,0-1-2 0,3 1 1 15,1-1-1-15,0-1 0 0,2 1 0 0,1 1 0 16,1 0 0-16,-1 0 1 0,1-1 2 16,1 0 0-16,0 2 2 0,-1-2-1 15,1-2 1-15,0 1 0 0,-1-1-1 16,0 3-2-16,0-2 1 0,-8 2-2 15,4 0 1-15,-3 2-1 0,-2 0 0 16,-2 0-1-16,-3 1 1 0,-2-1-1 16,1 0 0-16,-6 0 0 0,1 0 0 0,-3 0 0 15,-3-2-1-15,-1-3 1 0,-1 0-1 16,-3-3 1-16,-4-1 0 0,-3 0-1 16,-2 1-2-16,-2-1-19 0,-3 0-82 15,-6 1-86-15,-4-1-219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3:46:50.09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2417 9799 288 0,'-21'2'85'0,"1"-2"7"0,1-4-28 16,4 1-13-16,0 1-4 0,1-3-2 16,0 0-3-16,1-1-5 0,2 0-2 15,1 1-2-15,3-1-2 0,0 0-3 16,5 0-3-16,1 2-4 0,4-1-5 15,2 1-3-15,4 1-2 0,3 0-1 16,2 2-2-16,3 0 0 0,2 0 1 16,3-2-1-16,2 2 1 0,0 0-1 15,1 0 0-15,0-3 1 0,5 3-1 0,2 1 2 16,2 0-1-16,3 1 1 0,2 1-1 16,4 1-1-16,2 3-1 0,0-2 0 15,2-2-1-15,-1-2 0 0,1-2-1 16,1 0 0-16,1 0-1 0,0-2 0 15,2 2 0-15,1 3-1 16,0 1 1-16,1 2-2 0,-2-5 2 16,1-2-1-16,-4-1 0 0,-2-1 0 0,0-1 1 15,0-1-1-15,-2 1 0 0,-1 3 0 16,0 1-1-16,0 2 1 0,0-1-1 16,-4 0 0-16,-1-2-1 0,-4 1 1 0,-1-2-1 15,-3 1 1-15,-7-2 0 16,-1 0-1-16,-4 0 1 0,-2 1 0 0,-2 1-1 15,-4 0 0-15,-2 1 0 0,-1-1 0 16,-2 2-1-16,-2 1 1 0,-1 0-1 16,-2-1 1-16,0 1 0 0,0 0-1 15,-1 1-4-15,0 0-10 0,-3 2-16 16,-1 3-14-16,-2 1-129 0,-3 5-135 0,-5 3-325 16</inkml:trace>
  <inkml:trace contextRef="#ctx0" brushRef="#br0" timeOffset="8583.5036">4396 10940 347 0,'-2'-3'83'16,"1"0"2"-16,-1-1-54 0,2 2-6 16,-1-1-6-16,2 2-3 0,1-2-2 15,1 3-1-15,2-1-1 0,0 1 0 16,1-1-1-16,3 2 1 0,1 4-1 0,3 0-1 16,0 1-1-16,2 1-2 0,4 3-1 15,3 0-1-15,3 0-1 0,5 0-1 16,3-2-1-16,5 1 0 0,3-1-1 15,4-1 1-15,0-1-1 0,0-4 1 16,0-1 0-16,0-1 1 0,-1-2 2 16,0 2 0-16,0-3 1 0,1 3 0 15,2 0 0-15,-1 2 0 0,1 0-2 16,-3 1 0-16,-1-1-1 0,-4 0-1 0,-3 1 1 16,-5-1-1-16,-2 2 1 15,-5-2 1-15,-3 0-1 0,-4 0 1 0,-2-2-1 16,-2 1 1-16,-3 1-2 0,-3-2 1 15,-1 1-1-15,-1 0 0 0,-2 0 0 16,-2 2-1-16,-3-1-5 0,-3 4-10 16,-3 0-105-16,0 5-100 0,-6-1-259 15</inkml:trace>
  <inkml:trace contextRef="#ctx0" brushRef="#br0" timeOffset="50050.3072">11893 13790 481 0,'-27'-17'110'0,"0"2"3"16,5 2-79-16,6-1-9 0,2 3-6 16,6 3-6-16,-1 2-1 0,4 1 0 15,0 1 0-15,4 0-1 0,0 2-1 16,2 1-1-16,3-2-2 0,5 2-1 0,4 2 0 16,7 1-2-16,5 0 1 0,8 0 1 15,5 2 1-15,6 1 2 0,2 0-1 16,5 1 0-16,6 3-1 15,3 0 0-15,5 2-2 0,-2 0-1 0,6 3-1 16,3-2-1-16,2-2-1 0,-5-1 1 16,2-3-1-16,3-3 1 0,1 1 0 15,-4-4 0-15,5-1 1 0,-5-2 0 16,1 0 1-16,-3-3 1 0,-2-1 0 16,-1 3 0-16,-5-1-1 0,-6 0 1 0,-2-1-2 15,-5-2 0-15,-8 1-6 0,-5 1-11 16,-7 1-15-16,-5 4-83 0,-7-2-32 15,-4 7-100-15,-4 1-214 0</inkml:trace>
  <inkml:trace contextRef="#ctx0" brushRef="#br0" timeOffset="50686.7566">16179 13712 464 0,'-38'1'111'16,"2"-2"2"-16,7-2-68 0,3 3-12 15,3-1-10-15,3 0-2 0,6-3-2 16,1 1-2-16,7 0-2 0,5-1-3 16,2 0-2-16,9-1-3 0,5 0-1 15,8 1-2-15,5-1-1 0,4-1 0 0,6 1 0 16,4 3 0-16,4-1 0 0,6 4-1 16,3 1-1-16,5 3 1 15,6-1-2-15,1 1 1 0,4 1-1 0,3 1 1 16,2 0-1-16,1-2 1 0,1 0 0 15,4-2 0-15,0 2 1 0,2-2 1 16,2-2 2-16,-2 0 2 0,2-3 2 16,1 1 3-16,0-1 1 0,-2 1 1 15,4 0 1-15,-6-2 0 0,1 1-2 16,-4-2-1-16,-4 1-1 0,0-1-3 0,-6-1-1 16,-7 1-3-16,-4-2-1 0,-4 3 0 15,-2 0-2-15,-8 1 0 0,-7-3 0 16,-2 1-2-16,-8 0-6 0,-6 2-13 15,-6-2-12-15,-10 3-52 0,-6 0-71 16,-7 2-112-16,-14-3-250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3:48:05.68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1077 6360 381 0,'-3'-28'91'0,"2"1"1"0,3 1-33 0,5 3-48 15,1 2-4-15,2 2 0 0,3 4 1 16,1 0 0-16,-1 0 0 0,3 3 1 15,3 2-1-15,2 0-1 0,2 2 0 16,4-1-1-16,3 3 0 0,3 1 0 16,2 1 1-16,0 1 0 0,3 0 0 15,4 3 0-15,2-1-1 0,5 2 1 16,4 2-1-16,5-1 1 0,6 1 0 0,2 0 1 16,5 0 1-16,4 2 0 0,7-2 1 15,3 4 0-15,3-4 0 0,6 2 0 16,8 1-2-16,4 0-1 0,7-1 0 15,1-2-2-15,5-1-1 0,7 2-1 16,4-1 0-16,2-1 0 0,4-1 0 16,4-1 0-16,3 0-1 0,2 0 1 15,2-3 0-15,0 2 0 0,1-2 0 16,-4 0 1-16,0 2-1 0,-5-2 1 16,-2 2 0-16,-3 0 0 0,-4 2 0 0,-8-1 1 15,-7 0-1-15,-2 3 0 0,-5 0 0 16,-9 1 0-16,-5-3-1 0,-7 0 0 15,-4 1-1-15,-4 0 0 0,-7-1-1 16,-8 1 1-16,-3 0-1 0,-8 3-2 16,-4 1-9-16,-10 4 43 0,-12-2-171 15,-13 5-122-15,-14-5-329 0</inkml:trace>
  <inkml:trace contextRef="#ctx0" brushRef="#br1" timeOffset="6209.4293">7668 4494 530 0,'-1'-27'131'16,"1"5"6"-16,0-1-67 0,0 6-21 15,0 1-3-15,0 4 1 0,0 2 1 16,0 4-1-16,0 1-4 0,-1 5-5 16,1 2-4-16,2 6-5 0,-1 3-7 0,2 5-7 15,-1 6-3-15,1 5-2 0,-3 6-3 16,-2 3-1-16,0 1-3 0,-3 4-1 16,0-1-1-16,0 0 0 0,-1 0-2 15,2-5-5-15,2-4-10 0,1-2-16 16,1-6-17-16,3-4-14 0,2-7-55 15,3-5-71-15,0-2-117 0,3-5-241 16</inkml:trace>
  <inkml:trace contextRef="#ctx0" brushRef="#br1" timeOffset="6443.8011">7941 4374 563 0,'-1'1'150'0,"0"3"5"0,0 5-37 16,-2 3-68-16,1 6-11 0,2 4-5 16,-2 7-4-16,2 1-4 0,-1 4-3 15,1 3-3-15,1 2-4 0,1-1-4 0,0 2-1 16,1-4-4-16,0 0-5 0,3-4-10 16,-1-4-13-16,3-5-14 0,-2-2-12 15,0-5-12-15,0-4-121 0,-2-5-127 16,-2 1-291-16</inkml:trace>
  <inkml:trace contextRef="#ctx0" brushRef="#br1" timeOffset="6647.2564">7700 4699 684 0,'-11'-1'170'0,"0"-2"3"0,3 3-108 16,4 3-16-16,6-1-7 0,4 2-9 15,0 1-11-15,5-3-9 0,5 3-4 16,3-1-2-16,3-3-6 0,2-1-13 16,3 0-14-16,5-3-17 0,-1-1-13 15,0-4-114-15,-2 0-12 0,0-2-108 0,2 0-198 16</inkml:trace>
  <inkml:trace contextRef="#ctx0" brushRef="#br1" timeOffset="6933.7076">8378 4350 667 0,'-9'-3'156'15,"-4"3"2"-15,0 4-106 0,-2 2-17 16,-1 5-7-16,0 1-6 0,0 7-5 15,2 2-3-15,0 3-1 0,1 5-2 16,2 3-2-16,1 1 1 0,1 0-2 16,2 2-2-16,3-1 0 0,3-1-1 15,2-2-2-15,6-2 0 0,1-3-1 16,4-3-1-16,6-5-1 0,1-3-5 0,6-5-12 16,2-8-11-16,2-4-12 15,2-7-12-15,-1-2-119 0,-2-5-4 0,-1-2-100 16,-1-5-187-16</inkml:trace>
  <inkml:trace contextRef="#ctx0" brushRef="#br1" timeOffset="7330.6482">8548 4397 726 0,'-3'0'168'0,"1"2"1"0,0-1-115 15,2 1-20-15,2 1-8 0,1 2-7 16,3 0-7-16,4 1-4 0,0 0-1 16,2 0-2-16,4 3-2 0,1 0-2 15,3 0 0-15,1 0 0 0,1-2 0 0,0 0-1 16,-1 1 1-16,-3-4-1 0,-1 1 1 16,-2-1-1-16,-5 0 1 0,-4-1 0 15,-3 1-1-15,-1 1 2 0,-4-1-1 16,-2-1 0-16,-3 5 0 0,-1 0 0 15,-2 1-1-15,-2 2 2 0,0 0 0 16,-2 0 2-16,1 2 3 0,2-2 2 16,2 0 1-16,0 0 1 0,3-1-1 15,4-1 0-15,1-2-3 0,2 1-3 16,1-4-1-16,4 3-2 0,3-1 0 0,1-1-1 16,2-1 0-16,0 1-1 0,4-1-3 15,0-2-5-15,1-2-13 0,2-3-14 16,2 0-16-16,-2-2-17 0,2-1-120 15,-1 0-131-15,-2 0-303 0</inkml:trace>
  <inkml:trace contextRef="#ctx0" brushRef="#br1" timeOffset="7613.2485">8902 4326 565 0,'-7'-7'156'0,"7"1"4"0,-2 2-10 15,3 2-106-15,3 2-12 0,2 1-5 16,1 3-5-16,2 1-5 0,-1 0-1 16,5 3-1-16,-1 2-3 0,3 1-3 15,-1 2 0-15,1 1 0 0,-1 2-1 0,-2 3 0 16,-1 1 0-16,-1 2 1 0,-3 1-2 16,-3 3-1-16,-3 1-1 0,-1 2-1 15,-3-3-1-15,-1 5-2 0,-4-2 0 16,0-1-2-16,-1-2-3 0,-1 1-5 15,0-1-7-15,1 1-8 0,1-3-9 16,0-3-14-16,2-1-8 0,1-2 34 16,2-5-156-16,1-3-125 0,3-4-311 15</inkml:trace>
  <inkml:trace contextRef="#ctx0" brushRef="#br1" timeOffset="7855.543">9226 4625 623 0,'-1'-2'180'16,"2"1"3"-16,-2 1-8 0,2 2-117 16,2-2-19-16,0 3-15 0,3-2-11 0,3 0-6 15,0 1-3-15,0 2-5 16,2-3-8-16,0 3-16 0,0-2-20 0,0 1-15 15,-1 2-127-15,-5-2-140 0,-1 4-324 16</inkml:trace>
  <inkml:trace contextRef="#ctx0" brushRef="#br1" timeOffset="7989.3952">9244 4800 669 0,'0'3'151'0,"0"-1"2"15,5 0-114-15,0-4-16 0,4 0-6 16,3-2-14-16,3-2-20 0,4-2-134 16,2 0-129-16,6 0-326 0</inkml:trace>
  <inkml:trace contextRef="#ctx0" brushRef="#br1" timeOffset="9074.0515">9824 4548 622 0,'8'-23'159'0,"0"2"10"0,-6 5-89 16,1 4-11-16,-3 6-7 0,1 9-8 15,-5 2-10-15,-1 8-10 0,0 5-10 16,-3 8-9-16,-4 2-7 0,-1 7-3 15,-1 3-1-15,-2 4-2 0,-1-2-1 16,1-2 0-16,2-3 0 0,3-3-1 16,4-7 1-16,2-6-1 0,4-11 0 15,4-8 0-15,5-6 1 0,0-9-1 0,3-4 0 16,0-7 1-16,4-5 1 0,0-2 0 16,-1-5 0-16,4-2 1 0,-1 0-1 15,2-3 1-15,2-1 0 0,0 6-1 16,-1 3-1-16,-1 7 0 0,-2 7 0 15,-2 8 0-15,-4 8 0 0,-1 11 1 16,-2 5-1-16,1 6 0 0,0 6 1 16,-1 4-2-16,0 5 1 0,0 1 0 15,1 0-1-15,-1 2 1 0,0-3-1 16,0 3 0-16,1-1 0 0,-1-2 0 16,5-1-4-16,-1-2-8 0,1-4-11 0,-2-1-14 15,2-4-17-15,-2-7-11 0,-2-2-15 16,-2-3-114-16,-6-2-125 0,-4-4-282 15</inkml:trace>
  <inkml:trace contextRef="#ctx0" brushRef="#br1" timeOffset="9242.1068">9918 4782 581 0,'-12'-4'168'0,"1"4"8"15,1 0-36-15,3 2-69 0,2-1-14 16,5 1-10-16,4 1-12 0,4 0-12 15,3 0-10-15,4-1-4 0,4-2-3 16,6-1-10-16,2-3-21 0,1-3-27 16,4-3-138-16,5 0-151 0,2-1-372 15</inkml:trace>
  <inkml:trace contextRef="#ctx0" brushRef="#br1" timeOffset="10688.4222">10773 4800 294 0,'-10'-3'89'15,"1"-1"7"-15,-1 3-29 0,0-2-11 16,0 2-7-16,0 0-7 0,2 1-6 15,2 0-5-15,-2-1-2 0,2-2-2 16,4 3-2-16,-2 0-1 0,0-1-3 16,3 0-4-16,0 2-3 0,3 2-1 15,1 0-2-15,-2 0-2 0,4 2-1 16,0-1-1-16,1 3 1 0,1-3 0 16,2 0-1-16,3 0 1 0,0 0-1 0,2-2 2 15,-1 2 0-15,5-2 1 0,-1 2 1 16,2-2 1-16,2-1 1 0,5 2-1 15,0-2 0-15,2 0 0 0,-1-1-2 16,0 0-1-16,-2 0-1 0,2 0-1 16,-1 0-1-16,1 0-1 0,4 3-1 15,2-2-1-15,2-1 0 0,-1 1-1 16,2 0 0-16,2-1 1 0,2 2-2 16,0-4 1-16,-1 4-1 0,-2-1 1 0,1 0 0 15,-1-1 0-15,1 3 0 0,-1 0 1 16,1 0-1-16,1-1 1 0,2 1 0 15,3-1-1-15,2 1 0 0,0-2 1 16,0 0-1-16,0 1-1 0,-1 1 1 16,-2-2 0-16,2 2-1 0,-3-1 1 15,6 0 0-15,2 1-1 0,1-2 0 16,3 0 1-16,2 1-1 0,1-1 0 16,-2 0 0-16,0 0 0 0,0 2 0 15,-1-1 0-15,6-1-1 0,1-1 1 16,1-2 0-16,1 1-1 0,-1-1 1 0,-2-1 0 15,3 3 0-15,-4 0 1 16,0 3 1-16,1 0-1 0,1-1 2 0,-2-2 0 16,-4 2-1-16,-1-2 1 0,-3 0-1 15,-2-2-1-15,-3 4-1 0,-2 0 1 16,0 2-2-16,-4-1 1 0,0 0-2 16,-5-1-5-16,-3 2-10 0,-5-2-16 0,-8 1-14 15,-6-3 21-15,-8 1-155 0,-9-2-133 16,-7-2-320-16</inkml:trace>
  <inkml:trace contextRef="#ctx0" brushRef="#br1" timeOffset="11338.8507">10816 4154 587 0,'-5'-3'143'0,"-1"1"5"15,2 4-87-15,2-4-16 0,1 1-7 16,4-3-6-16,2 0-3 0,1 2-6 16,5-2-1-16,5 2-1 0,5-1-1 0,4 2-2 15,0 1-1-15,2 0-3 0,2 0-1 16,-3 1-2-16,-1-1-2 15,-3 1-3-15,-2-1-2 0,-2 2 0 0,-1 0-1 16,-1 3 0-16,-2 0-1 0,-3 2 1 16,-2 2-1-16,-1 4 0 0,-5 2 0 15,0 1-1-15,-4 2 1 0,-3 3-1 16,0 0 0-16,-1 1-1 0,0 0 0 16,-1 0-1-16,1 0-3 0,2-1-3 15,0 0-6-15,1-2-7 0,1 0-9 16,-1-3-8-16,2-2-8 0,-1 0-7 15,0-3-9-15,0-4-111 0,-2 3-112 0,0-4-277 16</inkml:trace>
  <inkml:trace contextRef="#ctx0" brushRef="#br1" timeOffset="11552.289">10942 4199 612 0,'-11'0'144'0,"0"4"3"16,3 6-98-16,-2 3-14 0,4 4-8 0,1 6-7 15,1 2-7-15,3 1-4 0,1 2-4 16,0 1-6-16,1 1-10 0,2-2-11 16,-1-3 47-16,0 2-178 0,3-1-128 15,-1 1-336-15</inkml:trace>
  <inkml:trace contextRef="#ctx0" brushRef="#br1" timeOffset="12918.6164">11938 4382 565 0,'1'-18'148'0,"3"2"6"0,-3 7-64 16,-2-1-30-16,2 6-10 0,2 2-7 0,-2 2-6 15,0 6-7-15,0 2-7 0,-1 5-5 16,3 5-6-16,-3 5-2 0,-1 3-3 16,-1 5-1-16,0 1-2 0,1 1 0 15,-2-2-2-15,0-2 0 0,-1-4-6 16,0-3-13-16,3-1-14 0,0-4-16 16,1-3-16-16,1-3-118 0,1-3-131 15,5-1-297-15</inkml:trace>
  <inkml:trace contextRef="#ctx0" brushRef="#br1" timeOffset="13161.9648">12154 4487 634 0,'3'-1'158'0,"1"-1"6"0,-5 1-87 16,2 1-27-16,0 1-10 0,5 2-8 16,1-3-10-16,0 1-6 0,-3 2-5 0,-1-3-4 15,5 3-4-15,-1 1-7 0,4-2-13 16,4 2-20-16,1 1 142 0,-1-4-279 16,1 4-155-16,-1-1-428 0</inkml:trace>
  <inkml:trace contextRef="#ctx0" brushRef="#br1" timeOffset="13693.0591">12834 4384 520 0,'-8'-9'151'0,"3"5"4"0,-1 4 0 16,1 3-110-16,3 7-12 0,1 3-6 16,1 6-7-16,0 3-7 0,-2 2-3 15,2 2 0-15,2 1-1 0,-4 0 0 16,1-2 2-16,0-2-1 0,0-4 0 15,-1-3-1-15,1-2 0 0,1-6-2 16,0-3-1-16,3-4-2 0,2-2-2 0,2-2 1 16,3-4-2-16,3-4 1 0,3-2-1 15,4-3 0-15,2-4-1 16,0 2 1-16,0-2-1 0,-1 3 1 0,-3 3-1 16,-2 3 0-16,-3 4 0 0,-2 5 1 15,-1 3-1-15,-2 4 0 0,-2 2 0 16,-1 5 0-16,-2-1 0 0,1 3 0 15,-3 0 0-15,-1 2-1 0,-1 0 1 16,-1-2 0-16,-3-3-1 0,-1 0-1 0,-4-2 0 16,0 1 0-16,-4-4 1 0,0-1-1 15,-3 0 0-15,-2-2 1 0,1 2 0 16,-2-2 1-16,-1-3 0 0,4-2 0 16,1 2-2-16,4-3-7 0,6 2-9 15,2-1-12-15,7 1-10 0,4 0-14 16,5 2-121-16,3 0-125 0,3 1-292 15</inkml:trace>
  <inkml:trace contextRef="#ctx0" brushRef="#br1" timeOffset="14432.1889">13267 4558 359 0,'1'-4'115'15,"-1"1"8"-15,2 0-22 0,-2 2-20 16,0-2-14-16,1 3-10 0,-2-2-4 16,1 2-6-16,0 2-4 0,0 1-3 0,0-2-5 15,0 5-3-15,0 2-7 0,1 0-5 16,-2 4-2-16,1 2-3 0,0 1-2 16,-2 1-2-16,2-2-1 0,-2 2-2 15,-1 0-1-15,2-2-1 0,-1-2-3 16,1-4-2-16,-1 3-4 0,1-2-9 15,0-3-9-15,1-3-8 0,4-3-9 16,-1-3-6-16,1-1-4 0,2-4 0 16,-1-3 6-16,0-1 8 0,2-1 7 0,1 2 9 15,-1-1 7-15,0 2 3 0,-1 2 5 16,0 2 3-16,1 1 3 0,-2 1 3 16,-3 0 3-16,0 4 3 0,-2-1 3 15,-1 2 2-15,0 2 1 0,0-1 1 16,-3 2-1-16,-1 1-1 0,0-2-1 15,2 2 0-15,-2 0-1 0,3 3 1 16,-1-3 0-16,0 2-1 0,0-1 0 16,1 1-2-16,0-1-3 0,2 2-2 0,-4-2-2 15,6-1-4-15,-1 1-4 0,2-2-9 16,4-2-12-16,0 2-11 0,1-3-8 16,5 0-12-16,-1 0-115 0,1-1-119 15,5 4-274-15</inkml:trace>
  <inkml:trace contextRef="#ctx0" brushRef="#br1" timeOffset="14944.8157">13602 4422 604 0,'0'-2'146'0,"0"0"4"0,0 2-85 0,1-2-24 16,2 2-7-16,1 0-5 0,2 1-6 16,0-1-4-16,2 3-3 0,0-2-3 15,2 1-1-15,1 1-4 0,0-1-1 16,1 3-1-16,2 1-2 0,-2-2 0 15,0 1-1-15,-1 0-2 0,0 2 1 16,0-1-1-16,-2 0-1 0,-2-1 1 16,-2 0-1-16,-1 0 1 0,-3 1-1 0,-2 0 1 15,-3 0-1-15,-1 2 1 0,-1 0 0 16,0 2-1-16,0-1 1 16,-3 0-1-16,1 0 0 0,-2 0 1 0,-1-2-1 15,0 0 0-15,-1 1 0 0,1 0 0 16,1-1 0-16,1 2 0 0,4-2 0 15,1 1 0-15,0-3 1 0,3 0-1 16,-1-3-1-16,4 2 1 0,-1-4 1 16,1 1-1-16,1 0 0 0,2-1 0 15,2-1 0-15,0 2 0 0,1-1 1 0,3 1-1 16,0 2 0-16,1-2-2 0,0 0-2 16,2 2-4-16,0-2-7 0,1-1-11 15,-1-1-9-15,-2 1-11 0,0-2-24 16,-2 1-97-16,-2 1-113 0,-3 0-263 15</inkml:trace>
  <inkml:trace contextRef="#ctx0" brushRef="#br1" timeOffset="15179.1945">14006 4324 680 0,'-1'-2'154'0,"2"2"1"15,0 2-108-15,0 2-24 0,5 2-9 16,-1 1-8-16,3 0-17 0,-1 2-10 0,4 1-13 16,0-3-52-16,2-1-70 0,-2-1-109 15,4-2-240-15</inkml:trace>
  <inkml:trace contextRef="#ctx0" brushRef="#br1" timeOffset="15333.7682">14284 4313 596 0,'-9'9'151'16,"1"4"1"-16,0 3-58 0,2 0-63 15,4 3-10-15,1 0-8 0,1 4-15 16,3 0-15-16,1 1-14 0,1-2-121 15,-2 1-123-15,1 1-305 0</inkml:trace>
  <inkml:trace contextRef="#ctx0" brushRef="#br1" timeOffset="15936.1707">11930 4122 480 0,'-12'-3'124'0,"0"1"7"15,0 2-64-15,-3 1-14 0,-1 4-7 16,-1 2-5-16,1 7-4 0,-1 4-4 16,-5 9-3-16,1 9-4 0,2 4-4 15,-1 8-5-15,4 6-4 0,0 3-5 0,4 3-3 16,5-2-2-16,5-2-1 0,7 1-7 16,9-2-12-16,4-4-10 15,12-3-13-15,9-4-123 0,10-3-127 0,5-8-305 16</inkml:trace>
  <inkml:trace contextRef="#ctx0" brushRef="#br1" timeOffset="16483.6924">14615 4047 594 0,'7'0'133'0,"0"5"2"16,2 6-101-16,1 5-8 0,2 4-3 0,1 5-4 16,2 6 0-16,1 6 1 0,-1 2 1 15,-1 5-1-15,0 3-2 0,-2 3-3 16,-5-1-2-16,-2 0-3 0,-7-4-4 15,-7-2-3-15,-4-4-8 0,-7-1-13 16,-3-1-12-16,-5-3-129 0,-4-1-128 16,-5-2-322-16</inkml:trace>
  <inkml:trace contextRef="#ctx0" brushRef="#br1" timeOffset="17140.9902">10992 4582 595 0,'0'-6'142'0,"-2"3"4"0,1 1-92 0,1 6-15 0,0 2-6 16,-1 3-6-16,1 2-7 0,0 0-5 15,0 2-5-15,-2 3-2 0,1 0-3 16,0 0-4-16,0-1-7 0,1-2-10 16,1 1-11-16,1-3-13 0,2-5-107 15,2-2-10-15,1-4-99 0,1-3-189 16</inkml:trace>
  <inkml:trace contextRef="#ctx0" brushRef="#br1" timeOffset="17339.46">11126 4640 460 0,'-10'4'127'0,"-1"-1"4"15,-1 2-31-15,3 1-47 0,0 2-13 16,1 2-6-16,2-1-5 0,0 1-4 16,2 0-5-16,1-1-3 0,3-3-6 0,1 1-3 15,4-3-3-15,2 1-3 0,-1-3-4 16,4 0-8-16,3 0-9 0,5-1-6 15,0-1-11-15,4 2-116 0,1-3-117 16,4 2-279-16</inkml:trace>
  <inkml:trace contextRef="#ctx0" brushRef="#br1" timeOffset="17801.7674">10783 5223 609 0,'-2'-15'143'0,"2"4"4"0,1-5-100 16,2 7-10-16,2-2-2 0,1 1-4 16,3-1-3-16,2 2-2 0,4 1-4 0,2 3-2 15,3-1-2-15,0-1-3 0,1 0-3 16,2 3-3-16,1 2-1 0,-3 0-2 15,-2 2-1-15,0 1-1 0,-4 1-1 16,1 4-1-16,-3 3 0 0,-2 1 0 16,-5 3-1-16,-3 3 0 0,1 4-1 15,-3 3-2-15,-1 1-6 0,0 5-6 16,-1-2-6-16,0 1-7 0,1-1-9 0,-1-3-6 16,-1 0-6-16,1-5-7 0,1-2-108 15,-2-3-110-15,1-3-271 16</inkml:trace>
  <inkml:trace contextRef="#ctx0" brushRef="#br1" timeOffset="17983.2807">10934 5121 570 0,'-16'0'142'0,"-1"5"4"15,1 6-79-15,0 5-24 0,5 8-13 16,1 2-8-16,3 5-7 0,0 3-7 15,6 3-14-15,1 0-15 0,4-2-127 16,-2 0-2-16,4-3-102 0,4-2-213 16</inkml:trace>
  <inkml:trace contextRef="#ctx0" brushRef="#br1" timeOffset="19344.091">10961 5740 511 0,'-5'6'138'0,"3"3"6"15,1-2-33-15,-1 0-58 0,2 0-12 16,0-3-6-16,0 1-4 0,2-1-4 16,1-2-3-16,-1 0-2 0,2-2-3 0,-2-4-1 15,2-1-2-15,1-3-1 0,-1-2-2 16,-2-5-3-16,2-3-1 0,-2-3-2 15,1 1-2-15,-3 1-1 0,0 0 0 16,-3 2-1-16,-2 4-1 0,-1 4 0 16,-2 3 0-16,-2 3-2 0,-3 3 1 15,2 4-1-15,-2 3 0 0,2 6 0 16,1 5 0-16,2 3 0 0,3 5 0 16,1 3 0-16,2 3 0 0,5 2 0 15,5 1 0-15,3-5 0 0,2 1 0 0,7-4-3 16,0-5-6-16,6-3-11 15,0-5-19-15,5-7-12 0,-1-6-130 0,1-3-138 16,2-12-325-16</inkml:trace>
  <inkml:trace contextRef="#ctx0" brushRef="#br1" timeOffset="19904.0857">11774 5118 484 0,'-10'0'131'0,"-5"3"7"15,-2 5-42-15,-4 2-34 0,2 7-12 16,-2 1-5-16,-1 8-6 0,5 3-6 15,3 3-7-15,7 5-6 0,6 3-6 16,7-1-6-16,4 2-2 0,7-3-2 0,2-4-3 16,6-2-7-16,3-6-13 0,4-4-12 15,1-6-16-15,4-4-119 0,1-6-127 16,2-1-301-16</inkml:trace>
  <inkml:trace contextRef="#ctx0" brushRef="#br1" timeOffset="20317.5349">12105 5314 502 0,'0'-9'126'0,"1"-1"5"0,-1 3-66 15,1 0-16-15,-1 1-3 0,1 1-2 0,-1 2-2 16,0 1 0-16,-2 2 0 0,2 0-2 16,0 2-2-16,0 6-4 0,-1 3-4 15,-2 2-4-15,2 5-4 0,1 4-6 16,1 5-2-16,-2 2-4 0,1 0-3 16,0 2-1-16,0 0-4 0,1-1-5 15,-2-1-14-15,1-4-27 0,0-2-21 16,-1-3-126-16,0-3-145 0,1-1-341 0</inkml:trace>
  <inkml:trace contextRef="#ctx0" brushRef="#br1" timeOffset="21388.9481">12478 5413 631 0,'-5'-5'162'15,"2"0"9"-15,-1 4-91 0,2 0-17 0,0 1-9 16,4-2-7-16,-1 2-11 0,4 0-10 15,0 0-9-15,3 2-5 0,2-2-3 16,2 1-3-16,4 0-3 0,1 0-4 16,2-1-7-16,-1-1-17 0,3-1-21 15,2-1-16-15,2 0-127 0,-3-1-140 16,3-2-327-16</inkml:trace>
  <inkml:trace contextRef="#ctx0" brushRef="#br1" timeOffset="21849.6108">13175 5277 573 0,'-14'-7'146'0,"0"3"5"0,-4 5-53 16,1 3-60-16,-1 3-12 16,3 4-4-16,0 1-6 0,1 3-3 15,2 5-3-15,1 1-1 0,2 1-1 0,5 1-1 16,2 1-2-16,4 3-2 0,2-1-1 16,4-3-1-16,2-2 0 0,3-6-1 15,2-3 0-15,2-7 1 0,4-6-1 16,0-5 1-16,-2-4-1 0,2-5 1 15,-4-2 0-15,-2-4 3 0,-3-1 4 16,-5-1 1-16,3-2 2 0,-2 3 0 0,-2-2 1 16,0 2-1-16,-1 1 1 0,-2 4-1 15,1 3 2-15,-8 7 1 0,1 3 0 16,-2 8-1-16,-1 3 0 0,1 7-3 16,2 2-3-16,2 3-4 0,6 5-4 15,0-1-6-15,2 0-6 0,2 2-10 16,1-2-8-16,3-1-11 0,-3-1-9 15,1-3-6-15,2-2-8 0,3-4-109 16,0-1-111-16,0-2-274 0</inkml:trace>
  <inkml:trace contextRef="#ctx0" brushRef="#br1" timeOffset="22233.4621">13592 5453 601 0,'-1'-6'152'0,"-2"4"7"0,2 1-86 15,0 4-19-15,2 2-7 0,0 4-7 16,0 1-7-16,1 4-7 0,-1 2-6 16,0 3-4-16,0 0-3 0,-1 1-5 15,-1-2-2-15,0-1-5 0,1-2-8 16,0-3-11-16,1-3-14 0,1-3-10 15,3-5-8-15,0-1-8 0,1-5-10 16,2-2-43-16,1-2-49 0,4-3-88 0,-2-3-206 16</inkml:trace>
  <inkml:trace contextRef="#ctx0" brushRef="#br1" timeOffset="22415.9518">13734 5501 474 0,'-1'-2'135'0,"-2"-1"6"0,-2 1-35 15,0 2-39-15,-1 0-18 0,0 2-7 16,-1 2-7-16,-2 1-3 0,1 1-3 15,-1 5-1-15,2-1-4 0,1 1-2 0,-1 1-4 16,4-1-3-16,2-1-3 16,2 1-4-16,2-3-3 0,2 0-2 0,3-1-3 15,1-2-4-15,4 0-8 0,0 0-12 16,4-3-15-16,3 0-12 0,0-1-57 16,-1-2-70-16,2 1-114 0,-3 0-244 15</inkml:trace>
  <inkml:trace contextRef="#ctx0" brushRef="#br1" timeOffset="23533.5659">13719 5595 501 0,'-4'0'130'0,"1"2"6"16,-2-1-60-16,0 0-23 0,3 0-7 16,-1 3-4-16,2-3-6 0,0 0-3 15,-1-1-1-15,2-1 0 0,2-2-1 16,1-2-1-16,2-3 0 0,0-3 0 15,4-3 0-15,-1-5-4 0,2-2-3 16,1-3-2-16,-1-4-5 0,-2-2-2 16,0 2-3-16,-5 0-3 0,0-1-3 0,-4 3 0 15,-4 4-2-15,-1 3-1 16,-4 4-1-16,0 3 1 0,-2 4-1 0,0 4 1 16,-3 5-1-16,1 7 0 15,0 2 1-15,-1 4-1 0,3 6-1 0,0 4 1 16,2 6 0-16,2 2-1 0,2 3 0 15,3 1 1-15,0 3 0 0,4-1 0 16,3-5 1-16,1-1 0 0,7-4 0 16,3-4 0-16,7-1 0 0,5-8 0 0,5-1-1 15,3-4-2-15,6-3-5 0,0-4-14 16,2-7-21-16,0-5-27 0,-5-2-136 16,-1-1-157-16,-3 1-368 0</inkml:trace>
  <inkml:trace contextRef="#ctx0" brushRef="#br1" timeOffset="25139.3473">15821 7793 296 0,'-6'-6'54'0,"-1"2"-14"15,-1 4-66-15,1 1-17 0,-2 2-19 0,0 1-36 16,-1 0-62-16</inkml:trace>
  <inkml:trace contextRef="#ctx0" brushRef="#br1" timeOffset="25549.5242">15761 7925 574 0,'-4'9'136'0,"2"-6"7"0,0 0-86 16,-1-4-10-16,3-4-6 0,0-4-3 16,1-5-2-16,3-1-3 0,0-5-4 15,1-3-6-15,3-5-3 0,-2-2-4 16,3-1-1-16,-4-1-4 0,0 0-2 16,0 1-2-16,-4 4 0 0,-1 4 1 0,-1 3 1 15,-3 6 1-15,-1 4 1 0,-1 4 1 16,-2 5-1-16,0 2 1 0,-3 4-1 15,-1 6-3-15,1 5-1 0,0 3-1 16,0 7-2-16,2 3 0 0,7 7 1 16,3 2 2-16,6 4-1 0,4-1 0 15,7 1 0-15,5-4-1 0,3-3 0 16,6-5-2-16,5-5-2 0,5-6-6 0,1-6-11 16,1-5-21-16,0-6-27 0,-1-3-136 15,-3-4-154-15,-6-5-368 0</inkml:trace>
  <inkml:trace contextRef="#ctx0" brushRef="#br1" timeOffset="26994.6732">14122 5316 563 0,'-2'-8'149'16,"-2"-1"10"-16,-1 0-67 0,1 3-18 16,1 0-4-16,-1 1-3 0,2 2-8 15,0 3-8-15,1-2-10 0,1 1-11 16,0 1-7-16,1 0-6 0,3-1-4 16,0 1-4-16,1-1-2 0,1-1-1 0,1 1-2 15,2 1 0-15,2-1-2 0,1 1 0 16,1 0-1-16,3 1-1 0,-1-1 1 15,2 1-1-15,0 1 0 0,-1 0 0 16,-3 1 0-16,-2 0 0 0,-3 2 0 16,-2 1 1-16,-2 0-1 0,-4 3 0 15,-3 0 0-15,-1 2-1 0,-3 2 1 16,0-1-1-16,-5 2 0 0,0-1 0 16,-1 3-1-16,0 3 0 0,-2-1 1 15,1-1-1-15,0 1 1 0,1 2 0 0,0 0 0 16,2-2 1-16,3-3 0 0,0-1 0 15,2-1 0-15,3-2 0 0,0-3 0 16,2-2 0-16,0-1-1 0,2 0 1 16,0-4 0-16,0 2-1 0,2-2 1 15,-1-2-1-15,3-2 1 0,2 1 0 16,2 0-1-16,1-2 1 0,2 0 0 16,0 1 0-16,1-1 0 0,0 4 0 0,2 0 0 15,-3 0-1-15,2 0-1 0,-1 1-4 16,0 0-5-16,0 2-5 0,-2-3-7 15,-3 0-8-15,0 0-11 0,-2 0-8 16,-1 0-9-16,-2 0-4 0,1 0-6 16,1-1-11-16,-1 1-93 0,-2 0-103 15,0-2-248-15</inkml:trace>
  <inkml:trace contextRef="#ctx0" brushRef="#br1" timeOffset="27245.995">14479 5239 667 0,'1'-1'156'0,"-2"2"3"0,2-1-108 16,1 1-13-16,-1 0-8 15,4 2-8-15,0 1-7 0,1-2-4 0,2 2-5 16,0-1-5-16,2 3-14 0,0-1-15 16,0-1-18-16,1 0-120 0,-1-1-129 15,1-1-312-15</inkml:trace>
  <inkml:trace contextRef="#ctx0" brushRef="#br1" timeOffset="27433.058">14743 5139 625 0,'-7'7'143'15,"1"1"2"-15,-2 3-92 0,2 2-30 16,1 3-7-16,4 0-3 0,1 0-6 16,0 2-7-16,3 0-11 0,1 1-11 15,3-2-16-15,0-1-110 0,0-2-115 0,3 0-279 16</inkml:trace>
  <inkml:trace contextRef="#ctx0" brushRef="#br1" timeOffset="27728.3057">14996 5088 537 0,'9'0'128'15,"-1"4"5"-15,1 3-75 0,1 3-21 16,3 2-4-16,0 3-1 0,0 6 1 16,0 0-1-16,0 6-2 0,1 2 0 15,-2 3-4-15,-1 5-3 0,-3 1-5 0,-3 1-4 16,-3 0-5-16,-5 0-4 0,-4-2-9 15,-4-1-13-15,-1-6-16 0,-4-2 101 16,-4-7-237-16,-3-4-146 0,-8-3-392 16</inkml:trace>
  <inkml:trace contextRef="#ctx0" brushRef="#br1" timeOffset="28375.637">13845 4906 442 0,'-9'-1'119'0,"-1"-2"5"0,-1 1-38 16,1-1-36-16,-1 3-13 0,2 0-3 15,1 0-5-15,-1 0-1 0,3 1-5 16,5 3-3-16,1-3-2 0,5 2-2 16,1-1-3-16,4-1-2 0,3 3-2 15,2-1 2-15,2-5 0 0,6 4 2 0,5-1 2 16,5-1 4-16,3-3 2 0,3 1 2 15,3-2 2-15,4-1-1 16,7 0-1-16,2-1-4 0,5-1-4 0,6 1-3 16,2 0-4-16,3-2-2 0,-3 1-3 15,3 1 0-15,-1 1-2 0,-2 0 0 16,0 3 0-16,-2-1 0 0,-3 3-1 16,-3 0 0-16,-8-1 0 0,-1 0 1 15,-7-2-1-15,-9 3 0 0,-3-1 0 16,-4 0 0-16,-4 0 1 0,-6 1-1 15,-6 1 0-15,-3 1 0 0,-6 0-1 16,-1 1-3-16,-5 1-7 0,-3 0-11 0,-1-1-12 16,-2 1-15-16,-1-2-13 0,1 2-124 15,-5-3-134-15,6 0-306 0</inkml:trace>
  <inkml:trace contextRef="#ctx0" brushRef="#br1" timeOffset="30194.6712">16174 4416 457 0,'0'-54'117'0,"-1"15"5"0,-3 3-57 15,3 14-11-15,-2 6-13 0,0 6-1 16,-1 3-4-16,-1 7-1 0,1 3-4 16,2 9-3-16,1 6-4 0,1 10-4 15,2 10-3-15,-1 11-2 0,-1 9 1 16,-1 8-1-16,1 6-1 0,-1 5 0 15,1 3-2-15,-3 1 1 0,1-3-1 16,2-3-2-16,2-4-2 0,0-6-1 0,0-4-1 16,-1-7 0-16,3-6-2 0,1-5-1 15,-1-5 0-15,-2-4-1 0,2-6 0 16,-3-4-1-16,-1-6 0 0,1-5-3 16,0-4-7-16,-1-3-9 0,2-3-9 15,-1-6-12-15,0-2-10 0,2-2-9 16,-3-3-118-16,0-2-119 0,3-4-282 15</inkml:trace>
  <inkml:trace contextRef="#ctx0" brushRef="#br1" timeOffset="31574.0194">16497 4748 473 0,'-8'-6'137'0,"-3"1"11"15,-2-3-30-15,1 2-27 0,0 0-13 0,1 1-2 16,0-1-5-16,4 1-5 0,0 3-11 16,5-1-11-16,3 3-11 0,3 3-10 15,6-1-10-15,4 1-5 0,6 0-4 16,2 0-3-16,4 1-2 0,-1-4-8 16,2 0-12-16,-2 0-15 0,-3 0-19 15,-4-2-15-15,-2 2-12 0,-4 0 1 16,-3 0-116-16,-5 3-115 0,-4-2-262 15</inkml:trace>
  <inkml:trace contextRef="#ctx0" brushRef="#br1" timeOffset="31718.1476">16545 4819 576 0,'-13'17'145'0,"0"-1"4"0,4-4-80 16,2-2-25-16,6-4-12 0,5-3-8 16,3-5-7-16,7-3-9 0,2-2-12 15,1-4-10-15,2-2-8 0,3-3-7 16,-1-4-9-16,0 3-12 0,-1-3-102 15,-2-1-101-15,-1-1-248 0</inkml:trace>
  <inkml:trace contextRef="#ctx0" brushRef="#br1" timeOffset="31902.8886">16800 4592 493 0,'7'-3'126'0,"1"1"4"16,-1 5-55-16,0 2-32 0,2 1-9 16,-1 2-4-16,2 1-1 0,2 2-3 15,3 1-1-15,2 2 2 0,4 2 2 16,0-2-1-16,1 1-2 0,0 2-2 15,-4-1 0-15,-3 0-4 0,-8 0-4 16,-3 1-3-16,-5 0-3 0,-9 3-4 16,-6-1-2-16,-6 3-2 0,-2-1-1 15,-2-2-6-15,0 0-13 0,0 0-16 0,6-8-10 16,2 3-14-16,7-1-120 0,4-4-128 16,6 0-291-16</inkml:trace>
  <inkml:trace contextRef="#ctx0" brushRef="#br1" timeOffset="32285.5194">17328 4555 435 0,'12'-33'123'0,"-2"4"7"15,1 1-43-15,-4 5-13 0,-1 4-15 16,-1 7-5-16,-1 8 0 0,0 9 0 15,-3 7-2-15,0 8-4 0,1 7-6 16,1 6-6-16,-2 5-8 0,0 6-8 16,-1 0-7-16,0 5-5 0,-2 0-3 0,-1 0-1 15,1-1-5-15,0-3-7 16,0-6-18-16,4-3-21 0,1-7-15 0,3-7-128 16,2-4-142-16,3-12-327 0</inkml:trace>
  <inkml:trace contextRef="#ctx0" brushRef="#br1" timeOffset="32501.3611">17666 4416 649 0,'-4'2'167'0,"0"8"9"0,0 6-85 16,-3 9-32-16,3 6-11 0,-1 5-9 15,1 4-9-15,0 2-10 0,2 2-7 16,1 0-4-16,3-1-2 0,2-3-3 15,2 2-3-15,1-4-7 0,-1-2-16 16,2-5-19-16,-1-4-17 0,-1-3-130 16,-2-5-142-16,-2-4-337 15</inkml:trace>
  <inkml:trace contextRef="#ctx0" brushRef="#br1" timeOffset="32681.4875">17388 4787 697 0,'-11'-2'171'0,"2"-2"5"0,7 4-97 16,7 1-32-16,7 2-15 0,5-3-7 15,8-2-11-15,5 1-6 0,4-3-6 0,4 1-13 16,2-3-16-16,2-2-16 0,3 2-17 16,-1 0-120-16,-3-1-132 0,3-2-305 15</inkml:trace>
  <inkml:trace contextRef="#ctx0" brushRef="#br1" timeOffset="32888.642">18131 4504 683 0,'-25'17'172'0,"-1"5"5"0,-1 0-101 15,4 2-21-15,1 4-14 0,6 2-11 16,5 0-11-16,3 3-9 0,8 0-6 15,5 2-1-15,5 0-1 0,7-3-2 16,3-2-3-16,2-2-8 0,4-3-14 16,0-8-16-16,3-4-12 0,2-3 31 15,-1-7-159-15,-1-3-132 0,4-9-309 0</inkml:trace>
  <inkml:trace contextRef="#ctx0" brushRef="#br1" timeOffset="33322.8345">18413 4726 682 0,'-4'-1'167'0,"1"1"4"16,-1 1-105-16,5 0-15 0,2 0-11 15,2 2-9-15,1-2-9 0,4 3-8 16,2-4-3-16,2 2-3 0,2-2-2 16,3-1-3-16,-1-2-1 0,1 0 0 15,-1-5-2-15,-1 1 0 0,-5-4-2 0,-1-1 0 16,-5-1-2-16,-2 2 0 0,-5 0 0 16,-4 2-1-16,-5 0-1 0,-3 3-1 15,-7 2 0-15,-3 3 0 0,-3 1 0 16,-3 4 0-16,1 2 2 0,-1 4 3 15,4 6 5-15,1 2 4 0,4 6 1 16,2 1 3-16,6 4 1 0,1 2 1 16,6 2 2-16,4-2-1 0,5 2 0 0,8-5 1 15,1-1-2-15,6-4-1 0,4-2-1 16,3-5-3-16,6-4-3 16,1-6-2-16,1-5-1 0,2-2-2 0,0-6-4 15,0-4-11-15,-2-4-17 0,-1-2-20 16,-5-4-15-16,-1 2-130 0,-6-4-142 15,-3 3-327-15</inkml:trace>
  <inkml:trace contextRef="#ctx0" brushRef="#br1" timeOffset="33565.4248">18741 4371 659 0,'6'-3'163'0,"4"3"9"16,-2 6-94-16,1 3-19 0,2 4-6 16,2 3-2-16,0 4-6 0,1-1-8 15,-1 5-8-15,1-1-5 0,-3 1-6 16,-3 1-6-16,-2-1-5 0,-6-2-3 0,-1-1-8 16,-6-2-12-16,-6-5-21 0,-1-4-22 15,-5-2-20-15,-4-7-123 0,-1-1-144 16,0-4-321-16</inkml:trace>
  <inkml:trace contextRef="#ctx0" brushRef="#br1" timeOffset="33691.0502">18703 4228 546 0,'5'-27'155'16,"0"7"8"-16,1 6-33 0,2 3-70 0,0 6-14 16,4 3-11-16,3 2-12 0,4 1-13 15,0 3-23-15,2 2-21 0,0 4-133 16,-2 3-138-16,1-1-343 0</inkml:trace>
  <inkml:trace contextRef="#ctx0" brushRef="#br1" timeOffset="34416.0185">19034 4426 594 0,'0'-9'137'0,"-2"0"2"0,0 3-94 0,4 1-15 15,-1 3-5-15,0-2-3 0,-1 1-2 16,1 1-1-16,1 1 2 0,-1 0 0 16,0 0 3-16,-1 1 1 0,0 0 1 0,2 0 0 15,-2 0-1-15,0 0-2 0,0 0-1 16,0 1-2-16,-1 3-2 0,0 1-3 15,-3 2 0-15,1 4-2 0,-1 5-2 16,2 3-1-16,-3 4-2 0,2 1-1 16,2 1-1-16,2 1-1 0,4-1-1 15,2-4-1-15,4-3 0 0,5-3 0 0,1-3-2 16,2-8 1-16,3-1-1 0,1-4-1 16,0-1 1-16,1-4 0 0,-3-4-1 15,-2-5 1-15,1 3 0 0,-7-8 1 16,-3 1 0-16,-4-3 1 0,-5 3 0 15,-3 5 1-15,-3 0 1 0,-4 6 1 16,1 3 1-16,-1 2-1 0,0 6 0 16,1 0 0-16,3 3 0 0,2 4-2 15,3 0-1-15,3 1-2 0,6 0 0 16,2 0-1-16,4-1 0 0,3-2 0 0,4-3 0 16,0-2 0-16,3-2 0 0,-3-5 0 15,1-1 0-15,-2-4-2 0,-4-4-3 16,-5-1-4-16,-2-3-5 0,-4-4-9 15,-5-3-10-15,-3-2-13 0,-3-6-9 16,-2-1-8-16,-1 0 0 0,1 1 5 16,1 4 9-16,0 2 9 0,1 6 17 15,1 7 10-15,3 7 14 0,1 2 7 0,2 4 4 16,4 4 6-16,4 2 4 0,4 2 3 16,3 6 2-16,4 2-1 15,1 1-2-15,2 4-1 0,3 2-1 0,0 4-1 16,2 4-4-16,1 0 0 0,2 1-1 15,1 3 0-15,-1 0-3 0,-1 2-4 16,-2-3-2-16,-4 0 0 0,-5-1-2 16,-10-1-2-16,-9 1 0 0,-8-3-2 15,-11-1-1-15,-8 2-6 0,-8-3-11 16,-5 3-12-16,-6-1-16 0,-4-2-13 16,0 1 73-16,2-4-201 0,7-4-134 0,4-1-338 15</inkml:trace>
  <inkml:trace contextRef="#ctx0" brushRef="#br1" timeOffset="42459.4929">20359 4619 749 0,'-14'-2'191'0,"-3"1"6"15,1-1-113-15,0 2-14 0,5 0-11 16,2 0-15-16,5 2-14 0,3-2-12 0,6-2-5 16,2 2-6-16,3-1-2 0,4 1-5 15,2-1-7-15,2 1-14 0,-1 0-15 16,0 2-20-16,-2 0-20 0,0 1-11 15,-4 2-122-15,-4 1-131 0,-4 0-294 16</inkml:trace>
  <inkml:trace contextRef="#ctx0" brushRef="#br1" timeOffset="42622.0738">20329 4769 725 0,'-11'9'192'0,"1"-1"7"0,1-1-105 0,3-1-14 15,3-1-13-15,1 0-12 0,2-3-17 16,3 1-14-16,2-3-8 0,2 0-5 15,4-1-6-15,1-2-6 0,3-2-9 16,0-1-16-16,3 1-22 0,3 0-24 16,0 3-17-16,0 2-127 0,-1 0-146 15,4 4-319-15</inkml:trace>
  <inkml:trace contextRef="#ctx0" brushRef="#br1" timeOffset="42898.1366">20940 4478 566 0,'-1'-17'173'0,"0"9"6"0,-2 4 5 0,-1 9-117 16,2 8-13-16,-2 8-9 0,1 7-10 15,-1 5-13-15,-1 9-6 0,0 5-5 16,2 3-4-16,-1 5-4 0,1-1-4 16,3-2-13-16,2 2-23 0,1-7-23 15,6-7 88-15,4-5-223 0,2-11-155 0,6-4-382 16</inkml:trace>
  <inkml:trace contextRef="#ctx0" brushRef="#br1" timeOffset="43099.598">21271 4393 739 0,'-10'6'187'0,"3"7"7"16,-1 6-97-16,2 6-35 0,-1 8-12 16,1 3-8-16,-2 4-10 0,3 4-9 0,1 3-7 15,1 1-4-15,1-1-3 0,3-1-3 16,0-1-5-16,3-2-8 0,-1-5-14 15,2-4-17-15,-1-6-27 0,0-3-18 16,-1-5-127-16,-1-6-148 0,0-2-329 16</inkml:trace>
  <inkml:trace contextRef="#ctx0" brushRef="#br1" timeOffset="43295.6688">20905 4843 823 0,'-13'-3'200'0,"3"-1"4"16,4 2-125-16,5 0-26 0,2 1-14 16,5 1-9-16,6 1-11 0,6-2-9 15,6 0-5-15,5-3-10 0,2-1-13 16,6-2-20-16,1 0-26 0,1-3-17 0,-1 1-129 16,1-1-148-16,1 1-329 0</inkml:trace>
  <inkml:trace contextRef="#ctx0" brushRef="#br1" timeOffset="43530.9282">21701 4449 737 0,'-30'7'196'0,"0"3"7"0,-5 7-77 16,0 3-56-16,-1 3-16 0,3 5-12 15,4 3-9-15,6 2-12 0,3 2-7 16,5 6-3-16,9-1-3 0,4 0-3 16,4 0-2-16,7-1-6 0,5-2-7 15,10-4-8-15,5-6-14 0,4-4-19 16,4-6-23-16,2-6-15 0,0-7-125 16,-1-2-141-16,-1-8-321 0</inkml:trace>
  <inkml:trace contextRef="#ctx0" brushRef="#br1" timeOffset="43909.8918">21780 4690 849 0,'-13'-7'203'0,"3"2"4"15,2 0-130-15,5 1-27 0,4 2-16 0,5 0-8 16,4 2-10-16,2-2-6 0,3 1-3 15,4 1-2-15,0 1-2 16,2-1 0-16,1 0-2 0,-1 2 0 0,1-2-1 16,0 1 0-16,-1 0 0 0,0 0 0 15,-4 2-1-15,-3 2-2 0,-1 1 0 16,-8 1-2-16,-7 0 1 0,-4 2-1 16,-5 2 1-16,-5 2 1 0,-2 2 1 0,-4 1 1 15,0 2 1-15,0 3 1 16,0 1 2-16,2-1 1 0,4 0 0 0,1-1 2 15,4-1-1-15,3 2 1 16,4-3 0-16,3-2-1 0,2 1-1 0,5-2-2 16,4-4 0-16,2-1 0 0,6-5-4 15,0-3-6-15,4 0-9 0,2-6-16 16,1-4-20-16,2 1-22 0,-3-5-20 16,0-3-119-16,-5-1-138 0,2-5-309 15</inkml:trace>
  <inkml:trace contextRef="#ctx0" brushRef="#br1" timeOffset="44130.3031">22159 4386 696 0,'10'5'160'0,"-1"4"6"16,4 3-122-16,0 7-3 0,2 1 2 0,1 5 1 15,3 4-3-15,-1 3-4 0,1 4-4 16,-2 4-2-16,0 0-4 0,-4 5-6 15,-5 0-5-15,-7-1-5 0,-2 1-3 16,-9 1-4-16,-5 0-8 0,-8-3-14 16,-1 0-22-16,-4-5-21 0,0-4-18 15,-1-3-125-15,5-5-144 0,4-6-320 16</inkml:trace>
  <inkml:trace contextRef="#ctx0" brushRef="#br1" timeOffset="44474.9262">22580 4543 518 0,'3'-51'138'15,"3"-2"8"-15,-3-1-13 0,5 8-87 16,-2 6 1-16,0 12 0 0,-1 12 1 16,0 11-2-16,-3 17-4 0,1 8-5 15,-2 12-5-15,0 12-6 0,-1 10-3 16,-1 12 0-16,0 10 1 0,-3 8 0 0,2 7-1 16,-4 5-1-16,1 0-2 0,1-1-3 15,0-2-3-15,1-6-5 16,0-8-2-16,-1-10-3 0,3-9-3 0,-1-6-10 15,1-10-16-15,1-7-26 0,1-10-29 16,1-9-137-16,2-7-162 0,3-7-376 16</inkml:trace>
  <inkml:trace contextRef="#ctx0" brushRef="#br1" timeOffset="45416.9335">22804 5339 668 0,'-8'-2'176'0,"-2"1"8"16,3 1-90-16,2 0-22 0,2 0-12 15,3 1-8-15,4 0-13 0,3-1-10 16,2 1-9-16,2 2-6 0,4-1-3 16,1 2-3-16,1-2-4 0,1 2 0 15,-1-1-2-15,0 0-1 0,3 1-1 16,0-2 1-16,-1 1-1 0,-2-1 1 0,2 1-1 15,-2-1 0-15,-1 1 0 0,-5 0 1 16,-4 0-1-16,-4 2 1 16,-3 1-1-16,-5 0 0 0,-5 2 1 0,-4 1-1 15,-2 2 0-15,-1 1 1 0,-2 3-1 16,-2-1 0-16,0 3 0 0,-2-3 0 16,1 4 0-16,0-3 1 0,-2 4 0 15,4-3 1-15,2 0 2 0,3-3 2 16,2-1-1-16,6-1 2 0,2-2-1 0,5-3 0 15,4-1-1-15,3-3-1 0,4 1-2 16,3-3 0-16,3 1-1 0,1-2 0 16,2 0-1-16,1-3 1 0,-3 2-2 15,2-2-3-15,-1-1-6 0,1 1-10 16,-2 1-14-16,-1-1-21 0,-1 1-22 16,0 2 3-16,-4 0-137 0,-2 2-137 15,-4 2-315-15</inkml:trace>
  <inkml:trace contextRef="#ctx0" brushRef="#br1" timeOffset="45629.1529">23212 5524 795 0,'0'-3'192'0,"0"0"4"0,0 2-119 16,4 0-27-16,1-2-17 0,2 2-13 0,2-1-7 15,1 2-10-15,2-2-7 0,3 4-12 16,-2-4-17-16,2 1-20 0,-3 2-15 16,-1 1-86-16,-2-1-43 0,-6 3-116 15,0-3-227-15</inkml:trace>
  <inkml:trace contextRef="#ctx0" brushRef="#br1" timeOffset="45790.1842">23229 5609 716 0,'-2'4'180'0,"-2"-1"6"16,3 0-100-16,1-1-29 0,1 1-14 16,2-1-11-16,0-2-13 0,4 0-9 15,0-1-10-15,3 1-13 0,4-3-20 16,2 1-20-16,1-2 112 0,3 3-250 16,-2 0-157-16,2 2-401 0</inkml:trace>
  <inkml:trace contextRef="#ctx0" brushRef="#br1" timeOffset="46196.355">23528 5496 728 0,'-2'1'185'0,"-1"-2"7"16,3 0-74-16,2-4-62 0,4 4-16 15,4 0-8-15,3-3-6 0,4 2-8 16,0-6-7-16,3 0-4 0,3 1-2 0,-1-4-2 16,-1 0-2-16,-1-1-1 0,-2 0-1 15,-2 0-2-15,-3 1-3 0,-2 0-2 16,-4 1-2-16,-5 0-2 0,-3 4-2 16,-5 0-2-16,-3 1 0 0,-4 2-1 15,-2 3-1-15,-2 2 0 0,-3 3 2 16,-1-1 3-16,-2 6 2 0,-1 3 4 15,3 1 5-15,-1 3 4 0,2 4 4 0,4 1 3 16,3 2 2-16,4-1 4 0,4 1 0 16,3 0 3-16,4-2-2 0,4 0 1 15,4-4-2-15,4-2-3 0,3-1-2 16,4-4-3-16,-1-4-2 0,5-3-2 16,-1-4-2-16,3-3-1 0,0-2-5 15,-1-3-12-15,1-2-18 0,-1-1-23 0,-3 0-18 16,-2 1-124-16,-6 0-142 15,-1 3-320-15</inkml:trace>
  <inkml:trace contextRef="#ctx0" brushRef="#br1" timeOffset="46462.6628">23831 5165 806 0,'-5'3'196'0,"5"-2"7"0,0 0-99 16,2 1-51-16,5-1-23 0,4 1-9 15,2 0-6-15,2 1-8 0,-1 0-18 16,2-3-19-16,2 1-28 0,1-2-19 0,-3-2-129 15,-1 0-151-15,-2-1-338 0</inkml:trace>
  <inkml:trace contextRef="#ctx0" brushRef="#br1" timeOffset="46663.1072">24171 5000 788 0,'2'3'189'0,"-1"1"6"0,0 4-122 15,2 3-20-15,-1 2-8 0,-1 3-8 16,3 4-6-16,-2-1-7 0,2 2-5 0,0 1-4 16,-1 2-4-16,0-1-2 0,-2-1-3 15,-3-2-7-15,-3 0-7 0,-5 1-12 16,-2-4-21-16,-6-3-27 0,-5-2-21 16,-5-5-125-16,-4-5-148 0,2-7-329 15</inkml:trace>
  <inkml:trace contextRef="#ctx0" brushRef="#br1" timeOffset="46808.4577">24028 4792 733 0,'9'-9'173'0,"0"2"2"0,2 2-112 0,3 3-28 16,2 0-14-16,0 4-23 0,-1-4-29 15,3 5-142-15,-2 1-144 0,3 2-359 16</inkml:trace>
  <inkml:trace contextRef="#ctx0" brushRef="#br1" timeOffset="47427.8849">24340 5021 628 0,'3'-5'141'0,"-2"1"2"0,2-1-107 0,-3 4-11 16,1-1-5-16,0 1-2 0,-1 1-1 16,1-2-1-16,-2 0 0 0,2 3 1 15,-1-1 3-15,1 0-1 0,1 0 1 16,-1 0 0-16,0-1-1 0,0 2 0 15,-1-2 0-15,2 1 2 0,-4-1 0 16,1-1 2-16,0 4 1 0,-2-1 1 0,3 3-1 16,-1 2-2-16,-2 1-3 0,-1 4-3 15,-2 4-3-15,-2 3 0 0,2 3-1 16,-2 0 1-16,0 2-1 0,5 0 0 16,4-1 0-16,5-1-2 0,4-2-2 15,6-5-3-15,2-1-1 0,3-4-3 16,1-5 0-16,0-3-1 0,1-6 0 15,1-4 0-15,-2-5 1 0,-3-1-1 16,1-2 0-16,-3-1 0 0,-4-2 1 0,-4 3-1 16,-4 1 0-16,-3 1 1 0,-4 4-1 15,-3 2 1-15,-1 5-1 16,-1 3 0-16,-1 4 0 0,0 5 1 0,0 3-1 16,3 2 0-16,2 2 0 0,2 2-1 15,3 0 2-15,5 0-1 0,7-1-1 16,4-1 1-16,7-1 0 0,3-3 0 15,2-3 0-15,5-7 0 0,1-2 0 16,1-7 1-16,1-3 0 0,-2-4 2 0,-3-4 1 16,-4-1 3-16,-3-5 1 0,-6-2 1 15,-6-1 0-15,-4-1 0 0,-6-4-3 16,-4 1-3-16,-5 1-8 0,-5 4-9 16,-6 3-21-16,-6 4-33 0,-4 4 27 15,-2 5-187-15,0 2-169 0,-3 7-402 16</inkml:trace>
  <inkml:trace contextRef="#ctx0" brushRef="#br1" timeOffset="81507.5345">15455 9705 217 0,'-32'3'56'0,"-5"4"2"0,1 0-24 16,-6 2-15-16,-3 5 0 0,-3 6 1 16,-1 5 6-16,-4 2 4 0,-1 2 5 15,0 6 6-15,5 6 2 0,4 1 2 16,2-1-4-16,4 1-5 0,5 1-7 0,9-4-7 15,6-4-6-15,6 0-5 16,11-3-3-16,9-2-2 0,7 0-2 16,10-2 0-16,9 0 0 0,9-2 0 0,6-4 1 15,6-4-1-15,6-3-1 0,7-4 0 16,3-5 0-16,2-7-1 0,0-4-1 16,-1-6 1-16,-1-4-1 0,-4-8 0 15,-4-7 0-15,-5-4-1 0,-4-4 2 16,-8-4-1-16,-7-5 1 0,-11-12 1 15,-10-4-1-15,-14-4 1 0,-17-4-1 0,-14-1 0 16,-15 2 0-16,-16 5-3 16,-15 12-3-16,-12 13-7 0,-12 14-7 0,-9 18 8 15,-9 9-115-15,-8 16-100 0,-1 10-253 16</inkml:trace>
  <inkml:trace contextRef="#ctx0" brushRef="#br1" timeOffset="90960.3486">8321 11117 195 0,'7'-2'50'0,"4"1"4"15,3-1-28-15,3 0-1 0,4-2 3 16,4 1 0-16,4-3-3 0,2-2-1 16,5-3-5-16,6 0-3 0,4-4-4 15,7 0-3-15,3-3-2 0,3 1-1 16,2 3-1-16,0-1-3 0,-5 1-17 15,-4 3-60-15,-5 3-64 0,-7 3-162 0</inkml:trace>
  <inkml:trace contextRef="#ctx0" brushRef="#br1" timeOffset="91543.3736">9061 12586 338 0,'22'-28'79'0,"-4"2"1"16,-6 3-59-16,-1 7-21 0,-3 5-67 16,-7 5-71-16,-3 10-174 0</inkml:trace>
  <inkml:trace contextRef="#ctx0" brushRef="#br1" timeOffset="95131.0131">19568 8665 497 0,'11'-5'123'0,"-2"-1"6"0,-4 1-68 16,-2 0-19-16,0 2-3 0,-2-1 0 16,-1 0-3-16,-2 2-2 0,-3-1-1 15,-3 2-1-15,-2 1 0 0,-4 1-2 16,-5 3-3-16,-4 3-4 0,0 3-3 0,-3 2-2 16,0 6-3-16,3 0-3 0,2 2-3 15,4 2-3-15,5 1-1 0,3-1-1 16,6 0-2-16,-1-4-1 0,6-1 0 15,3 1-1-15,5-5 1 0,4-3-1 16,4-3 1-16,3-4 0 0,6-3 0 16,1-5 0-16,1-4-1 0,0-4 1 15,-1-4 0-15,-3-4-1 0,0 0 1 16,-5-5 0-16,-3 2-1 0,-3-1 1 16,-1 2 0-16,-5 5-1 0,-2 4 2 0,-4 1 2 15,-1 7 2-15,-2 6 1 0,-3 3 1 16,-1 6 0-16,0 4 1 0,-1 3-1 15,1 4-3-15,0 1-1 0,1 1-1 16,1 1-2-16,4 0-2 0,3-1-9 16,3 0-16-16,2 2-20 0,4-2-17 15,2-2-130-15,3 1-143 0,-3-1-334 16</inkml:trace>
  <inkml:trace contextRef="#ctx0" brushRef="#br1" timeOffset="96384.2374">19910 8447 350 0,'0'5'75'16,"-1"1"1"-16,2 1-57 0,-1 1-21 16,0-1-17-16,1 0-48 0,-1 1-8 15,0-3-51-15,0 0-104 0</inkml:trace>
  <inkml:trace contextRef="#ctx0" brushRef="#br1" timeOffset="96925.5209">19944 8267 547 0,'4'-16'135'0,"0"0"7"0,-2 4-77 0,-1 1-8 16,0 0-3-16,-1 4-4 0,0 2-5 16,-1 3-6-16,0 5-5 0,-1 1-8 15,-1 4-7-15,-1 4-6 0,2 4-6 16,-2 4-2-16,2 2 0 0,1 2-1 16,1 2-1-16,0-1-1 0,0 0 0 15,0-1-1-15,0-2 0 0,1-3-1 16,-1-3 1-16,0-4-1 0,1-2 1 15,0-2-1-15,2-5 0 0,0-2 1 16,2-3 0-16,3-3-1 0,0-3 1 0,2-2 0 16,2-2-1-16,2-2 0 0,0 1 0 15,1 0 1-15,0 4-1 0,-2 1-1 16,2 3 1-16,-3 3 0 0,1 3 0 16,-4 1 0-16,2 2 0 0,-2 4 0 15,-2 0 0-15,1 2 1 0,-2 1-1 16,-1 0 0-16,0 2 0 0,-3 1 0 15,2 2 1-15,-4-4-1 0,-3 0 0 0,-2-1 0 16,-2 0 0-16,-4-2 0 0,-3-3 0 16,-4-2 0-16,0 1-1 0,-3-3-1 15,4 2-2-15,-4-4-5 0,4 0-5 16,2 0-7-16,5-1-13 0,3 1-10 16,4 0-11-16,2 1 3 0,4 4-121 15,2 2-115-15,3 6-278 0</inkml:trace>
  <inkml:trace contextRef="#ctx0" brushRef="#br1" timeOffset="97164.0487">20166 8859 699 0,'-1'-6'177'16,"-2"1"6"-16,1 0-101 0,-1 0-25 16,2 1-9-16,-1 2-11 0,2-1-15 15,-2 2-9-15,2 0-5 0,2 1-12 16,0 1-19-16,-1 0-22 0,3 3-17 16,-2 0-128-16,1-2-143 0,2 3-335 15</inkml:trace>
  <inkml:trace contextRef="#ctx0" brushRef="#br1" timeOffset="97709.1023">20712 8764 501 0,'6'-6'132'0,"-2"-1"5"16,-2-2-49-16,0 1-36 0,-4 0-6 15,0 1-5-15,-3 1-4 0,-2 3-4 16,-2 3-4-16,-3 3-4 0,-3 3-6 0,-2 4-3 15,-1 0-4-15,-2 2-3 16,1 3-3-16,-1 3-2 0,2-1-1 16,3 3-1-16,4-2 0 0,2 3-1 0,6-2 0 15,4 0 0-15,1-6-1 0,6 0 0 16,1-2 1-16,4-5-1 0,0-4 0 16,2-4 1-16,0-3 0 0,0-4 0 15,0-2 1-15,-3-5 2 0,1 0 1 16,-1-3 3-16,-1-2 0 0,0-1 1 0,-1-1 1 15,0 1-2-15,-1 0-1 0,-1 2-1 16,-3 4-1-16,-2 4 2 0,0 3 0 16,-3 6-1-16,-3 5 0 0,0 5 1 15,-1 4-1-15,0 3-3 0,-1 2-1 16,2 3-1-16,-1 2-1 0,4-1 1 16,1-1-3-16,4 1-5 0,2 0-8 15,6-3-14-15,0-1-16 0,2-2-13 0,2 0 55 16,0-4-184-16,-2-6-133 15,-2-2-332-15</inkml:trace>
  <inkml:trace contextRef="#ctx0" brushRef="#br1" timeOffset="98107.5702">21005 8304 587 0,'-20'6'147'0,"-2"1"8"15,3 4-86-15,-1 3-13 0,3 3-10 16,4 0-6-16,1 1-7 0,6 2-9 0,3 0-7 16,3 0-5-16,3-1-4 0,7 0-3 15,4-3-1-15,5-3-3 0,7-4-3 16,6-1-12-16,3-5-16 0,5 1-11 15,0-8-6-15,-1 2-126 0,3-2-128 0,-5 1-294 16</inkml:trace>
  <inkml:trace contextRef="#ctx0" brushRef="#br1" timeOffset="98422.7567">21322 8731 637 0,'-3'-2'166'0,"0"-2"8"0,3 0-81 16,-1-2-31-16,3 3-13 0,2-1-10 16,2 2-12-16,1 0-11 0,2 1-8 0,1 0-3 15,2 3-9-15,-2 0-11 0,1-1-14 16,0 2-14-16,0 1-13 0,0 1-30 16,-2-1-96-16,-3 2-119 0,-3 1-258 15</inkml:trace>
  <inkml:trace contextRef="#ctx0" brushRef="#br1" timeOffset="98576.3161">21279 8871 563 0,'3'1'149'0,"-2"2"4"16,4-3-27-16,1-2-90 0,3 2-13 0,3-2-6 15,3-1-6-15,1 1-13 0,3-2-12 16,3 1-19-16,4 0-123 0,0 0-124 15,1-1-312-15</inkml:trace>
  <inkml:trace contextRef="#ctx0" brushRef="#br1" timeOffset="99122.4001">22207 8728 468 0,'5'-8'125'0,"-4"0"5"0,-2-1-49 0,-3 3-28 16,-1 1-9-16,-4 1-4 0,-2 1-6 15,-3 1-3-15,-5 1-2 0,-2 4 0 16,-4 0 1-16,-3 6-2 0,-2 2-2 16,1 4-3-16,2 1-3 0,4 3-3 15,5 3-5-15,6-1-4 0,6-3-3 16,5 0-3-16,7-1-1 0,2-1 0 15,7-5-1-15,4-2 1 0,1-2-1 16,5-6 1-16,1-4-1 16,-1-3 1-16,1-2-1 0,-1-5 1 0,-5-4-1 15,0 0 1-15,-2-1-1 0,-1-2 1 0,-1-1-1 16,-2 1 1-16,-3 1-1 0,-1 3 0 16,-4 4 2-16,-2 2 1 0,-3 5 1 15,-1 8 0-15,-3 4 1 0,0 4 0 16,-2 6 0-16,1 4-1 0,-1 2-2 15,1 4 0-15,2 3-1 0,3-2-1 0,2 1-4 16,4-2-10-16,5-5-15 0,2-1-18 16,3-3-19-16,0-3-117 0,1-6-134 15,2-7-303-15</inkml:trace>
  <inkml:trace contextRef="#ctx0" brushRef="#br1" timeOffset="99671.3611">22546 8157 597 0,'-5'7'143'15,"1"-1"8"-15,-1 2-89 0,4 3-13 16,1 2-4-16,0 1-1 0,1 1-4 0,4 9-3 16,-2-1-3-16,0 5-2 0,2 3-3 15,0 3-5-15,0 2-4 0,0 2-3 16,-2-5-2-16,1 1-5 0,1-2-4 16,-5-5-2-16,2-4-1 0,-4-3-2 15,0-4 1-15,-2-3-1 0,-1-2-1 16,-2-5 0-16,5-1-2 0,-5-4 0 15,4-4-1-15,-1-3 0 0,5-5-1 16,2-2 1-16,3-4 1 0,0-2 1 0,4-5 0 16,2-1 1-16,1-4-1 0,1 4 1 15,-1-1 0-15,2 3-1 0,0 4 1 16,0 6 0-16,-1 4-1 0,0 6 0 16,-1 3 1-16,1 4-1 0,-3 3 1 15,0 2 0-15,0 2-1 0,-1 3 1 16,-2 1 1-16,-1 0-2 0,1 1 1 15,-2 0-1-15,-4 1-2 0,-2-1-1 16,-2-1-1-16,-5-1-2 0,-2-1 0 0,-2 1 0 16,-4-2 0-16,-3-1 1 0,-2 0 0 15,-1-1-3-15,-2-3-5 0,0-1-5 16,0-1-4-16,2-4-7 0,5 2-12 16,5-3-7-16,2 0-12 0,8-2-110 15,2 1-119-15,5 0-287 0</inkml:trace>
  <inkml:trace contextRef="#ctx0" brushRef="#br1" timeOffset="99957.2779">22998 8360 683 0,'1'-11'167'16,"-2"4"6"-16,0 3-107 0,-1 4-18 16,0 5-7-16,-2 4-8 0,-1 5-9 15,1 5-9-15,-1 5-5 0,0 2-2 0,2 3-2 16,1-1-2-16,2-1-1 0,2-1-2 16,2-3-5-16,0-2-10 0,1-2-12 15,-2-4-15-15,1-1-13 0,-2-4 82 16,0-2-211-16,-5-4-137 0,-2-2-347 15</inkml:trace>
  <inkml:trace contextRef="#ctx0" brushRef="#br1" timeOffset="100124.6131">22890 8481 649 0,'-4'-5'174'0,"3"2"6"15,2 0-60-15,3 1-60 0,1-1-15 16,2 5-14-16,3-2-10 0,4 3-8 15,2 0-5-15,2 0-6 0,3-1-13 16,2 0-17-16,4 1-18 0,2-1-23 16,-2-2-118-16,0-1-138 0,3-2-311 0</inkml:trace>
  <inkml:trace contextRef="#ctx0" brushRef="#br1" timeOffset="100359.984">23489 8323 562 0,'-10'-7'163'0,"-1"3"5"15,-1 2-6-15,-3 2-103 0,1 4-14 16,-2 3-8-16,0 3-7 0,2 3-7 16,1 2-5-16,1 1-3 0,2 3-4 0,1 0-2 15,6 0-3-15,0 2-2 0,6-4-2 16,3 3 0-16,6-4-2 0,4-4 0 15,6 0-6-15,5-3-12 0,7-2-14 16,4-2-21-16,4-2-36 0,-2-6-99 0,4 2-132 16,-1-5-289-16</inkml:trace>
  <inkml:trace contextRef="#ctx0" brushRef="#br1" timeOffset="103625.4531">22935 7689 340 0,'-4'-5'98'0,"-3"0"6"15,3 0-14-15,0 0-42 0,1 0-7 0,1 2-1 16,1-1-3-16,1 0-5 0,1 2-3 16,0 1-3-16,3-1-3 0,1 1-2 15,2 1-1-15,4 0-2 0,5 0 1 16,5 1-2-16,3-1-1 0,6 0-2 16,0 0-3-16,2-1-3 0,0 1-3 0,-3-2-1 15,-3 1-2-15,-6-2-1 16,-3 2 0-16,-5-2 0 0,-4 2 1 0,-4 1-2 15,-4 0 1-15,-2 0-2 0,-4 1-3 16,-5 1-5-16,-3 1-4 0,-2 1-3 16,-6 0-3-16,-3-2 0 0,-6 2 1 15,-1-1 3-15,0 1 4 0,2-1 3 16,0 0 4-16,7 1 2 0,3 0 1 16,7-1 1-16,3 0 0 0,5-1-1 15,3 1 1-15,2-1 0 0,2-1 1 16,3 2 0-16,3 0 1 0,1 2 2 0,5 1 2 15,2-1 0-15,3 1 2 0,3 1 0 16,0-1 0-16,2-3-1 0,-2 4 0 16,-1-4-2-16,-3 2-1 0,-1 1 0 15,-5 0-2-15,-3 0 1 0,-3 2-1 16,-2-2 0-16,-3 4 0 0,-2 0 0 16,-3-3 0-16,-1 3 0 0,0-2 0 0,0 3 0 15,-3-1-1-15,-2 0 1 0,0 1-1 16,-1-1 0-16,0 1 1 0,-1 0-1 15,0 0-1-15,2-1 1 0,0-1-1 16,4 0 1-16,-1-2 0 0,2-2 0 16,2 1-1-16,0-2 1 0,0 1-1 15,3-1 0-15,0-2 1 0,1 2-1 16,3 1 0-16,3 1 0 0,-1 0 1 16,3-2 0-16,1 0 1 0,1 1 1 15,2 0 1-15,2-1 1 0,-1-3 1 16,3 2 0-16,0-1 0 0,4 2 0 15,-1-3-1-15,1-1-2 0,1 0 0 16,3 0-1-16,-2-1 0 0,0 2-5 0,-1-2-13 16,2 2-11-16,-5 3 20 0,-3-2-149 15,-7 5-125-15,-4 1-317 0</inkml:trace>
  <inkml:trace contextRef="#ctx0" brushRef="#br1" timeOffset="104760.4423">20247 7903 514 0,'-3'-7'128'0,"2"0"3"16,0 2-67-16,3-2-23 0,4 3-10 15,3 0-7-15,0-1-4 0,3 3-3 16,1-1-1-16,3 1-1 0,1 0-2 0,1 1 0 16,0 0-3-16,3 1-1 0,0-1-1 15,-1 1-2-15,0 0-1 0,-3 1-1 16,0 0-1-16,-2 2-1 0,-3-1-1 15,-1 2 0-15,-3 1 0 0,-2 2 0 16,-1 3-1-16,-2 0 1 0,0 3 0 16,-2 2-1-16,1 1 1 0,0 1-1 15,-1 1 0-15,1 1 1 0,2 1-1 16,-3-1 0-16,2-2 0 0,-2 0 0 16,0-1 0-16,-1-1 0 0,1-1 1 0,-3-1-1 15,-1 0 0-15,0-1 1 0,2 1-3 16,-3-4-1-16,-1 0-5 15,1 0-3-15,-1-3-4 0,2-1-3 0,0 1-3 16,-2-1-3-16,3 0-2 0,1-1-5 16,-5 1-3-16,3-1-4 0,1-2-41 15,-2-2-55-15,-1 0-87 0,0-2-197 16</inkml:trace>
  <inkml:trace contextRef="#ctx0" brushRef="#br1" timeOffset="105150.4513">20268 7969 444 0,'-5'-12'110'0,"-1"1"5"0,-1 1-59 15,3 2-16-15,-1 2-4 0,1 1-3 16,3 3-5-16,-2 6-5 0,2 1-3 16,-1 5-4-16,2 5-3 0,-2 3-2 15,2 3-2-15,0 2-1 0,2-1-1 16,-1 1-1-16,0-1-2 0,0-1 0 15,0-2-1-15,-1 0 0 0,0-4-1 0,2 0 0 16,-2-3 0-16,0 0-1 0,1-1 1 16,-1-1-2-16,0-3-2 0,0 1-5 15,-1 0-6-15,-1 0-11 0,1-2-14 16,-1-3-105-16,-2 0-110 0,2-1-264 16</inkml:trace>
  <inkml:trace contextRef="#ctx0" brushRef="#br1" timeOffset="105805.4157">20249 7928 440 0,'9'-5'111'16,"2"1"5"-16,1 0-55 0,2 3-21 16,3-1-7-16,1 1-4 0,0-2-3 15,4 2-4-15,1 0-4 0,-1-2-3 16,1 2-2-16,-2 0-3 0,-3 2-2 16,-1-1-2-16,-3 1-1 0,-3 2-1 15,-4-1-2-15,0 1 1 0,-4-2-2 16,-1 0 2-16,-2-1 2 0,2 1 0 0,-2-1 4 15,0 0 1-15,-2-1 1 0,1 1-1 16,1 1 0-16,1 3-1 16,-2-2-2-16,0 3-3 0,-3 0-1 0,3 4-1 15,-2-1 0-15,1 3 0 0,-4 0 0 16,5 3 0-16,-2 2 0 0,3 0 1 16,-1 1 0-16,1-1 0 0,0 1 1 15,1 0-1-15,-1 0 0 0,1-1 1 16,1-1-1-16,-1 1 0 0,0-3 0 0,2 1-1 15,-1-2 0-15,0 0 0 0,1-1 0 16,-1-1-1-16,0 0 0 0,0-3 0 16,-2 1 0-16,1-2 0 0,-1-3-1 15,2 1 1-15,-2-2 0 0,0 0-1 16,1-1 1-16,0 0 0 0,-1-2-1 16,1 1-5-16,0 0-12 0,2-1-8 15,-1 1-22-15,1-4-111 0,-2 3-124 0,1 0-293 16</inkml:trace>
  <inkml:trace contextRef="#ctx0" brushRef="#br1" timeOffset="119054.5464">3098 14879 689 0,'-11'-6'161'0,"0"2"6"15,3 1-111-15,5 0-14 0,-1 2-6 16,3-1-9-16,0 3-6 0,2-1-6 16,0 1-4-16,4 1-5 0,0 1-2 15,2-1-3-15,3 1-1 0,2-1 2 16,3 1-2-16,0 0-5 0,-1-3-8 0,2 3-15 16,0 0-11-16,-1 2-12 0,-3 0-20 15,-1 0-106-15,-3-1-117 0,-2 1-265 16</inkml:trace>
  <inkml:trace contextRef="#ctx0" brushRef="#br1" timeOffset="119234.5847">3077 15010 671 0,'-7'0'158'0,"-1"-2"3"0,2-1-111 15,4 3-16-15,2 3-7 0,1-1-8 16,5 6-7-16,0-1-6 0,3 1-2 15,3 1-1-15,4-2-3 0,4 2-19 16,2-3-12-16,1-2-133 0,4-3-133 16,3 1-336-16</inkml:trace>
  <inkml:trace contextRef="#ctx0" brushRef="#br1" timeOffset="121246.7614">485 14937 526 0,'-5'-6'125'0,"-1"3"4"16,-1 2-79-16,1 3-14 0,1 3-8 15,0 5-5-15,-1 5-1 0,0 3 2 16,1 7 1-16,0 2-1 0,0 0-1 16,1-1-2-16,4 1-3 0,0-3-4 15,3-3-5-15,0-6-3 0,1 0-2 16,2-4-2-16,1-2 0 0,2-6 0 16,3-1 0-16,2-5 1 0,2-3-1 0,1-5 1 15,4-2 0-15,1-5 0 16,-2-5-1-16,1-5 0 0,-1-5 0 0,-2-5-1 15,-2-2 0-15,-2-5 1 16,-3-2-2-16,0-4 1 0,-3 1-1 0,0 0 0 16,0-1-1-16,0-3-1 0,-5 2 0 15,2 7 0-15,0 8 0 0,-2 8 1 16,0 8 0-16,-3 11 1 0,-1 11-1 0,1 12 2 16,-4 5-1-16,2 6 0 15,-1 7 0-15,0 6 1 0,0 4-1 0,1 6 1 16,-1 2-1-16,2 0 0 0,1 4 1 15,3-1 0-15,-1 1-2 0,5-3-6 16,-3-7-10-16,7-1-7 0,3-2-12 16,-1-6-17-16,-1-4-110 0,3-7-116 15,1-1-273-15</inkml:trace>
  <inkml:trace contextRef="#ctx0" brushRef="#br1" timeOffset="121606.6467">404 15313 587 0,'-8'1'135'16,"-1"0"4"-16,3 2-95 0,1-2-13 16,3 1-7-16,2 2-2 0,3 0-4 15,3 1-1-15,5-1-1 0,3 4-1 16,2-2 1-16,5 0 2 0,4 0-1 16,7-1-1-16,4-1-2 0,4-2-2 0,4-2-1 15,6 0-3-15,1-3-3 16,0-2-2-16,-1-3-2 0,-6 1-5 15,-1-2-6-15,-3 0-10 0,-5 1-9 0,-4 1-11 16,-6 2-19-16,-6 3-108 0,-7 2-116 16,-6 3-273-16</inkml:trace>
  <inkml:trace contextRef="#ctx0" brushRef="#br1" timeOffset="122152.7039">522 15824 567 0,'-4'-7'135'0,"-2"1"4"0,-3 0-87 16,0 3-11-16,-1 0-7 0,1 4-7 0,-3-1-3 15,2 6-2-15,-1 4 0 0,3 6-2 16,-1 0-1-16,2 4-2 0,-1 2-1 16,3 5-1-16,3 1-3 0,4-1-3 15,1-4-3-15,3 3-1 0,0-4-3 0,0-1-1 16,4-9 0-16,4-5 0 15,-2-8 1-15,2-5-1 0,2-6 1 0,3-7 0 16,3-9 0-16,-3 0 0 0,1-4 0 16,-4-2-1-16,0-4 0 0,-4-4 0 15,0-1 0-15,-3-1-3 0,-3-4-4 16,-1-1-2-16,1 0-2 0,-2 4 1 16,-3 7-1-16,-1 7 1 0,-1 7 3 15,-3 11 3-15,-1 10 3 0,0 12 2 16,-1 9 0-16,1 8 2 0,-1 6-1 15,1 4 1-15,2 7-1 0,0 3 1 16,1 1-1-16,-1 0-1 0,4-1-1 0,1 1 1 16,3-2-3-16,2-2-5 0,3-6-15 15,2-4-12-15,3-5-19 0,2-2-116 16,-1-7-126-16,3-4-301 0</inkml:trace>
  <inkml:trace contextRef="#ctx0" brushRef="#br1" timeOffset="122851.944">768 15934 419 0,'1'-6'113'0,"3"-2"3"15,-2 2-19-15,0-1-63 0,-2-2-8 0,3-1-2 16,0 1-1-16,2-4-2 16,-2 2-2-16,1-2-1 0,0-1 0 0,4 2 0 15,-4-1-1-15,0-1-1 0,-1 2 1 16,1 1-1-16,-3 0 0 0,0 2 0 16,-1 2 0-16,2 2-1 0,-4 3-1 15,2-1-1-15,0 1 0 0,0 1-1 16,-1 1 0-16,1-2-1 0,0 1-1 0,0 2-1 15,-1-1-1-15,2 0-2 16,-2 0-1-16,2-1-1 0,-1 2 0 0,0-1-2 16,0 0 0-16,1 0 1 0,-1-1 0 15,0 0 0-15,2 0 1 0,-2-1 1 16,0 1 0-16,1-1 0 0,-1 2 0 16,0-1-1-16,0 1 0 0,0 2 0 15,0 4 1-15,0 6 1 0,-1 3 1 16,-2 3 1-16,1 7 1 0,2 3 1 15,0 0-1-15,2 3-1 0,2 0 0 16,2-2-2-16,1-1 0 0,3-3-1 0,1-2-1 16,1-4 1-16,1-4-1 0,-1-5-1 15,1-4 0-15,0-6 0 0,-2-2-1 16,-2-6-1-16,0-3 1 0,-4-2-1 16,0-3 0-16,-4-1 1 0,1 0-1 15,-2-1 0-15,0 4 0 0,-1 3-1 0,0 2 0 16,0 5 0-16,-2 4-1 0,1 5 0 15,1 5-1-15,-2 4 1 0,3 3 0 16,1 2 0-16,1 2 0 0,1 0 1 16,2-1-1-16,4-2 1 0,1-3-1 15,4-3 1-15,3-3-1 0,6-6 1 16,1-3 0-16,3-7 0 0,-1-7 0 16,1-5 1-16,-3-9-1 0,-1-2 1 15,-5-2 0-15,-7 0-1 0,-5 1 0 16,-6 0-6-16,-5 2-10 0,-5 0-13 0,-3 0-18 15,-2 1-10-15,-1 2-11 16,1 2-16-16,1 4-104 0,0 5-114 16,8 8-258-16</inkml:trace>
  <inkml:trace contextRef="#ctx0" brushRef="#br1" timeOffset="123414.472">1679 14969 469 0,'9'-14'129'0,"-2"4"6"0,-1 2-36 15,-1 2-40-15,-2 1-5 0,-1 2-4 16,-3 1-5-16,0 2-4 0,-3 0-3 0,0 1-5 15,-2 1-5-15,-4 2-6 0,1 1-3 16,-4 4-4-16,-2 0-3 0,-3 5-1 16,-1 1-2-16,-2 2-2 0,0 2-1 15,-2 1-2-15,0 1 0 0,3 0 0 16,3-2-1-16,2 0 2 0,3-2-1 16,2-3 0-16,5-1 1 15,2-4-1-15,1 0-1 0,2-3 0 0,3-1-1 16,0 0-1-16,2 0-1 0,1-1 1 15,3 0-1-15,2 0 1 0,3 1-1 16,1 1 0-16,3 0 1 0,4 2-1 16,0-1 0-16,0 0 0 0,1 2 0 15,-1-1-1-15,0 1-4 0,-2 0-7 0,-3-1-14 16,-2 1-18-16,-2-1-13 0,-4 2-22 16,-2 1-110-16,-1 1-127 0,1 2-284 15</inkml:trace>
  <inkml:trace contextRef="#ctx0" brushRef="#br1" timeOffset="124364.1696">1978 14829 532 0,'1'-21'132'0,"1"5"7"16,-1 4-74-16,-1 5-15 0,1 5-7 15,-1 5-6-15,0 7-2 0,-1 8-4 16,3 5-4-16,-3 9-6 0,1 6-2 16,0 5-2-16,-1 2-5 0,1 3-3 15,-1-1-3-15,-2-1-3 0,2 1-1 16,2-4-1-16,-1-4-2 0,1-3-4 15,3-4-8-15,1-3-11 0,1-7-9 0,2-7-12 16,1-5-16-16,4-6-107 0,-2-5-114 16,1-7-266-16</inkml:trace>
  <inkml:trace contextRef="#ctx0" brushRef="#br1" timeOffset="124571.0099">2183 14735 609 0,'-1'13'137'0,"-3"4"4"0,1 5-98 0,2 5-14 16,0 6-1-16,1 6-4 0,1 3-3 15,0 1-2-15,4 2-3 0,-1-1-4 16,0-2-4-16,-1 1-2 0,1-4-1 16,0-2-2-16,1-4-6 0,0-2-11 15,1-2-7-15,0-2-11 16,0-7-19-16,0-7-107 0,-4-3-116 0,0-5-273 15</inkml:trace>
  <inkml:trace contextRef="#ctx0" brushRef="#br1" timeOffset="124754.5182">2002 15102 692 0,'-7'-5'163'0,"1"1"1"15,4 3-111-15,2 1-17 0,5 1-10 16,2 3-9-16,2 0-7 0,3 1-5 15,4 0-2-15,2 1-4 0,3-1-11 16,1 1-15-16,4 0-12 0,2-2-20 0,1-3-109 16,3-1-123-16,4-3-280 0</inkml:trace>
  <inkml:trace contextRef="#ctx0" brushRef="#br1" timeOffset="124961.7609">2498 14694 639 0,'-16'4'159'16,"-1"4"5"-16,-2 7-85 0,1 3-30 15,-1 6-11-15,0 5-8 0,0 3-6 16,4 7-7-16,1 3-4 0,5 3-3 0,3 2-3 16,4 2-2-16,3-3-4 0,5 3-8 15,3-3-7-15,2-5-9 0,4-4-11 16,0-5-7-16,4-3-13 0,-1-5-12 15,1-9-102-15,-3-5-113 0,2-6-265 16</inkml:trace>
  <inkml:trace contextRef="#ctx0" brushRef="#br1" timeOffset="125338.9107">2526 15152 674 0,'-8'4'162'15,"0"0"5"-15,1 2-99 0,2-1-25 16,1 2-8-16,4-1-9 0,2-1-6 16,2 0-7-16,3-1-5 0,1-3-2 15,2-2-1-15,3-2-3 0,1-2 0 0,0-1 0 16,-2-2-1-16,2-2 1 0,-2-2-2 16,-3-2-1-16,-3-1-1 0,-5-2-2 15,-2 2-2-15,-4 0-2 0,0 2-2 16,-5-1-1-16,-3 3 0 0,-1 4-1 15,-2 6-1-15,-1 5 2 0,1 7 2 16,-2 0 1-16,4 11 2 0,2 3 2 16,4 1 2-16,0 3 4 0,3 1 2 0,2 1 2 15,2 0 2-15,1-1 3 0,3 0 1 16,1-5 1-16,3-4-1 0,4-5-1 16,4-5-1-16,3-1-3 0,6-8-1 15,0-2-3-15,3-6-5 0,2-4-7 16,1-2-12-16,-1-3-14 0,-3-3-13 15,-5-4-18-15,-2-4-109 0,-4 2-120 16,-4 0-276-16</inkml:trace>
  <inkml:trace contextRef="#ctx0" brushRef="#br1" timeOffset="125574.9694">2647 14671 609 0,'0'10'140'0,"0"4"8"0,0 5-97 16,1 5-7-16,1 3 0 0,0 1-1 16,-1 3 0-16,0 2-5 0,1 3-7 15,-1-2-8-15,-2 0-7 0,-3-3-3 0,-1-2-6 16,-4-3-9-16,-2-4-14 0,0-6-19 16,-3-6-11-16,-2-9-19 0,4-5 6 15,-1-7-120-15,6-11-116 0,1-8-257 16</inkml:trace>
  <inkml:trace contextRef="#ctx0" brushRef="#br1" timeOffset="125677.7387">2663 14251 525 0,'2'3'116'0,"0"6"1"0,0 2-78 16,1 7-33-16,-2 4-120 0,-1 7-100 15,1 1-260-15</inkml:trace>
  <inkml:trace contextRef="#ctx0" brushRef="#br1" timeOffset="126198.2671">2773 14639 490 0,'1'-2'119'0,"-1"-2"3"0,0 0-70 15,2 3-16-15,-1-3-4 0,0 2-3 16,0-1-1-16,1 1-4 0,-1 1 0 0,-1-2-1 16,1 3-1-16,-1-1-3 0,0 1-1 15,0 0-3-15,-2 1-2 0,2 2-2 16,-2 0-3-16,0 2 1 0,-1 1 0 15,0 4 1-15,0 1 3 0,1 4 2 16,-1 1-1-16,2 2 1 0,0 2 2 16,3-1-1-16,0 1-3 0,4-3-2 15,0-1-2-15,1-2-1 0,1-6-3 0,1-2-2 16,1-1-1-16,-1-2 0 0,-1-2-1 16,0-2 0-16,-2-1 1 0,0-1-1 15,-2-2 1-15,-2 0 0 0,1 1-1 16,-2-1 1-16,-2 3 0 0,1 0 0 15,-3 0 1-15,2 2-1 0,1 4 1 16,-1-2 1-16,1 3-1 0,1 3-1 16,3-2 0-16,-1 2 0 0,3-2-1 15,0-1 0-15,2-1 0 0,3-1 0 16,-1-3 0-16,-2-4 1 0,3-1-1 16,-2-2-1-16,1-2-5 0,-3-3-8 0,-2 0-13 15,-1-3-16-15,-4 1-13 0,-3 0-20 16,-1-1-110-16,-2-1-125 0,4 1-279 15</inkml:trace>
  <inkml:trace contextRef="#ctx0" brushRef="#br1" timeOffset="126394.7385">2936 14472 617 0,'4'2'139'0,"1"4"6"0,1 5-100 15,0 6-10-15,1 5 2 0,1 5 0 16,-3 5 2-16,1 5-4 0,0 5-3 15,4 4-5-15,-1 3-3 0,2 3-7 16,-2 7-4-16,0 2-4 0,-5 3-1 16,-4 0-3-16,-4 2-4 15,-5 1-9-15,-3-4-13 0,-5-1-20 0,-4 0-23 16,-4-1-118-16,1-4-135 0,-6-3-314 0</inkml:trace>
  <inkml:trace contextRef="#ctx0" brushRef="#br1" timeOffset="128745.553">6398 12170 292 0,'68'61'66'0,"12"-23"1"0,8-12-51 16,3-17-10-16,3-7-19 0,5-10-26 16,7-4-26-16,-3-10-49 0,-2-12-101 15</inkml:trace>
  <inkml:trace contextRef="#ctx0" brushRef="#br1" timeOffset="128860.2467">7634 11889 270 0,'52'-91'142'16,"-10"-9"-13"-16,-10 3-72 0,-14 2-15 0,-14 0-15 15,-16 4-9-15,-18-9-6 0,-15 7-5 16,-13 14-3-16,-21 6-1 0,-14 15-4 15,-18 13-1-15,-15 18-7 0,-11 29-12 16,-9 23-43-16,-10 20-38 0,-6 15-73 16,-1 18-161-16</inkml:trace>
  <inkml:trace contextRef="#ctx0" brushRef="#br1" timeOffset="150345.7908">10123 16445 582 0,'-8'-26'124'16,"1"5"0"-16,3 20-106 0,2 16-5 16,2 14-5-16,-1 13-2 0,-2 14 0 0,0 13 3 15,0 14 1-15,-1 14 3 0,-2 7 0 16,-3 3 0-16,2 6-2 16,1 2-2-16,0 4-3 0,-2-5-1 0,-2-9-2 15,4-8-1-15,3-7-1 0,1-7 0 16,-1-13-4-16,5-13-4 0,4-11-7 15,2-11-9-15,2-13-54 0,1-14-63 0,-1-21-101 16,5-14-230-16</inkml:trace>
  <inkml:trace contextRef="#ctx0" brushRef="#br1" timeOffset="151193.2057">10065 16489 624 0,'5'-38'135'15,"0"3"0"-15,4 6-110 0,6 12-10 0,6 10-8 16,5 7-3-16,6 2-3 0,6 4 0 16,6 6-1-16,5 4 1 0,1 0 0 15,5 3-1-15,4-2 0 0,5 4 1 16,1-2-1-16,7 0 0 0,4-5 1 15,6 0-1-15,6-5 0 0,7-4 1 16,6-6-1-16,6-6 0 0,2-3 1 16,5-2-1-16,8-2 0 0,4-3 1 0,2 1-1 15,8 0 0-15,0 3 0 0,0-1 0 16,2 1 1-16,3-2-1 0,1 2 1 16,4-2-1-16,-5 2 1 0,2 0-1 15,0 2 1-15,-4-1 0 0,-3 3 1 16,-3 2 2-16,-8 0 3 0,-5 1 2 15,-6-3 3-15,-1 5 1 0,-3 2 1 16,-8-2-2-16,-7-1-1 0,-3 8-2 16,-6 3-4-16,-3 1-1 0,-4-1-2 15,-8 4-1-15,-5 7 0 0,-4 4 0 0,-5 4-1 16,-5 4 0-16,-5 5 0 0,-7 13 1 16,-6 1-1-16,-3 7 1 0,-4 7-1 15,-5 7 0-15,-5 10 1 0,-2 7-1 16,-5 2 1-16,-2 9 0 0,-3 1-1 15,-1 5 1-15,1 0 0 0,-2-5 0 16,1-9-1-16,0 1 1 0,1-7-1 0,1-2 1 16,0-8-1-16,-2-9 0 15,1-8 1-15,-3 1-1 0,0-11 0 0,-2-4 1 16,-1-10-1-16,-4-8 0 0,-2-2-1 16,-2-6 1-16,0-5-1 0,-6-3 0 15,-1-7 0-15,-2-1-1 0,-4-4 1 16,-3-1 0-16,-2-1-2 0,-5-1 1 15,-1-3 0-15,-7-1-1 0,-7-4 1 16,-4-1-1-16,-6-1 1 0,-6 3 1 16,-6 1 0-16,-4 5 0 0,-11 0 1 15,-3 5 0-15,-6 4 0 0,-4 3 0 16,-4-2 0-16,-12-3 0 0,-4 2 0 0,-1 4 1 16,-6 0-1-16,-3-3 1 0,-9 3 0 15,-6 4 0-15,0-2 0 0,-2 2 0 16,-1 1 0-16,3-2-1 0,-10 2 1 15,3 1-1-15,2-4 1 0,0 2-1 16,-2-3 0-16,0 0 1 0,-6-2 0 16,9 1-1-16,3-3 1 0,0-1-1 0,2 2 1 15,3-3 0-15,2 0 0 0,6 1-1 16,1 1 1-16,4-3-1 0,3 1 1 16,9 9-2-16,9 3-9 0,5-6-10 15,3 3-11-15,10 1-121 0,10-1-123 16,10 0-302-16</inkml:trace>
  <inkml:trace contextRef="#ctx0" brushRef="#br1" timeOffset="171151.3962">19387 16153 538 0,'-5'-84'125'0,"3"5"5"0,0 23-92 0,1 10-2 15,1 12-10-15,-1 15-6 0,1 15-3 16,0 11 1-16,1 19-1 0,-1 18 5 16,1 15 4-16,-2 16 4 0,-1 21 4 15,2 18 2-15,-2 16-3 0,0 6-2 16,1 9-6-16,-1 8-7 0,4 2-4 0,0 1-6 15,-1-3-3-15,2-5-3 0,1-4-2 16,-3-7-2-16,2-14-1 0,1-5 0 16,0-14-3-16,-2-13-4 0,1-8-5 15,2-9-8-15,-1-14-14 0,3-7-13 16,-3-17-126-16,0-5-129 0,-1-20-313 16</inkml:trace>
  <inkml:trace contextRef="#ctx0" brushRef="#br1" timeOffset="171702.5197">16556 17268 526 0,'0'-16'118'0,"5"0"1"16,5 1-89-16,4 5-7 0,6 3-9 16,6 0-3-16,4 3-2 0,6 3-1 15,7 2-1-15,9 3 2 0,7 2 1 16,9-1 1-16,6-2 0 0,8 2 0 0,13-1 0 16,9 0-1-16,5-4 0 15,7 0-1-15,12 1 0 0,8 1 0 16,4 0 0-16,7 0 0 0,7-2 0 0,2 2 0 15,10-2 0-15,0-6-1 0,5 1-1 16,9-1 1-16,-2-6 0 0,3-1 2 16,1-2 1-16,-1-4 3 0,3 2 1 15,-1-3 1-15,-8-4 2 0,0 3-1 16,-4 1-1-16,-6-4-1 0,-7 4-4 16,-7 0-3-16,-6 3-2 0,-14 2-2 0,-10 2-2 15,-10 3-9-15,-13 5-14 0,-9 2-20 16,-16 5-132-16,-12 1-140 0,-14 0-345 15</inkml:trace>
  <inkml:trace contextRef="#ctx0" brushRef="#br1" timeOffset="173211.0778">19964 16119 570 0,'-20'-15'131'0,"-8"0"1"16,-1 4-79-16,2 2-36 16,-6 1-7-16,0 3-5 0,-4 3-3 0,-4 4-4 15,-4 3-2-15,-6 3-1 0,-7 4-1 16,-2 4-1-16,-6 1 0 0,-6 4 2 15,-6 1 1 1,-4 5 1-16,-1 3 2 0,-4 3 1 0,-1 5 0 16,1 6 2-16,-1 8 2 0,0 4 3 0,4 4 2 0,2 5 3 15,3 5 0-15,5 2 3 0,7 7-1 16,8 0 0-16,10 2-3 0,6 4-2 16,10-2-1-16,11 0-3 0,10 4-1 15,8-5-2-15,8-1 0 0,8-6-2 16,9-4 1-16,11-4-1 0,8-4 1 0,9-6-1 15,15-4 1-15,9-4-1 0,10-5 0 16,12-2 0-16,10-6 0 0,8-4 0 16,8-7 0-16,0-7-1 0,9-4 0 15,5-6-1-15,3-9 0 0,2-8-1 16,1-5 1-16,0-6 1 0,0-7-1 16,-4-5 1-16,-2-2 1 0,-4-6 0 15,-6-3 0-15,-5-1 0 0,-4 1 0 16,-5-3 0-16,-8-6 0 0,-7-7 0 15,-8 1 0-15,-7-3 0 0,-9-6 0 16,-11-5 0-16,-5-3 0 0,-10-4 0 0,-9-3 0 16,-9-2 0-16,-8-7 1 0,-13 1-1 15,-13-6 0-15,-14-3 0 0,-12 6 1 16,-12 1-1-16,-11 2 2 0,-11 11 3 16,-15 3 3-16,-9 13 2 0,-11 6 0 15,-7 10 1-15,-12 10-2 0,-6 9-4 0,-4 7-10 16,2 8-11-16,-3 9-11 0,7 8 28 15,1 1-153-15,14 6-123 0,8 1-306 16</inkml:trace>
  <inkml:trace contextRef="#ctx0" brushRef="#br1" timeOffset="174264.9929">20401 16266 184 0,'1'-1'63'16,"1"-1"13"-16,-1 1-6 0,-1 0-6 15,2 0-1-15,-1-1-2 0,-1 0-3 16,0 0-6-16,0-1-7 0,2 2-8 16,-2 0-3-16,-2-2-3 0,2 1-2 15,-1-1 0-15,0 2-1 0,-1 0-2 0,-1 0 0 16,-1-1-2-16,1 2 0 0,-1 3-2 15,-2-1-1-15,0 2-1 0,-2 3-3 16,1 2-1-16,-1 1-2 0,-1 2-1 16,0 0-2-16,2 2-1 0,1 0-2 15,3 1-2-15,2-2-1 0,1 0-1 16,3-2-1-16,3 0-1 0,2 0 0 16,3-4 0-16,3-1 0 0,1-2-1 15,3-3 1-15,3-2-1 0,0-3 1 16,2-3-1-16,-2-4 0 0,-2-3 1 15,0 2 2-15,-5-3 1 0,-3 1 1 16,-4-3 1-16,-9-2 1 0,-1 5-1 0,-8 1-1 16,-3 0-4-16,-5 4-14 0,-4 4-22 15,-2 4-17-15,-1 4-130 0,2 5-139 16,-1 3-338-16</inkml:trace>
  <inkml:trace contextRef="#ctx0" brushRef="#br1" timeOffset="178314.4451">21105 15506 585 0,'-8'-8'137'0,"-3"0"3"0,-4 2-93 16,-3 0-10-16,-2 2-7 0,-1 3-5 0,-2 2-3 15,0 4-1-15,1 3-1 0,1 1 1 16,1 5 3-16,3 2 1 0,0 2 0 15,2 4 1-15,3-2-1 0,1 2-4 16,2-1-3-16,3 1-4 0,4 1-4 16,3-1-2-16,3-1-2 0,3 1-2 15,3-1 0-15,2-3-2 0,4-4 0 16,1-2-1-16,4-5-2 0,1-1-6 16,0-4-9-16,3-2-14 0,-2-2-15 0,1 1-13 15,-2-2 19-15,-1-1-145 0,-5-5-126 16,1 4-299-16</inkml:trace>
  <inkml:trace contextRef="#ctx0" brushRef="#br1" timeOffset="178751.3339">21233 15713 583 0,'3'-5'143'0,"0"2"8"0,-1 0-82 16,0 5-14-16,-1 1-7 0,0 2-3 16,0 4-6-16,1 3-5 0,-1 1-7 15,0 5-6-15,-1-4-7 0,0 1-5 0,0 1-4 16,0-1-2-16,1-3-4 0,-1-1-4 16,3-4-7-16,2 1-7 0,2-4-5 15,0-1-6-15,5-6-5 0,1-1-2 16,3-5 2-16,2-1 5 0,-1-3 6 15,0-2 6-15,2-2 5 16,-3 1 5-16,-2 1 4 0,-1 1 4 0,-5 2 5 16,-2 4 6-16,-1 3 4 0,-4 1 5 15,-2 3 4-15,0 1 3 0,-5 3 2 16,1 0 1-16,-1 1-2 0,-2 2-1 16,2 3-1-16,-1 0 0 0,0 2 0 0,-1-1-1 15,2 0-2-15,0 0-2 0,4-3-3 16,-1 1-3-16,3-2-3 0,1-3-4 15,3 2-3-15,3-1-2 0,3 0-3 16,4-2-5-16,3 0-10 0,2 0-18 16,6-1-21-16,3-1 82 0,0-3-225 15,3 1-155-15,1 0-394 0</inkml:trace>
  <inkml:trace contextRef="#ctx0" brushRef="#br1" timeOffset="179799.3838">19446 17083 402 0,'-16'12'97'0,"0"0"7"0,1 1-62 0,2-1-6 16,2 1-3-16,0-3 0 0,2 1-3 15,2-2-5-15,1-1-5 0,2-2-5 16,4 0-2-16,1-3-3 0,3-1-1 16,2-2-1-16,2-2 0 0,5-3-1 15,1-4 2-15,6-2 0 0,6-2 1 16,3-5 0-16,4-4 0 0,4-8 1 16,5-4-1-16,3-4 0 0,5-1 1 15,2-5-1-15,6-5 0 0,7-2 1 0,5 2-1 16,4-3-1-16,-3-2-1 0,-2-3-1 15,3 2-2-15,-6 6-2 0,-6 2-1 16,-5 2-1-16,-3 9 0 0,-3 6-1 16,-6 3 1-16,-6 7-1 0,-6 4-2 15,-7 3-3-15,-7 7-4 0,-6 3-3 16,-6 1-7-16,-2 7-8 0,-4 3-1 16,-4 0-121-16,-3 3-114 0,0 3-282 0</inkml:trace>
  <inkml:trace contextRef="#ctx0" brushRef="#br1" timeOffset="180894.0901">19555 16484 375 0,'0'-10'109'16,"-2"-2"7"-16,0 2-28 0,0 0-25 15,-1 3-15-15,1-2-7 0,0 4-5 16,0-1-3-16,2 4-4 0,1 1-4 0,5 3-1 16,-3 0-3-16,3 5-1 0,-1 1-3 15,2 4-1-15,0 3-3 0,2 3-3 16,-3 2-2-16,3 5-2 0,-1-1-2 15,0 2-2-15,-1-1-1 0,0 1 0 16,1-1 0-16,-3-3-1 0,0-3-2 16,-1 2-4-16,1-4-8 0,0-1-9 15,-1-1-9-15,1-4-14 0,0-2-111 16,-2-5-117-16,1-2-278 0</inkml:trace>
  <inkml:trace contextRef="#ctx0" brushRef="#br1" timeOffset="181397.2363">19765 16312 549 0,'-5'-2'127'0,"-2"-1"2"16,-1 2-86-16,0 1-13 0,0 4-6 15,-1 0-2-15,2 0 0 0,-1 3 0 16,1 2 1-16,1 1-1 0,0 2 0 16,2-1 1-16,0 4-2 0,3 1-2 15,0 1-3-15,2 0-3 0,0 2-2 16,3-1-2-16,1 3-3 0,1-3-2 15,1-2-1-15,3-1-1 0,1-4-1 0,2-2 0 16,-1-3-1-16,1-4-2 0,1-1-7 16,-1-1-6-16,-1-1-11 15,-1-1-8-15,0-4-7 0,-1-2-9 0,0 1-8 16,0-2-100-16,-3-2-103 0,-1 1-248 16</inkml:trace>
  <inkml:trace contextRef="#ctx0" brushRef="#br1" timeOffset="181596.2412">19861 16434 545 0,'-1'-3'132'0,"1"1"3"0,-2 2-74 16,4 0-24-16,-1 2-9 0,0 2-6 16,0 2-2-16,2 2-6 0,-1 2-3 15,1 1-2-15,-1 4-4 0,1 0-6 16,-2-2-8-16,2 2-7 0,0-3-7 15,1 0-12-15,-1-2-34 0,2-5-77 0,-1-2-99 16,1-2-229-16</inkml:trace>
  <inkml:trace contextRef="#ctx0" brushRef="#br1" timeOffset="181811.2533">19958 16408 486 0,'-4'-3'128'0,"-1"3"5"0,-1 3-26 16,1-1-67-16,-1 3-11 15,1 3-4-15,0 1-1 0,0 1-2 16,0 2-2-16,2 1 0 0,-1 0-2 0,2-2-2 16,2 1-1-16,0-1-3 0,2-1-2 15,2-2-3-15,1-1-2 0,1-1-2 16,1-1-3-16,0-3-3 0,2-2-4 16,0-1-10-16,0-1-9 0,2-3-10 15,-1-1-10-15,0-2-114 0,-1 0-114 16,-3-2-276-16</inkml:trace>
  <inkml:trace contextRef="#ctx0" brushRef="#br1" timeOffset="182015.8675">19950 16175 349 0,'0'0'82'0,"2"-1"0"16,-2 1-37-16,2 1-45 0,-1-1-24 16,4 3-24-16,-1-2-35 0,1 1-57 15,-2 1-122-15</inkml:trace>
  <inkml:trace contextRef="#ctx0" brushRef="#br1" timeOffset="182199.0199">19981 16196 409 0,'-3'-1'112'0,"0"-2"7"15,0 2-42-15,1-1-18 0,1 0-13 16,-3 1-6-16,4 0-4 0,0 1-6 16,0 1-3-16,0 0-3 0,1 4-2 15,0 3-2-15,4 1-2 0,-2 4-1 16,2 3 0-16,-2 4-2 0,4-2-2 16,1 1-3-16,1 2-2 0,0 1-4 15,1-1-6-15,-1-3-10 0,3-1-13 16,-3 4-15-16,0-2-122 0,-2-4-125 15,1-2-307-15</inkml:trace>
  <inkml:trace contextRef="#ctx0" brushRef="#br1" timeOffset="183626.2798">19983 16815 574 0,'-2'-10'127'16,"-2"0"3"-16,4-2-97 0,1-1-8 16,6 1-6-16,-1-3 1 0,2 2-1 15,2 1 1-15,1 2 0 0,0 1 0 16,1 3-1-16,-2 5 1 0,-1 5 0 16,-1 4-1-16,-2 7-1 0,-1 3-3 15,0 2-2-15,-1 3-2 0,0 3-3 16,-1 0-3-16,1 1-1 0,0-2-2 15,-2 4 0-15,1 0-2 0,-1 0 1 16,-1-1-1-16,0 1-2 0,-1-2-8 0,-1-4-11 16,1-2-14-16,0-4 13 0,-1-2-145 15,-1-7-129-15,4 2-314 0</inkml:trace>
  <inkml:trace contextRef="#ctx0" brushRef="#br1" timeOffset="184429.9989">20526 16655 513 0,'-1'-8'125'16,"-2"0"5"-16,-2 3-69 0,1 3-19 16,-5 2-8-16,0 5-3 0,-2 2-3 15,-1 4-1-15,-1 6-2 0,-1 5-1 0,1 5-2 16,2 2-2-16,1 1-1 0,3-2-4 16,4 1-2-16,6-2-2 0,1-5-3 15,7-5-2-15,2-3-2 0,3-4-2 16,2-2-1-16,0-7 0 0,2-4 0 15,-5-5-1-15,3-2 1 0,-3-6-1 16,-1 0 1-16,-3-2-1 0,-2-4-1 0,-4-3 0 16,0 1-1-16,-6-3-2 0,-3 2-4 15,-3 1-3-15,-2 3-4 0,-2 5-5 16,-1 6-4-16,0 5-3 0,-3 5-2 16,0 5-4-16,0 6-5 0,-1 3-3 15,2 4-105-15,-1 0-105 0,2 3-262 16</inkml:trace>
  <inkml:trace contextRef="#ctx0" brushRef="#br1" timeOffset="184626.4533">20405 16833 641 0,'-3'-1'151'15,"0"-3"3"-15,0 4-104 0,4-1-13 16,3 3-8-16,1-2-6 0,2 0-5 15,2-2-7-15,2 3-3 0,2-3-3 16,2 2-6-16,1-4-11 0,-1 3-12 16,-1-1-13-16,1 2-20 0,-1-2-105 0,-2 1-119 15,0-2-271-15</inkml:trace>
  <inkml:trace contextRef="#ctx0" brushRef="#br1" timeOffset="185070.5953">20747 16767 672 0,'-3'-1'154'0,"1"3"4"0,-1 4-111 15,1 1-12-15,0 4-10 0,0 0-4 16,1 3-6-16,0 1-6 0,-1-3-5 15,4-1-6-15,-2 0-6 0,2-2-7 16,2-3-7-16,-1-1-8 0,4-4-6 16,0-1-5-16,3-4-5 0,-1-2 2 0,4 0 4 15,0-3 7-15,-1 1 7 0,2-2 7 16,-3 0 9-16,-1 2 10 0,-2 1 9 16,-2 1 5-16,-2 3 4 0,0 0 3 15,-3 1 4-15,-1 0 1 0,0 2 0 16,0 2 0-16,-2-1-1 0,-1 3 0 15,-1-2 0-15,0 2 0 0,-1 1 1 16,-1 0 0-16,-2-2 1 0,1 2 0 16,1 0 0-16,1 0-2 0,0 1-2 15,1-1-4-15,3 0-2 0,0 1-6 0,2-1-2 16,1 0-4-16,2 0-1 0,2-3-3 16,2 3-5-16,1-3-7 0,2 1-14 15,2-2-15-15,0 0-13 0,6 1 39 16,-1-1-168-16,-1 0-133 0,1 1-320 15</inkml:trace>
  <inkml:trace contextRef="#ctx0" brushRef="#br1" timeOffset="186044.0827">21888 15643 509 0,'-2'-2'144'0,"-2"0"7"16,0-1-17-16,-1 2-72 0,3 1-13 16,0 1-8-16,0-2-7 0,5 2-8 15,0-2-7-15,4 1-6 0,0 0-6 0,5 0-5 16,3 0-9-16,1 0-11 0,2 1-15 16,1 0-15-16,3 2-123 0,-4-1-130 15,0 2-311-15</inkml:trace>
  <inkml:trace contextRef="#ctx0" brushRef="#br1" timeOffset="186215.5474">21974 15734 631 0,'-9'5'148'16,"2"1"2"-16,2-1-93 0,3 0-27 15,3 0-12-15,4 1-6 0,3-2-5 16,5 1-11-16,0-2-12 0,5 1-13 15,2 0-34-15,3-3-88 0,-2-1-113 16,1 1-261-16</inkml:trace>
  <inkml:trace contextRef="#ctx0" brushRef="#br1" timeOffset="186795.1032">22336 15422 286 0,'-2'0'65'15,"1"0"-1"-15,1-1-40 0,1-1-15 16,-1 2-5-16,1 0-3 0,0-1 0 15,-1 1 0-15,2-1-1 0,-1 0 0 16,-1-1 0-16,0 1-1 0,0 0 1 16,-3 0 1-16,3-3 4 0,-1 2 10 15,0-2 7-15,1 0 6 0,-1 1 8 0,1-2 7 16,1-1 7-16,-1-1 0 0,0 1-4 16,-2 1 0-16,0 1-2 0,2-1-2 15,0 3-3-15,0 5-3 0,-1 2 0 16,0 6-2-16,3 3-1 0,0 9-5 15,-2 6-1-15,0 4 0 0,0 5-2 16,0 2-3-16,-2 1-4 0,1-1-4 16,0 1 0-16,-2-6-4 0,1 1-5 15,0-4-1-15,-1-2-2 0,1-3-2 16,0-4-3-16,2-5-12 0,0-3-12 16,2-4-20-16,0-1 32 0,2-6-165 0,-1-2-137 15,4-2-334-15</inkml:trace>
  <inkml:trace contextRef="#ctx0" brushRef="#br1" timeOffset="187244.8368">22736 15471 602 0,'-11'2'147'0,"-5"2"7"0,0 6-90 15,-4 2-13-15,-1 4-4 0,-2 3-4 16,1 1-3-16,-1 2-6 0,3 0-4 0,3 0-4 16,4-1-3-16,2 0-4 0,6-2-4 15,5 2-4-15,2 0-2 0,4-1-3 16,5-3-2-16,3-1-1 0,4-3-2 15,2-2-5-15,2-5-5 0,2-3-8 16,2-3-15-16,-1-4-15 16,0-2-14-16,1-3 5 0,-3 0-130 0,-1-1-126 15,-3 0-292-15</inkml:trace>
  <inkml:trace contextRef="#ctx0" brushRef="#br1" timeOffset="187488.8971">22888 15707 642 0,'2'0'150'16,"-2"0"6"-16,3 4-103 0,-2 2-13 16,1 4-7-16,1 3-4 0,-1 2-4 15,-1 2-8-15,1 1-7 0,-2 3-5 16,2 0-9-16,-2-4-11 0,1 0-12 15,1-2-13-15,0-1 8 0,-1-5-134 16,2-4-125-16,0-2-293 0</inkml:trace>
  <inkml:trace contextRef="#ctx0" brushRef="#br1" timeOffset="187729.0321">23051 15760 627 0,'-11'11'147'15,"1"0"6"-15,-1 0-93 0,1 1-14 16,0 0-4-16,-1 1 1 0,0-2 0 16,5-1-2-16,-5-1-4 0,2 0-3 0,0-4-3 15,1 0-3-15,2-2-4 16,2 1-3-16,1-3-3 0,2 0-4 0,1 1-4 16,2 1-2-16,0 0-3 0,3-2-2 15,0 0-1-15,4 0-1 0,2 1-4 16,1-1-5-16,4-1-10 0,1-1-10 15,3-1-16-15,2 0-15 0,1-3-14 16,0-1-13-16,-3 0-111 0,2-1-122 16,1-1-283-16</inkml:trace>
  <inkml:trace contextRef="#ctx0" brushRef="#br1" timeOffset="188203.671">23294 15417 515 0,'0'-7'137'0,"-1"-1"8"15,0 1-40-15,0 3-45 0,-1 0-10 16,1 4-2-16,0 3-2 0,0 3-2 16,0 5-6-16,1 6-3 0,-2 7-4 15,2 5-1-15,-1 5-2 0,1 3-6 16,-1 1-3-16,1 2-4 0,0 3-4 0,0-4-3 16,1 1-4-16,2-4-5 15,0 0-5-15,2-3-12 0,1-2-17 16,0-6-21-16,2 0-19 0,-3-4-124 0,0-3-142 15,-1-6-318-15</inkml:trace>
  <inkml:trace contextRef="#ctx0" brushRef="#br1" timeOffset="189463.6239">23625 15632 659 0,'1'-1'167'0,"-2"0"12"0,1 1-94 15,0-1-10-15,-1 1-5 0,1 0-7 16,-1-1-7-16,1 1-13 0,0 0-11 0,0-2-10 16,0 2-9-16,0-1-5 0,-2 1-6 15,4 0-10-15,-2 0-14 0,0 0-24 16,0-1-27-16,0 0-81 0,1-1-57 15,1 5-135-15,-2-1-267 0</inkml:trace>
  <inkml:trace contextRef="#ctx0" brushRef="#br1" timeOffset="190306.2659">23953 15537 566 0,'-5'-3'143'16,"1"3"9"-16,-3 2-74 0,0 0-20 16,1 4-9-16,0 2-3 0,1 1-5 15,0 1-6-15,3 1-6 0,0 0-6 16,2-1-4-16,4-1-4 0,0-2-3 0,2-3-2 15,0-1-2-15,1-4-3 16,2 0 0-16,1-5-1 0,1-2-2 0,0-3 0 16,0-1-1-16,0-4-1 0,-1-1 0 15,-3-1-1-15,-1-3-1 0,-2 0-1 16,-3 0-1-16,-1 3-1 0,-4 2 1 16,-1 2-1-16,-3 3 0 0,-3 5 1 15,-3 4 1-15,0 3 0 0,-2 5 2 16,-1 5 0-16,-1 4 0 0,1 5 1 15,3 3 0-15,0 3 1 0,2 4 0 0,0 1 1 16,2 1 1-16,1-2 2 0,3 2 1 16,4-1 0-16,3-3 0 0,3-2 1 15,7-4-1-15,4-4-1 0,5-3-2 16,3-5-1-16,4-6-6 0,5-2-6 16,5-6-14-16,0-5-9 0,-1-4-15 15,1-3-16-15,-3-1-123 0,-4-3-131 16,-4 2-307-16</inkml:trace>
  <inkml:trace contextRef="#ctx0" brushRef="#br1" timeOffset="190611.2416">24246 14915 670 0,'6'-3'154'0,"-2"6"8"15,2 3-110-15,1 6-8 0,2 5-2 16,1 5-1-16,1 5-3 0,0 1-4 16,0 3-3-16,-1-2-5 0,-1 1-4 15,-1-2-2-15,-5-1-4 0,-4-4-3 16,-2 3-2-16,-6-2-4 0,-3 0-3 15,-4-2-1-15,-5-1-5 0,-2-2-10 0,-4-2-17 16,-1-2-25-16,-3-5-21 0,-2-4-124 16,1-7-145-16,1-5-330 0</inkml:trace>
  <inkml:trace contextRef="#ctx0" brushRef="#br1" timeOffset="190774.0702">24257 14679 696 0,'3'-9'156'16,"1"4"3"-16,0-1-113 0,-1 3-20 16,0 3-16-16,1 1-17 0,-2 2-17 15,1 2 4-15,-2 0-140 0,2 3-125 16,1 4-311-16</inkml:trace>
  <inkml:trace contextRef="#ctx0" brushRef="#br1" timeOffset="191126.7242">24514 14866 645 0,'-11'-2'144'0,"-2"6"6"0,-1 3-108 15,2 6-10-15,1 4-4 0,1 4 0 16,4 3-1-16,1 6-4 0,3-1-4 16,2 2-4-16,2-3-3 0,3-4-3 15,5-3-2-15,2-3-3 0,7-8-1 16,4-4-1-16,-1-7-1 0,5-4 0 16,2-3 0-16,-2-7-1 0,-2-8 1 15,-4-5 0-15,-6-6-1 0,1 3 1 16,-8-7-1-16,-5 1 1 0,-3 3-1 15,-3 4 1-15,-3 6-1 0,-4 5-3 0,-2 6-5 16,-4 7-8-16,-4 2-11 0,-1 5-8 16,-1 4-7-16,1 6-12 0,2 1-115 15,-2 3-114-15,5 1-277 0</inkml:trace>
  <inkml:trace contextRef="#ctx0" brushRef="#br1" timeOffset="191371.7901">24452 14953 679 0,'-6'-8'173'15,"1"3"8"-15,1 0-82 0,2 3-38 16,2 1-14-16,0 1-10 0,1 0-7 16,4 1-8-16,2 0-9 0,4 0-4 15,3 1-3-15,3-2-4 0,2 1-7 16,5-2-9-16,-1-2-10 0,0 1-15 15,1-1-15-15,-2 1-15 0,-3-1-124 16,-2 1-132-16,-3 1-310 0</inkml:trace>
  <inkml:trace contextRef="#ctx0" brushRef="#br1" timeOffset="191766.7343">24772 15030 625 0,'3'13'148'16,"-1"3"8"-16,-1 1-104 16,-1-1-6-16,0 1-1 0,0 1-5 0,0-3-8 15,0 0-9-15,-1-1-8 0,1-2-5 16,0-2-9-16,2 0-10 0,0-3-9 16,2-3-8-16,3-2-6 0,3-2-7 15,4-2-5-15,2-2 1 0,1-3 3 16,4-2 5-16,-1 0 7 0,2 0 7 15,-2-1 7-15,1 0 6 0,-4 3 8 16,-1-1 6-16,-4 2 7 0,-2 1 6 0,-3 3 7 16,-3-1 6-16,-3 3 5 0,-3 0 2 15,-3 3 2-15,-2 0 1 0,0 2-1 16,-4 0-4-16,0 3-3 0,0-1-2 16,-1 0-4-16,0 3-2 0,0-1-2 15,-1-2-1-15,5 0-4 0,0 2-2 16,6-2-2-16,0 2-4 0,3-3-2 15,1 0-3-15,4-1-3 0,2 0-1 16,0-1-1-16,2-2 0 0,4-1-2 0,0 1-4 16,3-2-9-16,2 0-10 0,0 0-21 15,2 2-23-15,0 0-135 0,-5 1-150 16,-4 4-353-16</inkml:trace>
  <inkml:trace contextRef="#ctx0" brushRef="#br1" timeOffset="193684.7064">20677 16247 489 0,'-4'-1'109'0,"-1"1"1"0,-2 1-80 15,1-1-13-15,0 3-7 0,-2-3-2 16,1 0-3-16,-1 0 0 0,2-1-1 16,0-1-1-16,1 0 1 0,2-1-1 0,0 0 0 15,1-1 0-15,3-1-1 0,0 0-1 16,0-1 0-16,2 0-1 0,-1-1 0 16,2-1-1-16,-2 1 1 0,1 1-1 15,-2 0 1-15,0 1 3 0,-1 0 3 16,-1 1 3-16,0 1 4 0,0 0 4 15,-4 0 2-15,1 0 4 0,-1-1 2 16,-1 2 0-16,-1 1 1 0,-2-1-1 16,-1 4 1-16,1 0-1 0,-4 1 0 0,1 3-3 15,1 1 0-15,-1 4-4 16,1 4 0-16,1 2-4 16,3 4-1-16,2 1-3 0,2 0-1 0,4 4-2 0,3-2-1 15,5-2 0-15,3-2-2 0,4-4 0 16,2-2-1-16,3-1 0 0,2-8-1 15,1-4 0-15,-1-4-1 0,0-3 0 16,-2-6 0-16,-1-3 0 0,-3-2 0 16,-4-4 0-16,-2-1 0 0,-3-4 2 15,-5 1 0-15,-3 0 1 0,-3 1 0 16,-5 0 0-16,-3 5-1 0,-5 3 1 0,-1 5-2 16,-5 6-6-16,-2 5-15 0,-5 5-19 15,0 8 130-15,-3 3-274 0,-2 9-160 16,1 2-433-16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1060" units="cm"/>
          <inkml:channel name="Y" type="integer" max="622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0-11-05T13:51:32.07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20-11-05T13:51:32.456"/>
    </inkml:context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11019 17310 0,'0'0'0</inkml:trace>
  <inkml:trace contextRef="#ctx1" brushRef="#br0">795 5963 527 0,'1'-26'125'0,"-3"3"2"0,-6 5-81 0,-1 5-16 15,-4 5-8-15,-1 7-6 0,-3 5-5 16,-4 10-4-16,-3 8-2 0,0 9 2 15,-3 8 3-15,-2 7 2 0,0 7 3 16,5 7 0-16,4 6 1 0,8 3-2 16,6 3-3-16,8-3-3 0,13-1-3 15,10-7-2-15,8-8-1 0,8-9-1 16,8-11 0-16,9-16 1 16,4-9-1-16,6-12 0 0,5-7 0 0,4-11 0 15,3-12 0-15,-4-12 1 0,-5-5-1 0,-5-5 0 16,-5-8 2-16,-8-2 4 0,-13 1 2 15,-10 2 2-15,-13 2 2 0,-12 2 0 16,-9 5-1-16,-12 5-1 0,-12 9-3 16,-16 3-4-16,-14 9-3 0,-11 15-9 15,-6 15-13-15,-11 19-17 0,-14 14-122 16,-12 11-3-16,-5 14-107 0,-3 14-208 16</inkml:trace>
  <inkml:trace contextRef="#ctx1" brushRef="#br0" timeOffset="1266.5655">1030 7051 559 0,'-57'14'126'0,"1"0"3"0,1 1-72 15,15 2-41-15,2 7-5 0,0 6-1 0,4 6 0 16,6 10-1-16,3 8-1 0,9 6-1 16,5 4 0-16,7 4-1 0,8 2-2 15,7-2-1-15,7 0-1 16,9-6-1-16,6-3 0 0,7-6 0 0,5-8 0 16,3-13 0-16,2-11 0 0,6-17 0 15,2-15 0-15,1-16 1 0,2-10 1 16,0-15 4-16,2-8 4 0,-8-11 2 0,-10-9 4 15,-7 0 2-15,-7-5 1 0,-10 1 0 16,-8 1-3-16,-11 3-4 0,-5 1-3 16,-9 8-2-16,-8 9-4 0,-12 9-2 15,-14 13-3-15,-14 10-6 0,-8 20-11 16,-5 26-10-16,-6 21-8 0,-8 15-10 16,-3 20-117-16,-1 14-118 0,2 20-276 15</inkml:trace>
  <inkml:trace contextRef="#ctx1" brushRef="#br0" timeOffset="7442.7336">15630 9993 324 0,'4'-11'77'0,"1"2"3"0,2 1-47 15,5 0-2-15,3 2-3 0,3 4 1 16,6-2 1-16,1-1 0 0,8 0-2 16,5 3-3-16,5-2-3 0,6-1-4 15,6-2-2-15,5 1-3 0,6 1-2 16,4 3-3-16,5 0-1 0,1 4-3 16,4 0 0-16,3 4-2 0,3 3 0 15,1-2 0-15,1 4-1 0,0-1 0 0,1-3 0 16,2 2 0-16,-3 2-1 0,-2-1 1 15,-3-1-1-15,-3 0 1 0,0-2-1 16,-5-1 1-16,-1-1 0 0,-4-2 1 16,-2-1 0-16,-3-1 0 0,-1 1 2 15,-4-1 0-15,-2-1 0 0,-7 1 1 16,-2-1 0-16,-5-2-1 0,-2-1 1 16,-5 0-2-16,-4 0 0 0,-4 2 0 15,-3 0-1-15,-4 1 0 0,-5 1-2 0,-6 0-3 16,-5 2-3-16,-4 0-9 0,-5 3-3 15,-6 0-109-15,-5-1-101 0,-6 4-256 16</inkml:trace>
  <inkml:trace contextRef="#ctx1" brushRef="#br0" timeOffset="21115.2594">13587 12608 443 0,'0'-10'96'0,"6"3"2"16,0 0-78-16,0 2-1 0,3-1-3 15,2-1 1-15,1 0 2 0,4 1 0 16,1 0 1-16,3 0-1 0,4-3-1 16,4 2-2-16,2-3-2 0,0 3-2 15,1-1-1-15,3 1 0 0,2 0-1 16,-2 1-1-16,2 2-2 0,2 1 0 0,0 2-2 16,3-1-1-16,5 2 0 0,1 2-1 15,5 1-1-15,3-1-1 0,4 2 1 16,4-3-1-16,4 1-1 0,-1 0 1 15,8-2 0-15,4-3 0 16,1 1 1-16,5-2 0 0,1-1 1 0,5 1 1 16,2 0 1-16,-1 0 1 0,0 1 0 0,2 1 2 15,-1 0-1-15,2 0 0 16,1 1 1-16,-3 0-1 0,1 0-2 0,-3-3 1 16,2 2-2-16,-2-1 0 0,-3-1-1 15,-4 1 0-15,-2-1-1 0,-5-1 1 16,-3-1-1-16,-7 1 0 0,-4-1-1 15,-10 0 1-15,-3 0 0 0,-8 1-1 16,-5 2 0-16,-9 2 0 0,-3 0-5 16,-11 1-6-16,-7 2-10 0,-7 5 15 15,-10-1-142-15,-10 0-122 0,-7-4-308 0</inkml:trace>
  <inkml:trace contextRef="#ctx1" brushRef="#br0" timeOffset="24468.3789">11558 12427 432 0,'0'-4'102'0,"0"0"0"16,2 2-65-16,0 2-14 0,2 5-16 16,-1 4-104-16,0-1-90 0,-2 2-231 15</inkml:trace>
  <inkml:trace contextRef="#ctx1" brushRef="#br0" timeOffset="37300.4413">12553 16998 516 0,'-7'-8'111'15,"-1"-5"0"-15,3-2-91 0,3-1-6 16,2-5-5-16,2-3-1 0,5 1 0 0,1-6 0 15,6-5 0-15,0-4 1 0,6-8 1 16,3-5 1-16,5-7 2 0,1-5 0 16,5-2 0-16,3-5-2 0,7-1-1 15,1-4-3-15,2-2-3 0,-1 1-2 16,6 0-2-16,-1 4-1 0,-6 3-1 16,-3 5-1-16,-3 9 0 15,-3 12-2-15,-7 5-4 0,-8 9-7 0,-6 6-9 16,-4 7-105-16,-7 1-101 0,-8 5-259 15</inkml:trace>
  <inkml:trace contextRef="#ctx1" brushRef="#br0" timeOffset="37595.7169">13018 15444 598 0,'-9'-11'130'15,"6"-1"0"-15,3 3-106 0,6 7-6 16,5 4-10-16,5 2-4 0,4 2-2 16,4 0-1-16,3 0 0 0,4 1-1 0,1 1 1 15,0-3 0-15,1 0-1 0,1-3 1 16,0 2-1-16,2-1 1 0,-4 0-1 16,-2 0 0-16,0 4 0 0,-6-1 0 15,-3 3 0-15,-5 4 1 0,-4 3-1 16,-6 3 0-16,-2 3-1 0,-8 3-2 15,-1 2-4-15,-2 2-2 0,-3-3-5 16,1 3-5-16,0-2-5 0,3-2-7 16,5-7-98-16,1-1-94 0,3-7-237 15</inkml:trace>
  <inkml:trace contextRef="#ctx1" brushRef="#br0" timeOffset="37766.4476">13666 15402 408 0,'13'-57'124'0,"-2"4"7"15,-1 8-12-15,-2 8-58 0,-1 9-7 16,-2 8-7-16,-5 12-11 0,0 5-7 0,-3 8-5 16,-3 7-3-16,-1 13-5 15,1 8-5-15,-1 10-3 0,2 9-4 0,3 14-19 16,-1 8-17-16,2 9-125 0,3 1-127 16,1 1-320-16</inkml:trace>
  <inkml:trace contextRef="#ctx1" brushRef="#br0" timeOffset="40213.9889">14098 17041 349 0,'-3'-6'92'0,"1"2"1"0,-2-1-15 15,2 3-55-15,0 1-8 0,1 1-4 16,0 1-1-16,0-1 0 0,1 1 2 16,-2 3 1-16,1 0 3 0,0 0 0 15,0 5 0-15,1 0-1 0,0 2-1 0,0 2-1 16,1 3-4-16,1-1-2 0,1 1-2 16,1-2-2-16,1 2 0 0,-1-1-1 15,3 0 0-15,-1-2 0 0,1-1 1 16,2-1 0-16,-1-1 0 0,6-1 1 15,2-2-1-15,2 0 0 0,3 0-1 16,2-2 1-16,3-2-1 0,4 2-1 16,0-2 1-16,2 0 0 0,3-2-1 15,-1-3 0-15,3 0 1 0,1-2-1 0,-2-2 0 16,-1 0 1-16,0-3-1 0,-4 0 1 16,1 2-1-16,0 0 0 0,-1-1 1 15,-2 0 0-15,2-1-1 0,-1 1 2 16,2-1-1-16,0-1 1 0,0-1 1 15,1 0-1-15,-1-2 1 0,-2-2-1 16,0 0 0-16,-1-3-1 0,-3-4 0 16,0 0-1-16,-2-1 0 0,1 1 0 15,-2 2 0-15,-1 2 1 0,1 2-1 16,-1 2 1-16,-1 4 0 0,0 3 0 0,1 1-1 16,0 1 0-16,1 3 0 0,-2 4 0 15,4 3-1-15,-3 1 0 0,0 3 0 16,-1 2 0-16,-2 3 1 0,1 2-1 15,-2 4 0-15,-2 1 0 0,0 1 0 16,0 0 0-16,-1 1 0 0,-1-2 0 16,0-1 0-16,0-3 0 0,0-3 1 15,-2-1-1-15,3-2 0 0,0-3 0 16,-1 1 0-16,2-1 0 0,0-2 0 16,1-1 0-16,2-1 0 0,-1-1 0 0,5-2 1 15,1-2-1-15,3-3 1 0,2-2 0 16,4-2 0-16,4-1 0 0,1-2-1 15,0-5 1-15,1 0 0 0,0-5-1 16,0-5 0-16,2 2 0 0,-1-5 1 16,1 1-1-16,0-1 0 0,3 2 0 15,-1 2 0-15,1 5 0 0,-1-1 0 0,-1 1 0 16,-2 3 1-16,2 4-1 0,-3 2 0 16,0 1 0-16,-2 2 0 0,-1 5 0 15,-2 2 0-15,1 2 0 0,-2 2 0 16,0 2 0-16,-1 5 0 15,0 2 0-15,-1 2 0 0,-3 2 0 0,-1 2 0 16,-1 2 0-16,-3-1 0 0,1 2 0 16,0-1 0-16,0-1 0 0,1 3 1 15,-2-3-1-15,3-3 1 0,-1-4 0 16,0-2 2-16,-1-3 1 0,1-4 1 16,-2-5 0-16,3-1 0 0,-3-5 0 0,0-3-1 15,1-2-1-15,-2-3-1 0,-3-1 0 16,0-4-1-16,-2 1 1 0,-1 1-1 15,-4 3 0-15,0 0-1 0,-2 2-1 16,-3 3-9-16,0 4-17 0,-5 0-113 16,0 2-115-16,-5 2-292 0</inkml:trace>
  <inkml:trace contextRef="#ctx1" brushRef="#br0" timeOffset="42066.9735">21143 12099 458 0,'-6'-34'108'0,"0"3"6"16,-1 7-74-16,1 7-3 0,2 6-7 16,-2 4-4-16,1 6-4 0,-1 8-5 15,1 10-1-15,-2 10-3 0,-2 9-1 0,-6 9-1 16,4 16 0-16,0 14 1 0,1 11 1 15,1 15-2-15,0 16-1 0,2 11-2 16,4 14 1-16,-2 11-1 0,2 5 0 16,-1 8 0-16,-2 2 0 0,2 1 2 15,-1 2 0-15,-1-2 0 0,3-2 0 16,-1-1 0-16,-1-5-2 0,3-7-2 16,0-7-2-16,4-8-1 0,-2-12-1 0,1-9 0 15,1-12-1-15,1-10 0 16,0-12 0-16,1-8-4 0,0-12-9 0,1-11-12 15,-1-9-19-15,-1-17-112 0,-6-10-123 16,0-15-294-16</inkml:trace>
  <inkml:trace contextRef="#ctx1" brushRef="#br0" timeOffset="42848.4112">18266 13870 544 0,'12'-1'116'0,"1"1"3"0,5 1-101 0,6 2-7 16,8 1 0-16,9 0-1 0,3-1 0 16,5 0-2-16,5 1-2 0,6-2 0 15,3-2-1-15,7 0 1 0,7-2-1 16,3 0 0-16,6 0-1 0,6-1 1 16,4-1 0-16,9 1 1 0,-1-1 0 15,1 2 1-15,6-2 0 0,8 2 0 0,0-1 1 16,2 0 0-16,2 0 1 0,7-2 0 15,1 1 0-15,2 1 0 0,1-2-1 16,4 0 0-16,2-1-3 0,-3 2-1 16,5 2-1-16,-1-2-1 0,-1 2 0 15,-1-1 0-15,1 0-1 0,-3 2 0 16,2-1 0-16,-5-1 0 0,1 3 0 16,-4-3 0-16,-4 0 1 0,-2-1 0 15,0 0 1-15,-7-3 0 0,-5-3 1 0,-7-1-1 16,-2 1 0-16,-6-1 0 15,-5 1 0-15,-12-1-2 0,-4 2 1 16,-6 0-3-16,-6-1-8 0,-9 0-11 16,-9-1 12-16,-10 0-142 0,-6 0-123 0,-13-3-313 15</inkml:trace>
  <inkml:trace contextRef="#ctx1" brushRef="#br0" timeOffset="46173.1969">21148 12429 406 0,'-2'-2'90'0,"-2"-2"3"15,-2 2-67-15,1-1-7 0,-2 1-2 16,-1-1 2-16,0 0 0 0,-1 0 2 0,-1 0 1 15,1-1 0-15,-4-1-1 0,1 1 0 16,-1-1-2-16,-2 2-2 0,-1-2-3 16,-1 1-1-16,-1 0-2 0,0 1-1 15,3 0-2-15,-1 2 0 0,1-1-1 16,0-1-1-16,2 2-1 0,-2 1 0 16,2-1-1-16,-2 0-1 0,-1-1-1 15,-2 4 0-15,-2 0 0 0,0-1-1 16,-2 2 1-16,3 2 0 0,-3 1 0 15,0 0 0-15,0 1 1 0,-2 1 0 0,1 0 1 16,-3 2 0-16,-2-2 1 0,-1 1 1 16,-1 0-1-16,2 0 1 0,0 1 0 15,1 1 0-15,0 0-1 0,4 0 0 16,-2 3-1-16,0-1-1 0,-1 3 0 16,0 1-2-16,0 0 1 0,-1 1-1 15,1 0-1-15,-3 2 1 0,1-3 0 16,-2 1 0-16,-1-2 0 0,-1 0 1 15,0 4 0-15,-1-2 1 0,4 0 0 16,2 3-1-16,1 1 1 0,3-1 1 0,1 2 0 16,-2 1-1-16,4 1 1 15,-4 3 0-15,2 2-1 0,2-1 1 0,0 4-1 16,2-1 0-16,2 0 0 0,0-1-1 16,1-3 0-16,2-1 0 0,-1 3-1 15,-1-1 0-15,1-2 0 0,-1 1 0 16,0 1-1-16,2 0 1 0,-2 3-1 15,2-2 0-15,2 2 0 0,1 2 1 16,1 0-1-16,1-1 0 0,3 3 0 0,-1-3 1 16,3-1-1-16,1 1 0 0,2 0 0 15,0-3 1-15,1 2-1 0,3-1 1 16,-1 1-1-16,5 0 0 0,1-1 0 16,1-1 0-16,2 3 0 0,3-1 1 15,1-2-1-15,0 1 0 0,0-2 1 16,0 0-1-16,-1-2 0 0,0-3 0 15,0-1 0-15,0 1 0 0,0-1 1 0,1-1-1 16,1-1 0-16,1 0 0 0,2 1 1 16,0 1-1-16,4 1 1 0,-2-2-1 15,2 0 0-15,2 4 1 0,0-1 0 16,1-2-1-16,3 4 0 16,0-5 0-16,0 0 1 0,0-1-1 15,-1-2 0-15,-3 1 0 0,1-2 1 0,-6-2-1 16,1 0 0-16,0 0 0 0,-3 0 0 15,3 0 1-15,-1 0-1 0,0 1 0 0,0 1 0 16,0-2 1-16,-1 2-1 0,3-4 0 16,0 0 0-16,0-2 0 0,0-3 1 15,4-1-1-15,1 1 0 0,2-3 0 16,-1 0 1-16,1 0-1 0,-2-1 0 16,0 1 0-16,-3-3 1 0,-1 0-1 15,-1 0 0-15,1 0 0 0,0 1 0 16,-1 2 0-16,2 0 0 0,-1 2 0 0,1-2 1 15,-1 0-1-15,0 1 0 0,1-2 1 16,-3-2-1-16,5-1 0 0,0-1 0 16,3 0 0-16,-1-1 0 0,-2-2 0 15,1 0 0-15,0-1-1 0,-2-1 1 16,0 0 0-16,-2 0-1 0,1-2 1 16,1 0-1-16,-2 0 1 0,2-1-1 15,-1 0 1-15,0 0 0 0,2-2 0 16,1 1 0-16,1 0-1 0,0 1 2 15,1-2-1-15,2-1-1 0,0 4 1 16,-1 0 0-16,-4 0-1 0,-1-2 1 0,0-4-1 16,-3 3 0-16,1-4 1 0,-1-1-1 15,0-3 0-15,2-1 1 0,1 1 0 16,-2 0 0-16,1 1-1 0,0-2 1 16,-1-1 0-16,2 0 0 0,0-2 0 15,1 0 0-15,-1-1-1 0,1 1 0 16,-3-1-1-16,-2 1 0 0,-1 1-1 15,-2 0 1-15,-2 0 0 0,-1 0 0 0,-3 0 1 16,1 0 1-16,-2 2 0 0,1-4-1 16,0 0 1-16,-1 0 0 0,-1 0 0 15,1 0 1-15,0-1-1 0,-1-2 0 16,-1 2 0-16,-1-2 0 0,-2 1-1 16,-1-2 1-16,-1-2 1 0,-2 0-1 15,-1-2 0-15,-1 1 0 0,2 0 0 16,-1-1 0-16,1 1 0 0,0 2 0 15,2 0 0-15,-1-1 0 0,-1 2 0 16,1 1 0-16,-1 1 0 0,-1-1 0 0,-1 0 0 16,1 0 0-16,-1 1 0 0,-2-1 0 15,1-2 0-15,-3 0 0 0,-1-1 1 16,-1 0-1-16,2 0 0 0,-3 1 0 16,1 0 0-16,0 2 0 0,-1 1 0 15,0 2 0-15,0-1 0 0,-2 1 1 16,1-1-1-16,-2 3 1 0,2-1 0 15,-2 1 1-15,1 1 0 0,0 1 1 16,-1 1 1-16,0 1 0 0,-1 0 0 0,-1 1 1 16,-1-3-1-16,1 1 0 0,-1 0 0 15,-2-2 0-15,2 0 0 0,1 1 0 16,-3-1 0-16,3 1 2 0,-1 1-1 16,0 1 1-16,0 1 1 0,-1 1-1 15,0 1 0-15,1-1-1 0,-2 0 0 16,1 2-1-16,-2 0 1 0,2-2 0 15,-3 1 0-15,1-2 1 0,0 0 0 16,2 2-1-16,1 1 1 0,-2-2-1 16,2 3-1-16,-2-1 1 0,2 2-1 0,0-1-1 15,-2 2 0-15,-2 1 0 0,2-1 0 16,-2 1-1-16,0 0 0 0,1 2 0 16,-1 0 0-16,0 0-1 0,2-3 0 15,0 1 0-15,-1-1 0 0,1 1-1 16,-1-2 1-16,-1-1 0 0,-2 1 0 15,-3 0 1-15,-1 0 0 0,-3-1 1 16,-2 2 0-16,-2-4 1 0,0 4 0 16,-1-2 0-16,1 2 0 0,-1-2 0 15,1 0 0-15,0 1 0 0,-1 0-2 0,1 3 1 16,3-2-2-16,-1 1 0 16,1 3-1-16,3 0-7 0,2 3-15 0,1 2-20 15,-1 1-13-15,-1 4-20 0,-3 2-111 16,-1 0-131-16,1 6-283 0</inkml:trace>
  <inkml:trace contextRef="#ctx1" brushRef="#br0" timeOffset="48511.1372">20723 16939 400 0,'-1'-1'91'16,"-1"0"3"-16,-1-1-59 0,-1 2-15 16,1-3 0-16,0 2 1 0,1-2 4 15,-2 2 0-15,2 0 0 0,1 0-1 16,-1 0-3-16,1-1-3 0,0 1-4 15,1 1-3-15,0-1-2 0,1 0-2 16,-1-1-1-16,1 1 0 0,2 0-1 16,-2 0 2-16,1 1-1 0,1 1 0 0,-1 0 1 15,2 0-1-15,1 3 1 0,0-1 0 16,0 1-1-16,1 1 0 0,1 0-1 16,1 0 0-16,1 0-1 0,1-1-1 15,0-2-1-15,2 1 0 0,2-2-1 16,0-1 0-16,1-1 0 0,-1-1 0 15,1 1-1-15,1 0 1 0,2-2 0 16,0 3-1-16,-1 3 0 0,0 1 0 16,3 1 0-16,-1 2 1 0,1 1-1 15,-3 1 0-15,0 0 0 0,-1-1 1 16,-1 0-2-16,-2-2 2 0,1-4-1 0,-4-2 0 16,2-1 0-16,-1-4 1 0,1-2-1 15,0-4 0-15,3-4 1 0,-1 0-1 16,2-1 1-16,-1 2-1 0,1-1 0 15,2 3 0-15,-1 3 1 0,-3 3-2 16,2 3 2-16,-1 3-1 0,0 3 0 16,-1 2 0-16,0 2 1 0,-1 4 0 15,0 0 1-15,-1 1 0 0,0 1 0 16,0-2 1-16,-1-3 0 0,3 1 3 0,1-4 2 16,-1-5 3-16,2-1 1 0,0-6 0 15,2-2 1-15,1-2-1 0,-1-4-2 16,2-1-4-16,1-2-2 0,-2 0-1 15,1 4-1-15,-3 0-2 16,1 3 1-16,-2 3 0 0,0 0 0 0,-4 6 1 16,3 2 0-16,0 2 0 0,0 3 0 15,-1 1 0-15,0 0 0 0,-1 2 0 16,2-2-3-16,-2-1-16 0,2-3-30 0,-4-4-110 16,1-3-125-16,-2-2-311 0</inkml:trace>
  <inkml:trace contextRef="#ctx1" brushRef="#br0" timeOffset="52433.8983">21006 13800 418 0,'-2'2'92'16,"-2"0"3"-16,0 0-73 0,1 1-4 15,-1-1 0-15,2 0 0 0,-2 0 0 16,1 0-2-16,2-1-2 0,0-1-2 16,1 0-1-16,0 0-2 0,0 0 0 15,0 0-1-15,1-1 0 0,-1 0 2 16,0 1 0-16,1-1 0 0,1-2 1 16,-1 1-1-16,0-1-1 0,0 1 0 15,2-1-2-15,-1 0-1 0,1-1-2 0,0-1 0 16,2 0-2-16,0-2 1 0,1 0-1 15,0-1 0-15,2 0 1 0,0-1 0 16,0 1-1-16,0 0 1 0,-2 1 0 16,1-1 0-16,-1 4-1 0,0-3 1 15,0 3-1-15,-1-1 1 0,0 0-1 16,0 0 0-16,1 0 0 0,-1-1 0 16,-2 1-1-16,2-1 0 0,0 0 0 15,0 0 0-15,0-2 0 0,-1 2-1 16,0-1 1-16,0-2 0 0,1 2 0 0,0-2 0 15,0 2 1-15,0 0-1 16,0-2 0-16,0 2 1 0,-1-1-1 0,1 0 0 16,-1 0 0-16,1-1 0 0,-1 0 0 15,1-2-1-15,-1 1 1 0,0 0-1 16,1-1 1-16,0 0-1 0,-1 1 0 16,0 1 0-16,1-1 1 0,0 0-1 15,0 0 1-15,1-1 0 0,-1 3 0 0,3-2 1 16,-1 0-1-16,0-1 1 0,2 1-1 15,-1 0 0-15,0 2 0 0,-1-2 0 16,0 2 0-16,0 0-1 0,-3 1 1 16,1 1-1-16,0 0 0 0,0 1 0 15,-1-1 1-15,0 1-1 0,-2-4 0 16,2 2 0-16,-1-2 0 0,2 1 0 16,-1-1 0-16,1 0 0 0,1 2 0 15,-1 0 1-15,1 1-1 0,-1-1 0 16,0 1 0-16,-2 0 1 0,2-1-1 0,-1 1 0 15,1-2 0-15,-1 3 1 0,0 1-1 16,1-1 0-16,-1 0 0 0,0 1 0 16,-2-1 0-16,2 2 1 0,-2-1 0 15,0 0 0-15,1-1 0 0,0 0 0 16,3 2-1-16,-3-2 1 0,1 0 0 16,1 0 0-16,0-1-1 0,0 0 1 15,1 1-1-15,-2-2 0 0,2 0 1 16,1 1-1-16,0 1 1 0,0-1 0 0,-3 3-1 15,3-2 1-15,-4 1 0 0,1 0 0 16,0 2-1-16,-3-2 1 0,1 3 0 16,-1 0 0-16,3 2-1 0,-3-2 1 15,1 0-1-15,-1-1 0 0,1 1 0 16,1-1 1-16,0-2-1 0,-3-1 0 16,4 1 0-16,0 1 0 0,-1-2 0 15,1 0 0-15,0 1 0 0,-1 1 0 16,1-1 0-16,0 0 0 0,-1-1 0 15,0 3 1-15,-1-1-1 0,1 1 0 0,-3-2 0 16,1 3 0-16,0-1 0 0,1 0 0 16,-1 1 0-16,0-1 0 0,0-1 0 15,3 3 0-15,-3-3 0 0,0 0 0 16,1-1 0-16,-1 2 0 0,1 0 0 16,-2-2 0-16,1 0 0 0,1 1 0 15,-1-1 0-15,1 0 0 0,0-1 1 0,-1-1-1 16,1 4 1-16,-1-3 1 15,1 1 0-15,-2 2 3 0,1 0 2 0,-1 1 3 16,0 0 2-16,-1-1 2 0,1 2 1 16,-2 0-1-16,2 1 0 0,-3 0-2 15,0 1-3-15,0 2-2 0,-1 1-1 16,0 1-2-16,1 2 0 0,-2-4-1 16,4 4 0-16,1-1-1 0,-5-3 0 15,7 1 0-15,2-2 0 0,-1 1 0 16,4-4 0-16,-3-1 0 0,4-2 1 0,3 1-1 15,-5-4 1-15,0-3-1 0,0-2 0 16,-1 1 0-16,0-1 0 0,-3 2-1 16,1 0 1-16,-2 0-1 0,-2 3 0 15,0 0 0-15,-2 1 1 0,0 2-1 16,-1 3 1-16,-1-2 0 0,-1 4-1 16,0-1 0-16,-2 4 1 0,1 2-1 15,-2 3 0-15,2 1 1 0,2 2-1 16,0 2 1-16,3 0 0 0,2-1 0 0,1 0 0 15,3-2 0-15,2-2-1 0,1-1 1 16,2-3-1-16,-1-3 1 0,2-1-1 16,1-5 0-16,-1-2 0 0,-1-2 1 15,-1-3-1-15,-1-1 0 0,-2-1 1 16,-1-2-1-16,-3 2 1 0,-2-1 0 16,-1 0 0-16,-3 4 0 0,-3 0 1 15,1 3-1-15,-3 2 0 0,-1 4 1 16,-1 4-1-16,1 3 0 0,-1 3 0 0,-1 2 0 15,5 2 0-15,-1 0 0 0,3 1 1 16,4 0-1-16,0-3 0 0,5-1-1 16,1-2 1-16,2-2-1 0,2-2 1 15,1-4-1-15,1-2 0 0,-1-4 0 16,1-2 0-16,0-6 1 0,1 0-2 16,-2-2 1-16,-2 1 0 0,-1-2-1 15,-1 0 0-15,-3 3-7 0,-2 1-11 16,-1 5-20-16,-1 3-20 0,-2 4-10 0,-2 1-112 15,-3 4-125-15,-5 6-276 0</inkml:trace>
  <inkml:trace contextRef="#ctx1" brushRef="#br0" timeOffset="53418.1012">21282 13384 463 0,'-4'-4'110'16,"-1"0"4"-16,3 0-67 0,-1 3-16 16,3 0-6-16,2 2-1 0,1-1-3 15,2 1-2-15,1 3-2 0,2 1-1 16,0 2 0-16,2 4 2 0,1 2-1 16,0 0-1-16,0 4-1 0,1 2-1 15,1 2-2-15,-2-1-1 0,0-1-3 16,-2 2-1-16,0-2-2 0,-2-1-2 0,-1 1 0 15,-2-3-1-15,-1 0 0 0,-2-2-1 16,-1 0 0-16,-3-1 0 0,0 0 0 16,-2-4 0-16,-1 0 0 0,0 0 0 15,-2-1 0-15,1 1-3 0,-1 1-2 16,1-3-4-16,0 3-4 0,-1-3-5 16,1 0-9-16,2-1-13 0,2-2 21 15,-1-3-126-15,1-1-108 0,3-3-269 16</inkml:trace>
  <inkml:trace contextRef="#ctx1" brushRef="#br0" timeOffset="53849.58">21659 13321 493 0,'0'-7'120'0,"-1"1"4"16,0 2-72-16,-2 1-14 0,1 3-7 15,-1 0-4-15,0 4-4 0,0 3-2 16,-1 4-3-16,1 4 1 0,0 5 0 0,1 3 1 15,1 5 0-15,1 2 0 0,2 3-2 16,2-1 0-16,1-1-3 0,2 1-2 16,2-4-2-16,0-2-2 0,2-5-2 15,2-4-1-15,-1-6-2 0,0-5-1 16,0-3 1-16,3-6-1 0,-1-4 0 16,-1-3-1-16,-1-5 0 0,-2-3 1 15,-2-4-1-15,-5-3-1 0,-4-4 0 16,-5 0-2-16,-3-2-5 0,-2 2-5 15,1 1-8-15,-1 3-8 0,-1 4-4 16,2 5-6-16,1 5-11 0,-1 6-3 0,0 5-3 16,-1 4-94-16,0 3-98 0,1 2-244 15</inkml:trace>
  <inkml:trace contextRef="#ctx1" brushRef="#br0" timeOffset="54077.1541">21641 13515 547 0,'-3'-3'133'0,"-2"-1"5"0,3 1-83 15,1 0-13-15,1-2-7 16,1 3-4-16,1 0-3 0,3-3-2 0,3 1-5 16,0-1-1-16,3 0-3 0,1 0-4 15,3 0-2-15,0 0-6 0,2 2-13 16,1-2-14-16,0 0-21 0,0 0-119 15,-1-1-126-15,-1 1-310 0</inkml:trace>
  <inkml:trace contextRef="#ctx1" brushRef="#br0" timeOffset="54878.5353">21157 13091 490 0,'-1'0'114'0,"-1"-3"5"0,0 1-79 16,1 1-9-16,0-1-5 0,1 4-1 15,1 0-3-15,0-1-1 0,1 3-3 16,1 1-3-16,1 2 1 0,2 2 2 15,0 1 1-15,0-1 0 0,1 4-1 16,1-1-1-16,0 0-1 0,0 0-1 0,0-1-2 16,-1-2-1-16,1 0-3 0,-2-3-1 15,-1-3-2-15,-1 1 0 0,-2-2-1 16,-1 0 3-16,0-2-1 0,-1-2 1 16,-1-1 0-16,0-2 0 0,0-4-1 15,-2-2 0-15,0-2-2 0,-1-4-3 16,1-3 1-16,0-1-2 0,-2-1 0 15,1-1 0-15,2 1 0 0,-1 2-1 16,1 1 0-16,2 0 0 0,1 2 0 16,3 4 0-16,2 2-3 0,1 2-6 0,4 1-9 15,3 3-11-15,3 2-9 0,3 4-21 16,2-2-110-16,0-4-121 0,2 0-279 16</inkml:trace>
  <inkml:trace contextRef="#ctx1" brushRef="#br0" timeOffset="60245.6876">18823 16140 172 0,'-13'31'37'0,"-4"3"-5"0,2-5-43 15,2-1-23-15,-1 1-30 0,3 1-67 16</inkml:trace>
  <inkml:trace contextRef="#ctx1" brushRef="#br0" timeOffset="60399.4025">18745 16653 191 0,'10'33'50'0,"0"-1"2"0,1 0-21 15,1-1-14-15,3-1-5 16,-1-2-6-16,3-1-2 0,4-4-2 0,3-1-2 16,1-2 0-16,7-2-1 0,1-5 0 15,4-2 0-15,1-5 1 0,1-5 1 16,3-4 1-16,2-3 1 0,-3-3-2 16,5 0-5-16,3-2-16 0,1 0-33 15,1 1-42-15,1-2-101 0</inkml:trace>
  <inkml:trace contextRef="#ctx1" brushRef="#br0" timeOffset="60536.0554">19923 16604 301 0,'27'-43'76'15,"-1"1"2"-15,-1-3-41 0,-2 1-14 16,-1-1-11-16,-5 0-13 0,-2 3-10 16,-4-1-13-16,-5-3-16 0,-4-1-38 15,-5-6-52-15,-8 2-112 0</inkml:trace>
  <inkml:trace contextRef="#ctx1" brushRef="#br0" timeOffset="60628.7875">19910 15726 335 0,'-48'-57'128'0,"-2"2"-35"16,0 5-40-16,-5 12-23 0,-7 7-22 16,-3 12-6-16,-4 10-8 0,5 16-18 15,-2 15-34-15,0 9-35 0,2 8-68 32,1 9-145-32</inkml:trace>
  <inkml:trace contextRef="#ctx1" brushRef="#br0" timeOffset="63658.5386">4884 16555 351 0,'1'-1'88'0,"0"-3"5"0,-1-2-52 0,-1 0-6 16,2-2 0-16,-1 0-2 0,-1-2-2 15,1-1-3-15,1-1-2 0,0-1-1 16,1 2-1-16,0 2 0 0,-1-1 0 16,1 1-1-16,-1 2 1 0,-1 2-1 15,0 1-2-15,0 2-2 0,0 3-2 16,1 5 0-16,-1 4 0 0,1 6-2 15,-1 6 1-15,1 5 0 0,-1 5 2 16,-2 3-1-16,-3 2-1 0,1 3-3 16,0 0-3-16,0-4-1 0,-2-1-3 0,0-1-1 15,2-3-1-15,1-3-2 0,3-5-1 16,2-3-4-16,0-2-7 0,6-4-11 16,1-3-13-16,2-4-16 0,2-3-111 15,-2-4-6-15,3-5-100 0,-1-4-186 16</inkml:trace>
  <inkml:trace contextRef="#ctx1" brushRef="#br0" timeOffset="64061.2024">4771 16503 514 0,'-4'-7'126'0,"-1"-2"4"0,1 5-70 16,0 1-24-16,3 6-10 16,-2 1-3-16,1 6-4 0,-2 0-1 0,2 6-1 15,-1 4-2-15,0 0 1 0,-1 2 0 16,0-2-2-16,1-2-1 0,1 1-2 15,1-8 0-15,1-3-1 0,3-5 1 16,0-3 1-16,5-5 0 0,4-5 0 16,2-5-1-16,6-8-2 0,1-7-1 0,3-5-3 15,3-1-1-15,0-4-3 0,0 2 0 16,0 4-1-16,-1 5 1 0,-2 7-1 16,2 7 1-16,-3 6-1 0,-1 12 1 15,1 5 1-15,-3 9-1 0,1 9-4 16,-1 10-11-16,2 5-16 0,1 7-23 15,0 1-114-15,-3 8-128 0,0-2-309 16</inkml:trace>
  <inkml:trace contextRef="#ctx1" brushRef="#br1" timeOffset="81442.2907">21238 13709 333 0,'-4'2'70'0,"-1"-4"-1"0,-1 2-56 15,1 0-12-15,-1 0-1 0,1 2 0 16,0-2 1-16,2 1 5 0,-1-1 5 0,1 0 4 16,0 0 1-16,0-1 0 0,2 1 1 15,-1 0-2-15,-2-2-5 0,1 2-6 16,2 0-8-16,-5-2-13 0,5 2-10 16,-3 1-4-16,2-1-2 0,-1 0 0 15,1 1 3-15,-2 1 8 0,5 1 15 16,-4-2 16-16,-1-1 10 0,-3 0 6 15,3 2 1-15,0 0 1 0,2-1-3 16,-2 2-2-16,1-2-5 0,0 0-4 16,4 4 1-16,-4-4 1 0,-1-1 3 0,2 2 1 15,-2-2 0-15,1 0 0 0,1 0-1 16,0 1-2-16,-1-2-2 0,1 1-1 16,-1 0 0-16,1 0 0 0,0 0-2 15,1 0-1-15,0 0-1 0,0 0-1 16,0 0-2-16,-2 0 0 0,2 1-2 15,0 0 0-15,-1 0-1 0,1 2 0 16,-1-2-2-16,-1 3 1 0,2-2-1 0,-1 1 1 16,0-1-1-16,0 0 1 0,1 0-1 15,0 0 1-15,-1 1 0 0,1-1-1 16,0 0 1-16,0 1-1 0,-1-2 0 16,0 2 0-16,0-1 0 0,0-1 0 15,0 2-1-15,1-1 1 0,-2 1-1 16,2-1 1-16,0-1-1 0,1 1 0 15,-2-1 0-15,2 0 0 0,-1 0 0 16,2 2 0-16,-1-3 1 0,0 1-1 16,0 0 0-16,2 0 1 0,-2-2 0 0,1 2 0 15,1-2 1-15,0 1 1 0,1 0 0 16,1 0 1-16,0-1 0 0,1 0 0 16,-2 1 0-16,1-2 0 0,2 1-1 15,0 0 1-15,1 0-1 0,1 0-1 16,0-1 1-16,1 1-1 0,1 0 0 15,0 0-1-15,-2-1 0 0,1 1 1 16,-1 1-1-16,3-1-1 0,-1 0 1 0,0-1 0 16,-1 1-1-16,0-1 0 0,2-2 1 15,-1 0-1-15,0 1 1 0,1-2 0 16,1 0 0-16,-1 1 1 0,3-1 0 16,-2 2 1-16,0 0 0 0,2 0-1 15,-1 0 0-15,1 2 0 0,-2-2 0 16,1 1-2-16,1 0 1 0,1-1 0 15,0 2-1-15,0-2 0 0,2 1 1 16,0 1-1-16,3 0 0 0,-2-2 0 16,1 2 1-16,-2-2 0 0,-1 2-1 0,0 0 1 15,0-1-1-15,-2 0 1 0,0 1-1 16,-2-1 1-16,0-1-1 0,-1 1 0 16,-1-1 0-16,0 1 1 0,0-2-1 15,0 0 1-15,-1 1-1 0,0 0 0 16,0 2 1-16,0-1 0 0,0 0-1 15,0 0 0-15,2 1 1 0,-2 0-1 16,2-2 0-16,0-1 0 0,2 1 0 16,-2 2 1-16,1-2-1 0,-1 1 0 0,0-2 0 15,1-1 0-15,-1 1 0 0,0 1 1 16,-1-2-1-16,0 0 0 0,0 1 0 16,-1 2 0-16,0 1 0 0,1-2 0 15,0 2 0-15,-1 0 0 0,0-1 0 16,0 1 0-16,0 0 0 0,0 0 0 15,0 0 0-15,2-1 0 0,1 2 0 16,0-2 0-16,-1 1 0 0,1-2 1 16,1 1-1-16,-1 1 0 0,0-2 0 0,-3-1 0 15,2 2 0-15,-2-1 0 0,0 0 0 16,0 0 0-16,-1 1 0 0,0-2 0 16,-1 2 0-16,-1 1 0 0,1-2 0 15,-1 2 0-15,1 0 0 0,-3-2 0 16,1 1 0-16,2-2 1 0,-3 2-1 15,3-1 0-15,-3 0 0 0,3 1 0 16,-3-1 0-16,1 1 0 0,-1 0 0 0,0 1 0 16,-1-4 0-16,0 2 0 0,-1 2 0 15,1 0 1-15,-1-2-1 0,1 2 0 16,-2-1 0-16,1 2 0 0,0-3 0 16,-1 1 0-16,1-1 1 0,-1 1-1 15,-1 1 0-15,0-2 0 0,0 2-2 16,-1 0-3-16,-1 1-7 0,-1 0-10 15,0 0-114-15,-2-1-111 0,1 1-281 16</inkml:trace>
  <inkml:trace contextRef="#ctx1" brushRef="#br1" timeOffset="82592.9963">22382 13474 328 0,'1'-4'97'15,"-2"0"5"-15,0 1-36 0,-3-2-11 16,1 2-8-16,0-1-7 0,-2 0-7 15,-1 1-4-15,0 0-4 0,-1-2-2 16,3 3 0-16,-1 1-2 0,-1 1-3 16,1 0 0-16,1 1-2 0,0 4-2 0,1 1-1 15,0 0-2-15,2 2-1 0,2 1-3 16,-1 1 0-16,1 0-2 0,3 1-1 16,0-5-2-16,-1 1 0 0,4-1 0 15,-3-1 0-15,3-2 1 0,-1-2 0 16,0-4 0-16,1 1 0 0,1-3 0 15,-2 0 0-15,0-3 0 0,-1-2-1 16,-2 0 0-16,0 0 0 0,-4-1-1 16,-2 1 1-16,-2-2-1 0,-1 2 1 15,-1 3-1-15,-2-2 1 0,1 4 0 0,-2 2 0 16,-1 3 1-16,0 0 1 0,1 5 2 16,-1 0 1-16,2 3 1 0,1 1 0 15,2 1 0-15,2-2 0 0,4 1-2 16,4 0-1-16,2-1-1 0,1-2-1 15,3-1-1-15,1-1 0 0,1-1-1 16,0-3 1-16,1-3-1 0,-1-4 0 16,0 0 0-16,-1-2 0 0,-1-2 0 15,-3 0 0-15,0 0 0 0,-5 0 0 16,-1 4 0-16,-4-2 0 0,-5 2 1 0,0 5 0 16,-3-1 1-16,-4 3 2 0,-1 3 0 15,-1 2 3-15,-2 2 0 0,5 1 1 16,-1 0-1-16,3 2 0 0,2-1-2 15,4 0-2-15,5 0-1 0,2-2-3 16,5-1-10-16,5-1-15 0,2 0-18 16,6-3-132-16,4-4-137 0,2-4-340 0</inkml:trace>
  <inkml:trace contextRef="#ctx1" brushRef="#br1" timeOffset="83044.5423">22363 13437 358 0,'-2'-3'105'0,"0"-1"7"16,-2 0-11-16,-1 1-44 0,1 1-12 16,-1 2-5-16,0 2-3 0,1 1-4 15,0 4-3-15,0-1-4 0,2 2-4 16,1 1-4-16,1-1-3 0,2 0-4 16,0-2-3-16,3 0-2 0,0-1-5 0,3-3-9 15,1 0-12-15,2-2-117 0,0-3-10 16,-2-3-102-16,-3-3-214 0</inkml:trace>
  <inkml:trace contextRef="#ctx1" brushRef="#br1" timeOffset="83693.7891">21970 13682 410 0,'1'-6'110'16,"1"0"5"-16,0 0-17 0,1 0-59 15,3 1-11-15,-1 0-3 0,-1 0-1 16,-1 0-2-16,3 4-2 0,1 1-1 16,0 1-1-16,0 3-1 0,0 3-2 15,2 2-1-15,1 2-1 0,-3-1 0 16,-1 2-2-16,-3 1-2 0,3 2-2 0,-3 0-1 16,1 1-2-16,-2-3-1 0,1 1-2 15,-2-2 1-15,3-2-1 16,-5-2-1-16,-1 0-4 0,-3-2-8 0,3 1-10 15,1-3 20 1,0 0-147-16,-2-4-123 0,1-3-310 0</inkml:trace>
  <inkml:trace contextRef="#ctx1" brushRef="#br1" timeOffset="84620.4759">22678 13638 230 0,'-3'-1'81'0,"-1"0"9"16,-1-2 6-16,1 1-39 0,1-1-6 15,0 1-4-15,1 0-7 0,0-2-6 16,1 1-6-16,0 1-5 0,0-2-2 16,0 2-1-16,1-2-2 0,0 1-2 15,-2-1-2-15,4 1-2 0,-4-1-1 16,4 1-2-16,-2 1-2 0,0-2 0 16,1 0-1-16,-1 1-1 0,-1-1 0 15,2 1 1-15,-1 0 0 0,-1-1 1 0,1 2 0 16,-2-1 1-16,2 2-1 0,-1-1 1 15,1 0 0-15,-1 2-1 0,1 0 0 16,0-1-1-16,0 1-1 0,0-1 0 16,0 1 0-16,0-1-1 0,0-1-1 15,0 2 0-15,0-1-1 0,0 1 0 16,0 0 0-16,0 0 0 0,0 0-1 16,0 0 1-16,0 0-1 0,0 0 1 0,0 0-1 15,1 1 0-15,-1-1 1 0,0 3-1 16,0-3 0-16,0 1 3 0,0 4 2 15,0 1 3-15,-1 3 3 0,-2 2 1 16,1 1 0-16,0 5 1 0,-1 1-1 16,2 0-2-16,0-1-2 0,1-3-3 15,1 1-1-15,3-3 0 0,0-2-2 16,4-2-1-16,-1-5 0 0,3 0-1 0,2-5 1 16,2-1-1-16,-1-3 0 15,2-3 0-15,-2-2-1 0,1-1 0 16,-1 0-1-16,-2-3 0 0,-2 3-1 0,-2-1-1 15,-3 2 0-15,-3 2 1 0,-1 1-1 16,-4 3 1-16,1 3 1 0,-2 1 0 16,-1 3 0-16,1 3 1 0,1 1-1 15,1 4 1-15,1 0 0 0,4 0 0 16,0-1 0-16,4 1 1 0,5-1-1 16,1-3 0-16,3-1 1 0,1-2-1 0,4-1 1 15,0-5-1-15,0-1 1 0,-2 0-1 16,1-5 1-16,-2-2-1 0,-2-1 0 15,-3-3 0-15,-4-1-3 16,-1-1-1-16,-4 1-5 0,-4-2-3 0,-1-1-6 16,-5 2-6-16,0 1-5 0,-3 2-5 15,0 1-4-15,2 3-9 0,-2 4-108 16,0 3-107-16,1 3-269 0</inkml:trace>
  <inkml:trace contextRef="#ctx1" brushRef="#br1" timeOffset="99428.0612">19033 17205 368 0,'-10'0'105'0,"1"0"6"0,2-1-17 15,-1 0-46-15,-1 0-11 0,0-2-5 16,1 2-3-16,5 1-3 0,-3-3-2 16,0 2-4-16,2 0 0 0,1 0-1 15,-1 1-3-15,2-1 0 0,0-1-3 0,1 2 0 16,1 0-1-16,-1 0-1 0,3 0-1 16,1 0 0-16,3 2-1 0,-2-2 1 15,3 0 0-15,2 0 1 0,0 1 0 16,2-1-1-16,3 1-1 0,-2-1 0 15,5 2-1-15,2 0 0 0,-5-4-2 16,6 4-1-16,1-1 0 0,2-2-1 16,-1-1-1-16,4 0 0 0,0-2-1 15,3 3 1-15,-1-3-2 0,-1 1 0 0,0-2 0 16,0 1 0-16,-3 1-1 0,2 0 1 16,-3-1 0-16,0 2-1 0,-5 1 0 15,0 1 1-15,-4 1-1 0,-3 0 0 16,-4 2 0-16,-2-1-1 0,-5 1 1 15,-2 0-1-15,-5 2 0 0,-2-2 1 16,-4 0 0-16,-3 0-1 0,-3-1 1 16,0 1 0-16,0-1 0 0,-3-1 0 15,0 0 0-15,0 1-1 0,-2-1 1 16,1 0-1-16,-1 3 0 0,-1-2 1 0,2 2-1 16,1 1 0-16,1 0 1 15,3-2-1-15,2 1 1 0,2-1-1 0,3-2 1 16,1-1 0-16,4-1 0 0,1-1 0 15,3 0 0-15,1-1 0 0,2-1-1 16,1 0 1-16,3-2 0 0,1 0 0 16,2-1 0-16,-1 3 0 0,3-1 0 15,0 1 0-15,1 2 1 0,-1-1-1 0,1 1 0 16,0 2 0-16,2 0 1 0,1 0-1 16,0 0 0-16,1 0 1 0,1 2-1 15,0 1 1-15,0 0 0 0,0 0-1 16,-2-1 1-16,0 2-1 0,-1-2 0 15,-2 1 1-15,0-2-1 0,-2 0 1 16,-3 0-1-16,-1 1 1 0,-3-2-1 16,-2 1 1-16,-2-2 1 0,-2 1-2 15,-1 0 1-15,-3 0 0 0,-3 0 0 16,-3 0 0-16,-2 0-1 0,-1 1 0 0,-2 2 0 16,-3 1 1-16,1 1-2 0,-1 1 0 15,2 0-3-15,2 2-6 0,1 1-15 16,4 1-13-16,2 0-130 0,3-1-131 15,7-1-326-15</inkml:trace>
  <inkml:trace contextRef="#ctx1" brushRef="#br2" timeOffset="114281.313">21747 12875 215 0,'2'0'50'0,"-2"1"-3"0,0 1-37 15,1 0-53-15,-1-1-45 0,0 1-102 16</inkml:trace>
  <inkml:trace contextRef="#ctx1" brushRef="#br2" timeOffset="115809.1959">21751 12896 379 0,'0'1'89'0,"-1"-1"1"0,1-1-56 16,-1 1-14-16,1 0-10 0,-2 0-3 0,2 0-3 16,0 0-2-16,0 0-1 0,-1 0 0 15,1 1 1-15,0-1 3 0,-1 1 3 16,0-1 3-16,1 2 1 0,-2-2 3 15,1 1 0-15,0-1 1 0,0 0-3 16,1 1-2-16,-2-1-3 0,1 0-1 16,0 1-2-16,0-1-1 0,-2 0-1 0,2 2-1 15,0-1 0-15,-2-1-1 0,1 1 0 16,1 0-1-16,-2 0 1 0,2-1 0 16,0 0-1-16,0 2 1 0,-1-2-1 15,1 0 0-15,1 0 1 0,-1 0-1 16,0 0 0-16,0 1 1 0,-1-1 0 15,1 0 1-15,0 1 1 0,0-1 1 16,-1 0 3-16,1 1 1 0,0 1 3 16,-1-2 0-16,2 1 0 0,-2 0-1 15,2-1 0-15,-1 0-1 0,1 1-1 16,0-1-1-16,0 0-1 0,0 0 1 16,0 0 1-16,0 0 0 0,0 0 0 0,0 0 2 15,0 1-1-15,0-1 0 0,0 0 0 16,0 0 0-16,0 2-1 0,0-4 0 15,0 2-2-15,0 0-1 0,0 0-1 16,0 2-1-16,0-4-1 0,0 4 0 0,1-2-1 16,1 0 1-16,0 0 1 15,0 0 0-15,1 0 1 0,1 0 0 0,-2-2 0 16,0 2 0-16,2 0 0 0,-3 0 0 16,2 0-1-16,-1 2 0 0,1-2-1 15,-2 1 1-15,1 0 0 0,0 0-1 16,-1 1 1-16,1 0 0 0,-1-1 0 15,2 2-1-15,-2-1 1 0,2 1-1 16,-1 0 0-16,1 2 0 0,0-2 0 16,0-1-1-16,0 2 1 0,2-2-1 0,0 2 0 15,1 0 1-15,0-3 0 16,0 2 0-16,1 0 0 0,-2 2 0 16,-1-1 0-16,1-2 1 0,0 0-1 15,-2 1 0-15,0-2-1 0,1 2 1 0,0-1-1 16,-1 2 0-16,1 1 0 0,0-1 0 15,1 0 0-15,-1 2-1 0,0-3 1 16,0-1 0-16,1 2-1 0,0-3 1 0,0 0-1 16,-1 2 1-16,3-2 0 0,-1 1 0 15,0 1 0-15,0-1 0 0,1 0 0 16,-1-1 0-16,1 0 0 0,0 0 0 16,0 0 0-16,1 2 0 0,-2-1 0 15,2 4-1-15,-2-2 1 0,-1 0 0 16,0 1-1-16,1 1 1 0,-2-1-1 15,1 0 1-15,-1-4-1 0,0 4 0 16,1-2 0-16,2 2 0 0,-4-2 0 0,2 0 0 16,0 0 0-16,0-1 1 15,-1 1-1-15,0 0 0 0,0 0 0 0,1 1 0 16,-1-2 0-16,-2 0 0 0,4 2 1 16,-1-1-1-16,0 0 0 0,0 0 1 15,1 0-1-15,-1 1 1 0,4 1-1 16,-5-1 1-16,1-2-1 0,-3 2 1 15,3-2-1-15,-1 2 1 0,1 0-1 16,-1 0 0-16,0 0 1 0,-1 0 0 16,6 2-1-16,-5-2 1 0,-1-1 0 0,0 0-1 15,0 0 1-15,2 0-1 0,-2-1 1 16,2 1-1-16,-2-1 1 0,1-1-1 16,1 3 1-16,-1 0 0 0,-2-2-1 15,0 1 1-15,1 0-1 0,2 0 1 16,-3 1-1-16,3-1 0 0,-1 1 0 15,-1 0 1-15,4 0-1 0,-2 1 0 16,-1 0 0-16,-1-2 1 0,2 2-1 16,0-1 1-16,0 0 0 0,-1 0 0 15,0-2-1-15,1 1 1 0,1 0 0 16,-2 0-1-16,0-2 1 0,0 2-1 16,1-1 0-16,0 0 0 0,3 0 0 0,-2-1 0 15,1 1 0-15,0 0 1 0,1 0-1 16,-1-1 0-16,-1 2 0 0,-1-1 0 15,0 2 0-15,1-1 0 0,-1 1 0 16,0 0 1-16,0 1-1 0,-1 0 0 16,0 0 0-16,0-2 1 0,0 2-1 0,-1-2 1 15,1-1-1-15,-1 0 0 0,-1 0 1 16,0-1-1-16,1 0 1 0,-2-1-1 16,2 1 0-16,-2 1 0 0,-1-2 0 15,0 0 1-15,1 1-1 0,-2-1 0 16,1 0 1-16,0 0 1 0,0 0 0 15,0-1 0-15,0 1 1 0,0 0 1 16,0 0 0-16,0-2 0 0,0 2 0 16,0 0 1-16,0 0-1 0,0 0 0 15,0 0 0-15,0 2-1 0,0-2 0 0,0 0 0 16,0 0-1-16,1 0 1 0,-1 0-2 16,0 0 1-16,0 0-1 0,0 0-1 15,0 0 1-15,0 0 0 0,0 1-1 16,0-1 0-16,0 1 1 0,0-1 0 15,0 1-1-15,0-1 1 0,0 0 0 16,0 1 0-16,0-1 0 0,0 2 0 0,0-2 2 16,0-2 0-16,0 2 1 0,0 0 2 15,0 0 0-15,0-1 1 0,-1 1 0 16,1 0-1-16,0 0 0 0,0 0-2 16,-1 0-1-16,1 0-2 0,-2 0-1 15,2 1-4-15,-1-1-10 0,1 2-14 16,1-1-19-16,1 0 90 0,-4 0-227 15,1 3-150-15,-3 1-384 0</inkml:trace>
  <inkml:trace contextRef="#ctx1" brushRef="#br2" timeOffset="118553.1506">22079 12961 391 0,'-3'2'104'15,"-1"0"4"-15,-1-2-48 0,3-2-17 16,-2-1-9-16,1 0-7 0,2-2-4 15,1-2-4-15,0-2-3 0,1 1-2 16,3-3-1-16,-3 1 0 0,2 0-1 16,0 0-1-16,2-2-1 0,0 0-1 15,4-3-1-15,-1 1 0 0,3-4-2 16,4-2 0-16,0-3-1 0,2 3 0 16,0-1 1-16,0 1 0 0,0-1-1 0,1 3 2 15,-1 2-1-15,1 0 0 0,-1 2 0 16,2 1-1-16,-2 1-1 0,1 1-1 15,0 0 0-15,1 0-1 0,-2 1 0 16,0 0 0-16,0-1-2 0,2 0 1 16,-1 0 0-16,-2 3-1 0,-4-5 1 15,2 5-1-15,-2-1 0 0,-2 2 1 16,-3 1-1-16,-2 1 0 0,-1 0 0 16,-1 5-1-16,-1-2-5 0,-4 0-3 0,2 4-6 15,-2-2-5-15,-2 0-9 0,1 1-8 16,-1 0-105-16,0 0-105 0,-1-1-258 15</inkml:trace>
  <inkml:trace contextRef="#ctx1" brushRef="#br2" timeOffset="118974.0646">22465 12396 493 0,'-5'-5'124'0,"-1"0"5"0,-1 1-57 16,2-1-33-16,1 2-9 0,2-1-5 15,2 3-6-15,1 0-4 0,4 1-3 16,2 1-4-16,5 0-2 0,3 2-2 16,3-1 0-16,5 3-1 0,0-1-1 15,3 1 1-15,-2-1-2 0,1 0 1 16,-2 0-1-16,-1 1 0 0,-3 0-1 16,1-1 1-16,-4 0-1 0,-1 3 0 0,-4-1 0 15,-3 2 0-15,-3 2 1 0,-4 2-1 16,-3 3 0-16,-5 2 1 0,-3 3-1 15,-2 1 0-15,-3 1-1 0,-2 0-3 16,0 0-5-16,-3 0-5 0,0 0-13 16,0 0-40-16,-3-2-75 0,-1 2-103 15,-1 1-241-15</inkml:trace>
  <inkml:trace contextRef="#ctx1" brushRef="#br2" timeOffset="120200.1491">22905 12183 505 0,'-5'0'127'16,"0"0"6"-16,0 1-65 0,1-1-22 16,0 2-10-16,1-2-4 0,1 2-5 15,0-1-4-15,2 2-3 0,3-2-2 16,-1 0-1-16,3 0 0 0,1-1 1 16,2-1-2-16,0-3 0 0,3 0-3 0,2-4-3 15,1-2-1-15,2-1-4 0,1-2-1 16,2 1-2-16,0-3-1 0,-2 0 0 15,-2-1 0-15,-1-1 0 0,-6 0-1 16,0 1 1-16,-6-1 0 0,-1 1-1 16,-3 0 1-16,-3 1-1 0,-2 3 0 15,-2 2 1-15,-1 2-1 0,-2 2 0 16,0 3 0-16,-2 2 0 0,2 2 0 16,-2 4 0-16,2 2-1 0,0 1 1 15,1 3 0-15,1 2 0 0,2 3-1 0,0 1 1 16,1 1 0-16,2 1 0 15,-1 2 0-15,1 0 0 0,0-2 0 0,1 2 0 16,1 0 1-16,1-1 0 0,2-2 0 16,2 0 0-16,0 0 0 0,1-1 0 15,1-3 0-15,1 0 0 0,0-2 0 16,1-1-1-16,2-2 1 0,-1-2 0 16,3-2-1-16,1-1 1 0,4-3 0 15,2-1-1-15,1-3 1 0,3 1-1 0,1-3-1 16,0 0-7-16,0-1-8 0,-2 0-13 15,-2 0-12-15,-3 1 74 0,-3-4-202 16,-3 3-135-16,-2 1-342 0</inkml:trace>
  <inkml:trace contextRef="#ctx1" brushRef="#br2" timeOffset="120816.991">22529 11894 455 0,'1'-20'116'0,"-1"1"6"16,1-1-58-16,3 6-19 0,-3-2-7 15,2 1-5-15,-3 3-5 0,1 4-5 0,1 3-5 16,-1 2-3-16,1 4-2 0,-2 3 0 15,0 3 1-15,3 6 0 0,-4 5 1 16,1 5 1-16,1 9 2 0,-2 1-2 16,1 4-1-16,-1 2-1 0,1-3 0 15,0 2-2-15,1-3-2 16,-2-7-2-16,1-1 0 0,0-4-2 0,-1-3-2 16,-2-3-2-16,1-2 0 0,-1-2-1 15,1-2-2-15,-1-2-7 0,2-2-9 0,2 0-10 16,1-2-11-16,1-1-17 15,-4-5-113-15,5-3-120 0,-2 3-281 0</inkml:trace>
  <inkml:trace contextRef="#ctx1" brushRef="#br2" timeOffset="121317.2624">23226 11638 558 0,'-1'-4'131'0,"1"-1"5"15,0 2-88-15,0-1-12 0,0 2-5 16,0 0-5-16,1 2-3 0,1 3-2 15,-1 2-2-15,2 3 0 0,-1 3-1 16,0 3 1-16,-1 3 0 0,0 4-2 0,0 2-2 16,2 0-2-16,-2 2-3 0,0-1-1 15,2 2-3-15,-2-1-1 0,0-2-1 16,-1 0-1-16,-1-2 0 0,0 0-1 16,-3-3 0-16,0-1-1 0,-2-1 1 15,0-2-2-15,-1-5-4 0,-2 1-6 16,0-2-9-16,1-5-12 0,-2-3-10 15,2-2-17-15,0-6-113 0,1-3-119 16,-1-6-281-16</inkml:trace>
  <inkml:trace contextRef="#ctx1" brushRef="#br2" timeOffset="121489.8027">23229 11465 526 0,'2'-19'136'0,"-2"2"4"0,0-1-44 15,1 6-55-15,0 2-14 16,2 3-6-16,0 2-5 0,1 1-6 16,0 2-13-16,2 2-13 0,0 2 26 0,1 1-156 15,1-1-123-15,3 1-319 0</inkml:trace>
  <inkml:trace contextRef="#ctx1" brushRef="#br2" timeOffset="122374.3231">23410 11689 432 0,'-3'-2'112'15,"1"0"4"-15,0-2-51 0,0 1-21 0,2 1-13 16,-1-2-7-16,1 2-4 0,0-2-4 16,0 2-3-16,1-2 0 0,-1 0-1 15,0 1 1-15,1 0 0 0,0 1 0 16,2-3 0-16,-3 4 0 0,1-1 0 16,-1 0 0-16,1 2-2 0,-1-1 0 15,0 0-2-15,-1 2-1 0,1-1-2 16,1-1-1-16,-2-1-1 0,2 2-1 15,-1-1 0-15,0 1 0 0,0 0 1 0,0 0 0 16,2 0 0-16,-4 1 0 0,4 1 1 16,-4-2 0-16,4 0 1 0,-4 0 0 15,2 0 0-15,0 0 1 0,0 0 0 16,0 0 0-16,0 0 0 0,0 0 0 16,2 0-1-16,-2-2 0 0,0 2 0 15,1 0-2-15,-1 0 0 0,1-1-1 16,-1 1-1-16,0 0 0 0,0 1 0 15,0 2-1-15,-1-1 2 0,0 3 0 0,-1 2 1 16,0 3 0-16,-2 3 1 0,0 0 1 16,1 4 1-16,-1 0 0 0,3 0-1 15,0-1 0-15,1-2-1 0,2-1 0 16,3-2-2-16,0-1-1 0,1-4-1 16,0-2 1-16,3-2-1 0,-1 0-1 15,1-5 1-15,2 1 0 0,0-4 0 16,1-2 0-16,0-4 0 0,-1 0 0 15,-1-2 0-15,-2 2-1 0,-2 0 1 16,-3 1 0-16,-1 3 0 0,-2 3-1 16,-2 4 0-16,0 1 1 0,0 4-1 0,-2 3 0 15,3 2 0-15,-1 1-1 0,2 2 1 16,2 0 0-16,1-1 0 0,2 1 0 16,5-2 0-16,0-2 0 0,2-1 0 15,2-3 0-15,1-1 0 0,3-1 0 16,-2-6 1-16,-2-1-1 0,0-1 1 15,-2-4-1-15,-2-1 1 0,-3-4-1 0,-2-1 0 16,-1 0-2-16,-3 1-5 0,-1-4-8 16,-3 2-8-16,0 0-9 0,-3 5-8 15,-3 2-10-15,0 1 2 0,-3 4-123 16,0 2-116-16,-3 6-287 0</inkml:trace>
  <inkml:trace contextRef="#ctx1" brushRef="#br2" timeOffset="124310.3612">23587 12128 570 0,'-10'0'133'0,"1"-1"5"15,1 1-88-15,3 0-12 0,2-1-7 16,1 1-2-16,4 0-3 0,0 0-1 0,0 1-3 16,5-1-2-16,-2 0-1 0,3 1 0 15,1-1-2-15,0-1-1 0,2 1-4 16,1 0-2-16,-1-1-3 0,0 1-2 16,-2 0-2-16,-1 0-1 0,0 0-3 15,0 1-5-15,-2-1-8 0,0 1-12 16,0 1-12-16,-1 0-17 0,0 0-116 15,-3 1-124-15,2 1-290 0</inkml:trace>
  <inkml:trace contextRef="#ctx1" brushRef="#br2" timeOffset="124887.1235">23934 12116 536 0,'0'-2'123'0,"0"1"2"16,-1 0-85-16,1 1-14 0,1 2-5 15,0 0-4-15,-1 1-2 0,1 2-3 16,3 3-1-16,-2-2-1 0,1 0-2 15,-1 0-1-15,-1 0 0 0,3 0 1 16,-3-1-1-16,1-1-1 0,0 0 0 16,0-2-2-16,1-1 0 0,-1 0 0 15,-2-2-1-15,2 0 2 0,-4-3 0 16,1-1 2-16,0 0 1 0,-3-2 2 0,3-1-1 16,-1-2 2-16,2 0-2 0,-2-2 0 15,4 1-2-15,-2-3-1 0,2 2-2 16,0 1-1-16,2 0-1 15,0 1 0-15,1 3-1 0,0-1 1 0,1 2-2 16,1 3 1-16,0-1 0 0,2 1-1 16,0 3 1-16,-1 0-1 0,1 0 0 0,-1 3 0 15,2-1-4-15,-1 1-10 16,2 3-10-16,-3-4-13 0,1 3-29 0,-2 0-92 16,-1-1-113-16,0 1-257 0</inkml:trace>
  <inkml:trace contextRef="#ctx1" brushRef="#br2" timeOffset="126397.754">24260 12063 473 0,'-3'-1'122'0,"-1"0"7"0,1-1-58 0,-1 1-20 15,0 1-9-15,0 0-4 0,1 1-6 16,1 1-5-16,0 0-5 0,2 0-4 15,0 2-2-15,2 0-4 0,1 0-2 16,1-1-1-16,0 0-2 0,1-5 1 16,1 2-2-16,1 0 0 0,2-1-1 15,0-1 0-15,2-4-1 0,2-1-1 16,-1 4 0-16,0-6-1 0,-1-2-1 0,0-2 0 16,-2 0 0-16,-2 2 0 0,-2-2-1 15,-1 0 1-15,-2 0 0 0,-1 1-1 16,-2 1 0-16,0 0 1 0,-3 1-1 15,-1 2 0-15,-1-1-1 0,-5 3 0 16,-1 3 0-16,0 2 0 0,-2 4 0 16,0 0-1-16,-2 3 1 0,2 5 0 15,1 2 0-15,-1-2 1 0,3 7-1 16,1 1 1-16,3 3-1 0,0 0 2 16,2 0-1-16,2-2 1 0,5 5 0 15,-2-5 1-15,1-3 2 0,0-4 2 16,4 2 1-16,2-3 0 0,3-1 1 0,2-2 0 15,2-3 0-15,4-1-1 0,4-2-2 16,-1-3-2-16,2-3 0 0,-1-1-1 16,2-2-1-16,-2 0 0 0,-4-1-3 15,-1 0-6-15,-2 1-7 0,-3 0-9 16,-3 0-9-16,-3 1-9 0,-2 0-16 16,-2 0-110-16,-4 0-114 0,-2 1-276 0</inkml:trace>
  <inkml:trace contextRef="#ctx1" brushRef="#br2" timeOffset="126780.9744">24497 11721 535 0,'4'-10'128'0,"0"2"6"0,-1-2-61 16,0 4-37-16,-1 1-7 0,2 1-1 0,-2 4 2 15,1 3-2-15,-1 3-2 0,-2 4-3 16,3 2-3-16,-2 5 0 0,1 0-2 15,1 4-2-15,-1 1-2 0,1 3-1 16,-1-3-1-16,1 1-2 0,-3 0-2 16,0 1-2-16,-4-4-1 0,1-1-2 15,-1-2 0-15,-3-2 0 0,-1-3-2 16,-2-4-5-16,-1 0-9 16,0-3-13-16,-1-3-13 0,-2-3-14 0,0-3 32 0,0-4-153 15,-1-5-124-15,1-4-295 16</inkml:trace>
  <inkml:trace contextRef="#ctx1" brushRef="#br2" timeOffset="126943.4685">24434 11626 611 0,'4'-11'149'0,"-1"-2"8"0,-1 4-90 16,1 1-13-16,-2 1-9 0,1 0-7 16,1-1-7-16,1 5-9 0,-1-1-6 0,3 4-7 15,-1 0-7-15,1 2-11 0,1 2-12 16,-1 2-16-16,1 3-20 0,-1-1-116 15,-5 0-128-15,2 5-301 0</inkml:trace>
  <inkml:trace contextRef="#ctx1" brushRef="#br2" timeOffset="127278.2434">24664 11655 591 0,'-3'-4'133'0,"0"3"2"0,0 1-91 0,1 4-18 15,-1 3-6-15,1 2 0 0,1 3-2 16,-1 4 0-16,2 1-2 0,3 0-1 0,1 2-2 16,2-3 0-16,1 0-1 15,2-3-1-15,0-3-2 0,2-2 0 0,0-3 0 16,3-3 0-16,-2-2 1 0,2-4 0 15,-1-4 1-15,-2-3 0 0,0-1 1 16,-1-2-1-16,-4-2-3 0,0-3-1 16,-3 1-2-16,-2-2-1 0,-2 2-1 15,-2 1-2-15,-2 1-6 0,-2 2-8 16,-2 5-8-16,0 2-12 0,-2 6-10 16,-3 2-6-16,-1 6 10 0,1 1-129 15,1 2-113-15,2 3-280 0</inkml:trace>
  <inkml:trace contextRef="#ctx1" brushRef="#br2" timeOffset="127504.2927">24661 11718 582 0,'-1'-4'142'0,"0"-1"6"0,-2 1-77 16,3 2-29-16,2-1-11 0,0 3-5 15,3 0-5-15,-1-1-4 0,2 1-6 16,2 0-2-16,1 1-2 0,1 1-2 16,0-2-3-16,1 1-6 0,-2-1-12 15,2 1-12-15,-1-1-17 0,-1 0-115 16,-2 0-122-16,-1 0-296 0</inkml:trace>
  <inkml:trace contextRef="#ctx1" brushRef="#br2" timeOffset="128961.6878">24970 11785 391 0,'0'-10'110'0,"0"-1"6"16,-1-1-19-16,1 0-45 0,0 1-13 16,0-2-3-16,-1 1-3 0,1 1-2 15,0 3-4-15,-2-1-2 0,2 3-2 16,-1 0-1-16,1 2-3 0,0 2-4 16,0 2-2-16,1 0-3 0,-1 4-3 15,2 3-2-15,-2 1-2 0,0 3 0 0,0 5 0 16,0 4 0-16,0 2 3 0,-2 2 1 15,1 3 2-15,0 5 0 0,1 1 2 16,-1 1 2-16,1 2 0 0,1-1-1 16,0 0-2-16,-1-2-2 0,1-4 0 15,-1-3-1-15,0-2-2 0,-1-3-2 16,0 0-1-16,0-2 0 0,-1-4-1 16,1 0 0-16,0-1 0 0,1-1 0 15,-1-1-1-15,1-2 0 0,0 1 0 16,0-2-1-16,0-3-3 0,1-1-4 15,0 0-6-15,0-3-10 0,-1-1-10 0,0 1-9 16,0-1-13-16,-1-1-114 0,-1 1-118 16,-3 0-281-16</inkml:trace>
  <inkml:trace contextRef="#ctx1" brushRef="#br2" timeOffset="131270.8683">21777 12939 169 0,'18'16'32'0,"2"-2"-8"0,0 1-50 0,-1-1-37 15,-1 0-72-15</inkml:trace>
  <inkml:trace contextRef="#ctx1" brushRef="#br2" timeOffset="137544.3113">23200 13562 442 0,'1'-2'110'0,"-1"-1"3"0,3 5-61 15,-5-4-15-15,1 0-8 0,0 0-3 16,0-1-4-16,1-1-4 0,-1 2-2 16,1-3-4-16,1 0-1 0,-1-1-1 15,1 0-2-15,0 0 0 0,-1-2 0 0,1 1 0 16,-1 0-1-16,2 1 1 0,-2-2-1 15,0 2 0-15,0 0-2 0,1 0 0 16,-1 0-1-16,0 0 0 0,0-2-1 16,0 1 0-16,0-2-1 0,0 1 1 15,0-2-1-15,0-1 1 0,0-1-1 16,0-2 1-16,-1 0 0 0,1 0-1 16,-2 1 1-16,1-2 0 0,-1-2-1 15,-1 0 1-15,1 1 0 0,-2 0 0 16,1 0 1-16,-2-1 1 0,-1 1-1 0,-1 1 1 15,1 0 1-15,0 1-1 16,-1-1-1-16,-2-1 1 0,2 3-1 0,-2-2 0 16,1 3 0-16,-1 1-1 0,1 0-1 15,-1 2 1-15,2 3-2 0,1 1 0 16,-1 1 0-16,3 3-1 0,-3 1 0 16,4 4-2-16,-1-1-7 0,3 5-7 15,0-1-5-15,3 2-8 0,2 0-15 16,1 1-110-16,-2-2-113 0,5 0-271 0</inkml:trace>
  <inkml:trace contextRef="#ctx1" brushRef="#br2" timeOffset="137969.1728">23087 13105 424 0,'-5'-1'109'0,"2"1"5"15,-3 0-47-15,1 1-26 0,1 1-13 16,2 1-3-16,-2 3-2 0,0 2-4 16,2 0-2-16,-2 3-1 0,2 0-1 15,-2 2-1-15,-1-1-1 0,1-1-1 16,1 0-1-16,-1-1-2 0,0 0 0 16,1-3 0-16,-1-2-1 0,2 0 0 15,-1-3 1-15,1-2-2 0,-1-1 0 0,2-5-2 16,0 1 0-16,1-4-2 15,1-2-1-15,-1-2-1 0,0-2-1 0,1-1 1 16,0-2-1-16,-1-2 0 0,0-1 1 16,-1 1-1-16,0-1 0 0,0 1 0 15,1 3 1-15,0-1 0 0,-1 1 1 16,1 2 0-16,1 3 1 0,1 2 1 16,2 2 0-16,0 1 0 0,1 3 1 15,2 3 0-15,4 2 0 0,1 1 1 16,3 0-1-16,2 2 0 0,1-1 0 15,3 2-1-15,1 0-2 0,0-1-1 16,2 0-9-16,0-1-14 0,5 2-17 0,-3-2-118 16,1-2-124-16,0-2-307 0</inkml:trace>
  <inkml:trace contextRef="#ctx1" brushRef="#br2" timeOffset="161013.0839">21876 14938 70 0,'19'-16'15'16,"-1"4"0"-16,0 0-12 0,-1 2-2 15,0 1 0-15,2 1-1 0,-1-1 2 16,0 2 0-16,1-2 1 0,-1 0 0 16,-1 2 2-16,2-1 2 0,-3-1 4 0,0 0 1 15,-2-2-1-15,2 0 0 0,-2-2 1 16,-1-1-1-16,-2 1-3 0,0 1-4 15,-1-1-2-15,-3 4 0 0,1 0 0 16,-2 0-1-16,-1 1-1 0,0 1 1 16,-1-2-1-16,0-1 0 0,0 2 0 15,0-3 0-15,0 2 0 0,3-1 1 16,0-2-3-16,0 1-10 0,2 0-19 16,-1-1-24-16,1-2-60 0</inkml:trace>
  <inkml:trace contextRef="#ctx1" brushRef="#br2" timeOffset="165540.3683">19617 12603 312 0,'-7'4'71'0,"-3"-4"1"15,-2 0-47-15,-2-3-12 0,-3 0-6 16,-4-1-1-16,-1-2-1 0,-2 0 0 15,-3-1-1-15,-1-3 1 0,-1-1-1 0,-1-5-1 16,-2-4 0-16,-2-1-1 0,-2-3 0 16,-1-2 0-16,-1-3 1 0,-3-2-1 15,-7 2 0-15,-2-3 2 0,0-1 0 16,-3 0 2-16,-3-4 2 16,-3-1 5-16,0-4 4 0,1-2 4 0,1-1 3 15,-8-3 2-15,0-1 0 0,0-1-1 16,-1 0-3-16,1-2-4 0,3 1-3 15,2-3-4-15,1-2-4 0,-3-4-2 0,0 0-1 16,1-2-2-16,-3-3-1 0,0-2 0 16,2-2 0-16,2-4-1 0,0-1 1 15,-3-4-1-15,2-4 0 0,1 1 1 16,0-5-1-16,-1-1 0 0,2 2 0 16,8-1 1-16,5 1-1 0,6 3 1 15,2-1 0-15,1 1 0 0,3 1 1 16,0-2-1-16,2 1 1 0,0 0-1 15,2-3 1-15,6-1 0 0,6 1 0 16,5-2 0-16,6 0 1 0,5 0 0 16,6-3 1-16,6-2 1 0,5-2 0 0,5 1 2 15,8 2-1-15,4 2 1 16,2-2 0-16,0 1-1 0,3 4 0 0,3 3-2 16,3 3-1-16,2 3-1 0,7 3-1 15,4 0 0-15,6 0 0 0,0 3-1 16,0 5 1-16,2-1-1 0,-1 3 1 0,-6 3 1 15,1 8 1-15,1 8 0 16,-1 3 2-16,0 2 0 0,-4 5 0 0,-4 3-1 16,-2 2 0-16,-4 4-2 0,-6 3 0 15,-5 2-1-15,-4 6-1 0,-3 4 1 16,-3 3-1-16,-2 2 0 0,-2 2 0 16,-5 1 1-16,-3 2-1 0,-2 0 0 15,-3 0 0-15,-1 0 1 0,-3 1 0 16,-2 0-1-16,-2-2 0 0,-3 2-1 15,-1-1 0-15,-3-1-1 0,-1-1 0 16,-3-2 0-16,-3 0 0 0,-1-3 0 16,-1 0 0-16,-2 0 1 0,2-1 1 15,-2 2 0-15,2 0 1 0,2 2 0 16,2 1 2-16,2 2 0 0,2-1 0 0,3 1 1 16,3 0-1-16,2 2-1 0,2-1 0 15,2 1-1-15,6-1 0 0,0 1-1 16,6-1 0-16,0 1 0 0,5-1 0 15,4 1 0-15,0-2 0 0,2 0 1 16,-1-1-1-16,1 1 1 0,-1 0 0 16,-2-2 1-16,-2 1 2 0,-3 2 2 15,-5 1 4-15,-2 1 7 0,-8 3 1 0,-4 7 1 16,-2 9-2-16,-8 4-1 0,-4 12-2 16,-2 7-6-16,-2 7-19 0,-2 7-14 15,3 2-47-15,-5-4-83 0,13-1-119 16,5-8-273-16</inkml:trace>
  <inkml:trace contextRef="#ctx1" brushRef="#br2" timeOffset="166638.3589">19838 4099 487 0,'-6'-47'114'0,"-2"18"4"16,1 0-75-16,2 14-14 0,2 5-8 0,0 0-6 16,0 9-4-16,2 9-3 15,1 11-1-15,-1 8-1 0,0 12 2 0,-2 13 0 16,2 23 1-16,0 15 2 0,-3 14 0 16,3 17 0-16,1 20-2 0,-3 13-1 15,3 15-1-15,-6 9 1 0,1 7-2 16,-1 6 0-16,-4 2-1 0,2 1 0 15,-2 0 0-15,-1-3 0 0,5-6-2 16,-3-7 0-16,1-10-1 0,5-2 0 0,-2-14 0 16,3-8-1-16,0-10 0 15,0-11-1-15,5-10-2 0,-1-4-3 16,-2-17-4-16,-1-13-7 0,2-12-14 0,-1-15-112 16,-2-15-113-16,1-16-280 0</inkml:trace>
  <inkml:trace contextRef="#ctx1" brushRef="#br2" timeOffset="167341.8169">16045 6719 571 0,'-25'2'125'0,"6"1"1"16,3-2-82-16,9 1-34 0,6 2-8 16,9 1 0-16,7-1-1 0,8-2 0 15,8 0-1-15,6 0 1 0,7-1-1 16,8-2 1-16,12-1-1 0,7-1 1 15,6-2-1-15,7-2 0 0,7 3 0 16,9 0 1-16,5-3-1 0,2-2 0 16,5 6 0-16,8 0 0 0,8 2 0 15,2-3 0-15,2-1 0 0,9 4 1 16,3 0 0-16,7-3 2 0,4 2 1 16,6-2 1-16,7 2 2 0,4-2-1 15,4-2 1-15,9 3 0 0,2-2-2 0,-1-1-1 16,10 3 0-16,1-3-2 0,4 1 0 15,4 2 0-15,-3 0-1 0,5 3 0 16,1-2 1-16,2 4-1 0,0 0 0 16,-4 0 0-16,1 3 0 0,-2 0 0 15,-1-1 0-15,-2 1 0 0,-6-2 0 0,0 2 0 16,-3-2 1-16,-6-2-1 0,0 4 2 16,-10-4-1-16,-3 2 1 0,-1-1 0 15,-11-2-1-15,-4 3 1 0,-4-3-1 16,-10 0 0-16,-5 0-1 0,-8-3-1 15,-11 2 0-15,-4 1-2 0,-6-1-5 16,-12-3-7-16,-7 1-9 0,-8 2-118 16,-12 0-113-16,-6 1-287 0</inkml:trace>
  <inkml:trace contextRef="#ctx1" brushRef="#br2" timeOffset="170708.708">20797 6697 380 0,'1'-4'99'0,"-2"-1"6"15,1-3-53-15,1-2-11 0,0-1-5 16,2-2-1-16,0-1-6 0,1-2-4 0,1-1-4 15,0-4-1-15,1 0-1 0,-1-1-1 16,1 1-1-16,-1 0-1 0,-1 0 0 16,-2 4 0-16,-1 5 2 0,0 4 1 15,1 1 1-15,-4 5-2 0,2 3 0 16,0 7-2-16,2 5-2 0,-4 0-2 16,1 6-4-16,-1 3-2 0,-1 2-1 15,0 0 0-15,-1 0-2 0,-1-3-1 16,1 1 0-16,2-1-1 0,1-5-1 0,1 0-4 15,1-2-10-15,0 1-9 16,0-4-10-16,3 1-12 0,-2-1-114 0,0 0-119 16,0-2-277-16</inkml:trace>
  <inkml:trace contextRef="#ctx1" brushRef="#br2" timeOffset="171224.3789">20857 7098 449 0,'0'-7'119'0,"-4"3"4"16,-1 3-47-16,-1 5-30 0,0 2-14 16,-4 5-4-16,0 6-4 0,-1 6-4 15,-1 8-1-15,1 6 0 0,2 3 0 16,3 6-2-16,4 1-1 0,3-1-2 0,4-2-2 15,4-5-3-15,-1-6-1 0,3-4-3 16,-1-7-1-16,0-7 0 0,2-4 1 16,0-7-1-16,2-7 1 0,-2-5 0 15,1-8-1-15,2-7 0 0,-1-8-1 16,-3-6 0 0,-5-7-1-16,-1-2 0 0,-4-5-1 0,-2 0-1 0,-4 2 1 15,-3 2 0-15,2 5-2 0,0 6 0 16,0 7-2-16,0 8-3 0,-1 9-2 15,0 8-7-15,-2 9-4 0,0 6-5 16,-2 8-5-16,1 6-6 0,-1 3-6 0,3 4-14 16,-1 2-65-16,2 3-18 0,1-3-82 15,1-1-167-15</inkml:trace>
  <inkml:trace contextRef="#ctx1" brushRef="#br2" timeOffset="171440.7996">20800 7427 522 0,'-2'-14'127'0,"-3"0"5"16,3 0-73-16,0 2-16 0,1 1-4 16,2 1-2-16,1 3-4 0,1-1-2 15,2 2 0-15,0 2-3 0,1 1-2 16,0-1-3-16,2 3-4 0,0-2-3 16,1 2-3-16,1 1-4 0,-2-1-3 0,2-1-2 15,-1 3-3-15,-1 0-1 16,2 1-7-16,0 0-12 0,0 0-14 0,-1-1-15 15,1 2-124-15,-1-4-131 16,-4-3-313-16</inkml:trace>
  <inkml:trace contextRef="#ctx1" brushRef="#br2" timeOffset="173951.2321">22328 13821 236 0,'4'0'52'15,"-1"1"0"-15,0-1-39 0,-2 1-22 0,1-1-41 16,0 0-43-16,-2 1-107 0</inkml:trace>
  <inkml:trace contextRef="#ctx1" brushRef="#br3" timeOffset="179560.1974">19900 4940 263 0,'3'4'54'16,"-2"-1"0"-16,-1 0-48 0,0-1-5 0,1 0 3 15,-1-1 4-15,0-1 6 0,0 1 7 16,0-1 10-16,0 0 6 0,0 0 4 16,0 0 1-16,-1 0-2 0,0 0-2 15,-2 0-6-15,2 1-6 0,-2-1-5 16,1 0-3-16,0 0-2 0,-1 1-2 16,1-1-1-16,-2 0 0 0,1 0-1 15,0 2 0-15,-1-2 0 0,-1 0-1 0,0 0 0 16,-1 0 1-16,1-2-1 0,-1 2-1 15,1-2 1-15,-1 2-1 0,1 0 1 16,0-1 0-16,2 1 0 0,-1-1-1 16,0-1 1-16,-1 4 0 0,2-4 0 15,0 2 0-15,0 2 0 0,1-2 0 16,0 4-1-16,1 1 0 0,2 2-1 16,-1 0-1-16,2 0 0 0,1 4-1 15,-1-1 0-15,2-1-1 0,0-1-1 0,1 0 0 16,-1-4 0-16,3 3-2 0,-2-7 1 15,-1-2 0-15,1 0-1 0,0-2 1 16,-1-1-1-16,-2-2 0 0,-2-3 0 16,-1-1-1-16,-1-1 0 0,-1 0-1 15,-3-4 0-15,-1 1 0 0,-2-1 1 16,2 3 0-16,-2 3 2 0,-1 2 2 16,1 5 1-16,0 5 2 0,0 3 0 15,3 6 1-15,1 3-1 0,3 0-2 0,2 2-1 16,2 0-2-16,2 0 0 0,2-2-1 15,0-2-1-15,2-1 0 0,-1-3 0 16,0-1-1-16,2-5 1 0,1-3-1 16,-2-3 0-16,2-2 1 0,-1-6-1 15,-3-3 0-15,0-1 0 0,-4 0 1 16,-4 0-1-16,-2 3 0 0,1 1 0 16,-3 3 0-16,-1 4-1 0,1 4-3 15,0 3-11-15,4 7-9 0,0 2-16 0,2 4-12 16,3 2 87-16,3 0-214 15,3-1-135-15,3 1-347 0</inkml:trace>
  <inkml:trace contextRef="#ctx1" brushRef="#br3" timeOffset="184907.4782">25200 6555 538 0,'-7'-10'131'0,"1"-2"4"0,0-3-82 16,1 0-8-16,0 2-4 0,1-1-4 16,1 2-2-16,0 2-3 0,1 3-1 15,-1 3-5-15,2 3-4 0,1 2-5 0,0 3-5 16,1 4-3-16,3 5-3 0,-2 1-3 16,3 3-2-16,0 3 1 0,4 2-1 15,-1-1 0-15,1 0 0 0,1-2 1 16,-1-3-2-16,1 0 1 0,-1-4 0 15,-1-1-1-15,-1-3 1 0,-1-1 0 16,-3-3-1-16,-1 1 1 0,-4 1-1 16,-3 1 1-16,-2 3 0 0,-5 1 0 15,-4 4-1-15,-2 6 0 0,-6 1-3 16,0 1-7-16,-2 3-7 0,4 4-9 16,0 2-10-16,2 2-10 0,4-2 49 15,3 1-170-15,2 0-120 0,1 3-312 0</inkml:trace>
  <inkml:trace contextRef="#ctx1" brushRef="#br3" timeOffset="185506.5122">25034 7236 455 0,'0'-4'117'16,"-3"-1"5"-16,1-1-31 0,-1 0-55 16,2-2-6-16,1 2 0 0,1 0 0 0,-1 0-2 15,0 1-3-15,2 1-1 0,1 0-1 16,-3 0-1-16,3 0-1 0,-2 1 0 15,0 0-2-15,0-1-1 0,-1 1-1 16,2 0-2-16,-2 2 0 0,1 0-1 16,-2 0-2-16,1 1 0 0,0 0-1 15,1 2-2-15,-2 3 0 0,-2 1 0 0,2 4-2 16,-1 3 0-16,-1 2 0 0,1 2 0 16,-1 0 0-16,4 3-1 15,2 0-1-15,1-2-1 0,2-2-1 0,1-1 0 16,3-3-1-16,1-1-1 0,0-5 1 15,1-2-1-15,2-3 0 0,-2-1 0 16,1-1 0-16,-2-3 0 0,-2 2 0 16,-2-1 0-16,-2 2 0 0,0-2 0 15,-3 3 0-15,1 2-1 0,-2 0 0 16,2 2 1-16,-2 2-1 0,3 1 0 16,-2 2 1-16,2 1-1 0,2-2 0 0,0 2 1 15,1-3-1-15,2-1 1 0,-1-3 0 16,3-6 0-16,0-1 0 0,2-5 2 15,-2-4-1-15,0-3 1 0,-1-5-1 16,-2-1 1-16,-1-2-1 0,-2 1-2 16,0 1-6-16,-2 1-8 0,-3 2-10 15,-3 4-10-15,0 3-11 0,-4 2-10 16,0 5-13-16,-4 3-116 0,0 0-120 0,1 6-289 16</inkml:trace>
  <inkml:trace contextRef="#ctx1" brushRef="#br3" timeOffset="190073.5065">19884 5004 380 0,'-1'-1'97'0,"-3"1"2"0,3 2-53 15,-3-3-12-15,3 2-9 0,-3-2-6 16,2 0-5-16,0 1-5 0,-2 0-1 0,1-2 1 16,1 4 1-16,0-4 2 0,-1 4 1 15,2-2 1-15,2 2 1 0,-2-1 0 16,1-2-1-16,0 2-2 0,0-1-2 15,0-1-3-15,1 2-1 0,-3-3-2 16,3 2-2-16,-1 2 0 0,1-7 0 16,0 7 0-16,1-1 0 0,-2 0 1 15,1 1-1-15,-1 1 1 0,1-3 0 16,-1 6-1-16,0-5 1 0,1 1-1 16,-1-2 0-16,0 0 0 0,0 0 0 0,0 1 0 15,0-1 1-15,0 0-1 0,0 0 0 16,1 1 0-16,-1-1 0 0,2 1-1 15,-2 0 1-15,1-1-1 0,-1 0 1 16,1 2 0-16,0-2 0 0,1 0 0 16,-1 0 0-16,0-2 0 0,1 2 0 15,1-1 1-15,-2 1-1 0,2-1 0 16,-1 0-1-16,2 0 1 0,-2 1-1 16,2-2 0-16,0 4 0 0,-1-4-1 15,2 2 1-15,1 0 0 0,0 0-1 0,2-1 1 16,-2 1 0-16,1-1-1 0,1 1 1 15,-2 0-1-15,1 0 0 16,-1 0 1-16,0 0-1 0,0 0 0 0,0 1 0 16,1 0 1-16,-1 1-1 0,0-1 0 15,0 0 0-15,1 1 0 0,-2-2 0 16,1 3 1-16,0-2-1 0,1 0 0 16,-1-1 1-16,-1 2-1 0,1-1 1 15,0 0-1-15,1 0 0 0,-1 0 1 16,-1 2 0-16,0-2-1 0,1 2 1 0,-2-2-1 15,1 0 1-15,-1 1 0 0,-1 0-1 16,2 0 1-16,0 1 0 0,-1-1 0 16,-1-1 0-16,1 2 0 0,0-3 0 15,1 2 0-15,-2-1 0 0,1 1 0 16,0 0 0-16,1 1 0 0,-3-2 0 16,2 1-1-16,-1 1 1 0,1-2 0 15,-2 3 0-15,2-2-1 0,-1 0 1 16,0 2 0-16,1-1 0 0,0-1 1 15,-1 2-1-15,1-3 0 0,1 1 0 0,-1 1 0 16,0-2 1-16,0 0 0 16,1 0-1-16,0 1 0 0,0-1 1 0,0 0-1 15,0 0 0-15,-2 2 0 0,1-2 0 16,0 2 0-16,-1-1 0 0,1 0 0 16,1 1 0-16,0-1 0 0,0 1-1 0,1 0 1 15,-1-1 0-15,0 0-1 0,-1 1 1 16,0-2-1-16,1 0 1 0,-1 1-1 15,-2 0 1-15,3 0-1 0,-1 1 0 16,-1 0 0-16,1 0 1 0,0 0-1 16,-1 1 0-16,1-3 0 0,0 2 1 15,-1-1-1-15,0-1 1 0,1 2-1 16,-1-2 0-16,3 0 0 0,-2 1 0 16,1-1 0-16,-1 0 0 0,-1 3 1 15,2-2-1-15,-2 2 1 0,-1-1-1 16,1 1 2-16,-2 1-2 0,1 0 2 0,-1 0 0 15,1 0 0-15,0 0-1 0,-1-2 1 16,1 2 0-16,-1 0 0 0,0-1-1 16,0 1 0-16,2 0 0 0,-1-1 0 15,-1 1 0-15,3-1 0 0,-1 0 0 16,-1 1 0-16,2-2 0 0,-1 2 0 16,0 0 0-16,0 1 0 0,1-1 0 0,1 1 0 15,-1 0 0-15,-1 0 0 0,2 1 0 16,-1-2 0-16,0-2 0 15,1 2 0-15,-2 0 0 0,2-1-1 0,0-1 1 16,2 2 0-16,-1 0-1 0,1-1 1 16,-1 1-1-16,0-2 1 0,-1 1-1 15,1 0 1-15,-2-2-1 0,0 2 0 16,1 0 1-16,-2-2-1 0,2 2 0 16,-2 1 1-16,1-1-1 0,0 1 0 15,-1 0 1-15,1 1-1 0,1 1 0 16,-1-1 0-16,-1 1 1 0,-3-3-1 0,5 2 0 15,-2 1 0-15,0-1 0 0,2 3 1 16,-1-3-1-16,-2 1 0 0,6 2 0 16,-6-3 0-16,3 0 0 0,-4-1 0 15,2 0 1-15,0 1-1 0,0 0 0 16,-1 0 0-16,1 0 0 0,-2 2 1 16,4-1-1-16,-4-2 0 0,2 0 0 15,-2 0 0-15,0 0 0 0,1 1 1 0,1-1-1 16,-2 1 0-16,2 0 0 0,-1 0 0 15,1 0 0-15,-1-1 0 0,-1 0 1 16,0 0-1-16,2 0 0 0,-1 0 0 16,0-2 0-16,0 2 0 0,-1 0 1 15,0 0-1-15,2 2 0 0,-2 0 0 16,0-1 0-16,2 1 0 0,-3-1 1 16,1 2-1-16,0-2 0 0,2 0 0 15,-3-1 0-15,1 1 1 0,1-3-1 16,0 1 0-16,-1 0 0 0,1 0 0 0,-1-2 0 15,2 2 1-15,-2-2-1 16,-1 2 0-16,1-1 0 0,1 1 0 0,-1 1 0 16,-1 0 0-16,0-1 0 0,1-1 0 15,-1 2 1-15,0-1-1 0,1 0 0 16,-1-1 0-16,0 0 0 0,1 0 0 16,1 1 1-16,-1 0-1 0,0-1 0 15,0 1 0-15,1 0 0 0,-1-1 0 0,0 3 0 16,2-2 0-16,-2 0 0 0,0 1 0 15,0-2 0-15,0 2 0 0,1-1 0 16,0 0 0-16,-1-1 0 0,2 2 0 16,-2-2 0-16,0 2 0 0,2-3 0 15,-1 2 0-15,-1-1 0 0,1 1 0 16,-1 0 1-16,1-1-2 0,-1 1 2 16,-1 0-1-16,2-2 0 0,-1 2 0 15,-1 0 0-15,1-1-1 0,-1 1 2 16,1 0-1-16,-1-1 0 0,2 1 0 0,-2 0 0 15,1-1 0-15,-1 1 0 16,1-2 0-16,-1 2 0 0,1 0 0 16,-1-2 0-16,1 1 0 0,1-1 0 0,-1 1 0 15,-1-1 0-15,1 0 0 0,0 1 0 16,1-1 0-16,-2 2 1 0,1 0-1 16,0-1 0-16,0 1 0 0,1 1 0 15,-1-1 0-15,0-1 1 0,1 1-1 0,0 0 0 16,-1-1 0-16,1 0 0 0,0 0 0 15,0 1 0-15,-1-1 0 0,2-1 0 16,-2 0 0-16,1 2 0 0,1-1 0 16,-2 0 0-16,0-2 1 0,0 3-1 15,1 1 0-15,-1 1 0 0,-1-1 0 16,0 0 0-16,1 1 0 0,-1 0 0 16,1 0 1-16,1-1-1 0,-1 0 0 15,1 0 0-15,-1 0 0 0,2 0 0 0,-2 0 0 16,2 0 0-16,-3-2 0 0,2 2 0 15,-1 1 0-15,2-2 0 16,-2 1 0-16,1 0 1 0,0-1-1 0,-1 0 0 16,0 0 0-16,0 1 0 0,-1 0 0 15,2 0 0-15,-2-2 0 0,0 1 0 16,0 1 0-16,1-1 0 0,-1-1 0 16,1 0 0-16,0-1 0 0,-1 1 0 15,3-1 0-15,-3-1 0 0,0 1 0 16,0-2 0-16,0 1 0 0,0-1 0 15,0 0 0-15,1 2 0 0,-1 0 0 0,1-2 0 16,-1 2 0-16,1-2 1 0,1 1-1 16,-1 2 0-16,-2-5 0 0,2 4 0 15,-2-1 0-15,2 0 1 0,-2-2-1 16,-1 1 0-16,1-1 1 0,1 1-1 16,0-2 1-16,0 4 0 0,0-2-1 15,0 0 1-15,0 0 0 0,0 0 0 16,0 0-1-16,0 0 1 0,0-2-1 15,1 1 1-15,-1 2-1 0,0-1 0 16,0 2 0-16,0-1 0 0,2-1 0 16,-4 1 0-16,4 0 0 0,-2-1 0 0,1 0 0 15,-1 0 0-15,0 2 0 0,0-2 0 16,1 1 0-16,-1-1 0 0,1 0 0 16,-1 0 0-16,0 1 0 0,0-1 0 15,1-1 1-15,-1 1-1 0,0 1 0 16,2-1 0-16,-1 1 0 0,-1-1 0 15,1 0 0-15,-1 0 0 0,1 0 0 0,-1 0 0 16,0-1 0-16,2 2 0 0,-2-1 0 16,1 1 0-16,-1-1 0 0,0 0 0 15,1-1 0-15,-1 1 0 0,0 0 1 16,0 0-1-16,0-1 0 0,0 1 0 16,0 0 0-16,0-1 0 0,0 1 1 15,0 0-1-15,0-1 0 0,0 1 1 16,0 0-1-16,0 0 0 0,-1 1 0 15,1-1 0-15,1 0 0 0,-1 0 0 16,0 0 0-16,0 0 0 0,0 0 0 16,0 0 0-16,0 0 0 0,-1 0 0 0,2 0 0 15,-1 0 0-15,0 0 0 0,-2 1 0 16,2-1 0-16,0 0 0 0,1 0 0 16,-1 0 0-16,0 0 0 0,1 0 0 15,1-1 0-15,0 2 0 0,-1-2 0 16,0 2 0-16,-1-1 1 0,1 0-1 15,-1 1 0-15,2-2 0 0,-2 1 0 16,0 0 0-16,0 0 0 0,0 0 0 0,0 0 0 16,1-1 0-16,0 1 0 0,-1 0 0 15,1 0 0-15,1 0 0 0,-1 0 0 16,0-1 0-16,0 1 1 0,0-2-2 16,-1 2 2-16,2-1-1 0,-1 1 0 15,0-1 0-15,0 0 0 0,1 1 0 16,-1-2 0-16,0 1 0 0,0 0 0 15,0 1 1-15,1-1-1 0,-2 0 0 16,1 1 0-16,-1 0 0 0,1 0 0 0,-2-2 0 16,1 2 0-16,1 0 0 15,-1 0 0-15,0 0 0 0,0 0 0 0,0 2 0 16,0-2 0-16,1 0 0 0,-1 1 1 16,-1-1-1-16,1 1 0 0,-1-2 0 15,1 0 0-15,0 2 0 0,0-2 0 16,0 1-3-16,0-2-5 0,0 2-7 15,1 0-5-15,0 2-8 0,1-4-16 0,-1 2-112 16,-2-1-115-16,-1 0-279 0</inkml:trace>
  <inkml:trace contextRef="#ctx1" brushRef="#br3" timeOffset="198411.1309">20903 6136 171 0,'-1'5'30'15,"-1"-1"-9"-15,-2 1-50 0,0 0-34 16,3-1-66-16</inkml:trace>
  <inkml:trace contextRef="#ctx1" brushRef="#br3" timeOffset="201109.0887">20868 6219 60 0,'1'0'19'16,"0"2"3"-16,0-2-5 0,1 2-1 15,-2-1 1-15,1-1 4 0,-1 0 12 16,0 0 11-16,0 0 8 0,-1 1 8 15,-1 0 5-15,0 1 2 0,0-2-1 16,-1 2-11-16,-1-1-11 0,2 2-8 16,-2-2-8-16,2-1-4 0,1 2-5 0,-1 0-3 15,1-1-3-15,0-1-3 0,0 1-3 16,1-1 0-16,0 1-2 0,0-1-1 16,0-1-1-16,0 1 1 0,1-1 0 15,0 0 1-15,2-1-1 0,0-1 0 16,1-1 0-16,0-1 0 0,1 0-2 15,-2-1 1-15,2 1-1 0,-1-1-1 0,-1 1 0 16,0 1 1-16,1 1-1 0,1-2 0 16,-2 1 1-16,3-2-1 0,0 1 1 15,1-1-1-15,0 0 0 0,1 0 0 16,0 0 1-16,-1 0-2 0,1-1 1 16,-1 3-1-16,0-3 1 0,1 2-1 15,-1-1 1-15,0 1-1 0,-1 1 0 16,2-3 0-16,-1 3 1 0,-1-1-1 15,2 0 0-15,-1 0 0 0,0-1 0 16,1 0 0-16,-2 1 1 0,-1-1-1 0,0-1 0 16,1 1 0-16,-3 0 0 0,2 0 1 15,-1 1-1-15,1-2 0 0,0 1 0 16,0 0 0-16,-2-1 0 0,1 1 0 16,1 1 0-16,0-2 1 0,0 1-1 15,-2-1 0-15,1-2 0 0,0 2 0 16,-1-2 0-16,1-1 0 0,0 2 0 15,-1-1 0-15,1 2 0 0,0-2 0 0,1 1 0 16,-2 0 0-16,1 2 0 0,2-1-1 16,-2-1 1-16,-1 1 0 0,2 2 0 15,-2-1-1-15,2 1 1 0,-2 0-1 16,1 0 1-16,0-1 0 0,1 0-1 16,-2-1 1-16,2-1 0 0,1 1 0 15,-1-1 0-15,1-1 0 0,-1 0 0 16,1 1 0-16,1 0 0 0,0 1 0 15,0-3 0-15,1 1 0 16,0-1 0-16,1-1 1 0,-1 0-1 0,1 1 0 0,-2 0 0 16,-1 4 0-16,0 0 0 0,-1 1 0 15,1 1 0-15,-1 1 0 0,0-2 0 16,0 0 0-16,1 0 0 0,4 0 0 16,-4 0 0-16,2 0 0 0,-2-1 0 15,1-1 0-15,0-1 0 0,1 0 0 16,-5-1 0-16,6 1 0 0,0-1 0 15,0-1 0-15,2 2 0 0,0 0 0 0,0 0 0 16,0-1 0-16,-1 1 0 0,0-1 0 16,-1 2 0-16,2-1 0 0,-2 0 0 15,1 0 0-15,0 1 0 0,-1-2 0 16,0 1 0-16,0-2 0 0,0 2 0 16,-1-2 0-16,0 1 0 0,0 1 0 15,-1-1 0-15,3 2 0 0,-2-2 0 16,-1 2 0-16,-1-1 0 0,-1 2 0 15,1 0 0-15,-1 0 0 0,-1 0 0 16,1 1 1-16,-1-1-1 0,0 1 0 16,0-1 0-16,1-2 0 0,0 0 0 15,-2-1-1-15,2 1 1 0,1-1 1 0,0-1-1 16,1 3 0-16,-3 0 0 0,3 1 0 16,-1-2 0-16,0 1 0 0,0 1 0 15,0-2 0-15,0 0 0 0,3 0 0 16,-2 2 0-16,2-1 0 0,-2 1 0 15,0 1 0-15,0 0 0 0,-1 0 0 0,0 1 0 16,-3 1 0-16,4-1 0 0,-3 0 0 16,3 0 0-16,-1 0 0 0,1-1 0 15,2 1 0-15,-2-1 0 0,-1 1 0 16,0-1 0-16,0 0 0 0,0 0 0 16,-2 1 0-16,-1-1 0 0,-1 2 1 15,2-2-1-15,1-4 0 0,-2 4 0 16,2 2 0-16,0-2 0 0,0 0 0 15,0 0 0-15,1 0 0 0,0 4 0 16,2-5 0-16,-1-1 0 0,0 0 0 16,3 0 0-16,-1-2 0 0,0 1 0 0,1-1 0 15,0-1 0-15,1 0 0 0,-1 2 0 16,0-1 0-16,-1-1 0 0,-1 2 0 16,-1-1 0-16,0 1 0 0,0 0 0 15,-1 1 0-15,1 1 0 0,0 0 0 16,1-2 0-16,-2 1 0 0,1 1 0 15,1-1 0-15,0 1 0 0,0-2 0 0,-1 1 0 16,1 1 0-16,0 0 0 0,0-2 0 16,1 2 0-16,-2 1 0 0,1-2 0 15,-1 2 0-15,0-1 0 0,-1 0 0 16,1-2 0-16,-1 2 0 0,-1 0 0 16,-1 1 0-16,1-1 0 0,-1 0 0 15,0 1 1-15,1 1-1 0,0 1 0 16,1-2 0-16,1 0 0 0,0 1 0 15,2-2 0-15,0 0 0 0,-1-1 0 16,1-1 0-16,-1 1 0 0,0 0 0 16,0-1 0-16,1 2 0 0,-1 0 0 15,0 2 0-15,0-1 0 0,0 2 0 0,-2-1 0 16,0 2 0-16,-1-2 0 0,-2 0 0 16,2 1 0-16,0-2 0 0,0 1 0 15,1-1 0-15,0-1 0 0,2 1 0 16,0 0 0-16,1-1 0 0,-1 0 0 15,2 0 0-15,1 0 0 0,-1-2 0 16,1 2 0-16,1 0 0 0,-1 0 0 16,2 1 0-16,-2-1 0 0,0 1 0 0,0 1 0 15,0-1 0-15,0 1 0 0,-1-1 1 16,-2-1-1-16,1 1 0 0,-1-1 0 16,1-1 0-16,-2 1 0 0,1 0 1 15,0-1-1-15,1 1 0 0,-2 0 0 16,2-1 0-16,-1 1 1 0,0 0-1 15,-1-1 0-15,0 2 1 0,1-1-1 16,-2 1 1-16,0-1 0 0,0 2 0 16,0 0-1-16,1 0 1 0,1 1-1 15,0-1 0-15,1 1 0 0,-2-1 1 0,2-1-1 16,-2 1 0-16,1 1 0 0,-2-1 0 16,0 0 1-16,1 1-1 0,-1 0 0 15,2 0 1-15,0-1-1 0,1 0 0 16,-1 1 1-16,1-2-1 0,-1-1 0 15,1-1 0-15,1 1 1 0,0 0-1 16,2 3 1-16,-1-4-1 0,1 1 0 0,2 0 1 16,-2 0-1-16,0 0 1 0,0 0-1 15,-2-3 0-15,2 3 1 0,-1 1-1 16,2 2 1-16,-3-1-1 0,-1 0 1 16,0 2-1-16,-1-1 1 0,0 1-1 15,-1-2 1-15,-3 0-1 0,3 2 1 16,1-2 0-16,-1 1-1 0,0 0 1 15,2 0-1-15,-1-1 1 0,1-1 0 16,0 0 0-16,-2 0-1 0,3 0 1 16,-2-2 0-16,1 1 0 0,1-2 0 15,-2 4 0-15,1-3 0 0,-1 3 0 16,1 1 0-16,0-1-1 0,-2 3 1 0,1 0-1 16,1-1 0-16,1 0 1 0,-2 0-1 15,1-1 0-15,1 1 0 0,-2 1 1 16,2-2-1-16,-3 1 1 0,1-1-1 15,0 1 1-15,1-1 0 0,1 2 0 0,-2-2 0 16,1 1 0-16,1 0 0 0,-2-1 0 16,2 1 0-16,0 0 0 15,1-2 0-15,0 1 1 0,2-1-1 0,1 0 0 16,-3-2 0-16,5 2 0 0,0 2 0 16,-2-2 1-16,4 1-1 0,-2 1 0 15,-1 0 0-15,5 0 0 0,-5 0 0 16,-1-1 0-16,-1-3 0 0,-1 4 0 15,-1-2 0-15,1 1 0 0,-2 0-1 16,0-1 1-16,0 2 0 0,2 2-1 16,-4-4 1-16,2 2-1 0,-2-3 1 15,0 2-1-15,0 2 1 0,-1-1-1 0,1 2 0 16,-1-1 0-16,1-1 1 0,1 4-1 16,-2-5 0-16,0 2 0 0,-2-5 1 15,1 3-1-15,1 2 0 0,-1 0 0 16,-1 0 0-16,1-1 0 0,0 2 0 15,2 4 0-15,-1-4 0 0,0-1 1 16,-2 0-1-16,2-1 0 0,-1 0 0 0,2 0 0 16,-1 2 0-16,-1-3 0 0,0 3 0 15,3 0 0-15,-3 0 1 0,1 0-1 16,1 0 0-16,-1 0 1 0,3 0-1 16,0-1 0-16,-2 1 1 0,3 0-1 15,0-1 1-15,1 1-1 0,1-2 1 16,-1 2-1-16,0 0 0 0,0 0 1 15,1-1-1-15,-1 2 1 0,0-3 0 16,-1 1-1-16,-1-1 1 0,0 0 0 16,0 0 0-16,-2-1 0 0,0 1 0 15,-1 0-1-15,0 0 1 0,-1 1 0 0,0 0-1 16,-1-1 1-16,0 2-1 0,-1 2 1 16,0-2-1-16,-1 1 1 0,0-1-1 15,0 2 1-15,0-2-1 0,1 0 0 16,-1 0 1-16,1 0-1 0,2-1 0 15,-1 1 0-15,2-2 0 0,1 0 0 16,-1 1 1-16,3-1-1 0,0-1 1 0,1 1-1 16,-2-1 1-16,1 2-1 0,-2-1 1 15,-1 0-1-15,-1 0 0 0,-1 1 0 16,-1 1 1-16,-1-1-1 0,2-1 1 16,1 2-1-16,-1-1 1 0,0 0 0 15,1 1-1-15,-1-3 1 0,0 1-1 16,-3 1 0-16,1 0 0 0,-1 1 1 15,0 0-1-15,-1 0 1 0,0 1 0 16,-1 0 0-16,0 0 0 0,0 0 0 0,0 1-3 16,-1 0-4-16,0 1-7 0,1 0-16 15,-2-2-115-15,0-1-114 16,-1-3-289-16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333.61829" units="1/cm"/>
          <inkml:channelProperty channel="Y" name="resolution" value="1777.91638" units="1/cm"/>
          <inkml:channelProperty channel="F" name="resolution" value="0.00051" units="1/dev"/>
          <inkml:channelProperty channel="T" name="resolution" value="1" units="1/dev"/>
        </inkml:channelProperties>
      </inkml:inkSource>
      <inkml:timestamp xml:id="ts0" timeString="2019-11-12T14:54:44.7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8698 14206 14 0,'13'3'25'0,"2"-6"-4"16,7 3-2-16,6 0-3 15,3-4-2-15,7 4-2 16,-5 0-3 0,1 0-2-16,-5 0 0 15,-2 4-1-15,-11-4-1 16,0 0 1-16,-16 0 0 15,11 3 0-15,-11-3-1 16,0 0 0-16,0 0-2 16,0 0-2-16,0 0-9 15,0 0-30-15,0 0-1 0,0 0 0 16,-14-7-1-16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3:55:15.74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6117 6318 453 0,'-5'-6'101'0,"0"-3"1"0,2 2-73 16,-2 1-17-16,0-1-4 0,1 2-3 0,-2 0-2 16,-2 0-2-16,-1 1-1 0,-1-2 0 15,-1 1-1-15,-2 0 1 0,-2 2 1 16,-2 1 2-16,-1 1 1 0,-5 0 2 16,-2 1 2-16,-6 2 1 0,-3 2 1 0,-3 2 0 15,-3 4-1-15,-3 5-1 16,0-1 0-16,0 8-1 0,4 3 1 0,3 3 0 15,4 4 1-15,4 2 1 0,5 3 0 16,5 2 0-16,3 3 0 0,3 0-1 16,2-1 0-16,3 2 0 0,5 0-1 15,2 0 1-15,9 3-1 0,1 0 0 16,8-2 0-16,8-1-1 0,7-4 0 16,6-6 0-16,9-6-2 0,6-5 0 15,7-10-1-15,3-4-1 0,2-11-1 16,1-6 0-16,1-8-1 0,-1-7 0 15,-2-9 0-15,-4-4 0 0,-2-6 0 16,-5 0 1-16,-5-5 2 0,-5 1 3 0,-9 0 3 16,-6-1 2-16,-9-7 1 0,-6 0 1 15,-8-4-1-15,-7-1-1 0,-10 2-2 16,-6 0-4-16,-12 3-2 0,-11 10-2 16,-10 10-2-16,-14 11-3 0,-8 11-7 15,-7 11-8-15,-12 13-13 0,-5 12-16 16,-3 8-108-16,2 8-117 0,3 13-276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3:55:33.159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FF00"/>
    </inkml:brush>
    <inkml:brush xml:id="br3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22416 2024 409 0,'3'-15'100'16,"-11"3"2"-16,-5-6-34 0,-7 4-49 16,-4-2-4-16,-6 4 0 0,-2-4 1 15,-2-1-1-15,-4-1 1 0,-5 4-1 16,-2 0 1-16,-5 1 0 0,-3 0-3 16,-2 0-1-16,-5-2-2 0,0 1-3 15,-3 1-1-15,-3 4-3 0,-4 2-1 16,-4 4-1-16,-6 4 0 0,-1 6 0 15,-3 6-1-15,-11 1 1 0,1 7-1 16,0 1 1-16,-2 6-1 0,-1 7 1 0,-4 0 0 16,-2 4 1-16,5 2 1 0,1 2 2 15,6 1 1-15,2 2 0 0,1 0 1 16,8 0-1-16,10 2 1 0,9 1-2 16,6 2-1-16,7-3-1 0,7 0 0 15,9-2-1-15,9-1-1 0,7-3 0 0,8 4-1 16,8-1 1-16,8 5-1 0,10 1 1 15,9 0-1-15,10 2 1 0,8-2-1 16,6-3 0-16,8-5 1 0,9-9 0 16,6-3-1-16,12-3 0 0,7-4 1 15,3-7-1-15,8-2 0 0,7-3 0 16,8-1 0-16,1-3 1 0,0-5-1 16,4-1 0-16,7-1 0 0,-2-1 0 15,-2-1 0-15,3-2 0 0,1 0 0 16,-3-5 0-16,0-2 0 0,-2-1 0 15,1 0 0-15,-2-1 0 0,-5-4 0 16,-2-2 0-16,2 2 0 0,-4-4 0 0,-4-3 0 16,-7-4 1-16,-2-5-1 0,-2-2 0 15,-5-4 0-15,-9-1 0 0,-5-4 1 16,-4-2-1-16,-5 2 0 0,-7 0 1 16,-8 0-1-16,-8 1 1 0,-5-2-1 15,-7 0 0-15,-7 0 1 0,-11-3-1 0,-8 1 1 16,-11-2-1-16,-10 0 1 0,-8 1 0 15,-7 1 0-15,-12 3 0 0,-5 2 0 16,-11-2 1-16,-8 1 1 0,-11 1 1 16,-10-1 1-16,-9-1 3 0,-10 1 3 15,-11 1 1-15,-9 3 2 0,-10 1 0 16,-6 6 1-16,-10 3-1 0,-4 6-1 16,-12 3-2-16,-2 8-3 0,-4 3-1 15,-8 6-2-15,-3 4-1 0,1 8-4 16,-7 7-5-16,3 6-8 0,-1 6-6 0,-4 9-7 15,5 6-14-15,0 10 85 0,-5 4-203 16,5 6-123-16,-9 5-332 0</inkml:trace>
  <inkml:trace contextRef="#ctx0" brushRef="#br0" timeOffset="3446.0307">14537 4182 251 0,'2'-4'65'16,"-2"-1"2"-16,0-2-33 0,1 0-14 15,0 0-5-15,0 0-3 0,2-3-6 16,-1 1-3-16,-1-1-2 0,2-1-1 0,-2-2 0 16,0 0 0-16,2 0 1 0,-2-1 4 15,1 1 6-15,0 0 6 0,-1 1 6 16,0 1 4-16,0 1 3 0,1 2 1 16,-2 2 0-16,0 1-5 0,1 1-4 15,-1 3-4-15,0-2 0 0,0 2-2 16,0 1 1-16,1 0-2 0,-2 0 1 15,1 3 0-15,0-1 0 0,0 4 0 16,1 1-3-16,-1 4 0 0,-1 3-2 0,0 3-2 16,-2 4-2-16,2 1-1 0,-3 5-1 15,-1 4 1-15,-1 3 1 0,0 6 1 16,-1 8 3-16,-1 7 2 0,0 4 0 16,-1 5 1-16,-1 3-1 0,3 4-1 15,-5 1-2-15,0 1-1 0,-1-2-2 16,0-2-1-16,-1 0-2 0,2-4 0 15,-3-3-1-15,3-4 0 0,0-7 0 16,0-2-1-16,1-2 0 0,0-4 0 0,3-3-1 16,3-2 0-16,0-2 0 0,3-6-1 15,2-3 0-15,-1-3-2 0,2-7-7 16,-1 0-8-16,0-7-7 0,1-4-14 16,2-2-4-16,-2-3-110 0,1-5-109 15,2-3-258-15</inkml:trace>
  <inkml:trace contextRef="#ctx0" brushRef="#br0" timeOffset="4974.9602">14461 5064 439 0,'-2'0'114'0,"-2"0"4"15,-1-1-53-15,5 2-23 0,0-2-10 16,0-2-5-16,2 2-5 0,1 0-4 16,2-2-2-16,3 2-1 0,-2-3 0 0,3 3 1 15,1 1 0-15,0-1 0 0,2 2 0 16,-1 3-1-16,3 1 1 0,-2 1 0 16,3 1-1-16,-2 2 0 0,3 4-1 15,-1-1-1-15,-3 1-1 0,-1-1-2 16,-2 3-2-16,-1 1-3 0,0 1 0 15,-1 1-2-15,0 3-1 0,-1 2 0 16,1 2-1-16,-1 2 0 0,-3-2 0 16,1 1-1-16,-3 1 1 0,-1-2 0 0,-1 0-1 15,-1-1 0-15,-2-2 1 0,-2-3-1 16,-2 0 0-16,2-2-2 0,-1-4-1 16,1-2-4-16,0-5-2 0,1 0-6 15,1-4-7-15,2-4-7 0,1-2-7 16,-1-5-13-16,2-2-108 0,0-1-113 15,0-7-274-15</inkml:trace>
  <inkml:trace contextRef="#ctx0" brushRef="#br0" timeOffset="5391.851">14736 4891 530 0,'-9'1'129'0,"-3"4"3"0,1 4-73 15,-1 3-24-15,3 6-8 0,2 3-5 16,1 3-5-16,2 1-5 0,2 2-3 15,4-1 0-15,4 0-1 0,1-4 0 16,6 0 2-16,1-5-1 0,5-2 0 16,2-4 1-16,-1-5 0 0,1-4 0 15,0-3 1-15,-1-4 0 0,-1-4 2 16,0-3 2-16,-2-2 0 0,-2-2 0 16,-3-3-1-16,-2-2-1 0,-6-1-2 15,-4-3-2-15,-3 0-4 0,-5 2 0 0,-3-2-3 16,-1 5-2-16,-3 2-4 0,2 5-7 15,-3 7-8-15,-1 5-10 0,0 5-8 16,1 8-8-16,4 2-12 0,-1 3-96 16,4 2-7-16,0 0-88 0,4 2-182 15</inkml:trace>
  <inkml:trace contextRef="#ctx0" brushRef="#br0" timeOffset="5656.1415">14736 5097 582 0,'-5'-4'148'0,"0"-2"5"15,1 0-72-15,3 4-28 0,4-2-9 16,0 3-4-16,2-1-7 0,1 0-5 16,0 1-2-16,2 1-3 0,0-4-3 0,1 0-2 15,1 1-3-15,1-2-3 16,0 1-3-16,1-1-1 0,0 0-3 0,0 3-1 15,0-2-1-15,0-1-2 0,-1 2-5 16,1-2-7-16,0 0-15 0,2 1-16 16,-2-2-15-16,0 2-56 0,-3-1-74 15,-3 2-119-15,-2 0-253 0</inkml:trace>
  <inkml:trace contextRef="#ctx0" brushRef="#br0" timeOffset="8576.8288">16374 5622 484 0,'0'-1'118'0,"1"0"3"15,-2 0-66-15,1-1-20 0,-2 1-5 16,2 1-3-16,-1-1-5 0,1 0-2 16,-4-2-2-16,3 2-2 0,1-1-1 0,-1-1-1 15,0 1 0-15,1-2-1 0,-1-2-1 16,3 1-1-16,-3-2 1 0,1-1-2 15,0-3-1-15,0 0-2 0,0-1-1 16,0-3-1-16,-1 1-1 0,1-3-1 16,-2-2 0-16,1 0-1 0,-1-2-1 15,0-1 0-15,1 2 0 0,-1-3 0 16,-2 0 0-16,2 1-1 0,-1-1 0 16,-1-1 1-16,2 1-1 0,-3-2 0 15,3 3 1-15,-3 1-1 0,-1-3 0 16,0 4 1-16,-1 1-1 0,1 1 0 15,-1-2 0-15,1-1 1 0,1 0-1 0,-2 0 0 16,0-5 1-16,0 2 0 0,-3-2-1 16,3 3 2-16,-2 1-1 0,0 1 1 15,0 4 1-15,0 1 0 0,2 1 0 16,1 1 1-16,-1-1 0 0,0 1-1 16,3 2 1-16,-1 1-1 0,0 3 0 15,1 1 0-15,2 3-1 0,-2 1-1 0,2 1 0 16,0 0-1-16,1 1-3 0,0 2-4 15,0 1-6-15,1 0-6 0,0 2-5 16,0-2-5-16,0 2-3 0,1 0-3 16,0-1 1-16,0 1 2 0,1-3 6 15,-1 3 5-15,0-3 4 0,0 0 4 16,-1 1 6-16,0-2 4 0,0 0 4 16,0-2 3-16,-1 0 5 0,0 1 3 15,1-1 4-15,-3 1 1 0,2 1 3 16,0 0-2-16,-2 1-1 0,2 3-2 0,-1 2-3 15,0 3-3-15,1 2-1 16,0 0-1-16,0 2 0 0,0 0 1 0,-1-2 2 16,1 0-1-16,0-4 2 0,-2-1 1 15,1-1 1-15,0-3 1 0,-2 1-1 16,-1-3-1-16,1-1-1 0,1-2-2 16,0-3-3-16,1-4-1 0,1-2-1 15,-1-3-2-15,4-2 0 0,-1-1 0 0,1-1 0 16,2 2-1-16,0 1 0 0,-1 4 0 15,2 1 0-15,0 5-1 0,1 1 1 16,-1 3-1-16,1 2 1 0,0 2-1 16,0 3 1-16,1-1 0 0,0 2-1 15,-1-1-1-15,1 0-5 0,3-3-7 16,0-2-8-16,1 0-8 0,2-2-9 16,1-3-14-16,-1-3-35 0,-2 0-71 15,-1 0-99-15,-2 1-229 0</inkml:trace>
  <inkml:trace contextRef="#ctx0" brushRef="#br0" timeOffset="9240.4684">16175 4315 455 0,'-2'-7'118'0,"0"-3"6"0,1 0-37 16,0 3-48-16,1 0-7 0,0-1-3 15,0 4-3-15,1-3-3 0,-1 2-2 16,0 3-3-16,0-2-1 0,1 1-1 16,1 0-1-16,-2 1 0 0,1 2-2 15,-1 0-1-15,0-1-1 0,1 1-1 16,-1 0-1-16,0 0 0 0,0 0-1 15,0 0 0-15,0 0 0 0,0 0 0 16,0 0-1-16,0 0 1 0,1-2-1 16,-1 1 0-16,0 0 0 0,2 0-1 0,-1 1 0 15,-1-2 1-15,0 2-1 0,0 3 0 16,0 1 1-16,0 2 0 0,0 6 0 16,0 4 0-16,0 3-2 0,0 4 1 15,1 2-2-15,1 3-1 0,2-1-1 16,1-2 0-16,2-3-1 0,2-3 0 0,1-4 1 15,2-1-1-15,0-6 0 0,3-4 0 16,1-7 0-16,0-3 1 0,1-5-1 16,0-3 2-16,-2-7-1 15,-2-2 1-15,0-1-1 0,-6 0 1 0,-1-2-1 16,-4 3 1-16,1 4-1 0,-3 2 0 16,-1 6-1-16,-1 3 1 0,0 3 0 15,1 7 0-15,-2 6-1 0,2 1 1 16,2 5-1-16,1 2 0 0,2 1-1 15,4 1 1-15,4 1 0 0,4-5 0 0,5 0-1 16,2-6 0-16,3-2 1 0,0-4-1 16,0-6 0-16,0-5 1 0,-4-2-1 15,-2-7 1-15,-2-3-1 0,-3-2 1 16,-2-3 0-16,-3-4 0 0,-4-1-1 16,-1-1 1-16,-2-1-1 0,-5-1-2 15,-1-2-5-15,-1 4-5 0,-2 5-11 16,0 2-13-16,0 5-12 0,-2 5-16 0,2 9 47 15,-1 5-162-15,2 4-125 0,-2 5-306 16</inkml:trace>
  <inkml:trace contextRef="#ctx0" brushRef="#br0" timeOffset="10759.1649">16620 5542 304 0,'-1'-4'62'0,"-1"1"0"0,1-3-57 15,0 1-1-15,1 1 9 0,0-1 11 16,-1-2 9-16,-1 1 8 0,2-1 7 16,-1 2 7-16,0 0 3 0,0 2-5 15,-2-1-5-15,1 4-7 0,-1 1-5 16,-2 3-5-16,1 4-4 0,-3 3-5 15,0 5-4-15,-1 4-3 0,0 1-2 16,1 2-1-16,2 1-2 0,1 2 0 16,4-1 0-16,3-4 1 0,2-2-1 15,3-3 0-15,3-2 0 0,1-7 1 0,2-5-1 16,2-7 0-16,0-4 1 0,1-5 2 16,0-5 3-16,0-5 1 0,0-3 0 15,-4-6 0-15,-5 1-2 0,-3-1-3 16,-6 0-3-16,-6 3-3 0,-6 0-2 15,-1 7-5-15,-5 7-10 0,-2 6-18 16,-1 9-15-16,0 6-23 0,-2 7-114 16,-3 4-134-16,-3 4-300 0</inkml:trace>
  <inkml:trace contextRef="#ctx0" brushRef="#br0" timeOffset="12028.2307">16470 5938 608 0,'0'-15'141'0,"0"0"2"0,3 1-98 0,0 3-15 16,2-1-7-16,3 3-5 0,-1 2-4 15,0 2-5-15,0 2-2 0,-3 0-1 16,3 2-2-16,-1 1-1 0,-3 1 0 15,1 2-1-15,0 0 0 0,-2 2 0 16,1 2-1-16,-2 1 1 0,-2 2-1 16,-1 2 0-16,-1 1 0 0,-1 3 0 0,-2 1 0 15,-1 1 0-15,-2-1-1 0,0 0 1 16,0-1 0-16,0 0 0 0,0-4 2 16,1 0 2-16,2-2 0 0,3 0 0 15,1-2 1-15,1 0-1 0,3-2-1 16,4-1-1-16,0-2-2 0,3 0-1 15,1-1-2-15,2-2-3 0,1 0-6 16,3 0-7-16,-3-3-5 0,1-1-8 0,0 0-11 16,-1-1-6-16,-1 2 21 0,0-2-121 15,-4 0-101-15,1 1-255 16</inkml:trace>
  <inkml:trace contextRef="#ctx0" brushRef="#br0" timeOffset="12246.0271">16652 6028 562 0,'-2'-4'135'15,"2"-1"5"-15,2 0-80 0,-2-1-20 16,2-1-6-16,2 0-5 0,2-1-4 16,0-2-5-16,1 2-3 0,3-2-4 15,1 1-2-15,0 2-4 0,1 1-3 0,2 5 0 16,-3 2-2-16,1 3-1 0,0 3 1 16,1 3-2-16,-1 2 1 0,-1 3 0 15,-1-3-2-15,0 1-2 0,-3 3-4 16,-2-1-6-16,-3-1-8 0,-2-1-9 15,0-1-13-15,-1 1 58 0,-3-2-170 16,-3-3-118-16,-2 2-303 0</inkml:trace>
  <inkml:trace contextRef="#ctx0" brushRef="#br0" timeOffset="12426.598">16688 5947 585 0,'-3'7'135'0,"-2"4"1"0,0 4-89 16,1 5-23-16,2 3-10 0,-2 5-5 16,3-2-5-16,0 1-6 0,-1 1-14 15,2 0-120-15,2-1-115 0,3 0-297 0</inkml:trace>
  <inkml:trace contextRef="#ctx0" brushRef="#br0" timeOffset="14015.111">19038 9138 450 0,'-4'-16'115'16,"-3"1"6"-16,-3 2-60 0,1 3-18 15,-2 0-4-15,0 4-3 0,0 2-4 16,-1 4-6-16,1 4-5 0,0 5-1 15,1 5-2-15,0 7-2 0,2 4-1 16,2 7-1-16,2-2-2 0,4 4 0 16,5 0-2-16,3-5-2 0,7-2-2 15,5-5 0-15,3-9-2 0,4-2 0 16,1-7-2-16,0-5 1 0,1-6-1 16,-4-7 1-16,-1-3-1 0,-2-6 0 15,-4-3 0-15,-2-2-1 0,-3-2 1 0,-2 0-1 16,-5 0 0-16,-4 0 0 0,-6 4 0 15,-5 1-2-15,-3 6-5 0,-4 5-9 16,-3 8-9-16,-1 6-12 0,-1 8 49 16,0 4-172-16,2 7-126 0,0 5-313 15</inkml:trace>
  <inkml:trace contextRef="#ctx0" brushRef="#br0" timeOffset="15155.4615">24633 9257 276 0,'10'-8'68'0,"-1"2"6"0,-1-1-43 16,-1 1-8-16,1 0-2 0,-2 1 0 15,1 0-3-15,-1 4-7 0,2-2-8 16,-2 1-9-16,1 1-12 0,2-1-14 0,-1 2-8 16,-1-1-9-16,-1 1-4 0,-1 0 0 15,-2 0 6-15,1 0 20 0,-3 0 23 16,-1 0 22-16,-1 1 26 0,0 1 18 15,-2-2 10-15,1 1 7 0,-3 0-2 16,1-1-6-16,1 0-10 0,-1 0-11 16,0-1-11-16,1 0-5 0,0-2-3 15,1 1-4-15,0-3-2 0,2 1-3 0,2-2-2 16,0 1-1-16,2-2-1 16,2-2-2-16,1 1 1 0,2-4-1 0,2 1 0 15,0-1 0-15,4 0-1 0,-1 1-2 16,1 1-1-16,-2 0-2 0,2 3-2 15,-3 2-2-15,1 3-2 0,-5 0-1 16,0 2 0-16,-2 4 0 0,-1 1-1 16,-2 1 0-16,-2 4 1 0,-1 2-1 15,-3 0 1-15,-2 4 0 0,-1 3-1 16,-4-2 1-16,-1 4-1 0,0-2 1 16,-1 1 0-16,1-2 0 0,0 1 0 0,2-2 0 15,2-1 0-15,3-3-1 0,2-2 0 16,2-1-1-16,1-1 0 0,4-5 0 15,2 1-1-15,3-2-1 0,0-3-5 16,2-1-7-16,1-1-10 0,3-3-8 16,1-1-9-16,-2-3-16 0,2-2-112 15,-1 0-118-15,0-3-280 0</inkml:trace>
  <inkml:trace contextRef="#ctx0" brushRef="#br0" timeOffset="15407.4154">25023 9156 537 0,'-5'-6'131'0,"1"-1"5"16,0-1-61-16,2 1-43 0,3 0-7 15,0-2-2-15,4 3-3 0,3 0-3 16,2 2-2-16,-1-1-2 0,5 2-2 0,0 1-2 16,1 2-1-16,2 0-2 15,0 3-2-15,-1 1 0 0,0 3-2 0,-1 0 0 16,-1 3 0-16,-3 1-1 0,-3 0-1 15,-3 1 1-15,-1 1-2 16,-4 1-7-16,-2 2-5 0,-2-1-6 0,-4 1-7 16,1-1-10-16,-3-2-8 0,0 1-107 15,-2-6-106-15,-3-1-261 0</inkml:trace>
  <inkml:trace contextRef="#ctx0" brushRef="#br0" timeOffset="15571.0149">25069 9113 617 0,'-7'9'136'0,"-3"2"1"0,0 5-105 15,-1 4-15-15,3 4-6 0,2 5-3 16,-2 3-9-16,2 4-19 0,0 4-117 16,0 3-116-16,2 5-293 0</inkml:trace>
  <inkml:trace contextRef="#ctx0" brushRef="#br0" timeOffset="17023.5222">20460 7751 323 0,'-6'4'63'0,"1"1"-2"0,2-1-62 16,2 2-12-16,2 2-3 0,-1 2-1 15,2 1 1-15,-1 0 2 0,-1 1 2 16,1-1 3-16,-1-1 5 0,1-1 3 15,-1-2 1-15,0-2 1 0,0 1-4 16,0-2-33-16,-2-1-13 0,-1-1-37 0,-1-4-84 16</inkml:trace>
  <inkml:trace contextRef="#ctx0" brushRef="#br0" timeOffset="17322.7205">20407 7810 292 0,'-2'-12'82'0,"-1"-3"5"15,0-1-30-15,1-1-16 0,0 0-4 16,2-3-3-16,-1 1-3 0,1-3-7 0,2 0-3 15,-1-2-2-15,2 2 0 0,-1-1-2 16,1 2 1-16,-1 2-1 0,1 3 1 16,-2 0 1-16,1 5 0 0,0 2-1 15,-2 4-2-15,1 4-1 0,0 2-1 16,-1 5-1-16,1 5-1 0,-1 5-2 16,0 6 0-16,-2 5 0 15,-2 4 0-15,-1 4-1 0,-1 2 0 0,0 5 1 16,0-2 0-16,0 3 0 0,1-1 0 15,0-1-1-15,2 0 0 0,0-3-2 16,-1-3-1-16,2-2-1 0,-1-3-2 16,0-2-1-16,-1-5 0 0,1-2-1 0,0-2 0 15,2-6 0-15,-1-1-1 0,2-3-1 16,3-4-5-16,0-3-9 0,1 1-9 16,2-3-12-16,0-2-73 0,-2 2-46 15,1 0-104-15,-3 3-219 0</inkml:trace>
  <inkml:trace contextRef="#ctx0" brushRef="#br0" timeOffset="17907.0718">20261 8854 311 0,'0'-21'98'16,"-1"0"8"-16,0 1-30 0,0 3-11 15,-2 5-5-15,1 1-5 0,-2 7-11 16,1 8-9-16,-2 6-5 0,1 7-4 15,-1 6-2-15,3 8-2 0,0 7-1 16,2 4-1-16,2-1-1 0,1 1 0 16,2-2-3-16,3-2-2 0,1-7-3 0,2-5-2 15,0-7-1-15,2-5-2 0,0-6 0 16,1-5-1-16,-1-6 1 0,1-7-1 16,-2-4 0-16,0-8 0 0,-1-5-1 15,-1-6 0-15,-4-5-2 0,-2-5 0 16,-4 0-1-16,-4-2-1 0,0-3 0 15,-3 4-4-15,0 2-2 0,-2 8-3 16,0 6-5-16,1 4-6 0,-1 12-5 16,-2 8-4-16,1 8-6 0,-3 10-7 0,0 6-4 15,-1 7-104-15,-1 5-102 0,2-2-255 16</inkml:trace>
  <inkml:trace contextRef="#ctx0" brushRef="#br0" timeOffset="18087.2296">20217 8927 550 0,'2'-5'131'0,"-2"0"4"0,1 3-84 16,2 0-10-16,1-1-3 0,1 1-3 0,2-2-3 15,3 2-5-15,0-1-3 0,1 2-5 16,2 0-5-16,1 2-5 0,2 0-4 16,0 0-10-16,-1 1-16 0,2-1-19 15,-1-1-119-15,-2-5-127 0,1 0-313 16</inkml:trace>
  <inkml:trace contextRef="#ctx0" brushRef="#br0" timeOffset="21725.6501">15803 4309 303 0,'5'-2'83'0,"-3"-3"6"15,-1 0-46-15,-2-1-3 0,1 0 1 16,1 0-1-16,-1 0-6 0,0-1-8 16,0 3-3-16,-1-3-2 0,1 4 0 15,0-1-1-15,-1-1-1 0,1 1 1 0,0 1-1 16,-1-1 1-16,-1 2-2 0,1-1 0 16,0 1-1-16,-1 1-2 0,-3 2-2 15,1 2 0-15,-1 2-2 0,-2 4-1 16,1 3 0-16,-2 3 0 0,2 2 0 15,0 1 1-15,2 1-1 16,1 2-1-16,3-2 0 0,1-3-3 0,3-1-1 16,0-3-1-16,3-3-2 0,0-3 1 15,3-5-1-15,-1-3 0 0,3-5 0 16,0-4 0-16,0-3 0 0,3-5 0 0,-3-4 0 16,0-1-1-16,-1 0 0 0,-2 0 1 15,-3-1 0-15,-2 3 0 0,-4 3 1 16,-2 3 2-16,-3 3 2 0,-1 4 1 15,-2 4 2-15,-1 5 1 0,1 3-1 16,-1 6 0-16,2 2-2 0,-1 2-1 16,3 0-2-16,2-1-2 0,0-1-1 15,2-1 0-15,1-4-1 0,1-1 0 16,-1-3 0-16,0 0-1 16,2-2 2-16,-2 0-1 0,1-4 0 0,-1 0 1 0,-1 0-1 15,1 1-9-15,-3 2-12 0,-2 3-14 16,-2 5-16-16,-5 8-121 0,-3 5-129 15,-1 2-305-15</inkml:trace>
  <inkml:trace contextRef="#ctx0" brushRef="#br0" timeOffset="23788.741">14349 5662 299 0,'-4'1'80'16,"0"0"2"-16,1-1-43 0,3-1-11 15,0-2-5-15,2-2-4 0,2 1-6 16,2-5-4-16,4-1 1 0,2-2 1 16,4-3 3-16,4-2 2 0,2-4 0 15,2-2 2-15,1-4-1 0,-1-1 0 0,2-2-1 16,0-1 0-16,-2-5-2 0,4-1-1 15,2 2 0-15,4-2-2 0,3 0 0 16,3 1-1-16,4-2-1 0,6 1-1 16,1-1 0-16,-2-4-1 0,-3 1-1 15,-1-2 0-15,1-1 0 0,-3 0-2 16,-3-2 0-16,1 1-1 0,1 4 0 0,4 1-1 16,1 1-1-16,0 2 0 15,-3 3-1-15,-5 2 1 0,-1 4-1 0,-6 0 1 16,-6 3-1-16,-5 4 0 0,-7 3 0 15,-1 2 1-15,-4 3-1 0,-1 1 1 16,-3 4-1-16,-2 2 1 0,-1 1-1 16,-2 1 1-16,-2 3-2 0,-1 0-5 15,-1 1-7-15,0 1-13 0,-1 1-101 16,-1 0-103-16,1 0-255 0</inkml:trace>
  <inkml:trace contextRef="#ctx0" brushRef="#br0" timeOffset="24191.5176">14610 4080 265 0,'3'-2'0'16,"0"-2"-38"-16,-2 0-188 0</inkml:trace>
  <inkml:trace contextRef="#ctx0" brushRef="#br0" timeOffset="25051.0609">14601 4091 430 0,'-4'-3'103'0,"1"0"3"0,-1-1-69 16,0 1-11-16,3-2-5 0,-1 1-5 15,2 3-6-15,-2-3-4 0,1 2 0 16,-2-3-1-16,3 2 1 0,-2 1 1 16,2 1 1-16,0 0 2 0,-1-1 0 15,1 2-1-15,1 2 1 0,1-2-1 16,-2 1-1-16,0-2-1 0,1 2-2 0,2 1 1 15,1-1-1-15,1 2 1 0,1-2-1 16,0 2 0-16,3 2 0 0,-2-3-1 16,2-1 0-16,-3 0 0 0,3 2-1 15,0-1 0-15,0 0 0 0,2-1-1 16,-1 0 0-16,1 3 1 0,1 1-1 16,-1-1 0-16,0 0 0 0,-1 2 0 15,2-1 1-15,3 1-1 0,1-1 0 16,-3-1 0-16,2-2 0 0,0 2-1 0,3-2 1 15,-3 2-1-15,1-1 0 0,1 0 1 16,1 0 0-16,2 0 0 0,1 1 1 16,-1 1 1-16,1 0 0 0,-2 1 0 15,0 1 1-15,-3 2 0 0,1-2 0 16,-1 2-1-16,0-3 1 0,0 0-1 16,2-2 1-16,1 1-2 0,-1-3 1 15,2 2-2-15,1 1 1 0,-1 0-1 0,2 1 0 16,-1 0-1-16,0 0 1 0,1 0 0 15,1-1 0-15,1 0 0 0,1-1 1 16,0-2-1-16,3 2 1 0,0-2-1 16,-2-1 1-16,-2 2-1 0,0-1 0 15,-5 2 0-15,-2 0 0 0,-2-1 1 16,-3 3-1-16,1 1 0 0,-4-3 1 16,2 1 0-16,-2-1 0 0,0 1 0 15,-1-1 0-15,0-2-1 0,-2 0 0 16,1 1-1-16,0-1 1 0,1 1-1 0,-1-2 0 15,-1 0 0-15,2 0 0 0,-2 2 1 16,0-2-1-16,-1 2 1 0,0-2 0 16,-1 1 0-16,1 0 1 0,-1 0-1 15,1-1 0-15,-1 0 0 0,-2 2 0 16,1-2 0-16,-2-1 0 0,1 1 0 16,1-1 0-16,-2 0-1 0,-1 2 0 15,1-2 1-15,0 0-1 0,-1 0 1 16,0-2 0-16,0 4 2 0,0-2 1 0,0 0 3 15,-1-2 2-15,1 2-1 0,-1 0 2 16,1 0 0-16,0-1-2 0,-1 1-2 16,1 0-2-16,0 0-2 0,-2 0 0 15,2-1-5-15,-1 0-12 0,0-2-17 16,0 0-13-16,-3-2-127 0,-3-3-133 16,1 0-323-16</inkml:trace>
  <inkml:trace contextRef="#ctx0" brushRef="#br1" timeOffset="29809.7205">14683 4034 389 0,'-7'-8'111'0,"-1"2"6"0,-1 0-42 16,1 2-15-16,2-1-13 0,-1 2-10 15,1 0-7-15,0 1-6 0,-1 2-4 0,1 0-3 16,-1 0-2-16,0 1-1 0,-1 2-2 16,2-1-1-16,-1-1 1 0,2 0 1 15,0 1 2-15,1-2 1 0,1 0 2 16,0 1 2-16,1-1 0 0,1 0 0 16,1 0-2-16,-2 0-2 0,2 1-4 15,0 0-2-15,3 1-1 0,-2-1-3 16,3 1 0-16,-1 1 0 0,2 0 1 15,1 0 1-15,2 2 1 0,0-3 0 16,2 3 0-16,0-2 2 0,3 1-1 0,3-1 1 16,0 1 0-16,4 0-1 0,-1-1 1 15,6 1-1-15,1-1-1 16,-2 1 0-16,-1 0-1 0,3 1-1 0,2-2-1 16,0 2 0-16,-1 0 0 0,2 0-1 15,0-3 0-15,0 2-1 0,1-2 0 16,-4 0 0-16,-2-2-1 0,-1 1 1 15,-4-1 0-15,-1 2 0 0,-1 1 0 16,-1-1 0-16,-1 2 0 0,-2 1 0 16,0 0 0-16,0 2 0 0,-1-1-1 0,0 0 0 15,0-1-1-15,0 1 0 0,0-2 0 16,1 1-1-16,-1-4 0 0,0 3 0 16,-1-2-1-16,0 2 0 0,0-2 1 15,0 1-1-15,2 2 0 0,1 0 0 16,1-2 0-16,0 2 0 0,1-1 1 15,2 1-1-15,0-1 0 0,-1-1 0 16,3 0 0-16,-3 0 0 0,0-3 1 16,0 3-1-16,-1-2 0 0,0 1 0 15,-1-2 0-15,-1 0 0 0,-1-1 0 0,0 1 0 16,-2 0 0-16,1 0 0 0,-1-1 0 16,-1 1 1-16,-1 0-1 0,-1 0 0 15,0 0 0-15,-2-1 0 0,-3 1 1 16,0 0-1-16,-2-1 0 0,-1 1 1 15,-1 0-1-15,0-2 0 0,-3 0 1 16,0 1-1-16,-1-2 0 0,1 1 1 16,-3-1-1-16,1-2 0 0,1 0 0 0,0 2 0 15,1-2 0-15,0 0 0 0,0 0 0 16,1 0 0-16,-1 2 0 0,0 0 0 16,-1-1 0-16,-1 2-1 0,0 0 0 15,0-2-1-15,-4-2 0 0,3 4-2 16,-3 1 0-16,0 0-2 0,-1 0-1 15,-2 1 0-15,-3 0-1 0,0 3 1 16,-5-4 1-16,-2 1 0 0,-4-5 2 16,1 5 0-16,-1-1 2 0,3 0 0 0,-1 0 1 15,1-2 0-15,0 2 0 0,4 2 1 16,-1-4-1-16,-1-1 1 0,-3 0 0 16,3 1 0-16,1-1 0 0,2 0 0 15,0 1 0-15,2 0 0 0,0-2 0 16,2 0 0-16,1-1 0 0,-2-1 0 15,0-1 0-15,0 1 0 0,-1-1 0 16,-2 1 0-16,0 1 0 0,-1 0 0 0,-1 0 0 16,0 1 0-16,1 0 0 0,2 2 0 15,1-1 1-15,3 1-1 0,0 1 0 16,2 0 0-16,0 0 0 0,-1 1 0 16,2-1 1-16,-1 0-1 0,1 0 0 15,-1-1 0-15,1 0 1 0,1-1-2 16,0 0 2-16,2 2-1 0,0 0 0 15,0-2 1-15,3 5-1 0,-1-1 1 16,1-1 0-16,0 1-1 0,1 0 1 16,1-1 0-16,-1 1 0 0,1-2 0 15,1 2 0-15,1-1-1 0,1 1 1 16,-1 0 0-16,-1-1 0 0,2 1 0 0,0 0 0 16,0-1 0-16,0 1-1 0,0 1 1 15,2 0-1-15,0 0 0 0,2 1 0 16,-1 0 1-16,2 1-1 0,3-1 0 15,0 0 1-15,3 5-1 0,1-1 1 16,4 0 0-16,3 1 0 0,0-1 1 16,2 2 1-16,2-2-1 0,1-3 1 15,1 2 1-15,4 0-1 0,-2-1 0 0,1 1 0 16,2 0-1-16,0 1 0 0,-2-1 0 16,-1 0-1-16,-3 1 1 0,0 0 0 15,-1 0-1-15,0 0 0 0,-2 2 0 16,1 1 0-16,0 1 0 0,1-1-1 15,-2 0 1-15,0 0 0 0,0 0-1 16,2-2 1-16,-1 0 0 0,1-1 0 16,0 1 1-16,-1-1-1 0,1 1 1 15,-2-2-1-15,-2 0 1 0,-2-1 0 16,-2-1-1-16,-1 1 0 0,-5-2 1 0,0 0-1 16,-3 1 0-16,0 1 0 0,-2-2-1 15,0 1 1-15,-1-2-1 0,0 0 1 16,0 2-1-16,-1-3 1 0,0 0-1 15,0-2 0-15,0 4 1 0,0-2 0 16,1 2-1-16,-1-2 1 0,0 0 0 16,1 0-1-16,-1 1 1 0,1-1 0 0,-2 0 0 15,2 0 0-15,-1 2 1 0,2-1-1 16,-1 1 1-16,0 0-1 0,0-2 1 16,1 1 0-16,0 0-1 0,-1-1 1 15,1 1-1-15,-1-3 0 0,-1 3 0 16,-1-1-1-16,0 0 1 0,1-1 0 15,-2 1-1-15,0-1 1 0,0 1 0 16,0 0-1-16,-2-2 1 0,4 5 0 16,-4-1 0-16,1 2-1 0,2-2 1 15,-2 2-1-15,1 0 0 0,0 1 0 16,-1-1 0-16,1 1 0 0,0-1 0 16,0 1 0-16,0 0 0 0,0-1 0 0,0 0 0 15,1 1 0-15,-1-1 1 0,0 1-1 16,0-1 0-16,-1-2 0 0,1 0 0 15,0 1 0-15,0-2 0 0,0-1 0 16,-1 1 0-16,1-1 1 0,-1 0-1 16,1 0 0-16,-2 0 1 0,2-1-1 15,-1 1-1-15,1-1-1 0,-1 0-8 0,0-1-14 16,-2-2-28-16,3-1-30 0,-1-5-132 16,3-2-157-16,0-6-364 0</inkml:trace>
  <inkml:trace contextRef="#ctx0" brushRef="#br1" timeOffset="31439.3069">14635 3779 245 0,'-1'-4'78'0,"-1"-1"7"0,0 3-26 16,-2 1-9-16,2-2-7 0,1 2-8 15,-1 0-10-15,0 1-10 0,1 0-6 16,-1-1-2-16,4 1-3 0,-2 2-1 15,-1-1-1-15,-1 0 1 0,0 2-1 16,1-1 1-16,0 2 0 0,-2 1 1 16,2 0 2-16,-1 0 1 0,2 1 1 15,-3-3 1-15,2 2 2 0,1-1 0 16,-1 0 0-16,1-2 1 0,0 1-1 16,0-1 0-16,0 1 0 0,0-3-2 0,0 2 0 15,0-1-2-15,0-1-1 0,0 1 0 16,0-1-1-16,0-1 0 0,0 0 0 15,0-3 2-15,1-2 0 0,0 0 1 16,2-4 0-16,0-1 1 0,1 0 0 16,0 0 1-16,2-2-1 0,-1-2 0 15,0-1-1-15,1-1-1 0,-1 2-1 16,1 1-2-16,0 0-1 0,-1 1 0 16,0 3-1-16,0 1 0 0,1 2-1 15,-1 1 1-15,-2 0-1 0,1 2 1 0,-2 0 1 16,0 3 1-16,-1 0 1 0,-2 0 2 15,-1 1 1-15,0 0 0 0,-2 1 0 16,2 0 0-16,-2 0-2 0,1 2-1 16,-1-1 0-16,3 1-2 0,-2-1 0 15,1 1-1-15,1-1 0 0,-1 0-1 16,2 1 0-16,-1-1-6 0,0 1-10 16,2 0 126-16,-2 1-258 0,3 0-140 0,3-3-400 15</inkml:trace>
  <inkml:trace contextRef="#ctx0" brushRef="#br1" timeOffset="32603.5816">14722 3546 246 0,'0'1'86'16,"-1"1"5"-16,0-2-6 0,0 0-27 0,-3-2-10 15,3 4-9-15,0-1-10 0,-1-1-7 16,2 1-4-16,-1 0-3 0,1-1 0 15,0 2-1-15,0-1 0 0,1-1 1 16,-1 1 2-16,0-1 1 0,2-1 1 16,-1 2 2-16,-1-1 0 0,1 0 3 15,-1 1 0-15,0-1 1 0,0 0 0 16,0 0-1-16,0 0-1 0,0 0-3 0,0 0-3 16,0-1-4-16,0 1-4 15,1 0-3-15,3 2-2 0,-2 1-5 0,3-1-16 16,0 1-20-16,0 0-121 0,1 5-127 15,-2-1-321-15</inkml:trace>
  <inkml:trace contextRef="#ctx0" brushRef="#br1" timeOffset="34672.3709">20393 7468 477 0,'0'-7'117'0,"-4"0"4"0,-2 1-67 16,-2 2-15-16,-1 0-7 0,-2 4-4 16,-2 1-4-16,1 3-3 0,-1 7-2 15,-2 1-4-15,0 6 0 0,-1 0-1 0,0 6 1 16,3 6-1-16,-1-1 0 0,5 2 0 15,5 1-1-15,3-3-2 0,4 4-1 16,7-5-2-16,4-1 0 0,4-1 0 16,5-6 1-16,4-7 1 0,5-7-1 15,5-7 0-15,3-8-1 0,3-7-2 16,0-9-2-16,-1-2-1 0,-1-5-1 16,-4-2-1-16,-4-2 0 0,-8-1-1 0,-6 1 1 15,-7 1 0-15,-5 1 2 0,-9 1 2 16,-4 6 4-16,-6 2 3 0,-5 8 2 15,-8 5 2-15,-4 6 1 0,-7 6 1 16,-3 7-3-16,-4 4-1 0,-1 5-1 16,0 5-1-16,5 1-1 0,2 4-1 15,7 1-1-15,5 0-2 0,7 1-1 16,5-2-2-16,6-4-2 0,6-1 0 16,7-3-1-16,4-5-1 0,6-2 0 15,5-7 0-15,3-4 0 0,5-5 0 16,3-6 0-16,5-6 0 0,2-3-1 15,-2-4 1-15,-1-3 0 0,-3-1 0 16,-8 0-1-16,-4 2 1 0,-7 1-1 0,-8 3 1 16,-5 6 0-16,-6 4 0 0,-4 5 0 15,-5 6 0-15,-7 5 0 0,-5 8 0 16,-4 2 0-16,-2 6 0 0,0 3 0 16,3 3 1-16,0 1 0 0,7 2 0 15,5-2 1-15,7-2-1 0,7-2 1 16,3-2-1-16,3-3 0 0,7-4 0 15,4-6-1-15,2-5 0 0,3-5 0 0,3-5 0 16,3-4 0-16,0-6-1 0,-3-3-3 16,-2-1-5-16,-5 2-8 0,-9 2-16 15,-7 1-17-15,-9 3-15 0,-9 6-128 16,-4 6-140-16,-7 8-324 0</inkml:trace>
  <inkml:trace contextRef="#ctx0" brushRef="#br1" timeOffset="35447.7676">14780 3660 277 0,'-10'0'60'0,"2"-4"-1"0,0 3-47 16,3-1-29-16,0-1-35 0,3 1-7 15,-1-2-42-15,2 0-77 0</inkml:trace>
  <inkml:trace contextRef="#ctx0" brushRef="#br1" timeOffset="36080.6715">14752 3460 332 0,'-1'-3'107'0,"-2"0"6"16,2 0-1-16,-2 0-52 0,2 1-15 15,-1-1-6-15,0 2-6 16,0-3-5-16,1 3-3 0,-3-1-2 0,0-1-2 16,1 2 0-16,-2 2-3 0,0 2-2 15,3 4-1-15,-3 0-2 0,1 4-1 16,0 3-3-16,2 1 0 0,-1 1-2 15,2 1-1-15,1-3-2 0,1 4 0 16,2-4-1-16,4 1-2 0,2-3 1 0,2-3 0 16,2-2-1-16,3-2 0 0,0-4 1 15,1-3-1-15,-1-6 1 0,0 0-1 16,-2-6 0-16,-2 0 1 0,-4-3-1 16,-1-1 0-16,-4 1 0 0,-2 0 0 15,-3 0 0-15,-3 1 0 0,-2 1-1 16,-4 4 1-16,-4 1 0 0,-1 3-1 15,-4 2 1-15,2 4 0 0,0 5 2 0,1 1 0 16,2 3 2-16,4 3 0 0,2 1 0 16,6 3 0-16,0 0 0 0,3 0-2 15,1-1 0-15,3-2-1 0,3 1-1 16,3-2 1-16,2-4 1 0,4-2-1 16,3-4 1-16,-1-2 1 0,2-4-1 15,-3-6 1-15,-1-1 0 0,-1-2 0 16,-4-2 0-16,-3 0-1 0,-3 1 1 15,-1 1-1-15,-6 2 0 0,1 1 1 16,-4 2-1-16,-1 4 0 0,-2 3 0 0,-1 3 0 16,-1 4-1-16,0 1-1 0,1 3 1 15,-2 2-1-15,2 0-1 0,2 2 1 16,1-3-1-16,2 0 0 0,1 0-3 16,3-1-12-16,3 0-18 0,1-2-16 15,-2 1-124-15,-1 0-134 0,-1-2-322 16</inkml:trace>
  <inkml:trace contextRef="#ctx0" brushRef="#br2" timeOffset="42631.8889">14819 3482 339 0,'3'-6'104'0,"-2"0"7"0,-1 0-30 16,-1 0-14-16,-1 0-11 0,1 0-11 16,0 1-8-16,-2-4-4 0,0 4-4 15,-1 2 0-15,-1-3-1 0,-2 1 1 16,-1 0 1-16,0 1 0 0,-1 5 1 16,-3-4-2-16,0 1-2 0,-2 4-4 15,2 0-3-15,-3 4-2 0,2 3-3 0,-1 4-3 16,3 4-2-16,2 4-2 0,1 4-1 15,2-1-1-15,1 3-2 0,3 0 0 16,2-5-2-16,2 0 0 0,3-6 0 16,5-2 0-16,5-5 0 0,3-2 1 15,7-5 1-15,0-2 0 0,5-2 1 16,0-5 0-16,1-2 0 0,1-4 0 16,-2-3 0-16,-3-2 0 0,-1-2 0 15,-3 0-1-15,-6 0 0 0,-5-1 1 16,-6-1-1-16,-6 0 0 0,-4-1 0 0,-7 1-1 15,-4 1 0-15,-4 1-1 0,-5 4-1 16,0 5 0-16,-3 7 0 16,-2 4 0-16,2 4-1 0,1 4 0 0,3 4 0 15,3 4 0-15,4 1 1 0,3 4-1 16,4 1 0-16,3 1 1 16,3 1-1-16,3-2 0 0,4 0 1 0,3-2-1 15,2-4 0-15,6-2 0 0,2-4 1 16,2-3-1-16,2-5 1 0,3-4 1 15,-1-5-1-15,1-3 2 0,0-4 1 0,-4-2 0 16,0 1 1-16,-4-3 1 0,-5 0 1 16,-4 1 0-16,-5-2 0 0,-7 2 0 15,-4 1-1-15,-4 0-1 0,-3 3-1 16,-4 3-2-16,-1 5 0 0,0 3-1 16,2 4-1-16,-2 6 0 0,1 3 0 15,6 2 0-15,1 3 0 0,4 2-1 0,1 1 1 16,5-1 1-16,3-1-1 0,3 0 0 15,5-2 0-15,1-3 0 0,4-2-1 16,0-4 1-16,3-3 0 0,2-3 0 16,1-4 0-16,0-2 0 0,1-3 1 15,0-2-1-15,-2-1 0 0,-1 0 0 16,-3-2 0-16,-6 1 1 0,-5-2-1 16,-5 2 1-16,-6-1-1 0,-4 1 1 15,-6 1-1-15,-1-1 0 0,-3 6-1 16,-3 2-4-16,0 3-5 0,1 4-7 15,4 4-10-15,2 4-13 0,5 3-22 0,4 1-12 16,6 2-72-16,4-1-49 0,6 3-116 16,3 0-236-16</inkml:trace>
  <inkml:trace contextRef="#ctx0" brushRef="#br2" timeOffset="43073.8794">14851 3562 621 0,'1'-5'150'0,"-2"2"4"16,1 0-95-16,-1 1-13 0,-3 3-3 16,2-1-4-16,-3 1-5 0,-1 3-4 15,-2-1-2-15,1 4-4 0,-3-1-3 16,2-1-4-16,-1 1-4 0,3 0-2 16,2-3-3-16,2 1-3 0,0-1-1 15,5-3-2-15,1-2-1 0,2-1 1 16,0-2 0-16,1-1 1 0,1-4 1 15,0 0 3-15,-4-7 2 0,1 5 4 16,-3 1 3-16,-1 1 3 0,-2 1 0 0,-3 3 1 16,0 0-3-16,-1 10-3 0,-6-4-4 15,0 5-3-15,0 2-9 0,1 3-16 16,1 2-31-16,6 4-30 0,1 0-133 16,10 1-158-16,3-6-371 0</inkml:trace>
  <inkml:trace contextRef="#ctx0" brushRef="#br2" timeOffset="44712.35">20443 7690 200 0,'11'-11'53'0,"3"-2"15"16,0 0-16-16,1 1 5 0,-2 1 7 15,-1 0 7-15,-1 0 3 0,-2 1-3 16,-3 2-9-16,-2-1-13 0,-4 2-7 16,-4 1-4-16,-2 1-1 0,-3 2-1 15,-4 2-1-15,-2 2 0 0,-2 4 2 16,-1 1 0-16,-2 5-2 0,2 3-2 15,-1 0-2-15,5 4-3 0,1-1-4 0,4 0-5 16,5 0-5-16,3-1-1 16,2-4-3-16,5 0-1 0,5-4-2 0,5-1-1 15,5-3-1-15,2-7 0 0,8-3 0 16,1-5-1-16,2-2 0 0,-1-6 0 16,-4-1-1-16,-3-4 0 0,-5 1-1 15,-6 0 1-15,-7-2-1 0,-5 2 1 16,-5-2 0-16,-6 3 0 0,-6 3 0 15,-4 3 1-15,-5 6 0 0,-8 4 0 0,-3 7 0 16,-3 5 1-16,-1 5 3 0,1 5 0 16,2 3 2-16,4 0 0 0,8 1-1 15,6-1 1-15,4 1-3 0,7 1-2 16,8-2-2-16,4 0-1 0,5-4 0 16,7 0-2-16,7-2 1 0,6-5 0 15,7-4 0-15,4-4 0 0,0-5 0 16,-1-2 0-16,0-6 0 0,-6-1 0 15,-4-2 0-15,-8-3 0 0,-4 0-1 0,-8-2 1 16,-5 1 0-16,-8 0 0 0,-5-1 1 16,-6 0-1-16,-6 1 0 0,-6 6 0 15,-6 1 0-15,-6 6 0 0,-3 5 0 16,-2 4 0-16,-3 1 0 16,4 6 0-16,5 4 1 0,4-2 0 0,9 2 0 15,7 1 0-15,5 0-1 0,7 5 1 16,4-6-1-16,6-1-1 0,3-1 1 15,7 0-1-15,6-2 0 0,6-4 1 16,5-3 0-16,5 0-1 0,1-5 0 0,1 1 1 16,-3-3-1-16,-4-3 0 0,-5 0 1 15,-7-1-1-15,-5-1 1 0,-7 1-1 16,-6-2 1-16,-4 0 0 0,-6 1 0 16,-5-1 0-16,-6 1 0 0,-4 4 0 15,-9-3 0-15,-3 7 0 0,-4 2-1 16,2 4 0-16,-3 2 1 0,2 2-1 0,5 2 0 15,7 2 0-15,6-1 1 0,4-1-1 16,7 0 0-16,4 1 0 0,4 0 0 16,6-1 0-16,5 1 0 0,4-3 0 15,4 0 0-15,7 0 0 0,5-4 0 16,3-3 0-16,3-2 0 0,-2 0 0 16,0-3 0-16,-4-1 1 0,-5-2-1 15,-6-1 0-15,-7 1 0 0,-5 0 0 16,-6-2 1-16,-3 2 0 0,-7-1-1 15,-4 4 1-15,-6-1 0 0,-5 2 0 16,-8 3-1-16,-5 3 1 0,0 2-1 0,-4 3 0 16,4 3 1-16,1 1-1 0,8 2 1 15,7-1-1-15,5 0 1 0,5-1-1 16,6 0 1-16,6-2-1 0,4 0 0 16,5-3 1-16,2 0-1 0,7-3 0 15,3-1 0-15,5-6 0 0,5-1 1 16,2-2-1-16,0-1 0 0,1-4 1 0,-6-3-1 15,-1 1 0-15,-9-1 1 16,-5 0 0-16,-6-1 0 0,-6-1 1 0,-5 3 2 16,-4 0 0-16,-5 4 1 0,-3 1 0 15,-5 3 1-15,-5 4-1 0,0 5 0 16,-2 3-2-16,0 3-1 16,4 3 0-16,4 1-2 0,5 1 1 0,6-1-1 15,4 0 0-15,5-1 0 0,4 0 0 16,4-5 0-16,5-2 0 0,3-3 0 15,5-3 0-15,3-6 0 0,1-4-1 16,1-5 2-16,-1-2-1 0,-5-3 0 16,-3 1 0-16,-6-2 1 0,-6 1 0 0,-4 2-1 15,-6 2 1-15,-4 3 0 0,-4 4 0 16,-2 3 0-16,-4 6 0 0,-3 5-1 16,-5 3-9-16,0 7-15 0,-2 3-21 15,0 2-46-15,1 1-140 0,4 1-173 16,7-3-405-16</inkml:trace>
  <inkml:trace contextRef="#ctx0" brushRef="#br2" timeOffset="50521.6863">14327 3917 176 0,'-15'-6'35'16,"-1"-2"-13"-16,1-2-41 0,-4-4-51 15,2 1-73-15</inkml:trace>
  <inkml:trace contextRef="#ctx0" brushRef="#br2" timeOffset="50746.6602">13844 3672 262 0,'-29'-3'62'0,"4"-2"3"16,2-1-38-16,1-1-13 0,0 3-4 15,1-4 1-15,3 1 3 0,0 0 3 16,3-1 3-16,0 5 3 0,0 0 2 16,4 2 2-16,0-2-2 0,0 1-3 15,2 1-6-15,5 1-5 0,-1-2-4 16,2 1-2-16,3 0-5 0,3 0-11 0,2 2-37 15,-2-1-47-15,2 0-74 16,0 0-170-16</inkml:trace>
  <inkml:trace contextRef="#ctx0" brushRef="#br3" timeOffset="55217.1141">14291 5461 305 0,'0'1'74'0,"1"3"3"0,1-4-27 15,-1 2-24-15,-1-2-3 0,0 1 1 16,-1 1 1-16,1-1 0 0,0 1 0 16,-2 1-2-16,0-3-5 0,1 3-2 0,-2 1-3 15,2-3-1-15,-1 0-2 0,-2 2-2 16,-1 1-2-16,1-2-3 0,2 0-4 16,-2-2-3-16,1 3-4 0,0-2-11 15,1-1-21-15,0-4-41 0,0 3-28 16,-2 0-69-16,-1 2-144 0</inkml:trace>
  <inkml:trace contextRef="#ctx0" brushRef="#br3" timeOffset="55988.2489">14231 5495 364 0,'-2'-4'101'0,"-2"3"3"16,0 0-43-16,1-2-15 0,-1 1-11 16,0-3-10-16,-1 0-8 0,4 3-5 15,-1-1-4-15,-1-2 0 0,0-1 0 16,-1 0-1-16,-2-2 0 0,0 0-1 16,-3-2-1-16,-1 2 0 0,2-3-3 0,-2 0 0 15,0-1-1-15,2-1 0 0,-1-1-1 16,0-1 1-16,1-2-2 0,-2 0 1 15,-1-1 0-15,-2 3-1 0,-1-1 1 16,1-3-1-16,-3 0 1 0,0 1 0 16,-1 1 0-16,-2-1 0 0,1-5 0 15,-2 1 1-15,1-2-1 0,-1 1 0 16,0-3 0-16,1-1 0 0,-2 2 0 16,0-1 0-16,0 0 0 0,1 3 1 15,-4-2-1-15,1 3 1 0,1-1-1 0,0-1 1 16,2-1 0-16,1 2 0 0,2-5 0 15,1 1 0-15,0 1 1 0,0-1-1 16,0-2 1-16,-1-1-1 0,0-4 1 16,-2 6-1-16,-2-2 1 0,1 0 1 15,-4 0 0-15,0 5 1 0,1-1 0 16,-1 4 1-16,2-1-1 0,3-1 0 0,1 0-1 16,3 2-1-16,-3-1-1 0,5-4 0 15,-2 2 0-15,-1 3-1 0,2 0 1 16,-2 2-1-16,0 0 1 0,1 0-1 15,-1 6 1-15,3 0 0 0,-1-2 0 16,1 2 1-16,2-2 0 0,1 2 0 16,1 0 2-16,1 2 0 0,0 0 0 0,2 4 1 15,0 0 0-15,1 2-1 0,2 2 0 16,-2-1-1-16,2 3-1 0,2-1-2 16,0 2-2-16,1 0-3 0,0 0-3 15,2-2-3-15,2 4-3 0,-3-2-4 16,2 0-1-16,-1-2-2 0,0 1-2 15,0-2-34-15,-2 3-64 0,0-1-86 16,0 2-209-16</inkml:trace>
  <inkml:trace contextRef="#ctx0" brushRef="#br3" timeOffset="56487.4673">13085 3909 275 0,'-2'-4'83'0,"2"3"10"0,0-3-29 16,-1-1-9-16,1 2-3 0,0-2-3 15,-1-1-6-15,-1 1-8 0,0 1-5 16,0-1-4-16,-1 1-2 0,0 0 0 16,-1 1-2-16,0 1-1 0,-3-1-1 15,2 3-1-15,1 1-2 0,0 2-1 16,0 2-2-16,0 1-1 0,2 2-2 0,3 2-2 16,-1-1-1-16,-1-1-2 0,-2-3-2 15,6 5-1-15,-1-3-2 0,1 0 0 16,0-5 0-16,0 2-1 0,0-4 1 15,5 2-1-15,-5-7 1 0,0-1 1 16,-1-4 0-16,0 1 1 0,-2-5 1 16,-2 1 3-16,0-5 4 0,-2 5 2 0,-1-1 2 15,0 2 3-15,-1 2 1 0,0 3 0 16,0 3 0-16,0 4-3 0,1 2-2 16,0 0-3-16,1 5-2 0,2 3-4 15,2 1-1-15,1 1-4 0,3 1-14 16,2 0-19-16,1 1-14 0,4-3-70 15,0-3-60-15,7-2-120 0,2-3-249 16</inkml:trace>
  <inkml:trace contextRef="#ctx0" brushRef="#br3" timeOffset="58997.5198">13176 3920 239 0,'-4'-1'76'0,"-1"2"9"0,0-4-23 16,-1 1-5-16,2-1-4 0,2 1-5 0,-1-2-7 15,1 2-6-15,0-2-4 0,1 2-3 16,0-2-3-16,0 2-2 0,1-1-4 15,0 2-2-15,-1 0-4 0,2-1-4 16,-1 1-2-16,1 0-3 0,-1 1-2 16,2-1-1-16,1 1 0 0,-1 0 1 15,3 0-1-15,1 0 0 0,0 0 0 16,2 0 1-16,-1 0 0 0,1 0 0 16,-1-1 0-16,0 2 1 0,3-1-1 15,1 0 0-15,1 0 0 0,2 0 0 16,-1 0-1-16,2-1 1 0,0-2-1 0,1 2 0 15,1-2 0-15,2 2-1 0,3 0 1 16,3-1 0-16,2-1-1 0,1 3 0 16,0-2 1-16,0 2-1 0,-1-3 0 15,0 3 0-15,-1 0 1 0,1 0-1 16,0 3 0-16,1 0 0 0,5 0 1 16,0 0-1-16,3 1 0 0,2-1 0 15,2-1 1-15,0-2-1 0,2 1 0 16,-4-1 0-16,-1 1 0 0,-2 1 0 0,0-1 0 15,0 1 0-15,0 3 0 0,-1 0 0 16,3 0 1-16,-1 0-1 0,5 0 0 16,-1-1 1-16,1-1 0 0,-1-3 0 15,-1-1 1-15,-2 0 0 0,-2-3 0 16,-1 0 0-16,-6 1-1 0,-6 0 1 16,-1 1-1-16,-3 1 0 0,-3-1 0 0,-4 2 0 15,-3 0-1-15,-2 0 0 16,-2 2 0-16,-3-1-2 0,-2 0-1 15,-1 2-5-15,-3-1-7 0,1 0-31 0,-2 1-87 16,-1-3-103-16,2-3-251 0</inkml:trace>
  <inkml:trace contextRef="#ctx0" brushRef="#br3" timeOffset="61627.8363">21553 5406 340 0,'-3'-14'105'0,"-4"4"7"16,-1 1-36-16,0 2-9 0,-2 1-7 15,0 1-11-15,0 2-9 0,-1 1-6 16,0 1-4-16,0 1-3 0,0 1-3 16,2 1-4-16,0 1-2 0,2 1-4 15,2 1-4-15,2 0-2 0,2-1-2 0,2 2-2 16,3-1 0-16,1-2-2 15,2 1 1-15,4-2 0 0,1-3-1 0,3-1 1 16,2-3-1-16,3-5 1 0,1-4-1 16,0-1 0-16,-2-4 0 0,-1 0-1 15,-4 0 0-15,-3 0 0 0,-4 0 1 16,-4 2-1-16,-3 2 2 0,-4 2 0 16,-4 1 1-16,-5 2 2 0,-1 3 1 15,-6 3 1-15,-1 5 1 0,-3 5 2 16,-1 5 1-16,2 3 0 0,5 7-1 15,0-1 0-15,6 2-1 0,4-1-2 0,4-2-2 16,5-1-1-16,4-3-1 0,4-4-1 16,4-4-1-16,5-2 0 0,7-1-1 15,1-6 1-15,2-3-1 0,-1-4 0 16,0-4 1-16,-3-2-1 0,-2-3 0 16,-5 0 0-16,-3 0 0 0,-3-1-1 15,-4 2 1-15,-4 0 0 0,-3 2 0 16,-3 2 0-16,-3 1 0 0,-2 0-1 0,-5 6 1 15,0 0-1-15,-4 6 1 0,-2 3-1 16,-2 3 0-16,-2 4 0 0,1 3 0 16,3 2 0-16,0 2 0 0,6 0 0 15,4 0 0-15,4 0 0 0,6-3 0 16,4-2 0-16,5-1 0 0,5-5 0 16,2-1 0-16,4-5 0 0,1-5 1 15,0-1-1-15,-1-4 0 0,-3 1 0 16,-2-1-2-16,-5 0-6 0,-5 1-7 15,-3 3-7-15,-5 3-11 0,-1 0-12 16,-5 1-12-16,-3 3-117 0,-7-1-121 0,-6 4-287 16</inkml:trace>
  <inkml:trace contextRef="#ctx0" brushRef="#br3" timeOffset="69838.5724">14716 10096 389 0,'-3'-11'96'16,"-7"-3"4"-16,-4 0-55 0,-5-6-10 15,-3 3-7-15,-4-3-3 0,-3 2-4 16,-3-2-2-16,-5 1-2 0,-5-2-3 15,-1 3-2-15,-4-1-3 0,-6 1-1 0,-3 2-2 16,-4 1 0-16,-4 4-3 0,-6 3 0 16,-6 1-1-16,-6 4 0 0,-1 5-1 15,-7 3 0-15,-4 2-1 0,-2 2 1 16,0 0 0-16,-5 0 0 16,2 6-1-16,-4 1 1 0,0 4-1 0,-1-1 1 15,1 7-1-15,0 6 0 0,3-4 0 16,1 4 0-16,4-3 1 0,3-2-1 15,12 3 0-15,2-4 1 0,9 0 0 16,6 1 1-16,12-1-1 0,5 1 1 0,12 1 0 16,7 0-1-16,10-1 1 0,11-1-1 15,8 3 0-15,14 1 0 0,11-2 0 16,8-4 0-16,10 1 0 0,11-3-1 16,12-1 1-16,6-3 0 0,10-4-1 15,6-6 0-15,11 2 1 0,5-2-1 16,8 0 1-16,3-6-1 0,6 2 1 15,6 2-1-15,3-2 1 0,8 1 0 0,3-5-1 16,4-2 1-16,1 1-1 0,4-4 1 16,1-3-1-16,2-3 1 0,-1-2-1 15,-3 0 0-15,-2-4 1 0,1-3-1 16,-6-3 0-16,-2-2 1 0,-3 1-1 16,-7-3 0-16,-5-1 1 0,-4 2-1 15,-9-1 0-15,-8 3 1 0,-7-5-1 16,-5 5 0-16,-14-2 0 0,-9 3 1 15,-11-1-1-15,-9 1 0 0,-15 1 0 0,-10 2 1 16,-15-2 0-16,-13-4 2 0,-15-1 1 16,-16-5 2-16,-15-1 0 0,-15 1 2 15,-16-1 0-15,-16 2-1 0,-16 2-1 16,-19 5-2-16,-15 6 0 0,-13 7-2 16,-19 6-1-16,-13 7-2 0,-15 6-7 15,-9 12-11-15,-11 12-10 0,-9 8-106 16,-10 5-107-16,-3 7-265 0</inkml:trace>
  <inkml:trace contextRef="#ctx0" brushRef="#br3" timeOffset="71627.7219">23677 10010 538 0,'-15'-22'121'16,"-5"-6"2"-16,-2 3-88 0,-5 3-14 16,-6 3-11-16,-5-2-4 0,-7 3-2 15,-9-1-2-15,-5 3-1 0,-6 0 0 16,-6 2 0-16,-5-4 0 0,-6 4 0 15,-6 0 0-15,-5 4 0 0,-9-1 0 16,-4-1 1-16,-6 5-1 0,-5 6 1 16,-8-2-1-16,0 3 0 0,-4 3 0 0,-2 3-1 15,-5-3 0-15,1 5 1 16,-1 0-1-16,2 5 0 0,-4 0 1 16,0-1-1-16,2 5 0 0,3 6 0 0,3 0 1 15,0-2 0-15,7 7 0 0,3 5 0 16,8 1 0-16,5 2 0 0,7-3 0 15,4 2 0-15,7 2 0 0,7-5 0 16,3-3 0-16,8-1 0 0,7-2 2 16,8 0-1-16,11 0 1 0,9-1 0 0,11 2 0 15,10 0 0-15,9 0-1 16,12 4-1-16,7 1 1 0,9 1-1 0,9-1 0 16,7-2 1-16,10-2 0 0,11-2-1 15,5-4 1-15,10-2 0 0,8-2-1 16,10-3 0-16,6-3 0 0,8 2 0 15,7 1 0-15,6-2-1 0,6-3 1 16,6-1 0-16,1 1-1 0,7-4 1 0,3-1-1 16,5-1 1-16,0-4-1 0,2-3 0 15,-1-2 0-15,3-2 0 0,-3 0 1 16,-1-2-1-16,-3-3 0 0,1 1 0 16,0 0 0-16,-5-5 0 0,-1 1 0 15,0-2 0-15,-3-1 0 0,-7-6 0 16,-6 0 0-16,-6-4 0 0,0-4 1 15,-9-1-1-15,-8 1 0 0,-8-4 1 16,-5 6-1-16,-5-1 0 0,-9 2 0 16,-9 2 0-16,-10 0 0 0,-6 1 0 0,-10 2 1 15,-12-1-1-15,-13 0 0 0,-11 2 0 16,-11-1 0-16,-13-3 0 0,-15-4 0 16,-15-2 0-16,-12-1 0 0,-17 0 1 15,-15-2-1-15,-15 3 0 0,-17 1 0 16,-14 8 0-16,-13 3-1 0,-18 6-3 15,-11 5-6-15,-12 3-11 0,-10 10-8 16,-8 6-94-16,-9 4-11 0,-5 6-86 0,-2 6-174 16</inkml:trace>
  <inkml:trace contextRef="#ctx0" brushRef="#br3" timeOffset="103967.2404">20388 16098 156 0,'-3'4'29'0,"2"-2"-6"16,1-4-53-16,0-2-27 0,1-2-63 0</inkml:trace>
  <inkml:trace contextRef="#ctx0" brushRef="#br3" timeOffset="104362.9886">20406 15920 462 0,'-6'-5'109'0,"-3"2"4"0,1-1-68 15,-2 2-15-15,-1 2-2 0,0 1-2 16,-3 0-1-16,1 3-2 0,-1 1-3 16,0 2-1-16,0 2-3 0,3 2-2 0,-1 2-1 15,3 4-3-15,1 5-1 0,2 2 0 16,0 1-1-16,1 3 0 16,2 3 0-16,2 0 0 0,1 1 0 0,2-4 0 15,6 2 0-15,3-4-1 0,4 0 0 16,4-4-2-16,3-6 0 0,5-3-1 15,5-4 0-15,5-8-1 0,3-2 0 0,2-9 0 16,2-6-1-16,-2-6 0 0,-4-6 0 16,-4-3-1-16,-7-4 0 0,-8-4 0 15,-8-3 0-15,-6-1 0 0,-7 0 0 16,-7 4-1-16,-7-2 1 0,-11 6-1 16,-11 6 1-16,-4 7-1 0,-7 11 0 15,-4 7 0-15,-2 6 0 0,0 9-3 16,3 8-5-16,11 5-7 0,5 8-8 15,5 1-17-15,7 3-114 0,6 3-121 16,9 2-288-16</inkml:trace>
  <inkml:trace contextRef="#ctx0" brushRef="#br3" timeOffset="105575.4951">20258 16799 323 0,'0'-10'90'0,"-1"-1"5"0,-2 1-19 16,2-1-37-16,1 1-14 0,-1 3-6 16,-1 1-4-16,2 1-4 0,-1 0-3 15,0 1-3-15,1-1-1 0,-1 0 0 16,1 0 0-16,0 1-1 0,1 1 1 15,0-2-1-15,2 0-1 0,-1 3 0 16,1-1-2-16,-1 1-2 0,0 2-2 0,0 0-3 16,-1 2-3-16,0 1-3 0,-1 1-4 15,0 2-1-15,-1 0-3 0,0 1-3 16,-1 1-7-16,0-1-5 0,0 0-6 16,0 1-9-16,1-4-34 0,0 3 3 15,1-5-35-15,-1 3-54 0</inkml:trace>
  <inkml:trace contextRef="#ctx0" brushRef="#br3" timeOffset="106069.2852">20261 16767 242 0,'2'-1'54'0,"-2"-1"2"0,0 0-37 0,0 1-4 0,1-2 3 16,-1 1 5-16,0-1 8 0,0 0 4 15,0 0 3-15,0 1 2 0,0 0-1 16,0 0-3-16,-1 0-6 0,1 0-4 15,-2 1-5-15,1-1-3 0,1 0-3 16,-1 1-1-16,1 0-1 0,-1 0-1 0,0 0 0 16,-1-1 0-16,1 2 0 0,0 0 0 15,0 0-1-15,-1 0-1 0,0 2 0 16,1-1-1-16,0 2 0 0,-3 2-1 16,1 3-1-16,0 3 0 0,-1 2-1 15,-1 1 0-15,0 4-1 0,2 2 1 16,-2 0 0-16,1 3 1 0,3 0 0 15,0 4 0-15,1 3 1 0,1 3 1 16,4 1-2-16,-2 1-1 0,3-1 0 0,2-2-2 16,0-1 0-16,5-4-1 0,-1-4-1 15,1-5 0-15,5-2-1 0,0-3 0 16,1-6 0-16,2-3 0 16,0-6-1-16,0-3 1 0,0-6-1 15,0-3 1-15,-2-6 0 0,0-4 0 0,-2-5-1 16,-5-5 1-16,-2-6 0 0,-7-2-1 15,-5-4 1-15,-4-6 0 0,-8-4-1 16,-2 1 0-16,-2 2 1 0,-1 6-1 16,1 6 1-16,-1 8-1 0,0 11 0 0,2 9 1 15,0 10-2-15,1 8-3 0,-2 6-5 16,-1 6-7-16,3 5-7 0,3 7-13 16,2-1-48-16,1 4-62 0,3 0-98 15,6-2-222-15</inkml:trace>
  <inkml:trace contextRef="#ctx0" brushRef="#br3" timeOffset="106853.6874">20272 16938 524 0,'-8'-1'109'0,"-2"0"1"0,3 1-97 0,3-1-7 15,2 2-3-15,0 0-1 0,1 1 0 16,1 1-1-16,1 1 0 0,-1-1 0 0,2 1-1 16,0-2 1-16,-1 1-1 0,2-2 1 15,-2 0 0-15,1 1-1 0,0-1 1 16,0-2 0-16,-1 1 0 0,1 0 0 16,-2 0 0-16,0 1 0 0,0-1 0 15,-2 1-1-15,0 3 1 0,-1-2 0 16,2 3-1-16,-1-1 1 0,-1-1-1 15,1 1 0-15,-2 0 1 0,2-2-1 0,0-1 0 16,-1 1 1-16,2 0-1 0,-2 0 0 16,1 0 0-16,0-1 0 0,2 1 1 15,-1 0-1-15,1-1 0 0,-1 0 0 16,1-1 1-16,1 1 0 0,-1-1 2 16,0 2 2-16,-1-1 2 0,1-1 3 15,-1 1 1-15,1 1 2 0,0 0 1 16,-1-1 1-16,-1 1-2 0,4 0-1 15,-2 0-1-15,0 0-1 0,1 2 0 16,0-1-2-16,0-1 1 0,3-1 0 16,-2 3 1-16,2 0 0 0,1-1 0 15,1 0 0-15,3 2 0 0,-1 0-1 16,3 1-1-16,0 1-1 0,0-2-1 0,0 0-2 16,0-2 1-16,2-1-2 0,-1-1 0 15,0-4 0-15,-1 0-1 0,1-1 1 16,-1-6-2-16,-1 5 1 0,0 1 0 15,-3-3 0-15,1 2 0 0,-2 2-1 16,-1-2 1-16,-2 6-1 0,0-3 2 16,-2-1-1-16,-1 2 1 0,0 0 0 15,0-2 1-15,-1 3 0 0,1-1-1 16,0 0 0-16,1 0 0 0,0-2-1 0,2 0 0 16,-1 0-1-16,2-2 0 15,0 2-1-15,-1-2 1 0,2 2-1 0,-1-1 0 16,-1 3 1-16,1 1-1 0,-1 0 0 15,0 1 1-15,0 1-1 0,-2 0 0 16,1-1 1-16,0 2-1 0,0-1 0 16,-1 1 0-16,-1-1 0 0,2 1 0 15,-2-3 1-15,1 1-1 0,-1-1 0 0,0 1 0 16,0-1 1-16,0 1-1 0,0-1 0 16,-1 2 1-16,2 0 0 0,-1 0-1 15,0 1-3-15,1 1-12 0,-1-1-12 16,1 3-91-16,-3 2-40 0,-6-1-113 15,1 9-244-15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3:57:42.75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17928 2101 265 0,'-9'-8'61'0,"-2"2"3"0,-3 1-43 16,-5 0-2-16,0-1 2 0,-6-2 4 15,-4-1 2-15,-4 1 2 0,-5-2 1 16,-5 1 2-16,-7-1-2 0,-8 3-3 16,-6 2-5-16,-3 2-4 0,-6 1-5 15,-7 6-4-15,-7 1-4 0,-4 2-2 16,-1 1-2-16,-6 3 0 0,-1 5-1 0,-6-3 0 15,-2 2 0-15,0 2 1 16,1 5 1-16,0 4 3 0,-3-2 2 0,0 7 1 16,2 5 3-16,3 7 1 0,1 8 0 15,-5 2 1-15,3 4-2 0,3 4-1 16,7 2-1-16,3 4-1 16,5 0-2-16,5 2 1 0,9 2-2 0,11-1 0 15,7 0 0-15,7-1-1 0,5-1-1 16,11-1-1-16,10-2 0 0,10 4 0 15,8-2-1-15,13 3 0 0,7-5 0 0,12-2 0 16,11 1 0-16,9-4 0 0,7-3-1 16,9-1 1-16,7 1 0 0,12 0 0 15,8-1-1-15,3-8 1 0,7-3 0 16,5-1-1-16,7-6 0 0,3-2 1 16,3-4-1-16,4-3 0 0,4 3 0 15,3-4 1-15,1-2-1 0,1-3 0 16,2-6 0-16,2-1 0 0,1-7 1 0,-1-4-1 15,1-5 0-15,0-7 0 0,0-4 1 16,2-4-1-16,-3-5 0 0,0-5 0 16,-4-1 0-16,2-3 0 0,-2-1 0 15,-5-5 0-15,-4 2 0 0,-1-3 1 16,-7-7-1-16,-4-5 0 0,-5-7 0 16,-5-4 0-16,-6-2 1 0,-2-4-1 15,-7-5 1-15,-5-1-1 0,-9-6 0 16,-3-5 0-16,-9 1 1 0,-6-4-1 15,-9-4 0-15,-8-7 0 0,-9 0 1 16,-6 0 1-16,-12 7 1 0,-10-3 1 0,-13-5 2 16,-14 0 1-16,-10 9 1 0,-12 6 0 15,-16 4 0-15,-14 3-2 0,-16 5-1 16,-16 10-1-16,-14 7-1 0,-20 4-2 16,-21 7-1-16,-15 5-2 0,-21 10-4 15,-16 13-5-15,-21 16-5 0,-16 16-10 16,-17 14-40-16,-18 12-71 0,-17 16-97 0,-14 17-225 15</inkml:trace>
  <inkml:trace contextRef="#ctx0" brushRef="#br1" timeOffset="9319.9782">9755 10831 439 0,'2'-71'111'0,"0"21"5"0,-2 9-57 15,0 14-13-15,1 9-11 0,-1 4-5 0,1 7-4 16,-2 6-4-16,0 6-4 0,-1 11-2 16,-1 9 1-16,1 13-2 0,-1 20 2 15,-1 14 2-15,0 19 1 0,-4 14 1 16,2 19-2-16,-2 14-5 0,-1 12 0 16,0 6-5-1,-2 9-2-15,2 2-1 0,2 6 0 16,-1-4 1-16,2-4 2 0,1-2 0 0,0-6 1 0,2-1 0 0,3-9-1 15,0-5 0-15,3-7-3 0,-1-9-1 16,1-7-1-16,2-9-2 0,1-9-1 16,0-7-5-16,-4-12-10 0,1-9-11 15,2-8-10-15,-4-10-16 0,-1-9-119 16,-6-17-125-16,1-13-293 0</inkml:trace>
  <inkml:trace contextRef="#ctx0" brushRef="#br1" timeOffset="10012.9104">7002 12219 486 0,'-4'-5'110'16,"2"1"2"-16,3-1-76 0,4 3-16 15,1-2-5-15,2 2-1 0,5 0-1 16,3 2 0-16,2 2 0 0,4 2 2 15,4 1 1-15,6 4 1 0,3 1-1 16,7 0 0-16,5 1-2 0,4 0-2 16,3 0-2-16,1 0-1 0,7-2 0 0,4-1-2 15,8-1 0-15,1-2-1 16,5 0 1-16,9 0 0 0,6 0-1 0,9-3 0 16,3 2 1-16,-2 1-1 0,8-2 0 15,8 0 0-15,4-1 0 0,-4 1-1 16,7 2 0-16,6-4 0 0,4 0-1 15,3 0 1-15,3 1-2 0,2-2 1 0,7-2-2 16,-2 1 1-16,-2 0 0 0,2 1 0 16,-1-1 1-16,0 1 0 0,-2 1 1 15,-2 0 1-15,-7 2 1 0,1 0-1 16,-4 1 0-16,-9-2-1 0,-8 4 0 16,-5-1-2-16,-4 0 0 0,-7 0-1 15,-12 1-1-15,-7-2 0 0,-8 2-3 16,-8-3-7-16,-8 0-14 0,-11 0-12 15,-9-1 17-15,-9-1-145 0,-14-1-128 16,-15-5-310-16</inkml:trace>
  <inkml:trace contextRef="#ctx0" brushRef="#br1" timeOffset="11991.5638">9826 10991 350 0,'-3'-6'95'0,"-2"-1"6"15,-1 1-43-15,0 0-11 0,-2-1-8 16,1 0-6-16,-2 2-7 0,2 0-3 15,-3 0-2-15,0 2-2 0,-1-1-2 16,-1 3-2-16,0-2-1 0,-2 2-2 16,0-1-1-16,-2 2-3 0,0-2 0 0,0 2-2 15,-1 0-1-15,1 2-1 0,0-1-1 16,1 0 1-16,0 2-2 0,-1 0 1 16,2 1 0-16,-1 2-1 0,-2 0 1 15,-3 3-1-15,0 1 0 0,-5 1 0 16,1 0-1-16,-5 0 0 0,2 3 0 15,-2-3 0-15,-3 2 0 0,0-1-1 16,2-1 1-16,-1 1-1 0,0 2 1 16,-2-2 0-16,4 5-1 0,0 0 0 0,-2 1 0 15,0 5 1-15,-1 1-1 0,-2 1 0 16,-3-2 1-16,-3 4-1 0,0 0 2 16,-1 1 0-16,1 1 1 0,1 1 0 15,1 3 2-15,3 3 0 0,5 1-1 16,-1 1 1-16,2 3 0 0,3-2-1 15,-1 1 0-15,1-2 0 0,-3 0-1 16,-1 0 1-16,2 3-1 0,0-1 1 0,0 3 0 16,3 0 0-16,3 2 1 15,4-2 0-15,2 0 0 0,4-3 1 0,0 1-1 16,2-2-1-16,0 0 0 0,3 3-1 16,1 2 0-16,2 1-1 0,1 2 0 15,5 0 0-15,0 1 0 0,2-1-1 16,1-1 1-16,1 0 0 0,1-3 0 15,-1 2 0-15,3-1 0 0,1 1 0 16,2 2 0-16,4 1-1 0,1-3 0 16,3 0 0-16,3-2 0 0,0 1-1 0,3-5 1 15,-2-1-1-15,1-2 1 0,-2-1-1 16,2-3 0-16,-1-1 1 0,-3-3-1 16,1-1 0-16,0-6 1 0,2 1-1 15,0-3 0-15,4 1 1 0,-1-4-1 16,2 0 0-16,3 1 0 0,0 1 0 15,2-3 0-15,2 1 1 0,-2 0-1 16,-1 1 0-16,1-1 0 0,-2-1 0 16,-4-2 0-16,-1 1 0 0,-1-3 0 15,-1-3 0-15,0 1 0 0,2-3 0 16,1-1 0-16,3-3 0 0,2 0 0 0,1-2 1 16,3-2-1-16,1 0 0 0,0-1 1 15,0 0-1-15,-1-2 1 0,-2 0-1 16,-3 0 0-16,0-1 0 0,-2 0 0 15,0 1 0-15,1-1 1 0,-1 2-1 16,2-1 0-16,3 0 0 0,-1-1 0 16,1 1 0-16,2-3 0 0,-1-1 0 15,-2-2 0-15,0 0 0 0,-1-2 0 0,-2-2 0 16,0 0 0-16,-1-1 0 0,2 2 0 16,0-2 0-16,1 0 0 0,-1 0 0 15,2 2 1-15,0 0-1 0,1-1 0 16,-1-2 0-16,-1 2 0 0,-1 0 0 15,0-2 0-15,-2-4 0 0,0-1 0 16,-2 0-1-16,-4-1 0 0,3-4-1 16,0-1-1-16,3 3-2 0,-1 0 0 0,1 0-1 15,0-3 1-15,0 1-1 0,-1-2 2 16,-1-1 1-16,-1 0 1 0,0 0 1 16,-2-3 1-16,3 3-1 0,-3-3 1 15,2-2 0-15,-1 0-1 0,1-3-1 16,-4-3-2-16,-1 0-1 0,-6-3 0 15,0-1-1-15,-2 1 1 0,-5 0 1 16,0-1 1-16,0 1 1 0,-2 2 2 16,2-1 0-16,-2 2 0 0,-1-1 1 15,-1 0-1-15,-5 1 0 0,-5-3 0 0,-2-2 0 16,-3 2 1-16,0 0-1 0,-2 4 0 16,-2-2 0-16,5 2 0 0,-1 2 0 15,1 2 0-15,-1 1 0 0,2 0 1 16,-1 2-1-16,-1-1 1 0,-1 0 0 15,0-1 0-15,0 1 1 0,-1 1 0 16,-1 1 1-16,-2-2 0 0,1 4 1 16,0 3 0-16,-1 1 0 0,-2-1 0 15,0 0 0-15,0 0 1 0,1 1-1 16,0 1 0-16,1 1-1 0,2 2 0 0,-1 1 0 16,1-1 0-16,-2 2 0 15,-1 1 0-15,-1-4 0 0,-3 1 0 0,-3-3 1 16,1-1-1-16,2 2 0 0,0 1 0 15,-1-1 0-15,0 5-1 0,0-1 0 16,0 2-1-16,-3 3 0 0,-6 0 1 16,-4 1-2-16,-4-1 1 0,-2 3 0 15,-6 2 0-15,-1 2-1 0,-2 4 1 0,-2 4-1 16,5 3 0-16,-1 3 1 0,-1 3-1 16,2 1-4-16,-1 3-6 0,3 2-10 15,1 0-9-15,3 2-12 0,2 2-118 16,0-4-121-16,9 0-290 0</inkml:trace>
  <inkml:trace contextRef="#ctx0" brushRef="#br1" timeOffset="13719.8021">10363 11388 260 0,'-3'-2'75'0,"1"0"7"15,-1 1-27-15,1 0-3 0,-2 0-1 16,1-2-2-16,-1 1-4 0,0 1-3 0,1-2-4 16,-2 0-3-16,1-1-4 0,0-1 0 15,1 0-2-15,0-1 0 0,1 0 0 16,-2 0 1-16,3-2-1 0,-2 2 0 15,2 3-1-15,1-2-1 0,1 0-2 16,1 1-1-16,1 2-3 0,0-1-3 16,3 1-2-16,1 2-2 0,1 1-2 15,0 1-2-15,2 3-3 0,0 0-1 16,2 3-2-16,-1 3 0 0,0-2-2 0,1 1 0 16,-1 1-1-16,0-1 0 0,2 0-1 15,-2 0 1-15,-1-3 0 16,1 0-1-16,-2 2 0 0,0-2 1 0,-1 1-1 15,0-1 0-15,-2 0 0 0,0-2 0 16,-2 0-1-16,-1 0-1 0,-1-3-2 16,-2 1-3-16,0-2-4 0,0 0-5 15,-3 1-5-15,1-2-5 0,-1 1-6 16,1-2-4-16,-2-1-4 0,-1 1-2 0,2-1-5 16,-1-1-26-16,0 1-78 0,1-3-98 15,-1 0-238-15</inkml:trace>
  <inkml:trace contextRef="#ctx0" brushRef="#br1" timeOffset="13923.2477">10515 11305 538 0,'0'-4'134'0,"-1"-1"7"16,-1 4-70-16,0-1-23 0,-1 3-6 15,-2 2-6-15,1 1-6 0,-3 3-5 16,0 5-7-16,-4 0-4 0,0 2-5 15,-1 4-3-15,-2 0-3 0,-2 3-3 16,0-2-11-16,1 1-16 0,0 1-15 16,-1 1-118-16,0-3-125 0,1 5-304 15</inkml:trace>
  <inkml:trace contextRef="#ctx0" brushRef="#br1" timeOffset="14829.1062">9590 12324 285 0,'-4'7'82'0,"2"-2"8"0,1 0-27 16,-1-1-14-16,1-2-3 0,1-2-5 16,0 0-5-16,0-1-6 0,1 0-4 15,-1-2-4-15,2 0-3 0,-1-2-2 0,1-1-2 16,1-1-2-16,2 0 0 0,2-3-2 15,2-1-1-15,2-2 0 0,1-2-1 16,2-1 1-16,6-2 0 0,2-5 1 16,1-2 0-16,6-2-1 0,2-5 0 15,5-6-1-15,2-3-1 0,1-5-3 16,2-3 0-16,0-3-2 0,2-2 0 16,2 0-2-16,3 1 0 0,-1 1 0 15,3-4 0-15,-1 1-1 0,2 4 1 0,-3-1-1 16,-4 2 0-16,-5 5 0 0,-2 2 0 15,-6 6 1-15,-5 9-1 0,-8 2 0 16,-5 8 0-16,-3 4 1 0,-6 6-1 16,-3 4 0-16,-5 4 0 0,-2 5-2 15,-1 4-4-15,-3 2-7 0,2 3-8 16,-2 0-25-16,0 2-95 16,0 0-109-16,3 2-259 0</inkml:trace>
  <inkml:trace contextRef="#ctx0" brushRef="#br1" timeOffset="15336.6828">10091 11857 473 0,'0'-5'125'0,"0"-1"3"0,0 0-40 15,2 0-43-15,2 1-13 0,0 4-7 16,2 2-4-16,1 2-3 0,2 3-4 16,2 3-2-16,0 6-2 0,1 4-3 15,0 0 1-15,3 3 0 0,0 5 0 0,1 4 2 16,-3-2 1-16,-2-1 0 0,0 0-1 15,-2-1-1-15,-4 0-2 16,-2-2-2-16,-4-4-2 0,1 0-2 0,-1-2 0 16,0-3 0-16,-3-1-1 0,0-2-2 15,1-2-7-15,0-2-8 0,-1-3-7 16,1-4-7-16,-1 0-11 0,2-7-58 16,-4-3-54-16,-1-1-94 0,0-2-215 0</inkml:trace>
  <inkml:trace contextRef="#ctx0" brushRef="#br1" timeOffset="15791.4643">10392 11792 425 0,'5'-8'127'16,"-5"-3"5"-16,-1 2 1 0,-2 1-74 16,-3 1-15-16,0 4-4 0,-1 0-6 15,-2 5-5-15,-1 4-4 0,-1 2-5 0,2 6-4 16,0 4-5-16,1 3-3 15,0 2-2-15,3 4-2 0,5 0 0 0,1 2-2 16,4-2 0-16,3-3-1 0,3-3 0 16,2-4 0-16,2-5 0 0,1-5 1 15,1-5 0-15,-1-5 1 0,0-6 2 16,-1-3 0-16,-3-5 1 0,-2-3 0 16,-3-2 1-16,-1 0 0 0,-3-1 0 0,-3 0-2 15,-3 1-1-15,-1 3 0 16,0 1-2-16,-3 3-1 0,0 3-2 0,-2 4-8 15,1 3-6-15,-1 5-9 0,2 2-10 16,1 4-9-16,1 5-11 0,1 4-115 16,2 1 8-16,-1-1-91 0,3 2-176 15</inkml:trace>
  <inkml:trace contextRef="#ctx0" brushRef="#br1" timeOffset="16022.8362">10364 11947 557 0,'-9'-5'137'0,"2"1"6"0,0 0-73 16,3 0-28-16,0 1-7 0,3-1-5 15,2 3-6-15,1 0-3 0,1 0-3 16,3-1-3-16,1 4-1 0,4 0-2 16,-2-1-2-16,2 1-1 0,2 0-3 15,-1-2-1-15,1 0-1 0,1 0-3 16,-2-4-8-16,0 2-14 0,1-3-15 0,-1 0 27 15,0-1-157-15,-2 0-130 0,2 0-321 16</inkml:trace>
  <inkml:trace contextRef="#ctx0" brushRef="#br1" timeOffset="16547.432">9902 11562 448 0,'0'2'125'0,"0"2"3"15,0 1-7-15,4 6-81 0,-2-2-16 16,2 2-3-16,-4-2-4 16,6 5-2-16,-1-2-1 0,1-1-1 0,0 0 0 15,0-2 1-15,1-4 0 0,1 1 2 16,-2-6-1-16,-1-3 1 0,0-3 0 16,-1-4 0-16,-2-1-2 0,2-3 0 15,-2-3-3-15,1-4-1 0,-3-1-1 16,0-3-2-16,1 0-2 0,-1-2-2 15,1 0-1-15,2 3-2 0,2 4-1 0,2 4-7 16,0 3-7-16,4 5-15 0,2 4-12 16,0 5-65-16,2 2-59 0,1 0-111 15,4 2-237-15</inkml:trace>
  <inkml:trace contextRef="#ctx0" brushRef="#br1" timeOffset="18431.4514">10455 11403 321 0,'-5'-5'95'16,"1"1"7"-16,-1-1-30 0,0 0-16 0,0 3-9 16,1-2-6-16,-4-1-7 0,2 2-6 15,-1-1-4-15,1 0-2 0,-3-1-2 16,0 1-1-16,2-3-1 0,0 3-1 16,-1-1 2-16,2 0 0 0,0 1 1 15,2 0 0-15,2 2-1 0,0 0-2 16,-1 0-1-16,3 1-3 0,0 0-4 15,1 1-2-15,2 1-3 0,0 2-1 16,2 0-1-16,3 3 0 0,0 3-1 0,5 1 0 16,-2-1 1-16,1 3 0 0,-1 0-1 15,1 0 0-15,2-1 0 0,-1 0-1 16,-3 1 1-16,3 1-1 0,1-1 1 16,0 1-1-16,0-2 1 0,-2-1-1 15,2-3 1-15,-3 1-1 0,-1-1 1 16,-1-3 0-16,0-2-1 0,-2 1 0 15,-1-1-1-15,0-4-5 0,-1 3-6 0,-1-1-6 16,-1-1-6-16,-1 2-4 16,-2-2-6-16,1-1-4 0,-1 6-4 15,1-3-26-15,-1-1-72 0,0-2-92 0,-1 1-225 16</inkml:trace>
  <inkml:trace contextRef="#ctx0" brushRef="#br1" timeOffset="18753.1151">10580 11293 411 0,'2'-8'119'16,"1"2"5"-16,-3 1-38 15,1 0-21-15,-2 2-13 0,-1 0-11 0,0 3-8 16,-2 3-4-16,-1 3-4 0,-1 5-4 16,-2 5-4-16,-2 5-5 0,-1 4-4 15,0 5-3-15,0 3-4 0,0 3-15 16,0 1-14-16,0-1-123 0,0 0-122 15,-2 1-309-15</inkml:trace>
  <inkml:trace contextRef="#ctx0" brushRef="#br2" timeOffset="22974.9322">9717 12369 347 0,'-11'1'93'0,"-1"-1"2"0,5-1-36 15,1 0-23-15,2 0-9 0,1 1-6 16,2-1-6-16,1 1-3 0,1-2-3 15,1 1-1-15,1 0-1 0,3 0-1 16,3-1-1-16,2 0 2 0,1-2 0 16,5-1 2-16,6-1-1 0,2 0 1 15,7-1-1-15,1-3 0 0,4 1-3 16,5-2 0-16,2-3-2 0,2-1-1 16,6-2 0-16,0-1-1 0,8-2 0 0,5-2 0 15,0 0 0-15,4 0-1 0,-2-3 0 16,-4 0 1-16,3 1-1 0,-5 1 0 15,-6 0 1-15,-1 1-1 0,-4 1 0 16,-1 5 0-16,-5 0 0 0,-8 1-1 16,-4 3 1-16,-5 1 0 0,-5 1-1 15,-4 3 1-15,-6 0-1 0,-1 2-1 16,-3 2-1-16,-6 1-2 0,2 1-3 16,-4 1-5-16,-1 0-81 0,-2 0-22 15,-2-2-81-15,0 2-180 0</inkml:trace>
  <inkml:trace contextRef="#ctx0" brushRef="#br2" timeOffset="23570.8608">11150 11809 382 0,'-4'0'105'0,"-1"-1"5"16,-1 0-30-16,1 0-33 0,2 0-10 15,1-1-5-15,1 1-5 0,-1 0-4 16,2 0-1-16,0-2-3 0,0 2-2 16,0-1 0-16,-1-1 0 0,0 2-1 15,0-2 1-15,-2 3 0 0,1-1 0 16,-2 2 0-16,0-1-1 0,1 2-2 0,-1 0-3 15,-1 4-2-15,0 3-2 16,0 1-2-16,0 1-1 0,1 2-1 0,1 1-1 16,1-1 0-16,0 1 0 0,4-2-1 15,1-2 1-15,2-1-2 0,1-1 2 16,3-5-1-16,2 0 0 0,1-4 1 16,2-4 0-16,-1-1-1 0,3-3 1 0,0-1-1 15,-3 0 0-15,-2 2 0 0,-3-3 1 16,-2 1-1-16,-2 0 0 0,-9-1 1 15,-3 1 0-15,-3 2 0 0,-5 0-1 16,-1 5 1-16,-2 2 0 0,-1 4-1 16,0 3 0-16,1 3-1 0,2 1 1 15,4 1 0-15,1 0-1 0,5 0 1 16,2-1-1-16,4-2 1 0,2 1 0 16,4-2-1-16,1-1 0 0,4-1 1 15,1-4 0-15,4-1-1 0,2-2 1 16,1-4 0-16,0-2 0 0,3 0 0 0,-1-1 0 15,-3 1 1-15,-2 0 0 0,-7 1 0 16,-2 1 0-16,-3 0 1 0,-9-2-1 16,-3 1 0-16,-3 3-4 0,-4 2-12 15,-1 4-13-15,-2 2-17 0,2 6-122 16,0 1-128-16,6 1-313 0</inkml:trace>
  <inkml:trace contextRef="#ctx0" brushRef="#br2" timeOffset="32051.8032">11513 11812 621 0,'-15'10'155'0,"4"-3"6"0,0 2-84 0,3-1-24 16,0 1-10-16,3-2-6 0,3-1-8 15,7-1-6-15,-3-1-5 0,5-2-1 16,-3 1-2-16,7-4 1 0,2-2 0 16,1-3-2-16,2-4 0 0,0-2-2 15,0-2-2-15,3-3-4 0,-5 0-2 16,-2-1-1-16,-3-2 0 0,-2 4-1 0,-3 0 0 16,-1 2 0-16,-3 0-1 0,-4 2 0 15,-1 2 1-15,-2 3-1 16,-2 1-1-16,-2 1 1 0,-1 2-1 0,-2 6 0 15,1 0 0-15,-2 6 0 0,2 1-1 16,0 6 1-16,2 1 0 0,3 1-1 16,0 2 1-16,4 4 0 0,2 1 0 15,1 1 0-15,2-2 0 0,2 1 0 16,2 1 0-16,1 0 0 0,2-4 0 16,1-1 0-16,2-3 1 0,1-3-1 15,0-3 0-15,2-4 0 0,1-3 0 0,1-3 1 16,1-2-1-16,0-4 0 0,0 1 0 15,0-5-2-15,-1 3-6 0,0-1-7 16,-4-1-13-16,-1 0-14 0,-1 1-14 16,1-3-11-16,-1 0 71 0,-3-2-191 15,1-2-128-15,-1-3-327 0</inkml:trace>
  <inkml:trace contextRef="#ctx0" brushRef="#br2" timeOffset="32324.1373">11763 11361 650 0,'-1'-7'150'16,"-1"3"4"-16,2 4-104 0,2 1-11 15,0 5-3-15,1 4-4 0,2 4-4 0,-1 4-3 16,3 5-3-16,-3 2-4 0,1 3-4 15,0 0-4-15,-1 0-1 16,-2-1-2-16,-2-1-3 0,-1-3 0 0,-3-1-1 16,0-3 0-16,-4-2-7 0,-2-2-15 15,-1-3-17-15,0-2-15 0,-3-5 14 16,-1-4-143-16,-2-4-133 0,2-3-304 16</inkml:trace>
  <inkml:trace contextRef="#ctx0" brushRef="#br2" timeOffset="32470.7613">11677 11165 642 0,'4'-8'152'0,"-4"-1"1"15,1 4-100-15,3 3-20 0,2 4-11 16,0 2-7-16,0 2-9 0,1 4-18 16,2 1-13-16,0 2-129 0,-1 2-127 15,-2 0-322-15</inkml:trace>
  <inkml:trace contextRef="#ctx0" brushRef="#br2" timeOffset="32814.8322">12013 11316 685 0,'-8'1'163'0,"0"5"4"0,-2 3-102 16,0 4-24-16,3 3-12 0,1 5-8 16,2 2-7-16,5 4-5 0,1-1-1 15,6 0-3-15,3-2 0 0,1-4-1 16,3-3 1-16,4-5 0 0,-1-6-1 16,-2-5 1-16,2-4-2 0,4-7 0 15,-1-3-1-15,-3-7 1 0,-3-2-1 16,-1-4 0-16,-2 0 1 0,-5 0 0 0,-10-1 0 15,-6 0 1-15,-1 2-1 16,-1 3-1-16,0 5 0 0,-2 1-7 0,-2 6-13 16,4 7-17-16,-1 5-12 0,-1 3-12 15,0 5-17-15,1 2-105 0,1 3-116 16,2 1-254-16</inkml:trace>
  <inkml:trace contextRef="#ctx0" brushRef="#br2" timeOffset="33024.7925">12028 11416 646 0,'-3'-2'176'0,"-1"-1"9"0,1 1-68 0,0 1-46 16,2 1-14-16,1 0-10 0,1 0-13 16,0 1-10-16,2-1-8 0,2 1-4 15,1 2-3-15,0-2-2 0,3-1-2 0,0-1-2 16,1-1-3-16,1-1-8 0,0-1-13 15,-1-1-24-15,0 0-25 0,-2 0-131 16,-1 0-153-16,4 3-355 0</inkml:trace>
  <inkml:trace contextRef="#ctx0" brushRef="#br2" timeOffset="34063.0078">12095 11426 248 0,'0'1'86'0,"0"-1"6"0,-1 0-1 15,2-2-28-15,-1-1-5 0,2 0-5 16,0-2-8-16,-1 0-4 0,0-1-2 16,1 0-3-16,0 0-3 0,-2-2 1 15,1 1 1-15,-1 0 1 0,1-2 3 0,0-1 1 16,-1 0 1-16,0-1 0 0,2 3 0 15,-2-2-2-15,0 3-1 0,0 2-4 16,0 2-4-16,0 1-3 0,0 3-4 16,-2 1-4-16,2 6-4 0,-1 3-3 15,-1 4-2-15,2 2-3 0,-2 7-2 16,2 4 0-16,-1 2-1 0,1 0-2 16,1-1 0-16,2-3-1 0,-1-1 0 15,3-4 0-15,5-4-1 0,2-4 0 0,2-2 1 16,2-3-1-16,0-5 1 15,3-1 0-15,3-6-1 0,-3-2 1 16,0-4 0-16,1-5 0 0,-2-3 0 0,-1-3-1 16,-2-1 1-16,-6-4-1 0,-2 1 1 15,-2 0-1-15,-3 2 1 0,-2 2 0 16,0 2-1-16,-2 0 1 0,1 6-1 16,-1 2 1-16,0 1-1 0,1 1 1 15,0 4-1-15,1 3 0 0,-2 2-1 16,1 1 1-16,1 0 0 0,0 4-1 0,0 1 1 15,-1-1 0-15,1 1 0 0,0 1 0 16,0 0 0-16,1-1 0 0,-1-1 0 16,-1-1 1-16,1-3-1 0,0 3 0 15,-1-6 0-15,-1 4 0 0,2-1 0 16,-1 0 1-16,1 0-1 0,0 0 0 16,-1 1 0-16,3 1 0 0,-2 0 0 15,0 0 0-15,-2 2 0 0,3 3-1 16,0 1 1-16,-1 5 0 0,3 2 0 15,-1 0 1-15,2 1-1 0,2 3-1 0,1-3 2 16,2-1-1-16,2-4-1 0,1-1 1 16,2 0 0-16,2-4 0 15,0-1 0-15,1-3 0 0,-1-3-1 0,0-1 1 16,1-6 0-16,-1 0 0 0,-4-8 0 16,0 2 0-16,-1-3 0 0,-2-4 1 15,-2 1-1-15,-2-2 0 0,-2 1 1 16,-1 2-1-16,-2-4 1 0,-1 0 0 15,-2 1-1-15,1 3 1 0,-2 2 0 0,0 0-1 16,1 4-1-16,-1 3-4 0,2 4-7 16,-1 3-17-16,0 3-17 0,-1 3-23 15,0-1-21-15,-1 5-122 0,0 1-141 16,3 4-314-16</inkml:trace>
  <inkml:trace contextRef="#ctx0" brushRef="#br2" timeOffset="34450.0516">12058 11381 551 0,'-1'-4'140'0,"-2"2"8"15,1 0-65-15,2 1-26 0,-1 2-11 0,1 1-6 16,0 0-8-16,1 4-7 0,0 3-6 16,2 4-8-16,-2 2-9 15,1 5-18-15,0 0-19 0,0 4-131 0,0-2-134 16,1 5-336-16</inkml:trace>
  <inkml:trace contextRef="#ctx0" brushRef="#br2" timeOffset="38533.3724">16931 3745 159 0,'7'-2'48'0,"1"2"6"0,-5 0-13 16,1-2-3-16,-2 1-1 0,-2-2-2 16,-1 2-1-16,-3 1 1 0,-2-1 2 15,0 0 3-15,-4-1 1 0,1 2 3 16,-1 2 3-16,-1-5 2 0,0 3-2 15,1 1-5-15,1-1-4 0,2 0-3 16,0 0-3-16,3 0-7 0,2 3-4 0,2-2-3 16,1-1-1-16,5 4-2 15,3-2-1-15,3 3 2 0,4-1 1 0,5-2 3 16,3 1 0-16,3 0-1 16,0-3-2-16,2-1-2 0,1-1-2 0,-1-2-2 15,-2-1-3-15,-1 1-2 0,-2 1-1 16,-3 0-2-16,-4 2 0 0,-2 1-1 15,-4 1-6-15,-5 3-9 0,-5 1-14 16,-3 2-12-16,-4 2-22 0,-3 2-113 16,-2 1-129-16,0 0-293 0</inkml:trace>
  <inkml:trace contextRef="#ctx0" brushRef="#br3" timeOffset="43130.3958">10580 11387 436 0,'-2'-5'115'0,"2"3"4"0,-2-1-50 0,-2-1-23 15,3 4-7-15,-1-1-7 0,-1 1-5 16,1 0-3-16,1 1-2 0,-2-1-2 16,3 3-1-16,-2-2-2 0,0-1-1 15,0 1-1-15,1 1-1 0,-1-1-2 16,2 0 0-16,-1 1-3 0,1 0 0 16,1 0-1-16,-1 1-2 0,2-1 0 15,0 0-1-15,-2 1 0 0,4-1 0 16,-2 3 0-16,2-1-1 0,1 0 1 15,-1 1 0-15,0 1 0 0,4 0 1 0,-3 0 1 16,1 1 1-16,1-2-1 0,4 2 1 16,-1 2-1-16,3 2 0 0,3 1-1 15,2-1 0-15,0 2-1 0,3 1 0 16,-2 0-1-16,2-1 0 0,-2-1 1 16,-1 0-1-16,0-1 0 0,2 1 0 15,-2-1-1-15,3 0 1 0,0 0 0 16,0 1-1-16,-2 0 1 0,0-2-1 0,-3 1 1 15,-3 0 0-15,-2 0-1 0,0 1 1 16,-2 0-1-16,-2-1 1 0,-1 0-1 16,0 0-1-16,0-3 1 0,-1 1-1 15,0-2-1-15,0 0 1 0,-1 0-2 16,-1-1 1-16,1-1 0 0,0 1-1 16,0 0 0-16,-1-2 1 0,0-1-1 15,0 1 0-15,1-2 0 0,-2 1 1 16,2-2-1-16,-1 0 0 0,-1-1 0 15,0 0 1-15,0 0-1 0,-1 0 0 16,-1-1 1-16,1 0-1 0,-1 1 1 0,0-1-1 16,0 1 1-16,0-2-1 0,0 1 1 15,0 0 0-15,0 0-1 0,0-1 1 16,0 1-1-16,1 0 0 0,-1 1 1 16,0 0-1-16,0-1 0 0,0 1-1 15,0 0-6-15,0 0-11 0,0-1-16 0,-1 1-16 16,0 0 17-16,-2 1-152 0,2 0-138 15,-5 1-321-15</inkml:trace>
  <inkml:trace contextRef="#ctx0" brushRef="#br3" timeOffset="46018.3592">16213 11830 522 0,'6'-44'127'0,"0"-1"4"15,-2-2-68-15,3 6-26 0,-1-2-3 16,2 0 1-16,-3 5-1 0,0 7-1 16,-3 8 1-16,1 5-1 0,-3 7-4 15,-2 6-6-15,0 11-3 0,-1 9-5 0,1 7-5 16,0 5-5-16,-1 6-3 0,-1 3-1 16,2 7 0-16,-1-1 0 0,1 0 0 15,0-1-1-15,0 0-2 0,1-2-8 16,2-1-10-16,-1-1-10 0,0-3-11 15,0-2-12-15,2-4-118 0,-4-1-120 16,1-5-281-16</inkml:trace>
  <inkml:trace contextRef="#ctx0" brushRef="#br3" timeOffset="46577.4733">15392 12324 544 0,'-40'2'132'0,"-2"-2"3"0,3-1-75 0,2 0-21 16,4 1-8-16,0-1-2 0,3 1-2 15,1 0-1-15,4 1-2 0,0 1 2 16,1 0 1-16,2 0-1 0,1-2 1 0,1 0 0 16,3 0 1-16,5 0-3 0,1-1-3 15,5 1-5-15,3-1-3 0,6 1-4 16,2 1-2-16,3 1-4 0,4 0-1 16,6 1 1-16,2 1 2 0,4 0 1 15,4 0 3-15,4-1 2 0,4-1 1 16,6 1 3-16,5-1-1 0,8-1-1 15,8 1 0-15,4-4-2 0,4 2-2 16,6 0-2-16,4-2-2 0,8-3-2 16,-1-2 0-16,2 1-2 0,2 0-1 0,2-2 1 15,3 2-2-15,-1 1 1 0,-4 3 0 16,-2-1-1-16,-1 2 0 0,-1 1 1 16,-1-1-1-16,-3 1 1 0,-6 0 0 15,-2 0 0-15,-5 0 0 0,-5 0 0 16,-3 1 1-16,-8-1-1 0,-8 1 1 15,-5-1-1-15,-4 3 1 0,-5-2-2 16,-7 0 0-16,-7 0-3 0,-6 1-4 16,-3 0-5-16,-8-2-6 0,-4 0-11 15,-5-2-17-15,-1 0-21 0,-4-1-12 0,-4-1-72 16,-4 2-49-16,-4-2-120 16,-5 1-234-16</inkml:trace>
  <inkml:trace contextRef="#ctx0" brushRef="#br3" timeOffset="47735.6002">15060 12955 495 0,'3'-31'133'0,"-1"2"7"0,0 2-41 15,-1 5-41-15,0 5-5 0,-1 4-3 16,0 5-6-16,0 5-7 0,-1 8-4 15,1 6-6-15,-1 5-6 0,1 6-5 16,0 8-6-16,-2 6 0 0,4 5 1 16,-4 2 0-16,1 1-1 0,1 0-1 15,-1-1-1-15,-2-2-1 0,1-6-1 16,1-2-2-16,0-3-2 0,1-1-3 16,1-2-10-16,1-7-19 0,3-3-19 0,0 1-21 15,2-5-115-15,2-6-136 0,2-3-305 16</inkml:trace>
  <inkml:trace contextRef="#ctx0" brushRef="#br3" timeOffset="49633.3163">15242 13135 568 0,'-5'0'147'16,"-3"0"7"-16,-1-1-72 0,1 4-18 16,2 2-10-16,3 1-6 0,-1 2-6 0,3-2-7 15,2 0-5-15,4 1-7 0,0-2-6 16,3 0-2-16,2-5-4 0,2 1-3 15,3-2-1-15,0-1-2 0,1-5-2 16,1 0-1-16,-1-3 0 0,-2 1-2 16,0-4 0-16,-2 0-1 0,-2-1-2 15,-3 1-1-15,-1 1-2 0,-3 1-3 16,-2-2 0-16,-2 2-1 0,-3 0 0 16,-2 3 1-16,-1-1 0 0,-3 4 2 0,0 3 2 15,-2 3 1-15,-2 4 1 16,1 4 1-16,-1 2 2 0,-2 3-1 0,2 1 2 15,-1 3 1-15,0 3 1 0,4 0 2 16,0 1 0-16,4-1 2 0,3 3 2 16,4 1 0-16,3-2-1 0,4-3 0 15,4-1-1-15,4-2 0 0,3-3-1 16,4-3-1-16,3-4-2 0,3-3 0 16,3-3 0-16,2-3-2 0,-2-2-4 0,3-1-8 15,-4-2-13-15,-3-2-16 0,-2-2-11 16,-6-1-14-16,-4 0-53 0,-4-3-67 15,-4 0-109-15,-1 3-231 0</inkml:trace>
  <inkml:trace contextRef="#ctx0" brushRef="#br3" timeOffset="49852.7593">15466 12834 640 0,'-1'-12'150'15,"-1"4"3"-15,5 4-101 0,1 4-16 16,2 4-4-16,2 6-6 0,1 1-4 16,2 3-2-16,0 4 0 0,0 1 0 15,-1 2-3-15,-3 1-3 0,-1 1-3 16,-2 1-3-16,-4 0-6 0,-3-1-13 16,-2-2-13-16,-3-2-14 0,-2-5-16 15,-1-1-122-15,-4-6-131 0,-3-5-305 16</inkml:trace>
  <inkml:trace contextRef="#ctx0" brushRef="#br3" timeOffset="50020.3347">15375 12601 625 0,'1'-15'155'0,"-1"4"2"0,0 2-92 16,3 3-21-16,1 4-13 0,3 2-10 0,2 1-10 15,2 4-8-15,2 2-15 0,5 3-15 16,-2 4 124-16,1 2-257 0,-1 2-145 15,3 4-399-15</inkml:trace>
  <inkml:trace contextRef="#ctx0" brushRef="#br3" timeOffset="50684.5341">15639 12824 562 0,'-5'-3'129'0,"0"1"3"16,1-1-91-16,3 3-12 0,-2-1-7 16,3 0-4-16,-1 0-4 0,1 1-3 0,0-2-1 15,0 2-2-15,0-1-1 0,-1 2 0 16,1 1-1-16,1-1 1 15,-1-1 0-15,0 0 1 0,0 0 0 0,1-1 1 16,-1-1 1-16,2 0 1 0,-2 1-1 16,1-2 1-16,-1 1 0 0,1 1 0 15,0-2 0-15,-1 3 0 0,2-2 0 16,-2 1 0-16,1-2 1 0,0 4 1 16,-1-3 1-16,0 2 0 0,0-1 1 0,-1 3-1 15,1-2-1-15,-1 1-1 16,-1-1-3-16,1 3-1 0,0 2-3 15,0 2 0-15,-1 4-3 0,2 4 1 0,-1-1 0 16,2 6 1-16,1 1 1 0,1 0 1 16,1-2 0-16,2-2 1 0,1-1 1 15,5-1-2-15,1-4 0 0,0-6-1 16,2-3-2-16,1 1 0 0,-1-7-1 16,1-3-1-16,-4-4 1 0,0-4-1 15,-2 0 0-15,-3 0 0 0,-2-4 0 0,-2 2 1 16,-3 2-1-16,-3 4 2 0,0 1-1 15,-1 6 0-15,-1 1 0 0,-1 3 0 16,2 3-1-16,1 1 0 0,0 6 0 16,2 3-1-16,0 0 0 0,2 3 0 15,4 1 0-15,1 1 0 0,5 0 0 16,0-2 0-16,5-4 0 0,2-1 0 16,3-5 0-16,2-2 0 0,-1-6-1 15,2-4 1-15,-2-2 0 0,-4-3 0 16,-4-4 1-16,-6 0-1 0,-2-2 0 15,-6 0 0-15,-2 0 0 0,-3-2-7 0,-2 0-6 16,-1 3-10-16,1 0-13 0,-2 1-10 16,2 5-10-16,1 1-9 0,1 5-11 15,1 5-106-15,1 0-114 0,-1 6-273 16</inkml:trace>
  <inkml:trace contextRef="#ctx0" brushRef="#br3" timeOffset="51016.6546">16050 13108 570 0,'-4'2'144'0,"1"1"8"15,-1 0-63-15,2 1-38 0,2 0-10 16,0-1-4-16,1 1-3 0,3-1-5 16,0 0-3-16,3 0-3 0,0-3-2 15,3 0-1-15,0-1-1 0,2-3-1 16,1-1-2-16,2-1-3 0,-2 0-3 16,1-2-2-16,-1 2-2 0,0 0-3 15,-4 1-2-15,0 0-9 0,-3 3-11 16,-1-1-14-16,-2 2-17 0,-1 0-12 0,-3 1-100 15,-3 2-27-15,-1 1-109 0,1 4-211 16</inkml:trace>
  <inkml:trace contextRef="#ctx0" brushRef="#br3" timeOffset="51916.8435">16381 13058 507 0,'-4'2'150'0,"1"2"8"16,-2-3-9-16,2 3-83 0,2 1-14 15,0-2-7-15,2 3-7 0,0-1-6 16,3 0-6-16,2-1-4 0,1-2-4 16,3 0-2-16,1-2-1 0,1-3-4 15,2-1-1-15,1-4-3 0,1 2-1 16,-2-3-2-16,0 1-1 0,-1-1-1 15,-3-1-2-15,-1 3 0 0,-3 1-2 16,-3-2-1-16,-1 2-1 0,-4 0-1 16,2 2 0-16,0 2-2 0,0 0 1 0,-1 0 1 15,0 2 0-15,0 2 2 0,-1-1 0 16,0 0 2-16,0 1-1 0,-1 2 2 16,-1 0 0-16,2-1 0 0,-2 0 0 15,2 1 1-15,-2-2 0 0,2 1 0 0,-2-1 0 16,3-1 0-16,-2 0-1 0,-2-3 1 15,5 3-1-15,-1 0 1 0,1-1-1 16,0 0 0-16,1 0 0 0,-1 0 0 16,4 4-1-16,-3-5 2 0,1 1 0 15,-6-5 0-15,5 5 3 0,-1-1 1 16,0 1 0-16,1 0 2 0,-1 0 1 16,-1-1 2-16,6 4 0 0,-5-3 1 15,0-1 1-15,-1 0 2 0,0-2 0 16,-1 2 1-16,2 0 0 0,0-2 0 15,-1 2-1-15,1 0-2 0,0 2-2 16,1 0-3-16,-1 1-1 0,3 1-2 0,-2 2-3 16,1 4 1-16,2 2-2 0,0 1 1 15,1 1 0-15,0 3 0 0,1 2-1 16,1-1 0-16,0-1 0 0,2 0 1 16,0-3-1-16,-2-1 0 0,2-1 0 15,-3-3 0-15,-3-2 0 0,1-1 0 16,-2-3 1-16,-2 1-1 0,0-3 0 0,-1-3 0 15,-2-1 1-15,-1-2-1 0,-1-2 1 16,-1-3-1-16,-1-4 0 0,-3-1 1 16,1-3-1-16,-1-4 0 0,1 0 1 15,1 0-1-15,1 0 0 0,2 2 0 16,1 1 0-16,2 3 0 0,2 2 0 16,2 6 0-16,2 0-1 0,2 2 1 15,1 1 0-15,2 1-1 0,1 1-2 16,1-1-4-16,1 1-6 0,2 1-5 0,-1-1-11 15,2 0-13-15,1 2-15 16,0-2-13-16,-1 3-9 0,1 1 74 0,0 0-191 16,-2 1-131-16,-1 0-329 0</inkml:trace>
  <inkml:trace contextRef="#ctx0" brushRef="#br3" timeOffset="52355.7172">16786 13067 619 0,'3'2'149'16,"-1"-2"6"-16,3-2-82 0,1 2-31 16,3-2-6-16,-1 1-2 0,2-2 0 15,2-2-7-15,1-1-7 0,1-1-3 16,2-3-4-16,0-1-3 0,0-1-3 15,3-2-3-15,-2 0-1 0,-4-2-2 16,-2 1 0-16,-2 0 0 0,-4 1 0 0,-3 0-1 16,-4 3 1-16,0 4-1 0,-6-2 1 15,-3 3-1-15,-1 2-1 0,-3 3 1 16,-2 0-1-16,2 2 1 0,-5 2-1 16,6 4 1-16,2 3 0 0,2 7 0 15,0 1 0-15,3 3 0 0,0 5 0 16,4 2 0-16,0-1 1 0,2 0 0 0,0-1 1 15,3-1 3-15,3-1 4 16,3-3 3-16,3-2 4 0,3-3 1 0,2 0 2 16,6-4-1-16,3-1-3 0,2-3-3 15,0-5-3-15,1-3-4 0,-2-1-2 16,-2-4-3-16,-3-2-7 0,-2-2-12 16,-1-2-15-16,-4 1-17 0,-1 1-13 15,-2-1-20-15,-4 0-113 0,-3 0-127 16,-1 0-285-16</inkml:trace>
  <inkml:trace contextRef="#ctx0" brushRef="#br3" timeOffset="52617.5758">17157 12709 619 0,'-1'-9'167'0,"1"3"6"0,-1 1-45 15,2 4-70-15,0 2-10 0,3 3-8 0,-1 4-4 16,3 4-5-16,-1 3-3 0,1 2-1 16,1 3-4-16,0 2-5 0,1-1-1 15,-1 2-4-15,-1-1-4 0,-1 1-2 16,-5-1-4-16,-1-1-6 0,-3-2-9 16,-2-1-15-16,-2-3-22 0,-3-5-22 15,-3-4 85-15,1-6-221 0,-2-5-150 16,1-6-375-16</inkml:trace>
  <inkml:trace contextRef="#ctx0" brushRef="#br3" timeOffset="52751.5528">17083 12559 681 0,'2'-7'153'0,"1"1"0"16,0 2-114-16,3 3-16 0,2 1-9 15,2 2-15-15,1 3-15 0,1 1-17 16,0 4-120-16,-1 0-124 0,1 3-305 15</inkml:trace>
  <inkml:trace contextRef="#ctx0" brushRef="#br3" timeOffset="53169.6573">17374 12614 430 0,'-5'0'99'0,"2"-1"0"0,-1 2-46 0,2 0-47 16,-1 1-9-16,2 0-2 0,0 2-2 15,-1-2 1-15,2 1-1 16,0-1 4-16,0-1 9 0,0 1 11 0,-1-1 14 16,1-1 8-16,0 0 7 0,0 0 6 15,-2 0 7-15,1-1 1 0,-2 2-2 16,-1-1-6-16,0 2-2 0,-3 1-3 15,1 3-4-15,0 1-8 0,0 4-6 0,1 2-6 16,0 1-5-16,2 5-3 0,3-1-4 16,3 0-1-16,3 1-1 0,3-3-3 15,2-2-1-15,5 0-1 0,2-6-1 16,3-2-1-16,2-2 0 0,-1-6-1 16,2-2 0-16,-2-2 1 0,-3-5-1 15,-3-5 1-15,-3-1 1 0,-7-3 0 16,-4-1-1-16,-4-3 1 0,-4-1-1 15,-6 5-3-15,-1 1-8 0,-4 3-12 0,-3 4-15 16,-1 5-20-16,-1 4-13 16,2 7-19-16,-1 2-111 0,0 4-125 0,3 5-280 15</inkml:trace>
  <inkml:trace contextRef="#ctx0" brushRef="#br3" timeOffset="53368.6968">17286 12723 727 0,'-1'-2'181'0,"0"-1"3"16,1 3-108-16,1 0-21 0,1 2-14 0,2 0-11 15,5 0-13-15,-1 1-7 0,3 1-3 16,1-2-2-16,4 2-6 0,4-2-9 16,3-1-15-16,2-1-15 0,3-1-15 15,3-2-20-15,-1-2-116 0,-3-2-131 16,1 1-291-16</inkml:trace>
  <inkml:trace contextRef="#ctx0" brushRef="#br3" timeOffset="54235.5825">17911 12783 493 0,'-3'-24'139'0,"0"-2"9"0,-1-1-18 16,-1-1-68-16,1 0-5 0,1 3-1 16,0 2-2-16,1 3-6 0,1 4-6 15,1 5-5-15,-2 3-7 0,2 4-7 16,2 5-5-16,0 7-4 0,1 4-3 15,0 8-3-15,1 5-1 0,1 11-1 16,0 7-1-16,-2 5 0 0,2 8-1 16,0 6-1-16,1 2 0 0,-1 2 0 15,0-1-1-15,0-1-1 0,1-4 1 0,-1-4-2 16,1-6 0-16,-1-4-3 0,0-7-10 16,-1-5-15-16,-1-7-20 0,0-4-19 15,-1-8 73-15,-3-4-208 0,-4-8-147 16,-5-7-357-16</inkml:trace>
  <inkml:trace contextRef="#ctx0" brushRef="#br3" timeOffset="58428.0968">17368 12377 514 0,'-5'-7'128'0,"0"0"5"0,-1-1-65 0,1-1-26 16,2 2-4-16,-2-1-3 0,0 1-3 15,1 1-1-15,-1 2 0 0,3 0 0 16,-2 2-1-16,2 1-5 0,2 1-4 15,0-1-4-15,3 2-3 0,2-1-4 16,1 1-3-16,4 3-2 0,4-1 2 16,3 2 1-16,6 1 2 0,4 1 1 15,5 0 1-15,3-2-1 0,3 0 0 16,0-2-1-16,0-1-2 0,0-2-2 16,-1 0-2-16,-1-2-1 0,-2 1-1 0,0-1 0 15,-2-1-1-15,-1 0 0 0,-4-1 0 16,-3-1-1-16,-4 1 0 0,-4 1 1 15,-4-1-1-15,-4 3 1 0,-3-1-3 16,-2 2-5-16,-4-1-12 0,-2 1-13 16,-1 0-20-16,1-1 72 0,-6 2-209 15,-3 0-147-15,0 1-368 0</inkml:trace>
  <inkml:trace contextRef="#ctx0" brushRef="#br3" timeOffset="64474.8046">10716 11170 159 0,'3'-1'50'15,"0"-2"4"-15,-1 1-17 0,2 1-7 16,-2-1-3-16,1 0-3 0,-1 1-7 15,1 0-5-15,-2-1-5 0,1 1-1 16,0 1 0-16,-1-1 0 0,-1 1 2 16,1-1 2-16,0-1 4 0,0 2 3 0,1-1 3 15,-2 0 2-15,2 0 1 0,-1 0 0 16,1-1 0-16,-1 0-2 0,1 1-3 16,-1-2-2-16,3 0-3 0,-1 0-1 15,0-1-2-15,0 2 0 0,0 0-1 16,0-1 0-16,-1 1-1 0,0 0 1 15,0 1 1-15,-1 1 1 0,-1-1 1 16,0 1 1-16,0-1 1 0,0 1-1 16,0 0 0-16,0 0-2 0,0-2-1 0,1 2-1 15,-1 0-1-15,0 0-1 0,2 2 0 16,-2-2 0-16,0 0-1 0,1-2-1 16,-2 2 0-16,-1 0-1 0,4 0-1 15,-4-1 0-15,1 2 0 0,0-2-1 16,1 2 0-16,0-1 0 0,-1 0-1 15,-3 0 0-15,2 2 0 0,-1-1 0 16,-2 1-1-16,0 1 1 0,-2-1-1 0,0 3 1 16,2 1-1-16,-5-1 0 0,0 3 0 15,-2-2 0-15,0 1 0 0,-3 2 0 16,0-1 1-16,-2 2-1 0,1 0 0 16,2 0 0-16,0 1 0 0,3 1 0 15,1-2 0-15,3-1 0 0,1 0 0 16,1-2 1-16,1 1-1 0,3-3 0 15,-1-3 0-15,0-1 0 0,2 1 0 16,0-2 0-16,3 0 0 0,-2-3 0 16,1 1 1-16,2-1-1 0,1-2 0 15,-1-2 1-15,3 0-1 0,2-4 0 0,5 1 0 16,0-4 0 0,3 0-1-16,1 1-1 0,4 1-5 0,-1 1-11 0,-1 0-114 15,-7 1-108-15,1 7-279 0</inkml:trace>
  <inkml:trace contextRef="#ctx0" brushRef="#br3" timeOffset="66702.397">16436 11560 308 0,'-1'3'63'0,"0"0"1"0,-2-1-57 15,1 1-5-15,-1 2-2 0,1-2 0 16,1 3 0-16,-2-1 0 0,2 0 0 16,-2 0 0-16,2 0 0 0,1-1 1 15,0-1-1-15,-2 0 0 0,3 0 1 16,-1 1-1-16,0-1 1 0,1 0-1 16,-1 1 0-16,0-2 1 0,0 2-1 15,0-3 1-15,0 0 1 0,0 2 6 0,0-2 8 16,0-1 2-16,0 0 1 0,-1-1 3 15,1 0 0-15,0-1 0 0,-1 1-5 16,1-1-9-16,0 1-1 0,-1-2-2 16,1 2-2-16,0 0 0 0,1 1-2 15,-1-2-1-15,0 4-3 0,1-2-14 16,-1 1-45-16,0 1-27 0,-2 1-65 16,-2-1-142-16</inkml:trace>
  <inkml:trace contextRef="#ctx0" brushRef="#br3" timeOffset="68024.7917">17383 12483 517 0,'-115'-50'99'0,"-5"-1"-19"0,-4 6-180 15,1 10-89-15,-3 6-217 16</inkml:trace>
  <inkml:trace contextRef="#ctx0" brushRef="#br3" timeOffset="70153.5872">20012 11304 492 0,'-5'-22'120'0,"-1"3"2"15,1 14-74-15,1 8-14 0,3 7-11 16,0 10-8-16,1 17-4 0,1 15-1 16,-1 16-1-16,-1 19 1 0,-1 17 0 0,2 16 0 15,-2 10 2-15,-2 10-1 16,2 4-1-16,-3 6-1 0,2-3-2 0,1-3 0 16,2-3-1-16,0 0-1 0,2-9-1 15,0-3-3-15,2-7-1 0,1-3-2 16,0-6-2-16,0-2-4 0,-1-5-3 15,1-7-3-15,0-6-4 0,-3-7-6 0,-1-4-5 16,-1-10-107-16,-5-8-103 16,-1-7-261-16</inkml:trace>
  <inkml:trace contextRef="#ctx0" brushRef="#br3" timeOffset="71021.6703">18864 13457 527 0,'-30'5'121'0,"1"0"4"0,2-2-86 16,4 1-12-16,1-1-7 0,2-1-2 0,4 3-3 15,4-3-4-15,2 1-3 0,4 1-2 16,2-2-1-16,3 0-1 0,2 0-2 15,3 0 1-15,3 1 0 0,7-1-1 16,3 2 1-16,5 1 1 0,6-1 0 0,7 4 0 16,6-3 0-16,9 0-1 15,3 1 0-15,6-1 1 0,7-3 0 0,5 1 1 16,6-1 1-16,8 0 1 0,2 1 1 16,8-2 0-16,4 2 0 0,9-2 0 15,5 0-1-15,5-2 0 0,2 0-1 16,7-1-2-16,4-1 0 0,6-1 0 15,2-2-1-15,4 1 0 0,4-4 0 16,1 1 1-16,4-2-1 0,0 1 0 16,-1 0 1-16,1 1-2 0,-4-3 0 0,-4 4 0 15,-2 0-1-15,-6 0 0 0,-3 1 0 16,-5 0 0-16,-10 0-1 16,-7 2 0-16,-3 0 0 0,-5-1 1 0,-14 0-1 15,-5-1-1-15,-7-1-1 0,-9 0-4 16,-5 0-4-16,-10 1-5 0,-8-2-4 15,-7-2-8-15,-6 3-16 0,-10-1-110 0,-10-2-111 16,-12-1-280-16</inkml:trace>
  <inkml:trace contextRef="#ctx0" brushRef="#br3" timeOffset="71918.844">20892 13352 449 0,'0'-15'133'0,"2"3"5"0,-2 2 5 16,0 4-94-16,1 3-11 0,1 6-4 15,-1 4-6-15,2 5-6 0,1 7-6 16,-2 6-3-16,2 7-1 0,-1 6-3 15,1 5-3-15,0 1-1 0,-1 2-1 16,1-1-5-16,0-1-11 0,1-5-12 16,0 0-17-16,-1-2-117 0,-2-6-123 0,-4-3-300 15</inkml:trace>
  <inkml:trace contextRef="#ctx0" brushRef="#br3" timeOffset="72402.0641">21012 14224 566 0,'-3'-16'148'15,"-2"1"5"-15,-1 3-28 0,-2 2-87 16,3 3-11-16,0 3-4 0,1 2-1 0,-1 5-3 16,-3 5-3-16,1 6 0 0,1 7-2 15,-1 6-2-15,3 6-3 0,1 5 1 16,5 4-2-16,4 2 0 0,1-7-1 15,8-1-1-15,4-1 0 0,2-6-2 16,1-8 0-16,0-6-2 0,-1-8-1 16,1-2 1-16,-6-12 0 0,-4-9 0 15,-3-8 1-15,-1-5 0 0,0-5 1 0,-4-7 0 16,-2-7 0-16,-2 1-1 0,-2-2 0 16,-1 2 0-16,-6 3-1 0,-2 5-1 15,-4 5-2-15,-1 13-4 0,-5 6-6 16,-1 11-12-16,-3 8-11 0,1 7-12 15,-1 6-11-15,6 6 19 0,-1 1-140 16,3 4-120-16,5-1-290 0</inkml:trace>
  <inkml:trace contextRef="#ctx0" brushRef="#br3" timeOffset="72585.5737">20840 14334 656 0,'-8'-11'149'0,"2"1"3"0,2 2-107 16,3 0-18-16,4 1-6 0,3-2-5 15,4 3-5-15,3-1-4 0,5 1-5 0,6-2-11 16,4 1-11-16,5 1-16 0,3 0-120 16,-1 0-123-16,5 1-306 0</inkml:trace>
  <inkml:trace contextRef="#ctx0" brushRef="#br3" timeOffset="76110.7785">19966 12727 428 0,'-1'0'103'0,"-1"0"4"0,0 1-61 0,0-1-16 16,1 0-6-16,-1 0-4 0,2 0-4 15,-1 0-4-15,0 0-2 0,1 0-4 16,1 0-1-16,-1 0 0 0,1 0-2 15,-1-1 1-15,2 2 0 0,-1-1 1 16,0 0 2-16,0 1 0 0,2-1 2 16,-2 0 0-16,1 0 1 0,1 0-1 15,-1 0-1-15,2-1-1 0,-2 1-1 16,3-1-2-16,-1 1 0 0,0-1-1 16,-1 1 0-16,1-2-1 0,0 2 0 0,1-1 0 15,-3 1 0-15,4-1 1 0,-1-1-1 16,0 0 0-16,1 1 0 0,0-1 0 15,4-1 1-15,-3 0-1 0,0-1 0 16,0 0 0-16,1 1 0 0,1-2 0 16,-2 0 0-16,0 0 0 0,1 1-1 15,-1 1 1-15,2-2-1 0,-3 1-1 16,2 0 1-16,-2 1-1 0,-1-2 1 0,1 1-1 16,-1-1 1-16,-2 0-1 15,2 0 1-15,-1 0 0 0,1 1 0 0,-2-1 0 16,2-2 0-16,-1 1 0 0,2 0 0 15,-1-1-1-15,0 0 1 0,1-1-1 16,-1 1 1-16,1-2-1 0,1 4 0 16,-1-2 0-16,1 1 1 0,-1-1-1 15,0 0 0-15,0 1 1 0,0-1-1 16,-2-2 0-16,2 3 1 0,-1 0-1 0,0 1 0 16,0-1 0-16,-2 0 0 0,0 1 0 15,2 0 0-15,-2-1 1 0,2 0-1 16,-1-1 0-16,1 0 0 0,1 0 0 15,0-1 0-15,1-2 0 0,2-1 0 16,-2 1 1-16,1 0-1 0,-1 0 0 16,0 2 0-16,-2 0 0 0,0 1 0 15,-1 0 1-15,-2-2-1 0,1 2 1 16,0 1-1-16,1-2 1 0,0 1 0 16,1 1-1-16,0-2 1 0,1 5 0 0,1-3 0 15,-1-2 0-15,2 2-1 0,-1-1 1 16,-1-3-1-16,1 3 1 0,1-2-1 15,-1 1 1-15,0-1-1 0,0 0 1 16,0 2 0-16,0 0-1 0,3 1 1 16,-3-2-1-16,1 1 1 0,-1 1-1 15,-2-2 0-15,0 1 1 0,0 0-1 16,-2-2 1-16,2 3 0 0,0-3 0 0,-2 0 0 16,3 0-1-16,1 0 1 0,1 1 0 15,-2-1-1-15,0 0 0 0,0 0 1 16,1 2-1-16,-2-3 0 0,-1 1 0 15,-2-2 1-15,2 0-1 0,-2 1 0 16,1 1 1-16,1-2-1 0,-2 0 0 16,0-1 1-16,1 1-1 0,1 0 0 15,-2 0 1-15,2-1-1 0,-1 1 0 16,1 1 1-16,-2-1-1 0,2 3 1 0,0-2-1 16,-1 0 1-16,1 0-1 0,0 1 1 15,-1-2-1-15,0 1 1 0,1 0-1 16,-2-1 1-16,2 0 0 0,-2 1-1 15,2-2 1-15,0 1 0 0,-2-1-1 16,0-1 1-16,1 2-1 0,-1 1 1 16,0-1-1-16,-1 2 1 0,0-1 0 15,1 0-1-15,1 0 1 0,-1 0 0 16,0-1 0-16,1 0-1 0,0 2 1 0,-1-1 0 16,-1 0-1-16,2 1 1 0,-1 1 0 15,1-1 0-15,-1 1 0 0,-1-1 0 16,2 2 1-16,-1 1-1 0,1-3 1 15,-2 1 0-15,0-2-1 0,0 0 0 16,2-1 0-16,-2 0 0 0,-1-3 0 16,1 2 0-16,1 0-1 0,-2 1 1 15,1 0 0-15,-1 1-1 0,1 0 1 0,0 3-1 16,0 0 1-16,1 0-1 16,-1 1 1-16,1 3-1 0,1-2 0 0,-2 1 1 15,1 0-1-15,1 1 1 0,-1-1-1 16,1 0 0-16,-1-1 0 0,1-1 1 15,-2 0-1-15,0 1 0 0,2-1 0 16,-2-1 0-16,0 1 0 0,0 0 0 16,1 1 0-16,-1 0 0 0,0 0 1 15,0 1-1-15,-1-1 0 0,1 2 0 16,1-1 0-16,-1 0 0 0,0-2 0 16,0 2 1-16,1 0-1 0,-1 0 0 15,1-1 0-15,-2 0 0 0,1 1 0 0,1 1 0 16,-1-2 0-16,0 1 0 0,0 1 0 15,1-1 0-15,-1 0 1 0,0 0-1 16,0 1 0-16,0-2 0 0,1 0 0 16,-2 0 0-16,1 0 0 0,0 0 0 15,0 0 0-15,-1 2 0 0,2-1 0 16,-2 0 0-16,2 1 1 0,-2 0-1 16,0 1 0-16,0 1 0 0,1-2 0 15,-1 3 0-15,0-1 1 0,-1 0-1 16,1 1 0-16,0-2 1 0,1 2-1 15,-1 0 0-15,2-1 0 0,-2 0 0 0,0 1 0 16,0-1 1-16,0 0-1 0,-2-1 0 16,2 1 0-16,0 0 1 0,0 0-1 15,0 1 1-15,0 0 0 0,0 0 0 16,0-2 0-16,2 2 1 0,-4 0-2 16,2 0 1-16,0 0 0 0,2 0 0 0,-4 0-1 15,2 0 0-15,0 0 0 16,0 0 0-16,0 0 1 0,0 0-1 0,0 0 0 15,2 0 0-15,-2 0 0 0,-2 0 0 16,4 2 0-16,-2-2 0 0,0 0 0 16,1 1 0-16,-1-1-1 0,0 0 1 15,1 1 0-15,-1-2 0 0,0 2 0 16,0-1 0-16,1 0 0 0,-1 0 0 16,0 1 0-16,0-1 0 0,0 0 0 15,1 2 0-15,-1-2 0 0,0 0 0 16,0 0 0-16,0 0 0 0,-2-2 1 0,2 2-1 15,0 0 0-15,0 0 0 0,0-1 0 16,0 2 0-16,0-1 1 0,2 2-1 16,-2-2 0-16,0 0 0 0,-2-2 0 15,2 2 0-15,0 0 0 0,0 0 0 16,0 0 0-16,0 0 1 0,0 0-1 16,2 2 1-16,-2-2 0 0,0 0 0 15,0 0 1-15,0 0 0 0,0 0 1 16,0 0 1-16,-1-2 0 0,1 4 1 0,0-4 1 15,0 2 0-15,0 0-1 0,1 0 1 16,-1-1-2-16,0 1 0 0,0 0-1 16,2 0-1-16,-2 0 0 0,0 1-1 15,0-1 0-15,-2 2 0 0,2-2-1 16,0 0 1-16,0-3 0 0,0 3 0 16,0 0 0-16,0 0-1 0,0 0 1 15,0 0-1-15,0 0 1 0,0 3-1 16,2-3 0-16,-2-2 0 0,0 2 0 0,1 0 0 15,0-1 1-15,0 1-1 0,1 0 0 16,-1-1 0-16,0 1 0 0,0 0 1 16,-1-1-1-16,1 1 1 0,-1-2-1 15,0 2 1-15,0-1-1 0,0 2 1 16,0-2 0-16,0 1-1 0,0 0 1 16,0 0 0-16,0 0-1 0,0 0 0 15,0 0 1-15,0 0-1 0,0 1 0 0,2-1 0 16,-2 0 0-16,-2 0 1 0,2 0-1 15,0 0 1-15,0 0 0 0,0-1 0 16,0 1 0-16,0 0 0 0,0 0 0 16,0 1 0-16,0-1 0 0,0 0 0 15,2 0-1-15,-4 0 0 0,4 0 1 16,-2 0-1-16,-2 0 0 0,2 0 0 16,0 0 0-16,0 0 0 0,0 0 0 15,0 0 0-15,0 0 0 0,0 0 0 0,0 0 0 16,0 0 0-16,2 0 0 0,-2 0 0 15,-2 0 0-15,2 0 0 16,2 0 0-16,-2 0 0 0,0 0 0 0,-2 0 0 16,2 0 1-16,0 0-1 0,2 0 0 15,-4 0 0-15,2 0 0 0,2 0 0 16,-4 0 0-16,2 0 0 0,0 0 0 16,0 0-1-16,0 0-7 0,0 0-11 0,0 0-10 15,0 2-18-15,-1-1-118 0,-1 1-126 16,-2 3-301-16</inkml:trace>
  <inkml:trace contextRef="#ctx0" brushRef="#br3" timeOffset="80239.0567">20901 11188 322 0,'-1'-2'88'0,"1"-2"3"0,-2-1-40 16,2 3-10-16,-1 0-4 0,1 0-4 16,-1 1-6-16,1-1-4 0,0 2-3 15,-1-2-2-15,1 1-2 0,0 0-1 16,-1-2-1-16,-1 2-1 0,2-1 0 0,-1 1 1 15,1-1-1-15,-1 0 0 0,0 1 1 16,2 1-1-16,-2-2 0 0,-1 1 0 16,2 1 0-16,-1-1-2 0,0 0 0 15,0 1-2-15,-1-1-1 0,1 1-2 16,0 0-2-16,0-2 0 0,1 2-1 16,-1 0-2-16,2 2 0 0,-1-2 0 15,-1 0 0-15,1 1-1 0,-2 0 1 16,2 0-1-16,-1 0 0 0,-1-1 1 15,2 2 0-15,-2-1 1 0,4-2 2 16,-4 2 0-16,2-1 1 0,0 0 0 0,0 0 1 16,0 0 0-16,0 1-1 0,-1 0 1 15,0 1-1-15,1-1 0 0,0 0-1 16,0 0 1-16,0 2 0 0,0 0-1 16,0 1-1-16,0 0 0 0,1 1 0 15,0 0-1-15,-1-1-1 0,3 1 0 0,-3 0 0 16,1 0 0-16,2 0-1 15,-1 0 1-15,-1-1 0 0,2 1 1 0,-2-2-1 16,1 1 1-16,1 2 0 0,-2-1 1 16,0 1-1-16,1 0 0 0,0 0 0 15,-1 2 0-15,0-2 0 0,1 0-1 16,-1-1 1-16,0 1-1 0,0 0 0 16,1 0 0-16,0 0 1 0,0 2-1 15,0-1 1-15,0 0-1 0,1 1 1 16,-1-2-1-16,0 1 1 0,0-1 0 15,0-1-1-15,-1 0 1 0,1-1-1 16,-1-1 1-16,0 1-1 0,0 0 0 0,0 1 0 16,1 0-1-16,-1-1 1 0,0 3 0 15,0-1-1-15,2 0 1 0,-1 0-1 16,0 0 1-16,0-1 0 0,0 0 0 16,0 1-1-16,0-1 1 0,-1 0 0 15,2 0-1-15,-2 0 1 0,1-2-1 0,0 2 0 16,-1 0 1-16,1 1-1 15,2-1 0-15,-2 0 1 0,1 1-1 0,-1-1 0 16,2 1 1-16,-2 0-1 0,2-1 0 16,-1 0 1-16,-1 0-1 0,1 1 0 15,0-1 1-15,0 0 0 0,-1 1-1 16,1 1 1-16,0 1 0 0,0-2 0 16,-1 0 0-16,1 0-1 0,-1 0 1 15,0 0-1-15,2 0 1 0,-1-1-1 16,0 1 0-16,0-1 1 0,-1 0-1 15,2 0 0-15,-2 0 0 0,2 0 1 0,-2 0-1 16,2 1 1-16,-1 0-1 0,-1 1 1 16,2 0-1-16,-2-1 1 0,1 1 0 15,0 0-1-15,1 0 1 0,1 0-1 16,-2-1 1-16,1 3-1 0,0-2 1 16,-1 0-1-16,1 1 0 0,0-1 1 15,-2-1-1-15,1 0 0 0,0-1 1 16,0 0-1-16,-1 0 0 0,2-3 0 15,-2 5 0-15,1-4 0 0,-1 1 1 0,1 0 0 16,-2-2-1-16,1 0 1 0,0 3 0 16,-1-3 1-16,1 1-1 0,0 1 0 15,-1 1 1-15,1-1-1 0,-1 0 0 16,1 0 0-16,-1 1 1 0,0 0-1 16,0 0 0-16,-2-2 0 0,2 2 0 15,-1 0-1-15,2 0 1 0,-1-1 0 16,0 0-1-16,0-1 1 0,2 1-1 15,-2 1 0-15,1-2 0 0,0 1 1 16,0 1-1-16,-1-1 0 0,-1 1 0 0,2-2 1 16,-2 0-1-16,0 0 1 0,0 1-1 15,0 0 1-15,1-1-1 0,-1 1 1 16,0 0 0-16,1-1 0 0,0 2 0 16,-1-1 0-16,0 0 0 0,3-1 0 15,-2 1-1-15,-1 0 1 0,1-1 0 16,-1 0-1-16,1 2 1 0,1-2-1 0,0 2 1 15,0 0-1-15,0 0 0 16,0-1 0-16,1 1 1 0,-1 0-1 0,0-1 0 16,1 0 0-16,-1 0 0 0,1-1 1 15,-1 0-1-15,1-1 1 0,-1 2 0 16,1 0-1-16,0-2 1 0,0 1 0 16,0 0 0-16,1 3-1 0,-1-3 1 15,0 1 0-15,0-6-1 0,0 6 0 16,0-2 0-16,-1 1 0 0,2 1 1 15,-2-2-1-15,1 2 0 0,-1 3 1 0,1-4-1 16,-1 1 1-16,1 3-1 16,-2-4 1-16,1 2-1 0,1-1 1 0,-1-1 0 15,1 2 0-15,-1-1 1 0,1-3-1 16,-1 4 1-16,2-1-1 0,-2-2 0 16,2 2 0-16,-2 0 0 0,2-1 0 15,-2 1-1-15,1-2 1 0,-1 2 0 16,1 0-1-16,-1-1 1 0,1 1 0 15,-5-4-1-15,4 4 1 0,0-2 0 0,-1 1-1 16,1 0 1-16,-1 0 0 0,1-1 0 16,1 3-1-16,-1-1 1 0,-1-2 0 15,2 2 0-15,-1 0 0 0,1-1-1 16,-1 1 1-16,1 0 0 0,-1-1-1 16,0 1 1-16,0-2-1 0,0 2 1 15,1-1 0-15,-2 0-1 0,1-1 1 16,1 0-1-16,0 0 1 0,0 0 0 15,1 0 0-15,-1 1-1 0,3-2 1 0,-2 2 1 16,1 2 0-16,-1 0-1 16,-1-1 1-16,2 1 0 0,-2 0-1 0,1-2 0 15,0 2-1-15,0-1-1 0,1 0 1 16,-2 1 0-16,2-2-1 0,1 1 1 16,1 1 1-16,0-2-1 0,0 1 1 15,1 1-1-15,0-1 1 0,1 2-1 16,1 0 1-16,-2 1-1 0,1 1 1 15,1-2 0-15,-1 1-1 0,0-1 1 16,-1 0 0-16,2 0-1 0,0 1 1 0,-3-1 0 16,2 0 0-16,0 0 0 0,-1 1 0 15,-1-1 0-15,1 1 0 0,-1-1 0 16,1-1 0-16,-1 1 0 0,0-1-1 16,-1 0 1-16,0-1-1 0,1 3 1 15,-1-1-1-15,-1-1 0 0,0-2 1 16,-1 3-1-16,1-1 1 0,-1 1-1 0,0-1 0 15,1 0 1-15,-1 0-1 16,0 1 0-16,0-2 1 0,0 1-1 0,-2 0 1 16,2-2-1-16,-1 2 1 0,1-1-1 15,0 0 1-15,1-2-1 0,-2 1 1 16,1 0-1-16,0 0 0 0,-2 0 1 16,2 0-1-16,-2 0 1 0,2 0-1 15,0-1 0-15,-1 2 1 0,2 0-1 16,0-1 0-16,0 0 1 0,1 1-1 15,1 0 0-15,-1-1 0 0,1 2 1 0,-1-2-1 16,0 1 0-16,-1 0 1 0,-2-1-1 16,2 0 1-16,0 2-1 0,0-2 0 15,0 1 0-15,0 0 0 0,1 0 1 16,0 0-1-16,2 0 0 0,-2-1 1 16,1 0-1-16,-1 1 0 0,0-2 1 15,0 2-1-15,-1-3 0 0,0 3 1 16,0 0-1-16,0-2 0 0,0 2 0 15,0-2 0-15,1 3 0 0,0-1 1 16,0-2-1-16,0 2 0 0,-1 0 1 16,1-2-1-16,-1 2 0 0,3-1 1 0,-4 1-1 15,3-2 0-15,-3 2 1 0,3 0-1 16,0-2 0-16,-1 1 1 0,-1 0-1 16,2 0 0-16,1-1 0 0,-1 1 0 15,0 0 0-15,-1 1 1 0,1 1-1 16,0 0 0-16,-1 0 1 0,0 1-1 15,-1-1 0-15,0 1 0 0,0-2 0 0,0-1 0 16,0 0 1-16,0-1-1 0,0 1 0 16,1-1 1-16,-1 1-1 0,-1-1 1 15,3 0-1-15,-3 2 1 0,1-4-1 16,3 1 1-16,-5 1-1 0,1-1 1 16,1 0 0-16,-1 1 0 0,-1 0-1 15,2 1 1-15,-4 2 0 0,4-2-1 16,-1 0 1-16,1 0 0 0,-1 0-1 15,0 0 1-15,0 1 0 0,1-1-1 16,-1 0 1-16,1 0-1 0,-2 1 1 16,2 0-1-16,0-1 1 0,-1-1-1 15,-1 0 1-15,2 1-1 0,-1-1 1 16,1 0-1-16,-1 0 1 0,0 0-1 0,1 1 1 16,0-3-1-16,0 0 0 0,0 0 1 15,0 0-1-15,1 1 1 0,1-1-1 16,0 1 1-16,-1 1-1 0,1 0 1 15,-1 1-1-15,2 0 1 0,-2 1-1 0,0 0 1 16,-1-1-1-16,1 1 1 0,0-1-1 16,0 1 1-16,0 0-1 0,0-3 1 15,0 0-1-15,2 1 0 0,-2 0 0 16,2 0 1-16,-1 1-1 0,-1-1 0 16,-1 0 0-16,0 0 1 0,1 1-1 15,0 0 0-15,-1-1 1 0,2 1-1 16,0 0 0-16,0 0 1 0,0-1-1 15,0 2 0-15,1-2 1 0,0 3-1 0,-2-1 0 16,2-2 1-16,0 3-1 0,-2-1 1 16,2-2-1-16,-1 2 1 0,0-1-1 15,1-1 0-15,-1 2 1 0,2-2-1 16,-2 1 1-16,0 0-1 0,2 1 0 16,-2 0 1-16,1-2-1 0,-1 2 0 15,0 1 1-15,-1-2 0 0,1 0-1 16,-1-1 1-16,0 1 0 0,-1-1-1 15,0 1 1-15,-2-1 0 0,2 1-1 16,-1-1 1-16,0 0-1 0,-1 0 1 0,1-1-1 16,0 0 1-16,-2 0-1 0,2 1 1 15,-1 0-1-15,0-1 0 0,0 0 1 16,1 2-1-16,0-1 1 0,-1 0-1 16,1 0 0-16,0-1 0 0,1 2 0 15,0-1 1-15,-2-1-1 0,2 2 0 16,0-1 0-16,0-1 0 0,1 1 0 15,-1-1 1-15,1 0-1 0,-1 0 0 16,0 1 0-16,0-1 0 0,0 0 0 16,0 0 0-16,1 2 0 0,0-1 1 15,0-1-1-15,0 2 0 0,0-1 1 0,0 0-1 16,-1 0 0-16,0 0 0 0,-1-2 0 16,1 3 0-16,-2 1 1 0,2-2-1 15,-1 0 0-15,1 1 0 0,0-1 0 16,0 0 0-16,0 0 0 0,0-1 1 15,-1 0-1-15,3 1 0 0,-3-1 0 0,3 0 0 16,-3 0 1-16,1 1-1 0,0-1 0 16,-1 0 1-16,0 0-1 0,-1 2 0 15,0-3 0-15,0 1 0 0,0 0 0 16,1 0 1-16,-1 1-1 0,2-1 0 16,0 0 0-16,0 0 0 0,1 2 0 15,0-2 0-15,2 0 0 0,-1 0 0 16,0 1 0-16,2-1 0 0,-2 0 0 15,2 0 1-15,-1 1-1 0,1-1 0 16,1 0 0-16,-2 0 0 0,0 0 0 0,0-1 0 16,-2 2 0-16,0-1 0 0,1 0 0 15,-3-1 0-15,1 3 0 0,-1-3 0 16,0 1 1-16,-2 0-2 0,2 0 2 16,-1 0-1-16,1 1 0 0,-1-2 0 15,2 1 0-15,-2-1 0 0,3 2 0 16,-1-2 0-16,1 2 0 0,0-1 0 15,1 0 0-15,-1 0 0 0,0 0 0 0,-1-1 0 16,0 2 0-16,-2-1 0 0,3 0 0 16,-2-1 0-16,0 1 1 0,-2 1-1 15,1-2 0-15,0 1 0 0,0 0 0 16,-2-1 0-16,1 1 0 0,1 1 0 16,-1-2 0-16,2 1 0 0,-1 0 0 15,-1-1 0-15,2 2 0 0,-2-2 0 16,2 3 0-16,-1-2 0 0,0 0 0 15,1 1 0-15,-1 0 0 0,1-2 0 16,0 1 0-16,-2-1 1 0,0 1-1 16,2-1-1-16,-1 0 2 0,-2-1-1 0,1 2 0 15,1-1 0-15,-1 0 0 0,-1 2 0 16,2-2 0-16,-2 0 0 0,0 0-1 16,1 0 2-16,0 1-1 0,-1-2 0 15,2 1 0-15,-1 1 0 0,-1-2 0 16,3 2 0-16,0 0-1 0,-1-1 1 15,2 0 1-15,0 1-1 0,1-1 0 0,-1 2 0 16,0-2 0-16,0 0 0 0,0 0 0 16,-1 1 0-16,-1-1 0 0,0 0 0 15,0 0 0-15,1 1 0 0,0-1 0 16,-1 0-1-16,2 1 1 0,-1-1 0 16,0 1 0-16,2-1 0 0,-3 0 0 15,2 0 0-15,0 2 0 0,0-2 0 16,0 0 0-16,0 0 0 0,-1 0 0 15,-1 0 0-15,2 1 0 0,-2-1 0 0,-1 0 0 16,1 1 0-16,-2-1 1 16,0 0-1-16,0 1 0 0,-1-2 0 0,1 2 0 15,1-1 0-15,-1 0 0 0,-1 0 0 16,1 0 0-16,-1 0 0 0,1 0 0 16,1 2 0-16,-2-2 0 0,1 0 0 15,0 0 0-15,1 1 0 0,0-1 1 16,0 0-1-16,2 0 0 0,-2 0 0 15,2 1 0-15,-2-1 0 0,2 0 0 0,0 0 0 16,-2 0 0-16,1 0 0 0,-1 1 0 16,1-1 0-16,-1 1 0 15,0-1 0-15,1 0 0 0,-1 2 0 0,0-1 0 16,0-1-2-16,-1 0-6 16,0 1-6-16,1 0-10 0,-2 1-13 0,0-2-15 15,0 1-11-15,0 1-14 0,-2 1-110 16,-1-1-124-16,-2 4-280 0</inkml:trace>
  <inkml:trace contextRef="#ctx0" brushRef="#br3" timeOffset="81004.2191">19621 13796 600 0,'-4'3'135'0,"-1"-1"4"16,0 3-96-16,2 2-14 16,0 6-4-16,2 3-2 0,1 4 0 0,2 4 1 15,5 3 0-15,1 1-1 0,2 0-2 16,2-3-2-16,3-2-2 0,3-2-2 15,3-7-3-15,0-5 0 0,1-7-1 16,0-2-1-16,-1-5 1 0,-2-4-2 16,-4-9 1-16,-3 0 2 0,-3-3 2 0,-4-2 0 15,-5-3 0-15,-4-1 0 16,-3 0-2-16,-8 3-2 0,-3 2-3 0,-4 3-3 16,-3 7-5-16,1 1-9 0,-3 8-9 15,1 6-15-15,5 7-15 0,5 3-12 16,6 7 5-16,6 0-132 0,7 2-125 15,8 0-291-15</inkml:trace>
  <inkml:trace contextRef="#ctx0" brushRef="#br3" timeOffset="81585.8187">23510 13393 477 0,'-6'-8'126'0,"0"-1"7"0,0 1-56 0,-1-2-18 16,3 0-5-16,0 1-4 0,-1 1-5 15,3 2-5-15,-2 2-5 0,3 0-6 16,-1 3-5-16,2 2-5 0,2 3-2 15,-1 5-1-15,1 0-4 0,1 5-2 16,0 1 0-16,1 3-2 0,0 3-2 16,1 0-2-16,0-1-2 0,-1 2 0 0,1-1-1 15,-1 0-2-15,-2-3-7 16,1 0-13-16,-2-4-16 0,2-3-16 0,-2-1-127 16,-2-4-136-16,-2 0-323 0</inkml:trace>
  <inkml:trace contextRef="#ctx0" brushRef="#br3" timeOffset="82039.1552">23457 13764 690 0,'-6'-3'166'0,"0"-2"6"0,1 0-108 16,3-1-16-16,0 2-9 0,4-2-9 16,1 1-7-16,2 0-7 0,3 3-6 15,-1-1-3-15,3 1-3 0,0 1-1 0,2 1-1 16,-1 1-1-16,1 1 0 0,-1 3 0 15,1 0-1-15,-2 3 1 0,-1 0-1 16,-6 2 1-16,-1 0 0 0,-5 1 0 16,-4 1 0-16,-4 1 0 0,-3 2 0 15,-4 1 1-15,2 2-2 0,-1 0 2 0,2 0 1 16,2-1 0-16,2-1 1 0,3 0 0 16,2-1 0-16,3-2 0 0,1-2-1 15,2 0-1-15,2-2 0 0,0-3-1 16,2 1-1-16,2-3 0 0,1-2-4 15,2-2-5-15,0-1-12 0,3-3-11 16,1 3-14-16,0-5-10 0,2 1-15 16,0 0-114-16,1 2-121 0,-4-2-281 15</inkml:trace>
  <inkml:trace contextRef="#ctx0" brushRef="#br3" timeOffset="82338.4037">23664 13903 597 0,'3'-4'150'0,"-3"-2"6"0,2 0-71 15,3 0-37-15,0 1-10 0,0-2-4 16,2 2-4-16,-1-1-3 0,2 1-3 0,0 0-3 16,0 2-1-16,0 1-3 0,2 2-4 15,-1 0-4-15,2 2-2 0,0 2-2 16,-2 2-2-16,4 0-1 0,-2 2 0 15,-2 0-1-15,0 3 0 0,-2 0 1 16,0 1-2-16,-1 2 0 0,-4 2-1 16,-1 2-5-16,-1-1-5 0,-1 2-10 15,0 0-7-15,-2 0-8 0,0-2-8 16,-2 1-9-16,-1-1-6 0,-2-1-45 16,0-1-61-16,-1-4-100 0,-1 1-233 15</inkml:trace>
  <inkml:trace contextRef="#ctx0" brushRef="#br3" timeOffset="82521.0181">23659 13933 615 0,'-2'3'155'0,"1"2"5"16,-2 2-50-16,3 4-71 0,0 5-14 15,1 3-8-15,1 3-4 0,-1 1-3 16,0 3-10-16,0-1-18 0,1 3-17 15,-4-2-129-15,-1 5-133 0,1-1-332 16</inkml:trace>
  <inkml:trace contextRef="#ctx0" brushRef="#br3" timeOffset="86914.6595">20943 11171 471 0,'-2'-10'119'0,"1"2"4"0,-4 1-62 16,0 0-21-16,-1 3-5 0,0 0-3 16,-1 0-4-16,1 4-4 0,-3-1-1 15,0 3 0-15,-2 1 1 0,2 2-1 16,-4 0 0-16,2 2-1 0,1 2-2 15,1 0-4-15,3 2-3 0,1-2-2 16,2 2-3-16,4-1 0 0,3-2 0 0,3 1 1 16,2-3 1-16,3-1 0 0,3-3 0 15,1-2 1-15,2-2-1 0,3 0-1 16,-3-6 1-16,1 0 0 0,-3-5 1 16,-2 1 2-16,-1 0 1 0,-6-2 1 15,-4 0 0-15,-5 0 1 0,-4 2-2 16,-4 2 0-16,-3 3-3 0,-4 2-3 0,-2 4-1 15,0 2-3-15,0 4-1 0,1 2-1 16,3 2-2-16,3 2 0 0,2 2 0 16,4 2 1-16,2-2-2 0,4 1 1 15,4 1 0-15,4-3 0 0,1-1 0 16,4-4 0-16,0-2 0 16,4-4 0-16,2-2 0 0,-1-3 0 0,0-2 1 15,-3-1-1-15,-3-3 0 0,-3-1 1 16,-7 0-1-16,-4 0 1 0,-8 0 0 0,-3 1-1 15,-2 2 0-15,-2 2-8 0,-3 3-18 16,-1 6-30-16,0 4-66 16,1 6-78-16,1 6-140 0,-2-2-302 0</inkml:trace>
  <inkml:trace contextRef="#ctx0" brushRef="#br3" timeOffset="89515.299">20977 14322 532 0,'-6'-1'137'0,"-4"-1"7"0,1 0-57 0,0 1-36 16,0-1-7-16,2 2-3 0,-1-1-4 15,3 1-3-15,2 0-3 0,0-1-3 16,2 1-3-16,1-1-4 0,1 1-3 15,2 0-3-15,0 0-2 0,3 0-1 16,2 1-2-16,3 1 1 0,1 0 2 16,2 0 2-16,3 1 0 0,0-1-1 0,2 2 0 15,1-2-2-15,1 1 0 0,0-2-4 16,-2 0-3-16,1-2-2 0,-3 0-1 16,1-2 0-16,1-2-1 0,-3 0-1 15,0 2-2-15,-2-1-10 0,-1-1-13 16,-2 1-21-16,0 1-20 0,-4 2-1 15,-2-2-134-15,-1 2-139 0,-1 1-307 16</inkml:trace>
  <inkml:trace contextRef="#ctx0" brushRef="#br3" timeOffset="90413.5715">23314 13361 502 0,'-15'4'135'16,"3"0"4"-16,1-2-26 0,5 1-69 15,1-1-13-15,3-1-5 0,-1 2-2 16,3-1-5-16,3 2-2 0,0 1-2 16,5 1 0-16,3-1 3 0,2 2 0 15,7-1 0-15,3 0 0 0,4-3 2 0,7-1 1 16,7-2-2-16,3 0-1 0,3-3-3 16,5-3-1-16,2-1-3 0,5 0-2 15,-2 0-3-15,-1 1-3 0,1 0 0 16,-1 1-2-16,-3 2-1 0,-5 3-2 15,-8 1-5-15,-7 2-8 0,-6-1-13 16,-10 3-15-16,-6 1-10 0,-5 0-16 16,-6 1-113-16,-3-3-123 0,-3 1-282 15</inkml:trace>
  <inkml:trace contextRef="#ctx0" brushRef="#br3" timeOffset="90665.8902">24069 13320 611 0,'1'-4'137'16,"0"-1"3"-16,4 4-101 0,0 0-13 16,3 2-7-16,2 0-5 0,4 0-2 15,0 2-3-15,5 1-1 0,-1-1-1 16,4 1-1-16,0-2-1 0,0 2 0 16,5 0 1-16,-2-1-1 0,-1 2-2 15,-2 1 1-15,-2 1-2 0,-4 0 0 0,-4 1 0 16,-8 4 0-16,-4-1 0 0,-8 0 0 15,-5 1-2-15,-2 1-5 0,-3 2-9 16,-1 1-11-16,2 0-12 16,0 1-117-16,4 0-118 0,3 3-288 0</inkml:trace>
  <inkml:trace contextRef="#ctx0" brushRef="#br3" timeOffset="91278.2506">24541 13626 514 0,'-1'-9'137'0,"1"0"3"15,-1-1-25-15,2 3-75 0,2 0-11 16,-3 0-5-16,2 2-2 0,0 1-3 15,1 3-2-15,-2-1 1 0,0 1 1 16,1-2 3-16,0 4 0 0,-1-2 2 16,-1-1-1-16,-1-2 1 0,1 2-3 15,0 0-1-15,0 0-3 0,0-1-1 16,0 1-1-16,0 0 0 0,1 2-2 0,-1-3 0 16,0 1-1-16,3 3-1 15,-3-1-1-15,0 1-1 0,0 0-2 0,-2 3 0 16,-1 3 0-16,-1 3-2 0,-2 1-1 15,1 6-1-15,0 3 1 0,-1 1-1 16,2 0-1-16,2-1-1 0,3 1 0 16,2-1 0-16,3-3 0 0,4-4-1 15,3 0 1-15,3-4 0 0,2-5-1 16,1-6 1-16,0-4 0 0,0-4 0 0,-3-2 0 16,0-2-1-16,-5 1 1 0,0-1 0 15,-5 3-1-15,-1 2 1 0,-3 3 0 16,-2 1-1-16,-1 2 0 0,-3 4 0 15,0 3 0-15,1 2 1 0,-2 2-2 16,1 3 1-16,3 3 0 0,2 2 0 16,2-1 0-16,3-2 0 0,5 2-1 15,4-2 1-15,3-3 0 0,4-5 0 16,2-5 0-16,5-3 0 0,-1-6 0 16,-1-4 0-16,-3-3 1 0,-3-3 0 15,-4-3 0-15,-2-3 1 0,-4-2-1 0,-4-1-4 16,-3 0-7-16,-3-1-12 0,-2 0-18 15,-3 5-18-15,-6 3-18 0,-2 5-130 16,-7 3-144-16,-2 4-326 0</inkml:trace>
  <inkml:trace contextRef="#ctx0" brushRef="#br3" timeOffset="101476.0912">20880 11146 454 0,'-1'0'105'16,"-2"0"4"-16,0-2-75 0,-1 1-5 16,-1 1 0-16,1-1 0 0,1 1-2 15,-1-1-3-15,0-1-2 0,2 1-3 16,-2 0-3-16,2 1-3 0,-2 0-3 16,-1 1-3-16,-1 2 0 0,0 0-2 15,-3 3-1-15,1 3-1 0,-1 1-1 0,3 0 0 16,1 1 0-16,4-2-1 15,2 0 1-15,3-2 1 0,5-2 1 0,0-1 3 16,5-2 2-16,-1-2 1 0,3-1 3 16,-1-1 2-16,1-2 2 0,-4-1-1 15,-1 0 3-15,-5 2-1 0,-3-1-2 16,-5 1-3-16,-1 2-1 0,-6 1-9 16,-3 3-15-16,-3 2-15 0,-6 6-21 15,-3 5-116-15,-2 2-125 0,-4 0-300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3:59:29.82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20559 2968 373 0,'5'0'103'0,"-3"-1"5"15,-2-3-44-15,-1 2-12 0,0-2-9 0,-3 0-5 16,2-1-4-16,-4 0-4 16,-2 1-2-16,-1 0-2 0,-4 1-1 0,-3 3 0 15,-1 3 0-15,-5 1 0 0,0 4-2 16,-4 4-2-16,2 6-2 0,-2 0-2 15,1 4-3-15,0 1-3 0,2 4-3 16,4-2-1-16,5 0-2 0,1 0-1 16,7 1 0-16,6-2 0 0,8 1-2 15,3-2 1-15,5 1-1 0,4-3 1 0,6-4-1 16,4-1 0-16,3-5 0 16,2-6-1-16,4-4 1 0,1-3-2 0,-4-5 1 15,1-4 0-15,-5-4 0 0,-5-1-1 16,-4-2 1-16,-6-4 0 0,-6-2 0 15,-5 3 0-15,-4 2-1 0,-7-1 1 16,-6 1 0-16,-6-1-1 0,-8 5 0 16,-6 6-7-16,-5 1-7 0,-5 8-10 15,1 6-10-15,-4 8-13 0,3 5-120 0,2 7-122 16,8 0-292-16</inkml:trace>
  <inkml:trace contextRef="#ctx0" brushRef="#br0" timeOffset="3378.6763">22486 10253 440 0,'6'-10'105'0,"-6"-1"3"0,-10-3-65 0,-3 0-12 15,-6 0-4-15,-4-1-1 0,-4 1-1 16,-6-1-2-16,-6-1-3 0,-5 1-2 16,-11-1-3-16,-7-2-4 0,-6 0-3 15,-8-1-2-15,-6 1-1 0,-3 2-2 16,-9 1-1-16,-5 2 0 0,-4 3-1 16,-6 6 0-16,-5 6 0 0,-2 3-1 15,-7 2 0-15,5 6 0 0,0 6 1 16,0 2 2-16,4 2 2 0,4 3 2 0,5 4 2 15,4 3 1-15,3 0 0 0,6 2 1 16,10 4-1-16,7-1-1 0,8 3-2 16,10 4-1-16,8 0-1 0,14 0 0 15,10 1-2-15,7-4 0 0,11 1-1 16,13-1 0-16,8-4-1 0,10-3 0 0,9 1-1 16,11-1 1-16,11 1 0 15,12-1-1-15,6-1 1 0,12-1-1 0,8 0 1 16,8-3-1-16,10-4 1 0,4-3-1 15,7-3 1-15,7-2-1 0,4-4 1 16,5-1-1-16,4-2 0 0,1-1 1 16,0-1-1-16,4-1 0 0,0-2 0 15,1-1 0-15,2-5 0 0,-3 0 1 16,4-1-1-16,-2-4 0 0,0-1 0 16,0-1 0-16,-2-1 0 0,-3-2 1 15,-1-1-1-15,-5-2 0 0,0 0 0 16,-7-3 0-16,-3-4 0 0,-6-1 0 0,-4-3-1 15,-8-2 0-15,-6 1 0 16,-6 0 0-16,-7-1 0 0,-8 2 0 0,-8-2 0 16,-9 0 1-16,-6-1 0 0,-9-1 0 15,-9-1 0-15,-8-2 0 0,-8 0 0 16,-8-2 0-16,-8-4 0 0,-9-4 0 16,-10-3 0-16,-9-3 1 0,-7-3-1 0,-8 0 1 15,-13-3 0-15,-10 0 1 0,-9 3 2 16,-10-4 3-16,-10-2 2 0,-12 0 1 15,-12-2 2-15,-13 3-1 0,-10 5-1 16,-14-1-2-16,-12 13-3 0,-17 7-8 16,-12 9-9-16,-17 8-10 0,-12 13-9 15,-17 6-13-15,-12 16 91 0,-17 7-206 16,-10 17-123-16,-14 13-326 0</inkml:trace>
  <inkml:trace contextRef="#ctx0" brushRef="#br0" timeOffset="5446.4086">20536 10901 185 0,'2'-3'52'15,"1"1"3"-15,-2-1-21 0,0 2-1 16,0-1 0-16,2-1 0 0,-2 1-2 16,-1-2 0-16,3 2-1 0,-3-1-1 15,1 1-2-15,-2-2-1 0,1 2 0 16,-2-1 0-16,2 1 1 0,-1-1 3 0,0-1 2 15,0 2 0-15,1 0-1 0,-2-1-1 16,1 1-2-16,-1 0-1 0,1 1-3 16,-1 2-1-16,2-1-1 0,0 0 1 15,-1 0-1-15,1 0 1 0,0 2-1 16,0-1-1-16,-1-1-1 0,0 0-2 16,-1 1-3-16,2 0-3 0,-1 1-3 15,1 0-2-15,3-1-2 0,-1 3-1 16,2 0-2-16,1-1-11 0,3 3-17 0,3 1-5 15,0-1-135-15,3-1-132 0,-7 3-331 16</inkml:trace>
  <inkml:trace contextRef="#ctx0" brushRef="#br0" timeOffset="6878.8343">20429 16345 486 0,'5'-5'123'0,"-2"1"4"16,-5-1-73-16,2-3-2 0,-1 1-12 15,0-7-5-15,1 3-6 0,-1-3-3 16,2-2-3-16,0-3-3 0,2 2-1 16,0 1-1-16,0 4-1 0,2 1 1 15,-3 3 0-15,1 4-1 0,-1 4 2 16,-1 2-1-16,0 6-1 0,-1 3-2 15,0 6-2-15,0 4-3 0,-1 6-3 16,1 4-3-16,-1 3-2 0,0-3-1 16,0 2 0-16,1-2 0 0,0-3-3 15,1-6-10-15,0-2-18 0,0-5-14 0,2-3-132 16,-5-7-138-16,0-4-337 0</inkml:trace>
  <inkml:trace contextRef="#ctx0" brushRef="#br0" timeOffset="7422.3813">20455 16878 559 0,'-9'5'131'0,"-3"2"5"16,1 3-87-16,0 4-12 0,1 8-8 16,1 6-1-16,1 5-2 0,2 4-2 15,1 6 1-15,3 4 1 0,0 5-2 0,2-2 0 16,2-2-2-16,4-8-3 0,4-4-4 16,3-6-3-16,4-6-4 0,3-11-2 15,2-7-1-15,1-6-1 0,0-1 0 16,1-9-1-16,-3-7 1 0,-3-12-1 15,-1-4 0-15,-3-4-1 0,-5-7 0 16,-5-6 0-16,-5-6-1 0,-5 5 0 16,-5 6 0-16,-5 3-1 0,-5 3 1 0,-2 8-1 15,-1 9 1-15,0 11-2 0,-2 7-3 16,3 6-8-16,1 5-11 0,0 10-12 16,1 6-9-16,4 4-11 0,2 3-10 15,3-1-28-15,0 4-71 0,2-1-97 16,2-4-218-16</inkml:trace>
  <inkml:trace contextRef="#ctx0" brushRef="#br0" timeOffset="7641.3497">20317 17206 632 0,'-3'-7'165'0,"1"3"11"16,-2 1-79-16,3-1-31 0,0 3-9 15,3 1-8-15,2-1-7 0,2 1-8 16,2-2-9-16,3 2-5 0,0-1-3 15,3 0-5-15,1 1-4 0,2-1-3 0,1 1-3 16,2-1 0-16,2-1-1 16,3 1-2-16,2-1-6 0,0-1-9 0,-1 2-16 15,-1-3-19-15,-2 2-16 0,-5-1-33 16,-5 1-101-16,-1 4-127 0,-2 3-278 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4:00:09.37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11584 7263 440 0,'-24'0'106'0,"2"2"2"15,-5 5-43-15,-4 6-49 0,-5 4-6 16,1 4-1-16,-3 6-2 0,-2 4-3 16,-6 5-1-16,0 2-1 0,2 1 0 15,1 5 3-15,0 5 0 0,0 0 1 16,3 6 2-16,-2 8 2 0,6 4 1 15,1 4 0-15,3 4-2 0,4 2 1 0,2 6-3 16,6 3 0-16,9-3-2 16,7-1-2-16,2-1 0 0,10-4-2 0,6-4 1 15,10-7-1-15,5-9 1 0,7-8 1 16,4-6 1-16,9-5 0 16,6-7 0-16,4-5 0 0,2-10 0 0,5-8-1 15,2-8 0-15,0-8-1 0,1-8 0 16,-2-10 0-16,-2-6 0 0,1-6 0 15,-4-5 1-15,0-6 0 0,-1-2 2 16,-4-12 1-16,-7-3 3 0,-6-6 1 0,-2-4 0 16,-11-6 1-16,-10-9-1 0,-6-4-1 15,-6-1-1-15,-7-1-3 0,-8-1-2 16,-13-1 0-16,-7 4-2 0,-16 9 1 16,-11 9-2-16,-15 11-1 0,-13 14-6 15,-14 15-10-15,-10 24-15 0,-11 15-114 16,-3 20-115-16,-12 21-289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4:00:12.23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11849 7303 495 0,'-16'-15'124'0,"0"1"2"15,-1-2-39-15,0 0-62 0,4 11-11 16,0 0-4-16,-3 2-3 0,-5 7-3 0,-3 2-1 16,-5 5-2-16,0 6 0 0,-3 4 0 15,-5 4 0-15,-2 7-1 0,-2 3 1 16,-1 6-1-16,-3 3 0 0,-2 1 0 16,-7 4 0-16,0 4 0 0,4 3 1 15,3 2-1-15,2 7 1 0,5 3 0 16,-1 4 0-16,12 4 1 0,1 3 0 15,2 4 0-15,4 5 0 0,7-2 0 16,8 1 0-16,6-1-1 0,9-1 1 16,9-3-1-16,12-7 0 0,4-14-1 15,10-4 1-15,8-8-1 0,7-9 1 16,6-10-1-16,6-11 1 0,3-10-1 0,6-9 1 16,-2-12 0-16,1-12 0 0,1-9 1 15,0-8 0-15,-1-8 2 0,-2-4 2 16,-3-6 1-16,-4-7 2 0,-4-8 2 15,-5-6-1-15,-6-5 1 0,-5-3 0 16,-6-10-3-16,-10-10-2 0,-6-2-1 0,-13 2-2 16,-9-2 0-16,-13-7-2 0,-18 5 0 15,-13 8 1-15,-9 12-1 0,-10 12-1 16,-14 12 1-16,-7 15-2 0,-12 20-10 16,-3 16-12-16,-4 14-91 0,-16 11-34 15,-8 9-104-15,1 12-229 0</inkml:trace>
  <inkml:trace contextRef="#ctx0" brushRef="#br0" timeOffset="5864.7262">22117 12634 297 0,'-2'-7'63'0,"-1"0"-6"0,1 4-75 16,-1 0-40-16,1 1-52 0,-2 1-120 15</inkml:trace>
  <inkml:trace contextRef="#ctx0" brushRef="#br0" timeOffset="7622.7438">22014 12968 425 0,'-2'-3'101'0,"-5"-4"3"0,0 4-61 16,1-1-13-16,-2 0-6 0,-2 2-2 15,-2 1 0-15,-2 1-2 0,1 3-1 0,-3 2-1 16,-3 3-1-16,1-2 0 0,0 5-1 16,0 2-3-16,0 4 0 0,0 2-2 15,2 2-2-15,0-1-1 0,2 9-1 16,5-5-2-16,0 1 0 0,3-5-2 16,5-1 1-16,3-3-1 0,6-3-1 15,3-3 1-15,3-4-1 0,5-2 0 16,3-2 0-16,1-2 0 0,3-5-1 15,-1-3 0-15,2-2 0 0,1-2 1 0,1-2-1 16,-4 0 1-16,-3-4 0 0,-3 3 1 16,-4 1 2-16,-9-2 0 0,-8 4 1 15,-7 0-1-15,-7 4 0 0,-5 5-2 16,-4 3-5-16,-3 4-7 16,-2 9-15-16,-1 3-12 0,-3 4-110 0,5 5-113 15,3 3-278-15</inkml:trace>
  <inkml:trace contextRef="#ctx0" brushRef="#br0" timeOffset="11640.7104">22050 1379 401 0,'-4'-8'100'15,"-1"-2"7"-15,-1 1-54 0,-2 2-12 16,-3 1-2-16,-4 3 0 0,-2 3-3 16,-3 3-4-16,0 2-4 0,-2 5-5 15,2 2-3-15,-1 4-3 0,1 1-2 16,5 2-1-16,2 4-2 0,-2 1-2 0,4 3 0 16,4 0 0-16,3 0-1 0,4 0 1 15,5-1-2-15,4-6 0 0,7-4 0 16,4-5-1-16,9-3-1 0,4-7 0 15,5-5-1-15,5-6 0 0,-1-4 2 16,0-7 0-16,-1-5 0 0,-7-4 2 16,-7-5 2-16,-9-2 0 0,-7 2 0 15,-7-1 0-15,-7 5-1 0,-4 1-1 0,-9 11-1 16,-3 1-3-16,-11 10-1 0,-5 7-3 16,-5 6-8-16,-1 4-11 0,-2 8-12 15,4 2-17-15,3 4-15 0,7 3-109 16,9 2-120-16,7 5-272 0</inkml:trace>
  <inkml:trace contextRef="#ctx0" brushRef="#br0" timeOffset="33924.2627">1448 10717 603 0,'-3'-10'161'0,"0"0"12"16,-2-1-79-16,0 3-12 0,1 0-9 16,1 2-5-16,-1 0-9 0,1 2-11 15,0 1-11-15,2 3-9 0,-1 3-9 16,2 6-5-16,2 3-5 0,-1 5-2 16,4 4 0-16,1 7 2 0,1 1 2 15,1 0 1-15,1 0 2 0,1-1 0 16,2-3 1-16,-1-1-2 0,0-3-2 0,-2-4-1 15,0-3-2-15,-2-4-1 16,-2-4 1-16,-3-4 2 0,-1-9 1 16,-1-7 1-16,3-5 0 0,1-4-1 15,2-8 1-15,0-7-3 0,4-6-3 0,3-1-3 16,1-2-1-16,2 2-1 0,1-4 0 16,1 5 0-16,0 9-1 0,3 7-1 15,-1 9-1-15,3 6-5 0,2 7-9 16,2 9-13-16,1 2-13 0,2 1-18 15,3 3-23-15,1 1-21 16,-1 4-19-16,-3-1-104 0,2 3-133 0,0 4-290 16</inkml:trace>
  <inkml:trace contextRef="#ctx0" brushRef="#br0" timeOffset="34865.719">2766 10816 731 0,'-6'0'191'0,"-2"3"9"0,2-2-102 15,1-1-16-15,0 0-10 0,2 0-15 16,0 0-13-16,1 0-13 0,1-1-8 0,1-1-8 16,2 1-6-16,2 0-5 0,2-2-7 15,0 0-12-15,4 0-13 16,0 1-26-16,1 2-28 0,1 0-28 0,-2 1-112 16,1 4-146-16,2 2-306 0</inkml:trace>
  <inkml:trace contextRef="#ctx0" brushRef="#br0" timeOffset="35305.0562">3166 10892 667 0,'4'-1'166'0,"0"0"7"0,4-2-100 16,3 2-20-16,3-3-1 0,4 2-5 15,4-3-9-15,2-1-8 0,1-4-5 16,3-1-3-16,-1-3-4 0,2-1-5 16,-1-4-2-16,-1 0-3 0,-4-4-3 15,1 1 0-15,-1 0-3 0,-3 3 0 16,-3-1-1-16,-3 3 0 0,-2 1 0 16,-2 3 0-16,-8-1-1 0,-4 2 0 0,-8-2-1 15,-3 3-5-15,-6 0-3 0,-3 4-2 16,-2 2-2-16,-3 4 0 0,-3 3 0 15,1 5 2-15,0 2 3 0,-2 5 3 16,0 0 3-16,0 4 1 0,0 5 0 16,3 3 1-16,2 3-1 0,5 4 2 15,4 0 1-15,7 3 0 0,5-1 3 0,8 3 0 16,5-2 2-16,10-1 1 0,5-4 1 16,6-1 1-16,7-4 0 0,3-5-1 15,3-9-2-15,2-4 0 0,0-8-2 16,1-5-2-16,4-4-5 0,-2-4-9 15,2-4-16-15,-3-3-26 0,0 0-19 16,-4 2-12-16,-7-3-118 0,-5 2-133 16,-3 1-287-16</inkml:trace>
  <inkml:trace contextRef="#ctx0" brushRef="#br0" timeOffset="35619.0205">3980 9906 625 0,'0'-5'168'0,"1"4"9"15,-1 7-41-15,2 9-73 0,3 5-9 16,3 10-10-16,1 5-7 0,3 5-2 15,1 4-5-15,3 1-1 0,2-2-2 16,2 2-2-16,-1-4-1 0,-1-3-2 16,-2-3-1-16,-5-2-5 0,-7-6-2 15,-5-1-4-15,-6-7-4 0,-7-1-8 0,-4-5-18 16,-6-4-27-16,-3-4-35 0,-3-4-26 16,2-5-86-16,-1-9-30 0,4-6-121 15,8-8-195-15</inkml:trace>
  <inkml:trace contextRef="#ctx0" brushRef="#br0" timeOffset="35756.1523">3917 9515 720 0,'3'-14'166'16,"4"2"1"-16,0 6-114 0,4 4-22 0,-2 6-20 16,1 4-27-16,2 4-22 0,0 6-128 15,1 2-133-15,1 4-329 0</inkml:trace>
  <inkml:trace contextRef="#ctx0" brushRef="#br0" timeOffset="36074.447">4393 9649 742 0,'-14'8'171'0,"-4"7"3"15,3 5-121-15,2 5-12 0,3 7-6 16,7 7-7-16,3 4-3 0,5 3-3 16,5-6-1-16,7 2-2 0,6-3-1 15,3-6-3-15,1-6-2 0,1-9-1 0,2-6-1 16,2-3-1-16,-3-10-1 0,0-7-1 16,-1-7 0-16,-2-6 1 0,-5-9 2 15,-5-3 0-15,-6-5 0 0,-7-3-1 16,-10-3-1-16,-8-3-2 0,-7 0-6 15,-5 6-11-15,-6-1-16 0,0 9-18 16,-1 6-17-16,2 10-10 0,4 10-5 16,3 7-5-16,6 7-9 0,4 6-100 15,2 5-103-15,4 4-268 0</inkml:trace>
  <inkml:trace contextRef="#ctx0" brushRef="#br0" timeOffset="36267.9301">4358 9883 686 0,'-2'-3'182'0,"-1"1"5"16,3-2-84-16,3 0-36 0,1 1-14 15,3-1-15-15,3-1-12 0,3 0-8 0,3-1-5 16,4 0-4-16,0-1-2 0,6-2-2 16,2 2-4-16,3 1-16 0,2 0-40 15,1 2-26-15,-3 1-119 0,1 2-150 16,-5 6-343-16</inkml:trace>
  <inkml:trace contextRef="#ctx0" brushRef="#br0" timeOffset="37286.1158">1358 11816 422 0,'5'-15'99'0,"-1"0"4"15,0-2-66-15,2 2-9 0,-1 1-2 16,-2-1-1-16,4 0-1 0,-3-1-1 16,0 2 2-16,1 0 0 0,-1-1 2 15,-1 1 1-15,1-1 0 0,-2-1 3 16,2 0 2-16,-1 2 3 0,-1 1 4 16,-1 1 2-16,0 2 1 0,-1 4-2 0,0 1-5 15,0 3-5-15,0 4-7 0,0 6-5 16,2 4-5-16,-2 6-4 0,-4 3-2 15,2 10 0-15,0 4 1 0,0 6 3 16,-1 0 0-16,2 5 0 0,2 1 1 16,6 6-1-16,-3-4 1 0,0-2-1 15,0-2-3-15,1-1-2 0,0-6 0 16,-3-5-3-16,1-6 0 0,-2-5-1 0,1-4-1 16,1-3 0-16,-2-5-1 15,-1-4-1-15,0-1-4 0,0-3-9 0,-3-2-18 16,0-2-23-16,-1-2-20 0,-1-1-29 15,-3-2-107-15,3 0-136 0,-4-3-288 16</inkml:trace>
  <inkml:trace contextRef="#ctx0" brushRef="#br0" timeOffset="37735.2072">1400 11572 468 0,'-1'-3'137'16,"-3"3"5"-16,-1 0 6 0,0 5-93 15,-2 3-12-15,-2 3-5 0,-3 2-5 16,0 6-4-16,-4 0-3 0,-1 3-6 15,-3 3-4-15,1-2-6 0,-1-2-1 16,3-3-2-16,2-2 0 0,4-5 0 16,3-4 1-16,3-3 0 0,4-5 0 15,2-4 0-15,5-6 0 0,2-4 0 16,6-4 0-16,3-6 1 0,4-4-1 16,1-3 1-16,0-2 0 0,0 1 1 15,-1 1-1-15,-3 5 0 0,-3 3-1 0,-2 6-1 16,0 7 1-16,-2 7-2 0,0 7 0 15,-1 5-1-15,-1 6-1 0,2 3-1 16,0 3 0-16,0 0-1 0,2 0 0 16,0 1-1-16,3-2 0 0,4 0 0 15,0-2 0-15,5-1 0 0,1-1-7 16,3 1-21-16,0-2-31 0,2 2-99 16,-4 0-39-16,0 0-133 0,-7 4-270 0</inkml:trace>
  <inkml:trace contextRef="#ctx0" brushRef="#br0" timeOffset="42673.6561">23044 2883 367 0,'-1'-20'107'16,"1"-4"9"-16,-1 1-23 0,2 2-30 16,-2 4-8-16,1 2-5 0,1 3-4 0,0 5-4 15,1 4-3-15,-1 7 0 0,-2 8-2 16,2 8-3-16,-1 8 0 0,0 5-4 16,1 8-1-16,0 3-5 0,1 1-6 15,0-1-4-15,0-3-3 0,2-7-1 16,0-2-2-16,-3-8 2 0,-1-3 1 15,-2-6 1-15,2-4 2 0,-3-6 1 0,2-7-2 16,0-5 0-16,1-8-3 0,3-7-2 16,5-8-2-16,-2-12-4 0,4-8 0 15,4-2-1-15,1-5-1 0,2 2 0 16,2 0 0-16,-2 6 0 16,4 4-1-16,-2 10-4 0,0 2-7 0,0 10-8 15,2 3-8-15,0 8-11 0,-2 3-10 16,0 7-8-16,-3 5-3 0,2 7-6 15,-2 2-3-15,-4 4-69 0,-1 1-21 16,-1 2-86-16,-3 2-189 0</inkml:trace>
  <inkml:trace contextRef="#ctx0" brushRef="#br0" timeOffset="43148.9159">23299 2280 508 0,'-14'-8'123'15,"-7"3"3"-15,-4 7-79 0,-5 5-7 16,-11 8-4-16,-7 8-2 0,-4 11-2 0,-5 9-4 16,-8 10 0-16,-1 7 0 0,3 8 1 15,3 13 0-15,4 7-1 0,4 7-2 16,5 4-2-16,13 1-3 0,11 3-4 16,14-2-5-16,18-9-4 0,12-8-2 15,14-12 0-15,16-10-2 0,14-16-1 16,14-12 0-16,7-13-1 0,5-12-1 15,10-13 1-15,4-14-2 0,7-12 1 0,-3-12 0 16,-8-12 0-16,-3-13 0 0,-7-6 1 16,-10-9-1-16,-10-5 1 0,-16-7 0 15,-15-4-1-15,-13-4 1 0,-17-1-1 16,-13-5 0-16,-21 0 0 0,-16 9 0 16,-19 14 0-16,-22 15-1 0,-17 19-1 15,-13 20-6-15,-20 25-15 0,-5 25-19 16,-9 23-26-16,-6 18-115 0,6 12-135 15,5 10-315-15</inkml:trace>
  <inkml:trace contextRef="#ctx0" brushRef="#br0" timeOffset="49380.062">4998 8004 424 0,'22'-51'115'15,"-3"7"8"-15,-2 3-28 0,-2 10-49 16,0 8-8-16,-3 7-3 16,-3 6-3-16,-3 5-1 0,-2 9-4 0,-4 4 0 15,-2 10-3-15,0 7 0 0,-4 7 0 16,0 10 0-16,-4 7-2 0,-7 0-2 15,3 12-1-15,-1 1-1 0,0 6-1 16,-1 2-1-16,-2 2-2 0,3 0-3 16,2 2-3-16,-3-6-2 0,-1-3-2 0,-1-7 0 15,1-7-3-15,1-5 1 0,4-7-3 16,2-5-5-16,2-8-10 0,5-4-13 16,1-4-12-16,1-6-16 0,0-2-15 15,1-5-106-15,-1-2-116 0,0-6-262 16</inkml:trace>
  <inkml:trace contextRef="#ctx0" brushRef="#br0" timeOffset="49708.1896">4689 8736 574 0,'-1'-6'139'0,"-2"-1"5"0,2 4-90 0,0 6-15 15,2 4-7-15,0 4-6 16,1 6-6-16,1 3-3 0,1 4 0 0,2 7 4 16,0 2 3-16,3 0-1 0,1 0 1 15,1 0 1-15,1 0-1 0,2-2-2 16,1-5-3-16,0-3-4 0,1-5-2 16,0-2 0-16,1-5-1 0,0-5 0 15,1-7 1-15,2-6-1 0,2-9 1 16,0-10-2-16,1-8-1 0,4-9-1 0,3-5-3 15,3-4-3-15,1-2-2 0,0 0-6 16,1 6-12-16,-1 8-16 0,-6 6-24 16,-5 10-21-16,-8 8-117 0,-8 12-2 15,-5 9-112-15,-7 8-186 0</inkml:trace>
  <inkml:trace contextRef="#ctx0" brushRef="#br0" timeOffset="55637.669">22177 5570 411 0,'-2'7'101'0,"-2"0"5"0,2-3-63 0,-1 1-10 16,3-3-5-16,0 1-3 0,1-2-6 16,-1-1-3-16,4 1-2 0,-1-1 1 15,0-1-1-15,2 0-1 0,0-2 0 0,2-1 0 16,2-1-1-16,0 0-2 0,0-3-1 16,2 1-2-16,2-2-1 0,0 0-1 15,2 0 0-15,-1-3-1 0,2 0-1 16,2-2 0-16,0-1 0 0,2-3-1 15,-2 0 0-15,4-3 0 0,4 0 0 16,1-2 0-16,1-4-1 0,2 1 0 16,0 3 0-16,2-3 0 0,-3-1 0 15,-1 0 0-15,-1 0 0 0,-2 2-1 16,-2-2 1-16,1-3-1 0,0 1 1 16,-2-2-1-16,-1-1 0 0,-2-2 0 0,0 0 1 15,0-2-1-15,-2-1 0 16,0 2 1-16,1-1-1 0,1 0 1 0,1 1-1 15,2 0 0-15,0 1 0 0,1-1 0 16,2 0 0-16,-2 0 0 0,-2 1 0 16,-2-1 0-16,-1-1 1 0,-4 1-1 15,-2-1 0-15,-1 3 0 0,-1 0 0 16,-1 2 0-16,-1 1 0 0,2 0 0 16,-1 3 0-16,-1 0 0 0,1 2 0 0,1 0 0 15,-2 1 0-15,0 3 0 0,-1 2 1 16,-1 0-1-16,0 2-1 15,-1 0 2-15,-1 2-1 0,1 0-1 16,-2-1 1-16,2 2 0 0,0 1 0 0,0 2 0 16,1 0 0-16,2 1 0 0,-3 2 0 15,-1 0 0-15,1 2 0 0,-1 0 0 16,0 1 1-16,-3 2-1 0,0-1 0 16,2 2 0-16,-2-1-1 0,0 3 1 0,0-1-1 15,-1 1 0-15,1 1 0 0,-1 2 0 16,2 0 1-16,-2 2-1 0,0 2 2 15,0 3-1-15,1 3 2 0,-1 6-1 16,1-1-1-16,2 5 2 0,-2 1-1 16,0 2 0-16,0 3 0 0,0 2 0 15,2-2 0-15,-2 7 0 0,2 2 1 0,0 3-1 16,1 1 0-16,0 1 2 0,1 3-1 16,-2 1 2-16,2 1 1 15,-1-1 1-15,-2-1 1 0,2 2 1 0,0-2-1 16,0 4 0-16,3 2-1 0,0 0-1 15,2 4 0-15,2 2-2 0,2 1-1 16,2 4 0-16,3-3 0 0,2 1-1 16,4 0 0-16,6-1 0 0,0-2-1 15,2-3 1-15,1-2-1 0,3-4 0 16,-2-5 0-16,0-5-3 0,-3-5-5 16,-2-3-6-16,1-6-9 0,-2-4-14 15,-2-4-54-15,-6-4-58 0,-2-5-100 0,-6-2-219 16</inkml:trace>
  <inkml:trace contextRef="#ctx0" brushRef="#br0" timeOffset="56753.2703">21383 2563 476 0,'-3'-21'113'0,"-5"0"5"0,0-1-75 0,-1 2-4 16,-3 1-3-16,2 5-4 0,-1 6-3 15,-2 6-2-15,-2 6-2 0,0 8-2 16,-2 8-1-16,1 11-1 0,-1 4-2 16,4 5-3-16,0 2 0 0,4 6-3 15,1 2-2-15,7 2-2 0,2-7-3 16,4-1 0-16,4-5-2 0,2-5 0 16,3-5-1-16,2-11-1 0,3-9 1 15,-2-8 1-15,3-9-1 0,0-11 2 16,2-9-2-16,-1-9 2 0,-1-5-1 0,-1-5-1 15,-3-4-1-15,-3 0 0 0,-6 3 0 16,-5-2 0-16,-4 3-1 0,-4 3 0 16,-4 4 0-16,-3 5-2 0,-3 10-1 15,-3 6-4-15,0 13-4 0,-3 12-3 16,1 10-5-16,-1 10-6 0,2 7-4 16,2 8-9-16,2 1-10 0,5 1-6 0,1-1-99 15,3-2-104-15,3-2-250 0</inkml:trace>
  <inkml:trace contextRef="#ctx0" brushRef="#br0" timeOffset="56981.7096">21235 2788 634 0,'-3'-7'149'0,"-4"2"5"16,4 0-105-16,2 1-12 0,3 0-6 0,2 1-3 15,3-3-8-15,4 0-6 0,3-3-6 16,4 2-1-16,3-1-3 0,2-3-2 16,-1 3-6-16,4-2-7 0,-2 2-11 15,2 1-8-15,1 1-14 0,0 2-15 16,-5 6-103-16,1-2-111 0,-3 2-258 0</inkml:trace>
  <inkml:trace contextRef="#ctx0" brushRef="#br0" timeOffset="57132.2948">21602 2734 548 0,'-4'5'128'16,"1"2"4"-16,1 2-74 0,-1 1-33 15,1 4-8-15,2 3-4 0,0 3-1 16,-1 2-4-16,1 3-6 0,0 2-8 16,0 1-14-16,0 1 21 0,-1-1-136 15,-1 5-112-15,-3-1-288 0</inkml:trace>
  <inkml:trace contextRef="#ctx0" brushRef="#br0" timeOffset="57932.9648">23626 3941 590 0,'-6'-5'136'0,"-2"1"3"0,-2 6-99 16,1 3-11-16,-1 5-1 0,2 6-3 15,2 5-4-15,-2 3-1 0,3 3 0 0,3 3-2 16,4-1-1-16,5 2-3 15,2-1-4-15,4-4-1 0,6-1-2 0,2-5-1 16,2-4 2-16,1-5-1 0,-1-7 2 16,1-6 0-16,-2-8 2 0,2-6-1 15,-2-4-1-15,-5-4-1 0,0-3-1 16,-3-4-1 0,-6-2-2-16,-3-2-2 0,-9-3-1 0,-4 1 0 0,-4 0 0 15,-3 3-3-15,-5 6-7 0,1 6-8 16,-6 8-8-16,1 13-8 0,-3 6-5 15,2 8-4-15,-1 9-5 0,3 3-4 16,2 3 0-16,4 4-88 0,3-4-3 0,5 1-85 16,-1-3-171-16</inkml:trace>
  <inkml:trace contextRef="#ctx0" brushRef="#br0" timeOffset="58130.674">23577 4129 516 0,'4'-11'136'0,"-2"0"8"0,0 0-54 15,0 1-28-15,2 3-5 0,-3 0-5 0,1 2-7 16,1-1-7-16,2 2-8 0,2 3-8 16,2-1-7-16,2 2-6 0,2 0-3 15,1 2-3-15,4 1-3 0,0-1-6 16,1-1-10-16,2 0-13 0,2 2-10 16,0-1-18-16,2 2 49 0,-2-1-165 15,1 0-124-15,0 0-302 16</inkml:trace>
  <inkml:trace contextRef="#ctx0" brushRef="#br0" timeOffset="58482.4913">23939 4168 565 0,'-5'-1'135'0,"2"-2"5"0,1-4-80 16,2 2-26-16,2 1-4 0,2-3-1 0,2 1-3 15,4 0-4-15,1 0-4 0,2 1 1 16,5 2-1-16,0-1 0 0,3 3-2 16,0 2-1-16,1 1-1 0,0 2 1 15,-1 1-4-15,-4 1-2 0,-1 0-1 16,-5-1-3-16,-2 1-1 0,-4 1 0 16,-5 3-2-16,-3 1 0 0,-6 2 0 15,-2 1-1-15,-5 2 0 0,-2 1 0 16,-6 2 0-16,1-1 0 0,-1-2-1 15,2 1 1-15,2 0-1 0,4 0 0 16,3-2 0-16,5-1 0 0,6-2 0 0,4-1-1 16,4-1 1-16,5-3-1 0,8-2-1 15,4-3-5-15,6-3-8 0,6-3-16 16,2 1-14-16,3-1-16 0,-3 0-113 16,2 1-126-16,-4 2-289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2:23:11.2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6488 3655 327 0,'-18'4'86'15,"0"-2"3"-15,-3 1-15 0,1-1-48 16,2-1-10-16,-3 1-1 0,3-2-1 16,1-2 0-16,-1-1-1 0,2 0 2 15,2 0 2-15,2 0 2 0,0-1 2 16,3 3 2-16,1 1 1 0,2 0-1 16,3-1-2-16,0 2-4 0,2-1-4 15,1 1-4-15,4-1-4 0,-1 2-2 0,2-2-2 16,2 2 0-16,2 1 0 0,3-1 0 15,2 1 1-15,2 0 0 0,3 2 0 16,2-1 1-16,4-1 0 0,0-1 0 16,3-4 0-16,1 0 0 0,3-2-1 15,3 1 0-15,7-1 0 0,2 0-1 16,4 1 1-16,2 0-1 0,6 2 1 16,-1-2-1-16,0 1 0 0,-2-2 0 0,0 1 0 15,3 1-1-15,-2 0 1 0,-1 1 0 16,3 1 0-16,0-1 1 15,-1 1 1-15,-1 0 1 0,-5-3 0 16,-1-1 1-16,-1 1 1 0,-3-1 0 0,0 0-1 16,-1 2 0-16,-4-2-1 0,-1 3-1 15,-1 2-1-15,-4-1 0 0,-3 2-2 16,-6-1-2-16,-4 1-5 0,-1 2-7 16,-6-2-18-16,-3 1-108 0,-7 0-112 15,-8-3-279-15</inkml:trace>
  <inkml:trace contextRef="#ctx0" brushRef="#br0" timeOffset="13542.6466">1494 4624 377 0,'-19'-1'87'16,"0"-2"1"-16,4 1-58 0,1 1-13 15,3 1-6-15,1 0-4 0,-1 0-1 16,0 1-3-16,3-1 0 0,-1 0 1 16,2-1 2-16,1 0 5 0,-1-1 3 0,4 1 3 15,-1-1 4-15,2 0 2 0,-1 2 0 16,2-1-4-16,3 2-4 0,1-1-3 16,1 0-4-16,0 2-3 0,5-2-3 15,3 1 0-15,3-1-1 0,0 0 1 16,5-1 0-16,4 1 0 0,6 1 0 15,3-1 0-15,3 0 0 0,3 0 0 16,5 4-1-16,4-2 1 0,1 3-1 16,1-3 0-16,2 2 0 0,0-2 0 0,7 2 0 15,2-1-1-15,6-1 1 0,2 0 0 16,4 0-1-16,4-1 1 0,5 0 0 16,0-1-1-16,5 0 1 0,0 1-1 15,0-3 1-15,3 2 0 0,5 1 0 16,2 0 0-16,1 1 0 0,0-2 1 15,0 0-1-15,7 2 1 0,3-1-1 16,3-1 0-16,1-1 0 0,4 1 0 16,7 0 0-16,3 0-1 0,-5-2 1 15,5-1-1-15,0 3 1 0,3-2-1 16,-3-2 0-16,1 0 1 0,1 2-1 0,4-2 0 16,-6-1 0-16,3-1 1 0,-2 4-1 15,2-2 0-15,-4-2 1 0,-1 1-1 16,-1 1 1-16,1 2 1 0,-4-3-1 15,0 3 1-15,-5 0 1 0,0 5-1 16,-4-3 1-16,-4 0 0 0,1 1-1 16,-4 5 0-16,-3-2 0 0,-3-2-1 15,-5-2 0-15,-4 1 0 0,1 2-1 16,-8-3 1-16,-3 0-1 0,-1-3 1 16,-5 0-1-16,-2-1 1 0,-4-1-1 0,-5-1 0 15,0 1 1-15,-5-3-2 0,-7 0-4 16,-4 1-13-16,-3 0-109 0,-6-1-105 15,-9-3-273-15</inkml:trace>
  <inkml:trace contextRef="#ctx0" brushRef="#br0" timeOffset="41616.5179">19299 7341 464 0,'-4'-4'117'0,"-1"2"5"0,0-3-61 16,2 0-18-16,-1 1-11 0,0-1-4 0,2-1-4 15,-1 1-4-15,0-1-2 0,1 3-3 16,0-2-2-16,-1 2-1 0,2 1-1 16,1 1-2-16,-1-2-2 0,1 3-1 15,0 0-1-15,1 1-2 0,0-1-1 16,2 2 0-16,1-1-2 0,-2 1 1 16,3 1-1-16,0 0 1 0,1 4 0 15,0 1 0-15,1 1 0 0,3 0 1 16,0 1-1-16,1 0 0 0,0 0 0 15,1 0 0-15,-1-1 0 0,2 3-1 0,-1-3 1 16,-1 4-1-16,0-2 1 0,0 0-1 16,0 0 0-16,0-2-3 0,-1 1-4 15,-3-1-6-15,0-1-5 0,-2 0-6 16,1-1-9-16,-3 0-4 0,-1-3-107 16,0 0-102-16,-4-2-256 0</inkml:trace>
  <inkml:trace contextRef="#ctx0" brushRef="#br0" timeOffset="41947.1409">19624 7232 521 0,'2'0'127'0,"-2"1"2"0,-2 2-55 0,0 5-44 16,0 3-11-16,-1 6-5 0,-2 4-2 15,0 2-2-15,-2 6 0 0,-2 2-2 16,1 1-2-16,-3 1-2 0,-3-1 0 16,1 0-2-16,-1-1 0 0,0-1 0 15,-1-1-1-15,-1-4-1 0,3 2 1 16,-2-2-1-16,3-1-2 0,1-2-2 15,1-2-4-15,1-3-6 0,4-2-6 0,2-6-10 16,3-1-35-16,1-4-73 0,1-4-97 16,2-7-224-16</inkml:trace>
  <inkml:trace contextRef="#ctx0" brushRef="#br0" timeOffset="42274.3518">19722 7287 578 0,'2'-1'133'0,"-4"0"1"16,1 1-90-16,1 2-20 0,-1 3-8 16,0 2-4-16,0 3-5 0,-2 1-2 15,1 4-1-15,-1 3-1 0,1 2-1 16,-1 2 1-16,0 1-1 0,0 2 0 0,1 0 0 15,1 1 0-15,-1-3-1 0,4-1 0 16,-2 0 0-16,3-4-1 0,1-1 1 16,1-3-1-16,1-1 0 0,2-4 0 15,4 0 1-15,0-5-1 0,1-1 0 16,2 0 0-16,1-4-3 16,2-2-3-16,-2 0-5 0,-1-4-4 0,0 0-6 15,-2-2-9-15,0 0-55 0,-3-1-52 16,-4-1-92-16,-1-1-211 0</inkml:trace>
  <inkml:trace contextRef="#ctx0" brushRef="#br0" timeOffset="42497.7532">19813 7287 588 0,'-2'-2'135'0,"-1"-2"1"0,1 1-88 0,2 3-25 16,2-1-10-16,1 1-5 0,2 0-2 16,-1 0-3-16,5-1-1 0,0 1-1 15,0-1-3-15,0 1-5 0,2 1-6 16,0 0-8-16,3 2-9 0,-2-1-108 16,-1 1-108-16,0 0-259 0</inkml:trace>
  <inkml:trace contextRef="#ctx0" brushRef="#br0" timeOffset="42877.777">20057 7375 552 0,'1'1'125'0,"0"3"2"15,-1 2-88-15,3 0-16 0,-1 3-5 0,2 1-2 16,0 1-1-16,0 2-2 0,1 0-2 16,3-1-1-16,-3 0-1 0,1-1-1 15,0-1-1-15,0-2-1 0,-1-1-1 16,1-3 0-16,0-1 0 0,0-4-1 16,3-3 0-16,-1-2-1 0,2-3 2 15,-1-3-1-15,1-1 0 0,-1-2-2 16,1 0 1-16,-1 2-1 0,-1 0 0 15,-3 5-2-15,1 2 0 0,-2 1 1 16,-2 5-1-16,0 2 1 0,-1 3 0 16,-1 3 0-16,0 0 0 0,0 3-1 0,0 3 1 15,0-1-2-15,-1-1-3 0,1 1-8 16,1-1-6-16,1-1-7 0,0-1-11 16,1-2-43-16,0 0-68 0,-1-4-98 15,3 1-220-15</inkml:trace>
  <inkml:trace contextRef="#ctx0" brushRef="#br0" timeOffset="43928.5009">20513 7455 418 0,'-2'-1'114'0,"1"1"5"16,0-2-47-16,0 2-19 0,1-1-12 16,0 0-10-16,0 1-7 0,0 0-6 0,1 0-3 15,1 0-3-15,2 0-3 0,0 0-1 16,-1 0 0-16,2-1-1 0,0 1 0 16,0-1-1-16,1-1-1 0,0 1-1 15,-1-1-1-15,3 2 0 0,-2-2-2 16,0 1 0-16,1 1-1 0,1 0-4 15,-4 1-6-15,4 1-9 0,-3-1-6 0,0 0-115 16,-3 0-112-16,2 1-276 0</inkml:trace>
  <inkml:trace contextRef="#ctx0" brushRef="#br0" timeOffset="44578.9409">20772 7298 569 0,'1'-4'132'16,"-2"0"4"-16,0 1-88 0,1 2-20 16,0 1-7-16,0 1-4 0,1 0-3 0,2 3-3 15,-2 3-2-15,1 1-1 0,1 1 0 16,-1 0 0-16,1 2-2 0,-2 3-1 16,1-2-1-16,0 0-1 0,-2 2 0 15,1-1-1-15,0 2-2 0,0-3 0 16,1-1-5-16,-2-1-6 0,2-3-4 15,-1-2-4-15,2-1-2 0,-1-6-2 16,3 1 0-16,0-4 4 0,3-1 5 16,1-4 5-16,2-1 4 0,1-3 3 0,-1 0 2 15,3 0 3-15,-1 0 2 0,0 1 1 16,-1 2 2-16,-2 3 1 0,1 3 2 16,-2 2 0-16,-2 0 0 0,-4 2 1 15,1 0 0-15,-3 2 0 0,0 1-1 16,-3 0 0-16,-1 1-1 0,1 2-2 15,0 0 0-15,-3 1-3 0,0 2 0 16,-3-1-2-16,0 0 0 0,0 3-2 0,0 0 1 16,1 0-1-16,-1 1-1 0,3-2 1 15,2 3 0-15,0-4-1 0,1-3 1 16,2 0-1-16,0 0 1 0,0-3 0 16,2 1-1-16,-1-3 1 0,3 1-1 15,0 1 1-15,1 2 0 0,0-4 0 16,1 1-1-16,1-1 1 0,2 0 0 15,-1 0 0-15,1 0-1 0,1-2-1 16,-1 3-7-16,1-1-9 0,-1 0-9 16,-1 2-9-16,1 1-115 0,-3-1-115 15,-2 0-278-15</inkml:trace>
  <inkml:trace contextRef="#ctx0" brushRef="#br0" timeOffset="45049.924">21059 7141 587 0,'-4'-5'134'15,"3"1"2"-15,0-1-93 0,4 2-19 16,4 2-7-16,2 0-4 0,2 1-3 15,4 1-2-15,1-1-1 0,5 2-2 16,-3 0 0-16,3-1-1 0,-1 0-1 16,-1 2 0-16,0-1 0 0,-2 2-2 15,-1-1 0-15,-4 2 0 0,-1 1 0 0,-2 2 0 16,-3-1 0-16,-4 2 0 0,-3-1 0 16,-3 4-1-16,-2 1 1 0,-1 1 0 15,-1 1-1-15,0 3 0 0,0 2 1 16,4 1-1-16,-1 0 0 0,2 0 0 15,2-1 0-15,2 2 1 0,0-1-1 16,2 1 0-16,1 0 0 0,-2-1 0 16,2-1 0-16,-2-1 0 0,1-2 0 0,-2-2 0 15,-1-1 0-15,-1-3 0 0,-2-2 1 16,-1-1-1-16,0-2 0 16,-1-1 0-16,0 0 0 0,-1-2 0 0,-2 1 0 15,1-1-2-15,0-1-2 0,-2 0-5 16,2 1-4-16,-2-3-4 0,2 1-4 15,2-1-6-15,1 1-14 0,0-2-100 16,3 0-101-16,1 0-255 0</inkml:trace>
  <inkml:trace contextRef="#ctx0" brushRef="#br0" timeOffset="45473.335">21575 7392 512 0,'-7'-2'129'0,"0"0"3"0,1-1-57 16,0 2-37-16,2 0-11 0,3-1-6 15,1 2-5-15,1 0-3 0,4 0-2 16,0 0-3-16,4 0-1 0,0 2 0 16,2-2 1-16,3 0 0 0,1 1 1 15,2-1 0-15,1 0 1 0,2 0 0 16,0-1 1-16,5 2-2 0,1-1-1 0,1 1-1 16,1 3-2-16,1-2-1 15,3 1-2-15,4 0 0 0,2-1-1 0,0-1 0 16,3 0-1-16,0-1 1 0,-1-1-1 15,0 1-1-15,-4-1-2 0,-1-2-1 16,-1 3-2-16,-4-1-3 0,1 0-4 16,-3-2-5-16,-1 1-4 0,-3-1-5 0,-3 1-3 15,-1-2-7-15,-5 2-9 0,-4-2-99 16,-5 0-99-16,-5 1-251 0</inkml:trace>
  <inkml:trace contextRef="#ctx0" brushRef="#br0" timeOffset="45757.157">22338 7244 521 0,'-4'-5'127'0,"0"-1"3"15,2 2-62-15,2 2-37 0,0 0-10 16,2 0-5-16,2 4-3 0,1 0-2 0,1 2-3 16,4-1 0-16,0 2-1 0,2 4 1 15,1-3-1-15,3 3-1 0,3-1 1 16,3-1-2-16,-1 3 1 0,2 0-2 15,1 0 0-15,1 1-1 0,-2-1-1 16,-6-3 0-16,2 3-1 0,-2-2 0 16,-5 0 0-16,-2-1 0 0,-4 0-1 0,-2 2 0 15,-2 2-1-15,-6-2-3 0,-2-1-3 16,-5 2-3-16,-5-1-5 0,-6 0-7 16,-5 1-10-16,-5 0-52 0,-6 0-58 15,-6-3-97-15,-2-1-223 0</inkml:trace>
  <inkml:trace contextRef="#ctx0" brushRef="#br0" timeOffset="46141.1335">21664 7178 488 0,'4'-2'125'0,"-3"-1"6"0,0 3-63 16,-2-1-20-16,0 2-12 0,-3 2-6 15,0 0-6-15,-2 2-5 0,-1 4-4 16,-3 2-3-16,-2 2-3 0,-3 3-2 15,-3 3-1-15,-3 3-2 0,-1 1 0 16,0-1-2-16,2 2 0 0,2 0 0 16,2-1-1-16,5 1 0 0,2-3 0 15,6 0 0-15,1-1-1 0,4-2-1 16,4-2-3-16,2 0-4 0,7-3-5 16,5 0-6-16,4-2-5 0,4 0-7 0,4-3-30 15,2-2-83-15,3-2-101 0,1 0-240 16</inkml:trace>
  <inkml:trace contextRef="#ctx0" brushRef="#br0" timeOffset="46859.9932">22961 7243 544 0,'-10'-2'132'0,"-1"-3"5"0,2 1-75 16,0 0-20-16,4-1-8 0,1 3-5 16,3-2-4-16,2 1-4 0,-1 1-4 0,3 1-3 15,1 0-2-15,2 0-2 0,2 1-2 16,2-2-1-16,1 5-2 0,5-3 0 15,0 1-1-15,5-1-2 0,-3 1 0 16,0 2-1-16,2 0 0 0,-2 0-1 16,1 1 1-16,-3-1-1 0,-3 2 0 15,-1-1 0-15,-1 0 0 16,-2-1 1-16,-3 1-1 0,-1 2 0 0,-2 0 1 0,-3 1-1 16,-2 2 1-16,0 2 0 0,-3 1-1 15,-2 3 1-15,-3 1 0 0,-1 1-1 16,-6 3 0-16,-2 1 1 0,-2 1-1 15,1 0 0-15,-1 0 1 0,-1 1-1 16,1-2 0-16,3 1 0 0,2-4 0 16,2-1 0-16,2 0 0 0,1-2 0 15,1-1 0-15,4-3 0 0,0-2 0 16,3-1 0-16,1-2 0 0,2-1 0 0,2-3-1 16,0 0 1-16,3 0 0 15,-1-2 0-15,4 0 1 0,0-1-1 0,3 0 0 16,2-2 1-16,3-1-1 0,1 1 1 15,1-1-1-15,2 2 1 0,-2-2 0 16,2 1-1-16,-2 0 1 0,-1 2-1 16,-1-1-1-16,-2 1-3 0,-2 0-5 15,-2 0-10-15,-2-1-9 0,0 2-7 16,-2-1-10-16,-3 0-4 0,1-1-108 16,-2-2-106-16,1-1-254 0</inkml:trace>
  <inkml:trace contextRef="#ctx0" brushRef="#br0" timeOffset="47239.2152">23341 7043 582 0,'0'-2'138'0,"-3"-1"3"16,2 2-87-16,1 1-19 0,0 0-8 15,0 0-5-15,1 1-3 0,1 1-4 0,0-1-3 16,2 0-1-16,-1 2-2 0,4-2 0 15,-1 1-2-15,0-1-2 0,1 1-2 16,3 0 0-16,-1 1-2 0,-1-3-2 16,2 1-8-16,-1 0-10 0,-1 0-11 15,-1 0-13-15,1 1-114 0,-3-1-118 0,-2-1-283 16</inkml:trace>
  <inkml:trace contextRef="#ctx0" brushRef="#br0" timeOffset="47671.4664">23608 6934 619 0,'1'-2'147'0,"-2"2"4"0,0 0-95 0,-1 2-19 16,2 3-8-16,-1 3-6 0,0 0-6 16,-1 3-5-16,2 3-2 0,-2-1-3 0,2 2-1 15,0-2-2-15,2 1-1 0,-1-2-1 16,0-1-2-16,0 0-4 0,2-1-8 15,-1-3-9-15,2-1-7 0,0 0-5 16,2-2-5-16,0-3-2 0,4-1-1 16,-1-2 6-16,4-2 7 0,0-2 8 15,1-1 4-15,0-3 5 0,0-2 4 0,0-1 5 16,0 1 5-16,-3 0 3 16,0 1 4-16,-4 0 4 0,-1 2 3 0,-2 3 5 15,-1 1 3-15,-2 0 2 0,-2 3 1 16,-1 1-2-16,0 1-2 0,-1 0-3 15,1 1-4-15,-3 3-3 0,1 1-5 16,0 2-3-16,0 1-1 0,-1 1-2 16,1-2 0-16,1 2-1 0,0-2-1 15,2 1 1-15,0-2-2 0,1-3 1 16,1 2 0-16,0-1-1 0,0 2 0 16,3-2 1-16,0-2-1 0,1 1 0 15,1-1 0-15,1 1 1 0,2-2-3 0,2-1-4 16,-2 2-11-16,2 1-9 0,-1-1-7 15,0 3-121-15,-3 0-120 0,0 2-289 16</inkml:trace>
  <inkml:trace contextRef="#ctx0" brushRef="#br0" timeOffset="48753.5269">24040 7083 358 0,'-1'-9'109'0,"0"-1"6"0,0 0 4 16,2 2-68-16,0 0-12 0,0 2-4 15,3 0-4-15,0 1-7 0,1 3-4 16,1 1-4-16,0 1-2 0,1 2-3 16,1 2-1-16,-1 2-1 0,4 4-1 0,-4 1 0 15,2 1-1-15,-1 1 1 0,1 2 0 16,1 2-1-16,0 2-1 0,-3-3 0 15,3 2-1-15,0 0-1 0,-1-1-1 16,1 1-2-16,0-3 0 0,-1 0 0 16,-1 0 0-16,-1-3-1 0,0 0-1 15,-3-2-4-15,0 0-6 0,-1-3-7 16,-2-1-5-16,0-1-6 0,0-1-8 16,-1-3-14-16,1-1-48 0,1-3-38 15,-1-2-83-15,0-3-183 0</inkml:trace>
  <inkml:trace contextRef="#ctx0" brushRef="#br0" timeOffset="49041.3013">24447 7025 489 0,'4'-7'121'0,"-2"-1"5"16,-1 5-65-16,-1-1-23 0,2 1-8 15,-1 3-6-15,-1 3-4 0,-1 2-4 16,-1 3-3-16,0 3-2 0,-2 3-2 0,-2 5 0 15,-1 4 1-15,-3 1 0 0,-4 4 0 16,0 3 2-16,-5 3 2 0,1 2 0 16,-2 3 0-16,2-1-2 0,1 3-1 15,0-1-1-15,1 1-2 0,2-4-1 16,2 0-3-16,1-3-1 0,0-2 0 16,0-4-2-16,2-3 0 0,1-5-1 15,1 1-2-15,0-2-3 0,3-5-6 0,-1 0-11 16,3-3-9-16,1-1-10 0,1-3-26 15,1-5-90-15,1-3-107 0,3-6-246 16</inkml:trace>
  <inkml:trace contextRef="#ctx0" brushRef="#br0" timeOffset="49408.319">24666 7161 610 0,'-2'-1'137'0,"-3"-1"2"0,-1 5-101 16,0-1-15-16,-4 4-4 0,-1 3-4 15,-3 5-3-15,0 3-1 0,-3 3-1 0,-3 5 1 16,2 3 2-16,-1 2 0 0,2 3 1 15,1 0-1-15,3-1 0 0,2-1-2 16,2 0-1-16,2-3-3 0,1-1-2 16,2-2-1-16,1-3-1 0,1-3 0 15,2-2-1-15,1-2 0 0,2-1-1 16,2-5 0-16,3 0-1 16,2-4 0-16,2-1-3 0,0-3-5 0,4-1-7 15,2-3-8-15,1-2-9 0,-1-1-7 0,1 0-8 16,0-2-28-16,0-1-80 15,-1 0-100-15,-2 1-232 0</inkml:trace>
  <inkml:trace contextRef="#ctx0" brushRef="#br0" timeOffset="49939.6164">24697 7362 548 0,'-3'-3'138'0,"1"0"2"16,1 0-41-16,2 1-64 0,3-2-11 15,1 0-2-15,1 1-2 0,3-2 0 16,3 0-2-16,2-1-2 0,2 0-3 0,4 0-3 16,-1-1-1-16,3 1-3 0,-1 0-2 15,1 1 0-15,-1 2 0 0,-1 1-3 16,-4-1 0-16,-3 3 0 0,-1 0 0 16,-2 1-1-16,-4 0-1 0,-2 2 1 15,-4 0 1-15,-1 2 1 0,-3 3 0 0,-2 0-1 16,-5-1 1-16,-4 4-1 15,-1 4 0-15,-2 0-1 0,-2 1-1 0,1 0-1 16,-1 1 1-16,5 1-1 0,4 1 0 16,2-3 0-16,4-2 1 0,2 0-1 15,2-2 1-15,1-2 0 0,1 0 0 16,2-3 0-16,3-1 1 0,2 0 0 16,1-3-1-16,2-1 1 0,2-1 0 15,2-2 0-15,2 0 0 0,0-2 0 16,1-2 0-16,-1 2-3 0,0-1-6 15,-1 0-9-15,1 1-8 0,-2-1-8 0,1 0-9 16,-4 1-25-16,1 0-89 0,-2-2-105 16,-3 1-242-16</inkml:trace>
  <inkml:trace contextRef="#ctx0" brushRef="#br0" timeOffset="50218.4805">25075 7005 601 0,'14'-5'138'16,"-1"2"3"-16,3 3-99 0,0 5-10 16,0 3-4-16,0 4 0 0,-1 4-2 15,-1 4-3-15,1 5-1 0,-4-3-1 16,1 7-1-16,1 3-2 0,-1 3-2 15,-4 1-2-15,1 1-3 0,-4 2-2 0,0 4-3 16,-8-4-2-16,-1 0-1 0,-10-7-4 16,-1 5-14-16,-3-3-17 0,-7-1-17 15,-4-4-123-15,-9-2-134 0,-2-1-321 16</inkml:trace>
  <inkml:trace contextRef="#ctx0" brushRef="#br0" timeOffset="56348.1681">10672 9122 369 0,'-13'0'97'0,"1"0"7"0,0-1-51 15,1 0-7-15,0-1-1 0,1 2-5 0,1-1-5 16,2 0-5-16,1 0-4 0,1-1-3 15,3 1-6-15,-1 0-3 0,3 1-4 16,0 0-1-16,3 1-3 0,0 0-1 16,5 1-1-16,3-2-1 0,2 1 1 15,4 0 0-15,4 2-2 0,2-3 1 16,2 2-2-16,-2 0 0 0,-1 1 0 16,-2 1-1-16,-6-2 0 0,0 2 1 0,-4-1-1 15,-2 2 0-15,-3-1 0 0,-1 1 1 16,-3-1-1-16,0 0 0 0,-2 1 1 15,-1 1-1-15,-5-1 1 16,0 3-1-16,-3-1 0 0,-3 4 1 0,-4 0-1 16,-4 0 0-16,-2 1 0 0,-3 1 0 15,-1-1-1-15,1 3 1 0,3-2 0 16,2 2 0-16,4-2 0 0,4 3 0 16,3-2 0-16,4-1 0 0,3-2-1 15,3 0 1-15,5-2 0 0,2-2-1 0,6-1 1 16,3-1 0-16,4 0 0 0,7-3 0 15,3 1 1-15,4-2-1 0,3 2 0 16,2 0 0-16,1 2-2 0,1 0-1 16,-2 2-5-16,0 3-9 0,0 2-12 15,3 1-44-15,-3-2-64 0,5 2-96 16,2-2-219-16</inkml:trace>
  <inkml:trace contextRef="#ctx0" brushRef="#br0" timeOffset="57062.2793">15528 9044 515 0,'-11'-5'119'0,"0"-1"1"0,1-1-87 15,3 4-9-15,3-2-4 0,2 2-4 16,2 2-5-16,0-1-2 0,2 2-2 0,2-1 0 15,3 1 0-15,2 0 0 0,3-2 0 16,2 1-1-16,2 0 0 0,2 0-1 16,3 1-1-16,0-2-1 0,2 1-1 15,0 0 0-15,1 1-1 0,-1 2 0 16,-1 0-1-16,1 1 1 0,-2 1-1 16,-3-2 0-16,0 3 1 0,-4 0-1 0,0-1 1 15,-3 1-1-15,-4-2 0 0,-2 4 1 16,-4-1-1-16,-2 1 0 0,-4 0 1 15,-4 2-1-15,-4 0 0 0,-4 0 0 16,-4 1 1-16,-3 1-1 0,-5 1 0 16,0 2 0-16,0-2 0 0,0 2 1 15,4-2-1-15,3 1 0 0,4 2 0 16,6-3-1-16,5 1 1 0,4-1 0 16,7-4 0-16,5 1 0 0,5-3 0 15,8-1 0-15,8-1 0 0,8-3 0 0,8-1 0 16,9 1 0-16,8-1 0 0,6 1-2 15,0-3-5-15,6 2-8 0,0 0-13 16,-2 2-22-16,-3 1-84 0,-5 3-100 16,-1 1-233-16</inkml:trace>
  <inkml:trace contextRef="#ctx0" brushRef="#br0" timeOffset="65621.8343">10762 17434 300 0,'-5'-2'78'0,"0"-2"3"16,0 1-26-16,-2 0-29 0,2 1-4 15,-2-2 1-15,1 2 0 0,-2-2-2 0,2 0-1 16,0 0-1-16,2 1-2 0,1 0-1 15,0 1-4-15,2 1-2 16,2 1-2-16,-1 0-2 0,2 1-2 0,0 1 0 16,4 2-1-16,2 0 1 0,1 1-1 15,1 1 1-15,4 0 0 0,0 2 0 16,3 0 0-16,2-1-1 0,3 2 1 16,1-2-1-16,4 0 1 0,2-2-1 15,2-3 0-15,1-2-1 0,2-3-1 16,1-2 1-16,0-2-1 0,1 1 1 0,2 0 0 15,0 2-1-15,-1 4 1 0,1 2-1 16,2 4 0-16,-2 4 0 0,0-1-1 16,-3 1 1-16,1-2-1 0,-3 0 0 15,-1-2 1-15,-4-4 0 0,-1-1 0 16,0-1 3-16,0 0 2 0,0 0 1 16,-3 0 0-16,1 3 1 0,-3-2-1 0,0 3 0 15,-4-2-3-15,0 1 0 0,-2-1-2 16,1-1 0-16,-3 1-1 0,1 0 0 15,-3-1-1-15,-1-1 1 0,-1 3-1 16,-3-2 1-16,-1 0-1 0,-2-2 1 16,0 0 0-16,-2-2-1 0,-1 1 1 15,0-2-1-15,1 0-1 0,-1 1-3 16,1-2-7-16,0 1-8 0,-1 2-11 16,-1-2-96-16,-3-2-97 0,-4-1-238 15</inkml:trace>
  <inkml:trace contextRef="#ctx0" brushRef="#br0" timeOffset="70208.9559">18082 16725 627 0,'-7'-11'150'0,"0"0"4"0,0 5-81 0,3 0-36 16,1 2-9-16,2 0-4 0,1 1-4 16,1 0-5-16,3 2-4 0,1-1-4 15,1-1-2-15,1 1-2 0,2 1-1 16,-1-2-2-16,2 2 0 0,-1 0-5 15,-2 1-5-15,2 1-9 0,-3-1-9 16,1 2-9-16,-2 1-7 0,0 3-8 16,-1 0-109-16,-3 0-108 0,-1 0-261 15</inkml:trace>
  <inkml:trace contextRef="#ctx0" brushRef="#br0" timeOffset="70410.4197">18004 16913 615 0,'0'1'133'0,"-4"-1"4"16,5 1-110-16,1-1-9 0,4 0-4 16,-1 0-2-16,2-1-3 0,-1 1-2 0,5-1-3 15,1 1-6-15,2-2-9 0,-2 2-11 16,3 0-72-16,-3 0-46 0,2-1-101 15,2 1-224-15</inkml:trace>
  <inkml:trace contextRef="#ctx0" brushRef="#br0" timeOffset="71369.8817">18885 16102 626 0,'-14'-9'143'16,"3"2"4"-16,3 1-109 0,3 1-11 16,3 1-7-16,5 2-2 0,1-2-5 15,4 0-7-15,3-1-3 0,4-1-1 16,2 0 0-16,5-1 0 0,1-1 0 15,2 0-1-15,1-1 0 0,-3 3 0 16,-2 1 0-16,-5 1-1 0,-3 3 0 16,-4 4-1-16,-4 2-2 0,-4 1-3 15,-5 2-3-15,-2 3-2 0,-5 2-2 16,-5 0-2-16,-4 2 0 0,-4 1 0 16,-4 0 3-16,-2 0 2 0,1-1 3 0,0 1 2 15,3-2 1-15,1-3 2 0,6-3 3 16,4-1 0-16,3-4 2 0,3 0 2 15,4-2-1-15,3-1 1 0,2 0-1 16,1 0 1-16,3 1-1 0,2 0-1 16,1 1 0-16,4-1 1 0,1-1 0 15,2 1 0-15,3 2 1 0,1-2-1 16,3 1 1-16,0 1 1 0,2 2 0 0,2 2 0 16,1 1 0-16,-2 5 0 0,1 1 1 15,-3 1 0-15,-4 3-2 0,-2 2 0 16,-3 2-1-16,-2 3-1 0,-3 2-1 15,-3 3 0-15,-3 7-1 0,-3 1 0 16,-5 2 0-16,-3 3-1 0,-5 3 0 16,-5 0 1-16,-5-1-1 0,-7 3 0 15,-2-4 1-15,-1 0-1 0,-2 0 0 16,1-2 3-16,2-4 1 0,1-4 3 16,2-4 2-16,6-2 2 0,2-6 2 0,5-7 2 15,2-6 1-15,5-2-2 0,5-6-1 16,5-5-2-16,3-3-1 0,4-2-2 15,4-4-2-15,3 1-3 0,1-2 0 16,6 3-1-16,0-2 0 0,2-2 0 16,1 3-1-16,0 1 1 0,3 1-1 15,1 0-1-15,-2 1-7 0,1 3-11 16,0 5-15-16,-4 4-11 0,-2 3-3 16,-3 5-127-16,-7 3-126 0,-2 5-291 15</inkml:trace>
  <inkml:trace contextRef="#ctx0" brushRef="#br0" timeOffset="71750.8566">18779 17382 524 0,'-1'-3'139'0,"1"2"5"16,0 1-5-16,1 2-103 0,2 0-8 15,-1 3-4-15,1-2 0 0,-1 5-1 16,2 0-4-16,-2 1-3 0,2-1-2 16,0 2-2-16,-1-1-1 0,0-3-2 15,0-1-1-15,2-3-2 0,1-2-1 0,-1-5-2 16,1-2-1-16,2-2-1 15,0 0 0-15,1-1 0 0,1 0-1 0,0 3 1 16,-1 0-1-16,2 5 0 0,-2 2 0 16,-1 1 0-16,0 2-1 0,-2 2-1 15,0 2-4-15,-1 3-6 0,1 2-8 16,-1 0-11-16,1 3-10 0,1 1-10 16,5 2-98-16,-1-3-15 0,1-3-96 15,4-3-192-15</inkml:trace>
  <inkml:trace contextRef="#ctx0" brushRef="#br0" timeOffset="72334.3739">19700 16255 548 0,'-2'-8'127'15,"0"8"3"-15,-1 8-89 0,2 4-10 16,0 8-8-16,1 5-4 0,0 10-1 0,1 6-1 16,-1 7-1-16,-1 3-1 0,-2 3 1 15,2 0-2-15,-1 0 0 0,-1-1-3 16,-1-7-2-16,2-4 0 0,2-6-2 15,1-7-2-15,0-7-1 0,3-7-2 16,0-7 0-16,2-8-1 0,0-6 0 16,1-6 0-16,3-10-1 0,2-3 1 15,2-4-1-15,1-3 1 0,-1 1-1 16,2 1 0-16,1 3 0 0,-2 7-1 0,-3 4 1 16,-1 8 0-16,-2 3 0 0,-3 6 0 15,-1 6 0-15,-3 7 0 0,1 3 0 16,-3 5 0-16,1 4 0 0,0 3 0 15,0 1 0-15,2 0-4 0,1 0-4 16,2-5-7-16,4-1-8 0,2-3-7 16,4-3-9-16,3-6-37 0,2-3-76 15,1-4-99-15,1-4-232 0</inkml:trace>
  <inkml:trace contextRef="#ctx0" brushRef="#br0" timeOffset="72668.4921">20161 16521 474 0,'0'-7'121'0,"0"4"4"0,-1 0-51 0,1 6-32 16,0 3-10-16,1 1-2 0,-1 4-3 15,0 5-3-15,0 4-2 0,0 3 1 16,1 3 0-16,-2 2-2 0,1 5 0 16,-1 0-2-16,0 5 2 0,1 1-2 15,0-2-4-15,1-4-3 0,2-1-2 16,1-6-3-16,2-2-1 0,3-5-3 16,-1-8-1-16,5-3 0 0,-2-1-2 15,2-2-2-15,2-3-5 0,0-6-9 0,-2-5-11 16,2 1-10-16,-3-3-8 15,0-2-11-15,-2-1-110 0,-1-1-112 0,-5-1-262 16</inkml:trace>
  <inkml:trace contextRef="#ctx0" brushRef="#br0" timeOffset="72868.0397">20171 16472 659 0,'-10'-2'154'0,"0"1"4"0,3 1-109 15,2 1-12-15,3 1-8 0,3-2-6 16,5 1-7-16,0-4-6 0,5 1-6 16,4-4-5-16,4-3-6 0,5-2-10 15,4 0-11-15,2 0-11 0,6 1 0 16,-1 2-124-16,1 2-119 0,-4-1-280 16</inkml:trace>
  <inkml:trace contextRef="#ctx0" brushRef="#br0" timeOffset="73213.2487">20525 16663 607 0,'1'9'142'16,"-1"1"5"-16,2 2-96 0,1 1-15 16,2 1-6-16,0 1-3 0,1-1-4 15,1-2-5-15,3-4-4 0,0-1-3 16,2-6 0-16,0-5-3 0,4-4 0 16,-1-5-2-16,1 0-2 0,-1-2 0 15,0 0-2-15,-1 3 0 0,-4 2-1 0,-2 3 0 16,0 5 0-16,-3 2 0 0,-3 4-1 15,-2 6 1-15,-1 1-1 0,0 6 1 16,-2 2-2-16,1 0-5 0,0 3-7 16,1-1-11-16,2-1-11 0,2-4-13 15,1-4-117-15,0-2-123 0,3-6-288 16</inkml:trace>
  <inkml:trace contextRef="#ctx0" brushRef="#br0" timeOffset="73708.2864">20815 16262 690 0,'-4'0'152'0,"1"-1"3"0,5 5-122 16,3-1-8-16,6 3-6 0,0-1-2 16,4 1-2-16,4-1-2 0,6 0-2 15,2-1-2-15,2-3 0 0,1-1-1 16,3 1-1-16,-1 0-1 0,-4-2-1 16,-2 2-1-16,-4 1-1 0,-5 1-1 15,-4 2 0-15,-4 3-1 0,-2 1 1 0,-4 5-1 16,-3 1 0-16,-4 2 0 0,-1 0 0 15,-1 1-1-15,0 3 0 16,1 0 1-16,0 1-1 0,1 2 0 0,2 1 0 16,-1 2 0-16,3-1 0 0,0-1 0 15,3 2 0-15,-1-2 0 0,-1-3 0 16,1 1 0-16,-1-1 0 0,0 0 1 16,-1-1-1-16,-1-1 0 0,0-3 0 15,-2 0 0-15,1-2 0 0,-3-3 0 0,0-2 0 16,0 1 0-16,-3-5 0 15,-1 2 0-15,-1-1-2 0,-1 0-7 0,-1-1-8 16,-2-2-9-16,-2-2-8 0,4 3-8 16,1 0-9-16,3-1-24 0,0-4-87 15,3 1-102-15,3-1-247 0</inkml:trace>
  <inkml:trace contextRef="#ctx0" brushRef="#br0" timeOffset="74478.2174">21730 16514 575 0,'-6'-7'137'16,"-3"1"5"-16,3 0-89 0,1 0-13 16,2-2-5-16,0 2-3 0,3 0-3 0,0 1-4 15,4 0-5-15,1-1-2 16,1 2-3-16,3 1-3 0,2-1-3 15,3 0-2-15,1 1-2 0,3-2-1 0,1 1-1 16,0 1-1-16,1 0-1 0,-3 1 0 16,-1 0 0-16,-3 4-1 0,0 1 0 15,-3 1 1-15,-4 1-1 0,-1 3 0 16,-4 1 0-16,-1 2 1 0,-1 1-1 16,-3-1 0-16,0 3 0 0,-2-1 0 15,0 1 0-15,-4 0 0 0,0 2-1 16,-1-1 0-16,-1 1 1 0,-4 0-1 15,-2 2 0-15,-2-1 1 0,2 1 0 0,-2 0 0 16,2 0 0-16,-1-2 0 0,2 1 0 16,4 1 0-16,1-4 0 0,1 0 0 15,2-3 1-15,3-1 0 0,1-3 0 16,1-3 0-16,4-3 1 0,0 0-1 16,2-1 1-16,1-1-1 0,2-2 0 15,1 2 0-15,0-3 0 0,3 1 0 16,-1-2 0-16,4 0-1 0,-1 0 1 15,1 0-1-15,2 2 0 0,2 0 0 0,0 1 0 16,1 3-2-16,2 1-3 0,-1 2-6 16,1 0-6-16,-3 2-8 15,-1 0-9-15,1 0-8 0,0-1-9 0,0 0-3 16,-2-2-103-16,-2-3-107 0,1-1-253 16</inkml:trace>
  <inkml:trace contextRef="#ctx0" brushRef="#br0" timeOffset="74753.3075">22076 16340 585 0,'6'-6'135'16,"0"0"6"-16,0 0-83 0,4 1-28 16,2 2-7-16,1-1-4 0,1 1-3 15,-1 1-4-15,2-2-6 0,0 1-11 16,-2-1-9-16,2-1-10 0,-2 1-6 16,1-2-117-16,-3 0-116 0,2 1-278 15</inkml:trace>
  <inkml:trace contextRef="#ctx0" brushRef="#br0" timeOffset="75115.0777">22409 16062 546 0,'-4'7'142'0,"-2"-3"7"0,3 7-25 16,2 2-86-16,2-1-5 0,-2 3-1 0,1 1 0 15,0 0-4-15,0-2-3 0,3 1-5 16,-1-2-2-16,-1 1-3 0,4-6-4 16,1-1-4-16,1-7-1 0,2-2-1 15,2-3-2-15,2-3 0 0,3-3-1 16,-1-4-1-16,4-2 0 0,0 1 0 16,2-5-1-16,-1-1 1 0,-1-1-1 15,-1 2 0-15,-2 1 1 0,-3 5-1 16,-2 2 0-16,-1 7 0 0,-3 4 0 0,1 5 0 15,-2 5 0-15,1 4 0 0,-1 1 0 16,3 3 0-16,-2 3 0 0,-1-1 0 16,3 2-1-16,-1-2-3 0,1-1-6 15,3 0-10-15,2-2-11 0,2 0-15 16,2-3-11-16,0-1-120 0,2-4-125 16,2 0-293-16</inkml:trace>
  <inkml:trace contextRef="#ctx0" brushRef="#br0" timeOffset="77309.8577">11250 16310 659 0,'-9'0'135'15,"1"-5"0"-15,4-5-126 0,3 0-5 16,3-3-2-16,2-3-1 0,-1-2 0 16,1-3 1-16,2 1-1 0,-2-4 2 15,0-2 0-15,-1-5 1 0,0-3 0 16,0-5 0-16,-1 1 1 0,-4-5-2 15,2 1 0-15,-1-3-1 0,0 1-1 16,0 2 0-16,-3-1-1 0,0-1 0 0,-1 0 0 16,-2-2 0-16,-5 2 1 0,-2-1 0 15,-3 4 1-15,-2 2 1 16,-1 2-1-16,-2 4 1 0,-3 3 0 0,2 2-1 16,-2 2 0-16,-2 1 0 0,-5 0-2 15,-6 1-2-15,-4 0 0 0,-2 4-1 16,-5 1-1-16,-5 0-1 0,-1 4 1 15,-1-2 0-15,-2-2 1 0,-3 1 1 16,-7 0 0-16,0-2 2 0,-4 2-1 0,-3-3 1 16,0 5-1-16,-3 3 1 0,-4-1-1 15,0 3 1-15,-4 0-1 0,3 5-1 16,-3 0 0-16,-6 2 0 0,-4-1-1 16,1 2-1-16,-1 0 0 0,1 3-1 15,-8-1-1-15,-2 1 1 0,-1-1 0 16,5 3 0-16,-2 2 2 0,-9 2-1 15,-1 1 2-15,1 2 1 0,-1 5 0 16,-5 7 0-16,-6 3 1 0,1-1-1 0,4 6 1 16,-4 1 0-16,-2 1 0 15,0 1 0-15,7 0 1 0,2 1 1 0,-2 2 1 16,-1-2 2-16,13 2 2 0,3 3 2 16,6 4 1-16,-2-2 2 0,9 2 1 15,7 1 0-15,5-2 0 0,5 0-1 16,9-6-3-16,7-3-1 0,13-5-2 15,7-6-5-15,9-5-8 0,9-4-11 16,6-5 3-16,6-4-134 0,9-6-121 0,2-4-306 16</inkml:trace>
  <inkml:trace contextRef="#ctx0" brushRef="#br0" timeOffset="79508.4881">1994 16118 501 0,'4'-19'120'0,"-4"7"2"0,-4-4-59 16,-2 3-40-16,0 0-6 0,-1 2-4 15,-3 3-3-15,-1 2-2 0,-3 2-2 16,0 5 2-16,-4 4 2 0,0 2 2 16,-3 3 4-16,0 2 1 0,1 2 1 0,-1 2 0 15,2 2 0-15,1 1-3 0,5 3-3 16,2 2-2-16,6 2-3 0,5 0 0 16,5 0-3-16,4-1 0 15,7-5-2-15,3-3 0 0,1-5-1 0,4-3 0 16,0-6 0-16,-1-2-1 0,2-4 1 15,-4-1-1-15,-2-4 1 0,-3-2-2 16,-2-1 0-16,-3 0-2 0,-5-3-1 16,-1 1-3-16,-5-2-1 0,0 2-2 15,-3 2 1-15,-2-2-1 0,-2 0 1 0,-4 2 1 16,-2 0 2-16,-2 1 3 0,-1 4 2 16,0 0 4-16,-3 1 2 0,1 2 3 15,2 1 3-15,4-1 1 0,2 1 1 16,2 0-1-16,5-1-2 0,6 1-3 15,4-1-1-15,4-3-2 0,4-1-1 16,6-2-1-16,1-3-1 0,2-4 1 16,2-1-1-16,1-3 0 0,1 2 0 0,3-3-1 15,-2 1-2-15,-1 3 0 16,-1 1-4-16,-2 4-2 0,-4 2-3 0,-6 4-3 16,-3 3-3-16,-5 1 0 15,-2 4 1-15,-3 0 3 0,-2 3 2 0,-1 1 4 16,0 0 3-16,0 0 3 0,-2 0 2 15,2 0 2-15,-2 2 0 0,2-1 1 16,1 1 1-16,-1 0 1 0,1 2 1 16,1 2 1-16,2 3 1 0,-2 1-2 15,3 1 0-15,0 3 0 0,1-2-1 0,1 3-1 16,2-4-1-16,2-1-1 0,-2 0 0 16,6-3-1-16,2-1 0 0,1-1-1 15,2-2 1-15,1-3-1 0,0-2 0 16,2-4 0-16,-3-3-1 0,-2-3 1 15,0-1 0-15,-2-4 0 0,-4-1-1 16,-2-3 1-16,-1-1 0 0,-4-1 0 16,0-3 0-16,-4-3-1 0,-2 0 1 15,1-1-1-15,-1 2-1 0,-3-2 1 16,0 3-1-16,-1 1-1 0,0 5 0 0,-2 2 1 16,2 5-1-16,1 0 1 15,0 5 0-15,3 1 0 0,0 1 1 0,0 1 0 16,2 1-1-16,2-1 1 0,-1 2 0 15,1-2 0-15,3 1 0 0,1 1 0 16,0 1 0-16,2-1 0 0,-1 1 1 16,2 3-1-16,-1 0 1 0,2 1 0 15,-1 2-1-15,0 1 1 0,2 2 1 16,0 4-1-16,2 0 0 0,0 0 1 0,-1 0 0 16,2 0-1-16,1-2 1 0,-2 1-1 15,-1-4 1-15,-1-1-1 0,-1-3 0 16,0-1 0-16,-4-2 1 0,-1-2 1 15,-1-2 2-15,-1-2 1 0,0-4 0 16,0-3 1-16,0-5-1 0,1-6-1 16,-1-5-1-16,1-1-4 0,1-4-5 15,-1-1-3-15,0 1-4 0,1 2-7 16,0 6-5-16,0 3-6 0,-1 5-5 0,-1 3-8 16,2 4-50-16,0 4-55 15,-1 2-95-15,0 2-215 0</inkml:trace>
  <inkml:trace contextRef="#ctx0" brushRef="#br0" timeOffset="79922.4417">2997 15802 464 0,'-5'-3'117'0,"-2"3"2"16,-3 1-21-16,-3 3-74 0,-1 3-7 15,-2 3 2-15,-1 4 5 0,1 2 2 16,0 2 1-16,4 1 0 0,4 5-1 16,3-1-3-16,5-1-5 0,2 0-4 15,6-2-4-15,3-2-4 0,2-3-1 0,4-5-1 16,0-4-1-16,0-6-1 16,2-5 0-16,0-6-1 0,0-5 1 0,-1-5-2 15,-2-1 1-15,-1-1-1 16,0-3-1-16,-3-1 1 0,-4 3 0 15,-2-2 0-15,-2 1 0 0,-1 2 1 0,-5 0 0 16,1 4 1-16,-3 3 1 0,2 4 1 16,-2 6 2-16,1 4-1 0,0 3 1 15,2 5 0-15,0 5-1 0,1 4-1 16,1 1-1-16,3 2-1 0,3 3 0 16,2-2 0-16,2-1-1 0,2-4 1 0,4 1-2 15,-1-5-5-15,1-4-8 0,0-2-11 16,-2-4-6-16,0-4-7 0,-2-5-8 15,-4-4-3-15,-3-3-108 0,-6-9-104 16,-4-3-254-16</inkml:trace>
  <inkml:trace contextRef="#ctx0" brushRef="#br0" timeOffset="80048.4334">2968 15313 471 0,'-5'-1'101'0,"1"3"-1"0,3 4-81 16,4 4-59-16,2 3-59 0,1 5-81 15,3 6-191-15</inkml:trace>
  <inkml:trace contextRef="#ctx0" brushRef="#br0" timeOffset="80343.1936">3438 15759 559 0,'11'8'124'15,"0"1"0"-15,-1-2-94 0,0-1-10 16,-1-1-8-16,0-4-4 0,1-1-1 15,1-2-1-15,-2-5-1 0,1-2 0 16,-1-1-2-16,1-1 1 0,-1-1-1 16,-3-3 0-16,-1 3-1 0,-4-3-1 15,-2-1 0-15,-4 0-2 0,-5-2 0 16,-1 2-2-16,-2 1-1 0,-3 3 0 0,-1 2 1 16,-3 8 2-16,-1 2 3 0,1 4 5 15,0 4 5-15,-2 3 3 16,1 5 4-16,5 6 1 0,0 4 1 0,0 2-1 15,1 8-2-15,6 2-4 0,2 1-3 16,7 1-3-16,3-1-3 0,7-3-5 16,6-2-10-16,6-6-9 0,2-4-9 15,4-6-13-15,0-4-113 0,1-8-117 16,0-10-277-16</inkml:trace>
  <inkml:trace contextRef="#ctx0" brushRef="#br0" timeOffset="80999.7194">3585 15397 665 0,'-14'-7'150'0,"3"1"1"0,5 1-112 16,3 2-17-16,7 5-9 15,3-1-4-15,5-1-5 0,3 2-3 0,3 0-1 16,4-1-1-16,2-1 0 0,3-4 0 15,1-1 0-15,0-1-1 0,-1-1-1 16,-1-2-1-16,-2 2-1 0,-4-2-1 16,-3 3-1-16,-6 2-2 0,-5 2 1 15,-3 3 2-15,-7 2 1 0,-2 4 1 16,-4 5 2-16,-4 2 1 0,-3 3 2 0,-1 4 0 16,0 3 1-16,0 3 3 0,2 0 1 15,3-1 2-15,6 0 1 0,4-2 0 16,6-3 0-16,3-4-1 0,4-2-2 15,3-4-2-15,4-3-2 0,4-4-1 16,1-4 0-16,3-4-1 0,-1-7-1 16,2-5-1-16,-3-6-1 0,-1-3 0 15,-2-5-1-15,-3-2 0 0,-4 2-1 16,-3-2 0-16,-1 3 1 0,-4 0 0 16,-2 6 1-16,0 0 0 0,-1 3 1 15,-1 2 1-15,-1 4 3 0,-1 5 3 0,1 1 2 16,-1 5-1-16,1 4 1 0,-1 4 1 15,1 2 0-15,0 3-2 0,2 3 0 16,-1 2 0-16,4 2 1 0,1 0 0 16,2-2 0-16,3 1 0 0,1-3 1 15,5-2-1-15,3-2-1 0,-1-4-1 16,3-4 0-16,2-2-1 0,0-4-1 16,1-4-2-16,-1-3 0 0,-2-1-1 15,-1-2-1-15,-1-2-1 0,-4-4-2 0,-3 0 0 16,-3 0 0-16,-3 2-1 0,-3-1 2 15,-3 4 0-15,-1 3 1 0,-1 5 1 16,-3 2 1-16,2 5 1 0,-1 1 0 16,2 5-1-16,-3 1 1 0,1 4-1 15,0 3-1-15,2 3-3 0,1 1-6 16,1-1-9-16,1 1-7 0,5-1-6 16,4-3-15-16,5-1-112 0,-1-6-114 0,3-4-274 15</inkml:trace>
  <inkml:trace contextRef="#ctx0" brushRef="#br0" timeOffset="81908.2701">4623 15097 661 0,'-20'8'145'0,"1"1"2"16,4 4-117-16,3 1-11 0,1 1-2 15,3 1-1-15,3 0-2 0,7 0-3 16,1 0-3-16,6-3-1 0,3 1-1 16,5-5-2-16,5 0-1 0,2-5-1 15,0-4-1-15,4-4-1 0,0-3-4 16,2-4-4-16,-4 0-2 0,-4-3-3 16,-2 1-1-16,-7-3-1 0,-2 1 1 0,-6 0 1 15,-5 1 2-15,-5-4 2 0,-3 3 1 16,-4-1 0-1,2 0 1-15,-4 1 1 0,-2-1 2 0,1 1 2 0,3 2 3 16,1 1 2-16,1 1 2 0,4 1 1 16,1 1 1-16,2 2 0 0,2 1 0 15,0 1-1-15,2-1-2 0,3 3 0 16,0 0-2-16,-1-1-1 0,3 0 0 16,1 1-1-16,0 0 1 0,1 2-1 15,1-3 1-15,0 3-1 0,-1-1 0 0,-3-1 1 16,4 2-1-16,-3-2 2 0,1 2 0 15,-2 0 1-15,0 0 0 0,0 1 1 16,2 0 0-16,-3 0-1 0,0 1 0 16,-2-2-1-16,2 1 0 0,-2 0 1 15,2 1-1-15,-1-1 0 0,1 0 2 16,-1 0-1-16,1 1 1 0,-1-1 0 16,-1 0 0-16,1-1-1 0,-1 1 0 15,-1 0 0-15,2 0-2 0,-1-1 1 63,1 1-1-63,-1 0 0 0,1-1 0 0,-1 1 1 0,1 1 0 0,-1 0 1 0,1 0 0 0,-1 0 0 0,0 2 1 0,1 1 0 0,-1-1 0 0,1 0 0 0,-2 0 0 15,0 0 0-15,0-1-1 0,-1 1 1 16,2-2 1-16,-2 0 0 0,0-1 3 16,-2 1 0-16,2-1 0 0,0 0 0 0,-1-2 0 15,-1 1-1-15,1-2-1 0,-1 0-3 16,0 0 0-16,2-1-2 0,-1 2 0 15,1 0 0-15,0 0 0 0,1 4-1 16,0 0 0-16,2 2 1 0,0 3 0 16,1 5 0-16,2 3 1 0,0 2 0 15,2 2 1-15,1-1 0 0,2 2 1 16,0-3-1-16,2-3 1 0,-1-5-1 16,1-1 1-16,2-4-2 0,0-3 0 0,-2-3 0 15,1-4 0-15,2-2-1 16,-2-3 0-16,1-3 0 0,-4-5 0 0,0-1-1 15,0-4 0-15,-2 0-2 0,-3-2-3 16,-1 0-2-16,0 3-3 0,-2 2 1 16,-2 3-1-16,2 4 1 0,-3 5 1 15,1 1 4-15,-1 5 2 0,1 3 1 16,2 3 1-16,-1 3 0 0,3 3 0 16,1 1 0-16,4 1 0 0,4 2-5 0,5-1-11 15,6 1-11-15,5-3-9 0,6-2-17 16,3-3-113-16,5-6-124 0,3-4-280 15</inkml:trace>
  <inkml:trace contextRef="#ctx0" brushRef="#br0" timeOffset="82742.4451">2393 16965 579 0,'-3'-3'134'0,"2"0"3"16,-1 7-77-16,7 4-31 0,-2 5-8 15,0 1-1-15,1 2-2 0,5 4-2 0,-1-1-1 16,2-1-2-16,1-3-3 0,0-4-2 15,1-1-2-15,2-5-1 0,-1-4-1 16,0-4-1-16,-1-3 0 0,1-7-1 16,-1-1-1-16,0-6 1 0,-5-6-1 15,-3-2 0-15,-3-2-2 0,-1-4 0 16,-3 1-2-16,0 2-1 0,-2 1-1 16,1 4 1-16,-1 6 0 0,3 2 0 15,-3 6 4-15,0 4 0 0,1 3 2 16,1 8-1-16,-1 4 1 0,4 5 0 0,0 1 0 15,2 7-1-15,4-1 0 0,2 5-1 16,2-1 1-16,1 3-1 0,3-2 1 16,1 2-1-16,2-2-3 0,0 0-6 15,-1-3-7-15,1-3-6 0,-1-2-9 16,-1-5-12-16,-4-3-60 0,-2-4-47 16,-4-3-95-16,-4-2-207 0</inkml:trace>
  <inkml:trace contextRef="#ctx0" brushRef="#br0" timeOffset="82977.0223">2341 16630 572 0,'-9'-5'125'0,"1"2"1"0,4 6-102 16,4 5-2-16,4 8-3 0,1 5-1 15,1 10 0-15,2 4 3 0,2 6 3 16,1 5 1-16,1 6 0 0,1 1-2 0,-1 4-2 15,-2-3-4-15,-2 1-5 0,1 0-4 16,-2-2-2-16,-2-4-4 0,2-7-6 16,1-4-7-16,-1-4-10 0,3-5-9 15,2-7-12-15,3-6-105 0,1-8-11 16,2-8-96-16,4-4-186 0</inkml:trace>
  <inkml:trace contextRef="#ctx0" brushRef="#br0" timeOffset="83329.2689">2826 16682 634 0,'-33'10'139'16,"2"2"4"-16,2 3-104 0,6 1-20 15,5 0-5-15,7 1-3 0,8-4-2 16,5 0-7-16,5 0-4 0,6-1-3 15,1 1-2-15,6-4 0 0,2-1-1 0,1 0 0 16,2 0 2-16,-2-3 1 0,-1-2 1 16,-5 1 0-16,-1 0 2 0,-5 1 0 15,-3-1 0-15,-3 3 2 0,-3 1 2 16,-3 3 3-16,-2 1 3 0,-2 4 4 16,0 3 3-16,1 2 4 0,-4 2 2 15,1 0 2-15,2-1-1 0,1-1-3 16,2-4-3-16,3-3-3 0,2-5-4 15,3-1-3-15,2-5-4 0,6-4-6 0,2-4-7 16,2-3-11-16,-1-7-6 0,6-3-8 16,2-6-17-16,1 0-109 0,-2-4-114 15,-1 1-271-15</inkml:trace>
  <inkml:trace contextRef="#ctx0" brushRef="#br0" timeOffset="83680.0847">3002 16670 610 0,'-7'-1'160'0,"3"2"1"0,1-2-34 15,1 2-91-15,5-1-16 0,0 0-8 16,6-2-5-16,2-1-4 0,4-1-1 16,6 1-1-16,4-5-1 0,5 1 1 15,3-4-1-15,4 0-3 0,1 0-7 0,-1-4-7 16,-3-2-7-16,-3 4-6 15,-1-1-4-15,-7 3-6 0,-6 1 0 0,-3 2 4 16,-7 2 6-16,-1 6 7 0,-7 0 6 16,-4 5 6-16,-7-2 7 0,0 9 9 15,-3 4 7-15,-5 3 6 0,-1 2 5 16,-1 3 6-16,-1 2 1 16,7 3 2-16,-2-1-3 0,2 1-3 0,5-1-6 15,5-1-5-15,2 1-6 0,7-2-2 16,3-3-7-16,3-5-10 0,7-2-8 0,5-4-8 15,2-3-10-15,4-4 30 0,2-5-149 16,0-4-114-16,2-6-286 0</inkml:trace>
  <inkml:trace contextRef="#ctx0" brushRef="#br0" timeOffset="84009.7399">3640 16571 545 0,'-25'12'145'16,"-2"1"5"-16,0 2-33 16,5 2-74-16,3 0-13 0,5 2-6 0,4-1-4 15,4-2-6-15,3-1-6 0,3-2-3 16,3-2-2-16,-1-3-1 0,4-2-2 16,1-4 1-16,2-3-1 0,2-1-1 15,2-5 0-15,1-2 0 0,2-2-1 16,3-4-1-16,-2-1 0 0,-1-1 1 15,-2 0 0-15,0-2 0 0,-4 1 1 0,-2 3 0 16,-3 2 1-16,-2 2 2 0,-1 2 1 16,-1 4 0-16,-2 4 0 0,1 2 1 15,0 4 0-15,-1 4 0 0,2 1-2 16,0 2-3-16,2 3-5 0,-1-1-12 16,4 2-7-16,3-2-13 0,2-2 34 15,4-2-155-15,4-5-122 0,6-4-299 16</inkml:trace>
  <inkml:trace contextRef="#ctx0" brushRef="#br0" timeOffset="84530.9461">4074 16260 413 0,'0'-3'124'0,"-2"2"6"15,-2-1-6-15,-3 3-60 0,-2 0-18 16,-1 4-8-16,0 3-4 0,-1 1-6 15,-1 3-5-15,-1 3-5 0,0 6-3 0,1 0-4 16,1 2 0-16,-1 3-2 0,2 3 0 16,4 0-1-16,2 2 1 15,3-3-2-15,4 0 0 0,1-1-3 0,5-3-1 16,2-6-1-16,1-3-1 0,2-4-3 16,2-5-1-16,1-3-2 0,-1-3-3 15,2-2-3-15,-2-3-2 0,2-2-1 16,-2-3 2-16,-2-1 1 0,-4-1 2 15,-3-2 4-15,-3 1 2 0,-4 2 3 16,-4 1 2-16,-1 4 3 0,-3 0 1 0,-4 4 1 16,1 4 1-16,2 3 0 15,-1 3 1-15,0 3 0 0,-1 4-1 0,4 6-2 16,1-2 0-16,-1 5 0 0,4-1-2 16,0 1 0-16,2 3-3 0,4-2-6 15,0-2-7-15,5-2-15 0,1-2-11 16,4-1-114-16,-1-7-11 0,5-9-103 15,1-3-201-15</inkml:trace>
  <inkml:trace contextRef="#ctx0" brushRef="#br0" timeOffset="84799.2257">4209 16386 669 0,'-12'7'153'0,"3"2"3"0,2 1-94 16,4-1-37-16,3 2-12 0,4 2-5 16,3-4-2-16,4 2-2 0,4-3-2 0,5-5 0 15,2-1 0-15,1-5 0 0,1-4-1 16,1 0 0-16,-3-3-1 0,-2-1-1 16,-5-2-2-16,-2 1-4 0,-5 1-2 15,-3 0-4-15,-5 0-5 0,-4 1-4 16,-2 2-6-16,-3 3-9 0,-4 0-4 15,-1 2-108-15,-2 3-107 0,0 4-265 16</inkml:trace>
  <inkml:trace contextRef="#ctx0" brushRef="#br0" timeOffset="85105.5204">4482 16419 496 0,'20'-9'121'0,"-2"-3"1"16,3-3-49-16,2-2-47 0,0-4-11 15,2-1-5-15,-2-2-1 0,-3-1-2 16,-3 3-3-16,-5 1-1 0,-3 2 0 0,-6 3 0 16,-4 1 0-16,-1 3 0 0,-6 1 1 15,-3 4 1-15,-3 0 0 0,-4 4 0 16,-2 3 0-16,-2 3-1 0,-2 4 3 16,3 2 3-16,3 5 2 0,1 3 1 15,3 6 1-15,3 4 2 0,5 4 2 16,1 3 2-16,2 0-3 0,2 4 0 15,3 3 0-15,2-2 0 0,1 0-1 16,-1-2-3-16,3-3-3 0,-1-2-2 16,2-4-4-16,1-6-6 0,1-3-10 0,1-6-12 15,2-3-10-15,3-4-14 0,2-6-118 16,1-6-123-16,0-6-290 16</inkml:trace>
  <inkml:trace contextRef="#ctx0" brushRef="#br0" timeOffset="85534.3718">4971 16147 501 0,'3'-7'121'0,"-1"-3"3"0,-4 0-68 16,0 1-21-16,-2 2-7 0,-2 2-3 15,-2 0-1-15,-3 2-2 0,-2 4-1 0,-1 2-1 16,0 5 0-16,-3-1 0 16,-1 3 0-16,0 2-4 0,4 0-2 0,3 4-2 15,3-1-2-15,3 0-3 0,7 1-3 16,4-2-2-16,2 0-1 0,5-2 0 16,1-4-1-16,4-5 0 0,-1-3 0 15,2-3 0-15,1-6 0 16,-1-2 0-16,-1-5 0 0,-2-2-1 0,-2 2 1 15,-3 0-1-15,-1 0 2 0,-4 2 1 16,-1 3 3-16,-2 4 1 0,-1 3 3 0,-2 3 1 16,0 5 3-16,-2 3-1 0,2 4-3 15,-3 1-1-15,2 4-2 0,0 0-2 16,1 0-2-16,1 0-2 0,4-2-4 16,1-3-7-16,1-2-9 0,4-4-11 15,0-3-9-15,2-6-10 0,-2-5-10 16,0-3-43-16,-4-5-56 0,-1-4-92 15,-3-3-208-15</inkml:trace>
  <inkml:trace contextRef="#ctx0" brushRef="#br0" timeOffset="85857.4623">4976 15732 516 0,'-4'7'114'0,"2"3"-1"0,-1 2-76 15,4 4-26-15,3 2-7 0,3 4-1 16,1 0 0-16,1 1 2 0,4-4 1 15,3-1 3-15,2 2 5 0,4-4 1 16,3-4 1-16,3 1 1 0,2-4 1 0,2 0-2 16,1-3-2-16,0-2-4 0,-3-3-1 15,0 1-3-15,0 2 0 0,-3 0-2 16,-4 2-1-16,-1-1-1 0,-4 2 0 16,2 3-1-16,-5-2 1 0,-3 1-1 15,0-2 1-15,-2 2 1 0,-3 0 0 16,-1 0 1-16,-2 0 3 0,-3-2 2 15,-1 2 3-15,-3 2 4 0,-2-1 4 16,-4 1 3-16,-2 0 2 0,-3 2-2 16,-5 1-3-16,-5 0-4 0,-6 0-5 0,-5 1-14 15,-4-1-20-15,1 3-15 0,-5 1-89 16,0-1-42-16,4-1-116 0,1 3-240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2:25:37.9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4184 3702 268 0,'27'-92'-267'0</inkml:trace>
  <inkml:trace contextRef="#ctx0" brushRef="#br0" timeOffset="594.5625">3497 4075 519 0,'-6'-1'117'16,"1"-1"3"-16,1-2-90 0,1 2-7 15,0 2-7-15,2-2-4 0,2 1-4 0,2-3-4 16,-1 3-2-16,2 0 0 0,3-2-2 16,3-1 1-16,4-1 0 0,3 1 0 15,2 0 1-15,7-3 1 0,3 0-1 16,1-2 2-16,0 3-1 0,5-3 1 16,-1 0-1-16,0 0 0 0,3-1-1 15,1 2 0-15,1-2 0 0,3-1-1 0,2 3 0 16,6 2 1-16,-1-1 0 15,1 2 0-15,3 1 1 0,0 2 0 0,-1 2 0 16,-3-1 1-16,-4 0-1 0,-1-1 0 16,-3 1 0-16,1 0 0 0,0 0 0 15,-1-1 2-15,1 1-1 0,0 0 2 16,-2 1 0-16,-3-1 1 0,-2-1 0 16,-5 1-1-16,-3-1 1 0,-5 1-2 15,-2-2-1-15,-4 1 0 0,-2 2-2 16,-1-2 0-16,-3 2-1 0,0 0-6 0,0 2-7 15,-4-1-11-15,0 4-72 0,-4-4-46 16,1-2-102-16,-8 2-225 0</inkml:trace>
  <inkml:trace contextRef="#ctx0" brushRef="#br0" timeOffset="61834.1365">1655 7630 395 0,'4'-5'113'16,"-4"0"6"-16,-2 0-36 0,1 0-21 15,-1 1-13-15,-1 0-6 0,0 1-6 0,-5 0-3 16,2 0-3-16,0 2-4 0,0 4-4 16,-3-1-4-16,1 2-3 0,-2 1-4 15,3 2-3-15,-2 3-3 0,-1 1 0 16,0-1-2-16,3 3-1 0,1-1-1 16,1 5 0-16,3-2-1 0,2 0-1 15,3-2 0-15,2 2 1 0,1-3-1 16,3-2 0-16,1-3 0 0,1-1 1 15,0-2 1-15,0-1 0 0,0-3 0 16,1-3 2-16,-1 1 0 0,0-4 0 16,-2-2 2-16,-1 0 0 0,-1-5 0 0,0-1 1 15,-3-1 0-15,-1-2 0 0,-1 1-1 16,-2-2 0-16,-1-2-1 0,-1 2-2 16,-1-4 0-16,0-2-2 0,-2-1 0 15,-1-2-1-15,-1-3-1 0,0 2 0 16,-3 0-1-16,-2 3 0 0,0 3 0 15,0 4 0-15,1 2 1 0,0 5 0 16,2 2 0-16,3 2 0 0,1 2 0 16,2-2-1-16,3 2 0 0,2 0 1 0,4 0-1 15,0 0 0-15,4 2 0 0,1 0 1 16,2 1 0-16,1-1-1 0,2 0-2 16,-3 0-4-16,2-2-4 0,1 0-4 15,-2 2-7-15,2-2-6 0,0 1-5 16,-1 0-4-16,0 2-8 0,-3-1-17 15,-4 3-86-15,-5-1-96 0,2 5-237 0</inkml:trace>
  <inkml:trace contextRef="#ctx0" brushRef="#br0" timeOffset="62342.2825">1926 7497 520 0,'0'-7'133'16,"0"1"4"-16,-2 1-55 0,1 2-40 0,0 0-11 16,1 3-8-16,0 0-6 0,0 3-4 15,-1 2-4-15,2 3-2 0,-2 2-3 16,1 2-1-16,-2 3 2 0,1 2-1 16,-1 1 1-16,1 2 1 0,-2 0-2 15,2-1 1-15,0 1 1 0,-1 1-2 16,1-2 1-16,0 1 1 0,0-3-1 15,1-1 0-15,0-1 0 0,1-2 0 16,0-3-1-16,0 0 0 0,2-3-1 0,-1 0-1 16,2 0 0-16,0-3 0 0,-1 0 0 15,2 0 0-15,1-4 1 0,1-1-1 16,0-3 1-16,0-1-1 0,-1 0 0 16,0-1 0-16,1-1-2 0,-3 0-2 15,1 0-5-15,-1 1-5 0,-2 0-8 16,3 0-6-16,-1 0-7 0,0-2-8 15,-1 1-7-15,0-2-105 0,-3 1 4 16,-1-2-83-16,-2 0-170 0</inkml:trace>
  <inkml:trace contextRef="#ctx0" brushRef="#br0" timeOffset="62550.3199">1945 7509 504 0,'-7'-6'143'0,"1"0"8"0,0 2-25 15,-1-1-67-15,3 1-12 0,0 2-8 16,3-1-9-16,1 2-10 0,1 0-7 0,1-2-6 16,3 2-3-16,1 0-3 0,2 2-3 15,2-3-5-15,1-2-7 0,2 2-11 16,2 0-9-16,-1-1-11 0,5 2 0 16,-1-2-117-16,2 3-110 0,-1 0-265 15</inkml:trace>
  <inkml:trace contextRef="#ctx0" brushRef="#br0" timeOffset="62982.1649">2200 7549 435 0,'-1'1'119'0,"0"2"3"16,-1-1-24-16,1 2-55 0,0 2-11 0,1 0-7 15,0 3-2-15,0 2-3 0,1 0-2 16,0 2-1-16,2 1-1 0,-1-1-2 16,1 1 0-16,0-1-2 0,1-2-1 15,1-1-1-15,0-1-1 0,1-2 0 16,-1-2 1-16,1-3 1 0,-1-2 3 15,1-2 2-15,-1-3 1 0,0-4 1 16,1 0-1-16,-1-2-1 0,0-2-3 16,1 1-2-16,0-1-4 0,-1 2-2 15,1 0-1-15,-1 2-1 0,0 2-1 16,-2 2-1-16,1 2 0 0,-5 1-1 0,3 4 1 16,1 3-1-16,0 4 0 0,1 2 0 15,0 0-1-15,-2 1-1 0,7 5-4 16,-4-1-6-16,1-1-7 0,-1-4-6 15,2 0-10-15,2-1-7 0,2-2-5 16,-2-3-9-16,3-4-38 0,-3-3-61 16,1-2-96-16,-1-2-217 0</inkml:trace>
  <inkml:trace contextRef="#ctx0" brushRef="#br0" timeOffset="63410.6685">2458 7411 478 0,'-2'-5'132'0,"1"1"3"0,0 1-13 16,1 1-84-16,0 1-11 0,2 0-6 16,0 1-4-16,1 1-5 0,2 0-1 15,0 2 0-15,1-2-1 0,1 0 0 16,2 0 1-16,1 1 1 0,-2-2 1 15,1 0 2-15,0-2 0 0,-1 2 0 16,-1 3-1-16,-3-1-1 0,0 1-3 16,-3 3-2-16,2 2-2 0,0 5-2 15,-3-1-1-15,-1 1-1 0,3 6-1 0,1-1 0 16,-1 3-1-16,0-3 0 0,1 2-1 16,1 1 0-16,0-2-1 0,-1 1 0 15,1-2 0-15,-1-2 0 0,0 0 0 16,0-1 0-16,0-2 0 0,-3 0 1 15,0-4 0-15,-1 0 1 0,-6 0 0 16,0-2 1-16,-3-2-1 0,1 0 1 16,-2-2-1-16,-2-1-2 0,0 0-4 15,4-1-3-15,1 2-6 0,2-3-9 0,1 0-8 16,1 0-10-16,3 2 33 16,2-2-149-16,0 1-120 0,5-1-297 0</inkml:trace>
  <inkml:trace contextRef="#ctx0" brushRef="#br0" timeOffset="64060.6281">2974 7610 588 0,'-2'-1'139'0,"-1"-1"3"15,1 1-92-15,-1 1-13 0,2-2-8 16,1 1-6-16,1 2-6 0,-1-1-4 16,2 3-3-16,-1-2-2 15,1 1-2-15,2 2 0 0,1 0 0 0,1-2 0 16,2 2 1-16,5 0 1 0,1-1 0 15,4 0 1-15,2-1-1 0,5 2 0 16,-1-2 0-16,2 0-2 0,2 0-2 16,2-1-1-16,-1 0-1 0,0 1 0 0,0-2-2 15,0 1 0-15,-2-1-5 0,-4 1-6 16,-2-1-5-16,-3 1-9 0,-4-1-5 16,-3 2-6-16,-4-2-3 0,-1 0-1 15,-2-3 4-15,-3 2 4 0,-1-3 8 16,-1-2 6-16,0 1 6 0,-2-1 6 15,0 0 7-15,-2-3 7 0,0 1 6 16,0-1 4-16,0 2 2 0,-1-2 3 0,1 1 1 16,-5-3 0-16,5 3-2 0,2 2-2 15,-1 1-2-15,2 2-1 0,-1 0-4 16,2 2-2-16,6 5-3 0,-4-3-2 16,3 3-3-16,-1 0-2 0,2 3-1 15,3-1 0-15,-1 1 0 0,2 0 0 16,2 2 1-16,1-3-1 0,0 1 0 15,0-2 0-15,-2-1 0 0,-1-2 1 16,1 2-1-16,-1 0 0 0,-1 1 0 16,0-2 1-16,-2 1-1 0,1 2-1 15,0 3 1-15,-7-3 0 0,-3 2 0 0,-6-1-2 16,3 4-4-16,-3 1-7 0,0 1-7 16,0 0-6-16,1-1-7 0,1-1-9 15,6 2-36-15,-4-4-70 0,1-3-94 16,0-4-223-16</inkml:trace>
  <inkml:trace contextRef="#ctx0" brushRef="#br0" timeOffset="64979.2099">3694 7523 570 0,'-1'-9'140'16,"-1"0"5"-16,-1 2-72 0,0 2-31 16,1 4-9-16,0 2-7 0,-1 4-5 15,1 5-4-15,0 2-5 0,-2 5-3 0,0 4-3 16,1 3-2-16,-1 2 0 0,0 2-2 16,0 2-1-16,3 0 0 0,0 0-1 15,1-1 0-15,2-5 1 0,2 0-1 16,1-5-1-16,1-3-3 0,0-3-4 15,0-5-6-15,1-5-4 0,-1-3-4 16,-1-3-3-16,1-3-2 0,-3-5 3 16,1-4 3-16,-1-2 5 0,-1 0 5 15,-2-6 3-15,0-2 3 0,-1-3 0 16,0 1-1-16,-2-4-2 0,1-3-2 16,-1-4-1-16,-1 0 0 0,2-2 0 15,-3 1 2-15,0 3 8 0,-1 4 7 0,-1 5 8 16,-1 8 5-16,-3 4 6 0,4 5 7 15,1 3 3-15,0 2 0 0,2 0-2 16,3 3-4-16,2-1-1 0,6 2-2 16,2 1-4-16,2 1-5 0,5 0-2 15,6 1-2-15,6-1-2 0,5 1-2 0,3-1-4 16,3 1-2-16,4-2 0 0,0-2-2 16,2 2 0-16,5-3 0 0,1-1-1 15,4-2 1-15,3 1-1 0,1-1 0 16,0 2 1-16,-4-1-1 0,-6 3 0 15,-4 1 0-15,-5 1 0 0,-4 1 0 16,-4 3 0-16,0-1 1 0,-5 5-1 16,-2 1 0-16,-5 0 1 0,-2 1-1 15,-7 1 1-15,-3 2 0 0,-7 1 1 16,-2 0-1-16,-3 2 0 0,0 4 0 16,-4 3 0-16,1 3 0 0,-3 0-1 0,1 1 0 15,1 1 0-15,3 0 0 0,-2 0 0 16,1 0-1-16,2 1 0 0,3-1-1 15,-1-1 1-15,4-2-1 0,-1 0 0 16,4-3-1-16,2-1 0 0,0-4 0 16,1-1-2-16,0-3-1 0,1 0-5 15,-3-5-3-15,0 1-3 0,-1-2-3 0,-4-3-1 16,1-1-1-16,-2-3 1 0,-3 2 4 16,-3-5 4-16,-1 1 3 0,-2-3 4 15,-1 1 2-15,-2-1 2 0,-5-1 1 16,-3 0 0-16,1 1-1 0,-1 1-1 15,-3 3-2-15,0 0 0 0,-3 1 0 16,0 1-1-16,-1 3 1 0,-6-2 2 16,-6 2 0-16,-3-2 2 0,-6 1 0 15,-3-2 0-15,-3 2 1 0,3-3 0 16,0 1 0-16,4-1 0 0,-1 2 1 16,0-1 1-16,2 2 1 0,1-2 1 0,4 2 0 15,2-2 2-15,-1-2-1 16,7-1 0-16,8 0 0 0,5-2-1 0,7 1-3 15,4-2-2-15,8 1-6 0,7 0-11 16,5 1-12-16,4 0-116 0,3 2-117 16,4-3-289-16</inkml:trace>
  <inkml:trace contextRef="#ctx0" brushRef="#br0" timeOffset="65692.1375">4863 7595 524 0,'-5'-4'131'0,"0"1"5"0,0 1-65 0,3 1-30 16,-1-1-9-16,2 2-7 0,2 2-7 15,2-1-3-15,2 1-4 0,1 1-3 16,1 1-2-16,4-1-1 0,1 1 1 15,4 0 0-15,2-2-1 0,0-1 0 16,3-1 0-16,2 0 0 0,4-2-1 16,2-1-1-16,6 1 0 0,-2-2-1 15,3 1-2-15,1-1-4 16,0 0-4-16,0 0-6 0,-4 0-5 0,-4 0-5 0,-3 1-5 16,-5 0-5-16,-4 0-4 0,-6 2 1 15,-5-1 3-15,-5-2 4 16,-4-1 5-16,-2 0 6 0,-3 0 7 0,-3-1 8 15,-1-1 8-15,-1-2 6 0,-2 3 4 16,1 0 4-16,1 0 3 0,1 0 3 16,1 2 0-16,2-1 0 0,3 3-4 15,2 1-2-15,3-1-4 0,3 4-2 16,3 0-5-16,2 0-3 0,2 3-2 0,2 1 0 16,3 1-1-16,1-1 1 0,3 2 2 15,0 0 0-15,2 0 3 0,-1 1 2 16,4-1 0-16,-3 0 1 0,0 0 0 15,0 0-2-15,-3-2-1 0,2 0-2 16,-3 0-1-16,-1 0-1 0,-2 0-1 16,1-1 0-16,-2 1-1 0,-2-1 0 15,-8-2 1-15,0 0 0 0,-5 1-1 0,-1 0 1 16,-4-1 0-16,-3 1-1 16,-1 1 0-16,1 0-1 0,0 2-6 0,-2-1-8 15,2 2-7-15,0-1-8 0,1 2 16 16,2-2-138-16,2-2-116 0,3 2-285 15</inkml:trace>
  <inkml:trace contextRef="#ctx0" brushRef="#br0" timeOffset="66528.2516">5947 7277 314 0,'4'-7'106'0,"-4"1"8"0,-2 0-10 0,2 2-30 15,0 3-13-15,0-3-13 0,0 4-11 16,2 1-8-16,-2 2-4 0,1 3-3 16,-1 6-4-16,2 4-3 0,1 4 0 0,-1 4-2 15,1 4-1-15,0 8-1 0,1 2 0 16,0-1 1-16,-1 1 0 0,1 1 1 15,-1-3 0-15,0-4-1 0,1-2-2 16,0-5-2-16,-1-2-2 0,0-5-1 16,0-3-1-16,1-4-1 0,-2-3-1 15,2-5-1-15,0-3 1 0,-1-8 0 16,1-3 0-16,4-2 0 0,-1-4 0 0,3-3 0 16,1-1 0-16,2 2-1 0,1 1 0 15,-1 4 0-15,-3 2 0 0,0 3 0 16,-2 5 0-16,-2 4 1 0,-2 4 0 15,0 3 0-15,-2 3 0 0,1 5-1 16,-1 1 1-16,2 1-1 0,-1 2-1 16,2 2-1-16,1-1-3 0,1-2-7 15,0-1-8-15,-1 1-12 0,1-1-10 16,1-4-13-16,-1-2-111 0,0-2-115 16,0-4-275-16</inkml:trace>
  <inkml:trace contextRef="#ctx0" brushRef="#br0" timeOffset="66859.4859">6363 7512 447 0,'4'-18'124'0,"-1"1"5"0,-2 1-14 0,0 4-72 15,0 1-9-15,0 3-5 16,1 6-6-16,-2 2-3 0,0 5-2 0,0 3-4 15,0 3-2-15,1 5-3 0,-1 2-1 16,0 4-2-16,1 1-1 0,-1 1-2 16,1 3 0-16,3-1 1 0,-1 0 2 15,1-1 2-15,-1 1 1 0,4-4 1 16,3-2 1-16,1-3-1 0,0-1-1 16,3-5-2-16,0-3-2 0,5-4-2 15,-6 0 0-15,2-3-1 0,-3-3-3 0,0-2-2 16,-1-2-6-16,0-3-6 0,-2-1-7 15,-3-2-5-15,1-1-7 0,-2-2-5 16,0-1-6-16,-4-2-7 0,-4-3-94 16,-3-2-98-16,-1-3-247 0</inkml:trace>
  <inkml:trace contextRef="#ctx0" brushRef="#br0" timeOffset="67025.5861">6399 7379 521 0,'-6'-1'149'0,"1"2"1"0,3-2 0 15,2 2-110-15,7-1-16 0,3 1-9 16,1-1-11-16,5-1-6 0,2 0-6 16,2-1-8-16,-1 0-8 0,2-2-8 15,1 2-18-15,4 1-100 0,-2 1-108 16,0 0-254-16</inkml:trace>
  <inkml:trace contextRef="#ctx0" brushRef="#br0" timeOffset="67375.3746">6733 7543 577 0,'-2'-1'143'15,"0"2"4"-15,-2 0-72 0,1 4-33 0,2 1-8 16,1 3-5-16,0 1-5 0,0 2-2 15,3 1-2-15,-1-2-1 0,2 3-1 16,-1-2-2-16,4-1-1 0,0 0-1 16,3-3-1-16,2-5-1 0,3 0-1 15,3-6-1-15,2 0-2 0,-1-5 0 16,2-2-2-16,0-1 0 0,-2 2-2 16,0-4-1-16,-3 2 0 15,-2 0-2-15,1 3 0 0,-5 3 0 0,-1 0-1 0,-5 4 0 16,1 3 0-16,-1 3-1 0,-2 1-2 15,0 4-3-15,0 0-5 0,-1 2-9 16,3 0-10-16,0-1-10 0,1-2-10 16,2-1-7-16,2-1 12 0,2-4-127 15,1-2-112-15,1-1-278 0</inkml:trace>
  <inkml:trace contextRef="#ctx0" brushRef="#br0" timeOffset="67755.4544">7056 7365 607 0,'-3'-8'154'0,"3"-1"4"16,4 2-76-16,3 0-36 0,3-1-8 16,5 2-7-16,1-1-9 0,2-1-4 15,2 4-3-15,-1-1 0 0,-1 2-2 0,-2 2 0 16,-2 1-2-16,-1 1 0 0,-2 2-1 15,-2 3-3-15,0 1 0 0,-2 2-3 16,0 2-1-16,-1 2 0 0,-1 4-2 16,0 3-1-16,-2 0 0 0,0 2 0 15,0 3-1-15,0 1 0 0,1-1-1 16,1 0 0-16,1-1 0 0,0-1 1 16,2 0-1-16,-2-3 1 0,0-1 0 15,-2-2 0-15,-3 1 1 0,-1-4 0 0,-5 1 0 16,-1-4 0-16,-4-1 0 0,-4 0 0 15,0-2 0-15,-2-2-3 0,-1 0-7 16,0-1-9-16,-2-1-7 0,3 1-12 16,2-3-10-16,1 2-14 0,3 0-114 15,2-3-118-15,2 1-284 0</inkml:trace>
  <inkml:trace contextRef="#ctx0" brushRef="#br0" timeOffset="68316.7462">8062 7659 636 0,'-2'-2'164'0,"1"0"3"0,0-1-86 16,1 1-31-16,3 2-13 0,1-2-12 15,3 1-11-15,2 0-9 0,1 1-2 16,2 0-3-16,1 1-10 0,2-1-10 16,1 3-15-16,-3-1-11 0,1 2 14 15,-3-1-138-15,-5 1-121 0,-1 1-286 16</inkml:trace>
  <inkml:trace contextRef="#ctx0" brushRef="#br0" timeOffset="68483.0113">8051 7750 645 0,'-2'5'149'16,"1"-3"2"-16,1 2-105 0,1-1-16 15,1-1-7-15,2-1-8 0,3-1-7 16,2-1-3-16,2-1-2 0,3-3-4 15,1 1-6-15,1 0-10 0,2-2-8 0,-3 0-11 16,0 0-57-16,-3-1-60 16,-2 0-105-16,-5-1-226 0</inkml:trace>
  <inkml:trace contextRef="#ctx0" brushRef="#br0" timeOffset="84460.8369">8788 7313 607 0,'-2'-19'143'0,"1"2"5"15,-1 6-97-15,0 4-10 0,0 1-4 16,2 5-5-16,-1 2-5 0,0 1-3 16,-3 3-4-16,3 7-4 0,-2 3-3 15,2 1-3-15,1 5-3 0,1 0-2 16,0 2-1-16,4 3-2 0,-2-3-1 16,0-1-1-16,1-1 0 0,0 1 0 15,-1-4-4-15,1 1-5 0,0-4-9 0,0-1-13 16,-1-1-8-16,1 0-10 0,-2-2-9 15,0-1-109-15,-2-3-109 0,-2 1-260 16</inkml:trace>
  <inkml:trace contextRef="#ctx0" brushRef="#br0" timeOffset="84808.1484">8587 7695 633 0,'-8'-2'149'0,"2"-2"5"15,4 1-102-15,-1 1-9 0,3-1-3 16,2 2-3-16,1 0-6 0,3 0-4 15,2 0-3-15,2-1-3 0,2 2-4 16,2 0-3-16,1 0-3 0,4 0-3 0,0 0-1 16,2-1-1-16,0 1-3 0,1-1 0 15,2 0-1-15,3-1-2 0,-2 0 0 16,0 1-6-16,-1 0-6 0,-1-2-12 16,-2 2-8-16,-4 1-14 0,-4-1-8 15,-3 1-11-15,-1 0-33 0,-4 0-73 16,-3 0-99-16,-2 1-233 0</inkml:trace>
  <inkml:trace contextRef="#ctx0" brushRef="#br0" timeOffset="85272.7696">8707 7848 497 0,'-15'3'140'0,"-1"-2"8"0,1-2-18 16,2 1-73-16,3-2-8 0,3 1-3 0,1-1-6 16,2 0-6-16,2 1-5 0,2-1-5 15,2-2-4-15,2 0-4 0,2 2-3 16,1-1-2-16,3 0-2 0,1 0-2 16,2 2-2-16,2 1-1 0,0 1-2 15,-2 2-1-15,0-1 0 0,-1 4 0 0,-1 1-1 16,-4 0 1-16,-1 4-1 0,-1 1 0 15,-2 3 1-15,-2 1-1 0,-2 2 1 16,-3 3 0-16,-1 0-1 0,-5-2 1 16,-4 2-1-16,-1-1 0 0,-3-1 0 15,-3 0 0-15,-3-3 0 0,1 0 0 16,2-2 0-16,3 0 0 0,2-4 0 16,4-2 1-16,3-2-1 0,3-1 0 15,4-1 0-15,-1-2 0 0,3 0 0 16,0-1 1-16,1 0-1 0,2 1 0 15,1 1 0-15,2-1 0 0,1 1 0 0,2 0 0 16,0 2 0-16,1-2 0 0,1-1-1 16,1 2-2-16,-1 0-7 0,1-2-12 15,-3 1-15-15,2-1-17 0,2 2 50 16,-2-3-179-16,0 0-138 0,0-1-334 16</inkml:trace>
  <inkml:trace contextRef="#ctx0" brushRef="#br0" timeOffset="85883.9731">9416 7560 507 0,'-2'-6'126'0,"-3"2"5"15,-1 1-70-15,-2 0-17 0,0 2-5 16,0 6-5-16,-3-4-4 0,-1 3-3 15,-2-2-1-15,1 4-1 0,2 2-1 16,1 2-1-16,0 1-3 0,3 2-1 0,1 1-2 16,2 4-2-16,3-3-3 0,0-1-3 15,1 2-3-15,3 0-2 0,4-1-1 16,1-3-2-16,2-1-1 0,2-1 1 16,4-4-1-16,1-1 0 0,-1-5 0 15,1-1 0-15,-1-4 0 0,-2-4 1 16,-1-2-1-16,-2-2 0 0,-2-2 0 15,-3 0 0-15,-2-2 1 0,-3 0-1 16,-4 1 0-16,-1 0 1 0,-3-1-1 0,-2-3 0 16,-4-2-1-16,-1-1-1 0,-4 0-1 15,-1-2-2-15,-1 1-1 0,-2 1 1 16,1 1-1-16,2 3 1 0,-1 3 2 16,2 3 3-16,2 3 3 0,2 1 1 15,3 6 3-15,3-1 0 0,3 3 1 16,4-2 0-16,3 2 0 0,4-1-2 15,4-1-1-15,2-3-1 0,4 1-2 0,5-2 0 16,1 0-2-16,3 0-6 16,0 0-12-16,1 1-16 0,0 5-12 0,0-2-15 15,-3 5-115-15,-4 0-128 0,0 2-285 16</inkml:trace>
  <inkml:trace contextRef="#ctx0" brushRef="#br0" timeOffset="86241.4739">9657 7440 648 0,'-8'-2'154'0,"-1"1"4"16,4 3-104-16,2 2-12 0,-2 2-4 15,2 1-7-15,0 3-7 0,-1 2-4 0,3 2-2 16,-2 0-1-16,3 2-1 16,1 3-1-16,1-1 0 0,0 0-2 0,1 2 0 15,1-2 0-15,1-1-3 0,5 2-1 16,0-2-2-16,2 0-1 0,3-1-2 16,1-2-1-16,2-3-2 0,-1 0 0 15,-2-4-1-15,1-1 0 16,0-3-3-16,0-5-4 0,0 1-4 0,-2-3-7 15,0-3-10-15,-1-3-11 0,-2 0-12 16,-3-2-8-16,-2 0-6 0,-4-3-24 16,-2 2-83-16,-2-1-103 0,-2 3-237 15</inkml:trace>
  <inkml:trace contextRef="#ctx0" brushRef="#br0" timeOffset="86408.5924">9698 7448 668 0,'-9'-5'165'0,"3"2"4"16,-1-2-103-16,4 3-16 0,3-2-10 16,3-1-12-16,2 2-10 0,7 0-9 0,-1-2-3 15,7 2-6-15,-1-4-11 0,3 1-12 16,4 1-17-16,0 1-13 0,-1 0-122 16,0 1-131-16,-1 3-304 0</inkml:trace>
  <inkml:trace contextRef="#ctx0" brushRef="#br0" timeOffset="87004.977">10008 7517 613 0,'-2'-1'143'0,"1"1"5"0,1 0-101 0,0 1-9 15,0-1-4-15,0 3-6 0,1-1-4 16,-3-4-2-16,3 4-2 0,0 2-1 16,2-2-2-16,-2 1-1 0,2-1-2 15,-2 1-2-15,4 3-2 0,-3-5-3 16,-1 0-1-16,-2-2 0 0,2 2-2 15,-1-1 0-15,2 0 1 0,-2-1 0 16,0 1 1-16,1-1 0 0,0 1 1 16,0-3 0-16,-1 2 1 0,1 0-1 0,-1 2 0 15,2-2-1-15,-2 3 1 0,1 3 0 16,-1 0-2-16,1 3 0 0,0 1-1 16,2 5 1-16,-2 1 1 0,1-1 0 15,1 2 1-15,-1-2 1 0,2 0 1 16,0-1-1-16,-2-2-1 0,2-4-1 15,1-1-2-15,-2-2-1 0,1-3-1 16,0-3-1-16,-1-3 0 0,2-2 0 0,1-2-1 16,1-5 1-16,1 1-1 0,1-2 1 15,-1-1-1-15,1-1 0 0,-1 1 0 16,0 1 0-16,0 4 0 0,-1 4 0 16,-1 2 0-16,0 5-1 0,-3 0 1 15,1 5 0-15,1 4-1 0,-3-1 0 16,0 3-1-16,0-1 0 0,1 2-2 15,3 3 0-15,-3-3-3 0,1-1-4 16,3-1-5-16,3-1-7 0,0-2-10 16,1-2-12-16,0-2-14 0,0-1-10 0,-1-2-90 15,-2 0-24-15,-1-3-104 0,0 2-205 16</inkml:trace>
  <inkml:trace contextRef="#ctx0" brushRef="#br0" timeOffset="87406.902">10333 7368 704 0,'-3'-7'169'0,"2"2"4"16,2 1-115-16,6 0-12 0,7-1-6 15,2-2-10-15,3-2-10 0,4 3-6 16,-1-1-3-16,3 0-1 0,-3 1-1 15,-1 2-1-15,-2 1 1 0,1 2 2 16,-5 0-1-16,-1 2 0 0,-1 0-1 16,-4 4-2-16,0 1 0 0,-2 3-2 15,-3 0-2-15,0 2-1 0,-1 3-1 0,-1 3-1 16,0-1 0-16,-1 2 0 0,1 1 0 16,2 4-1-16,1-1 1 15,0 1-1-15,3-3 0 0,-4 1-1 0,8 0 0 16,-5-3 0-16,-2-3-1 0,1-3-2 15,-4-1 0-15,1-2-2 0,-4-2 1 16,-8-3 0-16,2 0 1 0,-3-1 1 16,-6 1 0-16,4 0-4 0,-4-3-7 0,3 1-8 15,1 1-8-15,1-3-8 0,3 1-10 16,3-1-9-16,0 0 55 0,0 0-170 16,2-1-123-16,3 0-320 0</inkml:trace>
  <inkml:trace contextRef="#ctx0" brushRef="#br0" timeOffset="87716.2358">10876 7511 631 0,'3'-3'157'0,"-1"0"5"0,-4-3-83 16,8 5-32-16,-1 1-7 15,2 0-6-15,-1 0-9 0,4 2-5 0,-2-1-4 16,7 3-4-16,-3-3-4 0,1 1-2 16,-1-2-1-16,3 0-2 0,-1 0-3 15,0-2-7-15,0 4-15 0,0-4-17 16,-1 0-13-16,1 2-47 0,-3-3-79 15,-3 1-120-15,2-4-251 0</inkml:trace>
  <inkml:trace contextRef="#ctx0" brushRef="#br0" timeOffset="88452.7337">11616 7271 560 0,'-9'-2'136'0,"2"-3"5"0,2 0-83 0,3-1-10 16,-1-2-3-16,3 1-3 0,-1-3-3 16,2 2-2-16,2-1-1 0,0 1-4 15,1-1-3-15,3 4-5 0,2 0-5 16,1 1-4-16,1 1-3 0,0 0-4 15,1 1-3-15,0 2-1 0,1 1-2 16,-2 2-1-16,0 0 0 0,-2 2-1 0,2 1 0 16,-1 2 0-16,-1 1-2 0,-3 0 1 15,-1 0-2-15,-2 2 0 0,-1 0-3 16,-4 1 0-16,-2-2-1 16,-1 2-2-16,-3 0 1 0,-4 0-1 0,0 1 2 15,0-4 1-15,-3 3 2 0,0-1 1 16,0-3 1-16,0 2 2 0,4 1 0 15,-3 0 2-15,3 1 0 0,1-1 0 16,4-2 2-16,2 1-1 0,2-4 1 16,1-1-1-16,2-2 0 0,4 0-1 0,2 0-1 15,2-1 0-15,2-1 0 0,0-1-1 16,1 0 1-16,2 0-1 0,2 1 0 16,-3-1-1-16,0 1-4 0,2-1-8 15,2 3-10-15,-1-1-10 0,-2 1-10 16,-2-3-8-16,0 0-12 0,-2 1-110 15,-4-1-113-15,-2 0-269 0</inkml:trace>
  <inkml:trace contextRef="#ctx0" brushRef="#br0" timeOffset="88844.4241">11506 7595 584 0,'-2'3'135'0,"0"-2"3"0,3 3-96 15,-2-1-10-15,5-1-1 0,-1 2-4 16,2-2-3-16,3 1 1 0,0-1 0 15,1-1 2-15,4 2 0 0,-1-3 1 16,3 0 0-16,5-3-2 0,-1 3-3 16,5 0-1-16,0 0-5 0,4 0-3 0,1 0-3 15,-1 1-3-15,-3 1-1 16,5-1-2-16,-1-2-2 0,-1-2 0 16,1 2 0-16,-1 0-2 0,0-2 1 0,-4 1-2 15,-2-2-2-15,-3 1-6 0,-2 3-9 16,-6-3-12-16,-5 2-15 0,-7-3-12 15,0 4-11-15,-5 1-29 0,-3 2-84 16,-3-1-109-16,-1 2-240 0</inkml:trace>
  <inkml:trace contextRef="#ctx0" brushRef="#br0" timeOffset="89338.5194">11628 7777 646 0,'4'-1'154'0,"1"-2"6"16,2 1-106-16,3-1-8 0,2 1-2 0,2 1-7 15,-2 1-7-15,1-1-4 0,1 2-3 16,-1 0-2-16,0 1-2 0,-4 1-2 15,0 1 0-15,-3-2-2 0,-1 3-2 16,-3 0-2-16,0 1-2 0,-4 3-2 16,-1-1-3-16,-3 2-2 0,-1 1 0 15,0-1 0-15,0 1-2 0,-1-1 0 16,4-1 1-16,1 2-1 0,2 0 0 0,2 2 0 16,2-1-1-16,1-1 1 15,3 1 0-15,-1-2 0 0,1 0-1 0,0-2 0 16,2 1-2-16,-3-4 0 0,0 0-1 15,0 0-1-15,-1-2-1 0,-1 0-2 16,0-1 0-16,-2-1-2 0,0 2 0 16,0-1-1-16,-2 1 0 0,0 2 0 15,0 0-1-15,-3 1 2 0,1 1 0 16,-3 2 2-16,-2 0 1 0,-4 1 1 0,0 0 2 16,-3 1 2-16,-2-2 0 15,0-1 0-15,-1 1-3 0,1-3-9 0,1 0-7 16,1-2-12-16,1-3-10 0,5-1-9 15,2-3 4-15,2 0-119 0,4-2-109 16,4-1-268-16</inkml:trace>
  <inkml:trace contextRef="#ctx0" brushRef="#br0" timeOffset="89921.0196">12397 7504 532 0,'-11'-1'137'0,"-1"1"5"15,-1 1-52-15,-1 1-49 0,1 6-6 16,-1-2-2-16,0 2-4 0,-1 1-2 16,0 2 0-16,0 1-1 0,4 2-2 15,2-3-2-15,3 3-3 0,4 2-4 0,7 0-4 16,1-1-4-16,4-2-2 0,2 0-3 16,4-2 0-16,1-1-1 0,2-3 0 15,-1-3-1-15,3-2 0 0,-1-2 1 16,0-1-1-16,-2-4 0 15,-4-2 1-15,0-3-1 0,-2-1 0 0,-3 0 1 16,-3-2-1-16,-4 0 1 0,1-1-1 16,-3 0 1-16,-7-6-1 0,1 2 1 15,-3-2-1-15,-6-1 0 0,-2-2-2 0,-5-3-3 16,-5 1-2-16,-4 4-2 16,-2-4 0-16,1 3 0 0,-2 4 1 15,1 3 4-15,3 2 6 0,6 2 4 0,7 1 5 16,5 1 4-16,0 3 3 15,8 0 3-15,2 0 0 0,4 1-1 0,0 0-1 16,9 0-3-16,0 0-3 0,4 0-4 16,1 2-2-16,6-2-2 0,5 0-3 15,5 1-1-15,-4 1-5 0,5 0-8 0,0 0-10 16,2 1-17-16,-3 4-18 0,-1-2-12 16,-2 2-64-16,-1 2-58 0,-3 1-112 15,1 3-233-15</inkml:trace>
  <inkml:trace contextRef="#ctx0" brushRef="#br0" timeOffset="90273.1694">12690 7325 565 0,'-2'-7'152'0,"-1"1"7"0,-2 1-35 16,3 3-76-16,1 5-8 0,-2 1-4 16,2 2-9-16,-1 3-6 0,0 4-4 15,-1 1-3-15,0 2-1 0,1 4-1 16,1 1 0-16,-2 1 1 0,3 2 1 16,-1 2 0-16,1-3 1 0,1 1-1 0,2-1-2 15,0-4-1-15,2 0-2 0,5-1-3 16,2-2-2-16,4-2-1 0,0-2-1 15,-1-4-1-15,1-1-1 0,1-4 0 16,-1-3-3-16,2-1-4 0,-1-3-8 16,0-2-8-16,3 0-12 0,0-1-12 15,-3-3-10-15,-5 1-8 0,-3-2-8 0,-2-1-42 16,-6 0-56-16,-2-3-95 16,-4 0-214-16</inkml:trace>
  <inkml:trace contextRef="#ctx0" brushRef="#br0" timeOffset="90457.6779">12715 7334 680 0,'-11'-3'179'0,"1"1"6"15,3 0-96-15,2 1-26 0,7 1-11 16,3-1-13-16,7 2-17 0,2-2-10 0,-1 0-5 16,6-2-2-16,1 0-5 0,7-1-8 15,3 0-12-15,-1 1-18 0,2-2-17 16,3 1-18-16,-1 4-118 0,-3 0-132 15,0 4-301-15</inkml:trace>
  <inkml:trace contextRef="#ctx0" brushRef="#br0" timeOffset="90923.0827">13140 7421 611 0,'-4'-5'142'16,"-1"-3"4"-16,3 5-96 0,0-1-11 16,1 2-1-16,1 2-1 0,1 0-1 0,1 2-1 15,0 3 0-15,3 2-5 0,0 2-3 16,2 2-2-16,1 2-5 0,0 3-3 15,1 5-3-15,-2-3-2 0,1 1 0 16,-1-2-1-16,-1 0 0 0,-1-2-1 16,5-1-1-16,-2-2 0 0,2-3-2 15,1-1-1-15,0-2-1 0,1-4-1 16,2-2-2-16,-4-5 0 0,1-3 0 16,0-3-1-16,1-3 0 0,1-3 0 15,0-1 0-15,1-2-1 0,-1-2 1 16,0 3-1-16,1 0 1 0,-2 3-1 0,-2 4 0 15,-3 3 1-15,-2 4-1 0,1 7 1 16,-4 1 0-16,-2 4 0 0,-3-1-1 16,2 5 1-16,-1 3-1 0,1 2-2 15,1 0-1-15,1 1-4 0,2 0-3 16,4 3-8-16,0-3-10 0,2-2-13 16,2-3-16-16,3-1-10 0,0-3 114 15,3-2-239-15,1-4-140 0,0-2-372 0</inkml:trace>
  <inkml:trace contextRef="#ctx0" brushRef="#br0" timeOffset="91148.4788">13704 7497 785 0,'2'-2'182'0,"-1"1"4"0,4 4-129 0,0-2-16 15,2 2-9-15,0-1-12 0,4 0-7 16,3-1-5-16,2-1-4 0,1-2-7 16,0-1-10-16,3 1-14 0,2-2-16 15,-1 2-17-15,1-2 34 0,-3 3-164 16,0-3-133-16,0 1-319 0</inkml:trace>
  <inkml:trace contextRef="#ctx0" brushRef="#br0" timeOffset="91372.0901">14112 7358 671 0,'0'-5'173'16,"-1"2"7"-16,0 1-90 0,0 1-29 16,-2 2-8-16,1 2-8 0,1 2-12 15,-1 3-10-15,2 4-7 0,-1 1-4 0,2 1-5 16,-1 4-4-16,2-1-5 0,-1 0-9 15,1-2-11-15,-2-1-15 0,3 1-18 16,-2-3-13-16,3-2 134 0,-1 0-257 16,3-3-143-16,4-1-378 0</inkml:trace>
  <inkml:trace contextRef="#ctx0" brushRef="#br0" timeOffset="91816.8424">14183 7190 660 0,'8'-1'153'0,"2"-3"3"16,2 2-111-16,5-2-12 0,3 3-5 0,2-1-6 15,0-1-7-15,1 2-4 0,-1 0 0 16,1-1 0-16,-2 2 2 0,-1 2 1 16,-2-1 1-16,0 1 0 0,-2 2 0 15,-5 2-1-15,-2 2-2 0,-4 0-2 16,-2 3-3-16,-3 3-1 0,-1 0-2 16,-2 1-1-16,0 2-2 0,-1 0 0 15,3 3 0-15,1-2-1 0,0 1 0 0,3-1 1 16,0 2-1-16,2-1 0 0,0 0 0 15,0-1 1-15,0 0-1 0,1-1 0 16,1 2 0-16,0-4 1 0,-1-1-1 16,-1-2 0-16,-2 0 0 0,-2-4 0 15,1 1 0-15,-6-3 0 0,0-1 0 16,-3 0-1-16,0-1-1 0,-6 0-3 16,-3 0-5-16,-1 0-6 0,-2-2-8 15,0 0-8-15,2 1-12 0,-1-3-8 0,6 2 73 16,2 0-194-16,5-2-128 15,4 1-338-15</inkml:trace>
  <inkml:trace contextRef="#ctx0" brushRef="#br0" timeOffset="93745.175">14917 7331 496 0,'0'-10'138'0,"0"2"10"0,-1 0-30 16,-2 2-47-16,1 1-3 0,0 4-3 16,-2 2-8-16,0 3-6 0,2 3-10 0,-2 3-10 15,2 1-9-15,2 4-9 0,-2 1-4 16,4 2-4-16,0 1-1 0,1-1-4 15,0 0-4-15,1 1-8 0,1-2-13 16,0-1-14-16,-2-1-16 0,1-2-14 16,-2-1-102-16,-2-2-16 0,-2-1-102 15,1-1-196-15</inkml:trace>
  <inkml:trace contextRef="#ctx0" brushRef="#br0" timeOffset="93938.2119">14822 7412 714 0,'-4'-7'178'0,"1"2"4"16,2 0-113-16,1 2-14 0,1 1-10 0,3 0-13 15,1 0-14-15,2 0-8 16,2-1-4-16,3 2-3 0,4 1-5 0,1 0-10 16,3 3-16-16,2-3-20 0,1 2-14 15,-1-1-126-15,-2-1-139 0,3 0-317 16</inkml:trace>
  <inkml:trace contextRef="#ctx0" brushRef="#br0" timeOffset="94201.5119">15291 7156 698 0,'-5'-2'167'0,"1"-1"2"15,-1 6-110-15,3 3-17 0,1 1-8 0,-1 4-10 16,1 3-9-16,2 1-6 0,2 4-3 16,-1-2-2-16,2 3-3 0,0-1-7 15,0 0-12-15,1-1-14 0,0-2-12 16,-1 1-15-16,1-1-117 0,-1-3-126 0,0-3-288 15</inkml:trace>
  <inkml:trace contextRef="#ctx0" brushRef="#br0" timeOffset="94438.872">15207 7446 713 0,'-1'-1'171'0,"0"1"4"16,1 0-110-16,2 1-18 16,5-2-7-16,2 2-9 0,2 2-9 0,5-3-7 15,3 0-3-15,0-1-5 0,3-3-3 16,4 0-5-16,1-2-8 0,2 0-10 16,1 0-15-16,-1-2-16 0,1 4-15 15,-3 0-121-15,-4 0-131 0,-4 4-303 16</inkml:trace>
  <inkml:trace contextRef="#ctx0" brushRef="#br0" timeOffset="94895.7337">15269 7597 629 0,'-10'-6'160'0,"4"0"6"0,2 0-76 0,4 1-41 16,3-1-7-16,1-1-6 15,5 4-10-15,3 0-8 0,0 0-5 0,2-1-4 16,-1 3-4-16,3 1-1 0,0 0-2 16,0 2-1-16,0 3 0 0,-1 1 0 15,0 3-1-15,-1-2 1 0,-3 3-1 16,-1 1 0-16,-4 1 0 0,-3-1 1 15,-5 1 0-15,-2 1-1 0,-5 0 1 16,-5 2 0-16,-3 1-1 0,-2 0 1 16,-2 1-1-16,-4 0 0 0,0 0 1 0,-1 0-1 15,0-1 0-15,2-2 0 0,2-2 1 16,1-1 1-16,4-2 2 0,3-1 1 16,3-3 1-16,5 0-1 0,2-3 1 15,3 1-1-15,4-3 0 0,3 0-2 16,4-1-2-16,3-1 0 0,0 1 0 15,3-1 0-15,0 1 0 0,3-1-1 16,-3 1 0-16,1 0 0 0,-4 1 0 16,1 0-2-16,-2 0-5 0,0 1-9 15,-2-1-16-15,-3 1-18 0,0 1-16 0,-3 0-121 16,-1-1-132-16,-1 0-307 0</inkml:trace>
  <inkml:trace contextRef="#ctx0" brushRef="#br0" timeOffset="95616.0041">15948 7285 551 0,'-19'0'143'0,"-4"3"7"16,-2 5-55-16,2 1-40 0,1 1-4 0,2 2-4 15,4 2-5-15,4 2-6 16,2 1-6-16,3 0-5 0,4-1-6 0,5 2-7 16,4 1-2-16,2-3-4 15,5-3-2-15,0-3-1 0,4-1-2 0,3-4 0 16,1-3-1-16,-2-3 1 0,3 0-1 16,0-4 0-16,-2-1-1 0,-3-3 0 15,-2 0-1-15,-4 0 1 0,-3-2-1 16,-4-3 0-16,-4 2 1 0,-4-2-1 15,-1 1 1-15,-4-1 1 0,-5-2-1 16,-2-1 0-16,-3 1-1 0,-3-2-1 16,0 0-2-16,0-1 0 0,0 1 0 15,-1 2 1-15,3 1 0 0,2 3 2 0,3 1 1 16,2 0 2-16,2 2 1 0,5 2 1 16,2-2 1-16,3 3 0 0,5 0 1 15,2 0-1-15,4 0-1 0,2 0 0 16,3 1-1-16,3-1-1 0,3 0-1 15,2 0-4-15,4 1-6 0,1 1-12 16,1 2-10-16,1-1-14 0,0 3-13 16,-2 0-79-16,-4 1-39 0,-2 2-105 15,2 2-215-15</inkml:trace>
  <inkml:trace contextRef="#ctx0" brushRef="#br0" timeOffset="95914.7997">16258 7149 650 0,'-3'2'154'0,"-2"2"5"0,0 1-104 0,0 1-10 16,0 1-5-16,0 3-4 0,0 2-7 16,-2 3-3-16,1 0-3 0,0 2-3 15,0 2-2-15,2 2-1 0,4 0 0 16,1 0-1-16,4 0-2 0,2-2-3 15,1 1-1-15,2-1-3 0,1-1-2 16,1-1-2-16,0-4-1 0,2-2-2 16,0-1 0-16,1-4-3 0,0-5-6 15,-2-1-7-15,-1-3-9 0,-1-2-13 16,-2-3-12-16,-4 0-9 0,-1-3-6 0,-3 0-7 16,-2-3-106-16,-3-2-111 0,0 2-263 15</inkml:trace>
  <inkml:trace contextRef="#ctx0" brushRef="#br0" timeOffset="96086.5754">16175 7166 684 0,'-1'-3'162'0,"1"1"4"16,4 1-112-16,0-2-13 0,5 1-10 16,2-1-11-16,5 2-9 0,2-1-7 15,6-1-12-15,0 1-15 0,2 1-13 16,2-1-16-16,0 2-117 0,-2-1-125 15,0 4-296-15</inkml:trace>
  <inkml:trace contextRef="#ctx0" brushRef="#br0" timeOffset="96450.1512">16487 7250 641 0,'-2'5'147'0,"2"4"5"0,0 1-110 15,1 2-8-15,2 1-3 0,-1 2-4 0,2-2-2 16,3 3-5-16,-2-3-2 0,1-4-1 16,-1-2-1-16,4-1-1 0,0-3 0 15,2-1-2-15,2-4-2 0,-1 0 0 16,1-3-3-16,6 0-1 0,-3-3 0 15,-2-5-2-15,1 0 1 0,2-1-1 16,-1 0-1-16,0 1 2 0,-4 1 0 16,1 4 0-16,-4 3-1 0,1 1 1 15,-4 4-1-15,-1 4-1 0,-4 2-1 0,2 1-2 16,-2 3-1-16,0 2-2 16,1 0-6-16,0 1-5 0,-1 0-10 0,4-1-12 15,0-1-13-15,2-2-9 0,3-2-11 16,0 2-113-16,1-3-121 0,0-2-279 15</inkml:trace>
  <inkml:trace contextRef="#ctx0" brushRef="#br0" timeOffset="96670.1189">17009 7304 655 0,'0'-5'159'0,"2"3"4"16,-1 1-93-16,1 1-31 0,1-2-10 0,0 2-6 15,2 0-9-15,0 2-7 0,1-1-9 16,2-1-9-16,-1 0-13 0,2 0-11 16,0 0 0-16,1 0-131 0,-1 0-127 15,2-1-299-15</inkml:trace>
  <inkml:trace contextRef="#ctx0" brushRef="#br0" timeOffset="97209.1572">17187 7174 533 0,'2'-2'141'0,"2"-1"6"0,0 1-36 16,3-2-65-16,2 1-3 0,2 0-1 15,2 2-6-15,2-1-4 0,3 2-6 0,1 0-6 16,-1 0-4-16,2 1-5 0,-2 0-5 15,-1 0-1-15,-1 0-3 0,-4 2 0 16,-2-1 0-16,-3 1 0 0,-2 2 0 16,-5-2 0-16,-2 1-1 0,-4 1 1 0,-3 1-1 15,1 0 0-15,-1 0 0 0,2 2-1 16,1-2 0-16,1 1 0 0,3-1 1 16,0 0-2-16,3 1 1 0,0-1 0 15,4 0 0-15,-1-1 0 0,1 1 0 16,1-3 0-16,1 2-1 0,1-1 1 15,0 0-2-15,-2-2 0 0,3 3-1 16,0-1-1-16,0 2 0 0,-1-1-1 0,-2-2 1 16,-3 2 0-16,1 1 1 15,-3-1 1-15,-1 0 0 0,-6 0 1 16,1 0 1-16,-2 2 0 0,-2 0 0 0,-3 0-1 16,0 1-1-16,0 1-2 0,-1 1-3 15,0 0-5-15,2-1-5 0,-1 0-9 16,2 0-9-16,1-2-6 0,2-2-11 15,1-3-111-15,2-2-116 0,2-3-277 16</inkml:trace>
  <inkml:trace contextRef="#ctx0" brushRef="#br0" timeOffset="97701.5934">17491 7054 665 0,'3'-2'154'0,"1"-2"3"0,1 1-114 0,3 0-11 16,6 1-5-16,2 2-5 0,1 1-7 15,1 0-5-15,2 0 0 0,1 1 0 16,-3 0 1-16,1-1 1 0,-2 3 1 16,-1-4 1-16,-2 2 0 0,0 1 1 15,-8-6-1-15,3 7-2 0,-6 1-2 0,-4 1-1 16,-3 0-2-16,-3 2-1 0,-2 1-2 16,4 6-2-16,-3-3 0 0,1-1-1 15,2 2 0-15,1-2-1 0,3 1 0 16,0 2 0-16,2 1 0 0,0 0 0 15,1-2-1-15,1 2 1 0,1 0-2 16,-2-1 0-16,3 0 0 0,-3-2 1 16,2-2-1-16,0 0 0 0,-1-2 1 15,-1-2 1-15,-2 1-1 0,-3-5 1 16,1 2 1-16,-3-1-1 0,-1 1 0 16,-2 0 0-16,0-1 0 0,-2 2-3 0,0 0-5 15,0-1-6-15,2 1-10 0,-2-2-12 16,3 1-14-16,-1-1-11 0,2 0-119 15,1 0-124-15,4-2-294 0</inkml:trace>
  <inkml:trace contextRef="#ctx0" brushRef="#br0" timeOffset="101914.3306">18017 7266 545 0,'-12'0'153'16,"0"-2"11"-16,0-1-40 0,-1 1-51 15,1 1-9-15,5 1-5 0,1-2-7 16,0-1-12-16,2 3-10 0,4 0-7 0,1 1-7 15,3-1-3-15,-2 2-3 0,3-2-2 16,4 4-2-16,-2-3-1 0,3 2-1 16,-2-2-1-16,5-1-1 0,-1 1-2 15,0-2-3-15,0 0-6 0,1 1-10 16,-1-3-15-16,0 1-20 0,-1 1-15 16,0-4-120-16,0 1-7 0,1 0-112 15,4-3-204-15</inkml:trace>
  <inkml:trace contextRef="#ctx0" brushRef="#br0" timeOffset="102610.0521">18476 6960 546 0,'-9'-7'132'0,"2"-3"6"15,-1-1-78-15,3 0-15 0,2-3-4 16,0 2-2-16,3 0-3 0,1 1-4 15,3 0-2-15,1-1-3 0,4 2-4 16,0 0-2-16,4 0-3 0,0 0-2 0,1 2-2 16,0 0-3-16,1 5-3 0,-2 0-2 15,1 6-1-15,-2 2-1 0,-1 2-2 16,0 3 0-16,0 1 0 0,-2 0-1 16,-1 1 0-16,-1 2-1 0,-1-2 1 15,-1 3-1-15,-2 3 1 16,-2-2-1-16,-1 2 0 0,-3-1 1 0,-2 0 0 15,-2-1-1-15,-3-1 1 0,-3-1-1 16,-1-1 0-16,-1 1 0 0,0-2 1 16,-3 0-1-16,0-1 0 0,-1 0 0 0,3-1 0 15,0-2 0-15,5 1 1 0,-1-3-1 16,7 2 1-16,2-2 0 0,3-1 0 16,3-1 0-16,3 0 0 0,2 0-1 15,2-1 1-15,2 0 0 0,0-1-1 16,1 1-1-16,3-2-1 0,-1 0-4 15,1-1-5-15,-1 0-11 0,1 1-11 0,-3-2-13 16,1 1-10-16,-1 0 86 16,-3 0-207-16,-2 0-129 0,1 1-337 0</inkml:trace>
  <inkml:trace contextRef="#ctx0" brushRef="#br0" timeOffset="102960.7959">18381 7293 560 0,'-5'1'140'0,"2"-1"6"15,0 0-76-15,2 0-25 0,1-1-7 16,-1 1-4-16,3 1-4 0,2-1-2 15,3 3-3-15,2-2-1 0,2 0-1 0,2 2-1 16,6-2 0-16,1 0-2 0,4 0-3 16,0-2-2-16,4 0 1 0,2-1-2 15,0-1-1-15,2-1-3 0,3 1-2 16,-2-1-2-16,0 0-1 0,1 1-3 16,-3 0-1-16,-3 1-3 0,-2-1-3 15,-3 2-7-15,-5 0-6 0,-1 0-14 16,-4 1-10-16,-2 0-12 0,-5 0-8 15,-3 1-10-15,-3 1-108 0,-3 0-114 16,-6-1-266-16</inkml:trace>
  <inkml:trace contextRef="#ctx0" brushRef="#br0" timeOffset="103458.6026">18532 7470 637 0,'4'-2'149'16,"-2"1"6"-16,4-3-103 0,1 3-12 16,2-2-4-16,1 1-5 0,0 1-6 15,1 1-4-15,-2 0-4 0,2 1-1 16,-1 1-3-16,0 0-3 0,-1 0 0 15,-1 2-2-15,-3 0-2 0,-1-2-1 16,-2 2-1-16,-3 1-1 0,-1 1-1 16,-3 1-1-16,-3 1 0 0,1 0 0 0,-2 2 0 15,1 0-1-15,0 0 1 0,2-1-1 16,1 1 0-16,1 0 0 0,1 0 0 16,3 0 0-16,0-2 0 0,1 1-1 15,3-1 1-15,1 1 0 0,0-2-1 16,2 1 0-16,-1-2-1 0,2 0-1 15,-1 0-1-15,-1-1 0 0,1-1-1 0,0-1 1 16,-3 1 0-16,0-2 0 0,-1 1 1 16,-2 0 1-16,-1 2 1 0,-3 0-1 15,0 3 2-15,-2-1-1 0,-3 0 1 16,1 2 0-16,-3-2 0 0,-1-1 0 16,0-1-2-16,0-1-5 0,0-2-5 15,1 1-7-15,2-2-8 0,2-1-9 16,1-1-8-16,2-2-8 0,3 1-36 15,2-2-72-15,1-1-101 0,5-3-233 16</inkml:trace>
  <inkml:trace contextRef="#ctx0" brushRef="#br0" timeOffset="104001.2494">19262 7173 555 0,'-9'-6'137'0,"0"1"4"0,-4 0-72 16,0 2-30-16,-1 0-7 0,1 2-5 15,-1 2-6-15,0 0-4 0,-1 2-2 16,2 0-2-16,0 2 0 0,2 1 0 15,1 2 0-15,1 0-1 0,1 3-1 16,3 0-3-16,0 0-2 0,3 3-2 16,3-1-1-16,2 2-1 0,2 0-2 0,2-2 1 15,3 2 0-15,1-2-1 0,1-2 1 16,2-1-1-16,-1-2 1 0,2-6 0 16,-2-1-1-16,-1-2 1 0,-1-3 0 15,-1-2 0-15,-2-2 0 0,-4-2 0 16,0-2 0-16,-3-1-1 0,-1-1 1 15,-2-2 0-15,-1-1-1 0,0-1 0 0,-3-1 1 16,-2-1-1-16,0-2 0 0,-2 0-1 16,-2-1-1-16,-2 0 0 0,-2-2 0 15,-1 2-1-15,0-2 1 0,-3 3 0 16,4 4 2-16,-3-2 3 0,2 6 2 16,2-1 5-16,2 5 2 0,4 2 2 15,3 1 2-15,2 0-1 0,5 2 0 16,6 2-4-16,5-1-3 0,-1 0-2 15,4-1-3-15,0 0 0 0,4 0-3 16,2 2-6-16,-1-2-10 0,0 1-13 16,3 2-15-16,1 2-14 0,0 0-124 15,-3 1-133-15,0 3-306 0</inkml:trace>
  <inkml:trace contextRef="#ctx0" brushRef="#br0" timeOffset="104334.8959">19393 7019 611 0,'0'1'140'0,"1"1"3"15,-2 2-98-15,1 4-13 0,0 0-3 16,0 2-2-16,-1 2-2 0,0 0-2 15,-2 3 1-15,2 2 0 0,1 0-1 16,-1 1-1-16,1 0-2 0,1 0 0 16,1-1-3-16,2-1-3 0,2-1-3 0,1-3-1 15,4 1-3-15,3-4-1 0,-1-3-2 16,5 1 0-16,1-4-2 0,0 0 0 16,0-5-2-16,0 1-2 0,-1-1-7 15,-1-2-7-15,-3-2-12 0,-2 0-13 16,-2-1-11-16,-3-2-10 0,-1-1-12 15,-4-2-102-15,0 0-109 0,-4-2-254 16</inkml:trace>
  <inkml:trace contextRef="#ctx0" brushRef="#br0" timeOffset="104516.9224">19404 7016 632 0,'-5'-1'167'0,"3"0"2"0,2 0-46 15,1-2-77-15,4 1-15 0,2 1-11 16,4-2-10-16,4-1-4 0,3 0-4 16,4-1-8-16,3 0-14 0,0 1-16 15,0 0-17-15,-1 1-120 0,-1 1-131 16,-1 0-309-16</inkml:trace>
  <inkml:trace contextRef="#ctx0" brushRef="#br0" timeOffset="104906.0303">19828 7045 634 0,'1'8'154'0,"-3"-1"5"0,-1 4-93 15,2 1-20-15,0 0-5 0,-1 2-2 16,4 0-7-16,-5 1-6 0,6-1-4 15,0 0-4-15,1-2-3 0,2 0-3 16,2-2-2-16,-2-1-1 0,2-6-2 16,0 1 0-16,0-4-1 0,2-2 0 15,0-5-1-15,0-1 0 0,2-3 0 0,0-1-1 16,2-3 0-16,0-1 0 0,0 0-1 16,-1 0 0-16,1 3 0 0,-3 0 0 15,-2 4 0-15,-1 2 0 0,2 4 0 16,-5 2 1-16,-2 1-1 0,0 2-1 15,-2 2 0-15,1 3-1 0,0 2-1 16,-5 0 1-16,3 1-2 0,1 4 0 16,-1-2-4-16,3 0-6 0,0 0-7 0,2-2-11 15,4-1-14-15,1-3-15 0,0 0-11 16,3-2-83-16,-1-2-33 0,-1-2-107 16,3 0-213-16</inkml:trace>
  <inkml:trace contextRef="#ctx0" brushRef="#br0" timeOffset="105094.6275">20217 7106 760 0,'0'-4'179'16,"2"2"2"-16,-2-2-120 0,2 0-21 15,2 2-13-15,2-1-10 0,1 1-8 0,4-2-6 16,1 2-9-16,2 1-15 0,2-2-19 15,1 2-15-15,1 0-41 0,-3-1-88 16,0 2-122-16,-1 0-262 0</inkml:trace>
  <inkml:trace contextRef="#ctx0" brushRef="#br0" timeOffset="105391.2194">20526 6933 628 0,'2'-1'145'0,"0"0"5"0,-2 3-104 15,0 4-10-15,0 2-3 0,-3 3-4 16,0 0-3-16,-2 2-4 0,0 1-3 0,-1 0-1 16,0 0-3-16,-1-1 0 0,4-1-2 15,-1-1-2-15,2-1 0 0,0-2-2 16,2-1-1-16,3-1-3 0,-1-2 0 15,3 1-2-15,3-3-1 0,0 2-1 16,3-2 0-16,1 1-2 0,2-2-2 0,1 0-6 16,0-1-9-16,0 0-9 15,0-1-14-15,-2 0-9 0,1-1-12 0,-2 1-113 16,-2-1-118-16,-2-3-278 0</inkml:trace>
  <inkml:trace contextRef="#ctx0" brushRef="#br0" timeOffset="105574.3729">20686 7005 539 0,'-1'-2'151'0,"1"1"6"16,0 1-25-16,-1 1-82 0,1 1-6 15,0 4-4-15,0 2-7 0,1 3-8 16,-1 1-5-16,0 0-3 0,1 2-3 16,1-1-6-16,0 0-4 0,2-2-6 15,-2-2-9-15,3 1-12 0,0 0-16 0,1-1-13 16,0-3-77-16,0 0-48 0,-1-4-111 15,4 2-224-15</inkml:trace>
  <inkml:trace contextRef="#ctx0" brushRef="#br0" timeOffset="106142.7459">20728 6708 693 0,'6'-6'152'0,"4"-3"2"0,2 2-125 0,4 1-9 16,5 1-2-16,4 1-4 0,-1 0-3 16,2 2-2-16,-2-1 3 0,1 3 2 15,-2 0 3-15,-3 0 0 0,-3 0 0 16,-2 2 0-16,-3 0-2 0,-4 2-3 15,-3-1-4-15,-4 5-2 16,-3-1-2-16,-2 4-2 0,-4 3 0 0,0-3-1 16,0 2 0-16,0 3-1 0,2 2 0 15,1 1 0-15,3-1 0 16,4 2 0-16,1 3 0 0,1 0 0 0,2-1 0 16,4-1-1-16,-1 1 0 0,4-1 0 0,-1-3-1 15,-1 0 1-15,1-3-1 0,0-1 0 16,-2-3 0-16,-1-2 1 0,-1-2 0 15,-4-1 0-15,-2-1 1 0,-3-3 0 16,-4 0 1-16,-1 0 0 0,-5-1-1 16,-4 0 1-16,-2 1-1 0,-2 0-7 15,-3-2-12-15,-2 5-15 0,1 0-15 16,-1 1-127-16,-3 0-136 0,2 5-323 16</inkml:trace>
  <inkml:trace contextRef="#ctx0" brushRef="#br0" timeOffset="110397.0298">1061 9589 342 0,'-1'1'102'16,"-4"-2"5"-16,2 1-23 0,-3-2-33 16,0 1-9-16,0 1-7 0,1-1-7 15,0 0-7-15,1 1-2 0,-1-1-3 16,5 1-4-16,0 0-3 0,0 0-2 16,0 0-1-16,2 1-1 0,3 0 0 15,1-1-1-15,-1 1 1 0,2-1 0 16,2 1 1-16,-1-1-1 0,2 0 0 15,-2 0 0-15,4 0-1 0,-1-1 0 0,1 1-1 16,1 0 0-16,2 0 0 0,0 0-1 16,-1 1 1-16,1-1-1 0,0 2 0 15,1-2-1-15,0 1 1 0,1-1-1 16,0 1-1-16,1 2 1 0,1-2-1 16,-1 0 1-16,-1 1-1 0,-1 0 0 15,1 0 1-15,-1-2-1 0,-1 0 0 16,-3-1 1-16,2 1-1 0,-2-3 0 0,3 2 0 15,0 0 0-15,0 0 1 16,2 1-1-16,2 0 0 0,2 2 0 16,1-1 0-16,0 2 0 0,-2-1 0 0,2 0 0 15,1-1 0-15,0 0 0 0,3 0 0 16,-2 1 0-16,2 0 0 0,2-1 1 16,-1 2-1-16,1-1 0 0,-2-1 0 15,-1-1 0-15,0 0 0 0,-4-1 0 16,1 0 0-16,1-2 0 0,-1 2 0 15,3-1 0-15,0 2 0 0,4-1 0 16,1 1 0-16,1 0 0 0,1 0 0 0,2 0 0 16,0 0 0-16,1 1 0 0,-4-1 0 15,2 1 0-15,-1-1 0 0,-2-1 0 16,-5 0 0-16,1-2 0 0,0 1 0 16,1-1 0-16,1 1 0 0,3-1 0 15,0 2 0-15,4-1 1 0,-1 0-1 0,4 2 0 16,0-1 0-16,-1 1 1 0,-2 1-1 15,1 1 1-15,-3-1-1 0,-1 1 1 16,-3-3-1-16,-1 1 1 0,2 1 0 16,0-1-1-16,2 1 1 0,0 1-1 15,4-1 1-15,-2 1-1 0,5 1 0 16,-2-2 1-16,0 0-1 0,-2 2 0 16,2-1 1-16,-3 1-1 0,-1-3 1 15,-5 0-1-15,1 0 1 0,-4-2 0 0,2 4 0 16,3-2-1-16,-1 1 1 0,2 0 0 15,2 2-1-15,0 0 1 16,1 0 1-16,2 0 0 0,-3 1 1 0,0-2 0 16,0 2 0-16,0-1 1 0,-4-1 0 15,1-1-1-15,-2-1 0 0,-1-2-1 16,2 3 0-16,2-2-1 0,1 1 1 16,-2 1 0-16,3 0-1 0,2 0 1 15,-1 3 0-15,3-3 0 0,-4 3 1 16,1 0-1-16,-1-3 1 0,-2 1 0 0,-1-2 0 15,-1 0-1-15,-5 0 1 0,2-2-1 16,-2-2 0-16,3 3-1 0,3-3 1 16,-2 2-1-16,2 1 0 0,2-1 0 15,0 1 0-15,0 0-1 0,0 1 1 16,-4 0-1-16,1 1 1 0,0-1-1 16,-4 1 0-16,-1-2 1 0,-4 1-1 15,0 0 0-15,-3 0 1 0,-2-1-1 16,-3 1 0-16,-1 0 0 0,-1 1 0 0,-3-1 1 15,-2 1-1-15,-1-1 0 0,-2 0 1 16,0 2-1-16,-2-2 0 0,0 1 1 16,-2 0-1-16,2 0 1 15,-2 1-4-15,1-1-10 0,-1 0-10 0,2 0 77 16,-2 1-206-16,-1 0-131 0,1-1-356 16</inkml:trace>
  <inkml:trace contextRef="#ctx0" brushRef="#br0" timeOffset="111261.3237">2205 9611 83 0,'0'-1'0'0,"-1"-1"-12"0,-2 1-58 16</inkml:trace>
  <inkml:trace contextRef="#ctx0" brushRef="#br0" timeOffset="111865.0158">2095 9589 183 0,'1'-2'53'0,"-4"-1"5"0,3 2-22 15,2-1-2-15,-4 1 1 0,4 1-1 16,-1 1-3-16,-1 1-4 0,2-1-6 15,0 1-3-15,-1 1-5 0,1 2-5 16,-1-2-4-16,1 1-5 0,-1 0-7 16,1 1-9-16,0-3-8 0,-1 0-6 0,0 1-3 15,0-1 1-15,-1 0 2 0,3-1 6 16,-3 0 8-16,0-1 11 0,-2 0 10 16,4 0 11-16,-2-1 9 0,1 0 9 15,-1-1 10-15,0 0 8 0,-1-1 3 16,2 0 0-16,-2-1-2 0,1 0-6 15,-2 1-6-15,1-1-6 0,0-1-4 16,0 1-4-16,0 0 0 0,-2-1-2 0,2 0 0 16,-2 0 1-16,1 1 0 0,1 2 0 15,1-1-1-15,-1 2-2 0,-1 0-2 16,2 2-4-16,-1 0-3 0,0 3-3 16,0 1-3-16,-1 1-3 0,1 3-1 15,1 0 0-15,-1 0-2 0,1 1 1 16,0-2-1-16,1 0 0 0,-1-1-1 15,1-2 1-15,1-1-1 0,-2-1 0 0,1 0-4 16,-1-2-12-16,1 0-10 16,-1-1-14-16,0 0-118 0,-2 0-125 15,-1 1-299-15</inkml:trace>
  <inkml:trace contextRef="#ctx0" brushRef="#br0" timeOffset="112360.6608">2004 9978 419 0,'-4'-7'114'0,"1"0"5"0,-2-1-34 16,1 3-37-16,0 0-13 0,2 2-4 0,-1 0-3 16,3 1-3-16,-1 2-4 0,-1 2-1 15,1 2-3-15,1 3-3 0,0 3-2 16,1 2-4-16,-1 3-3 0,1 1-1 15,1 0-1-15,3 1-2 0,0-1 0 16,3 1-1-16,-1-3 1 0,2-1-1 16,2-1 0-16,1-3 1 0,0-2 0 0,3-2 0 15,-1-5 1-15,1-1 2 0,1-4 2 16,-4-1 3-16,-1-3 3 0,-2-2 3 16,-3-1 3-16,-3-1 2 0,-5-3 2 15,-1 0-1-15,-4-1-1 0,-4-3-3 16,0 2-3-16,-2 0-3 0,-4 4-4 15,1 3-4-15,-2 5-12 0,0 7-14 16,4 7-17-16,-1 7 159 0,1 5-294 16,3 7-154-16,3 4-428 0</inkml:trace>
  <inkml:trace contextRef="#ctx0" brushRef="#br0" timeOffset="115629.556">2142 9572 316 0,'-1'4'90'0,"0"0"6"0,-2 0-33 0,1-1-13 16,1 0-8-16,-2-2-4 0,1 2-5 16,-1-2-5-16,1-1-4 0,0 1-3 15,-1-2-1-15,1 0-2 0,-2 1-1 16,2-2-3-16,0 1 0 0,1 1-3 15,-1-2 0-15,0-1-2 0,2 1-1 16,0-2 0-16,0-1 0 0,0-1 0 16,0-1 1-16,2-2 0 0,-1 1 1 0,-1-2 0 15,0-2 0-15,0-2 0 0,1 1-1 16,-1-2 0-16,1-2-1 0,1-3 0 16,-1-1-2-16,1-1-1 0,1-2-2 15,2-2 0-15,-3-5-1 0,2 0 0 16,-1-2-2-16,2-1 1 0,0-1-1 15,0 1 1-15,-1 2-1 0,1 2 0 16,-2 3 1-16,1 4-1 0,-2 4 0 16,0 1 0-16,-2 5 0 0,0-1 1 15,0 5-1-15,-2 1 0 0,2 1 0 16,-1 2 1-16,1 3-1 0,0-1 0 16,-1 2 0-16,1 1 0 0,0 0 0 0,0 0-1 15,1 1 1-15,-1 0-1 0,0 1 1 16,0 0-1-16,0 1 0 0,0 0-2 15,0 1-2-15,0 0-6 0,0-1-3 16,0 2-3-16,1-1-3 0,-1-2-2 16,2 1-1-16,-2-1 1 0,1-2 4 15,-1 0 3-15,1-1 3 0,0 0 3 0,-1-2 2 16,2 0 2-16,-2-1 2 0,1-1 2 16,-1 0 0-16,0-1 0 0,1 1 2 15,-2-1 0-15,1 0 2 0,0 1 3 16,-1-1 2-16,-2 1 4 0,2 1 3 15,-2 1 3-15,1 0 3 0,0 1 2 16,-3 2 2-16,0 1 0 0,0 3 0 16,-1 2 0-16,-2 1-2 0,2 3-3 15,0 1-3-15,1 1-3 0,3 0-3 16,1 2-4-16,2-3-2 0,2-1-1 16,2-2-3-16,3 0 0 0,1-2 0 15,0-3 0-15,0-1-1 0,0-4 1 0,0-1 1 16,-2-2-1-16,-1-4 1 0,-1-3 1 15,-1 1 0-15,-1-1 1 0,-1 2 1 16,-3-2 0-16,-3-2 1 0,0 2 0 16,-2 1 1-16,-1 2 0 0,0 2 0 15,-4 0-1-15,3 4 0 0,2 4 0 16,0 3-2-16,2 2 0 0,3 2-2 0,2 1 0 16,3 2-1-16,2 2 0 15,1-2-1-15,3 0 0 0,1-3 0 0,0-2 0 16,0-2 0-16,0-3 0 0,-1-2 0 15,-1-1 0-15,-4-3 1 0,-3-1 0 16,-2-1 0-16,-5 0-4 0,-2 0-11 16,-2-2-14-16,-3 1-16 0,0 0 38 15,-5 1-175-15,-2-3-140 0,1 5-340 16</inkml:trace>
  <inkml:trace contextRef="#ctx0" brushRef="#br0" timeOffset="116317.4212">1907 8441 539 0,'0'-9'134'0,"0"1"6"0,-1 2-72 16,1 2-20-16,-1 2-9 0,1 0-7 16,-1 4-4-16,1 2-6 0,0 4-5 15,0 2-4-15,0 4-4 0,-2 2-3 16,1 3-1-16,-1 0-3 0,-2 1-3 16,0-1-7-16,-1 0-12 0,2-1-10 0,-1-1-14 15,0-1-114-15,2-2-120 0,1-3-284 16</inkml:trace>
  <inkml:trace contextRef="#ctx0" brushRef="#br0" timeOffset="116567.3063">2052 8489 551 0,'-3'-2'129'0,"-2"4"3"0,0 0-80 0,1 4-25 16,-5 3-9-16,2 2-6 0,-2 5-3 15,-1 1-5-15,2 3 0 0,-1 2-3 16,-2-3 0-16,1 3 0 0,2 0-1 16,0 0-2-16,1-1-3 0,1-2-5 0,0-4-7 15,2 0 8-15,2-3-125 0,0-2-110 16,2-5-275-16</inkml:trace>
  <inkml:trace contextRef="#ctx0" brushRef="#br0" timeOffset="116991.6397">2101 8619 490 0,'-5'-4'132'0,"0"0"5"15,0 1-26-15,3-1-71 0,0 0-12 16,1 1-6-16,4 0-7 0,-1 1-4 16,3-2-3-16,2 3-3 0,2-1-1 0,1 2-1 15,1 0-2-15,2 0 1 0,1 3-1 16,-3-1-1-16,0 1 1 0,0-1-1 15,-6 1 0-15,2 2 1 0,-3 0-1 16,-2 1 1-16,-2 1 0 0,-1 2 0 16,-4 0 0-16,1 2 0 0,-4 0-1 15,-2 0 1-15,-1 0-1 0,-1 2 0 16,-2-1 0-16,1-2 1 0,2 0-1 16,0-1 0-16,2-1 0 0,3-2 1 15,2-2-1-15,3-1 0 0,5 0 0 16,1-1 0-16,2-1 0 0,4 2 0 0,0-2 0 15,4-1 0-15,2-1-2 0,4-2-4 16,1 1-7-16,2 1-10 0,0-4-93 16,2 1-30-16,1-1-102 0,3 3-217 15</inkml:trace>
  <inkml:trace contextRef="#ctx0" brushRef="#br0" timeOffset="122358.0533">2759 9613 202 0,'1'-1'60'0,"-1"0"6"16,1 1-17-16,-2-1-6 0,1-1-3 0,2 2-1 16,-2 0-1-16,0-1-1 15,0 0-4-15,0 0-2 0,1-1-3 0,-1 1-3 16,-1-1-4-16,1 0-3 0,0 1-3 16,0 0-1-16,0 1-3 0,0-1 0 15,0 0-3-15,0 2-1 0,0-1-1 16,0 0-1-16,0 0-1 0,-1 0 0 15,2 0-2-15,-4-3 1 0,4 3 0 16,-1 2-1-16,0-2 1 0,0 0 0 16,0 1 0-16,0-2 1 0,2 4-2 15,-2-3 1-15,0-1 0 0,0 1-1 0,0 0 0 16,0 0 1-16,0 0-1 16,0 0 0-16,1 0 0 0,-2 0-1 0,2 0 1 15,-2 0-1-15,1 0-1 0,-1-2 0 16,1 2 0-16,0 0 0 0,0 1 0 15,0-2-1-15,2 1-1 0,0 0-3 16,0 2-5-16,-1-1 1 0,1-1-114 16,-4-2-102-16,1 3-262 0</inkml:trace>
  <inkml:trace contextRef="#ctx0" brushRef="#br0" timeOffset="123540.5457">2787 9649 303 0,'1'-2'89'0,"-1"0"5"0,0 0-25 16,0-2-21-16,2 1-7 0,0 1-4 16,-2 0-5-16,0-2-6 0,0 1-3 15,0 1-3-15,-2 0-2 0,0-1-1 0,2 2-2 16,-1-2-1-16,2 3-1 0,-1-2-1 16,-1 0-1-16,1 0-1 0,-2 1-1 15,2 0-1-15,0 0-1 0,-3-2-1 16,3 3-1-16,0-1 0 0,-1 0 0 15,1 1 0-15,-2-2-1 0,2 1 1 16,0 0-1-16,0 1 0 0,0 0 0 16,2 1 0-16,-2-1-1 0,0 0 0 15,0 0 0-15,1 0-1 0,-2 0-1 0,1 1 0 16,0-1 0-16,0 2-1 0,-2-1 1 16,2 0-1-16,0 2 1 0,0-1-1 15,2 2 1-15,-2-1-1 0,0 0 0 16,0 2 1-16,0-2-1 0,-2 1 0 15,1 1 0-15,-1 0 0 0,2 1 1 16,-2 1-1-16,1 1 0 0,-1-1 0 16,-1 2 0-16,1 0 0 0,-2 2 0 15,1 2 1-15,-1 0-1 0,1 1 0 16,1-2 0-16,0 0 0 0,-1 0 0 16,2-2 0-16,1-1 0 0,-1 1 0 0,2-3 0 15,-2 2 0-15,2-1 0 0,0-1 0 16,-1 1 0-16,0-1 1 0,0-1-1 15,0-1 0-15,0 0 0 0,0 0 0 16,0 0 0-16,0 0 0 0,-1 0 1 16,1 1-1-16,0-1 0 0,0 1 0 0,0 1 0 15,0 1 0-15,0-2 0 16,-1 0 0-16,-1 0 0 0,2 1 0 16,-1-1 0-16,0 2 0 0,0 0 0 0,1 2 0 15,-2-5 0-15,2 6 0 0,0 0-1 16,0 0 1-16,0-1 0 0,0 0 0 15,0-2 0-15,2 4 0 0,-2-5-1 16,0-1 1-16,-2 0 0 0,1-2-2 16,1-1 0-16,0-2-2 0,1 2-2 15,-1-2-4-15,0-1-3 0,0 1-3 16,2-2-4-16,-1 0-8 0,0 0-101 16,0-3-6-16,-2-1-85 0,4-1-181 15</inkml:trace>
  <inkml:trace contextRef="#ctx0" brushRef="#br0" timeOffset="126352.4504">2722 10098 301 0,'-1'-1'97'0,"-1"0"6"15,1 0-9-15,0-1-35 0,0 1-9 16,-1 1-7-16,0-1-8 0,1 0-6 16,-2-1-3-16,2 1-3 0,-3 0-2 15,2 1-1-15,0 0-2 0,-1 0 0 0,1 0-2 16,-1 1-1-16,1-1-2 0,0 1-2 15,2 1-2-15,-2-1-2 0,2 0-1 16,-1 0-3-16,1 1 0 0,0 1-2 16,1 0 0-16,0 2 0 0,2 0 0 15,0-1-1-15,1 1 1 0,1-1-1 16,1 1 1-16,-1-3-1 0,1 0 1 16,-1-2-1-16,0 0 1 0,0-2 1 15,-2 1-1-15,0 0 2 0,-2-3-1 0,0 2 2 16,-2-2 0-16,0 0 0 0,-2 1 1 15,0-2 0-15,-2 1 0 0,-1 0 0 16,0 3 0-16,-2-1 0 0,1 1-1 16,1 2 1-16,-2 0-2 0,2 3 1 15,0 2-1-15,1 0-1 0,0 1 0 16,2 2 0-16,-1 1-1 0,2-1 1 16,2 1-1-16,1 0 0 0,0-1-1 0,4-2 1 15,-1 0-1-15,-1-2 1 16,3-1-1-16,1-2 0 0,-1 0 1 0,-1-1-1 15,1-1 0-15,-1-1 1 0,1-2 0 16,-3-1 0-16,1 1 0 0,-1-2 1 16,-3-1 1-16,0-2 0 0,-2 0 1 15,0 2 2-15,-2-2 0 0,1 1 0 16,-2 1 1-16,1 2-1 0,-1 1 0 16,1 1-2-16,1 0 0 0,0-1-1 15,2 3-1-15,-1-1-1 0,0 0-1 16,1 0 0-16,2 1 0 0,1 1-3 15,-1 0-5-15,2-1-11 0,2 1-13 16,2 1-15-16,0-1-121 0,0-1-129 0,2 1-306 16</inkml:trace>
  <inkml:trace contextRef="#ctx0" brushRef="#br0" timeOffset="127156.124">2744 10152 402 0,'-5'-4'110'0,"0"2"5"0,0 0-49 16,-1 0-13-16,0 2-6 0,-1 0-7 15,0 2-5-15,0-1-3 0,1 1-3 16,0 2-3-16,1 0-3 0,1 1-4 16,2-1-4-16,1 3-4 0,1-1-3 15,2 1-2-15,0 0-1 0,2 1-2 16,2-1 1-16,0 0-2 0,2-2 0 16,0 0 0-16,1-1 0 0,-2 0 0 15,1-3-1-15,-1-1 2 0,-1-3 0 16,0 1 0-16,-1-2 2 0,-2-2 1 15,-1 0 1-15,0-1 0 0,-2 0 0 0,-1 1 0 16,-1-1-1-16,-3 1-1 0,0 1-1 16,-1 1-1-16,-2 1-3 0,2-1-7 15,0 3-11-15,0 1-11 0,1 0-12 16,3 3 37-16,-1 1-157 0,1 2-123 16,1 3-297-16</inkml:trace>
  <inkml:trace contextRef="#ctx0" brushRef="#br0" timeOffset="127915.1467">2875 9482 267 0,'-1'3'70'0,"-1"-2"1"0,0-1-33 16,0 1-11-16,0 0-6 0,0-1-2 15,-1 0-2-15,2 0 1 0,-4-2 2 16,3 2 2-16,-1 0 2 0,1-1 2 16,1 1 1-16,-1 1 0 0,1-2 0 0,2 3-2 15,-1-2 0-15,-1-1-3 0,-1 1 0 16,1-1 1-16,-2 2-1 0,-1 0 1 16,2 0 1-16,-3 3 1 0,1 0 2 15,0 2-1-15,-4 0-3 0,2 1-1 16,1 3-3-16,-1-3-4 0,1 1-3 15,1-2-4-15,2 0-2 0,1-2-2 16,0-1-1-16,-1-1-1 0,2-1-1 0,2 0 0 16,-5-5 1-16,4 4 2 0,1-2 1 15,-2-1 1-15,1 0 0 0,-1-3 2 16,1-1 0-16,1 5 1 0,-3-5-1 16,-2-2 0-16,-4 1 0 0,4 3-1 15,-1 2 1-15,-1 2-2 0,2 1-1 16,-1 2-1-16,1 2-1 0,5 6-2 15,-4-2 0-15,2 1-1 0,2 1 0 16,0 1 0-16,3 0 1 0,0 0-1 16,1-1 0-16,0-2 0 0,1-2-1 15,0-1 0-15,-1-1-1 0,0-3-3 0,-1-1-4 16,-2-3-8-16,1-1-9 0,-1-1-11 16,-2-2-11-16,-1-1-122 0,-4 0-126 15,0-1-300-15</inkml:trace>
  <inkml:trace contextRef="#ctx0" brushRef="#br0" timeOffset="128466.7054">2750 9275 435 0,'2'1'116'15,"-2"-2"4"-15,-1-1-48 0,1-1-21 16,0-3-11-16,0-2-4 0,1-2-2 16,-1-4-2-16,0 2-1 0,2-3 1 0,-2-2 0 15,0 1 1-15,0 2 0 0,-2-2-3 16,4 3-4-16,-4 0-4 0,4 3-4 16,-2 3-6-16,0 1-5 0,0 2-4 15,-2 5-3-15,2 3-1 0,0 3-5 16,-1 2-12-16,2 4-14 0,2 3-13 15,2 3 143-15,0 1-271 0,1 4-148 16,1-1-395-16</inkml:trace>
  <inkml:trace contextRef="#ctx0" brushRef="#br0" timeOffset="128985.7164">2348 10509 593 0,'-8'-2'145'0,"-1"2"4"0,0 0-88 16,3 2-18-16,0-1-9 0,1-1-6 0,2 0-8 16,0 0-7-16,3 0-4 0,1 0-3 15,2 0-3-15,2 0-2 0,2 1 0 16,2 0-2-16,2-1-3 0,0 0-8 15,2 0-11-15,2-1-10 0,1 1 0 16,0-1-125-16,-2 1-120 0,2-1-285 0</inkml:trace>
  <inkml:trace contextRef="#ctx0" brushRef="#br0" timeOffset="129456.1388">2673 10468 539 0,'-5'-3'131'0,"-2"-1"4"0,2-1-65 15,0 0-37-15,2-1-8 0,1 0-4 16,2 0-4-16,0 0-3 0,1-1-3 16,2 3-1-16,0-1-2 0,2 0-2 0,0 1-1 15,1 2 0-15,0-1-2 0,2 2-1 16,0 1 0-16,2 1 0 0,-1 2-1 16,0-1-1-16,0 3 1 0,-1 2-1 15,0 1 1-15,-2 0 0 0,-2 2 0 16,-2 1 0-16,-2 1 0 0,-1 1 0 15,-3-1 0-15,-1 0 0 0,-2 2 0 16,-2-1 0-16,1 0 1 0,-2 1-1 16,0-2 0-16,0 0 0 0,2-1 1 0,0-1 0 15,2-1 1-15,3-2 0 16,-1-2 0-16,2-1 0 0,2-2-1 0,1-1 1 16,1-1-2-16,3-1 0 0,2 0-2 15,2-3-2-15,2 1-7 0,1-1-7 16,3-1-8-16,2 1-8 0,0-1 2 15,0 2-122-15,1-1-113 0,-2 0-273 16</inkml:trace>
  <inkml:trace contextRef="#ctx0" brushRef="#br0" timeOffset="129794.0841">2967 10438 508 0,'1'-10'126'0,"0"4"4"0,0 1-68 15,1 1-16-15,-1 3-5 0,-1 0-5 16,-1 3-6-16,1 2-4 0,-2 2-5 15,-1 2-4-15,-1 5-6 0,-1 1-3 16,-2 1-2-16,1 3-1 0,-3 1-2 16,2 2-1-16,-3-2 0 0,1 0-2 15,1-2-2-15,2 1-4 0,-2-3-8 0,2-3-7 16,0-3-9-16,4-1-13 0,0-2-111 16,4-3-114-16,-1-1-273 0</inkml:trace>
  <inkml:trace contextRef="#ctx0" brushRef="#br0" timeOffset="130306.2753">3038 10522 530 0,'-1'-5'130'15,"-1"0"3"-15,2 0-58 0,0 2-45 16,2-2-11-16,-1 0-4 0,0 2-3 16,1 0-3-16,2 2-3 0,2 1 0 15,-1 1-2-15,1 0-1 0,0 3 1 16,1-1-1-16,-3 2 0 0,0 0 0 15,-3 0 1-15,-1 1-1 0,-1 2 0 16,-3-4 0-16,0 4 0 0,-3-1 0 16,1 0-1-16,0 0 1 0,0-1-1 15,2 0 0-15,2 1 0 0,1-1-1 16,1 0 0-16,1 1 0 0,-1-1-1 0,2-1 1 16,1 0-1-16,2 1 0 0,1 0 0 15,0-3 0-15,0 1 0 0,1 0 1 16,0-2-1-16,-1 1 0 0,-4-2 0 15,2 0 0-15,-2 0 1 0,0 1-1 16,0 0 0-16,-1 0 0 0,0 2 1 0,1 0-1 16,-4 1 0-16,1 2 0 0,-1 0 0 15,-1 1 0-15,0 2 0 0,-2-1 0 16,-3 2 0-16,0 0-1 0,0 2-2 16,0-2-5-16,2-2-6 0,-3 1-7 15,2 0-11-15,-1-1-114 0,2-2-113 16,-1 2-278-16</inkml:trace>
  <inkml:trace contextRef="#ctx0" brushRef="#br0" timeOffset="135680.6414">3332 9573 460 0,'1'-3'120'0,"-1"1"4"16,-1 1-55-16,1-1-22 0,-1 1-11 16,-1 0-7-16,2 1-6 0,2 1-4 15,-2-1-3-15,0 1-4 0,0-2-2 16,0 1-1-16,0 0-2 0,1 0 0 16,-2-1 0-16,2 1 0 0,-1 0 0 15,0-1 0-15,2 2 0 0,-1 0 0 16,2 0-1-16,-1-1 0 0,0 0 0 15,-1 0 1-15,1 3 2 0,-2-4 1 16,-1-1 2-16,-1 0 0 0,0 2 1 0,1 0-1 16,-1 0 0-16,-1 0-2 0,1 2-1 15,-1 0-2-15,2 1-1 0,-1 1-1 16,-1 0-2-16,2-1 0 0,0 2-1 16,1-1-1-16,1 1 0 0,1-2-1 15,1 2 0-15,1-2 0 0,0-1 0 16,1 0 0-16,1-2 1 0,1-2-1 15,-1 1 0-15,1-3 1 0,-1-1 0 16,-1 1-1-16,0 0 1 0,-3-1 1 0,1 1 2 16,-2 2 3-16,-1 1 1 0,-1-1 2 15,-2 2 0-15,0 2 0 0,-1 0-1 16,2 2-2-16,-2-2-2 0,0 2-2 16,2 0-2-16,1-1-1 0,1 1 1 15,1 1-2-15,0-3 1 0,2 2 0 16,0 0 0-16,1-2 0 0,0-1 0 15,-1 1 0-15,1-4 0 0,0 1 0 0,-2-1 1 16,0-3 0-16,1-1 0 0,-3-1 2 16,0 1 2-16,0 0 3 0,-1 0 0 15,-3 1 1-15,0 2-1 0,-1 1 0 16,1 2-1-16,-1 0-3 0,-1 2-4 16,2 1-8-16,0 2-12 0,3 1-19 15,2 0-20-15,0 2-130 0,4-2-145 16,4 4-341-16</inkml:trace>
  <inkml:trace contextRef="#ctx0" brushRef="#br0" timeOffset="137686.4803">3997 9619 337 0,'-1'-1'99'0,"1"1"5"0,-2-2-37 16,0 0-10-16,2 1-8 0,-1 0-7 15,1-1-6-15,-1 0-6 0,1 1-2 16,0 0-2-16,0 0-2 0,-2 1-1 15,4-4-2-15,-2 3-2 0,0-1-1 16,0 1-1-16,0 0-2 0,1 0-1 0,-1-2-2 16,0 5-1-16,1-4-1 0,-1 2-1 15,2 0-1-15,-2-1 0 0,0 0 0 16,0 0 0-16,0-1 0 0,2 1 1 16,-4 0 1-16,2-1 0 0,0-1 0 15,-1 2 1-15,1 1 0 0,-1 0-1 16,0 0-1-16,0 0-1 0,-2 2-2 15,1 2-2-15,0 0 0 0,-1-1-2 16,2 3-1-16,1 2 0 0,-3-2 0 0,4 1 0 16,1-1-1-16,-1 1 0 0,1-3 1 15,2-1-1-15,-2-1 1 0,2 0-1 16,1-4 1-16,-1 1-1 0,-1-4 1 16,2 0 0-16,-1-1 1 0,0 0 0 15,-1-1 1-15,0-2 1 0,-3 3 1 16,-2-1 1-16,0 1 1 0,-2 1 0 15,-1 1 0-15,-1 3-1 0,0 1-1 16,1 1-1-16,0 1-1 0,2 2-1 0,0 1-2 16,1 0 1-16,2-1-1 0,0 0-1 15,1 1 1-15,0-1 0 0,2 0 0 16,-1-3-1-16,2 1 1 0,-2 0-4 16,2-1-6-16,-2 0-12 0,1 0-17 15,0-1-13-15,1 2-14 0,-1-1-117 16,0-1-127-16,2 2-286 0</inkml:trace>
  <inkml:trace contextRef="#ctx0" brushRef="#br0" timeOffset="139443.1079">4023 9589 417 0,'0'-2'108'0,"-3"4"3"15,1-1-51-15,-1 4-19 0,1-3-12 16,-1 2-8-16,1 1-3 0,-1 0-3 15,1 0 0-15,0 1-1 0,-1-1-1 16,2 0-1-16,0-3 0 0,-1 0-3 16,2 1 0-16,0-2-3 0,-2-2 0 0,2 1-1 15,0 0-2-15,1 0-1 0,0 0 1 16,-1-1 0-16,0-1 1 0,5 2 0 16,-5-2 2-16,2 0-1 0,-5-6 1 15,6 5 0-15,-2-4-1 0,0 3-1 16,1-3 0-16,1 1-1 0,-2 0-1 15,5 2 0-15,-6-2 0 0,0 1-1 16,0-4 0-16,0 3 0 0,2-2 0 0,-2 0-1 16,0 0 1-16,1 1 0 0,0-3 1 15,-1 3 0-15,0-2 0 0,-1-1 1 16,0 3-1-16,-1-3 1 0,2 0-1 16,-1 2 0-16,0-1 0 0,0-1-1 15,-1 2 1-15,1-2 0 0,1 2-1 16,0-1 2-16,0 2-1 0,0-2 1 15,0 2-1-15,0-2 1 0,1 2-1 16,-2-3 0-16,2 0 0 0,-1-1 0 16,0 0 0-16,2-1-1 0,-1 0 0 15,0-2 1-15,2 2-1 0,-2-2 0 16,1 2 0-16,1 0 0 0,-1 1 0 0,2 0 1 16,-2 0-2-16,2 1 1 0,0 1 0 15,-1 2 0-15,0 0-1 0,-1-1 0 16,-1 1 1-16,1 2-1 0,-1-1 0 15,-1 1 1-15,1 1-1 0,-1 1 1 16,0 0-1-16,0 1 1 0,0 1-1 16,0-1 1-16,0 1-1 0,0 1 1 0,-1-1-1 15,1 1 1-15,-1-1-1 16,1 2 0-16,0-2 0 0,-2 1 0 0,2-1 0 16,0-1 0-16,-1 1 0 15,1 0 0-15,0 0 0 0,1-2 1 0,-1 2-1 16,0-3 0-16,2 2 0 0,-2-1 0 15,1 0 0-15,0-2 0 0,0-1 0 16,0 0 0-16,1-2 0 0,-1 1 0 16,0 1 0-16,-1-2 0 0,0 1 0 15,-1 1 0-15,1 1 0 0,-1 0 0 16,1 0 0-16,-2 0 0 0,2 2 0 16,0-1 0-16,-1 0 0 0,1 1 0 0,-1-1 0 15,1 2 0-15,0 0 1 0,-1 2 0 16,1 0 1-16,0 0 1 0,-1 2 0 15,1 0 1-15,-2 0 0 0,1 2 0 16,0 0 0-16,1 1 0 0,-1 0-1 16,1-1 1-16,1 1-1 0,0 0 0 15,0-1-1-15,1 0 1 0,-1-1-1 16,-1-1 0-16,1-1 0 0,-1 0 1 0,0-2 0 16,1-2 0-16,0 0 1 0,-1-4-1 15,0 1 1-15,2-1-1 0,-4-3 0 16,0 2-1-16,-2-3 0 0,-1 2 0 15,-1 2 0-15,-1 3 1 0,-2 0-1 16,2 2 1-16,-2 3 1 0,3 3 0 16,0 2 0-16,1 2 0 0,2-1 0 15,-1 4 0-15,3 0-1 0,-2-3 0 16,5 2 0-16,0 1-1 0,0-2 0 16,5-2-1-16,-1-1-1 0,1-1 1 0,2-1-1 15,-1-3 1-15,2-2-1 0,0-3 1 16,0-1-1-16,-1-1 1 0,0-1 0 15,-3-3-1-15,0 1 1 0,-5-1 0 16,-1-1 0-16,-1 0 0 0,-4 2 1 16,0 0 0-16,-2 2 0 0,-4 1 0 15,2 1 0-15,-2 2 0 0,2 3-1 16,0 3 0-16,-1-1-1 0,4 3 1 0,2 1-2 16,3 3 0-16,1 1-6 0,3-2-11 15,2-1-18-15,2 1-11 0,2 0 58 16,0-2-185-16,4-2-135 0,1 1-328 15</inkml:trace>
  <inkml:trace contextRef="#ctx0" brushRef="#br0" timeOffset="139892.3247">4227 8621 508 0,'0'-7'137'16,"-2"-1"6"-16,-2 3-44 0,2 4-47 0,-1 1-13 15,1 4-7-15,1 2-7 0,-2 4-7 16,2 1-5-16,0 2-4 0,-2 1-2 15,3 2-1-15,-1 0-3 0,0 0 0 16,1 1-2-16,0-3-1 0,1 1-7 16,0 0-9-16,0-3-10 0,1-2-9 0,0 0 13 15,-1-2-135-15,1 0-117 16,-2-5-283-16</inkml:trace>
  <inkml:trace contextRef="#ctx0" brushRef="#br0" timeOffset="140157.9309">4435 8660 516 0,'0'-2'133'0,"-1"-1"3"0,0 3-53 0,-1 2-43 16,-1-1-11-16,1 2-6 0,-2 4-5 15,0 0-6-15,1 1-2 0,-4 5-2 16,3-2-3-16,-3 3 0 0,3 0-3 16,-3-2 0-16,1 2-1 0,1-2-1 15,1-1-3-15,-1 1-5 0,0-1-7 16,0 0-6-16,1 1-9 0,2 1-24 0,-2-3-92 16,3-2-104-16,-2-2-245 0</inkml:trace>
  <inkml:trace contextRef="#ctx0" brushRef="#br0" timeOffset="140573.0311">4435 8799 582 0,'2'-10'137'0,"-1"1"5"0,1 1-91 0,0-1-14 16,1 2-5-16,1 1-5 0,1-2-5 15,1 3-5-15,1 0-2 0,1 1-2 16,-1 1-4-16,2 1-2 0,-1 2-2 16,-1 2-2-16,2 1 0 0,1 1-2 15,-2 3 0-15,1 0 0 0,0 0 0 16,-3 3 0-16,0-1-1 0,-1-1 1 16,-3 2-1-16,-2 1 0 0,-1-1 0 0,-1 0-1 15,-2 1-1-15,-2 0 0 0,-3 0 0 16,1 0 0-16,-1 0 0 15,-1 0 1-15,2-1 0 0,1-1 1 0,1-1-1 16,3-1 1-16,0-1 0 0,2-2 0 16,0-2 0-16,1 0 0 0,0-1 0 15,1 1-1-15,1-2 2 0,0-1-1 16,3 1 0-16,-1-1 0 0,5-4 0 16,2 1 1-16,3-1-1 0,1 0 0 15,4-1 0-15,3-1-1 0,1 1-9 16,-1 2-14-16,2-1-14 0,-2 2-119 0,-7-4-123 15,3 4-304-15</inkml:trace>
  <inkml:trace contextRef="#ctx0" brushRef="#br0" timeOffset="145070.3529">4546 9665 352 0,'2'-3'99'0,"1"0"5"16,-3 0-43-16,0 1-11 0,0-1-9 15,1 2-8-15,-2-2-7 0,-1 2-4 16,0-1-4-16,2 2-2 0,-1-1-2 15,-1 1-2-15,2-2-3 0,0 2-2 0,0 0-1 16,0 2-2-16,0-4-1 0,0 2-1 16,2 2 1-16,-2-2-1 0,0 0 1 15,0 1 1-15,0-1 0 0,0 0 1 16,0 0 0-16,-2-1 0 0,2 1 0 16,-1 1 0-16,0 0-2 0,0 0 0 15,0 0 0-15,-1 1-1 0,1-2-1 16,1 1 1-16,-1 0-1 0,0-1 0 15,1 0 0-15,0 1-1 0,0-1 1 0,-2 2-1 16,2-1 1-16,0 1-1 0,-1 0 1 16,1-1-1-16,0 0 0 0,0 1 0 15,0 0 1-15,0-1-1 0,1-1 0 16,-1 1 0-16,0-1 0 0,0 1 0 16,0-1 1-16,0 0-1 0,0 0 0 15,-1 2 0-15,1-2 1 0,0 0-1 16,0 0 0-16,0 0 0 0,0 0 0 15,0 0 0-15,0 0 0 0,0 0 0 0,0 0 0 16,-1 0 0-16,1 0 0 0,1 1 0 16,-3-2 0-16,2 1 0 0,1 0 0 15,-2 0 0-15,1 0 1 0,0 0-1 16,0 0 0-16,2 1 0 0,-2-1 0 16,0 1 0-16,-2-3-1 0,2 2-2 15,0 1-4-15,1 0-5 0,-1 0-8 16,0 0 11-16,-1 2-126 0,2 2-107 0,-3-3-272 15</inkml:trace>
  <inkml:trace contextRef="#ctx0" brushRef="#br0" timeOffset="146086.8216">4562 9676 357 0,'0'-4'100'0,"-2"2"5"0,1-1-44 16,0 1-10-16,0-2-9 0,2 3-10 16,-2 0-7-16,-1-2-5 0,1 2-4 15,0-2-1-15,1 2-3 0,0 0-1 0,-1-2-1 16,1 1 0-16,0 0-2 0,2 0 1 16,-1 0-1-16,-1-1 1 0,2 1-1 15,-1 1 2-15,-1-2-1 0,0 2 1 16,-1 0 0-16,1 1-2 0,0-1 0 15,0 2-1-15,0-1-1 0,0 1-1 16,0-1-1-16,0 0-1 0,0 1 1 0,0 2-1 16,0-3 0-16,0 3 0 0,-2 1 1 15,1 1-1-15,1 0-1 0,0 1 1 16,-1 1-1-16,1 0 0 0,0-1-1 16,1 0 1-16,-1 1-1 0,0 0-1 15,-1 3 1-15,1 1-1 0,0 0 1 16,-1 0-1-16,1 3 0 0,0-2 0 15,0 2 0-15,1-2 0 0,-2-1 1 16,1 2-1-16,1 0 0 0,0-2 1 16,0-2-1-16,-1 1 0 0,0 0 1 15,2 0-1-15,-2-2 1 0,1 5-1 16,-2-1 1-16,1 3-1 0,0-1 1 0,-2 1-1 16,2 1 0-16,-1-1 1 0,1-1-1 15,0 0 0-15,0-1 0 0,-1-1 0 16,2 1 0-16,-2-2 1 0,0-1-1 15,0-2 0-15,-2 2 0 0,2-2 0 16,-2 1 0-16,2-2 0 0,0 0 0 16,0-1 0-16,0-1 0 0,1-2 0 0,0 0 0 15,0-3 0-15,0 1 0 0,0-1 0 16,1 0 0-16,-1 1 0 0,0-1 0 16,-1 0 0-16,-1 1 0 0,4-2-1 15,-2 0-2-15,-2-3-2 0,4 2-4 16,-2-2-3-16,1 2-6 0,1-2-6 15,-1-1-11-15,1 1-110 0,0 3-109 16,-4-2-271-16</inkml:trace>
  <inkml:trace contextRef="#ctx0" brushRef="#br0" timeOffset="147078.0686">4558 10122 150 0,'0'-7'53'0,"0"1"9"15,-1-1-2-15,1-2-7 0,-2 2-1 16,2 0 1-16,0 1-1 0,-1-2-3 15,0 0-4-15,1-1-2 0,-1 2-3 16,0-1-5-16,-2 1-4 0,1-2-1 16,-1 5-1-16,2-1-2 0,-1 3-3 0,0 0-1 15,0-1-2-15,1 3-1 0,-1-1-3 16,1 2-2-16,0 1-1 0,1-1-1 16,-1 3-2-16,0 2-2 0,2 4-1 15,-1-1-2-15,-1 2-1 0,1 0 0 16,0 3-2-16,-2-2 0 0,2 0-1 15,-2-2-1-15,2 1 0 0,1 0 0 16,0-1-1-16,1-3 1 0,-1 1-1 16,0-2 0-16,1-1 0 0,0-3 1 0,-1 1-1 15,-1-2-1-15,0 0-1 16,0 0-1-16,1-1-4 0,-2 0-4 0,1 2-4 16,-1-1-4-16,-1-1-4 0,2 1-2 15,-2 0-4-15,1 0-3 0,0 1-2 16,1-1-7-16,0-1-50 0,0 1-39 15,0-1-81-15,0 1-182 0</inkml:trace>
  <inkml:trace contextRef="#ctx0" brushRef="#br0" timeOffset="147637.6398">4531 10180 351 0,'0'-1'108'0,"-1"0"6"0,-2-2-18 15,2 2-33-15,0-1-18 0,0-1-10 16,-1 0-7-16,1-1-4 0,-1 2-2 15,3-1 0-15,-3 1-2 0,0-1 1 16,-4-2-1-16,4 4-1 0,-1 1-1 16,2 0-2-16,-3 1-1 0,2 3-2 15,-1 0-2-15,5 3-3 0,-5-1-1 0,1 0-2 16,1 2-2-16,-1-2-1 0,2 1 0 16,3-1-1-16,-1 0-1 15,1 0 1-15,0 1-1 0,1-3 0 0,0 1 0 16,1-1 0-16,-2-2 0 0,2 0-1 15,0-2 0-15,1-3 0 0,0 0 0 16,-2-2 0-16,1 0 0 0,-3 0 1 16,0-1-1-16,-1 2 1 0,-2-1 0 15,-3 0 1-15,1 2-1 0,0-2 0 16,-2 1 1-16,0 0-1 0,-1-1 2 16,2 2-1-16,-1 0 1 0,0 1 1 0,2 2 1 15,-1 1 0-15,0 2 0 0,1 0 0 16,0 1 0-16,1 1 0 0,-1-2-2 15,2 2 0-15,1 1 0 0,0-1-1 16,3 2-1-16,-1-1 0 0,2 0 0 16,-1 1 0-16,1-2 0 0,1-1 0 15,-1-2 0-15,1-2-1 0,-2-2 1 0,1-2-1 16,1 0 0-16,1-2 1 0,-1 0-1 16,-3 1 1-16,1-1-1 0,-2 2 2 15,-2 1-1-15,-1-2 0 0,-1 1 0 16,0 0 1-16,0 2-1 0,-1 0 1 15,0-2-1-15,2 3 1 0,-2-1-1 16,2 4 0-16,-2-1 0 0,2 3-1 16,-1-2-6-16,2 3-10 0,0-1-10 15,1 0-11-15,0 0 6 0,0 0-128 16,1 0-119-16,5-1-282 0</inkml:trace>
  <inkml:trace contextRef="#ctx0" brushRef="#br0" timeOffset="148272.7703">4714 10246 277 0,'-3'0'88'0,"1"0"10"16,0 0-13-16,1 0-23 0,0 0-6 16,0 0-5-16,-2 0-4 0,3 2-6 15,-1-1-4-15,-1 0-2 0,-2 0-1 16,3 2-1-16,-1-2 0 0,2-1-3 0,0 1-3 16,0 1-4-16,2-1-4 0,1 0-3 15,0 0-4-15,-1 0-3 0,1 1-3 16,0-1 1-16,1-1-2 0,1-1 0 15,0 1-2-15,0-2 0 0,0 2 0 16,0-1-2-16,-1 0 0 0,3 0-4 16,-4-2-7-16,2 3-10 0,0-2-10 15,1 1-9-15,-2-2 35 0,0 2-160 0,-3-2-122 16,4 2-304-16</inkml:trace>
  <inkml:trace contextRef="#ctx0" brushRef="#br0" timeOffset="148867.062">4949 10130 412 0,'-4'-5'121'0,"-1"-1"4"0,1 0 1 16,2-1-78-16,0-1-14 0,0 1-6 15,2-2-2-15,2 2-4 0,-1-2-2 16,1 1-1-16,1 0-2 0,0 2-2 16,2-1-1-16,1 0-2 0,0 2-2 15,1-1-3-15,-1 2 0 0,0 0-2 16,0 2-1-16,0 2-1 0,0 2-1 16,-1 2 0-16,-1 2 0 0,-1 0-1 0,1 3 0 15,0 1 0-15,-3-1-1 0,0 2 1 16,-3 2 0-16,-1 0-1 0,1 1 0 15,-3 0 1-15,-1 1-1 0,0-2 0 16,-2 2 1-16,1 0-1 0,-1 0 0 16,-1 1 1-16,0-3-1 0,2 0 0 15,0 1 0-15,1-3 0 0,2-2 1 16,0-2-1-16,3-3 0 0,1-1 1 16,1 1-1-16,0-3 1 0,2-1-1 0,2 1 0 15,0-1 1-15,0-2-1 0,1-1 1 16,0 1-1-16,1 0 0 0,2-1-1 15,-1-1-5-15,1 1-5 0,-3 0-9 16,1 1-5-16,-1 1-7 0,1-2-11 16,-2 0-40-16,-2 0-68 0,2 1-96 15,-1-2-227-15</inkml:trace>
  <inkml:trace contextRef="#ctx0" brushRef="#br0" timeOffset="149151.2979">5207 10027 568 0,'-1'-5'136'0,"0"3"4"0,-2 2-87 0,1 1-16 16,-1 3-7-16,0 2-6 0,-1 2-5 15,-1 3-5-15,-1 3-4 16,-1 2-2-16,-2 3-2 0,-1 1-1 0,0 1-2 15,-2 0-1-15,0 2-1 0,0-1 0 16,1 0 0-16,1 0-1 0,-1 0 0 16,0-1-2-16,3 0-5 0,1-4-6 15,1-4-6-15,1 0-7 0,1-3-13 16,2-6-111-16,1-1-114 0,1-2-273 16</inkml:trace>
  <inkml:trace contextRef="#ctx0" brushRef="#br0" timeOffset="149753.7361">5217 10152 568 0,'0'-4'134'0,"-1"0"2"16,1-1-86-16,1 0-20 0,1 0-6 15,3 0-4-15,1 1-3 0,1-1-3 0,0 3-3 16,1 0 0-16,1-1-2 0,1 3-1 15,-3 0-2-15,-1 1-2 0,0 2 0 16,-1 0-1-16,-2 1-2 0,-2 1 1 16,-2 0-1-16,-2 1 0 0,0 1 0 15,-2 1 0-15,-1 0 0 0,-2 1 0 16,1-1-1-16,1 1 1 0,1 0-1 0,1-2 0 16,3 0 1-16,1-1-1 15,1 1 0-15,3 0 0 0,0-1 0 16,2 1 1-16,0-2-1 0,0 3 0 0,1-3 0 15,1 1 0-15,0-3 0 0,0 2 0 16,-1-1 0-16,0 0 0 0,-1-1 0 16,-1 1 0-16,0 0 1 0,-1-1-1 15,-2 1 0-15,0 0 0 0,-1-1 0 16,0 1 0-16,-1 1 0 0,-1 0 0 16,0 1-1-16,-1 2 1 0,0 1 0 15,-1 2 0-15,0-1-1 0,-3 0 1 0,0 1 0 16,-3-2 0-16,0 1 0 0,0 0 0 15,-2-3 0-15,0 3 0 0,-1-2-1 16,1-1-4-16,2-1-6 0,-1-2-6 16,1-3-6-16,2-1-6 0,1-4 16 15,1-1-138-15,0-3-110 0,3-4-287 16</inkml:trace>
  <inkml:trace contextRef="#ctx0" brushRef="#br0" timeOffset="150441.3889">4943 9672 345 0,'-4'1'102'15,"-1"-1"5"-15,0 1-35 0,1-1-14 16,0-1-11-16,1 1-10 0,1 0-10 0,-2-1-7 15,1 0-2-15,2 0-2 0,0-1-3 16,0 0 0-16,1 1-2 0,-1-1-1 16,2 2 0-16,0-1-2 0,0 2-1 15,2-1 0-15,-1 3-2 0,2-1-1 16,0 1 0-16,2 0 0 0,1 1-1 16,0 1-1-16,2 0 0 0,1 0 0 15,1 0-1-15,0 0 0 0,-1-2-1 0,2 1 1 16,3-2 0-16,0 0-1 0,3 0 0 15,-1-2 1-15,5 0 0 0,1 0-1 16,0 0 1-16,-2 0-1 0,-1 1 1 16,1-1-1-16,-2 3 1 0,-2-1-1 15,-1 1 0-15,0 0 0 0,-1 2 0 16,-2-1 0-16,0 0-1 0,-4-3-2 16,1 1-3-16,-4-1-4 0,-3-4-4 15,-1 0-7-15,1 1-9 0,-3-2-54 16,0-1-51-16,-4-1-91 0,-1-1-206 0</inkml:trace>
  <inkml:trace contextRef="#ctx0" brushRef="#br0" timeOffset="151090.6164">5213 9612 305 0,'-5'-2'72'0,"-1"-1"1"0,0 2-45 0,0 0-7 16,-1 1-4-16,-2 0-1 0,0 1 0 16,1 0 1-16,-2 0 0 0,2 2 0 15,-1-1 0-15,0-2 0 0,2 4 0 16,0-4 1-16,-1 0 1 0,1 0 0 16,0-1 1-16,1-1 0 0,-1 2 0 15,0-1-1-15,1 1 0 0,0-1 0 16,0 1 0-16,-2 1-1 0,1-1 1 0,1 0-1 15,1 0-1-15,0 0-1 0,0 0-1 16,1 0 0-16,2 0-3 0,-2 0-1 16,2 1-1-16,-1 1-1 0,2-2-2 15,-1 1 0-15,1 0-1 0,1 2 0 16,-2-3 0-16,1 1-1 0,1-1 0 16,0 1-1-16,0 0 0 0,0-1-1 15,0 1-1-15,1 1-1 0,-1-1 0 16,2 0 1-16,0 2-1 0,-1-1 0 15,3 0 0-15,-2 1 1 0,3 1-1 0,0-2 1 16,3 2-1-16,-1-2 0 0,3 1 0 16,-1 0 0-16,4 1-1 0,0 0 1 15,1 1-1-15,0-1 1 0,2 0-1 16,3 0 0-16,-2-1 1 0,2-1-1 16,2-1 1-16,1-2-1 0,0-1-1 15,2 1 0-15,-2-2-2 0,0 0-4 0,-1-1-6 16,-3 1-6-16,-1 0-6 0,-2 1-8 15,-3-2 19-15,-5 3-137 0,-1 1-112 16,-3 0-283-16</inkml:trace>
  <inkml:trace contextRef="#ctx0" brushRef="#br0" timeOffset="151842.5563">5412 9570 476 0,'-4'-5'122'0,"-1"1"5"16,0 0-60-16,2 0-20 0,-1 0-8 16,0 2-7-16,3 0-6 0,-1 0-5 15,0 1-4-15,1 1-3 0,1-1-4 16,1 1-1-16,1 0-1 0,-1 2 0 16,2 1-1-16,2 0-1 0,0 1 0 15,1 4 0-15,0-1-2 0,2 1-1 16,-1 1-1-16,1 0 0 0,-1 0-1 15,0-1-1-15,2 0 1 0,-3 0-1 0,1-1 0 16,-1-1 1-16,1 0-1 0,-4-2 0 16,1 1 0-16,-2-3 0 0,-2 1 1 15,0 0-1-15,-2 0 1 0,-1-1-1 16,0 1 1-16,-2-1-1 0,-1 2 0 16,0 2 1-16,-2 0-1 0,3 3 0 15,-2-1 0-15,1 2-1 0,1 0-5 0,1 1-7 16,2-3-4-16,1 0-6 0,-1-1-10 15,2-1 5-15,2-2-123 0,-1 0-108 16,1-3-275-16</inkml:trace>
  <inkml:trace contextRef="#ctx0" brushRef="#br0" timeOffset="152464.8786">5524 9363 455 0,'2'-7'130'0,"-4"0"5"0,1 0-17 16,1 3-62-16,-1 0-14 0,0 5-8 15,2 0-4-15,0 4-5 0,0 3-3 16,2 1-4-16,-1 4-4 0,1 1-2 16,3 1-1-16,-2 2-3 0,-1-1-2 0,2 1-2 15,0-2-1-15,0-3-2 0,1-1 0 16,-1-2 0-16,-1-4-1 0,1-2 1 16,-1 0 0-16,3-3 1 0,-1-3 0 15,1 0 1-15,0-6-1 0,3-3 1 16,1-3 0-16,1-4-1 0,1-1 0 15,0-1-1-15,-1-1 0 0,-1 4 0 0,0 2 0 16,-3 4-1-16,-2 2 0 0,-1 5 1 16,-1 2-1-16,-2 7 1 0,0 1 0 15,1 4 0-15,-1 2 0 0,1 1 0 16,-1 4 0-16,2 0 0 16,0 0-1-16,2 0 0 0,1-2 1 0,2 2-1 15,2-4 0-15,2-1-1 0,2-2-1 16,2-4-6-16,3-1-8 0,-3-6-12 15,2-1-11-15,2-2 36 0,-1-3-163 16,-1-1-125-16,0-6-314 0</inkml:trace>
  <inkml:trace contextRef="#ctx0" brushRef="#br0" timeOffset="153924.9659">446 8387 371 0,'0'-10'104'0,"0"3"5"0,-1 0-47 0,-1-1-10 15,4 2-3-15,-2 2-8 0,1-1-8 16,-1 3-5-16,0-3-3 0,0 4-2 16,1 0-4-16,-5 3-4 0,4 3-3 15,0 2-3-15,-1 6-2 0,1 3-2 16,-1 6 0-16,0 5 0 0,2 1 1 15,-2 4 0-15,0 1-1 0,-6-5 1 16,6 2-1-16,0-1 0 0,1-6-2 16,1-3 1-16,-1-3-2 0,1-4 0 0,6 1 0 15,-5-8 0-15,-1-1-1 0,0-4 0 16,-1-2 0-16,0-2 0 0,2-2 1 16,-1-2-1-16,1-4 0 0,3-3 0 15,3-1 0-15,0-3 0 0,2 0 0 16,0 1-1-16,1 1 0 0,-1 4 0 15,-1 3 0-15,-1 4-1 0,-1 3 1 16,-1 4-1-16,-1 4 1 0,0 4-1 16,-1 2 1-16,-1 3 0 0,0 2 0 0,0 0 0 15,1 1 1-15,0-1-1 0,-1 0 0 16,2-1-1-16,2-3-5 0,-1-1-6 16,0-2-6-16,0-2-9 0,1-2 0 15,-2-4-120-15,-1-2-113 0,1-4-273 16</inkml:trace>
  <inkml:trace contextRef="#ctx0" brushRef="#br0" timeOffset="154298.2169">685 8445 510 0,'-3'-3'116'0,"1"2"2"0,-1 1-83 16,2-1-12-16,0 2-4 0,1 1 0 16,-1 2-1-16,1 2-2 0,1 2 0 0,-1 1 0 15,1 4 0-15,2 0-1 0,-1 2-2 16,1 2-1-16,-1-1-2 0,0 2-2 16,0 1-3-16,-1 0-1 0,0 1-1 15,-1-1-1-15,0 0 0 0,3-1 0 16,-2-1 0-16,1-1 0 0,2-4 0 15,0 1 0-15,0-4 0 0,3 0-1 16,-3-4 0-16,4-3-1 0,-1 0 0 16,2-2 1-16,1-3-1 0,-1 0 1 15,2-4-1-15,-1-2-1 0,1-1-3 0,0-1-6 16,-1-1-4-16,-1-2-6 0,0 1-6 16,-4-1-9-16,0 2-34 0,-2 1-71 15,-3-1-94-15,-3-1-224 0</inkml:trace>
  <inkml:trace contextRef="#ctx0" brushRef="#br0" timeOffset="154478.7325">731 8483 522 0,'-5'-3'120'0,"0"1"1"0,3-1-78 16,0 1-22-16,0 1-7 0,2-2-4 15,2-1-3-15,0 0-3 0,2-1-1 16,1 0-1-16,2-3-1 0,0 1-1 15,2-2 1-15,2 2-2 0,0 0-5 16,1-1-2-16,-2 2-116 0,1 3-105 16,-2-1-271-16</inkml:trace>
  <inkml:trace contextRef="#ctx0" brushRef="#br0" timeOffset="161484.3433">944 8555 466 0,'0'-3'118'16,"-1"1"4"-16,1-2-60 0,0 1-17 16,-1-4-7-16,1 4-4 0,0-1-2 15,1 4-6-15,-1-2-2 0,0 0-2 16,0 2-1-16,1 0 1 0,1 3-1 15,-2 2-1-15,0 0 0 0,2 5 0 0,-1 1 0 16,-1 0-2-16,2 3-4 0,0 2-2 16,-1 0-1-16,2-2-2 0,-2-1-1 15,0-1-2-15,3-1-1 0,-3-3 0 16,0-3-2-16,0-2 0 0,1 0 1 16,-1-3 1-16,0-4 0 0,0-1 1 15,3-2 0-15,0-4 0 0,-1-3 0 16,2-3-1-16,1-2-1 0,-1-2-1 15,1-3 0-15,-1 1-1 0,1 1-1 0,1 1 1 16,0 2-2-16,-1 4 1 0,1 3-1 16,0 3 0-16,-3 5 1 0,3 6-1 15,-4 0 1-15,1 6 0 0,-2 1 0 16,2 4 1-16,1 0-1 0,-1 3 0 16,1 0 0-16,-2 0-1 0,2-1 0 15,0 0 0-15,-1 0-1 0,1 1-2 16,-2-1-4-16,0-1-6 0,-1-1-10 15,1-1-10-15,-1-2-13 0,2-2-7 16,-2-2-9-16,2-1 20 0,-2-2-131 0,1-1-109 16,-2-1-274-16</inkml:trace>
  <inkml:trace contextRef="#ctx0" brushRef="#br0" timeOffset="162020.3273">1063 8354 627 0,'-8'-7'149'16,"-1"2"6"-16,3 0-101 0,4 2-13 15,3 2-3-15,1 1-4 0,6 1-5 0,4 1-5 16,5-1-4-16,1-1-3 0,2 1-2 16,2-1-4-16,2 0-4 0,3-2-2 15,-1-1-2-15,-1 1-2 0,-1-2 0 16,-1-1 0-16,-2 1-1 0,-4 0 1 16,-2 1-1-16,-4 2 1 0,-2 1-1 15,-4 2 2-15,-3 4-1 0,-1 3 1 16,-3 2 0-16,-1 3-1 0,-2 1 1 15,-1 3-1-15,0 2-1 0,1 0 1 16,-1 2-1-16,1 1 0 0,2-1 0 16,-1 0 0-16,1 2 1 0,1-2-1 15,0-1 0-15,2-1 0 0,1 0 0 0,1-3 0 16,1 2 0-16,-1-1 0 0,-1-2 0 16,2-1 0-16,-1-3 1 0,-2 0-1 15,-1 0 0-15,0-3 0 0,-3-4 1 16,0 0-1-16,-2 0 0 0,-3-1 1 15,-2 0-1-15,-2-1 1 0,-1-2-1 16,0-1-1-16,-1 0-1 0,2 0-4 16,1-3-5-16,2 5-9 0,0-2-10 0,2 2-11 15,0 2-10-15,2-1 91 0,1 2-213 16,0 3-131-16,3-3-347 16</inkml:trace>
  <inkml:trace contextRef="#ctx0" brushRef="#br0" timeOffset="197053.4499">6915 8805 545 0,'-3'-8'132'0,"2"3"6"15,-1 2-81-15,-1 2-15 0,2 1-8 16,-2 3-5-16,1 6-6 0,1 4-3 16,-2 4-4-16,3 9-3 0,-2 1-1 0,-2 6-1 15,3 0-1-15,-1 2-3 0,-1-1-1 16,1 0-2-16,-2-6-1 0,1 1 0 16,3-6-1-16,-2-6-1 0,2-2 0 15,0-6 0-15,1-2-1 0,2-5 1 16,0-1 0-16,0-4 0 0,1-4 0 15,-2-2 0-15,-1-5 0 0,-1-2 0 16,-1-3 0-16,-3-5 0 0,-1-1 0 16,-1-4 0-16,-1-2 0 0,-3-2-1 15,0-2 1-15,-1 0 0 0,0 3 0 16,1 2 3-16,1 6 4 0,1 6 4 0,2 4 3 16,3 4 2-16,0 5 1 0,2 2 0 15,3 3-2-15,2 1-2 0,3 1-4 16,3 1-2-16,4 1-1 0,0-1-1 15,5 1-1-15,0 0-1 0,2-2 0 16,0 0-2-16,0 1 0 0,1-2-1 16,-1-1 0-16,-3-1-1 0,-1 1 1 15,3-3-3-15,-4 1-2 0,-3 1-6 16,-1-2-7-16,-2 3-11 0,0 0-12 0,-3 2-10 16,-2 0-6-16,-4 2-13 0,1 1-107 15,-5 1-114-15,-4 1-265 0</inkml:trace>
  <inkml:trace contextRef="#ctx0" brushRef="#br0" timeOffset="197289.8037">6874 9029 632 0,'-5'0'150'16,"2"-1"3"-16,0 1-103 0,3-2-12 15,1 2-5-15,4 0-5 0,0 0-7 16,4 2-4-16,-1-2-3 0,5 0-3 16,-2 0-2-16,2 0-3 0,1-2-2 15,0 2-4-15,-1-2-7 0,0 0-9 0,-1 0-12 16,1 0-11-16,-1 1-15 16,-1 1-113-16,0-2-121 0,0 1-278 0</inkml:trace>
  <inkml:trace contextRef="#ctx0" brushRef="#br0" timeOffset="197533.1587">7254 8875 571 0,'-2'-2'163'15,"-2"6"3"-15,-1 2-12 0,1 3-99 16,1 3-13-16,1 3-9 0,1 2-9 15,2 4-6-15,-1-3-1 0,2 0-4 16,-2 2-3-16,1-3-3 0,-1-1-2 16,1 0-1-16,-3-4-5 0,3 2-7 15,-1-1-13-15,2 1-13 0,0-3-18 0,-1-3-16 16,0 1-115-16,0-3-129 16,2 1-290-16</inkml:trace>
  <inkml:trace contextRef="#ctx0" brushRef="#br0" timeOffset="197778.5093">7410 8873 629 0,'0'3'142'0,"-2"2"3"0,2 4-105 0,0 4-14 16,-1 3-5-16,1 3-2 0,0 2-5 15,-1-1-4-15,2 3-2 0,2-1-2 16,-2-1-2-16,1 0 0 0,1-2-1 16,-1 0-2-16,3 0-3 0,-4-4-10 15,-1-2-11-15,-2-2-16 0,1-2-114 0,-1-3-122 16,0-2-292-16</inkml:trace>
  <inkml:trace contextRef="#ctx0" brushRef="#br0" timeOffset="198187.5925">7373 8941 665 0,'-1'-19'167'0,"2"2"4"16,-1-2-97-16,2 0-19 0,-2 2-9 16,6-1-10-16,3 3-11 0,2 3-7 15,0 1-6-15,1 1-2 0,1 1-4 16,5 6-1-16,-5 0-2 0,0 4 1 15,-1 1-2-15,1 3 1 0,-2 4-1 16,-1 4-1-16,-1-1-1 0,-2 3 1 16,-1-1-1-16,-2 3 1 0,-3-1-1 15,-1 0 0-15,-1-1 0 0,-2 1 0 0,-1 0-2 16,-3 1-1-16,-1-1 0 0,-1-3-2 16,1 1 1-16,-2-3 0 0,1-1 1 15,1-5 0-15,-1-2 2 0,3 0 1 16,2-5 0-16,1 1 0 0,0 0 0 15,2-1 1-15,2 2-1 0,0-2 1 16,3 2-1-16,1 3 0 0,1-1 1 16,2 2-1-16,0 2 0 0,1-1 0 15,-2 1 0-15,2 1 0 0,-1 1 0 0,1 0 0 16,1 0-2-16,-2-1-3 0,3 2-6 16,0-3-11-16,1 1-13 0,1 0-15 15,1 1-16-15,-1-2-116 0,-1 0-126 16,-1 3-292-16</inkml:trace>
  <inkml:trace contextRef="#ctx0" brushRef="#br0" timeOffset="198591.6254">8266 8993 548 0,'0'-12'134'0,"-1"2"9"15,-1 3-84-15,1 2-8 0,1 4-4 16,0 2-2-16,1 6-6 0,-1 2-6 0,3 2-7 16,-1 3-6-16,1 3-5 0,-1 0-3 15,2 2-4-15,-1-1-4 0,2 0-6 16,0-1-13-16,1-1-15 0,2 0-14 15,-1-3-41-15,4-3-85 0,1-2-119 16,3-2-259-16</inkml:trace>
  <inkml:trace contextRef="#ctx0" brushRef="#br0" timeOffset="198837.696">8529 8982 637 0,'-10'2'164'0,"-2"0"5"16,-1 3-88-16,-3 2-26 0,-4 2-10 15,2-1-8-15,-2 2-10 0,-1 1-9 16,2 2-3-16,-2-2-3 0,4 1-2 16,3 1-1-16,4 1-2 0,4 0-2 15,5-1-2-15,2-1-6 0,8 1-7 16,2-3-14-16,2 0-13 0,1-1-13 15,4-5-13-15,3 1 57 0,1-2-175 0,-2-2-124 16,1 0-309-16</inkml:trace>
  <inkml:trace contextRef="#ctx0" brushRef="#br0" timeOffset="199408.1598">8777 9036 571 0,'-3'-5'145'15,"-1"2"5"-15,-2 3-73 0,0-2-25 16,-1 1-4-16,-7 1-4 0,2 3-7 0,0 0-7 16,-5 1-5-16,0 2-5 0,-3 3-5 15,-1 1-4-15,5 1-3 0,-2 2-2 16,1-1-2-16,4 3-1 0,5-2-1 15,3 0-1-15,5-2 0 0,4-1-1 16,2-2-1-16,4-2-2 0,2-1-4 16,3-1-4-16,2-3-3 0,4-2-1 15,1-3-1-15,1-2 1 0,-1-1 2 16,-1-4 4-16,-2-3 3 0,-2 1 3 16,-2-1 3-16,-3 1 3 0,-2 2 3 0,-2 1 2 15,-4 3 3-15,0 0 3 0,-1 4 0 16,-3 2 0-16,-2 1-2 0,0 2-2 15,-1 2-3-15,1 2-3 0,0 1-2 16,2 4-1-16,0 0 0 0,1 0-1 16,2 1 0-16,5-1-1 0,2-1-1 15,2-1 0-15,4-4 0 0,2-3-2 16,2-2 1-16,1-5-1 0,1-2 1 0,-2-4 0 16,0-3 1-16,-4-1 1 0,-1-4 0 15,-4 1 1-15,-3-2 0 0,0 2 2 16,-3 1 2-16,-3 1 1 0,0 1 3 15,0 5 3-15,-1 2 4 0,-1 3 0 16,0 4 0-16,-1 3-2 0,1 5-1 16,0 3-2-16,0 2-4 0,0 1-3 15,1 1-3-15,0 2-7 0,2 0-9 16,-1-1-17-16,3 0-19 0,1-2-15 16,1 1-124-16,2-2-137 0,1 0-312 0</inkml:trace>
  <inkml:trace contextRef="#ctx0" brushRef="#br0" timeOffset="200043.3838">9846 8963 554 0,'-9'-8'139'0,"-3"4"7"16,-1 0-77-16,-2 5-13 0,0 0-1 15,-2 5-5-15,0 3-5 0,1 2-5 16,1 2-7-16,2 3-6 0,3 0-7 0,3 3-6 15,3-2-5-15,4-1-3 0,2 0-3 16,3-2-1-16,4 0-2 0,2-3 1 16,0-3-2-16,4-1 0 0,-2-4-1 15,2-3-1-15,1-2-1 0,-4-6 1 16,3 1-1-16,-2-4 1 0,-1-1 1 16,1-3 1-16,-2-2 1 0,-1 0 0 15,-2-2 2-15,-3 1 2 0,-1 0 1 16,-3 1 4-16,-1 2 4 0,-3 3 3 0,0 4 2 15,-1 6 1-15,-1 1-1 0,-1 4-2 16,2 6-3-16,0 3-3 0,0 3-4 16,3 3-3-16,-1 1-2 0,2 0-2 15,3 3-4-15,2-2-10 0,2-3-11 16,3 0-17-16,1-3-16 0,4-2-13 16,1-1 69-16,-4-6-191 0,5 0-131 0,1 0-329 15</inkml:trace>
  <inkml:trace contextRef="#ctx0" brushRef="#br0" timeOffset="200436.8785">10026 8941 637 0,'-1'-4'147'15,"-2"2"1"-15,5 0-106 0,0 1-13 16,3 1-6-16,1-1-7 0,1 2-7 16,4-1-5-16,4 0-2 0,3-1-3 15,3 2-6-15,1-1-5 0,3 0-6 16,1-2-5-16,-2-1-5 0,-2 2-4 16,-4-1-3-16,-2-3 0 0,-3 0 5 15,-5 0 4-15,-4 1 8 0,-2 1 12 0,-3-1 12 16,-1 1 13-16,-2 1 12 0,0 2 8 15,-1 2 7-15,-2 1 6 0,0 2 0 16,-2 3-1-16,-1 2-6 0,1 2-4 16,0 3-4-16,0 1-5 0,3 0-8 15,1 1-6-15,3 0-6 16,2 0-2-16,0-2-3 0,2 0-6 0,3 1-9 16,1-3-9-16,3 2-16 0,0-4-15 15,0 0-12-15,2-1 36 0,0-3-161 16,0-2-127-16,2-1-309 0</inkml:trace>
  <inkml:trace contextRef="#ctx0" brushRef="#br0" timeOffset="200635.8653">10474 8970 596 0,'-2'-2'168'0,"-2"4"3"0,2 2-34 16,-1 2-84-16,1 2-14 15,-1 2-11-15,1 3-14 0,1 0-10 0,-2-1-13 16,2 3-12-16,1 0-13 0,0-1-15 16,0 1-35-16,2-3-90 0,1 1-117 15,6 0-256-15</inkml:trace>
  <inkml:trace contextRef="#ctx0" brushRef="#br0" timeOffset="201542.1297">10047 9030 533 0,'0'-7'141'0,"-1"1"8"15,1 1-48-15,0 1-46 0,1 2-9 0,-1 0-3 16,2 5-6-16,-1-1-7 0,1 4-6 16,0 2-7-16,1 3-4 0,-1 2-4 15,-1 3-3-15,2 1-5 0,-2 2-10 16,0 0-12-16,0 1-16 0,1-4-17 16,-1-1-119-16,1-2-130 0,3 2-304 15</inkml:trace>
  <inkml:trace contextRef="#ctx0" brushRef="#br0" timeOffset="202090.7261">10785 8976 566 0,'0'-3'133'16,"-2"-1"2"-16,-2-1-91 0,1 1-12 15,-3 2-3-15,-2-1-6 0,0 1-4 16,-3 1-3-16,-4-2-2 0,-1 3-2 16,-1 3-1-16,-3 0-1 0,1 4 2 0,0 0 0 15,2 4 1-15,5 2 1 0,2 3 0 16,1 0-2-16,5 0-1 0,2 0-2 16,2-1-4-16,2-2-2 0,4 2-2 15,1-5-1-15,3-2 0 0,1-3 0 16,5-2-1-16,1-3 1 0,0-3-1 15,0-3 1-15,0-1-1 0,1-2 1 0,-3-1 1 16,-4-3 2-16,-1-1 3 0,-1 0 4 16,-4 1 4-16,-2 1 2 0,-1 1 3 15,-2 1 1-15,-2 6-1 0,-1 0-3 16,0 4-3-16,-3 2-3 0,-1 3-3 16,1 3-2-16,1 0-3 0,1 2-1 15,2 2-4-15,2 2-6 0,3-1-8 16,5 1-16-16,-2-1-15 0,4-1-14 15,-1-1 96-15,2-2-218 0,-1-2-135 16,2-1-348-16</inkml:trace>
  <inkml:trace contextRef="#ctx0" brushRef="#br0" timeOffset="202480.2265">10819 8965 670 0,'-4'-1'153'15,"1"3"3"-15,3-2-109 0,3 0-12 16,1 0-5-16,2 2-6 0,2 0-8 16,4-1-2-16,3 2-3 0,2-2-4 15,4 1-3-15,0 0-2 0,1-2-2 16,1-3-3-16,-1 1-4 0,-1-3-5 15,0 1-4-15,-1-2-4 0,-4 0-3 0,-2 1-1 16,-2 0 1-16,-4 1 4 0,-3 1 5 16,-3 2 3-16,-4 1 6 0,-2 1 3 15,-2 2 6-15,-3 2 4 0,0 3 3 16,-1 0 1-16,0 5 2 0,0-1 1 16,0 1 0-16,3 1-3 0,0 0-2 15,1 0-3-15,2-1-2 0,3 1-2 16,1-3-5-16,2 0-7 0,3-2-10 15,2-1-9-15,2-3-8 0,1 0-13 0,2-3-40 16,1-2-65-16,3 0-98 16,1-2-215-16</inkml:trace>
  <inkml:trace contextRef="#ctx0" brushRef="#br0" timeOffset="202726.3913">11236 9053 581 0,'-6'-1'151'16,"-6"0"9"-16,0 1-74 0,1 0-26 0,0 2-7 15,1 1-7-15,6 3-12 16,-3-1-8-16,8 2-8 0,0 1-7 16,3-1-4-16,6 0-3 0,1-1-2 0,2 1-1 15,4-5 0-15,0-1 0 0,1-1-1 16,-1-1 0-16,-4-4 0 0,-2 0 1 16,-1-3-1-16,-4 0 1 0,-2-2 0 15,-2 1 1-15,-3-1-1 0,-4 0 1 16,-2-1-1-16,-7 0-2 0,0-1-9 15,-8-3-14-15,-5 0-20 0,-3-1-16 16,-2-2-119-16,2 0-134 0,2-2-306 0</inkml:trace>
  <inkml:trace contextRef="#ctx0" brushRef="#br0" timeOffset="202864.4958">11086 8556 666 0,'6'4'149'0,"-3"2"1"0,3 4-112 0,2 2-17 15,2 3-8-15,-3 1-17 0,0 1-18 16,2 2-127-16,-3 2-125 0,0 2-313 16</inkml:trace>
  <inkml:trace contextRef="#ctx0" brushRef="#br0" timeOffset="203034.4773">11498 9138 720 0,'3'1'197'0,"-1"0"8"0,-1-1-90 0,1 0-37 16,-2 0-14-16,0 0-20 0,0-1-22 15,-2 0-20-15,0-2-21 0,-2 0-27 16,-1-1-27-16,-1 0-136 0,-2 6-157 16,-6 3-367-16</inkml:trace>
  <inkml:trace contextRef="#ctx0" brushRef="#br0" timeOffset="216314.2142">1734 11410 164 0,'-1'-2'42'16,"4"0"0"-16,-7 1-18 0,4 1-14 16,0 3-4-16,-1-2-1 0,2 0-4 0,-1 2-6 15,1-1-12-15,3 1-26 0,-2 0-32 16,0-2-78-16</inkml:trace>
  <inkml:trace contextRef="#ctx0" brushRef="#br0" timeOffset="216653.3972">1725 11389 165 0,'-4'-2'46'0,"0"1"1"16,1-2-5-16,0 1-26 0,1-1-3 15,1 1-2-15,-1 1 0 0,2-1-3 16,0 1-2-16,0 0-1 0,0 0-1 0,2 1-1 15,-2-1-1-15,1-1-1 16,0 2 0-16,-1 0 0 0,1 0 0 0,0-1-2 16,1 1 0-16,-1 0-4 0,-1 0-2 15,1 0-3-15,-1 1-4 0,1 1-9 16,-1-1-20-16,0 0-9 0,0 1-31 16,0 1-60-16</inkml:trace>
  <inkml:trace contextRef="#ctx0" brushRef="#br0" timeOffset="217715.077">1760 11392 192 0,'1'0'49'0,"1"1"4"16,-2 0-27-16,1-1-5 0,-2 0-2 16,-1 0-2-16,2 0-4 0,-2 0-3 0,0-1-4 15,-1 1-4-15,-1 0-2 0,2 0-2 16,-2 0-3-16,2 0-5 0,-1 0-12 15,2 1-35-15,0-1-1 0,0 0-36 16,-1 0-65-16</inkml:trace>
  <inkml:trace contextRef="#ctx0" brushRef="#br0" timeOffset="218180.4828">1753 11422 360 0,'-4'-4'94'0,"-1"-3"5"15,-2 1-48-15,1-1-12 0,-3 1-6 16,1-3-2-16,-2 1-3 0,-1-3-3 16,0 0-2-16,-1-2 0 0,1-1 0 15,1-2-1-15,0-3-1 0,1 2-2 0,2 2-1 16,1 1-2-16,1 2-1 0,1-1-2 15,1 5 0-15,0 2-2 0,2 2-2 16,2 0-1-16,0 3-2 0,3 1 0 16,0 2-1-16,3 2-1 0,2 1 0 15,3 4-1-15,0 0 0 0,2 5-1 16,2-1-1-16,1 3 0 0,2 1 0 16,2 3 0-16,-1 0-1 0,2-3 0 15,-1 0 0-15,-1 1 1 0,0 2-1 16,-3-2 1-16,-1-1-1 0,0-1 1 15,-1 2 0-15,-2-4-1 0,1 0 0 16,-4-2 0-16,-2-1 0 0,-2-2 0 16,0-1-1-16,-1-1-2 0,-2 0-1 0,-2-1-2 15,1-1-3-15,0-1-3 0,-1 0-1 16,-1-1-2-16,0-1-1 0,0 1-1 16,0-2-1-16,0-1-5 0,-1 0-5 15,1 0-24-15,-2-1-80 0,1-1-95 16,-1-3-231-16</inkml:trace>
  <inkml:trace contextRef="#ctx0" brushRef="#br0" timeOffset="218480.4481">2134 11226 514 0,'7'-11'127'16,"-3"3"6"-16,-2 0-63 0,0 5-28 15,-1-2-6-15,-1 5-4 0,-1 4-5 16,-2 2-4-16,1 5-3 0,-1 3-4 0,-3 6-3 16,-3 5-1-16,0 1-1 15,-2 6-2-15,0 5 0 0,-2 1-1 0,-1 4-2 16,-1 2-2-16,-2 0-1 0,-3-4 0 16,6 6-1-16,-4-5-1 0,4-2 0 15,0-2-1-15,4-4 0 0,3-3 1 16,6-2-1-16,-4-7-3 0,2-4-5 15,2-5-6-15,2-1-9 0,2-6-9 0,3-1-6 16,0-4-12-16,2-4-107 0,-1-2-110 16,3-4-263-16</inkml:trace>
  <inkml:trace contextRef="#ctx0" brushRef="#br0" timeOffset="218991.0821">2555 11331 466 0,'3'-5'116'0,"-3"-1"3"0,-2 1-64 16,-1 1-17-16,-1 0-6 0,-5 3-2 0,2 1-4 15,-4 2 0-15,0 6-1 16,0 3 2-16,0 1-1 0,-2 3 0 0,0 4-2 16,0 6-3-16,1 2-3 0,-1 1-3 15,1 1-3-15,1 3-3 0,1 0-2 16,4 0-2-16,1-3 0 0,3-3-1 16,2 0-1-16,1 0-1 0,3-3 0 15,2-1-1-15,1-3 0 0,2-1-1 16,1-2 1-16,2-2-1 0,0-4 0 15,0-1-3-15,1-3-5 0,-1-1-7 16,1-3-10-16,1-2-8 0,-1-2-10 0,2-1 21 16,1 0-138-16,0-6-114 0,1 2-284 15</inkml:trace>
  <inkml:trace contextRef="#ctx0" brushRef="#br0" timeOffset="219505.2211">2836 11492 606 0,'-14'-6'137'0,"3"4"4"16,0-3-97-16,3 1-15 0,3 0-2 15,0 2-2-15,2 0-3 0,2 0-5 16,4 0-3-16,0 2-3 0,3-1-3 0,3 1-3 15,2 1-1-15,1-1-1 16,3 1 0-16,0-1 0 0,-1 0 0 0,3 0-2 16,1-1 0-16,-2-2 0 0,-2 2 0 15,0-3 0-15,-1 3-1 0,-2 0 1 16,-2 1-1-16,-3 0 0 0,-2 0 1 16,-2 1-1-16,-1 3 1 0,-2 0 0 15,0 1 0-15,-2 1 0 0,0 3 0 16,-2 1-1-16,-3 4 1 0,-1 2-1 15,-2 2 1-15,-4 2-1 0,-1 0 0 16,-1 1 0-16,-3 1 0 0,2-1 0 16,1-1 0-16,0-2 0 0,2-2 0 15,3 0 0-15,2-3 1 0,2 0-1 16,5-5 1-16,2 1 0 0,3-3 0 0,2-1 0 16,3-3 0-16,2-2 0 0,4 2 0 15,-1-1-1-15,2-1 1 0,1-1 0 16,-1-2-1-16,2 2 1 0,0 0-1 15,-1-2 0-15,2-2 1 0,-2 2-2 0,-3-4-4 16,1 4-4-16,2-2-6 0,-3 0-8 16,-1 1-9-16,0 3-10 0,2 0-1 15,-1 2-113-15,-2-2-111 0,-3 1-267 16</inkml:trace>
  <inkml:trace contextRef="#ctx0" brushRef="#br0" timeOffset="219862.7781">3130 11262 549 0,'-3'-7'128'0,"2"0"4"16,2 3-88-16,2 1-15 0,2 4-5 15,1 3-4-15,1 2-4 0,3 4-3 16,1 2-1-16,2 4 0 0,2 4 0 16,2-1-1-16,2 2 0 0,1 4-1 0,2 2-1 15,-1 2-2-15,0 2 0 0,-1-1-3 16,-3 3-1-16,-2 2-1 0,-6 0-1 16,-1-1 1-16,-5 2-1 0,-3-1 0 15,-3 0 0-15,-2-1-1 0,-3-2-1 16,1-1-4-16,-1-5-2 0,-1-1-6 15,2-2-5-15,-1-4-5 0,2-5-5 16,2-1-9-16,1-4 5 0,2-3-112 16,-2-3-102-16,2-4-260 0</inkml:trace>
  <inkml:trace contextRef="#ctx0" brushRef="#br0" timeOffset="220941.0673">3919 11622 576 0,'-4'-2'147'0,"-1"-2"6"16,0 1-77-16,4 2-29 0,0-1-10 16,2 1-8-16,0-1-8 0,3 2-9 15,2 0-4-15,0 0-3 0,3 0 0 16,2 0-1-16,0 0-2 0,0 0-1 16,0 0-7-16,0 0-6 0,1 2-11 15,0-1-8-15,-1 1-11 0,-1 1-46 16,-1 0-72-16,-3 2-104 0,-1 3-232 15</inkml:trace>
  <inkml:trace contextRef="#ctx0" brushRef="#br0" timeOffset="221152.1744">3879 11768 599 0,'-3'1'141'0,"-3"-2"0"15,3 1-92-15,2 0-20 0,2 0-9 16,2 0-4-16,0-1-6 0,3 2-4 16,0-1-1-16,3 1 0 0,1 0-2 15,1 1-3-15,1-2-6 0,3 0-10 16,-2 0-9-16,2 0-26 0,0 0-96 0,1-2-111 16,2 2-262-16</inkml:trace>
  <inkml:trace contextRef="#ctx0" brushRef="#br0" timeOffset="221533.6591">4641 11311 514 0,'-1'-23'122'0,"-1"-2"4"15,0 3-75-15,1 4-10 16,-1 4-1-16,0 4-4 0,1 6-2 0,1 4-4 15,-3 4-4-15,1 5-6 0,0 3-6 16,1 5-5-16,-1 2-4 0,2 3-1 16,0 2-3-16,3 0-7 0,-2 1-8 15,3 1-8-15,1 1-9 0,0 0-12 0,-1 0-111 16,0-1-113-16,-1-1-268 16</inkml:trace>
  <inkml:trace contextRef="#ctx0" brushRef="#br0" timeOffset="221942.5746">4499 11677 587 0,'-1'0'140'16,"0"-1"4"-16,1 1-93 0,0-1-15 15,1 0-5-15,0-1-5 0,3 1-6 16,1 0-5-16,3 0-1 0,2-1-2 16,4 1-2-16,1 1-1 0,5 1-2 15,5-1-2-15,-1-1-1 0,-1 1-1 16,3 0-2-16,0 0-1 0,1-2-3 0,-2 0-7 16,0 1-8-16,1 0-9 0,-2 0-10 15,-2 0 3-15,-1 1-125 16,-6 0-115-16,-3 0-278 0</inkml:trace>
  <inkml:trace contextRef="#ctx0" brushRef="#br0" timeOffset="222430.3936">4533 11909 585 0,'-7'-3'137'0,"0"0"4"0,3-2-94 15,3-1-13-15,1-2-3 16,1 2-6-16,0 0-4 0,4 1-4 16,1-1-3-16,3 1-3 0,1 0-3 0,2 4-2 15,1 0-1-15,2 1-2 0,0 1-1 16,0 1 0-16,0 2-1 0,-1 2 0 15,-1 3 0-15,0 1 0 0,-4 2-1 16,1 2 1-16,-5 4 0 0,-2 1 0 16,-1 0 0-16,-4 1 0 0,-3 0-1 15,-4-2 1-15,-3 1 0 0,-2 0 0 0,-3-1-1 16,-4-3 1-16,-1 1-1 0,0-1 0 16,3-3-1-16,2-1 2 0,1-2-1 15,2-3 0-15,6-2 0 0,1-2 1 16,4-2-1-16,2-2 1 0,1-3-1 15,0-1 2-15,1-2 0 0,2 1 1 16,4 0 0-16,0 1 1 0,0-1 0 16,3 4 0-16,1 0-1 0,1 2 0 15,2 2-1-15,-1 2-1 0,1-1 0 16,0 3-1-16,2 1-1 0,-1-1-4 0,-1 0-8 16,-1 0-9-16,-1 0-11 0,-1 1-11 15,-1-1-118-15,-3 0-122 0,2 0-287 16</inkml:trace>
  <inkml:trace contextRef="#ctx0" brushRef="#br0" timeOffset="222923.6987">5123 11297 442 0,'-4'-7'120'0,"2"1"5"0,-2 0-50 16,3 1-20-16,-1 3-16 0,4-1-6 0,-1 6-7 15,4-2-3-15,2 2-4 0,3 5-2 16,2 2-1-16,2 2-1 0,0 3-1 16,5 2-1-16,0 1-1 0,5 3-1 15,0 2 0-15,4 0-1 0,0 2-1 16,2 1 0-16,-2 2-2 0,-1 0-1 15,-4-1-1-15,-1 0-2 0,-2 1-1 16,-3-2-1-16,-1-2 0 0,-1 0 0 16,-2-1 0-16,-1-1-1 0,1-3 0 15,-4 0-3-15,2-1-4 0,-1 1-4 16,-1-5-6-16,-2 0-6 0,0-3-7 0,-3-3-5 16,1-2-7-16,-3-2 0 15,0-3-107-15,-4-2-104 0,-1-5-255 16</inkml:trace>
  <inkml:trace contextRef="#ctx0" brushRef="#br0" timeOffset="223176.5371">5614 11261 574 0,'-8'2'136'0,"-3"3"3"16,-1 6-88-16,-1 5-16 0,-1 2-7 15,1 8-6-15,-1 4-5 0,-2 4-5 16,0 3-2-16,-2 1-3 0,-4 1-2 16,-4 4-2-16,-4-1-1 0,-5 0 0 15,-1 0-1-15,-1-1-1 0,3-1 1 16,3-5-1-16,4-3-4 0,9-3-6 16,7-7-10-16,7-4-10 0,5-6-38 15,3-6-82-15,2-4-107 0,5-4-248 16</inkml:trace>
  <inkml:trace contextRef="#ctx0" brushRef="#br0" timeOffset="223476.4191">5992 11327 524 0,'-12'6'130'0,"-1"3"4"0,-5 2-58 16,-1 5-43-16,-2-1-7 0,0 7-2 15,0 1-2-15,3 5 0 0,0-4-2 16,2 4-2-16,3 1-2 0,4-3-2 16,5 3-4-16,3-4-5 0,2-1-2 15,6 0-2-15,4-1-2 0,5-2-4 0,1-2-6 16,2-3-6-16,-1-4-8 0,2-2-7 15,1-4-12-15,-3-5-108 0,-2-1-110 16,1-7-266-16</inkml:trace>
  <inkml:trace contextRef="#ctx0" brushRef="#br0" timeOffset="223890.4767">6019 11556 535 0,'-5'-7'145'16,"3"2"4"-16,-1-1-13 0,2 2-101 16,2-1-8-16,1-1-5 0,1 5-4 15,3-2-5-15,4-3-3 0,3 5-2 16,0-3 0-16,7 3-2 0,2 0 0 16,2-2-1-16,2 2-1 0,0 1-1 15,2-1 0-15,1 0-1 0,-3-4-1 0,1 2-1 16,-4 2 1-16,-1 1-1 0,-2 2 1 15,-6 1-1-15,-4 3 0 16,-2 4-1-16,-8 0 0 0,-7 2-1 0,0 3-1 16,-8-1 0-16,-3 2 0 0,-3 0 0 15,-2 0 1-15,2 2 1 0,0 0 0 16,2-3 2-16,4 1 1 0,4-2 1 0,4-2 0 16,2-2 0-16,2-3 1 0,5-1-1 15,-1-1 0-15,4-1-1 0,3 0-1 16,3-2 0-16,3-1 0 0,4-1-1 15,-2-2 1-15,9-1-1 0,0 0 1 16,1 0-2-16,1-2-4 0,-1-1-5 16,-2 0-5-16,4 1-8 0,-6-1-9 15,-2-1-9-15,-2-1 21 0,-3 1-139 16,-3 1-115-16,-1-1-292 0</inkml:trace>
  <inkml:trace contextRef="#ctx0" brushRef="#br0" timeOffset="224149.5683">6528 11191 576 0,'3'-6'121'0,"0"1"1"0,0 4-104 0,2 2-9 16,1 4-3-16,2 3 0 0,2 6-1 15,1 1 1-15,2 3 1 0,4 4 2 16,3 1 3-16,1 3 0 0,-1 3 2 15,0 2-1-15,0 2-1 0,-2 1-3 16,-3-2-3-16,-3 1-2 0,-5 2-1 16,-3-4-3-16,-4 1 0 0,-4-4-4 15,-3 2-5-15,-4-3-6 16,0 0-8-16,-3-5 0 0,1-3-116 0,0-3-107 16,2-3-264-16</inkml:trace>
  <inkml:trace contextRef="#ctx0" brushRef="#br0" timeOffset="224507.6239">7169 11549 622 0,'-7'-2'154'0,"0"1"7"0,1 1-87 16,2-1-24-16,3 1-10 0,1 0-6 16,0 0-8-16,1 0-6 0,1 1-5 0,3 0-5 15,1-1-2-15,3 2-2 0,2-1-2 16,1-1 0-16,5 3-2 0,-3-4-2 15,1 0-5-15,-1 1-11 0,1-2-10 16,0 0-12-16,2 0-14 0,-2-3 0 16,3 3-123-16,-2-2-119 0,3 4-277 15</inkml:trace>
  <inkml:trace contextRef="#ctx0" brushRef="#br0" timeOffset="225043.9711">7781 11293 547 0,'-10'-10'132'0,"0"-2"6"0,3-1-79 0,-2 1-19 15,6-1-5-15,0-2-5 0,3 0-4 16,3 0-4-16,0 2-3 0,1-2-2 16,4 3-3-16,-1 0-1 0,1 1-1 15,1 2-2-15,1 3-1 0,2 2-2 0,1 2-2 16,1 3-1-16,-1 2-2 0,1 0 0 15,-1 3-1-15,2 2 0 0,-4 2 0 16,0-1 0-16,-1 1-1 0,-4 1 1 16,-3 0-1-16,1 0 1 0,-5 1-1 15,-3 2 0-15,-3-2 0 0,-2 3 1 16,-3 0-1-16,-5-1-1 0,-3 5 1 16,-2-1 0-16,-1 0-1 0,1 0 1 0,0-3 0 15,0 3 0-15,5-2 0 16,1-2 0-16,5-3 0 0,1 0 1 0,5 0-1 15,4-1 0-15,2-3 0 16,6 1 1-16,1-3-1 0,2-2 0 0,3 2 0 16,1-2 0-16,-1-1 0 0,4 1-2 15,0-2-4-15,3-1-4 0,1-1-6 16,0 1-10-16,-1-2-8 0,0 2-10 16,-3-1 6-16,-2 2-121 0,-4-1-112 15,1 4-272-15</inkml:trace>
  <inkml:trace contextRef="#ctx0" brushRef="#br0" timeOffset="225360.3082">7549 11631 580 0,'-3'1'134'16,"-1"0"2"-16,4 0-90 0,0 1-16 0,2-2-4 16,2 1-3-16,3 0-4 0,2 0-1 15,2 0-2-15,5 1-2 0,2 0-2 16,4-1-2-16,4-1-2 0,1 0-1 16,1-1-1-16,5-1-2 0,1-1 0 15,2 0-2-15,-2-1 0 0,1-1-1 0,0 0 0 16,-1 0-3-16,-3 0-4 0,0-1-4 15,-6 2-9-15,1 2-7 0,-3 1-9 16,-2 2 19-16,-4 3-139 0,-2 1-115 16,-8 1-289-16</inkml:trace>
  <inkml:trace contextRef="#ctx0" brushRef="#br0" timeOffset="225867.0209">7656 11857 617 0,'-4'-2'141'16,"2"1"2"-16,2-2-101 0,1 1-15 15,3-2-5-15,4 3-5 0,1 0-5 16,4 3-2-16,-2-1-1 0,1 2-1 0,-1 0-1 15,-1 2 1-15,-1-1-2 0,-2 1 0 16,-2-3 0-16,-1 3-1 0,-1 0 0 16,-3 0-2-16,0 0 0 0,-2 2-1 15,-3 1 1-15,0 0-2 0,0 2 0 16,-1-1 0-16,1 2 0 0,2-3 0 16,-1 2-1-16,0-3 0 0,4 2 0 15,1-1 0-15,1 0 0 0,1 0 0 16,2 1 0-16,3-1-1 0,-1 1 1 0,-1 0-1 15,1-1 0-15,2 3-1 16,-2-3 0-16,1 0 0 0,-1 1-1 0,-1-2 0 16,0 0 0-16,-2 0 0 0,-2-3 0 15,0 3 1-15,-2-1-1 0,-3 0 1 16,0 1 0-16,-4 3 1 0,-1 0 0 16,-2 2 1-16,0-1 0 0,0 1 0 15,-2-1 0-15,1 2 0 0,-2-2 0 16,0 0 0-16,1-2 0 0,0 0 0 0,1-2-1 15,1-1-6-15,2-1-7 0,3-2-8 16,1-3-9-16,2-1-10 0,0-2-87 16,2-1-24-16,2-2-91 0,2 0-189 15</inkml:trace>
  <inkml:trace contextRef="#ctx0" brushRef="#br0" timeOffset="226611.1347">8420 11458 528 0,'-10'-1'137'0,"2"-1"5"0,-2-1-51 16,4 2-43-16,0-2-9 0,1 1-3 16,2-1-4-16,1 1-3 0,2-1-3 0,4 1-2 15,-1-1-3-15,5 1-3 0,-1 0-2 16,4-1-3-16,1 1-2 0,2-1-2 16,-2 1-3-16,3-2-2 0,1 2-1 15,-1-1 0-15,0 2-2 0,0-2 0 0,-2 3 0 16,0 0 0-16,-4 2-1 0,-1 0 1 15,-3 1-1-15,-3 3 1 0,1 0 0 16,-3 2-1-16,-2 1 1 0,0 3 0 16,-2 3-1-16,-1 0 0 0,0 2 1 15,-3 1-2-15,-2 2 1 0,-2-1 0 16,1 2-1-16,-4 0 1 0,2 1-1 16,-2-2 1-16,-1-2 0 0,2 0-1 15,1 1 1-15,-2-2 0 0,3-1 0 16,0-4 0-16,1-1 0 0,3-2 0 15,2-3 0-15,4-2 0 0,1-2 0 16,3-2 0-16,2-1 0 0,1 0-1 16,2-1 1-16,2 1 0 0,-1 0 1 15,2-2-1-15,1 2 0 0,0 0 0 0,0 0 0 16,0-1 0-16,1 0 0 0,2 0 0 16,-2-1-1-16,2 1 1 0,-1-2 0 15,-1 0 0-15,0 1 0 0,0-1 0 16,-3 0 0-16,1 3-2 0,-1-1-5 15,-1 0-8-15,-3 1-8 0,1 1-9 0,-1 0-11 16,-1 0-9-16,0-1 30 0,-2 1-148 16,-4-2-117-16,3-1-300 0</inkml:trace>
  <inkml:trace contextRef="#ctx0" brushRef="#br0" timeOffset="226866.0099">8743 11324 691 0,'-3'-6'161'16,"2"3"2"-16,1-1-111 0,1 3-16 15,1 1-7-15,2-2-8 0,3 2-7 16,2 2-4-16,2-1-2 0,1 0-7 15,3 2-12-15,3-3-12 0,2 1-15 0,1-1-13 16,-1-1-119-16,0-2-128 0,0 1-296 16</inkml:trace>
  <inkml:trace contextRef="#ctx0" brushRef="#br0" timeOffset="227027.6952">9071 11112 664 0,'0'4'156'0,"-3"4"1"0,2-1-106 16,0 3-21-16,2 2-8 0,-1 1-6 16,0 2-8-16,0 1-5 15,0 1-6-15,0 0-8 0,0 0-12 0,-1-1-13 16,-1 2-98-16,1-3-25 0,2 5-105 16,-1-5-212-16</inkml:trace>
  <inkml:trace contextRef="#ctx0" brushRef="#br0" timeOffset="227555.3839">9357 11334 330 0,'-10'-12'106'16,"-1"-2"7"-16,2 2-2 16,0 0-48-16,2 1-9 0,1 1-5 0,2 2-6 15,1-1-5-15,3 3-3 0,2 1-3 16,0 1-4-16,3 6-4 0,4 1-3 16,2 3-3-16,2 4-3 0,4 2-1 15,2 1-1-15,3 3 0 0,0 1 0 16,1-1 0-16,1 1 0 0,0-1 0 15,0 2-1-15,-2 0-1 0,2 1-2 16,-1 0-3-16,3 2-1 0,-3 3-2 16,1-2 0-16,2-2-2 0,-1 1 0 0,-2-2-1 15,-2-3 1-15,-3-3-3 16,-1-2-4-16,-2 0-9 0,-3-1-7 0,-2-3-11 16,0-1-9-16,-4-1-10 0,0-2-10 15,-2-2-107-15,-3-2-108 0,-2-3-266 16</inkml:trace>
  <inkml:trace contextRef="#ctx0" brushRef="#br0" timeOffset="227808.5843">9866 11181 479 0,'-4'-5'128'16,"-5"3"4"-16,1 2-24 0,-5 5-72 15,-1 2-10-15,-2 6-3 0,-3 3-6 0,-3 4-2 16,-1 4-4-16,-6 3-1 16,1 3-2-16,-3 3-2 0,0 5-2 0,-1 0-2 15,2 1 0-15,-1 0-1 16,2-1-1-16,2-1 1 0,2-4-2 0,3-6-4 16,5-3-5-16,5-3-7 0,6-2-11 15,5-3-53-15,2-3-63 0,4-3-102 16,3-3-230-16</inkml:trace>
  <inkml:trace contextRef="#ctx0" brushRef="#br0" timeOffset="228109.4812">10153 11207 527 0,'2'-5'139'0,"-6"1"3"0,-5 3-37 0,1 1-66 16,-4 2-8-16,-2 2-6 0,-2 3-5 0,-1 5-2 15,1 3-1-15,0 0 3 16,0 5 0-16,3 2-2 0,-1 2-1 0,4 0-1 16,3 0-3-16,2 1-3 0,4 2-5 15,2-3-2-15,2-2-2 0,3 0 0 16,1-2-2-16,2-4-6 0,3-2-5 15,-2-5-7-15,2-3-8 0,1-1-10 16,0-5-9-16,1-1-4 0,1-3-114 16,-4-1-111-16,1-2-273 0</inkml:trace>
  <inkml:trace contextRef="#ctx0" brushRef="#br0" timeOffset="228503.5877">10153 11310 648 0,'-1'-9'152'0,"1"5"2"0,0 1-98 0,1 0-22 16,4 1-8-16,-1 1-6 0,5-1-5 15,0 1-5-15,5 1-1 16,1 0-1-16,0 0-2 0,0 0-1 0,5 0-2 16,-2 0 0-16,0 1-1 0,0 1 0 15,-1 0-2-15,-1 1 0 0,0-1-2 16,-4 2-2-16,-2 1-3 0,-4-1-2 15,-5 3-3-15,-5 2-1 0,-2 0-2 16,-5 2-2-16,-2 0 1 0,-3-1-1 0,-1 2 3 16,-1-1 2-16,4 0 2 15,-2 0 3-15,4 0 2 0,1 1 5 0,2 1 4 16,2-2 2-16,2 0 2 0,2-3 1 16,3 0 1-16,3-2 1 0,2 0-2 15,2-2-2-15,2-2-1 0,2-1-2 16,0 0-1-16,2-2-1 0,3 0-1 15,1-4 0-15,3 0 0 0,1-1 0 16,1-1-5-16,0-1-6 0,0 1-9 16,-3 1-10-16,-1-1 4 0,-4 0-129 15,-2 1-119-15,-1 1-288 0</inkml:trace>
  <inkml:trace contextRef="#ctx0" brushRef="#br0" timeOffset="228756.728">10501 10963 599 0,'5'-7'129'0,"0"2"2"16,2 6-106-16,3 4-7 0,0 4-2 16,1 3 0-16,0 4 1 0,1 3 1 15,2 3 3-15,-1 4 1 0,1 0 0 16,-1 4 0-16,4 2-4 0,-2 3-2 15,-1-1-5-15,-2 4-3 0,-2-1-4 16,-6 1-3-16,0 0-4 0,-8-2-6 16,-4 0-9-16,-3-1-10 0,-5-3-11 15,-1 0-10-15,-2-4-110 0,2-3-112 16,4-3-266-16</inkml:trace>
  <inkml:trace contextRef="#ctx0" brushRef="#br0" timeOffset="229724.0763">11116 11253 566 0,'0'-13'138'0,"-1"2"8"15,0 2-83-15,-1 4-11 0,1 3-5 16,1 4-2-16,-1 3-6 0,0 5-6 16,1 4-8-16,0 3-7 0,0 4-7 15,1 2-2-15,-1-1-5 0,2 1-4 16,1 0-6-16,-1 1-8 0,0-1-9 15,0-2-11-15,-2 1-10 0,0-3-13 16,-2 0-113-16,-2-5-116 0,-2-2-275 16</inkml:trace>
  <inkml:trace contextRef="#ctx0" brushRef="#br0" timeOffset="229911.5765">10975 11403 602 0,'-1'-5'152'0,"1"1"6"15,1 2-75-15,1-1-32 0,2 1-9 16,3-1-6-16,0 1-8 0,3 1-8 16,-2-3-4-16,5 2-6 0,1 0-3 15,0 1-3-15,0-1-11 0,5-1-13 0,0 0-15 16,2-2-15-16,4 1-123 0,-2-1-132 16,4-1-313-16</inkml:trace>
  <inkml:trace contextRef="#ctx0" brushRef="#br0" timeOffset="230291.0883">11576 10961 573 0,'1'1'133'0,"-2"3"1"15,1 3-90-15,1 6-14 0,-1 1-9 16,0 3-5-16,0 3-5 0,0 2-3 16,-1 1-3-16,-1 1-1 0,2 1-3 15,-1-1-3-15,2 0-5 0,-1-2-6 16,3-1-10-16,0-3-8 0,-3-1-109 0,3-2-109 16,-2-1-265-16</inkml:trace>
  <inkml:trace contextRef="#ctx0" brushRef="#br0" timeOffset="230570.3389">11485 11380 598 0,'-6'-3'143'16,"1"2"7"-16,0 0-90 0,1-1-14 15,2 1-6-15,1 1-5 0,3 0-5 16,1 0-3-16,1-1-4 0,3 1-5 16,2 0-4-16,4 0-1 0,1-1-1 15,3 0-1-15,3-2-3 0,5-2-3 16,1-1-1-16,4 0-2 0,3-1-1 0,-1-1-3 16,2 2-7-16,0 0-9 0,-1 1-10 15,-1 3-11-15,-1 0-13 16,-3 2 74-16,-3 2-197 0,-5 0-127 0,-2 2-334 15</inkml:trace>
  <inkml:trace contextRef="#ctx0" brushRef="#br0" timeOffset="231076.9955">11527 11653 568 0,'-2'-5'140'0,"1"-1"4"0,1-2-69 0,3 1-37 16,-1 0-10-16,4 0-5 0,0 0-4 16,2 1-4-16,0 0-3 0,3 2-1 15,-1 1-1-15,3 0 1 0,2 3 0 16,0 1 0-16,0 2 0 0,-1 3 0 15,0 0-1-15,-1 4 0 0,-2 2-3 16,-3 2-1-16,-4 1-2 0,-1 3 0 16,-4 0-1-16,-3 3-1 0,-2 0-1 0,-6 1 0 15,-2 1 0-15,-3-1 0 16,1 1 0-16,-2 1-2 0,-3-2 1 0,-2 1-1 16,2 0 1-16,-1-2-1 0,-2 0 0 15,-2-3 0-15,0-1 1 0,0-2 0 16,5-3 0-16,2-4 1 0,3-2-1 15,6-4 0-15,5-2 0 0,4-2 0 16,6 1 0-16,2-4 0 0,4 0 0 16,4 0 0-16,3 2 0 0,1 0 0 15,1-1 0-15,-1 2 0 0,0 2 0 0,0 1 0 16,-1 1 0-16,-2 1-1 16,0 2 1-16,1 1-4 0,-2-1-6 0,1 1-8 15,-2 0-7-15,1 0-8 0,-3 0-8 16,3 0-9-16,-1 3 9 0,-2 1-118 15,-2-3-107-15,1 0-270 0</inkml:trace>
  <inkml:trace contextRef="#ctx0" brushRef="#br0" timeOffset="237479.7848">12113 11203 578 0,'-1'-5'142'16,"-1"-1"7"-16,-2 0-85 0,1 0-11 0,1 1-3 16,2 0-6-16,-1 0-4 0,1 1-5 15,1 1-4-15,0-1-5 0,2 0-5 16,-1 2-3-16,2 0-2 0,6 0-3 16,2 1-2-16,-1 2-3 0,2-1-2 15,1 2-2-15,2-2-1 0,3 1 0 16,-1 0-2-16,1 0 0 0,3-1 0 15,3 0-1-15,-1 1 1 0,2 2-1 16,-5-1 0-16,-3 2 0 0,-3 0 0 16,-5 1 0-16,-3 1 1 0,-3 0-1 15,-3 0 0-15,-4 1 0 0,0 1 0 0,-5 0 0 16,-3 3 0-16,-2-1 0 0,-3 4 0 16,-1-1 0-16,-5 2 0 0,-2 2 0 15,1 2 1-15,1-1-1 0,1-2 0 16,-3 1 0-16,2 0 0 0,5 0 0 15,-1-2 0-15,5-1 0 0,1 0 0 16,-1 1 0-16,10-3-1 0,0-2 1 16,3-1 0-16,0-2 0 0,0-4-1 15,4 1 1-15,0-2 0 0,6 0 0 0,-1 0 0 16,2-2 0-16,2 1 0 0,0 2 0 16,2-1 0-16,-1-1 0 0,0-1 0 15,2 2 0-15,1-2-1 0,3 2-2 16,-1-3-6-16,0 0-7 0,0-1-9 15,-2 1-12-15,-1 0-14 0,-2-3-9 16,-3-2 111-16,0 2-231 0,-3-2-134 16,3 0-359-16</inkml:trace>
  <inkml:trace contextRef="#ctx0" brushRef="#br0" timeOffset="237736.0992">12476 11049 629 0,'-3'-9'161'16,"1"2"7"-16,-1 0-86 0,2 2-25 16,1 1-8-16,1 0-7 0,2 2-11 0,-1 1-9 15,3 1-8-15,1 2-4 0,2-2-4 16,0 3-2-16,3-2-5 0,0 0-6 15,2-1-12-15,0 0-12 0,1-2-15 0,-1-1-16 16,-1-1-120-16,-3 1-131 16,1-3-300-16</inkml:trace>
  <inkml:trace contextRef="#ctx0" brushRef="#br0" timeOffset="238286.8668">12671 10783 514 0,'-4'-4'134'0,"0"1"6"16,1 0-43-16,1 0-49 0,4-1-6 16,1-2-1-16,2 0-2 0,1 1-3 15,2 0-2-15,0 0-4 0,2 1-4 0,0 2-4 16,0 1-4-16,1 1-6 0,-2 1-2 16,-1 1-3-16,-1 3-3 0,-1-1-1 15,0 2 0-15,-2-1-2 0,0 1 0 16,-2 1 1-16,1-1-1 0,-3 1 1 15,-2 0 0-15,0 3 0 0,-1-1-1 16,1 3 1-16,0-3-1 0,0 1 0 16,1 0 0-16,1 0-1 0,1-2 1 15,-1 0-1-15,2-1 0 0,-1 2 0 16,0-1 1-16,3 1-1 0,-1 1 0 0,2-2 0 16,1-1 0-16,3 2-1 0,1-3 0 15,2 1 0-15,0-2-1 0,-1 0-1 16,0-1 1-16,0 1 0 0,-3 0-1 15,-1 0-1-15,-3 1 1 0,-3 0-1 16,-3 2-1-16,-3 0 0 0,-3 0 0 16,-2 2-1-16,-2 1-2 0,0-1-4 15,-2 1-5-15,2 0-5 0,0 0-4 0,3 0-9 16,1-1-5-16,3 0-8 0,0-2 42 16,1-2-154-16,2 1-117 0,2-4-303 15</inkml:trace>
  <inkml:trace contextRef="#ctx0" brushRef="#br0" timeOffset="238775.2953">12990 10880 524 0,'-5'-5'136'15,"1"0"9"-15,-1 0-66 0,2 4-23 16,3 1-7-16,0 0-6 0,3 2-6 16,0 3-6-16,3 4-6 0,4 2-4 15,0 3-2-15,2 4-2 0,5 2-3 16,2 4-1-16,3 1 0 0,4 2-2 16,-1-1-2-16,0-1-1 0,3-1-1 0,0 1-3 15,-1-1-1-15,-1-1-1 0,-3-1-1 16,3 3 0-16,3-3 0 0,-1-2 0 15,-2-1-1-15,1 0 0 0,-2-1 0 16,-3-2 0-16,-3-1-3 0,-3-2-3 16,-5-2-5-16,-1-1-9 0,-2-4-10 15,-5-2-12-15,1-2-8 0,-3 1-8 0,-2-3-1 16,-2 0-111-16,-1-3-108 0,-2-1-264 16</inkml:trace>
  <inkml:trace contextRef="#ctx0" brushRef="#br0" timeOffset="239025.4038">13506 10929 604 0,'1'-14'150'0,"-2"4"8"0,-4 4-86 0,1 3-17 16,1 1-4-16,-2 6-4 0,-4 3-7 15,1 6-6-15,-6 3-6 0,1 3-3 16,-7 5-6-16,-3 2-5 0,-2 0-2 15,-2 5-4-15,-4-1-2 0,-2 2-2 16,-7 3-1-16,1-1-2 0,0 0-2 16,-2 4-2-16,4-5-4 0,5-3-7 0,7-5-10 15,7-3-13-15,6-4-15 0,5-5-12 16,7-6-123-16,4-3-131 16,5-3-305-16</inkml:trace>
  <inkml:trace contextRef="#ctx0" brushRef="#br0" timeOffset="239309.2623">13651 10888 534 0,'2'-8'147'0,"-3"0"4"16,-3 5-28-16,-1 3-73 0,-2 2-10 15,-3 6-5-15,-1 3-6 0,-2 6-6 16,-1 4-2-16,-1 5-2 0,2 4-4 16,2 3-3-16,0 0-2 0,1 1-2 15,5-1-3-15,1-1-2 0,3 0-2 0,5-4-2 16,1-3-5-16,3-3-6 0,5-5-9 16,1-2-9-16,3-4-9 0,2-6-9 15,0-3 6-15,1-3-128 16,0-4-114-16,-1 0-288 0</inkml:trace>
  <inkml:trace contextRef="#ctx0" brushRef="#br0" timeOffset="239698.9893">13824 11002 677 0,'-6'-2'159'0,"1"-1"6"0,3 1-113 15,1 2-12-15,1-1-4 0,2 2-9 16,2 1-7-16,2 0-7 0,1 0-5 16,3 0-2-16,1 1-3 0,1-1-1 15,3 0-1-15,1-2-2 0,1 0-1 16,0 1-2-16,1 0-3 0,-5 0-3 0,-1 1-2 16,-4-1-1-16,-5 2 0 0,-3 1 2 15,-5 1 1-15,-3 1 3 0,-4 1 2 16,-4 3 2-16,-2 1 2 0,-2 2 0 15,-1-1 0-15,0 2 1 0,1 2 0 16,2 0 1-16,3 0 2 0,3 1 2 16,2-2 1-16,5-3 1 0,4 1 0 15,2-4 1-15,6-1-2 0,1-2-1 16,4-2-1-16,4-3-2 0,3-1 0 16,3-3-1-16,2 0 0 0,6-3-4 0,-1-1-4 15,0-1-9-15,2-2-13 0,-3-1-11 16,-5 0 78-16,-2 0-205 15,-6 0-131-15,-2 0-345 0</inkml:trace>
  <inkml:trace contextRef="#ctx0" brushRef="#br0" timeOffset="239932.3651">14094 10781 629 0,'7'-5'138'16,"1"1"2"-16,-1 3-108 0,2 2-11 15,2 3-3-15,1-1 0 0,3 6-3 16,2 2-1-16,0 4-1 0,5 1-1 16,4 3-3-16,-4 0-2 0,2 4-3 15,-1 1 0-15,-1 2-2 0,-1 0 0 16,-5-1-1-16,-2 1-2 0,-4 1-2 16,-7-2-10-16,-5-1-8 0,-9-2-10 15,-2 1-123-15,-4-1-123 0,-4-1-301 16</inkml:trace>
  <inkml:trace contextRef="#ctx0" brushRef="#br0" timeOffset="241000.6432">14634 11010 585 0,'-2'2'153'16,"-2"-1"8"-16,2-1-71 0,-1 3-27 15,2-2-8-15,1 3-9 0,0-3-6 16,1 0-10-16,2 0-8 0,0 1-7 0,1-4-5 15,2 1-3-15,1-1-3 0,6-2-2 16,-1-2-6-16,4 2-10 0,0-3-16 16,3-1-17-16,3 1-16 0,-2 0-121 15,-2-1-134-15,0 2-304 0</inkml:trace>
  <inkml:trace contextRef="#ctx0" brushRef="#br0" timeOffset="241611.05">15118 10701 306 0,'-4'-4'105'0,"-1"-2"6"0,1 0 2 0,0-1-46 15,0-2-13-15,2-1-10 0,2-1-8 16,0 0-5-16,1-2-1 0,1-2 0 15,2-1 1-15,1 0-1 0,1 0-1 16,1 0-1-16,2 2-2 0,2 0-2 16,1 1-3-16,2 3-3 0,0 0-3 15,2 5-3-15,0 3-2 0,1 2-3 16,1 3-1-16,0 2-2 0,-2 3 0 16,1 3-2-16,-3-3 0 0,-1 2-1 15,-2 2 0-15,-4 1 0 0,0 0 0 16,-5 1 0-16,-1 0 0 0,-3 2-1 15,-2 0 1-15,-2 2-1 0,-4 0 1 0,-3 1-1 16,-3 1 1-16,-4-1-1 0,1 2 0 16,-2-4 0-16,0-1 0 0,3 0 1 15,2-2-1-15,3-2 0 0,5-1 0 16,2-2 1-16,2-2 0 0,5 0 0 16,2-2 0-16,2-1 0 0,3-2 1 15,3-1-1-15,4 2 0 0,1-3-1 0,2 0 1 16,2 1-1-16,1-1-2 0,-2 0-3 15,2 0-8-15,-1 0-8 0,-3 0-14 16,0 0-9-16,-4 1-14 0,0 1-114 16,-4 0-120-16,-4 1-281 0</inkml:trace>
  <inkml:trace contextRef="#ctx0" brushRef="#br0" timeOffset="241877.4626">15108 11060 594 0,'-6'2'151'15,"1"1"3"-15,3-3-79 0,0 0-23 16,5 0-7-16,2-1-4 0,2 1-6 16,2-3-8-16,2 2-1 0,5-2-3 15,2 3-4-15,4-2-3 0,8-1-4 16,1 0-1-16,4-2-3 0,4 0-1 0,1 0-3 15,3-3-2-15,0 0-3 0,-5 0-4 16,0-1-6-16,-1 3-11 0,-5 0-10 16,-4 0-14-16,-5 3-11 0,-5 2-3 15,-4 3-121-15,-8 3-120 0,-4 3-284 16</inkml:trace>
  <inkml:trace contextRef="#ctx0" brushRef="#br0" timeOffset="242354.5192">15303 11202 595 0,'-7'2'148'0,"-1"-2"4"0,2 0-85 15,4-1-22-15,3 0-6 0,4 0-4 16,1 1-7-16,3 0-8 0,-1 0-3 15,2 1-1-15,2 1-5 0,0 1-3 0,-1-1-1 16,3 3-1-16,-3-1-1 0,0 1 0 16,-1 3-1-16,-4 0 1 0,-2 0-1 15,-4 3 0-15,-5-1 0 0,-3 0-1 16,-3 1-1-16,0 0-1 0,-1 1 1 16,-1 2-2-16,0-2 1 0,2-1-1 15,3 0 1-15,2 0-1 16,2-4 0-16,1 2 0 0,3-1 0 0,3-1 0 15,-1 2 0-15,2 1-2 0,0 0 1 0,1-1-2 16,-1-1-1-16,1 1-1 0,0-2 0 16,-1-2 0-16,1 1-1 0,-3-3 1 15,1 1 1-15,-2 1 0 0,-1 0 2 16,-2 1-1-16,-2 0 2 0,-1 2-1 16,-1 0 0-16,-4 1 0 0,-1 1 1 15,-4-2-1-15,1 0 1 0,0-5 0 0,1 1-2 16,0-2-5-16,4 0-8 15,0-4-9-15,5 0-8 0,2 0-9 0,2-1 119 16,0-2-243-16,1 0-130 0,6 2-365 16</inkml:trace>
  <inkml:trace contextRef="#ctx0" brushRef="#br0" timeOffset="243557.3639">16053 10825 585 0,'-4'-5'144'15,"1"1"6"-15,2 0-87 0,1 2-13 16,3-1-4-16,-1 0-5 0,2 0-5 0,0 1-5 15,3 1-3-15,1 1-5 0,1 0-4 16,1 0-4-16,2 0-3 0,2-2-4 16,-1 4-1-16,3-2-3 0,-1 0-1 15,3 1-1-15,0-1-1 0,2 1 0 16,-2 2-1-16,2-2 1 0,0 0-1 16,-3 1 0-16,-4 0 1 0,-2 1-1 15,-3 1 0-15,-5 1 1 0,-3 0-1 16,-5 1 0-16,-1 1 1 0,-2 2-1 15,-2 1 0-15,-2-2 0 0,-4 3-1 0,-1 0 1 16,-1 2-1-16,0 1 0 0,0 1 1 16,-3 1-1-16,2 1 1 0,2 1-1 15,1 1 1-15,0-2 0 0,3-1 0 16,1 1 0-16,2-3 0 16,1-2 0-16,2-2 0 0,2-2-1 0,3-2 1 15,0-1 0-15,4-2-1 0,0-1 1 16,2-1-1-16,1-2 1 0,1 1 0 15,1-1 0-15,2-3 0 0,0 2 0 16,3-1 0-16,-1 1 0 0,2 1 0 0,-1-2 0 16,2 1 0-16,2-1 0 15,-2 0 0-15,1 0 0 0,1 2-2 0,-1 0-3 16,1-1-4-16,-3 2-9 0,-2 2-8 16,-1-1-12-16,-2 1-9 0,-1-2-10 15,-3 2 42-15,-1-1-157 0,-3-1-116 16,1 1-299-16</inkml:trace>
  <inkml:trace contextRef="#ctx0" brushRef="#br0" timeOffset="243880.4851">16359 10681 631 0,'-1'-3'158'16,"1"-1"7"-16,-2 0-88 0,4 1-23 15,1-1-11-15,1 2-8 0,2-1-9 16,1 2-8-16,3 0-5 0,2-1-5 0,2 1-3 15,2 1-3-15,1-1-7 0,1 1-13 16,1-1-15-16,-2-1-13 0,0 1 161 16,-1-1-292-16,-3-2-151 0,2 2-414 15</inkml:trace>
  <inkml:trace contextRef="#ctx0" brushRef="#br0" timeOffset="244144.9082">16750 10393 622 0,'1'-7'153'0,"-2"2"5"16,1 0-92-16,0 4-17 0,0 0-8 15,-2 2-6-15,2 2-7 0,-1 1-5 16,0 4-4-16,0-1-5 0,-2 4-2 16,2 0-2-16,0 0-3 0,0 1-1 15,1-1-2-15,1 1-2 0,1 0 0 16,1-2-1-16,-1 1 0 0,4 0-1 15,2 2 0-15,-1-4 1 0,3-1-1 0,1 1 0 16,1-2-1-16,2-2-4 0,-3-1-9 16,0-4-11-16,1 3-14 0,0-1-9 15,0-2-15-15,-2 0-115 0,0-2-121 16,0 1-282-16</inkml:trace>
  <inkml:trace contextRef="#ctx0" brushRef="#br0" timeOffset="244314.1204">16977 10436 553 0,'-4'-5'158'0,"-4"3"9"0,-2-2-35 0,3 8-65 16,0 0-12-16,1 3-7 0,-2 4-13 15,2 3-11-15,1 1-8 0,3 5-6 16,-3-3-3-16,0 3-5 0,1-1-6 16,-1 0-11-16,3 0-17 0,-2 0-17 15,3-1-14-15,0 2-119 0,1-2-133 16,2 3-298-16</inkml:trace>
  <inkml:trace contextRef="#ctx0" brushRef="#br0" timeOffset="244774.8807">17088 10618 566 0,'-2'-9'144'0,"-1"2"8"0,0 1-76 16,2 1-18-16,2 2-6 0,1 3-5 15,1 3-4-15,1 0-7 0,2 6-6 16,0 2-4-16,3 2-4 0,1 3-4 16,1 3-1-16,2 0-4 0,3 3-2 15,4-1-2-15,2 1-3 0,1 0-1 16,3 2-1-16,-1-4-1 0,2 0-1 15,1 0-1-15,1-1 0 0,0 0-1 16,2-4 0-16,-2 1-1 0,2-1-2 16,-3-1-4-16,-1-3-3 0,-5-2-6 15,-4 1-10-15,-3-2-11 0,-5-2-14 16,-3-1-8-16,-2-1 8 0,-4-1-131 0,-2-2-122 16,-4-2-290-16</inkml:trace>
  <inkml:trace contextRef="#ctx0" brushRef="#br0" timeOffset="245010.9861">17622 10591 618 0,'-5'-2'148'0,"-4"5"4"16,-1 2-96-16,-2 2-13 0,-2 4-6 15,-5 3-5-15,-5 4-6 0,-5 4-7 16,-1 4-5-16,-7 2-3 0,-3 3-4 15,-4 0-3-15,-3 6-2 0,0 1-2 16,2 0-2-16,0 3-6 0,2-3-7 16,6 0-12-16,7-4-10 0,9-4-11 15,7-5-119-15,6-9-121 0,13-3-288 16</inkml:trace>
  <inkml:trace contextRef="#ctx0" brushRef="#br0" timeOffset="245325.8098">17914 10572 590 0,'-7'-7'140'0,"0"2"6"16,-2 3-88-16,-2 4-20 0,-2 1-8 15,-1 3-2-15,-3 1-5 0,-1 4-3 16,-4 2-1-16,-2 3-1 0,2 2 0 16,2 4-2-16,-1 1 0 0,5 4-1 15,2-1-2-15,7 0-4 0,3 1-3 0,3-1-1 16,4-3-3-16,1-1 0 0,5-2-1 16,3 0-2-16,3-6-3 0,0-1-8 15,5-2-7-15,3-3-9 0,2-3-10 16,-2-2-10-16,2-5 39 0,-2-1-159 15,2-2-120-15,-4-4-309 0</inkml:trace>
  <inkml:trace contextRef="#ctx0" brushRef="#br0" timeOffset="245682.3785">18026 10732 689 0,'-1'-7'167'16,"-2"1"4"-16,0 0-109 0,3 5-14 15,1-1-9-15,1 0-8 0,3 4-10 16,0-2-6-16,5 1-5 0,3 4-4 16,0-5-1-16,-1 1-3 0,1-2-1 0,2-2-1 15,0 2 0-15,-2 0-1 16,-1-2-2-16,-2 2 0 0,-2 0-1 0,-3 3-1 16,-3 0 1-16,-3 1-1 0,-3 3 2 15,-3 0 0-15,-1 4 1 0,-3 0 1 16,0 0 0-16,-1 0 1 0,1 1-1 15,-1-3 1-15,1 4 0 0,1 1 0 16,3-1 0-16,0 1 0 0,3 0 1 16,1 0-1-16,4-1 1 0,3-2 0 0,1-1 0 15,4-3-1-15,2 0 0 0,2-2-1 16,3-3-2-16,1-1-7 0,1-3-8 16,3-1-9-16,1-3-12 0,0-1-10 15,0 1 88-15,-2-1-212 0,-2 0-131 16,-2-2-345-16</inkml:trace>
  <inkml:trace contextRef="#ctx0" brushRef="#br0" timeOffset="245919.2244">18309 10479 607 0,'15'-6'136'0,"-2"5"5"0,2 0-102 16,2 4-14-16,3 3-2 0,2 4 0 15,1 2-2-15,0 4-2 0,4 4-2 16,0 0 0-16,0 3-1 0,-1 0-2 0,-2 0-1 16,-2 3-4-16,-2 0-1 0,-3 1-3 15,-4-1-2-15,-4 0 0 0,-5 0-2 16,-7 1-3-16,-4-2-8 0,-5-1-12 16,-7 1-12-16,-4-1-130 0,-5 1-129 15,-2-1-321-15</inkml:trace>
  <inkml:trace contextRef="#ctx0" brushRef="#br0" timeOffset="246494.0454">18863 10645 678 0,'-3'-2'154'0,"3"-1"3"0,1-1-113 0,5 0-13 16,3-2-7-16,3 3-6 0,4-1-3 15,5 1-5-15,2 1-4 0,3 1-2 16,0 0-3-16,2 2-5 0,-5-1-7 15,-2 0-9-15,-3 3-11 0,-4-1-9 16,-4 1-13-16,-5 1-98 0,-2 0-8 16,-4 1-89-16,-4-1-176 0</inkml:trace>
  <inkml:trace contextRef="#ctx0" brushRef="#br0" timeOffset="246628.6687">18953 10725 611 0,'-17'13'148'0,"1"-2"4"0,5-3-92 16,3 2-17-16,3-3-10 0,3 0-8 15,5-4-8-15,2 0-7 0,5-2-3 16,2 1-7-16,4-4-7 0,2-1-10 16,2-1-10-16,1-1-11 0,-2-3-29 15,-2 0-92-15,-1-6-110 0,-4 2-252 16</inkml:trace>
  <inkml:trace contextRef="#ctx0" brushRef="#br0" timeOffset="251952.3233">3814 13041 614 0,'-18'4'156'0,"1"1"9"0,1-2-87 16,2-1-19-16,7 1-10 0,2-2-8 16,2 1-9-16,1 0-10 0,5-2-9 15,2 0-5-15,3 1-4 0,6 1-1 16,2-3-1-16,2 1-1 0,3-1 0 16,1 0-2-16,0-1-6 0,0 0-9 15,-4 1-10-15,1-1-14 0,-3 4-7 16,-5-2-9-16,-1 2-10 0,-3 2-106 0,-2 1-107 15,-4 0-258-15</inkml:trace>
  <inkml:trace contextRef="#ctx0" brushRef="#br0" timeOffset="252144.9996">3894 13132 566 0,'-11'2'151'0,"-1"-2"8"16,-2 0-58-16,2 0-37 0,0 1-9 15,2-1-8-15,3 1-7 0,1 0-10 16,2-1-9-16,3 2-6 0,3-1-6 15,2 0-4-15,3 3-3 0,0-2-1 16,6 2-2-16,1-1-8 0,2 0-15 16,4 1-19-16,1-2-12 0,0-2 36 0,-1 0-162 15,1-2-132-15,1 2-307 0</inkml:trace>
  <inkml:trace contextRef="#ctx0" brushRef="#br0" timeOffset="252664.1122">4208 12947 559 0,'-9'-14'137'0,"0"0"5"0,2 2-76 16,2 1-23-16,3 2-9 0,-1 3-5 15,3 3-4-15,3 0-3 0,2 3-4 16,2 4-1-16,4 2-2 0,4 1 0 16,4 6 0-16,3 0 0 0,4 3-2 15,1 2-1-15,1 4-3 0,2-1-2 16,-2-1-1-16,-1 1-2 0,-3-1-1 15,0 0-1-15,0-2 0 0,-3-2-1 0,2 3 0 16,0-2-1-16,4-1 1 0,-1-2-1 16,0 1 0-16,-5-1 0 0,-1-1-2 15,-1 1-5-15,-4-1-8 0,-4-2-8 16,-2 1-11-16,0-2-7 0,-1 0-10 16,-3-3 9-16,-1-1-124 0,-5-3-111 15,-3-2-277-15</inkml:trace>
  <inkml:trace contextRef="#ctx0" brushRef="#br0" timeOffset="252928.181">4787 12849 615 0,'-1'-8'146'0,"-3"2"4"0,-1 2-100 16,-2 7-11-16,-3 3-6 0,-1 2-5 15,-4 7-5-15,-1 3-5 0,-6 7-3 16,0 4-2-16,-2 3-2 0,-3 1-2 0,-3 8-1 16,0-1-2-16,-2 4-1 0,3 0-3 15,-3-2 0-15,2 1-6 0,5 0-7 16,4-9-8-16,5-4-11 0,5-6-10 16,6-7-6-16,6-5-121 0,5-6-119 15,5-6-283-15</inkml:trace>
  <inkml:trace contextRef="#ctx0" brushRef="#br0" timeOffset="253221.4425">5261 12787 500 0,'-12'-2'142'16,"-4"0"4"-16,-6 2-2 0,-1 6-100 0,-3 2-12 16,-4 5-5-16,2 2-2 0,0 5-2 15,1 3-1-15,1 4 0 0,4 3-1 16,4 5-2-16,5-1-3 0,3 4-3 16,2 0-5-16,5-1-3 0,3-3-3 15,3-3-2-15,6-1-2 0,1-3-7 16,4-5-9-16,6-3-9 0,3-5-11 15,4-1-7-15,4-6-9 0,0-5-14 16,4-3-96-16,-1-3-103 0,1-4-251 16</inkml:trace>
  <inkml:trace contextRef="#ctx0" brushRef="#br0" timeOffset="253637.9006">5316 13080 644 0,'-7'-8'149'0,"2"1"4"0,0 1-104 16,6 1-14-16,3 1-7 0,2 2-3 16,4 1-6-16,1 2-5 0,2 0-3 15,3 2-3-15,0 0-2 0,1 0-2 16,0-2-2-16,1 1-1 0,0 0-1 15,-2-1 1-15,-1 0-1 0,-2 0 1 16,-2 0-1-16,-2 3 1 0,-4 1-1 16,-4 1 0-16,-2 2 0 0,-4 1 0 0,-3 2 0 15,-1 3-1-15,-5-1 0 0,-2 2 1 16,-1-2-1 0,-3 1 0-16,2-1 2 0,1 2 0 0,0-1 2 0,3 0 2 15,2-1 2-15,3-2 0 0,6 0 1 16,2-2 0-16,3-1-2 0,4-5-1 15,4 0-1-15,2-2-3 0,3-1-1 16,1-4-2-16,3-2-4 0,3-4-5 16,0-1-7-16,-1 0-9 0,1 2-9 15,0-2-9-15,2 2-10 0,-2 3-111 0,-4 0-115 16,-2 1-274-16</inkml:trace>
  <inkml:trace contextRef="#ctx0" brushRef="#br0" timeOffset="253899.1901">5548 12869 458 0,'7'-23'125'0,"2"4"3"16,2 6-7-16,1 4-91 0,3 4-9 16,2 3-5-16,0 3-2 0,1 5-4 15,1 5 0-15,-1 2 1 0,3 3 1 16,0 4 1-16,2 6 0 0,-1 0 0 15,2 3-1-15,1 1-1 0,-3 0-3 16,-2 2-2-16,-4-1-2 0,-5-1-1 16,-4 1-1-16,-6 1-3 0,-5-2-6 15,-4 1-8-15,-7 0-7 0,-2-1-11 16,-1-2-52-16,-3-1-64 0,1-5-102 0,4-3-226 16</inkml:trace>
  <inkml:trace contextRef="#ctx0" brushRef="#br0" timeOffset="254396.9243">6291 13113 615 0,'-2'-3'160'0,"-1"1"7"0,1-2-75 16,1 3-39-16,3 0-15 0,1 1-10 15,3 0-10-15,1 1-8 0,3-1-7 16,1 1-1-16,1 0-3 0,-1 2-7 16,1-2-9-16,-1 3-12 0,0-3-10 15,-1 3-10-15,-1 1-29 0,-4-2-90 0,-3 2-107 16,1 0-246-16</inkml:trace>
  <inkml:trace contextRef="#ctx0" brushRef="#br0" timeOffset="254565.4813">6220 13227 662 0,'0'1'150'0,"0"-1"2"0,4 0-110 0,2 0-17 16,1 0-9-16,6-1-5 0,-1-1-3 16,4 1-4-16,1 0-4 0,1 1-9 15,3 0-14-15,-1 0 27 0,-1 2-158 16,0 0-126-16,0 4-327 0</inkml:trace>
  <inkml:trace contextRef="#ctx0" brushRef="#br0" timeOffset="257178.6777">7038 12969 508 0,'5'-23'131'0,"-2"0"7"0,-1-4-49 15,-2 0-40-15,1-2-10 0,2-4-3 16,1-1-3-16,2-1 2 0,-1-2-2 15,-1 3-2-15,3 2-2 0,-4 8 1 16,1 5 0-16,-3 5-2 0,-2 6-7 16,0 7-4-16,-2 3-4 0,-2 8-2 15,2 5-4-15,-2 3-4 0,0 4-2 16,2 4-3-16,2 2-8 0,2 3-16 16,4-2-17-16,1 1-14 0,3-5-12 15,1 1-118-15,-2-1-129 0,2-5-285 16</inkml:trace>
  <inkml:trace contextRef="#ctx0" brushRef="#br0" timeOffset="257454.6857">6856 13145 499 0,'-4'0'136'0,"3"0"4"16,3 1-2-16,7 3-101 0,1-2-12 16,2 0-6-16,3 1-2 0,2-1-2 15,4 0-3-15,1-4-4 0,2 0-2 16,4-3-1-16,4 0-1 0,4 0-1 16,1-1-3-16,-2-1-10 0,3 1-9 15,-1 1-10-15,0 0 4 0,-4 0-127 0,-6 0-119 16,-3 1-286-16</inkml:trace>
  <inkml:trace contextRef="#ctx0" brushRef="#br0" timeOffset="258684.3959">6540 12589 523 0,'-1'-7'127'0,"-2"6"4"0,-2 4-69 16,-1 3-28-16,-2 5-11 0,-5 2-3 15,0 7-3-15,-3 7-1 0,0 2-1 16,-5 7 1-16,0 5 0 0,-1 7 0 15,3 4 1-15,0 4 0 0,3 4 0 16,1 1-1-16,3 3-1 0,5-2-2 0,2-4-1 16,4-2-2-16,2-3-2 0,5-5-3 15,3-4-1-15,3-9 0 0,0-3-1 16,4-1 0-16,-2-8-1 0,-2-2 0 16,-5-6 0-16,3-2-1 0,-1-2 0 15,-2-2-1-15,-2-6 1 0,-1 1-1 0,-1-4 1 16,4 1 0-16,-6-3 0 0,0-3 0 15,-2-4 0-15,2 1-1 0,-2-3 1 16,0-2-1-16,-1 0 1 0,0-3-2 16,-2-1 1-16,0 1-1 0,0-2-2 15,-1-1-3-15,-4 1-3 0,2-2-5 16,1-1-3-16,-3-1-2 0,0-2-4 16,0-3-2-16,-1-5 0 0,3-2 1 15,-2-2 3-15,2 0 2 0,-1-6 3 16,5 1 4-16,1 1 3 0,5-3 2 15,2 3 3-15,2-2 2 0,3 0 0 0,5 6 2 16,0-5-1-16,4 5 1 0,2-1 0 16,1 1 0-16,1 2 0 0,-2 0 0 15,2-1 1-15,-2 2-1 0,1 1 1 16,0 3-1-16,0 1 2 0,0 3-1 16,1 3 2-16,-1 4 0 0,-3 6 1 15,-3 3 0-15,-4 4 0 0,-2 4 2 16,-5 3-1-16,-4 5-1 0,-4 1 1 0,0 3-1 15,-5 3 0-15,-1 0-1 0,-2 5 0 16,-2 0-1-16,-3 1 1 0,-1 2 0 16,-2 3-1-16,-1 3 1 0,2 5-1 15,-1 1 0-15,1 6 0 0,1 5-1 16,1 2 0-16,2 5 0 0,2-1 0 16,-1 3-2-16,2 0-2 0,1-4-6 0,3 0-6 15,0-1-10-15,5-4-117 16,0-6-115-16,5-5-286 0</inkml:trace>
  <inkml:trace contextRef="#ctx0" brushRef="#br0" timeOffset="259348.9695">7003 13486 592 0,'-5'-8'148'15,"1"-6"5"-15,1 2-85 0,0 0-15 16,3 1-5-16,1-3-7 0,4 1-6 16,1-1-7-16,3 1-4 0,-2 1-4 15,3 1-5-15,2-3-4 0,2 4-2 16,2 3-2-16,-1 1-1 0,0 3-2 16,5 3-1-16,-2 3-1 0,0 2 1 15,-5 5-1-15,0 1 0 0,-3 1 0 16,-2 3-1-16,-5-1 1 0,-3 3-1 15,-3 1 0-15,-2 0-1 0,-3 3 1 0,-3 0-1 16,-2 1 1-16,-3 0-1 0,-1-1 1 16,-2 1-1-16,0-2 0 0,0 0 1 15,5-2-1-15,0 0 1 0,5-4-1 16,1 0 2-16,4-5-1 0,3 0 0 16,0-3 0-16,2-1 0 0,2-1 0 0,2-2-1 15,3 1 0-15,4-2 0 0,2-2 1 16,4-1-2-16,4 0-3 0,4-2-6 15,2-1-15-15,2 1-18 0,3-3-15 16,-1 0-126-16,3 0-139 0,2 2-322 16</inkml:trace>
  <inkml:trace contextRef="#ctx0" brushRef="#br0" timeOffset="260251.2455">7809 13067 568 0,'-5'-2'141'16,"-1"-3"7"-16,0-1-80 0,2 4-14 16,0-1-4-16,4 3-6 0,-2-1-6 15,2 0-6-15,0 1-8 0,1 1-5 16,3 0-7-16,0 0-4 0,-1-1-3 15,7 2-3-15,2-2 0 0,2-2 0 0,2 2-5 16,2-2-10-16,2 1-11 0,-1-2-15 16,2 2-10-16,-1 1 61 0,-1-2-186 15,1-2-130-15,-1 0-318 0</inkml:trace>
  <inkml:trace contextRef="#ctx0" brushRef="#br0" timeOffset="260816.3017">8447 12743 436 0,'-9'-6'123'16,"-2"-2"5"-16,3 0-21 0,-2-2-52 16,3 0-16-16,1 0-5 0,3-1-4 15,1 0-3-15,3 0-3 0,3 0-3 16,-3-3-2-16,9 3-2 0,1 1-4 0,1-1-2 15,3 1-1-15,1-1-2 0,2 2-2 16,4 4 0-16,-6-2-2 0,1 1-1 16,-1 1 1-16,1 4-2 0,-1 1 0 15,-1 1 0-15,-1 4 0 0,1 1-1 16,-3 3 1-16,1 1 0 0,-6-1-1 16,-1 2 1-16,-3 2 0 0,-6-2 0 15,-3 1-1-15,-4 3 0 0,-3-1 0 16,-3 3 0-16,0 3-1 0,-1 0 1 15,1 0 0-15,-1 0 1 0,3 0 0 16,2-3 1-16,2 0 0 0,2-5 1 16,1 0-1-16,4-2 0 0,3 0 0 0,2-4-2 15,2 0 0-15,3-2 0 0,3-2-1 16,0 0-1-16,2-2-3 0,3-2-7 16,2 2-5-16,3-1-6 0,-1 0-9 15,3 0-7-15,3-1-8 0,-2 2 10 16,-2 0-121-16,-2 0-112 0,-4-1-276 0</inkml:trace>
  <inkml:trace contextRef="#ctx0" brushRef="#br0" timeOffset="261123.375">8412 13042 575 0,'-14'3'140'16,"4"0"4"-16,3-2-85 0,3 0-19 0,3-1-7 15,2 2-4-15,2-1-5 0,4 0-4 16,3 0-2-16,2 2-1 0,3-3 0 16,3 0-1-16,3-3-2 0,3 1-3 15,5-3-2-15,1 0-1 0,3-2-3 16,5-1-2-16,2 0-1 0,-1-1-2 0,4-1-1 15,-3 1-6-15,2 0-9 16,-3 0-8-16,-5 1-10 0,-2 2-8 0,-5 2-10 16,-5 3-18-16,-4 1-92 0,-5 2-102 15,-6 1-247-15</inkml:trace>
  <inkml:trace contextRef="#ctx0" brushRef="#br0" timeOffset="261604.7194">8560 13199 569 0,'-1'-3'135'0,"1"-1"4"15,1 1-72-15,1-1-38 0,3 0-9 16,5 2-4-16,-2-2-4 0,2 1-2 15,3 0-3-15,-1 3 1 0,1 0-1 0,0 3-1 16,-2-1 1-16,-4 0-1 0,-1 3 0 16,-1 2-1-16,-5-3-1 0,-3 3-1 15,-1-1-1-15,-4 1 0 0,1 3-1 16,-4 1 0-16,-1 0-1 0,1 2 1 16,1 1-1-16,2-2 1 0,2 0-1 15,3-1 0-15,3 0 0 0,2-2 1 16,3 0-1-16,2-3 0 0,2 2 0 15,-1 0 0-15,2-1 0 0,3-1 1 16,-4 1-1-16,1-2 0 0,-1-1-1 16,0-2 1-16,-1 1 0 0,-2-1 0 0,-1 0 0 15,-3-2 0-15,-2 2 0 0,-1 2 0 16,-3 1 0-16,0-1 0 0,-3 4 0 16,-2-2 0-16,-1 1 0 0,-1 2 1 15,-1-1-2-15,-2 1 1 0,1 1-1 16,-1-2-2-16,2 2-2 0,2-1-6 15,3 1-5-15,1-6-6 0,3-1-8 16,2-3-8-16,2-1-112 0,0-4-110 0,3-3-268 16</inkml:trace>
  <inkml:trace contextRef="#ctx0" brushRef="#br0" timeOffset="262296.3496">9138 12821 563 0,'-12'-2'136'0,"-1"-2"7"15,4-1-83-15,0 4-16 0,3-3-5 16,2 2-3-16,3-2-4 0,2 2-4 15,2-1-3-15,3 1-4 0,2-2-3 16,5 2-3-16,1-2-2 0,5 0-3 16,2-1-2-16,2 2-3 0,0-1-2 0,2 0-1 15,-1 3 0-15,2 1-1 0,-4 1-1 16,0 2 0-16,-1-1 1 0,-4 3-1 16,-1 0 0-16,-5-1 0 0,-4 1 0 15,-2 1 1-15,-4 1-1 0,-2 2 0 16,-4 1 1-16,-2-1-1 0,-2 5 0 15,-3-3 0-15,-1 1 1 0,-2 2-1 16,-2 0 0-16,-2 1 0 0,1 1 0 0,0 1 0 16,-2 3 0-16,-1-1 0 0,2 2 1 15,-1-1-1-15,2-1 0 0,-1-2 0 16,0 1 0-16,3-2 0 0,1-3 0 16,4-2 0-16,2 0 0 0,2-1 0 15,3-4 0-15,4-1-1 0,4-1 1 16,2-1 0-16,2-2 0 0,0-1 0 15,4 2 0-15,3-2 0 0,1-2 1 16,2 1-1-16,1-2 0 0,2 0 0 16,-1-1 0-16,2 2 0 0,0-2 0 15,0 2-1-15,-1 1-4 0,0 1-8 0,0 1-8 16,-3 0-9-16,-1 2-8 0,-3-2-8 16,-1 1-9-16,0 1 5 0,-1-1-110 15,-5-1-105-15,1-1-259 0</inkml:trace>
  <inkml:trace contextRef="#ctx0" brushRef="#br0" timeOffset="262558.9436">9562 12723 607 0,'2'-2'140'0,"2"-1"3"0,0 3-86 15,2-1-33-15,2 1-8 0,3-1-5 0,3 0-2 16,2-1-6-16,3 2-9 0,3-1-8 16,2 0-11-16,-1-1-17 0,0-2-103 15,-1 0-111-15,0-1-265 0</inkml:trace>
  <inkml:trace contextRef="#ctx0" brushRef="#br0" timeOffset="262743.9883">9971 12558 595 0,'-1'-3'156'0,"-1"2"4"16,1 2-53-16,-1 3-58 0,-1 3-13 15,0 1-8-15,-2 0-10 0,2 5-6 16,0 0-5-16,-4-1-4 0,4 3-3 15,0-1-9-15,2 0-12 0,0 1-13 16,2-2-13-16,2 2-106 0,3 2-15 16,-1-3-104-16,7-1-194 0</inkml:trace>
  <inkml:trace contextRef="#ctx0" brushRef="#br0" timeOffset="263161.4873">10385 12863 632 0,'0'-6'153'0,"-3"-2"4"0,2 6-99 16,1 1-14-16,-1 4-7 0,1 4-6 15,0 1-9-15,0 4-6 0,0 3-4 16,0 3-4-16,0 2-1 0,0 1-4 16,1 0-1-16,-1 2-2 0,3-1-8 15,0 0-7-15,1-4-10 0,-2 0-11 0,3-4-11 16,-1-1-4-16,0-4-117 0,-4-3-112 16,0-2-271-16</inkml:trace>
  <inkml:trace contextRef="#ctx0" brushRef="#br0" timeOffset="263359.4793">10183 12968 644 0,'-8'-7'153'0,"1"1"2"16,3 0-98-16,4 3-20 0,5 3-8 16,4 0-8-16,3 0-6 15,2 0-5-15,2-1-3 0,3 0-2 0,3-3-2 16,4 0-1-16,3-2-2 0,3 0-7 15,1 0-10-15,3-1-12 0,-1-1-12 16,0 3-80-16,-5-1-42 0,-4 3-107 16,1 0-219-16</inkml:trace>
  <inkml:trace contextRef="#ctx0" brushRef="#br0" timeOffset="263626.3034">10894 12609 581 0,'0'-14'136'0,"2"1"5"0,-4 2-88 16,2 3-17-16,2 3-4 0,-1 4-3 16,0 2-3-16,0 3-4 0,-1 3-4 15,0 4-2-15,3 4-4 0,2 4-3 16,-4 1-1-16,1 2-4 0,1 2-1 15,-1 0-1-15,1 1-4 0,0-3-5 16,0-2-7-16,3 0-8 0,0-1-8 16,-2-3-10-16,2-2-8 0,0-2-111 0,-1-1-110 15,-1-3-267-15</inkml:trace>
  <inkml:trace contextRef="#ctx0" brushRef="#br0" timeOffset="263938.4691">10768 12951 599 0,'-2'1'139'0,"1"1"3"0,2 0-97 15,3 0-11-15,0 2-5 0,4-1-3 16,3-1-2-16,3-1-2 0,5-2-2 16,3-1-1-16,5-2-2 0,1 0-2 15,3-2-4-15,2-1-2 0,-1-1-3 0,-1 2-3 16,1-1-3-16,-1-2-4 0,2 3-6 16,0 0-6-16,-1 1-11 0,-4 0-7 15,-2 2-10-15,-4 0 2 16,-5 3-119-16,-6-2-112 0,-5 2-275 0</inkml:trace>
  <inkml:trace contextRef="#ctx0" brushRef="#br0" timeOffset="264839.1448">10842 13260 581 0,'-6'-10'139'0,"-3"-1"3"16,4 0-89-16,2 1-14 0,3-1-5 16,1 1-4-16,4 1-4 0,0-1-2 15,4 0-1-15,2 1-2 0,2 1-3 0,1 0-1 16,1 2-3-16,1 1-3 0,0 2-4 15,0 0-1-15,0 2-2 0,-2 2-2 16,1 2-1-16,-1 0 0 0,-2 5 0 16,-1-1-1-16,0 3 1 0,-3 2-1 15,-1 0 0-15,-3 3 1 0,-2 2-1 16,-5 3 0-16,0-2 1 0,-4 2-1 0,-2 1 0 16,-2 1 1-16,-4-1-1 0,-2-2 0 15,-4-1 0-15,-4 1 1 0,0-2-1 16,-2-4 0-16,0 0 0 0,2-3 1 15,2-3-1-15,3-2 0 0,6-2 1 16,4-3 0-16,4-1 0 0,2-2 0 16,4-4 1-16,3 1 0 0,2-1 1 15,1 0 0-15,2 2 1 0,1 0-1 16,1 1-1-16,2 3 1 0,3 2-2 16,0-1 1-16,3 4-2 0,0-2 0 15,0 2 0-15,1 1-1 0,-2-1-6 16,-1 0-10-16,-3 1-12 0,0 1-11 0,-4 1-12 15,0-1 11-15,-2-3-133 0,-2 1-118 16,5-4-283-16</inkml:trace>
  <inkml:trace contextRef="#ctx0" brushRef="#br0" timeOffset="265652.6812">11520 12754 613 0,'0'-5'138'0,"0"-1"2"16,4 2-104-16,0 1-9 0,1-1-4 15,3 0-3-15,2 2-4 0,0 0-3 16,1 0-3-16,1 1-1 0,3 0-4 16,1-2-1-16,1 3-1 0,0-2-2 15,1 2 1-15,1 0-1 0,-1 0 0 16,-1 1 0-16,-2 0 0 0,-2 0 0 16,-2 2 0-16,-3-2 1 0,-2 1-1 15,-2 1 1-15,-4 2-1 0,-2 0 1 16,0 3-1-16,-4 1 0 0,-3 2 0 0,-2 1 0 15,-2-1-1-15,-3 4 1 0,-4 0-1 16,-2-3 0-16,1 4 0 0,-1 0 0 16,3 0 0-16,0 3 0 0,1-2 0 15,3 2 0-15,2-1 0 0,2-1 0 16,1-1 1-16,1-1 0 0,3-4 1 16,3-1 0-16,3-3 0 0,2 0 0 15,2-3 0-15,2-3 0 0,1-1-1 16,2 0 2-16,2 0 0 0,0-1 1 0,1-3 1 15,3 3 0-15,2-1 0 0,0 1-1 16,1-2 0-16,2 1-1 0,1 0-1 16,0 1-1-16,0-1-4 0,-3 0-5 15,0 1-8-15,-1 0-9 0,-2-1-8 16,-4 0-10-16,-2 1-119 0,-3 0-118 16,-2-2-282-16</inkml:trace>
  <inkml:trace contextRef="#ctx0" brushRef="#br0" timeOffset="265940.4667">11918 12542 606 0,'-2'-5'150'0,"2"3"4"16,0-2-63-16,2 3-55 0,2-2-9 15,5 7-5-15,-2-5-5 0,2 2-4 16,2-1-4-16,1-1-2 0,1 0-2 0,2 1-9 16,2-3-13-16,0 1-15 0,1-3 49 15,-3 2-180-15,0-2-134 0,-1-1-343 16</inkml:trace>
  <inkml:trace contextRef="#ctx0" brushRef="#br0" timeOffset="266595.6737">12352 12301 578 0,'-5'-5'134'16,"0"0"4"-16,4 1-91 0,0-1-13 15,2 2-5-15,2 0-5 0,1 1-3 16,3 1-3-16,0 1-3 0,1 1-2 0,2 1-3 15,1-1-2-15,-1 3-2 0,0-1 0 16,-2-1-1-16,1 2 0 0,-3-2-1 16,-2 2 1-16,-2 1 0 0,-2-2-1 15,-1 5-1-15,-3 1 0 0,-2 0-1 16,0 2-1-16,-2 0 0 0,-1 1 0 16,3 2 0-16,-1-3-1 0,3 0 0 15,1 0 0-15,3 0 0 0,2 0 0 16,3 1 0-16,1-1 0 0,1 0-1 0,2 0 0 15,2 0-1-15,-2 0-1 0,2-1-1 16,2-1-1-16,-4-3-1 0,3 0-1 16,-4 0-1-16,1-1 1 0,-2-1 1 15,-1-1 0-15,-3 1 0 0,-1 1 3 16,-2 0 0-16,-2 1 1 0,-3 1 1 16,-3 1 0-16,0-1 1 0,-4 2 1 15,-2 0-1-15,-2 1 0 0,-3 1 0 16,0-1 0-16,1 0-4 0,1 0-7 15,3-1-9-15,2-1-10 0,6-1 18 0,3-2-138 16,5-1-117-16,1 1-288 0</inkml:trace>
  <inkml:trace contextRef="#ctx0" brushRef="#br0" timeOffset="266905.3733">12526 12811 598 0,'-2'2'146'0,"-1"-4"5"0,3 1-70 15,3 1-39-15,4-1-8 0,0-1-6 0,3 0-4 16,4 1-5-16,0-1-3 0,2-2-5 16,3 0-3-16,1-1-5 0,4 3-12 15,-1-3-13-15,0 3-12 0,-3-1-13 16,1 3-120-16,-7 0-126 0,1 0-295 16</inkml:trace>
  <inkml:trace contextRef="#ctx0" brushRef="#br0" timeOffset="267486.5676">13218 12417 424 0,'-7'-16'121'16,"1"0"4"-16,4 0-9 0,2 0-74 16,5 4-12-16,3-1-4 0,3 2-5 15,2 0-4-15,1 1-3 0,-1 2-2 16,2 1-1-16,-2 1-2 0,3 1-1 16,-1 1-1-16,0 3-1 0,1 1-1 15,2 3-1-15,-1 0-1 0,-1 1 0 16,-1 2-1-16,-3-1 0 0,-2 2-1 0,-3 3 1 15,-4 1-1-15,-3 1 0 0,-5 4 0 16,-3 0 0-16,-4 3 0 0,-1 1 0 16,-5 0 0-16,1-2 1 0,-1 2 2 15,2 0 1-15,1-1 1 0,3 0 1 16,2-3 2-16,3-1 0 0,1-1-1 16,3-2-2-16,0-1 0 0,1-2-2 15,4-3-2-15,1 1 0 0,2-2-2 16,4 0 0-16,2-3-1 0,4 1-4 0,0-2-5 15,5 0-7-15,2-2-6 0,1 0-7 16,2 0-9-16,-3-1-35 0,-1 1-77 16,-3-1-99-16,-2-1-237 0</inkml:trace>
  <inkml:trace contextRef="#ctx0" brushRef="#br0" timeOffset="267789.238">13179 12782 503 0,'5'0'131'15,"1"1"5"-15,0-1-23 0,5 0-79 0,4-1-7 16,2-1-3-16,1-2-2 0,4-1-3 15,4-1-4-15,5 1-3 0,-2-1-3 16,4-1-2-16,2 0-3 0,0 3-1 16,-1-3-2-16,-1 2-3 0,-3-1-7 15,-3 1-5-15,-3 1-6 0,-3 0-7 16,-3 1-11-16,-4 2-113 0,-4 2-112 16,-5 1-272-16</inkml:trace>
  <inkml:trace contextRef="#ctx0" brushRef="#br0" timeOffset="268283.9651">13326 12881 602 0,'4'-3'135'0,"2"1"1"0,2 1-100 16,1-3-14-16,3 3-3 0,0 1-2 16,2-1-3-16,-1 1-1 0,0 1 1 15,-2 0 1-15,1 4-1 0,-4-2 0 16,-4 1-1-16,-5 3-1 0,-2 0-1 16,-1 3-3-16,-5 1-2 0,-3 1-2 15,-2 2-1-15,1 2-1 0,1-2-1 16,-2 1 0-16,4-1-1 0,4-1 1 15,4-2-1-15,0 0 0 0,6-2 0 16,2-1 1-16,3-3-1 0,1 1 0 0,2 0 0 16,1-1 1-16,2 0-1 0,-5-5-1 15,3 4 0-15,2 2 0 0,-3-2 0 16,1-1-1-16,-5 1-1 0,1 0 1 16,2 4 0-16,-6-3 1 0,-3 0 0 15,-7-4 0-15,5 7 1 0,-2-1-1 16,-3 2 1-16,-1-1 0 0,-3-1 0 15,-1 3 0-15,5 3 1 0,-8-5-1 16,-3 1 0-16,-1-1 0 0,-2 2 0 0,-1 0 0 16,0 0 0-16,-1 1-6 0,3-2-6 15,3-1-7-15,2-2-6 0,3-2-6 16,4-4-8-16,5-3-12 0,1-3-100 16,1-4-103-16,4-1-256 0</inkml:trace>
  <inkml:trace contextRef="#ctx0" brushRef="#br0" timeOffset="268968.8995">13858 12544 488 0,'-10'-6'131'0,"1"-2"6"0,2 0-30 0,3 1-62 15,2 0-9-15,3-1-4 0,1 1-6 16,5 1-4-16,1 0-4 0,6 0-3 16,3-1-3-16,2 0-1 0,2 1-1 15,4-1-2-15,0 1 0 0,0-1-2 16,-1 3 0-16,0 0 0 0,-1 1 0 15,-5 1-1-15,-2 2 0 0,-2 1 0 0,-2 3 0 16,-4 0-1-16,-1 0 0 0,-5 3-1 16,1 1-1-16,-2-1 0 0,-2 1 0 15,-2 2-1-15,-1-1 0 0,1 2-1 16,-3 3 1-16,-2-3-1 0,0 5 0 16,-2 0 0-16,-1 3 1 0,-1 1-1 15,-3 0 0-15,0-1 0 0,0 2 0 16,0-3 0-16,0 2 0 0,-1-3 0 15,2 0 0-15,2-1 0 0,2-4 0 16,3 1 0-16,1-4 0 0,3-1 0 16,3-3 0-16,3-2 0 0,1-1-1 0,1 1 1 15,1-3 0-15,2 0 0 0,2-2 0 16,1 2 0-16,0 0 0 0,1 0 0 16,1 0 0-16,-1 0 0 0,0-1 0 15,2 2-1-15,-2-2-2 0,0-3-6 16,0 3-5-16,1 0-8 0,-4-1-8 15,0 1-8-15,-2 1-8 0,-2 0-1 0,-1 0-112 16,-4-1-108-16,0 0-266 0</inkml:trace>
  <inkml:trace contextRef="#ctx0" brushRef="#br0" timeOffset="269256.1516">14273 12348 613 0,'2'-4'143'0,"2"-3"4"15,1 3-101-15,1-1-9 0,1 0-5 16,2 1-3-16,-1 0-6 0,2 2-4 0,4-2-4 15,0 2-3-15,5-1-4 16,-1 0-3-16,1-1-3 0,0 0-11 0,0 3-11 16,-5-3-10-16,-2 2-11 0,-1 1-30 15,-1 1-91-15,-4-1-112 0,-1 2-249 16</inkml:trace>
  <inkml:trace contextRef="#ctx0" brushRef="#br0" timeOffset="269503.3406">14591 12220 549 0,'3'-3'138'0,"-3"1"4"16,1 1-61-16,-1 1-40 0,-2 1-8 15,0 1-4-15,0 2-3 0,-2 3-3 16,0 1-2-16,0 0 0 0,-3 2-1 16,3 1-3-16,-3-3-1 0,3-1-3 15,0 0-2-15,1-1-3 0,3-1-3 16,0 0-1-16,2-1-1 0,1 2-2 0,2 0 0 15,4-1-1-15,-1-1-2 16,3-2-4-16,3-1-9 0,-1-1-8 0,2-3-11 16,-1-1-10-16,0-1-11 0,0 0-116 15,-2-1-116-15,-1 1-278 0</inkml:trace>
  <inkml:trace contextRef="#ctx0" brushRef="#br0" timeOffset="269700.6056">14771 12198 545 0,'-2'1'142'0,"-2"3"2"0,-3-2-37 0,0 4-71 15,-1 2-12-15,1 1-4 0,-3 2-5 16,-1 2-5-16,1 0-2 0,3 3-3 16,2 1-2-16,0 0-4 0,4-1-9 15,3 0-8-15,3 1-10 0,5 1 17 16,2-4-140-16,2-2-121 0,4 1-295 15</inkml:trace>
  <inkml:trace contextRef="#ctx0" brushRef="#br0" timeOffset="270148.3999">14840 12064 595 0,'1'-10'135'0,"2"3"1"15,3 2-97-15,2 6-13 0,3 6-5 16,3 2-3-16,1 9-3 0,2 2-2 16,1 6-2-16,2 3 1 0,-2 2-2 15,0 2 0-15,-2 4-2 0,0 2 0 16,-4 3-2-16,-2 3 0 0,-1-2-2 15,-5 5-1-15,-3-1-1 0,-4-2-2 16,-6-3 1-16,-6 3-1 0,-5-9-1 16,-6 3-4-16,0-3-2 0,-5-2-6 0,3-3-6 15,2 0-7-15,5-8-11 0,6 0-116 16,6-7-114-16,5-7-283 0</inkml:trace>
  <inkml:trace contextRef="#ctx0" brushRef="#br0" timeOffset="270400.3506">15239 12410 692 0,'0'-5'160'0,"-5"1"2"15,3 0-115-15,3 4-15 0,3 3-8 16,2-1-8-16,0 2-5 0,3 0-6 0,3-1-2 16,1 1-3-16,1 0-9 15,-1-3-12-15,2 1-11 0,-2 0-14 0,1 1-119 16,-4-1-126-16,-4 0-296 0</inkml:trace>
  <inkml:trace contextRef="#ctx0" brushRef="#br0" timeOffset="270570.4246">15271 12547 683 0,'-1'6'161'0,"0"-2"4"15,2-1-110-15,1 1-18 0,3-2-8 16,3 0-9-16,1-2-7 0,2-3-6 16,3 1-5-16,1-3-5 0,2-1-10 15,1-2-10-15,-1 0-11 0,0-1-10 16,-1 2 8-16,-1-2-131 0,-3 1-118 15,-4-2-281-15</inkml:trace>
  <inkml:trace contextRef="#ctx0" brushRef="#br0" timeOffset="270781.3776">15440 12282 506 0,'8'-1'136'0,"0"0"4"15,-1 0-14-15,3 1-93 0,1 0-9 16,-1 1-4-16,1 1-3 0,0 4-3 15,0 1-4-15,1 1-1 0,1 3-2 16,-1 4-1-16,0 2-2 0,-1 1-1 16,-1 1-2-16,-1 0 0 0,-3 1 0 0,-4 1 0 15,-2 1-3-15,-6 1-4 0,-4 2-8 16,-3-1-9-16,-7 2-10 0,-3 0-118 16,-5-1-119-16,-4 0-289 0</inkml:trace>
  <inkml:trace contextRef="#ctx0" brushRef="#br0" timeOffset="274227.0381">15980 12293 149 0,'3'-11'47'15,"0"-1"11"-15,-3-3 6 0,0 2-2 16,-1-7 8-16,-2-1 1 0,-1-1 3 15,-2 0 0-15,1 2-5 0,-1-1-10 16,0 2-9-16,-1 3-7 0,3 4 0 16,-3 4-3-16,4 3-4 0,-3 2-4 15,1 7-5-15,1 3-5 0,0 7-6 16,0 5-4-16,0 6-3 0,-2 4-1 16,0 7-1-16,-2 2-1 0,1 5-1 0,-2 1-2 15,3-1-1-15,1-1 0 0,3-2-1 16,2-2 0-16,1-5-2 0,2-5-6 15,1-4-8-15,3-4-11 0,1-4-11 16,-1-5-12-16,3-3-117 0,-1-6-122 16,2-4-284-16</inkml:trace>
  <inkml:trace contextRef="#ctx0" brushRef="#br0" timeOffset="274501.9416">16119 12139 645 0,'-4'0'147'0,"-2"2"4"0,2 5-108 16,-1 4-12-16,2 2-5 0,-3 2-4 16,2 6-5-16,-1 2-3 0,1 4-2 15,2 2-1-15,-1 3-3 0,3 2-2 0,0 2-1 16,2-2-1-16,-1 3-2 0,3-4-3 15,-2-2-8-15,0-3-6 0,1-5-11 16,-1-3-9-16,2-2-11 0,-2-4-118 16,1-5-119-16,-2-3-281 0</inkml:trace>
  <inkml:trace contextRef="#ctx0" brushRef="#br0" timeOffset="274674.4876">15917 12406 524 0,'-20'-12'148'0,"3"2"7"0,0 1-17 16,3 4-82-16,3-1-10 0,5 3-9 16,2 0-7-16,6 2-7 0,3 0-8 15,4 0-4-15,5-1-6 0,4 2-3 16,4-2-6-16,5 3-12 0,0-2-15 16,4 1-14-16,-2 0 6 0,-1-3-132 15,1 1-126-15,-1-2-289 0</inkml:trace>
  <inkml:trace contextRef="#ctx0" brushRef="#br0" timeOffset="274928.8631">16561 12130 668 0,'-15'3'156'0,"-3"-1"3"16,-3 6-108-16,-2 1-15 0,-2 4-6 15,1 3-7-15,-2 3-6 0,4 3-3 16,1 3-3-16,4 2 0 0,4 3-3 16,4 2-2-16,3 2-2 0,5 0-1 15,2-3-2-15,4 0 0 0,3-3-6 16,3-3-8-16,3-6-8 0,3-2-12 16,1-4-10-16,4-3-9 0,2-4-29 15,0-3-86-15,-1-5-103 0,1-3-243 16</inkml:trace>
  <inkml:trace contextRef="#ctx0" brushRef="#br0" timeOffset="275285.011">16587 12374 658 0,'-3'-5'158'15,"0"-1"3"-15,1 2-102 0,2 1-21 0,3 0-10 16,0 1-9-16,2 1-7 0,1-1-6 15,2 2-3-15,2 2-1 0,-1 0-1 16,4-1 0-16,-2 1 0 0,2 0-1 16,2-1 0-16,-2 2-1 0,0 0-2 15,-2 0-1-15,-3 2-2 0,-2 1-1 16,-2 1-1-16,-5 1 0 0,-4 0 1 16,-2 1 1-16,-2 2 1 0,-2 1 3 15,0 0 1-15,-3 2 1 0,2 2 2 16,1 0 2-16,0-2 1 0,1 1 3 0,3-3-1 15,2-1 1-15,1-1 0 0,2-3-1 16,4 1-3-16,2-2-1 0,3-1-2 16,2-2 0-16,2 0-1 0,2-2-2 15,5-1-5-15,0-2-6 0,2-1-11 16,2-2-8-16,1 0-11 0,0 0-8 16,0 1-110-16,-4-5-113 0,-2-1-265 15</inkml:trace>
  <inkml:trace contextRef="#ctx0" brushRef="#br0" timeOffset="275518.9353">16854 12143 624 0,'1'-3'146'0,"3"2"3"16,1 1-86-16,2 5-35 0,1 2-10 15,3 4-4-15,0 0-2 0,4 5-1 0,2 1-1 16,2 2 0-16,0 0 0 0,0 1 2 15,-1 3 1-15,-1 2 0 0,-5-1-1 16,-2 2-2-16,-4 1-1 0,-4 3-1 16,-5-1-4-16,-4-2-7 0,-4 0-10 15,-4-2-15-15,-1-3-11 0,0-2-12 16,0-5-118-16,4-3-124 0,5-5-286 16</inkml:trace>
  <inkml:trace contextRef="#ctx0" brushRef="#br0" timeOffset="275714.4125">17195 12347 652 0,'3'-1'152'0,"-3"1"2"0,1-1-104 16,0 2-17-16,2-1-8 0,0 0-6 15,2 0-8-15,3 1-4 0,-2 2-2 16,2-3-6-16,1 1-8 0,1 0-13 0,-2 2-12 15,0-1 21-15,-2 2-146 0,-1-3-124 16,-3 4-303-16</inkml:trace>
  <inkml:trace contextRef="#ctx0" brushRef="#br0" timeOffset="275874.4433">17192 12460 515 0,'0'2'142'0,"0"1"3"0,0-2-17 0,1 1-90 15,1 0-13-15,1-1-8 0,1-1-7 16,2 0-9-16,0 0-11 0,1 0-12 16,2-1 10-16,-1-1-135 0,1 2-119 15,1-1-297-15</inkml:trace>
  <inkml:trace contextRef="#ctx0" brushRef="#br0" timeOffset="276810.6276">17672 12432 184 0,'-6'-3'55'0,"0"2"7"16,1-3-18-16,-1 3-1 0,1-1 7 15,1 0 7-15,0 2-1 0,0-2 0 16,0 2-3-16,1 0-2 0,0-1-3 15,-1 1-7-15,0-1-4 0,1 1-4 0,-1 0-1 16,0-2-2-16,2 2-1 0,1-1-2 16,-1 1-4-16,2-1-3 0,2 2-2 15,0-1-4-15,3 1-1 0,1 2-3 16,2-1 1-16,1-2 0 0,5 4 1 16,2-2 0-16,5 0 2 0,5-1-1 15,5-2 0-15,6-2-2 0,7 1-1 16,5-4-1-16,4-2-3 0,1 0-2 15,2-2-2-15,3 0-1 0,1 1 0 16,-3 2-1-16,2 1 1 0,1 0-1 0,1 1 0 16,-3 3 0-16,-3-1 0 0,-5 2-1 15,-2 0 1-15,-3 1-2 0,-4 1 0 16,-6 1-5-16,-2-2-5 0,-4 0-8 16,-4-1-10-16,-6 1-9 0,-7-1-8 15,-6 0-11-15,-6-3-110 0,-5-1-112 16,-5-2-270-16</inkml:trace>
  <inkml:trace contextRef="#ctx0" brushRef="#br0" timeOffset="277757.9856">17456 11833 538 0,'-11'-9'134'0,"2"1"5"16,1 1-67-16,2 3-28 0,2 1-10 15,4 3-3-15,2 1-6 0,4 3-4 16,1 2-6-16,3 3-4 0,3 2-2 16,5 1-1-16,0 3 0 0,1 1 1 15,4 0 0-15,1-1 0 0,1 1-1 16,0 2 1-16,3-3-2 0,2 0-1 0,-1-1-2 15,1 0-2-15,-3-5-1 0,2 2-2 16,-3-1-5-16,-3-2-8 16,-3-2-12-16,-3 1-8 0,-3-5-10 0,0 2-6 15,-4-4-113-15,-3-3-112 0,0 0-264 16</inkml:trace>
  <inkml:trace contextRef="#ctx0" brushRef="#br0" timeOffset="277971.9783">18039 11843 562 0,'-2'-4'138'0,"1"5"7"16,-3 3-79-16,-4 2-21 0,0 2-7 0,0 6-4 15,-5 2-7-15,0 3-4 0,-3 4-4 16,-2 1-5-16,2 2-2 0,-5 3-3 16,-1-1-3-16,0 0-1 0,-3 1-2 15,3-2-2-15,-1-3-2 0,1-1-6 16,2-2-8-16,4-2-12 0,7-3-11 15,5-4-9-15,4-6-117 0,5-4-119 16,5-2-281-16</inkml:trace>
  <inkml:trace contextRef="#ctx0" brushRef="#br0" timeOffset="278229.291">18314 11770 677 0,'-16'5'156'0,"-1"0"2"0,-3 4-107 15,1 4-22-15,-3 3-9 0,-1 2-2 16,1 7-5-16,3 3-2 0,2 5-3 16,2 1 0-16,4 1-1 0,2 0-2 15,3 0-1-15,3-2-2 0,3-5-4 16,2-4-6-16,4-5-8 0,1-3-12 15,5-5-10-15,1-5-11 0,2-4-118 16,1-3-120-16,-2-5-284 0</inkml:trace>
  <inkml:trace contextRef="#ctx0" brushRef="#br0" timeOffset="278632.0573">18297 11964 670 0,'-2'-6'149'0,"2"0"2"0,3 2-116 15,1 0-13-15,2 3-4 0,2 2-5 16,2-1-5-16,0 3-3 0,0 0-2 16,2 0-1-16,0 2 0 0,3-2-1 15,0 1-1-15,0-2 0 0,1 1 0 16,0-1 0-16,0 1-1 0,-1-2 0 15,-3 2-1-15,-3-2 0 0,-4 0-1 16,-3 0 0-16,-3 2 1 0,-3 2 0 16,-4-3 1-16,-5 3 1 0,-1 2 0 15,-2 2 0-15,-3-1 1 0,2 3 0 0,-1-1 0 16,1 4 1-16,2-3 0 0,3 1 1 16,1 0 2-16,3-1 1 0,1-1 1 15,5 0 1-15,0-2 1 0,5 1 0 16,2-2-1-16,1-1-1 0,2 2-1 15,1-3-2-15,3 0-1 0,2-2-1 16,2-1-2-16,3-2-1 0,2-2-6 0,4 0-6 16,2-1-13-16,-1 0-12 15,0-2 78-15,0 1-204 0,-4-4-132 0,0 3-344 16</inkml:trace>
  <inkml:trace contextRef="#ctx0" brushRef="#br0" timeOffset="278878.4001">18707 11675 663 0,'6'-4'144'16,"1"0"3"-16,1 4-116 0,2 4-11 16,-1 2-2-16,1 4 0 0,0 5-1 15,-1 3 0-15,0 3 1 0,0 3 1 16,0 2-2-16,0 4-1 0,1 1-2 15,-5 0-3-15,0 2-4 0,-4 3-3 16,-1-2-8-16,-6 3-11 0,-4-6-13 0,-7-1-14 16,-2 2-116-16,-5-7-11 0,1 0-109 15,-3-2-208-15</inkml:trace>
  <inkml:trace contextRef="#ctx0" brushRef="#br0" timeOffset="279281.4789">17595 12720 619 0,'-9'-4'148'16,"1"1"5"-16,2 1-97 0,2 1-14 16,3 2-5-16,-1 1-4 0,5 5-4 15,2 2-6-15,0 4-3 0,3-1-2 16,3 4-1-16,4 2 1 0,2 1-2 15,4-2-1-15,2 1-2 0,4 0-1 16,1 5-3-16,2-3-1 0,-1 1-2 16,0 1-3-16,0 0-2 0,-1-1-2 15,-2-3-6-15,-3 0-8 0,0-4-16 16,-5 0-14-16,-2-4-12 0,-5-3 6 0,-2-2-132 16,-5-4-125-16,-4-1-289 0</inkml:trace>
  <inkml:trace contextRef="#ctx0" brushRef="#br0" timeOffset="279518.3762">18014 12687 607 0,'-6'-2'150'0,"-2"4"5"0,-2 1-83 16,-3 5-26-16,-4 1-9 0,-3 6-4 15,-2 2-7-15,0 3-6 0,-5 3-4 16,0 0-5-16,-1 3-2 0,-1 1-3 15,-2 0-2-15,-1 2-2 0,2 1-2 16,0-1-6-16,4 1-9 0,6-3-13 16,4-4-12-16,7-2-11 0,5-7-120 15,7-4-126-15,3-5-288 0</inkml:trace>
  <inkml:trace contextRef="#ctx0" brushRef="#br0" timeOffset="279787.68">18238 12647 559 0,'-1'-1'137'16,"-5"2"3"-16,-5 3-69 0,-3 3-36 15,-2 4-8-15,0 3-2 0,-2 4-3 16,-2 2-1-16,1 2-1 0,0 2-1 15,2 3 1-15,2 1-2 0,3 3-3 16,4-1-1-16,4 1-3 0,3 1-3 16,4-2-3-16,3-5-2 0,4 1-4 15,3-4-6-15,1-5-9 0,2-5-10 16,3-4-11-16,-1-4-10 0,0-4-18 0,2-5-100 16,-2-3-110-16,1-5-255 0</inkml:trace>
  <inkml:trace contextRef="#ctx0" brushRef="#br0" timeOffset="280205.5859">18250 12785 689 0,'-2'-2'156'15,"0"-1"3"-15,4 1-111 0,1 1-19 16,5 1-5-16,0 0-5 0,2 1-4 15,1 2-3-15,4-1-3 0,-2 0-3 16,4 1 0-16,2 0-3 0,0-2 0 16,3 1-1-16,2 0 0 0,-7-2-1 15,4 0 0-15,0 1-1 0,-6-1 0 16,-2 1 0-16,-6-1 1 0,-3 1-1 0,-1 3 1 16,-6 1-1-16,-7-3 1 0,-4 4-1 15,0 3 1-15,-6 1-1 0,-1 0 0 16,0-1 0-16,-1 2 0 0,2 2 1 15,0 0-1-15,2 1 0 0,2-2 0 16,1 3 2-16,2-1 0 0,3 2 2 16,2-2 1-16,3 0 0 0,2-1 0 15,3-1-1-15,3-2 0 0,4-1-1 16,1 0-1-16,3-3-1 0,4-2 0 0,2-4-1 16,1-1 0-16,2-1-3 0,2-3-4 15,0 1-10-15,-1-3-10 0,-1 0-13 16,-1 1-11-16,0 0 4 0,-4 0-126 15,-4-2-118-15,1 0-279 0</inkml:trace>
  <inkml:trace contextRef="#ctx0" brushRef="#br0" timeOffset="280463.1926">18551 12618 566 0,'4'0'135'16,"2"2"4"-16,3 2-58 0,1 3-53 16,3 4-3-16,1 2 2 0,0 0 3 0,1 3-1 15,1 4 1-15,0 2-2 0,0 1-1 16,0 3-3-16,-2 1-4 0,0 2-5 16,-3 3-4-16,-4 0-4 0,-3 0-3 15,-7 1-3-15,-4 0-1 0,-5 0-5 16,-3 0-10-16,-3-4-10 0,-2-2-16 15,2-5-15-15,2-3-119 16,4-6-130-16,5-7-299 0</inkml:trace>
  <inkml:trace contextRef="#ctx0" brushRef="#br0" timeOffset="280827.304">19001 12276 701 0,'-10'-1'176'0,"2"-1"6"16,0 0-106-16,3 2-20 0,4 0-12 15,2 0-11-15,4 0-12 0,1-1-9 16,3 2-6-16,2-1-2 0,1-1-2 16,2 2-1-16,-1-1-5 0,2 0-8 0,-2 2-14 15,0 0-16-15,-2-1-14 0,0 3-13 16,-4-3-118-16,-2 3-128 0,-3-2-287 15</inkml:trace>
  <inkml:trace contextRef="#ctx0" brushRef="#br0" timeOffset="280976.069">18981 12427 625 0,'2'4'141'0,"0"-1"2"16,3 0-107-16,2 0-13 0,1-1-7 15,1-4-6-15,1 2-10 0,3-2-15 16,-1-1 41-16,1 0-169 0,1-2-124 16,5-1-327-16</inkml:trace>
  <inkml:trace contextRef="#ctx0" brushRef="#br0" timeOffset="281937.1976">19555 12032 89 0,'6'7'24'0,"1"2"1"0,-1-3-1 16,0 3-20-16,2 0 0 0,-3-2 7 15,0-1 11-15,-1-1 13 0,-4-3 15 16,3 2 18-16,-3-3 9 0,1 1 5 16,-1-4-3-16,-1-3-7 0,1-1-7 0,-1-2-14 15,-2-3-11-15,2-3-5 0,-3-4-1 16,2-2 0-16,-1-2-1 0,1-1-1 15,1 0-1-15,0-1-1 0,-1 1-2 16,2 0-3-16,0 4-4 0,0 2-2 16,0 5-3-16,0 2-3 0,2 4-2 15,0 2-4-15,-2 4-2 0,2 5-2 16,1 3-1-16,1 2-1 0,0-1-7 16,3 6-10-16,-5 1-10 0,4 1-11 0,-1 1-12 15,2 2 10-15,0-2-132 0,-4 1-117 16,2-2-281-16</inkml:trace>
  <inkml:trace contextRef="#ctx0" brushRef="#br0" timeOffset="282201.4947">19424 12227 490 0,'-5'0'134'15,"1"0"5"-15,0-1-26 0,2 1-66 16,2-1-12-16,1 1-5 0,4 0-4 16,1 0-5-16,4 0-3 0,3 0-2 15,3 0-1-15,4 0 1 0,4 0-2 16,2-1-1-16,1-1-2 0,1 2-2 16,-1-1-4-16,0 0-10 0,-1 0-13 15,-2-1-12-15,-3 0-12 0,0 1 14 16,-3 1-138-16,-3 0-121 0,-3 0-288 15</inkml:trace>
  <inkml:trace contextRef="#ctx0" brushRef="#br0" timeOffset="282694.1636">19417 12541 596 0,'-8'-4'145'0,"1"-2"5"0,2-1-86 0,2-1-20 15,4 0-8-15,2-1-4 0,3 2-4 16,4-3-7-16,1 1-4 0,4 2-3 15,3 1-5-15,1 0-2 0,2 1-3 16,1 2-2-16,0 2-2 0,-1 2 1 16,1 3-1-16,-3 1 1 0,-3 2 0 15,-2 3-1-15,-3 2 1 0,-2 2 0 16,-4 2-1-16,-3 1 1 0,-3 1 0 16,-4 2-1-16,-2 0 1 0,-2-1-1 15,-6 2 1-15,-2-1-1 0,-3-2 0 0,-4 0 1 16,-1 1-1-16,-2-1 0 0,-2-1 0 15,4-1 0-15,3-1 1 0,2-2 1 16,7 0-1-16,2-4 1 0,4-3 0 16,6 1 0-16,2-3 0 0,4 0-1 15,1-1 0-15,4-2 0 0,1 0-1 16,4-1 0-16,2-1 1 0,1-2-1 0,2 1-1 16,0-1-6-16,0 1-9 0,0-2-12 15,0 2-10-15,-3-1-10 0,-1 1 8 16,0-2-130-16,-3 2-115 0,3-2-276 15</inkml:trace>
  <inkml:trace contextRef="#ctx0" brushRef="#br0" timeOffset="283054.2083">20088 12266 500 0,'-8'-2'145'0,"0"-2"8"15,0 2-14-15,2 1-70 0,1-2-11 16,3 2-7-16,-2-2-7 0,4 3-9 16,3 0-8-16,4 3-7 0,-1-3-9 15,1 2-3-15,3 0-3 0,1 0-2 16,0-1-7-16,3 2-14 0,-5-3-17 16,6 0-17-16,0 0 31 0,-2-3-161 15,3 2-136-15,0 0-319 0</inkml:trace>
  <inkml:trace contextRef="#ctx0" brushRef="#br0" timeOffset="283658.0968">20444 11918 360 0,'-6'-12'113'0,"1"1"6"0,-1-2 3 16,1-2-64-16,1 0-13 0,2 2-7 16,3-1-4-16,3 1-4 0,1-1-4 0,2 0-1 15,2 3-2-15,3-2-2 16,0 2-1-16,1 0-1 0,3 2-3 0,0 1-2 15,1 1-3-15,1 3-3 0,0 2-2 16,-1 1-1-16,-1 2-2 0,-1 1 0 16,-2 2-1-16,0 3-1 0,-4 2 1 15,-1 1-1-15,-2 1 0 0,-4 0 0 16,1 1 0-16,-3 1 0 0,-4 1-1 16,0 1 1-16,-2-1-1 0,-2 2 1 15,-3 1-1-15,-3 2 0 0,-1-1 0 16,-2 0 0-16,-1 2 1 0,0 1-1 15,0 1 0-15,1-2 0 0,1-3 0 0,5 0 0 16,4-1 0-16,2-4 0 0,4 0 0 16,3-2 0-16,6 0 0 0,3-3-2 15,3-1-6-15,3-2-5 0,3 0-10 16,2-3-8-16,0-1-8 0,0-3 21 16,-1 2-142-16,-3-2-114 0,0 0-289 15</inkml:trace>
  <inkml:trace contextRef="#ctx0" brushRef="#br0" timeOffset="283980.6025">20453 12241 604 0,'2'0'139'0,"3"-2"6"0,2 1-98 15,4 0-11-15,4 0-3 0,2 0 0 16,3-2-4-16,3 2-4 0,3-2-3 16,2-1-4-16,0 1-4 0,0-2-4 0,4 0-4 15,-1 2-3-15,-2-2-7 16,-1 2-8-16,-1 2-12 0,-2-1-9 0,-4 0-11 15,-4 2 13-15,-4 2-135 0,-3-1-117 16,-5 1-283-16</inkml:trace>
  <inkml:trace contextRef="#ctx0" brushRef="#br0" timeOffset="284522.8211">20498 12470 630 0,'-1'-2'148'0,"1"-1"5"0,3-1-99 16,3 0-15-16,4 2-7 0,1-2-4 0,2 1-5 15,1-1-6-15,3 0-3 0,1 2-4 16,0-1-3-16,-1 2-2 0,0 1-2 16,-1 1-1-16,-2 1 1 0,-5 0-2 15,-3 2 1-15,-2 2 0 0,-4-1-1 16,-4 2 1-16,-3 0-1 0,-1 1 0 16,-5 3 0-16,-1 2-1 0,-2-2 1 15,-1 3-1-15,1-2 0 0,1 2 1 16,4-2-1-16,2-1 0 0,3-1 0 15,5-1 0-15,2 0 0 0,3-2 0 0,4 2 0 16,1-2-2-16,0-1 0 0,2 2-2 16,1-2-3-16,1 1 0 0,0 1-2 15,-1-2-1-15,-2 0 0 0,1 0 1 16,-3 0 2-16,0-1 2 0,-4 0 1 16,0 0 1-16,-1 0 2 0,-3-2 0 15,-3 1 0-15,1 0 0 0,-2 1 0 0,-1 1-1 16,-2 2 0-16,-2 2 1 15,-1 0-1-15,-1 1 1 0,-2-1-1 0,-2 2 1 16,-2-2 0-16,1-2 0 0,-1 2 0 16,0-1-1-16,0-1-5 0,3 1-8 15,1-2-7-15,3-2-9 0,1-1 5 16,4-4-129-16,4-4-115 0,2-2-284 16</inkml:trace>
  <inkml:trace contextRef="#ctx0" brushRef="#br0" timeOffset="285255.8873">21176 12050 534 0,'-7'-2'139'0,"-1"-3"4"0,3 2-46 15,1-1-53-15,3-1-8 0,0 2-5 16,2-2-3-16,1 0-3 0,2 1-2 16,1 0-1-16,3 1-1 0,-2-1-2 15,4 4 0-15,0-1-3 0,1 1-3 16,0 0-4-16,3 1-2 0,0 1-2 15,1 1-2-15,0-3-1 0,1 4-1 0,-2-2-1 16,3 4 1-16,-2-2-1 0,-1 1 0 16,-2-2 1-16,0 2-1 0,-2-1 0 15,-3 0 0-15,-2-2 1 0,-1 3-1 16,-2 0 0-16,0 3 0 0,-2 0 1 16,-3-1-1-16,-1-1 0 0,-2 3 0 15,-1-2 0-15,-2 2 0 0,-2-2 1 16,0 3-1-16,0 0 0 0,-3 1 0 15,-1 1 0-15,-1 0 0 0,0 1 0 16,-1-1 0-16,0 2 0 0,1 0 1 0,1-1-1 16,2 0-1-16,-1-2 1 0,3-1 0 15,3-1 0-15,-1-1 0 0,4-2 0 16,1 0 0-16,3-2 1 0,2-1-1 16,3 1 0-16,0 0 0 0,3-2 0 15,-1 0 0-15,3 1 0 0,1-2 0 16,1 0 0-16,1-1 1 0,1-1-1 15,2-1 0-15,1-2 1 0,-1 2-1 0,-1-1-3 16,1 2-6-16,-3-2-13 0,-1 2-10 16,-2-1-11-16,1 1-11 0,-3 1 19 15,0-3-140-15,-2-1-118 0,1 2-285 16</inkml:trace>
  <inkml:trace contextRef="#ctx0" brushRef="#br0" timeOffset="285605.3947">21550 11899 672 0,'0'-4'164'0,"0"-1"7"0,1 2-101 16,2-1-20-16,2 0-11 0,0 2-7 15,1-1-8-15,1 2-8 0,2-1-5 16,0 1-4-16,2-1-3 0,0 2-5 15,2-1-12-15,-1 1-15 0,0 0-17 16,-1 0-15-16,0 0-121 0,-2-1-132 0,2 0-305 16</inkml:trace>
  <inkml:trace contextRef="#ctx0" brushRef="#br0" timeOffset="285801.863">21907 11671 678 0,'-2'1'152'0,"0"3"1"0,-1 2-112 0,1 3-16 15,1 2-6-15,-3 3-5 0,2 2-4 16,0 1-3-16,1 2-4 0,0 0-8 16,2 1-13-16,2-2-13 0,0 2 11 15,2-2-139-15,1 1-123 0,2-5-304 16</inkml:trace>
  <inkml:trace contextRef="#ctx0" brushRef="#br0" timeOffset="287285.3566">22084 12009 600 0,'-1'-10'147'15,"-3"3"6"-15,1 2-92 0,0 3-13 16,-2 0-6-16,2 6-4 0,0 3-7 15,-1 2-8-15,2 2-6 0,0 3-6 16,0 3-2-16,2-1-4 0,2 2-2 0,-1-1-3 16,1 1-7-16,1 1-6 0,0-2-9 15,1-1-11-15,-2-1-8 0,1-2-10 16,1-1-39-16,-3-2-73 0,1-2-103 16,-2-2-235-16</inkml:trace>
  <inkml:trace contextRef="#ctx0" brushRef="#br0" timeOffset="287485.8226">21969 12148 591 0,'-1'-3'144'0,"1"-2"5"16,3 2-72-16,2-1-39 0,3 1-10 15,1 2-5-15,4-1-4 0,3 1-5 16,1 1-5-16,1-2-2 0,2 1-3 15,1-1-8-15,1 0-13 0,-2-1-12 16,1-1 10-16,0 0-139 0,-3-2-125 0,1 0-309 16</inkml:trace>
  <inkml:trace contextRef="#ctx0" brushRef="#br0" timeOffset="287789.5936">22521 11715 652 0,'-6'-2'145'0,"-1"0"2"15,1 6-110-15,1 5-11 0,-1 3-8 16,1 4-4-16,-1 5-4 0,0 2-3 16,1 3-2-16,1 2-1 0,3 1-2 15,1-1-3-15,1 2-4 0,2-2-9 0,0-1-7 16,2-3-7-16,-1 0-11 0,1-5-45 16,-2-1-67-16,1-5-99 0,0-2-223 15</inkml:trace>
  <inkml:trace contextRef="#ctx0" brushRef="#br0" timeOffset="288016.9858">22399 12140 628 0,'2'-1'142'16,"1"0"3"-16,1 0-104 0,0-1-13 15,4 1-6-15,0-1-1 0,3 0-6 16,3 1-4-16,1-1-4 0,4-1-2 16,2 1-6-16,2 2-9 0,1-3-11 15,-1 3-10-15,-1-1-122 0,-4 1-121 0,-3-1-300 16</inkml:trace>
  <inkml:trace contextRef="#ctx0" brushRef="#br0" timeOffset="288547.5661">22298 12408 625 0,'-6'-3'144'0,"1"-2"3"0,3-1-101 16,4-2-13-16,5 1-5 0,0 1-2 15,3-1-3-15,1 0-4 0,2 4-1 16,2-2-3-16,0 1-2 0,-1 2-2 0,3 1-2 16,1-1-2-16,-1 2-2 0,1 2-1 15,-2 1-1-15,-1 2 1 0,-1 2-1 16,-2 2-1-16,-4 1 1 0,-2 3 0 15,-5 2-1-15,-3 0 0 0,-2 2 0 16,-4 1-1-16,-3-1 0 0,-3 3-1 16,-2-2 1-16,-3 1 0 0,-1 2-1 15,-3-4 0-15,-3 0 0 0,-2 0 1 16,0-2-1-16,1-2 0 0,1-1 1 0,2-3 0 16,3 1 0-16,4-3 2 0,6-1-1 15,1-2 1-15,5-2 0 0,2-2 0 16,3 0-1-16,4-1-1 0,2-1 0 15,2-1 0-15,1 1-1 0,2-1 0 16,0 1 1-16,3 2-1 0,2-1 0 16,0 1 0-16,1 1 0 0,0 1 0 15,1 1 0-15,2 1 0 0,-2-3-4 0,-2 2-7 16,-2 0-8-16,1-1-9 0,-1 1-11 16,0-1-11-16,-2-1 57 0,-2 2-178 15,0-4-123-15,-1 1-321 0</inkml:trace>
  <inkml:trace contextRef="#ctx0" brushRef="#br0" timeOffset="289408.4059">22762 11914 551 0,'-5'-7'143'15,"0"0"8"-15,0 1-60 0,1 2-35 0,3 1-10 16,1 0-4-16,0 2-7 0,4 0-7 15,0 2-7-15,3-1-5 0,4 1-5 16,1 0-2-16,1 1-3 0,3-1-3 16,1 0-1-16,2-1 0 0,-2 1-1 15,-1-1-1-15,-1 2 1 0,-2 0-1 0,-1-1 1 16,-1 0-1-16,-3 3 0 16,-2 0 0-16,-1 1 1 0,-3 0-1 0,-2 1 0 15,-2 1 0-15,-3 0 0 0,0 2 0 16,-1 0 1-16,0 2-1 0,-3 0 0 15,1 1 0-15,0 0 0 0,0 2 1 16,-1 0-1-16,-2 1-1 0,0-3 1 16,2 0 0-16,-2 1 0 0,-2-1 0 0,-1-1 0 15,1 0 0-15,2 0 0 0,-1-1 0 16,-1 0 0-16,6-2 1 0,1 0-1 16,2-1-1-16,3-2 1 0,0 0 0 15,2-2 0-15,1 0 0 0,1-1 0 16,2-2 0-16,1 0 0 0,1 0 0 15,3-1 0-15,0 0 0 0,2 0 0 16,2-1 0-16,0 2 0 0,1-1 0 16,0 1-1-16,-1 0-1 0,1 0-6 15,-1 1-7-15,-2 1-7 0,-1-1-10 16,0 1-7-16,-4 1-8 0,2-1-8 16,-3 1-111-16,-2-2-111 0,-3 0-276 0</inkml:trace>
  <inkml:trace contextRef="#ctx0" brushRef="#br0" timeOffset="289701.3626">22951 11729 600 0,'4'-4'135'16,"-3"-1"3"-16,4 3-98 0,0-1-16 16,4 1-8-16,-1-1-4 0,3 1-2 0,-1-1-5 15,6 2-5-15,-3-1-7 0,2-1-8 16,0 2-10-16,0 0-116 0,-3-2-113 15,0 1-283-15</inkml:trace>
  <inkml:trace contextRef="#ctx0" brushRef="#br0" timeOffset="290276.0978">23225 11514 527 0,'1'-6'136'0,"0"-1"5"0,0-2-54 15,0 2-39-15,2 1-9 0,2-2-5 16,0 2-2-16,2 0-4 0,2 0-5 16,2 1-2-16,2 0-3 0,1 2-3 15,-1-1-1-15,1 3-3 0,-1-1-2 16,-1 4-2-16,-3 0-1 0,-3 2-2 16,-1 1-1-16,-1 0-1 0,-3 1 0 0,-4 0-1 15,1 1 1-15,-3-1-2 0,0 3 1 16,-1-1 0-16,0 1-1 15,1 0 0-15,1 0 0 0,1 1 0 0,1 0 1 16,1-1-1-16,1 0-1 0,0 0 1 16,3 1-1-16,-2-2 0 0,2 1-1 15,1-1-1-15,1 1-1 0,0 0-1 16,1-2-1-16,0 0-2 0,2-1 0 16,-2-1-1-16,0 1 1 0,-1-2-1 0,-2 1 1 15,0 0 0-15,-3 1 0 0,-1 0 1 16,-3 2 0-16,-1-1 0 0,-2 0 1 15,-2 1-1-15,-1 0 2 0,-3 2 0 16,-2 0 0-16,-1 2 1 0,0-1 0 16,0 1-2-16,-1 1-2 0,1-2-5 15,4 1-5-15,0-1-5 0,2 0-7 16,1-1-1-16,3-2-117 0,3 1-110 0,-1-3-273 16</inkml:trace>
  <inkml:trace contextRef="#ctx0" brushRef="#br0" timeOffset="290636.2184">23229 12128 655 0,'4'-1'155'15,"1"1"7"-15,0-1-105 0,0-1-11 16,0 0-4-16,1 1-4 0,1-1-9 15,2 0-7-15,1-3-6 0,1 1-7 16,1 1-5-16,1 0-4 0,0 1-14 16,0-1-14-16,-1 2-16 0,-2 1-13 15,0 0-120-15,-2 1-131 0,1-1-298 16</inkml:trace>
  <inkml:trace contextRef="#ctx0" brushRef="#br0" timeOffset="291311.9091">23653 11730 468 0,'-5'-4'119'16,"0"-2"6"-16,2 1-58 0,0-1-20 15,2-1-9-15,1-2-6 0,3 1-4 0,1-1-5 16,4-1-5-16,0 0-2 0,2 2-4 15,1-1 0-15,0 3-2 0,0 1-2 16,0 0 0-16,2 3-2 0,-2-1 0 16,1 3-2-16,-1 0-1 0,0 2-1 15,2 1 0-15,1 1-1 0,-3 1 0 16,1 2-1-16,-3 1 1 0,-1 0-1 16,-3 2 1-16,-2 1-1 0,-5 0 1 15,-1 1 0-15,-6 2 0 0,1-1 0 16,-5-1 1-16,0 2 1 0,-2-2 3 0,2 0 1 15,-1 1 1-15,3-2 3 0,0 1 0 16,1-1 0-16,3-1-1 0,2-2-2 16,0 1-1-16,4-3-3 0,0-1-1 15,3-1-1-15,2-1-1 0,2 0-3 16,3-1-4-16,2-1-5 0,2 1-7 16,3-2-8-16,2 1-9 0,1-2-8 15,-1 2 8-15,0-1-124 0,-2 0-112 0,0 0-278 16</inkml:trace>
  <inkml:trace contextRef="#ctx0" brushRef="#br0" timeOffset="291619.0944">23586 12095 609 0,'5'-1'144'16,"5"-1"4"-16,1-2-91 0,3-1-19 16,6 0-7-16,2-3-2 0,2 1-3 15,3-2-6-15,2 0-5 0,0 0-3 16,0 2-3-16,0-1-4 0,-1 3-4 0,-4 1-9 15,-3 0-8-15,-3 3-11 0,-2-1-10 16,-3 2-12-16,-5 2-115 0,-3-2-119 16,-4 1-276-16</inkml:trace>
  <inkml:trace contextRef="#ctx0" brushRef="#br0" timeOffset="292115.7667">23779 12130 602 0,'-1'-1'140'0,"1"-1"5"16,3-1-81-16,0 2-34 0,5-1-11 15,1 0-1-15,1 1-4 0,1 0-3 16,0 2-3-16,2 3-3 0,-4-3 1 0,0 3-1 15,-2-1 0-15,-3 2 0 0,-2 1 0 16,-2-2 0-16,-4 1 0 0,-1 1-1 16,-5 0 1-16,-5 3-1 0,0-1-1 15,1 1 0-15,0 1 0 0,1 0-1 16,2-2 1-16,2 1-2 0,6-1-1 16,1 1 1-16,1-3-1 0,2 3 0 15,3-2 0-15,0-1-1 0,2 0-1 0,1-1 0 16,2-1-2-16,0 1-2 0,1-2-1 15,0 2-1-15,-3-1 0 0,1 0 1 16,-3 2 0-16,0 1 2 0,-4 0 2 16,0 1 1-16,0 0 1 0,-1 1 0 15,0 2 1-15,0-1 0 0,0 1 0 16,-1 0 1-16,-1 0-1 0,0 1 2 16,-1-1-1-16,-2 1 3 0,-3 1 1 15,-1-2 0-15,-1 0 2 0,-2-2-1 0,-1 2 0 16,1-1-1-16,0-1-1 0,2-1-3 15,0 0-4-15,2-3-5 0,2-3-9 16,2-2-8-16,3-2-7 0,2-3-9 16,1-4-116-16,4-2-115 0,1-2-276 15</inkml:trace>
  <inkml:trace contextRef="#ctx0" brushRef="#br0" timeOffset="292815.43">24166 11781 583 0,'-2'-5'139'0,"2"2"6"0,0-1-88 15,1 2-14-15,3-2-6 0,1 1-2 16,2 0-3-16,1 0-3 0,1 0-4 15,2-1-2-15,3-1-4 0,-1 3-2 0,3-1-5 16,1-2-2-16,2 3-3 0,2-1-3 16,-2 2-1-16,0 0-1 0,-2 1 0 15,1 0-2-15,-4 1 1 0,-3 0 0 16,-3 2-1-16,1 1 1 0,-4-1-1 16,1 1 1-16,-4 2-1 0,-1-1 0 0,-1 1 0 15,0 1 1-15,-1 0-1 16,0-1 0-16,-4 2 0 0,1 0 0 0,0 0 0 15,0 4 1-15,-2-2-1 16,0 1 0-16,-2 1 0 0,0 1 0 0,-1 0 0 16,1 1 0-16,-5-2 0 0,0 1 0 15,-2 3 0-15,-1-1 0 0,0 1 0 16,-1 0 0-16,-1 0 0 0,1-2 0 16,2 2 0-16,0-2 0 0,3-2 0 15,2-1 0-15,3-1 0 0,2 0 0 16,2-2 0-16,1-3 0 0,3 0 0 15,2-1 0-15,0-2 0 0,2-1 0 0,1-2 0 16,4 0 0-16,2 0 0 0,3 1 0 16,3-4 0-16,2 0 0 0,2 0 1 15,1 0-1-15,-1 0 0 0,2 2 0 16,-2-3-1-16,-4 2-1 0,-2 1-5 16,-4-2-9-16,1 4-9 0,-6-2-9 15,-1 1-10-15,-4 1-8 0,1 0 12 16,-3 0-129-16,0 1-111 0,-1-4-280 15</inkml:trace>
  <inkml:trace contextRef="#ctx0" brushRef="#br0" timeOffset="293175.4782">24498 11525 688 0,'-2'-5'160'0,"1"-2"6"0,2 2-112 0,1 1-12 16,3 1-7-16,3 0-6 0,0 0-5 16,2 0-6-16,4 1-6 0,-1-2-5 15,3 2-4-15,0-1-1 0,1 2-7 16,-1 0-13-16,0 0-12 0,-3 1-13 16,0 0-14-16,-5 1-120 0,-2 0-130 15,0-2-295-15</inkml:trace>
  <inkml:trace contextRef="#ctx0" brushRef="#br0" timeOffset="293496.1226">24802 11361 472 0,'0'1'132'0,"0"-1"6"0,0 2-7 16,-1-1-84-16,-1 1-11 0,-1 1-3 16,-1 2-3-16,1 0-3 0,-3 2-4 15,0 0-2-15,-1 2-1 0,0-1-1 16,0 2-2-16,-1 0 0 0,2 0-2 16,1 0-1-16,2-1-3 0,0 1-3 15,3-1-2-15,1-1-1 0,3 1-2 16,0-2-2-16,2 1 1 0,1-2-2 15,2-3 1-15,1 2-3 0,3-2-3 16,2-2-11-16,1 0-10 0,-2-1-11 0,0 0-11 16,1 0 30-16,-3 0-156 0,-4-2-125 15,0-1-304-15</inkml:trace>
  <inkml:trace contextRef="#ctx0" brushRef="#br0" timeOffset="293734.0002">24952 11373 636 0,'-3'-1'146'0,"2"2"5"16,-1 2-100-16,2 5-15 0,-4 1-4 16,0 4-1-16,-1 3-1 0,0 5-4 15,1 1-3-15,1 0-2 0,-1 2-4 16,4 0-5-16,0-1-5 0,3 1-3 15,-1-2-8-15,1-1-15 0,-2 1-15 0,-1-2-14 16,-1 1-128-16,-3-1-134 16,-2-2-321-16</inkml:trace>
  <inkml:trace contextRef="#ctx0" brushRef="#br0" timeOffset="317977.0751">21691 13245 459 0,'0'-8'115'0,"0"0"4"0,-3 2-54 16,2 0-24-16,0 1-9 0,-3-2-2 15,4 3-3-15,-1-1-2 0,0 1-1 16,1 2-2-16,-1-2 0 0,-1 3-2 15,4 1-2-15,-2 1-1 0,-2 2-2 16,-2-2-3-16,1 6-1 0,1 6-2 0,-1 2-1 16,1 1-1-16,-1 4 0 0,1 1-1 15,3 5 0-15,-2-3-2 0,0-1 0 16,1-1-1-16,-2 1-1 0,2-1 0 16,2-2-1-16,-2 0 0 0,1-4 0 15,0 1-1-15,0-1 0 0,1-1-3 16,0-3-5-16,-1-3-5 0,0 0-10 0,1-2-7 15,-1-3-9-15,0 0-10 16,2-2-27-16,-1-1-79 0,0-1-100 16,1-2-228-16</inkml:trace>
  <inkml:trace contextRef="#ctx0" brushRef="#br0" timeOffset="318651.9874">21886 13346 576 0,'-4'-3'136'0,"0"-1"5"15,-1 2-91-15,2 0-11 0,0 0-3 16,2 2-4-16,0 0-4 0,1-1-4 16,2 1-6-16,1-1-2 0,3 1-2 15,-1-3-2-15,3 1-2 0,5-2-2 16,1 2-1-16,2-1-2 0,3 1-1 15,1-2-2-15,2 3-1 0,1 0 0 0,-3 1 0 16,-1 0-1-16,-1 0 0 0,-3 1 1 16,-2-2-1-16,-2 2 0 0,-3-1 0 15,-2 0 0-15,-1 0 0 0,-4 1 0 16,-1 0 0-16,-1 3 0 0,-2-1 0 16,1 1 0-16,-2 3 0 0,-3-1 0 15,-2 1 1-15,-1 2-1 0,-1 0 0 16,-1 1 0-16,-5 0 0 0,1 2 0 15,0-1 0-15,0 3 0 0,-1-2 1 16,0 0-1-16,1 1 0 0,2 0 0 0,2-1 0 16,1 2 0-16,1-3 0 15,3 1 0-15,2-1 0 0,1 0 0 0,2-1-1 16,1-3 1-16,1 1 0 0,0-2 0 16,2 0 0-16,1-3 1 0,0-1-1 15,4 0 0-15,0-1 1 0,3-2-1 16,1 0 1-16,2-2-1 0,2 2 1 15,1 0-1-15,0-1 1 0,1-1-1 16,0 1 0-16,0 0 0 0,-1-1-1 0,1 2-2 16,-2-3-6-16,0 1-6 0,-3 2-9 15,0-1-8-15,-1 1-8 0,0-1-10 16,-2 1-34-16,-1 0-74 0,-2 0-101 16,2-3-233-16</inkml:trace>
  <inkml:trace contextRef="#ctx0" brushRef="#br0" timeOffset="318998.244">22312 13413 436 0,'1'-14'110'0,"-1"-1"3"0,1-3-57 0,2 0-19 15,-1 0-7-15,1-3-4 0,0-1-3 16,0 2-3-16,-1 3 0 0,0 1 2 16,-1 5 3-16,0 2 2 0,0 6 0 15,-2 3 0-15,0 3-1 0,-2 6-2 16,2 6-2-16,-1-1-4 0,-2 5-4 16,-1 4-1-16,3 0-1 0,0 2-2 15,1-2-2-15,1 2-1 0,0-1-2 16,0 1-1-16,4-3-2 0,-2 1 0 0,0-3-1 15,0-1-1-15,0-2-4 0,1-1-7 16,1-2-8-16,-2-3-12 0,0-1-10 16,1-2-13-16,-1-1-112 0,1-2-116 15,-1-3-276-15</inkml:trace>
  <inkml:trace contextRef="#ctx0" brushRef="#br0" timeOffset="319599.8243">22575 13381 451 0,'-5'-6'123'0,"-1"-3"6"0,0 1-13 15,3 0-72-15,-2 1-8 0,0 0-1 0,2 2 0 16,1 1-2-16,1 2-4 0,-1 0-5 15,4 1-3-15,-1 1-5 0,2 3-2 16,2-2-4-16,2 3-2 0,0 1-2 16,3 1 0-16,-1 1-2 0,4 0 0 0,-1 2-2 15,1-1 0-15,1 0-1 0,-1-1 0 16,2-1-1-16,0 0 0 0,-3-1 1 16,1 1-1-16,-1 1 0 0,-1-1 0 15,-2 1 0-15,-1 2 1 0,-2-3-1 16,-1 1-1-16,-3-1 1 0,1 2 0 15,-3-2-1-15,-2 0 0 0,0-1 1 16,-1 0-1-16,1 2 1 0,-2-2 0 16,-1-1-1-16,1 0 1 0,-1 1 0 15,0 0 0-15,-3 0 0 0,1-1 0 0,1 2 0 16,-1 0 0-16,-1 3 0 0,1-1-1 16,-2 0-2-16,2 1-3 0,0 1-3 15,-2 0-2-15,2-1-4 0,-1-2-3 16,2 0-5-16,1 2-3 0,3-3-4 15,1-1-3-15,1 1-7 0,3-2-34 16,1-1-72-16,2-1-95 0,1-5-229 16</inkml:trace>
  <inkml:trace contextRef="#ctx0" brushRef="#br0" timeOffset="320004.7544">23021 13418 522 0,'-8'6'124'0,"3"4"3"16,-1 1-78-16,-1 2-17 0,1-1-6 15,3 6-3-15,1-1-4 0,4 2-2 16,0-1-1-16,3-1 0 0,4 0 0 16,4 1-1-16,2-4-1 0,3-3 0 0,2-2 0 15,1-1-3-15,2-3-1 0,0-5-2 16,0-3 0-16,-1-3-2 0,-1-2 0 16,-1-5-1-16,-2-1-1 0,-1-2-1 15,-2-4-1-15,-3 1 0 0,-2-2-1 16,-5-1 0-16,-1 0 0 0,-6-2-1 15,0 2 1-15,-3 5 0 0,-2 1-1 16,-4 3 1-16,-4 3-1 0,2 5-2 0,-6 5-7 16,-2 4-10-16,-3 4-11 15,-4 3-11-15,-4 5-118 0,0 3-123 0,-4-1-290 16</inkml:trace>
  <inkml:trace contextRef="#ctx0" brushRef="#br0" timeOffset="326430.0041">985 14916 125 0,'-3'-3'36'15,"1"1"6"-15,1-2-14 0,1-1 6 16,-2-1 8-16,2 0 8 0,-1-2 6 16,2-2 4-16,-1-1 2 0,0-3-3 15,2-2-5-15,0-2-4 0,1-4-7 16,0 0-5-16,1-1-6 0,0-1-3 0,-2 1-1 15,1 1 1-15,-3 4 1 0,0 3-1 16,-2 4 0-16,-1 1 0 0,0 4-2 16,0 4-3-16,-1 4-3 0,1 4-3 15,-2 6-2-15,3 7-3 0,0 9-1 16,-2 9-2-16,0 4 0 0,-2 5 0 16,0 6 0-16,1 2-2 0,-2 0-1 15,-1-6 0-15,2-5-2 0,0-5 0 16,2-8-2-16,2-9-1 0,2-6 1 15,0-8-1-15,4-6-1 0,-1-5 1 0,2-6-1 16,0-6 1-16,-1-5-1 16,-2-7 0-16,1-9 0 0,-2-3-1 15,0-6 1-15,0-6-2 0,2-1-1 0,1-1-1 16,-3 5-1-16,2 7 1 0,0 6-1 16,-2 9 1-16,-1 11 0 0,1 10 1 15,-2 8 2-15,1 8 0 0,-1 6 0 16,2 6 1-16,-1 5-1 0,1 3 0 15,-1 2 0-15,4 0 0 0,0 0 1 16,2-1 0-16,4-7 1 0,3-2 1 0,5-3 0 16,5-7-1-16,1-5 1 0,3-6 0 15,2-4-1-15,-2-5-1 0,0-5 1 16,-5-7-1-16,0 1-1 0,-1-5 1 16,-2-4 0-16,-2-2-1 0,-1-2 1 15,-3 1-1-15,2 5 0 0,-8 1 1 16,-1 4-1-16,-2 7 0 0,-3 8 1 15,-1 6-1-15,-1 6 1 0,-2 5 0 0,1 9 0 16,-2 5-1-16,2 4 1 0,-2 6 0 16,1 2-1-16,0 5 1 15,1 2-1-15,2-5 1 0,1 2-1 0,4-3 0 16,2-4 0-16,3-4-4 0,2-5-13 16,2-5-12-16,0-5-16 0,-3-8-10 15,7 0 16-15,-4-3-139 0,-2-4-122 16,0-2-281-16</inkml:trace>
  <inkml:trace contextRef="#ctx0" brushRef="#br0" timeOffset="326837.0173">1453 15007 594 0,'0'-2'148'0,"-1"5"6"16,-1 0-71-16,4 6-34 0,-2 3-7 16,2 3-5-16,-1 3-3 0,0 3-2 15,2 1-1-15,-2 1-2 0,0 1-3 16,2-2-3-16,-3-1-3 0,2-2-3 16,2-2-2-16,0-2-4 0,0-1-3 15,3-7-2-15,0-3 0 0,2-4-2 16,0-4-1-16,2-5-1 0,-1-4 1 15,0-2-1-15,0-2-1 0,0 0 0 0,-2 0 0 16,2 0 0-16,-1 2-1 16,-2 3 0-16,-1 3 0 0,0 3 1 0,-2 2-1 15,-1 4 0-15,0 5 0 0,-1 1 0 16,0 3-1-16,0 2-5 0,-1 1-8 16,3 2-8-16,0-1-10 0,2-1-11 15,1 1-10-15,4-2-8 0,4-4-3 16,4-1-1-16,5-4 7 0,0-2-107 15,3-2-104-15,0-4-261 0</inkml:trace>
  <inkml:trace contextRef="#ctx0" brushRef="#br0" timeOffset="327229.0781">1946 15007 616 0,'-6'-9'147'15,"-1"4"4"-15,-2 8-96 0,1 1-13 16,-2 6-5-16,3 5-4 0,-2 2-3 0,2 3-3 15,1 2-2-15,1 0-3 0,1 0-2 16,2 0-3-16,2-1-4 0,1-2-3 16,2 0-3-16,4-3-1 0,0-1-1 15,3-2-1-15,2-3 0 0,1-4-2 16,2-5 1-16,-1-4-2 0,-2-1 1 16,0-5-1-16,-1-3-1 0,0-1 1 15,-3-1 0-15,-4 0-1 0,0 0 1 16,-3-2-1-16,-3-3 1 0,-3-2-2 15,-4-1 0-15,-2-3-2 0,-2-8-3 16,-3 0-3-16,-1-1 0 0,-3 0 0 16,-1 2-1-16,-2 3 2 0,-1 2 1 0,-2 7 4 15,3 2 2-15,-1 0 3 0,2 3 1 16,4 0 1-16,3 2 1 16,3 1 1-16,6 0-1 0,5 1 0 0,3 2-1 15,4 0-2-15,6 2 0 0,4-1-1 16,5 3-2-16,4 1-6 0,0 0-11 15,5 0-10-15,2 1-12 0,-2 0-10 0,1 1-10 16,2 0-118-16,-1 4-120 0,3-1-277 16</inkml:trace>
  <inkml:trace contextRef="#ctx0" brushRef="#br0" timeOffset="327962.9637">2376 14964 633 0,'-13'6'152'0,"-4"0"5"16,-2 4-97-16,-1 2-19 0,-1 0-10 16,0 3-7-16,3 0-5 0,0-1-7 15,6 1-3-15,5-2-2 0,3 1-2 16,4-3-1-16,4 0-3 0,1-1-2 15,3-2-3-15,3-2-2 0,2 1-3 16,-1-5-2-16,1 1-1 0,1-2 0 0,-7-5 1 16,4 3 3-16,-4 0 2 0,0-2 2 15,-5 1 4-15,-2 0 4 0,-4 0 2 16,3 6 4-16,-6-4 1 0,-3 2 1 16,-4 2 1-16,1 2 0 0,-3 3-2 15,3 2-3-15,-2 1-2 0,3 3 0 16,3 2-3-16,4 1 0 0,4-1-1 15,3 2 0-15,5-4-1 0,4 1 0 16,4-1-1-16,3-3 0 0,4-4 1 0,1-5-1 16,1-1 1-16,1-4-1 0,-2-4 0 15,0-2 1-15,-2-6-1 0,-1-3 1 16,-4-1-1-16,-4-1 0 0,0-2 0 16,-3 1 1-16,-2-1-1 0,-1 1 0 15,-3 1 1-15,-1 1-1 0,1 0 1 16,-3 1 1-16,0 1 0 0,0 3 3 15,-3 2 2-15,1 0 2 0,-1 3 2 16,2 3 0-16,0 0 0 0,1 4-1 0,-1 1-2 16,2-1-2-16,1 2-2 15,0 2-2-15,-1-2-1 0,1 0 0 0,2 3 0 16,0-4 0-16,-1 2 0 0,0 1 0 16,-1-1 1-16,2 1 0 0,0 1 0 15,-1-1 1-15,1 2 1 0,-2 1 0 16,3 2 0-16,0 1 0 0,0 1 0 15,1 2 1-15,0 2-1 0,2-1-1 16,-2 2 1-16,0-3-1 0,0 1 0 0,0 0 0 16,0-2 0-16,0-3-1 0,1 0 1 15,-3-2 0-15,3-3-1 0,-3-1 1 16,1-5-1-16,-1-2 1 0,1-2-1 16,-1-3-1-16,2-2 0 0,-1-2 0 15,1-3-1-15,0 0-7 0,1-1-9 16,2-2-18-16,-2 1-18 0,2-2-16 15,-1 1-5-15,1 3-121 0,-1 1-126 16,0-1-279-16</inkml:trace>
  <inkml:trace contextRef="#ctx0" brushRef="#br0" timeOffset="328202.1543">2881 15037 712 0,'0'0'171'0,"-1"0"5"0,2 3-104 16,-1 0-23-16,4 3-12 0,-1 2-5 15,2 0-4-15,0 1-8 0,3 2-6 16,-1 0-4-16,1 4-4 0,0-3-3 16,-1 3-6-16,-1-2-11 0,0 1-19 15,2-1-16-15,-1-1-15 0,-1-1-55 16,0-2-71-16,0-2-118 0,1-1-241 15</inkml:trace>
  <inkml:trace contextRef="#ctx0" brushRef="#br0" timeOffset="328597.4926">3075 15127 727 0,'-3'-4'167'0,"2"-1"4"0,1 4-118 0,2 1-17 16,3 1-8-16,-2 1-5 0,3 5-4 16,1-3-4-16,-2 5-3 0,4 1-3 15,-1 1-2-15,0 1-2 0,-2 4-3 16,1-1-3-16,0 2-11 0,-2 0-16 15,-1 0-17-15,1 0-12 0,1-2-31 16,3-1-95-16,-3-7-119 0,2 0-255 0</inkml:trace>
  <inkml:trace contextRef="#ctx0" brushRef="#br0" timeOffset="329183.4981">3492 15062 693 0,'-3'-4'166'0,"-5"2"6"0,0 2-105 15,-2 2-20-15,-2 4-10 0,-2 3-4 0,-3 2-5 16,-1 3-6-16,-1 2-4 0,1 1-2 16,1 2-1-16,2-1-3 0,4 1-3 15,5-1-1-15,3 3-3 0,5-3-2 16,3-1-2-16,3 0-5 0,4-4-3 15,2-2-4-15,1-5-6 0,2-5-5 16,1-3-9-16,3-4-7 0,-3-4-3 16,1-1-2-16,-3-4-2 0,1 2 4 15,-4-3 3-15,-1 0 8 0,-3 3 7 0,-2 2 6 16,-2 3 11-16,-1 2 10 0,-4 2 8 16,-1 3 7-16,-4 2 4 0,0 1 4 15,0 2 1-15,0 2-2 0,1 0-3 16,2 3-6-16,0 1-4 0,3 0-3 15,4-1-2-15,0 2-3 0,3-2 1 16,4 0 1-16,6-5 0 0,4 0 0 16,0-4 0-16,2-4-1 0,3-2 1 15,2-2-3-15,-2-3-3 0,2-2 0 0,-4 0 0 16,1 0-1-16,-1-1 0 0,-5 1 0 16,-2 0-1-16,-6 2 0 0,-4 1 0 15,-3 2 0-15,-4 2 0 0,-1 1 1 16,-2 2-1-16,0 2 1 0,-2 1 0 15,0 1 1-15,-1 3 0 0,2 0 1 16,-2 1 1-16,2 2-1 0,0-1 0 16,1 3 0-16,2 2 0 0,0-3-1 15,3 3-1-15,-2-1-1 0,2 1-5 0,0 0-9 16,0 0-8-16,0 1-11 0,1 2-9 16,1-3-6-16,1 2-5 0,1-3-8 15,-1 0-97-15,-1-3-102 0,3-2-248 16</inkml:trace>
  <inkml:trace contextRef="#ctx0" brushRef="#br0" timeOffset="329414.8814">3731 14605 796 0,'-8'-20'179'0,"1"5"1"16,1 3-112-16,4 7-43 0,-1 2-16 15,2 3-4-15,-1 5-8 0,0 2-19 0,0 4-23 16,1 4-64-16,0-1-73 16,-1 8-128-16,1 0-280 0</inkml:trace>
  <inkml:trace contextRef="#ctx0" brushRef="#br0" timeOffset="330628.4146">779 15506 596 0,'-24'-3'136'15,"3"0"4"-15,1-3-94 0,3 4-16 16,4-3-6-16,4 1-3 0,3 0-3 16,3-1-4-16,3 1-3 0,5 0-2 0,5 1-2 15,5 1-1-15,4 0 0 0,7 0 2 16,6 1 0-16,5 0 1 0,2 1 0 16,5 0-1-16,6 2-2 0,5 2-2 15,7 0-1-15,4 2-1 16,1-1 0-16,4-2 0 0,5 1 1 0,4 0 1 15,3-3 1-15,3 1 1 0,1-3 1 16,2 1 1-16,12 0 0 0,5 1 1 16,-3-3 0-16,0-2 1 0,0-1-1 15,6 0 1-15,2-1-2 0,0 1 1 0,-9-3-1 16,4 3-1-16,2-2 0 0,-2 2-1 16,-4 0-1-16,-8 0-1 0,-6 0-1 15,1 0 0-15,-7 1-2 0,-5 1 0 16,-7 0 0-16,-6 1-1 0,-5 1 1 15,-6-3-1-15,-9 3 0 0,-8 1-1 16,-9 0-6-16,-10 0-7 0,-6 1-10 16,-9 0-11-16,-1 2-14 0,-6-1 18 15,-3-1-150-15,-6 1-129 0,-1-4-314 16</inkml:trace>
  <inkml:trace contextRef="#ctx0" brushRef="#br0" timeOffset="334895.0844">4685 14611 577 0,'-12'-7'148'0,"-1"-2"8"0,-1 0-74 0,1 1-22 16,3 0-6-16,0 1-7 15,1-3-6-15,6 4-8 0,0 1-8 0,5 2-5 16,-1-1-7-16,2 0-3 0,6 3-3 16,3 1-2-16,2 0-2 0,2 0-1 15,1 0 0-15,1 1-1 0,3 0 0 16,0 3-1-16,-2-3 1 0,1 1-1 16,1 0 0-16,-3 1 1 0,1-1-1 15,-3 0 0-15,-7 0 0 0,1 1 0 16,-4 1-1-16,-2 0 1 0,-3 1 0 15,-2 1-1-15,-4-1 1 0,-1 2-1 0,-5 0 1 16,-1 2 0-16,-4-1 0 0,-1 2-1 16,-2 2 1-16,-2-2 0 0,2 3 0 15,-1 0 0-15,2 0 0 0,2 1 0 16,1-2 0-16,2 0 0 0,2-1 0 16,3 0 0-16,3-2-1 0,3 0 1 15,3-2 0-15,3-1-1 0,1 1 1 16,1-2 0-16,3-1-1 0,-2 0 1 15,0-1 0-15,2-1 0 0,2 0 0 0,0-2 0 16,1 1 0-16,0 1-2 0,3-1-5 16,0-1-4-16,1 1-12 0,-2-1-9 15,1 1-13-15,-1 2-11 0,-1-2 48 16,-2 0-169-16,0 3-126 0,0-2-314 16</inkml:trace>
  <inkml:trace contextRef="#ctx0" brushRef="#br0" timeOffset="335134.0337">5041 14751 652 0,'0'7'156'0,"0"0"7"0,-3 2-99 15,4 2-17-15,3 2-8 0,0 1-6 16,1-1-8-16,-1 1-6 0,0-1-8 15,4 3-4-15,-5-2-4 0,1 0-6 0,0-1-15 16,-2 1-16-16,2 0-13 0,1 2-47 16,-1-4-81-16,1-1-120 0,0-4-257 15</inkml:trace>
  <inkml:trace contextRef="#ctx0" brushRef="#br0" timeOffset="335358.4253">5433 14676 715 0,'-4'-4'168'0,"3"2"3"0,1-1-98 0,1 2-41 15,3 0-14-15,0 0-7 0,3 1-3 16,1 0-4-16,3 1-6 0,3-1-11 0,-2 1-10 15,0 1-14-15,0 2-12 0,-1-1-99 16,-3 1-24-16,-2 0-104 0,-2 3-203 16</inkml:trace>
  <inkml:trace contextRef="#ctx0" brushRef="#br0" timeOffset="335535.9491">5478 14828 662 0,'0'3'159'0,"0"-1"4"0,-1-1-95 16,3 0-28-16,1 0-11 0,1-1-8 16,3 1-6-16,1-1-5 0,-1 0-4 15,3-1-6-15,3 1-9 0,0-1-14 16,2 1-13-16,1 2 1 0,0 0-134 16,1 1-128-16,2-1-306 0</inkml:trace>
  <inkml:trace contextRef="#ctx0" brushRef="#br0" timeOffset="335783.8052">5936 14711 766 0,'0'-1'178'15,"-1"-1"4"-15,2 2-120 0,1-2-22 0,2 2-13 16,2-1-9-16,4 0-6 0,0-1-5 16,3-1-3-16,0-1-7 15,5 1-13-15,2-2-16 0,3 1-21 16,-1 2 51-16,-1-1-184 0,2 1-143 0,-2 3-345 16</inkml:trace>
  <inkml:trace contextRef="#ctx0" brushRef="#br0" timeOffset="336344.8616">6491 14444 636 0,'-1'-16'158'0,"1"2"9"15,-2 1-93-15,1 2-15 0,1 4-5 0,0 1-7 16,-1 2-9-16,1 5-8 0,0 4-7 16,0 4-6-16,1 4-5 0,0 6-4 15,3 4-3-15,-1 3-1 0,-1 4-2 16,0 2-4-16,1 1-10 0,-1 2-18 15,0-1-19-15,0 0-15 0,2-1-127 16,-2-1-141-16,4-4-321 0</inkml:trace>
  <inkml:trace contextRef="#ctx0" brushRef="#br0" timeOffset="338452.449">4649 15309 526 0,'-22'-2'148'0,"2"-2"5"0,2-2-4 16,2 0-96-16,3 0-8 0,4-2-2 0,2 2-4 15,1-1-4-15,3 1-6 0,4-2-4 16,3 3-5-16,2 0-5 0,2-1-2 16,3 3-3-16,3-1-2 0,3 0 0 15,1 1-2-15,3 0-1 0,1 1-1 16,1 1-2-16,1-1 0 0,0 1-1 15,-2 2 0-15,0 1 0 0,-1 1-1 16,-1 1 0-16,-4 0 1 0,-2 2-1 16,-3 1 0-16,0 3 0 0,-6 0 0 15,-3 1 1-15,-2 1-1 0,-4-1-1 16,-2 2 1-16,-4 0 0 0,-5 1-1 0,-1 2 1 16,-2 0 0-16,-2 0-1 15,-1 3 1-15,1 1 0 0,0 0 0 0,0 0 0 16,2-2 0-16,1 1 0 0,1 0 0 15,3-3 0-15,-1 0 1 0,3-4 0 16,2-2 0-16,5-3-1 0,1-2 1 16,2-1 0-16,2-2-1 0,2-1 1 15,1-1 0-15,3 0-1 0,0-1 1 0,2 0-1 16,3-2 1-16,0 2-1 0,2-2 0 16,-1 0 0-16,2 1-1 0,-1-2-5 15,1 0-7-15,-1 1-10 0,-1 0-16 16,3 2-16-16,-1-1-13 0,1 0-124 15,-2 4-131-15,0-2-305 0</inkml:trace>
  <inkml:trace contextRef="#ctx0" brushRef="#br0" timeOffset="338954.3202">4958 15580 638 0,'-3'-6'154'0,"-1"1"6"16,2-1-95-16,0 0-20 0,2 1-8 16,3-2-6-16,-1 3-6 0,3-1-7 15,1 1-5-15,2-1-2 0,0 1-3 16,2 1-1-16,0 0-2 0,3 2-1 15,0 2 0-15,-1-1 0 0,0 5-1 16,0 0-1-16,1 2 0 0,-4 2-1 16,-1 2 0-16,-2 1-1 0,-2 1 1 15,-3 0 0-15,-2 1-1 0,-4-2 1 16,-1 1-1-16,-4-1 1 0,-4 2-1 16,2 2 0-16,-1 0 0 0,-1 1 0 0,-1 0 1 15,1 1-1-15,0 0 0 0,3-4 3 16,-1 0 2-16,2-2 3 0,3-2 1 15,1-4 1-15,2-2 0 0,3-1 1 16,1 1-3-16,2-3-2 0,2-1-2 16,1 1-1-16,1-1-2 0,2 0 0 15,2-1 0-15,1 1-1 0,-1-1 1 0,0-1-1 16,2 2 0-16,0-2-1 0,2 2-4 16,1 0-7-16,-2-1-13 0,3 4-12 15,1-1-14-15,3-1-13 0,-2 2-103 16,-2-5-17-16,4 1-104 0,-2-1-201 15</inkml:trace>
  <inkml:trace contextRef="#ctx0" brushRef="#br0" timeOffset="339173.7397">5434 15515 761 0,'-3'-7'173'0,"0"-5"3"16,1 8-126-16,2 0-19 0,4 1-8 16,0 1-7-16,1 0-6 0,2-1-5 15,2 3-1-15,0 0-4 0,2 0-5 16,-1 0-13-16,1 4-12 0,-2-1-15 16,-1 1-13-16,-1 1-120 0,-3 4-131 0,-2-2-296 15</inkml:trace>
  <inkml:trace contextRef="#ctx0" brushRef="#br0" timeOffset="339361.2585">5429 15667 665 0,'-1'2'157'0,"-1"-1"5"16,2 2-103-16,4-1-17 0,-1 0-9 15,0-2-8-15,1 0-5 0,1-2-6 16,3 1-4-16,1-3-5 0,2 2-3 15,0-2-12-15,1-1-12 0,2 3-15 16,-3-3-14-16,1 1-121 0,-6-2-127 16,3 5-303-16</inkml:trace>
  <inkml:trace contextRef="#ctx0" brushRef="#br0" timeOffset="340531.0229">6030 15248 516 0,'0'-15'133'0,"0"2"6"0,-1 3-59 16,1 4-25-16,0 1-7 0,-1 2-5 16,1 3-5-16,1 4-3 0,-1 1-6 15,1 4-5-15,-1 2-4 0,0 3-4 16,0 2-2-16,-1 4-2 0,0-2-3 0,-3 2-2 16,3-2 0-16,-3 1-1 0,1-5 1 15,0-2-1-15,2-2 1 0,-2-1 0 16,3-4 0-16,0-2-1 0,2 0-1 15,0-3 0-15,1 1-2 0,0 2-1 16,0-3 0-16,2 1-1 0,1 0-1 16,0-1-2-16,2 1-5 0,2-1-8 15,0 0-12-15,4 1-13 0,-2 1-10 16,1-1-9-16,3 0 9 0,-1 0-127 16,0 1-116-16,-2-2-275 0</inkml:trace>
  <inkml:trace contextRef="#ctx0" brushRef="#br0" timeOffset="340732.9824">6247 15237 678 0,'-7'5'159'0,"1"2"4"16,0 4-107-16,1 3-15 0,0 1-7 0,0 5-6 15,0 1-6-15,1-1-6 16,2-1-5-16,-1 2-4 0,2 1-3 0,0 0-9 15,2-1-14-15,2 0-14 0,-1-1-14 16,2 1 25-16,-1-2-152 0,1-5-132 16,1-1-306-16</inkml:trace>
  <inkml:trace contextRef="#ctx0" brushRef="#br0" timeOffset="341020.0716">6535 15156 590 0,'2'-2'158'0,"-2"2"5"16,-1 4-45-16,-1 6-63 0,-1 2-15 15,0 8-10-15,-4 6-4 0,-1 2-5 0,-1 4-4 16,-2 2 0-16,-1 4-1 0,-1 4-2 15,-3-1-2-15,-1 1-1 16,-2-2-2-16,-2-3-2 0,2 1-3 0,-1-5-4 16,3-6-9-16,5-4-13 0,2-5-16 15,7-5-16-15,5-4-13 0,3-4-120 16,3-5-131-16,4-5-294 0</inkml:trace>
  <inkml:trace contextRef="#ctx0" brushRef="#br0" timeOffset="341550.7961">6574 15408 640 0,'-2'-1'155'0,"2"-3"4"16,1 2-88-16,4 0-25 0,1-2-10 16,4 3-7-16,1-2-4 0,3 1-5 15,4 0-5-15,0 1-3 0,-1 0-3 16,2 1-3-16,-2-1-1 0,0 1-2 16,-2 1-1-16,-3 0 0 0,-4 3-1 15,-3 0 0-15,-2 1 0 0,-5 1 0 16,-2 0-1-16,-3 2 1 0,-2 2 0 15,-1 0 0-15,-1 2 0 0,1 0-1 16,0 2 1-16,0-1 0 0,2 0-1 0,1-2 0 16,3 0 0-16,1-3 0 0,3 0 1 15,4-1-1-15,1-1 0 0,1-2 0 16,1 1 0-16,1 0-1 0,0 1 1 16,1-1 0-16,-2-1-1 0,2 1 0 15,-1 1 0-15,1-2 0 0,-2 0-1 16,1 1 1-16,-5-2 0 0,2 1 0 0,-2-1 0 15,-2 0 0-15,-1 1 1 0,-3 2-1 16,-3-2 1-16,0 3 0 0,0 2 0 16,-2 0 0-16,-1 2 0 0,-2 2 1 15,-3-1-1-15,0 1 0 0,-2 2 1 16,0 0-4-16,-2 0-10 0,0-1-11 16,2-2-13-16,1-2-13 0,2 0 115 15,2-4-241-15,0-1-140 0,4-1-364 0</inkml:trace>
  <inkml:trace contextRef="#ctx0" brushRef="#br0" timeOffset="342366.5086">4656 16170 641 0,'-17'-1'155'0,"1"-3"6"0,1-1-92 16,4 2-18-16,6 0-11 0,3 1-7 15,2-2-5-15,1 2-7 0,4 0-5 16,2 1-5-16,4 0-4 0,2 0-1 0,2 0-2 15,3-1 0-15,1 1 0 16,3 1 0-16,2-1-1 0,0 1 0 0,-2 0 0 16,0 1-1-16,0 0 0 0,-2 3-1 15,-4 0 0-15,-3 1-1 0,-4 0 1 16,-4 1-1-16,-2 0 1 0,0 4-1 16,-6-2 0-16,-2 2 1 0,-2 2-1 15,-3 2 1-15,-3 2-1 0,-3 2 0 0,-5 2 0 16,-1 0 0-16,-3 4 1 0,3 1-1 15,-2-1 0-15,1-4 1 0,-1 1 0 16,5-2 1-16,0-1 2 0,5-3 2 16,-2-4 1-16,6 1 1 0,3-3 0 15,3-2 0-15,2-2-1 0,0-3-2 16,5 2-2-16,3 1-1 0,-1-3-1 16,2 1 0-16,2-4-1 0,2 3 1 15,1-2-1-15,1 0 0 0,1-2 0 16,1 2 0-16,-1 0-1 0,1 0-5 15,-1 1-4-15,-1 1-8 0,0-2-12 0,0 4-11 16,0 0-13-16,1-2-9 0,0 0 16 16,0 1-134-16,-2-1-120 0,2-2-286 15</inkml:trace>
  <inkml:trace contextRef="#ctx0" brushRef="#br0" timeOffset="343020.5876">4998 16452 487 0,'-4'-3'145'0,"0"0"7"16,2-1 5-16,-2 2-95 0,2-2-14 15,1 0-5-15,-1 1-5 0,2-2-7 16,2 2-5-16,0 0-4 0,3-1-3 0,1-1-4 15,0 3-2-15,1-1-3 0,3 1-1 16,1-2-1-16,0 3-3 0,0-2-1 16,0 3-2-16,0 3-1 0,0-1 0 15,-2 2-1-15,-2 2 1 0,-1 1-1 16,-1 1 1-16,-3 2-1 0,-1-1 1 16,-2 1-1-16,-2 1 0 0,-2-2 1 15,0 1-1-15,-1-1 1 0,0 1-1 16,1-1 1-16,0-1 1 0,0-2-1 0,3 3 1 15,0-2-1-15,0 1 1 16,2-3-1-16,2 1 0 0,-1-1-1 16,1 0 0-16,2 1 1 0,0 1-1 0,0 0 0 15,1 2 0-15,0-2 0 0,0 1 0 16,-1-1 0-16,-1 0 0 0,0-2 0 16,-2 1 0-16,0-1 0 0,-2 1 0 15,-1 0 0-15,-2 1 0 0,-2-1 0 16,0 1 0-16,-4 2 0 0,-1-1 0 0,0 1 0 15,0 1 0-15,0-3 1 16,1 2-1-16,0-3-1 0,2 0-1 0,0-1-5 16,1-3-7-16,1 2-12 0,0-2-8 15,1-1-13-15,1-1-12 0,3 0-4 16,2-2-118-16,-1 0-119 0,6-1-281 16</inkml:trace>
  <inkml:trace contextRef="#ctx0" brushRef="#br0" timeOffset="343916.6665">5539 16333 589 0,'-1'4'164'0,"-2"-1"6"0,1 0-33 0,1-1-83 16,0 0-14-16,2-1-11 0,1-1-8 16,2 1-10-16,0-1-6 0,3 0-3 15,1 0-2-15,2 1-8 0,1 2-10 16,0-2-12-16,3 3-11 0,-1-1-10 16,0 2 3-16,-2 1-125 0,-2 0-116 15,-3-1-274-15</inkml:trace>
  <inkml:trace contextRef="#ctx0" brushRef="#br0" timeOffset="344110.1496">5555 16469 597 0,'-5'5'150'0,"1"-3"2"16,1 2-71-16,2 0-38 0,1-2-12 15,2 1-7-15,0-1-7 0,2-1-5 16,2 2-4-16,2-2-2 0,1 4-2 15,2-3-4-15,3 3-4 0,1-1-10 0,3 1-13 16,2 0-12-16,-1 0-122 16,1-3-126-16,-1-1-305 0</inkml:trace>
  <inkml:trace contextRef="#ctx0" brushRef="#br0" timeOffset="344738.0615">6082 16416 620 0,'3'7'140'15,"0"-3"5"-15,2 1-99 0,1 1-13 16,1-2-4-16,3 0-2 0,1-3-2 0,1-1-2 16,2-2-4-16,-1-2-4 0,1-2-3 15,-1 0-4-15,1-2-2 0,-2 1-2 16,-1-3-3-16,-2 2 1 0,-3-1-2 16,-1 2 1-16,-3-3-1 0,-3 1-1 15,-2-1 1-15,-3 2-1 0,-2 1-1 16,-2-1 0-16,-1 2 1 0,-3 1-1 15,-2 3 0-15,0 3 0 0,-1 1 1 16,0 5 0-16,-2 0 2 0,0 4 1 0,3 2 3 16,2 1 4-16,3 2 3 15,2 1 2-15,3 4 3 0,3-3 1 16,3 7 0-16,3-2-2 0,3 3-3 0,1-3-2 16,3 1-2-16,2-2-2 0,3 1-1 15,3-6-1-15,3-3-2 0,1-1 0 16,3-4-1-16,2-4-1 0,1-2-2 15,1-4-5-15,1-3-9 0,-2-2-14 16,-2-2-17-16,1 1-12 0,-5-4 32 16,-4-2-160-16,-3 2-130 0,-2-4-313 15</inkml:trace>
  <inkml:trace contextRef="#ctx0" brushRef="#br0" timeOffset="345167.8713">6378 16056 621 0,'-2'-3'155'0,"-1"-2"6"16,2 2-89-16,1 4-17 0,0 4-10 15,1 3-7-15,2 3-6 0,0 1-7 16,0 4-2-16,1 2-3 0,-1 3-4 15,1 0-2-15,-2 1-3 0,1 3-2 16,-3-1-3-16,0 1-1 0,-3-1-2 16,1-1-2-16,-4-2 1 0,-2-1-1 15,0-2-1-15,-2-3-6 0,-1-2-8 0,-2-4-16 16,-1-2-16-16,2-2-14 0,0-5 22 16,-1-6-149-16,2-3-129 0,0-5-301 15</inkml:trace>
  <inkml:trace contextRef="#ctx0" brushRef="#br0" timeOffset="345329.4109">6201 15994 555 0,'-4'-12'155'0,"1"1"7"0,0 1-20 16,0 4-87-16,3 1-14 0,2-1-8 16,0 1-9-16,2 1-7 0,1-1-10 15,3 3-15-15,2-2-14 0,2 2-16 16,4-1 3-16,2 2-136 0,1 1-131 15,4 0-312-15</inkml:trace>
  <inkml:trace contextRef="#ctx0" brushRef="#br0" timeOffset="345693.6256">6682 15974 604 0,'-4'-6'155'0,"2"-2"5"16,-1-1-56-16,5 2-55 0,3-1-11 15,1 3-6-15,0-2-5 0,2 1-3 16,2 1-5-16,2 0-3 0,2 1-2 15,1 3-1-15,2 1-3 0,1 1-1 16,0 2-2-16,3 2-1 0,-4 0-2 16,1 3-1-16,-4 3-1 0,0 3-1 15,-2 3 0-15,-3 2-1 0,-3 1 0 16,0 2-1-16,-4 1-4 0,1-3-4 16,-3 0-7-16,-2-3-10 0,2-1-8 0,-1-3-11 15,-1-1-7-15,1-2-7 0,-2 0-2 16,-1-3-109-16,1-1-106 0,-3-3-267 15</inkml:trace>
  <inkml:trace contextRef="#ctx0" brushRef="#br0" timeOffset="345886.1126">6667 16037 514 0,'-8'-3'146'0,"-2"3"6"16,1 1-11-16,4 4-91 0,3 1-14 15,0 3-8-15,0 5-7 0,2-2-6 16,2 1-7-16,-1-2-2 0,0 4-3 16,1 0-7-16,0 1-13 0,1-3-12 0,2-1-6 15,3 1-125-15,-1 0-126 0,4-6-302 16</inkml:trace>
  <inkml:trace contextRef="#ctx0" brushRef="#br0" timeOffset="346117.4945">7123 15884 540 0,'-7'-2'148'15,"2"6"3"-15,-5 0-3 0,1 4-113 16,1 3-12-16,-2 4-6 0,-1 2-4 15,1 5-4-15,0 1-4 0,2 2-8 16,0 1-11-16,3-2-13 0,1-2 37 16,0-2-166-16,1-4-129 0,2-2-328 0</inkml:trace>
  <inkml:trace contextRef="#ctx0" brushRef="#br0" timeOffset="346655.6199">7263 16027 680 0,'-2'-7'159'16,"2"-3"4"-16,0 2-107 0,4 1-17 16,1 1-7-16,2-1-8 0,3 2-4 15,2-1-5-15,2 2-4 0,-1 1-3 16,2 2-2-16,-2 2-2 0,-2 3-1 0,-2 1-1 16,-2 4 0-16,-4-1 0 0,-3 3-1 15,-4 1 0-15,-3 2 1 0,-4 1 1 16,0-1-1-16,-4 2 2 0,0-1-1 15,2 0 1-15,1-2 0 0,3 1 0 16,2-2-1-16,3-1-1 0,4-3 0 16,1 0-1-16,4-1-1 0,1-1 1 15,0-2-1-15,5 0-1 0,-1 0 0 0,4 0 0 16,-3 0 0-16,0-2-1 0,-1 1-1 16,-1 0 0-16,-3 0 1 0,1-2-1 15,-5 3 0-15,1-1 1 0,-3 2 0 16,0-1 1-16,-3 5-1 0,-2-1 1 15,-1 4 1-15,-3-1 0 0,0 2 0 16,-1-1 0-16,-4 4 0 0,2-3 0 16,-1 0 1-16,2-1-6 0,-2 1-7 15,1 0-10-15,1-1-11 0,-1-1-9 0,3-1-12 16,1 1-55-16,-2-3-63 0,1 1-104 16,1-4-234-16</inkml:trace>
  <inkml:trace contextRef="#ctx0" brushRef="#br0" timeOffset="347573.7613">4613 17077 647 0,'-2'-9'150'0,"0"1"2"0,2 0-107 16,4 2-13-16,2 1-8 0,3 1-6 15,2 0-4-15,2 2-4 0,2 2-3 0,1 0 0 16,1 2 0-16,0 1-1 0,0 1 0 16,0 0 0-16,-1 0-1 0,0 1-1 15,-1 3 0-15,-4-1-2 0,-1 0 0 16,-4 3-1-16,-2 1 0 0,-3 0-1 15,-4 2 1-15,-1-1-1 0,-4 1 0 16,-3 2 1-16,-2 1-1 0,-3 0 0 16,-3 1 0-16,0 1 1 0,-1 2-1 15,-2-2 2-15,1 2 1 0,0-2 4 16,1 1 1-16,1-2 2 0,1-4 2 0,2 0-1 16,3-4 1-16,1-1-2 0,4-3-1 15,2-2-2-15,2 0-1 0,4-1-1 16,1-1 0-16,3 1-1 0,1-2-1 15,2 1 0-15,2 0 0 0,1 0-1 16,-1 2 1-16,6-2 0 0,0 0-1 16,0 2 0-16,2-1 1 0,1-1-1 15,0 2 0-15,3-2 0 0,-1 0-1 0,-3 0 0 16,1 2-1-16,1-2 0 0,-2 2-1 16,-2-1-5-16,-2-1-4 15,-2 2-12-15,1-2-11 0,-2 3-13 0,-1-2-12 16,-3-1-7-16,1 2-115 0,-2-1-119 15,1-1-276-15</inkml:trace>
  <inkml:trace contextRef="#ctx0" brushRef="#br0" timeOffset="347856.6751">4966 17318 606 0,'0'1'142'15,"-1"-1"5"-15,-1 4-91 0,1 0-19 16,0 0-7-16,-2 3-1 0,2 4-2 16,-1 0 0-16,-3-2-1 0,0 2 1 15,-1 2-2-15,0 0-2 0,0 1-3 16,0-1-3-16,-1-1-3 0,4 1-4 16,1-4-3-16,1 2-2 0,1-1-1 0,3-2-2 15,0-2-1-15,2-1-2 0,1-1-3 16,3-1-6-16,1-3-11 0,2 1-11 15,0-1-11-15,-1-1-10 0,2 0-9 16,0-2-7-16,1 1-104 0,-1-3-106 16,-3 0-255-16</inkml:trace>
  <inkml:trace contextRef="#ctx0" brushRef="#br0" timeOffset="348029.708">5069 17382 607 0,'-5'0'151'0,"1"1"4"15,-1 1-81-15,3 3-29 0,2 0-12 16,0 4-8-16,1 2-7 0,-1 1-7 16,2 3-4-16,1 3-2 0,-1 2-3 15,1 0-4-15,-2 1-9 0,2-1-11 16,1-1-12-16,-1 0 79 0,-1-3-207 0,-2-2-135 16,6-1-352-16</inkml:trace>
  <inkml:trace contextRef="#ctx0" brushRef="#br0" timeOffset="348332.4379">5523 17336 689 0,'-2'-1'166'0,"1"0"4"0,-1 0-94 15,2 1-34-15,4 0-15 0,0 0-8 16,-1 0-6-16,3 0-5 0,1 1-4 16,1-1-2-16,2-1-3 0,0 1-9 0,0 0-9 15,1 0-14-15,0 1-11 0,-2 1-12 16,-1 1-118-16,-3 2-124 0,-3 0-282 15</inkml:trace>
  <inkml:trace contextRef="#ctx0" brushRef="#br0" timeOffset="348532.9025">5551 17431 621 0,'0'1'153'0,"-1"1"4"16,2 0-80-16,1-2-36 0,0 0-12 15,2 0-9-15,1 0-7 0,-1 0-5 16,5 1-3-16,0-1-2 0,-1 0-4 16,4 0-8-16,2 0-13 0,1 1-11 15,-1-1 64-15,2 0-193 0,0 0-132 0,1-1-342 16</inkml:trace>
  <inkml:trace contextRef="#ctx0" brushRef="#br0" timeOffset="349007.5943">6043 17373 636 0,'0'0'148'15,"-2"0"3"-15,2 1-96 0,2 1-19 16,0-1-8-16,4-2-4 0,1 1-4 15,3-2-2-15,0 0-4 0,2-2-3 16,1-1-2-16,0 2-3 0,2-2-2 16,-2 0-3-16,-2-1-2 0,0-3-4 15,-1 3-5-15,-3 0-3 0,-2-3-4 16,-3-1-2-16,-1 2-2 0,-2-1 1 0,-1 2 2 16,-3-2 3-16,1 2 2 0,-5 2 3 15,0 1 1-15,-2 1 3 0,-2 2 0 16,-2-1 2-16,-2 2 2 0,0 3 1 15,1 3 1-15,-1 1 3 0,1 6 3 16,0-2 3-16,2 4 4 0,3 1 4 16,2 2 3-16,1-4 4 0,2 1 2 15,1-2 0-15,4 3-1 0,1-2 0 16,2-1-2-16,2 0-2 0,2 0-2 16,2 0-2-16,0 1-1 0,2-1-1 15,0-3-2-15,2 0-2 0,2-3-1 0,-1-2-2 16,0-1-3-16,1 1-1 15,4-4-2-15,1-1-1 0,-1-2-3 16,-1-2-5-16,2 0-5 0,0 1-9 0,1-5-16 16,-3 2-16-16,-1 1-10 0,1-2-23 15,-3 1-97-15,-2 0-119 0,-1-3-261 16</inkml:trace>
  <inkml:trace contextRef="#ctx0" brushRef="#br0" timeOffset="349327.293">6384 17073 716 0,'-7'1'166'0,"3"-2"5"0,2 2-103 15,2 0-29-15,3 1-16 0,4-1-6 16,0 1-5-16,3 1-2 0,1-1-5 16,2-1-1-16,2 2-7 0,1-2-15 15,0-1-17-15,0 0-14 0,-2-2-24 16,1-2-103-16,-1-1-125 0,0-3-274 15</inkml:trace>
  <inkml:trace contextRef="#ctx0" brushRef="#br0" timeOffset="349563.64">6649 16903 565 0,'-1'1'152'0,"-1"3"3"16,2 2-17-16,0 2-92 0,3 6-11 15,2-1-3-15,1 7-1 0,2 1-2 16,1-2 0-16,2 2-5 0,0 0-2 16,-1-3-3-16,-2 2-3 0,-1-3-2 15,-4 0-3-15,-1 0-2 0,-4-1-2 16,-1 0-1-16,-6-1-3 0,-1 0-1 16,-2-2-7-16,-3-2-9 0,-1-2-16 15,-1-3-14-15,-1-4-14 0,3-3-14 0,2-4-120 16,2-3-127-16,3-6-291 0</inkml:trace>
  <inkml:trace contextRef="#ctx0" brushRef="#br0" timeOffset="349783.5653">6627 16756 639 0,'5'-13'146'0,"-3"4"1"0,1 0-98 0,0 3-23 16,3 1-15-16,1 1-15 0,0 2-13 15,1 2-6-15,4 0-124 0,-5 2-119 16,1 0-294-16</inkml:trace>
  <inkml:trace contextRef="#ctx0" brushRef="#br0" timeOffset="350071.6503">6932 16848 691 0,'0'-7'164'0,"1"0"6"0,2 0-110 0,3 1-17 15,1-3-9-15,3-1-6 0,0 0-6 16,2 2-7-16,0-2-4 0,2 2-1 15,-2 1-2-15,-1 1 0 0,0 4 0 16,2 3-1-16,-2 1-1 0,0 6 0 16,0 2-1-16,0 3-2 0,-1 3-1 15,-1 4-1-15,-4 0 0 0,-3 1-1 16,1 3 0-16,-2 0-2 0,0 2-2 16,0 2-6-16,-1-2-7 0,2-2-8 15,0 1-11-15,-1-3-11 0,0-4-9 16,1-3-10-16,-2-4-110 0,-2-3-117 0,-1-3-277 15</inkml:trace>
  <inkml:trace contextRef="#ctx0" brushRef="#br0" timeOffset="350275.1303">6917 16843 647 0,'-5'-3'160'0,"4"2"6"0,-3 5-91 15,3 2-26-15,0 1-13 0,0 7-10 16,1-1-9-16,1-1-6 0,0 7-6 16,2-1-9-16,-1 2-12 0,2 2-15 15,1-4-14-15,1 3-126 0,0-1-132 16,2-3-318-16</inkml:trace>
  <inkml:trace contextRef="#ctx0" brushRef="#br0" timeOffset="350864.5994">7375 16699 496 0,'4'-3'144'0,"-4"-1"7"0,1 3 0 15,0 0-93-15,-1 2-11 0,2 1-8 16,-2 2-6-16,0 1-5 0,1 0-5 16,-2 0-5-16,1 1-3 0,-2-1-4 15,0 1-1-15,1-1-1 0,-2 1-1 16,1-1-2-16,-1 1-2 0,1-3 0 16,-1 2-3-16,2-2 1 0,-1-1-2 15,1-2 1-15,-2 0-1 0,2-2 0 16,2-1 0-16,-1 0-1 0,0-1 1 15,0-1-1-15,3 1 1 0,-2 1 0 16,0-1 0-16,0 2 0 0,-1 0 0 0,1 2 0 16,1 0 0-16,-1 0 0 0,-1 2-1 15,1-1 1-15,-2 3 0 0,0 0 1 16,-1 5-1-16,0 1 0 0,1 5 0 16,-4 2 0-16,-1 4 0 0,0 2 1 15,-3 3-1-15,0 2 0 0,-2 5 0 16,-2 0 0-16,0 1 0 0,-2 0 0 15,3 1 0-15,-1-2 0 0,1-5-2 0,2-2-7 16,3-7-13-16,2 0-16 0,4-7-14 16,0-5-128-16,2-3-136 0,2-5-322 15</inkml:trace>
  <inkml:trace contextRef="#ctx0" brushRef="#br0" timeOffset="352024.4453">7476 16930 519 0,'-4'-4'144'0,"0"0"6"0,1-1-23 0,0 1-74 16,3-1-12-16,3-2-6 0,0 0-6 16,2 1-6-16,1-1-6 0,3 2-5 15,1 0-2-15,0 1-2 0,-1 2-2 16,1 2-1-16,0 1 1 0,-3 0-1 16,-1 3-1-16,-1 0 1 0,-1 0-1 15,-3 0 1-15,-2 2 0 0,-1 0 0 16,-1-1 1-16,-3 1 0 0,0 2 1 15,-2 0 1-15,1 3-1 0,-1 0-1 0,1 2-1 16,3 0-1-16,0 1 0 0,1-2-2 16,3-1-1-16,2-1 0 0,1-1-1 15,2 1 0-15,1-1-1 0,0-2 0 16,1 4 0-16,-1-3-1 0,0-2-1 16,0 0-1-16,-1 0 0 0,0-1 0 15,-2 0 1-15,1-4 1 0,-3 3 0 16,1 0 1-16,-4 1 1 0,1-1 0 0,-1 1 0 15,-2 0 0-15,-1 1 1 16,-1 0-1-16,-1 1 0 0,-1 0 1 0,-3 1 0 16,0 2 0-16,-1 1-2 0,-1 0-7 15,0 0-14-15,0-1-16 0,-1 2-13 16,1 0-128-16,-3 2-136 0,0-2-321 16</inkml:trace>
  <inkml:trace contextRef="#ctx0" brushRef="#br0" timeOffset="355913.7537">7704 17253 577 0,'-4'-1'151'0,"0"-2"12"0,1 2-68 15,-1-1-25-15,3 0-7 0,-2 1-5 16,2 1-5-16,1-1-9 0,-1 1-10 15,1 0-8-15,1 0-5 0,0 0-6 16,2 0-3-16,0-1-4 0,2 0-2 16,1-1-2-16,2 1 0 0,0-1-4 15,1-1-5-15,1 1-11 0,-2-1-11 16,1 2-18-16,1 0-18 0,-2 1-12 0,-1 1-14 16,-3 2-105-16,-1-1-119 0,-2 3-263 15</inkml:trace>
  <inkml:trace contextRef="#ctx0" brushRef="#br0" timeOffset="356102.7911">7647 17389 664 0,'-3'1'166'0,"-2"0"6"0,2 1-97 0,1-2-20 16,0 1-10-16,2-1-6 0,2 2-9 15,0 1-9-15,1-1-7 0,0 1-4 16,2-1-3-16,1 2-3 0,2 0-8 15,-1-1-12-15,2 1-21 0,-1-2-16 16,1 3-22-16,-1-1-112 0,0 1-132 16,-1-3-291-16</inkml:trace>
  <inkml:trace contextRef="#ctx0" brushRef="#br0" timeOffset="356835.8297">7974 17164 661 0,'-6'-7'166'16,"-1"3"7"-16,2 0-100 0,0 0-16 16,3 3-7-16,0-1-8 0,5-1-10 15,-1 1-9-15,3-1-6 0,4 2-5 16,0 0-3-16,5 1-2 0,1-1-2 0,2-1-2 16,2 1-1-16,1 0-1 0,2 1-1 15,-1 1 1-15,0 2-1 16,-2-1 1-16,0 2-1 0,-3 1 0 0,-3 1 0 15,-3 1 0-15,-3 2-1 16,-3 0 1-16,-3 2-1 0,-2 2 1 0,1 0-1 16,-6 1 1-16,-3 0-1 0,-1 3 0 15,-2 1 1-15,0-1 0 0,-4 2 0 16,-4 1 0-16,6 0 0 0,-2-1 0 16,0 0 0-16,0-1 1 0,1 2 0 0,2-2 1 15,-1-2 1-15,2 2 1 0,1-1 1 16,1-2 1-16,0-1 1 0,4-5 0 15,0-1 0-15,2-3-1 0,2-2 0 16,2-2-2-16,1 2-1 0,2-3-1 16,0-1-1-16,3 1 0 0,2 0 0 15,-1-2 0-15,2 1 0 0,2-1-1 16,-1-1 0-16,1 1 1 0,0-3-1 16,0 1 0-16,1-1 0 0,-1-1-2 15,0 1-6-15,0 2-7 0,-1-1-10 0,0 3-17 16,-2-2-19-16,-2 3-17 15,-1 0 79-15,-1 2-194 0,1-2-132 0,-2 0-326 16</inkml:trace>
  <inkml:trace contextRef="#ctx0" brushRef="#br0" timeOffset="358200.0982">8327 17401 461 0,'-5'0'120'0,"-1"-1"7"0,0 1-60 0,0-1-15 16,0 2-2-16,1-1 0 0,0-2-4 15,1 0-4-15,2 2-3 0,0-2-2 16,4 1-3-16,0-2-6 0,2 1-2 16,1 1-5-16,2-2-3 0,3 1-4 15,1 0-4-15,2 1-2 0,1 1-2 16,1 1-3-16,-1 2-1 0,0 1-1 16,-1-1 0-16,-1 3-1 0,-2-1 1 15,-1-1-1-15,-3 1 0 0,-2 0 0 0,-3 1 0 16,-1 0 0-16,-4 0 0 0,0 3 0 15,0 0 0-15,-1 2 0 0,-3-1 1 16,1 0-1-16,0 0 0 0,-1-2 0 16,0 1 1-16,2-2-1 0,-1 1 1 15,5-3-1-15,1 0 0 0,1 1 0 16,2-3 0-16,3 2 0 0,1 0 0 16,0 1 0-16,2-1-1 0,0 3 1 15,2-2-1-15,-1 0-1 0,-1 1 1 0,1-1-1 16,-2 0 0-16,1 0-1 15,-2-1 2-15,-1 0-1 0,-2 0 0 16,0-1 1-16,-1 1-1 0,-2-2 2 0,-1 4-1 16,-2-3 1-16,0 3 0 0,-2 0 0 15,-2 0 0-15,-2 2 0 0,-1-1 0 16,2 0 0-16,-3-1 1 0,1 0-1 16,-1 0 0-16,1-2-5 0,1-2-7 0,2 0-11 15,1-2-15-15,1-2-6 0,1-2-14 16,4-2-15-16,2-1-101 0,0-2-109 15,4-2-253-15</inkml:trace>
  <inkml:trace contextRef="#ctx0" brushRef="#br0" timeOffset="358701.5882">8359 16924 552 0,'-4'-5'131'0,"-2"1"4"0,4-1-82 16,-1-1-9-16,6 1-5 0,-3 0-1 15,1 0 1-15,3 2 0 0,-1-1-1 16,3 4-3-16,2 1-4 0,-2 4-1 15,4-1-5-15,1 3-4 0,-2-1-3 0,2 3-3 16,0 2-4-16,2 0-2 0,-2 1-3 16,0 2-1-16,1 0-3 0,0 2 0 15,-1 0-1-15,0-2-1 0,0-3 1 16,-1 2-2-16,-1-2-3 0,-3-1-4 16,0-2-7-16,-2 0-10 0,-3-1-10 15,1 0-13-15,-2-2-6 0,-1-1-7 16,1 0-8-16,-1-2 4 0,-2-2-99 0,0-1-100 15,-1-2-242-15</inkml:trace>
  <inkml:trace contextRef="#ctx0" brushRef="#br0" timeOffset="358939.951">8548 16846 561 0,'1'-11'140'0,"-1"4"11"0,1 1-80 0,-1 2-9 15,-1 5-7-15,-2 2-6 0,0 7-6 16,-1 2-7-16,-2 3-10 0,0 1-7 16,-2 4-6-16,1 4-3 0,-2 3-3 15,0-2-3-15,-1 2-1 0,0 3-1 16,-1-2-2-16,0-1-5 0,1-5-8 16,0-3-11-16,1-1-13 0,1-4-8 15,3-4-16-15,2-3 56 0,0-2-169 16,2-3-119-16,3-2-301 0</inkml:trace>
  <inkml:trace contextRef="#ctx0" brushRef="#br0" timeOffset="359330.4571">8427 16931 491 0,'-2'-3'126'0,"-2"2"3"0,1 2-38 0,-1 2-55 15,0 3-14-15,3 3-5 0,0 3-4 16,1 1-1-16,0 3-3 0,1 1-2 16,2-1-2-16,-1 0-1 0,0-2-2 15,1-2-1-15,1-2-3 0,-2-2-1 16,-1-3-2-16,-1 0-2 0,1 0-1 16,-1-3 0-16,-1 0 0 0,0-1 1 15,-3-2 1-15,2-1 2 0,-2-2 2 16,-1-1 0-16,0-1 3 0,-1-3 3 15,-1-1 2-15,0 0 3 0,-1 1 4 0,0-1 7 16,2 1 8-16,-2 1 7 0,3 0 4 16,3 2 2-16,2 1 3 0,1 2-2 15,4 0-3-15,1 1-7 0,1 0-7 16,3 2-6-16,2-1-4 0,1 1-5 16,1-1-2-16,0 0-3 0,2-2-2 15,1 1-3-15,4-3-8 0,-3-2-14 16,2-1-26-16,1 0-21 0,-1-2-123 15,2 1-143-15,-3 1-331 0</inkml:trace>
  <inkml:trace contextRef="#ctx0" brushRef="#br0" timeOffset="371108.9768">9961 14917 570 0,'-7'-10'135'0,"1"-1"5"16,-1 0-87-16,3 1-10 0,0-1-4 16,1 0-2-16,2 2-2 0,2-1-3 0,2 1-4 15,1 2-4-15,2 1-5 0,2 0-3 16,2-2-4-16,1 0-3 0,1-1-2 15,3 1-2-15,-1 1-1 0,-1 1-1 16,0 3 0-16,0 5 0 0,-3 3 0 16,-3 4 1-16,0 3 1 0,-2 1-1 0,-1 7 2 15,-3-2-1-15,0 3-1 0,-1 4 0 16,-1 2-2-16,0 3 0 0,-2 2 0 16,1-1-1-16,-1-1 0 0,1 1-1 15,0-2 1-15,-1-3-2 0,2-3-2 16,0-2-4-16,-1-3-7 0,1-2-8 15,1 0-10-15,0-3-11 0,1-2-6 16,-1-3-11-16,2-2-7 0,-2-1-100 16,0-4-105-16,-3-2-251 0</inkml:trace>
  <inkml:trace contextRef="#ctx0" brushRef="#br0" timeOffset="371343.3402">9857 14830 607 0,'-9'5'140'0,"1"5"6"0,0 3-94 16,2 4-15-16,1 6-7 0,2 3-1 16,0 3-4-16,1 0-5 0,2 2-6 15,0-1-4-15,1 0-2 0,0-3-6 16,2-3-7-16,0-3-14 0,4 0-12 15,-1-3-16-15,1-1-114 0,2-1-122 16,0-1-290-16</inkml:trace>
  <inkml:trace contextRef="#ctx0" brushRef="#br0" timeOffset="373653.2199">1617 16329 482 0,'5'-18'114'16,"0"-2"6"-16,1-2-79 0,2 2-6 0,2-2-2 16,0 1-1-16,1 1-3 0,0 1-2 15,1 1 1-15,-2 5-1 0,0 3-1 16,-2 2-3-16,0 3-1 0,-3 3 0 15,0 5-4-15,-3 5-3 0,-3 5-3 16,-2 4-1-16,-3 7-1 0,-2 6-2 16,-3 2-2-16,-5 2-2 0,1 3 0 15,-3 1-1-15,1 1 1 0,-2-2 2 16,2-4 3-16,1-2 1 0,4-1 2 16,0-6-1-16,4-3 1 0,2-7-2 15,4-1-3-15,2-2-2 0,5-3-2 16,2-5 0-16,4 1-1 0,2-4 0 0,6-1-1 15,3-4 1-15,4-1 0 0,3-3-2 16,3 0-2-16,0 2-5 0,1 0-8 16,-1-2-10-16,-2 2-11 0,-2 2-7 15,-3 0-9-15,-4 3-8 0,-4 0-7 16,-1 2-20-16,-4-1-67 0,-2 0-91 0,-3 0-214 16</inkml:trace>
  <inkml:trace contextRef="#ctx0" brushRef="#br0" timeOffset="373835.7274">1968 16331 621 0,'-4'-3'151'0,"-1"3"1"16,-1 4-79-16,1 6-35 0,1 4-10 15,3 6-6-15,0 7-5 0,1 7-5 16,-2 5-1-16,2 6-3 0,-1-1-3 16,1 1-2-16,0 1-4 0,1-3-6 15,1-5-9-15,0-3-11 0,3-5-7 0,1-4-18 16,0-4-11-16,0-7-99 0,0-7-104 15,0-5-246-15</inkml:trace>
  <inkml:trace contextRef="#ctx0" brushRef="#br0" timeOffset="374238.67">1810 15953 631 0,'-51'-12'133'0,"-7"5"0"16,1 10-115-16,2 8-9 0,2 9-3 16,2 9-3-16,-6 6-1 0,0 9 2 15,-3 10 2-15,-4 5 4 0,3 7 5 16,1 6 5-16,7 5 6 0,10 4 4 16,10 5 0-16,12-5-1 0,14 3-3 15,9-1-4-15,13-4-7 0,12-6-5 16,13-3-4-16,14-10-2 0,10-5-3 0,6-13 0 15,8-11-2-15,9-12-1 16,8-7-2-16,0-10-5 0,-1-11-2 0,1-8-1 16,4-6 0-16,3-12 0 0,-7-11 2 15,-7-8 2-15,-6-6 4 0,-7-9 3 16,-6-4 2-16,-12-2-1 0,-14-2 1 16,-13 1-2-16,-17 0-2 0,-12-1 0 15,-12 5 1-15,-13-1-1 0,-20 1 0 0,-15 3 0 16,-16 3 3-16,-4 6 2 0,-11 10 0 15,-10 14 1-15,-7 18-2 0,-1 14-5 16,3 20-14-16,1 19-16 0,-4 12-56 16,-6 11-67-16,9 3-114 0,2 5-250 15</inkml:trace>
  <inkml:trace contextRef="#ctx0" brushRef="#br0" timeOffset="375223.1557">10392 15010 578 0,'1'-11'147'0,"-5"3"10"0,-4 0-82 0,0 7-10 15,-3 2-7-15,2 8-5 16,-4 1-7-16,-1 3-8 0,2 3-9 0,1 2-5 15,2 2-6-15,4 1-3 0,3-2-2 16,3 1-2-16,3-2-2 0,4 1-1 16,2-3-1-16,1 1-1 0,4-2-2 15,2-3-1-15,-1-1-1 0,1-3 0 16,-1-3-1-16,-1-2 0 0,-5-4 1 16,-1-3-1-16,-5-2 0 0,-3-4 0 0,-2-1-1 15,-4-3-3-15,-2 1-6 16,-3-3-11-16,-4-1-18 0,-3 0-19 0,-2-2-9 15,-2-3-19-15,0-2 27 0,0-7-129 16,0-3-111-16,6-5-255 0</inkml:trace>
  <inkml:trace contextRef="#ctx0" brushRef="#br0" timeOffset="375373.7516">10262 14675 558 0,'4'-13'138'0,"0"6"8"16,-1 5-79-16,0 3-11 0,2 4-13 0,1 2-10 15,1 3-6-15,3 4-6 0,1 5-8 16,1 4-11-16,3 0-16 0,1 2-9 15,1 3-16-15,3 0-14 0,1 0-107 16,-2-2-115-16,1-3-264 0</inkml:trace>
  <inkml:trace contextRef="#ctx0" brushRef="#br0" timeOffset="375590.1726">10618 15010 618 0,'0'1'152'0,"-3"6"6"0,2 1-89 16,1 3-18-16,0 4-7 0,2 2-6 0,1 3-5 15,2 2-6-15,0 0-6 0,2 1-4 16,2 5-3-16,3 0-4 0,3 4-2 16,2 1-3-16,1 0 0 0,0 0-2 15,0 3-1-15,-4-4-1 0,-1 0 0 16,-7-3 0-16,-3-2 0 0,-5-1-1 16,-7-3 1-16,-3-3-1 0,-4-3-3 15,-5-5-4-15,-2-2-7 0,-1-4-11 16,0-2-13-16,3-4-8 0,3-5-8 0,5-4-17 15,0-2-105-15,7-6-114 16,5-6-265-16</inkml:trace>
  <inkml:trace contextRef="#ctx0" brushRef="#br0" timeOffset="375871.9619">10928 15093 636 0,'-7'-1'180'0,"-1"4"8"0,-2 2-46 0,1 2-70 16,0 2-16-16,0 2-13 0,2 1-14 15,2 1-11-15,4 1-7 0,4-2-3 16,3 0-3-16,3-1-2 0,3-2-2 16,2-2 0-16,0-3 0 0,1-3 0 15,-3-2 0-15,-2-2 0 0,-2-1 0 16,-6-3-1-16,-2 0 1 0,-5-2-2 15,-4 1-3-15,-2 1-7 0,-2-1-9 16,-4 2-15-16,1 1-17 0,0 3-13 0,3 1-14 16,1 2 11-16,5-1-121 0,5 2-115 15,4 1-266-15</inkml:trace>
  <inkml:trace contextRef="#ctx0" brushRef="#br0" timeOffset="376080.4011">11112 15011 762 0,'7'2'189'0,"-2"1"6"15,2 3-117-15,1 4-14 0,2 3-12 16,1 1-15-16,2 2-10 0,-1 4-9 16,-1 1-6-16,-1-1-4 0,-2 2-8 15,2 2-16-15,-1-1-26 0,-5 0-29 16,3 2-136-16,-1-1-158 0,-3 3-375 0</inkml:trace>
  <inkml:trace contextRef="#ctx0" brushRef="#br0" timeOffset="377237.7164">9855 15534 417 0,'-32'-7'110'0,"-1"0"6"16,-2-4-49-16,1 0-21 0,2 0-5 15,3-3-5-15,1 4-3 0,2 1-5 16,3 0-1-16,3 3-2 0,4 1 0 16,4 0 1-16,2 4 1 0,3 0-3 15,2-1-3-15,2 0-4 0,7 1-3 16,3 3-5-16,4-1-3 0,5 3-2 15,8 0-1-15,5 3 2 0,10 2 2 16,5-1 0-16,8 1 2 0,6 1 0 16,5-2 0-16,3 2 0 0,1-1-1 15,7 2 0-15,1 0-1 0,3 0-1 0,2-3 0 16,3 1 1-16,3-1-2 0,3-8 0 16,3 3 0-16,0-2 0 0,-1-5-1 15,0-2 0-15,4 0-1 0,-2-5 0 16,-3 3 0-16,-5-6-1 0,-4-2-1 15,-6 1 0-15,-6 3-3 0,-10 0-6 16,-6 3-14-16,-10 1-19 0,-9 3-23 16,-11 5-116-16,-8 2-135 0,-11 1-312 0</inkml:trace>
  <inkml:trace contextRef="#ctx0" brushRef="#br0" timeOffset="379563.165">12204 15014 567 0,'-10'-12'138'0,"-3"1"8"0,-1 0-85 15,2 1-10-15,1 1-4 0,2 1-1 16,1 0 0-16,4 1-4 0,2 1-5 15,0 0-6-15,1 1-2 0,2 1-5 16,1 2-4-16,-1-1-5 0,9 2-4 16,-1-1-2-16,4 2-2 0,-1 1-2 0,4 0-1 15,1 0-1-15,6 0-2 0,-4 1 1 16,4 0-2-16,1-2 1 0,3 0-1 16,-1-1 1-16,-1 0-1 0,-6 1 0 15,1 1 1-15,-6 0-1 0,-1 2 0 16,-6 1 0-16,-2 3-1 0,-3-1 0 15,-2 4 0-15,-3-2 0 0,-2 3-1 16,-2 3 1-16,-5-1-1 0,-1 3 1 16,-3 0-1-16,-4 1 1 0,0 3 0 15,-6-3 0-15,0 0 0 0,1 3 1 16,1-3 0-16,3 0-1 0,-3-1 1 16,4 1 0-16,3 0 0 0,4-1 1 0,3-1 0 15,-1-1-1-15,4 0 1 0,4-3 1 16,3-3-1-16,1 0 0 0,2-5 0 15,4 0 0-15,3-2-1 0,1-1 1 16,1 0 0-16,2 0 0 0,-1 0 0 16,5-1-1-16,-3 1 1 0,1-1-1 15,1-2 1-15,0 1-1 0,2 1 0 0,-1-1 0 16,-3 2-2-16,-2 0-6 0,1 2-9 16,-4 0-13-16,-1 0-15 0,0 2-13 15,-4 0-20-15,0 2-31 0,-3-1-75 16,1 0-107-16,0 1-229 0</inkml:trace>
  <inkml:trace contextRef="#ctx0" brushRef="#br0" timeOffset="379830.4476">12595 15236 571 0,'0'-5'160'0,"0"2"7"0,-2 3-42 16,1 3-60-16,0 0-16 0,1 6-7 15,-1 1-10-15,1 2-9 0,0 3-7 16,0 2-3-16,0 0-4 0,-1 3-1 0,1-2-4 16,0-1-2-16,1-1-8 0,-1 1-12 15,1-2-21-15,0 0-14 0,2-3 6 16,-3-2-138-16,5-4-132 0,-3-3-303 15</inkml:trace>
  <inkml:trace contextRef="#ctx0" brushRef="#br0" timeOffset="380083.9794">12759 15424 619 0,'0'5'150'0,"1"2"6"15,-1 2-84-15,0 2-29 16,0 3-10-16,-1 0-5 0,0 3-9 0,-2 2-4 16,-3-3-7-16,1 3-3 0,0 0-3 15,-5-2-4-15,2-1-9 0,-1-2-13 16,1 0-10-16,-1-3-21 0,1-4-110 15,0-2-122-15,9-1-284 0</inkml:trace>
  <inkml:trace contextRef="#ctx0" brushRef="#br0" timeOffset="381029.0857">12972 15294 594 0,'-1'-9'140'0,"-2"-4"5"0,4 2-92 0,1 0-14 16,1 1-7-16,1 2-3 0,0 1-4 15,2 0-4-15,1 4-4 0,-1-1-5 16,2 3-2-16,-1 0-4 0,2 2-2 15,-1 1-1-15,1 2-1 0,-1 0 0 16,-2 2-1-16,1 0 0 0,-4 2 0 16,0 2 0-16,-2 3 0 0,-1 0 0 15,-3-2-1-15,-1 4 1 0,-3-2 0 16,0 2-1-16,-1 0 1 0,-3-1 0 16,-1 0 3-16,1 0 4 0,0-1 3 0,0-2 3 15,2-3 3-15,0 0 3 16,-1-2 0-16,4 0-2 0,1-1-2 0,2 1-4 15,0-1-2-15,4-1-3 0,2-1-3 16,2 0-1-16,1-1-2 0,1-1-1 16,3-1-4-16,1 0-5 0,1 0-6 15,2-1-9-15,0 0-10 0,2 1-14 0,1 1-10 16,-2-1-15-16,0 1-105 0,-2-1-117 16,1 0-275-16</inkml:trace>
  <inkml:trace contextRef="#ctx0" brushRef="#br0" timeOffset="381222.5863">13213 15456 601 0,'0'4'147'0,"-1"1"5"16,0 1-83-16,0 1-23 0,-2 3-11 0,2 1-5 16,0 1-6-16,-3 2-6 0,2 0-6 15,-2 4-3-15,-1-1-5 0,-1 0-7 16,-2-1-13-16,-1 0-13 0,0 0-16 15,2-4-93-15,-1-1-27 0,4-1-107 16,6-4-206-16</inkml:trace>
  <inkml:trace contextRef="#ctx0" brushRef="#br0" timeOffset="381737.9661">13350 15249 701 0,'0'-7'163'16,"0"1"3"-16,3-1-116 0,3 3-13 16,0-1-10-16,3 1-7 0,2 0-6 15,0 6-6-15,0-4-2 0,0 4-1 16,-6-4-2-16,3 6 1 0,-2 0-1 0,-2 1 1 16,-3 2 0-16,-1 1 0 0,-3 2 1 15,0 3 0-15,-4-1 0 0,-2 0 0 16,-1-1 0-16,1-1 0 0,0 0-1 15,2-1 0-15,3-1-1 0,0 0 0 16,2 1-1-16,3 0 0 0,0-1-2 16,2 1 1-16,1-2-1 15,0 2 0-15,3-2 0 0,0-1 0 0,-1-1 0 0,0 0 1 16,1 0-2-16,-2 1 1 16,0-1 0-16,-1 1 0 0,-3 0-1 15,-1 1 0-15,-1 1 0 0,-4-1 0 16,0 0-1-16,-2 2-2 0,-2 1-2 0,1-3-5 15,-3 1-4-15,1 0-8 0,1-1-8 16,2 1-10-16,0-3-7 0,2 0-16 16,3-2-106-16,2 0-116 0,2-1-276 15</inkml:trace>
  <inkml:trace contextRef="#ctx0" brushRef="#br0" timeOffset="381937.4277">13537 15510 598 0,'1'1'148'0,"0"3"7"16,0 1-85-16,-1 2-18 0,-1 3-8 15,0 0-6-15,-2 3-6 0,0 1-9 16,-2 0-6-16,-3 2-8 0,1-1-6 0,0 0-10 16,1-1-12-16,-2-1-14 15,5-2-11-15,0 0 5 0,1-4-132 16,3-2-122-16,3-1-289 0</inkml:trace>
  <inkml:trace contextRef="#ctx0" brushRef="#br0" timeOffset="382235.62">13660 15293 546 0,'3'-4'151'0,"-3"3"9"0,-1 1-22 16,1 3-81-16,-3 2-8 0,1 1-3 16,0 1-5-16,-1 2-4 0,0 3-6 15,1 0-3-15,-1 2-3 0,3-2-4 16,2 0-3-16,-1-1-4 0,3 0-3 16,0-2-3-16,4-1-3 0,0-3-2 15,2 1-2-15,2 0-2 0,2-1-3 16,-1-1-8-16,2-3-9 0,1-1-13 15,0-2-11-15,0-2-15 0,-3-2-7 0,0-1-7 16,-2-1-6-16,-3 1 10 0,-2-2-95 16,-2 1-96-16,-2-2-234 0</inkml:trace>
  <inkml:trace contextRef="#ctx0" brushRef="#br0" timeOffset="382447.0566">13834 15340 437 0,'-2'-2'219'16,"-1"1"-60"-16,0 2-36 0,0 6-41 0,1-1-16 15,-1 2-10-15,2 3-9 0,-1 2-13 16,2 1-10-16,-3 3-8 0,3 1-7 15,0 5-5-15,0-1-4 0,1 1-10 16,1-2-11-16,1 0-19 0,1-3-9 16,1-3-22-16,2-5-112 0,1-4-126 15,3-1-283-15</inkml:trace>
  <inkml:trace contextRef="#ctx0" brushRef="#br0" timeOffset="382668.4616">14022 15167 623 0,'0'-4'160'16,"1"2"6"-16,1-1-50 0,4 2-74 15,3-1-13-15,1-1-5 0,1 0-6 0,1-1-6 16,3 0-6-16,0 1-3 0,-1-1-6 15,1-3-8-15,1 4-12 0,-1 1-14 16,-2 0-14-16,2 5-3 0,-5-2-117 16,-6 0-117-16,3 8-272 0</inkml:trace>
  <inkml:trace contextRef="#ctx0" brushRef="#br0" timeOffset="383031.0153">13856 15379 548 0,'-3'-9'125'0,"0"2"1"0,0 1-81 16,0 2-25-16,2 1-10 0,1 0-2 15,1 1-4-15,0 3-6 0,2 0-13 16,0 2-72-16,0-2-40 0,1 0-93 16,-1 0-214-16</inkml:trace>
  <inkml:trace contextRef="#ctx0" brushRef="#br0" timeOffset="383593.6876">14044 15319 683 0,'-5'2'179'0,"-1"2"7"0,1-3-94 0,-1-1-25 15,4 1-10-15,4 1-11 0,0-1-12 16,2 1-11-16,2-2-6 0,1 2-5 16,4 0-1-16,0-2-4 0,0-1-3 15,2 0-2-15,-1-1-9 0,0 0-12 0,0-2-17 16,-1-1-24-16,2 0-13 0,-1 2-7 15,-2-1-122-15,2 0-129 0,0 2-280 16</inkml:trace>
  <inkml:trace contextRef="#ctx0" brushRef="#br0" timeOffset="383887.4242">14368 15056 675 0,'-9'6'156'0,"-2"5"6"0,1 1-112 15,1 5-10-15,4 0-2 0,0 2-4 16,4 0-6-16,1 3-6 0,3-1-5 16,1 0-3-16,5 0-5 0,2-3-4 15,3-1-1-15,1-3-2 0,3-6 0 16,1-3-1-16,0-6 0 0,-1-5 0 0,-2-6-1 15,-1-3 1-15,-3-3 2 0,-4-1 1 16,-1-2 1-16,-6 2-1 0,-4 2 1 16,-3 1-4-16,-5 2-10 0,-4 4-17 15,-3 3-23-15,-5 3-136 0,-2 8-145 16,-4 5-354-16</inkml:trace>
  <inkml:trace contextRef="#ctx0" brushRef="#br0" timeOffset="385125.3286">10501 16102 525 0,'1'-10'132'0,"1"-1"6"16,-2 2-71-16,0 1-11 0,0-1-3 15,0 3-3-15,-2 1-2 0,4 1-3 16,-2 4-4-16,-2 2-6 0,1 1-7 15,1 5-6-15,-2 3-5 0,-2 3-5 0,-2 6-4 16,-3 3-3-16,0 4 1 0,-5 6-1 16,-2 2-1-16,-3 0 0 0,-1 2 1 15,-1-2 0-15,2-3 2 0,-1-2 1 16,4-8 0-16,4-3 1 0,2-3-1 16,3-5-1-16,4-2-1 0,6-2-2 15,0-3-2-15,6-3 0 0,3-1-2 16,4-2 0-16,2-3 0 0,2 0-4 0,2 0-5 15,0-1-7-15,0 1-11 16,2 0-13-16,-4 1-16 0,2 1-9 0,-1-1-14 16,0 0 116-16,-4 2-216 0,-1-2-125 15,-1 0-325-15</inkml:trace>
  <inkml:trace contextRef="#ctx0" brushRef="#br0" timeOffset="385330.2947">10668 16255 651 0,'-4'-1'160'0,"-1"1"6"16,-1 6-96-16,1 2-20 0,0 4-8 16,0 6-9-16,1 2-8 0,-1 2-7 15,0 4-4-15,0 2-5 0,1 2-2 16,2-1-3-16,1 2-7 0,-1-1-12 16,4 0-18-16,-1-3-13 0,2-4-19 15,0-2-114-15,2-5-130 0,1 0-289 16</inkml:trace>
  <inkml:trace contextRef="#ctx0" brushRef="#br0" timeOffset="385724.286">10485 15873 547 0,'-46'8'130'0,"-3"9"6"16,-3 9-84-16,0 6-9 0,-1 8-5 15,2 7-1-15,5 8-1 0,6 9-2 16,3 3-1-16,8 4-1 0,5 5-2 16,10 0-4-16,6-1-4 15,8-2-4-15,8-4-5 0,6-4-3 0,11-5-5 16,7-5-2-16,9-4-1 0,11-7-1 15,9-7 0-15,5-9-1 0,4-8-1 0,2-12-1 16,1-11-3-16,1-12-4 16,0-8-2-16,-3-9-2 0,-1-7-1 0,-4-8 0 15,-4-7 2-15,-5-3 3 0,-11-5 3 16,-13-5 3-16,-11 0 2 0,-11-3 1 16,-11 1 0-16,-9 1 1 0,-14 0 1 15,-8 2 1-15,-13-1 0 0,-8 7 0 16,-9 3 1-16,-4 12-1 0,-5 11-5 15,-3 14-14-15,-5 17-17 0,4 20-22 16,-6 10-113-16,-1 12-127 0,2 12-303 16</inkml:trace>
  <inkml:trace contextRef="#ctx0" brushRef="#br0" timeOffset="405856.1413">18872 13834 375 0,'0'-8'99'16,"0"2"4"-16,-2 2-35 0,-1-1-30 15,1 4-8-15,0-2-2 0,2 2-2 16,-2 0-3-16,2 0-2 0,-1-1-1 16,1 2-3-16,0 0-2 0,0 0-2 15,0 2-3-15,0-1-2 0,0 3-2 16,0 0-1-16,0 4-2 0,0 0 1 16,0 5-1-16,1-1 1 0,1 5 0 15,-2 1 0-15,2 3 1 0,-1 2 1 0,2 4-1 16,-1 2 1-16,1 2 0 0,0 1 0 15,0 3 0-15,-1-2 0 0,1 3 0 16,-2 1-1-16,1 4 1 0,0 3-1 16,0 2 0-16,2 4-1 0,-1 7 0 15,2-1-1-15,0 3 0 0,0 3 0 16,-1 0 0-16,-1-1 1 0,0 1 0 16,1 2 0-16,-2-1 1 0,3-2 1 0,0-4 0 15,1 3 0-15,-1-1-1 0,1-2 0 16,-1-5-1-16,0 1 0 0,2 1-2 15,-1 2 0-15,0-2 0 0,0 1-1 16,1 4 1-16,-3 0 0 0,1 1 0 16,0-1 0-16,-1 2 1 0,0 0 0 15,1 0-1-15,-3-3 1 0,2 2-1 16,-3-1 0-16,0-4 1 0,0-3-2 16,1-1 1-16,0-2 0 0,0-2 0 0,0-1-1 15,1-2 2-15,0 1-1 0,-1-1 0 16,-1 3 0-16,1-1 1 15,-4 0-1-15,2 1 1 0,-1-1-1 0,1 0 0 16,-2 2 1-16,2-1-1 0,-3 0 0 16,1 0 1-16,1 1-1 0,-1 1 1 15,0-1-1-15,2-2 0 0,-2-2 0 16,2 0-1-16,0-2 0 0,1 0 0 16,-1-2 0-16,2-1-1 0,1-1 1 15,0 0-1-15,0 0 0 0,0-2 0 0,2-2-1 16,1-2-4-16,-2-5-6 0,2 2-9 15,-1-2-8-15,3-1-6 0,-4-2-11 16,3 0 37-16,-5-1-153 0,2 0-116 16,2-7-293-16</inkml:trace>
  <inkml:trace contextRef="#ctx0" brushRef="#br0" timeOffset="407814.7912">15490 15721 512 0,'-18'2'121'0,"3"1"1"16,3-2-49-16,3 1-59 0,3 1-6 15,3-1-3-15,1 2-1 0,5-1 0 16,1 2-2-16,3 0 0 0,0 1 0 16,4 1 2-16,0 0 2 0,4-1 1 15,0-1 1-15,1-3 1 0,0 1-1 16,2-1 1-16,0-2-2 0,1 0 0 0,0-1-2 16,2 0-1-16,1 0 0 0,1 1-1 15,1 0 0-15,3 1 1 0,0 2-1 16,2 1 0-16,5 1 1 0,3 1 0 15,2 0 0-15,2-3 1 0,0-1-1 16,2-1 1-16,0 1-1 0,-3-2 1 16,1 1-1-16,1-1 0 0,0 4 0 15,5-1 0-15,3 1 0 0,3-3-1 16,1 3 1-16,0-2 0 0,0 1-1 16,-1-2 1-16,0 4 0 0,-3-1-1 0,3-1 1 15,2 2-1-15,3-1 1 0,1 1-1 16,1-2 1-16,-2 0-1 0,1-2-1 15,0 3 0-15,-2-2 0 0,1 1-1 16,3-1 0-16,3 0-1 0,-2 0 1 16,2-1-1-16,-1 0 0 0,-1 0 1 15,-1-1-1-15,-1 0 0 0,4 2 0 16,0-1 1-16,-1 0 0 0,0-1 0 16,-1 0 0-16,1 0 0 0,-2 1 1 15,-2-1-1-15,2 0 0 0,3 0 0 0,0 0-1 16,-2 0 1-16,1-1-1 0,-2-1 1 15,-2 0-1-15,-1 2 0 0,2-1 0 16,2 1 1-16,-1 1-1 0,-2-1 0 16,-1-1 0-16,2 0 1 0,-1 0-1 15,-6 1 0-15,2-2 0 0,3 2 0 16,4-1 0-16,-3 1 0 0,-3 0 0 16,-1 0 0-16,2 0 1 0,-5 0-1 15,-4 0 0-15,-4 3 0 0,4-2 0 0,1 3 0 16,2-1 0-16,-2 2 0 0,0-1 1 15,-1 1-1-15,-1 0 1 0,-1 1-1 16,-2 1 1-16,-2 0-1 0,1 1 1 16,2-1-1-16,1 1 1 0,3-1-1 15,-2-1 1-15,1-1 0 0,-1-1 0 16,-1 0 0-16,1 0 0 0,-1 3 1 16,-3-2 0-16,0 2-1 0,0-5 1 15,3 3 1-15,3 1-1 0,-2-2 0 16,1-2 0-16,-2 1 0 0,2-3-1 0,2 3 1 15,-4 1-1-15,-1-4 1 0,-1 0-1 16,4-1 1-16,2 1-1 0,0 0 1 16,1-2-1-16,-1 1 0 0,-2-1 0 15,2 2 0-15,-4-1-1 0,-2 3 1 16,-1-4-1-16,-1 4 1 0,1 2-1 16,0-1 0-16,0 0 0 0,1 0 1 0,0 0-1 15,-1 2 0-15,-2-5 0 16,0 0 0-16,-5-5 1 0,1 6-1 0,0 0 0 15,-2 1 0-15,1-2 1 0,-1 0-1 16,1 1 0-16,2 6 0 0,-4-7 0 16,1 1 1-16,-4 1-1 0,-1-1 0 15,-2 1 0-15,-2 1 0 0,-3-2 0 16,-1 0 0-16,-2 0 0 0,-1-1 0 16,2 2 0-16,-1-2 0 0,-3 0 0 15,0-2 0-15,-2 4 0 0,-1-1 0 16,-1 1 0-16,-5 0 0 0,1 0 0 0,-2 0 0 15,-2 0 0-15,0 0 0 0,0-2 0 16,-2 0 0-16,-1 1 1 0,-1-1-1 16,0 0 0-16,0 2 1 0,-1-2-1 15,0 0 1-15,0 1-1 0,0-2 1 16,0 1 0-16,-1 0-1 0,1-2 1 16,-2 1 0-16,0 1-1 0,1-2 0 0,-1 0 1 15,-1 0-1-15,0 1 0 0,0-2 0 16,1 3 0-16,-1-2 0 0,0 1 0 15,0-1 0-15,0 1 0 0,0 0 0 16,-1-3 0-16,1 2 0 0,0 1 0 16,0-2 0-16,1 1 0 0,0 1 1 15,1-2-1-15,-1 3 0 0,2 0 0 16,-1 0 0-16,1 0 0 0,-1 0 0 16,1 1-1-16,0-1-2 0,0 0-6 15,0 2-10-15,1 0-10 0,-1 0 116 16,0 0-251-16,0-1-144 0,-1-1-393 15</inkml:trace>
  <inkml:trace contextRef="#ctx0" brushRef="#br0" timeOffset="413702.71">18855 14286 107 0,'3'-2'22'0,"-2"1"1"15,0-1-19-15,-1 2-7 0,1 0-17 16,-1-1-3-16,2 0-15 0,-2 1-33 15</inkml:trace>
  <inkml:trace contextRef="#ctx0" brushRef="#br0" timeOffset="413913.1475">18864 14270 253 0,'0'-2'96'0,"1"-1"7"15,-1 1 3-15,0 0-30 0,0-2-12 16,0 0-12-16,1 1-9 0,-2-1-7 0,1 0-3 16,-2 2-3-16,0-1 0 0,2 1 0 15,-1-1 2-15,0 2-1 0,0 0-2 16,-1 0-1-16,2-1-3 0,-1 1-3 15,-1 0-5-15,-1 1-4 0,0 0-4 16,-3 1-2-16,1 0-2 0,-1 2-2 16,-1-2-1-16,2 2-1 0,-1 0-1 15,1 1-7-15,2 0-8 0,-1-4-10 0,0 2-8 16,1 2-8-16,-1-1-8 0,0 1-8 16,2 0-105-16,0-1-104 0,-1 2-254 15</inkml:trace>
  <inkml:trace contextRef="#ctx0" brushRef="#br0" timeOffset="414118.5981">18662 14317 464 0,'-16'5'108'15,"0"1"1"-15,-1-1-71 0,1 1-20 0,0 0-7 16,0-1-9-16,0 1-16 0,-1-1-93 16,-2 0-92-16,2-1-230 0</inkml:trace>
  <inkml:trace contextRef="#ctx0" brushRef="#br0" timeOffset="414321.0776">18277 14490 467 0,'-12'7'107'0,"0"-1"0"16,-1 0-68-16,2 2-23 0,2-2-8 15,-1 0-4-15,1-1-8 0,3 1-29 16,-1 0-41-16,1-1-34 0,-1 0-76 15,1 1-160-15</inkml:trace>
  <inkml:trace contextRef="#ctx0" brushRef="#br0" timeOffset="414513.074">18097 14643 464 0,'-13'12'120'16,"-3"-1"4"-16,0 1-53 0,-3-1-27 0,1 0-15 16,0 2-8-16,2-2-5 0,0 0-6 15,2-2-4-15,2 1-4 0,3-1-6 16,2-2-4-16,1-1-6 0,2-1-7 15,1-1-17-15,0 1-29 0,1-2-20 16,-2 1-10-16,0 0 1 0,-1 1 4 16,-1 1 10-16,-2 1 26 0,-1 2 41 15,-1 2 32-15,-1 0 22 0,-2 5 13 16,-2-2 8-16,0 2 4 0,0 1-3 16,-4 3-8-16,1 0-8 0,1-1-10 15,0 2-9-15,1 1-6 0,1-1-9 0,1-1-8 16,3-3-13-16,3-3-21 0,0-1-34 15,1-2-38-15,1-4-73 0,2 0-154 16</inkml:trace>
  <inkml:trace contextRef="#ctx0" brushRef="#br0" timeOffset="414743.4765">17557 15244 487 0,'-12'20'118'0,"-3"-4"2"0,1 2-67 0,0-1-23 15,1 2-10-15,1-5-7 0,2 0-4 16,1-3-5-16,0 1-6 0,3-1-8 15,2-2-41-15,1-4-72 0,-1-1-95 16,3-1-231-16</inkml:trace>
  <inkml:trace contextRef="#ctx0" brushRef="#br0" timeOffset="414794.329">17339 15683 394 0,'-10'19'84'0,"0"0"0"15,2-1-70-15,1-2-27 0,3-1-70 16,0-2 0-16,1-3-58 0,2-1-114 16</inkml:trace>
  <inkml:trace contextRef="#ctx0" brushRef="#br0" timeOffset="418218.0592">18250 14540 47 0,'-15'8'32'0,"1"5"11"0,-2-1 3 16,-1 0-3-16,0 2 9 0,2-2 9 16,-1 0 6-16,0-1-11 0,-1 0-7 15,1-2 0-15,-1 1-4 0,-2-2-9 0,-1 1-8 16,-1-1-8-16,-3 2-5 0,0 1-4 15,-1 1-3-15,1 3-1 0,-1 1-1 16,2-1-2-16,0 1 2 0,2 0 0 16,-1-1 0-16,0 3 2 0,1-5 2 15,0 2 0-15,1 1 0 0,1-2-1 16,0 4-1-16,1 0-1 0,4-1-2 16,-1 4-2-16,0 1 0 0,1 1-1 15,-1 2-1-15,-1-2 0 0,-1 1 0 0,-2 1-1 16,0-3 0-16,-2 0 1 0,-2-1-1 15,2 1 1-15,0 1-1 0,2-1 1 16,1 0 0-16,2-1 0 0,2 2 0 16,1-1 0-16,1-1 0 0,1 0-1 15,1 0 1-15,1 2-1 0,-1 0 1 16,0-3 0-16,1 2-1 0,1 0 1 16,1 0-1-16,-1 0 1 0,-2-1 0 15,1 0 0-15,-1 1-1 0,0 0 1 0,0-1 0 16,0-2 0-16,1 2 0 0,2 0 0 15,1 0-1-15,0 0 0 0,0-2 1 16,1 1-1-16,0 1 0 0,3 1 0 16,-2-4 0-16,2 2 1 0,-1 2-1 15,3 1 0-15,-1 3 0 0,1 0 1 16,1 2 0-16,0-1 0 0,1 0 0 16,-2-2 0-16,1 0 0 0,0-3 0 15,-1 0 0-15,0-4-1 0,1 3 1 0,-1-1-1 16,3 1 1-16,-2 1 0 0,1-2-1 15,1 0 1-15,1 1-1 0,-2 0 1 16,3-2-1-16,0 0 0 0,0-1 1 16,0 2-1-16,0 0 0 0,1-2 1 15,2 1-1-15,0 1 1 0,-1-1 1 16,2 1-1-16,-1 0 1 0,-1-2 0 16,2 4 0-16,-3-2 0 0,-2-3 0 15,3 1 0-15,-2 0-1 0,2 0 0 16,2-2 0-16,-2-2-1 0,2 3 1 0,2 2 0 15,-4-2 1-15,2-1 1 0,-3-1 0 16,1 0 1-16,2 3 0 0,0-1 0 16,-1-3-1-16,4 0 0 0,2 2-1 15,2 2-1-15,1-2 0 0,1 0-1 16,-2-1 1-16,4 2-1 0,-1 3 0 16,1-2 1-16,-2 2-1 0,-1-2 0 15,-1-1 1-15,2 3-1 0,-4-3 0 16,0-3 0-16,-4-1 0 0,3 1 0 0,-2 0 0 15,0-1 0-15,1 0 1 16,-1-1-1-16,2 0 0 0,1 3 0 0,-1-5 0 16,-1-1 0-16,0 0 0 0,0 1 1 15,2 0-1-15,-3-2 0 0,1 2 0 16,0-1 0-16,2 0 0 0,0 0 0 16,1-3 0-16,1 1 0 0,1-2 0 15,3 0 0-15,1 0 0 0,-1 0 0 16,3-1 0-16,-3-1 0 0,1 0 0 15,-1 0 0-15,-1 1 0 0,-3-1 0 0,0-2 0 16,-1 3 1-16,-2-2-1 0,1 0-1 16,-1 1 1-16,1-1 0 0,1 1 0 15,-2-2 1-15,2 0-1 0,-1 2 0 16,2-1-1-16,-1-1 0 0,1 2 0 16,1-1 0-16,1 2-1 0,0 0-1 15,-1-1 1-15,1 1 0 0,2 1 0 16,-2-1 0-16,2-1 1 0,-1 1 0 0,2-2 1 15,-1 1 0-15,1-1 0 16,-2 1 1-16,0 0-1 0,-2 1 0 0,0-2 0 16,-1 0 0-16,-3 0 0 0,2-1 0 15,-2 1 0-15,1-2 0 0,1 1 1 16,-1-1-1-16,2 1 0 0,0-1 0 16,1 0 0-16,0 1 0 0,2-2 0 15,-2 0 0-15,3 0 0 0,-1-1 0 16,-1 1 0-16,1 0 0 0,-1 0 0 15,3-1 0-15,1 2 0 0,-1 0 0 0,1-1 0 16,1 0 0-16,1 0 0 0,0 0 1 16,-1-1-1-16,-2 2 0 0,0-1 0 15,-1 1 0-15,-2 0 0 0,-2 0 1 16,0 0-1-16,0 1 0 0,-2 1 0 16,2-1 0-16,1-1 0 0,-1 0 0 15,2 0-1-15,-3-1 1 0,1-1 0 0,2-1 0 16,-1 0 0-16,-1 0 0 0,0-1 0 15,2 0 0-15,0 1 0 0,3 0 0 16,-1 1 0-16,1-1 1 0,1 1-1 16,0-1 0-16,1 0 0 0,-1-1 0 15,0 0 0-15,0 1 0 0,-1-5 0 16,-2 0 0-16,0-1 0 0,-2-1-1 16,-1 0 1-16,0-2 0 0,-3-2 0 15,2 1-1-15,0 0 1 0,1 1 0 16,-2-2 1-16,2 2-1 0,-1 0 0 15,1 1 0-15,-1 1 1 0,-2-1-1 0,1-2 0 16,-2 2 1-16,0-1 0 0,0 2-1 16,1 1 1-16,-1-2 0 0,1 1 0 15,2 0 0-15,1 0-1 0,0-2 1 16,0-2 0-16,2 2-1 0,-1-1 0 16,0-3 1-16,-1 1-1 0,1 0 0 15,-1 2 0-15,-2-1 0 0,-1 1 0 0,1 0 1 16,-1 3-1-16,-2-1 0 0,0 2 0 15,0-1 1-15,0 2 0 0,0 2 1 16,0-2 0-16,0 2 0 0,0 0 0 16,2-1-1-16,0-1 1 0,1 0-1 15,-2-1-1-15,1 1 1 0,0 0-1 16,0 0 0-16,-1-1 1 0,1-1-1 16,-2 0 0-16,0-2 1 0,-2 0-1 15,4-1 0-15,-1-2 0 0,0 0 0 16,-1 2 0-16,4-2 1 0,-2 1-1 15,1 0 0-15,1-1 0 0,-2 0 0 0,1 1 0 16,-1-2 0-16,0 0 1 0,-1-1-1 16,1 0 0-16,-1 1 0 0,0 0 0 15,-2-1 0-15,1 2 0 0,-2 0 0 16,2 2 0-16,-3-2 0 0,0 1 0 16,-2 1 1-16,0 2-1 0,0-1 0 15,0 1 0-15,-1 0-1 0,-1 0 1 16,0 1-1-16,-1 0 1 0,0-1-1 15,-1 2 0-15,2 1 0 0,-2 1 0 0,2-1 0 16,-2-2 1-16,2-1-1 0,0 0 1 16,1-1 0-16,-2-1 0 0,2 0-1 15,0 0 1-15,-2-3 0 0,1 4 0 16,0-1 0-16,1 0 0 0,1 0-1 16,-1-2 0-16,0 1 0 0,4 5 0 15,-3-6-1-15,0 0 0 0,-3-1 0 16,1 0-1-16,-1-1 1 0,-2 0 0 15,0-1 1-15,-2-1 0 0,-2 1 0 16,1 1 1-16,-1 0 0 0,1 1 0 0,0 0 0 16,-1 1 0-16,1 2-1 0,0-2 1 15,1 1 0-15,0 1-1 0,0-2 1 16,0-1-1-16,-2-2 1 0,1 0-1 16,-1 0 1-16,1 0-1 0,-2-2 1 15,2 2 0-15,-2 0 0 0,0 1 0 16,1-2 0-16,-1 1-1 0,-1-1 1 0,-1-1-1 15,1 0 0-15,-2-1 0 0,1 0 0 16,-1 1 0-16,0-3 0 0,1 4 0 16,0 2 0-16,1 0 0 0,0 1 1 15,-1-1-1-15,1 1 1 0,0 0 0 16,-1 1 0-16,0-1 0 0,0 0 0 16,-2-1 0-16,2 0 0 0,-1 0 0 15,2 0 0-15,-1-2 0 0,0 0 0 16,0 0 0-16,1 2 0 0,0 0 0 15,1 0 0-15,-1 0 0 0,2 1 1 0,-4-2-1 16,1 3 1-16,1-1 0 0,-2-1 0 16,-2 1-1-16,2 0 1 0,-1 0 0 15,-1 0 0-15,0 1 1 0,1 0 0 16,0 2 0-16,0-1 0 0,1 3 0 16,-1-1 0-16,2 0 0 0,-1 1-1 15,1 0-1-15,-2-1 0 0,2 2 1 16,-1-1-1-16,1 1 0 0,0 0 0 0,-1-1 0 15,1 1 0-15,0-1 1 0,0-1-1 16,-1 0 0-16,-1 1 1 0,0-1-1 16,-1-1 1-16,-1 2 0 0,2 0-1 15,-1 0 1-15,2-1-1 0,1 0 1 16,-2 1-1-16,0-1 0 0,-1 0 0 16,2 1 0-16,-2 0 0 0,1 2 1 15,-1-2-1-15,1 0 0 0,-1 1 0 16,2-1 0-16,-2 0 0 0,1-2 1 15,-1 1-1-15,-1 1 0 0,2 0 0 0,-2 0 1 16,1 0 0-16,-1 1 1 0,2 2 0 16,-2 0 1-16,-1 2 0 0,2 0 0 15,-2 0 0-15,0 1-1 0,-1-1 0 16,-1 1 0-16,-1-1-1 0,0 0-1 16,-4-1 0-16,2 2 0 0,-1-3 1 15,3 3-1-15,-2-2 0 0,1-2 0 16,0 1 0-16,3 1 0 0,0-2 0 0,1 2 0 15,-2-2 0-15,2 3 0 0,0 1 0 16,2-1 0-16,-2 0 1 0,0 2-1 16,-2-2 0-16,1 0 0 0,0 0 1 15,-2 0-1-15,1-1 1 0,-1 1-1 16,2 0 1-16,-3-1 1 0,4 0-1 16,0 2 1-16,2 0 1 0,0 0 0 15,-1 0 0-15,0 1 2 0,2 2 0 16,-3-1 1-16,0 2 1 0,2-1-1 15,-3 0 1-15,-1 1-2 0,0-1 0 0,-1 1-2 16,0-1-1-16,-2 1 0 0,-2-1-2 16,2 0 1-16,0 2-1 0,1 0 0 15,-1-1 1-15,2 1-1 0,-1 0 0 16,1 0 0-16,1 0 0 0,1 0 0 16,-2 0 0-16,2 0 0 0,-1 0 0 15,-1-1 0-15,1 1 0 0,-5 0 0 0,1 1 1 16,-1-1-1-16,1 1 0 15,-2-1 0-15,1 4 0 0,0-3 1 0,1 2-1 16,-3-1 1-16,3 1 0 0,0-1-1 16,-3 1 0-16,0-2 0 0,-2 0 0 15,-2 0 1-15,1 0-1 0,-6 1 0 16,0-1 0-16,1 1 0 0,-2 1 0 16,0 2 0-16,-1 0 0 0,-1 3 0 15,1 2-1-15,-3 0 0 0,0 0-2 16,1 1-4-16,-1 1-3 0,-2 0-6 15,4 0-8-15,1 1 9 0,-1-1-129 16,0 1-113-16,4-3-284 0</inkml:trace>
  <inkml:trace contextRef="#ctx0" brushRef="#br0" timeOffset="419446.1571">20895 16329 433 0,'1'-1'123'0,"-1"-1"4"16,0-1-1-16,0 1-82 0,1-1-13 16,-1 1-5-16,1-3-3 0,2-1-2 15,-2-1-2-15,2-2-3 0,0-2-2 16,2 0-2-16,-1 0-1 0,1-1-3 15,-2-1 0-15,2 4 0 0,-2-1 0 16,-1 1 2-16,-1 2 2 0,1 2 2 0,-2 1 2 16,1 1 0-16,-2 0 0 0,-1 3-2 15,1 1-1-15,-1 2-2 0,-1 1-4 16,1 2-1-16,-1 4-3 0,1-1 0 16,-1 5-2-16,1 3 0 0,0 0 0 15,-1 1 0-15,1 3 0 0,-1 1 0 16,2-1 0-16,1 0 0 0,-1-3 0 15,2 1 1-15,-1-1-1 0,1-2 0 16,-1-4 0-16,-1 1 0 0,1-2 0 16,-2-3 0-16,0-2-1 0,0-2 1 15,1-2 0-15,-2 0-1 0,1-1 1 0,1-1-1 16,-2-3 0-16,-2 0 1 0,1-2-1 16,0-1 0-16,-3 0 0 0,3-1 0 15,-5 0 0-15,4 1 1 0,0 2-1 16,0 1 1-16,2 0 0 0,1 2 1 15,0-2 0-15,1 2 2 0,1 1 1 16,1 0 1-16,1 0 0 0,1-1 1 16,2 1 0-16,-2-1 0 0,5 1 0 0,-1 0 1 15,2 0-2-15,0-1 0 0,4 1 0 16,0-3-1-16,3 2-1 0,1 0 0 16,2-1-2-16,-1 0-3 0,2 1-6 15,-2 0-9-15,-1 1-16 0,-1 0-19 16,0-2-15-16,0 1-122 0,-4 0-135 15,4 0-309-15</inkml:trace>
  <inkml:trace contextRef="#ctx0" brushRef="#br0" timeOffset="422604.8933">22926 16344 470 0,'-3'-7'128'16,"0"2"5"-16,1 6-1 0,0 4-94 15,1 4-6-15,1 2-3 0,-2 6-2 16,2 4-2-16,2 3-4 0,-1 4-3 15,0 2-5-15,-1 0-4 0,1 1-3 16,1-3-2-16,-2-3-1 0,-2-2-1 16,1-5-2-16,0-2-2 0,0-4-5 15,1-4-4-15,-2-2-5 0,2-5-4 16,0-3-2-16,0-6 0 0,0-4 2 0,0-4 4 16,2-5 4-16,-2-6 6 0,0-4 3 15,-2-6 2-15,2 0 1 0,0-2 0 16,2-2 1-16,0 2 1 0,2 2 1 15,2 7 2-15,1 3 2 0,3 4 2 16,0 3 1-16,1 5 0 0,1 6 0 16,0 2 1-16,1 4-1 0,0 3 0 15,1 3 1-15,-2 2 0 0,0 4 1 16,-2 3 1-16,-3 3 0 0,-2 3-1 16,-2 2-3-16,-6-1-1 0,-3 6-1 0,-4-2-3 15,-3-1 0-15,-2 0-2 0,-3 0 0 16,-2 0 0-16,2-1-1 0,-1-5 0 15,3 0 0-15,3-5 0 0,1-2 0 16,3-6 1-16,3-4-1 0,1-3 0 16,4-2 0-16,1-1 2 0,1 0 0 15,1 0 0-15,2 3 2 0,1 4 0 16,0 0 1-16,1 3-1 0,1 3 0 16,2 2-2-16,0 3 0 0,0 1-1 0,1-1-2 15,1 2 0-15,-1 1-3 0,1-1-4 16,-2 1-3-16,0-3-4 0,0-1-4 15,1-2-2-15,1 0-1 0,0-2-1 16,0-3 3-16,2 0 4 0,0-1 2 16,-1-2 3-16,0 2 4 0,0-2 1 15,1 0 3-15,-2 0 2 0,0 0 0 16,-2 0 0-16,1 0 1 0,-1-2 1 16,-1 1 0-16,1-1 0 0,0-3 0 0,-1 0 0 15,2-2 1-15,-2-2-2 0,1-1 1 16,-2 0-1-16,0-1-1 0,-3 0 1 15,-1 0-1-15,-3-1 0 0,-3 1 1 16,0 1-1-16,-3 0 0 0,-3 3 1 16,-1 2-1-16,-1 4 1 0,-2 3 0 15,-2 3 1-15,0 6 3 0,-3 0 4 16,3 5 3-16,2 3 4 0,2 1 2 16,1 2 2-16,4 1 0 0,3-1-2 0,6 2-3 15,-1-3-2-15,4 1-5 0,-2-5-2 16,7 1-3-16,3-3-1 0,2-6-1 15,4-4-6-15,4-5-10 0,3-5-15 16,8-1-13-16,-2-8-127 0,1-3-133 16,2 2-319-16</inkml:trace>
  <inkml:trace contextRef="#ctx0" brushRef="#br0" timeOffset="423853.7594">19060 13391 577 0,'-27'-10'137'0,"6"3"6"0,-2-1-90 0,6 5-7 15,2 0-3-15,4 1-1 0,4-1-5 16,2 1-7-16,3 1-6 0,5-1-6 15,2 4-5-15,3-2-5 0,6 1-5 16,2 0-1-16,-2-2 0 0,6 2-1 16,1-1 0-16,0 0 0 0,-3 0-1 15,-1 0-3-15,-2-1-4 0,2 2-4 16,-7-2-4-16,-2 1-4 0,-1-3-5 0,-3 2-2 16,-1 1 0-16,-2-1 3 0,-1 1 3 15,-1 0 3-15,0 0 3 0,-2 1 5 16,1 2 4-16,1 0 1 0,-4 5 1 15,3-1 1-15,0 3 2 0,0 1 1 16,2 2 0-16,-3 1 1 0,2 3 2 16,3-1 0-16,-3 2 1 0,1 2 2 15,-4-4 0-15,4 5 0 0,0-1 1 16,-1-1-2-16,0-2 0 0,0-1 0 16,-1-3-2-16,2 4-1 0,-3-5-1 15,-1-4-1-15,-1-2 0 0,2 0 0 16,-2-1 0-16,0-2 0 0,-1-2 0 15,-2-1-1-15,1-1 1 0,-2-1-1 0,0-1 0 16,-1-1 1-16,0 0 2 0,0 1 2 16,4-1 5-16,0 2 3 0,2 0 3 15,2 1-1-15,2 0 2 0,2 0-1 16,2 2-3-16,2-1-2 0,3 1-4 16,0-1-1-16,2 1-1 0,2 1-1 15,0-2-1-15,1-2 0 0,-1 2-2 16,-1-1 0-16,2 0-2 0,-2-1-6 0,2 0-9 15,-1 1-11-15,-1 1-11 0,-1 0-14 16,0 3-117-16,-1-1-124 0,0 2-286 16</inkml:trace>
  <inkml:trace contextRef="#ctx0" brushRef="#br0" timeOffset="424474.5362">19331 13570 454 0,'-3'-6'119'0,"-1"-1"5"16,1 1-31-16,1 0-55 0,0 0-8 16,1 1-3-16,0 0-3 0,1 3-2 15,0 1-2-15,-2-1-1 0,2 1-2 16,0 2 0-16,0-1-1 0,0 0-2 0,2 0 0 15,-2-1-1-15,0 2-2 0,0-1 1 16,0 0 0-16,0 0 0 0,0 0 0 16,0 0 0-16,0 0-1 0,0 0 1 15,0-2 0-15,0 2-2 0,0 1-2 16,0-1-1-16,0 1 0 0,1 1-1 16,0 0-1-16,0 4 0 0,0 0-1 15,2 0 1-15,-2 4 0 0,0 1 0 0,2 1 0 16,-1 2 0-16,1-2 0 15,2 0-1-15,-2 1 1 16,2-2-1-16,0-4-1 0,1 0 0 0,0-4 0 0,0-1-1 16,-1-3 1-16,4-1-1 0,-2-4-1 15,2-3 1-15,1-3 0 0,1-2-1 16,1-2 0-16,-1 2 0 0,-1 0 0 16,0 2-1-16,-4 3 1 0,1 4-1 15,-3 2 0-15,-2 4 0 0,1 1 0 16,-1 5 0-16,1 2 0 0,-1 1 0 15,0 1 0-15,2 3 1 0,1 0-1 0,0 0-1 16,2-2 1-16,2-1 0 0,-2-2 0 16,3-2 1-16,0-3-1 0,2-3 0 15,-1-2 1-15,0-4-1 0,0-4 1 16,0-3 0-16,-1 0 0 0,0-1 0 16,-3 2 0-16,0 2 0 0,-2 1 0 15,-1 5 0-15,-2 3 0 0,1 2-1 0,-2 4 1 16,0 3-1-16,1 2-3 0,-1 0-8 15,1 2-19-15,2 1-19 0,0-1 101 16,-1-2-238-16,5 0-153 0,1 2-394 16</inkml:trace>
  <inkml:trace contextRef="#ctx0" brushRef="#br0" timeOffset="429410.4562">18891 15848 366 0,'3'1'99'0,"0"-1"6"16,-3 0-42-16,-1-2-19 0,-1 1-4 15,1-2-2-15,-1-1-5 0,1 2-6 16,-2-3-4-16,-1 1-1 0,0 1 0 16,0-3 0-16,0 1 1 0,-1-1 2 15,2-3 1-15,-1-1-2 0,-1 2 0 0,1-2 0 16,1 0-1-16,-2 2-2 0,1-1-1 16,0 3-1-16,2 1 1 0,1 0-2 15,0 1-2-15,-1 1-2 0,4 1-1 16,0 1-2-16,0 2-1 0,2 2-1 15,1 1-1-15,0 3-1 0,3 3 2 16,3 2 0-16,4 1 1 0,1 1 0 0,5-1-1 16,2 3 1-16,2 1-1 15,2-1-1-15,0-1 0 0,-2 0-2 16,1 1-1-16,-3 0 0 0,1-2-2 0,0 0 1 16,-3-1-2-16,1 1 0 0,0-1-1 15,-1-1 1-15,-3 1-2 0,-1 0 1 16,-2-2 0-16,-3 0-1 0,-2-2 0 15,-4-2 0-15,-2 1 0 0,-2-2-1 16,0-5-2-16,-2 1-1 0,-2-2-4 16,0 0-3-16,-1-2-4 0,-1-3-6 15,-1-1-9-15,-1-2-11 0,-2-3-11 16,0 0-8-16,-2-3-6 0,0 1 19 0,-1-1-128 16,0-2-110-16,-1 1-268 0</inkml:trace>
  <inkml:trace contextRef="#ctx0" brushRef="#br0" timeOffset="429760.4929">19217 15691 432 0,'7'-7'117'0,"-2"0"6"16,0 2-30-16,-3 1-44 0,1 2-11 16,-3 2-2-16,-2 1-2 0,0 4-1 15,-3 1-2-15,-2 4 0 0,-3 2 0 16,0 6-1-16,-2 2-1 0,-2-1-2 0,0 5-1 16,-2 1-3-16,-3 1-3 0,0 1-3 15,-3-2-4-15,-4 0-4 0,0 6-2 16,-2-3-3-16,0-1 0 0,1-2-2 15,3-1 0-15,4-3-1 0,5-4-2 16,5-4-3-16,3-6-6 0,5-2-14 16,2-5-15-16,5-4-14 0,2-4-72 15,3-1-54-15,-1-6-116 16,5-5-236-16</inkml:trace>
  <inkml:trace contextRef="#ctx0" brushRef="#br0" timeOffset="430582.6566">18697 15310 404 0,'0'-7'109'0,"0"0"6"16,-1-2-36-16,1-1-27 0,0 0-8 15,0 1-4-15,-1-1 1 0,1 1 1 0,-1 3-1 16,-1 0 1-16,2 1-1 0,-1 3-1 16,0-1-4-16,1 2-5 0,-1 1-4 15,-2 2-6-15,1 3-4 0,-3 3-6 16,0 3-2-16,-2 2-3 0,-1-1-1 16,0 4 0-16,-2 2-1 0,1 0-1 15,-1 0 0-15,2-2 1 0,-2-1 0 0,2 0 0 16,0-2 0-16,2-3 0 0,1-3 0 15,2-2 0-15,-1-1-1 0,4-3 0 16,1 1-1-16,2 0 0 0,0-2-1 16,2 0 0-16,0 0 0 0,4-2-1 15,-2 1 1-15,3 0-1 0,1-1 0 16,0-1-1-16,0 1-1 0,1-2-3 16,0 3-2-16,1-2-4 0,-2 1-5 0,0-1-7 15,0 2-8-15,1 0-5 0,-2 0-10 16,-1 1-5-16,1 1-5 0,-1 0 7 15,-2 0-115-15,-1 1-107 0,-3 0-269 16</inkml:trace>
  <inkml:trace contextRef="#ctx0" brushRef="#br0" timeOffset="430835.4688">18790 15380 490 0,'-2'-11'123'0,"1"0"6"16,-3 0-62-16,2 1-20 0,0 4-5 16,1-1-2-16,0 3-3 0,1 0-2 15,-1 3-4-15,1 2-2 0,0 3-3 0,0 2-3 16,0 4-5-16,0 1-3 0,1 4-4 16,-1 3-2-16,1-1-3 0,-1 3-2 15,0-1-8-15,0 2-11 0,0 1-16 16,1 0-16-16,1-2-122 0,-1 2-131 15,0 3-315 1</inkml:trace>
  <inkml:trace contextRef="#ctx0" brushRef="#br0" timeOffset="434034.2262">17188 15685 143 0,'4'1'47'0,"-3"1"7"0,1-2 2 0,-2 0-7 15,2 0 6-15,-1 0 4 0,-1 0 2 16,1-2-2-16,-1 2-3 0,0-1-6 16,0 0-8-16,0 1-9 0,0-1-6 15,-1-1-1-15,1 0-1 0,-1 1-1 16,1-2 0-16,-3 2 1 0,2-1 1 16,-1-1 0-16,-2 2-1 0,-1 0 0 15,1-2-3-15,-2 2 0 0,1 1-4 16,-1-1-2-16,0 1-2 0,-1 1-2 0,-1-1-2 15,1 3-1-15,0 0 0 0,-1 1-2 16,0 1 0-16,-1 0-1 0,2 2 0 16,-2 2-1-16,1-1 0 0,-2 2 1 15,0 3-1-15,1 2-1 0,1 0 1 16,-1 1-1-16,1-3 0 0,-1 2 0 16,3 1 0-16,-1-1 0 0,2-1-2 15,2 0 1-15,1-1-1 0,2 4-1 16,2-2 0-16,1 0-1 0,2-2 0 15,0 1 1-15,3-1-1 0,1-1 0 0,2 1 0 16,-1-2 0-16,2-1 0 0,0-2 1 16,0-2-1-16,2-2 0 0,-1-2 0 15,1-3 0-15,2-3 1 0,0 0-1 16,1-4 0-16,2-3 0 0,0-2 0 16,-1-1 1-16,2-2-1 0,1 0 0 15,-2-1 0-15,-1 0 1 0,1 0-1 16,-3 1 0-16,0-2 0 0,-2-1 0 15,-3-2 1-15,-2-1-1 0,-2 0 0 16,-3-1 0-16,-4-1 1 0,-5-1-1 0,-1 2 0 16,-3 2 0-16,-3 3 0 0,-4 3 0 15,-1 3-1-15,-1 2-5 0,-3 5-10 16,-5 5-12-16,-1 5-15 0,0 6-15 16,-1 2-120-16,-1 6-128 0,-4 8-298 15</inkml:trace>
  <inkml:trace contextRef="#ctx0" brushRef="#br0" timeOffset="442008.0612">21616 15918 225 0,'1'-1'62'0,"-3"-1"4"0,4 5-13 16,-2-2-19-16,0-1-5 0,2 0 1 16,-2-1 3-16,0 2 4 0,0-2-1 15,-2-2 0-15,4 2-2 0,-4 0-2 16,5 2-3-16,-3-1-4 0,0-1-3 16,0 0-1-16,0 1 0 0,-1-3-1 15,1 2 0-15,-3-1 0 0,3 0 0 0,-1 1 0 16,1 0 0-16,-2 0 0 0,-1 1 0 15,-1-2-2-15,1 1-1 0,-1 0-1 16,0 1-2-16,-2 0 0 0,3 1-1 16,-4-1-2-16,5 1 0 0,-4 1-2 15,1-1 0-15,-2 0 0 0,-1 2-2 16,0-1 0-16,0 2 0 0,-3 2 0 16,3 1-1-16,-1 1 1 0,3 4 0 15,0 0-1-15,0 2-1 0,2-1 0 16,0 2-2-16,3 1-1 0,1-2-1 15,1 0 0-15,4-1 0 0,1 1-1 0,2-3 0 16,4 0 1-16,3-1 0 0,-1-3-1 16,4 0 1-16,0-2 0 0,-1 0 0 15,3-2-1-15,-6-2 1 0,1-4-1 16,-1-4 1-16,-1 0-1 0,-2-1 0 16,0-2 1-16,-1-2-1 0,-1-2 1 15,-3-2-1-15,-1 1 0 0,-3-5 1 16,-2-2-1-16,-4-1 1 0,-2 2-1 0,-1 3 1 15,-3 2-1-15,-2 4-2 0,-5 4-4 16,-3 6-8-16,-4 2-7 0,-6 3-11 16,-2 4-10-16,-1 1-9 0,3 4 0 15,3 2-116-15,5-1-109 0,7 0-271 16</inkml:trace>
  <inkml:trace contextRef="#ctx0" brushRef="#br0" timeOffset="442899.5248">21809 16296 271 0,'0'-5'79'15,"0"1"9"-15,0-1-26 0,1 0-10 16,-2-1-4-16,1 2-3 0,1-1-2 16,-1 1-4-16,1 1-3 0,-1 0-2 15,1 1-1-15,-1 1 0 0,1-1 1 16,-1 1 0-16,2 1-2 0,-2-1-1 15,0 2-2-15,-2-1-3 0,2 1-2 0,-1 2-3 16,0 1-2-16,0 2-1 0,-3 2-2 16,-1 1-2-16,0 2-1 0,-2 1-1 15,0 2-2-15,-1 0-2 0,0 0-1 16,0-1-1-16,2 1 0 0,1-2-1 16,0-1 0-16,3-3-1 0,-1 1-1 15,2-4 0-15,1 0-1 0,1 0 0 16,2-2-1-16,-1 0 0 0,2-1-1 15,1-2 1-15,0 0-1 0,3-1 0 16,2-1-1-16,0-1-2 0,1 0-5 0,-2-1-6 16,2 0-9-16,0-1-6 0,-3 2-11 15,1-1-8-15,-2 0-5 0,-1 2-7 16,3-2-104-16,-4 3-108 0,0-2-262 16</inkml:trace>
  <inkml:trace contextRef="#ctx0" brushRef="#br0" timeOffset="443133.5385">21922 16257 490 0,'2'-5'128'0,"-4"3"6"15,1 1-28-15,1 2-65 0,-1 0-11 16,0 3-3-16,-2 2-2 0,2 2-2 16,-1 3-2-16,-1 3-4 0,0 2-2 15,0 2-2-15,-1 2-2 0,3 2-2 16,-4 0-1-16,0 1-3 0,0 2 0 15,1 0-1-15,-3-1-1 0,3 0-3 0,-4-4-5 16,6-2-7-16,1-2-11 0,-1-4-13 16,2-3 16-16,3-2-140 0,-3-4-121 15,2-1-296-15</inkml:trace>
  <inkml:trace contextRef="#ctx0" brushRef="#br0" timeOffset="443425.398">22096 16370 477 0,'0'2'130'0,"-2"2"6"0,-2 1-7 16,2 1-87-16,-2 1-12 0,-1 3-4 0,0 0-3 15,-1 2-4-15,-2 3-3 0,-2 2-3 16,-1 4-1-16,-4 2-3 0,-2 4-1 16,0 3-2-16,-3-1 0 0,1 0-1 15,0-2-2-15,1-1-3 0,3-3-4 16,3-2-7-16,2-6-11 0,4-2-12 16,1-4 7-16,3-4-129 0,-1-4-119 15,3-2-285-15</inkml:trace>
  <inkml:trace contextRef="#ctx0" brushRef="#br0" timeOffset="444086.1857">22128 16550 603 0,'4'0'135'0,"-2"-3"4"16,2 1-100-16,0-2-12 0,2 1-6 0,0 1-3 15,1 0-1-15,-1-2-5 0,3 3-3 16,0 2-1-16,0 3-3 0,-1 0-2 16,0-2 0-16,-3 2-1 0,0 2 0 15,-1 0 0-15,-4 1 1 0,-1-2-1 16,-2 5 3-16,-2 1 2 0,-3 0 0 15,-1 0 2-15,0 3 1 0,0-1 0 16,0 1-1-16,1-2-1 0,1-1-2 16,4-1-1-16,-1-2-2 0,2 0 0 0,2-2-2 15,1-1 1-15,0 0-2 0,0-2 1 16,3 1 0-16,0 0-1 0,-1-2 1 16,1 0-1-16,0 3 0 0,-1-2 1 15,1-1-1-15,-2 2 0 0,1 0 0 16,-1-1 1-16,1 2-1 0,-1 0 0 15,-1 2 0-15,1 0 0 0,-1 0 1 16,0-1-1-16,0 0-1 0,-1 1 1 0,0 1 0 16,-1 0 0-16,1 2 0 0,-2-1 0 15,-1 1 0-15,-2 1 0 16,-1 0 0-16,-1-2 0 0,-5-1 0 0,3 0 0 16,-3 1 1-16,1 0-1 0,-1-3 0 15,-1 0-4-15,0-3-6 0,4 5-9 16,-4-5-11-16,2-1-9 0,0-1-76 15,1-1-48-15,0-1-105 0,-1-3-224 16</inkml:trace>
  <inkml:trace contextRef="#ctx0" brushRef="#br0" timeOffset="475164.282">16369 16246 516 0,'-14'0'127'0,"1"1"4"0,-1-2-66 0,2 1-23 16,3-1-9-16,1 1-3 0,-1-1-1 15,2 1-1-15,2-2-2 0,1 2-1 16,3-1-2-16,-1 1-4 0,2 0-2 16,1 0-3-16,0 0-3 0,0 0-2 15,4-1-3-15,0 0 1 0,2 0-1 0,3-1 1 16,0 0 1-16,5 1 0 15,-1-2-1-15,5 1 1 0,-1 1-1 0,2-2-2 16,2 2 0 0,1 1-1-16,-1-1-1 0,-1 1-1 0,-1 1 0 0,-3-1-1 15,-3 2 0-15,0 1-1 0,-5-1 1 16,-2 1 0-16,-2 2 0 0,-3 1 0 16,-1 2 0-16,-2 1 0 0,-1 2 0 15,-4 2 1-15,-3-2-1 0,-2 4 0 0,-4 1 0 16,-3 0-1-16,-4 1 1 15,-1 3-1-15,-2 0 0 0,-1 5 1 0,2 1-1 16,2-3 0-16,1 1 0 0,1-1 1 16,3-3-1-16,4-2 1 0,1-5 0 15,2-2 1-15,2-2 0 0,4-5 0 16,1 0 0-16,3-3 0 0,3 3 0 16,-1-4-1-16,0-1 1 0,5 0-1 15,0-1 1-15,1-1 0 0,3 0 0 16,1-3 0-16,1 1 0 0,2 0 1 15,3 2-1-15,-1-3 0 0,0-1-1 0,2 1 1 16,-1 3-1-16,2-2-1 0,-3 1 1 16,-2 0-2-16,-1 3-2 0,-1 1-8 15,-2 3-8-15,0-2-11 0,-3 2-13 16,1 1-7-16,1 1-7 0,1-1-10 16,-2-1 69-16,2 0-167 0,-2-1-109 15,1-2-294-15</inkml:trace>
  <inkml:trace contextRef="#ctx0" brushRef="#br0" timeOffset="475375.3209">16730 16496 607 0,'-1'-1'143'0,"-2"1"6"16,0 0-96-16,0 2-13 0,1 3-6 15,2 3-4-15,-1 1-3 0,2 4-4 0,0 0-4 16,0 5-3-16,-1 1-4 0,0-3-1 15,-1 5-3-15,0-2-3 0,0 1-6 16,-1-1-12-16,4 0-18 0,0 0-21 16,2 3-116-16,1-5-131 0,1 1-313 15</inkml:trace>
  <inkml:trace contextRef="#ctx0" brushRef="#br0" timeOffset="477454.2486">21646 15421 226 0,'-4'-3'76'0,"-1"1"11"0,0-1-18 15,1 2-6-15,0 0-3 0,-1 0-2 16,0-1-5-16,-1 0-8 0,1 1-5 15,-1 1-3-15,-1-2-3 0,1 1-2 16,0 0-2-16,0 0-1 0,0 0-1 16,0-1 1-16,0 1-1 0,1 0 2 0,1 0-1 15,0-1 1-15,2 1-3 16,0 0-2-16,2 1-3 0,-2-1-4 0,4-1-3 16,-1 1-4-16,2-1-3 0,2-2-1 15,3 0-3-15,0 0 0 0,3-1 0 16,2-1-1-16,1-1 0 0,1 1 0 15,1 0-1-15,0 1 0 0,0 0-1 0,0 0 1 16,0 1-1-16,-2 0 0 0,2 0-1 16,1 1 1-16,1 1-1 0,-3 0 0 15,-1 2 1-15,-1 0-1 0,-2 1 0 16,-2 2 0-16,-3 0 0 0,-2 2 1 16,-2 0-1-16,-2 0 1 0,-1 2-1 15,-1 1 0-15,-2 0 1 0,-2 2-1 16,-3 0 0-16,-1 1 0 0,-1 2 0 15,0 1 1-15,-1 3-1 0,-3-1 0 0,2 1 0 16,2 1 1-16,-1 1-1 16,1-2 0-16,1 0 0 0,0-5 0 0,3 2 0 15,1-3 0-15,2 1 0 0,0-7 0 16,3 0 0-16,0-2 0 0,1-1 0 16,1-1 0-16,0 0-1 0,0-3 1 15,2 3 0-15,1-1 0 0,-2 0 0 16,3 0 0-16,0-3 0 0,0 2 0 15,1 0 0-15,0-1 0 0,1-1 0 16,1 1 0-16,-1-1 0 0,2 0 0 16,-1 1 0-16,2-1 0 0,1-1 0 0,0 2 0 15,0-2 0-15,-1 0 0 0,0 2 0 16,-3-2-3-16,0 5-4 0,-1 1-6 16,-2 1-8-16,0 0-9 0,-2-1-9 15,2 1-7-15,-2-1-4 0,1-1-3 16,0-1-5-16,1-2 30 0,0 2-126 15,0-1-101-15,-1-3-269 0</inkml:trace>
  <inkml:trace contextRef="#ctx0" brushRef="#br0" timeOffset="478037.3235">21975 15522 506 0,'-2'-1'124'15,"-1"0"5"-15,1-3-65 0,1 0-25 16,-1 1-6-16,2 2-3 0,0-2-2 15,2-2-4-15,-1 0-3 0,1-1-2 16,2 2-1-16,0 0-3 0,2-3-2 16,0 1-1-16,1 0 0 0,2 0-2 0,1 0 1 15,-1-1-1-15,4 0 0 0,-1 3-1 16,0-1-1-16,0 1-1 0,1 2-1 16,-1 0-1-16,-1 2-1 0,-1 2-2 15,-2-1 1-15,1 1-2 0,-3 3 1 16,-1 0-1-16,-1 1 1 0,-1 0-1 15,-2 3 0-15,-1 1 0 0,-1 1 0 16,-1 2 0-16,-3 2 1 0,-1 1-1 0,-4 1-1 16,-4 0 1-16,-1 1 0 0,-4 1-1 15,0-2 0-15,-4 0 0 0,3-1 1 16,0-2-1-16,2-1 0 0,3-2 0 16,4-1 0-16,2-2 0 0,4-1 0 15,3-3 0-15,2-1 0 0,2-1 0 16,2 0 0-16,1-2-1 0,2 0 2 15,2-3-1-15,3 2 0 0,2-3 1 16,2 1 0-16,1-2 0 0,1 0-1 0,1-1 1 16,-1 1 0-16,-1-1-1 0,-1 1 1 15,-1 1-1-15,-2 0-1 0,-2 2-7 16,-1-1-10-16,-1 3-15 0,-3 0-13 16,-1 2-125-16,-3-1-131 0,2 4-313 15</inkml:trace>
  <inkml:trace contextRef="#ctx0" brushRef="#br0" timeOffset="495861.2617">3743 6131 251 0,'4'0'67'0,"1"-1"3"0,1-1-6 0,3 0-43 15,2 2-1-15,0-1 1 0,2-1 2 16,-1 4 0-16,3-2-1 0,-1 1-2 16,0 1-4-16,0 1-3 0,2 0-3 15,-2 1-3-15,5 0-2 0,-2-1 0 16,0 0-1-16,3 1 0 0,0-2 0 15,4 2 1-15,1-1 0 0,4 1 0 16,-1 1 1-16,4 0 0 16,-2 0 0-16,2 0 0 0,2 1-1 0,0 1 1 15,-1 0-1-15,1 0 0 0,0-3-1 16,2 1 1-16,-1-1-2 0,1-3 0 0,4 1 0 16,3-1-1-16,1 2 0 0,1 1 0 15,3 0-1-15,2-1-1 0,1 1 1 16,-2-1 0-16,-3-2-1 0,3-1 1 15,0 0-1-15,1 1 0 0,2 0 1 16,2-1-1-16,0 3 0 0,3-1 0 16,1 1 0-16,-2-2 0 0,-1-2 1 0,3 1-1 15,-1 0 0-15,1-3 0 0,0 3 1 16,-1-1 0-16,3 1 0 0,1 0 1 16,-2-1 1-16,0 1 0 0,2 0 0 15,-1-3 0-15,3 3 0 0,-2-1-1 16,0 3 0-16,3 0-1 0,-3-2 0 15,0 0 0-15,4 1-1 0,0-1 0 16,0 0 1-16,3 0-1 0,-2-1 0 16,2 1 1-16,0-2-1 0,0 1 0 15,0 1 1-15,3-1-1 0,-2 0 1 16,1 0 0-16,1-1 0 0,2 1 1 16,-5 0-1-16,3 0 1 0,0-1-1 0,0 1 1 15,0 1-1-15,0-1 1 0,1 1-1 16,0-1 0-16,-1 1-1 0,0 1 1 15,0 0 0-15,1-1-1 0,0 0 1 16,2-1-1-16,2 1 1 0,-1-1-1 16,-2 0 0-16,2-1 1 0,1 1-1 0,-3-1 0 15,2 0 0-15,2 1 0 16,-2 0 1-16,1 1-1 0,0-1 0 0,0 0 0 16,-2-2 0-16,2 1 0 0,0-1 0 15,0 3 0-15,-2-2 0 0,-1-2 0 16,1-1 0-16,-1 1 1 0,1 2-1 15,-3-2 0-15,-3-1 0 0,2 1 0 16,-2 0 1-16,-1 3-1 0,-1-2 1 16,-7-2 0-16,-2 0 0 0,1 2 0 15,-2-2 0-15,-2 0 0 0,-6 0 0 16,-1 4 0-16,-1 0 0 0,-2 1 0 16,-6-2-1-16,-5 1 1 0,-1 0 0 0,-2-2 0 15,-5 0 0-15,-4-1 0 0,-4 0 0 16,-2 1 0-16,-3 0 0 0,-2 1 0 15,-3-1 0-15,1 2 1 0,-3 0-2 16,-2 1 1-16,3 0-6 0,-3 2-9 16,-1 1-106-16,-2 2-99 0,-2-2-259 0</inkml:trace>
  <inkml:trace contextRef="#ctx0" brushRef="#br0" timeOffset="497455.9284">12446 6090 327 0,'-3'-13'86'0,"0"-1"4"0,2-2-48 0,-1 2-3 0,0 1-13 15,0 2-9-15,1 4-6 0,-2 1-3 16,0-3-3-16,1 7-1 0,2 1-2 15,0 1 0-15,0 1 1 0,2-2-1 16,0 2 2-16,3 4 0 0,-1-4 0 16,1 0 2-16,-2-2 0 0,6 2 0 15,3 3-1-15,4 0 0 0,4 1-1 16,0-2-1-16,2 1 0 0,9 4-1 16,0-3-1-16,2 2 1 0,0-3-1 15,1 3 0-15,3-3-1 0,6 3 1 0,-2 0 0 16,2-1 0-16,0-2-1 0,4-1 1 15,5 0 1-15,0-2-1 0,3-1 1 16,-2 0 0-16,2 1-1 0,1 2 1 16,0 0 0-16,0-1 0 0,1 1-1 15,-3 0 1-15,5-2-1 0,3 1 0 0,-2-5 0 16,2 5 0-16,2 1 0 16,3-2 0-16,-2 0-1 0,2 0 1 0,0 1-1 15,1 4 1-15,0-6-1 0,1 2 1 16,-2 1 0-16,4-2-1 0,-2 0 1 15,-2 1 0-15,3 0 0 0,0-1 1 16,0 0-1-16,1 3 0 0,0-2 0 16,-1 0 0-16,1-1 0 0,-2 0-1 15,0 1 1-15,0 0 0 0,-2-1 0 16,0 0-1-16,1 2 1 0,-2-3 0 16,-1 2 0-16,0-2 0 0,-4 1 0 15,-1 2-1-15,-1 0 1 0,0 0 0 0,-2 0 0 16,-2-3-1-16,0-1 1 0,-1 1-1 15,-2-1 0-15,-3-1 1 0,-5-1-1 16,-3 2 0-16,-1 1 0 0,-5 0 1 16,-2-3-1-16,-2 2 1 0,-3 0 0 15,-2-1 0-15,-4-1 0 0,-1 1 0 16,-4-1 0-16,-1 2 0 0,-2 0-1 0,-1-2 1 16,-2 2-1-16,-3 1 1 0,0-1-1 15,-2 1 1-15,0 0-2 0,-2 1-2 16,-1 2-5-16,-2-1-15 0,2 0-90 15,-2 3-90-15,-2 0-231 0</inkml:trace>
  <inkml:trace contextRef="#ctx0" brushRef="#br0" timeOffset="498885.9552">19489 6204 477 0,'-13'-1'105'0,"3"0"0"16,8-3-83-16,3 3-8 0,3 5-6 15,4-1-2-15,5 1-2 0,3 1-1 0,4 1 0 16,5-2 0-16,4 1 0 0,4-3-1 16,5-1-1-16,5 2 1 0,3-1-1 15,4 1 0-15,3 0-1 0,2 1 1 16,5-3 0-16,1 3-1 0,3-4 1 16,4 0-1-16,2 0 1 0,1 0-1 15,5-3 1-15,2 2-1 0,3-1 0 0,4-1 0 16,-2 2 1-16,5-1-1 0,2-2 1 15,0-1 0-15,3 1 0 0,-1 3 1 16,1 1-1-16,3 0 0 0,1-4 0 16,-1-1 0-16,-1 7 0 0,-2-1 1 15,1-1-1-15,2-4 0 0,-4 1 0 16,1 1 0-16,-3 5 0 0,1-3 0 16,-2-3-1-16,0 0 1 0,-2 0-1 15,-2 2 1-15,-4-1-1 0,-2-1 1 16,-2-1-1-16,-3 2 1 0,-1 1-1 15,-6-2 1-15,-2 2 0 0,-3 0 0 0,-3 0-1 16,-4-1 1-16,-4 2 0 0,-6 2-1 16,-1 0 0-16,-5 2-3 0,-1-1-4 15,-5 2-7-15,-1 0-100 0,-5-2-93 16,-1 0-240-16</inkml:trace>
  <inkml:trace contextRef="#ctx0" brushRef="#br0" timeOffset="499952.4929">1619 6785 365 0,'-18'-10'86'0,"0"4"1"16,2 0-56-16,1 1-9 0,5 4-12 15,3-1-3-15,1 2-3 0,1 2-2 16,4 0-2-16,-2 1-1 0,2 0 0 16,1 1 0-16,1-2 0 0,2 2 1 15,0 2 1-15,3 0 2 0,3 0 1 16,2 1 0-16,2-1 1 0,3 1-1 16,3-1 0-16,3 0-1 0,1-2 0 15,5 0-1-15,3-2 1 16,1 2 1-16,3-3 1 0,2 0 3 0,3-2 1 0,-2 0 1 15,2 0 2-15,1-1 1 0,3 1 0 16,3 0-2-16,1 1-1 0,1 1-1 16,5 3-3-16,-1-2 0 0,3-1-3 15,-5 2 0-15,-1-2-1 0,4 2 0 16,-2-1 0-16,0 0-1 0,0 1 0 16,0 1 0-16,1-1-1 0,2 0 1 15,-3-1 0-15,-2-1-1 0,-1 2-1 16,3 2-4-16,-1 0-5 0,-2 1-101 0,-3 0-94 15,-4 0-241-15</inkml:trace>
  <inkml:trace contextRef="#ctx0" brushRef="#br0" timeOffset="599926.3415">20117 14344 273 0,'-1'-3'72'0,"1"2"1"0,-2-1-29 16,1-1-23-16,1 0-8 0,0 1-4 15,1 1-6-15,1-1-4 0,-1-2-1 16,0 0-1-16,2 2 0 0,-2 1 1 16,0-1 0-16,0-1 4 0,0 2 2 15,-1-1 4-15,-1 1 4 0,2 4 5 16,-1-5 4-16,0 2 3 0,2 0 2 0,-4 0 1 15,4 2 1-15,-1-2-3 0,-1 0-2 16,0-2 0-16,-3 4-2 0,3-1 0 16,0-1-1-16,0-1 0 0,0 1 0 15,0-3 0-15,0 3-1 0,3-4-1 16,-4 2-1-16,-1 0-1 0,1 0-1 16,-1 1 0-16,-1 0-1 0,0 1 0 15,-1-1 1-15,0-1-1 0,1 2-1 16,-3 0 0-16,1 0-2 0,-3 0 0 0,0-1-2 15,0 2-1-15,0 2 0 0,-1 1-1 16,-1-1 0-16,-2 0 0 0,0 2 1 16,1 2-1-16,-4 0 1 15,0 2 0-15,-2 1 0 0,3-1 1 0,-1 2-1 16,1 2 0-16,2-1-1 0,1-1 1 16,1 1-1-16,2 2 0 0,0-1 0 15,2 1-1-15,0-1-2 0,3 1 0 16,-1-1-1-16,3-2-1 0,2 1-1 15,1-1 0-15,2-1-1 0,2 0 0 0,-1-1 0 16,2 0 1-16,2 0-1 0,1-2 0 16,2 1 0-16,1-3 0 0,2 1 0 15,4-1 0-15,0-3 0 0,2-1 0 16,0-1 1-16,1-2-1 0,0-2 0 16,-1-3 0-16,0-3 0 0,-3-2 1 15,0-3-1-15,-2-1 0 0,-1-2 0 0,-2-2 1 16,0-1-1-16,-4 2 0 0,-1-2 1 15,-3 0-1-15,-2 1 0 0,-1 0 0 16,-4 1 1-16,0 3-1 0,-4 2 1 16,-2 0-1-16,-1 3 1 0,-5 5-1 15,1 1 0-15,-3 4-2 0,-4 0-5 16,-1 2-10-16,-1 1-8 0,0 3-10 16,0 0-9-16,4 2-10 0,2 2-12 15,5 1-104-15,4 1-107 0,4 1-262 16</inkml:trace>
  <inkml:trace contextRef="#ctx0" brushRef="#br0" timeOffset="600880.4674">20303 13969 518 0,'-7'-9'132'0,"1"2"6"16,-3 2-66-16,2 2-17 0,-1-1-6 0,2 0-2 15,1 2-3-15,0-1-3 16,2 2-2-16,2 0-7 0,-1 0-6 0,2-1-5 16,3 2-6-16,-1 2-4 0,4-2-5 15,2 1-2-15,0 0-1 0,2 3 1 16,2-2-1-16,-1 1 0 0,3-1 0 16,-2 1 0-16,0-1-1 0,1 0-1 15,-1 0 1-15,-1-1-2 0,1 0 1 16,-1 2-1-16,-2-1 1 0,-1 2-1 0,0-1 0 15,-1 2 0-15,-2-1 1 0,0 2-1 16,-4-1 1-16,0 1-1 0,-2-1 1 16,-1 1 0-16,-2 0-1 0,-1 2 1 15,-2-1-1-15,0 3 1 0,0-2-1 16,2 7 0-16,-5-3 1 0,-1 0-1 16,-1 2 0-16,0-1 0 0,0 1 0 15,-1-2 0-15,-1-3 0 0,1 3 0 16,2-2 0-16,2 0 0 0,-1-3 0 15,2 2 0-15,2-3 0 0,1 0 0 0,2-1 0 16,2-3 0-16,2 2-1 0,0-2 1 16,0-2 0-16,3 1 0 0,-2-1 0 15,3 0 0-15,0 0 0 0,0-1 0 16,1 1 0-16,-1 0 0 0,1-1 0 16,-1 2 0-16,1-1 0 0,0 0 1 15,0 0-1-15,2 0 0 0,-1 0 0 16,2 0 0-16,-1-1 0 0,1 1 0 15,-2 0 0-15,1 0 0 0,-4 1-5 16,1 0-5-16,0 1-12 0,0-1-10 0,0 0-13 16,1 2-9-16,-1-1-15 0,2 2 12 15,0-2-115-15,-3 1-107 0,3 2-258 16</inkml:trace>
  <inkml:trace contextRef="#ctx0" brushRef="#br0" timeOffset="601490.8069">20579 14139 566 0,'-5'-2'139'16,"1"-2"7"-16,0 4-81 0,2-1-13 16,0 0-7-16,-1-1-4 0,3 2-6 15,0-1-6-15,0 1-5 0,1 0-5 16,3 1-4-16,0 1-4 0,2-1-3 15,1 0-1-15,2 2-1 0,-1 0-1 16,0-1-1-16,0 1-2 0,0 0 0 16,-2 0-1-16,-3 1 0 0,0 0 0 0,-3 1 0 15,0-1 0-15,-1 1 0 16,-2 0 0-16,-1 0 0 0,0 1 0 0,-3-1 0 16,1 1-1-16,-2-1 1 0,0 1-1 15,0 2 0-15,2-1 0 0,1 2 0 16,1 0 0-16,0 1 0 0,2-1 0 15,1 1 0-15,2-2 0 0,1 1 0 16,0-3 0-16,3-1 0 0,-1-2-1 16,4 4 1-16,0-3-1 0,-1-1 1 0,0-2-1 15,-2 2 0-15,0 0 1 0,0 0 0 16,-4-3 0-16,1 1-1 0,-1 1 1 16,1 1-2-16,-2 2 1 0,-2 0 0 15,1 1-1-15,-2 2 1 0,-4 1 0 16,0 1 0-16,-3 1 1 0,-1 1 0 15,-1-2 0-15,1 2-5 0,0-2-8 16,-1 1-11-16,2-1-13 0,1-2-12 0,3 1-15 16,3-1-110-16,-4 0-117 15,5-1-269-15</inkml:trace>
  <inkml:trace contextRef="#ctx0" brushRef="#br0" timeOffset="602986.4391">19890 17066 309 0,'0'-5'97'0,"0"-1"5"0,-1 1-8 16,1-1-39-16,0 2-13 0,1 3-8 15,-2-4-6-15,1 2-4 0,0 1-2 16,0-1-1-16,0 1-1 0,-1 1 0 16,1-4 1-16,-1 5 0 0,-2 0 0 15,2 0 0-15,0 0 0 0,-2 1-1 0,2 0 0 16,-1 2-1-16,-1 0 0 0,1 0-2 16,-2 1-1-16,-1 0-2 0,0 3 0 15,-1 0-1-15,0 2-1 0,-1-1 0 16,1 3-1-16,-1-1-2 0,0 1 1 15,1-1 0-15,0 1-1 0,0 0 0 16,1 0 0-16,-1 0 0 0,1 1-2 16,0 0 0-16,0 2-2 0,1-1-1 15,3 0-1-15,0-2-1 0,2 0-1 0,3 1 0 16,-1-1 0-16,4 0-1 16,0 0 1-16,-1 0-1 0,3-1 1 0,0-3-1 15,1-1 0-15,1-2 0 0,0-3 1 16,3-2-1-16,0-3 0 0,1-3 1 15,0-3-1-15,2-1 1 0,0-4-1 16,3-1 0-16,-1-1 1 0,0-4-1 16,-1 2 0-16,-2-3 0 0,-1-2 1 15,-4-2-1-15,-3-3 1 0,-3 0-1 0,-2-2 1 16,-5 2-1-16,-1 1 0 0,-3 3 0 16,-3 6 1-16,-2 3-1 0,-4 5 1 15,-2 2-1-15,-1 5 0 0,-2 3 0 16,1 1-2-16,-1 4-5 0,2 1-9 15,2 3-8-15,3 3-10 0,4 3-11 16,2-1-14-16,4 3-39 0,3 1-76 16,1-1-107-16,3 3-245 0</inkml:trace>
  <inkml:trace contextRef="#ctx0" brushRef="#br0" timeOffset="604968.7682">20302 17003 520 0,'-5'-6'131'0,"-2"-4"5"0,0 7-66 0,0-1-17 16,1 1-6-16,0 1-2 0,1 1-2 15,1 0-3-15,2 1-4 0,1-2-5 16,1 4-6-16,0-4-5 0,0 4-5 16,3-1-3-16,2 0-3 0,1 0-2 15,0 0-1-15,3-1 0 0,2 4-2 16,0-1 0-16,0-2-2 0,1 1-1 0,1-2 0 16,0 0 0-16,-1 1 0 0,2-3-1 15,-2 1 0-15,-2 0 1 0,-2 1-1 16,0 1 0-16,-3 0 0 0,-2 4 1 15,-3 1-1-15,-1 1 1 0,-3 3-1 16,0 2 0-16,-3 3 0 0,-1 1 1 16,-3 0-1-16,-3 2 0 0,1 2 0 15,-2-2 0-15,-2 2 1 0,-3-2-1 16,1 2 0-16,2-2 0 0,-2 2 1 16,3-1-1-16,-1 1 2 0,4-2 0 15,2 0 1-15,1-2 0 0,1-5 1 0,3 0 0 16,3-4 1-16,0-2-2 0,2-2 1 15,1-1-1-15,1-2-1 0,2 2 0 16,-1-2 0-16,2-2 0 0,1 3 0 16,0-4-1-16,1 1 0 0,1 0 0 15,0-2 0-15,1 1 0 0,-1 1-1 0,0-3 1 16,1 4-1-16,-1-2 0 0,2 2 1 16,-1 1-1-16,0 0 0 0,-1 1-3 15,0 2-3-15,1-2-7 0,-2 3-11 16,0-3-11-16,0 1-14 0,0 1-10 15,4-1-14-15,-2 1-4 0,0-2-99 16,-1 0-105-16,1 0-244 0</inkml:trace>
  <inkml:trace contextRef="#ctx0" brushRef="#br0" timeOffset="605332.3142">20489 17242 579 0,'0'-5'140'16,"-1"3"7"-16,1-1-82 0,-1 1-20 15,1 2-11-15,-1 1-5 0,-2 0-5 16,2 3-5-16,-3 1-5 0,1 1-2 0,-1 5 1 16,-1 0 2-16,0 0 0 0,-1 1 1 15,1 2 2-15,-1-1 0 0,0 1-1 16,1-2-3-16,1-1-1 0,1-1-1 15,1-2-1-15,1 0-3 0,1-3-1 16,1-2-2-16,1 0 0 0,0-1-1 16,0 1-1-16,2-2-1 0,0 0 0 15,1 0-1-15,0 0 0 0,0-1 0 16,1 0-1-16,1 0 1 0,0 0-2 16,1 0-3-16,0 0-4 0,1-1-6 15,-1 2-11-15,0-1-10 0,-1 0-13 16,-1-1-7-16,2 0-9 0,-1 2-8 15,-2-2-102-15,1-1-104 0,-2 0-253 0</inkml:trace>
  <inkml:trace contextRef="#ctx0" brushRef="#br0" timeOffset="605565.9874">20622 17244 546 0,'0'0'134'0,"-3"-1"5"16,2 2-72-16,0 2-22 0,-1 1-9 15,1 2-3-15,0 2-3 0,-1 2-2 16,0 2-2-16,1 4-2 0,-1 0-3 16,-1 3-2-16,0-4-1 0,0 3-3 15,2 1-2-15,0 0-4 0,-2-1-1 0,2 0-2 16,1-1-2-16,0-1-3 0,0 0-6 16,0-2-10-16,0-4-12 0,1-2-11 15,0-4-12-15,3-2-17 0,-1-3-107 16,0-4-116-16,2-1-265 0</inkml:trace>
  <inkml:trace contextRef="#ctx0" brushRef="#br0" timeOffset="605796.3719">20738 17214 662 0,'-1'-1'161'15,"-1"-1"5"-15,1 1-100 0,1 1-22 16,-1 0-10-16,2 0-9 0,0 1-8 16,2-1-7-16,-1 2-6 0,2-1-4 15,1 0-4-15,1 2-7 0,1-2-10 16,1 0-11-16,-1 1-7 0,-1 1-13 16,0-2 88-16,-2 2-201 0,-1-1-122 0,-3 0-326 15</inkml:trace>
  <inkml:trace contextRef="#ctx0" brushRef="#br0" timeOffset="606013.7888">20689 17357 557 0,'0'3'131'0,"1"-1"6"16,-1 1-83-16,3 0-17 0,-1-2-5 15,2 3-3-15,-1-1-4 0,2-1-5 16,0 2-4-16,1-2-4 0,-1-1-6 16,1-1-6-16,-1 2-12 0,1-2-8 15,1 0-14-15,-3-3-118 0,1 2-120 16,-1 1-293-16</inkml:trace>
  <inkml:trace contextRef="#ctx0" brushRef="#br0" timeOffset="607148.6684">20960 17015 641 0,'-9'-4'149'16,"-1"-3"6"-16,4 5-104 0,1 1-9 16,4 1-6-16,1 0-2 0,0 0-4 15,4 0-5-15,1 1-5 0,2 0-5 16,3 0-3-16,2 1-2 0,3-1-2 16,1 1-3-16,1 0 0 0,0-1-1 0,1 1-2 15,-1 1 0-15,-1-2 0 0,-1 1-1 16,-3 1 0-16,1 0-1 0,-5 0 1 15,1 1 0-15,-3 0-1 0,-1 3 1 16,-2-1 0-16,1 2 0 0,-3 2-1 16,-1 1 1-16,-1 0-1 0,0 1 1 15,-3 1-1-15,-1-1 1 0,0 3-1 16,-1-2 0-16,-1 1 0 0,0 0 1 16,-3 0-1-16,0-1 0 0,-1 2 1 0,-3-2-1 15,0 3 0-15,-2-1 1 0,0 0-1 16,-2 1 1-16,0 1 0 0,0 0 0 15,1-2 1-15,1-3 2 0,4-2 0 16,1 2 1-16,2-5 0 0,4-2 0 16,3-2 0-16,2-2-1 0,1 1-1 15,3-1 0-15,1 1-2 0,1-2 0 16,2 0 0-16,0 0 0 0,3 0 1 16,0-2 0-16,1 2 1 0,-1-1 1 15,2 1 0-15,1-1 0 0,-1 1 1 0,0-1-1 16,-1 2-1-16,0-2 0 15,-2 0 0-15,-3 1-1 0,3 1-1 0,-6-2-1 16,-1 2-3-16,-1 0-4 0,-1-2-6 16,0 2-9-16,0 0-11 0,-3-1-10 15,3 1-10-15,0-1-6 0,1 2-8 16,1 0-6-16,1 1-98 0,0-2-104 16,0 1-253-16</inkml:trace>
  <inkml:trace contextRef="#ctx0" brushRef="#br0" timeOffset="607829.5125">21223 17313 486 0,'-1'-1'132'15,"1"0"5"-15,0-2-22 0,0 1-65 16,1-1-12-16,0 0-2 0,0-1-2 15,2 1-2-15,1 0-1 0,0 0-3 0,1 1-3 16,2 1-2-16,2-1-4 0,0 1-4 16,2 0-4-16,-1 0-3 0,1 1-3 15,-1 2-2-15,-1-1-1 0,-1 3-2 16,-2 1 1-16,0-1-1 0,-4 1 1 16,1-1-1-16,-3 0 1 0,-4 1 0 15,2-1 0-15,-4 2-1 0,-2 0 1 16,-2 3 0-16,-2 0 0 0,0 1 0 15,0 0 0-15,-1 0 1 0,1 0-1 16,2-1 1-16,4 1-1 0,1-2 1 16,2 1-1-16,3 0 0 0,0-1-1 0,2 1 0 15,2-2 0-15,1 1 0 0,1-2-1 16,1 0 0-16,2-1 0 0,1 0 0 16,-2-2-1-16,-1 0 1 0,2-1-1 15,-3 0 0-15,0-1 0 0,-1 0 0 16,-1 0-1-16,-2 3 1 0,1-2 0 15,-2 2 0-15,0 1 1 0,-2-1-1 16,0 2 1-16,0 0 0 0,-1 0 1 0,0 1-1 16,-1 1 1-16,0-3 0 0,-1 3 0 15,-1 0 0-15,-2-1 0 0,-1 0 0 16,0-1 0-16,-1 0 0 0,1 2 0 16,0-3-2-16,0-2-6 0,0 0-8 15,2-2-10-15,1-2-10 0,-1-2-6 0,3-2-8 16,0-1-11-16,2 0 11 15,0-2-108-15,0-2-101 0,3 0-252 0</inkml:trace>
  <inkml:trace contextRef="#ctx0" brushRef="#br0" timeOffset="608312.7722">21337 16843 534 0,'-1'-11'127'0,"1"1"5"16,1 1-85-16,-1-1-8 0,0 1-3 16,2-1-2-16,0 1-1 0,-1 1-1 15,1 0 2-15,1 2 0 0,0 3 1 16,0 0-2-16,-1 2-2 0,3 2-2 16,-1-1-4-16,1 3-5 0,0 1-2 15,1 5-4-15,-1 0-3 0,1 2-2 16,-3 0-2-16,2 2-1 0,2 2-1 0,-1 1-2 15,0-3 0-15,1 1 0 0,0-2-2 16,2 3 1-16,-2-2-2 0,2-1 1 16,-2-2-2-16,1 2-1 0,0-1-4 15,-3-2-3-15,1 1-5 0,0-3-6 16,-1-1-8-16,-1-1-8 0,-2-2-7 16,0-1-5-16,0 1-2 0,-2-3-3 15,0 1-7-15,-1-2 2 0,0-2-96 0,-2 1-99 16,1-2-249-16</inkml:trace>
  <inkml:trace contextRef="#ctx0" brushRef="#br0" timeOffset="608650.8675">21517 16789 409 0,'5'-9'108'15,"0"-2"9"-15,-2 1-42 0,2 1-24 16,-1 1-7-16,0 2-1 0,-2 2-1 16,-1 1-5-16,-1 0-4 0,0 3-5 15,0 0-3-15,-1 3-2 0,-3-1-3 16,1 3-2-16,-2 2-2 0,-2 6-1 16,-1-2-1-16,-2 1 0 0,-1 3-1 15,-1 2-1-15,0 0-2 0,-3 0-2 16,1-2-2-16,0 1-2 0,-1 2-1 0,1-1-1 15,0-1 0-15,2-1-2 0,2 0 0 16,0-2-1-16,2-1-5 0,2-3-6 16,1-3-6-16,2-1-10 0,2-5-6 15,1 0-8-15,1-3-10 0,0 0-8 16,2-3-98-16,-1 0-106 0,1-3-252 16</inkml:trace>
  <inkml:trace contextRef="#ctx0" brushRef="#br0" timeOffset="609020.894">21333 16829 520 0,'-1'-1'125'16,"-1"-1"5"-16,-1-1-78 0,1 2-10 16,2 1-4-16,-2 1-3 0,1 0-1 15,1-1-3-15,1 4 0 0,1 1-1 16,0 0 0-16,2-2-3 0,-1 1-2 16,4 2-2-16,-1 0-2 0,2 1-4 15,0-5-1-15,0 2-3 0,2-3-1 16,0 0-2-16,1-1-1 0,1 0-2 15,-1-4-1-15,1 3-1 0,2 0-2 0,-1 0-1 16,0 1-1-16,0-1-1 16,-2 1-3-16,-1 1-6 0,0 0-10 0,-1-1-13 15,-1 1-15-15,-1 0-10 0,-1 2-18 16,-1-2-107-16,-2 2-118 0,-2-1-270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2:34:28.3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5399 3324 459 0,'0'-11'107'0,"-1"3"4"16,0 2-72-16,0 2-7 0,0 2-5 16,-3-2-1-16,4 5-4 0,-1 4-4 15,2 4-2-15,-2-1-3 0,1 6-2 16,0 3-1-16,0 5-1 0,1 5 0 16,0 3 1-16,-2 5 1 0,2 5 0 0,-1 7 1 15,0 5 1-15,0 8 0 0,-1 7 0 16,0 5 0-16,-3 5-1 0,0 6-1 15,-1 5 0-15,1 4 0 0,-3 0-2 16,0 3-1-16,1 3 0 0,-1 0-1 16,-1 3-1-16,5 0-1 0,-1 0 0 15,0 1-1-15,1 1-1 0,0-1 0 16,4-2-1-16,2 0 0 0,-2 0 0 16,0-1 0-16,2-1-1 0,2-3 0 0,-2 0 0 15,2-2 0-15,-1-1-1 0,1-3 1 16,1-1 0-16,1-1 1 0,-3 3 0 15,2-2 1-15,0 0 0 0,0-1-1 16,2-2 1-16,-4 2-1 0,1 3 0 16,3-3-1-16,-2 0 0 0,2 1-1 15,-1-2 0-15,-3 2 1 0,1-1-1 16,3-5 1-16,-2-3-1 0,-1-5 0 16,0-1-1-16,1-2-2 0,-1-6-2 0,1-5-3 15,-1-4-4-15,-3-3-5 0,1-6-6 16,-2-6-5-16,-2-3-6 0,-1-8-14 15,1-4-40-15,-4-7-64 0,3-7-99 16,-1-6-223-16</inkml:trace>
  <inkml:trace contextRef="#ctx0" brushRef="#br0" timeOffset="1229.6117">2315 5250 481 0,'-13'-1'114'16,"0"-2"5"-16,1 1-76 0,1 2-10 16,1-5-6-16,2 4-3 0,0 0-3 0,2-2-4 15,1 3-3-15,3-1-2 0,-2 0-2 16,4 1-1-16,0-2-2 0,3 4-1 15,2-2-1-15,1 1 0 0,2 0 0 16,3 2 0-16,3-1 0 0,0 0 0 16,4 2-1-16,0 0 0 0,0-2-1 15,1 1-1-15,0-1 0 0,1 2-1 16,2-1 0-16,-2 0 0 0,0-1-1 16,4 2 1-16,1 1-1 0,4 0 0 0,2 1 0 15,1 0 1-15,9 0-1 0,2-1 0 16,3 2 0-16,1-4 0 0,-2-1 0 15,0 0 0-15,1-2 0 0,0 0 0 16,2-2 0-16,-1-3 1 0,5 3-1 16,5 0 0-16,1-2 0 0,1 0 0 15,-1-1 0-15,-4 0 0 0,1 3 0 16,0 0 0-16,-2-1 0 0,3 1 0 16,4 2 1-16,1-2-1 0,3 2 0 15,-3-1 0-15,-2 0 0 0,5 0 0 16,-3-2 0-16,2 2 0 0,5-1 0 0,0-2 0 15,1 0 0-15,0-1 0 0,-3 0 0 16,2 3 0-16,0-3 0 0,-1 3 0 16,2-2 1-16,1 3-1 0,-2 0 0 15,1-2 0-15,-1 2 0 0,0 1 0 16,0 0 0-16,2 1 0 0,-3 2 1 16,1-1-1-16,-2 0 1 0,-4 3-1 15,2 0 2-15,-1-2-1 0,0-1 0 0,5 2 1 16,-5-3-1-16,5 3 0 0,-3-4 0 15,1 2-1-15,-2 1 1 0,-1-2-1 16,2-1 0-16,1 2 1 0,0 1-1 16,-2 0 0-16,-3-4 1 0,-1 4-1 15,0-2 1-15,-2 0-1 0,2 2 1 16,3-2-1-16,-1 0 1 0,-1 4-1 16,-2-3 1-16,-1 1-1 0,2 0 0 15,-6 0 1-15,1-1-1 0,2 1 0 16,1 0 1-16,1 0-1 0,-4 2 1 0,-5-3 0 15,-1 3 0-15,-1 0 1 0,-1 1-1 16,-1-2 0-16,0 0 1 0,3-2-1 16,2 0 0-16,-1 0 1 0,-2-1-2 15,-4-2 1-15,-1 2 0 0,-7-2-1 16,-1 1 0-16,-5-2 1 0,1 1-2 0,-3 1 0 16,0-1-3-16,-2 0-3 15,1 1-4-15,-4 0-7 0,-3 0-8 0,-3 0-12 16,-5 0-107-16,-3-1-109 0,-6-3-266 15</inkml:trace>
  <inkml:trace contextRef="#ctx0" brushRef="#br0" timeOffset="4309.7176">5328 3654 419 0,'2'-3'102'0,"-5"1"3"16,1 1-59-16,-1 0-14 0,0 1-5 16,0-3-4-16,-1 2-4 0,0 1-4 15,0-1-2-15,0-1-2 0,1 1-1 16,-2 0-2-16,0 1 1 0,0-1-1 16,1 1 1-16,-1 0 0 0,0 0 0 0,-1 0 1 15,3-1-1-15,-5 1 0 0,5 0-1 16,-1-2-1-16,1 2 1 0,0-1-1 15,-1 1-1-15,-1 0 0 0,3 0 1 16,-4 0 0-16,-1 0 0 0,1 1 0 16,-1-1-1-16,-3 0-1 0,0 2 1 15,-2-1-2-15,-1 1-1 0,-1-1 0 16,-3 1-2-16,2 0 1 0,-2 1-1 16,-4-6-1-16,4 6 1 0,1-1-1 15,2 2 1-15,0-1-1 0,-1 0 1 16,3 2-1-16,2 7 1 0,-2-5-1 0,0 2 1 15,-5-3-1-15,1 1 1 0,0 1 0 16,-2 0 0-16,-2-2 0 0,-1 1 0 16,-1 1 0-16,2 2-1 0,-3 0 1 15,0 1-1-15,0 0 1 0,1 0-1 16,-2 2 0-16,4 0 0 0,-4-1 0 16,3 0 0-16,-2 0 1 0,2 3-1 15,2-2 0-15,0 2 0 0,3 1 0 16,2 1 0-16,-1 0 0 0,4 1 0 15,-1-1 0-15,-1 0 1 0,0 0-1 0,-2-1 1 16,1 0 0-16,-1 0-1 0,-1 0 2 16,-1-2-1-16,0 1 0 0,-3-1 0 15,1 3 0-15,-1 0-1 0,-1 0 1 16,1 4 0-16,1 0-1 0,3 2 0 16,0 1 1-16,0-2-1 0,0 2 0 15,1-1 0-15,2-1 0 0,0 3 1 16,-3-5-1-16,2 2 0 0,1 2 0 15,0 0 0-15,0 1 0 0,-2 0 0 0,1 0 1 16,3 1-1-16,-1-2 0 0,1-1 0 16,3 2 0-16,1-1 0 0,-1 0 0 15,3 0 0-15,-1 3 0 0,0 3 0 16,1-2 0-16,-1-3 0 0,1 4 1 16,0-2-1-16,0 1 0 0,2 0 1 15,-2-1-1-15,1 1 0 0,-1 1 1 16,2 0-1-16,-1-4 0 0,1-3 1 15,-2 2-1-15,4 0 0 0,-1 1 1 0,-1-3-1 16,1 1 1-16,2 1-1 0,-1 2 1 16,1 0-1-16,1-2 2 0,0 0-2 15,2 1 2-15,-2 1-1 0,0 0 0 16,1 0 0-16,1-1 1 0,-2 2-1 16,0 0 0-16,2 1 0 0,-2-2 0 15,2 0 0-15,-1 2 0 0,0-1 1 16,2-1-1-16,1-2 1 0,0 2 0 0,1 1 0 15,1-1 0-15,1-2-1 0,0 1 1 16,1 0-1-16,-2 0 0 0,1-1 1 16,0 0-1-16,1-1-1 0,-1 1 2 15,1 0-1-15,1-1 0 0,-1 0 0 16,1-1 0-16,4 1 0 0,-1-2 0 16,1-1 1-16,0-1-1 0,2 2 0 15,1-2 1-15,1 0-1 0,-4 0 0 16,3 1 0-16,-1 1 0 0,3 0 0 15,-2-3-1-15,2 2 1 0,2 0 0 0,0-2-1 16,0-2 0-16,0 0 1 0,-4 0-1 16,1 1 0-16,-1 0 0 0,-3 1 1 15,1 2-1-15,-2 0 0 0,1 1 0 16,-2-2 0-16,1 1 1 0,-2-2-1 16,2-1 0-16,-2-2 0 0,1-2 0 15,0-2 0-15,0-2 0 0,2 1 1 16,2 0-1-16,0-3 0 0,2 2 0 15,0-1 0-15,1 1 0 0,-1-1 0 0,-1 0 0 16,4-1 0-16,-1 0 0 0,1 1 0 16,-2-3 0-16,4 2 1 15,1-1-1-15,-1 1 0 0,0 1 0 0,1 0 0 16,-2 2 0-16,0 0 0 0,-2 0 0 16,0-1 0-16,-2 0 1 0,2-2-1 15,1 1 0-15,0-1 0 0,1-1 0 16,1 0 0-16,3-1 0 0,1 1 0 15,-2-1 0-15,4-1 0 0,-3 0 1 16,5-3-1-16,-3 1 0 0,0 0 0 0,1-4 0 16,-1 1 0-16,-1 1 0 0,-3-2 0 15,1 2 1-15,-3-2-1 0,-1 2 0 16,-2-1 0-16,2 1 1 0,2 0-1 16,-1-1 1-16,3-1-1 0,2-1 0 15,3 1 1-15,-1-2-1 0,0-2 0 16,0 1 1-16,1-1-1 0,-1 0 1 0,-2 1-1 15,0-3 1-15,0 4-1 0,-1-1 0 16,-5 0 1-16,2 0-1 0,-2-1 0 16,0 0 0-16,-2-2 0 0,1 1 0 15,1 0 1-15,2-1-1 0,-1 0 0 16,2 0 0-16,0-2 0 0,-1 1 0 16,1-2 0-16,1-2 0 0,-1 0 0 15,1-1 1-15,-2 0-1 0,2 0 0 16,-1 1 0-16,1 1 0 0,-3-2 1 15,1 2-1-15,-2 0 0 0,-2-3 0 16,1 0 0-16,-3-1 0 0,0 0 0 0,-1 0 0 16,1 2 0-16,-1-3 0 0,0 2 0 15,1 0 0-15,2 2 0 0,2-2 0 16,1 3 0-16,-2-3 0 0,1 2 0 16,-1-1 1-16,-3-2-1 0,3-2 0 15,-2-1 0-15,-1 0 0 0,0 0 0 16,2 0 0-16,-1-2 0 0,2-2 0 15,-1 2 0-15,0 1 1 0,-1-1-1 0,-2 1 0 16,0-1 0-16,-1 1 0 0,-1 1 0 16,-2 0 0-16,0 0 0 0,-1-2 0 15,-3 0 0-15,1 0 1 0,-1-1-1 16,0 0 0-16,1-1 0 0,1 0 0 16,0 2 1-16,0-1-1 0,1 0 0 15,-1 0 0-15,-1 1 0 0,2-1 0 16,-2 0 0-16,0-2 0 0,-1 4 0 15,1-2 0-15,1 2 1 0,-3-1-1 16,0 0 0-16,-1 0 0 0,0 1 0 16,-1-1 0-16,-1-1 0 0,-1 1 1 0,-1-2-1 15,-1-1 0-15,2 2 0 0,-3-1 0 16,1 1 0-16,-1 2 0 0,0-3 0 16,1 1 0-16,-1 2 0 0,0-2 0 15,0-1 0-15,0-1 1 0,-1-1-1 16,0 4 0-16,-2 1 0 0,1-3 0 0,-2 1 0 15,0 3 0-15,-2-1 0 0,1-1 0 16,-2-1 0-16,2 2-1 0,1-3 1 16,0 1 0-16,-4-1 0 0,1-1-1 15,-2 0 1-15,3 2 0 0,-2-1 0 16,-2-1 0-16,0 0 0 0,3 3 0 16,-1-1 0-16,0-1 0 0,-1 0 0 15,1 0 0-15,-1 2 0 0,3 1 0 16,-1-2 0-16,0 0 0 0,1 4 0 15,0-2 0-15,0 1 0 0,-1-2 0 16,-1-1 0-16,0 1 0 0,-2 0 0 0,-1 0 0 16,0 0 0-16,-1 3 0 0,-1 0 0 15,1 0 0-15,-1 1 0 0,3 0 0 16,-6 0 0-16,0 0 0 0,-1-3 0 16,-3 2 0-16,2-3 1 0,0 1-1 15,-5 1 0-15,6 2 0 0,0 1 0 16,0 1 0-16,0 0 0 0,1 2 0 15,-4 1 0-15,1-2 0 0,-3-1 0 0,1 1 0 16,1-2 0-16,2 1 0 0,0-1 1 16,3 3-1-16,0-1 0 15,0 0 0-15,2 0 0 0,-2 1 0 0,-2-1 0 16,-1 1 0-16,-2-2 0 0,1 2 0 16,-4-1 0-16,1 3 0 0,-1-1 0 15,-1 1 0-15,-1 0 0 0,2 1-1 16,-2 0 1-16,1 0 0 0,-2-1 0 15,2 0 0-15,0 0 0 0,1 0 0 16,0 0 0-16,2-1 0 0,1 1 0 16,5 1 0-16,-1 2 0 0,1 0 0 0,0-2 0 15,2 1 0-15,-2 0-1 0,-3 0 1 16,2 2 0-16,-1-1 0 0,-3-1 0 16,0 3 0-16,-2 1 0 0,-1 2 0 15,2 0-1-15,-2 0 1 0,1 2 0 16,-1 0 0-16,1 1 0 0,-2 0 0 15,1-1 0-15,-1 1 0 0,-2 0 0 0,0 0-1 16,4 1 1-16,1-1-1 16,0 1-3-16,4 2-5 0,0-3-4 0,1-2-8 15,0 1-7-15,-1-1-18 0,0-1 21 16,-3-2-130-16,-4-1-112 0,2-4-277 16</inkml:trace>
  <inkml:trace contextRef="#ctx0" brushRef="#br0" timeOffset="6212.9906">5185 5164 496 0,'-4'-3'122'15,"1"-1"5"-15,-2 0-70 0,1 2-16 16,2 1-7-16,0-1-3 0,1 1-5 15,0 1-4-15,1 0-4 0,1 3-1 16,2-1-2-16,2 0-3 0,0 1-1 16,2 1-3-16,1 2-1 0,2 1 0 15,2 3-2-15,2 1-1 0,2 2 0 0,2 1 1 16,4 3 1-16,0-1 0 0,2-1 1 16,0 1 1-16,-2-2-1 0,-1-2 0 15,-3 1-1-15,-3-3-1 0,0-2-1 16,-2 1 0-16,-2-2-2 0,-1-5 0 15,-1 1 0-15,-3-2-1 0,-1 0 0 16,-2 1 0-16,0-2-1 0,-3-3-1 16,0 3-1-16,-1 0-3 0,-2 0-1 15,1 0-3-15,-1-1-4 0,0 0-4 16,-1-2-6-16,0 3-3 0,1-2-4 0,-1-1-6 16,0 0-9-16,1 0-19 0,-2 0-81 15,0-1-96-15,1-2-233 0</inkml:trace>
  <inkml:trace contextRef="#ctx0" brushRef="#br0" timeOffset="6499.2146">5456 5117 569 0,'-3'-3'138'15,"1"2"4"-15,-3 2-86 0,0 0-14 16,0 3-8-16,-2 1-5 0,2 2-6 16,-6 4-2-16,-1 3-2 0,-7 4-3 15,1 3-2-15,-2 1-2 0,-2 6-2 16,-1 0-3-16,1 0-3 0,0-1-1 0,6-2-1 16,-2-2-1-16,3-1-1 0,1-3-4 15,2-3-5-15,4-3-9 0,1-3-11 16,4-3-6-16,2-3-15 0,3-4-112 15,2-5-117-15,2-6-276 0</inkml:trace>
  <inkml:trace contextRef="#ctx0" brushRef="#br0" timeOffset="6997.9899">5497 4798 447 0,'0'-5'120'0,"0"1"6"16,0 0-51-16,0 0-20 0,2 0-8 15,-2 1-4-15,0 0-4 0,0 2-5 0,0-2-3 16,0 3-2-16,0-1-3 16,0 1-3-16,0 0-3 0,0 0-2 0,0 3-2 15,0 0-2-15,-2 3-3 0,1 3-1 16,0 1-3-16,0 1-1 0,-2 1-2 15,1-1-1-15,-1-1-2 0,2-2 0 16,0-1 0-16,0 0-1 0,2-1 0 16,0-1 1-16,0 0-1 0,2 0 0 15,1-2 0-15,-1 1 0 0,1-1 1 0,1-2-1 16,-2 0 0-16,4-1 1 0,-2 0-2 16,-2-1-1-16,3-2-3 0,0 0-5 15,3-1-7-15,-2 0-8 0,2-1-9 16,1 1-7-16,0-1-7 0,-1 1-8 15,0 0-107-15,-2 1-108 0,-2 0-265 16</inkml:trace>
  <inkml:trace contextRef="#ctx0" brushRef="#br0" timeOffset="7238.729">5655 4766 524 0,'-2'-2'137'0,"0"2"5"0,-2-2-43 16,1 2-56-16,1 3-11 0,1 1-5 16,0 3-5-16,1 3-3 0,0 1-3 15,1 2-3-15,0 1-1 0,1 3-2 0,2-1-3 16,0-1-1-16,-1 0-3 0,2 1-1 16,-1 2-1-16,0-1-1 0,-2-1-5 15,1-2-12-15,-2 1-10 0,0-2-19 16,-2-2-114-16,-4 1-123 0,1 1-293 15</inkml:trace>
  <inkml:trace contextRef="#ctx0" brushRef="#br0" timeOffset="8241.3847">3899 5068 491 0,'0'-2'127'0,"-3"1"5"16,1 1-52-16,0 0-38 0,-2-1-6 0,0 1-4 16,-1 0-5-16,0 1-3 15,1 2-4-15,-3-1-2 0,0 2-2 0,0 1-3 16,-2 1-3-16,1 1-2 0,-1 2-2 15,0-1 0-15,1 1-2 0,0 2-1 16,2 0 0-16,1 1-1 0,2 3 0 16,-1 1 0-16,3 1-2 0,1 1 1 15,2 1-1-15,2-1 0 0,1 0 1 16,2-1-2-16,1 1 2 0,1-4-1 0,2-1 0 16,0-1 0-16,3-2 0 0,-1-3 0 15,1-2 0-15,-1-3 1 0,2 0-1 16,-1-2 0-16,-1-2 1 0,0-1 0 15,0-2-1-15,-1-3 1 0,-2-1 0 16,0-2 1-16,-1-3 1 0,2-3 0 16,-2-4 3-16,1-2 1 0,-2-2 3 15,1 2 1-15,-2-1 1 0,-2-2 1 16,-4 3 0-16,-2-2-1 0,-1 2-3 16,-7 0-2-16,-2-1-1 0,-2 2-3 15,-2 6-2-15,-2 3-7 0,-4 7-10 0,-1 3-16 16,-1 8-11-16,-3 6-19 0,-1 5-114 15,-5 0-126-15,-1 7-289 0</inkml:trace>
  <inkml:trace contextRef="#ctx0" brushRef="#br0" timeOffset="9799.3413">3233 4666 541 0,'-9'-4'130'0,"-2"2"5"16,2-2-81-16,3 1-15 0,3 2-5 15,-1 0-5-15,1 0-2 0,3 0-3 16,0-2-2-16,2 2-2 0,0 0-1 0,2-2-3 15,1 2-1-15,3-1-3 0,5 2-2 16,0-2-2-16,2 1-1 0,2 0-2 16,0 1-1-16,3-1-1 0,-3-2-1 15,-1 2 0-15,1 0-1 0,-1 1 0 16,-4-1 0-16,1 1-1 0,-3 0 1 16,0 1 0-16,-3-1-1 0,0 2 1 0,-4-1 0 15,0 4 0-15,-3 0 0 0,-2 1 0 16,-4 3 0-16,1 3 1 0,-2 3-1 15,-3 3 0-15,-3 2-1 0,-1 1 1 16,0 3-1-16,-1 1 0 0,-2-2 0 16,0-2 0-16,-3-3 0 0,5 2 0 15,1-3 1-15,1-4-1 0,2 1 0 16,2-3 2-16,1-1 1 0,6 1 0 16,-1-5 0-16,2-3 1 0,2 0 0 15,2-1 0-15,2-2 0 0,0-1-1 16,2 0-1-16,1-2 0 0,4 1 1 0,-1-2-2 15,1-2 1-15,1 0-1 0,-2 0-1 16,3 0-2-16,-1 1-6 0,1 0-6 16,-2 1-10-16,-1 1-12 0,-1 1-7 15,4 1-16-15,-5 0-112 0,0 0-118 16,-2 1-280-16</inkml:trace>
  <inkml:trace contextRef="#ctx0" brushRef="#br0" timeOffset="10021.3077">3549 4774 655 0,'-3'0'150'0,"-1"1"2"0,2 2-109 15,2 5-13-15,0 2-6 0,0 1-5 16,2 3-6-16,0 2-5 0,1 4-3 0,0-2-8 15,2 4-12-15,1-1-11 0,1 2 95 16,-2 1-226-16,1 0-139 0,2 2-374 16</inkml:trace>
  <inkml:trace contextRef="#ctx0" brushRef="#br0" timeOffset="11456.1823">7975 5186 491 0,'0'-5'121'16,"-1"1"4"-16,-1 0-69 0,-1 0-13 15,0 0-7-15,-1 2-5 0,-1 1-6 0,-2 0-3 16,-2 1-4-16,1 2-4 0,-5 3-4 15,-1 4-2-15,-2 2-3 0,-1 4-1 16,-2 4 0-16,0 3 0 0,-1 2 1 16,3 1 0-16,3-2 1 0,3 4 1 15,4-1-1-15,3 1 0 0,4-3 0 16,4 0-2-16,2-2 0 0,3-2-1 16,2-2 1-16,5-4-2 0,1-3 0 15,4-1 0-15,2-4 0 0,0-3-1 16,0-5 1-16,1-4 1 0,-3-5 0 15,-1-3 2-15,-2-6 1 0,-3-4 1 0,0-1 2 16,-3-2 0-16,-4 0 1 0,-2 0 0 16,-4-1-2-16,-3 1 0 0,-1 1-2 15,-2-1-1-15,-3 3-3 0,-2 1-4 16,-2 3-9-16,-1 5-11 0,-3 3-11 16,0 6-9-16,-2 6-15 0,0 5-110 15,1 1-118-15,1 5-270 0</inkml:trace>
  <inkml:trace contextRef="#ctx0" brushRef="#br0" timeOffset="13096.7902">7849 4442 347 0,'-11'-4'100'16,"-1"0"8"-16,-1 1-36 0,-1-1-13 16,2 1-6-16,0 2-5 0,-1-2-5 15,2 0-3-15,-1 1-2 0,1-2-1 16,0 1-2-16,0 0-2 0,2-2-1 15,2 2-3-15,1 1-2 0,2 1-5 16,4-2-3-16,1 1-4 0,4-1-2 0,4 2-3 16,0 0-3-16,3 0-2 0,-1 0-1 15,2 1-1-15,3 0 0 0,-1 1-1 16,2 0-1-16,3-1 0 0,-1 1 0 16,1 0-1-16,1-1 1 0,-3 2-1 15,0-2 0-15,-3 0 1 0,-3 1-1 16,-2 0 0-16,-1 3 0 0,-3 1 1 15,-1 1-1-15,-2 0 1 0,0 3 0 0,-2 0 0 16,-1 2 0-16,-1 0-1 0,-2 3 1 16,-3-3 0-16,3 4-1 0,-3 0 1 15,-2 0-1-15,0 2 0 0,-3-1 0 16,-2 1 0-16,4 2 0 0,-6-5 0 16,0 0-1-16,0-3 1 0,2 0 0 15,1-1-1-15,2-3 1 0,1 1 0 16,4-2-1-16,2-1 1 0,2-1-1 15,2 0 1-15,0-1-1 0,1-3 0 16,5 1 1-16,0 0 0 0,4 0-1 0,1 0 1 16,0 2-1-16,1-1-1 0,3 3-1 15,-3-2-2-15,-1-1-4 0,-6-2-4 16,7 1-4-16,-2 2-4 0,0-3-8 16,0 1-5-16,-1 0-4 0,1 1-9 15,3 1 32-15,-5-2-141 0,-1-1-111 16,0 2-285-16</inkml:trace>
  <inkml:trace contextRef="#ctx0" brushRef="#br0" timeOffset="13580.7376">8099 4652 542 0,'-1'-2'137'0,"0"1"4"16,0-2-61-16,1-1-36 0,1 1-8 16,1-2-3-16,2 0-6 0,-2 0-2 15,2 0-4-15,1 2-2 0,2-1-3 16,2 1-3-16,-1 1-2 0,2-1-3 15,2 2-3-15,2 0-1 0,-2 2-2 16,0-1 0-16,-1 1-2 0,0 1 1 0,0 1-1 16,-2 1 0-16,-3 0 1 0,-1 1-1 15,-1 0 0-15,-2 1 1 0,-2 0-1 16,0 0 0-16,-2-1-1 0,-2 2-1 16,-1 2-1-16,-1 2-2 0,-3-1-2 15,1 2 0-15,-2 0 0 16,0 0 0-16,-1 1 1 0,4-2 2 0,-2-3 2 15,2 1 0-15,2-2 2 0,1 0-1 16,3 0 0-16,1-3 0 0,1 0 1 16,4 0-1-16,3-2 0 0,0-2 0 15,3-1 1-15,3-3-1 0,-1-1 1 0,6-1 1 16,0 0-7-16,1-1-13 0,3 1-14 16,-1 0-118-16,0-1-7 0,3 5-107 15,-2 0-212-15</inkml:trace>
  <inkml:trace contextRef="#ctx0" brushRef="#br0" timeOffset="17325.5485">6490 3640 472 0,'-6'0'119'0,"-2"-1"7"15,3 0-63-15,-2 0-16 0,1 1-7 0,0-1-3 16,1 1-4-16,1-2-1 0,0 1-3 16,1 1-1-16,0 0-2 0,2-1-4 15,1 0-3-15,0-1-4 0,1 2-4 16,1 0-2-16,0 0-3 0,2-1 0 15,-1 1-2-15,1 0 0 0,2 0 0 16,1 0 1-16,1-1-1 0,0 0 0 16,1 0 0-16,1-2 0 0,0-1 0 15,-2 2 1-15,1-2-1 0,-2 2-1 16,3-1 1-16,0 1 0 0,-1 2-1 0,1 0-1 16,-1 0 0-16,-1 1 0 0,-1 0-1 15,-1 1 0-15,0 1 0 0,-4 0-1 16,2 2 1-16,-4 1 0 0,-1 0 0 15,-1 1 0-15,0-1-1 0,-4 2 1 16,1 2 0-16,-4-1-1 0,1 4 1 16,0 0-1-16,1 3-1 0,-1 1 1 15,0 1-1-15,2 1 0 0,0-2 0 16,2 0 0-16,1-1 0 0,-2-1 0 0,2-2 1 16,1 0-1-16,-1-4 1 0,2 0 0 15,-1-4-1-15,3 0 0 0,0 0 1 16,0-3-1-16,2-1 0 0,-1-1 1 15,2 0 0-15,0 3-1 0,1-5 1 16,1 1 0-16,2 1 0 0,2-2 0 16,2-2 0-16,2 3 0 0,2-2-2 15,1 1-7-15,0 1-9 0,1-4-9 16,1 5-10-16,-1 0-9 0,-2-1-12 16,-3 2-112-16,0 1-112 0,-3 1-271 15</inkml:trace>
  <inkml:trace contextRef="#ctx0" brushRef="#br0" timeOffset="17982.8816">6853 3749 494 0,'-3'-1'122'0,"-1"0"3"0,2 0-66 15,-2 0-22-15,2 1-5 0,0-3-5 16,1 2-2-16,0 0-2 0,1-1-2 16,1 0 0-16,0 1-1 0,2-2-1 15,-2 1-1-15,4-1-1 0,0 1-1 16,1 0-2-16,0-1-1 0,3 1 0 16,-1-1-3-16,3 1-1 0,0-3-1 15,1 1-2-15,-1 0-2 0,1 1 0 16,-3 0-1-16,-1 1-1 0,-3 2-1 0,-2 4 2 15,-2-1-1-15,-1 3 0 0,-2 1 1 16,-3 1-1-16,0 2 1 0,-1 0-2 16,-2 1 1-16,-1 3-2 0,2 0 1 15,-2 1-1-15,0-3 0 0,3 1 0 16,1 0 0-16,2-4 0 0,3-1 0 16,0-2 0-16,3-2 0 0,0-1-1 15,3 0 1-15,-1-1-1 0,2-1 0 0,-1 1 0 16,3-2-1-16,-2 1-1 0,2-1 0 15,-1-1 0-15,1-1 0 0,-2 2 0 16,1-1 1-16,-1 0-1 0,-2 1 2 16,0 0 0-16,-1 1 0 0,-2 2 0 15,-2-1 1-15,0 3 0 0,-1 2-1 16,-2 3 1-16,0 0 0 0,-3 2-1 16,1 2-3-16,-4-1-6 0,3 1-5 15,-1-2-9-15,-1 0-8 0,2-1-11 16,1-1-107-16,0 1-10 0,2-4-96 0,0 3-199 15</inkml:trace>
  <inkml:trace contextRef="#ctx0" brushRef="#br0" timeOffset="19136.7426">6590 6633 508 0,'-5'-1'140'16,"0"-2"7"-16,0 2-21 0,0 0-76 15,2-2-8-15,0 2-4 0,2-1-5 16,1 0-4-16,3 0-4 0,-1-2-2 16,4 1-5-16,0 0-3 0,0 0-2 15,4 1-4-15,1 0-2 0,0 1-2 16,2-1-2-16,0 1-1 0,3 0 0 16,-1 1-2-16,-2-1 1 0,1 1-1 0,-3 0 1 15,0 0-1-15,-4 1 0 0,-2 1 0 16,-1 2 1-16,-3 0-1 0,0-1 0 15,-2 4 0-15,0 0 0 0,-3 2 1 16,0-1-1-16,-2 2 0 0,-1 1 0 16,-4 2 0-16,-2 2 0 15,0 1 1-15,-1 2-1 0,-3 1 0 0,0-1 0 16,-1 3 0-16,3-1 0 0,0-3 0 16,3-3 1-16,0-1-1 0,5-4 0 15,2 0-1-15,2-4 1 0,1-4 0 16,2 0-1-16,-1 1 1 0,2-1 0 15,0-2-1-15,1 2 1 0,1-1 0 0,2 0 0 16,0 0 0-16,1 0 0 0,1 0 0 16,1-1 0-16,1 1 1 0,2 0-1 15,0 0 0-15,2 1 0 0,1-2 0 16,1-1 0-16,1 4 0 0,-1-5 0 16,-1 2 1-16,1 0-1 0,-1-1 0 15,-3 1-1-15,-3 1-2 0,2 0-6 16,-4 0-10-16,0 0-9 0,-1 0-10 15,-1 1-10-15,-1 1-8 0,1-1 12 0,-4-1-123 16,0 1-110-16,-1 0-272 0</inkml:trace>
  <inkml:trace contextRef="#ctx0" brushRef="#br0" timeOffset="19467.5189">6887 6781 530 0,'2'-7'130'0,"-2"2"4"16,1-1-66-16,-1 1-28 0,0 1-3 16,1 1-3-16,-3 4-5 0,1 1-3 15,0 3-3-15,-1 1-3 0,0 2-4 16,1-1-4-16,-3 3-2 0,1-3-1 16,1 4-1-16,1-1-1 0,-2-3-1 15,2 3 0-15,0-1-1 0,-3-4 0 16,4 1-1-16,0-1-1 0,0-2 0 15,3 1-1-15,-1-3 0 0,-1 0-1 16,7 3 0-16,-5-4 0 0,2 0-1 0,-3-2 1 16,4 0-1-16,0 0 0 0,1-1 1 15,0 1-2-15,2 0-3 0,-3-1-5 16,6 2-6-16,-4-2-7 0,-1 0-7 16,-2-1-7-16,2 2-6 0,-1-1-5 15,1 0-2-15,-2-1-104 0,-2 1-103 16,0-2-254-16</inkml:trace>
  <inkml:trace contextRef="#ctx0" brushRef="#br0" timeOffset="19706.8721">7004 6758 433 0,'-1'-6'125'0,"0"1"5"0,-1 1 0 0,1 1-83 16,1 0-8-16,-1 2-2 0,1 0-5 15,0 1-3-15,-1 1-2 0,1 4-3 16,0 1-2-16,0 1-3 0,0 3-3 15,1 1-4-15,-1 4-1 0,1 1-3 0,0 0-1 16,1-3-2-16,-2 1-2 0,1-1-1 16,0 0-1-16,0-1 0 0,1-1 0 15,-1 0-1-15,0 0 0 0,0 0-3 16,0 0-8-16,-1-2-11 0,2 0-11 16,-2-2-14-16,0 1-119 0,-2-2-125 15,2 0-296-15</inkml:trace>
  <inkml:trace contextRef="#ctx0" brushRef="#br0" timeOffset="23438.2612">12883 3138 481 0,'-3'-16'116'16,"-2"5"2"-16,0 8-75 0,3 1-11 15,-2 6-8-15,2 3-4 0,0 7-2 16,1 8 0-16,1 11 1 0,-1 11 2 16,2 11 0-16,0 13 1 0,2 14-3 15,-2 12-2-15,3 14-4 0,-1 7-4 16,0 7-2-16,2 11-2 0,-1 8-2 0,-2 8-2 16,2 7 0-16,-3 4 0 0,0 3 0 15,-1 8-1-15,-2-1 1 0,-1 0-1 16,4-1 0-16,2-5 1 0,-3-6-1 15,4-5 0-15,-1-7 1 0,1-5-1 16,0-5 0-16,-2-9 0 0,0-7-2 16,1-5 0-16,-2-5-4 0,2-7-4 15,0-8-3-15,0-11-4 0,2-5-6 16,0-11-6-16,-1-8 7 0,1-13-120 0,-1-10-106 16,1-9-270-16</inkml:trace>
  <inkml:trace contextRef="#ctx0" brushRef="#br0" timeOffset="24273.8888">10943 5496 365 0,'15'-5'93'0,"2"0"3"16,-2-3-32-16,7 2-40 0,5 1-8 16,2-1-1-16,7 3-2 0,6 1-1 15,-1-1-2-15,11 6 1 0,2-4 0 16,-2-1 1-16,5 1-1 0,0-1 0 15,1 0-1-15,7 4-1 16,1-1 0-16,5 1-1 0,4 1-1 0,1 2 0 16,1-2-1-16,4 2 0 0,3-1 0 15,7 1 0-15,-1-1 0 0,5-1 0 16,3 2 1-16,8-2 1 0,4 0-1 16,4 0 0-16,-1-1 1 0,3-1-1 0,7 2-1 15,2-3 0-15,1 2 0 0,6-1-1 16,-2 2-1-16,6-4 0 0,3 3-2 15,4-1 0-15,3-1 0 0,3-2 0 16,2 1-1-16,1-2-1 0,3 2 1 16,4-4 0-16,-2 0-1 0,2 3 1 15,6-3 0-15,-4 0-1 0,2 1 2 16,6-1 0-16,-2 1 0 0,2 1 2 0,4-2-1 16,-4 0 0-16,1 4 1 0,8-1-1 15,-9-1-1-15,2 3 0 0,4-2-1 16,-6 0 0-16,3 4 0 0,2-5-1 15,-8 3 0-15,2 1 0 0,2-1 1 16,-7 2-1-16,-1 3 0 0,1-4 0 16,-5 2 0-16,-3 0 0 0,-1 1 1 15,-4 1-1-15,-3-1 0 0,-5 0 0 16,-3 1 0-16,-2 2 0 0,-6-1 0 16,-4 2 0-16,-9 0 0 0,1 3 0 0,-4 0 1 15,-10 0-1-15,-7 0 0 0,-5 2 0 16,-4-1 0-16,-5-1 0 0,-7 0 0 15,-4-1 0-15,-7 0 0 0,-5-3-1 16,-6 0-4-16,-2-2-9 0,-9-1 21 16,-10-3-146-16,-3 2-117 0,-6-2-306 15</inkml:trace>
  <inkml:trace contextRef="#ctx0" brushRef="#br0" timeOffset="26655.8334">12562 5937 465 0,'2'-21'122'0,"0"3"5"0,0 1-44 15,-5 3-37-15,1 3-9 0,-4 3-2 0,-2 3-4 16,-1 5-2-16,-4 4 1 0,0 5 0 15,-1 6 1-15,1 6-1 0,-1 5-2 16,2 3-2-16,4 4-4 0,0 3-4 16,5-1-4-16,1-2-5 0,4-2-3 15,2-4-2-15,6-3-1 0,2-4 0 16,6-4-1-16,2-9 0 0,3-4 1 16,0-6-1-16,0-4 1 0,2-7 0 15,-1-5 0-15,1-5 1 0,-3 1 1 0,-3-5-1 16,-2-3 0-16,-4-2 0 0,-9-1-1 15,-7 0-1-15,-9 2 0 0,-6 5-1 16,-1 6-5-16,-2 9-9 0,0 9-18 16,-1 12-20-16,3 11-132 0,4 5-142 15,3 8-343-15</inkml:trace>
  <inkml:trace contextRef="#ctx0" brushRef="#br0" timeOffset="27519.5537">20902 5387 589 0,'0'-21'142'0,"0"4"8"0,-1 3-90 15,0 4-10-15,1 4-3 0,0 2-5 16,0 4-5-16,0 4-5 0,1 3-7 16,-1 6-5-16,1 5-6 0,0 4-4 15,-1 5-2-15,0 2-2 0,0 3-3 16,-1 1 0-16,-1-1-1 0,-1-2-2 0,0 0-7 15,0-5-13-15,-1 0-16 0,1-2-15 16,-1-2-127-16,-1-4-135 0,0 0-321 16</inkml:trace>
  <inkml:trace contextRef="#ctx0" brushRef="#br0" timeOffset="28021.6839">20875 6262 562 0,'-2'-10'136'0,"-2"0"7"0,2 0-76 15,2-1-26-15,2 2-6 0,0 0-2 16,1 0-4-16,2 2-4 0,0 2-4 16,1-1-3-16,1 2-3 0,1 2-3 15,1 1-4-15,1-1-2 0,1 4-2 0,0-1-2 16,0 3 0-16,-2 1-1 0,-2 1 0 15,-1 2 0-15,-5 4 1 0,-1 1-1 16,-3 3 0-16,-5 2 0 0,-3 3 0 16,-1 0 0-16,-3-1 0 15,1 3 0-15,0 0-1 0,0-1 1 0,-1-1-1 16,1-2 1-16,1 0 1 0,1-2 0 16,1-1 1-16,2-5 2 0,3 0 0 15,1-4 0-15,4-3 0 0,0-1-1 16,3 0-1-16,2-2-1 0,3 0-1 0,3-2-3 15,2 0-7-15,3-3-11 0,2 1-13 16,0-5-13-16,3 1 13 0,-4-7-140 16,2 5-126-16,2-4-295 0</inkml:trace>
  <inkml:trace contextRef="#ctx0" brushRef="#br0" timeOffset="28296.8111">21200 6252 697 0,'5'-10'164'0,"-5"2"3"15,3 0-115-15,0 0-14 0,2 0-5 16,1 2-7-16,0 3-8 0,1 1-6 16,1 1-4-16,1 2-4 0,1 5 0 15,1 2-3-15,0 2 1 0,-1 1-1 16,0 2-1-16,-2 7 1 0,-1-2-1 15,-1 3 1-15,-3 1 0 0,0 2-1 16,-2 2-2-16,0 1-3 0,-1-4-7 0,0 3-9 16,-1-1-9-16,0-6-11 0,-2 0-9 15,2-2 35-15,-1-4-155 0,-2-3-120 16,0-3-303-16</inkml:trace>
  <inkml:trace contextRef="#ctx0" brushRef="#br0" timeOffset="28478.8272">21216 6290 650 0,'-3'5'154'0,"1"1"4"0,-2 4-102 16,2 2-18-16,0 0-11 0,1 4-6 16,1 1-9-16,0 1-14 0,-1 1-19 15,1 1 110-15,0 1-250 0,1 3-146 16,2 3-406-16</inkml:trace>
  <inkml:trace contextRef="#ctx0" brushRef="#br0" timeOffset="29070.8574">21724 5457 552 0,'-4'-13'134'0,"1"-2"6"0,-2 3-80 0,0 2-12 16,0 4-3-16,3 0-2 16,-1 2-5-16,3 3-5 0,0 1-4 15,4 2-7-15,1 4-4 0,1 0-7 0,1 4-4 16,2 2-1-16,3 3-2 0,1 1-1 16,1 1-2-16,1 0 0 0,-1 3 0 15,3-2-1-15,-1-2 1 0,1 0-1 16,-2-1 0-16,0-2-1 0,1-2 1 15,-1-1-1-15,-3 0 0 0,-4 0-2 16,-3-2-1-16,-2 2-3 0,-6 4-2 0,-3 0-3 16,-5 3-2-16,-4 3-3 0,-5 3-3 15,-1 3-3-15,-3 1-2 0,2-1-3 16,3 1-4-16,2-2-11 0,2 1-110 16,8-1-110-16,2-2-277 0</inkml:trace>
  <inkml:trace contextRef="#ctx0" brushRef="#br0" timeOffset="29746.0491">22062 5847 582 0,'-6'-9'145'0,"0"2"6"0,0-2-79 16,1 0-23-16,1 2-7 0,0 1-3 0,2-1-5 15,1 3-6-15,0 0-5 0,1 3-3 16,1 1-3-16,-1 1-2 0,0 3-3 16,1 1-2-16,-1 1-1 0,0 0-2 15,1 0-1-15,0 2-2 0,1-3-1 16,-2-1-2-16,1 0 1 0,0-1-2 15,2-2 1-15,-1-1 0 0,-1-1 0 16,2-2 0-16,0 1 0 0,1-3 1 0,0 0 0 16,-2 0 3-16,-1 0 0 0,2 1 3 15,-1 1 0-15,-2 3 0 0,0 1 0 16,-1 4-1-16,0 3-1 0,0 3-2 16,-2 7-2-16,0 2 0 0,1 7-1 15,1 4-1-15,2 1 1 16,2 1-1-16,2 1 0 0,3-3 1 0,2-2-1 15,2-7 0-15,2-3 0 0,-1-3 1 16,1-7-1-16,-1-3 1 0,-1-4-1 16,1-4 1-16,-2-2 0 0,-2-5 0 0,0-2 0 15,-2-3 0-15,0-3 0 0,-3-1 0 16,0-3 0-16,-3 0 0 0,1 2 0 16,-4 0 0-16,1 3-1 0,-1 4 0 15,-1 5 1-15,1 6-2 0,-1 2 1 16,1 5 0-16,2 3 0 0,0 2 0 15,2 2 0-15,3 2-1 0,1-1 1 0,4-1 0 16,4-1 0-16,2-1 0 0,3 0 0 16,3-4 0-16,1-3 0 0,2-3 0 15,1-3 0-15,-4-2 0 0,0-4 0 16,-3-4 0-16,-1 0 0 0,-5-1 1 16,-2-3-1-16,-5 0 0 0,-3-4 1 15,-5-1-4-15,-3-1-6 0,-2-2-10 16,-4-1-15-16,0 1-16 0,-1 2-18 15,-3 2-126-15,-1 4-138 0,0 3-318 16</inkml:trace>
  <inkml:trace contextRef="#ctx0" brushRef="#br0" timeOffset="30654.8815">13592 2478 430 0,'-1'-13'118'16,"-3"-2"5"-16,0 3-49 0,0-3-16 15,1 3-12-15,0 1-7 0,1 0-2 16,1 2-3-16,-1 2 1 0,2 1-1 16,-1 2 0-16,2 0-1 0,-1 4-2 15,2 3-3-15,0 2-5 0,1 7-3 0,0 5-4 16,1 5-4-16,-2 7-4 0,1 7-1 16,-3 1-2-16,0 3-2 0,-3 2-1 15,1-2 0-15,-2-1-1 0,2-1 0 16,-1-5-2-16,2-1-2 0,0-4-4 15,0-4-8-15,2-5-9 0,-1-2-7 16,1-2-9-16,2-6-8 0,0-2-6 16,1-3 12-16,0-3-122 0,-1-3-110 0,3-6-276 15</inkml:trace>
  <inkml:trace contextRef="#ctx0" brushRef="#br0" timeOffset="30910.2082">13824 2396 511 0,'-1'-15'144'0,"0"4"6"15,-1 3-21-15,-1 3-74 0,2 2-10 16,1 3-6-16,0 5-5 0,1 3-6 0,0 4-5 16,-1 4-5-16,2 3-4 0,-1 6-3 15,1 2-3-15,1 3-2 0,-2 3-3 16,0 1-1-16,-1 0 0 0,1-1-2 15,1 2-3-15,-1-3-4 0,0 1-7 16,0-3-7-16,2-2-7 0,-1-4-12 16,1-2-9-16,-2-4 18 0,0-4-136 15,-2-4-116-15,2 1-295 0</inkml:trace>
  <inkml:trace contextRef="#ctx0" brushRef="#br0" timeOffset="31117.6672">13613 2636 638 0,'-2'-1'151'0,"1"0"4"15,2-1-101-15,2 2-13 0,0-1-6 0,4 2-6 16,0-2-7-16,4 1-6 0,2-2-3 16,3 0-4-16,4 1-5 0,4 0-9 15,3 0-10-15,3-2-12 0,0 1-13 16,6 1 23-16,-1-4-150 0,-1-1-127 15,2 2-307-15</inkml:trace>
  <inkml:trace contextRef="#ctx0" brushRef="#br0" timeOffset="31376.9491">14307 2342 569 0,'-13'4'133'0,"-7"1"1"0,2 3-87 16,-3 4-19-16,-1 7-6 0,0 2-6 15,2 6-3-15,2 3-1 0,3 6-1 16,3 0 0-16,2 4-1 0,5 1 0 0,3 1-1 16,2-2-2-16,2-2-1 0,2-2-2 15,2-2-2-15,5-6-2 0,2-4-2 16,3-5-7-16,3-4-7 0,4-4-9 15,4-7-11-15,-1-3-113 0,-4-4-115 16,0-3-278-16</inkml:trace>
  <inkml:trace contextRef="#ctx0" brushRef="#br0" timeOffset="31811.9732">14470 2627 583 0,'0'3'139'0,"0"-1"4"15,2 1-91-15,3-1-15 0,4-1-4 16,0 1-6-16,2-4-3 0,1 1-5 0,1-1-5 16,3-2-1-16,-2-2-4 0,2-3-3 15,-3 1-2-15,1-2-2 0,-3-2-1 16,-2 0-1-16,-1-2 1 0,-3-1-2 15,-3 3 1-15,-2 0-1 0,-1 0-1 16,-4 3 1-16,0 2-2 0,-2 1 0 16,-3 2-1-16,0 3-3 0,-2 4 0 0,-4 3 0 15,-1 4 0-15,-2 1 0 0,1 5 1 16,-2 1 3 0,1 3 2-16,2 0 3 0,2-1 1 0,3 3 1 0,3 2 2 15,4 0-1-15,5 1 1 0,3-3 0 16,5 2 0-16,2-1-1 0,2-3 0 15,3-3 0-15,2-5-1 0,2-2 1 16,0-3-2-16,0-5 0 0,1-6 0 16,0-3-2-16,-2-4-4 0,-1-2-6 15,2 0-12-15,-2-3-12 0,-1-1 54 0,-3 0-182 16,-2 1-129-16,3 4-332 0</inkml:trace>
  <inkml:trace contextRef="#ctx0" brushRef="#br0" timeOffset="32068.8149">14765 2186 550 0,'10'9'128'0,"1"5"2"0,-2 3-85 15,2 5-14-15,-2 2-5 0,1 2-4 16,-1 2-5-16,-2 3-2 0,-1-2-4 16,0 2-2-16,-3-3-7 0,1 1-8 15,-7-3-10-15,-2-3 52 0,-3-6-178 0,-7-2-123 16,-1-3-327-16</inkml:trace>
  <inkml:trace contextRef="#ctx0" brushRef="#br0" timeOffset="32215.9466">14644 1944 486 0,'2'-9'131'16,"6"3"3"-16,-1 4-10 0,2-2-97 0,0 3-14 16,1 1-13-16,3 4-28 0,0 0-104 15,-1 4-109-15,0-3-272 16</inkml:trace>
  <inkml:trace contextRef="#ctx0" brushRef="#br0" timeOffset="32809.0312">14955 2222 469 0,'-2'6'129'0,"-1"0"5"15,0 5-27-15,0 3-59 0,3 3-13 16,0 0-6-16,3-1-4 0,1-1-3 16,1 2-3-16,3-6-1 0,-1-3 0 0,3-3-3 15,0-2-2-15,1-6-1 0,0 1-3 16,-2-3-1-16,1-2-2 0,-1-3-1 15,-2-2 0-15,-2-1-1 0,-1 2 0 16,-3-2 0-16,0 2 0 0,-2 0 1 16,0 5-1-16,0 2 0 0,-2 4 0 15,1 1-1-15,0 4 0 0,1 4-1 16,1 2-1-16,0 0 0 0,3 1-1 0,-1 0 0 16,3-1 0-16,1-1 0 0,1-4 0 15,2-1 0-15,2-2 0 0,1-3 0 16,1-2 0-16,-1-1 0 0,-2-3 2 15,-1-2 2-15,-2-2-1 16,-4-1 2-16,0-2-1 0,-5-1 0 0,1 1-1 16,0-3-4-16,-1 1-9 0,-1 2-9 15,1 1-10-15,0 2-10 0,1 1-10 16,0 3-26-16,0 2-93 0,-1 3-107 16,2 2-253-16</inkml:trace>
  <inkml:trace contextRef="#ctx0" brushRef="#br0" timeOffset="33061.5465">15252 2126 504 0,'11'-1'126'0,"0"2"4"0,-2 2-64 16,4 2-23-16,0 6-7 15,3 5-3-15,1 3-3 0,3 6-3 0,1 4-3 16,1 7-3-16,1 4-4 0,0 1-4 15,-2 0-4-15,-3 3-3 0,-3 0-2 16,-5 1-2-16,-5-1-2 0,-5 1-2 16,-5-1-1-16,-5 3-2 0,-3-4-3 15,-6-2-4-15,-2 0-7 0,-1-5-8 16,-1-6-9-16,-1-3-117 0,-1-7-116 16,4-5-287-16</inkml:trace>
  <inkml:trace contextRef="#ctx0" brushRef="#br0" timeOffset="33861.303">13281 2296 346 0,'-3'-23'106'0,"2"3"5"16,-3-1-21-16,4 2-28 0,-2 5-11 16,1 5-10-16,-1 7-6 0,2 8-3 15,0 12-4-15,3 9-4 0,-2 12-3 16,1 10-5-16,1 9-4 0,-3 7-3 16,0 5-3-16,-3 4-2 0,0 5-1 0,-1-1-1 15,-2-2-2-15,2-5-9 16,2-2-11-16,1-9-123 0,-1-11-119 0,5-6-302 15</inkml:trace>
  <inkml:trace contextRef="#ctx0" brushRef="#br0" timeOffset="34576.8741">15810 2262 527 0,'1'-29'130'0,"1"2"6"0,-5 9-72 0,2 4-13 15,-2 4-8-15,3 6-4 16,-1 7-4-16,1 8-4 0,3 11-4 0,-2 8-4 16,1 10-5-16,2 9-5 0,0 9-1 15,-1 7-4-15,0 2-2 0,-2 3-3 16,3 2-8-16,-1-1-12 0,3 0-17 16,1-2 160-16,-1-6-294 0,2-1-152 15,0-8-427-15</inkml:trace>
  <inkml:trace contextRef="#ctx0" brushRef="#br0" timeOffset="88013.0347">6450 3847 483 0,'-1'-2'121'0,"-1"-2"3"0,-2 2-65 16,2-1-15-16,-1 1-7 0,-2 1-6 15,0 0-2-15,-1-1-4 0,0 2-2 16,-1 2-3-16,-2 0-3 0,-2 3-3 0,0 0-3 16,-1 3-3-16,0 2-1 0,-3 1-1 15,0 3 0-15,-1 0 0 0,3 4 1 16,-1-1 1-16,3 1 0 0,2-1 0 16,1 0-1-16,5 2-1 0,0-3-1 15,4-2-1-15,3 1-2 0,3-1 0 16,3-1-1-16,4-1 0 0,3-2 1 15,4-1-1-15,1-2 1 0,1-3-1 16,1-4 1-16,1-3-1 0,-2-3 1 16,-1-3 0-16,-3-3 0 0,-2-4 0 0,-3-1 1 15,-1-4 1-15,-5-1 1 0,-2 1 1 16,-2-2 1-16,-1-1-1 0,-5 0 0 16,0 2 0-16,-2 0-1 0,-1 2-1 15,-3-1-2-15,-3 2 0 0,-2 6-1 16,1 3-2-16,-6 5-6 0,-3 6-9 15,-2 7-9-15,1 2-9 0,0 1-8 0,4 2-15 16,3 0-114-16,4 0-115 0,3-3-278 16</inkml:trace>
  <inkml:trace contextRef="#ctx0" brushRef="#br0" timeOffset="89242.2781">6530 6376 372 0,'3'-5'108'0,"-1"0"5"16,-1 1-31-16,-1 1-27 0,0 0-12 16,0-1-8-16,0 2-7 0,-1 1-3 15,-1 0-1-15,-1-2 0 0,-2 2 1 16,0 1 0-16,-2 0 1 0,-2 1 0 15,0 2-1-15,-1 0-3 0,-1 2-2 16,0 2-5-16,0 2-3 0,0 0-3 16,-2 2-4-16,2 1-1 0,2 1-1 0,-1 2-1 15,2 1 0-15,4 1-1 0,-1 0 1 16,5-1-1-16,1 0 0 0,3 0-1 16,2-1 1-16,2-3-1 0,2-2 0 15,2 0 1-15,2-4-1 0,2-3 1 16,0-3-1-16,1-2 1 0,-1-4-1 15,-2-4 1-15,2-2-1 0,-1-3 1 16,-2-2-1-16,0-1 1 0,-3-1 1 0,-2 1 0 16,-1-1 1-16,-4 1 1 0,-2 1 0 15,-3 2 2-15,-3 3 0 0,-3 1 0 16,0 2 0-16,-1 4 0 0,-1 3-2 16,-1 3 0-16,0 3-2 0,-2 4-7 15,2 6-10-15,-1-1-9 0,1 5-9 16,0-2-7-16,2 1-12 0,3 0-118 15,5-2-118-15,3-6-281 0</inkml:trace>
  <inkml:trace contextRef="#ctx0" brushRef="#br0" timeOffset="89940.7518">7086 6676 671 0,'-7'-1'164'0,"1"-1"5"16,1 2-106-16,0 0-15 0,2 0-9 15,3-1-10-15,3 1-8 0,2-1-6 16,0 1-5-16,1-1-2 0,1-2-2 15,4 2 0-15,1-1-2 0,1-1-1 16,3 1-2-16,0-2-1 0,1 0-6 16,-1 2-9-16,0-2-10 0,-3 2-13 15,0 1-9-15,-3 1-10 0,-2 2 23 0,-3 0-140 16,-2 2-114-16,-2 0-284 0</inkml:trace>
  <inkml:trace contextRef="#ctx0" brushRef="#br0" timeOffset="90158.6812">7156 6789 495 0,'-4'1'138'0,"1"0"5"0,0 0-20 15,1-1-79-15,2 1-10 0,0-1-6 0,1 2-6 16,1-1-6-16,2-1-4 0,1 1-3 15,2-1-1-15,2 1-3 0,1-1-1 16,0 2-3-16,-1-2-7 0,1 0-10 16,0 0-11-16,0 0-14 0,0 0-114 15,-2 0-119-15,2-3-288 0</inkml:trace>
  <inkml:trace contextRef="#ctx0" brushRef="#br0" timeOffset="90723.2181">7421 6525 607 0,'-9'1'149'0,"0"-3"4"15,2 2-81-15,2-1-33 0,4 2-9 16,1-2-6-16,2 2-6 0,3 0-4 16,0 0-4-16,4 1-1 0,-1 0 0 15,1-2-1-15,2 1-2 0,1-1-1 16,-1-1-1-16,1-1-1 0,2 0-1 16,-3-1-1-16,1 0 0 0,-2 1 0 0,1-2 0 15,-2 3-1-15,-3-2 1 0,-1 2-1 16,1 1 0-16,-3 0 1 0,-1 0-1 15,-1 1 1-15,-1 1 0 0,0 0-1 16,-3 1 1-16,-1 0 0 0,0 3 0 16,-1 2-1-16,0 2 1 0,-1 2-1 15,0 1 0-15,-2 1 1 0,1 2-1 16,-3-2 0-16,2 1 0 16,-2-1 0-16,-1 0 0 0,1 2 0 0,0-2 0 15,2 0 1-15,2-1-1 0,1-1 1 0,1 1 0 16,2-4 1-16,-1-3 0 0,3 1 0 15,1-3 0-15,1 0 0 0,-2-2 0 16,2-2-1-16,3 1 0 0,0-2 1 16,1 1-1-16,1-1 0 0,1-3 0 15,3 1-1-15,-1-1 1 0,-1-1-1 16,1 3 1-16,0-3-1 0,-2 2 0 16,0 2-4-16,-1 0-9 0,-1 1-9 0,0 1-13 15,1 1-9-15,-1 1 16 0,-1-1-143 16,-4 3-123-16,5-1-293 0</inkml:trace>
  <inkml:trace contextRef="#ctx0" brushRef="#br0" timeOffset="91368.0517">7677 6672 450 0,'-4'0'126'0,"0"-1"7"0,2 1-31 15,-2-1-43-15,3 1-10 0,-2 0-4 16,3-2-4-16,-2 2-5 0,1-1-3 16,1 1-4-16,0-1-3 0,1 0-3 15,1-2-3-15,3 2-4 0,1-1-2 16,3-1-1-16,0 2-2 0,2-1-1 0,-2 2-3 16,2-2 0-16,-1 2-2 0,-1 0-1 15,-1 2-2-15,-1-1 0 0,-1 2 0 16,-1 0-1-16,-3-1 0 0,-1 2 0 15,-1 1 0-15,-2 0 0 0,-3 2 0 16,0 3 0-16,-2 1-1 0,-2 1 0 16,2 1 1-16,-2-1-1 0,2 1-1 15,2-3 1-15,1-1 0 0,2-1 0 0,1 0-1 16,2-1 1-16,0-1-1 16,3 0 0-16,1 0 0 0,-1 0-1 0,1 0 0 15,1-1 0-15,1 0 0 0,-1-1 0 16,-1 0 0-16,1-2 1 0,0 2 0 15,0-3 0-15,1 3 0 0,-2-2 0 16,1 1 1-16,-2-1 0 0,-1 3-1 16,-2 0 1-16,-2 1 0 0,-3 1-1 15,-1 3 0-15,-1 0 0 0,-2 2-1 16,0 0-1-16,-2 1 0 0,-3 0-2 0,-1-2-3 16,1 0-7-16,-1-1-4 0,1-5-7 15,2 1-7-15,3-2-7 0,3-6-6 16,3-4-5-16,1-2-4 0,2-6-103 15,0-2-105-15,2-4-256 0</inkml:trace>
  <inkml:trace contextRef="#ctx0" brushRef="#br0" timeOffset="91810.845">7713 6405 580 0,'-11'-4'147'16,"-1"1"7"-16,2 0-81 0,2 3-11 0,0-1-5 15,2 1-8-15,4 0-8 0,1 1-8 16,3 2-8-16,-1-3-6 0,4 0-7 15,1-1-5-15,4 1-2 0,1-3 0 16,1 2-2-16,1-3 0 0,1 1-4 16,0-1-6-16,-3 0-13 0,0 2-15 15,0-2-14-15,-3 3-14 0,2 1-119 16,-4 0-130-16,-1 1-293 0</inkml:trace>
  <inkml:trace contextRef="#ctx0" brushRef="#br0" timeOffset="93116.573">7733 6333 236 0,'-3'-5'91'16,"1"0"10"-16,0-1 2 0,-2 0-28 16,-1-2-11-16,1 1-7 0,-2 1-11 0,-1-3-10 15,0 5-5-15,0 0-3 16,1 0-3-16,0 0-1 0,2 2-2 0,2 0-2 15,2 2-2-15,-1-2-2 0,1 4-2 16,1-1-1-16,1 2 0 0,2 1-1 16,1 4-1-16,2 3 0 0,2 1 0 15,0 0-3-15,0 2-1 0,1-1-2 16,0 2-1-16,-3-2-2 0,1-1 0 16,-2 1-2-16,0 0 1 0,-1-2-2 15,-2 0-2-15,0-1-5 0,1-3-8 0,-3 1-8 16,0-3-9-16,0-3-13 15,-1 0-111-15,0 0-115 0,0-4-274 0</inkml:trace>
  <inkml:trace contextRef="#ctx0" brushRef="#br0" timeOffset="93511.7625">7857 6256 473 0,'0'-3'127'0,"-3"1"4"16,-2 3-47-16,-2 1-32 0,-2 2-13 15,-2 2-5-15,-1 4-5 0,-3 2-4 16,1 3-3-16,0-2-3 0,1 1-4 16,-1 2-2-16,1 0-4 0,-2-2-3 15,2 0-2-15,0-1-3 0,0 1-1 16,1-1-4-16,1-3-6 0,1-1-6 0,5-2-8 15,1-1-9-15,2-2 13 0,3-2-134 16,0 1-114-16,-1-4-285 0</inkml:trace>
  <inkml:trace contextRef="#ctx0" brushRef="#br0" timeOffset="93786.1248">7593 6324 499 0,'-7'-7'124'0,"0"1"5"0,-2 0-59 0,4 2-30 16,1 0-5-16,2 2-1 0,1 2-5 16,0 1-3-16,3 3-4 0,2 1-4 15,1 2-4-15,2 0-4 0,4 2-3 16,4 1-2-16,3 0-2 0,3-2-1 15,2 1 0-15,-1-1-1 0,3 0-1 0,-1 1-3 16,-1-1-8-16,2 0-8 0,-2 0-11 16,0 0 9-16,0-2-132 15,-3-2-119-15,2-5-288 0</inkml:trace>
  <inkml:trace contextRef="#ctx0" brushRef="#br0" timeOffset="102562.8954">7227 5246 376 0,'1'-1'105'0,"-3"-3"6"15,1 3-37-15,-3 0-21 0,1 0-12 16,1 1-9-16,0-1-6 0,-3-1-4 0,1 2-3 15,0 2-1-15,3-4-3 0,-4 5 0 16,2-2-2-16,0 1-1 0,-1 0-2 16,3 0-2-16,0-1-2 0,-3 2-2 15,4-2-1-15,0-1-1 0,0 1-1 16,1-1-1-16,1 1 1 0,-1 1-1 16,1-2 0-16,1 0 1 0,-1 0 0 15,1-2 0-15,-2 2 0 0,0-1 2 0,0 0-1 16,1 0 1-16,-2-2 1 0,-2 2 1 15,1-1 1-15,0-1 1 0,0 2 0 16,-2-1 2-16,-2 2-1 0,2 1 0 16,-1 0-1-16,-1 1-1 0,0 3-2 15,3 0-1-15,-2 1-1 0,4 2 0 16,1-1-1-16,1 2 0 0,1-2-1 16,2 0 1-16,0-1-1 0,0-2 1 15,0-1-1-15,-1-1 0 0,-1-2 0 16,1 0 1-16,-2 0-1 0,0-1 0 0,-1 0 1 15,0-1 0-15,0 0 0 0,-1-1 0 16,0 1 1-16,-1-2 0 0,0 1-1 16,0 0 1-16,-1 1-1 0,1 1-1 15,0-1-3-15,1 2-7 0,2 3-11 16,1-2-12-16,2-1-120 0,1 0-123 16,1-4-301-16</inkml:trace>
  <inkml:trace contextRef="#ctx0" brushRef="#br0" timeOffset="111500.9061">14548 5445 212 0,'2'-1'45'0,"-1"2"0"0,-1-2-34 15,2 1-10-15,0-3-2 0,1 1-1 16,0-1 2-16,0 0 0 0,1-2 1 0,0 0 0 15,-1 0-2-15,1 1-44 0,-2 0-37 16,1 2-102-16</inkml:trace>
  <inkml:trace contextRef="#ctx0" brushRef="#br0" timeOffset="111870.5109">14555 5510 260 0,'0'-2'55'0,"0"1"1"0,1 0-40 0,0 0-13 15,-1-2 1-15,1 1 3 0,0-1 3 0,1 2 4 16,-1-2 2-16,0-1 2 0,0 0 0 16,2-1 0-16,-2 0-4 0,1 1-3 15,1-3-2-15,-1 4-3 0,1-2-2 16,-1 1-3-16,-1 0-4 0,1 2-3 16,-1 0-6-16,-1 0-4 0,1 1-3 15,0 2-2-15,2 2-1 0,-3-2-2 16,1 0-3-16,2 3-2 0,-2-2-11 15,1 1-19-15,-1-1-35 0,1-2-73 16</inkml:trace>
  <inkml:trace contextRef="#ctx0" brushRef="#br0" timeOffset="112437.795">14600 5469 181 0,'-1'3'63'0,"1"-3"7"0,-2 3-11 16,2-3-12-16,0 2-4 0,0-2-7 15,0 0-7-15,0-2-5 0,0 2-5 16,0-3 2-16,0 3-4 0,0 0-1 15,0 2 1-15,0-2-1 0,0 1 1 16,0-1-1-16,0 0-1 0,0 0-1 0,0 0-3 16,0-1-3-16,2 0-2 0,-4 0-2 15,5 3-2-15,-4-2-3 0,2-1 0 16,-1 1-2-16,-1-1-1 0,2 1 0 16,-1 0 0-16,-1-1-1 0,2 2 1 15,-1-1 0-15,1 2 2 0,0 1 0 16,-2-3 2-16,2 2 2 0,-1-2 2 15,-1 1 1-15,1 2 3 0,-1-6 3 16,1 5 3-16,-1-1 2 0,-1-1 0 0,1 0 2 16,0 0 0-16,0-1-1 0,1 2-2 15,-1-2-2-15,1-2-2 0,-2 2-2 16,2-3-2-16,0 2-1 0,-1-7 0 16,1 3-2-16,0 0 0 0,0 0-1 15,0 1 1-15,0-1-1 0,0 0 1 16,3 3 1-16,-5-2-1 0,2 2 1 15,-1-5 1-15,1 3 0 0,0 0 1 16,0-1 0-16,-1 1 1 0,1 1 1 0,1-1 0 16,0 1 2-16,1 0 0 0,-2 1 0 15,-2 1 1-15,2 0-1 0,0-1-1 16,-1 2 0-16,1 1-2 0,-1-2 0 16,0 2-1-16,1-3 0 0,0 3 0 15,-2 0 1-15,0 2 0 0,2-4 2 16,0 4 0-16,1-2-1 0,-2 2 0 15,2 2-1-15,0 6-2 0,3 2-1 16,-3 5-2-16,1 3-1 0,-1 6 0 16,-1 5 0-16,-1 1-2 0,-1-1-2 15,0-1-10-15,-1 0-16 0,1-2-14 0,1-1-121 16,-2-5-8-16,8-3-111 0,-4-2-213 16</inkml:trace>
  <inkml:trace contextRef="#ctx0" brushRef="#br0" timeOffset="114416.5767">17252 5371 251 0,'-1'4'73'0,"-2"0"7"0,2-1-21 16,-4 0-12-16,3-2-2 0,-3-1-2 15,1 0-4-15,0-1-4 0,2-2-4 16,-2-2-4-16,2 2-3 0,-1-3-2 16,2-2-1-16,0 0 0 0,0-1 0 15,1-2 1-15,0 0-1 0,0-1 0 0,1 1 0 16,-1 1-1-16,0 1 2 0,0 3 2 16,0 3 1-16,0 0 0 0,0 2-1 15,-1 3-3-15,-1 5-3 0,2 2-3 16,-1 4-4-16,0 4-5 0,-2 5-3 15,0 3-1-15,0 0-1 0,1 3 0 16,-1-1-2-16,0 1-5 0,-1-2-9 0,2-1-12 16,-1-2-10-16,1 0 10 15,-1-5-136-15,0-2-123 0,3-1-293 16</inkml:trace>
  <inkml:trace contextRef="#ctx0" brushRef="#br0" timeOffset="114873.8754">17095 5927 565 0,'-6'-6'145'0,"2"-1"5"0,2 1-50 0,-1-3-58 15,3 3-9-15,2-1-5 0,1-2-4 16,5 4-3-16,-1-1-5 0,1 0-2 15,2 1-2-15,3 0-3 0,-1 2-2 16,1 0-2-16,-2-1-1 0,0 2 0 0,2 1-1 16,-2 1-1-16,0 1 1 0,-2 0-2 15,0 4 1-15,0 0-1 0,-3 4 1 16,-1 2-1-16,-2 3 0 0,0 2-2 16,-3 5-2-16,0 0-6 0,-2 1-5 15,0 2-6-15,0-2-8 0,-1 1-7 16,-1-3-5-16,1 0-4 0,-1-4-6 15,0-1-45-15,0-3-56 0,-3-1-93 16,3-3-216-16</inkml:trace>
  <inkml:trace contextRef="#ctx0" brushRef="#br0" timeOffset="115055.9166">17124 5894 565 0,'-3'3'136'0,"-1"3"4"16,-1 5-79-16,1 2-27 0,1 6-11 16,0 2-6-16,1 2-7 0,-2 3-9 15,2 1-11-15,-1-2-12 0,1 0-120 0,-2-4-117 16,4-1-294-16</inkml:trace>
  <inkml:trace contextRef="#ctx0" brushRef="#br0" timeOffset="115909.8233">14367 6025 507 0,'-6'-5'132'0,"0"2"5"15,1 0-49-15,0 0-42 0,3 0-12 0,0 1-7 16,4-1-4-16,-1 2-5 0,3-1-3 15,0-2-3-15,4 3-2 0,2-2-1 16,1 3-2-16,2-1-1 0,2 0-2 16,1 1-1-16,1-1-1 0,-2-1-1 15,0 4 0-15,-1-2 0 0,1 2-1 16,-3 1 1-16,-1 1 0 0,-1 5-1 0,0 1 1 16,-3 0 0-16,0 2-1 0,-1 1 1 15,-2 3 0-15,-2 1-1 0,1 1 1 16,-2-1 0-16,-1 1-1 0,0 3-1 15,-1 0-2-15,0-2-2 0,-1 0-5 16,0 0-7-16,1-2-5 0,0-2-7 16,-1-3-6-16,1-2 2 0,0 0-118 15,-2-4-107-15,0-1-268 0</inkml:trace>
  <inkml:trace contextRef="#ctx0" brushRef="#br0" timeOffset="116116.2639">14426 6104 542 0,'-14'-6'133'0,"1"2"7"16,-1 4-78-16,1 0-16 0,1 4-6 15,3 1-7-15,1-2-6 0,0 3-6 16,1 2-6-16,3-1-4 0,2 3-4 0,-1 0-4 16,2 1-5-16,0 3-8 0,1 2-10 15,0 1-10-15,1 1 4 0,2 0-129 16,-2 0-119-16,2 0-288 0</inkml:trace>
  <inkml:trace contextRef="#ctx0" brushRef="#br0" timeOffset="116497.1543">14317 6573 620 0,'-5'-3'144'0,"1"1"2"0,2 0-103 16,2-2-9-16,2 1-6 0,1 1-5 16,3-2-4-16,5 3-4 0,1-3 0 15,4 0-2-15,5-1-1 0,2 0-3 16,4 0-2-16,0-1 0 0,0-2-3 16,0 2 0-16,-1 0-3 0,-4 4-4 15,0-1-9-15,-4 2-11 0,-1 2-10 0,-1 3-11 16,0 1 3-16,-4 0-123 0,-3 1-113 15,0 1-269-15</inkml:trace>
  <inkml:trace contextRef="#ctx0" brushRef="#br0" timeOffset="117295.5683">14376 6681 580 0,'-3'0'136'16,"1"0"3"-16,-1 0-93 0,3 3-12 16,0-3-6-16,-1 0-5 0,0-1-6 15,1 1-2-15,1 0-2 0,2 0-2 0,0 0 0 16,2 0 1-16,1-1-1 0,0 1 1 15,2-1-1-15,-2 1-1 0,-1-3 0 16,-2 2 0-16,0 1-2 0,-1 0 1 16,0 1 1-16,-2-2 0 0,0 1 2 15,0 1 0-15,-2 1-1 0,1 0-1 16,-1 0-2-16,-2 2-1 0,0 0-3 16,-1 2-1-16,1 0-2 0,-3-1 0 0,2 1 0 15,1 0-1-15,-1-1 1 0,1-1-1 16,2-1 0-16,-1-1 0 0,1-1 0 15,2 0 1-15,-2-2-1 0,1 1 0 16,1 1 0-16,0-1 0 0,1 0 0 16,-1 0 0-16,-1 0 0 0,1 0 0 15,0 0 0-15,0-2 0 0,0 2 0 16,1-2 0-16,-1 0 0 0,3 1 0 16,-3-2 1-16,1 2-1 0,3 0 0 15,-1 0 1-15,1-3-1 0,1 1 0 16,2 1 1-16,2-2-1 0,2 1 0 15,0 0 0-15,1 0 1 0,2 3-1 0,0-2 1 16,0 2-1-16,-1 2 0 0,-2 0 1 16,-1 2-1-16,-1 1 1 0,-2-1-1 15,-3 3 1-15,-2-1-1 0,-3 0 1 16,1 1-1-16,-4 1 1 0,-2 0-1 0,-1 2 1 16,0 2-1-16,-2 4 0 15,-1 0 0-15,-2 0 0 0,2 0 0 0,-1 0 0 16,1-3 0-16,3-3-1 0,2-1 0 15,3-2 0-15,3 0 0 0,4-1-1 16,1 1 0-16,2-3-1 0,0 3 1 16,2-2 0-16,-1-1 0 0,0 3 0 15,-2-1 1-15,3 0 0 0,-1-1 1 16,-2 2-1-16,0-1 0 0,1 2-2 16,-2 0-3-16,1-1-2 0,-3 3-3 15,1-1-2-15,-2-1 0 0,-1 2-1 16,-2 1 1-16,-2-1 3 0,-1 1 3 0,-3 0 3 15,-2 3 1-15,-2-2 2 0,-2-1 0 16,0-1-3-16,-4 1-5 0,-1 0-11 16,0-2-8-16,0 0-10 0,-2 1-39 15,2-2-83-15,-1 1-108 0,3-2-246 16</inkml:trace>
  <inkml:trace contextRef="#ctx0" brushRef="#br0" timeOffset="120011.2667">19623 5396 492 0,'-1'-15'125'0,"-1"0"4"0,-3-2-58 16,0 1-29-16,2 4-9 0,0 0-4 15,0 1-2-15,1 2-2 0,-1 3 0 16,1 4-2-16,1 4-1 0,-2 4-4 16,2 5-3-16,-1 3-4 0,-1 0-4 15,1 7-4-15,2 1-1 0,1 3-1 16,0 1-3-16,0-3-4 0,2 3-9 0,-1-2-8 15,1 1-10-15,0-1 5 16,0-3-129-16,-1-4-117 0,4 0-287 16</inkml:trace>
  <inkml:trace contextRef="#ctx0" brushRef="#br0" timeOffset="120731.7967">19339 6288 294 0,'4'-8'105'0,"-3"1"7"0,1 2 2 16,1-2-37-16,-3 0-15 0,1 3-14 0,-1-1-9 15,0 1-5-15,0 2-3 0,-2-1-2 16,0 3-2-16,0 1-4 0,1 3-4 16,-3 0-3-16,0 3-4 0,1 3-3 15,-1 3-2-15,-1 3-2 0,-1 1-1 16,-1 1 1-16,2 1-1 0,-1 1 1 15,-2-1 0-15,5-2 0 0,-2-1 0 0,4 0-1 16,1-2 0-16,0-2-1 0,0-1-1 16,3-2 0-16,1-1-1 0,2 0-1 15,0-4 1-15,1 0-1 16,3-1 1-16,3-3-1 0,0-3 1 0,-1-2-2 16,0-1-1-16,1 0-5 0,-1 0-7 15,0-2-9-15,2 5-7 0,-3-3-9 16,0 1 7-16,0 1-125 0,-3 2-111 15,0-2-273-15</inkml:trace>
  <inkml:trace contextRef="#ctx0" brushRef="#br0" timeOffset="120979.1703">19518 6270 585 0,'-7'2'137'0,"0"3"4"0,-1 2-88 0,2 5-20 0,1 3-9 16,2 1-4-16,-2 3-5 0,1 3-3 15,0 2-2-15,-1-1-3 0,1 0-1 16,2 2-3-16,-2-2 0 0,2 0-1 16,-1-1-4-16,1-2-8 0,1-2-8 15,-1-3-11-15,0-3-7 0,2-1-114 16,-2-1-116-16,0-3-273 0</inkml:trace>
  <inkml:trace contextRef="#ctx0" brushRef="#br0" timeOffset="121279.3676">19591 6326 624 0,'0'-8'143'0,"-1"1"3"16,2 1-101-16,2 1-16 0,-1 0-6 15,2 1-4-15,1 2-3 0,0 2-5 16,1-1-2-16,0 1-3 0,0 1 0 16,2 4-2-16,-2 1-2 0,2 2 0 15,-2 2 0-15,0 1-1 0,1 1 0 16,-3 2 0-16,1 2-1 0,-1 1-1 15,-1 0-3-15,-2 3-5 0,-2 1-6 16,-1 1-5-16,1 0-8 0,-1-2-8 16,-2-1-1-16,0-2-115 0,1-4-108 15,-1-3-267-15</inkml:trace>
  <inkml:trace contextRef="#ctx0" brushRef="#br0" timeOffset="121490.8025">19563 6370 590 0,'-1'-4'144'16,"-3"3"4"-16,1 2-89 0,-1 1-20 15,3 3-10-15,0 1-8 0,1 2-8 16,-2 2-6-16,2 1-3 0,2 3-2 16,0 2-4-16,-1 0-6 0,0 2-9 15,-2 0-9-15,2-1-2 0,-1 0-123 16,-1 0-118-16,-2-3-285 0</inkml:trace>
  <inkml:trace contextRef="#ctx0" brushRef="#br0" timeOffset="121762.5588">19308 6732 577 0,'-1'-2'133'0,"1"-2"2"15,1 0-90-15,3-1-16 0,2 1-6 0,3 0-3 16,2-1-4-16,1 1 0 0,4 1-1 16,5 0-1-16,2 0-1 0,5-1-3 15,3-1 0-15,1 4-2 0,1-3-2 16,-1 2-2-16,-3-2-5 0,-2 1-8 15,-4 2-9-15,-2 1-9 0,-2-1-12 16,-4 1-115-16,-1 1-119 0,-3 0-279 16</inkml:trace>
  <inkml:trace contextRef="#ctx0" brushRef="#br0" timeOffset="122276.0766">19441 6882 508 0,'-4'-8'134'0,"2"5"2"0,-1-1-28 16,3 1-73-16,3 1-10 0,0 1-4 15,3 1-2-15,5 0-4 0,0-3-3 16,3 2-1-16,3 0-1 0,0 0 0 15,3-2-2-15,-2 2 0 0,-1 0-2 16,1 1 0-16,-4 1-1 0,-4 0-1 16,-1 0 2-16,-6 2 0 0,-3 3 2 15,0 1 1-15,-2 1 1 0,-6 2 1 16,1 3 0-16,-4 2-2 0,0 2-2 16,0-1-1-16,-4 1-2 0,4 0-1 0,-2-6-2 15,5 0 0-15,5-2 0 0,4-1-1 16,1-2 0-16,5-1-1 0,0 0 1 15,5 3 0-15,-2-4-2 0,-1 0 0 16,-2-3 0-16,2 2-1 0,-1 0 0 16,-1 1 0-16,1-1 1 0,-2 0 0 0,0 1 1 15,0 2 0-15,-1 0 1 0,-1 0 0 16,-2 2 0-16,-1 0 0 0,-1 3 0 16,-2-1 0-16,-2 1 0 0,-1 1 0 15,-1 1 1-15,-4 0-1 0,-2 2 1 16,-1-2-1-16,-2 1 1 0,-1-1-3 15,-1 1-5-15,0-5-7 0,-2 0-13 16,1-3-10-16,-2 0 69 0,1-2-197 16,0-4-132-16,0-3-340 0</inkml:trace>
  <inkml:trace contextRef="#ctx0" brushRef="#br0" timeOffset="136471.2335">3491 5469 480 0,'0'0'123'15,"-2"0"5"-15,-1 2-59 0,2-1-26 16,0 0-11-16,1-1-7 0,0 1-8 0,0-2-5 15,0 1-2-15,2-1-3 0,-1 1 0 16,3-1 0-16,1-2 1 0,2-1 0 16,1 2 0-16,1-2 0 0,1 2 0 15,1 1-2-15,0-1 0 0,0 4-2 16,-1-1 0-16,0 1-1 0,-3 1-1 16,-1-2 0-16,-1 1 0 0,0 0-1 15,-1-1 1-15,0 3-1 0,-3-1 1 16,0 1 0-16,-1 4 0 0,0 1-1 0,-1 1 1 15,0 1-1-15,-2 1 0 0,2 2 0 16,0-1 0-16,-2 0-1 0,2 0 1 16,0 0-1-16,1-1 1 0,-2 1-1 15,2-2-1-15,0-1-2 0,0-1-4 16,0 1-4-16,2-1-4 0,-1-1-3 16,-1 0-6-16,1-2-10 0,0-1-6 15,2-2 35-15,-3-1-133 0,-1-1-105 16,-1-2-265-16</inkml:trace>
  <inkml:trace contextRef="#ctx0" brushRef="#br0" timeOffset="136669.2381">3496 5513 481 0,'-4'-5'119'0,"2"4"5"16,-2 1-69-16,3 3-18 0,-2-1-9 15,2 3-5-15,0 2-6 0,2 3-6 16,-1 2-4-16,1 2-2 0,1-1-3 0,1 2-5 16,-1 1-11-16,0 0-85 0,-1-1-31 15,2 3-95-15,3 2-212 0</inkml:trace>
  <inkml:trace contextRef="#ctx0" brushRef="#br0" timeOffset="138278.308">14628 5452 415 0,'2'0'113'0,"-2"0"5"16,0-2-47-16,0-1-21 0,-2 2-7 16,1-1-4-16,-2-1-6 0,0 2-4 15,-2 0 0-15,-3 3 0 0,1 3 1 16,-4 0 1-16,1 5 1 0,-1 2 0 15,-5-1-3-15,5 5-4 0,1 1-3 0,2 1-5 16,2-2-5-16,1-1-3 0,1-3-4 16,8 3-2-16,-3-5-1 0,4-3-1 15,0-2 0-15,2-3-1 0,2 0 1 16,1-5 0-16,-2-3 1 0,2-1 2 16,-1-4 2-16,-2-1 3 0,-1-4 2 15,-1 0 2-15,-3 2 0 0,0 2 1 16,-5 0-1-16,-3 2-3 0,1 1-2 15,-1 4-2-15,-1 4-2 0,-1 1-4 16,2 4-11-16,1 2-16 0,-2-1-24 16,7 6-26-16,2-1-114 0,6 0-140 0,3-3-315 15</inkml:trace>
  <inkml:trace contextRef="#ctx0" brushRef="#br0" timeOffset="139077.5822">17264 5348 470 0,'-1'-2'120'16,"-2"-2"4"-16,2 1-61 0,-1 2-21 15,-1 0-5-15,0 1-5 0,-2 0-3 16,-1 0-2-16,-1 0 0 0,0 1 1 15,-1 2 0-15,0-1 1 0,0 3 0 16,1 2-1-16,0 1-2 0,1 2-2 16,0 2-4-16,1 0-3 0,0 3-3 0,0-2-3 15,3 2-2-15,-2-3-3 0,4-1-1 16,0 1-1-16,1-4-2 0,3-2 0 16,0-1 0-16,1-4-1 0,2-2 0 15,-1-3 1-15,1-3 1 0,-1-2 2 16,2-2 2-16,-3 0 4 0,0-4 2 15,-2 2 3-15,0 1 1 0,-6-2 2 16,1 2-2-16,-4 1-1 0,0 1-4 16,-4 4-3-16,-2 2-3 0,-2 3-4 15,-1 2-10-15,1 4-15 0,0 3-16 16,3 0-23-16,6 2-28 0,4 0-112 0,7-7-139 16,6 2-305-16</inkml:trace>
  <inkml:trace contextRef="#ctx0" brushRef="#br0" timeOffset="140013.702">19601 5437 444 0,'0'-1'110'0,"0"0"7"16,0-1-62-16,0-1-12 0,0 1-4 0,-1-1-2 16,1 0-3-16,-1 0-1 0,0 1-1 15,-2-2-1-15,1 1 0 0,0 2 0 16,1 0 1-16,-2 0-1 0,-2 1-3 16,0 0-1-16,1 2-4 0,-1 1-3 15,-1 0-4-15,-1 1-1 0,2 1-4 16,0 2-1-16,1 2-1 0,2-2-3 15,-1 1 0-15,2-2-2 0,2 1-2 16,2 0 0-16,-2-3-1 0,3 0-1 16,-2-3 1-16,3 0-1 0,1 0 0 15,1-2 1-15,0-2-1 0,-1-1 1 0,1-2 1 16,-1 0 0-16,0-2 2 0,-2 1 2 16,-2 0 1-16,1-1 1 0,-1 3 1 15,-2 0 2-15,-1 2 0 0,-1-1 0 16,-1 4-2-16,0 0-1 0,0 6-2 15,-3-1-1-15,2 1-3 0,-1 3 0 16,3 2-1-16,-1 0 0 0,2 0-1 16,1-4 0-16,4 3 0 0,0-1 0 15,2-2 0-15,-1-5 0 0,2 2 0 16,0-4 0-16,2 0 0 0,-2-4 0 0,-1 1 1 16,1-2 2-16,-3-1 1 0,0-2 1 15,-3 1 0-15,-1 1 1 0,-2 0 0 16,-1 1-1-16,-1 1 0 0,-1 4-6 15,-2 3-10-15,5 4-20 0,-3 0-31 16,3 3-18-16,-2 2-124 0,3 4-150 16,0-6-330-16</inkml:trace>
  <inkml:trace contextRef="#ctx0" brushRef="#br0" timeOffset="149782.8342">7177 5365 375 0,'0'0'91'16,"0"-2"4"-16,-4 2-47 0,0-3-26 15,3 1-6-15,-2-1-2 0,0 1-3 16,1 1-3-16,0-2-3 0,0 0-1 16,2 0-1-16,-1 1-1 0,1-1 0 15,-1 1-1-15,-1-2 0 0,2 2 0 0,0-2-1 16,0 0 1-16,-1-1-1 0,2 0 1 16,-1-1-1-16,2-1 1 0,-1 1-1 15,-1 0 0-15,0 0 0 0,0 0 0 16,0 1 1-16,0 2 0 0,-1 1 1 15,1 0 2-15,-2 2 0 0,0 4 2 16,-1 4 1-16,-3 0 0 0,1 4 2 16,-2 4-2-16,0 1 1 0,-1 3-1 15,3-3-1-15,1 0-1 0,2-1-1 16,2-1-1-16,3-3 0 0,0 2-2 16,2-6 0-16,1 0 0 0,1-5 0 0,-2-2 1 15,1-1 0-15,0-1-1 0,-1-9 1 16,1 2 1-16,-1-3-1 0,2 0 0 15,-5-4 1-15,1 0-1 0,-2 1 0 16,-2 0 1-16,0 4-2 0,-1 3-9 16,0-1-15-16,1 4-93 0,4-3-96 15,4-1-243-15</inkml:trace>
  <inkml:trace contextRef="#ctx0" brushRef="#br0" timeOffset="152173.1432">12952 4766 416 0,'0'-4'108'0,"-2"1"5"16,1 0-48-16,-2 1-20 0,2-2-6 15,0 3-5-15,-2-1-4 0,2-1-3 16,1 2-2-16,-2 0-2 0,0 1-3 0,2 1-3 15,0 1-1-15,-1 1-3 0,0 0-2 16,1 0-2-16,-1 1-3 0,2-2-1 16,-2 0-1-16,1 0-1 0,2 0-1 15,1-2 0-15,0 0 0 0,1-1-1 16,0-2 2-16,-1 0 1 0,0-1 0 16,-2-1 1-16,1 2 1 0,-2-2 1 15,-2 1 0-15,1 2 1 0,-4-1-1 0,0 2 0 16,0 0 0-16,-3 1-2 15,-2 2 0-15,0 2-2 0,0 1 0 0,2 3-1 16,-2 2 0-16,1 1-1 0,3 1 0 16,4 1-1-16,2-2 0 0,1-2 1 15,5 0-1-15,3-4 0 0,0-3 0 16,4 0 0-16,-1-4 0 0,3-4 2 16,-1-1 1-16,0-3 2 0,-3-2 4 15,0 0 3-15,-3-2 2 0,0 2 3 16,-3 0 2-16,-3 1-1 0,-3 2-1 0,-2 0-2 15,0 0-3-15,-3 1-2 0,-2 3-3 16,-2 5-2-16,1 0-1 0,-2 3-3 16,1 2-8-16,-2 3-13 0,-1 2-24 15,1 1-24-15,-5-4-117 0,1 3-139 16,1 0-321-16</inkml:trace>
  <inkml:trace contextRef="#ctx0" brushRef="#br0" timeOffset="196808.0771">13044 4668 187 0,'-1'4'53'0,"0"1"2"0,1-3-17 15,1-1-14-15,-1 1-4 0,1 0-4 16,2-1-2-16,-3 1-1 0,2-2 2 0,1 0 3 15,-3 1 2-15,1-1 1 16,-1 0 0-16,1 0-1 0,0 0-1 0,0 0-2 16,1 0-3-16,-1 1-2 0,0-2 0 15,0 1 0-15,2-1 0 0,-2-2 0 16,1 1 0-16,1-1-2 0,-1 0 0 16,2-1-1-16,0-1-1 0,1 0-2 15,1 0 0-15,-1 0-2 0,0 0 0 16,1 0-1-16,0 1-1 0,-1 0 0 15,1-1-1-15,1 0 0 0,1-1 0 16,0-1-1-16,-1 0 1 0,2 0-1 16,0-1 1-16,-2-1-1 0,2-1 0 0,-5 0 1 15,3 4-1-15,2-2 1 0,1-1-1 16,-1 2 1-16,-1-1-1 0,2 1 1 16,1 1-1-16,-2-4 0 0,-2 0 0 15,-1 1 1-15,0 0-1 0,2-2 0 16,-3 5 0-16,-2-3 1 0,2 3-1 15,-1 2 0-15,-1 1 0 0,1-2 0 16,-1 1 0-16,3 1 0 0,-1-1 1 0,-2-2-1 16,2 0 0-16,1 1 0 0,0-1 0 15,2-1 1-15,-2 0-1 16,0 0 0-16,1-1 0 0,4 5 0 16,-4-6 0-16,0 2 0 0,-1-1 0 0,0 1 0 15,-1-3 0-15,4 1 0 0,-6-4 0 16,5 5 0-16,-2-3 0 0,-6-2 0 15,6 4 0-15,0 1 0 0,0 1 0 16,0-2 1-16,0 1-1 0,-1-2 0 0,9 3 0 16,-8-3 0-16,1-1 0 15,-4 0 1-15,2 1-1 0,-1 3 0 0,1-1 0 16,-1 2 0-16,0 0 0 0,-3-1 0 16,5 1 0-16,-3-2 0 0,0 0 0 15,2 0 0-15,-2 1 1 0,0 1-1 16,1 1 0-16,-2 1 0 0,0 2 1 15,-2-1-1-15,1 1 0 0,0 1 0 16,0 1-1-16,-1-2 0 0,0 2-1 16,1-1 0-16,1 0-1 0,-2 2 0 15,1-2-2-15,0 0-2 0,0-3-4 16,2 2-73-16,-2-3-19 0,0 1-74 0,-1 0-161 16</inkml:trace>
  <inkml:trace contextRef="#ctx0" brushRef="#br0" timeOffset="199085.5418">13582 4096 159 0,'1'-4'47'0,"0"0"5"16,1-1-6-16,0 0-19 0,1 0 0 0,-1-1 1 16,2 2-2-16,-1-3-1 0,2 2-3 15,-2-4-1-15,0 3-3 0,2 2-1 16,-2-2-4-16,-1-1 0 0,1 1-2 16,-1 0-1-16,2 1 0 0,-1-1 1 15,-1-3-1-15,3 3 1 0,-2 0-1 16,1 2 0-16,1 1 0 0,0-2-1 15,0 1-1-15,-1 0-1 0,1 1-1 16,-1-4-1-16,1 1 0 0,-1 1-2 16,1 1 0-16,-2-3 0 0,1 3-1 0,0 0 1 15,-1 4-1-15,2-1 0 0,0-2 1 16,-1 1 0-16,-1 2 0 0,2-1 0 16,-1-4 0-16,-2-2 0 0,3 4 0 15,0-1-1-15,-1 0 0 16,1 3 0-16,0-1 0 0,0 2-1 0,1 1 0 15,-1-1-1-15,-2-1 1 0,3 1-1 16,-2 0 1-16,0-1-1 0,-1 1 0 16,2-2 1-16,0 1-1 0,0 0 0 0,0 0 1 15,1-1 0-15,0 0 0 0,0-2 0 16,-1 3 1-16,1-1 0 0,-2-1 0 16,2 2-1-16,-2 0 1 0,1 0-1 15,-2 1 0-15,1 0 0 0,1 0 0 16,-1 0-1-16,1 0 1 0,-1 0 0 15,3 0 0-15,0 0 1 0,0-2-1 16,3 1 1-16,0 0 0 0,-2-2-1 16,1 2 2-16,2 0-2 0,-2 0 1 15,-2 1 0-15,0-2 0 0,-1 1 0 0,-1 1 0 16,3 0 0-16,-5-1-1 16,1 2 0-16,0-1 0 0,-1 0 0 15,0 1-1-15,-1-1 1 0,0 2-1 0,1-1 0 16,0 0 1-16,-2 0-1 0,3 3 1 15,0-1-1-15,0-1 0 0,-1 0 1 16,0 1-1-16,0 1 0 0,0-1 1 16,0 1-1-16,-1-2 1 0,1 1-1 15,-1 0 1-15,1 1-1 0,0-1 1 0,0-1-1 16,-1 0 1-16,1 1-1 0,0 1 1 16,0-1-1-16,-1 0 1 0,1 0-1 15,-2 0 0-15,1 1 1 0,1-2-1 16,-3 0 0-16,2 2 0 0,1 0 0 15,-1 1 1-15,1 1-1 0,-1-1 0 16,1 1 0-16,0 2 0 0,-2-1 0 16,2-1 0-16,-1-1 1 0,1 2-1 15,-1 0 0-15,2 1 0 0,-2-2 0 16,1 1 1-16,-1-1-1 0,2 3 0 16,0-3 0-16,-2 0 1 0,2 0-1 0,-2-2 0 15,3 2 0-15,0 0 0 0,0-2 0 16,0 1 0-16,-2 0 0 0,2 1 0 15,-1 1 0-15,0-1 0 0,-2 0 1 16,-1 3-1-16,1-1 0 0,-2 0 0 16,1-1 0-16,1 0 0 0,-2 0 0 15,2-1 1-15,-1-3-1 0,0 2 0 16,1 0 0-16,-2 0 0 0,2 1 0 0,-1 0 0 16,-1 2 0-16,2-1 0 0,0 0 0 15,-1 1 0-15,0 0 0 0,1-2 0 16,0-1 0-16,0 1 0 0,-1 1 0 15,1-3 0-15,0 4 0 0,0-1 0 16,3 3 0-16,-2 0 0 0,0 1 1 16,1-1-2-16,0-1 1 0,-2 0 0 15,2 0 0-15,-2-1 0 0,1 1 0 16,1-2 0-16,-3 0 0 0,1 1 1 0,2-1-1 16,-3-2 0-16,0 1 0 0,1-1 0 15,-1 1 0-15,1 1 0 0,1 0 0 16,-3 0 0-16,1 0 0 0,-1 1 0 15,4-1 0-15,-2 2 0 0,0-2 0 16,0 2 0-16,1-2 0 0,0 1 0 16,0 2 0-16,-3 0 0 0,2-3 0 15,-2 1 0-15,1 0 1 0,-1 2-1 16,0 1 0-16,1-1 0 0,0 0 0 0,-1 0 0 16,2 2 0-16,-1-2 0 0,0-1 0 15,0 0 0-15,1-2 0 0,0 1 0 16,-2 0 1-16,0-2-1 0,0 2 0 15,0-2 0-15,0 1 0 0,1 2 1 16,0 1-1-16,1-1 0 0,-1 1 0 16,0-1 1-16,2-1-1 0,-2 1 0 15,-1-2 1-15,1 1-1 0,-1-2 1 16,1 0-1-16,0 1 1 0,1 1-1 0,-1-1 0 16,1 1 0-16,1 0 0 0,-2-1 0 15,3 2 1-15,-1-2-1 16,2 0 0-16,-1 1 0 0,1-1 0 0,-1-1 0 15,-1 2 0-15,2-2 1 0,-2 1-1 16,1-1 0-16,-1 2 0 0,1-2 0 16,0 2 0-16,0 0 1 0,1-1-1 15,0 0 0-15,-3 2 0 0,2-2 0 0,0 2 0 16,-1-2 0-16,1 0 1 16,1 2-1-16,-1 0 0 0,-1-2 1 0,2 3-1 15,0-3 1-15,0 3 0 0,-1-1 0 16,-3-2 1-16,1 1-1 0,2 1 0 15,2 1 0-15,-2 0 0 0,0-2 0 16,-1 1 0-16,2 1 0 0,0-1 0 16,-4 0 0-16,0-2 0 0,3 2 0 15,-1-2 0-15,-3-2 0 0,4 1 0 0,0 3 0 16,4-2 0-16,-5 0 0 0,2 2 1 16,1 1-1-16,4 2 0 15,-8-5 1-15,2 1-1 0,-1-1 0 0,0-1-1 16,0 0 1-16,-1-1 0 0,1 0-1 15,-1 1 0-15,1 0 1 0,-1 1-1 16,0-1 1-16,1 0 0 0,-2 1-1 16,0 2 1-16,2 1 0 0,0-2-1 15,-1 2 1-15,0-1-1 0,-2-1 1 16,3-1-1-16,-2 1 0 0,0-2 1 16,0 1-1-16,0 1 1 0,-1-1 0 0,3 2 1 15,-2-2-1-15,2 1 1 0,-2 1 0 16,0 0 0-16,0-2 0 0,2 0-1 15,-2 1 1-15,1 0-1 0,0 0 1 16,0 0-1-16,-1 0 0 0,1 0 1 16,-1-1-1-16,0-2 0 0,0 0 0 15,0 0-1-15,2 0 1 0,-2-3-1 16,-1 2 1-16,1-3-2 0,1 2-2 16,-2-1-5-16,0 1-9 0,-2-4 58 15,0 1-166-15,-1 0-108 0,1 0-293 0</inkml:trace>
  <inkml:trace contextRef="#ctx0" brushRef="#br0" timeOffset="200367.6882">14567 5469 161 0,'0'3'40'0,"2"2"2"15,-2-4-6-15,0 1-19 0,0-2 7 16,0 2 6-16,0-2 5 0,-1-2 5 15,0 0 2-15,1-1-2 0,0 3-5 16,0 0-5-16,-1-2-5 0,2 1-3 16,-1 0-5-16,1-1-1 0,-2 0-2 15,2-1-3-15,-2-2-1 0,1 2-1 16,0-2-2-16,-1 1 0 0,1-2-1 16,0-1 0-16,-2 1 0 0,1-2-2 15,0 1 1-15,0-2-1 0,-1 0-1 16,1 0 0-16,-1 0-1 0,2 2 0 15,-1-2 0-15,-2 1-1 0,1-2 0 16,0-1 0-16,-1-1-1 0,2-2 1 0,-3 0-1 16,0-2 0-16,2 1 0 0,-2-2 1 15,0-1-1-15,2 0 0 0,-2 1 1 16,1 0-1-16,0 1 1 0,1-1-1 16,-3 1 1-16,0 0-1 0,0 0 0 15,-2 0 1-15,2-1-1 0,-1 2 0 0,-1 0 0 16,3 0 1-16,-4 1-1 0,3 2 0 15,0 0 1-15,-2 0 0 0,0-1 0 16,3 2 1-16,-1 0 1 0,0-1-1 16,-1 2 1-16,2 0-1 0,1 2 0 15,-2-2-1-15,-1 0 0 0,1 3 0 16,0 0-1-16,0 0 1 0,1 1-1 0,1 0 1 16,-1 0-1-16,2 1 0 15,-1 0 0-15,2 0 1 0,0 2-1 0,-2-1-1 16,0 2 1-16,0 0-1 15,2 1-1-15,-2 0 0 0,2 2 0 0,0-2-1 16,0 1 1-16,1-1-1 0,0-1 1 16,0 1 0-16,1 0 0 0,-2-5 1 15,2 0 0-15,0 1 0 0,2 0 1 16,-2-1 0-16,0 0 0 0,0 0 0 16,2 2 0-16,-3-3 2 0,0 0 0 0,0 1 2 15,-1-1 0-15,-1 0 1 0,1-2 1 16,0 2 0-16,0-1 1 0,-1 1 0 15,1 0 0-15,-1 1 1 0,1 1-1 16,-2 0 0-16,1 0 0 0,-1 0-1 16,2 1 0-16,-2-1 0 0,3 0-1 15,-2 1 0-15,1-4-1 0,0 2 0 16,-1 0-1-16,2 0 0 0,-1 0 0 16,1 0-1-16,0 1 0 0,0-1-1 0,0-1 0 15,-1 1 0-15,0 0 0 16,-1-1 1-16,2 2-2 0,-2-2 1 15,1-1 0-15,-2 2 0 0,2 0-1 0,0-1 1 16,0-2-1-16,-2 2 0 0,1-1 1 16,1 0-1-16,-1-2 0 0,0 0 0 15,-3 3 1-15,1-3-1 0,1-1 0 16,-4 2 0-16,4-2 0 0,-5 0 0 16,2 0 0-16,3 0 0 0,-3-1 1 15,1 1-1-15,0 0 0 0,0 0 0 0,0 1 0 16,-1-2 0-16,0 0 0 0,0-1 0 15,-1 2 0-15,1 0 0 0,1 0 0 16,1 2 0-16,-1-1 1 0,0 2-1 16,-1-1 0-16,-1-1 0 0,0-1 0 15,1 1 0-15,-1-2 0 0,1 2 0 16,-1 0 0-16,3 2 0 0,0-1 0 16,-1-1 0-16,0 2 1 0,-1-3-1 0,2 0 0 15,1 0 0-15,-2-3-2 0,0 1-3 16,1-1-11-16,0-1 63 0,0 1-177 15,0-2-113-15,-1-4-311 0</inkml:trace>
  <inkml:trace contextRef="#ctx0" brushRef="#br0" timeOffset="209607.4289">14585 5496 353 0,'-1'-3'88'15,"1"1"2"-15,0 1-49 0,-1-1-14 16,1 2-9-16,0-3-6 0,3 4-4 16,-3-2-4-16,0-1-1 0,-2-7 0 15,2 7-2-15,1-2 1 0,-1 0 0 16,0 2 0-16,0-3 0 0,1 1 1 16,4 6 0-16,-3-6 1 0,-1-1-1 0,-1 1 0 15,1 1 0-15,0 1 0 0,0-1 0 16,1-1 0-16,-2 0-1 0,1 1 1 15,1-2 0-15,0-1 0 0,-1 0 0 16,0 1 0-16,0-1 1 0,0-1-1 16,1 4 1-16,-2-1-1 0,1-1-1 15,0 0 1-15,0 3-1 0,1-2-1 16,-1 0 0-16,0 2 0 0,0 0 0 16,0-1 0-16,1 1-1 0,-2-1 1 0,0 1-1 15,0-1 1-15,0 1-1 0,0-1 0 16,-2 1 1-16,2-2-1 0,0 1 0 15,0 0 0-15,0-2 1 0,2 0-1 16,-2 0 0-16,1 1 0 0,0-3 0 16,0 3 0-16,1-1 0 0,0 0 0 15,-1 1 0-15,2-1 0 0,-2 0 0 16,0 0 1-16,2 0-1 0,-1 1 0 16,-1-3 0-16,2 1 0 0,-2 1 0 0,1-2 0 15,1 0 0-15,-2-1 0 0,0 1 0 16,2-2 0-16,-2 1 1 0,0-1-1 15,-1 2 0-15,1 1 0 0,1 0 0 16,0 0 0-16,1 2 0 0,-1-1 1 16,0 1-1-16,2 2 0 0,-1-2 0 15,-1 1 0-15,-2-2 0 0,1 2 0 16,-1-2 0-16,1 3 0 0,-1-1 0 16,0 1 0-16,0-2 0 0,2 2 0 0,-1-2 0 15,1-1 0-15,0 0 0 16,-1-1 0-16,2 0 0 0,2 0 0 0,-1 0 0 15,0 0 0-15,-2 0 0 0,2-1 0 16,0 3 0-16,-2 0 0 0,0-2 0 16,1 1 0-16,-1 2 0 0,2 2 0 15,-2 0 0-15,1 0 1 0,1 0-1 16,-2 1 0-16,0-2 0 0,1 0 0 16,-2-1 0-16,2 0 0 0,-2-2 0 15,1 1 0-15,1 0 0 0,-1 0 0 16,1 1 0-16,-1-2 0 0,-1 2-1 0,2-2 1 15,-1-1 0-15,-1-2-1 0,2 3 0 16,-2-2 1-16,2 0-1 0,0-1 1 16,2 3-1-16,-1-1 1 0,-1 1 0 15,1-2 0-15,0 1-1 0,0 0 0 16,-1-2 1-16,-2 1-1 0,3 0-1 16,1 1 1-16,-3-2 0 0,2 2 0 0,0 0-1 15,-2 0 1-15,1-2 1 16,0 4-1-16,0-3 1 0,0 3-1 0,0-3 1 15,1 0-1-15,1 1 0 0,-2-1 0 16,0-1 0-16,0 2 0 0,1 0 0 16,-2 0 1-16,1 1-1 0,-1 0 0 15,1 0 1-15,-1 0-1 0,1 0 1 16,-1 0 0-16,1 1 0 0,-1-3 0 16,0 1 0-16,1-1 0 0,1 0 0 15,-2-1 0-15,2 0 0 0,-1-1 1 0,2 1-1 16,0-1 0-16,-1 2 0 0,0 1 0 15,-1-1 0-15,2 1 0 0,1 1 0 16,-2 2 0-16,1-2 0 0,1 0 0 16,-1-1 0-16,1 1 0 0,0-1 0 15,-1 0 0-15,2-2 0 0,1 1 0 16,-3-2 0-16,2 2 0 0,-1-2 0 0,0 2-1 16,-1-2 1-16,1 2 0 0,-2 0 0 15,1 1 0-15,-2 0-1 0,1-2-1 16,-1 1 0-16,2 1-3 0,-3 0-2 15,2-2-2-15,-1 2-1 0,1 0-1 16,-2-1 1-16,2-1 0 16,0 0 0-16,-1 0 3 0,0 1-1 0,-1-2 0 15,3 3-2-15,-1-1 0 0,-2 0 0 16,2 0 0-16,-2 3 1 0,2-1 1 16,-1 0 2-16,-1 1 3 0,1 2-1 15,-1-1-5-15,-1 1-13 0,2 1-14 16,-2-2-25-16,0 2-15 0,-1 0-49 15,-1-1-83-15</inkml:trace>
  <inkml:trace contextRef="#ctx0" brushRef="#br0" timeOffset="215141.1433">14605 5377 229 0,'-3'9'70'0,"1"-2"6"16,-2-2-20-16,2 0-19 0,-1 0-6 16,3-1-2-16,0-1-6 0,-1 0-7 15,1-1-3-15,0 2-1 0,0-2 1 16,-1 0 1-16,1-1 2 0,0-1 2 16,0 0 1-16,-1 0 2 0,1 0 0 15,1-1 0-15,-1 1-1 0,0 1-3 16,0-2-2-16,0-2-4 0,0 0-2 15,-1-4-4-15,1 1-1 0,0 0-1 0,0-4-1 16,1 2 0-16,0-1 0 16,0 3-1-16,1-4 0 0,0-2 0 0,-1 0-1 15,2-2 1-15,-1 0-1 16,2-2 1-16,-1-5-1 0,2 2 0 0,1 1 0 16,-1-2 1-16,3 3-1 0,-3 0 0 15,1 0 0-15,0 0 1 0,-1 1-1 16,1 0 0-16,1 3 0 0,-1-5 0 15,0 1 1-15,2 3-1 0,-2-4 0 0,-1 5 0 16,0-2 1-16,-3 1-1 0,1-2 0 16,-1 3 0-16,-1-1 0 0,2 0 0 15,-2 1 1-15,1 0-1 0,1 1 0 16,1 2 0-16,-1-2 0 0,2 2 0 16,-1-1 0-16,1 0 0 0,0-2 0 15,2 1 0-15,0-3 0 0,-1 3 0 16,2-3 0-16,-1 1 0 0,0 1 0 15,0 0 1-15,-1 0-1 0,-1 1 0 16,-2 0 0-16,1 1 0 0,0 0 0 0,-2 1 0 16,1 1 0-16,0 1 0 0,1-1 0 15,0 1 0-15,-1-2 0 0,1 0 0 16,1 0 0-16,0-2 0 0,-2 0 0 16,4-2 0-16,-3 3 0 0,3-3 0 15,-3 1 0-15,3-1 0 0,-3 0 1 16,3 1-1-16,-2-1 0 0,-1-1 0 15,1 4 0-15,3-1 0 0,-5 0 0 16,1 1-1-16,1 0 1 0,0 0 0 16,0 1 0-16,0-1 0 0,-3 0-1 15,2 2 1-15,-1 0 0 0,-1-2 0 16,3 0-1-16,-2 0 1 0,0 1 0 16,-1-1 0-16,2 0 0 0,-1 2 0 0,4 1 0 15,-5 0 0-15,0 0-1 0,2-1 1 16,0-1 0-16,0 1 0 0,2-4-1 15,-3 1 1-15,2 1 0 0,0-1 0 16,1 2 0-16,-2 0-1 0,0 2 1 16,-2-1 0-16,2 2 0 0,-2-2-1 15,1 0 1-15,0 1 0 0,0-1-1 0,0 1 1 16,0-2 0-16,-2 1-1 0,3 1 1 16,-1 0 0-16,-1 0 0 0,1-1 0 15,0 1 0-15,0-1-1 0,0-2 1 16,-1-1-1-16,0-2-1 0,0 1-1 15,2 1 1-15,-2-2-1 0,2 2 0 16,-2 0 1-16,2 3 0 0,-2-2 1 16,1 1 1-16,1 1-1 0,-3 0 1 15,1-1 0-15,1 2 0 0,-1 0-1 0,2 1 1 16,1-2 0-16,-2-2 0 0,1 1 0 16,1 1 0-16,0-1 0 0,0-1 0 15,-2 0 0-15,2 1-1 0,0 3 1 16,0-2 0-16,0-1 0 0,0 2-1 15,0-2 1-15,1 0-1 0,0 2 0 16,0-1-1-16,0 2 0 0,0 2 0 0,1-1-1 16,-3 1-1-16,0-1 2 0,2 2-1 15,0-2 0-15,0-2 1 0,1 1 1 16,0 1-1-16,0-1 1 0,1-1 0 16,-1-2-1-16,0 2 2 0,2-1-1 15,0 0 0-15,-1 0 0 0,1 0 0 16,-2 0 0-16,-1 0 1 0,0 0-1 15,-1 3 0-15,0-1 1 0,-1 1-1 16,1-2 1-16,0 4-1 0,1-1 1 16,0-1 0-16,0 1 0 0,-1 0-1 0,2-1 1 15,-2 3 0-15,1-3 0 16,-1 1-1-16,0-1 1 0,1 1-1 0,0-1 1 16,0 1 0-16,2-2-1 0,-2 1 1 15,0 0 0-15,3-1 0 0,-2 2-1 16,-1-1 1-16,3 0 0 0,-2 1 0 15,0 0 0-15,1-1 0 0,-2 1 0 16,1 1 0-16,2 0 0 0,-3 0 0 16,-1 0 0-16,2 1 0 0,-1 0 0 0,0 0 0 15,-1-2-1-15,1 1 1 0,-2 0 0 16,2 0 0-16,-1 0 0 0,0-1 0 16,1 0 0-16,-1 0 0 0,1 0 0 15,1 0 0-15,1-1 0 0,-1 0 0 16,2 0 0-16,-2 0 0 0,0 1 0 15,1 0 0-15,-2-1 0 0,0 2 0 16,-1 1 0-16,0-2 0 0,1 2 0 16,-1-2 0-16,2 2 1 0,-1 0-1 15,0 0 0-15,1 0-1 0,-1 1 1 16,-3-2 0-16,2 3 0 0,-1 0 1 0,-2-2-1 16,2 3 0-16,0 0 0 0,-2 0 1 15,2 1-1-15,-2 1 1 0,2-4-1 16,-2 5 0-16,1-3 1 0,1 2-1 15,-1-2 0-15,1 0 1 0,0 0-1 16,0 1 0-16,1-2 0 0,1 2 1 16,1-2-1-16,-1 2 0 0,0-1 0 0,-1 2 1 15,-2 0-1-15,2-1 1 16,0 2-1-16,0-2 1 0,1 1-1 0,2 1 0 16,-1-3 1-16,3 2-1 0,-2-2 0 15,1 3 0-15,1-3 1 0,-3 1-1 16,2-1 1-16,-2 2 0 0,4 0-1 15,-2 0 1-15,0-2 0 0,1 1-1 16,-1 1 1-16,-2-2 0 0,3 1-1 16,-4 0 1-16,1 0 0 0,3 2-1 15,-4-1 1-15,2 1 1 0,3 2-1 0,-4-3 0 16,2 3 0-16,-1 1 0 16,-3-2 0-16,1 2-1 0,0 0 1 0,-1-1 0 15,1 1 0-15,0-1 0 0,-1-1 0 16,3-1 0-16,0 2 0 0,-3-1 0 15,3-1 0-15,-2 0 0 0,1 1 0 16,0-1-1-16,1 2 1 0,-2-1-1 16,1 2 0-16,-1 0 1 0,-1 1-1 0,0 1 1 15,1 0 0-15,0 0 0 0,0-1 0 16,3 0 1-16,-2 1 0 0,2-1 1 16,0 0-1-16,-2 0 1 0,-1 0-1 15,-1 3 0-15,4-4 0 0,-2 1 0 16,0 1-1-16,3 0 0 0,0 1 0 15,0-6-1-15,1 1 1 0,-3 3-1 16,1 0 1-16,-1 0 0 0,1-3 0 16,-3 0 0-16,3 5 0 0,-3-3 0 15,0 0 0-15,1-1 0 0,1 0 0 0,-2 1 0 16,1 2 0-16,-1-1-1 0,2 0 1 16,-1 1-1-16,-1 1 1 0,-1 0-1 15,1 0 1-15,0-2-1 0,1 1 1 16,1-1-1-16,-2-1 1 0,0 0-1 15,1-3 0-15,2 4 1 0,-3-1-1 16,0 0 0-16,0 2 1 0,1 0-1 16,-1 2 0-16,-3 1 0 0,1-3 1 0,2 1-1 15,-3-1 0-15,0 0 1 0,1 0-1 16,0 1 0-16,2-1 1 0,-3 2-1 16,1 1 1-16,0 0 0 15,1 0-1-15,0 0 1 0,-2-1 0 0,1 0-1 16,0 0 1-16,0-2 0 0,1 2-1 15,-1-1 1-15,1 0-1 0,1 0 0 16,-1 0 1-16,0 0-1 0,0-1 1 16,0 2-1-16,0 1 1 0,-2-3 0 0,1 2-1 15,1 0 1-15,0 1 0 0,0 0-1 16,-1 0 1-16,1-3 0 16,0 3-1-16,0-1 0 0,0 1 1 0,0-2-1 15,-1-1 0-15,1 2 0 0,-2 0 0 16,2-1 1-16,0-1-1 0,0 2 0 15,-1 0 0-15,2 1 0 0,-3-3 0 16,2 1 0-16,-1-2 0 0,1 1 0 16,0-1 0-16,-2 0 0 0,1 3 0 15,0 1 1-15,1 0-1 0,-2 1 0 0,1 1 0 16,0-2 0-16,1 1 0 0,-3-1 0 16,2 0 0-16,1 1 1 0,-2-2-1 15,1 2 1-15,1 1-1 0,-1-1 1 16,2-1-1-16,-3 0 1 0,2 0-1 15,1 2 1-15,-2-2-1 0,1 2 1 16,-1-2-1-16,-2 1 1 0,3 0-1 16,-1 0 0-16,-1 2 1 0,1-4-1 15,0 2 0-15,-1 0 1 0,1-1-1 16,0 0 1-16,-1 3 0 0,0-3-1 16,2 3 1-16,0 0 0 0,0-1 0 15,-2 0 0-15,2-1 0 0,0-1 0 0,-1-3 0 16,-2 1 0-16,2 1-1 0,-2 1 1 15,2 0 0-15,0 0 0 0,-2 1-1 16,3 2 1-16,0-1 0 0,0 1-1 16,0-3 1-16,0 1-1 0,1 1 1 0,0 1-1 15,0-1 1-15,0-1-1 0,3 3 0 16,-3-1 1-16,-1-2 0 0,0 0 0 16,1 2 0-16,-1-2 0 0,-2 1 0 15,-1-2 0-15,1 2 0 0,3 1 0 16,0 0 0-16,-1-1 0 0,1-2 0 15,1 2 0-15,0 0 0 0,0-1-1 16,-4-1 1-16,0 0-1 0,0 0 1 16,1 0-1-16,-2-1 1 0,0 1-1 15,-2-2 1-15,3-1-1 0,-1 1 1 16,1 0 0-16,-1 0-1 0,1-1 1 0,-1-2 0 16,1 1 0-16,-3 0 0 0,1 0-1 15,1-3 1-15,-1 1-1 0,3 3 1 16,-3-1-1-16,-1 0 1 0,4 2-1 15,-3-2 1-15,0 2 0 0,1 1 0 16,-1-4 0-16,-1 1 0 0,1-2-1 16,0-1 1-16,1 1 0 0,-2-2-1 15,1 0 1-15,-1 2-1 0,1-3 0 0,-2 3 0 16,2 0 0-16,0-1 0 0,1 1 1 16,-1-1-1-16,0 1 0 0,0 0 0 15,3-1 0-15,-3 1 1 0,0 0-1 16,-2 0 0-16,2-2 0 0,-1 1 1 15,3 0-1-15,-3-2 0 0,1 1 1 16,0-2-1-16,2 0 1 0,-1 0-1 16,-1 0 1-16,-1 1 0 0,3-1-1 15,-2 1 1-15,-1 0-1 0,1-1 1 16,-1 0-1-16,1 0 1 0,1 0-1 0,-2 1 0 16,1-1 1-16,-1 0-1 0,1 0 0 15,-1 1 0-15,1-2 1 0,-1 1-1 16,0 0 0-16,2-1 0 0,-2 2-3 15,1 0-4-15,0-1-11 0,0 0-10 16,0 0-106-16,-1-1-107 0,4-2-265 16</inkml:trace>
  <inkml:trace contextRef="#ctx0" brushRef="#br0" timeOffset="221939.0536">17233 5409 169 0,'2'5'45'0,"-5"-2"1"0,3 0-20 16,-1 0-12-16,1-1-3 0,-1-1-1 16,1-1-2-16,-1 0-3 0,1 3-1 15,-2-4 0-15,1-1-1 0,-4-1 0 16,4 3 3-16,-1 0 4 0,-1 0 5 15,2-1 4-15,-2 1 1 0,1-2 1 16,4 6 1-16,-4-6-1 0,1 2-1 16,-1-3-3-16,1 2 0 0,1 0 1 0,-1-1 2 15,0 0 2-15,1 2 1 0,0-3-1 16,-1 2 0-16,1 0 0 0,-2 0-1 16,1 0-3-16,0 1-1 0,0-3-3 15,-1 2-2-15,2 0-3 0,-1-2-2 16,1 3-1-16,-1-3-1 0,0 0 0 15,1 2-1-15,0-2-1 0,-1 1 0 16,1 1 0-16,0-4-1 0,1 2-1 0,-1-1 0 16,0 0 0-16,1-2 0 0,1 1-1 15,0 0 0-15,0-1 1 0,1 1-1 16,-1-1 0-16,-1 0 1 0,0 0-1 16,1-1 0-16,-1 1 0 0,0-1 0 15,0-2 1-15,1 3-1 0,-1-1 0 16,-1 0 0-16,1-1 0 0,0 2 0 15,2 1 1-15,-1 1-1 0,1 1 0 16,-1-2 0-16,-1 1 0 0,2 2 0 16,-1-2 1-16,-1 0-1 0,1 1 0 0,-2 0 0 15,0 2 0-15,1 0 0 0,-1 0 0 16,0-1 0-16,0 4 0 0,0-2 1 16,0 0-1-16,1 0 0 0,-1 0 0 15,0-2 0-15,0 2 0 0,0-1 0 16,1 0 0-16,1 0 0 0,-2-2 1 15,0 2-1-15,1 0-1 0,-1 0 0 16,1-1-1-16,-1 1-2 0,0-1-3 16,0 2-2-16,0 0-3 0,0 0-2 0,1 0-1 15,-2 0-1-15,1 0-4 0,0 2-12 16,-1-1-33-16,1 1-41 16,-1-2-73-16,-1 2-162 0</inkml:trace>
  <inkml:trace contextRef="#ctx0" brushRef="#br0" timeOffset="223045.9813">17219 5390 377 0,'0'0'81'16,"1"0"1"-16,0-2-64 0,-1 1-11 0,-2-1-3 15,3 1 0-15,0-2 2 0,0 1 0 16,2-1 2-16,-2-2 1 0,2 2 1 16,3 1 2-16,-4-3-1 0,-1 1 0 15,1-1 0-15,-1 0-1 0,0 1 1 16,0 0-2-16,-1 0-1 0,0 0-1 15,0-1-1-15,0 3-1 0,0-3-1 16,-1-2-1-16,1 3 0 0,-1-3-1 16,0 0 0-16,-1 1-1 0,2-1 1 15,-1-1-1-15,1 1 0 0,1 2 0 16,1-1 0-16,-1 1-1 0,1 0 1 16,1-1-1-16,-1 0 1 0,-1 1-1 0,2-4 1 15,-2 3-1-15,0 0 0 0,2 0 0 16,-2 1 0-16,1 1 1 0,1 2-1 15,-1 0 0-15,0-1 0 0,0 1 0 16,0-1 0-16,1 1 0 0,1-2 0 16,-2 0 0-16,-1 2 0 0,2-2 0 15,-1 2 1-15,1-1-1 0,-2 0 0 0,1 0 0 16,1 0 0-16,-1-1 0 0,2-1 0 16,-2 0 1-16,2 0-1 0,0 0 0 15,1-2 0-15,-2 1 0 0,2 0 0 16,-1 0 0-16,-1-2 0 0,1 1 1 15,0 1-1-15,-2 0 0 0,2-2 0 16,-3 0 1-16,0 2-1 0,2-1 0 16,-2 1 0-16,-1 0 0 0,0 0 0 15,1-1 0-15,0 1 0 0,-1-1 0 16,2 1 1-16,-1 0-1 0,-1-1 0 16,1 0 0-16,-1-1 0 0,0 2 0 0,1-1 1 15,-1-2-1-15,-1 2 0 16,2 2 0-16,-1-2 0 0,0 0 0 0,0 3 0 15,0 0 1-15,0 1-1 0,0 0 0 16,0-1 0-16,0 3 0 0,0 0 1 16,0-1-2-16,2 2-2 0,-2-1-5 15,1 0-27-15,-1 0-71 0,-1-2-85 0,-1 0-210 16</inkml:trace>
  <inkml:trace contextRef="#ctx0" brushRef="#br0" timeOffset="237487.6117">17276 5321 253 0,'-2'1'54'0,"-2"-2"0"16,1-1-43-16,0-1-7 0,2 2-2 15,-3 0-3-15,3 1 0 0,0-2 0 16,-1 4-1-16,0-2 0 0,1 0 1 15,-2 0 1-15,3 0 1 0,-1 1 2 0,0-1-1 16,0-1-1-16,-1 1-2 0,2 0-6 16,0 1-8-16,-1-1-4 0,1 0-3 15,0-1-2-15,0 2 1 0,0 0 2 16,-1-1 8-16,0 0 9 0,1 1 10 16,-1 2 11-16,-1 1 7 0,2-3 8 15,0 1 9-15,0-1 5 0,0 2 3 16,2-2-1-16,-2 0-3 0,0-1-3 15,0 2-4-15,0-1-5 0,-2 0-4 16,2-1-3-16,0 0-1 0,0-1-3 0,-1 0-2 16,1 1-2-16,-2-4-3 0,0 3-1 15,0-2-3-15,1 2-3 0,-3-1-1 16,2-2-1-16,-1-1-2 0,2 0 1 16,0-2-1-16,0 1 0 0,-2-2 1 15,3-2 0-15,-1-1 0 0,1 2 0 0,0-4 0 16,0 1 0-16,0-1-1 0,1 0 0 15,0 2-1-15,1 0 1 16,0 2-1-16,0 0 0 0,1 0 1 0,1 1-1 16,-3-2 0-16,2-1 0 0,1 0 0 15,0-3-1-15,-1 1 0 0,1-2 0 16,0-1-1-16,2 3-1 0,-1-1 1 16,-1 1-1-16,-1-4 1 0,0 3-1 15,0-3 0-15,0 4 1 0,-1-2-1 16,-1-1 0-16,1-1 1 0,-1 5-1 15,0-2 0-15,-1 0 1 0,1 1-1 16,-1 0 0-16,2-2 1 0,0 2-1 0,0-2 0 16,3-1 0-16,0 0 0 0,1-2 1 15,1 1-1-15,-1-1 0 0,2 2 0 16,-2 1 0-16,0 0 1 0,-1 1-1 16,0 2 0-16,1-1 0 0,-2 2 0 15,-1-3 0-15,0 1 0 0,1-1 0 16,1 0 0-16,-2 0 0 0,1-1 0 0,1 1 0 15,0 0 0-15,0-1 0 0,1 1 1 16,0-2-1-16,0-3 0 0,0 1 0 16,0-2 0-16,1-2 0 0,-1 2 0 15,1-1 0-15,2 1 0 0,-1 1 0 16,-2 1 0-16,3 3 0 0,-1 0 0 16,0 1 0-16,-1 0 0 0,-1 0 0 15,-2-1 0-15,3 2 0 0,-1 0 0 0,1-1 0 16,-1 2 0-16,1 0 0 15,-1 1 0-15,1 0 0 0,0-1 0 0,0-1 0 16,-1 1 0-16,1-2 0 0,0 1-1 16,0-2 1-16,-1 0 0 0,0-2 0 15,-1 1 0-15,0-1 0 0,-1 1-1 16,-1-1 1-16,1 1 0 0,1 0 0 16,-1 0-1-16,0 2 1 0,0-1 0 15,0-2-1-15,1 2 1 0,1-1-1 16,0 1 1-16,-1 1-1 0,1-2 1 15,1 2-1-15,1 1 1 0,-1-2 0 0,2 3-1 16,-1-2 1-16,1 2 0 0,1 4 0 16,-1-1 0-16,0-1 0 0,0 2 0 15,0 0 0-15,0 1 0 0,-1 0 0 16,2-4 0-16,0-2 0 0,0 2 0 16,0 3 0-16,-3-3 0 0,2 1 0 15,-3 1 0-15,0 1-1 0,1 2 1 16,1 0 0-16,-1-4 0 0,1 4 0 15,2 0 0-15,1-1 0 0,-2 1 0 0,1 0 0 16,1-1 0-16,-2 2 0 0,1-2 0 16,1-2 0-16,0 0 0 0,2 3 0 15,-2-1 0-15,-2 2 0 0,0-2 0 16,1 3 0-16,0 0 0 0,-3-1 0 16,-1 1 0-16,-1-3 0 0,2 1 0 15,1 1 0-15,-1-2 0 0,-1 0 0 16,1-2 0-16,2 3 0 0,0-3 0 15,0 2 0-15,1 0 0 0,-1-1 0 0,1 2 0 16,-2 1 0-16,2-1 0 0,-1 0 0 16,-1 1 0-16,-1 2 0 0,1-1 0 15,-2 0 0-15,0 0 0 0,0 2-1 16,0 0 1-16,0-2 0 0,2 1 0 16,-1 0 0-16,0-1 0 0,1 0 0 15,-1 1 1-15,2 0-1 0,-2 1-1 16,2-1 1-16,0 1 0 0,1 0 0 15,0-1 0-15,1 1 0 0,-4-2 0 16,3 3-1-16,0-1 1 0,1 2 0 0,-2 0-1 16,-1 2 1-16,2-2 0 0,2 2 0 15,-1-1 0-15,0 2 0 0,0-3 0 16,3 2 0-16,-2 0 0 0,3-1 0 16,-1 0 0-16,2 3 0 0,-1-2 0 15,0 2 0-15,-3-1 0 0,3 4 0 16,-3-4 0-16,-1 3 1 0,-1-1-1 15,2-1 0-15,-1 0 0 0,0-1 0 16,-1 0 0-16,2-1 0 0,-2-1 0 16,0 2 0-16,1-1 0 0,0 2 0 0,0-2 0 15,0 3 0-15,0-2 0 0,1 2 0 16,0 0 0-16,-1 1 0 0,0 0 0 16,-2 0 0-16,2 0 0 0,-1 0 1 15,-2 0-1-15,1-1 0 0,1-1 0 16,-2 1 0-16,0-2 0 0,-2 2 0 15,1 0 0-15,1-1 0 0,-2 1 0 16,1 1 0-16,0 0-1 0,-1-2 1 16,3 4 0-16,-2 0 0 0,2-1 0 15,-2-1 0-15,-1 3 1 0,3 1-1 0,-2-1 0 16,1-1 0-16,-1 0 0 0,-1-2 0 16,2 3 0-16,-1-3 0 0,0 1 0 15,1 1 1-15,-1-2-1 0,0 1 0 16,1 2 0-16,0-2 0 0,1 2 0 15,-2-3 0-15,0 1 0 0,1 1 0 16,-1 0 0-16,1 0 0 0,-4-2 0 0,1 1 0 16,0-1 0-16,1 0 0 0,-2-1 0 15,-4-5 0-15,2 4 0 0,3 1 0 16,-1-2 0-16,1 4 0 0,-3 0 0 16,3 1 1-16,4 5-1 0,-5-5 0 15,0 0 0-15,-4-1 0 0,4 0 0 16,1-1 0-16,0 2 0 0,0-1 0 15,1 0 0-15,-1 1 0 0,3 2 0 16,-3-1 0-16,0 2 0 0,-1-1 1 16,1 1-1-16,-2-1 0 0,1 1 1 0,0-1-1 15,1 1 0-15,1 0 1 0,0 0-1 16,1 1 1-16,1 2-1 0,0-2 0 16,-2 1 1-16,2 1-1 0,-3-2 1 15,1 4-1-15,-1-1 1 0,0-1 0 16,-1 1-1-16,0-3 1 0,1 3 0 0,0 0 0 15,-1-3-1-15,-2 2 1 16,2-1-1-16,-2 0 1 0,3 2-1 0,-1-3 0 16,-2-1 0-16,2 0 1 0,1 1-1 15,-2 0 1-15,1 0-1 0,1-1 1 16,-1 1 0-16,1 1 0 0,-2-1-1 16,1 0 1-16,-2 0 0 0,2-1 0 15,-1 2-1-15,-1-1 1 0,2 0-1 16,-1 2 0-16,1-1 1 0,1 0-1 15,-1 1 1-15,0 1 0 0,1-1 0 16,0 1 1-16,0 1-1 0,0-3 0 0,0 2 0 16,0-1-1-16,0-1 1 15,-2-1-1-15,1-2 0 0,0 1 0 0,-1 3 0 16,1-5 1-16,1 1-1 0,-3-1 0 16,3 2 1-16,-1-1-1 0,0-1 0 15,-1 1 0-15,0 0 1 0,-1 0-1 16,1 1 0-16,-1 0 1 0,1 0-1 15,-3 1 1-15,1 2 0 0,0-1 0 0,-1 1 0 16,1 0 0-16,1 1 0 0,-1 0-1 16,1-1 1-16,1 0 0 0,-1 1 0 15,1-1 0-15,-1 0 0 0,2 0 0 16,-2 0 1-16,-1-2 0 0,3 2 0 16,-2-3 0-16,3 2 0 0,-1 1 1 15,-1-1-1-15,-1 1 0 0,0-1 0 16,0 2 0-16,1-1 0 0,-1-3-1 15,1 4 0-15,-3-3 0 0,3 2 0 16,-2-2-1-16,3 2 1 0,-3-3 0 16,1 1 0-16,-1-1 0 0,4 0 0 15,-2-1 0-15,-1-2 0 0,-1 0 0 0,-1-1 1 16,3 0-1-16,-1 1 0 0,-3-3 0 16,1 2 0-16,0 0 0 0,4 4-1 15,-2-1 1-15,-3 1 0 0,2 0 0 16,-1 0-1-16,2 0 1 0,-2-2 0 15,-2-2-1-15,2 0 1 0,3 1-1 16,-2-1 1-16,0-1-1 0,-1 2 1 0,3 0-1 16,-3 0 1-16,1-1-1 0,-1 0 1 15,2 1 0-15,0 0 0 0,-1 0-1 16,0-2 1-16,0-1 0 0,0 1 0 16,-1-1-1-16,2-1 1 0,-2 0-1 15,0 1 0-15,0 1 1 0,1-2-1 16,0 2 0-16,0 1 0 0,-1-2 1 15,0 0-1-15,2 0 0 0,-2 0 0 16,1-1 0-16,-1 1 0 0,-3-4 0 16,5 2 0-16,-4-1 0 0,1 0 0 0,1-1 0 15,1 1 0-15,-1-1 0 0,2 1 1 16,-2-1-1-16,0 1 0 0,0-1 0 16,-2 1-1-16,2 1 0 0,-2-4-3 15,2 2-4-15,0 0-6 0,-1 1-6 16,1 1-9-16,0-1-13 0,-3 0-106 0,1 2-110 15,-1-2-267-15</inkml:trace>
  <inkml:trace contextRef="#ctx0" brushRef="#br0" timeOffset="239155.5621">15661 3188 501 0,'2'-1'105'15,"1"-2"-1"-15,0 1-91 0,2-1-7 16,1 0-3-16,4 1-2 0,1-1-5 0,0 0-12 16,3 1-89-16,-1 1-87 0,1 0-223 15</inkml:trace>
  <inkml:trace contextRef="#ctx0" brushRef="#br0" timeOffset="239550.9173">18369 3240 560 0,'2'0'121'0,"0"-1"1"0,1-2-97 16,3 1-11-16,3-1-6 0,1 0-11 15,4 1 16-15,-1-2-134 0,-3 0-107 16,-2-1-282-16</inkml:trace>
  <inkml:trace contextRef="#ctx0" brushRef="#br0" timeOffset="249298.0761">7285 5287 413 0,'-8'-4'109'0,"2"0"2"16,-4 1-36-16,3-1-44 0,1 3-9 16,2 2-6-16,2 0-6 0,2 2-7 15,0 2-7-15,3 1-109 0,-1-4-96 16,0-2-254-16</inkml:trace>
  <inkml:trace contextRef="#ctx0" brushRef="#br0" timeOffset="250675.9558">7417 5448 373 0,'-1'-2'98'0,"-2"0"3"16,3 2-47-16,-1-3-13 0,-1 3-9 16,-2-4-5-16,3 6-4 0,-1-2-4 0,1 0 0 15,-1 1-2-15,-1 3-1 0,-2-1-1 16,8 6-3-16,-8-3-1 0,1 1-2 15,-1 3-1-15,3 0-2 0,-2 2-1 16,4 0-1-16,-2-1-1 0,3 4-1 16,1-1 0-16,1-1 0 0,1-1-1 15,1-1 0-15,-3-2 0 0,4-1-1 16,1-1 0-16,2-3 1 0,0 0-1 0,-1-3 1 16,3-2 0-16,3-1 0 0,-5-6 0 15,-1-1 1-15,-3-9 0 0,3 2 1 16,0-3 1-16,-5-2 2 0,1-2 1 15,-3-2 2-15,0 2 1 0,1 3 0 16,-6 0 0-16,-1 0-1 0,1 3-2 16,-2 5-2-16,0 3-3 0,-1 4-7 15,-1 4-9-15,2 3-15 0,-2 6-114 16,-2 3-114-16,0 0-287 0</inkml:trace>
  <inkml:trace contextRef="#ctx0" brushRef="#br0" timeOffset="253522.3773">19632 5393 217 0,'-3'5'62'0,"2"-1"5"0,-1-2-6 16,0 0-30-16,0-2-4 0,1 0-1 15,1 1-1-15,1 0-3 0,-2-1-3 16,1 0-3-16,1 1-3 0,-1 2-1 16,1-2-2-16,-1-1-1 0,-1 0 0 15,2 1 0-15,-1-1 1 0,0 1 1 16,0-2 2-16,1 1 0 0,1-1 2 15,-1 0-1-15,-1-1 0 0,1 1-1 16,-1-1-2-16,3 1-1 0,-2-2-2 0,0 1-1 16,2-1-1-16,-1 1-1 0,0-2-1 15,1-1 1-15,-1 0-1 0,1-1 1 16,-1 0-1-16,2 0 0 0,0 0 0 16,0-2-1-16,0 2 0 0,1-1 0 15,-1 0 0-15,1-1-1 0,-2 0 1 16,2-1-1-16,-1 1 0 0,1 0 0 15,-2 2 0-15,2 1 0 0,-1 0-1 0,0 0 0 16,-2 2 0-16,1 0 0 16,-1 0 0-16,0 0 0 0,1-1-1 0,-1 2 0 15,2-2 1-15,-1 2-1 0,0-2 0 16,1 2 1-16,0-3-1 0,0 2 0 16,0 0 0-16,1-2 0 0,0 0 0 15,0 0 1-15,0 1-1 0,-2-1 0 16,1 1 0-16,1 0 0 0,-1 0 0 15,-2-1 0-15,-1 3 0 0,1-3 0 0,1 4 1 16,0-3-1-16,-1 2 0 0,1 0 0 16,-1 2 0-16,0-2 0 15,2 1 0-15,-3-2 0 0,2 1 0 0,-1-1 0 16,2 0 0-16,-2-2 0 0,2 1 1 16,0 0-1-16,-1 1 0 0,1-2 0 15,-1 0 0-15,-1 1 0 0,2-1 0 16,-2 2 0-16,2-1 1 0,-2 0-1 0,1 1 0 15,-2-1-1-15,1 3-1 16,1 0-6-16,-3 1-8 0,1-3-56 0,-1 2-50 16,-1 1-91-16,1 1-206 0</inkml:trace>
  <inkml:trace contextRef="#ctx0" brushRef="#br0" timeOffset="255421.0905">19622 5456 273 0,'-1'1'75'16,"1"-1"5"-16,-1-1-36 0,1 1-7 15,0-1-3-15,0 1-3 0,1 0-4 16,0 0-5-16,-1 0-2 0,2 0-2 0,0-2 0 15,-1 1-2-15,-1-1 0 16,1 0-2-16,2 1 0 0,-2-1-1 0,-1-3-2 16,1 2-1-16,0 0-2 0,1-1-1 15,-1-2-1-15,0 1 0 0,1-1-2 16,1 0 0-16,-1 0-1 0,1 0 0 16,0-1-1-16,0 0 0 0,1 0-1 15,-2-1 0-15,0 2-1 0,1-1 1 16,-1 0-1-16,0-1 1 0,0 1-1 15,0 1 1-15,1-2-1 0,-2 0 0 16,0 0 1-16,1 0-1 0,0 2 1 16,-1-3 0-16,1 2-1 0,-1-1 1 15,1 1 0-15,-1 1 0 0,2-1-1 0,-1 1 1 16,1-3 0-16,-1 0 0 0,2-2 0 16,-2 2 0-16,2-1-1 0,0 0 1 15,-1 0 0-15,0 2-1 0,0 0 1 16,0 0-1-16,2 2 0 0,-3-4 1 15,2 0-1-15,0 0 1 0,-1-1-1 16,1 3 0-16,0-2 1 0,-2 0-1 16,2 0 1-16,-1 0-1 0,0 2 0 0,2-1 1 15,-3-3-1-15,2 1 0 0,-2-1 1 16,2-1-1-16,-1 1 0 0,-1-1 0 16,0-1 1-16,1 3-1 0,-1 0 0 15,1 0 0-15,-1 3 1 0,2 0-1 16,-3 1 0-16,2 0 1 0,0-1-1 15,0 0 0-15,-1 0 1 0,2 0-1 16,-2-2 0-16,2 1 1 0,-2 1-1 16,2-1 0-16,-1-2 1 0,0 3-1 15,1-2 0-15,0 0 1 0,-1-1-1 0,1 1 0 16,1 0 1-16,-2 1-1 0,0-4 0 16,1 2 0-16,-2 0 1 0,4-1-1 15,-3 2 0-15,1-1 1 0,1 0-1 16,2 1 0-16,-1-1 1 0,0 2-1 15,-1-1 0-15,1-1 0 0,0 0 0 16,-1 0 0-16,0 0 0 0,1 2 1 16,0-2-1-16,0 1 0 0,-2-2 1 0,2 2 0 15,-1-3-1-15,1 0 1 0,-1-1 0 16,0-1 0-16,-2-1 1 0,4 1-1 16,-1 0-1-16,0 1 1 0,-1-1 0 15,2 2 0-15,-1 1-1 0,3-1 1 16,-3 2-1-16,1 0 1 0,1 0-1 15,-2 0 1-15,-1 1-1 0,-1-1 1 16,0 0-1-16,0 2 1 0,2-2 0 16,0 0 0-16,-2-2 0 0,3 0 0 15,-1-1-1-15,3 1 1 0,-2 1 0 0,-1-1 0 16,-1 2 1-16,3 4-1 0,-4 0 0 16,1 2 0-16,-1-3 1 0,0 2-1 15,-1 0 0-15,0-1-1 0,0 2 1 16,2-1 0-16,-1 1-1 0,0 1 0 15,1-1 0-15,0-1 0 0,-2 1 0 16,0-3 0-16,0 2 0 0,2 1 1 16,0 0-1-16,-1-1 0 0,1 2 0 15,1-1 0-15,0 4 0 0,0-4 1 0,-1-1-1 16,1 1 0-16,0 3 1 0,2-3-1 16,-2 1 0-16,1-1 1 0,-1 0-1 15,0 3 0-15,-1-2 0 0,0-1 1 16,-1 1-1-16,1 4 0 0,0 0 0 15,-2-3 1-15,1 0-1 0,1 0 0 16,0 1 1-16,0-2-1 0,-2-5 0 16,3 5 1-16,1 1-1 0,0-5 0 15,-1 5 1-15,0-1-1 0,0 1 1 16,-1 0-1-16,0 0 0 0,0 2 1 0,0 2-1 16,0-4 0-16,1 3 0 0,-2-4 1 15,2 2-1-15,0-1 0 0,1-1 0 16,0 3 0-16,2 1 0 0,-2-5 0 15,1 5 1-15,0-1-1 0,0 0 0 16,-1 0 0-16,-2-1 0 0,1 1 1 0,-1 1-1 16,1 0 0-16,-1 1 0 0,1 1 0 15,-1-1 0-15,1 1 1 0,0 1-1 16,2 0 0-16,0 2 0 0,0-2 0 16,-2-1 0-16,1 1 0 0,2 0 0 15,-1 0 0-15,1-1 0 0,-1-1 0 16,0 1 0-16,0 0 0 0,1 1 0 15,-2-1 0-15,-1-1 1 0,-1-1-2 16,1 3 1-16,-1-2 0 0,0 0 0 16,-1 2 0-16,1-1 0 0,0 3 0 15,-2 0 0-15,2 1 0 0,-1 3 0 0,-1-3 0 16,0 1 0-16,1 0 0 0,-2-1 0 16,2 1 0-16,-1 1 0 0,1-2 0 15,1 2 0-15,-1-3 0 0,-1 1 0 16,3 0 0-16,1 0 0 0,0-4 0 15,-1 2 1-15,3 1-1 0,-1-1 0 16,0-1 0-16,-1 0 0 0,0 0 0 16,-1 2 0-16,-1 0 0 0,0-1 0 0,1 2 1 15,-2 0-1-15,0 0 0 0,-1 2 0 16,0-1 0-16,0 0 0 0,1 1 0 16,-1 0 0-16,-1-2 0 0,-1 3 0 15,0 0 1-15,2-1-1 0,-2 1 0 16,2-1 0-16,-2 2 0 0,1-3 1 15,2 2-1-15,0-3 0 0,-1 0-1 16,1-2 0-16,0 1-3 0,-1-3-3 16,1 2-4-16,-2-2-4 0,2 2-8 15,-1-1-32-15,-1 0-73 0,0-2-93 16,0 2-220-16</inkml:trace>
  <inkml:trace contextRef="#ctx0" brushRef="#br0" timeOffset="256450.1865">13031 4760 452 0,'-1'-4'115'16,"1"2"4"-16,0-2-52 0,-2 2-30 15,2 2-12-15,0-3-6 0,2 3-6 16,0 0-4-16,-1 0-4 0,0 0-2 16,4 0-1-16,-2 0 0 0,2 0-1 15,0 0 0-15,-1 2-1 0,5-1-3 16,1-1-6-16,0 1-4 0,2-1-112 0,3-1-102 16,0 0-265-16</inkml:trace>
  <inkml:trace contextRef="#ctx0" brushRef="#br0" timeOffset="256604.7713">13628 4826 495 0,'16'6'108'16,"-2"-2"1"-16,2 2-89 16,-1-1-7-16,2-1-4 0,1-2-5 0,2 2-8 15,-1-1-13-15,0 0-21 0,-1-3-34 16,3-1-37-16,0-2-74 0,-3 1-151 15</inkml:trace>
  <inkml:trace contextRef="#ctx0" brushRef="#br0" timeOffset="256734.4413">14234 4809 332 0,'22'0'73'15,"-3"-1"-1"-15,2-2-58 0,2-3-43 0,1-1-42 16,-4 0-56-16,1-3-136 0</inkml:trace>
  <inkml:trace contextRef="#ctx0" brushRef="#br0" timeOffset="256889.0112">14997 4736 324 0,'33'0'75'16,"-4"0"0"-16,-1-5-42 0,2 3-23 15,-2-4-5-15,1 0-1 0,3 0-10 16,-1 0-26-16,2-1-43 0,2-1-60 16,2 2-142-16</inkml:trace>
  <inkml:trace contextRef="#ctx0" brushRef="#br0" timeOffset="257420.3118">18904 4617 323 0,'16'3'88'0,"0"1"3"0,-1 0-32 16,-2-2-29-16,2 2-8 0,1-2-5 16,-3 1-6-16,3-1-8 0,1 1-17 15,-2-3-34-15,1 1-44 0,1-1-71 16,-2 0-163-16</inkml:trace>
  <inkml:trace contextRef="#ctx0" brushRef="#br0" timeOffset="258721.8392">20786 4188 270 0,'1'-2'84'0,"0"-2"8"0,-1 1-23 15,1 1-13-15,1 0-6 0,-1-1-7 16,0 2-7-16,0 0-8 0,1-1-6 15,0 2-5-15,-1-1-3 16,0 1-3-16,2 0-2 0,-2 1-1 0,2 1-1 16,0 0-1-16,0 3-1 0,0 0 0 15,1 1-2-15,0 1 0 0,-1 1-1 16,1 2-1-16,-3-3 0 0,3 1 0 16,-3 0 0-16,2 0-1 0,0 0 1 15,0 2-1-15,-1-3 1 0,1 3-1 0,-1-1 1 16,1 0-1-16,0 1 0 0,0-2 0 15,0 2 0-15,1 0 1 0,0 1-1 16,-1-1 0-16,2 2 0 0,-2-2 0 16,-1 2 0-16,2 0 0 0,-2 1 1 15,1-1-1-15,-3 3 0 0,1-1 1 16,-1 1 0-16,1 0 0 0,-1-2 0 0,0 2 0 16,1 0 0-16,1-2 0 0,-1-1 0 15,0 1 0-15,0-1 0 0,2 0-1 16,-2 0 1-16,0-1 0 0,2 0 1 15,-1 0-1-15,1-1 1 0,-1-3 0 16,0 2 1-16,1-2 0 0,-1 2 0 16,1-2 1-16,2 2-1 0,-2-2-1 15,2-1 0-15,0 1 0 0,0-3-1 16,-1 0 0-16,-1-1 0 0,0-1-1 16,-1-1 0-16,1 0-3 0,-1 1-5 15,1-2-6-15,-2-2-14 0,0 2-100 0,-1-1-101 16,-2 0-253-16</inkml:trace>
  <inkml:trace contextRef="#ctx0" brushRef="#br0" timeOffset="259311.3632">20957 4747 414 0,'3'-2'117'0,"-1"0"4"16,-1-1-9-16,1 0-68 0,-1-1-13 16,0 2-4-16,1-2-2 0,0 0-5 15,-1 2-2-15,0-1-1 0,0 2-1 16,1 0-2-16,-4 0-2 0,2 1-2 16,2 0-1-16,-4 0-1 0,2 0-3 15,-1 2 0-15,1 1-2 0,4 0-1 16,-4 1-1-16,1 0 1 0,0-1-2 0,3 1 1 15,0-3-1-15,-1 0 1 0,0-1-1 16,2 2 1-16,2-2-1 0,-3-2 1 16,1 1-1-16,1 0 1 0,-1 0 0 15,-2-3-1-15,0 0 1 0,-3 1 0 16,0-2-1-16,-2-1 1 0,-4 0 0 16,-1-1 0-16,-2 3 0 0,0 0 0 0,-4 1-1 15,0 3 1-15,-2 3 0 0,3 3 0 16,1 1 0-16,0 1 0 0,2 0 1 15,4 2-1-15,3-1 1 0,1-2-1 16,3-1 0-16,3 0 0 0,2 0-1 16,2-2 1-16,1-1-1 0,2-1 0 15,2-2 1-15,4 0-1 0,-2-4 1 16,-1-1 0-16,0 0-1 0,-2 1 1 16,-3-3 0-16,-1 3 0 0,-7-5 1 15,2 4 0-15,-4 0 0 0,-7-3 0 16,1 2 0-16,-5 2 0 0,-3 1-1 15,0 1 1-15,-5 2-1 0,1 2 0 0,2 6 0 16,1-2 0-16,3 0 0 0,1-1 0 16,6 2-1-16,3 2 1 0,2-3 0 15,3 0-6-15,2 0-13 0,5 0-14 16,2-1-123-16,-2-5-126 0,4-2-316 16</inkml:trace>
  <inkml:trace contextRef="#ctx0" brushRef="#br0" timeOffset="266525.1685">12978 4842 315 0,'-1'3'86'0,"2"-2"6"0,-3 0-41 16,-1 1-8-16,2 1-2 0,-2 1-5 0,1-3-4 15,0 0-6-15,0 0-4 0,6 3-1 16,-5-3-2-16,1 0 1 0,0-2-2 15,0 1 0-15,0-1-1 0,-1 1-2 16,-2-4-2-16,3 2-3 0,0 1-1 16,0-2-3-16,-1-1-1 0,1 2 0 15,1 0 0-15,-2-2 0 0,1 1-2 0,-1 0 1 16,2-1-1-16,0-1 0 0,0 0 0 16,3-5-1-16,-2 3 1 0,2-1-1 15,1-2 1-15,-1 1 0 0,1-2 0 16,-2 3 0-16,0 3 1 0,2-1 1 15,0-1-1-15,-3 3 0 0,2-4 0 16,-2 3 0-16,1-1 0 0,-1-2-1 16,0-2 0-16,2 1 0 0,-1-1-1 15,2 3 0-15,-1-1-1 0,-1-1 0 16,4 4 0-16,-3-1 0 0,2 1-1 16,-1 0 1-16,0 1-1 0,0 0 0 0,1 0 1 15,-1-2-1-15,1 0 1 0,-1-1-1 16,0 0 0-16,0 0 1 0,-1-1-1 15,3 2 1-15,-3-1-1 0,1 1 0 16,0 0 1-16,1-2-1 0,2 3 0 16,-1-3 1-16,0 2-1 0,1-3 0 15,-1 2 0-15,-1-2 0 0,0 3 1 16,-1-4-1-16,0 3 0 0,-1-2 0 0,1 3 0 16,-2-2 0-16,2 0 0 0,-1 3 1 15,2 1-1-15,0-1 0 0,0-1 0 16,1 1 0-16,-1 1 0 0,0-2 0 15,-1-4 1-15,1 3-1 0,-3-2-1 16,2 1 1-16,0-2 1 16,0 0-1-16,0 0 0 0,0 2 0 0,-3-2 0 15,3 1 0-15,-1-1 1 0,1 1-1 16,1-1 0-16,-1 0 0 0,1 0 0 16,1 2 0-16,1-1 0 0,-1 2 0 0,0-1 0 15,2 2 0-15,-2 0 0 0,1-2 0 16,0-2 0-16,1 0 0 0,1 0 0 15,-1 0 0-15,1 1 0 0,0-1 0 16,1 2 0-16,-1 1 0 0,-2 1 0 16,1 0 0-16,-2 1 0 0,1-1 0 15,-1 1 0-15,-1-1 0 0,2-2 0 0,-1 3 0 16,-2-2 0-16,1 0 0 0,1 2 0 16,-1-2 0-16,1-1 0 0,-1 2 0 15,0-1 0-15,-1-1 0 0,1 3 0 16,-1-2 0-16,0 0 0 0,-1 1 0 15,1 1 0-15,-1-3 0 0,0 5 0 16,1-3 0-16,0 3 0 0,-2-1 0 16,2 1 0-16,0-1 0 0,0-1 0 15,-1 3-1-15,-1-1 1 0,3-2 0 16,-1 3 0-16,0 0 0 0,0 2 0 16,0-3 0-16,2-1 0 0,1 2 0 0,-2-2 0 15,0 1 0-15,0-1 0 0,1 0 0 16,0 3 0-16,-1 1 0 0,-1-4 0 15,1 3 0-15,1 0 0 0,-1 1 0 16,2-4 0-16,0 1 0 0,1 0 0 16,0 2 0-16,2-2 0 0,-1 0 0 15,0 2 0-15,0-2 1 0,-2 2-1 16,1-2 0-16,-3 1 0 0,2 0 0 0,-2 0 0 16,0 1 1-16,0 1-1 0,0 0 0 15,-2 3 0-15,-1-2 0 0,1 1 0 16,0 3 1-16,-2-2-1 0,-1 0 1 15,2 0 0-15,-1-1-1 0,3 2 1 16,-1-3-1-16,0 1 0 0,0 3 1 16,1-3-1-16,1 1 0 0,-1 1 0 15,0 1 0-15,-1 0 1 0,2-2-1 16,-4 0 0-16,5 1 0 0,-5-3 0 0,2 2 0 16,1-1 0-16,0 1-1 0,2 1 1 15,-1-2 0-15,-2 0 0 0,4 5 0 16,-2-5 0-16,-1 2 0 0,0 0 0 15,0-1 0-15,1 4 1 0,2-1-1 16,-2-3 0-16,0 2 0 0,0 1 0 16,0-3 0-16,-1 2 0 0,0-2 1 15,1 4-1-15,-1-4 0 0,1 2 0 0,0 0 0 16,-2 0 0-16,1-1 0 16,-2-1 0-16,0 0 0 0,2 0 0 0,-2 2 0 15,-1-2 0-15,1 0 0 0,1 2 0 16,0 0 1-16,-2 1-1 0,1-1 0 15,-2 0 0-15,2 1 0 0,0-1 0 16,-2 0 0-16,2-1 0 0,-1 1 0 16,-1-2 1-16,2 1-1 0,-2 0 0 15,1-2 0-15,0 1 0 0,-1-1 0 16,1 2 0-16,2-1 0 0,-3 2 0 16,2 3 0-16,0-1 0 0,2 2 1 15,-1-1-1-15,0 0 0 0,0 0 0 0,3-2 0 16,-4-1 0-16,1 1 0 0,1 0 0 15,-1 0 0-15,-1 1 0 0,0 0 0 16,-1 3 0-16,3-3 0 0,0 4 1 16,0-1-1-16,0 1 0 0,0 0 0 15,-1-1 0-15,3 1 0 0,-2 0 0 16,-1-3 0-16,1 1 0 0,-1 1 0 0,1-2 0 16,1 2 0-16,-1-3 0 0,1 1 0 15,-1 2 0-15,2-1 0 0,-2-1 0 16,-1-1 0-16,0-1 0 0,2 2 0 15,0 0 0-15,-4-3 0 0,2 1 0 16,0 2 0-16,2 0 0 0,-3 1 0 16,0-2 0-16,-2 2 0 0,1 2 0 15,1 0 0-15,-2-2 1 0,0 3-1 16,2-3 0-16,-1 2 0 0,2-2 0 16,-2 1 0-16,2-4 0 0,-1 2 0 15,0 0 0-15,-2-2 0 0,2 1 0 0,-1 2 0 16,0-2 0-16,-2 2 1 0,2 2-1 15,-1 0 0-15,0 1 0 0,2 0 0 16,-1-1 0-16,2 3 0 0,-2-4 0 16,2 2 0-16,0 1 0 0,-2 1 0 15,1 0 0-15,-1 4 0 0,2-4 0 16,0 3 0-16,-1-2 0 0,1 1 0 16,1-4 0-16,0 3 0 0,0-3 0 0,-1 1 0 15,3-1 0-15,-2-1 0 0,1-3 0 16,0 2 0-16,0-1 0 0,1 1 0 15,-1-3 0-15,-2 0 0 0,0 2 0 16,-1-1 0-16,-1 1 0 0,0-2 0 16,-1 1 1-16,1-1-1 0,0 0 0 15,-1 1 0-15,2-2 0 0,0 1 0 16,0 1 0-16,-2-2 0 0,0 0 0 16,4 1 0-16,-2-1 0 0,0 2 0 15,-2-2 0-15,1 1 0 0,1 0 0 16,-1-2 0-16,-1 0 0 0,-1 1 0 0,-1 2 0 15,3 0 0-15,0 1 0 0,1-1 0 16,-2 2 0-16,2 0 0 0,-2-1 0 16,3-1 0-16,-3 0 0 0,0-1 0 15,0 1 0-15,0 0 0 0,2 0 0 16,-1 0 0-16,0 2 0 0,1-1 0 16,0 1 0-16,-1-1 0 0,-1 1 1 0,2-2-1 15,-2 1 0-15,0-1 0 0,-1 0 0 16,3-2 0-16,-2 0 0 0,3 0 0 15,-3 0-1-15,1 1-3 0,-1 1-6 16,1-1-5-16,-1 2-8 0,1-4 36 16,-2 1-161-16,4-5-121 0,0-5-311 15</inkml:trace>
  <inkml:trace contextRef="#ctx0" brushRef="#br0" timeOffset="288579.2007">14697 5702 419 0,'11'-12'81'0,"1"2"-81"0,0 0-152 15,0 6-195-15</inkml:trace>
  <inkml:trace contextRef="#ctx0" brushRef="#br0" timeOffset="288906.9482">17333 5565 466 0,'-9'-5'101'0,"1"-2"1"0,4 2-83 16,3 3-6-16,2 1-9 0,4 2-11 16,2 2-94-16,0-1-85 0,0 6-224 15</inkml:trace>
  <inkml:trace contextRef="#ctx0" brushRef="#br0" timeOffset="305437.3215">6215 11199 231 0,'-24'-2'67'0,"7"0"7"0,2-2-28 15,5 3-1-15,3-1-2 0,1 0-1 16,2 1-5-16,3 0-5 0,3-1-6 16,3 1-3-16,4 1-3 0,3-2-4 0,4 2-4 15,3 0 0-15,6 0-2 0,3 3-1 16,0 0-1-16,4 0-1 0,2 1-2 16,2 0 0-16,1-1-1 0,-2 1-1 15,3-3-1-15,6 2 0 0,2-2 1 16,-1-1 0-16,9 4 0 0,0-3 1 15,8 0 1-15,1 0 0 0,-1-2 1 16,4 0 0-16,4 0 1 0,1-1-2 16,3 1 1-16,2-1-2 0,1-3 0 0,1 2 0 15,1 0-1-15,0-1 0 0,0-1 0 16,-1 0 0-16,-1 2 0 0,0-2 0 16,0 2 1-16,-2 0-1 0,-1 0 0 15,-2 1 0-15,-2 0 0 0,-3 1 0 16,-3 1-1-16,-5-2 0 0,-3 2-1 15,-3-1 0-15,-4 1 0 0,-6-2 0 16,-7 1 0-16,1 4-1 0,-4 0 1 16,-2 0-1-16,-7-1 0 0,-3 1-1 15,1 0-5-15,-5 1-9 0,-1 1-6 0,-8-4-107 16,-5 3-103-16,-6 1-259 16</inkml:trace>
  <inkml:trace contextRef="#ctx0" brushRef="#br0" timeOffset="313284.5966">7221 12399 344 0,'6'-13'90'0,"-2"-4"2"0,-2 3-25 16,-1-5-41-16,-2 6-9 0,0 0-3 0,-2-2-3 15,-1 0-1-15,-1 0 0 0,-4 0 1 16,-2 1 1-16,-2-1 0 0,-3-3 1 15,-3 4-1-15,-3 2-1 0,-2-2-1 16,-1 5-2-16,-2 3-2 0,-3-1-1 16,-3 6-3-16,-5 2 0 0,-2 3-1 0,-5 3 0 15,-8 2-1-15,-3 2 0 0,0 5 0 16,-3 6 0-16,0 0 0 0,4 4 0 16,-1 4 1-16,2 3-1 0,5 7 1 15,2 1 2-15,6 3 0 0,4 2 3 16,3 0 0-16,8 0 3 0,9-1 1 15,9-3 0-15,7-2 0 0,7-2-2 16,9-2 0-16,9 1-2 0,10 0-1 0,5 0-2 16,6-4 0-16,9-2-1 0,6-7 0 15,7 1-1-15,6-8 1 0,1-6-1 16,5-7 0-16,-1-9 0 0,2-9 0 16,1-4 0-16,-7-8 0 15,1-6 0-15,-5-5-1 0,-8-2 1 0,-4-1-1 16,-9-3 1-16,-12-1 0 0,-12-5 0 15,-15-5 0-15,-12-1 0 0,-14-1 0 16,-16 4 0-16,-15 7-3 0,-14 6-4 16,-11 14-8-16,-15 15-11 0,-14 11-104 0,-10 13-103 15,-9 10-260-15</inkml:trace>
  <inkml:trace contextRef="#ctx0" brushRef="#br0" timeOffset="314158.1074">13540 12454 387 0,'-10'-41'99'0,"-8"1"2"0,-8 9-46 15,-12 4-27-15,-3 13-8 16,-11 4-8-16,-6 7-7 0,-10 8-2 16,-3 5-2-16,-5 4-1 0,0 4 0 15,-1 3 2-15,1 5 2 0,9 4 4 16,3 6 2-16,4 2 2 0,9 5 3 0,5 2 1 15,8 4-1-15,9 2-2 0,8-2-3 16,6 1-2-16,13 1-2 0,12 3-1 16,13-5-2-16,10-7 0 0,14-2-1 15,5-7 0-15,13-8 0 0,9-7 0 16,3-17-1-16,7-10 0 0,2-8 0 0,2-10 0 16,2-8 0-16,-5-8 0 0,0-9-1 15,-9-3 1-15,-12-1-1 0,-12-7 1 16,-15-4-1-16,-14-4 0 0,-15-1 1 15,-23 6-1-15,-16-2 1 0,-19 9-1 16,-14 14-3-16,-18 16-3 0,-14 15-10 16,-21 15 2-16,-6 13-109 0,-18 19-99 15,-15 21-252-15</inkml:trace>
  <inkml:trace contextRef="#ctx0" brushRef="#br0" timeOffset="347266.0179">19808 16153 388 0,'0'-2'83'16,"1"0"2"-16,-2-3-69 0,0 3-2 15,0 0 1-15,1-3 3 0,-1 1 4 16,1-1 3-16,0 1 0 0,0 1 0 16,0-3 0-16,0 1 0 0,0 1-1 15,0 2-2-15,0-5-2 0,0 6-3 16,-2-2-1-16,1-1-2 0,1 1-2 0,-1 0-2 16,0-1-2-16,-2 7-1 0,0-1 0 15,0 4-2-15,-2 3 0 0,0 1 0 16,-1 3 0-16,-1 4-1 0,1-3 1 15,1 0 0-15,1 2-1 16,2 1-1-16,3-2-1 0,3 0 0 0,2-2 0 16,0 0-1-16,2-2 0 0,1-4 0 15,0-3 0-15,-1-3 0 0,-1-2 0 16,2-4 0-16,0-1 1 0,-1-8-1 16,-2 2 1-16,0-2-1 0,-2 1 1 0,-1-1 2 15,-5 1 0-15,0 1 0 0,-2 2 0 16,-1 0 0-16,-1 1-1 0,0 2-4 15,0 2-7-15,1 2-13 0,-2 0-13 16,-1 3-110-16,3 3-116 0,1 0-279 16</inkml:trace>
  <inkml:trace contextRef="#ctx0" brushRef="#br0" timeOffset="349432.2968">19819 15904 476 0,'-2'0'103'0,"-3"-2"1"0,0 2-80 16,-1 0-9-16,1 1-4 0,-1-1 0 15,-1 0 1-15,0 1 2 0,2-1 1 16,-1-1 0-16,1 0 1 0,1-2-1 16,-1 2 0-16,1-2-2 0,2-2-1 0,-1-3-2 15,2 0-2-15,0-4-1 0,2-1-2 16,0-3-2-16,2-3 0 0,-1-3 0 15,2-2-1-15,-1-1 1 0,1-2-1 16,0-4 1-16,-3 1 0 0,-2-6 0 16,-3 0-1-16,-1 0 0 0,-1-3 0 15,-3-2-1-15,1-1 0 0,-1 1 0 16,3 0 0-16,0 2-1 0,1-1 0 16,0-3 0-16,-1-2 1 0,-1-3-1 15,-2-4 0-15,-1 0 0 0,3-2 0 16,-4-1 1-16,1-2-1 0,-2 1 0 0,1 1 0 15,-4 1 0-15,-3-1 0 0,-5-2 1 16,-3 1-1-16,-5 1 0 0,1-3 0 16,-1 6 0-16,-2-1 1 0,4 2-1 15,0-2 0-15,-1-5 0 0,2 2 1 16,-1 0-1-16,0-4 0 0,1 0 0 0,-4-2 0 16,1 5 0-16,-1 2 1 15,-2-2-1-15,-4 0 0 0,-3-1 0 0,-4-1 0 16,3-1 0-16,-7 0 1 0,2 0-1 15,2 2 2-15,-1 0 1 0,-3-3 1 16,-2-2 1-16,-2 2 0 0,1 0 1 16,-4-2 0-16,1-3 0 0,0 4-1 15,0-1-1-15,4 1 0 0,0-4 0 16,-1-2 0-16,-2 3 0 0,-2 2 0 16,0-2-1-16,3 0 1 0,-6 0-2 15,1-1 0-15,1 2 0 0,-2-2-1 0,2 0 0 16,-4-4 0-16,0 4-1 0,1-2 0 15,-3 1 1-15,-1-2-1 16,2 2 0-16,1 1 0 0,-1 0 0 0,-5-2 1 16,3 2-1-16,-1 5 0 0,-4-5 1 15,2 0 0-15,-2 0 0 0,-1 1 0 16,0-3 0-16,-2 3 1 0,0-3 0 16,0 4 1-16,-3-1 0 0,-1 0 1 0,-1 0 1 15,-2 3 0-15,0-1 1 16,-2 3 0-16,1 8 1 0,-1-3 1 0,-6-2-1 15,0 2 0-15,2 1 0 0,-2-1-1 16,-1 2-1-16,-2-3 0 0,-4 2-1 16,1 3 0-16,0 2-1 0,1 2 1 15,-4 1-1-15,-1-2-1 0,-2 0 0 16,0 4 0-16,0 0-1 0,0 3 0 16,-6 0 0-16,0 3 0 0,0 4-1 0,1 2 0 15,0 4 1-15,-7-2-1 16,2-2 0-16,1 7 1 0,-1-1-1 0,-4 0 0 15,-1-1 0-15,-3-2 0 0,5-1 0 16,-2 3 0-16,-1-2 0 0,1-4 1 16,5 0-1-16,1 2 0 0,1-1 0 15,4 1 0-15,2-4 0 0,3 1 0 16,5-2 0-16,4 1 0 0,-1-9 1 16,6 1 0-16,2-4 0 0,2-2 1 15,5 0 1-15,3-2-1 0,2-2 1 0,7 2-1 16,3 3-1-16,5-5 1 0,6-2-2 15,4-2 1-15,-1-5-1 0,5-1 1 16,2-3-1-16,6-2 0 0,-1-2 0 16,4 2 0-16,4-2 0 0,5-1-1 15,4 0 1-15,6 2 0 0,3-1 0 16,0 2 0-16,3-4 0 0,0-1 0 16,3 1 0-16,2 0 0 15,1-2 0-15,2 3 0 0,0 0-1 0,3 3 1 0,3-1 0 16,3 2 0-16,2 1 0 0,5 1 0 15,8-2 0-15,4 4 0 0,7 4 0 16,5 0 0-16,2 2 0 0,4-1-1 16,1-1 1-16,-1 3 0 0,8-2 0 15,5 4 0-15,-2 2 0 0,7 4 0 16,1 1 0-16,0 0 0 0,0-1 0 0,0 3 0 16,-3 0 0-16,3 3 0 0,-3-1 0 15,-2 6-1-15,1 4 1 0,-2 3 0 16,-5 4 0-16,-5 1 1 0,-7 3-1 15,-5 4 0-15,-2-2-1 0,-6 4-3 16,-5 1-7-16,-5 4-7 0,-5-1-9 16,-1 0-5-16,-5 0-9 0,-6 1-14 15,-4-4-4-15,-2 1-97 0,-4-4-102 16,-6-5-247-16</inkml:trace>
  <inkml:trace contextRef="#ctx0" brushRef="#br0" timeOffset="349726.8066">11974 4849 486 0,'-18'-2'117'16,"0"-2"4"-16,2 1-67 0,3-1-17 16,0 2-8-16,4 0-3 0,4 1-4 15,4 2-5-15,5 1-5 0,3-2-4 16,2 0-3-16,10 2-2 0,0-2-1 16,5 0 1-16,5-1 1 0,0 0-1 0,4-1 0 15,5 1 0-15,3-3 0 0,5 1-1 16,2-1 0-16,1 0-1 0,3 2 0 15,0-1 1-15,1 1-1 0,-5 1 2 16,-5 0 0-16,-5 1 1 0,-3 3 1 16,-3 0 2-16,-6 4 1 0,-9 3 1 15,-6 1 1-15,-5 5 2 0,-6 0-1 16,-10 6-1-16,-3 1 0 0,-7 10-3 16,-9 5 0-16,-4 3-5 0,-5 4-7 0,-3 4-12 15,1 4-17-15,-3 3-84 0,3-7-37 16,-1-4-106-16,8 1-223 0</inkml:trace>
  <inkml:trace contextRef="#ctx0" brushRef="#br0" timeOffset="359433.9201">16823 17395 529 0,'-10'0'134'0,"0"0"7"0,-1 1-60 0,3-1-30 16,-1-1-7-16,1 0-5 0,2 2-4 15,1-2-1-15,1-2-5 0,2 2-3 16,-1 0-4-16,3 1-2 0,-1-1-4 16,2 0-2-16,0 1-2 0,2 0-1 15,0 0-2-15,2 0 0 0,0-2 1 16,1 1-1-16,2 1 0 0,-1-1-2 0,-1 0-1 15,2-1-2-15,-6 5-2 0,4-4-1 16,-2 1-1-16,0 0-1 0,-1-2-5 16,0 2-9-16,0-1-15 0,2-1-14 15,-1 2-12-15,1 0-15 0,1-1-114 16,-1-1-123-16,0 0-279 0</inkml:trace>
  <inkml:trace contextRef="#ctx0" brushRef="#br0" timeOffset="359859.3408">17048 17340 604 0,'-1'-1'143'0,"0"0"3"0,-1-1-95 0,4 0-13 16,2 1-6-16,-1-2-3 0,1 0-4 16,2 0-3-16,-1-1-1 0,4 1 1 0,-2-2-2 15,0-1 0-15,2 1-1 16,1 1-3-16,0 0-3 0,-1 3-2 0,0 4-3 15,-2 0-2-15,1 3-1 0,-1 3-2 16,0 1 0-16,1 1-1 0,-3 0-1 16,-1 1 0-16,1 0-1 0,0 1 1 15,-2 0-1-15,-2 2-1 0,0 0 0 16,-1 0-2-16,0 0-4 0,0 1-5 16,-1-2-8-16,0 0-6 0,-1-2-9 15,1 0-7-15,0-3-7 0,0 2-6 16,0-5-7-16,-2 1-99 0,2-4-106 15,-3 1-253-15</inkml:trace>
  <inkml:trace contextRef="#ctx0" brushRef="#br0" timeOffset="360104.7841">17095 17388 543 0,'-5'-1'132'0,"0"1"6"16,0 1-71-16,2 0-27 0,-2 4-9 16,0 2-5-16,1 3-3 0,2 4-6 15,-1 1-4-15,2 7-4 0,-1 2-4 16,2-1-2-16,0 3-7 0,3-1-9 16,-1 0-13-16,-2-3-124 0,2-5-123 15,2 3-307-15</inkml:trace>
  <inkml:trace contextRef="#ctx0" brushRef="#br0" timeOffset="360998.6041">22422 17329 595 0,'-3'-4'149'16,"0"1"7"-16,-1-1-79 0,2 0-23 15,1 2-10-15,-2-1-6 0,2 2-6 16,1-1-9-16,0-1-6 0,1 0-5 16,3 0-3-16,1-1-2 0,1 1-2 15,4-1-1-15,2 2 0 0,0 0 0 16,2 2-1-16,0 0-1 0,0 3 0 15,-1-1 0-15,0 2-1 0,-4 1 0 0,0-1 0 16,-2 2-1-16,-3 0 1 0,-1-1-1 16,-1 2 0-16,-2 0 0 0,0 3 1 15,-1 0-1-15,-2 0 1 0,1 1-1 16,-2-1-1-16,2 2-2 0,-1-1-3 16,0 1-6-16,-1 0-4 0,3 1-6 15,-2 1-4-15,1 2-7 0,-1 0-4 16,1-2-5-16,1-1-1 0,-1 1-3 15,1-2 1-15,0-2-107 0,1-3-101 16,-1-2-254-16</inkml:trace>
  <inkml:trace contextRef="#ctx0" brushRef="#br0" timeOffset="361292.5676">22427 17328 495 0,'-1'1'132'15,"-2"0"6"-15,-1 3-24 0,1 0-71 16,1 4-10-16,-1 1-6 0,1 2-3 15,-1 1-5-15,1 5-5 0,1 3-5 0,1-1-2 16,-3 6-3-16,2 1-4 0,0 0-13 16,1 0-13-16,0-4-126 0,0-1-124 15,-2 0-315-15</inkml:trace>
  <inkml:trace contextRef="#ctx0" brushRef="#br0" timeOffset="371859.0578">22421 17018 329 0,'0'5'86'0,"-1"0"3"16,0-2-22-16,-1 2-39 0,-1-4-9 0,3 3-3 15,-2 1 0-15,4-4 0 0,-4 0-2 16,1 2-1-16,1-1 0 0,0-2 1 15,0 0 0-15,0 0-1 0,-1 2 0 16,1-1-1-16,0-4-2 0,0 2-2 16,0-1-2-16,0-3-1 0,0 0-2 15,0-5-1-15,1-1 0 0,0 0-1 16,1-2 0-16,-2-2 1 0,0 1-1 16,1 0 0-16,-1-2 0 0,1 2 0 15,0 0 0-15,1-2 0 0,0-1 0 0,0 1-1 16,2-3 0-16,0-2 1 0,-1-1-1 15,1 0 0-15,1-1 0 0,-1 2 1 16,-2-3-1-16,2 3 0 0,-2 0 0 16,2 0 1-16,-2-1-1 0,1-1 0 15,-2 0 0-15,2-2 0 0,-1-1 0 16,-1 1-1-16,0-1 1 0,1 0-1 0,-1 2 1 16,0-2-1-16,2 3 1 15,-1-1-1-15,0 1 1 0,2 0 0 0,-1 0-1 16,1 1 1-16,-1 0 0 0,-1 0 0 15,1-1 0-15,-1 5 0 0,2-3 0 16,-2 2-1-16,1-1 0 0,-1-1 0 16,1-1-1-16,-1-1 0 0,1-4-1 15,-1-1 1-15,-1 2-1 0,1-3 1 16,1-1 0-16,1 5 0 0,0-2 0 16,0-3 1-16,1 3 1 0,3-2-1 15,-2 2 1-15,1 1 0 0,-1-1 0 0,0 2-1 16,1 1 1-16,-3 2-1 0,0 0 0 15,0-1 1-15,-2 0-2 0,1-1 1 16,-1 0 0-16,-1 1 1 0,-1-1-1 16,3 1 1-16,-2 1-1 0,0-3 1 15,2 5 0-15,-1 0 0 0,2-2 0 16,3-2 0-16,-3 0-1 0,1 2 1 16,0 0 0-16,1 0 0 0,-1 0 0 15,1 4 0-15,-2 2 0 0,-1-3 0 16,1 3 0-16,-3-3 0 0,-2-1 0 15,0-2 0-15,-2-1 0 0,1-3 0 0,-1 3 0 16,1-3 0-16,1 3 0 0,-1 0 0 16,2 2 0-16,0 0 0 0,3 1 0 15,-3 2 0-15,2-3 0 0,1-1 0 16,-2 0 0-16,3 0 0 0,-2 1 0 16,1-3 0-16,0-2 1 0,1 4 0 15,0-1 0-15,0 1 0 0,-2-5-1 0,0 1 1 16,1-1-1-16,-2 1 1 0,1-1-1 15,-1 2 0-15,1 0 0 0,0 2 1 16,2 1-1-16,-2 0 0 0,0-2 0 16,-1 1 1-16,1 0 0 0,1-2 0 15,-1 3 0-15,1-2 0 0,-1-1 1 16,0 1 0-16,1 3 0 0,-1-3 0 16,1-3 0-16,-2 1 1 0,0-2-1 15,0 1 0-15,1-1 1 0,-2-3-1 16,-2 5 1-16,2 1-1 0,2-1-1 15,-2 4 1-15,0-1-1 0,0 0-1 16,1 0 1-16,0 0 0 0,0 0-1 0,1 1 0 16,-1-3 0-16,1 2 1 0,1 1-1 15,-2-3 0-15,0-2 0 0,0-2 0 16,-1 0 1-16,2-1-1 0,-1 0 1 16,0-1 0-16,2 3 0 0,-1 1 0 15,0 0 0-15,3 1-1 0,0-2 1 16,1 1 0-16,0-1-1 0,2-2 1 0,-1 1-1 15,1 2 0-15,-2-5 1 0,0 3-1 16,-3-6 0-16,0 5 0 0,-2-2 1 16,0 0-1-16,-1 0 0 0,0 5 0 15,0 3 0-15,0 1 0 0,-1-1 1 16,1 1-1-16,-1 0 0 0,1 1 0 16,0-2 0-16,0 0 0 0,1 1 1 15,0 1-1-15,1 0 0 0,0 1 0 16,0-2 0-16,0 0 0 0,0 3 0 15,-1-4 1-15,2-1-1 0,-1 0 1 0,-1 1-1 16,1 0 1-16,1 2 0 0,-1-3-1 16,0 5 1-16,1-1 0 0,0 3 0 15,1-2 0-15,-2 3 0 0,2-1-1 16,0-1 1-16,1 1-1 0,1 2 0 16,-1-4 1-16,-1 4-1 0,3-1 0 15,-1 1 0-15,-1 0 0 0,0 1 0 16,1-3 1-16,-1 1-1 0,-1-1 0 0,3 1 0 15,-1 0 0-15,0-2 0 0,-1 0 0 16,0 0 0-16,0 2 0 0,-1 0 0 16,1 0 0-16,0 1 0 0,-1 0 1 15,1 2-1-15,0 1 0 0,-2 0 0 16,0-2 0-16,-1 0 0 0,-1 2 0 16,3-1 1-16,-3 2-1 0,2 0 0 15,-2-2 0-15,2 1 0 0,-1 0 0 16,2 0 0-16,-3 0 0 0,3 0 0 15,-1-1 0-15,1 1 0 0,0 1 0 0,-1-1 0 16,0 0 0-16,3 2 0 16,-4-3 0-16,3 0 0 0,-2-1 0 0,2 2 0 15,2 0 0-15,-2 0 0 0,-2-3 0 16,2 2 0-16,-1-1 0 0,-2-1 0 16,0 0 0-16,0 0 1 0,2-1-1 15,-2 4 0-15,2-1 0 0,1 2 0 0,-1 2 0 16,0 0 0-16,0 2 0 0,0-1 0 15,2 2-1-15,0-3 1 0,-1 1 0 16,3 0 0-16,-1-1 1 0,0 1-1 16,0-1 0-16,-1 3 0 0,2 0 0 15,-1-1 0-15,0 3 0 0,1-1 0 16,0 0 0-16,0 0 0 0,-2-1 0 16,1-1 0-16,1 2 0 0,-1 0 0 15,-1 1 0-15,1 2 0 0,0-1 0 0,0 1 0 16,0 1 0-16,2 1 0 15,-1-3 0-15,1 2 0 0,0-2 0 0,0 3 0 16,1-3 0-16,0 2-1 0,-1-1 1 16,-1 1 0-16,2-1 0 0,0 2 0 15,-1 0 0-15,-1 1 0 0,-1 0 0 16,1-1 0-16,-4 1 0 0,3 1 0 16,-3 0 0-16,0-1 0 0,2 1 0 15,-1 2 0-15,0-1 0 0,1-1 0 0,-1 3 0 16,0-2 0-16,1 1 0 15,-1 1 0-15,1-1 0 0,0 1 1 0,2 2 0 16,-1-1 0-16,0 2 0 0,2 1 1 16,-1 0 0-16,1 0 0 0,-2-2 0 15,4 1 1-15,-3-1-1 0,0 0 1 16,1-1-1-16,1 1 1 0,-1 0-1 16,0 2 0-16,1 2 1 0,0-1 0 15,1 0-1-15,-3 1 0 0,0-2 1 16,-1 0-1-16,2 0 1 0,-5-3-1 15,4 3-1-15,-2-1 1 0,0 4-1 0,-1-2 0 16,-1 0 0-16,-1 1 0 0,1 1 0 16,-2-1 0-16,1 1 0 0,-1 0 0 15,2 1 0-15,0-1 0 0,-2 0 1 16,2 0-1-16,-1-1 0 0,1 0 0 16,1 0-1-16,-1-2 1 0,-1 3 0 15,2 2 0-15,-1-5-1 0,-2 2 1 0,1-2 0 16,-1 0 1-16,1 0-1 15,-1 0 1-15,-1-1-1 0,1 2 0 0,0-1 1 16,-1 2-1-16,2 0-1 0,-2-2 1 16,-1 1 0-16,2 1-1 0,1 0 1 15,-2-1-1-15,2 1 1 0,-2-1-1 16,2-1 0-16,1 2 0 0,-1-1 0 16,0-1 1-16,-2 2-1 0,3 0 1 15,0 0-1-15,0 1 1 0,-2 1 0 16,0-1 1-16,0 1-1 0,1 1 0 15,-1 0 0-15,-2-1 0 0,1 0 0 16,0 4 0-16,0-1-1 0,0 0 1 16,-1-2-1-16,2 2 1 0,0-2-1 0,-2 1 1 15,1-3-1-15,1 2 0 0,-1 0 1 16,-1-1 0-16,0-1-1 0,0 0 1 16,0 1-1-16,-1 0 1 0,1-1-1 15,-2-2 1-15,1 2-1 0,1 0 1 16,-1 0-1-16,0-1 0 0,1 0 0 15,0 0 0-15,-2 1 1 0,2-2-1 0,-1 1 0 16,1 0 1-16,-1 1-1 0,1 0 0 16,-1-2 1-16,0 2-1 0,2 1 0 15,-1-1 1-15,0 0-1 0,1 0 0 16,-1-1 0-16,1 0 0 0,0-2 0 16,-1 1 1-16,0-2-1 0,-1 0 0 15,2-1 0-15,-1 2 0 0,0-1 0 16,0 1 0-16,2-1 0 0,-1 0 0 15,-1-1 0-15,1 0 0 0,-1 1 0 16,1-4 0-16,-1 1 0 0,0 0 0 0,2-2 0 16,-2 2 1-16,1-1-1 0,-1-1 0 15,0 1 1-15,1 1-1 0,-1 0 0 16,0 1 1-16,0-2-1 0,0-2 0 16,0 3 0-16,0-1 0 0,0-1 1 15,-1 1-1-15,2 0 0 0,-1 1 0 16,0-2 0-16,0 2 0 0,0 2 0 15,1-3 0-15,-1-1 0 0,1 2 0 16,-1-2 0-16,2 3 0 0,-2 0 0 0,1-1 0 16,0 2 0-16,2 1 1 0,-2 2-1 15,1-1 0-15,2 1 0 0,-2-1 0 16,1 3 0-16,-1-2 0 0,0 1 1 16,-1-3-1-16,0 2 0 0,-1-1 0 15,1 0 0-15,0-2 0 0,1 2 0 16,-2-2 0-16,1 2 0 0,0 0 0 15,2 1 0-15,-3 0 0 0,2 0 1 16,-1 1-1-16,0 0 1 0,1 1-1 16,-1 0 1-16,0 0 0 0,2-1 0 0,-2 1 0 15,1-1-1-15,1 1 1 0,-2-3 0 16,0 1-1-16,2 1 1 0,-3-2 0 16,1 1 0-16,-1-2 0 0,0 0 0 15,1 2 0-15,0 0 1 0,0 2-1 16,1 1 0-16,-1 1 0 0,1 2-1 15,0 1 1-15,0 0 0 0,1 0-1 0,-2 0 1 16,1-2-1-16,1 0 1 0,-1-2-1 16,-1 0 1-16,2 2-1 0,-1-3 1 15,1 0-1-15,-1 0 1 0,-1 2 0 16,1 1 0-16,-2-2 0 0,0 2 0 16,1 0 0-16,-1 1 1 0,0 0-2 15,0-2 1-15,1 4 0 0,-1 0 0 16,1-1 1-16,-1 0-1 0,0 3 0 15,1 0 1-15,-1 1 0 0,0-3-1 16,0 1 1-16,0 2 0 0,3 2 0 16,-3-1-1-16,0 0 1 0,1 2-1 0,-1-1 1 15,1 3-1-15,2-2 0 0,-3-2 0 16,2-1 0-16,1 1-1 0,-1-2 1 16,1 0 0-16,-3-2-1 0,1-1 1 15,1 0-1-15,-2 3 1 0,0 0-1 16,-1 1 1-16,0 1-1 0,1 1 1 15,-1 2 0-15,-1 2-1 0,1 1 1 0,1 0 0 16,-1 0-1-16,2 3 0 0,0 2 1 16,-1-2-1-16,2 1 0 0,-1-1 0 15,-1-1 0-15,0-1 1 0,-1-3-1 16,-2-3 0-16,2 3 0 0,-2-2 0 16,1-1 0-16,0 0 1 0,-1 1-1 15,1 2 0-15,-1-1 1 0,2 1-1 16,-1-3 1-16,2 2-1 0,0 1 1 15,0-1-1-15,1 2 1 0,-1-2-1 16,1 1 1-16,0-1-1 0,-1 1 1 16,0 1 0-16,0-3 0 0,-2 1 0 15,-1 0 0-15,1 3 1 0,1-2-1 0,-3 0 1 16,2-1-1-16,0 2 1 0,-1-3 0 16,1 1 0-16,2-2 0 0,-1 0 0 15,1 1 1-15,1 1-1 0,-1 1 1 16,3-2 0-16,-2 1-1 0,0-1 1 0,1 0-1 15,-2-3 0-15,0-1-1 0,-2 0 0 16,2 0 0-16,-1 0 0 0,0-1 0 16,0 0 0-16,1 2-1 0,-2 1 1 15,4 0-1-15,-2-2 1 0,0 1-1 16,-2-1 1-16,2 1-1 16,0-2 1-16,-1-2-1 0,-1 0 0 0,2 1 1 15,0 2-1-15,1-3 0 0,0 0 1 16,0 1-1-16,-1 2 0 0,3 1 0 15,-3-4 0-15,1 0 1 0,-2 1-1 16,1-2 0-16,0-2 0 0,0-1 0 16,-1-1 1-16,1 3-1 0,-2-2 0 0,2 0 0 15,-1 1 0-15,0-1 0 0,-1 1 0 16,2-2 1-16,-2 2-1 0,1-1 0 16,0 1 0-16,0 2 0 0,-2-1 0 15,2-1 1-15,-2 2-1 0,1-1 0 16,0 0 0-16,-1 1 0 0,1-2 0 15,0 1 0-15,1-2 0 0,-1 1 0 0,1 1 0 16,-1-1 0-16,1 2 0 16,0-2 0-16,0 2 0 0,-1 0 0 0,2-1 1 15,0 1-1-15,2 0 0 0,-2 0 0 16,1-3 0-16,-1 1 0 0,1-2 0 16,-1 0 0-16,-1 2 0 0,0-1 0 15,1-2 0-15,-2 1 1 0,1-2-1 16,-1 4 0-16,1-2 0 0,-1-1 0 15,0-1 0-15,1 1 0 0,-2 0 0 16,1 1 0-16,-1 1 0 0,2-1 0 16,0 0 0-16,0 0 0 0,-1 0 0 15,1 0 1-15,0-1-1 0,0 1 0 0,-1 0 0 16,1 0 0-16,0 1 0 0,0-1 1 16,1 2-1-16,-1-1 0 0,1-2 0 15,0 1 0-15,0 0 1 0,0 0-1 16,1 0 0-16,0-1 0 0,-1 1 0 0,1 2 0 15,-1 2 1-15,1-3-1 16,1 3 0-16,-1-1 0 0,-1 0 0 0,1 1 1 16,2-3-1-16,-3 0 0 0,2 2 0 15,1-2 0-15,-1-2 0 0,-1 1 1 16,0 0-1-16,1 0 0 0,-1 0 0 16,-1 0 0-16,0-3 0 0,0 3 0 15,1-1 0-15,-1 0 0 0,-1 0 0 16,1 2 0-16,-1-2 1 0,-1 2-1 15,2 0 1-15,-1 3-1 0,0 0 1 16,1-2 0-16,-1 1 0 0,1 0-1 16,0 1 1-16,-1 0 0 0,-1-4-1 15,1 0 0-15,0 1 0 0,1-1 0 0,-1-1 1 16,1 1-1-16,1 0 0 0,0 0 0 16,2 2 0-16,-2 0 0 0,2 0 0 15,0-3 1-15,-1 1-1 0,1 0 0 16,-1-1 0-16,-2 0 0 0,3-2 0 15,-3 0 0-15,1 0 0 0,0-1 0 16,2 2 0-16,-1-3 0 0,-1 3 0 16,2-2 0-16,-2-1 0 0,1 0 0 15,0 0 1-15,-2-1-1 0,1 3 0 0,-1-5 0 16,0 0 0-16,1 3 0 0,-1-1 0 16,0 0 0-16,0-3 0 0,0-1 0 15,1 3 0-15,0 1 0 0,1-3 0 16,-2 2 0-16,0 0 0 0,0 1 0 15,0 1 0-15,0-2 0 16,0-1 0-16,1 3 0 0,-1-2 0 0,1 1 0 16,-1-1 0-16,1 0 0 0,-2 3 0 15,2-3 0-15,-1 0 0 0,2 1 1 16,-2 0-1-16,0 0 0 0,1 0 0 0,0-3 0 16,0 1 0-16,-1-1 0 0,0 1 0 15,2-2 0-15,-2 0 0 0,0-1-1 16,1 1 1-16,-1-1 0 0,1 3 0 15,0-2 0-15,0-1 0 0,-1 1 0 16,3 0 1-16,-2 1-1 0,0-1 0 16,1-1 0-16,-1 1 0 0,1 0 0 0,-1-1-1 15,1 0 1-15,-1 1 0 0,-1-1 0 16,2 0 0-16,-2-1 1 0,0 1-1 16,2 0 0-16,-2-1 0 0,0 0 0 15,0 0 1-15,0-1-1 0,1 1 0 16,0 0 0-16,0 1 0 0,0-1 0 15,1-1 0-15,0 1 0 0,-2 0 0 16,1 1 0-16,1-1 0 0,-2 0 0 16,1 1 0-16,-1-2 0 0,0 1 0 15,1-1 0-15,-1 0 0 0,0 1 0 0,1-1 0 16,-1-2 0-16,1 2 0 0,-1-3-1 16,2 2 1-16,-1-2-1 0,0 0 0 15,0 1 1-15,1 1-1 0,0-2 0 16,1 3 0-16,0-1 1 0,0 0-1 15,-2 1 0-15,1 0-1 0,1 0 1 16,-2 0 0-16,0 0 0 0,0-2 0 16,-1 1 0-16,2-1 1 0,-1 1-1 0,0-3 1 15,0 1-1-15,2 0 1 0,-1 2-1 16,2-2 1-16,0-1-1 0,0 1 1 16,0 0-1-16,0-2 1 0,0-1-1 15,-1 2 0-15,1-1-1 0,-2-1 1 16,2 1-1-16,0 0 0 0,1-2-1 15,-1 1 1-15,-2-2 1 0,3 0-1 16,-1 1 1-16,0-2 0 0,0 0 0 16,1 0 1-16,-3 0-1 0,3 2 1 15,-1-2 0-15,-2-2 0 0,2 2 0 0,1 3-1 16,-2-1 1-16,1 1-1 0,1-1 0 16,-3 0 0-16,2 1-1 0,1-2 1 15,-1 0 0-15,-2-1-1 0,2 3 1 16,0-2 0-16,-1 0 1 0,1 0-1 15,1 0 1-15,-3-2 0 0,2 0-1 16,0-2 1-16,-1 2 0 0,1-1 0 16,2 0 0-16,-4 1 0 0,2 0 0 0,1 0 0 15,-1 1-1-15,1 0 1 0,-2-2 0 16,1 0 0-16,0-2 0 0,-2 1 0 16,2 0 0-16,-1-1 0 0,0 1 0 15,-1-2 0-15,1 1-1 0,1 2 1 16,-1-3 0-16,1 0 0 0,0-1 0 15,-1 1 0-15,1 0 0 0,1 0 1 16,-2 1-1-16,2 2 0 0,0-3 0 16,0 2 0-16,0 1 0 0,-1-1 0 0,1 2 0 15,-2-1 0-15,1-1 0 0,1 2 0 16,-1 1 0-16,-1 0 0 0,1-1 0 16,1-2-1-16,0 2 1 0,0-2 0 15,2 2 0-15,-1 0 0 0,1-2 0 16,1 1 0-16,-2-1 1 0,0 2-1 15,0 2 0-15,-2-2 0 0,1 1 0 16,0-1 0-16,-2 1 0 0,2 1 0 0,0 1 0 16,-2-4 0-16,1 1 0 0,-1-3-1 15,1 2 1-15,-2-2 0 0,2-1 0 16,-1-1 0-16,2 2 0 0,0 2 0 16,0 0 0-16,0 1 0 0,-1 2 0 15,-1 0 0-15,0 1 0 0,-1-1 0 16,2 0 0-16,-2-1 0 0,3 3 1 15,0-4-1-15,1 1 0 0,2 2-1 16,-2 0 1-16,0-1 0 0,1 3 0 0,-1-4 0 16,-1 2 0-16,1 2 0 0,-1-2 0 15,0 2 0-15,0 0 0 16,0 2 0-16,-1 1 0 0,-1 2 0 0,0-2 0 16,0 3 0-16,0-2-1 0,1 2 1 15,-3-1 0-15,4 2 0 0,1 0 0 16,-3-2 0-16,2 2 0 0,0 0 0 15,0 2-1-15,1-2 1 0,-3 0 0 16,-1 0 0-16,3 0 0 0,0 1-1 0,0 0 1 16,-1 0 0-16,-1 2 0 0,1 0 0 15,-2 0 0-15,2 2 0 0,-3 0 0 16,0 1 0-16,3 1 0 0,-3 2 0 16,-2-2 0-16,2 3 0 0,-1-2 0 15,0 1 0-15,2-2 0 0,-2 1 0 16,0 0 0-16,5 2 0 0,-5-1 0 15,1 1 0-15,-2-3 0 0,1 3 0 16,1-2 0-16,1 1 0 0,-1-1 1 16,2 1-1-16,1 1 1 0,-1 1-1 15,0-3 2-15,0 3-1 0,0 0 0 16,-1-1 0-16,1 0 0 0,0-1 0 0,2 0 0 16,1 1-1-16,-3-2 1 0,3 0-1 15,0-1 1-15,0 1-1 0,-1-3 1 16,1 2-1-16,2 0 1 0,-1 0 0 15,-1-3-1-15,1 4 0 0,0-2 1 16,1 1 0-16,-1-1 0 0,0-2-1 16,-4-2 1-16,3 3 0 0,1-1 0 0,-1 0 0 15,0 1 1-15,1-2-2 16,0 2 1-16,3 4 0 0,-4-6 0 0,2 0-1 16,-2-1 0-16,0 1 1 0,-2-1-1 15,-1 1 0-15,0-2 0 0,-1 1 0 16,-1-2 0-16,2 3 0 0,-2-3 1 15,0 1-1-15,2-1 0 0,-2 1 0 16,1 1 0-16,1-2 0 0,-1 0 0 16,1 0 1-16,-1 0-1 0,1 0 0 15,-1 0 0-15,-1-3 1 0,2 3-1 16,-2-1 1-16,2-2-1 0,-1 2 0 16,-1-1 1-16,0-1-1 0,2 1 0 15,-1-1 0-15,1 2 0 0,-1-1 0 0,1-1 0 16,0 3 0-16,0-2 0 0,0 1 0 15,0-2 0-15,1 2 0 0,-1 1 0 16,0-1 0-16,-1 1 0 0,1 1 0 16,-1-1 1-16,-1-1-1 0,-1 2 0 15,2-1 0-15,-1-1 0 0,-1-1 0 0,0 1 1 16,1 2-1-16,-1 1 0 0,1-2 0 16,-1 1 0-16,0 0 0 0,1-1 0 15,-1 1 0-15,2 1 0 0,-2-1 0 16,1-1 0-16,0 2 0 0,-1-1 0 15,0 1 0-15,1-1 0 0,-1-1 0 16,2 1 0-16,-2-1 0 0,0 0 0 16,1 0 0-16,0 1 0 0,-1 1 0 15,0-1 0-15,1 0 0 0,-1 0 0 16,0-1 1-16,1 1-1 0,-2-1 0 0,2 0 0 16,-1 0 0-16,2 0-4 0,-2 2-7 15,-2-1-9-15,2-1-18 0,-1 1-9 16,-4-1-111-16,-1 3-118 0,-1 0-273 15</inkml:trace>
  <inkml:trace contextRef="#ctx0" brushRef="#br0" timeOffset="372868.8353">23979 17227 255 0,'-1'3'71'16,"0"-1"6"-16,-1-1 1 0,1 1-50 15,1 0-8-15,-1-2-2 0,-1 1-1 16,0-1-2-16,2 0-5 0,-1-1-4 16,0-1-3-16,0-2 0 0,1-1-2 0,-2-1-1 15,1 0-2-15,0-2-2 0,1 1-9 16,-1 0-18-16,1 1-19 0,0 0-36 15,0 1-60-15,0-1-123 0</inkml:trace>
  <inkml:trace contextRef="#ctx0" brushRef="#br0" timeOffset="375171.9599">23937 17188 420 0,'0'-1'100'0,"-1"0"2"15,1-1-61-15,0 0-17 16,0 1-6-16,0-3-4 0,1 2-3 0,1-1-2 15,-2 0-1-15,1-2 0 0,-1-2 1 16,1 4 2-16,0-2 2 0,-1 0 0 16,0 1 1-16,2 1-1 0,-1-1-1 15,1 2-2-15,1-1-3 0,-1 1-2 16,-1-3-2-16,3 2-1 0,-2 1 0 0,1-1 0 16,1 2-1-16,-3-1 1 0,0-2 0 15,3 4 2-15,-3-4 0 0,0 1 1 16,0-2 0-16,1 0 2 0,-1 0-1 15,0 1-1-15,2-1 0 0,-1 2-1 16,0-1-1-16,2 0-1 0,0-2-1 16,-1-2 0-16,0-2 0 0,1 1 0 15,0 0-1-15,1-1 1 0,2-3-1 16,-3 4 1-16,3-4-1 0,-1 2 1 0,0-1-1 16,0 0 1-16,1 0-1 15,-1 1 1-15,2-2-1 0,-2 1 1 0,0 0-1 16,0 0 0-16,-1-2 0 0,2 1 0 15,-1-3 0-15,1-1 1 0,0-1-1 16,0 1 0-16,1-1 0 0,0 1 1 16,0-2-1-16,-1 0 1 0,1 2-1 15,0 1 0-15,0-4 1 0,0-1-1 16,-2-1 0-16,0 0 0 0,1 0 1 16,-2-2-1-16,0-2 0 0,-1 3 0 0,0 2 0 15,-1 0 0-15,0 3 0 0,-1-1 1 16,1 2-1-16,-1 0 0 0,2 0 1 15,-2 1-1-15,2-2 0 0,-1-3 0 16,2 2 0-16,1-1 0 0,-1 0 0 16,2 2 0-16,-1-2 1 0,0 3-1 15,2 1 0-15,0-2 0 0,-1 2 0 16,2 1 1-16,-2-1-1 0,0-2 0 16,-2-1 0-16,0 1 1 0,-1 2-1 15,-2-1 0-15,2-2 1 0,-3 2 0 0,3 1 0 16,-1 2 0-16,1 0 0 0,0 1 0 15,1 0 1-15,2 4-1 0,0-2 0 16,1 0 1-16,-1 0-1 0,0-2 1 16,1 2 0-16,-1-1 0 0,2-1 1 15,-2-1-1-15,3 1 1 0,0-1 0 16,0 1 1-16,2 0 0 0,-1 0 0 16,2 2 2-16,-2-1 0 0,0 2 0 15,2 0 1-15,-1 1 0 0,0 2 0 0,-1 0-1 16,-2 1 0-16,-1 1-2 0,2 1 1 15,-4 0-2-15,-1 2 0 0,0-2 0 16,1 3-1-16,0 0-1 0,3 1 1 16,-3 0-1-16,0 0 0 0,3 0 0 15,-2 1 0-15,-1 0 0 0,0-1 0 16,0 2 1-16,0 0-1 0,2-1 1 16,-1 2 0-16,-1-1 1 0,2 1-1 15,-1 0 0-15,-1 0-1 0,0 0 1 16,0 1-1-16,-1 1 0 0,-1 0 0 0,1 0 0 15,-3 0 0-15,1 1 0 0,-2-1-1 16,1 1 1-16,1 0-1 0,-1 2 1 16,0 0-1-16,-1 0 1 0,0 1-1 15,1 1 1-15,0-2 0 0,-1 1 0 16,0-2 0-16,0 2 0 0,2-2 0 16,-2 2 0-16,0-2 0 0,0 2 1 15,2-1-1-15,-1 1 0 0,0-2 0 0,0 2 0 16,0-3 1-16,0 1-1 0,0-1 0 15,1 3 1-15,-1-3 0 0,0 1 0 16,2 1 0-16,-1 0 1 0,0 0-1 16,2 0 0-16,-1-2 0 0,1 3 0 15,-2-3 0-15,0 0 0 0,1-2-1 16,0 2 0-16,-1-2 0 0,1 1 0 16,-2-3 0-16,2 4-1 0,1-1 1 15,-2 1 0-15,0-1-1 0,-2 2 1 16,1 0-1-16,2 1 1 0,-1-4-1 0,-1 4 1 15,0-2-1-15,2 1 1 0,0-2-1 16,-1 1 0-16,1-3 0 0,1 3 1 16,-1-1-1-16,-1 0 0 0,2-1 0 15,0 1 0-15,-2-3 0 0,2 4 0 16,-2 1 0-16,1-4 0 0,-2 1 1 16,2 0-1-16,0 0 0 0,-1 1 0 0,2-1 0 15,-1 0 0-15,1-1 1 0,-2 0-1 16,1 2 0-16,0-3 0 0,0 1 0 15,-2-1 0-15,-1-1 0 0,0 1 1 16,2-1-1-16,-3-1 0 0,0 0 1 16,1 1 0-16,-1-1 1 0,0 0-1 15,0 0 1-15,0 0 0 0,0 1-1 16,1-1 1-16,-2-1-1 0,0 0 0 16,1 0-1-16,-1-1 1 0,-1 1-1 15,1 1 1-15,-1-1 0 0,2 3-1 0,-1-4 1 16,-1 2-1-16,0 0 1 15,1 0-1-15,-2-1 0 0,1-1 1 0,-2 0-1 16,0 2 0-16,1-1 0 0,-1-2 0 16,0 3 0-16,2 0 1 0,-1 1-1 15,0-2 0-15,-1 0 0 0,2 1 0 16,-1 0 0-16,0-4 0 0,-1 2 0 0,0-1 0 16,1 0 1-16,0 0-1 0,-1-2 0 15,2-1 0-15,-1 0 0 0,1 0 0 16,1-1 0-16,-2-1 0 0,1-3 0 15,1 2 0-15,-2-1 0 0,1-3 0 16,-1 0 0-16,1-2 0 0,-2 2 0 16,1-2 0-16,-4 0 0 0,4 2 0 15,-1 1 0-15,0 1 0 0,-1 1 0 16,1-1 0-16,-1 2 0 0,0 2 0 16,-3-2 0-16,2 2 0 0,-1 0 0 15,0-1 0-15,0 0 0 0,1-1 0 16,0 1 0-16,1-1 0 0,0 2 0 15,2-1 0-15,-1 1 0 0,2 1 0 0,-3 1 0 16,1-1 0-16,0-3 0 0,1 2 0 16,0-2 0-16,-2 1 0 0,2-1 0 15,0 1 0-15,0 0 0 0,0 1 0 16,-1 0 0-16,1 2 0 0,0-1 0 16,1 1 0-16,-1 0 0 0,1 0 0 15,1 1 0-15,0 0 0 0,-1 1 1 0,1-2-2 16,-1 2 1-16,2 0 0 0,-2 0 0 15,1 1 0-15,1 1 0 0,-1-1-1 16,1 2 0-16,0 2 1 0,1-1-1 16,0 1 1-16,-1 1-1 0,0 2 1 15,0 2 0-15,2 2 0 0,-1 3 0 16,0 3 0-16,-1 0 1 0,3 4-1 16,0-1 1-16,1 1-1 0,0-1 1 15,0 0-1-15,4-4 1 0,0 2-1 0,1-3 1 16,1-1-1-16,2 2 0 15,1-3 1-15,1-1-1 0,1 2 0 0,-1-3 0 16,1 0-4-16,1 0-5 0,0-2-7 16,-3 2-13-16,2-2-10 0,-1-2-18 15,-1 2-110-15,-1-2-119 0,-3 2-280 16</inkml:trace>
  <inkml:trace contextRef="#ctx0" brushRef="#br0" timeOffset="376760.5462">22443 17145 192 0,'7'0'60'0,"2"0"1"16,-2 0-9-16,3-1-22 0,0 0-11 15,0 1-7-15,-2-3-7 0,2 2-5 0,-4-1-6 16,0-1-5-16,-2 1-7 0,-3 1-5 15,0-2 0-15,-2 3 0 0,-2-1 4 16,-2 0 4-16,-1-2 8 0,-3 0 13 16,0 3 11-16,1-3 7 0,-3 1 8 15,1-2 7-15,-1 1 5 0,2 2 0 16,1 1-1-16,0-2-4 0,1 2-2 16,1-1-5-16,1 1-5 0,0-2-4 15,2 2-3-15,-2-2-3 0,1 2-1 16,0-1-2-16,2-1-1 0,-2 2-3 0,3 3-1 15,1-2 0-15,0 0-1 0,2 1 0 16,1 1-2-16,-1 1-2 0,2-2 1 16,1 2 0-16,0-1-1 0,1 1 0 15,1 3-1-15,1-4-1 0,1 3 1 16,2-1-1-16,2-1 0 0,0 1-1 16,1-2 1-16,2 1-1 0,1 1 0 15,0-1 1-15,-1-3-1 0,3 1 0 0,0 0 0 16,0 0 0-16,0-1-1 15,0 2 1-15,1-3-1 0,-1 1 1 16,1-1-1-16,0 0 1 0,2 1-1 16,0-3 0-16,1 2 1 0,3 0-1 15,-1 0 0-15,4-1 0 0,0 1 1 0,3-3-1 16,3 3 1-16,3-1-1 0,2 0 1 16,1-2 0-16,2 2 0 0,0 0 0 15,0 1 1-15,0-3 0 0,-2 1 0 16,3-1 1-16,2 1-1 0,4 1 1 15,-1-1-1-15,2 2 1 0,2 0-1 0,0 0 0 16,-2 0 0-16,1 3 0 0,-5-2-1 16,4 0 1-16,-1 2-1 0,1-1 0 15,2 2 0-15,0 1-1 0,-1-3 1 16,3 0-1-16,-2-1 0 0,-1 1 0 16,-2-2 0-16,0-1 1 15,2 0-1-15,0 1 0 0,0 0 0 0,-2 0 0 16,0 0 0-16,-1-3 0 0,-1 3 0 15,-4 0 1-15,-2 0-1 0,-3-1 0 16,-2 0 0-16,-2 1 1 0,-2 1-1 16,-1 0 0-16,-3 1 1 0,-4-1-1 0,-3 1 0 15,-2 1 0-15,-5-1 0 0,-2 1 0 16,-7-2 0-16,-1 0 0 0,-2 0 1 16,-3-1 0-16,-2 1 0 0,-2-1-1 15,-3-1 1-15,0 1 0 0,-3 0 0 16,-1 0 0-16,1 0-2 0,-4-1-1 15,1 1-3-15,1 0-9 0,-2 0-13 16,2-1-105-16,-1-2-106 0,-1 2-265 0</inkml:trace>
  <inkml:trace contextRef="#ctx0" brushRef="#br0" timeOffset="378023.09">25080 17178 324 0,'2'-2'85'0,"0"-1"6"0,2 1-37 0,-3-2-14 15,3 1-5-15,-3-1-2 0,-1-2-1 16,2 3-2-16,-1 1 0 0,-2-2-1 16,1 1-3-16,-2 1-1 0,1 1-2 15,-2 1-4-15,-2 0-1 0,0 1-2 16,0 3-2-16,0 0-2 0,1 2-1 15,-3 0-1-15,5 3-2 0,0-2-1 0,0 0-2 16,2-1-2-16,0-1-1 0,2 0 0 16,0 0-1-16,0-4 0 0,2-1 1 15,2 0-1-15,-2-3 1 0,2-2 0 16,-3-3 0-16,1 0 0 0,0-1 0 16,-3-2 0-16,-3-1 2 0,4 5 4 15,-4-2 2-15,-2 0 2 0,1 3 2 16,-1 3 1-16,0 0 1 0,0 6-2 15,-2-3-3-15,0 1-3 0,3 5-2 0,-2-1-1 16,-1-1-2-16,-1-2-1 0,5 4-1 16,0-1 0-16,0 1-1 0,2 0 1 15,0-1-1-15,2-1 0 0,2 2 1 16,-2-5-1-16,0 0 0 0,1-2 1 16,-1-2 0-16,3-1-1 0,-1 1 1 15,-2-2 0-15,0 2 0 0,1-1 0 16,-2 0-1-16,0 3 1 0,-3 0-1 15,-1 2 0-15,0 3-2 0,-3 2-10 0,-2 0-13 16,2 5-17-16,-2-1 11 0,-1 2-132 16,0 0-124-16,3-2-290 0</inkml:trace>
  <inkml:trace contextRef="#ctx0" brushRef="#br0" timeOffset="378603.2509">25002 16208 332 0,'2'-12'89'0,"0"-2"4"16,-1 1-36-16,1 0-18 0,-1-2-9 0,2 0-4 16,-2 2-3-16,2 0-3 0,0 2-3 15,0 2-1-15,-1 0-1 0,2 4 1 16,-2 3 1-16,0 0 0 0,-2 5 0 15,2 7 0-15,-4 1-2 0,0 6-1 16,1 6-4-16,-4 7-1 0,0 4-4 16,-1 6-1-16,-1 3-2 0,1 5-1 15,-3 6 0-15,2 1 0 0,-1-1-1 0,3 0 0 16,2-2 0-16,-1 1-1 0,2-4-2 16,-1-6-3-16,2-3-4 0,1 1-7 15,0 0-5-15,1-1-6 0,2-4-3 16,-1 2-95-16,2-3-92 0,-2-4-222 15</inkml:trace>
  <inkml:trace contextRef="#ctx0" brushRef="#br0" timeOffset="379059.4707">25024 17188 503 0,'0'-1'120'0,"-1"2"1"0,-2-3-75 15,3 3-13-15,1 1-10 0,1 0-5 16,0 0-5-16,2 2-3 0,-3-3-2 15,4 4-3-15,-3-4-2 0,2 0-1 16,-1-1-2-16,-2 1-3 0,2-2-4 16,-1-1-6-16,0-2-8 0,-1 0-8 0,1 0-32 15,1 0-67-15,-2-2-90 0,-3 1-206 16</inkml:trace>
  <inkml:trace contextRef="#ctx0" brushRef="#br0" timeOffset="379437.0368">25031 17172 552 0,'-3'-2'129'0,"-2"-1"4"0,0 2-89 0,0 1-12 0,2 1-4 0,0-1-3 16,2 4-4-16,-2-3-4 0,2 3-3 15,0-2-1-15,2 1-1 0,1 0 0 16,1 0 0-16,-1-3 0 0,3 0-1 15,0-1-1-15,2-2-1 0,1-3-2 16,-2 0-3-16,1-3 0 0,-1 0-2 16,-3-1-1-16,0 0 0 0,-1 1 0 0,-2 2 0 15,-2 1 2-15,-1 0 2 0,-1 3 2 16,0 3 0-16,0 3 2 0,-3 0 1 16,3 5-1-16,-1 0 0 0,1 5-2 15,-1-2-2-15,3 1-1 0,2 0-2 16,0-1 0-16,2-2-1 0,0-2 0 15,3-2-1-15,0-3 1 0,1-2 0 16,1-1 0-16,-3-2-1 0,4-2 0 16,-3-1-3-16,-2-1-6 0,2 1-6 0,-2 1-13 15,-5 1-8-15,0 4-11 0,-5 3-16 16,-3 5-104-16,-4 3-112 0,-3 4-264 16</inkml:trace>
  <inkml:trace contextRef="#ctx0" brushRef="#br0" timeOffset="380083.5546">24968 17601 456 0,'-4'-4'109'0,"1"-2"4"0,1 0-66 16,2-3-12-16,0 3-6 0,0-2-2 15,2-5-1-15,2 2-2 0,2-2-2 0,0-1-2 16,2 2 1-16,0-2 1 0,2 0-1 16,1 1 1-16,-1 0-1 0,1 5 0 15,1-1-2-15,-1 2-3 0,-1 3-2 16,-3 1-3-16,2 3-3 0,-2 1-2 15,-1 2-2-15,-3 0-1 0,2 4 0 16,-2 2-2-16,-3 4 1 0,-2 1-1 16,-2 2 1-16,-1 2-2 0,-3 4 1 15,-4-1 0-15,-2-2-1 0,1-1 1 0,-3 1-1 16,-1 0 0-16,-3-1 1 16,2-2-1-16,-3 1 1 0,1 0-1 0,1 2 0 15,1-3 1-15,4-1 0 0,0-5 0 16,3 0 0-16,4-1 0 0,2-3 1 15,4-3-1-15,0 1 1 0,2-3-1 16,1 4 0-16,3-4 0 0,1 1 0 16,2-1 0-16,0-1-1 0,3 0 1 15,1-1-3-15,1-2-3 0,1 2-6 0,1-1-9 16,0-1-7-16,-1 2-7 0,1 0-13 16,1-2-9-16,-2 3-103 0,-2-1-106 15,0 1-255-15</inkml:trace>
  <inkml:trace contextRef="#ctx0" brushRef="#br0" timeOffset="381998.0861">25181 17611 455 0,'-5'-5'117'0,"5"0"3"0,-1 0-23 15,3-1-67-15,1 0-10 0,0-2-4 16,3 1 0-16,2-2-1 0,-1 1-1 16,0 1-1-16,1-2 0 0,0 0-1 15,1 1-2-15,-2 2 0 0,1 3-2 0,-2 2-1 16,-1 0-2-16,-1 3 0 0,1 4-1 15,-1-2-1-15,-1 5 0 0,-1 0 0 16,0 2 0-16,0 0-1 0,-1 3 1 16,0-1 0-16,-1 5-1 0,0-4 0 15,0 1 0-15,-1 0 0 0,1-1-1 16,-3 1 0-16,2-1 0 0,-2-1-1 16,0 1-1-16,1-3-2 0,-1 2-3 15,-1-2-3-15,1-1-4 0,0-2-3 16,0 0-5-16,-1 4-9 0,0-1-6 0,1-2 20 15,-1-1-120-15,2-2-102 0,-2-4-254 16</inkml:trace>
  <inkml:trace contextRef="#ctx0" brushRef="#br0" timeOffset="382237.1026">25194 17597 433 0,'0'-6'109'0,"-1"-1"6"16,-1 2-52-16,2 0-21 0,0 5-10 15,-2 2-4-15,2 5-3 0,-1 2-4 16,0 2-4-16,1 5-4 0,-4 5-2 16,3 0-3-16,0 0-3 0,-7 1-2 0,8-3-3 15,-1 1-12-15,1 3-19 0,-1-2-102 16,1-3-107-16,2 0-268 0</inkml:trace>
  <inkml:trace contextRef="#ctx0" brushRef="#br0" timeOffset="385017.7686">19725 14276 468 0,'-3'-8'103'0,"-1"-2"3"15,-1 0-83-15,1-1-7 0,2-1-2 16,0 0-1-16,1-4-2 0,2-3-4 16,1-3-1-16,-1-2-2 0,0-8 0 15,0-3 1-15,0-6-1 0,2-1 0 16,-2-3 1-16,2-4-1 0,1-2 0 16,5 1 0-16,2-7-1 0,-1-4 1 15,2-2-1-15,-1 0-1 0,0 0 1 16,0-3-1-16,-2-1 0 0,1 3-1 15,-2 0 1-15,1-3 0 0,-2 0-1 16,-1-3 0-16,-1 1 0 0,-1-2 0 0,-3-1 0 16,1 0-1-16,1-1 1 0,-3 2-1 15,0 0 0-15,0 1 1 0,-3 3-1 16,1 2 0-16,-2 3 0 0,-2 4 0 16,0 1 0-16,-1-2 0 0,-1 1 0 15,-1-2 1-15,0 0-1 0,2 0 0 16,-1 1 0-16,0-1 0 0,-3-1 0 0,1-1 0 15,-1 0 0-15,2 0 1 0,1-1-1 16,2 0 0-16,3 3 0 0,3 2 0 16,1 3 0-16,-1-3 0 0,-1 1 0 15,0 2 0-15,0 2 0 0,-4 0 0 16,0 3 1-16,-1 1-1 16,3 7 0-16,0 2 0 0,-2 1 0 0,0-2 0 15,-1 1 0-15,-2 1 1 0,1 2 1 16,1 0 0-16,-1 2 1 0,-1-1 0 15,2 6 1-15,0 1 0 0,0 5 0 16,2 3 0-16,-2 0 0 0,-1 1-1 0,2 2 1 16,1 4 0-16,-1 0 1 0,3 1 0 15,-4 2 0-15,3 1-1 0,2 4 0 16,0 0 0-16,0 1-1 0,1 1 0 16,3 0-1-16,3 1 0 0,2 0 0 15,1 2 0-15,5-1 0 0,2-1 1 16,3 1-1-16,5 0 1 0,4 2 0 0,3-1 0 15,2 1-1-15,6 0 0 0,9 3 0 16,2-2 0-16,5 0-1 0,4-1 0 16,3-2 1-16,7 2-1 0,-1 0 0 15,5-3 0-15,5 3 0 0,-1-1 0 16,4 0-1-16,0-3 1 0,3 2-1 16,6-1 1-16,-1 1-1 0,-1-6 0 15,2 0 1-15,1 4-1 0,7 1 0 0,0-2 0 16,-4 0 0-16,1 0 1 15,1 2-1-15,2 3 0 0,4-2 0 0,-6-1 0 16,1 1 0-16,-1 2 0 0,-3 1 0 16,5 0 0-16,-3 2 1 0,-4-2-1 15,1 2 0-15,-4 1 0 0,1 3 0 16,3 0 0-16,-6-1 0 0,0 0 0 16,-3 0 0-16,0 0 0 0,1-2 0 15,-1 2 1-15,-2-2-1 0,-3 0 0 16,1 1 0-16,-3-1 0 0,-3 3 0 0,-3-1 0 15,-4-3 0-15,-1 3 0 0,-3 1 0 16,-3 0 0-16,-5-1 0 0,-1-1 0 16,-4 0 0-16,-6 2 0 0,-5-2 0 15,-4 1 0-15,-2 0 0 0,-3 2 0 16,1 0 0-16,-2 0 0 0,-1-1 1 16,-2-1-1-16,1-1 0 0,-1 1 0 15,-2-1 0-15,-4 0 0 0,-1 2 0 16,-5-1 0-16,-2 2 0 0,-1-1 0 15,-3 0 0-15,1 1 0 0,-5-2 0 16,3 0 0-16,1-1 0 0,0 0 0 16,-1-3 0-16,1 0 0 0,1 0 0 0,4-2 0 15,0-1 0-15,0 0 0 0,3-2-1 16,2 1 1-16,2-2-1 0,-3 0 1 16,2 2-1-16,-1-2 0 0,2 2 1 15,-4-1-1-15,-1 2 1 0,-1 0-1 16,1 0 1-16,-2 1-1 0,-1 0 0 0,-1 0 1 15,0 0-1-15,-2 1 1 16,1 1-1-16,-2-1 1 0,-1 2-1 0,-2-1 1 16,1 0 0-16,-1 0 0 0,-1-1 0 15,2 0 0-15,1-1 0 0,-1 2 0 16,3-2 0-16,-1 0 0 0,3 0 0 16,-1 0-1-16,3 1 1 0,0 0 0 15,-1 0 0-15,0 1 0 0,2 0 0 16,-3 1 0-16,-1-2 0 0,-3 1 0 15,-1-1 0-15,-2 2-1 0,2-1-5 16,-4 0-8-16,2 0-14 0,-2-2-108 16,-2 0-109-16,1-4-274 0</inkml:trace>
  <inkml:trace contextRef="#ctx0" brushRef="#br0" timeOffset="386087.1067">19841 13692 356 0,'-1'28'83'0,"-4"5"2"16,0 9-50-16,2 2-16 0,0 8-7 16,1 2-3-16,0-1-3 0,0 3-19 15,0-3-72-15,-1-4-75 0,-2-3-186 16</inkml:trace>
  <inkml:trace contextRef="#ctx0" brushRef="#br0" timeOffset="386240.0539">19860 14404 316 0,'-5'12'33'0,"-1"-2"-33"16,0-2-104-16,-1 2-140 0</inkml:trace>
  <inkml:trace contextRef="#ctx0" brushRef="#br0" timeOffset="386362.2755">19833 14777 463 0,'-5'20'86'16,"-1"-2"-86"-16,2-2-168 0,0-2-212 15</inkml:trace>
  <inkml:trace contextRef="#ctx0" brushRef="#br0" timeOffset="386499.4705">19830 15155 521 0,'-6'12'99'16,"1"-2"-10"-16,2 2-190 0,0-1-91 15,2-2-223-15</inkml:trace>
  <inkml:trace contextRef="#ctx0" brushRef="#br0" timeOffset="386619.1409">19825 15520 489 0,'0'16'100'0,"-2"-3"-1"16,3 4-98-16,-1-2-43 0,3-3-58 15,-3 2-78-15,0-2-190 0</inkml:trace>
  <inkml:trace contextRef="#ctx0" brushRef="#br0" timeOffset="386741.8133">19830 15851 458 0,'-2'18'98'0,"-3"1"1"0,2 2-77 16,3 3-18-16,2 0-13 0,-1 1-88 15,0 2-83-15,-1-1-214 0</inkml:trace>
  <inkml:trace contextRef="#ctx0" brushRef="#br0" timeOffset="386884.4309">19846 16442 505 0,'-3'27'110'0,"-1"0"0"0,0 4-84 16,2-3-14-16,-1 2-7 0,3-3-6 15,0 2-6-15,2-2-9 0,0-1-42 16,0 0-52-16,0 0-83 0,-2-2-189 16</inkml:trace>
  <inkml:trace contextRef="#ctx0" brushRef="#br0" timeOffset="387032.0369">19829 17022 424 0,'-4'20'114'15,"-3"4"3"-15,1-5-17 0,-1-2-72 16,0 2-8-16,3-1-7 0,0-1-3 15,1 0-5-15,2-1-8 0,0-1-8 0,2-1-8 16,2-2-20-16,-2-2-80 16,1-1-92-16,0 1-217 0</inkml:trace>
  <inkml:trace contextRef="#ctx0" brushRef="#br0" timeOffset="387243.0563">19811 17410 470 0,'-4'23'116'15,"-1"0"3"-15,-1 6-65 0,1-1-21 16,-1 1-9-16,4 2-6 0,-1-1-6 15,1-1-6-15,0-1-6 0,2-4-6 16,2-1-5-16,-1-3-6 0,1-2-4 0,1-4-5 16,0-2-6-16,2 5 0 0,0-4 3 15,0-1 5-15,1-2 4 0,2-2 7 16,-1 3 11-16,0 1 10 0,-2-3 8 16,1 3 6-16,0 4 2 0,-1 5 1 15,0 2-2-15,-2 3-4 0,2 2-6 16,-1-1-6-16,5-4-12 0,-2-2-106 15,0-2-94-15,2-2-249 0</inkml:trace>
  <inkml:trace contextRef="#ctx0" brushRef="#br0" timeOffset="387983.3317">25121 10556 509 0,'-2'-9'119'0,"-2"-2"2"15,0 3-70-15,0 3-28 0,4 3-10 16,0 2-4-16,0-1-2 0,3 3-4 16,2 4-2-16,-2 0-2 0,3 3-3 15,2 3-9-15,-1 2-8 0,2 3-7 16,-1 1-95-16,0 2-94 0,-1 3-231 15</inkml:trace>
  <inkml:trace contextRef="#ctx0" brushRef="#br0" timeOffset="388117.3476">25140 11112 460 0,'-13'49'109'0,"-1"-7"2"16,3 0-69-16,4-3-17 0,5-1-7 16,2 0-6-16,7 0-5 0,1-3-7 15,3 2-9-15,2-3-11 0,1 2-93 16,-1-5-92-16,-2-4-231 0</inkml:trace>
  <inkml:trace contextRef="#ctx0" brushRef="#br0" timeOffset="388233.3246">25184 12024 336 0,'-3'35'71'0,"2"0"-1"0,-1-5-60 16,4-2-16-16,-1 1-17 0,2-2-15 15,1-2-33-15,1 1-50 0,0-1-106 16</inkml:trace>
  <inkml:trace contextRef="#ctx0" brushRef="#br0" timeOffset="388323.0826">25184 12664 410 0,'-4'34'90'0,"-1"-3"1"0,0 2-71 0,3-1-11 16,4 1-12-16,0-1-83 0,2-2-77 16,1 0-204-16</inkml:trace>
  <inkml:trace contextRef="#ctx0" brushRef="#br0" timeOffset="388492.2147">25209 13515 526 0,'-5'38'122'0,"0"-2"2"0,1 1-89 0,1 0-11 16,-2-4-6-16,5 2-3 0,1 1-5 16,2-2-5-16,0 2-3 0,2-1-3 15,1 0-3-15,3 1-7 0,-3 0-11 16,-1-1-104-16,-3 1-103 0,0 1-258 15</inkml:trace>
  <inkml:trace contextRef="#ctx0" brushRef="#br0" timeOffset="389843.3616">23142 9986 545 0,'-8'24'116'16,"1"-2"2"-16,-1 1-98 0,2-1-8 0,0-4-4 16,1-4 0-16,4-4-1 15,0-3 0-15,-1-4 0 0,-3-7 0 0,2-3 1 16,-5-3 1-16,-1-7 1 0,-7-6 0 15,-3-7-1-15,-3-3-2 0,-2-2 0 16,-4-6-1-16,-2-3 0 0,-2-4-2 16,1 2 1-16,-4-4-2 0,0-3 0 15,-3-6 0-15,-3-2 0 0,-4-5 0 16,-4-2 1-16,-2 1-1 0,-2 0 0 16,-2-3 1-16,-4 2 0 0,-4 1 0 0,1 2-1 15,-2 4 0-15,-7-3-1 0,-1 3 0 16,-3 6 0-16,1 2-1 0,-2 3 0 15,-4 3 1-15,-5 0-1 0,3 1 0 16,-3 1 2-16,-2 1 0 0,5 1 1 16,0 4 2-16,3-3 0 0,7 4 0 15,6 5 0-15,7 2-1 0,8 2-1 16,3 2-1-16,4 3-2 0,9 2-3 16,8 3-8-16,5 3-7 0,6 3-17 15,4 1-91-15,2 2-24 0,9 0-99 0,6 3-204 16</inkml:trace>
  <inkml:trace contextRef="#ctx0" brushRef="#br0" timeOffset="390216.4052">20995 7999 674 0,'-8'5'146'0,"-7"3"4"0,-1 4-115 15,-1 7-17-15,3 5-6 0,1 5 0 16,2 1-1-16,4 7-3 0,-1 3-3 15,2 4-2-15,-1 3-2 0,2-1-3 16,-1 1-1-16,0-5-3 0,-2-3 0 16,-2-10-2-16,-2-5 0 0,-4-6 0 15,-5-7 1-15,-4-6 2 0,-5-5 2 16,-4-7 1-16,-5-3 0 0,-5-9 1 16,-2-8 1-16,0-6-1 0,-2-7 1 15,1-8 1-15,3-2 0 0,4-2 3 16,4-1 2-16,7 0 1 0,2-2 2 0,5 2 1 15,4 3 3-15,5 3 0 0,6 4 1 16,7 2-2-16,5 4 0 0,10 3 0 16,10 4-1-16,11 3-1 0,13 0 0 15,13 5 1-15,12-1-1 0,13 2-1 16,13 0 0-16,13 3-2 0,13 0-1 0,8-4-4 16,8-2-15-16,11 4-22 15,2 0-20-15,3 0-119 0,0 1-133 0,-7 5-320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2:41:18.8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5836 3152 602 0,'-15'-16'128'0,"-4"1"2"16,-5-3-110-16,2 3-9 0,-5 2-4 15,-1-1-2-15,-7-2-3 0,1 1-2 16,-5 0-1-16,-4-1-1 0,-3 0 0 16,-6 1 0-16,-8 0 0 0,-6 1 3 15,-8-2 1-15,0 2 4 16,-7 4 2-16,-7 2 1 0,-3 3 2 0,-1 0 2 15,4 3 0-15,1 9 0 0,-6 4-1 16,0 6-3-16,2 4 0 0,2 1-1 0,4 9-3 16,1 3-1-16,2-2-2 0,0 1-1 15,6 1 0-15,3 3-1 0,6 4 0 16,2 1 1-16,8 5-1 0,5 4 0 16,12 5 0-16,4 2 0 0,8-4 0 15,6 1-1-15,10-1 1 0,3 0 0 16,8 0 0-16,8-3-1 0,5 2 1 15,11 2 0-15,8-1 0 0,10-1 0 16,10-7 0-16,4-2 0 0,14 0 1 16,9-4-1-16,8-4 0 0,10-1 1 15,5-5-1-15,2-4 0 0,11-3 0 0,5-9 0 16,7-6 0-16,-1-8 1 0,4-5-1 16,4-9 1-16,4-4-1 0,-4-10 1 15,-2 0 0-15,-1-5 0 0,-2-4 0 16,-10-6 0-16,-9-2 0 0,-4-4 0 15,-4 1-1-15,-13-6 1 0,-10 1-1 16,-8-5 1-16,-5-2-1 0,-11 0 0 0,-13-5 1 16,-10-6-1-16,-10-6 1 0,-11-4 0 15,-10 0-1-15,-11 0 1 0,-15-3 1 16,-12 3 1-16,-12 5 1 0,-16 7 0 16,-12 8 1-16,-20 8 0 0,-14 12-1 15,-12 14-3-15,-14 20-12 0,-16 13-12 16,-8 19-16-16,-20 19-115 0,-1 13-119 0,-16 11-293 15</inkml:trace>
  <inkml:trace contextRef="#ctx0" brushRef="#br0" timeOffset="19684.4021">4293 5516 388 0,'3'-1'99'0,"2"-1"3"16,3 2-53-16,5 5-14 0,2-3-4 15,5 2-2-15,2-2-6 0,4 1-2 16,4-1-3-16,6-1-1 0,4 1-2 16,4 2-1-16,7 0-3 0,3 2-2 0,4 1-1 15,4 2 0-15,0 0-2 0,2-2 0 16,3 0-1-16,4 0-1 0,4-1-1 16,2 0-1-16,2-2 0 0,3-3 0 15,7 2-1-15,-1-2-1 0,4 0 1 16,-1-2-1-16,-1-3 1 15,3 3 0-15,1 0-1 0,-6-2 0 0,1 2 1 16,-7-4-1-16,-6 2 0 0,-1 0-2 16,-7-2-2-16,-1 0-8 0,-10 1 2 15,-7-1-120-15,-7 2-108 0,-7 4-277 16</inkml:trace>
  <inkml:trace contextRef="#ctx0" brushRef="#br0" timeOffset="20549.9032">1312 6893 571 0,'0'-10'136'0,"0"4"1"16,-1 1-87-16,3 2-16 0,1 3-6 15,0 0-6-15,2 3-4 0,5 3-2 16,-1 1 0-16,4 7-1 0,2 0 2 0,-1 5-2 16,2-2 0-16,0 3-1 0,0-2 0 15,3 3-2-15,-2-7-2 0,2 2-3 16,0-1-2-16,1 1-1 0,3-1-3 15,-1-3 1-15,-3-1-2 0,-2 1-1 16,-1 1-7-16,-4-2-11 16,0-4-12-16,-6 1-11 0,-1 0-3 0,-4-1-121 15,0-2-119-15,-2-3-276 0</inkml:trace>
  <inkml:trace contextRef="#ctx0" brushRef="#br0" timeOffset="20823.22">1839 6858 640 0,'-2'-2'157'16,"-1"2"6"-16,-3 2-92 0,1 4-19 16,0 5-8-16,-3 5-8 0,0 5-5 15,-4 6-6-15,-1 3-3 0,-3 0-4 0,-1 5-3 16,-4 1-3-16,-2 0-3 0,0 1-1 15,0-1-3-15,-2 3-1 0,2 2-1 16,0-2-2-16,3-2 0 0,2 1-2 16,0-4-2-16,5-2-4 0,2-1-7 15,1-6-12-15,4-1-13 0,4-4-15 16,2-2-14-16,5-7-117 0,-1-2-127 0,5-6-295 16</inkml:trace>
  <inkml:trace contextRef="#ctx0" brushRef="#br0" timeOffset="21183.2672">2182 7013 668 0,'-4'-3'164'15,"-2"0"6"-15,-3 5-103 0,-3 3-13 16,-3 0-7-16,-1 1-7 0,-4 5-8 16,-3 1-7-16,1 4-4 0,-1 1-4 15,1 2-3-15,1 4-2 0,-1 1-2 16,5 5 0-16,-1-1-1 0,2 6-1 16,2-2 1-16,6 2-1 0,0-1-1 15,2 0 0-15,4-1-1 0,4 0-2 0,2-7-1 16,3-1-1-16,2-1 0 15,3-6-2-15,2-3 0 0,0-4-2 0,5-5-4 16,1 1-6-16,4-6-10 0,3-1-11 16,2-2-14-16,3-2-16 0,1-3-12 15,-1 0 48-15,1-4-164 0,-7-1-124 16,-1-3-307-16</inkml:trace>
  <inkml:trace contextRef="#ctx0" brushRef="#br0" timeOffset="21771.7233">2300 7253 452 0,'2'-1'126'0,"-4"-1"8"16,2 2-34-16,0-1-32 0,-4-1-10 16,0-1-2-16,1 0 0 0,-2 0-2 15,1 2 0-15,0-2-5 0,-1 1-3 16,5-1-6-16,-1 1-6 0,0 0-7 16,2-1-5-16,1-1-5 0,4 2-5 0,0 0-3 15,2-1-4-15,3 2-1 0,1 0-2 16,0 1 0-16,3-2-1 0,0 1 0 15,1-1-1-15,1 1 0 0,1-2 0 16,1 1 1-16,-2 0-1 0,0 1 0 16,0 1 0-16,0 0 0 0,-2 1 0 15,-3 2-1-15,0 2 0 0,1 2 0 16,-5-1-1-16,-2 2-1 0,-4-1 1 0,-2 2-2 16,-4 0 0-16,-5 1-2 15,-1 1 0-15,-2 1 0 0,0 1 0 0,0 1 0 16,1 0 1-16,0 1 1 0,0-1 3 15,3 0 0-15,0 0 1 16,-1 0 0-16,2-1 0 0,2 2 0 0,1-4-1 16,2 0 1-16,1-1 0 0,3-2 0 15,0 1 0-15,2-3 0 0,2 0 0 16,0-1 0-16,1 0 1 0,1-1 0 16,2-1 0-16,3-1 0 0,1-1 0 0,3 1-1 15,0-2 1-15,4-2-1 0,2-1 0 16,-1-1-5-16,0 0-11 0,0 0-14 15,-2-2-16-15,1 4-16 0,-4-3-17 16,-2 2-117-16,-4 0-130 0,-2-2-289 16</inkml:trace>
  <inkml:trace contextRef="#ctx0" brushRef="#br0" timeOffset="22051.974">2707 6895 648 0,'4'-11'147'0,"2"2"3"0,1 8-109 15,2 2-10-15,3 6-6 0,-1 4-3 16,5 3-4-16,-1 7 0 0,3 5 1 16,-2 0 2-16,1 4 1 0,0 1 0 15,0 2 1-15,-1 0 1 0,-1-1-2 0,-3 1-3 16,1 1-3-16,-1 3-3 0,-5 1-2 15,-1 0-3-15,-2 1-2 0,-3 0-4 16,-6-1-7-16,-2-1-13 0,-4-1-18 16,-1-5-20-16,-2 1-15 0,-1-5-119 15,3-5-136-15,2-3-299 0</inkml:trace>
  <inkml:trace contextRef="#ctx0" brushRef="#br0" timeOffset="22844.9492">3481 7204 580 0,'1'-11'152'15,"-2"2"12"-15,1 2-70 0,0 4-22 0,-1 2-6 16,0 1-7-16,0 4-7 0,-1 3-11 15,1 4-11-15,1 5-10 0,0 1-7 16,1 5-4-16,2 4-2 0,-1 0-3 16,1-1-2-16,0 4 0 0,0-2-2 15,-2 1-3-15,-1-1-7 0,-1-2-11 16,0-2-15-16,1 0-18 0,-4-5-12 16,1-3 47-16,0 0-174 0,-2-6-129 15,-1-1-320-15</inkml:trace>
  <inkml:trace contextRef="#ctx0" brushRef="#br0" timeOffset="23016.0081">3316 7421 692 0,'-4'-13'179'0,"-2"4"5"16,2-1-104-16,6 4-16 0,1-1-9 16,1 3-13-16,7 1-14 0,-1 2-11 15,3 0-7-15,3 2-3 0,1-1-3 16,4 0-5-16,1 1-9 0,0-2-15 15,4-2-24-15,3 2-17 0,4 0-129 0,2-1-145 16,0-2-335-16</inkml:trace>
  <inkml:trace contextRef="#ctx0" brushRef="#br0" timeOffset="23745.85">4019 7313 515 0,'-7'-9'134'0,"0"1"8"0,3-3-55 16,0-2-28-16,1 0-5 15,2-1-3-15,1-2-3 0,3 2-4 0,-1-3-2 16,5 1-5-16,2-1-5 0,1 1-4 16,5 3-5-16,0 2-4 0,4 3-4 15,2 2-4-15,-2 1-4 0,1 4-2 16,1 2-2-16,-4 1-1 0,1 3-1 0,1 2 0 15,-3 5 0-15,-2-1 0 0,-3 3 0 16,3 3-1-16,-6 3 1 16,0 0 0-16,-6-1 0 0,-3 4 0 0,-3 2 0 15,-2-1 0-15,-7 1-1 0,-5 1 1 16,-4-1 0-16,-3 1 0 0,-2-3-1 16,-3-2 0-16,1 1 1 0,1-3-1 15,1-3 0-15,5-3 0 0,3-3 0 16,5-2 1-16,4-1-1 0,3-7 1 15,3-2-1-15,3-1 1 0,3-2-1 16,2-1 0-16,2-3 0 0,2-1 0 16,6 3 0-16,-1 0 1 0,3 3-1 0,3 1 1 15,-1 3-1-15,2 3 1 0,-1 1-1 16,0 3 0-16,0 0 0 0,0-1 0 16,-2 0-3-16,1 1-5 0,-2 0-11 15,2 0-16-15,-2-2-21 0,3 1-15 16,-1-3-125-16,-1 0-141 0,2-3-316 15</inkml:trace>
  <inkml:trace contextRef="#ctx0" brushRef="#br0" timeOffset="24242.8844">4506 7158 685 0,'-1'-4'165'0,"-1"-1"3"15,1 1-110-15,2 2-10 0,1 2-8 16,2 1-9-16,3 1-9 0,4 1-6 0,3 3-3 16,2 0-2-16,2 0-2 0,4 0-2 15,1-1-1-15,1-1-1 0,0-1-2 16,-1 0 1-16,2-1-2 0,-2 1 0 15,-4 0 0-15,-2 1-2 0,-5 1 1 0,-3 1 0 16,-5 1 0-16,-2 1 0 0,-5 0-1 16,-4 1 1-16,-3 1-2 0,-3 1 0 15,-3 5 0-15,-3 0 0 0,-3 1-1 16,-1 0 0-16,0 3 1 16,-3 2 0-16,2-2 0 0,-1 0 1 0,2 0 1 15,3-1-1-15,3 1 2 0,2-2 0 16,5-3 1-16,4 0 0 0,4-4 1 15,2 0-1-15,0-3 1 0,2-3-1 16,3-2 0-16,4-3 0 0,2 0 1 16,0-2 0-16,5 2 0 0,1-2 0 0,1-1 1 15,4 3-2-15,2 2 0 0,-5-4-1 16,3 1 0-16,-2-4-2 16,1 3-2-16,-2 1-7 0,-2-1-7 0,-2 1-16 15,0 4-19-15,-3-3-14 0,0 2 48 16,-3 1-173-16,-4-2-134 0,0 0-322 15</inkml:trace>
  <inkml:trace contextRef="#ctx0" brushRef="#br0" timeOffset="24518.4697">4995 7101 732 0,'-1'-6'176'0,"0"5"4"16,1-1-105-16,1 2-27 0,1 2-15 16,3 0-12-16,1 0-8 0,4 3-3 15,1-2-5-15,6 0-7 0,2 1-12 16,5-3-19-16,2 1-18 0,1-2 1 15,0-2-136-15,0-1-136 0,-1-1-312 0</inkml:trace>
  <inkml:trace contextRef="#ctx0" brushRef="#br0" timeOffset="24683.0321">5418 6929 758 0,'-1'8'184'16,"-3"2"4"-16,1 1-117 0,0 2-20 15,-2-2-13-15,-2-1-16 0,3 7-9 16,3-1-6-16,1-1-10 0,0 3-12 0,0-1-20 16,5 3-20-16,2 2 101 0,-2-4-237 15,-2-2-154-15,7 4-388 0</inkml:trace>
  <inkml:trace contextRef="#ctx0" brushRef="#br0" timeOffset="25044.6456">5637 6891 664 0,'0'-12'167'0,"4"4"6"0,1 4-83 16,4 6-34-16,2 6-12 16,5 6-9-16,0 4-8 0,1 2-6 0,4 6-5 15,3 0-5-15,-2 2-3 0,2 0-3 16,1 0 0-16,0 1-2 0,0-1 0 15,-1-1-4-15,0 0-6 0,-1-3-11 0,-5-3-19 16,2-1-19-16,-2-5 143 0,1-1-277 16,-5-4-156-16,2-5-413 0</inkml:trace>
  <inkml:trace contextRef="#ctx0" brushRef="#br0" timeOffset="25245.068">6330 6855 725 0,'-2'-2'167'0,"-3"5"5"0,-5 4-118 16,3 8-12-16,-7 5-7 0,1 6-7 15,-4 6-6-15,-4 6-4 0,-1 8-3 16,-1 1-5-16,-6 4-4 0,-1 0-3 16,0 4-2-16,0 3-4 0,3-1-8 15,1-3-10-15,4-2-13 16,9-3-17-16,4-5-14 0,4-7-120 0,5-12-129 15,6-5-299-15</inkml:trace>
  <inkml:trace contextRef="#ctx0" brushRef="#br0" timeOffset="25551.358">6686 6989 689 0,'-19'-8'163'0,"0"2"5"0,-5 6-109 0,4 3-13 15,-1 5-6-15,0 0-6 0,3 8-6 16,2 5-4-16,1 6-4 0,3 2-4 16,1 6-4-16,1-1-3 0,0 4-2 15,3 2-2-15,3 3-1 0,4 0-1 16,2 2-1-16,5-5 0 0,2-1 0 15,4-2-1-15,5-6-2 0,2-6-5 16,5-4-6-16,5-8-9 0,2-2-14 16,3-3-15-16,1-7-12 0,-1-4 22 0,1 0-144 15,-4-5-127-15,-3-1-300 0</inkml:trace>
  <inkml:trace contextRef="#ctx0" brushRef="#br0" timeOffset="25944.3314">6822 7253 719 0,'-13'-10'180'15,"6"1"3"-15,2 2-102 0,8 3-25 0,-1-1-12 16,3 1-12-16,3 0-10 0,3 3-6 16,3-1-4-16,2 4-2 0,1-1-3 15,1 0-2-15,2 2-1 0,2-2-2 16,-1-1 0-16,-2-1-2 0,-1-2 1 15,-2 2-1-15,-1-2-1 0,-2 3-2 16,-3-1-2-16,-3 4-1 0,-5 0-3 16,-2 5-3-16,-2 0-2 0,-7 3-3 0,-2 2 1 15,-2 1 2-15,-3 3 2 0,1 2 2 16,-1-1 2-16,2-1 5 0,-2 4 2 16,2 0 3-16,4 1 1 0,3-1 2 15,1 0 0-15,3-3 1 0,5 3 0 16,4-5 2-16,1 1-2 0,5-4 0 15,2-4-1-15,2-3-1 0,3-1 0 16,3-5-1-16,4-4-4 0,4 1-6 16,3-5-8-16,1 0-14 0,3-3-13 0,-3-4-11 15,-2-2-10-15,-2-3 16 16,-3-2-132-16,-9-4-118 0,-3-2-277 16</inkml:trace>
  <inkml:trace contextRef="#ctx0" brushRef="#br0" timeOffset="26155.2956">7342 6860 640 0,'5'-5'151'0,"1"2"3"0,2 3-100 0,1 4-17 15,2 3-5-15,-1 1-6 0,1 4-6 16,3 5-3-16,2 4-3 0,-3 1 0 16,2 4-1-16,-2 3 0 0,2 2 2 15,0 2 0-15,-3 0 0 0,-2-1-2 16,-2 4-2-16,-3 2-3 0,-2 0-2 15,-3 1-8-15,-3 2-14 0,-2-1-23 16,-1 0-18-16,-1-2-125 16,-1-5-139-16,2 1-329 0</inkml:trace>
  <inkml:trace contextRef="#ctx0" brushRef="#br0" timeOffset="26434.0979">7880 7312 674 0,'-12'-3'184'0,"4"1"6"15,0-1-68-15,2 3-56 0,6 0-16 16,5 3-11-16,1-2-16 0,2 0-10 15,3 2-6-15,5-2-2 0,3-1-3 16,0 0-4-16,3-4-9 0,1 2-13 0,1-2-20 16,4-1-20-16,-1 1-12 0,1 0-120 15,1 1-135-15,0 1-295 16</inkml:trace>
  <inkml:trace contextRef="#ctx0" brushRef="#br0" timeOffset="26904.252">8361 7118 675 0,'4'-7'158'0,"2"1"3"0,3 1-111 16,2 0-10-16,2 2-7 0,1 1-9 0,-1 1-6 16,1 2-4-16,-3 0 0 0,0 2-2 15,-2 1-1-15,-2 0 1 0,-1 5-2 16,-5-2 0-16,-1 2-2 0,-3 2-2 16,-1 0-1-16,-7-4-2 0,1 5-2 15,-1 0 0-15,2 2-1 0,2-3 0 16,1 1-1-16,2-1 0 0,6 3-1 15,-2-4 0-15,3-1-1 0,-2 0 1 16,5 1-1-16,0 0 0 0,3 1 1 16,1 1 1-16,1-1-1 0,0-1 1 0,4-2 0 15,-4 1 0-15,-2-3 0 0,0-1 0 16,-1 0 0-16,0 0 0 0,-3 2 1 16,-2 2-1-16,-3 0 0 0,-1 2 1 15,-1 4-1-15,-6 1 0 0,-1 1 0 16,-4-1-2-16,-3 0-4 0,-1-1-10 15,-1-2-7-15,-3-1-10 0,3-3-8 16,1-2-10-16,4-1-122 0,2-1-120 16,5-1-290-16</inkml:trace>
  <inkml:trace contextRef="#ctx0" brushRef="#br0" timeOffset="27512.3281">8806 7199 630 0,'-7'-4'159'0,"2"2"5"0,1-1-92 0,3 2-17 16,3-1-7-16,6 0-9 0,0 2-8 15,7 0-6-15,1 0-4 0,3 0-1 16,6 2-3-16,-1-2-1 0,1-2-3 15,3 2-3-15,-2-2-1 0,-3-1-2 16,-1 3-1-16,-3-1-2 0,0 1-1 16,-3 1-1-16,-2 1-1 0,-5 0 0 15,0 2 0-15,-3 0-1 0,-4-1 0 0,-5 5 0 16,-3 0-2-16,-4 2-2 0,-1 1-2 16,-3 1-1-16,1 3-1 0,-1 3 0 15,1-2-1-15,-2 1 2 0,-1 0 3 16,2 2 1-16,-1-2 2 0,0 1 0 15,3-2 1-15,-3-1 0 0,4-3 1 16,4 1 0-16,0-4 0 0,0-1 1 16,5-2-1-16,1-1 1 0,6-2 0 15,-3 0 1-15,7 2 0 0,-1-4 1 16,4 0 1-16,2-1 0 0,-1-2 0 0,3 3-1 16,2-1 0-16,-4-3-2 0,2 0 0 15,0 2-2-15,1-1-3 0,0 1-5 16,2-1-8-16,-1 4-16 0,0-1-19 15,-2 4-14-15,-1-1-126 0,-3-2-137 16,-2 2-318-16</inkml:trace>
  <inkml:trace contextRef="#ctx0" brushRef="#br0" timeOffset="27749.683">9372 7029 748 0,'-4'-9'173'0,"2"2"1"0,2 3-124 16,3-1-16-16,6 4-10 16,0-2-10-16,0 6-8 0,6-1-8 0,-3-3-14 15,5 4-18-15,1-2-14 0,0 2-87 16,-1 0-40-16,3-3-117 0,-1 0-228 15</inkml:trace>
  <inkml:trace contextRef="#ctx0" brushRef="#br0" timeOffset="28172.8283">9629 6921 653 0,'-8'-15'157'0,"-3"-2"4"0,7 3-101 16,3 1-17-16,3 0-6 0,4-2-9 16,2-1-7-16,6 2-2 0,0 1-2 15,2-1 0-15,2 2 0 0,-1 1-2 0,0 4-2 16,0 2-2-16,-2 1-2 0,0 3-2 16,0 0-3-16,-2 2-1 0,2 2-2 15,-3 0 0-15,4 1-1 0,-1 1 1 16,-1 1-1-16,-3 0 0 0,-1 1 0 15,-1 4-1-15,-3-2 1 0,-1 3-2 16,-4-1 0-16,-2-1-1 0,-3 1-2 16,-3-1 0-16,-2 0-1 0,-1 1 0 15,-6-2 0-15,2 5 2 0,-2 1 1 16,1-1 1-16,2 4 1 0,0-1 1 0,1-3 0 16,2 4 0-16,2-5 0 0,2 0 0 15,2-2 1-15,1-1-1 0,3 0 0 16,4 0 0-16,2-3 0 0,2 1 0 15,3-1-5-15,2 0-8 0,3 1-11 16,4-3-11-16,3-1-9 0,1 1-11 16,3-1 28-16,-1-4-147 0,0 2-116 15,-2-2-292-15</inkml:trace>
  <inkml:trace contextRef="#ctx0" brushRef="#br0" timeOffset="28756.4387">10398 6763 659 0,'0'-12'163'16,"-1"3"6"-16,-1 2-100 0,4 2-15 15,1 4-4-15,-2 1-6 0,2 3-7 16,5 7-7-16,-1 3-5 0,3 6-4 16,-1 0-2-16,0 3-5 0,4 4-3 15,0 5-3-15,-2-2-2 0,4-2-1 16,0 1-2-16,0 2 0 0,1-2-1 16,2-1-2-16,-1-5 0 0,1-1-2 0,-1-3-6 15,4-1-11-15,0-2-16 16,1-2-21-16,0-2-14 0,-1-3 107 0,-3-1-234 15,-1-2-143-15,-2-4-361 16</inkml:trace>
  <inkml:trace contextRef="#ctx0" brushRef="#br0" timeOffset="28978.3021">10991 6838 639 0,'3'-8'156'0,"-3"4"5"0,0 4-95 0,-4 4-16 15,-2 2-6-15,-1 8-7 0,-3 4-7 16,-6 3-5-16,0 8-4 0,-5 3-3 16,0 5-5-16,-2 3-3 0,0 1-3 15,-4 2-2-15,2 2-2 0,-5-1-1 16,0-1-2-16,1 0-7 0,-1-3-7 0,6 3-14 16,2-6-15-16,6 0-13 0,6-7 69 15,4 0-195-15,7-7-135 0,8-5-335 16</inkml:trace>
  <inkml:trace contextRef="#ctx0" brushRef="#br0" timeOffset="29326.0938">11425 6917 577 0,'-1'-8'141'16,"-3"1"6"-16,-3 5-85 0,-4 3-13 0,-4 3-4 16,0 4-4-16,2 7-5 0,-3 6-5 15,-5 3-3-15,0 7-4 0,0 2-3 16,-3 3-4-16,-3 3-2 0,0 1-3 15,0 1-1-15,6 2-2 0,6-1-2 16,6 0-2-16,9-1-2 0,5-1-2 16,10-4-3-16,6-5-7 0,6-4-11 15,1-6-12-15,2-3-13 0,2-5-12 16,4-7 28-16,-4-2-151 0,0-8-124 16,-4-1-299-16</inkml:trace>
  <inkml:trace contextRef="#ctx0" brushRef="#br0" timeOffset="29721.777">11475 7222 687 0,'-5'-13'165'0,"2"-1"4"0,-1 4-110 16,5 1-12-16,0 1-7 0,7 2-6 15,1 1-9-15,4 0-6 0,0 3-3 0,3-1-2 16,-1 1-3-16,2 1-2 0,0 0-2 15,3 1-1-15,0 1-1 0,0 0-2 16,1 1 0-16,1 2-1 0,-1 1-1 16,-3 1 0-16,-3-1-1 0,-3 1 1 15,-3 0-1-15,-6-1 0 0,-1 0 1 16,-6 2-1-16,-6 0-1 0,-2 1 0 16,-5 2 0-16,-4 0 0 0,0 2 0 0,-1 3 0 15,1-1 0-15,5 2 1 16,0 3 1-16,7-5 0 0,2 1 1 0,5 1-1 15,2-1 2-15,1-2 0 0,4-1 0 16,4-1 0-16,4 2 0 0,2-4-1 16,2-1 1-16,5-1-1 0,4-3-2 15,1-2-1-15,1-4-3 0,-1-3-6 16,1 0-8-16,1-2-14 0,0-3-13 16,-5-1-13-16,2 2-13 0,-7 0-117 0,-3-3-125 15,-5 1-291-15</inkml:trace>
  <inkml:trace contextRef="#ctx0" brushRef="#br0" timeOffset="29963.466">11912 6884 637 0,'15'-9'147'0,"1"5"2"0,6 4-105 15,-4 3-9-15,4 6-2 0,1-2-5 16,-5 8-3-16,1 2-1 0,7 5-1 15,-4 3 1-15,2 3-1 0,-5 0-1 16,0 5 1-16,3 0-3 0,0 1-3 16,-6 3-2-16,-3-1-4 0,-4-1-4 15,-7 3-2-15,-2 1-3 0,-7 1-6 16,-6-4-12-16,-2-3-17 0,-5 3-19 16,-1-5-17-16,4-6-119 0,1-3-136 15,6-5-303-15</inkml:trace>
  <inkml:trace contextRef="#ctx0" brushRef="#br0" timeOffset="30193.5063">12810 7196 657 0,'1'-2'175'0,"1"1"3"16,-2 0-52-16,1 2-78 0,0-1-16 15,3 2-10-15,3 1-12 0,2-1-6 16,3 3-3-16,1-1-4 0,2-1-9 16,1 2-14-16,-1 1-15 0,-2-1-16 15,1 1-122-15,-6-1-134 0,-2 1-308 16</inkml:trace>
  <inkml:trace contextRef="#ctx0" brushRef="#br0" timeOffset="30362.4771">12783 7397 619 0,'-2'4'175'0,"2"0"5"15,1-1-11-15,2 0-115 0,1 0-18 16,4-1-11-16,5-2-11 0,4-3-5 16,4 1-6-16,5-6-7 0,1 1-9 0,2 0-17 15,2 1-17-15,0-2-15 0,-2 5-122 16,-1-4-134-16,3 5-307 0</inkml:trace>
  <inkml:trace contextRef="#ctx0" brushRef="#br0" timeOffset="30803.9606">13478 6896 563 0,'-9'-16'139'16,"2"2"6"-16,6 4-85 0,6 3-13 15,4 3-4-15,0 3-4 0,2 2-4 16,6 3-5-16,4 4-3 0,1 6-2 16,4 3-2-16,2 2-1 0,7 6-4 15,7 3-2-15,2 1-2 0,1 2-3 16,4 0-2-16,-3 1-3 0,2-2-2 0,-4-2-1 15,-1-1-1-15,-3 1-1 16,-1-4 0-16,-1-1-1 0,0-2-4 16,-2-2-8-16,-6-3-17 0,-3-1-16 0,-4-4-16 15,-5-2-122-15,-7-4-136 0,-4-3-310 16</inkml:trace>
  <inkml:trace contextRef="#ctx0" brushRef="#br0" timeOffset="31011.0434">14316 6771 618 0,'-13'-7'160'0,"0"8"5"15,-7 5-66-15,-4 7-50 0,-3 6-11 16,0 8-8-16,-2 9-9 0,-2 4-8 16,-2 7-4-16,0 3-3 0,-4 4-2 0,-2 1-2 15,-3 1-2-15,-3-3-5 0,2 1-10 16,3-4-14-16,7-1-15 15,9-6-89-15,10-5-40 0,10-11-116 0,12-8-236 16</inkml:trace>
  <inkml:trace contextRef="#ctx0" brushRef="#br0" timeOffset="31293.2205">14855 6786 676 0,'-9'-9'161'16,"-3"6"3"-16,-8 6-104 0,-3 2-20 15,-6 5-9-15,-3 2-5 0,0 6-5 16,0 6-2-16,1 2 0 0,3 7 0 16,4 4-2-16,5 2-1 0,1 2-4 15,4 2-3-15,5-1-3 0,5 0-4 16,3-8-3-16,7-2-5 0,7 0-5 0,8-5-5 15,0-5-12-15,6-5-11 16,4-4-12-16,5-3-11 0,1-4 7 16,0-6-120-16,-3-5-116 0,4-1-271 0</inkml:trace>
  <inkml:trace contextRef="#ctx0" brushRef="#br0" timeOffset="31660.9794">14882 7046 737 0,'-5'-5'175'0,"1"-1"4"16,4 1-119-16,4 4-15 0,2-2-8 15,5-2-10-15,4 2-10 0,3 3-5 16,5-2-3-16,-1 0-3 0,3 1-2 16,2 1-1-16,1 0-2 0,-1 0 0 15,-1-2-1-15,-1 1 1 0,1 4-1 16,-3-2 0-16,-3 1 0 0,-3 1-1 0,-6 2-1 15,-4 0-2-15,-5-2-1 0,-6 3-2 16,-7-1-1-16,-3 4-2 0,-3 2 0 16,-1 0 2-16,-3 4 0 0,0 2 2 15,0 0 2-15,5 1 2 0,2 1 1 16,0-2 1-16,5 2 0 0,1-4 1 16,3 0-1-16,5-3 1 0,0 0 1 15,6-2-1-15,5-1 1 0,3-4-1 0,2-1 0 16,6-1 0-16,1-2 0 0,5-3-4 15,2-1-10-15,0-3-13 0,1 1-14 16,-2-2-12-16,0 0 63 0,-4-2-189 16,-4-3-132-16,-4 1-327 0</inkml:trace>
  <inkml:trace contextRef="#ctx0" brushRef="#br0" timeOffset="31909.8192">15336 6666 624 0,'12'4'140'0,"2"2"4"0,4 6-110 15,3 3-2-15,5 2 2 0,1 6 0 16,1 3 1-16,1 2 0 0,-1 0-3 16,1 4 1-16,-3 1-2 0,-3 3-5 15,-1-1-3-15,-3 2-5 0,-3 0-5 0,-5-1-2 16,-5-1-4-16,-5 0-5 0,-3-3-6 15,-5-1-13-15,-4-1-20 0,-3 0-19 16,1-4-100-16,-1-4-32 16,4-5-119-16,4-1-235 15</inkml:trace>
  <inkml:trace contextRef="#ctx0" brushRef="#br0" timeOffset="32337.9067">16099 7160 737 0,'3'-2'177'16,"-1"0"3"-16,2 0-112 0,1 0-23 16,3-1-15-16,2 0-9 0,3 0-9 0,5 0-10 15,1-2-12-15,3 3-18 16,4-1-20-16,1 1-92 0,2-2-44 0,1 3-122 16,-1 3-249-16</inkml:trace>
  <inkml:trace contextRef="#ctx0" brushRef="#br0" timeOffset="32869.9187">16666 7015 492 0,'-10'-13'126'0,"3"0"6"0,0-3-60 0,2 2-23 16,4-3-6-16,-1 1-4 0,4 1-5 16,1 2-1-16,5 0-3 0,0 3 0 15,6 3-3-15,0 0-2 0,4 1-3 16,1 3-3-16,3 2-4 0,2 2-3 15,-2 2-3-15,-2 3-3 0,1 1-3 0,0 4 0 16,0 0-1-16,-4 4-1 0,0 0 1 16,-1 4 1-16,1 1-1 0,-6-1 1 15,-2 1 0-15,-5 3 0 0,-3-3 0 16,-6 2-1-16,-5-1 0 0,-7 1-1 16,-1 1 0-16,-6 2-1 0,-5-5 1 15,-3 5-1-15,-2-3 0 0,-1-1 1 16,4-2-1-16,-1 1 0 0,5-2 0 0,3-3 1 15,9-2 2-15,2 0-1 16,6-5 2-16,3-2 0 0,6-2 1 0,2-3 1 16,7-1 0-16,0-2-1 0,8 1 0 15,2-2-1-15,4 2-1 0,4-3-1 16,0 2-1-16,2-1 0 0,2 0-3 16,1 0-7-16,-1 2-10 0,-2-3-13 15,-1 2-16-15,1 1-13 0,-3 2-67 16,-3 0-56-16,-7-1-111 0,3 0-229 15</inkml:trace>
  <inkml:trace contextRef="#ctx0" brushRef="#br0" timeOffset="33452.3995">17369 6928 658 0,'-3'-10'166'0,"0"2"6"15,2-1-97-15,2 2-16 0,3 0-7 0,6 3-8 16,1-1-8-16,3 2-10 0,4 0-5 16,2 2-5-16,5-1-5 0,2 4-3 15,-1-1-3-15,-1 0-1 0,0 1-2 16,-2 2-1-16,-1 0 0 0,-2 1 0 16,-7 0-1-16,1 2 0 0,-3-1 0 15,-3 3 0-15,-4-3 0 0,-3 2-1 16,-3 1-1-16,-2 2 0 0,-4 1-2 15,-4 3-2-15,-3-5-1 0,0 8 0 16,-4 0 0-16,2 1 1 0,-5-1 1 0,1-2 1 16,-1 1 2-16,4 3 1 0,-3-4 0 15,3-1 1-15,-1-3 0 0,5 0 0 16,4 0 0-16,1-2 0 0,6-1 1 16,3-2-1-16,3-1 0 0,4-1 1 15,4 0 0-15,3 0 1 0,2-3-1 16,0 1 2-16,4-1-1 0,-1-2 1 15,1 0-1-15,-4-1 0 0,1-2 0 0,1 1-1 16,-1-2 0-16,-1 1-1 0,0 0-2 16,-2 1-4-16,-1 1-7 0,-2 1-10 15,-2 2-11-15,-2 2-16 0,-2-2-10 16,-1 2-11-16,-2-1-112 0,-1 0-120 16,2-1-276-16</inkml:trace>
  <inkml:trace contextRef="#ctx0" brushRef="#br0" timeOffset="33705.8169">17825 6826 720 0,'-4'-9'178'0,"3"0"4"0,2 2-105 16,3 1-26-16,2-2-11 0,2 3-11 0,4 3-11 16,1 1-7-16,3 1-5 0,4 0-7 15,4 0-12-15,1 1-18 0,4 0-20 16,-2-1-16-16,-1 1-122 0,-2-2-136 16,1-1-309-16</inkml:trace>
  <inkml:trace contextRef="#ctx0" brushRef="#br0" timeOffset="33889.3166">18251 6626 729 0,'-1'0'180'0,"-4"1"5"0,-1 3-105 16,1 2-24-16,-1 2-15 16,1 4-14-16,3 3-10 0,-1 1-6 0,5 1-4 15,1 3-5-15,2-1-9 0,4 3-13 16,-1 1-24-16,3-1-19 0,1 0-129 15,0 0-143-15,-1-4-338 0</inkml:trace>
  <inkml:trace contextRef="#ctx0" brushRef="#br0" timeOffset="34469.9766">18660 6567 689 0,'0'-14'166'0,"3"1"5"16,-1 2-106-16,4 1-17 16,6 5-8-16,3 4-4 0,3 5-6 0,1 3-6 15,6 5-1-15,3 4-3 0,4 4 0 16,2 2-2-16,3 2-2 0,2 3-2 15,3 1-3-15,-3 2-2 0,1 3-2 16,-1 0-3-16,1 1-1 0,-2 3-1 0,1 1-2 16,-1 0 0-16,2 1 0 15,-2-5-2-15,0 1-3 0,-4-5-3 0,-2-1-8 16,-2-5-10-16,-7-3-16 0,-6-4-18 16,-1-4-13-16,-7 0-125 0,-3-5-137 15,-5-2-315-15</inkml:trace>
  <inkml:trace contextRef="#ctx0" brushRef="#br0" timeOffset="34707.0592">19615 6497 687 0,'-8'-7'162'0,"-3"2"3"0,-1 10-113 16,-6 3-11-16,-4 7-8 0,-7 6-8 15,-2 4-8-15,-6 7-5 0,-7 3-4 16,-6 1-3-16,2 6-1 0,-2 2-2 16,1 4-1-16,0 2 0 0,3 2-1 0,6-3 0 15,6-3-8-15,2-3-10 0,8-4-13 16,8-5-12-16,8-7-14 16,8-6-116-16,7-4-127 0,9-4-284 0</inkml:trace>
  <inkml:trace contextRef="#ctx0" brushRef="#br0" timeOffset="34989.3433">19950 6566 635 0,'-7'-10'158'0,"-4"5"4"15,-4 6-79-15,-3 3-39 0,-5 1-9 16,-3 4-4-16,-2 7-5 0,-3 5-4 16,2 4-3-16,-1 2-1 0,5 5-4 15,1 4-3-15,8 3-3 0,7 2-4 0,4 2-2 16,5-5-4-16,3 3-6 0,6-6-7 16,6-3-10-16,4-6-10 0,2-3-10 15,2-6-10-15,2-3 39 0,3-7-158 16,0-1-121-16,-3-5-306 0</inkml:trace>
  <inkml:trace contextRef="#ctx0" brushRef="#br0" timeOffset="35377.3146">19901 6763 633 0,'3'-5'151'15,"0"2"3"-15,5 1-100 0,3 4-17 16,2-3-7-16,2 2-3 0,5 2-7 16,-2 1-5-16,3-3-2 0,0 2-2 0,1-3-2 15,0 4-1-15,1-1-2 0,-6-1-1 16,3 0-1-16,-3 2-2 0,-4 0 0 16,-3 1-1-16,-1 1-1 0,-4-1 1 15,-3 1 0-15,-4 1 0 0,-4 1-1 16,-4-1 0-16,-3-1-2 0,-5 1-2 15,-3 1 0-15,-1 2 0 0,-2-1 0 16,-1 4 0-16,2 3 1 0,0 1 2 0,2-1 2 16,5 3 1-16,0-3 1 0,9 0 1 15,2 0 0-15,6-5 1 0,3 0-1 16,7 0 0-16,3-2 0 0,6 0-2 16,2-4 0-16,5 0 0 0,1-4-3 15,3-1-7-15,2-2-8 0,-3-5-15 16,4 1-12-16,-4-3 59 0,-2 0-187 15,-3 0-133-15,-3-5-333 0</inkml:trace>
  <inkml:trace contextRef="#ctx0" brushRef="#br0" timeOffset="35617.6625">20366 6555 682 0,'11'0'154'0,"1"2"6"15,5 4-115-15,3 3-9 0,3 1 0 16,1 3 0-16,7 2-2 0,1 1-3 16,1 1-4-16,-1 4-3 0,-2-1-1 0,1 5-4 15,-4 2-4-15,-1 0-3 0,-4 2-3 16,-4 2-3-16,-3-1-2 16,-7 2-2-16,-5 1-5 0,-8-7-12 0,-5 2-20 15,-5-3-22-15,-2-2 20 0,-1-5-157 16,1-3-144-16,7-3-337 0</inkml:trace>
  <inkml:trace contextRef="#ctx0" brushRef="#br0" timeOffset="35867.5101">21402 6673 839 0,'4'-1'198'16,"0"-3"3"-16,4 2-131 0,3 0-26 16,5 0-13-16,2 1-10 0,4 0-8 0,4 1-6 15,3 0-4-15,1 1-3 16,-2-1-6-16,-2 1-11 0,-3-1-12 0,-4 3-19 16,-4-1-22-16,-8 1 151 0,-3 2-283 15,-8-2-158-15,1 5-415 16</inkml:trace>
  <inkml:trace contextRef="#ctx0" brushRef="#br0" timeOffset="36023.2593">21401 6825 753 0,'-3'5'176'0,"3"-2"2"0,1-2-124 0,6-1-19 16,1-3-9-16,7 0-12 0,3-3-8 15,3-3-8-15,5-1-8 0,2 0-11 16,1-1-13-16,1 0-11 0,-2-1-13 15,-5-3-119-15,-1 1-125 0,-5-3-290 16</inkml:trace>
  <inkml:trace contextRef="#ctx0" brushRef="#br0" timeOffset="36204.292">21871 6486 618 0,'13'-2'155'0,"3"2"7"15,3 2-84-15,6 5-23 0,2-1-5 16,4 5-3-16,2-2-7 0,1 6-6 15,1-1-7-15,-1 2-4 0,-6-2-4 16,0 3-5-16,-6 0-2 0,-1 3-4 16,-7-2-3-16,-6 2 0 0,-6-1-2 15,-10 3-5-15,-7 0-11 0,-8 3-17 16,-7-2-24-16,-12-1 50 0,-7 0-191 16,-5-3-150-16,-4-5-366 0</inkml:trace>
  <inkml:trace contextRef="#ctx0" brushRef="#br0" timeOffset="36860.1929">986 8788 702 0,'-15'4'170'0,"10"-4"4"16,2 2-114-16,3-1-14 0,0 0-9 16,2 0-7-16,1 1-8 0,2 0-8 15,2 1-4-15,3 0 0 0,3 1-3 0,6-2-3 16,4 2-3-16,3-2-3 0,-1 1-10 16,2-2-15-16,0 2-17 15,-1-1-14-15,-6 0-44 0,-7 1-82 0,-4 1-119 16,-3 0-251-16</inkml:trace>
  <inkml:trace contextRef="#ctx0" brushRef="#br0" timeOffset="37003.404">1031 8990 624 0,'-12'10'153'0,"0"-2"2"0,3-2-84 0,6 0-35 16,3 2-13-16,3-5-11 0,5 1-14 15,1-2-17-15,5-2-13 0,3 0-86 16,1 0-37-16,0-6-106 0,2-2-225 15</inkml:trace>
  <inkml:trace contextRef="#ctx0" brushRef="#br0" timeOffset="37231.8061">1199 8695 610 0,'4'-2'142'15,"2"7"4"-15,1 3-96 0,2 4-20 0,6 1-11 16,1 4-3-16,3 3-3 15,2 2-4-15,-1-2-3 0,3-1 2 0,1 1 2 16,-2 2 1-16,-1-3 1 0,-4 0 1 16,-1-2-2-16,-2 0 0 0,-6 2-3 15,-4-1-1-15,-4-3-3 0,-4 1 0 16,-4 2-2-16,-4 4-3 0,-6-2-8 0,-2-2-12 16,-5 0-9-16,2 1-10 0,2-3-2 15,1-4-122-15,6-5-116 0,5-1-274 16</inkml:trace>
  <inkml:trace contextRef="#ctx0" brushRef="#br0" timeOffset="37583.4983">2004 8633 639 0,'1'-13'167'0,"-1"1"7"0,-1 7-89 16,0 5-22-16,0 8-9 0,-1 6-10 15,2 9-11-15,0 5-12 0,2 8-6 16,-2 3-3-16,1 5-5 0,1 1-4 16,1 3-2-16,-2 0-2 0,1-2-8 15,2-3-15-15,0-4-22 0,-1-3-14 16,5-7-10-16,1-9-119 0,1-5-129 16,6-7-282-16</inkml:trace>
  <inkml:trace contextRef="#ctx0" brushRef="#br0" timeOffset="37810.1826">2380 8628 647 0,'1'-2'166'16,"-2"4"6"-16,-1 6-71 0,0 4-41 0,2 6-11 16,-1 7-12-16,0 3-5 0,0 4-6 15,1 2-5-15,2 5-5 0,-1-1-4 16,2 2-5-16,2 0-1 0,1-2-3 15,1 0-2-15,-1-4-5 0,2-3-11 16,-1-3-14-16,2-6-19 0,-3-5-15 16,1-2 29-16,-1-7-160 0,-2-1-132 15,0-6-316-15</inkml:trace>
  <inkml:trace contextRef="#ctx0" brushRef="#br0" timeOffset="37988.8407">2062 8848 610 0,'-14'-5'165'0,"8"0"2"0,1 5-18 0,6 0-111 15,7 1-16-15,4 3-9 0,6-2-6 16,4 2-6-16,4 1-8 0,7-2-10 16,3 2-11-16,3-1-7 0,1-2-10 0,1 0-1 15,2-4-120-15,-4 0-112 0,-1-3-271 16</inkml:trace>
  <inkml:trace contextRef="#ctx0" brushRef="#br0" timeOffset="38202.9056">2772 8677 614 0,'-22'8'151'0,"-3"4"5"0,2 3-88 0,-3 4-20 0,2 6-6 16,2 4-7-16,2 3-7 0,6 1-5 15,3 3-4-15,2-2-3 0,7 1-5 16,4 1-4-16,4-4-4 0,6-4-6 16,4 0-9-16,4-6-9 0,4-3-12 15,5-5-10-15,2-5-11 0,5-3-60 16,-1-5-56-16,-1-7-102 0,1-4-226 16</inkml:trace>
  <inkml:trace contextRef="#ctx0" brushRef="#br0" timeOffset="38522.3356">2945 8824 770 0,'-8'-5'187'0,"1"2"2"16,2 0-119-16,3 1-25 0,3 2-12 16,1 1-14-16,2 0-9 0,3 3-7 0,3 0-3 15,-1 1 1-15,2-2-1 0,0 2 0 16,2-1 1-16,1-2-1 0,-3 1 0 15,0 0 0-15,1 1-1 0,-2 0-2 16,-3-1-1-16,-3 5 0 0,-2-1-2 16,-4 0 1-16,-1 4 0 0,-1 1 1 15,-4 0 1-15,0 2 1 0,-2 1 2 16,1 2 0-16,1-1 0 0,2 0 1 16,-2 0-1-16,4 0 1 0,2-3-1 0,3 1 1 15,3-1-1-15,2-2 0 0,0-2-1 16,6 0-5-16,3-4-8 0,1 1-13 15,5-5-17-15,-2-2-11 0,1-2-11 16,3 1-118-16,-5-3-122 0,-1-3-284 16</inkml:trace>
  <inkml:trace contextRef="#ctx0" brushRef="#br0" timeOffset="38755.795">3191 8767 720 0,'2'-9'164'15,"4"2"1"-15,4 3-112 0,1 0-19 0,3 2-9 16,4 3-7-16,2 2 1 0,-2 2 2 16,2 1 2-16,2 4-1 0,-1 3-1 15,1 3-3-15,-3 4-2 0,-2 0-3 16,2 5-4-16,-6 2-2 0,-3 5-3 16,-1 0 0-16,-8-1-2 0,-5 5-1 0,-2-1-6 15,-4-2-9-15,-3-1-15 0,-2-6-17 16,0 0-13-16,3-5-14 0,4-5-121 15,1-8-129-15,4-4-292 0</inkml:trace>
  <inkml:trace contextRef="#ctx0" brushRef="#br0" timeOffset="38967.2135">3647 8982 647 0,'7'2'167'0,"2"0"7"0,-3 0-91 0,2 0-21 16,1 1-9-16,2 0-10 0,2 1-11 16,2-4-11-16,2 0-8 0,3-2-5 15,1 1-8-15,1-3-8 0,1 2-14 16,-1-1-16-16,-2 2-16 0,-2 0-5 16,-2 2-128-16,-5 2-130 0,-1 2-300 15</inkml:trace>
  <inkml:trace contextRef="#ctx0" brushRef="#br0" timeOffset="39134.7725">3794 9109 625 0,'-5'4'163'0,"-3"0"4"16,2 0-59-16,4-2-64 0,4 1-14 16,2-2-11-16,3 1-9 0,1-2-7 0,3 0-8 15,1 0-8-15,4 2-9 16,-3-2-10-16,6 0-11 0,-1-2 36 0,-1 2-159 15,2-1-121-15,0 2-306 0</inkml:trace>
  <inkml:trace contextRef="#ctx0" brushRef="#br0" timeOffset="39504.7766">4271 9072 497 0,'-2'-3'135'0,"2"3"3"16,-3-3-28-16,5 0-67 0,0 1-12 15,3 4-6-15,4-1-5 0,0 1-3 16,5-2-1-16,2 2 0 0,3 1 0 16,5-2 3-16,0-4 1 0,2 2 1 15,4-1-1-15,4-2 1 0,6 0-1 16,4-2-2-16,5 3-4 0,5-2-2 0,5 0-3 15,2 0-1-15,4 0-2 16,0 2-2-16,5 2 0 0,3-2-1 0,7 0 0 16,-2-2 0-16,1 0 0 0,4 2 1 15,3-3-1-15,-2-4 1 0,2 1-1 16,-7 1 1-16,1 0-1 0,0 3-1 16,-8-4 0-16,-5 1-1 0,-5 2-1 15,-11 0-3-15,-4 1-5 0,-9 0-12 0,-10 0-14 16,-9 2-16-16,-10-1-16 0,-8 3-119 15,-9-4-131-15,-11-4-299 0</inkml:trace>
  <inkml:trace contextRef="#ctx0" brushRef="#br0" timeOffset="39879.7729">4544 8361 625 0,'-13'-13'164'0,"1"1"9"16,2 1-75-16,1 0-28 0,4 3-7 0,1 0-8 16,5 2-10-16,-2 2-11 0,3 5-9 15,2 2-5-15,2 4-8 0,5 3-4 16,2 3-4-16,6 5 0 0,4 1-1 16,4 3-2-16,4-1-3 0,0-2-9 15,4 0-11-15,0 0-17 0,1-4-19 16,-2-4-15-16,-3-2 13 0,-1-3-137 15,-2-3-127-15,-2-5-293 0</inkml:trace>
  <inkml:trace contextRef="#ctx0" brushRef="#br0" timeOffset="40065.4189">5026 8214 670 0,'-3'2'162'15,"-1"2"5"-15,0 9-101 0,-1 4-19 16,1 2-10-16,-2 7-10 0,-1 6-8 0,-2 2-6 15,-2 4-4-15,-4 4-3 0,1 0-2 16,-7 2-2-16,3-1-1 0,-4-1-3 16,-1-1-9-16,4-4-13 0,-1-4-16 15,4-5-15-15,8-2-121 0,0-8-132 16,10-7-305-16</inkml:trace>
  <inkml:trace contextRef="#ctx0" brushRef="#br0" timeOffset="40327.2588">5354 8424 708 0,'-26'10'164'0,"-2"3"2"0,3 4-114 16,-1 2-14-16,4 3-8 0,5 1-10 15,2 0-7-15,6 0-3 0,6 3-3 16,3-4-8-16,5 0-13 0,4 0-10 16,6-1-13-16,6-2-10 0,2-4 32 15,3-2-159-15,1-2-121 0,1-5-305 16</inkml:trace>
  <inkml:trace contextRef="#ctx0" brushRef="#br0" timeOffset="40685.8774">5415 8533 652 0,'-6'-4'161'0,"1"-1"2"0,5 5-91 0,-1-3-31 16,6 1-9-16,1 4-10 0,2-1-10 15,5 2-6-15,2-1-3 0,-2-2-1 16,6 1 0-16,-2-1-2 0,2 1 1 15,5 0-1-15,-4 1 0 0,2-1 1 0,0 1-1 16,1 1 0-16,-5-3 0 0,-2 0 0 16,-5-2 1-16,-5 4-1 0,-5-1 1 15,-4 1-1-15,-6 2 1 0,-2 3 0 16,-6 0-1-16,-2 1 1 0,0-1 0 16,-1 2 1-16,2 1 3 0,2 1 1 15,2 1 3-15,5 0 1 0,3 2 1 16,1-1 0-16,3 0-2 0,2 0-1 15,2-1-3-15,1 1-2 0,2-2-2 16,4-3-1-16,3-1-2 0,5 1-4 16,2-5-6-16,5-3-11 0,2-6-11 15,3-1-12-15,-1-2-13 0,2 0-119 0,-6-2-123 16,-1-4-293-16</inkml:trace>
  <inkml:trace contextRef="#ctx0" brushRef="#br0" timeOffset="40903.2948">5812 8227 656 0,'8'2'153'0,"3"0"5"0,2 5-105 16,-1 1-14-16,4 4-3 0,-1 4-4 16,2 3-5-16,-1 0-2 0,1 7-3 15,-3 1-4-15,2 6-3 0,-5 3-1 16,-5-1-4-16,-5 3-4 0,-5 4-6 15,-4 1-13-15,-3 2-17 0,-8 0-20 16,-3 1-79-16,-6 1-53 0,-3-1-122 0,-2-2-251 16</inkml:trace>
  <inkml:trace contextRef="#ctx0" brushRef="#br0" timeOffset="41215.1043">4476 9369 757 0,'4'3'174'0,"-1"4"3"0,6 4-124 0,5 3-10 15,5 7-4-15,4 3-3 16,5 1-6-16,4 3-3 0,4 4-2 0,2 1-4 16,-2 0-7-16,1 2-4 0,-1 0-3 15,-6 1-8-15,-2-1-13 0,-2-4-16 16,-3 0-29-16,-2-5-16 0,-6-7-127 16,-4-3-148-16,1-5-331 0</inkml:trace>
  <inkml:trace contextRef="#ctx0" brushRef="#br0" timeOffset="41401.2048">4930 9442 729 0,'-8'0'177'0,"-5"5"4"0,-1 4-114 16,-5 5-15-16,-3 3-11 0,-3 8-12 15,-4 4-10-15,-2 0-8 0,-5 6-3 16,-4 1-5-16,0 6-8 0,5 2-10 0,3-2-15 15,3-1-18-15,5-3-17 16,9-3-124-16,7-7-136 0,12-10-314 0</inkml:trace>
  <inkml:trace contextRef="#ctx0" brushRef="#br0" timeOffset="41677.901">5397 9376 724 0,'-9'-4'173'0,"-6"4"2"15,-5 4-112-15,-5 2-19 0,0 5-12 16,-5 3-10-16,-3 5-7 0,0 2 0 16,5 3 1-16,1 4-1 0,4 4 0 15,2-2-1-15,5 3-1 0,5-2-1 16,6 4-5-16,5-3-6 0,7 2-6 15,7-3-7-15,4-5-4 0,7 0-8 0,4-6-10 16,5-4-10-16,2-6-10 0,3-6-5 16,-2-6-8-16,2-3-110 0,-3-6-118 15,-3-2-273-15</inkml:trace>
  <inkml:trace contextRef="#ctx0" brushRef="#br0" timeOffset="42012.9952">5495 9520 701 0,'-2'-5'180'0,"-1"2"4"16,3 1-87-16,0-1-42 0,4 5-14 15,2-2-12-15,0 0-12 0,1 1-9 16,4 2-4-16,2-3-1 0,3 5-2 16,2-2 0-16,0-1-1 0,4 1 1 15,2 0-1-15,-4-1 0 0,-1 2 0 16,-4-3-1-16,-6 3-2 0,-1 2-1 15,-7 1-1-15,-6-3 1 0,-6 6-1 16,-2 1 0-16,-6 0 1 0,0 0 1 16,-4 5 2-16,1-2 0 0,4 6 1 15,2-5 1-15,3 1 1 0,3 2 1 16,4-1 0-16,3-1 1 0,3 1-1 0,3-3 0 16,2-1-1-16,3-2-3 0,7-4-2 15,3-3-6-15,4-4-8 0,5-4-12 16,3-2-13-16,0-5-11 0,2-2-10 15,0-3 4-15,-3-1-119 0,-3 0-113 16,-3-1-270-16</inkml:trace>
  <inkml:trace contextRef="#ctx0" brushRef="#br0" timeOffset="42227.9793">5840 9301 674 0,'5'1'156'16,"1"5"2"-16,4 5-108 0,-1 0-19 0,2 4-5 15,0 1-7-15,1 2-3 16,2 4-1-16,0 2 2 0,1 0 1 0,0 2 0 16,-2 2 0-16,-2 5-1 0,-3 0-2 15,-2 1-5-15,-6 2-3 0,-4-1-3 16,-3 2-3-16,-3 0-6 0,-2-4-12 16,-2-1-14-16,-2-4-16 0,0-6-16 15,-1-6-119-15,5-4-131 0,1-8-298 16</inkml:trace>
  <inkml:trace contextRef="#ctx0" brushRef="#br0" timeOffset="42530.845">6606 8783 684 0,'-7'-5'184'0,"4"2"4"16,2 2-76-16,0 1-46 0,2 1-16 0,1 1-15 15,2-1-13-15,5 2-10 0,0 1-4 16,5 1-3-16,2 0-2 0,3 1-3 15,0 0-9-15,-1 2-12 0,-1-2-20 16,-1 0-19-16,-2 0-17 0,-3 1-118 16,-5-1-137-16,0 1-301 0</inkml:trace>
  <inkml:trace contextRef="#ctx0" brushRef="#br0" timeOffset="42700.8854">6671 8977 672 0,'-6'8'185'0,"-3"-5"5"0,4 4-71 16,3 0-51-16,2-3-15 0,0 1-17 0,1-1-16 16,5-1-11-16,3-1-7 15,3 3-6-15,2-5-11 0,1 0-15 0,4 3-21 16,2-2-17-16,1 1-126 16,-1 0-141-16,2-2-321 0</inkml:trace>
  <inkml:trace contextRef="#ctx0" brushRef="#br0" timeOffset="43299.7446">7441 8980 522 0,'-2'-3'140'16,"1"2"6"-16,1 1-32 0,-3 0-67 0,3 1-8 15,0 3-4-15,2 0-4 0,-1-1-3 16,1 0-3-16,-2-2-3 16,5 4-2-16,2-1-3 0,3-2-2 0,1-1-2 15,2 3 0-15,2 1-1 0,9 1 1 16,-1-5-1-16,4 1 1 0,6-5 0 15,1 6-1-15,7-3-2 0,4 0 0 16,2 0-1-16,2-3-1 0,1 1-2 0,-1 3-1 16,3-6 0-16,5 3-3 0,-2-2 0 15,3 0 0-15,5 4-2 0,0 0 1 16,0-1-1-16,1 1 0 0,0-2 0 16,3 3 1-16,-1-4-1 0,2 1 0 15,1-1 0-15,3 1 0 0,-1-1 0 16,2 3 0-16,3-2 0 0,1 1 0 15,0-2 0-15,-1-2 0 0,1 4 0 16,3-1 0-16,2 2 0 0,-3-1 0 0,0 1 0 16,1 0 0-16,-3 1 0 0,-1-1 0 15,1 1 1-15,0 1-1 16,-1 1 0-16,-1-1 0 0,-2 2 0 0,2 1 0 16,-4-1 0-16,-1-1 0 0,-3 0 0 15,1-1 0-15,-5 3 0 0,1 0 0 16,-1-4 0-16,2 3 0 0,-5-2 0 15,-4 1 0-15,-2-1-1 0,-2-1-2 16,0-1-3-16,-6 2-6 0,-4-2-7 16,-1 0-13-16,-4-3-15 0,-1 2-15 0,-7-5-130 15,-7 2-138-15,-1-3-329 0</inkml:trace>
  <inkml:trace contextRef="#ctx0" brushRef="#br0" timeOffset="45331.3172">8295 8510 449 0,'-1'-26'129'0,"0"-2"6"0,-3-1-16 15,2 1-58-15,-2-1-5 0,1 6 1 16,1 2-1-16,1 5 0 0,1 6-4 15,-1 4-6-15,2 6-5 0,0 9-8 16,0 3-9-16,0 4-8 0,1 5-7 16,0 4-2-16,1 5-2 0,-2-1-3 15,0 0-3-15,2 1-6 0,-2-1-10 16,-1-2-16-16,0-1-20 0,-1-2-17 16,-2-2-124-16,2-2-137 0,0-4-315 0</inkml:trace>
  <inkml:trace contextRef="#ctx0" brushRef="#br0" timeOffset="45616.0085">8659 8484 709 0,'-7'-1'178'16,"1"-2"3"-16,-2 1-102 0,4 0-27 15,3 2-11-15,5 4-11 0,2-3-15 16,0 3-6-16,4 0-4 0,2-2-2 16,4 2-1-16,3-2-2 0,-2 0-7 15,1-4-13-15,2 1-22 0,0-1-15 0,1 0-130 16,-1-1-141-16,2-2-334 0</inkml:trace>
  <inkml:trace contextRef="#ctx0" brushRef="#br0" timeOffset="46192.5816">9218 8450 574 0,'-9'-9'142'0,"2"-1"7"0,0-2-82 15,1-3-17-15,3 0-2 0,3 2-5 16,3 1-5-16,2 0-4 0,3-1-4 16,1 2-4-16,4 1-4 0,-1 2-4 15,4 2-3-15,-1 1-4 0,-1 1-2 16,2 5-3-16,5 4-1 0,-3 1-2 0,0 4-1 16,0 1-1-16,-3 4 0 15,1 1 0-15,-4 1 0 0,-4 3 0 0,0-1 0 16,-1 4-1-16,-3 1 1 0,-3-2 1 15,-5 1-1-15,-3-5 0 16,-5 2 1-16,-4 0-1 0,-4-3 0 0,-7-1 0 16,-1 1 0-16,-3-1 0 0,2-1 0 15,-2-2 2-15,2-2 1 0,2-4 1 16,5-2 1-16,5-2 2 0,6-2 0 16,2-4 0-16,6 0-1 0,3-2-2 15,2 0-2-15,5 0 0 0,3 0-2 16,1 2-1-16,4-1 0 0,1 3 1 0,1 1-1 15,3 1 0-15,-3 1 0 0,1 1 0 16,-3 0-1-16,-1 2-4 0,2-1-6 16,-2 2-10-16,-1-1-14 0,1 0-15 15,-1-1-13-15,4 1-14 0,2-3-115 16,-3-1-124-16,0-6-285 0</inkml:trace>
  <inkml:trace contextRef="#ctx0" brushRef="#br0" timeOffset="46698.3319">9651 8375 542 0,'-7'-6'157'0,"-1"0"7"15,6 2-16-15,1 0-91 0,1 3-10 16,2 1-6-16,3 0-10 0,4 4-9 16,3-1-4-16,5 2-3 0,1 1-2 15,2-1-3-15,1 0-1 0,2 0-3 16,-1-1-1-16,3-2-1 0,-2 1-1 16,0-2-1-16,-1 0-1 0,0 0 0 0,-4 1 0 15,-3-1-1-15,-5 1 1 16,-2 1-1-16,-7-1 1 0,1 3 0 0,-5 0 0 15,0 2 0-15,-3 1 0 0,-3 3 0 16,0-2 0-16,0 2-1 0,-3 2 1 16,0-1-1-16,-3-1 0 0,0 2 0 15,0 1 0-15,1-2 0 0,0 3 0 16,1-2 0-16,1 2 0 0,2 0 0 16,1-1 1-16,2-1-1 0,3 0-1 0,1-1 1 15,0-1 0-15,2-3 0 0,2 0 0 16,2-4-1-16,-1 0 1 0,2-2-1 15,2-1 1-15,2-1 0 0,0 0 0 16,1-1-2-16,3 0 0 0,1 0-3 16,-1-1-5-16,0 1-4 0,2 0-10 15,-2 0-9-15,-2 1-13 0,0 0-7 16,-2 0-13-16,0 0-111 0,-3 0-119 16,-2-1-279-16</inkml:trace>
  <inkml:trace contextRef="#ctx0" brushRef="#br0" timeOffset="46961.9523">10117 8238 708 0,'1'0'172'0,"4"0"5"0,-2 2-100 15,5 2-27-15,3 1-13 0,2 1-10 16,4-1-8-16,3 0-5 0,1-1-5 16,3 3-5-16,2-4-6 0,-1-2-10 15,2 1-14-15,-3-2-18 0,-1-2-13 16,-2 0 37-16,-4-2-165 0,-1 2-132 16,-2-3-313-16</inkml:trace>
  <inkml:trace contextRef="#ctx0" brushRef="#br0" timeOffset="47091.6072">10489 8127 654 0,'0'-1'167'16,"-2"4"4"-16,2 3-90 0,-4 1-29 15,-1 3-11-15,0 2-15 0,3 4-11 16,-3 4-9-16,2-1-14 0,-2 0-23 16,4 6-16-16,-5 4-127 0,2 0-136 0,-3 0-332 15</inkml:trace>
  <inkml:trace contextRef="#ctx0" brushRef="#br0" timeOffset="48018.3446">7481 9589 604 0,'3'-14'152'16,"0"3"9"-16,-3 4-82 0,0 3-21 15,1 2-7-15,0 3-7 0,0-1-6 16,2 5-7-16,-2 5-7 0,0 4-6 16,2 2-4-16,-3 4 0 0,0 1 0 15,-1 6-4-15,1 0-2 0,-2-2-2 0,2 0-2 16,-2-1-4-16,2 2-10 0,-3-3-20 15,3-3-20-15,-2-3 146 0,2-1-287 16,-1-4-163-16,4-2-436 0</inkml:trace>
  <inkml:trace contextRef="#ctx0" brushRef="#br0" timeOffset="48295.1268">7896 9540 688 0,'-3'-2'175'16,"2"5"7"-16,-1 2-81 0,-3 3-44 16,2 3-11-16,1 7-6 0,-1 1-11 15,1 4-8-15,0 4-7 0,2 4-6 0,3-3-3 16,0 4-2-16,-1-3-2 0,4 0-4 15,0-4-6-15,3-3-10 16,-2-2-14-16,2-2-15 0,-3-5-16 0,4-4 158 16,-4-1-287-16,1-3-149 0,1-4-410 15</inkml:trace>
  <inkml:trace contextRef="#ctx0" brushRef="#br0" timeOffset="48489.1271">7792 9711 752 0,'-1'-7'181'16,"1"3"3"-16,3-1-118 0,3 2-20 15,-1-1-10-15,7 1-15 0,4 3-10 16,2 0-4-16,1 0-4 0,3 2-3 16,1-2-9-16,7 1-18 0,-3-1-19 15,1-1-16-15,1-3-125 0,2 2-140 0,1 0-321 16</inkml:trace>
  <inkml:trace contextRef="#ctx0" brushRef="#br0" timeOffset="49005.8013">8385 9662 652 0,'-11'-8'158'0,"1"-2"5"16,5 0-101-16,1-2-15 0,4 0-5 16,3-2-6-16,4 2-7 0,3 0-4 15,2 1-2-15,2-1-2 0,0 3-2 0,2 0-4 16,1 1-1-16,4 3-4 15,-4 1-2-15,2 0-3 0,-2 3-2 0,1 4-1 16,2 3-2-16,-2-1 1 0,-1 3 0 16,0 6-1-16,-1 0 1 15,-1 3 1-15,-4 3-1 0,-4 0 1 16,-5 2 0-16,-4 1 0 0,-4 0 0 0,-3 1 0 16,-5 0-1-16,-2-1 0 0,-2 2-1 15,-2-1 1-15,-1-2-1 0,-2 0 1 16,1-3-1-16,-1-1 1 0,-2-2-1 15,4-2 2-15,3-3 0 0,2-5 0 0,5-4 0 16,4-3 1-16,3-2-1 0,3-3 0 16,3-1-1-16,4-3-1 0,2 3 1 15,4 1-1-15,-1 1 0 0,1 0 0 16,3 2-1-16,2 1 1 0,-1 3 0 16,0 2-3-16,-1-2-4 0,1 1-5 15,0 2-8-15,-1 0-11 0,1-1-16 16,-1 1-14-16,3 0-6 0,0-1-123 15,0-3-126-15,4-1-300 0</inkml:trace>
  <inkml:trace contextRef="#ctx0" brushRef="#br0" timeOffset="49509.683">8838 9570 642 0,'-3'-5'163'15,"3"3"5"-15,2 1-76 0,1 0-41 16,7 3-10-16,0 0-7 0,1 2-9 16,1 0-6-16,4 1-3 0,1-2-4 15,3 3-3-15,-3-2-2 0,3-1-2 16,0-2-2-16,2 2-1 0,-3-1 0 15,0 0-1-15,0-2 1 0,-5 0-1 0,-1 1 0 16,-3 2 0-16,-4-1 0 16,-3 3 1-16,-4-2-1 0,-5 3 1 15,-1 2-1-15,-2 2 1 0,-2 0-1 0,-2 0-1 16,-1 1 0-16,1 3 1 0,-1 1-1 16,2 0 0-16,-4 0 0 0,-2-6 0 15,4 5 1-15,1-1-1 0,0-2 0 16,4-1 0-16,1 0 0 0,2-1 0 15,6 3 0-15,-2-2 0 0,0-3 0 0,4-1-1 16,1 3 1-16,1-3 0 0,2-3 0 16,0 1 0-16,4 0 0 0,0-1 1 15,2 0 0-15,-1-3 0 0,1 0 0 16,2 2 0-16,-1-3 1 0,0 1-1 16,0-1-1-16,1 1 1 0,-1 0-1 15,-1 1-2-15,2-1-5 0,-3 1-8 16,1 2-14-16,-5-2-17 0,3 1-13 15,0 1 121-15,-4-1-248 0,-1 0-143 0,0-1-376 16</inkml:trace>
  <inkml:trace contextRef="#ctx0" brushRef="#br0" timeOffset="49833.8889">9347 9466 752 0,'-2'-3'187'0,"-1"-1"3"0,2 1-107 15,1 2-26-15,3 0-13 16,2 0-14-16,1 1-12 0,2 0-6 0,5 0-3 16,-1 1-4-16,3 0-3 0,3 4-7 15,-1-2-11-15,0-2-17 0,-1 2-23 16,1 1-15-16,-1 0-128 0,-1-3-142 16,-4-2-326-16</inkml:trace>
  <inkml:trace contextRef="#ctx0" brushRef="#br0" timeOffset="50001.2987">9709 9307 579 0,'-1'-5'169'0,"1"5"3"16,-3 1-16-16,1 4-100 0,-1 4-16 16,1 2-11-16,0 2-14 0,0 4-8 15,1 2-3-15,-2 3-11 0,1 1-15 16,1 0-18-16,-2 1 147 0,2-1-283 15,2-1-156-15,0 2-424 0</inkml:trace>
  <inkml:trace contextRef="#ctx0" brushRef="#br0" timeOffset="50821.4892">9749 9730 746 0,'-1'-5'185'0,"-3"0"6"15,3 1-117-15,0 3-16 0,1-2-13 16,1 3-15-16,1-1-12 0,2 1-9 16,4 0-3-16,1 0-4 0,4 3-4 0,1-1-11 15,5 1-21-15,1 1-21 0,3 0 110 16,-3 1-251-16,4-1-159 0,0-2-408 16</inkml:trace>
  <inkml:trace contextRef="#ctx0" brushRef="#br0" timeOffset="51410.7783">10058 9585 548 0,'-1'-7'158'0,"1"-3"8"16,1 0-25-16,0-1-73 0,4 5-10 16,0-3-5-16,5 0-12 0,2 1-9 15,3 1-8-15,3 4-7 0,3 2-5 0,3-2-5 16,2 1-3-16,-4 2-1 0,-1 4-2 15,-3-2 0-15,-3 1 0 0,-4 1-1 16,-5 2 2-16,-5 2-1 0,-2-3 0 0,-4 1 1 16,-1 3-1-16,-4 1 0 0,1-1 0 15,-4 1 0-15,1-1-1 0,2 3 1 16,2-1-1-16,0-1 0 0,5 0 0 16,0-2 0-16,2 2-1 0,3 0 1 15,3-2-1-15,0 2-1 0,1-1 1 16,3-1-1-16,-1 1-1 0,2 1 0 15,-2-2-1-15,-1 2-1 0,-1 0 0 0,0-2-1 16,0 1 1-16,-1-2 0 16,-1 0 1-16,-2-3 0 0,0 0 1 0,-2 1 1 15,-2 1-1-15,-3 1 1 0,1 1 1 16,-4 2-1-16,1-1 2 0,-2 1-1 16,-2 2 1-16,-1 0 0 0,-1 0 0 15,-2-2 0-15,-1-2 0 0,1-1 0 16,1 2 1-16,0-4-1 0,2 0-4 15,1-4-6-15,1 0-12 0,3-3-9 16,0-2-14-16,5-1-7 0,3-2-14 16,3-3-114-16,6 0-117 0,0-1-277 0</inkml:trace>
  <inkml:trace contextRef="#ctx0" brushRef="#br0" timeOffset="51984.9701">10472 9605 614 0,'-3'-7'145'16,"6"5"4"-16,-3-3-94 0,2 0-17 0,0-3-3 15,6 3-6-15,2 0-5 0,2 2-3 16,2 0-1-16,2-1-4 0,-1 2-1 16,6 2-3-16,-1-5-1 0,1 3-1 15,-2 1-2-15,5 2 0 0,-1-1-1 16,1 2-1-16,-3 0-1 0,-2 2 0 15,-2 0-2-15,-6-3 0 0,-4 1-1 16,-4 2 1-16,-2 1-2 0,-5 3 0 16,-1 0 1-16,-5 0-2 0,1 2 1 15,-5 1 0-15,-5-1-1 0,-2 1 0 0,-1 1 0 16,-2 0 0-16,5 1 0 0,-2 3 0 16,1-2 0-16,4 3 0 0,2-1 0 15,3-1 1-15,0 1-1 0,0-1 0 16,1-3 0-16,3 1 0 0,2-2 0 15,1-1 0-15,1 0 0 0,5-1 0 16,1-2 0-16,4 0 0 0,1-3 1 16,3 0 0-16,1-2 0 0,2-1 2 15,2-1 0-15,1-1 0 0,1 0 0 0,3 0 0 16,1 1-1-16,3-2 0 0,-1 1-3 16,-1-1-6-16,1 2-11 0,-2 0-15 15,-3 0-15-15,-3-1 117 0,-2 1-251 16,-4 0-149-16,-2-2-390 0</inkml:trace>
  <inkml:trace contextRef="#ctx0" brushRef="#br0" timeOffset="52590.0755">10986 9445 662 0,'-2'-2'171'0,"-1"2"6"0,2-1-99 16,0 1-18-16,1-2-10 0,0 2-14 16,2 0-13-16,0 0-11 0,1-1-7 15,5 1-4-15,-1-1-6 0,3 1-13 16,1-2-16-16,2 0-18 0,2 2 13 0,-3-1-143 16,-3-3-135-16,6-2-310 15</inkml:trace>
  <inkml:trace contextRef="#ctx0" brushRef="#br0" timeOffset="53041.385">11230 9333 672 0,'0'-11'165'0,"0"1"6"0,4-1-102 15,3 0-15-15,2 1-4 0,-1 1-9 16,3 2-10-16,0 1-5 0,4 0-7 0,-3 2-4 16,1 2-3-16,0 0-4 0,4 4-3 15,2 1-1-15,-1 0-2 0,-2 2-1 16,1-2 0-16,-1 5-1 0,-4-2 1 15,-1 0-1-15,-5-1 0 0,0 2 1 16,-2-2-1-16,-4 4 1 0,1-1 0 16,-3 2 0-16,-7 0-1 0,-1 1 1 15,-3 0 0-15,-5 1-1 0,-1-1 1 0,0-1-1 16,-1 1 0-16,5 0 0 16,3 0 1-16,2 0-1 0,7 1 0 0,0-1 0 15,3 0 1-15,3-2-1 0,0-2 0 16,2 1 0-16,5-1 1 0,1-3-1 15,4-3 0-15,6 1-1 0,1-3-6 16,6 1-8-16,2-1-15 0,1-3-21 16,3 2-18-16,1 1-125 0,-1-2-140 15,-1 7-321-15</inkml:trace>
  <inkml:trace contextRef="#ctx0" brushRef="#br0" timeOffset="56939.1695">11945 8919 636 0,'-6'-5'167'15,"1"2"8"-15,1 1-88 0,4 2-17 0,-3 0-9 16,2 1-12-16,1-1-12 0,1-1-13 15,5 2-6-15,0-1-8 0,3-2-4 16,2 0-3-16,0 0-1 0,4 1-3 16,2 0-8-16,-1-2-13 0,0 2-16 15,-2 1-20-15,1 1-16 0,-4 2-119 16,-4-1-133-16,0 0-297 0</inkml:trace>
  <inkml:trace contextRef="#ctx0" brushRef="#br0" timeOffset="57105.7248">11993 9017 649 0,'-10'0'171'0,"4"2"4"0,0-1-83 15,1-1-38-15,3 3-15 0,5-3-10 16,5 1-13-16,0-1-11 0,3 0-5 16,4 0-9-16,2-1-12 0,0-2-16 15,-1 1-14-15,-1-3-125 0,0 1-134 16,4-3-315-16</inkml:trace>
  <inkml:trace contextRef="#ctx0" brushRef="#br0" timeOffset="68855.9104">12522 9007 431 0,'-1'-7'101'0,"0"2"4"16,0-2-70-16,-1 0-6 0,0 0-1 16,2 1-2-16,-4-2-3 0,3 2-2 15,-1 0-1-15,-1-1-2 0,1 1-1 16,1 1-2-16,-1 0 0 0,1 2 0 15,0 1-1-15,0 1 1 0,2 1 1 16,-2-2 0-16,1 2 0 0,0 3-1 0,-2-4-2 16,2 1-2-16,2 0-1 0,-4 0-3 15,2 0-1-15,2 1 0 0,-2-1 2 16,2 2 0-16,2 1 1 0,-1-1 1 16,5 1 1-16,2 0-1 0,1-1 0 15,1-1-1-15,3 1-1 0,-1-2-1 16,1 0-1-16,5 1-1 0,-1-3 0 15,4 3-2-15,2-2 1 0,1 0-2 16,1 1 0-16,7 1 0 0,-1-3-1 16,3-1 1-16,-1-2-1 0,3 2-1 15,4-1 1-15,2-3-1 0,1 0 1 16,-1 3-1-16,4 1 0 0,3 3 0 16,3-2 0-16,4-1 1 0,1-1-1 0,-1 1 0 15,4 0 0-15,-2 1 1 0,5-2-1 16,1 3 0-16,5 0 1 0,2 0 0 15,1-2-1-15,3 1 1 0,3 0-1 16,-2-1 1-16,2 0-1 0,-2 1 1 16,2-1-1-16,-1 3 0 0,1-1 0 0,0-1 0 15,3 2 1-15,-1-3-1 0,-1 2 0 16,-2 1 0-16,2-2 0 0,0-2 0 16,-3 3 0-16,0-3 0 0,-5 2 1 15,2-1-1-15,-3-1 0 0,-2 2 0 16,-4 0 1-16,-1-1-1 0,-4-1 1 15,-1 0-1-15,0 0 1 0,-1-1-1 16,-4 0 1-16,-5-1-1 0,-2-1 1 16,-4 3-1-16,-2-1 0 0,-5 1 1 15,-2 1-2-15,-1 0-1 0,-2 0-1 16,-1 3-3-16,-4 0-3 0,-3 1-5 16,-2-2-6-16,-2 1-9 0,-2 0-6 0,-2 1-12 15,-1 0 71-15,-5 0-184 0,-3 0-121 16,-4 3-319-16</inkml:trace>
  <inkml:trace contextRef="#ctx0" brushRef="#br0" timeOffset="72358.7334">13113 9417 350 0,'-6'0'103'0,"-2"-1"7"0,1 3-29 15,-2-2-18-15,3 2-9 0,0-2-5 16,1 1-3-16,-1 0-3 0,1-1-1 15,2-1-3-15,0 1-5 0,3 0-6 16,0 1-5-16,0 0-5 0,5 1-3 16,1-2-3-16,1 2-3 0,5-2 1 15,0 1-1-15,6-1 0 0,3-2-2 16,0 1-1-16,2-3 0 0,4 1-1 16,1 1 0-16,3-3-1 0,-2 3 1 0,2 0-1 15,2-1-1-15,-1 3 0 16,-5-3-1-16,-2 2 0 0,-3 2-1 15,-7 1-1-15,-1-1 1 0,-7 4 0 0,-5 1 1 16,-2 2-1-16,-3 1 0 0,-3 1 1 16,-4 1-1-16,-5 2 0 0,-1 3 0 15,-5-2 0-15,-2-1-1 0,-3 4 1 16,-1-1-1-16,3 3 0 0,-4-2 0 16,1-4 0-16,5 6 0 0,-2-2 0 15,2-1 0-15,2-2 0 0,2-1 0 0,4-4 0 16,3 0 0-16,1-2 0 0,6-1 0 15,4-2 0-15,1-1 0 0,6-2 0 16,2-2 0-16,2 1 0 0,2-3 0 16,0 2 0-16,3 0 0 0,2-2 0 15,-2 3 1-15,-1-2-1 0,1 2 0 16,-1-2 1-16,1-1-3 0,-3 3-5 16,1-1-9-16,-1-1-10 0,1 2-14 15,-2 0-13-15,-2 2 39 0,-2-2-159 16,0 0-119-16,-2 0-299 0</inkml:trace>
  <inkml:trace contextRef="#ctx0" brushRef="#br0" timeOffset="72919.2697">13603 9278 542 0,'-3'-5'134'0,"1"-1"5"16,1-4-77-16,-1-1-16 0,4 2-6 16,1-2-6-16,1 1-4 0,1 1-2 15,0 0-3-15,2 3-3 0,-1 1-2 16,2 0-4-16,1 1-2 0,0 3-3 16,2 0-3-16,0 2-3 0,3 2-1 15,-1 0-1-15,0 2-1 0,1 1-1 16,-1 2-1-16,1 0 1 0,-2 1-1 0,-3 1 1 15,-1-1-1-15,-3 1 1 0,-4 0-1 16,-1 1 0-16,-4 0 1 0,-4 1-1 16,0-1 0-16,-3 2 1 15,-3-1-1-15,2-1 0 0,-3 1 0 0,2-2 0 16,-1-2 0-16,2 0 0 0,2-1 0 16,3 2 0-16,1-2 0 0,2-2-1 15,3 0 1-15,1-1-1 0,2 2 1 16,4-1 0-16,2-3 0 0,3 3 0 0,0 0 0 15,3 0 0-15,5 1-2 0,2-2-5 16,-1-1-8-16,3 1-13 0,-3-2-11 16,2 2-18-16,3-2-113 0,-6 0-123 15,1 0-284-15</inkml:trace>
  <inkml:trace contextRef="#ctx0" brushRef="#br0" timeOffset="74234.6847">14114 9591 271 0,'1'3'82'16,"-1"-3"4"-16,1 3 1 0,-1-2-53 0,1 1-9 15,-2-1 0-15,1-1-3 0,0 1-2 16,-1-1 1-16,1-1-1 0,0 0 0 16,1-3-1-16,0 2 1 0,0-2-4 15,-1-1-2-15,2 0-3 0,0 0-2 16,-1-1-3-16,-1 2-2 0,2 1-3 16,-2 0-4-16,0 0-5 0,0 0-8 15,0 3-45-15,0-1-56 0,-2 1-86 16,1 0-201-16</inkml:trace>
  <inkml:trace contextRef="#ctx0" brushRef="#br0" timeOffset="76070.5671">14043 9627 374 0,'2'-13'111'0,"2"0"6"16,-3-3-17-16,-1-2-42 0,-1-2-13 0,1 0-6 16,-3 1-5-16,2-2-3 0,0 1-3 15,1 0 0-15,0 2 3 0,0 3 4 16,0 2 4-16,0 3 3 0,-1 3-2 16,-1 3-3-16,4 4-5 0,-4 5-6 15,2 3-7-15,-1 4-8 0,2 1-4 16,2 7-5-16,-1 3 1 0,-2 3-1 15,3 0-1-15,-2 3 0 0,0-1 0 16,0 0-1-16,-1-2-1 0,0 0-3 16,2 1-5-16,-2-4-8 0,-3-2-11 0,2-3-13 15,-2-2-12-15,2-1-12 0,-1-3-9 16,-2-6-102-16,0-1-110 0,2-1-253 16</inkml:trace>
  <inkml:trace contextRef="#ctx0" brushRef="#br0" timeOffset="76270.0245">13932 9665 638 0,'-5'-6'160'15,"4"1"6"-15,1-2-95 0,3 3-18 0,0 0-7 16,1 0-8-16,5 3-10 0,2 0-9 16,2 0-5-16,3 1-5 0,1-2-2 15,3 1-4-15,2 1-2 0,-1-2-6 16,-1-1-14-16,5 1-17 0,-1 1-13 15,2 1-22-15,-3 1-108 0,-1-1-127 16,0 2-281-16</inkml:trace>
  <inkml:trace contextRef="#ctx0" brushRef="#br0" timeOffset="76731.5676">14394 9543 535 0,'-7'-7'138'0,"-1"-2"9"16,1-4-65-16,3 2-26 0,1-1-8 16,1-1-3-16,6 1-6 0,2 0-4 15,2 0-5-15,3-1-3 0,0 2-3 16,5 2-3-16,1-1-4 0,1 2-4 15,3 2-4-15,0 3-2 0,-2 3-2 16,2 1-2-16,-4 1-2 0,-3 6 0 16,-3-3 0-16,0 4 0 0,-3 2-1 0,-1 2 0 15,-4 3 1-15,0 1-1 0,-3 0 1 16,-2 4-1 0,-6-2 1-16,-2 6-1 0,-6-6 1 0,-1 2-1 0,-4 0 1 15,-2-1-1-15,-3-2 0 0,0 0 0 16,1-3 1-16,4 2-1 0,0-3 0 15,4-1 0-15,5-1 0 0,3-2 0 16,4-1 0-16,4-3-1 0,3-1 1 0,7-4 0 16,3 0 0-16,5 2 0 15,2-3 1-15,4 1-1 0,0-2 0 0,4-2 0 16,-1 2 0-16,1-4-2 0,-3-2-7 16,1-2-13-16,-3 2-13 0,2 0-15 15,-3-1-18-15,-2 1-117 0,-3 2-128 16,0 1-293-16</inkml:trace>
  <inkml:trace contextRef="#ctx0" brushRef="#br0" timeOffset="77314.8919">14860 9454 620 0,'-8'-6'155'0,"2"-2"7"16,2 4-92-16,2-1-13 0,2 0-7 15,1 1-8-15,2 0-8 0,3 2-8 0,2 1-5 16,2 0-4-16,1 1-4 0,3-2-4 16,3 2-1-16,2 0-2 0,2 0-1 15,1 2-2-15,-1-4-1 0,0 4-1 16,-2-1 0-16,1 1 0 0,-5 1-1 16,-1 0 0-16,-3 2 0 0,-1 0 1 15,-1 0-1-15,-5 2 0 0,-3 0 0 16,-2 2 0-16,-3 1 0 0,-2 0 0 15,-4 3-2-15,-1 3 0 0,-3 1 0 16,1-1-1-16,-3 2 1 0,-1-3-1 16,-1 4 1-16,-2-3 1 0,0-2 0 15,2 0 0-15,3-1 1 0,2-3-1 16,4 1 1-16,3-2-1 0,6-3 1 0,0 1-1 16,3-1 0-16,1-1 0 0,3 0 0 15,4 0 0-15,2-1 0 0,-2-2 0 16,4 1 0-16,4-3 1 0,-1-2 0 15,1 1 0-15,-2-2 0 0,0 0 0 16,2-1-1-16,-3 2-4 0,-2 0-10 16,0 3-9-16,-3-1-11 0,-1 2-11 0,-2 2-10 15,1 1-16-15,-3 0-104 0,0-3-113 16,1 2-266-16</inkml:trace>
  <inkml:trace contextRef="#ctx0" brushRef="#br0" timeOffset="77562.7587">15462 9547 714 0,'-1'-4'170'0,"0"3"4"0,2-1-108 0,5 0-16 16,1 4-11-16,0-5-9 0,2 2-7 15,4 0-5-15,1 1-3 0,0-3-5 16,0 3-4-16,2-3-1 0,3 3-4 16,-2-3-8-16,1 0-14 0,-2 1-20 0,1 2-16 15,-1-1-21-15,-2 0-111 0,-3-2-132 16,-1 1-285-16</inkml:trace>
  <inkml:trace contextRef="#ctx0" brushRef="#br0" timeOffset="79293.2761">15891 9403 499 0,'-10'-5'127'16,"0"-3"8"-16,4 1-67 0,1 0-14 16,4-1-2-16,1 1-4 0,4 0-3 0,1-1-3 15,4-2-2-15,2 2-4 0,3 0-5 16,2 1-5-16,3 2-4 0,4 2-5 15,-3-1-5-15,2 4-4 0,2 1-2 16,-1 2-2-16,-1 0-1 0,0 2-1 16,-2 0 0-16,-3 1-1 0,-3 0-1 15,-4 2 1-15,-1-1 0 0,-5 0 0 16,-6 1 0-16,-3 0 0 0,-3 3 0 16,-3 1 1-16,-1 3-1 0,-4-1 0 0,-2 2-1 15,4 1 1-15,-2-3-1 0,4 0 0 16,3-1 0-16,3-2 0 0,2 0 0 15,5 0 0-15,3-3 0 0,2-1 0 16,3 0-1-16,-1 1 1 0,3-1-1 16,4-2 1-16,-1-1-1 0,2 1 0 15,1-2 1-15,1 0-1 0,0-1 1 16,1-1 0-16,-3 3-1 0,0 1 1 16,-2-1 0-16,-1 1-1 0,-6-2 0 15,-2 2 0-15,-5-1-1 0,-3 1 1 16,-6 0 0-16,-5 2-1 0,-2 2 0 0,-5-1 0 15,-1 3-2-15,-1 1-4 0,-1 2-6 16,2 1-12-16,-4-2-12 0,3 1-11 16,-1-1-19-16,1-3-110 0,0 0-123 15,-1-3-284-15</inkml:trace>
  <inkml:trace contextRef="#ctx0" brushRef="#br0" timeOffset="83944.8226">14079 8363 421 0,'-2'-2'114'0,"-2"2"6"0,0 0-45 16,1 0-20-16,-1 0-4 0,2 0-2 15,-1 0-4-15,1-1-1 0,-1 1-2 16,2-1-2-16,0 1-6 0,2 0-4 16,-1-1-6-16,3-1-3 0,1 2-4 15,4-2-4-15,-1 0-2 0,5 0-1 16,-1-1 0-16,3 1-2 0,3-1-1 0,1 0-1 15,6 1-1-15,0-1-1 0,1 1-1 16,0-2-1-16,2 2 0 16,-1-1 0-16,-3 2-1 0,-1 0-1 0,-2 0 1 15,-5 2-1-15,-2 3 0 0,-3-1 0 16,-1 5 1-16,-8-5-1 16,-4 5 1-16,-3 0 0 0,-1 1 0 0,-4 1 0 15,0 2-1-15,-8-2 1 0,5 6 0 16,-5-1-1-16,1 1 0 15,-4-1 0-15,1 1 0 0,-2 0 1 0,-2 0-1 16,2 0 0-16,2 0 0 0,3 0 0 0,2 1 0 16,1-3 0-16,7 1 0 15,0 0 0-15,3-3 0 0,2-2 0 16,2-3-1-16,1-1 1 0,2 1 0 0,-1-5 0 16,5 2 0-16,-1-4 0 0,4 2 0 15,-2-2 0-15,3 1 0 0,2-1 0 16,2-2 0-16,-1-1 0 0,3 5 0 15,-2-4 0-15,3 1 0 0,-1 1 0 16,-3-1 0-16,2 3-3 0,-2-2-4 16,-2 0-9-16,0 0-9 0,-1 0-9 15,-1 0-10-15,2 2-8 0,-3-2-13 0,1 0 0 16,-1-2-101-16,3 1-106 0,0 0-252 16</inkml:trace>
  <inkml:trace contextRef="#ctx0" brushRef="#br0" timeOffset="84241.875">14640 8516 517 0,'2'0'140'16,"-2"0"6"-16,1-2-18 0,1 2-84 16,2 2-11-16,1-1-2 0,3-1-4 0,1 1-4 15,2 0-5-15,-1 1-5 0,3-1-2 16,-1 0-3-16,3-2-4 0,-1 2-9 16,0-1-10-16,1 0-14 0,-2 1-14 15,1-2 59-15,-2 1-180 0,-2-1-129 16,-1 0-316-16</inkml:trace>
  <inkml:trace contextRef="#ctx0" brushRef="#br0" timeOffset="84856.936">15064 8450 454 0,'-4'-3'118'0,"1"-1"5"0,-1-2-56 0,2 0-17 15,0 0-5-15,1-1-4 0,1-1-3 16,0-3-4-16,3 3-4 0,0-1-2 0,3 1-2 16,-1-2-3-16,4 1-4 0,1 1-3 15,1 1-2-15,-1 0-2 0,1 2-3 16,-2 3-2-16,1 1-3 0,0 1 0 15,0 2-2-15,-2 2-1 0,2-1 0 0,0 2 0 16,0 1 0-16,0 2-1 16,-3 2 1-16,0-1 0 0,-1 4-1 0,-3 0 1 15,-2-1 0-15,-2 3 0 0,-2-2 0 16,0 1 0-16,-3 1-1 0,-3-2 1 16,-1-1 0-16,-2 3-1 0,0 0 1 15,-2-1-1-15,-2 0 0 0,3 1 0 16,1-1 1-16,-1 1-1 0,2-1 0 15,3-5 0-15,3 2 0 0,2-2 0 16,2-2 0-16,2-1 0 0,5-1-1 16,3 0 1-16,2-2 0 0,1-1 1 0,5-3-1 15,6-2 0-15,2 1 1 16,3-2 0-16,1 1-2 0,1-1-8 0,0-1-11 16,-1 3-13-16,-2 0-14 0,-5 1-41 15,-4-1-81-15,-2 3-114 0,-5 3-247 16</inkml:trace>
  <inkml:trace contextRef="#ctx0" brushRef="#br0" timeOffset="85506.3121">14103 8175 496 0,'-24'5'121'0,"0"1"2"16,-3 3-59-16,-4 3-32 0,-1 3-6 16,0 4 1-16,2 6-2 0,4 5-2 15,2 5-2-15,7 3-2 0,3 3-2 0,7 5-4 16,5 1-4-16,6 1-4 0,6 0-1 16,6-3-1-16,7-3 0 0,9-2-4 15,5-5-4-15,8-7-7 16,8-6-8-16,7-9-11 0,6-4 37 0,4-9-154 15,6-9-115-15,2-2-293 0</inkml:trace>
  <inkml:trace contextRef="#ctx0" brushRef="#br0" timeOffset="85811.2159">15401 8149 598 0,'22'8'138'16,"7"-1"5"-16,1 4-95 0,4 6-15 15,3 0-3-15,0 5-3 0,-2 3-3 16,2 4-5-16,-3 6-3 0,-1 1-3 15,-2 4-3-15,-5 1-2 0,-6-2-3 16,-5 2-1-16,-5-3-1 0,-10-3-8 16,-6 0-14-16,-9-3-12 0,-6-2-13 15,-6 1-117-15,-3-3-122 0,-3-1-292 16</inkml:trace>
  <inkml:trace contextRef="#ctx0" brushRef="#br0" timeOffset="91218.9874">12961 8360 499 0,'-4'-4'124'0,"1"1"6"15,-4 2-73-15,0-2-9 0,1 2-3 16,-3 0-2-16,2-1-4 0,-3 1-3 16,3 1-2-16,3-2-2 0,-1 0-3 15,3 1-4-15,-1 0-2 0,1 1-4 16,4-1-4-16,-2 1-2 0,3-1-4 15,2-1-2-15,0 2-1 0,3 0-1 0,2-1-1 16,1 0 0-16,1 1 0 0,2 1-1 16,-2 2 1-16,2-1-2 0,3-1 1 15,0 2 0-15,-1-2 0 0,3-1 0 16,0 0 0-16,3-1 0 0,1-1-1 16,-5 4 1-16,2-4-1 0,-2 2 0 15,-3 2-1-15,-1 0 0 0,-3 2 0 16,-7 0-1-16,0 2 1 0,-3-1-1 15,1 1 0-15,-5 2 1 0,-1 1-1 0,-2-1 1 16,0 1 0-16,-1 0-1 0,-4 4 1 16,-3-1-1-16,1 3 0 0,-2 0 0 15,-3 3 0-15,-2 3-1 0,1 0 1 16,1-3 0-16,3 3-1 0,-3-4 1 16,4-1-1-16,1-3 1 0,5-2 0 15,1-2-1-15,2 0 0 0,1-2 1 16,4-2-1-16,2 0 0 0,3-2 0 15,-1 0 0-15,3-1 0 0,1 2 0 16,1-5 1-16,1 2-1 0,4-1 1 0,2-2 0 16,1 0 0-16,2-1 0 0,3-1 0 15,-1 0 0-15,1 1-1 0,3-2-5 16,-1 4-7-16,0-1-13 0,-2 1-17 16,-3 2-14-16,1 3-8 0,-2-3-117 15,-7 4-123-15,3-1-278 0</inkml:trace>
  <inkml:trace contextRef="#ctx0" brushRef="#br0" timeOffset="100717.1691">18129 7874 515 0,'0'-8'130'0,"-4"4"6"16,2 1-74-16,1 1-11 0,-3 2-9 0,4 2-8 15,-4 4-8-15,2 5-5 0,3 4-6 16,-2 6-5-16,-1 6-2 0,-4-2-1 16,1 9-1-16,2-3 1 0,-1 1-1 15,-2-2 1-15,-1-3 0 0,-2-8 1 16,8 3-1-16,-7-8 2 0,5-3-2 15,-2-6 0-15,5-3 0 0,-1-2-2 16,2-1 0-16,0-5-1 0,3-4 0 0,-2-5-2 16,2-3 1-16,0-4 0 0,-1-5-1 15,2-3 1-15,-2-1 0 0,-1 0 0 16,1 0 1-16,-1 7 3 0,-2-1 2 16,0 8 2-16,0 6 1 0,2 6 0 15,0 5 2-15,-1 8-2 0,1 3-2 16,2 5-3-16,1 4-2 0,2 1-2 15,-1 2-2-15,1-2 0 0,1-1 0 16,3-3-1-16,0-2 0 0,0-5 0 16,3-3 0-16,3-6-1 0,0 0 1 0,3-2-1 15,-2-4 1-15,3-2 0 16,1-3-1-16,-3-3 1 0,1-1-1 0,-3-4 1 16,-1-3 0-16,-2 0 0 0,-2 2 0 15,-4 0 0-15,-2 6 0 0,-1 3 0 16,-1 5 1-16,-2 5-1 0,0 6 1 15,-1 5 0-15,-1 6-1 0,-1 2 1 0,2 4-1 16,-2 1 1-16,-1 2-1 16,2 0 0-16,-1 1 0 0,1-4 0 0,1 0-2 15,2-2-6-15,-1-2-9 0,3-1-13 16,0-2-15-16,4-3-13 0,2-3-17 16,1-3-106-16,2-3-118 0,3-3-267 15</inkml:trace>
  <inkml:trace contextRef="#ctx0" brushRef="#br0" timeOffset="101293.0953">18664 8103 517 0,'-2'-4'157'0,"-1"4"6"16,-2 0 0-16,0 1-99 0,3 6-14 15,-2 0-7-15,2 1-10 0,1 3-8 16,-2 1-6-16,2-1-3 0,1 0-4 15,0-4-1-15,1 0-3 0,0-1-1 16,4-1-2-16,0-2 0 0,3-2 0 0,0-3-1 16,3-2 1-16,3-4 1 0,0-3 1 15,2-3 1-15,-1-2 0 0,0 0 1 16,-3 1 0-16,-1 5-2 0,-1 3-1 16,-5 1-2-16,-2 6-1 0,1 4 0 15,-2 1-2-15,0 2 0 0,-2 0 0 16,0 3-1-16,-2 1-5 0,1 0-7 15,0 1-11-15,1 1-10 0,1-2-13 16,3 0-13-16,0 0-9 0,5-2-14 16,0 0-30-16,1-3-63 0,1 1-100 0,0 0-219 15</inkml:trace>
  <inkml:trace contextRef="#ctx0" brushRef="#br0" timeOffset="101755.8454">19067 8067 601 0,'-5'-5'144'0,"-3"1"4"0,-1 2-91 16,1 1-18-16,-2 1-6 0,1 3-6 16,3 3-6-16,1 3-4 0,0 1-4 15,2 1-3-15,0 2-3 0,6 2-2 16,-1-1-2-16,5-1-2 0,1-2 0 15,0 0 0-15,2-2-1 0,2-3 0 16,-1-2 0-16,3 0 0 0,-2-4 0 16,-1 0-1-16,0-3-1 0,1 2-1 15,-2-3-1-15,-1-1-2 0,-4-2-1 0,0-2-1 16,-3 1 1-16,-1-1 0 0,-2-2 1 16,-4-2 2-16,-1-1 2 0,-4-2 1 15,-1-1 1-15,-6-2 0 0,-3-4 0 16,-5 1 0-16,-2 2 0 0,-1 0 0 15,-4 0 3-15,2 4 2 0,3 3 5 16,3 3 4-16,3-1 5 0,4 4 5 0,3-2 3 16,6 3 1-16,2-1-2 0,1 1-4 15,6 0-5-15,4-1-5 0,4 3-4 16,2 0-3-16,3-1-3 0,6 1-2 16,3 2-3-16,2-1-5 0,6 2-6 15,1 0-8-15,-1 0-10 0,2 2-12 16,-4 0-7-16,2 2-8 0,-3 2-11 15,-3-1-101-15,-1 4-109 0,1-2-257 16</inkml:trace>
  <inkml:trace contextRef="#ctx0" brushRef="#br0" timeOffset="102477.0484">19414 7947 671 0,'-15'-1'173'15,"-2"1"5"-15,0 0-94 0,2 3-23 16,2-1-10-16,0 0-14 0,2 1-15 16,3-1-8-16,4 6-5 0,2 0-4 15,0-2-3-15,6 4-3 0,-1 0-4 0,1 0-6 16,1 0-5-16,3-2-7 0,-1 1-7 16,2 1-5-16,-3-2-4 0,1 1 0 15,0-2 3-15,-2-1 5 0,-1-1 5 16,-2 0 6-16,-2-4 7 0,-1 0 4 15,-2 3 4-15,-2 0 3 0,0 2 1 16,-3-1 3-16,1 2 1 0,0 3 3 16,1 1 0-16,-2-1 1 0,5 1 0 15,-1-1 0-15,3-1 0 0,2-3-2 16,4 2-1-16,3-3 0 0,3 0 1 0,2-3 1 16,4-1 0-16,1-1 2 0,3 0 2 15,3-3 0-15,0-1 1 0,1 0 0 16,1-1 1-16,-1-2 0 0,-3-3 1 15,-1 0 1-15,-7-3 0 0,1-1 1 16,-3-1 2-16,-2 0 0 0,-3 0 1 16,1 3 0-16,-5-2-1 0,1 5 1 15,-3 0-1-15,-1 0-1 0,-1 5-1 0,0-1-2 16,1 2-2-16,-1 1-1 0,-1-1-3 16,2 5-2-16,0 0-1 0,0-1-2 15,0-1-1-15,2 1 0 0,-1 3-1 16,0 2-1-16,0-5 1 0,1 3-1 15,-1-1 0-15,0 2 1 0,0-3-1 16,0 0 0-16,1 0 1 0,-1-1 0 16,-1 0 0-16,-1 0 0 0,2 1 0 15,0 0 0-15,-1 2 0 0,1-3 1 16,1 4-1-16,-1-2 0 0,0 5 0 0,1-2 0 16,1 1 1-16,1-1-1 0,-1 4 0 15,0-1 0-15,3 1 0 0,-1-3 1 16,0 0-1-16,1 2 0 0,0-2 0 15,0-1 0-15,1-1 0 0,1-2 0 16,-1-2 0-16,2-2 0 0,-1-3 0 16,0-1 0-16,1-2 1 0,-1-3-1 0,0-4 0 15,0 2 0-15,0-2-1 0,1-1-4 16,-1-2-8-16,3 1-10 0,-1-1-15 16,0 1-17-16,1 1-10 0,-4 0-20 15,1 5-106-15,-3 3-122 0,-1 1-273 16</inkml:trace>
  <inkml:trace contextRef="#ctx0" brushRef="#br0" timeOffset="102756.8431">20026 7989 719 0,'-1'-1'171'0,"1"2"4"15,1 3-112-15,2 3-16 0,-1 0-11 0,3 3-11 16,-2 2-6-16,4 4-6 0,-2-1-3 16,0 1-4-16,-2 1-4 0,-1 0-8 15,-2-1-14-15,3-1-20 0,-3-3-14 16,0-2 76-16,-1-2-207 0,2-3-141 15,5 0-350-15</inkml:trace>
  <inkml:trace contextRef="#ctx0" brushRef="#br0" timeOffset="102961.2867">20156 7994 725 0,'0'1'176'16,"0"5"3"-16,0 0-112 0,1 2-18 16,2 4-11-16,-1 3-10 0,-1-2-9 15,2 3-8-15,-3-1-3 0,2 1-10 0,0-2-12 16,0 1-19-16,0-1-18 0,2-1-23 16,0-3-113-16,1-3-134 0,3-1-296 15</inkml:trace>
  <inkml:trace contextRef="#ctx0" brushRef="#br0" timeOffset="103261.8311">20462 7994 599 0,'-12'-5'166'16,"2"2"6"-16,-3 2-31 0,2 6-84 15,-5 0-12-15,1 4-8 0,-1 2-8 16,-1-3-6-16,0 6-4 0,0-1-2 16,0-2-2-16,3 6-3 0,3-2-3 15,1 0-2-15,7 4-2 0,1-1-2 0,6-4-2 16,2-2-1-16,4-1 0 0,2-2 0 16,5-3-2-16,2-2 0 0,0-3-3 15,3-1-5-15,2-1-6 16,0-4-7-16,3 1-11 0,-2-1-15 0,-1 0-10 15,1-1-18-15,-4 0-107 0,-3 0-122 16,-1-1-283-16</inkml:trace>
  <inkml:trace contextRef="#ctx0" brushRef="#br0" timeOffset="103656.4043">20744 8053 633 0,'0'-5'167'16,"-1"0"8"-16,-2 0-74 0,2 2-37 16,0 1-8-16,-2-2-9 0,0 2-10 15,-1 2-9-15,-1-3-5 0,-2 5-4 16,0 0-4-16,-1 4-4 0,0 3-3 0,-1 1-2 16,-1 1-3-16,3 2 0 0,1-2-2 15,2 4 0-15,2-2-1 0,-1-2 0 16,3 2 1-16,1-1-1 0,2-2 0 15,1-3-1-15,0 0 1 0,1-3 0 16,3 0-1-16,0-3 0 0,2-2-1 16,0-1 1-16,1-1-1 0,-1-5 1 15,3 2-1-15,1-2 1 16,-1 2 1-16,-3-2-1 0,0 1 1 0,-2 2 1 16,-2 1-1-16,-1 2 1 0,-3 2-1 0,-1 1 1 15,1 2-1-15,-1 0 1 0,-1 2-1 16,0 1 0-16,0 2-2 0,2-1-4 15,-1 2-11-15,-1-3-13 0,1 1-16 16,2-2-17-16,-2 0-22 0,-1-3-112 16,-1 0-130-16,1-2-289 0</inkml:trace>
  <inkml:trace contextRef="#ctx0" brushRef="#br0" timeOffset="103819.9666">20760 7787 738 0,'-1'-5'178'0,"-4"2"1"0,1 2-111 0,2 4-26 16,2 2-18-16,0 3-20 0,1 2-35 15,0 3-28-15,2 3-120 0,2 4-137 16,2 1-331-16</inkml:trace>
  <inkml:trace contextRef="#ctx0" brushRef="#br0" timeOffset="103978.2604">21052 8272 750 0,'2'1'182'15,"-3"-2"2"-15,-2-2-116 0,2 0-19 16,1 0-24-16,-2 0-26 0,-1-3-30 16,3 1-20-16,-1 1-132 0,-2-1-142 0,-4 3-341 15</inkml:trace>
  <inkml:trace contextRef="#ctx0" brushRef="#br0" timeOffset="107150.7907">21887 7924 457 0,'-6'-1'140'0,"0"-4"10"0,1 1 7 16,1 1-86-16,0 0-13 0,3-1-9 15,1 3-8-15,1-2-7 0,4 1-9 0,-1-1-7 16,2 0-6-16,0 0-3 0,3 1-1 15,-1 0-2-15,3 2-3 0,0-1 0 16,4 3-1-16,0 1-1 0,0-3 0 16,-1 0-1-16,2 2 1 0,0-2-1 15,-1 1 0-15,-1-1 0 0,-1 1 0 16,-3 2 0-16,-2-1-2 0,-3 1 0 16,-4 0 1-16,-1 1 0 0,-6 2 0 15,-1 0-1-15,-4 3 2 0,-2 3 0 16,-1 0 0-16,-3 2 0 0,-1 1 0 0,0-2 0 15,0 1 0-15,3 0-1 0,-1 0 1 16,4-1 0-16,2 1-1 0,1-3 1 16,3 0 0-16,1 0 1 0,3-3 0 15,1 1 0-15,1-3 1 16,2 0 1-16,2-2 0 0,1 1-1 0,2-3 1 16,2-1-1-16,2 1-1 0,3-2 1 15,2-2-1-15,2 2-1 0,0-1-2 16,2 0-6-16,0-2-12 0,-1 3-15 15,0 0-11-15,1 2-19 0,0 0-8 16,-1-1-105-16,-3 1-112 0,4 3-249 16</inkml:trace>
  <inkml:trace contextRef="#ctx0" brushRef="#br0" timeOffset="107336.9021">22351 8118 641 0,'-4'-2'164'15,"0"2"7"-15,-1 3-84 0,0 2-28 16,0 0-12-16,1 4-8 0,1 1-9 0,-1 2-10 16,0-2-6-16,2 1-4 0,-2 0-3 15,0 0-3-15,2 0-5 0,1 0-10 16,-2 0-17-16,4 0-18 0,2-1-24 16,1-1-115-16,-1-3-136 0,5-2-309 15</inkml:trace>
  <inkml:trace contextRef="#ctx0" brushRef="#br0" timeOffset="107573.2699">22604 7993 794 0,'-2'-5'190'0,"1"1"1"16,2 3-121-16,-2-3-24 0,2-1-17 15,3 3-13-15,2-1-9 0,0 1-3 0,4 1-2 16,-3-2-5-16,6 3-9 0,-1 0-11 16,-1 0-17-16,0 1-16 0,0 1-18 15,-3-1-78-15,0 1-37 0,-4 0-106 16,2 1-209-16</inkml:trace>
  <inkml:trace contextRef="#ctx0" brushRef="#br0" timeOffset="107736.8395">22628 8104 550 0,'-5'5'153'0,"4"-1"5"0,-2-2-13 15,3 1-98-15,4-1-16 0,-3 0-9 16,5 1-7-16,2-1-7 0,0-2-7 16,5 2-9-16,-1-4-11 0,4-1-11 15,5 0-13-15,1-2-45 0,2 0-73 16,-2-3-110-16,4 3-238 0</inkml:trace>
  <inkml:trace contextRef="#ctx0" brushRef="#br0" timeOffset="108025.0604">22993 7962 675 0,'-7'1'156'16,"-1"4"4"-16,2 0-107 0,3 4-19 15,1-1-8-15,2 2-6 0,3-3-4 16,4 4-1-16,3-1 0 0,6 0-1 0,1 0 0 16,4-3 0-16,3 3 0 0,1-5 1 15,1-2-2-15,0-3-1 0,-2-6 0 16,-1-1 1-16,-2-3-1 0,-5-1 1 16,-3-1-1-16,-4-3 1 0,-6 1 0 15,-4 2-1-15,-6 3-3 0,-4-1-1 16,-4 0-6-16,-3 6-12 0,-5 1-22 0,-7 4-28 15,-3 3-32-15,-5-1-107 16,0-1-142-16,-1 0-309 16</inkml:trace>
  <inkml:trace contextRef="#ctx0" brushRef="#br0" timeOffset="109793.7685">22052 8524 596 0,'-24'-1'145'0,"1"-1"8"16,-1 0-89-16,8 5-8 0,3-3-5 15,1-4-2-15,4 5-5 0,3-3-7 16,2 3-7-16,1-2-7 0,5 0-6 15,2 1-5-15,1 1-4 0,5-1-3 16,1 1-1-16,5-2 0 0,2 1 1 0,0 0-2 16,2 0 0-16,0 1-1 0,0-1-1 15,0 4 0-15,-3-3 0 0,-2 3 0 16,0 1-1-16,-5-2 0 0,-1 2 0 16,-4 0 0-16,0 1 0 0,-5-2 0 15,-1 0 0-15,-1 0-1 0,-3 3 1 16,-1 1 0-16,0-1 0 0,-6 2 0 15,0 3 0-15,-5 1 0 0,-1 0 0 16,-5-1 0-16,-1 3 0 0,-2 0 0 16,1-1 0-16,1 2 0 0,1-1 0 15,3-2 1-15,5 1-1 0,4-1 1 0,2-2 0 16,5-3 0-16,3-2 0 16,2 0 0-16,3-4 0 0,2 1 0 0,2-2-1 15,3-1 1-15,1 0-1 0,2 0 1 16,3-2-1-16,1 2 0 0,0-2-3 15,0 1-4-15,-2 0-8 0,2 0-15 16,-1 0-11-16,-2 1-15 0,-1-2-12 0,-1 2-8 16,-3 0-106-16,2 0-113 0,0-1-255 15</inkml:trace>
  <inkml:trace contextRef="#ctx0" brushRef="#br0" timeOffset="110588.3592">22319 8775 525 0,'-5'-3'135'16,"1"-2"7"-16,0 0-70 0,1 0-16 15,2 0-8-15,1 0-7 0,1-1-6 16,2 0-5-16,1 0-5 0,-1 0-5 15,1 1-3-15,0 1-3 0,0 2-3 16,1 2-3-16,0 1-2 0,1 1-2 16,0 1-1-16,1 3 0 0,-2 0-2 15,-1 0 1-15,-1 0-1 0,-1 3 1 0,-3-1-1 16,0 0 0-16,-3 0 0 16,-1 1 1-16,0 1-1 0,-2 2-1 0,0-1 1 15,-3-1 0-15,0 2-1 0,0-1 0 16,2 0 1-16,-2 1-1 0,4-4 1 15,0 0-1-15,2 1 1 0,3-3 0 16,2-1 0-16,1-1 0 0,1-2-1 16,3 0 1-16,0 0-1 0,3-4 1 15,1 0-1-15,1 1-1 0,1 0-7 0,2-4-10 16,1 2-11-16,1-2-13 0,0 2-15 16,0-2-117-16,-1 0-125 15,-1-1-289-15</inkml:trace>
  <inkml:trace contextRef="#ctx0" brushRef="#br0" timeOffset="111001.7712">22688 8659 502 0,'-2'-1'158'16,"-1"-2"10"-16,1 1 5 0,-1 1-98 16,2-1-19-16,2 2-10 0,0-2-11 15,3 0-12-15,2 0-12 0,0 0-5 16,4-1-2-16,1 1-2 0,0 1-2 16,0-2-6-16,1 2-8 0,1 0-14 0,-2 3-13 15,0-1-10-15,-1 2-18 0,-3-1-43 16,-1 3-63-16,-5-1-99 0,-2 1-214 15</inkml:trace>
  <inkml:trace contextRef="#ctx0" brushRef="#br0" timeOffset="111164.4171">22681 8772 622 0,'-4'6'151'15,"0"-4"5"-15,3 2-91 0,1-2-22 16,1 1-11-16,4-3-8 0,-1 0-8 15,2-1-7-15,3-2-5 0,2-1-9 16,0 0-14-16,2 0-15 0,4 0-1 16,-1 1-126-16,1-2-125 0,2 5-295 15</inkml:trace>
  <inkml:trace contextRef="#ctx0" brushRef="#br0" timeOffset="113162.976">23177 8641 399 0,'-4'-2'101'0,"2"1"3"0,-2-1-50 16,2 0-20-16,-1 0-8 0,2 0-6 0,-2-2-4 16,2 0-3-16,-1 1-2 0,2 1 0 15,-2-1 0-15,2-1 2 0,2 0 1 16,-1 2 3-16,0-1 3 0,0 0 3 15,1-3 3-15,-1-1 4 0,0 1 3 16,2 0 4-16,-3-2 1 0,3 0 2 16,1 0-3-16,0 0-1 0,-1 1-4 15,2-2-4-15,1 3-4 0,2 0-5 16,-2-1-3-16,2 3-2 0,2 2-4 0,1 2-2 16,-1 1-2-16,0-1-2 0,2 5-2 15,-1 1-1-15,-1-1 0 0,-2 1-1 16,0 4 1-16,-3-2-1 0,-3 5 0 15,-6-1-1-15,1 1 1 0,-5 6-1 16,-1-2 1-16,-4-1-1 0,0 1 0 16,-1 1 0-16,0-1 1 0,-2 1-1 15,0-2 1-15,0-2 0 0,2 1 0 16,2 0-1-16,2-4 1 0,4-3 0 16,1 0 0-16,5-2 0 0,2-3 0 15,1 0 0-15,2-2 1 0,4 0-1 0,-1-2 0 16,6 1 0-16,-1-2 0 0,3-2 0 15,3 1-2-15,4-1-7 0,-1 0-17 16,1 1-20-16,4 1-19 0,-2 1-124 16,-2 1-141-16,-1 1-326 0</inkml:trace>
  <inkml:trace contextRef="#ctx0" brushRef="#br0" timeOffset="114449.9114">18166 9331 602 0,'-4'-11'152'16,"4"-1"6"-16,-3 4-83 0,3 1-21 15,2 4-9-15,0-2-6 0,6 2-9 16,-2 0-6-16,1 0-6 0,5 3-2 16,0-3-3-16,2 1-3 0,2 2 0 15,0 0-2-15,2 2-1 0,2-1-1 16,-4 0-2-16,1 3 0 0,-4 1-2 16,1 2 0-16,-3 2-1 0,-4 3 0 15,-2 0 0-15,-1 4 0 0,-2 4-1 0,-1 2 1 16,-1 1 0-16,0 3-1 0,0-1 1 15,-1-1-1-15,0 0 1 0,0 3-1 16,-2-5-1-16,1-2-1 0,-1 1-4 16,1-3-6-16,1 2-7 0,1-3-11 15,-3-4-11-15,2-1-8 0,2-2-9 16,-2-2-12-16,1-4-102 0,-2-1-111 16,0-3-260-16</inkml:trace>
  <inkml:trace contextRef="#ctx0" brushRef="#br0" timeOffset="114654.373">18228 9324 568 0,'-10'-10'147'0,"-1"5"9"0,3 5-79 16,0 4-14-16,1 5-9 0,1 4-9 16,1 4-8-16,4 5-11 0,-2 4-7 15,3 1-7-15,0 2-6 0,3 1-9 0,-1 2-15 16,1-1-15-16,0-1-15 0,2-3 90 15,1-1-216-15,0-6-138 0,5-1-351 16</inkml:trace>
  <inkml:trace contextRef="#ctx0" brushRef="#br0" timeOffset="115291.6621">18663 9428 652 0,'-11'3'166'16,"0"0"7"-16,0 3-89 0,2 3-29 16,3 3-8-16,0 4-6 0,2-1-9 15,1 5-9-15,1 0-6 0,5 2-4 16,-2 0-2-16,2-2-3 0,3-2-3 0,1 2-1 15,0-5-2-15,3-3 0 0,-1-5-1 16,1-3 0-16,-1-3 0 0,1-4 0 16,-1-5-1-16,-2-2-4 0,0-7-6 15,1-2-10-15,-2-3-11 0,-2-5-11 16,-2-4-9 0,-1-2-4-16,-1-1-2 0,-2-1 0 0,-2-3 1 0,-2-2 10 15,2-2 9-15,-1-1 8 0,2 3 7 16,-1 1 11-16,0 5 14 0,2 5 14 15,0 7 11-15,-2 5 9 0,1 9 6 0,1 5 0 16,1 3-3-16,-2 1-7 0,3 4-7 16,3 4-7-16,0 4-9 0,1 2-8 15,2 1-10-15,0 4-12 0,3 5-8 16,2 0-9-16,0 2-10 0,1 0-5 16,2 1 0-16,0-1 5 0,1-2 9 15,2-4 8-15,-2 0 10 0,-2-5 12 0,1 1 14 16,-2-2 9-16,-1 1 9 0,0-1 6 15,-1 0 7-15,-1-1 6 0,0 1 1 16,2 1-2-16,0-1-3 0,0 0-2 16,0 0-1-16,0 0-1 0,3 3-6 15,-2 0-2-15,-2-3-2 0,1 2-2 16,-1 2-5-16,-2-1-4 0,-4 0-2 16,-3 1-3-16,-3-2-2 0,-3 2-2 15,-7 0-2-15,-4 0 0 0,-6-3-1 16,0 1 0-16,-2-2-2 0,-1 0 1 15,0-5-5-15,4-4-7 0,2-5-13 16,4-6-13-16,4-3-13 0,2-6-13 0,7-4-14 16,3-4-104-16,4-7-113 0,2 3-257 15</inkml:trace>
  <inkml:trace contextRef="#ctx0" brushRef="#br0" timeOffset="115562.9364">19114 9433 639 0,'0'6'169'0,"-2"3"6"16,0 3-77-16,0 5-30 0,0 3-9 15,1-1-10-15,2 3-10 0,-2-2-10 16,2 0-6-16,1-4-6 0,5 1-5 16,1-5-3-16,4 0-2 0,-1-4-2 15,3-2-1-15,0-4-1 0,2-1 0 16,-7-6-2-16,0-1 1 0,-3-6-1 15,-3 0 0-15,-3 0-1 0,-3-2 0 16,-2-3-5-16,-2-1-5 0,0 2-11 0,-3-1-14 16,0 2-16-16,1 0-14 0,1 4-9 15,4 4-14-15,2 3-104 0,0-1-114 16,6 5-259-16</inkml:trace>
  <inkml:trace contextRef="#ctx0" brushRef="#br0" timeOffset="115731.4875">19334 9450 636 0,'12'-1'165'0,"-2"-1"8"0,2 3-90 16,2 3-14-16,-1-1-6 0,3 6-8 15,0 1-11-15,1 1-11 0,-1 2-8 16,0 2-8-16,-3 2-5 0,-1 1-7 16,-6 3-13-16,-1 0-21 0,0 2-29 15,-3 2-25-15,-6-1-116 0,0 2-142 16,-3 0-320-16</inkml:trace>
  <inkml:trace contextRef="#ctx0" brushRef="#br0" timeOffset="116199.711">20176 9574 589 0,'-3'-5'172'0,"0"-1"12"0,0 1-35 16,2 5-63-16,-3-5-9 0,3 4-9 0,1 0-12 15,-1-1-15-15,2 5-12 0,0-1-10 16,2-2-7-16,2 3-8 0,1-3-11 16,-1 2-11-16,2 2-18 0,0 0-27 15,1 2-23-15,-3 1-43 0,-2 2-82 16,1 4-128-16,0 2-257 16</inkml:trace>
  <inkml:trace contextRef="#ctx0" brushRef="#br0" timeOffset="116329.3672">20208 9689 729 0,'-2'1'185'0,"0"-2"3"0,1 0-108 0,-1 0-24 15,1-2-16-15,4 2-21 0,-2-1-25 16,1-1-36-16,2 1-29 0,-2-1-117 16,3 1-142-16,0-1-329 0</inkml:trace>
  <inkml:trace contextRef="#ctx0" brushRef="#br0" timeOffset="119506.8067">21386 9507 478 0,'-11'-5'125'16,"0"0"8"-16,0 0-57 0,1 1-20 0,0 1-3 15,3-2 1-15,1 2-4 0,1 1-2 16,-1 3-1-16,2-2-3 0,0 1-6 16,2 3-6-16,2-3-7 0,0 2-3 15,1-1-5-15,3-1-4 0,3 5-3 16,2-2 0-16,2-3 0 0,2 5 0 15,3-2-1-15,3-1-2 0,1-2-2 16,0-6 0-16,3 4-2 0,2 2-1 16,-2-4-1-16,-1 3 0 0,-1 0 0 15,0 4-1-15,-2 2 0 0,-4 0-1 16,-6-2-1-16,0 4-1 0,-4-1-1 0,-3 3 0 16,-5-3-1-16,-1 2 0 0,-3 0 0 15,0 3 1-15,-7 0 1 0,1 1 0 16,-4 3 2-16,-4 1-1 0,-4-1 1 15,1 4 1-15,-2-2-1 0,2 0 1 16,-1 1-1-16,5-2 1 0,3 0 0 16,4-3-1-16,3-1 0 0,3-1 1 15,4-5-1-15,3-1 1 0,3-3 0 0,0 0 0 16,5-1 0-16,2-1 0 16,-1-3 1-16,2 3-1 0,3-2-2 0,3 1-6 15,4 1-9-15,1 0-13 0,0-2-14 16,2 5-13-16,3-1-16 0,-2 2-117 15,-4 0-124-15,-1 1-288 0</inkml:trace>
  <inkml:trace contextRef="#ctx0" brushRef="#br0" timeOffset="120302.9007">21735 9808 546 0,'1'-4'137'0,"-1"2"5"0,1 1-76 16,-1 1-16-16,2 0-5 0,0 3-6 15,1 1-6-15,-1 1-5 0,2 1-3 16,-2-1-4-16,2 2-4 0,0 1-4 15,-2-2-3-15,0 1-2 0,0 2-2 16,-1-1-5-16,-1 2-7 0,0 1-13 16,-1 0-13-16,-1 0-13 0,2 0-75 15,-1-2-51-15,0-2-111 0,5-1-229 16</inkml:trace>
  <inkml:trace contextRef="#ctx0" brushRef="#br0" timeOffset="120542.8203">22044 9619 659 0,'-4'-8'169'15,"3"4"5"-15,1 2-87 0,-1-1-34 16,2 3-15-16,1-1-11 0,3 2-11 15,4 2-10-15,-1-1-6 0,0-1-13 16,4 3-12-16,-2 0-15 0,-2 1-16 16,2-1-120-16,-5 1-131 0,-1 3-304 15</inkml:trace>
  <inkml:trace contextRef="#ctx0" brushRef="#br0" timeOffset="120725.8482">21998 9792 675 0,'0'1'153'0,"2"-2"4"15,3 1-114-15,2-1-15 0,1-2-8 16,1 2-5-16,3 0-5 0,2-3-10 16,0 2-15-16,2-2-14 0,-1 3-30 0,0-3-99 15,1 2-121-15,2 1-281 0</inkml:trace>
  <inkml:trace contextRef="#ctx0" brushRef="#br0" timeOffset="121085.92">22404 9668 626 0,'-5'2'164'0,"1"-1"7"0,2 0-81 15,-1 0-29-15,3 0-13 16,0-1-10-16,2 0-10 0,1 0-11 0,1 0-8 16,1-1-4-16,3 0-2 0,1 0-6 15,1 0-14-15,2-2-17 0,0 1-16 16,2-1 24-16,-1 0-155 0,1 1-134 16,-2 2-318-16</inkml:trace>
  <inkml:trace contextRef="#ctx0" brushRef="#br0" timeOffset="121605.5253">22759 9464 664 0,'-2'-4'156'0,"-1"0"5"0,3 1-108 0,4-1-11 16,2 2-7-16,3-2-8 0,2 1-5 16,1 2-6-16,3 0-4 0,0 0-4 15,3 1-2-15,-1 0-2 0,-3 1 0 0,1 3-2 16,-1-1 0-16,-3 0 0 0,-4 1-1 15,-1 2 1-15,-3 0 0 0,-3 1 1 16,-3-1 1-16,-2 3 1 0,-1 2 1 16,-2-1 0-16,-1 2-1 0,0 0 1 15,1-1-2-15,0 1-1 0,4-1-2 16,-1-2 0-16,3 2 0 0,4-2-1 0,-2-2 0 16,3 3 0-16,2-2-1 0,0 0 0 15,2-1 0-15,1-1-1 0,-2-1 0 16,3 1-1-16,-2-2-1 0,-1 0 0 15,3-2 0-15,-2 0 0 0,0 2 0 16,1-1 1-16,-3-1 1 0,-1 2 1 16,-1-1 1-16,-3 1 0 0,-4 2 0 15,-1 1 1-15,-3 3-1 0,-1 0 1 16,-1 1-2-16,-3 0-7 0,-2 1-10 16,-1-1-13-16,-1-1-10 0,-3-1-12 15,0-1-38-15,0 1-84 0,0 1-109 0,6-2-245 16</inkml:trace>
  <inkml:trace contextRef="#ctx0" brushRef="#br0" timeOffset="122478.5886">21337 10258 589 0,'-4'0'146'16,"1"0"6"-16,0-2-83 0,1 2-22 16,0-1-9-16,2 2-5 0,3-1-4 15,1 2-5-15,0-2-4 0,4 1-2 16,3-1 0-16,1 0 0 0,3-1-2 16,2-2-2-16,3 3-2 0,2-2-1 15,0-1-3-15,2 3-1 0,2 0-3 0,-2 0 0 16,-3 0-2-16,-4 1 0 0,-2 1-1 15,-4 1 0-15,-4-1 0 0,-3 0 0 16,-4 2 0-16,-2-1 0 0,-1 3 1 16,-2 2-1-16,-2 0 0 0,-3 2 1 15,0 2-1-15,-2 3 0 0,-3 0 0 16,-1-1 0-16,-2 0 1 0,1 1-1 16,0-1 1-16,0 0 0 0,2-3 1 15,1 1 0-15,5-2 0 0,3 1 1 16,2-1-1-16,1-3 0 0,3 0 0 15,2 0-1-15,0-4 0 0,3 0-1 0,1-2 1 16,1-2-1-16,5-1 1 0,0-1 0 16,1-2 0-16,6 2 0 0,0 1 0 15,0 0 0-15,1-2 0 0,-1 0-1 16,-1 1-3-16,2 1-7 0,-4 0-9 16,-2-2-17-16,1 2-16 0,0 3-15 15,-1 1 43-15,-1 0-168 0,-3-2-129 0,2 0-313 16</inkml:trace>
  <inkml:trace contextRef="#ctx0" brushRef="#br0" timeOffset="122790.5952">21895 10400 634 0,'2'1'153'0,"-2"1"6"0,1 2-97 15,-1 3-14-15,1 3-7 0,2 1-7 0,-1 5-8 16,1 1-8-16,-1 0-5 0,-1-1-6 15,3 5-9-15,-3-4-14 0,0 2-17 16,1-3-20-16,-1-2-119 0,-1 1-131 16,1 2-312-16</inkml:trace>
  <inkml:trace contextRef="#ctx0" brushRef="#br0" timeOffset="123392.3852">22155 10315 611 0,'0'0'154'0,"0"-1"9"15,-1 1-86-15,2-1-16 0,0 1-9 16,1 0-5-16,-2 0-9 0,3-3-9 16,-1 3-9-16,2-1-7 0,3 0-5 15,-3-1-3-15,1 1-4 0,1 0-9 16,-1 0-13-16,3 0-13 0,-3 1-16 15,0 0-17-15,-3 1-116 0,-1 0-129 0,0 1-291 16</inkml:trace>
  <inkml:trace contextRef="#ctx0" brushRef="#br0" timeOffset="123569.9481">22125 10417 638 0,'3'0'146'0,"0"0"3"16,-2-1-100-16,1-1-23 0,3 0-9 16,1-1-5-16,2 1-6 0,-2-1-13 15,2 2-14-15,1 0 44 0,0-1-173 16,0 2-127-16,1 0-333 0</inkml:trace>
  <inkml:trace contextRef="#ctx0" brushRef="#br0" timeOffset="126136.0157">22746 10329 417 0,'1'0'113'15,"-2"1"5"-15,1-1-48 0,-2 1-16 0,1 0-9 16,0 2-7-16,0-1-4 0,1-1-3 16,-2 2 0-16,2-2-1 0,0 0 0 15,0 0-2-15,0-1 0 0,2 0 2 16,-1-3 0-16,0-1-2 0,2-1-3 15,0-1-1-15,0-4-2 0,-1 0-2 16,1-3-3-16,0 1-4 0,-1-4-2 0,0 1-1 16,-1-1-4-16,0-1-1 0,1-1-1 15,0 1-2-15,-2-3 0 16,0 4-1-16,1-1-1 0,-2 1 1 0,1 5-1 16,-1 1 1-16,-2 2 0 0,3 3 0 15,-1 3 1-15,1 4 0 0,0 0 0 16,0 1 0-16,1 4 0 0,-1 1-1 15,3 5 0-15,-2-1 0 0,0 1 0 16,2 5 0-16,-2 0-1 0,1 2 1 16,1-2-1-16,-1 2 0 0,1-1 1 15,0 1-1-15,-1 1 0 0,0-3 1 0,-1 0-1 16,1-3 0-16,-4-2 0 0,0 0 0 16,-2-3 0-16,2-4-1 0,-3 0 1 15,0-3-1-15,-1 1 0 0,-1-1 0 16,-1-2 0-16,1-1 0 0,-3-1 0 15,0-1 1-15,2 2-1 0,-2-1 1 16,0-1 0-16,3 2 0 0,1-2 0 0,-1 1 0 16,4 1 1-16,0-2 0 0,2 1 1 15,4 1-1-15,0-2 0 0,2 1 0 16,2 0 0-16,3 1 0 0,0 0-1 16,1 0 1-16,1-1-1 0,2 1 0 15,3-2 0-15,-2 2-2 0,2-2-9 16,2 1-13-16,1 0-21 0,-2-1-18 15,1 0-129-15,-5 1-143 0,2-1-333 16</inkml:trace>
  <inkml:trace contextRef="#ctx0" brushRef="#br0" timeOffset="127072.4916">21918 10311 431 0,'-3'-2'118'0,"-2"-1"8"16,0 1-39-16,0 1-28 0,-1 1-6 16,-2 1-5-16,-1 1-1 0,-1 2-2 15,-1 1-2-15,-1 4-3 0,0 0-4 0,0 2-5 16,-1 2-5-16,4 0-6 0,0 2-5 16,3 0-5-16,1-1-4 0,5-1-2 15,2-2-2-15,3 0 0 0,1-2-2 16,3-2 1-16,-2-4-1 0,3-3 1 15,-1-1 0-15,-1-4-1 0,1-4 1 16,-1 0 0-16,0-2 0 0,0-3 0 16,0 2-1-16,-2-2 1 0,0 0 0 0,-1 0-1 15,-2 0 0-15,0 3 0 16,-1 0 0-16,1 0 1 0,-2 2-1 0,0 3 0 16,-1 2-1-16,2 2 1 0,0 2 0 15,-1 2 0-15,2 4 0 0,-1 3 0 16,2 3 0-16,-1 3 1 0,1 3 0 15,-1 4 1-15,-1 3 0 0,-2 2 2 16,-1-2 1-16,0 4 0 0,-4-2 2 16,0-2 0-16,-1 0 0 0,-3-2 0 15,-1-3 0-15,-1-1-1 0,-1-3 0 16,0 0-1-16,1-2-1 0,-2-5 0 16,4 0 0-16,0-4-1 0,4-2 1 0,-1-3-2 15,4-1 1-15,0-4-1 0,4-1 0 16,1 0-1-16,0-1-1 0,3-1 1 15,0 1-1-15,0 2 1 0,3-1-1 16,-2 2 0-16,4 2 0 0,0 1 1 16,-1-2-1-16,2 2-2 0,3 0-6 15,0 0-8-15,3 1-17 0,2-2-20 16,5 1-23-16,2 0-119 0,3 1-138 0,1 0-312 16</inkml:trace>
  <inkml:trace contextRef="#ctx0" brushRef="#br0" timeOffset="135861.0833">4616 4168 658 0,'-2'-8'130'0,"-1"2"128"15,-4 6-381-15,1 8-137 0,-3 7-402 16</inkml:trace>
  <inkml:trace contextRef="#ctx0" brushRef="#br0" timeOffset="144283.0563">2248 10548 538 0,'-10'-10'140'0,"0"1"11"15,0 0-69-15,3 1-11 16,0 2-6-16,3 4-9 0,3 0-9 0,-2 0-8 16,5 2-9-16,4 1-9 0,0 0-7 15,2 2-5-15,5-3-3 0,3 1 0 16,2 2 0-16,3-3-1 0,2 0 0 15,0 0-2-15,-1-3 0 0,0 2-1 16,0-2-1-16,-4 2 0 0,-1-1 0 16,-4 1-1-16,1 2 0 0,-3 2 0 15,0 2 0-15,-4 2 1 0,3 2-1 0,-4 5 0 16,0 2 0-16,-2 3-1 16,-1 1 1-16,-3 1 0 0,-1 3 0 0,0 2 0 15,-1-2 0-15,-1 2 0 0,1 0-1 16,-2 0-3-16,3-2-6 0,1-2-6 15,0-2-13-15,1-4-15 0,0 0-8 16,-1-2-15-16,4-3-9 0,-2-1-101 16,-3-3-111-16,1-2-249 0</inkml:trace>
  <inkml:trace contextRef="#ctx0" brushRef="#br0" timeOffset="144514.4888">2256 10452 531 0,'-25'-10'147'16,"3"6"8"-16,-1 5-37 0,6 7-56 15,3 5-15-15,1 5-6 0,4 6-8 16,2 5-9-16,3 1-7 0,0 3-6 0,1 3-4 16,3 4-3-16,3 1-3 0,-2-3-6 15,2 0-14-15,1 1-14 0,5-1-19 16,1-5-81-16,2-2-39 0,5-7-110 15,7-2-219-15</inkml:trace>
  <inkml:trace contextRef="#ctx0" brushRef="#br0" timeOffset="145110.9533">2783 10576 795 0,'-24'2'180'16,"-5"0"3"-16,4 3-128 0,1-2-25 15,5 6-11-15,2 1-7 0,4 2-5 16,4-2-4-16,5 2-3 0,4-2-6 16,2 3-6-16,6-3-10 0,0-1-9 0,0-2-7 15,1 1-5-15,-1-1 0 0,-1 0 2 16,-2 0 6-16,-3 1 10 0,0 1 9 15,-2 1 6-15,-4 1 6 0,-1 4 5 16,-2 1 3-16,-2 1 3 0,1 0 3 16,-2-1 1-16,4 2 0 0,2 0 1 15,2-2-2-15,5-2-1 0,5 1-2 16,3-2-1-16,5-2-1 0,4-1-1 0,4-4 0 16,4-3 0-16,2-4-1 0,1-6 0 15,1 1 0-15,-1-5-1 0,-2 0 0 16,-2 0 0-16,-4 3 0 0,-2-1 1 15,-1 3 1-15,-3 4 1 0,-1 0 1 16,0 5 2-16,-1-1 1 0,3 2 3 16,1 0 1-16,2-1 1 0,0 0 0 15,2-2 0-15,0-4 0 0,2-3-1 16,1 1-2-16,1-3-3 0,-3-2-1 0,1-2-1 16,-6-2-3-16,-2 1 0 0,-6-2-1 15,-3-2 0-15,-8-4-1 0,-4-1 0 16,-2 1 1-16,-4 2-1 0,-6 2 0 15,-1 3-1-15,-7 4 1 0,-1 9-1 16,-2 5 1-16,-4 7-1 0,1 5 0 16,3 5 0-16,4 4 1 0,2 3 0 0,4 4 0 15,4 6 0-15,6 0 0 0,3 1 0 16,3 2-2-16,1-1-5 0,6 1-9 16,2-5-14-16,5-5-14 0,4-4-16 15,5-6-16-15,3-5-104 0,4-11-118 16,5-3-263-16</inkml:trace>
  <inkml:trace contextRef="#ctx0" brushRef="#br0" timeOffset="145285.4859">3486 10690 702 0,'-2'1'182'0,"-2"3"4"0,0 4-73 15,-1 5-58-15,1 3-18 0,2 3-14 16,0 4-8-16,-1 2-11 0,2-1-13 15,1 1-23-15,3 1-20 0,3-1-26 16,-1-1-111-16,0-5-137 0,6-4-304 16</inkml:trace>
  <inkml:trace contextRef="#ctx0" brushRef="#br0" timeOffset="145540.3593">3742 10781 685 0,'-15'14'174'16,"3"2"2"-16,4-1-81 0,0 1-48 15,8-2-15-15,3 0-11 0,7-1-9 16,1-4-6-16,7-2-2 0,3-3-1 16,3-3 1-16,4-4 0 0,-1-6 1 0,-1-4-1 15,-1-2 1-15,-8-2-1 0,-1 0 0 16,-5-1-1-16,-9 2 1 0,-1 3-2 15,-6 1 0-15,-3 1-4 0,-6 0-11 16,0 5-20-16,-1 1-19 0,-1 5-22 16,-5 2-112-16,4 3-134 0,5 2-295 15</inkml:trace>
  <inkml:trace contextRef="#ctx0" brushRef="#br0" timeOffset="145771.8296">3990 10745 705 0,'11'-1'177'15,"3"1"5"-15,2 7-102 0,6 7-23 16,4 4-12-16,3 2-9 0,4 3-12 16,5 4-8-16,3 3-5 0,1 1-4 0,-2 1-2 15,-2 1-2-15,-3 1-5 0,-6-2-8 16,-6 0-12-16,-4-3-26 0,-5-3-19 15,-4-4-114-15,-5-6-11 0,1-5-116 16,1-1-209-16</inkml:trace>
  <inkml:trace contextRef="#ctx0" brushRef="#br0" timeOffset="145920.9442">4384 10736 715 0,'-33'24'169'15,"-6"1"1"-15,-2 4-119 0,-2 4-20 16,5-1-19-16,3 2-26 0,6-1-31 16,6-5-124-16,9-3-133 0,8 0-315 15</inkml:trace>
  <inkml:trace contextRef="#ctx0" brushRef="#br0" timeOffset="146314.9729">4451 10855 502 0,'2'-6'147'0,"-5"0"8"15,2 0 1-15,0 0-92 0,-1 1-13 16,2 1-5-16,0 2-3 0,2-1-6 15,-2 2-4-15,2 0-4 0,-1 2-2 16,3 3-3-16,-3 4-2 0,3 2-2 16,-2 1 0-16,3 1-2 0,0 4-2 15,0 0-1-15,1 0-3 0,-1-1-1 16,1-3-3-16,0 0-2 0,0-1-1 16,2-4-3-16,2-5 0 0,-2-6-1 15,3-2 0-15,4-2-1 0,-2-6 1 0,3-3-1 16,3 1 1-16,-3 1-1 0,-2 4-1 15,2 2-1-15,-3 2-5 0,-4 6-5 16,-1 2-8-16,-3 4-8 0,-2 3-8 16,0 3-15-16,-3 0-16 0,1 1-7 15,-1 3-18-15,0-2-99 0,0-2-120 16,-1-5-271-16</inkml:trace>
  <inkml:trace contextRef="#ctx0" brushRef="#br0" timeOffset="146504.6676">4645 10379 779 0,'-9'-3'195'0,"0"3"2"16,1 6-91-16,5 5-51 0,3 5-26 16,1 8-16-16,1 4-13 0,2 2-18 15,4 6-22-15,5 1-20 0,1 2-24 0,2 0-114 16,5-1-139-16,4-1-299 0</inkml:trace>
  <inkml:trace contextRef="#ctx0" brushRef="#br0" timeOffset="147179.6634">5657 10730 652 0,'-21'6'167'15,"-5"7"9"-15,5 3-90 0,3 6-22 16,2 3-9-16,3 5-11 0,5 0-12 0,5 2-11 16,6-2-8-16,2-3-5 15,2 0-4-15,3-4-3 0,5-6 0 0,2-7 0 16,5-3-1-16,1-2 0 0,-2-6 0 15,0-7 0-15,-3-3-1 0,-4-3 1 16,-4-2 0-16,-8-5 1 0,-3-1-1 16,-5 0 1-16,-2-1 0 0,-3-3-1 15,-1-1 1-15,-1-2 0 0,0-1-1 16,2 1 1-16,4 1-1 0,2 3 0 16,4 3 0-16,1 5 0 0,2 5 0 15,5 3 0-15,2 3-1 0,2 3 1 16,2 3 0-16,0 2 0 0,3 3-2 0,2 2-2 15,1 3-3-15,-2 3 0 0,3 4-1 16,-1 2 1-16,1 4 0 0,-1 2 1 16,0 3 3-16,-2 1 3 0,-1 0 3 15,0 2 0-15,-2 1 2 0,4-3 0 16,-4-4 1-16,0-2 1 0,0-3-1 16,1-7 0-16,-1-5-2 0,-2-5 0 15,0-6 0-15,0-2-1 0,1-8-1 0,-2-4 0 16,-3 0-1-16,0-4 0 0,-4-3 0 15,-1 1-2-15,-6-2-9 16,-3-1-16-16,-1-3-18 0,-2-4-15 0,1-5-19 16,-2 0 7-16,-1-7-119 0,0-4-115 15,0-4-251-15</inkml:trace>
  <inkml:trace contextRef="#ctx0" brushRef="#br0" timeOffset="147648.2406">5968 10402 587 0,'-3'7'145'15,"1"4"4"-15,1 7-84 0,4 0-20 0,0 4-15 16,3 4-9-16,0 4-6 0,4 0-7 15,-2 2-4-15,2-1-1 0,4 3-2 16,2-3 0-16,2 1-1 0,3-1 0 16,2-1 0-16,3-4-1 0,1 0 0 15,-1-2 1-15,4 1 0 0,0 2 0 16,0-1 2-16,2 1 4 0,-3 2 7 16,0 2 4-16,-2-1 6 0,-7 1 3 0,-4-2 4 15,-3 1 3-15,-10-1 0 16,-4 0-2-16,-5 0-1 0,-10-3 1 0,-5 4 0 15,-8-3-1-15,-6-3 0 0,0-7 0 16,-3-2 1-16,-3-6-1 0,5-6-3 16,0-10-3-16,8-4-4 0,2-10-4 15,5-6-4-15,9-7-6 0,7-8-5 16,7-5-7-16,6-5-5 0,7-4-6 16,7 2-9-16,5 5-9 0,5 7-7 15,-2 4-8-15,8 4-6 0,-1 7-6 16,2 5-3-16,-3 6-2 0,0 3 4 0,-1-5 7 15,0 5 7-15,-8 2 10 0,-2-3 11 16,-4 7 11-16,-3-1 13 0,-5 3 11 16,-2 2 10-16,-3 3 14 0,-2 5 11 15,-1 5 10-15,-1-2 6 0,-3 5 1 16,-1 0-3-16,0 6-5 0,1 1-11 16,-1 0-10-16,4 1-10 0,-1 1-6 15,3 2-5-15,2 2-4 0,2-1-7 0,-2-3-11 16,1 2-16-16,2-2-23 0,1-2-18 15,3-6-21-15,2 0 97 0,0-9-206 16,4-1-132-16,2-7-317 0</inkml:trace>
  <inkml:trace contextRef="#ctx0" brushRef="#br0" timeOffset="147882.0903">6868 10832 720 0,'-15'-6'186'0,"-5"2"6"16,-2 2-98-16,-2 4-28 0,0 3-12 15,-4 1-14-15,-1 2-10 0,3 3-7 16,0 2-4-16,5 2-3 0,3-2-2 16,3 3-1-16,8 0-3 0,3 0-4 15,5 0-2-15,6 1-3 0,3 0-6 16,7-1-6-16,4-5-6 0,5-2-5 16,3-1-8-16,6-2-8 0,3-6-13 15,3-2-9-15,-2-4-6 0,2 2-8 0,-3-2-9 16,0-5-101-16,-4 0-111 15,-1-2-256-15</inkml:trace>
  <inkml:trace contextRef="#ctx0" brushRef="#br0" timeOffset="148184.0558">7174 10856 608 0,'-11'-9'167'0,"3"-1"11"15,-3 0-65-15,2 3-31 0,2 2-11 16,1 0-9-16,1 5-12 0,2 5-13 16,0 2-10-16,3 4-10 0,1 4-7 15,1 5-4-15,4 5-2 0,1 3-2 16,4 2 0-16,2-1-1 0,2 2-1 16,2-2 0-16,0-2 0 0,0-5 1 15,3 0-1-15,-4-3-1 0,-3-1 0 16,-2-2 0-16,-6-1 0 0,-4-2 0 15,-7-1 0-15,-5-1 0 0,-7-1 0 0,-7-1-3 16,-5-1-9-16,-5 0-11 0,0-1-15 16,1-2-17-16,-1-3-14 0,5-4-19 15,6-5-72-15,9-3-31 0,10-4-100 16,2-3-197-16</inkml:trace>
  <inkml:trace contextRef="#ctx0" brushRef="#br0" timeOffset="148364.0678">7312 10832 706 0,'8'7'186'0,"-1"3"6"15,1 4-97-15,-2 2-31 0,3 3-14 16,-1 0-16-16,1 1-16 0,-2 0-20 16,2 2-23-16,-1 0-29 0,1-1-22 15,-2-4-118-15,2 3-142 0,-3-3-321 0</inkml:trace>
  <inkml:trace contextRef="#ctx0" brushRef="#br0" timeOffset="149297.6037">7580 10787 728 0,'-6'6'182'0,"-2"5"5"15,3 2-101-15,2 7-29 0,0 4-13 16,1 2-14-16,1 6-10 0,2-3-7 16,3 1-4-16,3-2-3 0,3-4-2 15,2-4-1-15,4-4-2 0,3-9 0 16,5 1 0-16,1-6-2 0,-2-4-1 15,-3-6-2-15,-1-3-1 0,-5-1 0 16,-5-1 0-16,-5-5 0 0,-4-2 2 0,-5-5 0 16,-4 1 2-16,-3-2 1 15,-4-2-1-15,-4-3-3 0,0-2-3 0,-1 2 0 16,2 6-1-16,0 0 1 0,4 4-1 16,3 5 2-16,3 4 3 0,3 5 3 15,1 1 0-15,3 3 0 0,3 3-1 16,4 1 1-16,3 1 0 0,2 1-1 15,1 0-2-15,3 0-2 0,2 0-1 0,3 1-1 16,-2-4-1-16,1 0-2 0,-2-2 1 16,-1 1 0-16,1-3 2 0,-3 2 1 15,-1-2 1-15,-2 2 2 0,1-2 0 16,-3 3 2-16,1-1 0 0,-1 0 0 16,-5 2 1-16,2 0 0 0,-2 3 0 15,2 0 0-15,-1 4 1 0,1 1 1 16,0 3 0-16,3 3 1 0,-1 4 3 0,2 4 2 15,-3 1 2-15,3 2 3 0,-2 1 1 16,3 1 2-16,0-2 0 0,0 0-1 16,1-4-2-16,1-3-3 0,3-1-2 15,2-6-2-15,-5-7-2 0,7-5-1 16,-1-4-1-16,1-5-1 0,1-7 0 16,0-5 0-16,-1 0-1 0,5 2-1 15,-7 0-1-15,-1 2 1 0,-4 3 0 16,-2 6 0-16,-7 1 0 0,-1 7-1 15,-2 3 1-15,-4 5-2 0,-1 4-3 0,1 3-7 16,-1 6-7-16,3 6-3 0,0-3-1 16,2 0 0-16,4 0 2 0,5-3 1 15,3-5 4-15,3-9 7 0,2-6 2 16,4-5 2-16,-1-7 0 0,2-5 1 16,-3-6 2-16,1 0 1 0,-3 0 1 15,0-4 1-15,-1 2 1 0,-4 3 0 16,-2 2 3-16,-5 2 2 0,0 5 6 0,-1 3 5 15,-2 4 2-15,-1 5 0 16,-1 3-1-16,0 1-1 0,3 4-4 16,-2 3-5-16,3 5-4 0,0-1-3 15,3 3 1-15,2-2-1 0,6 5 0 0,2-2 1 16,4 2 0-16,0-6 0 0,2 1 1 16,2 1-1-16,-3 1 1 15,0-2 1-15,-4 0 2 0,-4-8 6 0,-7 4 5 16,-7 0 5-16,-6-2 4 0,-8-3 2 15,-6 1 0-15,-6-1-3 0,-1 5-6 0,-1-2-10 16,-2-1-18-16,1 0-28 0,2 0-35 16,-2 3-42-16,0 0-101 0,0-2-149 15,-3 3-310-15</inkml:trace>
  <inkml:trace contextRef="#ctx0" brushRef="#br0" timeOffset="156856.4989">12488 10687 546 0,'-4'-30'146'0,"3"5"9"15,0 7-47-15,-1 4-45 0,0 10-11 16,0 0-7-16,1 8-5 0,-2 4-8 15,-1 3-7-15,1 9-7 0,-2 3-5 16,0 5-1-16,1 7 0 0,-1-2-1 16,2 2-1-16,2 3-1 0,-1-1-1 15,4-3-1-15,0 0-1 0,-1-2-3 16,3-1-2-16,-3-7-5 0,3-3-9 16,-2-2-14-16,4-5-19 0,-2-6-12 15,1-1-20-15,1-5-111 0,1 1-125 16,3-4-278-16</inkml:trace>
  <inkml:trace contextRef="#ctx0" brushRef="#br0" timeOffset="157392.0727">12689 10710 695 0,'-15'-7'180'16,"2"1"8"-16,1 0-101 0,4 1-20 16,5 2-11-16,3-2-11 0,4 2-14 15,5 0-10-15,3 1-6 0,7 1-5 16,0 0-2-16,2 0-3 0,1 1-1 15,1-3-2-15,6 3 0 0,1 0-1 0,-3-1-1 16,3 2 1-16,0 2-1 0,-2 0 0 16,-2 1 0-16,-4 0 1 0,-8 1-2 15,0-1 1-15,-5 3 0 0,-5 0-1 16,-2 2 0-16,-3 3 0 0,-4 1 0 16,-3 2 0-16,-4 0 0 0,-2 1 0 15,-4 2 1-15,-6 0-1 0,-6 1 1 16,0-2 0-16,-1 0-1 0,3 4 1 15,2-2 0-15,3 1 0 0,2-5 1 0,7-2 0 16,1-1 0-16,7 1 1 0,-1-7 0 16,3-1 0-16,4-4 1 15,6 1-1-15,3 0-1 0,-1-2 1 0,2-2-1 16,2 4 0-16,3-4-1 0,1 0 1 16,1-2-1-16,4-1 0 0,4 2-2 15,2-2-3-15,-1-1-8 0,4 2-10 16,-3 0-15-16,2 2-19 0,-2 2-14 15,-1-1-17-15,1 3 50 0,-1 3-153 16,-4-3-120-16,0 5-280 0</inkml:trace>
  <inkml:trace contextRef="#ctx0" brushRef="#br0" timeOffset="157668.3265">13314 10962 588 0,'-4'-22'151'0,"2"2"8"0,-2-4-76 16,1-2-24-16,2-3-8 0,0-2-7 16,1-2-5-16,4 2-6 0,-3-1-4 15,3 3-3-15,-1 7-1 0,0 4 1 16,0 5 0-16,0 7-3 0,-2 4-3 16,0 4-2-16,-2 7-4 0,0 2-4 15,1 7-3-15,-3 4-3 0,6 6-2 16,-4 4 1-16,1 0-3 0,1 1 1 15,2 1-1-15,1 0-1 0,1-3-5 0,0-1-11 16,2 0-21-16,4 0-28 0,-5-3-36 16,2-3-104-16,-3 2-142 0,-2-5-308 15</inkml:trace>
  <inkml:trace contextRef="#ctx0" brushRef="#br0" timeOffset="159031.0421">4994 4004 561 0,'12'-22'135'0,"-3"0"2"0,-4-5-53 15,0 0-65-15,3 19-8 0,3 6-7 16,3 10-10-16,2 5-16 0,-2 6-115 0,-3 5-111 16,-3 3-289-16</inkml:trace>
  <inkml:trace contextRef="#ctx0" brushRef="#br0" timeOffset="172475.7906">13948 10798 435 0,'9'-4'110'0,"1"-2"6"0,-1 1-56 15,2-1-19-15,-1 0-5 0,2-3-4 16,-2-2-3-16,5 0 0 0,-5-1 0 16,1-2 2-16,-1 5 2 0,-2 0 1 15,-3 2 2-15,0 1 0 0,-1 3 0 0,-1 2-4 16,0 1-1-16,-3-1-4 0,1 1-4 15,-1 1-3-15,0 0-3 0,-2 2-1 16,-2-1-3-16,-1 5-2 0,0 2-1 16,-4 2-3-16,-2 1-1 0,-2 2-2 15,-2-2-2-15,-4 3 0 0,-5-2-1 16,-3 3 0-16,-2 0-1 0,3 0 0 16,-3 1 1-16,1 3-1 0,2-3 0 15,4 0 0-15,4-4 1 0,5 0-1 16,2-4 1-16,5 2-1 0,6-2 1 15,4 0-1-15,2-2 0 0,3 0 1 0,0 2-1 16,4-3 0-16,-2-1 1 0,1 0-1 16,1 1 0-16,3-2 0 0,0 1 1 15,3-3-1-15,3 3 0 0,0-1 0 16,1-2-6-16,1-1-9 0,1 3-16 16,-2-4-20-16,1 1-20 0,-4 0-37 15,-1-2-85-15,3 0-120 0,-1 1-251 16</inkml:trace>
  <inkml:trace contextRef="#ctx0" brushRef="#br0" timeOffset="175123.2005">14720 10772 417 0,'-7'-2'122'16,"-2"-3"7"-16,3 1 6 0,1 0-82 15,1-2-9-15,4 1-2 0,3-2-3 16,0 0-2-16,4-2-3 0,1 0-2 16,4 1-3-16,2 0-3 0,2 0-3 15,0 1-3-15,1 0-2 0,2 3-5 16,2-3-2-16,0 3-4 0,4 1-2 15,-3 2-1-15,1 1-2 0,0 1 0 0,-2 3-1 16,-1 1 0-16,-6 0 0 0,-1 1-1 16,-5 0 1-16,-2 1-1 0,-3 2 1 15,-5-1 0-15,-4 2 0 0,-1 0-1 16,-4 1 0-16,-3 0 0 0,-1 0-2 16,-4 1 1-16,1-1-1 0,1 0 0 15,0-1 0-15,1 0 1 0,1 0 0 16,4-4 1-16,5-1-1 0,0-2 1 15,3 0-1-15,3-2 1 0,1 0-1 0,4-2 0 16,1 2 1-16,3-1-1 0,3 3 1 16,2-3 0-16,0 0 0 0,1 0 0 15,2 0 0-15,0 0 0 0,-2 2 0 16,0-2 0-16,0 4 0 0,-1-1 0 16,-2 1 0-16,1 0 0 0,-1 2 1 15,-2 0-1-15,-2 0 0 0,0 2 0 16,-2 1 0-16,-3 0 0 0,-1 2 0 0,-4 1 0 15,0 3 0-15,-2 0 0 0,-2 1 1 16,-1-2-1-16,-3 1 0 0,-1 0 0 16,-4-2 0-16,-2-1 1 15,-4-3 0-15,-1 1 1 0,-3-2 0 16,-1-2 2-16,1-1-1 0,1 0 1 16,2-2-1-16,1-1 0 0,4-2-3 0,2 0-3 15,4-2-9-15,3-2-15 0,1 0-18 16,6-1-19-16,2-1-116 0,1 0-132 15,1 1-304-15</inkml:trace>
  <inkml:trace contextRef="#ctx0" brushRef="#br0" timeOffset="177951.5868">12107 10762 537 0,'6'-8'135'0,"-2"-1"7"16,-3-2-71-16,2 5-16 0,-1-3-4 15,-2 4-3-15,1 3-5 0,-2-2-4 16,1 3-5-16,-1-1-4 0,0 0-6 16,-1 4-5-16,2-1-4 0,-2 0-3 15,-2 5-3-15,-2 0-2 0,-1 4-3 0,-4 1 0 16,-4 1-1-16,-2 4 0 0,-3 3-1 16,-1 0 1-16,-1 1-1 0,0-2 1 15,3 3 0-15,3 0 0 0,1-3 1 16,7-2-1-16,1 0 0 0,6-2 0 15,4-1-1-15,5 1 0 0,2-5-1 16,2 1 0-16,4-3 0 0,5 2 0 16,0-4-1-16,3-1 1 0,-2-2-2 15,9-1-10-15,-2 2-19 0,0 0-22 0,-5 2-24 16,1 4-113-16,-5 1-138 16,-1 6-309-16</inkml:trace>
  <inkml:trace contextRef="#ctx0" brushRef="#br0" timeOffset="178516.7612">11231 11017 401 0,'-1'5'108'0,"0"0"7"0,0 0-46 0,-1 0-10 15,0-2-5-15,1 1-1 0,-2-3-2 16,2 0-1-16,-1-2 0 0,-2-3-1 15,-1-3-3-15,-1-1-3 0,1-5-2 16,5-3-2-16,0-2-4 0,0-5-3 16,4-1-5-16,1 0-2 0,1-5-5 15,0 2-5-15,-4-3-4 0,0 1-4 16,0 2-2-16,-1 2-2 0,0 5-2 0,1 4-1 16,-2 5 0-16,0 7-1 0,1 9 0 15,-1 8 1-15,0 7-2 0,-1 8-9 16,-2 9-11-16,3 12-15 0,1 8-22 15,-2 5-25-15,0 3-117 0,0 7-139 16,1 6-310-16</inkml:trace>
  <inkml:trace contextRef="#ctx0" brushRef="#br0" timeOffset="193010.5998">4086 12214 351 0,'-2'-8'97'0,"-2"1"4"16,4 2-45-16,-2-1-8 0,1 1-6 15,-2 1-5-15,4 2-8 0,1 0-4 16,0-1-3-16,-3 1-3 0,2 2-3 0,-1-2-3 16,1 1-3-16,0 2-3 0,-1 2-1 15,2 2-2-15,-1 1-1 0,1 2 1 16,0 5 0-16,0 1 0 0,-2 5 2 16,0 3 1-16,-2 5 1 0,0 8 2 15,0 7 1-15,1 4 1 0,-3 8 0 16,-1 5 0-16,0 6 0 0,2 7-3 15,-2 4-1-15,1 8-1 0,-3 5-2 0,-1 5-2 16,3 4 0-16,4 3-1 16,-3 0-1-16,0 1 0 0,-1 0 1 15,5-3 1-15,3 0 2 0,1 0 2 0,-3 1 1 16,2-1 1-16,2 0 0 0,2 2-1 16,-1-3-1-16,-2 2-1 0,-3-1-2 15,3 0-2-15,3 7 0 0,-1-3-1 16,-2-2 1-16,-1 5-1 0,4-2 0 15,-4-3 0-15,1 4 0 0,-4-7 0 16,-4 1 0-16,2-2 1 0,-1-3-1 0,1 1 0 16,1-3 2-16,-1-2 0 0,4-6 0 15,0-2 0-15,2-2 0 0,-1-3-1 16,1-5 0-16,1 1 0 0,0-5-1 16,1 1 0-16,0-3-1 0,-1-4 0 15,0-6-1-15,-1-1-3 0,1-9-4 16,-1-2-7-16,0-8-9 0,0-6-11 15,1-1 80-15,-4-9-206 0,-1-10-131 16,-4-10-347-16</inkml:trace>
  <inkml:trace contextRef="#ctx0" brushRef="#br0" timeOffset="194125.8381">1222 14486 336 0,'-28'-3'97'0,"4"2"5"0,-4 0-25 15,4 1-31-15,1-4-13 0,1 3-6 16,1-1-6-16,2 2-4 0,1-3-3 16,4 1 0-16,2-2-1 0,2 3 2 15,2 1 0-15,3-3 2 0,4 2-1 16,-1 1-1-16,2-1-3 0,0 0-2 16,2 1-2-16,1 1-2 0,3 0-3 0,2 0-1 15,6 3 0-15,2 0 1 0,6 1 0 16,4 0 1-16,4 1 0 0,2 1 1 15,5-2 0-15,2 1 0 0,0-1 0 16,0-1 0-16,1-1 1 0,-1 0-1 16,1-1 1-16,2 4-1 0,2-2 0 15,4 1 0-15,3-1-1 0,7 1 1 0,2-2-1 16,1 1-1-16,1-5 1 0,1 4 0 16,4 0 0-16,3-1 0 0,-1 1 0 15,4-3 0-15,2 2 1 0,1 2-1 16,2-3-1-16,2 0 1 0,0-1-1 15,0 0-1-15,1-1 1 0,0 0-1 16,5-2 0-16,-2 0-1 0,5-1 1 16,-4 4 0-16,1-5-1 0,-1 5 1 15,3 1 0-15,0-1 0 0,1 3 0 0,-2-3 0 16,-1 0 1-16,0 2-1 0,4 1 0 16,-1-5-1-16,2 4 1 0,-4-2-1 15,2 2 0-15,-1-1 0 0,1 1 0 16,-1-1 0-16,-1 0 1 0,-2 0 0 15,-2 0 0-15,3 2 0 0,1 1 1 16,0-1 0-16,0 0 0 0,-3 0 0 16,0 1 0-16,-2 0 0 0,4-4-1 15,-2 1 0-15,2 1 0 0,-3 3-1 0,0-2 0 16,-1-1-1-16,4 1 1 0,1 2-1 16,-4-2 0-16,0 1 1 0,-4-3-1 15,0 0 0-15,3 2 0 0,-5-1 0 16,0-1 1-16,-2 1-1 0,-2-2 0 15,-2 0 0-15,-1 1 0 0,-3 0 0 16,0-1 0-16,-6-1 0 0,1 1 0 16,-2 2 0-16,-1 0 1 0,-3 0-1 0,-4 1 0 15,-4-2 0-15,-7 0 0 16,-3 0 0-16,-3-1 0 0,-5 1 0 16,0-1 0-16,-5 2 0 0,-1 1-2 15,-6 0-6-15,-3 0-12 0,-6 0-10 0,-4 1-12 16,-5 0-106-16,-5-1-13 0,-3-2-100 15,-4 2-192-15</inkml:trace>
  <inkml:trace contextRef="#ctx0" brushRef="#br0" timeOffset="194555.1806">7620 14542 464 0,'-5'-10'128'0,"-2"-4"4"16,2 5 1-16,1 3-100 0,2 2-11 16,1 1-5-16,0-1-2 0,2 2-4 15,1 7-2-15,1-3-2 0,0 4-1 0,2 3-1 16,4 0-1-16,2 2 1 0,5 5 0 16,3-3-1-16,1-2-1 0,2 0 0 15,5 0-1-15,-3-3 0 0,0 3-1 16,-3-5-1-16,-3 4 1 0,-1 0-1 15,-3 1 1 1,-6-1-1-16,-7 2 1 0,-1 3-1 0,-9 2 1 0,-5 3-5 16,-6 2-6-16,-4 3-10 0,-4 5-6 15,-8 0-119-15,-2 1-116 0,-3 0-287 0</inkml:trace>
  <inkml:trace contextRef="#ctx0" brushRef="#br0" timeOffset="197566.7656">4067 12930 148 0,'-3'-1'54'0,"-2"0"5"0,3 1 3 16,-1-3-21-16,1 2-1 0,0 0-3 15,-2 1-3-15,0-1-6 0,1 1-2 16,-1-2-4-16,0 2-3 0,1 0-1 0,-1 2 1 16,0-5 1-16,1 3 0 0,-1 0 2 15,1 0 0-15,1 1-1 0,-1 1-2 16,1-1-4-16,0 0-2 0,-1 0-3 15,-1 2 0-15,2-2-1 0,-3 0 0 16,0 2-1-16,-1-1 1 0,-1 2-2 16,-1-2 1-16,0 3-1 0,-2-2-2 15,-1 2-1-15,2 1-1 0,-3-1 0 16,0-1-2-16,1 4 0 0,-1 0 0 16,-2 2 0-16,-1-4 0 0,-2 3 0 15,1 1 0-15,-1 2 1 0,-2-3-1 0,-1-1 1 16,2 2-1-16,-3 2 1 15,0-2-1-15,-1 0 0 0,-1 1 0 0,1 1-1 16,-2 0 1-16,1-1-1 0,0 4 1 16,4 0 0-16,1-3-1 0,0 3 0 15,2 2 1-15,0 1-1 0,2 1 0 16,0-4 0-16,-3 4 0 0,-2 2 1 16,1-1-1-16,1-1 0 0,-4 0 0 0,-2 0 0 15,-2 0 0-15,2 1 0 0,-2 0 0 16,2-2 1-16,-3 0-1 0,3 2 0 15,-1 0 0-15,3 0 0 0,-1 1 0 16,2 0 0-16,-2-1 1 0,0 0-1 16,2 1 0-16,1-2 1 0,0 0-1 15,2 2 2-15,-1 1 0 0,2-1 1 16,1 0 2-16,-1 1 0 0,3 2 0 16,-1 0 1-16,0-4 0 0,3 0-1 15,-2 3-1-15,2 1-1 0,2-2-1 0,-2 0 0 16,-4 0 0-16,9 5-1 0,-7-2 0 15,1 0 0-15,1 1 0 16,-2-1-1-16,2 1 1 0,0 1-1 0,-5-1 1 16,4 2-1-16,-1-1 0 0,3 3 1 15,2 1 0-15,-2 1-1 0,3 0 1 16,-1 0 0-16,5 1 0 0,-2 0 0 0,0-4 0 16,1 4-1-16,1-1 0 0,0 0 1 15,2-1-1-15,-2-2 1 0,2 4-1 16,1 0 0-16,0 0 0 0,1-1 1 15,1 0-1-15,1 0 0 0,1 0 0 16,0-2 0-16,1 1 0 0,1-1 0 16,2 1 0-16,0-2 0 0,0 1 0 15,1-4 1-15,2-3-1 0,0 0 0 0,-1 0 0 16,1-2 1-16,2 4-1 0,3-1 1 16,-1 2-1-16,1 1 1 15,-2 0 0-15,5 0 0 0,-2-1 0 16,1-4 1-16,-1 2 0 0,1-1 0 0,0 1 0 15,3 0 0-15,-4-1-1 0,0 1 0 16,1-4 0-16,1-2 0 0,2 4-1 16,-3-3 1-16,3-2-1 0,3-1 1 15,1 0-1-15,-3 0 0 0,2 0 1 16,1-4-1-16,2 2 0 0,0 3 0 16,0-2 0-16,1 2 0 0,0-1 0 0,-1 1 0 15,-1-1 1-15,-2-1-1 0,1-4 0 16,-4 0 0-16,-2-2 0 0,1 1 0 15,-2-2 0-15,2-4 1 0,1 3-1 16,-2-1 0-16,3-4 1 0,1 2-1 16,3-2 1-16,-1 1-1 0,2 0 1 15,0 0-1-15,1-2 0 0,2 2 0 16,1 0 1-16,-2 1-1 0,1 0 0 16,-2 0 1-16,0 3-1 0,-1 0 0 0,-5-2 0 15,0 1 0-15,1 0 0 16,1 3 1-16,-1-4-1 0,2-1 0 0,0-1 0 15,3 2 0-15,2-5 0 0,-1 2 0 16,6-7 0-16,0 2 0 16,-3-3 0-16,-1-2 0 0,-2 0 1 0,0-1-1 15,-1-2 0-15,-4 2 0 0,-1 1 0 16,0-1 0-16,-1 3 0 0,2-2 0 16,-4 1 0-16,4-1 0 0,1-1 0 0,1 0 0 15,1-2 0-15,1-1 0 16,2 3 0-16,-1-4 0 0,0 0 1 0,2-2-1 15,-2-1 0-15,-2 0 0 0,-1-1 0 16,-3-1 0-16,1-2 0 0,-2 2 0 16,-4 1 0-16,-2 0 0 0,1 1 0 15,0-1 0-15,-1-1 0 0,0 0 0 16,-2 0 1-16,0-1-1 0,1-2 0 16,0-2 0-16,-2 0 0 0,3 0 0 15,0-1 0-15,-2 1 0 0,-1-1 1 0,1 0-1 16,-1 0 0-16,-1-1 0 15,-1 0 0-15,0 0 0 0,3 1 0 16,-1-1 0-16,1-1 0 0,2 3 0 0,-3-1 0 16,3 2 0-16,-4-4 0 0,2 0 0 15,-1-1 0-15,-3 1 0 0,-1 1 0 16,-2 1 0-16,-1 0 1 0,3 3-1 16,-1 0 0-16,-2 2 0 0,4-1 0 15,-2 0 0-15,1 0 0 0,0-4 0 16,-1 1 0-16,0 1 0 0,2 0 0 0,-3-1 0 15,3 1 0-15,-3 1 0 0,2 1 0 16,-4-2 0-16,-1 1 0 0,0 1 0 16,-1-2 0-16,-2 1 0 0,-1-4 0 15,-1 3 1-15,-1 3-1 0,1-2 0 16,-1 0 0-16,0 3 0 0,0-2 0 16,1 0 0-16,-2 2 0 0,3-4 0 15,0 0 0-15,0-1 0 0,0-1 0 16,2 2 0-16,-2 0 0 0,0-2 0 0,0-1 0 15,-2 3 0-15,1 4 0 16,-1-4 0-16,-3 0 0 0,-1-2 0 0,0 5 0 16,-3-1 0-16,0-1 0 0,1-1 0 15,0 2 0-15,1 1 0 0,1 3 0 16,-3-5 1-16,0 3-1 0,-2 0 0 16,0-2 0-16,1-1 0 0,-4-3 0 0,1-2 0 15,-2 4 0-15,4 0 0 16,0 1 0-16,-4-2 0 0,-1 2 0 0,1 4 0 15,-1 1 1-15,2-1-1 0,-2 1 0 16,-1-1 0-16,1 2 0 0,-1 2 0 16,1-2 0-16,0 0 0 0,-1-2 0 15,0 0 0-15,-3 0 0 0,3 1 0 16,1-1 0-16,0 1 0 0,2 2 0 16,0 2 0-16,1 0 0 0,2 1 0 15,0 0 1-15,-3 1-1 0,2-2 0 16,-4 2 0-16,4 1 0 0,-4 1 0 0,1 0 0 15,0-1 0-15,1-4 1 0,-2 3 0 16,-3-2 0-16,-2-1 1 0,4 1 2 16,-3-1-1-16,0 2 1 0,0 4 0 15,2 0 0-15,0 0-1 0,2 0-1 16,-4 0-1-16,2-1 0 0,-2 0-1 16,-2-1 0-16,1 2 0 0,0-2 1 15,1 3-1-15,0-2 0 0,2 1 1 0,-2 1 0 16,4 1 0-16,-4-3 0 0,0 2 0 15,-4-3 0-15,-1 1 0 0,-2 0 0 16,-4 2-1-16,-2-1 1 0,-1 1-1 16,-2 4-2-16,-1 1-5 0,1 5-6 15,-2 0-9-15,5 3 37 0,0 1-162 16,3 3-121-16,4-1-314 0</inkml:trace>
  <inkml:trace contextRef="#ctx0" brushRef="#br0" timeOffset="198499.8172">5654 14882 483 0,'0'-5'134'0,"-2"-1"7"16,-1-2-13-16,0 0-78 0,1-1-12 16,1-2-5-16,0 1-4 0,1-1-2 15,0 1-4-15,0 1-1 0,0 2-2 16,0 1-1-16,-1 4-3 0,0 2-2 0,1 5-3 15,-2 2-2-15,0 4-4 0,1 3-3 16,1 3-1-16,1 2 0 0,0 2-1 16,0 3 1-16,2-1-1 0,-1 3 0 15,3 2 1 1,-2-5-1-16,-2-1 0 0,0-2 0 0,-2-4 0 0,0-1 1 16,-1-7-2-16,-3-6 1 0,2 3 0 15,-1-1 0-15,0-3-1 0,0-1 1 16,-3-4 0-16,2 1 0 0,-1-5 0 15,0 1 0-15,-1 0 0 0,1-3 0 16,0 4 0-16,2 0 1 0,3 6 0 16,-2-2 0-16,2 2 1 0,1-1-1 0,4 4 1 15,2 0 0-15,0 0-1 0,1-3 0 16,4 5 0-16,4-3-1 0,1 3 1 16,-1-1-1-16,2-4-2 0,1 2-5 15,3 1-10-15,2-7-12 0,3 4-13 16,0-3 0-16,3 0-132 0,1 0-128 0,3-9-303 15</inkml:trace>
  <inkml:trace contextRef="#ctx0" brushRef="#br0" timeOffset="199535.6563">7975 14976 572 0,'0'-5'138'16,"-1"4"2"-16,0 3-73 0,1 9-30 16,0 4-9-16,1 5-5 0,-1 4-4 0,0 5-1 15,1 3 0-15,-2 0-3 0,0 1-1 16,-1 2-3-16,0-4-3 0,1-1-1 16,-1-2-2-16,-2-5-4 0,4-3-5 15,0-5-6-15,-1-6-9 0,1-4-5 16,0-4-3-16,0-4-1 0,1-6 0 15,-3-2 4-15,0-6 7 0,1-4 7 0,0-3 5 16,0-3 3-16,1-3 1 16,0 1 1-16,1-3 0 0,3 1 2 0,-2 0 2 15,2 2 2-15,2 1 3 0,1 4 2 16,4 3 1-16,1 4 0 0,1 7 0 16,-1 3-3-16,3 4-2 0,1 6-2 15,-2 2-2-15,1 2-1 0,0 4 1 16,-1 2 1-16,1 2 0 0,-3 2 1 0,-4-1 1 15,-2 1 0-15,-4 2 0 16,-2-3 0-16,-6-2-2 0,-2 1 0 0,-5-2-1 16,-1 3 0-16,-1-1-1 0,0-1-1 15,0-2 1-15,4-2-2 16,3-2 1-16,4-2-1 0,3-1 0 0,1-2 0 16,1-1 0-16,4 1-1 0,1-1 1 15,3 3 0-15,2 0 0 0,2 2 0 16,3 2-1-16,3 1 1 0,0-1 1 15,2 0-1-15,0 0 0 0,2-2 0 0,-1 0 0 16,1-3 0-16,2-3 0 16,-1 0 1-16,1 1-1 0,-2-4 0 0,-3 2 0 15,-1-3 0-15,1 0 0 0,-5 1 1 16,-1-1-1-16,-1-4 0 0,-1 2 1 16,-2-4-1-16,-4 1 0 0,-1-1 1 15,-3 0-1-15,-2-1 1 0,-2 1 0 16,-1 3-1-16,-2-3 1 0,0 2 0 15,-1 2 0-15,-3 0-1 0,-2 0 1 16,-2 1-1-16,1 1 0 0,-1 3 0 16,-2 1 0-16,-4 1 0 0,2 1 1 0,1 6-1 15,2 2 2-15,-1 3 3 16,2 1 0-16,2 2 2 0,6 3 2 0,1 1 1 16,4 0 0-16,5-2-1 0,5-3-2 15,4 0 1-15,2-2 0 0,5-5-1 16,2-4-1-16,6-2-1 0,-1-3-1 0,1-2 1 15,-1-1-6-15,-2-2-10 0,0-1-14 16,-3 0-16-16,-5-1-124 0,-4 1-5 16,-2 3-113-16,-2-3-213 0</inkml:trace>
  <inkml:trace contextRef="#ctx0" brushRef="#br0" timeOffset="200580.5618">4465 11661 678 0,'-3'-8'167'16,"-2"-2"5"-16,4 5-100 0,-1 1-21 16,1 2-14-16,2-1-10 0,1 0-9 15,1 0-6-15,3 2-4 0,0-1-3 16,3 0-1-16,-2-1 0 0,1 1-2 15,5 1 0-15,-1 1-1 0,-1-5 0 16,0 3 0-16,-1-2-2 0,2 4-2 16,-3-2-3-16,-3-2-2 0,-1 3-3 0,-2 1-1 15,-1-5-2-15,-2 3 2 0,-2-5 1 16,1 4 2-16,0 0 3 16,-2 0 2-16,1-1 2 0,0 4 1 0,0 0 0 15,-1 4 0-15,0-2 0 0,1 2 1 16,-2 1 0-16,0 2 2 0,1 2-1 15,-1 2 1-15,0 0 0 0,1 2 0 0,-2 3 0 16,1 2 0-16,2 4-1 0,-2 2 1 16,0 3-1-16,3 1 2 0,0 1-1 15,-2-1 1-15,2 2 0 0,0-2 0 16,0-2-1-16,-2-2 0 0,2-2-1 16,-1 0 0-16,2-5 0 0,0-6 0 15,-2-2-1-15,2-2 1 0,2-4-1 16,-2-7 1-16,0-3-1 0,-2-2 1 15,2 3-1-15,-1-4 0 0,-1-2 0 16,0-1 1-16,0 2-1 0,1 2 0 16,0 0 1-16,-3 0-1 0,3 1 0 15,-2 3 0-15,1 2-1 0,1 3 0 16,-2-2 0-16,1 4 1 0,-1 0-1 0,0 1 1 16,1-1-1-16,-1 2 2 0,0-1 2 15,1 2 2-15,1-1 2 0,1 1 1 16,0-1 2-16,0-1 0 0,1 1 1 15,1-3-2-15,1 2-2 0,0-1-1 16,2-2-2-16,1 2-1 0,-1 0-1 16,0-4-1-16,1 2 0 0,2 0-1 0,0-1-6 15,2 1-7-15,-1-1-15 0,2-1-17 16,2 2-11-16,-1-2 55 0,-1 1-182 16,-2 0-132-16,-2-4-323 0</inkml:trace>
  <inkml:trace contextRef="#ctx0" brushRef="#br0" timeOffset="201164.3253">4620 11872 433 0,'0'-2'120'0,"2"-1"4"15,-2 2-21-15,-2-2-60 0,1 1-15 16,1 2-8-16,0 0-4 0,0-1-3 15,0 1-2-15,0 0 0 0,0-2-2 16,1 5 0-16,-1-3 0 0,0 0-1 16,2 1 1-16,-2-2-2 0,0 1 1 0,-2 0 0 15,4 0 0-15,-2 0 0 0,0 0-1 16,0-1 0-16,0 1-1 0,1 1 0 16,0 0 1-16,0-1 0 0,-1 0 1 15,2 3 2-15,-1-2 2 0,1 5 1 16,-1 1 2-16,2 3 1 0,-1 2 1 15,4 3 1-15,-1 0 1 0,1 3-2 16,2-2 0-16,0-1-2 0,0-2 0 16,0-2-3-16,0-5-2 0,-1 3-1 15,2-8-1-15,0-3-1 0,2-6-1 0,2-4 0 16,1-3-1-16,4-2-1 0,-4-5 0 16,2-1-1-16,-1 2 0 0,-3 0 0 15,-1 3-1-15,-4 2 0 0,0 5 0 16,-3 2 0-16,-2 5-1 0,-2 2 1 15,1 5-1-15,-2 3 0 0,2 2 0 16,-1 1 0-16,-3 3-1 0,2 2 1 16,4-1 0-16,-3 3-1 0,2-5 0 0,-2-2 0 15,1-1 0-15,4-3 0 0,1-2 1 16,-1-6 0-16,1-3 1 0,-1-1 1 16,3-3 0-16,-1 0 1 0,2-1 0 15,-4 0 0-15,1 3-1 0,0 4 0 16,1 1 0-16,-2 3-1 0,1 5-1 15,-1 3 0-15,1 4-2 0,-1 5-7 16,1 4-10-16,0 2-18 0,-1 5-22 16,3 0 26-16,-5 3-164 0,8 1-144 0,0 0-339 15</inkml:trace>
  <inkml:trace contextRef="#ctx0" brushRef="#br0" timeOffset="204241.8592">19629 5825 259 0,'-39'-24'44'0,"9"-5"-4"0,6 2-59 15,5 0-10-15,5 5-3 0,6 1 3 16,-1 0 4-16,3 2 12 0,6 3 18 16,1-1 23-16,3-1 23 0,3 1 13 15,5 0 8-15,1 0 5 0,3 2-2 16,0-1-11-16,6 4-14 0,2 1-11 16,5 0-7-16,7 1-7 0,8 7-4 0,4-2-5 15,11 3-3-15,3 2-3 0,12 2-1 16,6 1-2-16,7 2-2 0,8 1 0 15,4-4-1-15,11 1-2 16,9 6 1-16,5-3-2 0,4 5 0 0,6-5 0 16,2 1 0-16,10 6-1 0,-2-6 0 15,-1-3 1-15,1-1 0 0,0 0 1 16,1-2 2-16,-3-1 1 0,-2 0 3 0,-4 0-1 16,-3 0 1-16,-8-1-1 15,-4 3-1-15,-9 2-7 0,-9 3-17 16,-13-3-114-16,-13 6-112 0,-14-2-286 15</inkml:trace>
  <inkml:trace contextRef="#ctx0" brushRef="#br0" timeOffset="217285.6011">5430 14514 271 0,'-4'-6'77'0,"1"2"6"15,2 3-31-15,-2-5-8 0,2 2 0 16,1 2-3-16,0-3-4 0,-1 4-5 16,1-3-2-16,-2-1-2 0,-1 3-2 15,0-2-2-15,1-1-2 0,-3 3-1 16,2-2-1-16,0 2-2 0,0 0-1 15,2 0-1-15,-3 2-2 0,2 0 0 0,3 0-1 16,-2 0 0-16,2 0-1 0,-1 1 0 16,1-1-1-16,-2-1-1 0,1 1 0 15,-1 1-1-15,0 0-1 0,2-1-1 16,-1-1 0-16,0 1-1 0,4 0 0 16,-3 1-1-16,-1-2 0 0,-4-1 1 15,3 3 0-15,0 0 0 0,1 0 1 16,-1 1 0-16,-1-1-1 0,4 1 1 15,-1-1-1-15,-1 1 0 0,-1-2 0 0,1 1 0 16,-3-1-1-16,3 0 1 0,-4 0-2 16,6 1 1-16,-4-2-1 0,-1 1-1 15,-1-1 1-15,4 1-1 0,-1 0 0 16,2 1-1-16,-2-1 1 0,1 0-1 16,1 0-1-16,0 1 1 0,1 2-2 15,-1 1 1-15,0-1-1 0,3 3-1 16,1 4 2-16,-1 0-1 0,4 2 0 15,0-1 0-15,2 4 1 0,-2-2-1 16,1 1 1-16,2 0-1 0,2 1 1 16,1 1 0-16,0 0-1 0,0-4 1 0,1 2-1 15,0-1 1-15,-2-1-1 0,1-1 0 16,-2 2 1-16,0-4-1 0,1 1 0 16,-1 1 0-16,-2-2 0 0,-1 1 0 15,0-2 0-15,-4-2-2 0,0 0-3 16,-3 0-5-16,-2-1-7 0,-1 0-6 15,-3-2-7-15,1-1-5 0,-2-1-4 0,-1-1-5 16,1-1-5-16,0-3 45 16,-1-3-144-16,0 0-103 0,-1-1-280 0</inkml:trace>
  <inkml:trace contextRef="#ctx0" brushRef="#br0" timeOffset="217757.4413">5733 14404 502 0,'-3'-3'124'0,"1"1"5"0,-2 1-73 16,0 0-16-16,1 1-8 0,-2 1-4 15,1 1-4-15,-2 2-4 16,-4 2-1-16,0 3-1 0,-2 0 1 0,-1 5-1 16,-4-1 1-16,-3 2-1 0,-1 3-2 15,0 3-1-15,-1 2-1 0,-1 1-3 0,-3 1-2 16,3 1-2-16,-4 4-2 0,-1-3-1 16,-4-2-2-16,-2 2 0 15,-2-1-1-15,3-3-2 0,0 0-3 0,5 0-7 16,6-5-11-16,6-3-12 0,6-4-15 15,4-3-116-15,4-4-123 0,2-3-289 16</inkml:trace>
  <inkml:trace contextRef="#ctx0" brushRef="#br0" timeOffset="221162.3">97 14552 270 0,'-3'0'68'0,"0"0"4"0,-2 1-39 0,-1-2-7 16,1 1-1-16,-1-1 1 0,2 1-1 15,-1 0-3-15,1-1 0 0,2 1 1 16,-2-3 0-16,2 2-1 0,1 2-1 16,-2-1-2-16,1 0-3 0,-2-1-3 15,-2-3-2-15,1 6-2 0,1-4-1 16,-1 1 0-16,0 0 0 0,2 1 0 0,0-4 0 16,2 5 0-16,0-2 1 0,0 0 0 15,1 0-1-15,0 1-1 0,0-2-1 16,0 4-1-16,1-4-2 0,1 4 0 15,1-1-2-15,2 0 0 0,-2-1 0 16,3 1 0-16,-1-1 1 0,0 2 0 16,3-1 0-16,-1-1 1 0,-1-3 1 15,5 3-1-15,0-1 2 0,1 2-1 16,1-3 0-16,-2-2 0 0,0 2 0 16,2 3-1-16,1-3-1 0,-2 0 1 15,0-1-2-15,2 0 1 0,2 2-1 16,1-3 0-16,-3-1 0 0,4 2 0 0,-5-2 0 15,2 0 1-15,1 3-1 0,-3-2 0 16,-2 1 1-16,1 3-1 0,-3-2 0 16,3 1 0-16,-2 1 0 0,-1 1 0 15,-2 0 0-15,3 0 0 0,-2-1-1 16,1 2 1-16,-1-1 0 0,1 0 0 16,-2 0 0-16,2 1 0 0,-2-1 0 0,3-1-1 15,0 1 1-15,0-1-1 0,0 0 1 16,1 0-1-16,2 0 0 0,-2 0 0 15,-1 2 1-15,2 1-1 0,0-1 0 16,2 1 1-16,-3-2-1 0,2 0 1 16,0 2 0-16,-1-1 0 0,-1-2 1 15,0 3 0-15,1 0 0 0,0 0 0 16,-1-2 0-16,0 0-1 0,-1 0 1 16,4 2 0-16,-3-1-1 0,1-2 0 15,0 1 0-15,0 1 0 0,2 0 0 16,-2-1 0-16,-1 1 0 0,1-4-1 0,-3 2 1 15,0 0 0-15,0 2 0 0,1-4 0 16,0 4-1-16,0-1 0 0,0 1 1 16,1 1 0-16,0-4-1 0,-2 1 1 15,2 0 0-15,-1-4 0 0,1 0 0 16,-2 0-1-16,-1 2 1 0,1 2 0 16,2-2-1-16,-1-1 1 0,1 3 0 0,-4 1-1 15,4 1 0-15,1-2 1 0,-2 1-1 16,1 1 1-16,2 1-1 0,0-1 1 15,3 1-1-15,-3-3 1 0,1-2-1 16,1 4-4-16,-6-1-9 0,1 5 75 16,-4-1-200-16,-3 0-125 0,-4 5-347 15</inkml:trace>
  <inkml:trace contextRef="#ctx0" brushRef="#br0" timeOffset="221991.4665">274 14381 305 0,'-5'-4'84'16,"1"-2"7"-16,-1 0-40 0,0 0-5 15,1-1-3-15,-2 1-4 0,5 1-3 16,-4-1-5-16,1 1-2 0,1 3-2 15,-1-2-2-15,1 2-1 0,1-1-3 0,-2 2-2 16,4 0-4-16,0 3-2 0,0-2-2 16,4 4-2-16,0 1 0 0,2 2 0 15,1 3 1-15,4 0 2 0,3 2 2 16,0 0-1-16,2 3 1 0,1-1 1 16,2 1-1-16,2 3-1 0,-3-1 0 0,0 0-1 15,-1 0-2-15,1 0 0 16,1-1-3-16,0-1 0 0,-2-2-3 0,-1 0-1 15,2-1 0-15,0-1-2 0,0-1 1 16,-5-3-1-16,-1 2-1 0,-1-5 1 16,0 3 0-16,-3-4-1 0,-1 1 0 15,-3 0-1-15,1 1-2 0,-4-2-3 16,1 1-2-16,-2 0-4 0,0-2-4 16,0 0-5-16,-1 0-3 0,0 0-4 15,1 1-5-15,-3-2-9 0,2 1-49 16,-1-1-52-16,-3-3-94 0,1 2-214 15</inkml:trace>
  <inkml:trace contextRef="#ctx0" brushRef="#br0" timeOffset="222298.2361">495 14335 435 0,'-6'-6'115'16,"1"0"4"-16,0 2-48 0,-2 2-23 16,2 1-10-16,0 3-3 0,2 1-3 15,1 1-2-15,-3 6-1 0,0 3-1 16,0 2-2-16,-3 4-2 0,0 3-3 0,-3 4-3 15,-2 3-5-15,1 0-4 16,-3 4-2-16,0-1-3 0,-3 3-9 0,-2-4-16 16,-1 4 116-16,-6-3-253 0,-2-1-145 15,0-1-406-15</inkml:trace>
  <inkml:trace contextRef="#ctx0" brushRef="#br0" timeOffset="223097.9274">197 15145 440 0,'-3'0'102'0,"-2"-1"5"16,3 1-66-16,-2-2-11 0,1 2 0 0,-1-1 1 15,2 1 2-15,-2-2 1 0,3 3 0 16,-1-2 0-16,3 2-4 0,-2-2-4 15,2 2-2-15,2-1-4 0,1 2-3 16,1 0-2-16,0-2-4 0,0 1-1 16,2 0-1-16,1 0-2 0,-2 1-1 15,0-2-2-15,1 0-2 0,4 2 0 16,0-1-1-16,-1-2-3 0,3 1-5 16,0-1-11-16,1 0-9 0,2 1-15 15,-5 0-116-15,-2-4-120 0,4 5-289 0</inkml:trace>
  <inkml:trace contextRef="#ctx0" brushRef="#br0" timeOffset="223805.4087">354 14996 471 0,'-4'-8'115'0,"2"0"3"15,-1-2-60-15,5 4-26 0,0-3-9 16,1 1-4-16,4 0-2 0,-1 2-3 16,3-1-1-16,3 2-2 0,1-3-1 15,1 2-1-15,-1 1 0 0,3 1 0 16,1 0-2-16,0 0 0 0,-1 4-2 15,-2 1 0-15,1 3-2 0,1 2 0 16,-7 0-1-16,1 3-1 0,-5 1 0 16,-3 1 0-16,0 2 0 0,-4 2 0 0,-4 1 0 15,-1 0 0-15,-3 1-1 0,-2-5 1 16,2 4 0-16,0-1 0 0,-2-5 0 16,1-1 0-16,4 1 0 0,-1-3 0 15,6 5 0-15,-2-9 1 0,3 1-1 16,2-2 1-16,3 1-1 0,3-1 0 0,1-1 0 15,1 1 0-15,2 1 0 0,3 0 0 16,1 0 0-16,-2 1-1 0,2-1 1 16,-2-1-1-16,2 0 0 0,-2 2 1 15,1 0-1-15,-2 0 0 0,-2 0 0 16,-3 1 0-16,1 1 0 0,-3 1 0 16,-3 0 1-16,0 0-1 0,0 1 0 15,-2 1 0-15,-4-1 0 0,2 2 1 16,-3-1-1-16,-1 1 0 0,-2 0 1 15,0-1 2-15,-3 0 2 0,0 2 0 16,-3-1 1-16,2 1 0 0,-2-1 0 0,0 0-4 16,0 2-11-16,3-1-19 0,1-1-119 15,3-2-120-15,3-3-306 0</inkml:trace>
  <inkml:trace contextRef="#ctx0" brushRef="#br0" timeOffset="226475.4179">4182 14370 368 0,'1'-4'97'0,"0"-2"3"15,-2-2-25-15,1 1-45 0,-1 0-6 16,-2-1-1-16,1 2 1 0,0 0-3 16,-3 4 0-16,-3-2-2 0,-2 3 0 0,-1-2-1 15,-1 3-3-15,-2 0-1 0,-2 2-3 16,-2 0-1-16,1 3-2 0,1 1-2 16,0 1-1-16,2 3-1 0,-1 0-2 15,0 1 0-15,2 1-1 0,1 0 1 16,-3 2 0-16,3 1 0 0,-2 1 3 15,2 2 0-15,2-1 1 0,2 3 1 16,-1-2 1-16,5 3-1 0,3 0 0 16,1-2-2-16,4-2-1 0,-1 2 0 15,6-1-2-15,2-1 0 0,1-3 0 0,1-3-1 16,4 0 0-16,1-3 0 0,3-4-1 16,2 0 1-16,2-2 0 0,5-1-1 15,2-2 1-15,2 0-1 0,4-1 1 16,0-1-1-16,2-4 1 0,-2-2-1 15,-4-3 1-15,-2-1-1 0,-3-3 1 0,-7-6-1 16,-5-4 1-16,-3 0-1 16,-4 0 0-16,-7-3 0 0,-5 1 1 15,-4-2-1-15,-7 3 0 0,-6 4 1 0,-9 1-1 16,-9 3 0-16,-2 4-1 0,-7 7-4 16,-9 7-5-16,-1 6-9 0,-2 7-124 15,-2 8-117-15,-6 7-301 0</inkml:trace>
  <inkml:trace contextRef="#ctx0" brushRef="#br0" timeOffset="230208.7863">7200 14507 422 0,'1'-4'104'16,"-3"0"4"-16,-2-2-59 0,-1 1-12 15,2 4-6-15,-2-1-6 0,-1-1-2 0,-2 2-4 16,1 0-1-16,-2 3-1 0,1-2-1 15,-4 6 0-15,2 2-1 0,-4 4 0 16,1 1 0-16,-1 5 0 0,0 1-1 16,3 6-1-16,0-3-1 0,3 1-1 15,2 0-1-15,2 2-1 0,4-1-3 16,3-2-1-16,1 0-1 0,3-2-1 16,4-3-1-16,2-2-1 0,6-2 0 15,3-4 0-15,1-4 0 0,3-4 0 16,2 0 0-16,0-2 0 0,3-4-1 15,-2-6 1-15,-1-2-1 0,-1-5 1 16,-1-1-1-16,-4-6 0 0,-6 1 0 0,-6-4 1 16,-7 1-1-16,-7 0 0 0,-9 1 0 15,-8 0 0-15,-4 3-1 0,-5 1-4 16,-3 9-5-16,-3 3-8 0,0 5-12 16,-1 7-119-16,1 12-119 0,0 8-294 0</inkml:trace>
  <inkml:trace contextRef="#ctx0" brushRef="#br0" timeOffset="245205.8703">10152 14763 520 0,'-17'3'116'0,"5"-1"2"0,1-2-85 16,2 1-15-16,7 0-5 0,0-2-3 15,5 1-2-15,2-3-2 0,2 1-1 16,3-2-1-16,2 2 0 0,3-1 2 15,1 1 0-15,2 0 0 0,-1-1 1 16,3 2-1-16,0-2 0 0,4 0-1 16,1 0 0-16,2 1-2 0,-1-1 0 0,8 3-1 15,-5-1-1-15,3 2 0 0,-2-2 1 16,1 1-1-16,-3-1 1 0,0 1 0 16,-1-1 0-16,4 1 2 0,2 1-1 15,1 3 2-15,2 0-1 0,7 1 0 16,0 3 0-16,1-1 0 0,1 0-1 15,-1 0 0-15,1-4 0 0,3 0 0 16,-2 0 0-16,3 0 1 0,0-2-1 16,3 0 0-16,5 2 0 0,-1-2 0 15,-1 1-1-15,1 0 0 0,2-4 0 16,1 1-1-16,-2-3 0 0,2 3 0 16,5-1 0-16,1-1-1 0,1-2 0 15,-4 1 1-15,4-3-1 0,-1 3 0 0,2-3 0 16,1 4 0-16,-2-2 1 0,2 2-1 15,3 1 0-15,-4-1 0 0,5 2 0 16,-7-1 0-16,1-1 1 0,5 3-1 16,-2-1 0-16,0 1 0 0,3 0 0 0,-1 0 0 15,0-1 0-15,0 0 1 0,0 1 0 16,1-2-1-16,-1 0 2 0,-4 2 0 16,1-1 0-16,2 1 1 0,-1 1 0 15,0-1 0-15,0 1 0 0,1 0 0 16,1 1-1-16,0-1 0 0,0 0-1 15,-1-1 0-15,1 0 0 0,0 1-1 16,-1-1 0-16,3 2 1 0,-3-4-1 16,1 0 0-16,1 2 0 0,-2-1 0 15,4-2 1-15,-2 3-1 0,-1-1 0 16,1 1 0-16,-1 1 1 0,0-2-1 16,-1 2 0-16,0 0 1 0,1 1-1 0,1-1 1 15,2-1-1-15,-1 1 1 0,1 0-1 16,0-1 0-16,0 0 0 0,-1 0 1 15,0 2-1-15,-1-1 0 0,-1 0 0 16,1 0 0-16,-1 2 0 0,0 0 0 16,2 0 0-16,-4-2 0 0,1 2 0 15,0-2 1-15,-1 1-1 0,-3 1 0 16,4 0 0-16,-3 2 0 0,0-1 1 16,0 0-1-16,-1-3 0 0,0 1 1 0,-2-2-1 15,-2-1 0-15,2 1 0 0,1 1 1 16,-2 2-1-16,0-2 0 0,-1-1 0 15,0 0 0-15,-5 0 0 0,-2 0 0 16,0-1 1-16,-1 2-1 0,1 1 0 16,-1 1 0-16,-2-4 0 0,-2-1 0 15,1-1 0-15,-4-1 0 0,3-1 1 16,-7 0-1-16,0-1 0 0,-3 2 0 0,3 2 0 16,1 1 0-16,-3 0 0 15,-3-2 0-15,-2 1 0 0,0-1 0 16,-1-1 0-16,-6 2 0 0,-5-2 1 0,2 1-1 15,-3-1 0-15,-2 2 0 0,-1-1 0 16,-2 1 0-16,-1-1 0 0,-2 1 0 16,-4-1 0-16,-1 1 0 0,1-1 0 15,-4-3-2-15,-1 4-5 0,-2-2-4 16,-1 0-6-16,1 2-9 0,0-2 54 0,-4-1-176 16,0 4-119-16,-1-1-319 0</inkml:trace>
  <inkml:trace contextRef="#ctx0" brushRef="#br0" timeOffset="247607.5471">10521 12916 275 0,'4'-49'60'0,"2"-3"1"15,-1 2-48-15,-2-10-6 0,1-5-2 16,0-2 2-16,0-6 6 0,4 2 9 15,-3 3 11-15,0 3 8 0,3 5 8 16,-2 8 6-16,0 8-1 0,-2 10-2 16,-4 6-8-16,1 6-8 0,-1 6-9 15,-1 8-6-15,0 7-7 0,0 5-2 16,1 9-3-16,0 11-1 0,-3 10-1 16,0 15 2-16,1 20 2 0,-3 22 3 15,-3 21-1-15,2 19 0 0,-4 20-2 0,0 14-2 16,4 15-2-16,-7 6-2 0,6 0-2 15,1 3 1-15,-4-5 1 0,8-4 1 16,-2-1 1-16,-3-5 0 0,7-7 1 16,-2-2-1-16,0-6-1 0,2-5-2 15,2-7 0-15,0-7-1 0,0-8-1 16,2-11-1-16,2-10-1 0,2-9-1 16,1-6-5-16,-1-8-9 0,-1-9-7 15,2-10-12-15,-2-2-121 0,-1-10-122 16,0-13-296-16</inkml:trace>
  <inkml:trace contextRef="#ctx0" brushRef="#br0" timeOffset="248123.6083">10055 15129 489 0,'-3'-9'132'16,"0"3"2"-16,-2 3-12 0,2 3-91 16,0 6-12-16,0 2-4 0,-1 6-2 15,4 5-1-15,-1 7 3 0,1 5 1 0,2 2 2 16,3 2 0-16,2-2-1 0,2-1-1 15,1-5-2-15,2-7-4 0,1-5-4 16,2-3-1-16,-1-10-1 0,-1-3 0 16,-2-3-1-16,1-7 1 0,-1-6-1 15,-3-7-1-15,-1-9 1 0,-3-2-1 16,-2-3-1 0,-3-5 0-16,-3 2 0 0,-3 0-1 0,-4 10 1 0,-1 5-1 0,-1 5-1 15,0 9-6-15,4 8-11 16,3 8-13-16,4 7-16 0,6 0-115 0,7 3-123 15,7 4-294-15</inkml:trace>
  <inkml:trace contextRef="#ctx0" brushRef="#br0" timeOffset="248994.4095">18351 14784 397 0,'0'-21'105'0,"-4"0"8"16,3 1-49-16,-2 2-14 0,2 3-2 16,0 5 1-16,-4 1-5 0,2 4-5 15,1 2-7-15,0 5-7 0,-1 2-4 16,1 5-6-16,-1 2-6 0,2 6-3 16,-2 0-3-16,3 5 0 0,-1 2-2 15,2-1-6-15,-1-1-7 0,4 1-10 0,1-1 26 16,0-2-150-16,2-3-121 15,1-1-308-15</inkml:trace>
  <inkml:trace contextRef="#ctx0" brushRef="#br0" timeOffset="249718.7904">18206 15455 546 0,'-5'-5'129'15,"-1"-2"2"-15,2-1-75 0,-1 0-29 16,5 0-10-16,3-3-3 0,-1 0-4 15,3 1-2-15,1-1 0 0,3 2-1 0,1 1-1 16,0 1 0-16,1 3-1 0,0 3 0 16,0 4 0-16,0 1-1 0,-2 3 0 15,0 0 0-15,-3 3 0 0,0 3 0 16,-2 3 1-16,-3 1 0 0,-2 3 1 16,0 4 2-16,-3-2 1 15,0 3 2-15,-2-2 0 0,-1 0 2 0,-2 1 0 16,-1-3 2-16,-1-4 1 0,2 1 1 15,-1-2-1-15,-1 0 0 16,2-3 0-16,3-2-3 0,0 0-2 0,4-3-3 0,0 0-3 16,1-3-1-16,1-1-3 0,1-2 0 15,3 0-2-15,2-2-5 0,3-2-8 16,2 0-9-16,1-1-13 0,3-1-11 16,3-1-12-16,0-3-114 0,1 2-119 15,0 0-276-15</inkml:trace>
  <inkml:trace contextRef="#ctx0" brushRef="#br0" timeOffset="249984.6014">18632 15525 624 0,'3'-10'142'0,"-2"3"3"16,1 0-105-16,2 2-9 0,1-1-5 15,0 0-4-15,0 4-2 0,2 2-6 16,-1 1-3-16,2 3-3 0,-2 2-3 16,0 5-1-16,-1 2-1 0,-2 3-1 15,0 3-1-15,-2 1-1 0,-1 4 0 0,-2-1-4 16,-2 0-2-16,2 2-6 0,-3 2-5 16,0-2-7-16,0 0-6 0,1-3-5 15,0-4-9-15,2 0-62 0,0-5-39 16,-1-2-91-16,-1-6-202 0</inkml:trace>
  <inkml:trace contextRef="#ctx0" brushRef="#br0" timeOffset="250131.2477">18632 15552 600 0,'-3'-7'134'0,"-1"6"1"0,0 6-99 15,2 5-17-15,-2 6-7 0,-1 2-7 16,2 6-9-16,-1 0-12 0,-1 4-119 15,0 3-112-15,1-1-291 0</inkml:trace>
  <inkml:trace contextRef="#ctx0" brushRef="#br0" timeOffset="252003.0189">14612 14731 386 0,'-1'-1'110'0,"0"-3"4"0,-1-1-26 16,2-1-34-16,3-1-16 0,1-3-6 16,0-2-2-16,1-1-1 0,0 1 0 15,1 0 0-15,1 3-2 0,-5 2 0 0,2 3-1 16,-2 4-4-16,1 5-3 0,-1 5-5 16,-1 2-3-16,-1 4-2 0,1 6-2 15,-2 3-3-15,1-1-2 0,-1 3-8 16,1 0-14-16,0 0-16 0,1-2-122 15,2-6-127-15,3-4-316 0</inkml:trace>
  <inkml:trace contextRef="#ctx0" brushRef="#br0" timeOffset="252585.6295">14730 15338 617 0,'-6'-11'144'15,"3"3"2"-15,2-3-92 0,2 2-20 16,3-2-10-16,3 0-4 0,3-2-4 16,3-1-1-16,1 1-2 0,-1 1-1 0,6 2 1 15,-3 1-1-15,2 2-1 0,0 3-2 16,-2 2 0-16,0 4-2 0,0 4-1 15,-5 3-2-15,0 7-2 0,-3 3 0 16,-4 2-1-16,-4 6-1 0,2 0 1 16,-4 4-1-16,-1-2-2 0,-2-1-4 15,0 2-6-15,-1 0-7 0,2-4-9 0,-1 0-7 16,2-3-7-16,1-1-7 0,1-2-32 16,-2-8-74-16,-1 0-100 0,-2-3-232 15</inkml:trace>
  <inkml:trace contextRef="#ctx0" brushRef="#br0" timeOffset="252742.7534">14717 15305 656 0,'-7'5'141'0,"-1"4"0"16,0 6-112-16,4 3-18 0,1 8-15 15,2 3-12-15,1 8-124 0,1 4-118 16,1 5-301-16</inkml:trace>
  <inkml:trace contextRef="#ctx0" brushRef="#br0" timeOffset="265417.8964">10755 12156 227 0,'-3'-2'48'0,"3"0"0"0,-1 0-40 15,1 1-5-15,-2-2-1 0,-1 2-1 16,3 1 1-16,0 0-1 0,-1-1 0 16,2 1 0-16,-1 0 0 0,0-1-1 15,0 1 1-15,-1-3 0 0,1 2 0 16,0 0 0-16,0-2 0 0,-1 1 0 16,2-2-1-16,3 3 1 0,-2-3-1 15,-1 2 1-15,2-2-1 0,-2 0 1 16,0 2-1-16,2 0 1 0,-5-1 1 15,2 2 4-15,0-2 3 0,2 2 6 0,-2 1 4 16,-2 1 5-16,4-2 1 0,-2 1 1 16,0-1-2-16,-2 0-2 0,2 2-3 15,2-1-3-15,-2 0-1 0,-2 0-3 16,2 0 0-16,0 2-2 0,2 0-2 16,-5-5-1-16,3 3-1 0,-1 1-1 15,1 1-1-15,0 0 1 0,0-1-1 16,0 5 1-16,1-1 1 0,-3-2 0 0,-1 1-1 15,3 0 1-15,-1 0-1 0,-1 0 1 16,0 1-1-16,1 0 0 0,0-1 0 16,1 1-1-16,-1 0 0 0,1 0 1 15,-1 0-1-15,-2-1 0 0,2 1-1 16,1 0 1-16,0 1-1 0,-1 0 0 16,1-1-1-16,0 0 0 0,1-1 0 15,0 1-1-15,-1-1 0 0,0-1 0 16,0 0-1-16,-1 0 1 0,2 0-1 15,-2 0 1-15,1 2-1 16,1-2 1-16,-1 2 0 0,1 0 0 0,-2-1 0 0,2 1 0 16,-1-2 0-16,-1 1 0 0,-1 0-1 15,0-1 1-15,1 1 0 0,0 0 0 16,-1-1-1-16,2 2 1 0,0-1 0 16,0 0 0-16,-2-1-1 0,2 0 1 15,2 2 0-15,-2-3 0 0,0 1-1 16,0 0 1-16,1 1 0 0,0 0 0 15,0 1-2-15,-2-2-2 0,0 0-2 16,-2-1-4-16,2 1-5 0,-1-1-6 0,-2-3-58 16,-1-3-30-16,1-1-74 0,1-2-163 15</inkml:trace>
  <inkml:trace contextRef="#ctx0" brushRef="#br0" timeOffset="266374.0254">10696 12121 327 0,'-1'0'73'0,"2"-2"1"0,-2 1-56 16,0 0-7-16,1 0-1 0,-2-4-1 15,2 5 0-15,0-3 0 0,-1 2 2 16,1 0 1-16,0 1 2 0,0-3 0 0,3 7 1 16,-3-5-2-16,1 1 0 0,-1 0-2 15,1 0-2-15,-2-1-2 0,2 3-1 16,-1-2-2-16,-1-1-1 0,1 2 0 16,0-1 0-16,0 0 0 0,1 3 0 15,1-1 1-15,-2 0-1 0,2 1 1 16,-2 1-1-16,0-2 1 0,1 3-1 0,-1 0 0 15,-1-1 0-15,1 2 0 16,1 0 1-16,-1-3 0 0,0 5 1 0,1-2-1 16,0 1 1-16,-2-1-1 0,1 1 1 15,1 0-1-15,-1 1-1 0,2-1 0 16,-4-1-1-16,2-3 0 0,0 4 0 16,2-1-1-16,-2 1 1 0,-3-2 0 15,2 1 0-15,0 0 1 0,1 1-1 16,-2 0 0-16,2-1 1 0,-1-1-1 15,2-2 0-15,1 2 0 0,-2-1 0 16,0 0-1-16,0-2 0 0,0 2 1 0,1-2-1 16,-1 3 0-16,-1-1 0 0,1 1 0 15,0-1 1-15,1 3-1 0,-1-1 0 16,-1-1 0-16,1 0 1 0,-2-1-1 16,1 3 0-16,1-3-1 0,0 1 1 15,0 0 0-15,0 1-1 0,1 1 1 16,2 0-1-16,-1 0 1 0,0-1-1 15,-1 0 0-15,0 1 1 0,2-1-1 16,0 1 0-16,0 0 0 0,-1 1 1 0,1-1-1 16,-1 2 1-16,2-2-1 0,-2 0 1 15,2 1-1-15,-1 2 1 0,0-3 0 16,-1-1-1-16,1 0 1 0,0 3-1 16,0-2 1-16,-2-1-1 0,0 0 1 15,2 0-1-15,-1 3 0 0,1-2 1 16,-2-1-1-16,1 3 0 0,-2-2 1 15,0 0-1-15,0-1 1 0,0 0 0 16,0 0 0-16,0-1 0 0,2-2 0 16,-1 2 0-16,-1 0 1 0,1 0-1 0,0-1 0 15,1 1 1-15,-1 1-1 0,-2-1 1 16,-1-2-1-16,4 4 0 0,-5-3 1 16,3 1 0-16,-1 0-1 0,1 1 0 15,0 1 1-15,0-3-1 0,-1 0 0 16,3 2 0-16,-2-2 0 0,1 1 0 15,-1-2 0-15,0 1-1 0,2 1 1 16,-1 0 0-16,-1 0-1 0,0-1 1 0,1 2-1 16,-1-1 0-16,0 2 1 0,0-1-1 15,0 0 1-15,0 0-1 0,1 0 0 16,0-2 0-16,2 0 1 0,-2-1-1 16,-2 2 0-16,2-1 1 0,-1 1-1 15,3 0-1-15,-3 1-3 0,-2-1-7 16,4 1-6-16,0 0-7 0,-1 0-98 15,0-1-98-15,-2-2-236 0</inkml:trace>
  <inkml:trace contextRef="#ctx0" brushRef="#br0" timeOffset="276892.5154">2670 14590 362 0,'0'1'83'0,"0"-2"4"0,0-4-56 16,2 3-6-16,0-2 0 0,0 0-1 15,2-2 0-15,0 3 0 0,-1-2-2 16,2 2-2-16,-1-2-3 0,0-1-1 16,-1 1-2-16,0 2-1 0,-1-2-1 15,-2 1-1-15,3 3 1 0,-3-2-1 16,-1 1 0-16,-2 3-1 0,1-2-2 15,-2 5 0-15,-1-1 0 0,-4 1-2 16,1 5-1-16,-2 2 0 0,0-2 0 0,1 5-1 16,-3-3 1-16,4-1-2 0,2-2 1 15,0-2-1-15,1-2 0 0,2-2 2 16,1-3-1-16,2-1-1 0,0-3 1 16,1-1 0-16,0-4-1 0,1 0-1 15,1-1-1-15,0 1 0 0,-2 1 0 16,1 2-1-16,0 1-4 0,-2 5-7 15,1 4-16-15,0 1-109 0,-2 0-110 16,-2 7-278-16</inkml:trace>
  <inkml:trace contextRef="#ctx0" brushRef="#br0" timeOffset="277538.8868">2152 15080 461 0,'-5'1'108'0,"-1"-2"4"0,1 1-72 15,-1-2-10-15,2 0-6 0,2 2-2 0,1-2-1 16,1-1-3-16,2 1-2 16,2-3-2-16,2 1-1 0,1 0-2 0,2-4-1 15,2 0-1-15,4-2-1 0,1 1-2 16,2 2-1-16,2 0-1 0,-1-2-1 15,1 4-1-15,-1 3 0 0,-1 0-1 16,-3 5-1-16,-1-1 0 0,-4 4 1 16,-2 4-1-16,0 2 1 0,-2 3-1 15,-3 1 1-15,0 1 0 0,-2 4 0 0,-2 0-1 16,-2-2 1-16,-1 2 0 16,-3 0 0-16,-1 1-1 0,1 1 1 0,-1-2-1 15,1-1 1-15,-1-3-1 16,2-1-1-16,0-1-1 0,0-6-3 0,0 0-2 15,0-4-5-15,2 1-4 0,3-2-8 16,-3-2-4-16,2-2-5 0,2-1-13 16,-4-3-83-16,-1-2-88 0,-2-4-212 15</inkml:trace>
  <inkml:trace contextRef="#ctx0" brushRef="#br0" timeOffset="277705.4482">2168 15109 491 0,'-5'-4'113'0,"0"1"1"0,3 6-78 16,1-2-15-16,-1 6-7 0,0 4-4 16,1 7-5-16,0 3-1 0,-2 5-2 0,1 5 1 15,-1 5-2-15,2-1-7 16,0 1 48-16,2 0-158 0,0-3-106 0,2-2-289 16</inkml:trace>
  <inkml:trace contextRef="#ctx0" brushRef="#br0" timeOffset="282551.0925">10756 12288 236 0,'1'0'57'0,"-3"-1"-1"0,1-1-18 15,1 2-33-15,-2 0-4 0,1-1-1 16,-1 3-2-16,-1-2-7 0,2 2-9 16,-3 1-16-16,-1-1-22 0,2 2-40 15,-2 0-81-15</inkml:trace>
  <inkml:trace contextRef="#ctx0" brushRef="#br0" timeOffset="282948.044">10708 12325 197 0,'4'-2'41'0,"-3"-1"1"0,2 1-35 0,-2-1 2 16,0 3 5-16,2 0 7 0,-2-1 10 16,-2 1 8-16,2 0 5 0,-2 0 3 15,1 1-3-15,0-1-5 0,-2 0-6 0,0 2-9 16,1 0-8-16,-2 0-6 15,2 2-3-15,0 1-1 0,-2 0-1 0,3 0 0 16,-1 1 0-16,1 0 0 0,0 0-1 16,0 0-1-16,0 2 0 0,0 0-1 15,0 1 0-15,0 1-1 0,0-1 0 16,0 1 0-16,0 1 0 0,0-2-1 16,0-2 1-16,3 2 0 15,-3-3 1-15,1 1 0 0,-1 1 0 0,1-3 0 16,0-1 0-16,0 1 1 0,-1-3-1 15,2 1-1-15,0 0 1 0,1-3-1 0,-1 1 1 16,0-1 0-16,1-1-1 0,1 2 0 16,-2-5-2-16,0-1-1 0,0-2-3 15,0-2-5-15,1 0-6 0,-1-2-38 16,0-2-51-16,-2-3-77 0,0 0-178 16</inkml:trace>
  <inkml:trace contextRef="#ctx0" brushRef="#br0" timeOffset="286195.949">10711 12188 264 0,'0'0'79'0,"-1"-1"6"15,-2-2-9-15,2 1-37 0,2 2-8 16,-1-1-6-16,0 1-7 0,0 0-4 16,1 2-4-16,-1-1-2 0,3 3-2 15,-3 0 2-15,0-1 0 0,0 2 0 16,1 1 1-16,-2-1-1 0,1 0 1 15,-1 1-1-15,2 2 0 0,-2 0 0 16,2 1 0-16,-1-1 0 0,1 1 0 0,1 2-1 16,0-1 0-16,0 0 0 0,2 1-2 15,-1 0 0-15,1 1-1 0,-1 0 0 16,0 2 0-16,2-1-1 0,-1 2 1 16,-2-2 0-16,1 3 0 0,-1-1 1 15,1 1-1-15,-1 1 1 0,-1-4 1 16,2 3-1-16,-1 0 0 0,1-2 0 15,0-1-1-15,0 1 0 0,-2-5-1 16,3 1 1-16,-1 1-2 0,-1-1 1 16,0 0-1-16,0 1 0 0,1 0 0 0,-1 0-1 15,2 1 1-15,-3-2 0 0,2 2-1 16,-1 1 0-16,-1-2 1 0,-1 0-1 16,3 2 0-16,-3-1 1 0,1 2 0 15,0-1-1-15,0-2 1 0,2 1 0 16,1 1 0-16,-1-1-1 0,2 0 1 15,1 0 0-15,-1 0 0 0,1 1-1 16,2 2 0-16,-2-2 1 0,0 2-1 16,3-2 0-16,-3 1 0 0,1-1 0 0,2 2-1 15,-3-2 1-15,2 2 0 0,1-1 0 16,-2-2 0-16,1 0 0 0,0 0-1 16,1 1 1-16,0-1 0 0,0 0 0 15,-2-1 0-15,1 3 0 0,-1-2 0 16,0 0 1-16,0 0-1 0,-1-1 0 15,0-1 0-15,1 2 0 0,-1-1-1 16,2-1 1-16,-2-1-1 0,0 1 1 0,0-3-1 16,0 2 0-16,-1-2 1 0,1 0-1 15,-1 1 0-15,1 1 0 0,-1 2 1 16,0-2-1-16,-1 0 0 0,1 0 1 16,-2-1-1-16,1 0 0 0,-2-2 0 15,2 1 1-15,0 1-1 0,1-1 0 16,-2 2 0-16,2 0 0 0,0-1 0 15,0 1 1-15,-1 1-1 0,-1-4 0 16,1 4 0-16,0-3 0 0,-2 1 0 0,1 1 1 16,-1 0-1-16,3-2 1 0,-1 3-1 15,1-2 1-15,-1 2-1 0,1 0 1 16,1-2-1-16,1 1 1 0,-1 2-1 16,-1 0 0-16,1 0 1 0,0-1-1 15,0-3 1-15,-1 1-1 0,1-1 1 16,0-1 0-16,0-1 0 0,0-1 0 15,0 1 0-15,1-1 0 0,-4 4 0 16,2-1 0-16,-2-1 1 0,-1 0-1 16,3 2-1-16,-3-2 1 0,3 1 0 0,-1-3-1 15,0 1 0-15,1 1 1 0,-2-2-1 16,0-1 0-16,-1 0 0 0,2 0 0 16,1 2 1-16,1 1-1 0,-1-2 0 15,1 2 1-15,2 2-1 0,0-2 0 16,-1 0 1-16,2 0-1 0,-2 0 0 15,2 0 0-15,-1 2 1 0,1-1-1 16,1 3 0-16,-2-2 0 0,0 2 0 0,-1-1 0 16,-1-1 0-16,0 1 0 0,-1-3 0 15,1-4 0-15,0 3 0 0,0-1 0 16,3 0 0-16,-3-2 0 0,1 3 1 16,-2-1-1-16,-2 3 0 0,4-3 0 15,-1 2 0-15,-2 0 0 0,1 1 0 16,1 1 0-16,0-3 0 0,3 1 1 15,-4 0-1-15,-1-1 0 0,-1 1 0 16,4-3 0-16,-2 0 0 0,0 2 0 16,0-3 1-16,0 2-1 0,-1 0 0 15,3-2 0-15,-5 3 0 0,1-1 0 0,0-1 0 16,1 1 0-16,0 1 0 0,2-3 0 16,-1 2 0-16,3-2 0 0,0 3 0 15,-1-2 0-15,0 0 0 0,1 0 0 16,-1 1 0-16,1-1 0 0,-2 3 1 15,0-1-1-15,1 1 0 0,0 2 0 16,1-2 0-16,-1 1 0 0,1-1 0 0,1 1 0 16,0-1 0-16,-1 1 0 0,1-5 0 15,1 5 1-15,-2 0-1 0,2-2 0 16,-2-2 0-16,0 1 0 0,1-1 0 16,-1 0 0-16,1 0 0 0,-1-2 0 15,1 3 0-15,-3-2 0 0,4 2 0 16,-4-1 1-16,3 2-1 0,-3-1 0 15,1-2 0-15,0 2 0 0,2-3 0 16,-4 1 0-16,2-2 0 0,-1 2 0 0,1-2 1 16,0 4-1-16,-2-2 0 0,1-1 0 15,-1 1 0-15,-2-1 0 0,4 0 0 16,-3 0 0-16,1-3 0 0,0 2 0 16,1 1 0-16,2 2 0 0,-1-2 0 15,-2 1 0-15,2 2 0 0,-1-2 0 16,2 0 0-16,-1 0 0 0,1-1 0 15,-2 2 0-15,0-5 0 0,1 2 0 16,2 3 0-16,-2-2 0 0,0-1 0 0,1 0 0 16,-1 1 0-16,-1 1 0 0,-1-1 0 15,-1-1 0-15,-1 0 0 0,1 1 0 16,0 1 0-16,-2 1 0 0,3-2 0 16,3 0 0-16,0 2 0 0,1-1 0 15,-1-2 0-15,0 1 0 0,-1 1 0 16,3-1 0-16,-7 0 0 0,2 0 0 15,0 2 0-15,0-1 0 0,1 0 0 16,-1-2 0-16,0 1 1 0,0-1-1 16,2 0 0-16,2 1 0 0,1-1 0 0,-1 0 0 15,3-1 0-15,-1 1 0 0,0 1 0 16,-3-2 0-16,2 1 0 0,-2 1 0 16,2 0-1-16,1 2 1 0,-1-2 0 15,1 1 0-15,-2 0 0 0,1 0 0 16,-3-1 0-16,3 0 1 0,-1-1-1 15,1 0 0-15,-1 0 0 0,1 0 0 16,-1 0 0-16,1-1 0 0,-2 0 0 16,0 0 0-16,0 0 0 0,1 1 0 0,0-4 0 15,1 3 1-15,-2-1-1 0,1 0 0 16,-1 0 0-16,2-1 0 0,-1-1 0 16,-2 1 0-16,-1 0 0 0,2-2 0 15,-1 3 0-15,2 1 0 0,-3-5 0 16,1 1 0-16,-1-1 0 0,0-2 0 15,0 2 0-15,3-1 0 0,0-1 1 16,0 2-1-16,1 0 0 0,1 5 0 16,1-2 0-16,1 0 0 0,-1-2 0 15,-2 0 0-15,2 4 0 0,-2-3 0 0,0-3 0 16,-4-1 0-16,2 2 0 0,1 1 0 16,-2-1 0-16,-1-1 0 0,3 3 0 15,1-2 0-15,1 0 0 0,0 0 0 16,1 1 0-16,1 0 0 0,0 0 0 15,0-1 0-15,-2 1 0 0,1 0 0 16,2 0 0-16,-3-1 0 0,0 0 0 16,1-1 0-16,0-1 0 0,1 0 0 15,-3 2 0-15,-1-2 0 0,1 3 0 16,1-1 0-16,0 1 0 0,-1 2 0 0,1-2-1 16,1 0 1-16,0 0 1 0,1-1-1 15,-3 1 0-15,1 0 0 0,0-2 0 16,-2 2 0-16,2-1 0 0,-1 1 0 15,0 0 0-15,0 0 0 0,-2 1 0 16,0 1 0-16,0-1 0 0,-2-1 0 16,2-1 0-16,-2 4 0 0,2-3 0 15,1 0 0-15,0-3 0 0,0 2 0 0,-1 0 0 16,2 1 0-16,-3-2 1 0,-1 1-1 16,-1 0 0-16,-1 1 0 0,1 1 0 15,2 0 0-15,-2 1 0 0,2-1 0 16,0 2 0-16,2-1 0 0,0-1 0 15,-1 0 0-15,1 0-1 0,2 0 1 16,0-1 0-16,-1-1 0 0,1 0 0 16,-2 1 0-16,5 0 0 0,-2-1 1 15,2 0-1-15,-1 1 0 0,-1 0 0 0,2 2 0 16,-2-2 0-16,-1 0-1 0,-4-1 1 16,2 2 0-16,-4 0 0 0,2-2 0 15,-2 2 0-15,-1 0 0 16,0-1 0-16,3 1 0 0,-2-2 0 0,1 1 0 15,1 0 0-15,2-1 1 0,-2 2-1 16,2-2 0-16,-3 0 0 0,0 2-1 16,0-3 1-16,-2 3 0 0,2-2 0 15,-1-1 0-15,-2 1 0 0,2 0 0 16,2-1 1-16,-1-1-1 0,1-1 0 16,-2 4 0-16,1 1 0 0,1-3 0 0,1 0 0 15,-3 2 0-15,0 0 0 0,-1 0 0 16,3 0 0-16,-1 2 0 0,0-2 0 15,1 2 0-15,0 0 0 0,1-1 0 16,-1-1 0-16,2 1 0 0,1 0 0 16,-1 0 0-16,0-2 0 0,1 1 1 0,-2 1 0 15,1 2 0-15,-1-2 0 16,1 2 0-16,-2-1 0 0,4 1 1 0,-1 1-1 16,1-1-1-16,1-1 1 0,1-1 0 15,-2 0 0-15,2 2 0 0,-3-2 0 16,2-2 0-16,1 2 1 0,-4 1 0 15,4-1 1-15,-2 0-1 0,-2 1 1 16,4-1 1-16,-6 3-1 0,3-2 0 16,0 2-1-16,-2-1 0 0,2-2 0 15,-1 3-1-15,-2-2 0 0,3 1-1 0,-2-2 1 16,1 2 0-16,1-1 1 0,-3 1-1 16,2 1 0-16,-1-1 1 0,-1 0 0 15,0 1-1-15,0-2-1 0,-1 3 1 16,1 0-1-16,1-2 1 0,0 1-1 15,-2-1 1-15,3 2-1 0,-3 2 0 16,2-1 0-16,-2-1 1 0,0 1-1 16,0 1 0-16,1-2 0 0,1-1 0 15,-1 1 0-15,0-1 1 0,2 1-1 0,1 0 0 16,-1-1 0-16,-1 2 0 0,-1-1 0 16,-1 0 1-16,0 0-1 0,2 0 0 15,-2 1 0-15,0-1 0 0,3 1 1 16,-2-1 0-16,3 3-1 0,-3-2 1 15,0 2 0-15,0-3 0 0,-3 1 0 16,3-1 0-16,-1 1-1 0,-1-1 1 16,0-2 1-16,3 2 0 0,-1-2 0 15,2 1 1-15,0-1-1 0,-1 0 0 0,2 2 0 16,-1 0 0-16,-2 0-1 0,-2-1 0 16,1 1 0-16,-2 1-1 0,-1-1 1 15,-2 0 0-15,3 2 0 0,-1-2 0 16,-1 1 0-16,1-1 0 0,-1-1-1 15,2 3 1-15,-3-3 0 0,-1 1 0 16,1-1-1-16,-2-1 1 0,1 2-1 16,0 2 1-16,0-4 0 0,0 1 1 15,2 1 0-15,0 1 1 0,0-2 0 0,2 0 0 16,-1-3 0-16,3 6 0 0,1-4 0 16,-3 0 0-16,1 1-1 0,2 1-1 15,0 0 1-15,0 1-1 0,-2-2 0 16,1-1 0-16,0 1-1 0,2 1 1 15,0-1-1-15,0 0 1 0,-1 0-1 16,2 1 1-16,-2-2-1 0,1 4 1 16,-3-2-2-16,2 2-3 0,-3 2-10 15,0-1-9-15,-3 1-13 0,-1 6-22 16,-6 3-100-16,-1-2-116 0,-10-1-265 0</inkml:trace>
  <inkml:trace contextRef="#ctx0" brushRef="#br0" timeOffset="287683.2994">14624 13239 356 0,'3'-1'90'0,"-3"1"2"16,-1-3-37-16,-1 5-30 0,0 0-7 15,-1 3-4-15,1 1-2 0,0 1-2 16,-2 1-2-16,1 0 1 0,0 1-2 16,-1-2-2-16,2 1-6 0,-2-1-98 15,-1 0-87-15,0 1-228 0</inkml:trace>
  <inkml:trace contextRef="#ctx0" brushRef="#br0" timeOffset="288843.3601">500 14519 396 0,'0'0'89'0,"-1"1"0"0,-1-4-68 16,2 1-7-16,0 0-5 0,3 1-5 0,0-1-28 16,0 1-64-16,1-1-74 0,0 2-185 15</inkml:trace>
  <inkml:trace contextRef="#ctx0" brushRef="#br0" timeOffset="297516.3578">14567 13308 189 0,'-1'1'54'16,"1"-1"3"-16,1 1-7 0,-1-3-21 0,0 4-1 16,2-6-1-16,1 6-2 0,-2-6-1 15,1 5-2-15,2-3-4 0,-2 3-4 16,5-4-5-16,-5 6-24 0,3-6-62 15,-1 6-66-15,1-3-167 0</inkml:trace>
  <inkml:trace contextRef="#ctx0" brushRef="#br0" timeOffset="298807.632">14612 13298 260 0,'1'0'54'0,"1"-1"0"16,-1 1-46-16,0-2-7 0,1 2-5 16,2-1-11-16,-3 0-37 0,2 2-2 15,-2-1-36-15,0 1-71 0</inkml:trace>
  <inkml:trace contextRef="#ctx0" brushRef="#br0" timeOffset="302244.1579">14531 13305 246 0,'-6'-2'69'0,"2"3"4"16,0-2-28-16,1 1-7 0,-3-2-3 15,0 2-4-15,-4-2-3 0,6 2-3 0,-3-1-1 16,6 2-3-16,-4-2-1 0,1 2-2 16,2-1 0-16,4 2-1 0,-3-2-2 15,0 0-2-15,-4-2-2 0,6 3-2 16,-1-1-2-16,1 0-1 0,-2 0-1 16,5 0 0-16,-3 1 1 0,3-1 1 15,-2 0 0-15,1 0 1 0,0 0-1 16,1-1 0-16,1 1 0 0,1-1-1 15,0 1 0-15,1 0 0 0,-2-1 0 0,1 0-1 16,-1 2-1-16,1-2 0 0,-1 1-1 16,2 1-1-16,-1-1 0 0,-1 1-1 15,1 0 0-15,0 0 0 0,1 1 0 16,0-2 0-16,0-2 0 0,1 4 0 16,2-2 0-16,0-2 0 0,-2 0 0 15,1 1 0-15,0 1-1 0,0-3 1 16,0 2 0-16,-1 0-1 0,2 2 1 15,0-1-1-15,0 0 0 0,1 3 1 0,-1-2-1 16,-2 2 0-16,1 1 1 0,-1 0-1 16,0-1 0-16,-1 1 0 0,3 0 1 15,-2-2-1-15,1 1 0 0,-2-1 1 16,1 1-1-16,-2-1 1 16,0-1-1-16,1 1 1 0,-1 0-1 0,3-2 1 15,0 0-1-15,-1 1 1 0,4-2-1 16,-2 1 1-16,1-1-1 0,2 0 0 15,-4-1 1-15,1 2 0 0,1-1-1 0,-2 4 0 16,-1-3 1-16,2 0-1 0,-1 2 1 16,-1-2-1-16,2 1 1 0,-1 2-1 15,0-5 0-15,0 4 0 0,-3 1 1 16,4-3-1-16,-4 4 0 0,3-4 0 16,-1 1 1-16,0 2-1 0,-1-1 0 15,0-1 0-15,-1 2 0 0,3-3 0 16,-2 3 0-16,1 0 1 0,-1-1-1 15,2-2 0-15,-2 3 0 0,0-2 1 0,1 0-1 16,-1-1 0-16,0 3 0 16,2-5 0-16,-2 4 1 0,2-4-1 15,-1 4 0-15,1-2 0 0,-2 2 0 0,2-1 0 16,-3 1 0-16,1 0 0 0,-2 2 1 16,1-2-1-16,-1-1 0 0,1 3 0 15,-1-1 0-15,0 0 0 0,1 0 0 16,0 0 0-16,1 1 0 0,-1 0 0 15,-1-2 0-15,1 2 0 0,1-1 1 16,-3 0-1-16,1 1 0 0,-2-2 0 0,0 1 0 16,0-1 0-16,1 0 0 15,1 3 0-15,0-2 0 0,0 0 0 0,0 1 0 16,-2 0 0-16,4 1 0 0,0 0 0 16,-3-3 1-16,2 3-1 0,-1-1 0 15,1 1 0-15,0-2 0 0,0 3 0 16,-1-2 0-16,0 2 0 0,1-1 0 15,0 1 0-15,0 0 0 0,-1-2 0 16,1 0 0-16,4 2 0 0,-1-4 0 0,-2 2 0 16,0-2 1-16,3 1-1 15,0 0 0-15,0-1 0 0,-2 0 0 16,1 1 0-16,1 0 0 0,1 2 1 0,-3-2-1 16,-1 0 0-16,1 2 0 0,-1-2 1 15,-1 0-1-15,0 1 0 0,1-3 0 16,0 3 1-16,0 0-1 0,-1-3 0 15,2 2 0-15,-1 1 1 0,2 1-1 16,-2-3 0-16,0 2 1 0,1 1-1 0,-1 0 1 16,0-1 0-16,1-2 0 0,-1 0 0 15,2 3 0-15,-2-1 0 0,2 0 0 16,-1-1-1-16,1 1 1 0,-1 0 0 16,0 2 0-16,-1-4-1 0,-1 2 1 15,4 1-1-15,-1-1 1 0,-1-1-1 16,1 3 0-16,-1-3 0 0,1 1 0 15,-1 0 1-15,-1-1-1 0,0 1 0 16,0-1 0-16,1-2 0 0,-1 2 0 16,2 1 0-16,-1-2 0 0,2 2 1 0,0-1-1 15,-1 1 0-15,1 1 1 0,3 1-1 16,-1 0 0-16,-4-2 1 0,3 1-1 16,0-2 0-16,2 2 0 0,-1 0 1 15,-1-2-1-15,-1-1 0 0,6 3 0 16,-4 0 1-16,-1-1-1 0,-1-1 0 15,0 1 0-15,-2-2 1 0,1 1-1 16,-2-1 0-16,-1 2 0 0,1-4 1 16,1 2-1-16,-1 1 1 0,1 3-1 0,1-5 0 15,0 4 1-15,-1-1-1 0,1 3 0 16,0-1 0-16,-2 0 0 0,2-1 0 16,-2 1 0-16,0-1 0 0,2 0 1 15,-1-1-1-15,1 0 0 0,1-1 0 16,-2 3 0-16,1 0 1 0,0 1-1 15,0-1 0-15,1 0 1 0,1 0-1 16,-1-1 0-16,1 1 1 0,0-1-1 0,1 1 1 16,-1-2-1-16,0-1 0 0,0 1 0 15,0 0 0-15,4-1 1 0,-2 1-1 16,2-1 0-16,-1 0 0 0,-1 1 0 16,2-2 0-16,1 1 0 0,-3-1 0 15,1-1 0-15,-2 3 1 0,1-1-1 16,1-1 0-16,-3 2 0 0,1-3 0 15,-1 1 0-15,0 0 0 0,1 1 0 16,-2 0 0-16,3-2 0 0,-4 4 0 16,1-1 1-16,0-1-1 0,-2 2 0 0,4-2 0 15,-1-2 0-15,-2 4 0 0,2-3 0 16,0 1 0-16,2-2 0 0,-2 4 0 16,1 1 0-16,-2-1 0 0,0-2 0 15,1-1 0-15,0 1 0 0,-2 2 0 16,2-4 0-16,-2-2 0 0,1 2 0 15,0 3 1-15,1 0-2 0,-3-3 1 16,3 3 0-16,0-3 0 0,0 3 0 0,3-1 0 16,-2 1 0-16,0-3 0 0,3 3 1 15,-2 0-1-15,0-2 0 0,-1-1 0 16,-1-1 0-16,2 0 0 0,0 3 0 16,-4-3 0-16,4 1 0 15,-2 0 0-15,1 0 0 0,0 2 0 0,-2-1 0 16,0-1 0-16,0 2 0 0,-1-4 0 15,1 3 0-15,-1-1 0 0,-1-1 0 16,2-2 0-16,-1 2 0 0,-1-3 0 16,0 5 0-16,0-6 0 0,1 0 0 0,-1 2 0 15,0 2 0-15,3-4 0 0,0 3 1 16,0-4-1-16,-1 6 0 0,-1 1 0 16,1 0 0-16,-1-3 0 0,-2 1 0 15,0 1 0-15,2 0 0 0,0-2 0 16,0 0 0-16,0-2 0 0,0 1 0 15,0 1 0-15,-1-2 0 0,2 2 0 16,-3-2 0-16,0 1 0 0,3 1 0 0,0 0 0 16,1-2 0-16,-1 1 0 0,1-2 0 15,1 0 1-15,-1 2-1 0,2-2 0 16,0-2 0-16,0 1 0 16,1-1 0-16,-2 2 0 0,3 3 0 0,-3-4 0 15,-2 2 0-15,-1-2 0 0,0 1 0 16,2 0 0-16,-2 1 0 0,-3-5 0 15,0 1 0-15,1 3 0 0,2 1 0 16,-2-4 0-16,0 1 0 0,0 1 0 16,1 1 0-16,-1-1 0 0,1-1 0 0,-2 1 0 15,1 0 0-15,-2 1 0 0,1 0 0 16,-1 1 0-16,0-2 0 0,1 0 0 16,-1 0-1-16,1 0 1 0,0 0 0 15,2-2 0-15,-2 1 0 0,0 1 0 16,0-3 0-16,0 2 0 0,-1 0 0 15,-1 1 0-15,-2 2 0 0,3 0 0 16,-1 0 0-16,-2 0 0 0,2-2 0 16,0 2 0-16,-4-5-1 0,3 2 1 15,0 0 0-15,2-1 0 0,0 0 0 16,-2 3-1-16,3-3 1 0,2 4-1 16,-2-3 0-16,-1-2 0 0,1 1 0 0,-2 0 0 15,-1-2 0-15,2 2 0 0,-1-2 0 16,-1 1 1-16,2 0-1 0,-1 2 0 15,1 0 1-15,-1-1 0 0,-2-2-1 16,4 4 1-16,-1-1 0 0,0-1 0 16,-1-1 0-16,2 1 0 0,-1-3 0 0,1 4 0 15,-1-4-1-15,0 2 1 0,0-5 0 16,2 4 0-16,0 0-1 0,1-1 1 16,-1 0-1-16,0-1 0 0,1-1 0 15,0 5 1-15,-2-3-1 0,2-1 0 16,-3 0 1-16,-2 0 0 0,2 1-1 15,0-1 1-15,-3-1 0 0,1 1 0 16,-1 0 0-16,2 1 0 0,1-1 0 0,-3 0 0 16,1 1 0-16,-1 0 0 15,1 1 0-15,0-4 0 0,0 2-1 0,-2 0 1 16,2 0 0-16,-1 1-1 16,3 1 1-16,-3-1 0 0,2 1-1 0,0 2 1 15,-1-3-1-15,2-1 1 0,1-2 0 16,-3-1 0-16,2 2-1 0,-2-2 1 15,2 2 0-15,-1 1-1 0,-2 0 1 16,0 0 0-16,0-1-1 0,1 2 1 16,-1-2-1-16,-2-2 1 0,0 2 0 15,1 0 0-15,2 2-1 0,-2-1 1 0,1-1 0 16,-2-3 0-16,2 0 0 0,-1-1 0 16,-1 0 0-16,0-2 0 0,0 0 0 15,0 1 0-15,1 1 0 0,0 1 0 16,-1 1 0-16,2 0 0 0,0 2 0 15,-1-2 0-15,2-1 0 0,-1 1 0 16,-1 0 0-16,2-1 0 0,-1 0 0 16,1-4 0-16,-1 3 0 0,-1-1 0 0,2 2 0 15,0-3 0-15,0 1 0 0,-1 0 0 16,1 2-1-16,-2-1 1 0,1 0 0 16,1 3 0-16,-1-3 0 0,1 0 0 15,-1 1 0-15,1-1 0 0,2 0 0 16,-2-1 0-16,1-1 0 0,0-1 0 15,-1 2 0-15,1-1 0 0,-2 1 0 16,1-2-1-16,-1 5 1 0,1-2 0 16,-2 2 0-16,1 0 0 0,0 0 0 15,-1 2 0-15,0 1 0 0,0 0 0 0,2 1 0 16,-2-1 0-16,3 1 0 0,1-1 1 16,-3-1-1-16,3 2 0 0,0-2 0 15,-1 1 0-15,0 0 0 0,0 0 0 16,0 1 0-16,-1 1 0 0,1 1 0 15,0-1 0-15,-1 2 0 0,0 0 0 16,-2-1 1-16,0 1-1 0,2 1 0 16,-1-2 0-16,-2 1 0 0,3-2 0 0,-2 2 1 15,1 2-1-15,1-3 0 0,-2-1 0 16,2-2 0-16,-3-1 0 16,1 1 0-16,0 0 0 0,-1-5 0 0,0 1 0 15,-1-1 0-15,2 3 1 0,0-2-1 16,0-2 0-16,1-1 0 0,-1 0 0 15,1 2 0-15,0 1 0 0,-1 0 0 16,-1-1 0-16,-1 1 0 0,1 4 0 16,-2 0 0-16,2 1 0 0,0 3 0 15,0 0 0-15,0 1 0 0,2 1 0 0,-1 0 0 16,-1-1 0-16,1-1 1 0,-2 1-1 16,0 1 0-16,1 1 0 0,-2 0-1 15,0 0-3-15,1 3-13 0,-1 0 80 16,0-2-195-16,1 3-118 0,-2 0-327 15</inkml:trace>
  <inkml:trace contextRef="#ctx0" brushRef="#br0" timeOffset="321417.2349">11418 11980 222 0,'-4'-5'81'0,"0"-1"11"0,-1-2-11 16,0 0-9-16,3-4-6 0,-1 1-6 15,0-3-8-15,0-1-9 0,0-1-8 16,3 2-2-16,0 1-1 0,0 2 1 16,0 4 2-16,-2 0 1 0,1 3 1 15,4 3-3-15,-3 1-4 0,-3 2-4 16,2 3-6-16,0 3-5 0,1 4-4 16,0 5-2-16,-4 5-2 0,2 5-1 0,-1 1 0 15,2 4-1-15,-3-3-1 16,2 2-2-16,-2-2 0 0,3-3 0 15,-2-3-1-15,2 1-2 0,-2-7-5 0,3 1-11 16,0-6-14-16,2-2-7 0,2-2-13 16,1-2-19-16,0-5-98 0,1 0-111 15,2-2-249-15</inkml:trace>
  <inkml:trace contextRef="#ctx0" brushRef="#br0" timeOffset="321721.6724">11604 11806 650 0,'0'-1'156'15,"-3"3"3"-15,1 2-96 0,1 3-20 0,-1 2-8 16,2 2-8-16,-1 3-6 0,1 6-5 15,1 0-3-15,2 4-5 16,-1 1-3-16,1-1-2 0,-1 3-1 0,2-1-1 16,-3-1 0-16,0-1-4 0,-2-2-6 15,1-1-9-15,-1-2-12 0,0-2-8 16,-1 0-11-16,2-3 6 0,-1-1-126 16,-1-4-114-16,-1 0-277 0</inkml:trace>
  <inkml:trace contextRef="#ctx0" brushRef="#br0" timeOffset="321927.5437">11386 12059 662 0,'-15'0'164'16,"0"-2"6"-16,8 3-107 0,-2 0-13 0,7-2-7 15,3 2-9-15,3 2-11 0,3-4-9 16,4 3-8-16,1-4-1 0,6 3-3 15,4 1-5-15,-3-3-13 0,6 1-16 16,-3 1-14-16,0-3-15 0,-3-1-117 16,1 1-127-16,-2-2-289 0</inkml:trace>
  <inkml:trace contextRef="#ctx0" brushRef="#br0" timeOffset="322214.6717">11889 11795 590 0,'-15'5'143'0,"-2"7"6"16,-1 1-88-16,2 2-14 0,0 6-5 0,-2 3-3 15,1 3-5-15,3 4-5 0,3 1-6 16,2 1-5-16,3 1-5 0,1-3-4 16,7-1-4-16,3-3-3 0,3-1-1 15,1-6-4-15,4-4-7 0,4-3-8 16,4-1-11-16,5-4-8 0,1-5-10 16,1-1 17-16,1-2-139 0,0-3-116 15,-3 1-291-15</inkml:trace>
  <inkml:trace contextRef="#ctx0" brushRef="#br0" timeOffset="322732.7739">12070 12016 577 0,'-5'2'153'0,"1"-2"9"0,-1 2-64 16,1 1-37-16,2 0-9 0,0 0-7 16,4-2-7-16,0 0-10 0,3 4-7 15,1-4-5-15,3 1-3 0,-2-1-3 0,2-2-3 16,2-3-1-16,6 0-3 0,1-6-1 15,-2 3 0-15,1-3-2 0,3-1 0 16,-4-2-1-16,0 2-1 0,-5-3-2 16,-4 1-2-16,0-1 0 0,-4 0-2 15,-3 3 0-15,-1 1 1 0,-4 0 0 16,-3 4 1-16,1 1 1 0,-3 0 0 16,-5 4 0-16,1-2 1 0,-1 7 0 15,-1 1 0-15,-1 6 0 0,1 1 1 16,0 5 0-16,6 4 1 0,2 1 2 15,2 0 0-15,0 3 1 0,4-1 1 0,0 1 1 16,1-1 0-16,1-4-1 0,2 1 1 16,2-3-1-16,3-1 0 0,-1-5 0 15,2 1-1-15,6-5 0 0,2 0 0 16,1-2 0-16,2-1-1 0,0-2-2 16,6-3-9-16,1 2-11 0,-6-4-16 15,2 0-16-15,0-2-121 0,-3 1-131 0,-1-2-309 16</inkml:trace>
  <inkml:trace contextRef="#ctx0" brushRef="#br0" timeOffset="322996.8149">12450 11557 584 0,'4'1'135'0,"-2"3"2"0,6 7-88 0,-2 3-21 16,1 1-4-16,-2 0 0 0,4 5-2 15,-5-3-1-15,1 3 0 0,-2-1-2 16,-1 1-3-16,-2-1-4 0,-2 2-3 16,-3-1-7-16,-1 1-11 0,-4-1-14 15,-1-4-15-15,0 0-88 0,-5-2-33 16,-1-3-106-16,-2-3-217 0</inkml:trace>
  <inkml:trace contextRef="#ctx0" brushRef="#br0" timeOffset="323135.9571">12309 11529 604 0,'6'-25'154'16,"0"3"7"-16,-1 3-75 0,0-2-34 15,1 4-12-15,4 3-8 0,1 5-10 16,-1 1-10-16,0 2-17 0,1 1-24 0,2 5 75 15,-2 1-214-15,0 2-144 0,-1 2-382 16</inkml:trace>
  <inkml:trace contextRef="#ctx0" brushRef="#br0" timeOffset="323799.7737">12569 11655 373 0,'0'-1'105'0,"0"-2"3"0,0 2-33 16,0 1-28-16,0 0-10 0,0-2-7 15,1-1-7-15,0 1-2 0,2 2-3 0,-3-1 0 16,1-3-1-16,0 3 0 16,1-2 0-16,-1 5-1 0,-1-4 1 15,1 1 1-15,-1 0-1 0,0 1-1 0,0 0 0 16,0-1-1-16,0-1-1 0,-1 1-2 16,1 1-1-16,0 0-3 0,-1 0-1 15,1 0-2-15,0 0-1 0,-2 0-1 16,2 3-1-16,0-5 0 0,0 2 0 15,0 0 0-15,-1-1 1 0,1 4 1 0,1-2 2 16,-2 0 1-16,1 4 1 0,-1 0 2 16,0 2 0-16,-1 3 1 0,0 1-1 15,-1 3-1-15,2 3 1 0,0 2 1 16,2 1 0-16,2-1-1 0,0 1 0 16,4-2 0-16,1-3-2 0,2-1-2 15,-2-6-2-15,3 0-1 0,4-4-2 16,-1-2 0-16,-1-1-1 0,-2-4 0 15,0-1 1-15,0-1-2 0,-1-3 1 16,-6 2 0-16,-1 1 0 0,-1-1 1 16,0 1-1-16,-4 2 0 0,3 3 1 0,-2 1-1 15,-1-1 0-15,2 2 0 0,2 2 0 16,-1 2 0-16,2-1 0 0,1-3 1 16,2 2-1-16,2-1 0 0,-2-5 0 15,0-1 0-15,1-2 0 0,-1-1 1 16,-1-2-1-16,-2-3 1 0,-2 1 0 0,0-1 0 15,-2-1 0-15,0 0 0 0,-3 1-1 16,2 1-5-16,-2 2-12 0,1 0-11 16,1 3-18-16,0 2-14 0,0 3-121 15,2 0-132-15,3 1-301 0</inkml:trace>
  <inkml:trace contextRef="#ctx0" brushRef="#br0" timeOffset="324361.9327">12933 11642 590 0,'2'-3'152'0,"-1"1"4"16,1 2-63-16,1 1-47 0,3 4-13 15,1 2-8-15,0 3-7 0,-1 4-6 0,1 3-2 16,4 5 2-16,-1 2 0 0,2 2-1 16,-2 2 0-16,1 3 0 0,0 2 0 15,-1 0-3-15,-4-4-4 0,-1 4-1 16,-4 0-2-16,-7 0 0 0,-2 2-2 16,-3-5-4-16,-5-1-12 0,-3-2-15 15,-3-4-13-15,0-5 28 0,-3-3-157 16,-1-4-132-16,-2-1-316 0</inkml:trace>
  <inkml:trace contextRef="#ctx0" brushRef="#br0" timeOffset="324861.467">11147 11645 614 0,'-5'-16'145'0,"-1"0"4"0,0 5-95 16,1 3-12-16,1 2-6 0,2 7-8 16,-1 5-7-16,1 9-4 0,-1 7-4 15,1 10-5-15,-2 8-4 0,-1 9-1 0,2 9-1 16,1 4 0-16,0 2-1 0,-1 2-3 16,1-5-8-16,1 1-15 0,2-6-16 15,0-6-121-15,2-6-130 0,6-8-314 16</inkml:trace>
  <inkml:trace contextRef="#ctx0" brushRef="#br0" timeOffset="325431.9776">13415 11732 503 0,'-2'-23'128'15,"-1"-3"6"-15,0 4-56 0,-1 4-26 16,2 6-3-16,-1 1-3 0,2 7-1 16,-3 8-4-16,2 7-4 0,-1 6-4 15,2 11-7-15,0 3-7 0,0 8-4 16,-2 6-2-16,2 5 0 0,0 3-2 15,0-2 0-15,-1 0-2 0,2-1 0 16,0-2-2-16,0-5-2 0,0-3-3 16,0-3-4-16,2-3-12 0,-1-1-17 15,1-5-22-15,2-1-131 0,2-4-143 0,-1-5-347 16</inkml:trace>
  <inkml:trace contextRef="#ctx0" brushRef="#br0" timeOffset="344977.936">8192 6324 470 0,'4'-1'105'0,"0"-3"1"15,1-1-78-15,2 2-12 0,1 2-6 16,2 1-3-16,1 0-4 0,3 2-1 16,0 2 0-16,4-1-1 0,1 5 1 15,3-2 0-15,2 0 1 0,1-1 0 16,5 1 1-16,1-2 1 0,4-2-1 0,2-3 0 16,3 2-1-16,5-1 0 15,2 0 0-15,4-1-1 0,2 0-1 16,3-1 1-16,2 2 0 0,-2-2 1 0,3-2 2 15,3 2 1-15,-1-2 2 16,2 1 1-16,0 0 0 0,-1 2 1 0,2-2-2 16,-4 2-1-16,-3-2-1 0,2 0-2 15,-2-2 0-15,-4-1-1 0,1-1 0 16,-2 1-1-16,-3-1-1 0,-3 3 1 16,-2-1-1-16,-4 1-1 0,-2 2-6 0,-7 2-13 15,-5 0-107-15,-4 0-105 0,-7 1-270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2:47:17.40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2174 3957 562 0,'-2'-18'143'0,"1"5"10"0,-3-3-69 15,1 6-19-15,0 0-7 0,0 2-2 0,1 2-5 16,-1 3-6-16,3 2-6 0,-1 6-7 16,2 5-6-16,-1 3-5 0,2 6-6 15,-2 5-2-15,2 8-2 0,-3 3-2 16,0 1-2-16,-2 3-3 0,0 3 0 16,0 2-2-16,-2 0-1 0,-3-4 0 15,3 0-1-15,0-1-2 0,2-4-7 16,0-4-11-16,1-5-19 0,4-6-19 15,3 0-19-15,-1-8-124 0,3-4-139 0,-1-7-315 16</inkml:trace>
  <inkml:trace contextRef="#ctx0" brushRef="#br0" timeOffset="267.0687">2431 3923 734 0,'0'-1'175'0,"-4"0"6"15,2 3-116-15,1 5-15 0,1 4-9 16,0 2-9-16,0 5-8 0,1 6-5 16,1 3-5-16,-2 0-3 0,0 3-3 0,0 3-2 15,0 5-2-15,0-2-1 0,0 1-1 16,1-2-1-16,2 1-5 0,0-2-9 15,2-5-12-15,0-3-16 0,0-3-15 16,0-3-13-16,-3-4 21 0,0-3-143 0,0-2-124 16,1-3-292-16</inkml:trace>
  <inkml:trace contextRef="#ctx0" brushRef="#br0" timeOffset="502.9898">2168 4290 748 0,'-21'-5'184'0,"0"4"7"0,6-3-116 16,1 4-16-16,5-1-12 0,5-1-8 16,4 1-13-16,6 0-9 0,5 1-7 0,2-1-5 15,4-3-1-15,7 0-3 0,4 1-6 16,4 0-13-16,1-3-21 0,1 0-21 15,2 1-16-15,-1-1-125 0,-3 1-144 0,-3 1-316 16</inkml:trace>
  <inkml:trace contextRef="#ctx0" brushRef="#br0" timeOffset="760.3049">2793 4008 732 0,'-17'1'183'16,"-4"3"5"-16,1 2-99 0,-1 1-29 0,3 6-16 15,0 4-11-15,1 4-8 16,-1 1-8-16,4 2-4 0,3 2-4 16,5 2-2-16,3 1-3 0,7 2 0 0,2-2-3 15,5 1-3-15,2-6-3 0,7 3-9 16,0-6-11-16,0-4-14 0,5-6-17 15,1-2-12-15,2-4-18 0,-1-3-110 16,-3-7-122-16,2 0-281 0</inkml:trace>
  <inkml:trace contextRef="#ctx0" brushRef="#br0" timeOffset="1136.2983">2931 4182 747 0,'-7'1'186'16,"2"0"3"-16,0 1-108 0,3-4-28 16,2 2-17-16,2 0-13 0,3 2-10 15,1-1-7-15,3 1-3 0,2-1-1 16,0 2 0-16,-1-2 0 0,1 2-1 16,-2-3 0-16,4 2-1 0,-2 0 1 15,-3 0 0-15,3 0-1 0,1 3 0 0,0-4 0 16,-3 5 0-16,-4 1-1 0,-1-1 1 15,-4 1-2-15,-4 0 1 0,-3 2-1 16,-3 2 1-16,-1 1-1 0,-2 0 1 16,2 1 0-16,0 1 0 0,1 1 1 0,1 0 0 15,3-2 0-15,2 0 0 0,3-1 1 16,0 1-1-16,0-2 1 0,3 0-1 16,2 0 1-16,1-2-1 0,2-2 0 15,3 1 0-15,1-2 0 0,4 0 0 16,0-1 0-16,4-2-4 0,2 0-10 15,1-2-17-15,2 0-17 0,1-3-11 16,0-5-20-16,0-2-112 0,-3-1-126 16,-1 2-277-16</inkml:trace>
  <inkml:trace contextRef="#ctx0" brushRef="#br0" timeOffset="1382.6344">3257 4088 743 0,'0'-4'174'0,"0"-1"5"0,3 4-115 16,0 0-19-16,5 2-11 0,3 4-7 16,1 0-5-16,1 2-3 0,2 3-5 15,0-2-1-15,2 6-3 0,0-1 0 16,-2 3 0-16,-1 4-1 0,1 1 0 0,0 2-1 16,-2 5-1-16,-2 1-1 0,0 0-2 15,-5 1-1-15,-1 0-2 0,-2 0-3 16,-7-2-8-16,-2 2-14 15,-1-2-16-15,-4 0-19 0,1-5-15 0,-1-4-128 16,2-2-139-16,3-2-317 0</inkml:trace>
  <inkml:trace contextRef="#ctx0" brushRef="#br0" timeOffset="1594.0835">3715 4368 660 0,'5'-2'153'0,"-1"0"2"0,2 1-107 0,0 1-16 15,4-2-8-15,0-2-6 16,1 2-6-16,1-1-10 0,1 2-16 0,0 1-13 16,-2 0-46-16,-4 2-86 0,-2 3-119 15,-3 3-274-15</inkml:trace>
  <inkml:trace contextRef="#ctx0" brushRef="#br0" timeOffset="1758.2008">3729 4504 718 0,'-2'4'167'0,"4"-3"1"15,-1 1-105-15,3 1-31 0,2-4-12 16,2 1-8-16,5-2-4 0,1 4-5 15,5-2-13-15,3 2-19 0,-2-3-15 16,4 3-127-16,-3 0-134 0,1 1-326 16</inkml:trace>
  <inkml:trace contextRef="#ctx0" brushRef="#br0" timeOffset="2817.2752">4579 4377 418 0,'-9'-3'109'0,"-2"1"3"0,1 1-42 16,1 1-31-16,-1-2-8 0,-1 2-3 15,2 2-2-15,1-2 0 0,0 1-1 16,1 0 1-16,0 0 1 0,0 0-2 16,3-1 0-16,-5 0-1 0,3 0-1 15,1 2 0-15,0-2-1 0,3 0 0 0,-1 0-4 16,2 1-2-16,1 0-4 0,2-1-1 16,1 1-3-16,0 1-3 0,4-1-1 15,-1-1-1-15,2 1 0 0,1 0-1 16,-1-1 0-16,2 0-1 0,2 0 0 15,3 0 0-15,0 0-1 0,2 0 1 16,3 1-1-16,4 2 0 0,2-3 0 16,0 2 1-16,2 0-1 0,0-1 0 15,4 1 0-15,0 1 0 0,1-3 0 16,1 2 0-16,2-2 0 0,-1 1 0 0,3 1 1 16,2-1-1-16,6 0 1 0,0-1-1 15,5 1 1-15,4 0-1 0,5-1 1 16,-2 3 0-16,0-4 0 0,-2 3 0 15,3 3 0-15,1-1 1 0,1 1-1 16,2 1 0-16,2-1 0 0,2 0 0 16,-1 2-1-16,1-1 0 0,2 1 0 15,0 0 0-15,2-1 0 0,0 1 0 16,3-1 1-16,-2-5-1 0,1 2 0 16,2-1 1-16,0 1 0 0,-1-1-1 15,1-1 1-15,-4 2 0 0,5-3 0 16,0 2-1-16,-4-4 1 0,1-1-1 0,-4 1 0 15,1-1 0-15,-1-3 0 0,-7 3 0 16,-4-3 1-16,-5-1-1 0,0 5 0 16,-4-3 0-16,-4 1 0 0,-3 2 0 15,-1-2 0-15,-3 3-6 0,-5-1-10 16,-5-2-13-16,-8 3-13 0,-7 1-72 0,-7 1-59 16,-8 1-119-16,-6 1-247 0</inkml:trace>
  <inkml:trace contextRef="#ctx0" brushRef="#br0" timeOffset="16156.487">5006 3770 532 0,'1'-13'132'0,"1"3"6"16,-4 0-77-16,2 4-6 0,0-1-1 15,0 2-4-15,-1 1-1 0,1-1-1 16,-1 2 0-16,0 1-3 0,0-1-3 0,1 0-4 16,-3 1-6-16,1 3-4 0,0 3-6 15,2 3-5-15,-2 0-5 0,1 3-3 16,-2 6-3-16,1 4-2 0,-1-1-1 16,2 5 0-16,-1-1-1 0,2 1 0 15,-1 3-1-15,-1-2 0 0,2-1-1 16,-2 0 0-16,1-2 1 0,-2 0-1 15,1-3-2-15,-2-2-2 0,3-2-8 16,0-1-13-16,-1-3-20 0,1-3-20 16,1-2-22-16,0-1-104 0,0-1-10 15,1-2-106-15,1-2-188 0</inkml:trace>
  <inkml:trace contextRef="#ctx0" brushRef="#br0" timeOffset="17251.6067">5566 3953 515 0,'-12'-9'135'0,"2"6"10"0,-1-5-65 0,4 5-4 16,1 0 0-16,3 2-4 0,1-2-5 15,0 5-5-15,1-4-7 0,1 2-10 16,1 0-12-16,-1 0-9 0,3-1-7 16,-2-1-6-16,0 1-5 0,5-3-1 15,2 1-2-15,0 0-1 0,1 0-2 16,4 2-3-16,2-1-13 0,5 0-21 0,0 1-26 15,1-1-28-15,1 0-114 16,0-2-143-16,0-1-317 0</inkml:trace>
  <inkml:trace contextRef="#ctx0" brushRef="#br0" timeOffset="17882.7756">6060 3861 467 0,'-8'0'110'0,"0"0"4"0,0 1-72 16,1 0-9-16,2 1-3 0,0 0-3 15,2 1-2-15,-1-3-2 0,0 0 0 16,-1 2 1-16,2-1 3 0,-1-1 2 16,-2 0 4-16,1 0 2 0,0-2 2 15,3-2 0-15,-1-1-1 0,1-1-3 16,3-1-1-16,1-3-3 0,2-4-3 0,2 2-2 16,0-1-2-16,2-3-3 0,-1 1-2 15,4-1-3-15,1 1-3 0,1 2-3 16,0 1-2-16,2 2-1 15,2 3-1-15,-1 4-2 0,0 1 0 0,-3 5-1 16,3 5 0-16,-2 2 0 0,-3 2 0 16,-3 4 0-16,1 2-1 0,-2 2 1 15,-4 0-1-15,-2 4 1 0,-2 0-1 16,-3 3 1-16,-2 0-1 0,-4 0 0 0,-4 3 0 16,-1-4-1-16,-6 1 1 0,-3-1-1 15,1 0 0-15,2-3 1 0,2-5-1 16,0-3 1-16,3 0 0 0,5-5 0 15,3-5 1-15,3-2 0 0,-2-3 0 16,2 0 1-16,2-2 0 0,2-1 0 16,2-2 1-16,0 2 1 0,3-3-1 15,1 0 0-15,1 1 1 0,2-1-1 0,-1-1-1 16,0 2-1-16,1 2 1 0,0 0-2 16,1 3 1-16,1 2-1 0,-1-1 0 15,0 1-1-15,1 3-2 0,1-1-7 16,-1 2-8-16,2 0-13 0,-1 0-17 15,2 0-20-15,3 0-17 0,1-1-12 16,-1-3-100-16,3-2-118 0,-1-2-256 16</inkml:trace>
  <inkml:trace contextRef="#ctx0" brushRef="#br0" timeOffset="18431.3913">6398 3803 640 0,'-10'-11'170'0,"6"3"6"0,2 0-64 16,2 5-50-16,2-1-12 0,1 0-8 15,3 4-12-15,1-1-7 0,2 2-6 16,1 2-4-16,2-3-3 0,0 4-4 15,2-3-1-15,0 1-1 0,1 1-2 16,-2-1 0-16,0 1 0 0,-1 0-1 16,0 1 0-16,-3 1-1 0,1-2 1 15,-3 2 0-15,0 2 0 0,-1-4-1 0,-1 1 1 16,-3 1 0-16,-4 0 0 0,-1 1 0 16,-2 1 0-16,-1 0 0 0,-2 2 0 15,1 2 0-15,-2 1 0 0,3 2 0 16,-1-1 0-16,-1 2 0 0,1 1 0 15,-1 1 0-15,-1 0 1 0,0 2-1 16,0-2 0-16,0 0 1 0,0-1 1 16,2-3 0-16,2 1 0 0,0-3 0 0,3-3 0 15,1 0 0-15,1-2-1 0,2-1 0 16,2-2-1-16,-1 0 0 16,4-1-1-16,0-2 1 0,1-1 0 0,1 0 0 15,1-2 0-15,-2 0 0 0,3-2 0 16,-1 1 0-16,1-1 0 0,2 0 0 15,-1 0 0-15,4 3-1 0,1 0 1 16,-1-1-1-16,0 2-1 0,1 1-4 16,-1-1-7-16,-2 2-11 0,-1-1-16 15,-2 1-19-15,-3 0-13 0,2 3-20 16,-5 0-107-16,-4-1-127 0,2 0-277 16</inkml:trace>
  <inkml:trace contextRef="#ctx0" brushRef="#br0" timeOffset="18685.7858">6828 3629 765 0,'-4'-1'179'0,"5"1"5"0,2 0-116 16,0 0-25-16,2 1-14 0,4 1-9 16,1 0-5-16,1 1-6 0,1 0-12 15,4 1-17-15,1 0-26 0,-1-1-15 16,2 0-128-16,-2-1-142 0,0-1-330 0</inkml:trace>
  <inkml:trace contextRef="#ctx0" brushRef="#br0" timeOffset="18868.842">7165 3471 769 0,'-7'3'193'0,"4"4"2"0,0 2-103 0,0 4-33 16,-2 1-19-16,4 4-14 0,1 4-12 15,-5 0-5-15,5 3-4 0,-2-1-11 16,2 2-20-16,4 3-33 0,-4 1-27 15,-4 0-115-15,8 1-147 0,-1 1-327 16</inkml:trace>
  <inkml:trace contextRef="#ctx0" brushRef="#br0" timeOffset="21179.0961">4816 4897 482 0,'0'-8'122'16,"0"0"5"-16,0 1-68 0,-1 0-8 16,2-1-1-16,-2-2 2 0,-3 1 0 15,3-2-1-15,-4 1 2 0,2 0-2 16,-1 3-1-16,0 1-4 0,1-1-6 16,1 4-7-16,-1 5-8 0,3 4-6 0,-1 3-4 15,1 3-6-15,0 5-4 0,1 5-2 16,-1 2-1-16,1 0-1 0,0 3 0 15,0 0-1-15,1-2 1 0,-2-2-1 16,0 1 0-16,-2-2-1 0,1-1-2 16,0-1-6-16,-1-6-11 0,-2 1-14 15,-1-1-20-15,3-5-14 0,-1 1-22 16,1-4-107-16,0-3-125 0,2 0-279 16</inkml:trace>
  <inkml:trace contextRef="#ctx0" brushRef="#br0" timeOffset="21548.1845">5079 4853 689 0,'1'-12'174'0,"-2"0"6"0,-1 1-103 16,2 2-13-16,0 3-7 0,0 3-11 16,0 5-11-16,0 0-9 0,-1 7-6 15,2 3-6-15,-2 4-5 0,0 5-4 16,1 4-2-16,0 4-1 0,-1 1 0 15,1 3-2-15,-2 0 1 0,1 3-1 0,-1-5-2 16,1-3-4-16,-2-3-6 0,1-3-11 16,2 1-13-16,0-6-18 0,2-3-12 15,1-1-20-15,-1-2-109 0,-1-5-126 16,2-1-281-16</inkml:trace>
  <inkml:trace contextRef="#ctx0" brushRef="#br0" timeOffset="21766.1102">4990 5049 668 0,'-2'-4'173'15,"-2"2"8"-15,3 1-96 0,0 1-18 16,0-1-9-16,1-1-11 0,2 4-11 16,-1-2-10-16,4 0-7 0,0-2-6 15,4 2-4-15,3 0-1 0,0-3-2 0,4 5-3 16,4-3-4-16,0 1-6 0,2-3-15 15,1 0-20-15,-1 0-20 0,2 5-26 16,-3-6-112-16,0 1-138 0,-4 1-300 16</inkml:trace>
  <inkml:trace contextRef="#ctx0" brushRef="#br0" timeOffset="22380.1273">5497 5048 521 0,'-4'-5'135'16,"-3"0"7"-16,3 1-62 0,-1-3-16 15,2-4-4-15,1 1-4 0,-1-3-3 16,3 2-4-16,2-4-3 0,0 2-7 16,3-1-5-16,1 2-7 0,1 0-5 15,2 2-3-15,-1 0-4 0,1 1-3 0,3 2-4 16,-1 1-1-16,2 4-3 0,1-1-1 15,1 3 0-15,0 4-1 0,1-1-1 16,-4 4 0-16,1 2-1 0,-2 2 1 16,-1 4 0-16,-4 1-1 15,-2 0 1-15,-2 4-1 0,-2-1 1 0,-5 1-1 16,-2 1 1-16,-6-2-1 0,-3 2 0 16,-3 2 0-16,-1-2 0 0,-1 1 0 15,-1 1-1-15,0-1 1 0,3 0-1 16,3-3 1-16,2-2 0 0,1-4 0 0,4-2 0 15,0-3 1-15,4-3-1 0,1-3-1 16,4-3 1-16,0-1 0 0,3-3-1 16,1 0 1-16,2-3 0 0,1 1 0 15,2 0 0-15,0 1 1 0,4 1-1 16,-4 2 0-16,1 1 1 0,-1 1-1 16,1 3 0-16,2 2 0 0,-2 2 1 15,-1 2-1-15,4 0-1 0,0 0-3 16,-1 1-8-16,1 1-14 0,-2-1-18 15,1 0-21-15,1-3-24 0,-2 1-112 16,2 0-134-16,1-2-295 0</inkml:trace>
  <inkml:trace contextRef="#ctx0" brushRef="#br0" timeOffset="22926.2631">5900 5006 739 0,'-7'-7'182'0,"0"2"6"16,-1-2-113-16,6 4-15 0,1 2-12 15,3-1-14-15,1-2-8 0,3 3-7 0,2-1-5 16,1 4-3-16,1-2-3 15,2 0-1-15,-1 1-2 0,4 1-1 0,-3 2-2 16,1-5 0-16,1 2-1 0,-1 1 0 16,1 1-1-16,-1-1 0 0,0 2 0 15,-1-2 1-15,-2 6-1 0,-1-3 0 16,-1 0 0-16,-5 1 0 0,-1 2 0 16,-4 1 0-16,-2 1 1 0,-4 2-1 15,-3-1 0-15,0 1 0 16,-1 2 0-16,0-1 0 0,-2-1 0 0,2 3 0 15,0-3 0-15,1 3 0 0,-2 1 0 0,1-3 0 16,0 2 0-16,0 0 0 0,1 0 0 16,2-2 0-16,2-3 0 0,-4-2 0 15,8 0 0-15,1-3-1 0,1-2 1 16,3 0 0-16,0-2 0 0,3-1 0 16,5-2 0-16,-4 0 0 0,3 0 0 15,-4-1 0-15,5-3 0 0,1 4 0 16,1-1 0-16,0 1 0 0,0-2 0 15,1 2 0-15,2-1 0 0,-2 3-1 0,-1-2-1 16,0 2-4-16,0 0-6 0,2 4-9 16,1-2-11-16,-1 0-14 0,0 2-17 15,-1 1-10-15,0-2-18 0,-2-1-101 16,-2 0-117-16,0 0-269 0</inkml:trace>
  <inkml:trace contextRef="#ctx0" brushRef="#br0" timeOffset="23155.3217">6210 4941 801 0,'0'-6'183'0,"0"1"2"16,3 0-127-16,0 3-24 0,4 1-12 0,0 0-6 15,4 2-6-15,1 0-6 0,4 0-14 16,-1-1-19-16,6 3-22 0,0-2-25 16,-1 1-112-16,-1 0-138 0,2-5-306 15</inkml:trace>
  <inkml:trace contextRef="#ctx0" brushRef="#br0" timeOffset="23330.1677">6542 4793 786 0,'-2'5'192'16,"1"2"4"-16,-1 3-115 0,0 0-23 0,1 2-17 15,1 2-16-15,-1 2-11 0,1-2-4 16,0 3-6-16,0 3-9 0,-2 0-18 16,4-1-31-16,-2 1-27 0,-2-2-121 15,2 2-149-15,2-1-339 0</inkml:trace>
  <inkml:trace contextRef="#ctx0" brushRef="#br0" timeOffset="24164.662">6557 5153 570 0,'-2'-1'154'0,"0"0"12"0,-1 0-69 16,3-1-18-16,-2 2-9 0,2-1-9 16,2 1-7-16,-1 3-11 0,0-3-9 15,3 1-8-15,2 0-5 0,1 1-4 16,1 0-1-16,-1-2-3 0,5 1-2 15,0 1-3-15,1 0-1 0,0-2-3 16,1 0-2-16,0 0-2 0,4 1-7 0,-5-2-14 16,0-1-23-16,1 1-25 0,-2 0-25 15,-1 1-114-15,-2 0-143 0,-2 1-307 16</inkml:trace>
  <inkml:trace contextRef="#ctx0" brushRef="#br0" timeOffset="24815.6508">6906 5028 576 0,'-6'-2'142'0,"2"-1"8"15,2 0-84-15,-1-1-9 0,3-2-5 16,2 2-5-16,-1-1-3 0,4-1-5 15,1 0-4-15,0-1-6 0,1 1-5 16,2 1-5-16,2 0-3 0,0 1-4 16,-1 3-3-16,2-3-2 0,-3 3-2 15,0 1-1-15,-1 1-1 0,-1 0-1 0,-1-1 0 16,-1 3 0-16,-2 2 1 0,-2 2 1 16,-1-2-1-16,0 1 2 0,-4 3-1 15,-1 1 0-15,0-2-1 0,-3 3 0 16,2-1-1-16,-2 3-1 0,1 1 0 15,2-3-1-15,0 2 0 0,1 1 1 16,3-3-1-16,1 0-1 0,1-2 1 0,2 0 0 16,1 1 0-16,0-1 0 0,3 2-1 15,2 0 1-15,-1-1-1 0,0 2 0 16,0-2 0-16,0-2 0 0,1 0-1 16,-1-2 0-16,0 0 0 0,-1 0 1 15,0-1 0-15,1 1 0 0,-2-1 0 16,-4 1 1-16,-2 1 0 0,-2 2 1 15,-4-2-1-15,-2 3 1 0,-3 0-1 16,0 0 1-16,0 1-1 0,-2-4 0 16,1 3 0-16,-1-3-3 0,2-1-7 0,-1-2-8 15,2 1-12-15,2-3-17 0,3 2-11 16,2-4-18-16,3-1 84 0,-2-3-194 16,6 2-125-16,3-3-320 0</inkml:trace>
  <inkml:trace contextRef="#ctx0" brushRef="#br0" timeOffset="25380.8244">7178 5022 573 0,'-18'-3'177'0,"3"0"9"0,0 2-8 0,9 0-99 16,-1-2-15-16,1 1-14 0,3-2-14 16,8 6-11-16,2 0-8 0,5-1-5 15,1 0-3-15,3 0-1 0,3 1-2 16,4-1-1-16,-5-2-2 0,4-1-1 15,0 0-1-15,1-1 0 0,-2 1 0 0,4 0-1 16,-6-1 0-16,2 1 0 16,-1 0 0-16,-6 1 1 0,-1 1-1 0,-4 1 0 15,-4 1 0-15,0 1 0 0,-4 2 0 16,-2 1 1-16,-2 3-1 0,-2 1-1 16,-2 2 1-16,-1 3 0 0,-2-2-1 15,-1 2 0-15,-1 1 0 0,-3-1 0 16,-1 0 0-16,0 0 0 0,0 2 0 15,2 2 1-15,-2-1-1 0,5-1 1 16,1 0 0-16,3-1 0 0,2-4 0 16,1-2 0-16,0-1 0 0,6-3 0 0,-2-1 0 15,2-3 1-15,2 0-1 0,2-2 0 16,2-2 0-16,5 0 0 0,0-1 0 16,3 0 0-16,0-2 0 0,2 2 0 15,-1 0-1-15,2 0 0 0,-3 0-5 16,0 0-7-16,-2 1-13 0,0 2-15 15,-3-2-21-15,1 4-11 0,0-1-26 16,-4 1-98-16,0 0-124 0,1-1-265 0</inkml:trace>
  <inkml:trace contextRef="#ctx0" brushRef="#br0" timeOffset="25729.0708">7609 4946 691 0,'-6'1'185'0,"-4"-4"7"0,7 4-85 16,-4 0-34-16,4 0-14 0,0-1-15 16,3 0-15-16,2 0-8 15,0 0-7-15,2-2-4 0,1 2-3 0,1-1-2 16,4 1-1-16,-1 1-2 0,2-1-5 16,3 0-10-16,-1 0-18 0,3-1-25 15,1 1-17-15,-3-1-19 0,-2-1-114 16,0-3-135-16,-2-1-286 0</inkml:trace>
  <inkml:trace contextRef="#ctx0" brushRef="#br0" timeOffset="26196.3121">7831 4792 576 0,'1'-6'153'0,"-3"-2"8"0,0 1-53 16,-1-2-48-16,3 3-9 0,5 1-4 16,0 2-7-16,2-2-7 0,0 1-4 15,2 1-6-15,6 3-5 0,-3-4-4 16,-2 3-3-16,2-1-3 0,-1 4-2 15,0-1-3-15,-1 0-1 0,-2 2 0 16,1 0-1-16,-2 3-1 0,-2-1 1 16,0 0-1-16,0 1 1 0,-6 3-1 15,3 1 1-15,-2-1 0 0,-2 2-1 16,-1 0 0-16,-2 1 0 0,-1 0-1 0,4 0 0 16,-7-1-1-16,-1 1 1 0,-4-2 0 15,5 4 0-15,-2-2 1 0,0 1-1 16,3 1 2-16,-1-1-1 0,3-1 0 15,5 2 0-15,-4-5 0 0,6 0 1 16,0 0-1-16,0-3 0 0,7 0 0 16,-2 0 0-16,5-1-1 0,-1 0 0 0,-1-1-3 15,4-3-8-15,-1 1-10 0,0-2-15 16,4 0-16-16,-4-3-12 0,2 3-22 16,-2-5-101-16,-1 1-117 0,3-2-263 15</inkml:trace>
  <inkml:trace contextRef="#ctx0" brushRef="#br0" timeOffset="26626.5167">8385 4366 752 0,'-5'-2'196'15,"-3"0"4"-15,5 0-108 0,3 0-21 16,0 0-19-16,5-1-20 0,-1 1-15 0,4-2-8 16,4 1-3-16,0 0-3 0,2 1-3 15,2 0-6-15,0 1-11 0,2 0-15 16,-2 2-21-16,-1-1-16 0,-2 0-24 15,-2 1-110-15,-2 2-131 0,-2-1-288 16</inkml:trace>
  <inkml:trace contextRef="#ctx0" brushRef="#br0" timeOffset="26789.1141">8447 4478 652 0,'-2'3'154'0,"3"3"3"15,1-1-97-15,3 2-27 0,-1-4-8 16,2 0-8-16,4 1-9 0,0-2-14 16,1 0-14-16,0-1-13 0,1-1-18 15,1 2-109-15,1-3-119 0,3 2-277 16</inkml:trace>
  <inkml:trace contextRef="#ctx0" brushRef="#br0" timeOffset="27461.1791">9071 4385 464 0,'-5'-1'127'0,"0"0"6"0,1 2-34 15,2-1-45-15,-1 0-6 0,3 2-3 0,-1-2-4 16,0 0-3-16,2 2-2 0,-1-2-2 16,1 1-2-16,3-1-3 0,-2-1-3 15,6 2-4-15,0 0-3 0,2-1-1 16,2 0-4-16,3-1-2 0,3 1-3 15,3 0-1-15,2-1-2 0,2-1-1 16,3 0 0-16,2 1 0 0,0-3-1 16,0 0 0-16,1 1-1 0,2-2 1 15,2 1-2-15,0 1 1 0,1-4-1 0,2 2 0 16,6 1 0-16,0-3 0 16,3 3-1-16,2-6 0 0,4 0 1 0,4 3-2 15,-1-1 1-15,-1 0 1 0,3-1-1 16,4-2 0-16,1 5 0 0,0 0-1 15,2-3 1-15,0 2 0 0,4 0-1 16,-7 0 1-16,0 1-1 0,1 1 0 16,-1 1 0-16,-1 1 0 0,1 2 0 15,-1-2 0-15,2 5 0 0,-4-4 0 16,-2 0 0-16,5 2 0 0,-2-3 0 16,-2 2 1-16,2 1-1 0,2-1 0 0,0 2 0 15,-3-1 1-15,-4-2-1 0,-1-1 1 16,2 1 0-16,-4-3-1 0,-2-2 1 15,0 3 0-15,0 0-1 0,-1-1 0 16,-3 2 1-16,-3-1-1 0,-3 2 1 16,-3-1-1-16,-5-2 0 0,-7 3 0 15,-4-3 0-15,-7 1-2 0,-7 1-4 16,-1-1-6-16,-5-1-5 0,-1 1-9 16,-1 3-13-16,-3 1-17 0,-2-1-21 0,-1 1-49 15,-4 1-59-15,-5 0-113 0,-8-3-235 16</inkml:trace>
  <inkml:trace contextRef="#ctx0" brushRef="#br0" timeOffset="28184.8074">9374 3795 394 0,'4'-8'110'0,"-4"1"8"0,5-1-40 16,-3-1-18-16,0-1-7 0,0 2-3 16,0-1-1-16,1-2-2 0,-1 0 2 15,-3 0 0-15,1 1 2 0,3 4 1 16,-5-1-1-16,2 1-4 0,-2 3-4 16,1 1-7-16,2 3-8 0,-1 4-6 0,0 2-6 15,1 4-5-15,-1 4-4 0,4 2-3 16,-2 4-1-16,-2 3 0 0,-2-3-1 15,3 2 0-15,0 1-2 0,2-1 1 16,-2-1-1-16,1-1 0 0,1-3-2 16,2 2-4-16,-3-3-8 0,1-2-13 15,0-2-17-15,2-2-21 0,0-5-19 16,2 0-8-16,1-2-107 0,3-5-122 0,0-2-260 16</inkml:trace>
  <inkml:trace contextRef="#ctx0" brushRef="#br0" timeOffset="28443.1049">9623 3802 794 0,'-2'-1'188'0,"-2"-2"2"0,1 2-122 0,5-1-22 15,1 2-11-15,1 0-12 0,1 0-9 16,6 1-3-16,1 1-4 0,4 0-4 16,1-1-2-16,3-2-5 0,-1-1-10 15,3 1-17-15,-1-4-24 0,3 0-15 16,-1-1-106-16,-2 1-21 0,3 3-115 16,3 0-208-16</inkml:trace>
  <inkml:trace contextRef="#ctx0" brushRef="#br0" timeOffset="29021.7194">10184 3703 644 0,'-7'-9'164'15,"1"-2"8"-15,1 2-85 0,1-4-25 16,4 3-7-16,6 1-7 0,1-1-8 0,4 0-8 16,2 0-5-16,0-2-5 0,4 2-4 15,-1-1-4-15,0 1-4 0,3 1-3 16,-2-1-2-16,0 1-1 0,1 6-2 15,-1-2 0-15,2 3-1 0,-2 4-1 16,-1 1 1-16,-1 2-1 0,0 5 0 16,-2 1 0-16,-2 1 0 0,-1 4 1 15,-3-4-1-15,-1 1 0 0,-1 1 1 16,-3 5-1-16,0-4 0 0,-5 2 1 16,-3-1-1-16,-1 3 0 0,-3 3 0 0,-6 2 1 15,-4-4-1-15,-2 2 0 0,-1-2 0 16,0 1 0-16,-1 1 0 0,2-4 0 15,3-2 0-15,0-1 0 0,5 2 1 16,1-5-1-16,1-2 0 0,5-3 0 16,0-2 1-16,3-2-1 0,4-2 0 15,2-3 0-15,6 0 0 0,0 0 0 16,4 1 0-16,-2-3 1 0,3 0-1 0,0 2 0 16,-1-1 1-16,-1 0-1 0,3 1 0 15,-3-1 0-15,3 4 0 0,4-1-1 16,-2 1-1-16,-1-1-5 0,1 0-9 15,-1 0-12-15,-1 0-19 0,-2-2-19 16,-1 5-20-16,-1-4 5 0,-2 2-116 16,2 1-118-16,2 0-263 0</inkml:trace>
  <inkml:trace contextRef="#ctx0" brushRef="#br0" timeOffset="29677.6101">10718 3587 663 0,'-2'-5'165'0,"-2"0"5"16,4 1-98-16,-1 0-14 0,1 1-6 16,0 0-8-16,3 2-7 0,1 1-7 15,1-1-4-15,0-2-5 0,3 3-4 16,3-1-2-16,0 1-4 0,-1-2-1 16,4 1-3-16,-1 2-1 0,-1-2-1 15,0 1-2-15,-1 1 0 0,1-1-1 16,1 2 0-16,0-1 0 0,-1 1 0 0,2 1-1 15,0 0 0-15,-1-1 0 0,-3 1-1 16,0-2 1-16,-4 3-1 0,-1 0 1 16,-3 1-1-16,0 1 0 0,-2 1 1 15,-3 1-1-15,0 1 1 0,-2-2-1 16,-3-1 0-16,0 0 0 0,-4 2-1 16,-2-1 0-16,2 4 0 0,-3 0 0 15,2 4 0-15,-3 1 0 0,1 0 0 16,2 2 0-16,1 0 1 0,1 1-1 0,3-1 1 15,-2 1 0-15,3-4 0 0,1 1 0 16,-1-2 0-16,1-3 0 0,1-4 0 16,3 2 0-16,2-4-1 0,1 0 1 15,3-3-1-15,1-1 1 0,3 0-1 16,2 1 1-16,-1-4 0 0,3 1 0 16,-2 0 0-16,1-1 0 0,4 0 0 15,-2 0 0-15,2-3 1 0,-1 1-1 16,2 1 0-16,1-1 1 0,2 2-1 0,-3-3 0 15,0 2 0-15,0 0 0 0,-2 1 1 16,0 0-2-16,-2 1-3 0,-2-2-7 16,-2 3-10-16,-1 0-13 0,-3 1-15 15,0-2-15-15,-3 0-15 0,-1 0-15 16,-3 1-98-16,0-2-114 0,2 0-259 16</inkml:trace>
  <inkml:trace contextRef="#ctx0" brushRef="#br0" timeOffset="30017.7994">11152 3442 633 0,'-4'-4'169'0,"5"2"6"15,-1 2-50-15,3-1-65 0,-1-1-15 16,1 1-7-16,3-1-9 0,5 4-6 16,1 2-6-16,3-2-4 0,-1 0-4 15,4 0-4-15,0 0-5 0,2 2-11 0,-7-4-14 16,0-4-20-16,1 2-14 0,-2 1-22 15,2 0-111-15,-6-3-130 0,2-3-283 16</inkml:trace>
  <inkml:trace contextRef="#ctx0" brushRef="#br0" timeOffset="30203.3187">11487 3219 736 0,'-2'0'175'0,"-1"3"6"0,0 0-115 16,0 5-15-16,2 3-8 0,2 3-11 16,-1 3-8-16,0 4-6 0,2 1-4 15,-1 3-5-15,1-2-6 0,-1 2-5 16,1-2-12-16,0-1-20 0,4 0-21 16,-3 0-22-16,-1 1-117 0,3 2-139 0,-1-4-309 15</inkml:trace>
  <inkml:trace contextRef="#ctx0" brushRef="#br0" timeOffset="32017.7354">9246 4758 511 0,'-2'-8'130'15,"0"1"5"-15,-2 1-69 0,1 1-11 0,-5 1-1 16,1 2-2-16,-3-1-4 0,0 2-3 16,-3 4-4-16,-1 3-4 0,-4 5-6 15,1 5-6-15,0 3-6 0,0 6-4 16,2 4-4-16,3 7-2 0,-1 0-3 16,9 2-2-16,0 2-1 0,1-2-1 15,1-1-1-15,2-3-1 0,1-7 0 16,4-1 0-16,1-1-3 0,3-5-3 0,4-3-6 15,4-1-10-15,3-3-16 0,4-1-14 16,2-4-21-16,1-3-110 0,0-3-127 16,0-2-290-16</inkml:trace>
  <inkml:trace contextRef="#ctx0" brushRef="#br0" timeOffset="41678.3073">9489 5034 455 0,'0'-7'123'0,"-1"-3"7"0,0 0-44 15,1-3-34-15,1 1-4 16,-1-2-3-16,0-2-2 0,0 0 0 0,0 1 1 16,1-1 2-16,-1 6 2 0,0-1-2 15,0 3-4-15,0 5-4 0,2 2-5 16,-4 2-6-16,4 1-6 0,-1 6-5 16,-1 3-4-16,1 3-4 0,0 3-2 15,-1 5-2-15,2 1-1 0,-2 2-1 16,1 0-1-16,-1-3-1 0,0-3 0 15,0 1 0-15,-1-4 0 0,1-1-2 0,-2-3-1 16,2-2-4-16,-1-3-5 16,1-2-9-16,-2-3-13 0,2 0-14 0,0-1-15 15,0-1-10-15,2 1-15 0,-1-1-104 16,2 1-115-16,3 0-264 0</inkml:trace>
  <inkml:trace contextRef="#ctx0" brushRef="#br0" timeOffset="42054.392">9682 5055 621 0,'0'-3'157'0,"0"-1"13"15,2 4-90-15,-2-1-7 0,3-2-6 16,-2 1-5-16,1-2-8 0,1 2-8 16,-1-1-9-16,1 0-8 0,0 1-7 15,1 0-5-15,2-1-3 0,0 3-3 16,0 0-2-16,2 0-3 0,-2 0-2 15,0 0-1-15,1 3-1 0,0-2-3 16,-1 2-7-16,-1-3-8 0,1 3-14 16,-1-3-21-16,1 3-23 0,1-3-25 0,0 1-111 15,1-1-136-15,2 5-302 0</inkml:trace>
  <inkml:trace contextRef="#ctx0" brushRef="#br0" timeOffset="42962.2603">10057 4883 576 0,'-3'-4'145'0,"-1"-1"10"0,3 0-81 15,-1 1-9-15,-2 1-5 0,2-1-4 16,0-1-5-16,1 3-6 0,1-1-7 0,1 1-5 16,1-1-7-16,1 0-3 0,0 0-4 15,2 1-3-15,-2-1-2 0,1 2-3 16,3-1-2-16,1 2-1 0,0-2-2 15,2 2-2-15,1 2 0 0,1-1-2 16,3-1 0-16,-1 4-1 0,0-2 0 16,0 0 0-16,3 2-1 0,-2-1 1 15,2 0 0-15,-3 2-1 0,0-1 0 0,-1-2 1 16,-2 4-1-16,-3-2 1 16,-2 2-1-16,-2-1 0 0,-1 1 0 0,-2 0 1 15,-1 3-1-15,-1-2 1 0,-1 3-1 16,-2 1 0-16,0 3 1 0,-5-3-2 15,-1 3 1-15,-2-1-1 0,-2 0-1 16,-5 0 1-16,0-3-1 0,-2 1 0 16,3 3 1-16,0-3 0 0,0 2 0 15,3 0 1-15,2-2-1 0,2 3 1 16,3-3 0-16,3-2 0 0,1-1 0 0,2-3 0 16,2 1 0-16,1-2-1 0,0-3 1 15,2 1 0-15,0 0-1 0,2-2 1 16,1 1 0-16,3-1 0 0,1 0 0 15,-1-1-1-15,1 0 1 0,0-2 0 16,5 3 0-16,-2-1 0 0,-3-1 0 16,1 0 1-16,2 1-1 0,1 0 0 0,-2 0 0 15,0-2-3-15,-2 2-6 0,3 1-7 16,-2 0-11-16,-4 0-14 16,0 0-17-16,-1 1-13 0,-2-2-16 0,0 2 27 15,-2-1-130-15,-1 0-113 0,3 0-268 16</inkml:trace>
  <inkml:trace contextRef="#ctx0" brushRef="#br0" timeOffset="43227.4208">10487 4797 714 0,'1'-5'173'0,"1"-1"5"0,1 1-102 15,-2 4-23-15,0-1-14 0,5 2-7 16,-3 2-9-16,3 0-7 0,-2 1-3 0,-1 0-7 16,3 0-13-16,-1 0-16 0,0 0-26 15,1 2-21-15,-2-3-120 0,0 2-141 16,0-3-321-16</inkml:trace>
  <inkml:trace contextRef="#ctx0" brushRef="#br0" timeOffset="43411.4533">10642 4671 731 0,'-5'-2'194'0,"2"4"3"0,-2 0-86 16,1 4-42-16,0 4-20 0,3 0-20 15,1 6-13-15,-1-2-8 0,1 4-3 16,-3-1-6-16,2 0-8 0,0 0-15 16,0-1-20-16,0 0-23 0,-1 0-24 0,0 0-111 15,7-5-136-15,1-3-294 16</inkml:trace>
  <inkml:trace contextRef="#ctx0" brushRef="#br0" timeOffset="43854.06">10817 4569 661 0,'10'-5'156'0,"2"4"5"16,3 2-110-16,3 5-7 0,2 3-4 15,2 4-3-15,1 2-5 0,2 5-4 16,-3 3-1-16,-1 1-2 0,0 3-3 16,-3 4 1-16,2-1-3 0,-2 5-3 15,0-1-3-15,-2-1-3 0,0 1-2 16,-6 2-3-16,-5-2-2 0,-9 2-2 0,-3-2-5 16,-5-2-9-16,-6 0-13 15,-2-2-17-15,-2 0-19 0,2-3-16 0,3-3-104 16,0-2-14-16,2-3-105 0,4-5-193 15</inkml:trace>
  <inkml:trace contextRef="#ctx0" brushRef="#br0" timeOffset="44912.9042">11626 4609 464 0,'3'-8'123'0,"1"0"6"16,-3 1-53-16,-3 2-25 0,-2 2-5 16,-2 0-3-16,-3 2-3 0,0 5-2 15,-4 0 2-15,-1 6-1 0,0 1 1 16,0 4-2-16,-4 6-3 0,2 2-4 0,-2 3-6 16,1 7-6-16,0 2-5 0,2 6-4 15,0 2-3-15,6-2-3 0,1 3-1 16,2-2-1-16,4-5-1 0,3-2 0 15,3-4-1-15,4-4 0 0,2-3-4 16,2-3-6-16,0-4-7 0,4-1-12 16,2-2-14-16,-1-4-13 0,-4-4-20 15,2-3-108-15,0-4-124 0,2 0-283 0</inkml:trace>
  <inkml:trace contextRef="#ctx0" brushRef="#br0" timeOffset="45566.5269">11719 4971 252 0,'-8'-9'53'0,"2"-1"0"0,-1-1-47 16,1 0-4-16,2 2-5 0,-1 0-14 0,4 5-36 16,1 2-41-16,0-2-104 0</inkml:trace>
  <inkml:trace contextRef="#ctx0" brushRef="#br0" timeOffset="46061.8653">11731 4870 396 0,'0'-8'120'0,"0"0"5"15,-4 0 4-15,2 0-79 0,1 2-9 16,0 0-6-16,-2 0-6 0,3-1-6 0,-2 1-2 16,3 1-4-16,-1 1-2 0,-1-2-3 15,1 2-2-15,1 2-2 0,-1-1-3 16,1 5-1-16,0-1-1 0,1 1-2 15,-1 2-1-15,-1 0-1 0,2 2-1 16,-1 0 0-16,-1-1-2 0,2 0 0 16,-1-2 0-16,0 1 0 0,0 0 1 15,-1-2 1-15,2 1 0 0,-1-1 1 16,-2-1 1-16,1 2 1 0,0-3 0 16,0 0 2-16,-2 1 2 0,1-1 1 15,0-1 3-15,1 2 2 0,0-1 3 16,-1-1 2-16,-1 2 1 0,2-2 1 0,-1 1-1 15,0 1-1-15,1-2-2 0,-2-1-1 16,2 2-2-16,0-1-3 0,-2-1 0 16,2 2-1-16,-1-1 0 0,0-1 1 15,1 1 0-15,0 1 1 0,-1 0 2 16,1 0 1-16,0-1 2 0,-2 1 0 16,4 0 0-16,-4 2 0 0,1 2-2 15,1 2-1-15,0 3-2 0,-1 3-1 0,1 3-2 16,0 5-1-16,1 1 0 0,-1 1 0 15,-1-1-2-15,2 1 0 0,-1-1-1 16,0-1 0-16,-2-6-1 0,0 1 0 16,1-3 0-16,0 1-2 0,0-2-3 15,-3-5-8-15,3 0-13 0,-2 0-17 16,3-2-20-16,0-1-24 0,-1 0-113 16,1-1-134-16,1 2-297 0</inkml:trace>
  <inkml:trace contextRef="#ctx0" brushRef="#br0" timeOffset="47555.206">12036 4876 528 0,'0'-16'149'0,"-2"2"12"0,-1 3-30 16,4 0-54-16,-2 3-8 0,0 3-3 15,0 4-8-15,-2 2-10 0,3 6-10 16,-1 0-11-16,-1 4-7 0,2 5-9 0,0 2-4 15,3 6-2-15,0 0-1 0,0 1-1 16,0-1-2-16,-1 2-4 0,0 0-6 16,-2-4-7-16,-2-4-12 0,1-1-15 15,-1 0-17-15,-1-2-11 0,3-3-17 16,-1-2-104-16,-1-3-119 0,0-2-270 16</inkml:trace>
  <inkml:trace contextRef="#ctx0" brushRef="#br0" timeOffset="47753.6735">11971 5003 671 0,'-4'-8'174'0,"2"2"7"0,-2-1-96 16,4 2-19-16,2 2-9 0,0-1-13 16,4 0-13-16,4 4-11 0,0-3-7 15,2 1-4-15,4-2-4 0,0-1-4 16,0 2-11-16,1 1-17 0,-1-4-25 15,6 3-17-15,-6-1-126 0,0 2-143 0,0 0-327 16</inkml:trace>
  <inkml:trace contextRef="#ctx0" brushRef="#br0" timeOffset="48373.0365">12306 4873 602 0,'-2'-6'153'0,"2"-2"7"16,3 1-80-16,2 0-19 0,1-3-7 16,1 1-3-16,2 2-6 15,3 1-8-15,-1-2-6 0,2 3-6 0,-1 1-6 16,0 2-4-16,0 2-4 0,-1 0-3 16,0 2-3-16,-4 1 0 0,-2 1-2 15,1 1 0-15,-2-3 1 0,-1 3-1 16,-5 3 0-16,1-2 1 0,-3 1-1 15,0 0 1-15,-4 1-1 0,-2 0-1 16,-2 1 0-16,0-1-1 0,0 2 0 0,1-1-1 16,2-1 1-16,3 1-1 0,1-3 0 15,5 1-1-15,2 1 1 0,2-3-1 16,2 2 0-16,3 0-1 0,-2-1-1 16,3 1-1-16,1 1 0 0,0-2-2 15,3 3 1-15,-3-2-1 0,-2 1 1 16,1-2 0-16,0 1-1 0,-3-2 1 15,1 0 0-15,-3 0 1 0,-1-3 1 0,1 1 0 16,-2 2 0-16,-2-2 3 0,0 3 0 16,-3-1 0-16,-2 3 0 0,-1 0 0 15,-3 1 0-15,-2 1 0 0,-2-1 1 16,-2 1-1-16,-1 0 0 0,-1-1 1 16,-1-3-1-16,1 0 0 0,3 0-2 15,1-2-5-15,2-1-7 0,1-2-9 16,3 1-11-16,3-4-16 0,3 2-10 15,1-2-17-15,1-2-106 0,3-1-118 0,5 1-276 16</inkml:trace>
  <inkml:trace contextRef="#ctx0" brushRef="#br0" timeOffset="48960.3212">12652 4805 532 0,'-11'-3'155'16,"3"0"9"-16,0-2-13 0,5 2-84 15,3-1-11-15,-2 2-6 0,2-2-7 16,0 0-8-16,2 1-7 0,3 0-5 0,1 1-4 16,3-1-3-16,4 1-3 0,0 0-2 15,7 2-2-15,-2 3-3 0,-1-2-1 16,0 0-2-16,-1 1 0 0,0-1-2 16,3 1 0-16,-3-2 0 0,2 2-1 15,4 0 0-15,-2-1 1 0,-2 2-1 16,-1 0 0-16,-5 0 0 0,-1 2 1 15,-4 0-1-15,-5 1 0 0,-2 1 1 0,-1 2-1 16,-3 2 1-16,-3 0 0 0,-6 1-1 16,-1 0 1-16,-3 2-1 0,-2 2 1 15,0-1-1-15,-1-1 0 0,4 1 0 16,1 1 0-16,6-3 1 0,-1 2-2 16,1-1 1-16,2 2 0 0,0-1 0 15,-2-3 0-15,4 2 0 0,-1-2 0 16,5-2 0-16,2-3 0 0,-1-2 0 15,5 0 0-15,2-1 0 0,2-1 0 16,-1 0-1-16,1-1 1 0,-3-2 0 0,4 0 0 16,0 0 0-16,-1-1 0 0,1-1 0 15,2-2-1-15,3 3-3 0,1-2-3 16,1 3-6-16,-1-1-10 0,-1 0-14 16,-2 1-18-16,1 1-11 0,-2-2-19 15,-3 1-108-15,-2-4-123 0,0 3-281 16</inkml:trace>
  <inkml:trace contextRef="#ctx0" brushRef="#br0" timeOffset="49188.3105">13066 4656 789 0,'-5'-4'191'15,"5"2"2"-15,-1 1-116 0,4-1-25 16,0 1-19-16,2 1-12 0,4 4-10 16,-2-3-4-16,4 0-3 0,3 5-6 0,0-2-12 15,3 1-18-15,1 1-25 0,2 0-17 16,0 0-124-16,1 0-142 0,-2-4-320 16</inkml:trace>
  <inkml:trace contextRef="#ctx0" brushRef="#br0" timeOffset="49348.2632">13431 4592 762 0,'-5'1'194'15,"0"1"2"-15,2 4-106 0,-1 1-28 16,-1 3-20-16,3 1-18 0,-3 0-14 16,1 2-7-16,3 3-10 0,0 2-15 15,-2-4-25-15,1 3-21 0,-1-1-130 16,2 0-150-16,1-1-344 0</inkml:trace>
  <inkml:trace contextRef="#ctx0" brushRef="#br0" timeOffset="49783.8532">13669 4471 657 0,'8'-6'160'0,"1"6"6"0,2 4-102 0,3 4-13 16,-1 4-3-16,2 4-6 0,1 8-7 16,1 2-4-16,-4 3-3 0,1 4-2 15,-2 1-3-15,0 6-1 0,-3 3-2 16,-4 1-3-16,-3 3-3 0,-1 3-4 15,-1 2-3-15,-6-1-2 0,-6-3-6 16,-3-4-8-16,-3-1-13 0,-4-6-19 0,-4-7-24 16,0-8-26-16,-2-3-113 0,7-5-138 15,-2-6-308-15</inkml:trace>
  <inkml:trace contextRef="#ctx0" brushRef="#br0" timeOffset="50457.0202">11952 4165 491 0,'-8'-4'135'0,"3"2"4"0,3-3-24 16,-3 2-66-16,3-2-11 0,-1 2-5 15,2 0-4-15,2 0-2 0,4 0-1 16,-1-1-1-16,2 3 0 0,2-1-1 15,2 2-1-15,0-1 0 0,1-1-2 16,2 4-2-16,1-2-1 0,2 0-3 16,0 0-3-16,2 0-1 0,7 0-2 0,0 0 0 15,1-2-1-15,8 2 1 0,7-1 0 16,7 1 1-16,3-2 0 16,3-2 0-16,6-2-2 0,6-2 0 15,1 0-3-15,0-1-1 0,1 1-1 0,3 0-1 16,-3 4-1-16,-3 0 0 0,-3 0-1 15,-2 2 0-15,-1-1 0 0,-7 1 1 16,-5 2-1-16,-4 0 0 0,-5 0 0 16,-4 1 0-16,-6 0 0 0,-4 2 0 15,-4 0-1-15,-4 0-2 0,-3-1-5 0,-5 3-7 16,-4 0-9-16,-4-2-12 0,-4-1-20 16,-1 2-11-16,-2-1-24 0,-2 1-103 15,-2 2-122-15,3-1-277 0</inkml:trace>
  <inkml:trace contextRef="#ctx0" brushRef="#br0" timeOffset="51038.0708">13958 3975 664 0,'-1'-3'183'16,"-3"1"8"-16,0 1-84 0,2-2-29 15,0 1-12-15,3-1-16 0,2 3-17 16,0-6-13-16,7 3-10 0,-1-1-4 15,4-2-3-15,3 3-1 0,3 0-5 16,-2-1-9-16,3 2-13 0,-4 0-18 0,0 1-21 16,0 6-19-16,-4-1-119 0,-5 1-136 15,1 1-304-15</inkml:trace>
  <inkml:trace contextRef="#ctx0" brushRef="#br0" timeOffset="51205.6237">14009 4135 681 0,'0'0'160'15,"4"2"1"-15,1-4-97 0,1 1-32 16,1-1-14-16,7 0-8 0,-2-1-9 0,4-1-13 16,-1 0-12-16,3 1-16 0,4-1-122 15,0 0-128-15,4 3-308 0</inkml:trace>
  <inkml:trace contextRef="#ctx0" brushRef="#br0" timeOffset="54216.5287">14940 4059 306 0,'2'0'76'16,"-1"0"2"-16,-1-2-35 0,1-1-21 16,0 3-8-16,-4-2-2 0,4 3-3 15,-2 0-3-15,-3 1-1 0,-1-1-1 0,-1 0-1 16,-3-2 1-16,3 2 1 0,-4 0 3 16,-2-2 3-16,2 1 5 0,1 0 2 15,2 1 2-15,-1 1 1 0,-1-2 1 16,1 0 0-16,-2-2 0 0,-2 1 0 15,1 2 0-15,-5-3 0 0,3 2 0 16,-1-1 1-16,-1-3-1 0,4 0-1 16,1 1-1-16,2-1-1 0,-1-1 1 15,3 0 1-15,2 0 0 0,2 4 0 16,1 0 0-16,1-2-3 0,2 3 0 16,-1 0-3-16,5 3-1 0,3-2-1 15,2-1-1-15,4 1 1 0,2 1 0 0,2-5 0 16,5-1 1-16,1 1 1 0,9 3-1 15,-1-6 0-15,3 2-1 0,1 3-1 16,4-4-1-16,3 2-1 0,1 0-2 16,0-3-2-16,7 4 0 0,5-3-1 15,6-2-1-15,4 3-1 0,4-4 0 16,5-1-1-16,1 3-1 0,3-2 0 16,0-1 0-16,-1 3-1 0,1-1 0 15,-2-1 1-15,1 2-1 0,-2-3 0 0,-1 1 0 16,-2-1 0-16,0 1 1 0,-2-2-1 15,-3 3 0-15,-4-1 0 0,-3 3 0 16,-4 2 0-16,-9-2 0 0,-3 2 0 16,-3 2 0-16,-4 0 0 0,-7 1-1 15,-7 0 2-15,-6-1-2 0,-4 4-4 16,-4 0-3-16,-10-1-7 0,-8 2-12 16,-2-2-17-16,-3 2-13 0,-5-2-25 15,-5-2-103-15,-4-1-122 0,-2-1-279 16</inkml:trace>
  <inkml:trace contextRef="#ctx0" brushRef="#br0" timeOffset="57218.9041">15656 3353 531 0,'1'-11'134'0,"0"2"6"16,-2 2-77-16,0 3-9 0,0 3-4 15,-2 3-6-15,-1 6-5 0,-1 5-6 16,-1 7-4-16,-1 7-6 0,-3 2-4 16,-2 8-4-16,-2 4-3 0,0 0-2 15,-1-2-1-15,-3-1 0 0,1-5-2 0,2-1-1 16,3-8 0-16,4-3-2 0,3-4-1 15,0-6-1-15,9-4-2 0,0-7 1 16,3-5-1-16,3-5 1 0,1-7-1 16,4-4 0-16,1-6 0 0,1-5 1 15,2-6-1-15,-3-7 0 0,-1-7 0 16,2-6 0-16,2-7 0 0,0 3 0 16,-1 0-1-16,1 7 1 0,0 8 0 15,0 10-1-15,-6 11 1 0,-3 10 2 16,-3 5 2-16,-2 8 2 0,-5 6 1 15,0 5 1-15,-1 3 1 0,-1 5-1 0,0 4 0 16,0 4-3-16,1-1-1 0,2 7-2 16,0-1-1-16,3 2 0 0,2 3 0 15,1 0 0-15,3 0-1 0,1 2 0 16,0-6 0-16,3-1-3 0,-2-1-6 16,0-4-10-16,0-2-12 0,-1-3-16 15,2 0-10-15,-3-2-18 0,-2-4-109 16,-3-2-121-16,-3 0-274 0</inkml:trace>
  <inkml:trace contextRef="#ctx0" brushRef="#br0" timeOffset="57532.6975">15599 3480 431 0,'-1'0'125'0,"1"-1"8"16,-1 0-23-16,1 3-45 16,0-2-8-16,0 0-5 0,0 0-4 0,2 0-4 15,2 0-4-15,1-1-4 0,4-4-6 16,4 1-5-16,5-2-5 0,4-1-5 15,4 4-4-15,2-3-5 0,4 1-9 16,5 0-17-16,0 0-20 0,-1-1-23 16,1 1-116-16,-1-2-135 0,-4 3-314 15</inkml:trace>
  <inkml:trace contextRef="#ctx0" brushRef="#br0" timeOffset="58395.5594">15185 4630 538 0,'4'-10'136'0,"-2"-1"9"0,1-2-73 16,-1-2-7-16,2 3-2 0,-3 0-3 16,-1 2-1-16,2 1-3 0,-2 2-7 15,0 5-8-15,0 4-6 0,1 8-9 16,-2 2-5-16,-2 6-8 0,1 4-4 16,-2 4-1-16,0 4-1 0,1 0-4 15,-2 1 0-15,2-1-2 0,2 1 0 16,-1 0-1-16,0-2 1 0,2-1-3 15,-1-3-6-15,1-4-11 0,1-2-16 16,1-5-23-16,1-6-15 0,1-4-65 0,0-5-61 16,2-5-120-16,0-5-241 0</inkml:trace>
  <inkml:trace contextRef="#ctx0" brushRef="#br0" timeOffset="58814.0343">15498 4683 664 0,'-10'-1'183'16,"1"-1"8"-16,3 1-76 0,3 1-40 15,3 3-13-15,1-3-15 0,2 1-15 16,4-1-12-16,0-3-8 0,1 2-3 16,2-2-2-16,1-2-4 0,3 1-9 0,-1-1-14 15,2 1-19-15,0 2-24 0,-2 1-25 16,2 2-116-16,-2 1-141 0,0 3-309 16</inkml:trace>
  <inkml:trace contextRef="#ctx0" brushRef="#br0" timeOffset="59410.7819">15841 4521 617 0,'-4'-2'163'0,"0"-1"8"15,2 0-72-15,1 0-35 0,1-3-9 16,2 2-6-16,1 1-9 0,1-3-8 16,3 4-6-16,1-1-3 0,4 1-3 15,2 0-4-15,2 2-3 0,1-1-2 16,3 1-2-16,-1-3-3 0,2 3 0 15,-1-3-3-15,-1 3 0 0,-2-2 0 16,-1 1-2-16,-1 1 0 0,-2 0 0 0,-3 1-1 16,0 2 1-16,-4-1-1 15,-1 4 1-15,-1-1 0 0,-4 3-1 0,-1 1 1 16,-3 3-1-16,-2 1 1 16,-2-1-1-16,-1 0 1 0,-4 4-1 0,1 0 0 15,-3 0 0-15,-1-1 0 0,-1 1 0 16,-4 1-1-16,2 3 1 0,-2-4 0 15,-1 1 0-15,2 2 0 0,1 1 1 16,3-1-1-16,2-1 0 0,5-2 0 16,1 1 0-16,5-5 0 0,0-1 0 15,4-4-1-15,2-1 1 0,2-1 0 0,2-3 0 16,2-2 0-16,2 1 0 0,2-2 0 16,-1-1 1-16,6 0-1 0,-3-3 1 15,1 1-1-15,0-1 1 0,3 1-1 16,-3-3 1-16,2 3-1 0,-5-1 0 15,2 1 0-15,-3 3-2 0,-1-3-6 16,-3 3-7-16,-2 0-11 0,-1-1-14 16,0 2-18-16,-4-1-12 0,0 1-18 15,2 1-110-15,-1-1-126 0,0 3-287 0</inkml:trace>
  <inkml:trace contextRef="#ctx0" brushRef="#br0" timeOffset="59664.635">16461 4401 695 0,'1'-7'182'0,"-2"2"4"16,-1 1-81-16,5 2-41 0,-1 1-17 15,-1 1-13-15,4 0-13 0,-1 1-6 16,3 1-6-16,3 2-6 0,-1-3-13 16,3 3-21-16,3-1-24 0,-3 1-23 15,0-1-118-15,-3-2-141 0,3 0-316 16</inkml:trace>
  <inkml:trace contextRef="#ctx0" brushRef="#br0" timeOffset="59841.4619">16754 4262 679 0,'-4'6'171'0,"0"3"2"0,0 2-74 16,2 0-54-16,2 4-17 0,0 0-12 0,2 0-9 16,2-2-11-16,1 2-17 0,2 2-19 15,1 1-38-15,-1-3-97 0,1 3-129 16,1 2-291-16</inkml:trace>
  <inkml:trace contextRef="#ctx0" brushRef="#br0" timeOffset="60416.6015">17676 3694 667 0,'-4'-9'176'0,"-1"1"9"16,0 3-95-16,-1 0-15 0,0 5-9 16,1 4-11-16,-1 6-13 0,2 1-11 15,1 1-9-15,0 7-6 0,1 4-5 16,2 1-3-16,0 0-3 0,2 1-3 15,1 2-4-15,0-1-8 0,2-3-10 16,0 1-13-16,0-4-18 0,1 0-19 16,-1-3-21-16,-1-3-113 0,-2 0-132 0,-1-1-297 15</inkml:trace>
  <inkml:trace contextRef="#ctx0" brushRef="#br0" timeOffset="60590.8936">17624 3850 693 0,'-5'-3'178'16,"3"2"5"-16,-1 1-100 0,3 0-20 15,3 3-13-15,2-3-13 0,1 1-14 16,4 0-9-16,1-1-4 0,5-1-5 0,3-3-11 16,4 3-17-16,6-1-25 0,0-7-25 15,3 0-119-15,1-2-143 0,3 2-326 16</inkml:trace>
  <inkml:trace contextRef="#ctx0" brushRef="#br0" timeOffset="62287.8806">17583 3883 452 0,'-10'-2'113'0,"0"-1"6"0,-1 1-58 15,2 0-19-15,-3 0-3 0,1 0-1 0,0-1 2 16,2 2-1-16,0-2 1 0,1 1 0 16,0 0 1-16,5 0-2 0,1 1-3 15,-2 0-6-15,4 1-7 0,3 1-5 16,-1 0-5-16,4 1-5 0,2-2-2 15,1 1-3-15,4 1-1 0,0 1 0 16,3-1 0-16,1 2-7 0,2 1-10 16,0-2-18-16,3 2-11 0,3-1-22 15,0-2-113-15,1 2-128 0,2-5-289 16</inkml:trace>
  <inkml:trace contextRef="#ctx0" brushRef="#br0" timeOffset="62929.959">18438 3794 469 0,'-16'-3'121'0,"2"2"6"16,1 1-62-16,2 0-16 0,1 2-4 16,1-3-2-16,1 2-4 0,3 2-2 15,1-1-3-15,0-1-4 0,3-1-4 0,0-1-3 16,3 2-4-16,1-1-2 0,3 0-4 15,3 2-1-15,2-2 0 0,6 1-1 16,2 1-1-16,2-3 0 0,10 1 1 16,1-1 0-16,3 0 0 15,4 1 2-15,4-3 1 0,5 3 0 0,5 0-1 16,1-3 0-16,6-1-3 0,5 0-1 16,2-3-3-16,2 2-2 0,2-2-1 15,1 2-1-15,3 0-1 0,-2 2 0 0,1 0-1 16,-3 1 1-16,-2 1-1 0,0 2 0 15,-3-2 0-15,-7 1 0 0,-3 0-1 16,-2 1-2-16,-1-2-3 0,-5 2-6 16,-7 1-7-16,-5 0-11 0,-4-1-16 15,-8 1-10-15,-8 0-16 0,-9 2-24 16,-4-4-85-16,-7 1-111 0,-6-2-242 16</inkml:trace>
  <inkml:trace contextRef="#ctx0" brushRef="#br0" timeOffset="63337.8165">18771 2855 546 0,'-3'-7'144'0,"-3"3"9"0,0 1-59 0,-1 1-31 15,-1 4-13-15,2 4-7 0,1 6-7 16,0 5-8-16,4 4-8 0,1 3-6 16,1 6-4-16,2 3-2 0,-1 1-2 15,1 2-2-15,0-3-2 0,2-1 0 16,0 1-4-16,1-3-6 0,2 0-10 16,0-2-13-16,2-1-9 0,0 0-16 15,1-3-119-15,-3-3-125 0,1-2-292 0</inkml:trace>
  <inkml:trace contextRef="#ctx0" brushRef="#br0" timeOffset="63859.2175">18547 2988 583 0,'2'-22'140'0,"2"-2"6"0,4 3-87 16,6 3-18-16,3 3-8 0,5 4-6 15,2 3-5-15,5 3-5 0,1 4-5 16,3 3-2-16,0 1-3 0,-1 3-2 16,0 1 0-16,-1 2-2 0,-3 4 0 15,-2-3-1-15,-7 1 0 0,-4 0-1 0,-4 0 1 16,-6-1 0-16,-8 1-1 0,-6-3 1 15,-4 5-1-15,-1 0 0 0,-6-2-1 16,-2 3-1-16,0-2 0 0,0 1 0 16,1 1-1-16,5-3 0 0,1-3 0 15,6 0 1-15,4-2-1 0,5 0 0 16,5 1 0-16,2-2-1 0,5 0-2 16,2 2 0-16,0 1 1 0,2-2-1 15,1-2 2-15,3-1 0 0,-2 1 0 0,2 1 3 16,5 0-1-16,-6 1 1 0,3 1 0 15,-2 2 0-15,-4-1-1 0,-3 1 1 16,-2 1-1-16,-6-4 1 0,-1 1-1 16,-5 1 0-16,-7 1 1 0,-2 2-1 15,-4 3 2-15,-7-2 1 0,-5 3 1 16,-1 1 1-16,-2-3 1 0,-1 1 0 16,1-3 1-16,2-1-1 0,3-4-1 15,3 0-3-15,4-4-6 0,4 1-14 16,6-5-7-16,3 0-20 0,4 1-113 0,4 1-123 15,3 1-290-15</inkml:trace>
  <inkml:trace contextRef="#ctx0" brushRef="#br0" timeOffset="64262.2187">18602 4243 582 0,'-2'-7'157'16,"0"2"6"-16,-2 4-61 0,3 3-40 15,-1 5-12-15,2 6-7 0,2 3-9 16,-1 2-10-16,2 5-6 0,0 1-4 16,1 1-4-16,-1 2-2 0,0-1-2 15,0 1-2-15,-2-1-2 0,0-1-1 16,0 0-3-16,2-3-7 0,-3-4-16 15,1-1-17-15,1-3-15 0,3-4-126 0,-1-3-137 16,3-1-321-16</inkml:trace>
  <inkml:trace contextRef="#ctx0" brushRef="#br0" timeOffset="64527.5121">18963 4339 639 0,'0'-9'180'16,"1"4"6"-16,-2 2-30 0,1 4-89 16,-1 2-15-16,2 0-13 0,0 4-10 15,0 3-8-15,1 1-7 0,-1 5-5 16,1 0-3-16,1 2-3 0,-1 2-2 0,1-1-3 15,-2 1-7-15,3 0-10 0,-2-3-14 16,-1-2-16-16,2-2-17 0,0 0-20 16,-1-2-111-16,0-1-130 0,-6 0-286 15</inkml:trace>
  <inkml:trace contextRef="#ctx0" brushRef="#br0" timeOffset="64742.6309">18871 4471 704 0,'-5'-2'185'0,"3"2"6"16,-1-4-92-16,2 1-30 0,4 2-14 15,-1-1-13-15,2-2-13 0,3 4-12 16,0-4-5-16,6 3-3 0,3 2-4 16,1-1-3-16,4 0-6 0,-1-1-11 15,2-3-15-15,3 3-22 0,-2-2-18 16,0-1 19-16,-2 0-151 0,-2 1-138 15,4 3-314-15</inkml:trace>
  <inkml:trace contextRef="#ctx0" brushRef="#br0" timeOffset="65335.6864">19230 4315 661 0,'-4'-3'157'15,"2"-2"6"-15,3 0-106 0,0-1-11 16,3 0-4-16,2 2-3 0,3-1-6 15,1 0-6-15,1 2-3 0,2-1-5 0,2 0-3 16,2 2-4-16,-1-1-3 16,2 2-3-16,1 1-2 0,-2 1-2 0,0 1 0 15,-2 0-1-15,-6 2 0 0,0 1-1 16,-7-2 1-16,-2 5 0 0,-3-2 0 16,-3 1 0-16,-4 0 0 0,0 2-1 15,-1-2 1-15,0 2 0 0,0-2-1 16,-1-1 0-16,2 2 1 0,3-2-1 15,0 1 0-15,1-1 0 0,6 3 0 16,-1-2-1-16,4-1 1 0,0 3 0 0,3-3 0 16,0 3 0-16,3-2 0 0,-2-1 0 15,2-1 0-15,1 5 0 0,1-3 0 16,-1 2 0-16,-1-3 0 0,1 1-1 16,1 1 0-16,-2-2 0 0,-1 0-1 15,-2 0 0-15,1 1 0 0,-3 2-1 16,-1 1 0-16,-6-3 1 0,0 4-1 0,-3-1 1 15,-4 1 1-15,0 1 0 0,-3-1 0 16,-1 1 1-16,-1 1 0 0,1-1 0 16,-2 0 0-16,1-3 0 0,2-2 0 15,0-1 0-15,2-2-5 0,2-2-4 16,2 0-7-16,1-4-9 0,4 1-13 16,-1-1-10-16,5-3-7 0,0 0-14 15,3-3-108-15,2 1-117 0,3-3-272 16</inkml:trace>
  <inkml:trace contextRef="#ctx0" brushRef="#br0" timeOffset="65954.4144">19653 4350 626 0,'-5'-4'163'0,"0"-1"7"0,-1 1-80 16,2-2-28-16,3 1-9 0,1 2-7 15,1-3-8-15,2 0-9 0,1 2-5 0,3-1-4 16,0 2-4-16,3 1-3 0,-1 0-3 16,5 2-1-16,1 0-3 0,2 0-1 15,1 2-1-15,1-2-2 0,0 4 0 16,1-1 0-16,-2 0-1 0,-2 1-1 16,-4-2 0-16,1 2 1 0,-2 1-1 15,-4-2 0-15,-1 0 0 0,-2 2 1 0,-2-2-1 16,-1 3 0-16,-1-1 0 0,-2-1 0 15,-2 2-1-15,1 4 0 0,-5 0 0 16,0-1 0-16,-3 2-1 0,0 0 1 16,-3 4 0-1,-1-1-1-15,0-2 2 0,-3 0-1 0,1 4 1 0,3 1 0 16,-2 0-1-16,2-1 1 0,2 0 0 16,2-1 0-16,4 1 0 0,2-5 0 15,2-1 0-15,2-2 0 0,0-2-1 16,4-2 1-16,0-1 0 0,4-1-1 15,0-3 1-15,5-2 0 0,1 1 0 16,1-1 0-16,2 2 0 0,0-3 0 0,2 2 0 16,-1-2 0-16,-2 3-1 0,0-1-4 15,0-1-9-15,-2 2-10 0,1-1-11 16,-3 0-16-16,1 2-11 0,-1 0-14 16,-1 0 29-16,0 2-136 0,-4-2-117 15,-1 2-280-15</inkml:trace>
  <inkml:trace contextRef="#ctx0" brushRef="#br0" timeOffset="66225.8875">20100 4178 645 0,'-3'-6'181'0,"11"6"6"16,-6-2-22-16,2 0-102 0,-4 0-19 15,6 2-15-15,2 2-7 0,2 1-8 16,1-1-6-16,2 1-4 0,-1-2-10 16,5 3-15-16,-4-3-26 0,1-1-16 15,1 1-105-15,-4-2-27 0,1 1-123 16,-1 4-225-16</inkml:trace>
  <inkml:trace contextRef="#ctx0" brushRef="#br0" timeOffset="66382.6781">20400 4070 609 0,'-4'0'180'0,"-1"8"6"15,2 0-16-15,-4 3-105 0,3 2-18 16,0 1-15-16,-2 1-13 0,1 5-14 15,1 0-16-15,1 1-27 0,-1 4-24 16,1 0-127-16,0 4-145 0,3 0-344 16</inkml:trace>
  <inkml:trace contextRef="#ctx0" brushRef="#br0" timeOffset="68255.2554">1363 6787 445 0,'2'-28'125'0,"1"1"6"16,0 3-21-16,0 3-56 0,2 2-6 16,-2 7-1-16,-1 5 0 0,-1 3-4 0,-1 3-5 15,0 3-3-15,-1 8-5 0,-4 6-7 16,2 6-6-16,-4 8-7 0,-1 5-3 16,1 8-2-16,-2 7-1 0,-1 2-2 15,-1-1-1-15,0 1 0 0,-2-6 0 16,2 2 0-16,-2-8-1 0,1-4 1 15,1-4-1-15,3-8 0 0,1-5 0 16,4-6 0-16,3-9 0 0,2-6-1 16,4-7 0-16,3-8-1 0,-1-7 0 0,3-3 1 15,3-2 0-15,-2-4 0 0,-1-8 0 16,-3-1 1-16,0-5 0 0,2-4 0 16,-1-6 0-16,-2-4 0 0,4 3-1 15,1 8 1-15,2 6 0 0,-1 6-1 16,-2 11 1-16,-1 10 0 0,-2 10 0 15,-3 5 2-15,2 6 1 0,-4 7 1 16,1 6 0-16,0 4 0 0,-1 7 1 16,2 5 1-16,2 3 0 0,3 3 0 15,3 3 2-15,1 4 0 0,3 2 1 0,2-3-1 16,2-1-1-16,-2 2-1 0,1-3-1 16,-3-4-2-16,0-5-2 0,-1 0 0 15,0-5-2-15,-4-4-6 0,0-4-8 16,-1-1-15-16,-1-4-15 0,-2-4-9 15,-2-4-12-15,-5 0-11 0,-4-4-103 16,-3-6-111-16,-5-1-252 0</inkml:trace>
  <inkml:trace contextRef="#ctx0" brushRef="#br0" timeOffset="68442.7397">1344 7069 702 0,'-4'-2'168'0,"3"2"2"0,2-2-104 0,5 5-21 16,3-1-14-16,1-1-11 0,2 2-7 16,4-2-3-16,2-3-2 0,7-1-3 15,4 0-4-15,5-2-16 0,3-3-23 0,1 0-22 16,4 0-117-16,-1 1-136 0,0 5-322 16</inkml:trace>
  <inkml:trace contextRef="#ctx0" brushRef="#br0" timeOffset="69121.9591">2059 7031 710 0,'-5'-4'186'16,"0"2"8"-16,5 1-97 0,-3-2-26 16,4 3-16-16,1 1-17 0,2-1-12 15,2 3-12-15,1-3-7 0,2-3-5 0,6 6 0 16,-2-6-1-16,3 2-3 16,1 0-5-16,2 0-12 0,-1 1-15 0,-1 1-23 15,-3-3-14-15,-1 5 0 0,-4 0-128 16,-2 2-129-16,-3 2-286 15</inkml:trace>
  <inkml:trace contextRef="#ctx0" brushRef="#br0" timeOffset="69253.1567">2081 7182 622 0,'-1'2'145'0,"3"1"0"16,4-1-82-16,3-1-40 0,1-2-13 15,1 2-14-15,2-1-25 0,2-2-116 16,0 1-119-16,-3 1-301 0</inkml:trace>
  <inkml:trace contextRef="#ctx0" brushRef="#br0" timeOffset="70952.5781">3093 7060 427 0,'1'-11'122'0,"-1"-2"7"0,-1-5-32 0,0-1-35 15,-1 1-7-15,0-3-3 0,-3 1-2 16,0 1-3-16,2 3 0 0,-1 5-3 15,0 1-4-15,1 6-6 0,1 4-7 16,4 5-7-16,1 6-6 0,-2 5-6 16,3 5-3-16,-1 2-4 0,0 4-1 15,0 3-2-15,-2-1-5 0,-2-2-6 16,2 0-11-16,-1-3-12 0,1-1-12 16,-1-4-14-16,3-2 13 0,-1-3-127 15,3-3-118-15,4-4-275 0</inkml:trace>
  <inkml:trace contextRef="#ctx0" brushRef="#br0" timeOffset="71168.9394">3268 7065 674 0,'-2'0'176'15,"-1"0"3"-15,1 2-87 0,-1-4-33 16,5 2-17-16,0 0-12 0,2 2-14 15,2-1-8-15,0-2-3 0,5 1-1 16,1 0-5-16,5 1-8 0,-2-2-16 16,2-1-18-16,-1 0-16 0,0-1-125 15,0 3-139-15,-1 0-317 0</inkml:trace>
  <inkml:trace contextRef="#ctx0" brushRef="#br0" timeOffset="71641.2009">3528 6962 728 0,'-6'-8'179'15,"0"1"5"-15,1 0-111 0,3 4-17 0,2 0-14 16,4 1-11-16,1 2-11 0,0 1-7 15,2-1-5-15,4 4-3 0,3-2-2 16,2 2-1-16,2-4-1 0,3 0 0 16,3-1-2-16,1-1-3 0,2-1-5 15,-1 0-6-15,-2 1-4 0,-3 2-5 16,-2 0-6-16,-5 1-4 0,-6-1 0 16,-1 3 3-16,-2 0 4 0,-4 1 5 15,-4 0 5-15,-3-2 6 0,-1 0 5 0,1 2 8 16,-4 0 6-16,-2-5 7 0,3 3 3 15,-2-3 5-15,-1 0 3 0,2-1 3 16,1 2 0-16,1-3-2 0,2 1-2 16,-3-2-2-16,4 2-2 0,2 1-3 15,1-1-2-15,0 0-4 0,1 1-3 16,-2 1-2-16,3-1-3 0,0 0-1 16,0 2-1-16,0 0-2 0,0-1 1 0,1 1-2 15,1 1-2-15,-1 0-5 0,0-1-7 16,2 2-8-16,-1 0-14 0,2 1-12 15,-2-1-11-15,1-1-7 0,-2-1-11 16,1 2 28-16,-2-2-124 0,-1 1-102 16,0 0-262-16</inkml:trace>
  <inkml:trace contextRef="#ctx0" brushRef="#br0" timeOffset="72092.4969">3601 7011 581 0,'-11'-1'151'0,"0"-4"8"0,0 2-76 16,1 1-15-16,2-1-7 0,-2-1-5 16,4 2-6-16,3-2-10 0,2 3-7 15,2-2-8-15,2-2-5 0,5 8-6 16,4-6-4-16,0 2-2 0,5 2-3 16,1 1 0-16,3-2-2 0,0 0-1 15,0 0-1-15,1 0 0 0,2 0-1 0,-2 0 1 16,0-2-1-16,0 5 0 0,-1-1 1 15,-1 1-1 1,-2 0 0-16,-4 2 0 0,-2-1 1 0,-2 2-1 0,-5-1 0 16,-2 4 1-16,-1-2-1 0,-7 0 0 15,0 3 1-15,-3 0-1 0,-3 0 0 16,-5 1 1-16,1 0-1 0,-5 2 0 16,0 1 0-16,1 0 0 0,-2 1-1 15,1 0 1-15,4-1 0 0,2 1 0 0,3-1 0 16,2-3 0-16,5 0-1 0,1-3 1 15,3 1 0-15,2-2 0 0,2-2 0 16,2-1-1-16,1-2 1 0,2-1 0 16,2 2 0-16,1-4 0 0,2-1 0 15,2 2 1-15,1-1-2 0,1-1-1 16,-1-2-5-16,0-2-8 0,-1 0-9 16,0 0-16-16,-2-3-17 0,-2 2-11 0,-1-1-22 15,-4 1-100-15,1 1-119 0,3 1-267 16</inkml:trace>
  <inkml:trace contextRef="#ctx0" brushRef="#br0" timeOffset="72354.7963">4005 6860 690 0,'0'-3'177'0,"0"2"5"15,2 1-86-15,1 0-37 0,4 1-18 16,-1 0-13-16,2 2-12 0,3-1-6 16,3 2-4-16,3-2-5 0,1 0-9 0,2-1-15 15,1-1-18-15,2-1-15 16,-2-2 64-16,-3-1-195 0,-1 2-141 0,-1-2-342 15</inkml:trace>
  <inkml:trace contextRef="#ctx0" brushRef="#br0" timeOffset="72537.3211">4369 6680 759 0,'-2'9'186'0,"-3"4"5"16,1 2-117-16,4 4-17 0,-1 3-16 0,1 4-16 15,3-3-9-15,-2-2-7 0,-2 0-6 16,7 1-14-16,-3-2-22 0,3 2-26 16,-1-4-109-16,-1-2-27 0,5 6-129 15,-2 1-246-15</inkml:trace>
  <inkml:trace contextRef="#ctx0" brushRef="#br0" timeOffset="73029.4405">2997 6640 497 0,'-7'3'133'0,"-6"0"7"15,-5 8-48-15,0 8-34 0,-2 5-11 16,-2 8-9-16,-3 9-7 0,0 6-8 15,2 7-5-15,6 4-7 0,2 1-4 0,8 4-4 16,5 1-9-16,10 2-13 0,8-3-12 16,8-3-16-16,7-2-110 0,6-4-120 15,7-6-283-15</inkml:trace>
  <inkml:trace contextRef="#ctx0" brushRef="#br0" timeOffset="73414.4099">4532 6514 591 0,'4'-4'133'0,"2"6"1"16,5 6-98-16,5 9-14 0,1 7-6 16,5 3 2-16,-1 8 0 0,0 7 0 15,0 6 2-15,-3 1 0 0,2 2 1 16,-1 4-1-16,-4 0-3 0,0-2-5 0,-6-4-3 15,0-4-4-15,-8 2-2 0,-7-3 0 16,-5-4-3-16,-4 1-5 0,1-5-8 16,-5-5-10-16,0 0-12 0,0-10-15 15,5-4-110-15,1-10-117 0,6-4-275 16</inkml:trace>
  <inkml:trace contextRef="#ctx0" brushRef="#br0" timeOffset="73869.9314">5075 6520 561 0,'0'-1'148'16,"-4"-1"10"-16,2-1-70 0,-4-2-17 16,3 10-11-16,2 7-7 0,-3 6-6 15,2 4-10-15,2 3-9 0,-1 7-8 16,4 11-5-16,0 0-4 0,-2 0-4 16,4 3-3-16,-3 1-2 0,2 2-4 15,0-3-6-15,-1-3-13 0,1-5-16 0,2 0-15 16,-1-6-23-16,1-3-112 15,0-6-131-15,4-4-291 0</inkml:trace>
  <inkml:trace contextRef="#ctx0" brushRef="#br0" timeOffset="74118.0926">5425 6555 735 0,'-2'9'170'0,"-3"2"4"0,0 5-116 0,4 5-18 15,-2 6-10-15,2 2-6 0,0 6-6 16,1 4-3-16,1 0-3 0,3 3-2 16,-1 1-2-16,4 0-3 0,-1-2-2 15,0-2-6-15,1-1-10 0,-2-5-16 0,1-1-19 16,0-5-19-16,-3-8-120 15,0-3-136-15,1-4-308 16</inkml:trace>
  <inkml:trace contextRef="#ctx0" brushRef="#br0" timeOffset="74318.5561">5099 6899 742 0,'-16'-6'185'15,"7"0"3"-15,3-1-104 0,6 6-29 16,6 1-17-16,5 0-12 0,5 0-11 0,3 0-7 16,4 0-4-16,6 0-5 0,1-1-10 15,6-2-16-15,-1 2-22 0,2 0-14 16,-1 1-130-16,-2-1 0 0,1 0-112 16,-4 1-197-16</inkml:trace>
  <inkml:trace contextRef="#ctx0" brushRef="#br0" timeOffset="74807.8715">5907 6589 610 0,'-18'6'152'0,"-4"5"9"0,-3 5-90 0,-2 7-10 15,-1 5-8-15,2 8-7 0,1 2-10 16,3 4-8-16,8 3-7 0,4 0-9 15,6-2-5-15,4-5-4 0,5-5-3 16,6-1-7-16,5-4-7 0,4-5-11 0,5-4-15 16,2-5-11-16,4 0-19 0,3-3-108 15,-2-5-121-15,1-3-277 0</inkml:trace>
  <inkml:trace contextRef="#ctx0" brushRef="#br0" timeOffset="75271.9877">5996 6807 705 0,'-2'-3'179'0,"-1"0"4"15,1-1-99-15,3 2-22 0,1-1-13 16,4 2-13-16,1-1-12 0,4-2-8 16,1 1-4-16,3 0-4 0,-1 0-3 15,6 3-2-15,-2-3-2 0,4 3 1 16,-1 1-2-16,-4-2 1 0,-1 2-1 15,1 1 1-15,-6 1-1 0,-2 3-1 16,-5 2 0-16,-4 2 0 0,-3 1-1 0,-3 3 0 16,-6-2 0-16,-2 3-1 0,0 1 1 15,-4-4 1-15,3 3-1 16,0 2 2-16,3-1-1 0,3 0 1 0,4-2 0 16,0 0 0-16,3 0 1 0,4-3-1 15,3-1 0-15,2-2 0 0,3-1 0 16,5-2 0-16,3-4 0 0,2-5 0 15,1 2-4-15,2-4-8 0,3-2-12 16,-2-4-19-16,0 0-16 0,0 0-20 0,-2 1-115 16,-4-5-129-16,0 2-292 0</inkml:trace>
  <inkml:trace contextRef="#ctx0" brushRef="#br0" timeOffset="75496.7428">6384 6541 622 0,'6'-10'143'0,"3"4"3"0,2 2-102 16,2 7-12-16,1 4-7 0,-1 2-5 15,2 2-6-15,1 5-3 0,-2 3-3 16,-1 1-1-16,-1 2-3 0,3 5 0 16,0 2-1-16,-2 4 1 0,-1 1-1 15,-2-3 0-15,-1 5-3 0,-6 2-3 16,-6 0-9-16,-6 2-9 0,-4-3-11 15,-3 2-83-15,-3 2-42 16,1-6-106-16,2-3-226 0</inkml:trace>
  <inkml:trace contextRef="#ctx0" brushRef="#br0" timeOffset="75831.1313">6978 6443 713 0,'-7'-11'173'0,"-3"5"4"15,3 10-111-15,1 5-16 0,3 5-12 16,1 9-11-16,-1 5-9 0,2 9-7 15,0 7-3-15,0 4-3 0,-3 6-1 16,3 5-1-16,0 3-1 0,2 3-1 16,-1 1 0-16,0-2 0 0,2 0 0 15,3-3-1-15,-2-6 0 0,0-4-3 0,0-5-8 16,3-7-14-16,0-5-16 0,0-7-13 16,0-4 12-16,0-7-144 0,2-11-130 15,-1-5-304-15</inkml:trace>
  <inkml:trace contextRef="#ctx0" brushRef="#br0" timeOffset="76571.4393">7590 7196 777 0,'-5'-3'191'0,"0"-1"2"0,2 0-112 0,2 2-28 15,4 1-18-15,0-1-15 0,2 1-10 16,3 1-4-16,1 1-3 0,4 2-4 16,-2-1-7-16,0 1-11 0,1 1-16 15,0-1-19-15,2 2-12 0,-3 1-9 0,-4-1-119 16,0 2-123-16,-1 2-282 0</inkml:trace>
  <inkml:trace contextRef="#ctx0" brushRef="#br0" timeOffset="76732.0117">7601 7351 632 0,'-2'2'165'15,"4"-1"5"-15,-1-1-72 0,0 3-48 0,2-1-10 16,4 1-13-16,3-1-12 0,1-2-7 16,2 0-5-16,4 1-6 0,2-3-11 15,0 1-12-15,1-2-12 0,0 1-14 16,0-1 30-16,-1 3-150 0,-2-2-122 15,2 1-292-15</inkml:trace>
  <inkml:trace contextRef="#ctx0" brushRef="#br0" timeOffset="76927.6182">7942 7192 649 0,'-2'-4'171'0,"-2"1"6"0,1 3-81 16,1 3-35-16,0 3-12 0,-1 3-13 15,2 3-15-15,2 4-7 0,-2 1-5 16,2 5-3-16,-1 1-3 0,0-1-7 16,3 3-13-16,-3-2-20 0,1-2-17 15,2 1-104-15,-1-1-27 0,4-3-119 0,-2 2-228 16</inkml:trace>
  <inkml:trace contextRef="#ctx0" brushRef="#br0" timeOffset="77496.0875">8517 6833 719 0,'-1'-2'173'16,"-2"4"3"-16,4-1-108 0,3 1-23 0,1 0-17 16,2 0-12-16,3-1-9 0,0 2-5 15,3-2-10-15,1 1-11 0,2 0-16 16,2-1-10-16,2-1-21 0,-1 1-111 15,1 0-125-15,0 0-279 0</inkml:trace>
  <inkml:trace contextRef="#ctx0" brushRef="#br0" timeOffset="77683.6067">8530 7019 800 0,'-1'3'184'0,"2"-6"2"0,2 2-126 16,0-1-24-16,2-1-15 0,3 0-9 15,2-2-10-15,3-3-15 0,0 3-29 16,3 1-25-16,4 3-120 0,0-4-141 16,-2-1-335-16</inkml:trace>
  <inkml:trace contextRef="#ctx0" brushRef="#br0" timeOffset="83419.618">9251 6915 312 0,'-4'2'93'15,"-1"1"5"-15,-1-3-26 0,-1 0-16 16,-1 1-8-16,1-1-5 0,-2 0-5 0,-1-3-2 16,3 3-2-16,1 3-1 0,1-3 0 15,-2-3-2-15,1 2 0 0,0 1-1 16,1-2-1-16,-2-2 0 0,3 0-1 16,0 3-2-16,5 5-4 0,2-4-3 15,1 2-1-15,3-1-3 0,1-1-2 16,3 2-1-16,5-2 1 0,0-3-1 15,2 1 0-15,7-1-1 0,3 1 1 0,3-1-1 16,4 2 0-16,1-2 0 16,4 0 0-16,2 1-2 0,0-3-1 0,4 4-2 15,2-4-1-15,3 1-2 0,4 0-1 16,3 1-1-16,1-4 1 0,1 5-1 16,-3-3-1-16,1 0 1 0,-3 3-1 15,0 1 0-15,-5-1 0 0,1 1 0 16,-5 1 0-16,-2 3-1 0,-7-3-1 15,-3 2 0-15,-4 0-4 0,-8 2-4 16,-5 0-7-16,-6 2-12 0,-5-1-11 16,0 3-11-16,-6-1-6 0,-7-3-15 0,3 3-49 15,-6-4-53-15,-3-3-97 0,-2-1-216 16</inkml:trace>
  <inkml:trace contextRef="#ctx0" brushRef="#br0" timeOffset="83907.2573">9372 6376 268 0,'-11'-4'66'0,"0"2"2"0,1-1-44 16,1 1-9-16,3-1-5 0,1 3-17 16,3 0-54-16,-3 0-60 0,3 0-140 0</inkml:trace>
  <inkml:trace contextRef="#ctx0" brushRef="#br0" timeOffset="84200.8494">9313 6393 476 0,'-1'-10'124'0,"0"1"4"0,-2-3-60 0,2-1-18 15,-1-2-4-15,-1 0-4 0,1 1-2 16,-1-3 1-16,2 2 2 0,-2 1 2 16,2 5 3-16,0 2-3 0,1 3-5 15,0 2-6-15,1 6-6 0,0 2-6 16,1 4-7-16,-1 6-6 0,0 1-4 15,-1 4-1-15,1 5-1 0,1 0-2 16,-2 3 1-16,1-1-1 0,0-4-1 16,-1 3 1-16,3-2-1 0,-2-3 1 15,0-4-1-15,-1-3 0 0,1-2-4 0,0 1-8 16,1-6-12-16,-2-1-18 0,-2-5-18 16,2-1-21-16,0-1-113 0,-1-1-132 15,-1 1-292-15</inkml:trace>
  <inkml:trace contextRef="#ctx0" brushRef="#br0" timeOffset="85406.6961">9635 6399 548 0,'-2'-5'147'15,"-2"1"11"-15,0 2-61 0,2 0-22 16,-2 2-10-16,3 1-6 0,0 0-6 16,1 0-9-16,2 3-10 0,2-2-8 15,1 1-7-15,2-1-6 0,1 2-5 16,3-2-2-16,-2 0-3 0,4-1-1 15,0 1-2-15,1-1-7 0,0 1-10 16,-1-4-14-16,-1 1-21 0,0 2-13 16,-2-2 17-16,-2 0-145 0,0 2-129 0,-3-3-299 15</inkml:trace>
  <inkml:trace contextRef="#ctx0" brushRef="#br0" timeOffset="86030.0203">10050 6359 538 0,'-7'-3'134'0,"0"2"6"0,-2-2-76 15,1 0-8-15,2-3-3 0,-1-3-4 16,5-1-4-16,-1-1-2 0,2 0-4 15,4-3-4-15,2 0-6 0,3-1-4 16,2 1-4-16,1-1-4 0,2 0-4 16,5-1-3-16,-1 5-3 0,2 3-2 15,1 2-2-15,0 4-1 0,0 2 0 0,4 3-1 16,-5 2-1-16,0 2 1 16,-5 2-1-16,0 2 1 0,-3 0-1 0,-1 5 1 15,-5 3-1-15,-4 2 1 0,0 0-1 16,-2 1 1-16,-2 2-1 0,-2 1 1 15,-3 2-1-15,-3-4 1 0,-3 3-1 16,-3-4 0-16,-4 1-1 0,-2-1 1 16,-3-1 0-16,1-3 0 0,1 1 0 15,2-3 0-15,4 1 0 0,2-4 1 16,5-3-1-16,5-1 0 0,2-4 1 16,4-2 0-16,1-3 0 0,3 2 1 0,2-5-1 15,3-1 1-15,-1 1-1 0,5-2 0 16,0 1 0-16,5-1-1 0,3 2 1 15,3 0-1-15,3 1-1 0,-1 0-4 16,0 0-10-16,0 1-16 0,0 1-22 16,-2 0-22-16,-2 2-118 0,-3 4-139 15,-4 4-312-15</inkml:trace>
  <inkml:trace contextRef="#ctx0" brushRef="#br0" timeOffset="87303.1284">9422 7363 498 0,'0'-21'139'0,"-1"-1"9"15,1 1-24-15,-1 3-60 0,-1 4-4 16,1 3-2-16,2 4-2 0,-1 3-5 0,2 4-7 16,-2 5-6-16,0 5-7 0,0 0-8 15,1 3-9-15,-1 5-5 0,1 1-2 16,-1 3-2-16,1 1-2 0,1 3-2 15,-1 0 1-15,0-2-2 0,-1 1 1 16,0-2-1-16,0-2 0 0,0 0-5 16,-1-5-9-16,0-3-15 0,-1-2-22 15,1-2-15-15,4-1 61 0,-5-4-191 16,6 0-140-16,3-2-337 0</inkml:trace>
  <inkml:trace contextRef="#ctx0" brushRef="#br0" timeOffset="87606.9166">9690 7211 738 0,'-2'-5'180'0,"-3"-2"5"16,3 4-111-16,0 3-20 0,2 2-11 15,-2-1-13-15,2 5-9 0,1 3-6 16,0 5-5-16,-2 1-3 0,2 5-2 16,-1 0 0-16,2 6-2 0,-1 0 0 15,-1 1 0-15,0 2-1 0,2 2 0 16,-1-4-1-16,1 2 0 0,-1-1 0 16,1-1-3-16,-2-2-4 0,0-4-9 15,-1-3-8-15,1-2-17 0,-1-3-16 16,0-3-12-16,-1-4-18 0,0-3-105 15,-3-3-120-15,0-5-273 0</inkml:trace>
  <inkml:trace contextRef="#ctx0" brushRef="#br0" timeOffset="87807.8049">9545 7450 601 0,'-3'0'167'0,"-1"-2"9"0,2 0-56 0,0 2-49 16,2 0-12-16,2-1-9 0,-1 2-11 15,4 2-13-15,1-2-8 0,2-1-5 16,0 0-4-16,2 0-4 0,1-1-4 16,1-4-5-16,4 2-10 0,4 1-16 15,2-3-21-15,2 0-13 0,2-2-11 16,0-2-118-16,2 3-128 0,-2-2-281 0</inkml:trace>
  <inkml:trace contextRef="#ctx0" brushRef="#br0" timeOffset="88547.9901">9959 7318 471 0,'-8'-3'118'16,"1"0"4"-16,2 1-64 0,-1 0-16 0,2-2-7 15,2 3-4-15,-3 0-7 0,4-2-3 16,-3 3-4-16,2-1-2 0,-1 1-1 16,1 1-1-16,2-2-1 0,-3 2-1 15,2-1 1-15,-1-1 0 0,2 1 1 16,-2-2 1-16,1 2 2 0,-1 0 2 16,0 0 3-16,1-2 2 0,0 1 2 0,-2 0 3 15,2 1 1-15,0-1 2 16,0 0-1-16,1-1-1 0,1 1-2 0,0 0-2 15,4-2-4-15,0 0-3 0,2-1-4 16,4 0-2-16,2-2-2 0,0 3-3 16,3-2-1-16,0 0-2 0,1 1-1 15,2 0-1-15,-5 2-1 0,0 0-1 16,-3 0 1-16,-1 2-1 0,-3 4 0 16,-2-2 1-16,-5 5-1 0,0 1 1 0,-4-1-1 15,0 3 0-15,0 1 1 0,-5 2-1 16,0-1 0-16,1-1 0 0,-1 2 0 15,2 0 0-15,1-4-1 0,1 4 0 16,2-4-1-16,3 1 0 0,2-1-1 16,1-1 0-16,2 2-1 0,3 1-1 15,0-1 0-15,-1-1-2 0,2-2 0 16,1 3-1-16,0-3 0 0,2 0 1 16,-1 1-1-16,0-5 3 0,2 1 0 15,0 1 0-15,-4-3 0 0,0 5 1 0,-4-3 0 16,-1 4 0-16,-2 0 1 15,-6 2 0-15,-3 2 0 0,-4 2 1 0,-1-2 0 16,-3 2-2-16,-1-2-5 0,1 3-8 16,1-3-10-16,1-2-13 0,4-2-12 15,1-3-11-15,2 1-20 0,1-3-100 16,3-2-116-16,3-2-266 0</inkml:trace>
  <inkml:trace contextRef="#ctx0" brushRef="#br0" timeOffset="89081.1145">10956 6791 608 0,'-5'1'164'0,"-1"-2"11"0,2 0-72 0,-1 0-25 15,0 1-14-15,3 0-9 0,3 1-13 16,1 0-12-16,6 0-10 0,-1 0-8 16,4 2-5-16,1-3-4 0,3-1-4 15,0 1-9-15,1-2-11 0,-3 2-16 16,1-1-17-16,0 2-11 0,-1 1-20 16,-2 0-106-16,-4 1-121 0,-2 1-272 15</inkml:trace>
  <inkml:trace contextRef="#ctx0" brushRef="#br0" timeOffset="89218.7224">11018 6944 574 0,'3'1'136'0,"0"-1"1"16,2-1-75-16,4 0-37 0,-1-2-13 15,1 2-10-15,4-4-22 0,3 2-116 16,-1-1-114-16,2 0-291 0</inkml:trace>
  <inkml:trace contextRef="#ctx0" brushRef="#br0" timeOffset="90105.2041">11642 6693 625 0,'-4'1'163'0,"0"2"9"16,1-3-86-16,1 1-21 0,2-1-9 15,4 0-8-15,1-1-11 0,2 1-11 16,-1-3-7-16,4 2-5 0,1 0-5 16,0-2-3-16,0 1-3 0,2-1-8 15,0 2-11-15,2 1-18 0,-2-1-19 0,3 1-23 16,1 0-115-16,2 0-135 0,-1 2-301 15</inkml:trace>
  <inkml:trace contextRef="#ctx0" brushRef="#br0" timeOffset="90454.0137">12413 6324 480 0,'3'-23'121'15,"0"-3"6"-15,0 2-72 0,1-2-3 16,-2 8 3-16,2 2 3 0,-2 1 1 15,-1 5 0-15,-1 4-2 0,-2 4-4 0,0 2-6 16,0 5-9-16,-1 2-10 0,1 5-11 16,0 4-7-16,-1 2-3 0,5 5-5 15,-4 2-7-15,4 0-10 0,-2-1-16 16,0 0-17-16,2-1-11 0,4 3-20 16,-1-3-110-16,4 3-123 0,-3-2-274 15</inkml:trace>
  <inkml:trace contextRef="#ctx0" brushRef="#br0" timeOffset="90782.3421">12219 6730 617 0,'-8'0'154'0,"2"-1"6"16,2 1-90-16,2-2-19 0,2 2-4 15,2-2-4-15,5 1-7 0,2 1-6 16,5 0-3-16,4 1-1 0,4 0-2 16,6-1-2-16,3 1-3 0,3 1-3 15,-2-4-3-15,5 0-3 0,1-3-3 16,0-1-2-16,0 0-2 0,0-2-2 0,4 2-3 15,-3 1-4-15,-4 0-7 0,-4 3-10 16,-2 2-12-16,-3 0-15 0,-5 2-12 16,-10 5-20-16,-1-1-109 0,-8 2-124 15,-3 3-286-15</inkml:trace>
  <inkml:trace contextRef="#ctx0" brushRef="#br0" timeOffset="91085.5304">12439 6933 531 0,'-1'-5'134'0,"2"3"5"16,-2 0-56-16,3 5-38 0,-2 1-10 16,2 4-5-16,-4-2-2 0,5 10-1 15,-6-2 0-15,2 0 1 0,-3 1 0 16,-2 0 0-16,1-2 2 0,2 4-2 15,-2-3-2-15,2-3-3 0,1 1-4 16,1-2-4-16,3 0-2 0,1-2-4 16,3 0-2-16,0-5-3 0,0 1-1 0,3-3-2 15,0-1-1-15,1-2-5 0,4 1-6 16,-2-4-9-16,5 1-14 0,0-1-16 16,-1-2-8-16,1 3-17 0,-1-1-30 15,-4 0-76-15,-3 0-105 0,-2 2-229 16</inkml:trace>
  <inkml:trace contextRef="#ctx0" brushRef="#br0" timeOffset="91266.0597">12624 6992 673 0,'-1'-1'167'0,"-3"1"6"16,3 2-102-16,-2 2-16 0,2 2-6 16,0 2-13-16,1 1-10 0,0 3-8 15,0 1-3-15,0 2-6 0,0 1-2 16,0 3-3-16,2 2-2 0,-2-1-6 15,2 2-11-15,-1 0-17 0,-1 2-19 0,1-2 67 16,0-1-203-16,-1 1-147 0,3 1-363 16</inkml:trace>
  <inkml:trace contextRef="#ctx0" brushRef="#br0" timeOffset="92251.1542">1267 8451 558 0,'-7'-17'155'0,"1"1"9"0,-1 0-42 0,1 2-52 16,3 6-14-16,3 3-7 0,-1 1-7 16,1 7-8-16,1 0-8 0,2 6-7 15,-1 4-4-15,3 6-4 0,1 5-2 16,3 6-3-16,-4 1-2 0,0 6-2 16,-2 2 0-16,1 4 0 0,-2 1-1 15,0 2-1-15,-4-5-1 0,5 2-7 16,-1-2-10-16,2-2-16 0,-1-4-19 15,1-5-13-15,1-7-12 0,1-1-113 16,-3-10-122-16,3-3-271 0</inkml:trace>
  <inkml:trace contextRef="#ctx0" brushRef="#br0" timeOffset="92746.7331">1095 8524 595 0,'-1'-25'145'0,"2"0"5"15,5-2-91-15,4 3-12 0,5 2-8 16,2 2-5-16,4 4-6 0,3 5-8 16,2 2-5-16,1 6-4 0,1 3-4 15,1 2-2-15,-2 1-2 0,-1 2 0 16,-4 1-2-16,-3 1 1 0,-4 2 0 15,-4-1-1-15,-2 3 1 0,-5 1-1 16,-2 4 1-16,-3 0-1 0,-3 3 0 16,-2-1 0-16,-1 3-1 0,-3-2 1 15,1 1-1-15,1-3 0 0,3-1 0 0,0-1 0 16,4 1 0-16,2-4 0 0,3-1-1 16,3 0 1-16,2 0 0 0,0-2-1 15,2-1 0-15,0 2 0 0,-1-3 0 16,4 3 0-16,-1 0 0 0,-3 0 1 15,2 1-1-15,-2 0 0 0,1 1 1 16,-2 0-1-16,-4 1 1 0,-3-1 0 16,-1 0-1-16,-6 2 2 0,-2 0-1 15,-3 1 0-15,-1 0 1 0,-4 2 1 0,-2 1-1 16,-3 3 1-16,-3-1 0 16,1 0 0-16,-2 1 1 0,-1 0-2 0,3-6 1 15,3-3-3-15,2-5-7 0,7-2-11 16,5-4-14-16,7-2-16 0,4-6-70 15,7-2-50-15,5-2-111 0,7-1-223 16</inkml:trace>
  <inkml:trace contextRef="#ctx0" brushRef="#br0" timeOffset="92984.0977">1748 8751 749 0,'-12'-3'184'16,"1"3"3"-16,3-2-113 0,7 2-21 15,1 0-17-15,4-1-14 0,4 1-9 0,3-2-8 16,3 2-3-16,2-1-6 0,1 1-7 16,3 0-10-16,0 1-15 0,-1 1-15 15,-1-1-14-15,-3 0-26 0,-2 2-94 16,0 0-116-16,-1 1-258 0</inkml:trace>
  <inkml:trace contextRef="#ctx0" brushRef="#br0" timeOffset="93123.7243">1831 8970 569 0,'6'-1'124'16,"-1"-3"0"-16,3 1-91 0,1-1-25 15,1-1-18-15,2 3-113 0,-2-3-103 16,5 2-272-16</inkml:trace>
  <inkml:trace contextRef="#ctx0" brushRef="#br0" timeOffset="94359.9486">2679 8671 568 0,'8'-24'144'0,"1"4"7"15,-3 2-77-15,-1 2-10 0,-2 1-5 16,1 5-4-16,-1 2-4 0,1 5-6 16,-3 3-7-16,0 5-7 0,1 5-8 15,0 5-7-15,-1 3-7 0,-1 5-2 0,-1 3-3 16,-1 5-2-16,0 2-1 0,0 1 0 16,-1-1-2-16,2 0-3 0,0-1-11 15,2-1-18-15,-1-6-19 0,2 0-18 16,1-5-122-16,-2-3-139 0,4-6-313 15</inkml:trace>
  <inkml:trace contextRef="#ctx0" brushRef="#br0" timeOffset="94655.8591">3106 8642 707 0,'-2'-5'176'16,"-2"0"3"-16,1 3-105 0,3 5-21 0,-2 3-15 16,1 3-11-16,0 2-12 0,2 6-7 15,-2 2-3-15,2 5-2 0,-1 3-1 16,1 1-1-16,2 0 0 0,-2 3-1 15,0-5-6-15,3 3-10 0,0-4-15 16,-1-2-15-16,2-5-17 0,0 2-87 16,-1-7-34-16,-2 0-108 0,1-10-208 15</inkml:trace>
  <inkml:trace contextRef="#ctx0" brushRef="#br0" timeOffset="94865.7135">2991 8876 659 0,'-1'-4'172'0,"-3"0"7"0,1 2-93 16,0 1-24-16,1 0-9 0,3-1-10 15,-1 2-11-15,1 0-12 0,3 2-7 16,1-1-5-16,3 0-1 0,3 0-2 0,3 2-1 16,3-2-2-16,4-1 0 0,3 0-2 15,3-1-5-15,3-3-10 0,2-1-18 16,1 0-20-16,2-1-25 0,-5 0-115 15,-1-1-137-15,0 2-309 0</inkml:trace>
  <inkml:trace contextRef="#ctx0" brushRef="#br0" timeOffset="95653.7318">3573 8753 599 0,'-5'-13'155'0,"0"1"10"0,3-1-82 16,3 1-18-16,3 2-11 0,2 0-6 15,4 2-10-15,1 2-11 0,2 0-8 16,2-2-6-16,1 6-4 0,0 1-3 16,0 1-2-16,0 1-3 0,-3 1 1 15,-1 2-1-15,-1 3 0 0,-2-2 0 0,-3 0 0 16,-4 1 0-16,-2 0 0 0,-1 4 0 16,-1 1 0-16,-6-1 0 15,1 1 0-15,1 1-1 0,1 2 0 0,-1-2 0 16,2-1 0-16,2-2-1 15,2 2-1-15,2 0 0 0,2 0-2 0,5-2-1 16,-1 0-1-16,1-2-3 0,2 3 0 16,0-2-3-16,1-1 1 0,0 0-1 15,-3-2 1-15,2 2 2 0,-1 1 2 16,-3-2 2-16,-1 0 2 0,-3 0 1 0,-6 0 2 16,1 4 0-16,-7-3 0 0,-1 5 0 15,-3 0 1-15,-3 1-1 0,1 1 1 16,-1-1 0-16,-1-2-1 0,2 1 1 15,-1-4 0-15,3-2 0 0,3-1-1 16,2-1-12-16,4-3-14 0,3-2-11 16,4-1-19-16,4-1-114 0,2 0-129 15,4-3-294-15</inkml:trace>
  <inkml:trace contextRef="#ctx0" brushRef="#br0" timeOffset="96158.3948">3923 8728 595 0,'-4'-7'151'0,"-3"0"7"0,3 1-80 16,1 1-22-16,3 0-9 0,3 3-6 15,1 2-7-15,1-1-9 0,3-3-5 16,1 5-5-16,5-1-4 0,-1-1-2 16,1 0-2-16,2-1-2 0,1 1-1 15,4 1-1-15,-3 0-1 0,3-1 0 16,1 1-1-16,1 2 0 0,-3 0 0 0,-3 1-1 16,-3 1 1-16,-2 2-1 15,-5 3 1-15,-3 2 0 0,-4 1 0 0,-1-1-1 16,-2 2 1-16,-2 1 0 0,0 2-1 15,-4-3 1-15,-3 3-1 0,0 1 1 16,0 1-1-16,-4 0 0 0,1 0 0 16,1 1 1-16,0 1 0 0,-1-1 1 15,2-1 1-15,1-2 2 0,4 4 1 16,1-7 1-16,2-2-1 0,3-1 0 16,3-6 0-16,3-1-3 0,2 1 0 0,1-5-1 15,2 1-2-15,2 0 1 0,2 2-1 16,1-2 1-16,0 2-1 0,2-4 0 15,1 0-1-15,-1-1-6 0,1 1-9 16,2-1-14-16,-2 1-18 0,0 0-10 16,-2-1-20-16,2 3-111 0,-4-2-122 15,2-1-277-15</inkml:trace>
  <inkml:trace contextRef="#ctx0" brushRef="#br0" timeOffset="96367.8424">4378 8680 753 0,'1'-4'175'0,"-3"3"1"16,5 0-117-16,0-1-24 0,2 2-15 16,4 3-13-16,1-2-13 0,0 0-14 0,5 1-16 15,-2-2-12-15,2-2-20 0,0 0-108 16,-2-2-123-16,1-1-272 0</inkml:trace>
  <inkml:trace contextRef="#ctx0" brushRef="#br0" timeOffset="96506.4619">4704 8522 707 0,'-3'-4'182'0,"1"3"7"16,-1 1-101-16,3 4-21 0,-1 0-14 0,0 6-16 15,1 3-15-15,-1 0-8 0,-1 3-6 16,2 2-6-16,0 4-14 0,2-1-23 15,-2 0-24-15,1 0 3 0,-2 2-140 16,1 2-145-16,0-1-328 0</inkml:trace>
  <inkml:trace contextRef="#ctx0" brushRef="#br0" timeOffset="97023.1756">2559 8310 594 0,'-17'7'145'16,"-4"7"6"-16,-1 5-88 0,0 11-15 15,1 5-9-15,1 9-7 0,2 4-6 0,1 8-8 16,2 8-5-16,7 2-5 0,5 2-3 15,7 4-2-15,7-2-6 0,7 1-7 16,5-6-14-16,9-2-8 0,9-3-20 16,9-4-112-16,9-9-123 0,9-5-285 15</inkml:trace>
  <inkml:trace contextRef="#ctx0" brushRef="#br0" timeOffset="97458.9904">4701 8225 601 0,'1'-5'135'0,"4"7"3"15,4 4-97-15,4 9-16 0,5 9-7 0,2 5-1 16,4 9 1-16,3 6 1 0,0 7 0 15,-2 4 1-15,0 0 1 0,-2 3 0 16,-1 0-1-16,-4-1-5 0,-2-2-3 16,-2-1-3-16,-2-5-2 0,-6 1-2 15,0-4-2-15,-6 1-3 0,-3-3-4 16,-5-2-4-16,-3-1-9 0,-3 0-11 16,-1-7-16-16,-3 0-69 0,-1-8-52 15,3-6-110-15,3-8-234 0</inkml:trace>
  <inkml:trace contextRef="#ctx0" brushRef="#br0" timeOffset="98555.3246">5319 8523 547 0,'3'-24'137'0,"-3"-2"8"16,0 0-75-16,6 5-13 0,-6 0 0 16,3 5-2-16,-2 7-5 0,0 5-3 15,1 8-6-15,0 7-6 0,-2 6-7 16,4 6-10-16,-3 7-8 0,4 4-4 15,0 5-2-15,-2 4-2 0,0 3-1 0,-1 2 0 16,1 4-1-16,-1-1-1 0,1-2-4 16,-2-2-9-16,4-3-15 15,0-7-18-15,1-3-13 0,1-10 33 0,2-2-159 16,-1-11-130-16,6-3-309 0</inkml:trace>
  <inkml:trace contextRef="#ctx0" brushRef="#br0" timeOffset="98762.3406">5616 8347 660 0,'-7'11'164'0,"0"8"4"0,0 6-87 16,1 5-34-16,0 6-10 0,4 3-9 15,-2 4-5-15,0 2-7 0,3 2-4 16,0-2-2-16,2-2-2 0,2 0-3 0,2 0-8 15,2-3-13-15,3-4-15 0,-1-6-15 16,1-4-22-16,0-3-113 16,-3-6-129-16,-2-4-293 0</inkml:trace>
  <inkml:trace contextRef="#ctx0" brushRef="#br0" timeOffset="98959.5465">5376 8759 689 0,'-7'-2'176'0,"7"0"3"16,0-2-71-16,10 3-60 0,-1-3-20 15,7 0-12-15,2-1-9 0,0-1-10 16,1-2-12-16,4-1-12 0,-1 1-16 16,3 0-15-16,5 1-122 0,2 1-130 15,1 1-304-15</inkml:trace>
  <inkml:trace contextRef="#ctx0" brushRef="#br0" timeOffset="99196.108">5995 8475 662 0,'-17'10'164'0,"-5"5"6"16,-2 3-98-16,-1 3-19 0,0 2-9 15,1 0-10-15,3 1-10 0,4 4-8 16,8 3-6-16,4-1-4 0,6 2-5 16,7-1-6-16,3-2-9 0,5 0-11 0,4-4-15 15,1-7-11-15,5-3-18 0,1-4-110 16,0-4-119-16,-1-7-276 16</inkml:trace>
  <inkml:trace contextRef="#ctx0" brushRef="#br0" timeOffset="99525.1946">6148 8632 797 0,'-12'-5'189'0,"4"1"0"0,5 2-121 16,3 0-29-16,1-1-14 0,3-1-11 15,4 3-8-15,4-1-4 0,5 2-1 16,-3-3-1-16,1 1 1 0,2-1-1 15,2 3 0-15,-1-2 0 0,-1 2 0 16,-5-2 0-16,1 2-1 0,0 2 0 0,-4 4-1 16,-5-2 0-16,-3 3 0 0,-3 0 0 15,-3 4 0-15,-1 1 1 0,-3-3 0 16,0 1 3-16,1 2 0 0,1-1 1 16,2 3 1-16,2-2 0 0,2-1 1 15,2-1-1-15,4 1-1 0,3 0-1 16,3-1 0-16,0-4-1 0,5 1-1 15,3-3-2-15,3 2-4 0,0-4-9 16,-1-3-13-16,1-1-16 0,2-1-14 0,-4-2-20 16,-1-1-113-16,-6-2-128 0,-1 2-288 15</inkml:trace>
  <inkml:trace contextRef="#ctx0" brushRef="#br0" timeOffset="99755.8557">6406 8366 741 0,'6'-12'166'0,"1"3"0"16,4 4-125-16,0 3-17 0,2 0-9 0,2 5-7 15,2 2-4-15,0 4-1 0,4 3-1 16,2 4 2-16,3 6-1 0,5 5 1 16,0-3 0-16,1 8 0 0,1 3 0 15,0 1-1-15,-8 0-1 0,-4 2-2 16,-8 3-4-16,-7 6-6 0,-6-2-9 15,-6 1-12-15,-5-2-9 0,-2-1-19 16,-4-3-111-16,-4-4-121 0,2-7-282 0</inkml:trace>
  <inkml:trace contextRef="#ctx0" brushRef="#br0" timeOffset="100131.8608">7122 8397 592 0,'-5'-32'145'0,"-1"3"9"16,1 5-84-16,2 8-15 0,2 9-5 16,1 10-5-16,-1 6-6 0,0 12-8 15,2 6-9-15,-1 10-8 0,1 7-4 16,-1 9 0-16,-2 5 2 0,0 4 1 16,1 3 1-16,-1 3 1 0,1 0-1 15,2-5 0-15,0-2-4 0,1-5-5 16,1-6-5-16,-1-6-9 0,1-9-12 15,0-8-23-15,1-3-16 0,3-10-37 16,-2-6-95-16,5-3-126 0,0-5-274 0</inkml:trace>
  <inkml:trace contextRef="#ctx0" brushRef="#br0" timeOffset="100804.1919">7704 8995 725 0,'-7'-2'198'0,"4"4"2"0,0-1-65 16,2 0-67-16,2-1-24 0,3 0-19 0,2 0-14 15,0-1-6-15,2-3-3 0,0 2 0 16,3-4-3-16,0 4-3 0,0-1-8 16,1-1-11-16,2 3-14 0,1 0-21 15,1 1-13-15,-2 3-14 0,0-2-113 16,-3 2-124-16,-5 1-281 0</inkml:trace>
  <inkml:trace contextRef="#ctx0" brushRef="#br0" timeOffset="100974.2703">7756 9131 659 0,'1'0'163'0,"-1"1"2"0,3-2-88 16,1 1-38-16,3-2-10 0,3 1-10 16,1-3-11-16,3 0-13 0,5 0-18 15,2 0-13-15,1-1-82 0,-1 0-48 16,1 4-117-16,1 5-244 0</inkml:trace>
  <inkml:trace contextRef="#ctx0" brushRef="#br0" timeOffset="104785.4506">8955 8854 614 0,'-9'-3'160'0,"-1"1"11"0,-1-1-86 16,3 2-14-16,4 2-9 0,-3-1-7 15,5-1-14-15,2 0-11 0,4-2-11 0,5 3-6 16,0-4-7-16,3-1-4 0,2 0 0 15,0 0-5-15,4 1-7 0,0 1-12 16,-5-2-15-16,2 3-16 0,-1 2-19 16,-3 2-118-16,-2 0-132 0,-1 3-299 15</inkml:trace>
  <inkml:trace contextRef="#ctx0" brushRef="#br0" timeOffset="104967.9623">8964 9023 659 0,'-4'2'154'0,"2"-1"3"0,3 2-106 0,-2-6-19 15,6 3-9-15,0 2-8 0,2 0-7 16,4-3-7-16,0 1-8 0,0 0-10 16,1-1-7-16,3 1-13 0,3-3 30 15,0-2-151-15,-1 3-119 0,6 2-295 0</inkml:trace>
  <inkml:trace contextRef="#ctx0" brushRef="#br0" timeOffset="105669.8995">9635 8860 524 0,'-7'-1'129'0,"0"-1"5"15,-2 1-76-15,2 2-9 0,-2-1-4 16,3 3-3-16,0-2-3 0,1-1-1 16,0 1 0-16,1 1-2 0,2-2-3 15,-1 0-3-15,1 0-2 0,1 0-5 16,-2 1-3-16,3-2-4 0,-2 1-3 16,1 1-2-16,1 0-2 0,1-2-2 15,0 1-1-15,2-1-1 0,-1 1 0 0,2 0-1 16,-1-2 0-16,6 0-1 0,-1 2 1 15,6-3-1-15,2 3 1 0,1-2-1 16,5 1 0-16,3-2 0 0,-1 3 0 16,2-2-1-16,2 1 0 0,1-2-1 15,3 1 0-15,0-2 0 0,2-1-1 16,1 1 1-16,0 1-1 0,-1 0 0 16,2 2 1-16,1 0-1 0,3 1 0 15,2 1 0-15,2 0 0 0,5-3 1 0,4 2-1 16,-1-1 0-16,3-1 0 0,-3 0 0 15,3 0 0-15,4 2 0 0,-2 0 0 16,5 0 1-16,0 0-1 0,2-2 0 16,2 4 0-16,-2-1 0 0,-3 0 0 15,4 1 0-15,-4 1 0 0,0-1 0 16,0 2 0-16,1-3 0 0,-2 3 0 0,-3-3 0 16,-5 0 0-16,0-1 0 15,-3 0 0-15,-1 2 0 0,-5 1 0 0,-1-3 0 16,-2 0 1-16,-2 1-2 0,-5 2 0 15,-6-2-2-15,-2-1-2 16,-7 0-6-16,-6 0-4 0,-4 0-8 16,-7 3-9-16,-4-2-11 0,-2 1-13 0,-4 0-18 15,-2 0-110-15,-4 0 2 0,-2-2-101 16,-4-1-187-16</inkml:trace>
  <inkml:trace contextRef="#ctx0" brushRef="#br0" timeOffset="117280.558">7136 7091 618 0,'-7'-6'155'0,"0"-1"9"0,-2 3-86 15,1-1-21-15,0 1-3 0,5 2-2 16,0 2-6-16,2-4-8 0,0 1-5 16,2-4-5-16,-1 5-4 0,1 1-3 15,2-3-5-15,0 0-2 0,2 3-2 16,2 1-2-16,2 4-2 0,1-5-2 15,1 1-2-15,2 0-1 0,1 1-2 16,-2 0 0-16,-2-2 0 0,1 2-1 0,-1 2 1 16,-3-2-1-16,-1 4 0 0,-1-3 1 15,0 3-1-15,0-1 0 0,-5 2 1 16,1 0-1-16,-2 3-1 0,-2-1 1 16,1 1 0-16,-3 3-1 0,-2 1 1 15,-1 0-1-15,0 0 0 0,-3-4 0 16,-2 7 0-16,-2 0 0 0,-3-1 0 15,0 3 0-15,-2-1 0 0,1 2 0 16,4 3 0-16,-1-4 1 0,4-3-1 0,3-1 1 16,5-1 0-16,0-3 0 15,1-4-1-15,3 0 1 0,2-2-1 0,1 1 0 16,0 0 0-16,3-3 1 0,1 2-1 16,2 0 1-16,-1-1 0 0,2 0 0 15,1-2 0-15,3 0 0 0,-2 2 0 16,0-1-1-16,-1-1-2 0,0-1-4 15,1 2-6-15,-2-1-7 0,0-1-9 16,-1 0-11-16,-2 0-11 0,0-1-10 16,-1 2-7-16,-2-1-11 0,1-3-105 15,-3 2-117-15,0 0-270 0</inkml:trace>
  <inkml:trace contextRef="#ctx0" brushRef="#br0" timeOffset="117577.8388">7264 6943 698 0,'-5'-5'177'0,"2"1"3"0,2 3-88 16,1 0-41-16,3 1-16 0,2-1-13 0,3 2-11 15,3 1-6-15,3 0-8 16,3-1-13-16,0 0-19 0,4-1-14 16,1 1 10-16,-4-3-143 0,3-3-135 0,1-4-312 15</inkml:trace>
  <inkml:trace contextRef="#ctx0" brushRef="#br0" timeOffset="117760.4943">7572 6631 720 0,'-6'9'172'0,"-2"4"3"15,2 4-112-15,4 2-21 0,0 3-12 16,3 4-11-16,0 0-10 0,-1 1-13 15,3 2-23-15,1-1-16 0,-1 3-134 16,1-2-140-16,3 4-344 0</inkml:trace>
  <inkml:trace contextRef="#ctx0" brushRef="#br0" timeOffset="119020.4725">7309 8867 545 0,'-8'-2'140'16,"-2"1"10"-16,0-1-76 0,0 0-4 15,2 1-4-15,1 1-5 0,1 0-3 0,1 0-6 16,2-2-6-16,0 2-7 0,2 0-9 16,1 0-8-16,0 0-4 0,1-1-3 15,4 0-5-15,3 1-2 0,1-1-2 16,5-2-1-16,1 2-1 0,0 0 0 15,4 1-2-15,-2 0-1 0,0 0 0 16,0 1-1-16,-1-1 1 0,-1 4-1 16,-2-3 0-16,1 0 1 0,-4-1-2 15,-1 4 1-15,-4 0-1 0,0 2-1 16,-2 0 0-16,-3 2-1 0,-2 2 0 0,0 1 1 16,-3 1-1-16,0 6 1 15,-2-5 0-15,-3 2 1 0,-1-1 0 0,0 1 1 16,-2 1 0-16,-2 0-1 0,-2-4 1 15,1 4 0-15,1-1 0 0,2 1 0 16,-1-1 1-16,1-3-1 0,0 0-1 16,6-1 1-16,0-1 0 0,2 0 0 0,0-4 0 15,4-1 0-15,1 0-1 0,3-1 1 16,1-1 0-16,1-2-1 0,1 0 1 16,1-1 0-16,3 0 0 0,1-1 0 15,-1-1 0-15,2 0 0 0,3 2-1 16,0 0-1-16,-3-1-3 0,1 1-7 15,0 3-7-15,0-3-11 0,-3 0-15 16,-2 0-15-16,-1 1-9 0,1-1-13 16,-3 0-107-16,-2 1-119 0,3 0-272 0</inkml:trace>
  <inkml:trace contextRef="#ctx0" brushRef="#br0" timeOffset="119333.6022">7487 8735 637 0,'-4'-4'164'0,"0"2"5"15,3-2-74-15,2 2-43 0,1-2-12 16,-1 0-11-16,5 3-12 0,-1-3-6 16,1 1-4-16,1-1-2 0,2-1-7 15,1 0-11-15,1 2-19 0,0 0-12 16,1-1 89-16,-1 2-220 0,-1 1-145 0,0 1-364 16</inkml:trace>
  <inkml:trace contextRef="#ctx0" brushRef="#br0" timeOffset="119535.0679">7825 8446 708 0,'-6'-3'177'0,"0"2"4"16,-2 1-84-16,6 8-41 0,-1 3-18 15,3 4-11-15,2 5-11 0,0 1-3 16,2 6-5-16,-1 2-13 0,5 3-21 16,-2 1-26-16,-1 3-112 0,0-2-26 15,1 5-126-15,-3-1-251 0</inkml:trace>
  <inkml:trace contextRef="#ctx0" brushRef="#br0" timeOffset="126126.5266">8109 8955 597 0,'-4'-6'149'15,"-3"5"7"-15,1-3-88 0,-2 2-12 16,2 3-5-16,3-1-4 0,-1 3-7 16,2-2-6-16,0 0-5 0,1 2-6 0,1-1-6 15,1-1-4-15,2 0-4 0,0-1-2 16,2 3-3-16,0-1-1 0,3 0-1 16,1-1-1-16,0 1 0 0,0 3 0 15,-1 1-1-15,1 0-2 0,1-1-6 16,-2 0-6-16,2 0-13 0,0-2-15 15,-2-6-10-15,2 1-14 0,0-2-119 16,-4-2-125-16,1 0-291 0</inkml:trace>
  <inkml:trace contextRef="#ctx0" brushRef="#br0" timeOffset="126681.0433">8331 8677 564 0,'1'-7'140'16,"-4"1"6"-16,2 1-70 0,1 3-32 16,-1 0-11-16,0 1-6 0,-2 4-7 15,0-2-6-15,1 2-6 0,0 1-3 16,0 0-3-16,0 2-1 0,4-2-4 0,-2 0-7 16,1 1-7-16,0 0-5 0,-1-1-7 15,2-2-7-15,0 2-7 0,0 0-3 16,1-4 1-16,-2 1-7 0,0-3-2 15,1 2 6-15,0-3 9 0,-2 1 17 16,-2-2 13-16,2 0 14 0,0 1 22 16,0 0 13-16,-1 1 7 0,1-3 3 0,0 2-3 15,-2 1-3-15,1-2-1 0,-2 1-2 16,1 0-2-16,-1-1-1 0,2 3-1 16,-1-1-1-16,0-1-1 0,2 2-4 15,-1 0-3-15,0 3-3 0,0 1-5 16,-1 2-3-16,1 2-3 0,1 6-3 15,0 5-3-15,1 0-1 0,-1 3-2 16,2 2-1-16,-1-1-2 0,-1 1 0 16,1-2-2-16,0-1-1 0,1-3-6 0,1-1-9 15,-2-3-15-15,2 0-17 0,2-2-19 16,-3-3-120-16,-4-5-134 0,3-2-308 16</inkml:trace>
  <inkml:trace contextRef="#ctx0" brushRef="#br0" timeOffset="127020.9749">8456 8750 643 0,'1'0'152'0,"-4"0"4"15,2 3-102-15,0 3-13 0,-1 2-8 16,-1 2-6-16,-2 4-6 0,0 3-3 0,0 4-1 16,-2 1 0-16,0 4 0 0,-1 3-2 15,-1 1-1-15,0 0-1 0,-2 4-2 16,-3-1-4-16,0 0-3 0,-3-3-2 15,-1-3-7-15,3 1-10 0,-3-3-15 16,6-1-15-16,2-4-21 0,3-4-114 16,3-3-132-16,4-2-296 0</inkml:trace>
  <inkml:trace contextRef="#ctx0" brushRef="#br0" timeOffset="127602.5555">8431 9153 611 0,'3'-4'152'0,"-1"-2"5"0,2 2-71 16,2 0-45-16,-1 1-8 16,-2 0-5-16,4 2-7 0,-1 0-5 0,2 2-3 15,-2 0-2-15,2 1-1 0,-1 0-2 16,0 3 1-16,0 1-1 0,-5 0 0 15,-1 3-1-15,-2-2 0 0,-4 4-1 16,-1 3 1-16,-3 0-1 0,0 2-1 16,0-1 0-16,-3 2 1 0,3 0-1 15,3-2-1-15,1 0 0 0,3-3-2 16,0 1 1-16,4-2-2 0,0-2 0 0,4 0 0 16,0-3-1-16,2 1 0 15,0-3 0-15,1-2 0 0,-3 1 0 0,4-2-1 16,-4 1 1-16,1-2-1 0,-1-2 1 15,1 3-1-15,-1-2 0 0,-3 2 0 16,1 0 0-16,0-1 0 0,-3 3 0 16,-1-1 1-16,0 3-1 0,-3 1 1 15,-1 2 0-15,-1 1 0 0,-4 2 0 16,-1 2 1-16,-1 0-1 0,1-2 0 0,-1 3 1 16,2-1-2-16,-2-2-5 0,1-1-11 15,1-2-13-15,3 3-17 0,0-2 116 16,2-3-251-16,-2 0-151 0,3-1-394 15</inkml:trace>
  <inkml:trace contextRef="#ctx0" brushRef="#br0" timeOffset="138308.231">9982 8480 236 0,'-4'-11'79'0,"1"-1"6"15,-1 3-8-15,-1 1-23 0,1-1-5 16,1 2-3-16,0-1-8 0,1 0-4 16,-1 3-4-16,2-2 0 0,0-1 0 15,2 0 0-15,-1-2 1 0,0-4 0 16,1 2 2-16,0-3 2 0,1 1 1 16,0-1 3-16,-2 0 1 0,0 3 2 0,1 1 1 15,-3 0-2-15,3 1-1 0,-2 4-4 16,1 1-6-16,0 2-7 0,0 1-6 15,-1 4-4-15,1 4-6 0,-2 2-2 16,5 6-4-16,-2 2 0 0,-1 3-1 16,3 1-1-16,-1 1-6 0,2 0-7 15,-2 2-10-15,1-2-18 0,0-1-16 16,2-2-20-16,1 5-115 0,-1-7-129 16,3 2-300-16</inkml:trace>
  <inkml:trace contextRef="#ctx0" brushRef="#br0" timeOffset="139239.8117">10344 8219 568 0,'2'-11'144'0,"-5"1"9"0,3 2-76 16,-1 3-10-16,1 1-3 0,-1 3-4 16,1 1-9-16,-3 0-9 0,3 4-9 15,-2-2-9-15,2 7-10 0,-1 2-6 16,1 1-5-16,0 4-1 0,0 0 0 16,1 5-2-16,0 1-2 0,2-3-5 0,-1 2-7 15,0-1-9-15,0-2-12 0,0 0-13 16,2-3-9-16,-3 0-15 0,0-3-108 15,-2-2-119-15,0 0-275 0</inkml:trace>
  <inkml:trace contextRef="#ctx0" brushRef="#br0" timeOffset="139485.7542">10270 8355 542 0,'-4'-6'166'16,"2"1"9"-16,0 0-4 0,0 0-99 16,2 3-13-16,-1-1-11 0,0 3-13 0,2-1-12 15,1 2-10-15,1 1-5 0,4 0-4 16,3-1-1-16,2 2-1 0,4-1-3 16,-1-1-7-16,4 2-11 0,3-4-14 15,-2-1-17-15,-1 1-18 0,1 0-121 16,0-1-133-16,-1 2-308 0</inkml:trace>
  <inkml:trace contextRef="#ctx0" brushRef="#br0" timeOffset="143666.3376">10803 8056 478 0,'-5'-3'124'0,"1"-1"6"0,-2-2-60 16,1 0-17-16,3 0-4 0,-3-4-3 15,2 1-5-15,3 1-1 0,-1-6-2 16,3 2-3-16,1 0-2 0,-1-2-4 0,3 1-4 16,0-1-3-16,0 2-4 0,4 3-3 15,-2-2-2-15,4 4-2 0,1 0-3 16,3 2-2-16,0 1-2 0,2 2-1 16,-3 2-1-16,2 0-1 0,-2 1 0 15,-2 4-1-15,-2-2 1 16,0 5-1-16,-4 0 0 0,-1 1 1 0,-2 2-1 15,-1 1-1-15,-4-1 1 0,0 5-1 16,-4-1 0-16,-3 0 0 0,-3 1-1 0,-4-3 0 16,0 3 0-16,-1 0 0 0,-4-5 0 15,2 2 1-15,3 0 0 0,0-2 1 16,2 1 0-16,4-2 0 0,3-1-1 16,3 0 1-16,2-2 0 0,2 1 0 15,1-3-1-15,7-2 1 0,-4 0 0 16,6-2 0-16,3 0 0 0,2-1 0 15,3 0-2-15,-1-2-5 0,0 1-8 16,2 1-8-16,1 0-9 0,-2 0-12 16,-3-2-9-16,1 2-13 0,0 3-77 15,-3-1-25-15,-4-1-95 0,1 2-199 0</inkml:trace>
  <inkml:trace contextRef="#ctx0" brushRef="#br0" timeOffset="144045.7478">10710 8347 478 0,'-12'0'131'0,"1"0"5"0,2 0-26 16,1-2-58-16,2 1-8 0,3-1-6 15,5 2-4-15,0 0-3 0,7 0-4 0,1-2-3 16,2 1-3-16,4 1-2 0,1-1-2 16,0 0-1-16,2 0-2 0,3-2-2 15,2 2-1-15,1-2-2 0,3 2-1 16,-1 0-2-16,1 0-2 0,3 1-1 15,-3-1 0-15,0-2-2 0,-2 1-3 16,-2-2-3-16,2 0-8 0,-4 1-10 0,-2 0-12 16,-3 2-10-16,-5 2-9 15,-4 3 20-15,-4 1-139 0,-8 1-115 0,-3-1-288 16</inkml:trace>
  <inkml:trace contextRef="#ctx0" brushRef="#br0" timeOffset="144563.2118">10865 8510 487 0,'-4'-2'144'0,"1"1"6"15,-1-1 1-15,0-2-97 0,4 0-10 16,2-1-5-16,4 0-5 0,1-2-6 16,5 1-6-16,4 1-3 0,0 0-2 15,3 2-4-15,0 0-3 0,-2 3-4 0,0 0-2 16,-3 0 0-16,-1 3-2 16,0-2 0-16,-2 1-1 0,-4 2 0 0,-2-2 1 15,-1 3 0-15,-4 3 1 0,-3-1 1 16,-3 4 0-16,-3 0-1 0,-2 1 1 15,-1 2-1-15,-1-1-1 0,-1 1-1 16,1-1 0-16,0 1 0 0,7-1-1 16,1-1 0-16,3-1-1 0,1 0 0 15,4-1-2-15,2-1-2 0,3-2-4 16,-2 0-3-16,0 1-4 0,3-2-3 16,-1 0 0-16,2 0 0 0,0 2 1 15,0-2 4-15,-4-1 3 0,2-1 3 0,-2 1 4 16,-1 1 2-16,-4-2 0 0,-1 0 3 15,-1 1 1-15,-2 0 3 0,-5 0 2 16,0 1 3-16,-3 1 1 0,1 2 1 16,-2-2-1-16,-1 1-1 0,-1 0-2 15,-1-1-5-15,-1-3-7 0,0 0-10 0,0-1-15 16,1 1-16-16,3-3-124 16,1 0-131-16,3-1-317 0</inkml:trace>
  <inkml:trace contextRef="#ctx0" brushRef="#br0" timeOffset="147394.6358">10932 8741 165 0,'2'0'47'0,"-5"0"3"0,2-1-12 16,2 1-9-16,-4-1 2 0,0-1 2 15,2 1 4-15,-3 0 4 0,2-2 4 16,1 2 1-16,-4-2 0 0,2 1-3 0,-1 0-4 16,1 1-6-16,0-1-4 0,0 2-6 15,-3-2-4-15,2 3-3 0,1-1-1 16,-1-1-2-16,-1 1 0 0,1 0-1 15,-1-1 0-15,0 1 0 0,4 1 1 16,-4-1 0-16,5 1 0 0,-1 0 1 16,-2 1 0-16,2-2-1 0,1 1-1 15,-2 0 0-15,3 0-2 0,-4-1-1 16,3 0-2-16,2 3-1 0,-2-2-1 16,0 0-1-16,2 2 0 0,-1-1-1 15,1-1 0-15,2 2 0 0,3 0-1 0,0 0 0 16,3 2 0-16,2-3 0 0,-2 0-1 15,6 2-3-15,-5-2-8 0,1-1-8 16,3-1-12-16,-1 0-121 0,-1-1-120 16,5 1-300-16</inkml:trace>
  <inkml:trace contextRef="#ctx0" brushRef="#br0" timeOffset="150781.5213">10062 9485 350 0,'0'1'91'0,"0"2"4"0,0 2-49 0,0-1-10 16,0-1-5-16,1 0-8 0,0-3-5 15,-1 1-3-15,2-1-1 0,-2 2 0 16,0-2 2-16,-1 1 1 0,0-5 2 16,1 4 1-16,0-1 0 0,-1-3 1 15,2-3 1-15,-1 1-1 0,0-3-1 16,1 2 0-16,0-3-1 0,-2-1 1 0,2 0 0 15,-2 1 0-15,0-2 0 16,1-1 0-16,-2 1 0 0,2 0 0 0,0 1-1 16,0 1-1-16,0 2 0 0,1 0 0 15,-1 5-2-15,1-2-2 0,0 4-2 16,-1 4-1-16,0 2-2 0,1 3-1 16,1 1-3-16,-1 5-1 0,0 1-1 15,-1 3-1-15,1 0-1 0,1 1 0 16,-2 0 0-16,1 1 0 0,-1 0-1 15,-1-2 0-15,1 0-3 0,-2-3-5 16,2 0-10-16,-1-4-9 0,0-3-14 16,0 0-12-16,2-2-49 0,-1-1-74 0,0 0-111 15,1-1-246-15</inkml:trace>
  <inkml:trace contextRef="#ctx0" brushRef="#br0" timeOffset="152427.3083">10495 9418 512 0,'1'-12'130'0,"-3"0"5"0,2 0-65 16,0-2-18-16,0 6-3 0,0 0-1 16,0 3-1-16,-3 2-2 0,5 0-5 15,-5 6-3-15,2 0-6 0,-3 1-6 16,3 5-7-16,0-3-6 0,3 6-4 15,-3 0-2-15,2 1-2 0,-2 2-1 16,4-1-2-16,-1 1-1 0,-1 2-4 16,-2-1-7-16,2 0-10 0,0 0-9 15,1-2-14-15,-2-2-9 0,0-1-12 16,0-3-113-16,0-2-117 0,-3-1-276 0</inkml:trace>
  <inkml:trace contextRef="#ctx0" brushRef="#br0" timeOffset="152641.8014">10424 9480 607 0,'-4'-5'154'15,"0"2"11"-15,1 1-82 0,-2-2-20 16,4 2-10-16,0 2-7 0,2-3-8 16,3 2-9-16,2 0-9 0,2 0-8 0,3-2-4 15,-1 1-2-15,4 1-1 0,-1-2-3 16,2 1-7-16,-1-2-14 0,0 0-17 15,2 2-17-15,-1-1-15 0,-2 0-117 16,2 0-132-16,-1 0-290 0</inkml:trace>
  <inkml:trace contextRef="#ctx0" brushRef="#br0" timeOffset="153024.668">10984 9169 612 0,'-5'-2'153'0,"3"2"6"16,-1 3-91-16,-1 2-14 0,3 3-7 15,-1 2-10-15,2 5-11 0,1-1-8 16,-2 2-5-16,1-1-5 0,2 2-5 15,-1-1-4-15,2 0-9 0,-1-1-11 16,0-1-11-16,0 0-13 0,2 1 44 16,-3-3-171-16,0-2-128 0,3-1-315 15</inkml:trace>
  <inkml:trace contextRef="#ctx0" brushRef="#br0" timeOffset="153295.8939">10827 9477 626 0,'-2'-2'158'0,"3"3"8"16,1-2-75-16,3 1-37 0,3-3-10 15,4 2-7-15,1-3-7 0,6 3-6 16,0-4-5-16,2 0-4 0,5 1-4 15,1-1-2-15,0-2-3 0,0 1-2 16,2-1-6-16,-1 2-7 0,2 0-14 16,-3 3-12-16,0 2-14 0,-2-1-15 15,0 3-121-15,-8-1-129 0,-4 2-298 16</inkml:trace>
  <inkml:trace contextRef="#ctx0" brushRef="#br0" timeOffset="153793.5889">11011 9575 514 0,'-5'-2'142'0,"0"-1"7"16,1 1-26-16,2 1-71 0,2-1-10 15,1 0-4-15,3 1-6 0,1 1-7 16,0-1-5-16,2-2-5 0,2 3-1 16,0-2-4-16,1 4-1 0,0-3-4 15,0 0-1-15,0 2 0 0,-1 1-2 16,-1 2 0-16,-2 0-1 0,-1 1 1 16,-3 1 1-16,-1 1 1 0,-2 3 0 0,-3 0 2 15,1 1 2-15,-3 0 0 0,-2 1 1 16,1-1 0-16,-2 0 0 0,1 0 0 15,2 1-2-15,-2-1-2 0,3-1-1 16,3 2-2-16,1 1 0 0,2-2-2 16,3 0 1-16,-2-5-1 0,4 1-1 15,2 2 1-15,-2-6 0 0,1 0-1 16,0-1 0-16,-2 3-1 0,3 0 1 0,-3-3-1 16,1 1 1-16,-1 2 0 15,-2 0 0-15,1 0 0 0,0 1 0 0,-4 1 1 16,-2-1 0-16,-1 3-1 0,-2 1 1 15,-4 2 0-15,-1 1 0 0,-2-2-1 16,1 3-3-16,-2 2-4 0,-2 0-8 16,2-2-10-16,-1 2-16 0,1-3-12 15,0-4-4-15,2-1-121 0,2-1-124 16,-1-6-286-16</inkml:trace>
  <inkml:trace contextRef="#ctx0" brushRef="#br0" timeOffset="154803.1494">12250 8721 623 0,'-7'-8'163'16,"2"-1"11"-16,-3 3-85 0,3 3-19 0,1 1-6 15,2 1-8-15,0 0-12 16,1 1-13-16,1 0-10 0,6 0-7 0,2 0-5 15,5-1-6-15,2 1-1 0,2-2-1 16,4 2-4-16,2 0-9 0,0-1-11 16,-2 1-16-16,-4 1-17 0,3 2-14 15,-5 1-54-15,-7 0-68 0,-2 1-111 16,-2 5-238-16</inkml:trace>
  <inkml:trace contextRef="#ctx0" brushRef="#br0" timeOffset="154975.6856">12297 8883 683 0,'0'-1'161'15,"0"-3"4"-15,2 1-108 0,3-1-18 16,4-1-11-16,2 0-8 0,4 0-9 16,-1 0-10-16,3 3-16 0,2-2-19 0,-1 0-42 15,-1 1-92-15,2 2-124 0,3 1-287 16</inkml:trace>
  <inkml:trace contextRef="#ctx0" brushRef="#br0" timeOffset="158455.6796">13004 8777 366 0,'-5'-4'106'0,"-5"0"8"0,-1 1-41 0,2 0-13 16,-4 3-2-16,1-2-5 0,-3 0-7 15,2 0-5-15,0 0-2 0,2 2-2 16,4-2-2-16,3 2-3 0,4 0-2 16,8 0-4-16,0-1-3 0,7 1-4 15,2-2-3-15,4 0-2 0,6-3 1 16,3-3-1-16,6-2 1 0,9 4-1 15,1-3 0-15,5 1-1 0,9-2-2 0,4 4-2 16,1 2-2-16,-2-1-2 16,-1-2-2-16,1 0-1 0,2 2-1 15,-7-1-1-15,1 0-1 0,-2 1-3 0,-3 1-4 16,-4 1-8-16,-4 1-14 0,-10 0-14 16,-1 0-13-16,-11 1 4 0,-7-1-130 15,-7-3-126-15,-3 4-296 0</inkml:trace>
  <inkml:trace contextRef="#ctx0" brushRef="#br0" timeOffset="159202.6465">13072 7661 601 0,'-5'-8'148'16,"1"3"7"-16,0-2-93 0,3 0-12 16,2-2-4-16,1 2-4 0,2-2-8 15,3 1-7-15,2 0-6 0,4 1-5 16,3 2-3-16,3 1-5 0,-3 2-2 15,2 1-3-15,-2-2-1 0,-1 2-2 0,-2 3-2 16,-2-2-2-16,-1 0-5 0,-1 2-3 16,-7 0-1-16,0-1-2 15,-3-2 0-15,-5-1 1 0,-1 0 2 0,-6 2 4 16,-5 0 2-16,0 0 2 0,-4 2-1 16,-2 5 1-16,-4 2 0 0,0 2 0 15,0-3 0-15,1 2 1 0,1 1 1 16,3 0 2-16,3-1 1 0,3-3 1 15,5 3 1-15,5 1 0 0,7 0 1 16,3 0 0-16,5-1 1 0,1 1-2 0,9 0 1 16,-1-2-1-16,0-5-1 0,1 0 0 15,2 2 0-15,1-1-1 0,-1-2 1 16,0 0-1-16,3 2 0 0,-1 1 1 16,0 2-1-16,-3-1 1 0,2 2 0 15,-4-1 0-15,-1 1-1 0,-5-2 0 16,-4 0 1-16,-8 0-1 0,2 1 0 0,-7-2 0 15,-3 3 0-15,-3-1 0 16,-5 6 0-16,-3-1 0 0,2 6-1 16,-5-7 1-16,-1 3-1 0,1-1 1 15,-3 1-1-15,6-4 0 0,3-2-3 16,3-4-7-16,2-1-10 0,6 0-12 16,2-5-11-16,6-3 20 0,5 1-143 0,-3-5-119 15,10 2-291-15</inkml:trace>
  <inkml:trace contextRef="#ctx0" brushRef="#br0" timeOffset="159422.5227">13415 7859 641 0,'-5'5'151'15,"-4"2"7"-15,1 4-102 0,-5 4-12 16,-3 2-6-16,0 4-7 0,-1 1-5 15,-3 1-5-15,-2-1-6 0,-1 0-4 16,2 2-4-16,-2-1-3 0,-3-3-8 16,2-2-11-16,4-1-14 0,7 0-14 15,3-3 13-15,4-7-142 0,6-2-130 16,8-3-305-16</inkml:trace>
  <inkml:trace contextRef="#ctx0" brushRef="#br0" timeOffset="159950.8216">13297 8138 666 0,'-7'-3'161'0,"5"-3"3"0,1 1-104 16,3 0-14-16,2 0-9 0,3 0-7 15,4 1-8-15,3 1-7 0,2 0-2 16,4 3-3-16,4-1-1 0,-1 1-1 0,-1 0 0 16,-1 1-1-16,-3 2-1 0,-2 2 1 15,-8-2-2-15,-6 3 1 0,-3 2-1 16,-5 0 2-16,-5 1 1 0,-5 1 1 15,-3 1 0-15,-2 2 0 0,-2 1-2 16,0-1 0-16,2 3-2 0,2-1-2 16,4-2-1-16,4 1-1 0,3-3 0 15,7-2-1-15,5 1 0 0,2-1 0 0,3-1-2 16,3 1-1-16,1-3-1 0,1 1-1 16,3 0 0-16,-1-1-1 0,0-1 1 15,1-2 1-15,-5 2 1 0,-1 0 1 16,0 1 2-16,-3 2-1 0,-5-1 2 15,-3 1-1-15,-2 4 0 0,-3-1 0 16,-2 2 1-16,-6 0 0 0,-1 2 0 16,-5-1 1-16,1 0 0 0,-3 0-1 15,0-1 1-15,2 0-1 0,-1-1-1 16,3-2-6-16,0-4-12 0,0-4-19 0,3 2-19 16,3-3-134-16,1 0-145 0,4 1-347 15</inkml:trace>
  <inkml:trace contextRef="#ctx0" brushRef="#br0" timeOffset="161099.2924">13174 9073 527 0,'5'-13'131'0,"0"-2"5"16,0 0-72-16,-3 4-13 0,-1 3-4 15,1 0-3-15,-1 2-1 0,1 2-2 16,-3 2-2-16,2 2-5 0,-1 4-4 0,0-1-4 16,0 3-5-16,-2 3-4 0,-1 2-4 15,-1 4-1-15,-3 2-1 0,-4-1-2 16,2 1-1-16,-1 0-2 0,2 0 1 15,-1-2-2-15,2-4 0 0,4-2-1 16,4-2 0-16,1-2-1 0,5-2 0 16,2-1-1-16,4-1-1 0,0-1 0 15,6-1 0-15,1-3 0 0,1-1 0 16,4 0-2-16,0-3-2 0,4-1-7 0,2 3-7 16,0-1-17-16,1 0-15 0,0 1-12 15,-3 0-15-15,-3 1-113 0,-3 2-124 16,-5-2-281-16</inkml:trace>
  <inkml:trace contextRef="#ctx0" brushRef="#br0" timeOffset="161283.7982">13543 8996 615 0,'-4'0'167'0,"-1"2"7"0,-2 2-63 16,3 3-46-16,-1 4-13 0,4 4-9 15,-1 0-12-15,2 2-10 16,0 1-6-16,1 1-6 0,-2 0-2 0,1-3-3 15,0 4-2-15,2-2-5 0,-4-1-8 16,3 2-15-16,0-3-13 0,0-1-15 16,3 3-15-16,0-6-119 0,-1 0-128 15,5-1-293-15</inkml:trace>
  <inkml:trace contextRef="#ctx0" brushRef="#br0" timeOffset="161623.8939">13734 9148 571 0,'12'-6'140'0,"-2"2"7"0,-3 1-83 16,-3 5-13-16,-3 0-3 0,-2 4-3 16,-3 4-5-16,-4 2-3 0,-3 3-4 15,-5 5-5-15,-1 2-3 0,-2 3-4 16,1 2-3-16,-4-1-5 0,0 3-2 0,0 2-3 16,1-3-3-16,2 0-2 0,0-1-3 15,0-2-6-15,7-3-8 0,4-5-18 16,2-5-15-16,6-2-16 0,2-6-124 15,5-5-136-15,3-1-312 0</inkml:trace>
  <inkml:trace contextRef="#ctx0" brushRef="#br0" timeOffset="162052.3253">13796 9401 684 0,'-7'0'172'0,"1"0"2"15,1-1-98-15,5 1-27 0,1 0-12 16,4 0-9-16,1 1-13 0,3 1-8 0,1 1-3 16,1 1-1-16,1 1-1 0,-1 1-1 15,0 0 0-15,0 1-1 0,-3 3 1 16,-1-1 0-16,-5 1-1 0,-2 1 1 15,-4 1 0-15,-2 1 0 0,-2 1 0 16,-1 0 0-16,-1 1 0 0,1-3-1 16,0-1 1-16,3 2 0 0,2-4-1 15,2 0 1-15,0 0 0 0,4-3-1 16,1 0 0-16,0-1 0 0,0-2 0 16,0 0 0-16,1-1 0 0,2 2 0 0,-4-2 0 15,3 2 0-15,-1 1 0 0,-2 0 0 16,-2 1 1-16,-2 3 0 0,-3-3 0 15,-2 4 1-15,-5-2 0 0,-2 3 0 16,-3 1-1-16,-1-1 1 0,-1-1-1 16,-2-1-1-16,3-1-6 0,2-1-11 15,2-5-14-15,7-2-17 0,3-5-8 0,4-4-127 16,5-2-132-16,7-2-306 16</inkml:trace>
  <inkml:trace contextRef="#ctx0" brushRef="#br0" timeOffset="162351.3262">14290 8632 688 0,'-12'-7'174'0,"-4"-2"7"0,0 2-107 16,5 1-11-16,2-2-7 0,6 3-10 16,4 2-15-16,1-2-11 0,6 2-7 15,6 2-5-15,2-3-3 0,3 2-4 16,-1-2-3-16,2 2-9 0,0 1-8 0,5-1-16 16,-6 1-14-16,4 2-13 0,-4 2-13 15,0-2-48-15,-6 0-61 0,-1 1-106 16,-8-2-219-16</inkml:trace>
  <inkml:trace contextRef="#ctx0" brushRef="#br0" timeOffset="162535.8307">14392 8625 511 0,'-9'11'131'0,"-1"-1"5"16,0-1-47-16,2 2-49 0,2 2-6 0,-2-2-3 15,2 0-5-15,0 0-5 0,0-2-3 16,4 1-4-16,-2-1-4 0,1-3-3 15,3 0-5-15,3 0-5 0,1-3-10 16,-1-1-10-16,3-3-14 0,2 1-117 16,-2-3-120-16,0 1-291 0</inkml:trace>
  <inkml:trace contextRef="#ctx0" brushRef="#br0" timeOffset="162946.8674">14335 8768 613 0,'3'-1'149'16,"2"0"1"-16,0 1-82 0,-1-3-37 15,4 2-10-15,3 0-7 0,-1-2-15 16,3 2-16-16,2-3-12 0,2 1-121 16,1-1-122-16,4 0-304 0</inkml:trace>
  <inkml:trace contextRef="#ctx0" brushRef="#br0" timeOffset="163498.9779">15074 8028 684 0,'-12'-2'168'16,"-2"-2"6"-16,6 0-107 0,-1 3-11 15,5 0-8-15,2 5-7 0,2-2-7 16,4 4-7-16,2 1-5 0,4 3-4 16,3 3-3-16,3-1-1 0,3 0-3 15,2 5-2-15,3-3-1 0,3 3-3 16,-3-1 0-16,-1 0-2 0,-1 0-1 16,-3 1 0-16,-5 1 0 0,-5-2-1 15,-7-1 0-15,-4-2-2 0,-7 1-3 0,-4-3-9 16,-4-3-9-16,-4-2-19 15,1-1-19-15,-2-3-16 0,-1-5-125 0,0-2-140 16,1-1-316-16</inkml:trace>
  <inkml:trace contextRef="#ctx0" brushRef="#br0" timeOffset="163672.2131">15106 7980 715 0,'8'-18'183'0,"0"1"5"15,0 5-107-15,2 2-15 0,2 0-11 16,8 5-14-16,-1 0-15 0,1 3-10 15,3 1-6-15,3 1-5 0,-1 0-10 16,-1 2-11-16,1 4-18 0,-3-2-19 16,-2 4-18-16,0 1-127 0,-5 2-144 15,-5 2-324-15</inkml:trace>
  <inkml:trace contextRef="#ctx0" brushRef="#br0" timeOffset="163954.9436">14840 8614 706 0,'-1'-4'173'15,"1"-2"5"-15,2-3-110 0,4 2-12 16,3-2-6-16,3 1-7 0,6-1-9 0,7-1-4 15,2-1-4-15,7 0-4 0,4 0-4 16,4 2-4-16,3-2-3 0,2 2-3 16,-1 3-3-16,2 1-2 0,-1 4-4 15,-2-1-4-15,-6 1-6 0,-1 4-9 16,-5-2-11-16,-5 5-14 0,-6-2-17 16,-4 3-14-16,-7-1-76 0,-8 3-44 15,-8-1-111-15,-6 5-231 0</inkml:trace>
  <inkml:trace contextRef="#ctx0" brushRef="#br0" timeOffset="164227.7451">15090 8704 622 0,'-1'4'155'0,"-2"1"6"16,-1 0-81-16,2 2-27 0,0 3-7 15,-1-3-3-15,-1 3-8 0,0 1-5 16,-1 0-4-16,0 1-4 0,-4 2-3 0,1-1-1 15,-1 3-2-15,0 0 1 0,1-2-2 16,1-1 0-16,2-1-3 0,2-1-1 16,4-2-2-16,1 0-3 0,3-2-2 15,3 1-1-15,3-1-1 0,1-3-1 16,7-1-1-16,-2 2-2 0,4-3-4 16,2-2-7-16,4-3-11 0,-1 1-14 15,1-1-16-15,-2-2-15 0,1-3-11 16,-3 4-117-16,-3-3-127 0,-5 1-289 15</inkml:trace>
  <inkml:trace contextRef="#ctx0" brushRef="#br0" timeOffset="164387.3425">15318 8794 649 0,'-3'0'168'0,"1"3"7"0,1 5-79 16,-1-1-33-16,1 5-8 0,1 5-7 15,0 4-9-15,3 4-10 0,-1-1-7 16,0 3-6-16,3 4-4 0,0 1-6 0,-2 1-11 15,0 0-21-15,-1 1-32 0,-2 4-139 16,-3 1-157-16,-4 2-383 0</inkml:trace>
  <inkml:trace contextRef="#ctx0" brushRef="#br0" timeOffset="168546.1408">1476 10379 561 0,'-5'-33'139'0,"1"5"9"15,1 1-80-15,2 6-6 0,1 5-1 16,-2 2-1-16,1 6-3 0,1 8-6 16,0 7-5-16,0 7-6 0,1 6-10 15,-1 5-7-15,2 8-6 0,-1 6-3 16,-1 5-4-16,-1 4-2 0,-2 1-3 15,1 4-2-15,-1 4-1 0,0 0-1 16,3-6-1-16,-3-1-3 16,3-6-7-16,3-1-10 0,-2-7-14 0,1-10-16 15,6-6-18-15,-1-6-15 0,3-6-114 0,0-5-129 16,4-10-288-16</inkml:trace>
  <inkml:trace contextRef="#ctx0" brushRef="#br0" timeOffset="168761.5773">1814 10325 708 0,'-5'11'167'0,"0"2"4"0,4 8-116 0,-1 4-14 16,2 5-9-16,2 6-7 0,1 2-7 15,-2 1-8-15,2 4-3 0,2 2-3 16,3 2-3-16,-6-4-4 0,4-1-13 15,3-4-13-15,3-3-15 0,-3-5-16 16,-1-6-118-16,-2-5-128 0,2-5-296 16</inkml:trace>
  <inkml:trace contextRef="#ctx0" brushRef="#br0" timeOffset="168962.6252">1480 10647 623 0,'-11'-9'179'0,"5"5"5"16,-3-1-3-16,8 1-127 0,1 0-18 16,3 3-9-16,6-3-8 0,3 3-9 0,7-1-4 15,1-1-3-15,7 1-1 0,3-1-4 16,2-3-8-16,4 0-10 0,1-4-17 16,1-1-18-16,1 2 99 0,-3-3-233 15,1 1-148-15,-3-1-380 0</inkml:trace>
  <inkml:trace contextRef="#ctx0" brushRef="#br0" timeOffset="169229.91">2077 10371 673 0,'-20'3'164'15,"-1"3"7"-15,1 5-97 0,3 5-22 16,1 2-8-16,3 8-5 0,-1 1-5 16,3 4-8-16,1 0-4 0,3 1-6 15,2 0-4-15,4 4-5 0,1-3-2 16,7-3-2-16,2 0-5 0,3-3-6 16,3-3-8-16,3-2-15 0,4-6-14 0,5-5-15 15,1-5 148-15,2-6-277 0,0-2-149 16,1-8-402-1</inkml:trace>
  <inkml:trace contextRef="#ctx0" brushRef="#br0" timeOffset="169637.8193">2273 10483 806 0,'-8'-3'186'0,"-2"1"1"0,9 2-133 16,2-1-18-16,4 1-10 0,2-1-7 15,4 1-8-15,3 0-3 0,2 1-3 0,0-2 0 16,1 2-2-16,1 0 0 0,2-1-2 16,-2 0 0-16,1 0 0 0,-4 1-1 15,0-1-1-15,-3 3-3 0,-1-2-2 16,-4 3-2-16,-5-1-3 0,-3 6 0 15,1-3 0-15,-4 5 1 0,-3-2 3 16,-3 4 2-16,-1 0 2 0,0 1 3 16,0 2 5-16,-3 1 3 15,2-2 3-15,-1-1 2 0,3 2 3 0,3-1 2 16,2 1-1-16,1-3-1 0,4 2-3 16,1 0-4-16,4-2-1 0,1-3-2 15,3 0-3-15,1-4-2 0,2-2 0 0,3-4-1 16,-1-5-3-16,3 2-5 0,2-4-12 15,-1-2-13-15,1-2-19 0,-4 0-19 16,1 2 140-16,2 1-269 0,-7-2-151 16,-2 3-399-16</inkml:trace>
  <inkml:trace contextRef="#ctx0" brushRef="#br0" timeOffset="169886.152">2483 10340 648 0,'5'-15'155'0,"2"0"3"0,-1 4-78 16,3 3-45-16,2 1-10 0,2 4-4 16,3 3-1-16,3 5-1 0,1 3 1 15,1 4 0-15,5 3 0 0,-1 2-1 16,3 4 0-16,2 4-2 0,0 4-2 16,-5 3-3-16,0 1-3 0,-7 3-1 15,-4 4-4-15,-8 2 0 0,-7 3-2 0,-7-1-3 16,-4 1-6-16,-3-2-7 0,-1 0-13 15,1-3-12-15,0-6-17 0,4-6-13 16,0-6-120-16,3-5-126 0,6-6-297 16</inkml:trace>
  <inkml:trace contextRef="#ctx0" brushRef="#br0" timeOffset="170079.9913">2986 10635 748 0,'0'-3'180'0,"2"3"2"16,0 2-113-16,-2-1-26 0,4 0-16 15,2-1-11-15,1 1-9 0,4 0-11 16,0-2-14-16,0 1-16 0,3 0-16 16,-2 1 44-16,-3 2-176 0,-3 1-139 0,-1 3-335 15</inkml:trace>
  <inkml:trace contextRef="#ctx0" brushRef="#br0" timeOffset="170242.3222">2989 10844 795 0,'1'1'187'0,"-1"2"2"0,4-3-125 16,-2 2-22-16,6-2-15 0,0-3-10 15,4-1-7-15,5-1-8 0,7-5-12 16,1 1-24-16,6-4-22 0,-1 3-136 15,-1 4-148-15,-1 5-360 0</inkml:trace>
  <inkml:trace contextRef="#ctx0" brushRef="#br0" timeOffset="171388.3963">3925 10619 539 0,'-5'-5'156'0,"0"0"8"0,2 1-20 15,0 1-73-15,2 0-10 0,-1 2-6 16,2 0-8-16,2-2-7 0,0 2-7 0,2-1-7 16,3 0-5-16,0 0-3 0,2-2-4 15,1 1-4-15,2 0-3 0,0 0-2 16,3-1-4-16,0-1-6 0,1 3-13 15,1 0-17-15,1 2-23 0,-1 3-21 16,-1 2-123-16,-2 4-144 0,-2 6-322 16</inkml:trace>
  <inkml:trace contextRef="#ctx0" brushRef="#br0" timeOffset="171670.8711">4702 10168 704 0,'-3'-6'179'0,"-2"2"5"0,1 6-98 16,1 0-26-16,-1 5-15 15,1 2-12-15,1 4-13 0,0 5-8 0,0 1-6 16,1 3-7-16,4 5-11 0,-2-1-19 16,1 1-21-16,2 1-18 0,1-2-121 15,0 1-139-15,2-5-311 0</inkml:trace>
  <inkml:trace contextRef="#ctx0" brushRef="#br0" timeOffset="171996.4852">4544 10599 704 0,'-6'-2'179'0,"1"-4"6"16,2 3-97-16,-1 3-26 0,3 0-12 16,3-1-8-16,3 0-11 0,4-2-8 15,-2 5-6-15,5-2-3 0,6 0-4 16,0-4-2-16,5 3-2 0,2-2-3 16,5 2-1-16,2-3-1 0,2-2-1 0,2 0-4 15,-2 2-5-15,-1-2-10 0,-1 1-11 16,-4-1-18-16,-3 4-17 0,-6-1-15 15,-3 5-120 1,-6 0-133-16,-2 3-303 0</inkml:trace>
  <inkml:trace contextRef="#ctx0" brushRef="#br0" timeOffset="172289.4076">4673 10859 654 0,'-5'0'156'0,"-1"4"7"16,0-3-100-16,0 1-14 0,2 4-4 16,-2-2-4-16,0 2-3 0,2 3-5 15,1 1-2-15,-2 3-4 0,1 2-2 16,-2-2-2-16,1 4-3 0,1-1-2 16,-3-2-3-16,4 2-2 0,1-3-3 0,3 1-3 15,3-2-1-15,2-1-3 0,0-2 0 16,8 0-2-16,-1-3 0 0,3-4-1 15,2-2 0-15,1-2-2 0,3 1-5 16,1 1-8-16,0-2-11 0,1-2-14 16,0 2-17-16,-2 2-17 0,-1-6 40 15,-3 3-165-15,-2-2-135 0,-3 1-322 16</inkml:trace>
  <inkml:trace contextRef="#ctx0" brushRef="#br0" timeOffset="172491.865">4887 10875 699 0,'-1'-3'162'16,"-1"3"4"-16,-2 3-114 0,4 1-11 15,0 3-7-15,0 5-6 0,-1 4-5 16,2 4-5-16,-3 4-3 0,4 1-4 16,-1 5-4-16,1 1-3 0,-2 1-2 15,3-2-5-15,-2 2-13 0,4 0-16 0,-2 1-18 16,2-1-71-16,-4-3-60 0,5 2-121 15,0 0-254-15</inkml:trace>
  <inkml:trace contextRef="#ctx0" brushRef="#br0" timeOffset="173350.7218">6327 10202 565 0,'-4'-34'136'0,"-2"0"5"0,2 6-82 16,-2 2-11-16,2 5 0 0,1 1 4 0,-1 7 0 16,3 7-3-16,-3 5-4 0,2 4-5 15,2 8-8-15,-3 3-10 0,3 7-9 16,2 4-5-16,-4 1-6 0,5 8-6 16,0 3-10-16,0 0-15 0,1 2-16 15,0 1-15-15,3-3-81 0,-1 2-46 16,-3-7-114-16,0 1-229 0</inkml:trace>
  <inkml:trace contextRef="#ctx0" brushRef="#br0" timeOffset="173700.3069">5885 10656 471 0,'-25'-3'132'0,"1"1"8"0,0-1-11 16,3 2-74-16,4 0-6 0,6 1-4 16,5-1-2-16,5 1-5 0,5-2-6 15,4 2-6-15,7 0-4 0,2-2-5 16,5 3-2-16,4-1-2 0,4-1 0 16,5 0 0-16,3-2 0 0,2 1 0 15,10-1 0-15,4-2-1 0,7 2-2 16,4-1-1-16,3-1-3 0,0 2-2 15,0-4-1-15,3 4-1 0,0-1-1 16,-1 0-1-16,-2 1 1 0,1 0-1 0,-4 2 0 16,-3 0 0-16,-7-2 0 0,-6 5-5 15,-5 1-6-15,-8 1-7 0,-5 2-16 16,-6 1-14-16,-8 2-13 0,-8 2-12 16,-7-1-114-16,-9-2-123 0,-9 2-282 15</inkml:trace>
  <inkml:trace contextRef="#ctx0" brushRef="#br0" timeOffset="174053.3553">5774 11003 632 0,'2'-7'158'16,"-1"1"8"-16,-1 4-90 0,1 0-11 16,0 5-7-16,-1 3-5 0,1 4-7 15,-1 4-7-15,0 4-8 0,-1 2-8 16,1 6-7-16,-2 1-4 0,-2 0-4 0,0 6-2 15,1 1-2-15,-1-1-1 0,0-1-3 16,1-1-5-16,3-3-9 0,0-3-9 16,2-6-17-16,2-3-18 0,2-6-16 15,0-2-124-15,1-3-137 0,4-5-313 16</inkml:trace>
  <inkml:trace contextRef="#ctx0" brushRef="#br0" timeOffset="174271.2943">6025 11224 705 0,'0'-1'178'0,"0"1"4"0,-2-1-98 16,3 2-25-16,-1-1-12 0,3 1-9 15,-1 0-11-15,3-1-9 0,2 1-5 16,2-1-3-16,-1-1-5 0,3 2-5 15,4 1-10-15,0-1-16 0,1 1-21 16,1 0-20-16,0 1-130 0,-2 0-144 16,0 2-336-16</inkml:trace>
  <inkml:trace contextRef="#ctx0" brushRef="#br0" timeOffset="174799.8791">6426 11136 662 0,'-5'-6'168'0,"-2"-2"8"0,2 5-95 15,2 1-21-15,2-1-10 0,-1 0-9 16,3 2-9-16,4 0-10 0,0 1-5 0,2 0-5 16,2 0-2-16,2 0 0 0,3-1-2 15,2-1-2-15,0 1-1 0,0 0-1 16,2-2-2-16,1 2 0 0,0 2 0 16,2 1-1-16,-2 1-1 0,0 0 1 15,1 2-1-15,-3 1 1 0,-4-1-1 16,-3 0 0-16,-5 0 1 0,-5 1-1 15,-3 1 1-15,-4 2-1 0,-1 0 1 16,-6 1-1-16,0 1 0 0,-4 1 0 16,1 3 0-16,1 4 1 0,-2-2-1 0,-2 1 0 15,5 3 0-15,0-3 0 0,1 2 1 16,5-3-1-16,-2-2 1 0,2-4-1 16,4-3 1-16,3-2 0 0,2-1 0 15,3-3 0-15,1-1 0 0,2-1-1 16,1 0 1-16,3-3-1 0,-1 2 0 15,2-1 1-15,-1 0-1 0,3 0-1 16,2-2-1-16,-1 3-5 0,1 1-6 0,2 1-9 16,3-1-17-16,-2 3-15 0,1-1-14 15,0 1 4-15,-4-2-127 0,1-1-126 16,-3 0-290-16</inkml:trace>
  <inkml:trace contextRef="#ctx0" brushRef="#br0" timeOffset="175003.3357">6864 11050 750 0,'-1'-4'181'0,"1"2"2"16,0 1-110-16,3 2-28 0,2 0-14 15,-1 4-14-15,3-3-7 0,1 2-6 16,2 2-6-16,3-2-10 0,2-2-16 15,0 2-18-15,0-4-14 0,0 1-126 0,0-1-136 16,0-2-315-16</inkml:trace>
  <inkml:trace contextRef="#ctx0" brushRef="#br0" timeOffset="175167.8929">7210 10928 617 0,'-5'3'180'0,"3"3"5"15,-2 5-19-15,1 3-104 0,0 1-16 16,0 0-14-16,1 1-16 0,1 3-11 0,-2 0-13 16,3 2-20-16,0 1-23 15,1 1-131-15,-1 1-6 0,-1 4-122 0,-1 4-231 16</inkml:trace>
  <inkml:trace contextRef="#ctx0" brushRef="#br0" timeOffset="179762.1055">7862 10585 500 0,'6'-15'135'0,"-6"0"9"16,-3-1-45-16,-2 3-32 0,0 4-2 15,1 3-3-15,-4 2-2 0,2 6-3 16,-1 1-8-16,1 7-6 0,3 4-10 16,-1 0-9-16,1 2-8 0,0 4-6 0,2-2-4 15,2 3-3-15,2 0-2 0,-2 1-5 16,0 0-7-16,2-1-8 0,-1-2-14 15,1 2-13-15,0-4-16 0,-2 0-3 16,1-2-127-16,-5-3-128 0,2-2-301 16</inkml:trace>
  <inkml:trace contextRef="#ctx0" brushRef="#br0" timeOffset="179949.603">7642 10676 698 0,'-6'-7'178'0,"0"-1"6"16,2 1-102-16,3 5-19 0,4-2-11 16,1 3-11-16,8 0-15 0,0-2-9 15,6 2-6-15,2 0-4 0,3 0-5 16,3-2-11-16,6 1-14 0,-1-1-24 16,3 2-19-16,-1 0-130 0,1 0-145 0,0 1-337 15</inkml:trace>
  <inkml:trace contextRef="#ctx0" brushRef="#br0" timeOffset="181651.3031">8581 10200 500 0,'-3'-9'139'0,"2"2"11"0,-2-2-38 15,3 0-42-15,2 3-8 0,0-1-4 16,4 1-5-16,2-1-7 0,0 1-7 16,6 1-8-16,0 0-7 0,4 0-6 15,6 1-6-15,-3 1-4 0,2-2-3 16,2 2-3-16,-5-2-4 0,1 3-4 0,-2 0-7 15,-5-1-7-15,2 3-13 0,-1 1-12 16,-5-1-9-16,-3 2-9 0,-2 0 18 16,-5 2-132-16,-6-2-118 0,-3 2-280 15</inkml:trace>
  <inkml:trace contextRef="#ctx0" brushRef="#br0" timeOffset="182142.9963">8566 10129 605 0,'-3'2'145'0,"0"1"4"16,-1 3-94-16,3 1-12 0,-2 1-5 16,1 1-5-16,1 2-5 0,-2-1-4 15,1 1-2-15,-1-1-4 0,2 1-2 16,1 0-3-16,1 0-3 0,-2-1-2 0,-1 1-1 15,3-1-3-15,-2 1 0 0,-1-3-2 16,1 0-1-16,0-2 0 0,2 0 0 16,0-2-1-16,1-2 1 0,0-2-1 15,2 0 1-15,0-2-1 0,2-2 1 16,0 0 0-16,5-1 0 0,-1 0 0 16,4-1 0-16,1 1 0 0,1 1 0 15,5 1 0-15,-2-1 0 0,1 2-1 16,2 2 0-16,-1 0 0 0,-2 0 0 15,1 2 1-15,-2 0-1 0,0 4 0 0,-4-1 1 16,-2 2-1-16,-1 2 0 0,-1 0 1 16,-2 4-1-16,-7-1 0 0,-2 0 1 15,-3 2-1-15,-5-2 0 0,-2 0 0 16,-3 0 0-16,-3 1 0 16,-1-2 0-16,-1 0 0 0,-2 0 0 0,-1-2 0 15,-1 1 0-15,-2-5 0 0,-1 0 0 0,2 1-1 16,3-3-2-16,3-3-6 0,2-3-9 15,4 1-10-15,5 2-12 0,4-1-12 16,2-2 4-16,1 3-126 0,1 4-119 16,4 3-282-16</inkml:trace>
  <inkml:trace contextRef="#ctx0" brushRef="#br0" timeOffset="182443.2414">8370 10696 648 0,'-14'-1'161'16,"1"-2"5"-16,3 1-97 0,8 1-18 16,5-1-7-16,6 2-7 0,3-1-6 15,4 2-8-15,2-1-4 0,6 0-2 16,0-1-1-16,3 0-1 0,3-4 1 15,3 1-3-15,2 0-2 0,7 0-1 16,-3-3-2-16,5 0-2 0,1 2-3 16,3 3-3-16,-5 0-5 0,-2-2-5 0,-8 1-7 15,-2 3-11-15,-5 2-14 0,-7 0-14 16,-7 2-11-16,-4 1 14 0,-5 1-132 16,-4 1-122-16,-3 2-286 0</inkml:trace>
  <inkml:trace contextRef="#ctx0" brushRef="#br0" timeOffset="182741.9476">8671 10859 595 0,'-5'1'148'0,"-1"-1"4"16,1 1-84-16,0 3-19 0,1 2-3 15,-3 2-4-15,1 0-6 0,0 6-5 16,0 6-1-16,-3 2-1 0,0 2-2 0,-1 1-1 15,-1 1-3-15,-1 2 0 16,-2-3-2-16,3-3-2 0,1 0-2 0,0-2-3 16,4-6-3-16,3 1-3 0,0-4-2 15,4-2-2-15,3-5-1 0,3 1-2 16,2-5 0-16,0 0-3 16,3-1-2-16,1-1-5 0,2-2-6 0,2 2-8 15,-1 0-8-15,1 2-15 0,5 0-10 16,-3 2-10-16,0-1-7 0,-2 0 24 15,-1 1-133-15,-3 0-116 0,-2-2-277 16</inkml:trace>
  <inkml:trace contextRef="#ctx0" brushRef="#br0" timeOffset="182940.4157">8763 11108 615 0,'-1'-4'146'0,"-2"1"2"15,2 0-98-15,0 2-13 0,0 2-2 16,1 1-4-16,0 3-3 0,0 2-5 0,1 6-1 15,0 3 0-15,-1 1-4 16,1 5-3-16,-1 2-4 0,2 3-4 0,0 3-2 16,-1-2-2-16,1 0-3 0,1 3-6 15,3-1-12-15,-1 0-14 0,1 0-15 16,-1-5-127-16,-1 1-135 0,1 2-320 16</inkml:trace>
  <inkml:trace contextRef="#ctx0" brushRef="#br0" timeOffset="183695.5913">10151 10714 305 0,'4'-3'89'0,"1"-2"6"0,-1-1-35 0,1-2-6 15,1-1 1-15,-2-2-2 0,1-3-6 16,-1-4-4-16,-1-1-2 0,-3-6-1 16,0-4-4-16,-1-4-3 0,0-3-2 15,0-1-2-15,-1-1-2 0,0 0 1 16,1 5 1-16,-4 2 2 0,2 8 1 15,0 6 2-15,0 3 0 0,-3 8-2 0,3 5-5 16,-1 5-6-16,4 4-5 0,-1 6-6 16,-1 3-4-16,4 5-6 0,1 4-6 15,2 5-8-15,1 1-12 0,0 3-13 16,3-2-15-16,-2 0-12 0,1-3 27 16,-2 0-145-16,-4-7-124 0,1 0-293 15</inkml:trace>
  <inkml:trace contextRef="#ctx0" brushRef="#br0" timeOffset="184005.3542">10019 10638 547 0,'-18'-4'139'0,"-2"1"8"0,-1-2-61 15,2 2-34-15,4 0-2 0,1 2-1 16,3 0-1-16,2 1-5 0,7 0-5 15,6 2-3-15,-1 1-5 0,7 0-5 16,2 0-5-16,6-1-4 0,1 1-1 0,6-2-4 16,-1-4-1-16,8 1-2 0,4-1-1 15,5-3-2-15,6 1 0 0,7-1-1 16,2 0 0-16,4 0-1 0,0-1 0 16,0-3-2-16,-1 1-1 0,2 1-1 15,-3 0-3-15,-3 1-5 0,-1 3-6 16,-4 2-8-16,-2 4-13 0,-7 3-14 15,-10 1-16-15,-7 2 144 0,-5 2-270 16,-13 1-148-16,-4 3-402 0</inkml:trace>
  <inkml:trace contextRef="#ctx0" brushRef="#br0" timeOffset="184449.3143">9855 11019 548 0,'-2'-16'143'0,"-1"3"11"16,-1-2-59-16,1 6-26 0,1 4-6 15,1 5-3-15,0 2-4 0,-1 4-6 16,4 8-9-16,0 4-9 0,-1 4-9 15,2 4-6-15,0 1-5 0,0 3-5 16,-2 2-3-16,0-1-1 0,1-1-3 16,0 1-2-16,-2 0-7 0,2-3-9 15,3 0-15-15,1-5-18 0,2-4-15 0,-2-3 28 16,1-7-156 15,4-1-132-31,2-6-313 0</inkml:trace>
  <inkml:trace contextRef="#ctx0" brushRef="#br0" timeOffset="184893.412">10305 11013 604 0,'-1'-18'150'16,"-1"3"9"-16,2 2-83 0,0 3-13 15,0 0 0-15,-2 4-5 0,2 6-6 16,2 4-7-16,0 5-6 0,-3 3-11 0,1 2-8 16,2 6-7-16,-1 1-5 0,3 3-3 15,-4 1-2-15,1 0-2 0,1 1-1 16,-2 0-4-16,0-2-6 0,0 3-8 15,-4-5-10-15,4-1-15 0,-3-3-16 16,3 0-12-16,0-2-60 0,-3-4-57 16,-2-5-111-16,1 1-236 0</inkml:trace>
  <inkml:trace contextRef="#ctx0" brushRef="#br0" timeOffset="185075.9258">10195 11157 674 0,'-6'-9'174'15,"0"2"9"-15,2 3-98 0,3 2-17 16,1-2-9-16,2 1-10 0,3 3-12 0,5-1-14 16,1-1-8-16,1-3-6 0,4 2-5 15,5 0-7-15,5-1-12 0,1-1-16 16,2 1-20-16,4 1-19 0,1 2-127 16,-2-3-145-16,-1 1-328 0</inkml:trace>
  <inkml:trace contextRef="#ctx0" brushRef="#br0" timeOffset="185623.7385">10581 10973 669 0,'0'-9'162'0,"-3"-1"8"15,3 1-103-15,2 0-13 16,0 1-6-16,2-2-7 0,2 1-7 16,2 3-7-16,5 0-6 0,-1 1-4 0,6 3-5 15,1 0-3-15,3 5-3 0,-3-2-2 16,1 1-2-16,-2 3-1 0,-2 3 0 15,-5-3-1-15,0 3 0 0,-7 1 0 16,-2 1-1-16,0 2 0 0,-5 0 0 0,-2-2 0 16,-2 2 0-16,-2-1 0 0,1 1 1 15,-1 1-1-15,1-2 1 16,0-3-1-16,3 3 0 0,3-1 0 0,2 0-1 16,1-2 1-16,3 1-1 0,1-2 0 15,1 1 0-15,2-1-2 0,1 2-1 16,-2-2 0-16,3 0 0 0,-2 1-1 15,-1-1 1-15,-1-1 1 0,-1-1 1 16,1 0 1-16,0 0 1 0,-2-1 0 16,0-1 1-16,-3 2 0 0,0 1 0 15,-3 0 0-15,-3 2 0 0,-2 0 1 16,0 5-1-16,0 1 0 0,-4 0 0 0,-1 2 0 16,-2 1 0-16,1 0 0 0,-2 0-1 15,1-5-3-15,1 1-5 0,2-2-11 16,1-3-11-16,4-3-15 0,0-4-11 15,3-1-2-15,3-2-122 0,2-4-119 16,4 0-277-16</inkml:trace>
  <inkml:trace contextRef="#ctx0" brushRef="#br0" timeOffset="186132.0306">10930 11023 640 0,'-7'-1'159'0,"-1"0"7"16,1-1-99-16,3 1-14 0,4 2-5 0,0-1-8 15,4 0-9-15,3 2-7 0,3-1-6 16,0 0-2-16,3 0-2 0,1-3-2 15,2 2-2-15,2 0-1 0,1-4-2 16,-1 3 0-16,4 0-3 0,0-2 0 16,-1 5-2-16,1-4 0 0,-1 5-1 15,-2-1 0-15,-3 1-1 0,-1 3 1 0,-8-1-1 16,-1 1 1-16,-6-1 0 0,-6 1-1 16,-2 4 1-16,-3-1 0 0,-8 0-1 15,5 4 1-15,-5 2-1 0,2 4 0 16,0-2 0-16,0-1 0 0,1 3 0 15,2-3 0-15,3 4 0 0,0-4 0 16,3 0 1-16,-1-4 0 0,3-1 0 16,1-4 0-16,4 2 1 0,0-4 0 15,2-4 0-15,1 1-1 0,4 1 1 16,1-1-2-16,0-1 1 0,3 1-1 16,0-5 1-16,2 3-1 0,0-2 0 0,-2-4 0 15,5 2-1-15,-1-1-4 0,1-1-6 16,-2 1-6-16,1 1-15 0,-1 2-10 15,3 1-14-15,-2 1-10 0,-3 1 57 16,-3 1-174-16,1 2-126 0,-3-1-315 16</inkml:trace>
  <inkml:trace contextRef="#ctx0" brushRef="#br0" timeOffset="186392.8425">11340 10888 734 0,'0'-2'183'0,"3"1"4"16,-1-1-101-16,4 4-33 0,2-1-14 0,0-1-12 15,2 2-9-15,2 1-9 0,1-1-4 16,1-1-4-16,2-1-7 0,1 0-11 15,1-1-18-15,-3 0-21 0,0-1 113 16,-1-1-249-16,-5-1-155 0,2 2-398 16</inkml:trace>
  <inkml:trace contextRef="#ctx0" brushRef="#br0" timeOffset="186560.9037">11631 10722 696 0,'2'7'172'16,"-3"0"3"-16,-3 4-103 0,3 3-26 16,1 3-12-16,0 1-9 0,1 2-12 15,0 1-12-15,3 3-18 0,1 2-21 16,-1 4 19-16,-3 0-159 0,-1 6-139 0,2 4-347 16</inkml:trace>
  <inkml:trace contextRef="#ctx0" brushRef="#br0" timeOffset="189902.4427">20524 5818 539 0,'1'-13'134'0,"-1"-1"7"0,-5 1-73 16,2 4-14-16,1 3-4 0,0 1-1 16,-1 3-4-16,-2 3-4 0,3 3-4 15,-1 4-4-15,1 6-4 0,-2 3-5 16,2 4-5-16,-1 5-1 0,1 3-2 16,-1 3-3-16,0-2-2 0,0 3-2 15,0-2-2-15,0-1-2 0,-1-4-2 16,3 0-2-16,-1-3-2 0,1-2-3 15,-3-4-5-15,3 3-7 0,-1-4-9 16,1 0-12-16,1 0-14 0,0-4-11 0,1 0 105 16,4-2-226-16,-1-4-136 0,2-2-362 15</inkml:trace>
  <inkml:trace contextRef="#ctx0" brushRef="#br0" timeOffset="190434.7715">20701 5948 636 0,'-3'-12'155'0,"-1"1"9"16,1 0-99-16,3 1-10 0,3 3-6 0,-1 1-6 16,3 0-7-16,3 2-6 0,0 1-5 15,3 2-6-15,4 0-3 0,0 0-3 16,0 3-4-16,4 1-2 0,-1-1-2 16,1-1-2-16,-2-1-1 0,-1 4-1 15,1 2 0-15,-2-5 0 0,-1 4-1 16,-3 0 1-16,1 2-1 0,-2 2 1 0,-1 1-1 15,-5 0 0-15,-2 2 0 0,-3 0 0 16,-3 0-1-16,-3 2 0 0,-2 1 0 16,-2 0-1-16,-4 0 1 0,0 2 0 15,-1 0 0-15,-3 1 0 0,-2-1 0 16,1 0 1-16,-2-2 0 0,2-1 0 16,4-3 0-16,3 0 0 0,1-1 0 15,6-2 0-15,4-4 0 0,3 0 1 16,2-3 0-16,4 1 1 0,4-4-1 15,1 1 1-15,4-4 1 0,1 0 0 16,5 0-1-16,-1-1 1 0,4-1-1 0,-1-2-1 16,3 2 1-16,3 1-4 0,-1 0-5 15,0 1-9-15,3 2-17 0,-5 2-17 16,-1 0-15-16,-7 2-128 0,-3 3-138 16,-3 0-321-16</inkml:trace>
  <inkml:trace contextRef="#ctx0" brushRef="#br0" timeOffset="190723.998">21364 5696 647 0,'-1'-28'161'0,"-3"8"9"0,2 7-100 16,-2 8-8-16,0 8-7 0,2 5-5 0,-2 9-9 16,3 5-9-16,0 7-9 0,-2 6-5 15,3 3-3-15,1 6-6 0,1 1-2 16,0 3-3-16,-1-2-2 0,2-2-9 16,-1 2-10-16,-1-5-20 0,-1-4-21 15,-2-3-15-15,-4-2-123 0,-2-1-138 0,0-4-309 16</inkml:trace>
  <inkml:trace contextRef="#ctx0" brushRef="#br0" timeOffset="191250.2237">20001 5834 494 0,'7'-3'129'16,"-1"-5"7"-16,0 0-53 0,-5 2-27 0,3-2-6 15,-2 3-5-15,2 3 0 0,-3-2-3 16,-2 3-3-16,-1 1-5 0,0 1-3 16,-2 4-4-16,-3 0-2 0,-4 1-6 15,0 3-4-15,-2-1-3 0,-1 2-2 16,-3 0-1-16,0 3-3 0,0 0-1 15,-1 0-1-15,2 4-1 0,-1-1-1 16,1 4 0-16,3-2 1 0,4-3-1 16,1 1 1-16,6-3-1 0,1-3 1 0,4-1-1 15,5-3-1-15,1-1 0 0,4-2-1 16,1 1 1-16,5-2-1 0,2 1 0 16,4-3 1-16,2 1-1 0,1 0 1 15,3 2-2-15,0-1-2 0,-2 2-6 16,-3 0-7-16,-2 2-16 0,-3 1-16 15,-4-2-14-15,-3 4 81 0,-4-3-208 0,-7 1-137 16,0 4-349-16</inkml:trace>
  <inkml:trace contextRef="#ctx0" brushRef="#br0" timeOffset="191572.8722">19176 5651 566 0,'-6'-24'137'0,"0"7"8"16,0 6-86-16,1 4-10 0,0 7-5 15,0 5-3-15,3 6-5 0,0 11-6 0,0 3-7 16,0 9-5-16,0 6-5 0,4 2-4 16,-2 2-2-16,1 6-4 0,0-4-4 15,-1 3-9-15,2-3-11 0,0-2-15 16,0 4 82-16,2-2-215 0,-2-5-141 16,4-1-368-16</inkml:trace>
  <inkml:trace contextRef="#ctx0" brushRef="#br0" timeOffset="192263.5606">22002 5861 534 0,'18'-12'132'15,"-5"-1"7"-15,-1 0-68 0,0 3-22 16,-6 1-8-16,3 1-4 16,-5 3 0-16,-3 3-1 0,0 4-3 0,-2 3-3 15,-3 3-3-15,-1 3-2 0,-3 0-3 16,-2 3-4-16,-4 0-4 0,0 3-3 15,-3-1-3-15,-3 5-1 0,2-2-2 16,-3 3-1-16,0-1-1 0,1 1-1 16,-1 0-1-16,3-2 0 0,1-3 1 15,1-3 0-15,5-2 0 0,5-4 0 0,3-1-1 16,2-3 1-16,6 0 0 0,1 0-1 16,5-1 0-16,1-1 0 0,2 0 0 15,2-1 0-15,5 1 0 0,0-2-1 16,4-2 1-16,2 1-1 0,3 0-4 15,1 1-6-15,1-1-17 0,3 2-18 16,-4 0-15-16,0 2-127 0,-3-1-139 0,2 3-321 16</inkml:trace>
  <inkml:trace contextRef="#ctx0" brushRef="#br0" timeOffset="192830.8859">22645 5704 556 0,'0'-11'146'0,"1"0"7"16,1 2-44-16,1 0-58 0,2 0-9 15,4 3-5-15,2 3-4 0,0-2-8 0,2 4-4 16,1-1-4-16,2 4-5 0,-2 0-2 16,1 0-3-16,-1 2 0 0,-2 2-2 15,-1 2 0-15,-5 0-1 0,-2 3-1 16,-6 0 0-16,-3 3 0 0,-1-1-1 15,-5 2-1-15,-1-2 1 0,0 2-1 16,0-1 0-16,2 1-1 0,-1-2 1 16,1-1-1-16,5 1 0 0,3 0 0 15,3-4 0-15,1 0 0 0,4 0 0 16,2-1 0-16,2 1 0 0,2-3 0 0,1 1-1 16,2 1 2-16,0-4-2 0,1 3 1 15,-2-4 0-15,2 3 0 0,-2 1 0 16,-4-1 0-16,-2 1 0 0,1 2 1 15,-4-1-1-15,-3 1 0 0,0 1 1 16,-5-2 0-16,-1 4 0 0,-3-3 1 16,-2 2 0-16,-3 1 1 0,-4 3-1 15,-2 0 1-15,-3-1-2 0,-1 1 1 0,1 3-3 16,0-2-4-16,0-2-14 0,3-2-13 16,3-2-18-16,3 1 2 0,1-4-135 15,0-2-131-15,-1-1-308 0</inkml:trace>
  <inkml:trace contextRef="#ctx0" brushRef="#br0" timeOffset="193433.3724">18698 6831 350 0,'-22'4'78'0,"3"0"-2"0,2-1-51 15,2 0-41-15,1-1-18 0,2 0-21 16,1-1-24-16,4 1-48 0,0-2-90 0</inkml:trace>
  <inkml:trace contextRef="#ctx0" brushRef="#br0" timeOffset="193983.4342">18654 5243 517 0,'0'-20'126'0,"-2"7"2"0,-2 10-82 15,2 9-10-15,-2 14-9 0,2 13-4 16,0 18-5-16,-1 18-3 0,-1 13-1 16,-1 14 0-16,0 16-1 0,-5 2-4 15,3 6-2-15,0 2-3 0,3 1-1 16,2-3-1-16,-1-7-1 0,0-8-1 16,5-2-1-16,-3-13-3 0,3-7-3 0,-2-12-5 15,1-9-7-15,4-8-10 0,0-11-82 16,-1-12-31-16,0-9-95 0,2-11-203 15</inkml:trace>
  <inkml:trace contextRef="#ctx0" brushRef="#br0" timeOffset="194597.3051">18453 5570 476 0,'-7'-22'119'0,"5"3"-1"16,4 0-17-16,8-1-92 0,8 7-4 15,3-2-4-15,6-1 1 0,4 3-1 16,4-1 1-16,6 3 1 0,6 2 2 16,4 0 1-16,9 1 1 0,5 1 0 0,4 0 1 15,6-1 0-15,3 2 0 16,7-1-1-16,4 2-2 0,5 2 0 0,2 2-2 15,7 0-1-15,4 2 0 0,4 0-1 16,2 3 0-16,2 0 0 0,5-1 0 16,6 1 0-16,-1 0 1 0,6-2 0 15,4 1 0-15,3-3 1 0,3 0-1 16,0 1 1-16,4 0-1 0,0 0 0 16,0 2 1-16,1 2-1 0,-3 0 1 0,-2 1 1 15,-3-1 0-15,-2 0 1 0,-1 1 0 16,-3-1-1-16,-7 2 0 0,-2-1-1 15,-6 0-1-15,-4 2 0 16,-9-4-2-16,-7 5 1 0,-10-3-1 0,-9-1 1 16,-8 1-1-16,-7 2 0 0,-11-4 0 15,-8 4 1-15,-8-6-1 0,-5 3 0 16,-9 1 0-16,-6-3 0 0,-5 0 0 16,-5 0 0-16,-1-1 1 0,-3 1-1 0,-3-3 0 15,1 1 0-15,0 3 0 0,-3 2 1 16,0 5-1-16,-2 3 0 0,0 7 1 15,1 11 0-15,-1 6 1 0,-2 11 0 16,1 9 1-16,1 9-1 0,2 7 1 16,0 5-1-16,-1 1-1 0,0 2 0 15,4 1 0-15,2-2-1 0,3-1 1 16,-2-4-1-16,2-5 1 0,4 0-1 16,-1-6 1-16,2-7-3 0,0-4-6 0,-2-6-8 15,1-4-10-15,1-5-117 16,-6-6-115-16,-3-6-289 0</inkml:trace>
  <inkml:trace contextRef="#ctx0" brushRef="#br0" timeOffset="195187.7279">18340 7091 575 0,'-95'-5'125'0,"9"4"1"16,9-3-91-16,14 7-25 0,6-2-3 15,9-1-2-15,4-1 0 0,16 4-2 16,10-1-1-16,9-1-1 0,9 1 0 16,10 1 0-16,8-1 0 0,13 1 0 15,8-1 3-15,10-1 2 0,5-2 2 16,11-1 1-16,11 2 3 0,10-3 2 16,8 1 0-16,8-3 0 0,7 1 1 0,13 5-1 15,7-3-1-15,6 0 0 0,3-6-1 16,9 4-2-16,6 1 0 0,10 0-2 15,1-2 0-15,6 1-1 0,7-1 0 16,7 3 1-16,1-1-1 0,3-1 1 16,-2-3 1-16,9 3 0 0,0-3 0 15,-4 1 0-15,1 1 0 0,-3-4-1 16,-2 2 0-16,0 2-1 0,-12-2 0 16,-4 0-1-16,-7 1 0 0,-11 3 0 0,-8 1-1 15,-11 4-1-15,-12 1-2 0,-12 1 0 16,-8 2 0-16,-14 3-1 0,-9-3-1 15,-11 0 0-15,-8 2 1 0,-10 0-1 16,-9-1 0-16,-9-1 0 0,-8 0-1 16,-9-1 0-16,-8 0-1 0,-11-1-3 15,-7 0-6-15,-6-4-8 0,-6 3-9 16,-5-2-14-16,-4 2 94 0,-8-2-225 16,-8 0-140-16,-1 2-372 0</inkml:trace>
  <inkml:trace contextRef="#ctx0" brushRef="#br0" timeOffset="202643.8989">5011 12056 416 0,'1'-2'103'0,"-1"2"4"15,0 0-55-15,0 0-13 0,-1 0-2 16,0 0-1-16,1 2-1 0,0-2-1 15,0 1-1-15,0 0 0 0,-1 2 0 16,-2-3 0-16,2 3 0 0,-1 0 0 0,-1 3-2 16,1-2-2-16,-1 0-4 15,2 3-4-15,-1 0-5 0,-1 0-3 16,2 1-3-16,1-2-2 0,0 1-3 16,0 0-1-16,0 0 0 0,0 0-2 0,1-2-1 15,0 0 0-15,1-2 0 0,-1 0-1 16,1-1 1-16,1 2-1 0,-2-2 1 15,1 1-1-15,-2-1 0 0,4 1 0 16,-3-1 0-16,0 2 0 0,1-2 1 16,-1 3-1-16,1-1 0 0,-5-4 0 15,4 4 1-15,0-2-1 0,2 0 0 16,-1 0 1-16,-1-2 0 0,1-3 0 0,5 3 2 16,-5-5 2-16,0-2 2 0,-4-2 3 15,2-3 0-15,0 1 1 0,-1-1 0 16,-1 1-1-16,-2-1-2 0,-1 1-3 15,3 3-4-15,-2 1-8 0,-1 2-17 16,3 3-22-16,-2 5-25 0,0 3-118 16,2 7-139-16,-2 1-322 0</inkml:trace>
  <inkml:trace contextRef="#ctx0" brushRef="#br0" timeOffset="204424.4783">5524 12197 417 0,'-2'-29'111'0,"0"-1"6"0,-2-2-49 16,0-5-14-16,0 2-4 0,1 0-1 16,-1 3-3-16,3 6-1 0,-2 5 0 15,2 5-3-15,1 10-7 0,0 3-4 16,0 9-3-16,3 7-4 0,-2 6-3 16,4 4-5-16,-3 7-1 0,2 0 0 0,-2 5-2 15,1-2-3-15,-2 0-3 0,2-5-1 16,-3 2-2-16,1-4-1 0,-2-1-1 15,2-2 0-15,0-2-1 0,0-3 0 16,0 1 0-16,1-5-2 0,-1-1-7 16,3-2-13-16,-4-4-15 0,2-2-10 15,0-3-10-15,0 0-17 0,-1-4-108 16,-1-2-116-16,2-4-262 0</inkml:trace>
  <inkml:trace contextRef="#ctx0" brushRef="#br0" timeOffset="204977.1907">5704 12143 587 0,'-7'-6'148'16,"0"-1"7"-16,-1 0-79 0,2 2-18 15,1-3-9-15,2 3-6 0,3 0-5 16,1 0-7-16,4 2-6 0,1 0-6 16,3 0-3-16,0 3-4 0,4-1-3 0,0 1-1 15,3-2-1-15,4 2-2 16,4 1-1-16,2 0-1 0,2-1 0 0,0 1-1 15,0-1-1-15,1 3 0 0,-5-3-1 16,-4 0 1-16,-3-1-1 0,-4 2 0 16,-3-1 1-16,-3 3-1 0,-3 1 0 15,-3 1 1-15,-2 0-1 0,-3 2 1 16,-2 2 0-16,-4 1-1 0,-1 1 1 16,-3 1-1-16,-3 0 0 0,-3 3 1 15,-3-2-1-15,-2 3 0 0,-1 1 0 16,1-2 0-16,-1 0 0 0,4 0 1 0,1-2-1 15,4 0 0-15,6-2-1 0,2-1 1 16,6-1 0-16,3-2 0 0,3-1 0 16,6-1 0-16,1-1 0 0,3 0 0 15,3-3 0-15,3-1 0 0,1 0 0 16,2 0-2-16,3-1-4 0,-1-2-7 16,3-1-10-16,-1 2-10 0,-3-2-14 0,1 2-8 15,0-1-13-15,-3 2 7 0,-3 2-113 16,-3-1-108-16,-3 4-260 0</inkml:trace>
  <inkml:trace contextRef="#ctx0" brushRef="#br0" timeOffset="205279.2632">6204 12367 470 0,'-1'-9'120'0,"1"-4"4"0,-1-1-56 0,0 1-26 16,1-3-6-16,0-4-5 0,1 2-4 15,0-2-3-15,1 0-2 0,0-3 0 16,0 0-2-16,1 0 0 0,1 1 1 16,-1 0 1-16,-1 3 1 0,1 4 1 15,-2 5 2-15,2 1-1 0,-3 7-1 16,-2 5-1-16,1 6-2 0,0 4-3 0,0 3-4 16,-3 4-2-16,1 3-2 0,2 0-2 15,0 2-2-15,0-2-1 16,1 1-2-16,0-4 0 0,3 1-1 15,2-1-1-15,2-1 0 0,1-3-4 0,2-1-10 16,2-3-15-16,2 0-19 0,0-3-15 16,0-3-90-16,-2-2-37 0,-3-4-113 15,-3 0-219-15</inkml:trace>
  <inkml:trace contextRef="#ctx0" brushRef="#br0" timeOffset="205839.7168">6493 12117 621 0,'-9'-6'156'0,"-3"-4"9"16,4 5-92-16,2 0-13 0,1 2-7 16,2 0-9-16,3 2-9 0,3 1-9 15,3 5-9-15,1-2-6 0,3 2-4 16,1-1-3-16,3 2-1 0,-1 1 0 16,2 1-2-16,2-2 1 0,3 1-1 0,-1-1-1 15,4 3 1-15,1-2 0 16,0-2-1-16,-2 0 1 0,-3 1-1 0,-3-1-1 15,-4 0-1-15,-5 0 0 0,-2 0-2 16,-4 0 1-16,-2 2-1 0,-3-2 0 16,-4 1 1-16,-3-1 1 0,-4 4 1 15,-2 0 0-15,-1 0-1 0,-3 0-4 16,0-1-6-16,1 3-8 16,3-1-8-16,4-4-12 0,2 1-8 0,5-2-10 15,3 1 89-15,3 1-199 0,3-4-122 16,4 1-326-16</inkml:trace>
  <inkml:trace contextRef="#ctx0" brushRef="#br0" timeOffset="206090.5457">6976 12252 609 0,'4'-14'149'0,"-3"-3"7"0,1-1-89 16,0-2-17-16,0 2-6 0,-1-4-7 15,3 2-4-15,-2 0-4 0,0 3-2 16,-1 3-2-16,1 3 0 0,-1 3-3 16,1 7 0-16,-2 5-2 0,0 4-4 15,1 6-4-15,0 4-3 0,0 3-4 16,2 1 0-16,-2 1-3 0,1 2-1 16,1-1-7-16,-1 1-16 0,2 2-28 15,0 1-25-15,-2 1-120 0,2 2-146 16,-3 0-334-16</inkml:trace>
  <inkml:trace contextRef="#ctx0" brushRef="#br0" timeOffset="206679.1756">4995 13005 618 0,'-5'-10'157'0,"-1"3"11"0,0-2-88 16,0 3-15-16,0 5-7 0,-2 0-5 16,1 2-7-16,1 6-9 0,-1 3-7 15,-1 2-4-15,1 2-3 0,1 2-6 16,1 0-3-16,1 0-2 0,3-3-2 16,0-3-3-16,3 0-2 0,1-4-2 15,2-3 0-15,2 0-1 0,2-3-1 16,0-3 0-16,1-1 0 0,0-4 0 15,0-3 1-15,-3-1-2 0,-1-3 1 0,-2-2 0 16,-3 1-1-16,0 0-1 0,-3 2-4 16,-1 0-6-16,0 3-10 0,-1 1-16 15,0 4-21-15,1 4-16 0,2 3 23 16,-1 3-150-16,5 2-135 0,-1 3-310 16</inkml:trace>
  <inkml:trace contextRef="#ctx0" brushRef="#br0" timeOffset="207071.1263">5426 13151 544 0,'0'-9'130'0,"-2"-4"4"0,-2-2-85 0,2-3-11 16,1-1-6-16,-1-2-5 0,1-2-2 15,0-4-3-15,0-2 0 0,-1 1 0 16,2-2 0-16,0 2 0 0,0 0 1 16,-1 5 0-16,1 5 0 0,0 6 1 15,1 2-1-15,-1 4-2 0,-1 6-2 16,1 6-2-16,0 5-3 0,-1 4-3 0,-1 5-2 15,0 7-2-15,-1 3-1 16,0 6-1-16,1-1-2 0,-1 1 0 16,2 1-2-16,-1-4 1 0,-1-1-1 0,3-4-2 15,0-3-6-15,1-1-7 0,3-3-15 16,1-2-19-16,2-4-12 0,2-2-11 16,1-2-117-16,0-6-124 0,3-4-281 15</inkml:trace>
  <inkml:trace contextRef="#ctx0" brushRef="#br0" timeOffset="207568.9978">5608 12890 620 0,'-10'-7'151'0,"-2"-1"6"0,3 3-91 16,0 2-14-16,7 0-5 0,-2 2-6 16,2 1-7-16,3 0-6 0,3-1-7 15,-1 2-4-15,4-1-5 0,-1 2-3 16,2 0 0-16,3-1 1 0,0 1 0 16,4-1 0-16,0 1 0 0,2-1 0 15,-1 0 0-15,1-2-1 0,0 1 0 16,-2 0-2-16,1 0-1 0,-2 0-1 15,1-1-1-15,0 1-1 0,-2 0 0 16,0 0-2-16,-2 0 0 0,-3 0 0 0,-2 1 0 16,0 0-1-16,-1 2 0 0,-3-1 1 15,-1 1-1-15,-1 0 0 0,-3 2 1 16,1 0 0-16,-4 1-1 0,0 0 1 16,-3 2-1-16,2-1 1 0,-4 2-1 15,2-2 0-15,-1-1 0 0,2-1 1 16,-1 0-1-16,2-2 0 0,1 1 0 15,2-3 1-15,0-1-1 0,3 2 0 0,0-4 0 16,3 4 0-16,0-5-5 0,1-1-5 16,1 1-8-16,0-1-9 0,0-1-12 15,3 0-13-15,-2-1-9 0,1 3-8 16,1 0-9-16,3 2-63 0,-5 1-29 16,0-1-90-16,-2 2-190 0</inkml:trace>
  <inkml:trace contextRef="#ctx0" brushRef="#br0" timeOffset="208074.2352">5722 12920 431 0,'-10'0'123'15,"-2"2"7"-15,1 0-28 0,-2-2-45 16,3 1-7-16,2-1-3 0,2 0-3 15,1 0-6-15,1-2-3 0,3 1-3 0,5 1-1 16,1-2-5-16,4 4-3 0,1-2-5 16,4 0-1-16,3 1 0 0,1-1-2 15,2-1-2-15,3 2-2 0,-1-1-1 16,1-1-1-16,-2-1-1 0,2 1-1 16,0 1-2-16,-4 1-1 15,-2 1 0-15,-2-1-2 0,-3 1 1 0,-1 3-2 16,-6 0 1-16,-1 1-1 0,-3 2 0 15,-3-1 0-15,-3 2 0 0,-3 0 0 16,-3 4 0-16,-2 1 0 0,-4 1-1 0,-7 0 1 16,0 2-1-16,-4 2 0 0,0-1 0 15,-1-1 0-15,1 0 1 0,1-1 0 16,5 0 0-16,5-3 1 0,2-1 0 16,3 0 0-16,5-5 0 0,2-1 0 15,5-2-1-15,2-2 1 0,4 1-1 16,2-2 0-16,3-1-1 0,1 0 1 15,3-1 0-15,2-1 0 0,3-1-1 0,2-1 1 16,1-1-1-16,1 0 1 0,3 2-1 16,0-2 0-16,-1 0-2 0,-2 1-6 15,-1-2-8-15,-3 2-10 0,0 3-11 16,-4-1-13-16,-1 0-8 0,-3 5-9 16,-2-1-8-16,-2 3-102 0,0-1-109 15,-4-1-257-15</inkml:trace>
  <inkml:trace contextRef="#ctx0" brushRef="#br0" timeOffset="208367.3258">6284 12951 500 0,'5'-34'132'15,"-2"3"9"-15,-1 5-63 0,-2 4-3 0,0 5-1 16,-2 5-2-16,1 3-7 0,-2 3-8 16,-1 6-7-16,1 4-9 0,-1 6-8 15,0 2-9-15,0 5-6 0,0 4-3 16,2 5-2-16,2 2-3 0,1 3-2 16,2-3-3-16,0 2-1 0,2-1-3 15,0-1-2-15,3-3-9 0,-2-1-12 16,0-4-19-16,1 0-22 0,2-4-16 15,1-1-124-15,2-4-139 0,1-1-312 16</inkml:trace>
  <inkml:trace contextRef="#ctx0" brushRef="#br0" timeOffset="208817.0168">6613 12920 433 0,'20'-7'120'0,"1"-1"8"0,-2-1-32 15,1 2-43-15,-3-1-5 0,0 2-1 16,-2 2-2-16,-2 3-3 0,-4-1-2 15,0-1-3-15,-5 3-1 0,4 3-3 16,-7-1-1-16,-1-2-2 0,-4-1-4 16,-2 3-1-16,-1 1-2 0,-2-1-1 0,-3 0-4 15,1 1-4-15,-5 2-2 0,1 1-3 16,-2 2-1-16,-1 0-1 0,0-2-1 16,-1 3-1-16,1 0-1 0,4-2 0 15,2 0 0-15,2-1-1 0,7-1-1 16,-2 1 0-16,3-1 0 0,5-1-1 15,-1 1-1-15,6-1 1 0,0 2-1 16,3-1 0-16,3 1 1 0,2-3-1 16,3 1 0-16,1-2-2 0,1 0-5 0,-2-4-11 15,3 1-12-15,-1 0-15 0,0 2-19 16,-1 0-9-16,-2 1-16 0,2 1-106 16,-2 2-118-16,-1 1-269 0</inkml:trace>
  <inkml:trace contextRef="#ctx0" brushRef="#br0" timeOffset="209123.3699">7051 13036 581 0,'6'-11'138'0,"-1"-3"5"0,3-1-86 16,-2-2-17-16,2-1-2 0,-2-2-2 16,1-1-2-16,-2 1 0 0,-1-1 0 15,-2 0-1-15,2 0 0 0,-3 0-2 16,0 1-2-16,-1 1-3 0,2 3-3 15,-4 2-3-15,1 3-2 0,-1 1-2 0,0 4-3 16,1 4-1-16,-2 2-2 0,0 3 0 16,1 4-2-16,-1 4-1 15,2 3-2-15,0 3 0 0,1 2-1 0,1 1 1 16,3 1 0-16,3 2-1 0,2 0 1 16,0 1-1-16,4-6 0 0,0 4-1 15,1 0-1-15,-1-1-1 0,-2-5-6 16,0-1-13-16,-1-2-24 0,-2 2-29 15,-3-3-8-15,-6 0-132 0,-6 4-148 16,-2-1-326-16</inkml:trace>
  <inkml:trace contextRef="#ctx0" brushRef="#br0" timeOffset="212608.4289">9679 12279 251 0,'4'-8'68'0,"-6"-2"-2"0,-7 3-18 0,-2-1-51 16,-4 1-44-16,-1 1-17 0,-1 1-49 15,-4-1-92-15</inkml:trace>
  <inkml:trace contextRef="#ctx0" brushRef="#br0" timeOffset="212974.5731">9455 12242 490 0,'0'-3'125'0,"-2"0"7"16,-1 0-65-16,1 3-15 0,1 0-5 0,-3 2-2 15,0 1-3-15,-1-2-1 0,2 3-1 16,-1 0 0-16,0-2-3 0,2 2-3 15,1-2-5-15,-2-2-5 0,2 0-4 16,1 2-6-16,1-1-3 0,-1-1-2 16,0-1-3-16,0-1 0 0,1 2-2 15,2-2 1-15,-1-1 1 0,0-1-1 16,0 0 1-16,0 1-1 0,3 0-1 16,-3-1 0-16,-2 2-1 0,0-1-2 15,-2 2-11-15,0 0-21 0,-1 2-26 16,-1 0-137-16,-3 4-152 0,-1 1-369 0</inkml:trace>
  <inkml:trace contextRef="#ctx0" brushRef="#br0" timeOffset="213634.016">9768 12222 342 0,'-3'-14'105'0,"1"-1"7"0,0-1-6 16,0-2-44-16,0-2-12 0,-3-1-3 0,2 2-1 15,1-1-2-15,-2 3-3 0,2 3-1 16,0 3-2-16,-1 5-4 0,-1 4-2 16,-1 7-3-16,1 3-4 0,-2 7-3 15,1 5-4-15,-1 4-2 0,0 3-1 16,1 0-2-16,-3 2-1 0,0-1-2 16,1 1-1-16,-2-1-1 0,3-1-2 15,0-2 0-15,1 1-2 0,4-1-2 0,1-1-3 16,5-1-9-16,2-3-13 0,2-3-17 15,1-3-11-15,3-4-18 0,2-4-106 16,1-4-8-16,-4-6-98 0,0-3-179 16</inkml:trace>
  <inkml:trace contextRef="#ctx0" brushRef="#br0" timeOffset="214200.0193">9862 12197 643 0,'-6'-5'159'15,"-2"-1"8"-15,1-2-97 0,3 3-12 16,1 2-5-16,0-1-6 0,1 0-8 0,3 3-7 16,1 0-6-16,3 1-5 0,1 1-4 15,3 0-3-15,3 3-2 0,2-2-3 16,3 2 0-16,1 0-3 0,3-1-1 16,1 0-1-16,1-2-2 0,2 0 0 15,-1-1-1-15,0 0 0 0,0-1 0 16,-2 0-1-16,2 2 1 0,-5 2-1 0,-2 0 0 15,-1 1 0-15,-5 2 1 0,-3 0-1 16,-4 0 0-16,-7-1 1 0,-2 1-1 16,-5 3 1-16,-5-1-1 0,-2 1 0 15,-2 3 1-15,-3 2-1 0,-2 2 0 16,1 2 0-16,-1-1 0 0,0 0 1 16,1 3-1-16,0-2 0 0,2 1 0 15,4-5 1-15,3 0 0 0,3-3-1 16,6-1 1-16,4-3 0 0,2-1 0 0,6-1 0 15,0-3-1-15,3 1 1 0,2-2-1 16,3 0 1-16,2-1-1 16,4-1 1-16,1-3-1 0,1 0 0 0,3 0-5 15,2-2-6-15,0 1-11 0,3-1-15 16,-2 1-19-16,-2 2-12 0,-1 2-20 16,-4-1-109-16,-4 2-126 0,-4-3-282 15</inkml:trace>
  <inkml:trace contextRef="#ctx0" brushRef="#br0" timeOffset="214462.9557">10416 12176 585 0,'2'-13'146'16,"-1"4"8"-16,-3-1-87 0,2 5-10 15,-1 5-5-15,-1 4-3 0,0 4-6 0,-2 3-7 16,0 3-6-16,4 5-6 0,-2 2-4 16,2-1-5-16,-1 2-4 0,3 1-3 15,1 2-2-15,3 0-3 0,1 2-7 16,1-1-15-16,1 3-22 0,2 1-19 16,-2-2-127-16,1-1-142 0,-7-3-336 15</inkml:trace>
  <inkml:trace contextRef="#ctx0" brushRef="#br0" timeOffset="215447.3672">10787 12187 577 0,'-5'-9'145'0,"2"2"9"15,1-2-81-15,-3 2-12 0,0 0-9 0,5 2-4 16,-2 0-5-16,2 0-7 0,0 1-7 15,3 2-5-15,3 1-5 0,1 1-4 16,0-2-5-16,3 2-2 0,3 3-1 16,4 0-3-16,2 1 0 0,0 0-2 15,3 1 0-15,3 0-1 0,-2 1 0 16,-1-1 0-16,-1-2-1 0,-1 2 1 16,-2 0-1-16,-2-1 0 0,-3-1 0 15,0 2 0-15,-5 0-2 0,-3 0-1 16,-2 1-1-16,-6-1-1 0,-2 4 1 0,-2-1-1 15,-4 0 0-15,-1 3 2 0,-1 0 0 16,-1 1 1-16,-2 1 1 0,-4 2 0 16,2 2-1-16,-4 0-1 0,1-1-5 15,0 4-6-15,4-3-10 0,2-2-13 16,8-3-11-16,2-1-13 0,7-1-77 16,2-5-37-16,6-2-104 0,-2-1-210 15</inkml:trace>
  <inkml:trace contextRef="#ctx0" brushRef="#br0" timeOffset="216093.8417">11383 12079 508 0,'-13'-10'138'0,"2"0"8"0,0 2-39 16,2-3-47-16,1 0-8 0,5 0-6 0,1 0-6 16,4 2-4-16,2-1-7 0,2 1-5 15,4 0-4-15,1 3-5 0,2 0-3 16,6 3-2-16,-1 1-3 0,0 2-2 16,2 1-1-16,-3 1 0 0,-1 3-2 15,-1-1 0-15,-4 1 0 0,-2 2 0 16,-2-1 0-16,-2 3 0 0,-4 1 0 15,-2 1 0-15,-4 1 0 0,-2 0 0 16,-2 1-1-16,-2 1 1 0,-2 0-1 16,-1-3 0-16,-1 0 0 0,3 0-1 0,2-1 0 15,3-1 0-15,3 1 0 0,4-1 0 16,5 1 0-16,2-1 1 0,1 0-1 16,1 0 0-16,2-1 0 0,0-2 0 15,2 0 0-15,-2-1 0 0,1-1 0 16,3 0 0-16,-4-1 1 0,0 0-1 15,0-1 0-15,-2 1 0 0,-1 0 0 16,-2 3 0-16,-2-1 0 0,-3 1 0 0,-1 2 0 16,-3 0 0-16,0 0 0 0,-3 0 0 15,-2 0 1-15,-2 3-1 0,1 1 1 16,-2-1-2-16,0 1-4 0,-2 3-10 16,2-2-12-16,-1 1-18 0,1-2-15 15,1 0 22-15,-2-1-146 0,-3 0-126 16,1-1-297-16</inkml:trace>
  <inkml:trace contextRef="#ctx0" brushRef="#br0" timeOffset="216819.4142">9480 13034 447 0,'0'0'111'0,"0"-3"3"0,-2 3-56 16,2-1-25-16,0-3-10 0,-1 1-7 16,1 2-5-16,-1 0-3 0,0 1-3 15,2-1-2-15,-1-1-2 0,1 6-3 16,0-3-5-16,1 1-7 0,0-2-2 16,-1 1-103-16,2-1-96 0,-2 1-241 15</inkml:trace>
  <inkml:trace contextRef="#ctx0" brushRef="#br0" timeOffset="217045.1084">9492 13052 602 0,'-3'2'151'0,"0"-1"8"15,0 3-84-15,0-2-11 0,-1-2-5 16,-1 4-4-16,3-2-5 0,-3-2-9 15,1 3-6-15,2-3-9 0,0 2-7 16,1 0-5-16,0-4-5 0,0 2-6 16,2 4-13-16,0-3-22 0,4 3-25 0,0 0 9 15,0-1-147-15,3 6-146 0,-1-2-337 16</inkml:trace>
  <inkml:trace contextRef="#ctx0" brushRef="#br0" timeOffset="217582.0032">9829 12901 430 0,'-4'-12'123'0,"0"-2"7"16,1-2-18-16,0 0-56 0,1 4-5 15,-1-1-2-15,2 0-2 0,0 5-3 16,1 0-3-16,0 7-4 0,-1 1-5 15,1 0-4-15,0 5-3 0,1 4-4 16,-1 3-5-16,0 3-4 0,0 3 0 16,0 3-2-16,0 3-2 0,2 0-3 0,2 1-2 15,0 1-1-15,1-1-1 0,-2-5-4 16,3 1-9-16,1 0-14 0,-1-3-17 16,-3-3-10-16,4 1-20 0,-3-3-112 15,3 1-125-15,-3-1-279 0</inkml:trace>
  <inkml:trace contextRef="#ctx0" brushRef="#br0" timeOffset="218178.3853">9978 12925 636 0,'-3'-3'154'0,"-2"-1"5"0,2-1-97 16,4 1-15-16,2 2-8 0,2 1-4 16,1 0-6-16,4-3-6 0,4 1-4 0,4 1-3 15,0 0-2-15,3-1-3 0,3 1-3 16,3 0-2-16,-1 1-1 16,1 1-1-16,0 1-1 0,-3 1 0 0,-3 0 0 15,-4 1-1-15,-1-1-1 0,-5 2 1 16,-3-1-1-16,-6 3 0 0,-2-1 0 15,-1 4-1-15,-4-2 1 0,-2 3 0 16,-7 1 0-16,-2 4-1 0,-3-2 1 16,-7 6-1-16,-2-1 0 0,-3 2 1 15,0-1-1-15,4 2 2 0,2-3 1 0,3 0 3 16,6-5 0-16,5-2 2 0,3-1-1 16,5-4 1-16,0-2-2 0,4-2 0 15,4-1-3-15,3 1 0 0,0-2-1 16,6-3-1-16,2 1 1 0,3-1-1 15,2-2 0-15,5 3 0 0,3-3 0 16,2 1-3-16,0-1-6 0,0 3-8 16,1-3-13-16,0 4-16 0,-3 0-13 0,-3-2-19 15,-3 1-115-15,1 3-126 0,-5 0-292 16</inkml:trace>
  <inkml:trace contextRef="#ctx0" brushRef="#br0" timeOffset="218414.7955">10547 12908 529 0,'-2'-21'151'0,"1"2"7"16,0 2-12-16,0 4-87 0,1 4-7 16,-2 4-5-16,2 1-5 0,-1 8-6 15,0 1-5-15,1 4-5 0,0 4-5 16,0 5-4-16,2-1-3 0,1 6-4 15,2 2-4-15,1 2-1 0,-1 4-5 16,2-3-11-16,-1 1-15 0,-1 0-20 0,1 1-16 16,-1-4-48-16,-1-3-83 0,1 3-127 15,0-3-261-15</inkml:trace>
  <inkml:trace contextRef="#ctx0" brushRef="#br0" timeOffset="219590.1971">11086 12843 466 0,'8'-6'120'0,"-1"0"6"0,1-1-61 15,-2 3-15-15,0-2-3 0,-1 2-1 16,-1 1-1-16,-3 1 0 0,-1 0-2 16,-1 2-2-16,-2 0-4 0,-2 2-3 15,0 1-6-15,-1 0-6 0,0 1-5 0,-1 2-3 16,-3 3-2-16,-2-1-2 0,-2 1-1 16,-2 2-1-16,-2 1 0 0,0 2-1 15,-1-1 0-15,0 2 1 0,3-2-1 16,2 1 1-16,4 1-2 0,3-6 0 15,2-1-1-15,4 0-1 0,2-2-2 16,3 1-1-16,3 0 0 0,-2-3-1 16,5 2 0-16,1 1 1 0,2-1-1 15,3 0 1-15,1-2-1 0,1 1 0 16,1 0-1-16,3 0-5 0,-1-3-8 16,1 1-11-16,-1-1-14 0,1 4-16 0,0-1-17 15,-1 2-120-15,-6-1-132 0,-1 1-304 16</inkml:trace>
  <inkml:trace contextRef="#ctx0" brushRef="#br0" timeOffset="220248.9669">11454 12803 577 0,'-2'-7'144'0,"-4"-2"7"0,1 2-85 16,-4-4-11-16,9 1-7 0,1 0-6 16,3 1-6-16,0 2-7 0,4 1-6 15,1 3-5-15,8 3-4 0,-7 0-3 16,2 0-3-16,3 4-2 0,-2-1-1 15,2-1-2-15,-3 2-1 0,-1 1 0 16,-2 1-1-16,-2 1 0 0,-4-1 1 16,-3 2 0-16,-3-1 1 0,-2 2 1 15,-2-2 0-15,0 1 1 0,-2-1-1 16,0 0 0-16,1 3 0 0,2 0-1 0,1-2-2 16,2-1 0-16,1 1 0 0,2 0-1 15,4-3 0-15,-1 0 0 0,3-1 0 16,2 0 1-16,0 2-1 0,2 0 0 15,1-1 0-15,-1 1 0 0,2-1-1 16,0 0 1-16,1-1-1 0,-1 1 0 16,0-2 1-16,-2 1-1 0,-1 0 1 15,-5 4 0-15,-1-2 0 0,-3 1 0 0,-1 3 1 16,-4 1 2-16,-4 0 3 16,-2-1 1-16,0 2 2 0,-4 2 0 0,2-1-1 15,-3 1 0-15,0-2-2 0,1 2-3 16,0 0-8-16,1-1-14 0,-1 1-23 15,2-1-19-15,-2 1-130 0,3-1-146 16,1 1-344-16</inkml:trace>
  <inkml:trace contextRef="#ctx0" brushRef="#br1" timeOffset="228881.3389">6627 11894 374 0,'-1'-1'80'0,"-2"0"-1"0,-2-2-63 16,2-1-11-16,-2 1-3 0,0-2 0 15,-1-1 0-15,-3 2 2 0,1 0 3 0,0-1 3 16,1 1 3-16,-1-3 2 0,0 1 1 16,-2 1 0-16,2-1-1 0,-1-1-3 15,-2 1-3-15,-1 1-1 0,-2 1-1 16,-2 1-1-16,2-1 1 0,-2-1 0 15,-2 4 0-15,3-2 0 0,-1 1 0 16,-3-3-1-16,1 0 0 0,-3 0 0 16,1-1 0-16,0-3 0 0,-2 1 0 15,0-2 1-15,3 2 0 0,-2 0-1 0,2 2-1 16,-2 0-1-16,0-1-1 16,0 2 0-16,0-1-1 0,-2 1 0 0,2 0 1 15,1 0 1-15,-3 1 1 0,1 2 0 16,0-1 1-16,0 2 0 0,-1-3-1 15,-1 2 0-15,-3-2-1 0,0 2-1 16,-1-2-1-16,-1 0 0 0,1 2-1 16,0 1 0-16,-1 0 0 0,0-1-1 15,1 2 1-15,-1 2-1 0,-1 0 0 0,1 2 0 16,1-1 1-16,0 3-1 16,-2 1 0-16,0-1 0 0,-2 1 0 15,-2 0 0-15,-4 1 0 0,-3-2 1 0,1 2-1 16,-1 4 0-16,1 0 0 0,-2 0 0 15,3 1 0-15,1 2 0 0,3 0 0 16,0 0 0-16,3-2 0 0,-1 1 0 16,5-2 0-16,-1 1 0 0,2 2 0 15,-1 0 0-15,2-2 0 0,0 2 0 16,4 0 0-16,1 2 0 0,4-3 0 16,0 1 0-16,5 1 0 0,0 0 0 0,2-3 0 15,1 2 0-15,1-1-1 0,4 0 1 16,-1-1 0-16,3-1 0 0,2 0-1 15,0 1 1-15,2-1-1 0,3 0 1 16,1-1 0-16,3 1 0 0,-1 0 0 16,3 1 0-16,0-2 1 0,1 1-1 15,2 0 1-15,1 3 0 0,-1-3-1 0,2 0 1 16,4 2-1-16,-2 0 1 16,1 1-1-16,-1-1 0 0,0-1 0 0,3 1 1 15,0-2-1-15,-3 0 0 0,6 0 0 16,-1-2 1-16,-2 1-1 0,2-4 0 15,0 3 0-15,2 1 1 0,1 0-1 16,0 2 0-16,1-2 0 0,3 2 0 16,0 2 0-16,2-1 0 0,-2-4 1 15,3 4-1-15,0-4 0 0,2 1 0 16,1-3 0-16,-1-2 0 0,-2-1 1 0,4 4-1 16,-2-4 0-16,-1 0 0 0,0-5 0 15,3 2 0-15,1 2 0 0,5 1 0 16,1-1 0-16,-1-1 1 0,2-1-1 15,0 3 0-15,1-4 0 0,-2 1 0 16,0-5 1-16,2 2-1 0,2 1 0 16,1-2 0-16,1 0 0 0,1 1 0 15,0 0 1-15,0 0-1 0,-3-2 0 16,-1-2 0-16,1-1 0 0,-2 5 0 0,1-3 0 16,-2 2 0-16,2 1 0 0,0 1 0 15,0-2 0-15,-2 5 0 0,0-8 0 16,-2 1 0-16,-1-3 0 0,0 1 0 15,-1-2 1-15,2 2-1 0,-2-1 0 16,-3 0 1-16,2-1-1 0,-1 1 0 16,-1-2 0-16,-4-2 1 0,-2-1-1 15,-1 1 0-15,-2-1 1 0,-3-2-1 16,-1 2 1-16,-3-3-1 0,-2 1 1 16,-1-1-1-16,-3-1 1 0,-2 0-1 0,-1 0 1 15,-4 0 0-15,0 2-1 0,-3-1 1 16,-3-1 0-16,-1 0 0 0,-4 3 0 15,-2-2-1-15,-1-1 1 0,-4-1 1 16,0 1-1-16,-2 0 0 0,-4-1 1 16,-1-3 0-16,-4 1 1 0,-2-5 0 0,-3-3 0 15,-6-1 0-15,-3-5 1 16,-3-1-2-16,-3 1 0 0,-5-3 0 0,-6 2-1 16,1 3-1-16,-4 3 1 0,-5 0 0 15,-5 1-1-15,-4 3 0 0,-4 1 0 16,-4 5 0-16,-10 2-1 0,-11 1-4 15,-8 8-13-15,-6 8 49 0,-13 3-163 16,-11 6-114-16,-10 6-303 0</inkml:trace>
  <inkml:trace contextRef="#ctx0" brushRef="#br1" timeOffset="230776.9164">10533 12645 333 0,'3'-3'88'0,"-3"1"2"16,0 0-25-16,-5-2-37 0,1 3-6 15,0-1-1-15,-2-1-3 0,-1 0-1 16,1 2 0-16,-3-1 0 0,2-1-1 16,-4-2-1-16,0 2-2 0,-2-2-1 0,0 1-2 15,-4-1-3-15,-2 1-1 0,0 1-2 16,-3 0-2-16,-3 2 0 0,1 1-1 15,-6-1-1-15,2 1 1 0,-4 1-1 16,-2 2 1-16,0-1 0 0,-2 2 0 16,0-1 1-16,-4 2 1 0,0 1 0 15,-3-2 1-15,-1 2 1 0,-1 0-1 16,-2 2 1-16,-2-2-2 0,0 2-1 16,3 3 0-16,1 2-1 0,4-1 0 15,-2-1 0-15,4 2-1 0,0 3 2 16,-1-2 0-16,0-1 1 0,1 1 2 0,0-1 0 15,-1 2 1-15,4 0 1 0,1-2-1 16,2 3-1-16,4 1 0 0,3 3-2 16,5-1-1-16,4 2-1 0,2 1 0 15,6 4 0-15,3-3-1 0,2-1 0 16,1 2 0-16,3-4 1 0,4 1-1 0,1-2 0 16,1-2 1-16,5 0-1 0,1 0 0 15,4 0 0-15,3-1 1 0,5 1-1 16,3 2 1-16,4-1 0 0,1 0-1 15,6-1 1-15,1-1-1 0,5 0 0 16,0-2 1 0,1-2-1-16,2-1 0 0,4-1 0 0,2 0 0 0,3-2 0 15,4 1 1-15,2-1-1 0,2 0 0 16,3-5 0-16,0 0 0 0,3-2 1 16,1 0-1-16,2-1 0 0,0 0 1 15,1-2-1-15,0 1 1 0,3-1 0 0,-1-1 0 16,0 0 1-16,2 0-1 0,2-5 0 15,-3 0 0-15,3-1 0 0,-1-2-1 16,0 3 1-16,-3-4-1 0,-2 3 1 16,0-2-1-16,-1-3 0 0,0 1 0 15,-4-1 1-15,-2 0-1 0,-2 0 0 16,-3-1 0-16,-2 1 1 0,-1 3-1 16,-4 1 0-16,-4-2 1 0,-3-2-1 0,-1-1 0 15,-7 2 1-15,-3-1-1 0,-5 1 0 16,-2 0 1-16,-3-3-1 0,0 0 0 15,-7-1 0-15,-2-1 1 0,-3-1-1 16,-4-2 0-16,-7 1 1 0,-4 2-1 16,-4 0 1-16,-7 0-1 0,-6 1 0 15,0 0 0-15,-10-1 1 0,-2 1-1 16,-4 2 0-16,-3 0 0 0,-6-2-1 16,-3-3 1-16,-9 1 0 0,1 2 0 15,-8-3 0-15,-9 1 0 0,-2 0 0 0,-8 2 0 16,-9 2 1-16,-4 2-1 0,-16-1 0 15,-4 7 1-15,-6 2-2 0,-13 1-2 16,-4 8-4-16,-10 0-11 0,-9 8-11 16,-2 9-104-16,-16-4-105 0,-3 9-261 15</inkml:trace>
  <inkml:trace contextRef="#ctx0" brushRef="#br0" timeOffset="250435.8803">12881 10556 492 0,'-12'-6'141'16,"-3"3"9"-16,3-1-11 0,-3-1-72 16,8 4-9-16,1-3-3 0,0 2-3 15,3-1-6-15,2 1-7 0,0-1-8 16,2 1-7-16,2-1-6 0,3 1-4 15,2 1-5-15,3 0-3 0,4-1-1 0,2 0-1 16,4-1-2-16,1 1-1 0,-1-1-2 16,0 3-4-16,-2 0-8 0,2 2-13 15,-4 0-15-15,-2 2-16 0,-3 1-14 16,0 3-104-16,-3-2-13 0,-2 4-103 16,1 1-193-16</inkml:trace>
  <inkml:trace contextRef="#ctx0" brushRef="#br0" timeOffset="250634.3472">12895 10711 654 0,'1'0'152'0,"0"-4"3"15,4 2-105-15,2-1-20 0,3 2-8 16,4 1-6-16,-1-1-10 0,2 2-18 15,2-1-16-15,1 2-128 0,3-2-127 0,7 5-322 16</inkml:trace>
  <inkml:trace contextRef="#ctx0" brushRef="#br0" timeOffset="252943.7689">13303 10427 227 0,'-5'0'54'16,"1"-3"-1"-16,4 4-33 0,-2-1-12 15,2 0-4-15,1 3-7 0,0-1-9 16,0 1-10-16,-1-1-23 0,0-1-8 0,2 3-32 16,-2-3-60-16</inkml:trace>
  <inkml:trace contextRef="#ctx0" brushRef="#br0" timeOffset="253690.7689">13109 10404 62 0,'-2'-1'15'0,"2"0"0"0,-2 1-1 16,2 0-14-16,-1 0-2 0,0 1 4 16,1-2 6-16,1 1 9 0,-2 0 9 15,1-2 10-15,-2 0 10 0,0 0 10 16,1 1 10-16,-1-2 4 0,-2 0-1 16,0 0-3-16,-1-1-1 0,2 1-2 0,-5-1-4 15,2-1-5-15,1 0-4 16,-2 2 0-16,1-1 1 0,0 1-2 0,1 1-1 15,2 0-5-15,1 0-6 0,1 1-8 16,2 2-7-16,0 2-6 0,4-2-7 16,1 3-5-16,4 1-2 0,2 1 0 15,5 2 0-15,4 1-1 0,1-1 1 0,2 1-1 16,2 2 0-16,3 3 0 0,-2-1-1 16,-3 0 1-16,-1 2-1 0,-1 0 1 15,2 0-1-15,-5-3 0 0,-4-1 0 16,-2-3 0-16,-1 3 0 0,-8-1-1 15,-2 1-2-15,-6 0-2 0,-6 3 0 16,-2-1-2-16,-3 4-1 0,-2 2-2 16,-1-1-2-16,-6 4 0 0,4 0-2 15,-2 0-4-15,-2 2-5 0,3-1-6 16,1-2-8-16,5-1-41 0,4-1-83 0,8-6-111 16,6 0-261-16</inkml:trace>
  <inkml:trace contextRef="#ctx0" brushRef="#br0" timeOffset="254423.9434">13577 10376 267 0,'2'-14'99'0,"0"-4"9"16,0-1 2-16,-1-3-30 0,2-1-11 15,-1-6-12-15,1 5-9 0,-1-1-1 0,1 3-1 16,-2 0 1-16,-1 6 1 0,1 4-1 15,-2 5-5-15,1 2-5 0,0 7-5 16,0 7-5-16,1 6-6 0,0 7-6 16,1 5-4-16,1 8 1 0,1 6 2 15,2 4-2-15,0 3 0 0,1 3-2 16,2-2 1-16,0 1-1 0,-1-3-1 16,1-3-2-16,-1-1-2 0,1-6-2 15,0-4 0-15,-2-4-1 0,0-2-1 16,-1-6 0-16,0-3-1 0,1-7 1 0,-3-6-1 15,3-5 1-15,-1-6-1 0,1-4 1 16,3-8 0-16,1-5 0 0,1-7 0 16,3-3 0-16,1-1-1 0,1-1 1 15,0-1-1-15,-1 3 0 0,0 4 0 16,-3 7 0-16,0 8 0 0,-2 4 0 16,-4 7-1-16,-1 10 1 0,0 2 0 0,-3 4 0 15,0 4 0-15,2 2 0 0,-2 5 0 16,-1-2 0-16,-1 1 0 0,1 3 0 15,3 2-1-15,-2-2-1 0,2-4-4 16,0-3-7-16,4 1-6 0,-1-3-15 16,2-5-16-16,2-1-11 0,-1-2-12 15,1-2-90-15,1-2-22 0,-2-4-102 16,2-2-195-16</inkml:trace>
  <inkml:trace contextRef="#ctx0" brushRef="#br0" timeOffset="254782.4859">14129 10310 621 0,'-1'-7'148'0,"0"2"4"0,0 4-99 0,0 3-14 15,-1 5-8-15,0 3-4 0,1 5-5 16,-1 2-4-16,0 5 1 0,1 4 1 16,0 2-1-16,1 1 0 0,2 1 0 15,-1 2 0-15,2-2-1 0,0 1-2 16,1 0-2-16,1-4-2 0,0 0-2 16,2-2-2-16,4-3-1 0,1-1-2 15,3-4-2-15,2-2 0 0,2-3-1 0,2-3-1 16,-2-3 0-16,-3-4-1 0,1 0-1 15,-2-4-5-15,-2-1-7 0,-2-2-9 16,-2-1-13-16,0-3-12 0,-3-2-8 16,-1-2-8-16,-4-3-6 0,0 0-109 15,-5-4-108-15,-1-1-264 0</inkml:trace>
  <inkml:trace contextRef="#ctx0" brushRef="#br0" timeOffset="254964.0034">14087 10355 513 0,'-2'-8'144'0,"4"-3"4"0,1 1 1 16,7 0-107-16,-1 2-15 0,3 0-6 15,6 2-5-15,4 0-4 0,4 1-4 16,3 2-3-16,5-2-5 0,6 3-11 16,4 1-12-16,-4 2-14 0,1-1-119 0,-4 2-122 15,-3 0-301-15</inkml:trace>
  <inkml:trace contextRef="#ctx0" brushRef="#br0" timeOffset="255376.1981">14530 10522 652 0,'0'-2'148'0,"0"2"4"16,0 3-106-16,2 5-12 0,2 1-6 15,-1 5-4-15,0 1-1 0,2 2-2 16,-2 0-1-16,2-1-3 0,-1 0-2 16,1-2-3-16,1-1-3 0,1-2-2 15,0-1-1-15,0-3-2 0,-1-5-1 0,1 1 0 16,0-6-1-16,1 0 0 0,-1-5 1 15,0-1 2-15,-1-5 1 0,1-1 1 16,2-2 1-16,0 0 1 0,-1 0 1 16,3 0-2-16,-2 1 0 15,-1 5-1-15,-2 2-1 0,-1 3 0 0,-1 6-1 16,-2 1 0-16,-2 4-1 0,3 1-1 16,-3 2 0-16,2 3-2 0,-2 1 0 15,3 0-2-15,0 0-6 0,4 3-4 0,-1-1-7 16,4-2-15-16,3 0-14 0,0-2-10 15,2-3-11-15,0-1-116 0,0-1-125 16,0-2-288-16</inkml:trace>
  <inkml:trace contextRef="#ctx0" brushRef="#br0" timeOffset="255843.6046">14891 10205 661 0,'-11'-9'166'0,"3"4"4"0,2-1-85 15,7 6-36-15,3-2-10 0,3 1-8 0,4-2-5 16,6 4-7-16,5 2-4 0,4-2-2 15,2 3-2-15,1-3-2 0,1 0-3 16,-1 3-1-16,-4-3-2 0,-7 0 0 16,-3 0-1-16,-4 3 0 0,-3 1 0 15,-1 4-1-15,-6 2 1 0,-2 0-1 16,1 2 0-16,-2 2 0 0,0 4 0 16,-1 1 0-16,0 0-1 0,1 2 0 15,2 2 1-15,0 3-1 0,2 1 0 16,1 0 0-16,-1 2 0 0,0-1 0 15,-1 2 0-15,1-3 0 0,-2 0 0 16,0-2-1-16,-2-2 0 0,2-1 0 0,-1-3-1 16,-1-1 1-16,-2-3-1 0,-2-2 0 15,-2-3 0-15,0-2 1 0,-4 0-1 16,-2-5-3-16,-1 0-3 0,2-3-4 16,1-1-11-16,1 3-11 0,2-3-12 15,3-1-12-15,4 2 16 0,3-1-138 16,1 0-123-16,8 0-296 0</inkml:trace>
  <inkml:trace contextRef="#ctx0" brushRef="#br0" timeOffset="256025.9726">15466 10599 732 0,'5'-5'170'0,"-2"0"1"0,4 2-118 0,0 0-20 15,3 1-11-15,0-1-16 0,2 3-19 16,0 0-17-16,1 2-14 0,-1-2-121 16,-1 1-6-16,-2 0-109 0,1 5-203 15</inkml:trace>
  <inkml:trace contextRef="#ctx0" brushRef="#br0" timeOffset="256198.6482">15422 10697 783 0,'2'0'179'0,"1"-2"0"15,5 3-128-15,1-2-22 0,3 1-9 16,6 1-9-16,3-1-13 0,3 0-26 16,1 1-22-16,0-1-129 0,3 1-143 15,0 4-348-15</inkml:trace>
  <inkml:trace contextRef="#ctx0" brushRef="#br0" timeOffset="257134.1472">16130 10556 577 0,'-8'0'154'0,"2"2"10"15,0-5-57-15,3 2-38 0,1 0-9 16,1 1-6-16,1 0-7 0,0-2-8 16,1 1-10-16,2 0-8 0,0 1-5 15,2 0-6-15,3-1-3 0,1 1-3 0,1 0-1 16,3 1-2-16,1-1-6 0,2-2-10 15,-1 0-19-15,0 4-22 0,2 0-17 16,-3 2-122-16,0-2-139 0,-3 3-315 16</inkml:trace>
  <inkml:trace contextRef="#ctx0" brushRef="#br0" timeOffset="257411.816">16632 10166 635 0,'9'-27'151'0,"-5"0"6"16,3 5-101-16,-1 3-6 0,-4 3 0 16,1 5-3-16,-2 5-6 0,-1 9-7 15,0 3-4-15,-3 5-7 0,0 5-7 16,0 3-6-16,0 7-5 0,0 2 0 0,2-1-3 15,1 3 0-15,0-1-2 0,2 2-2 16,3-2-7-16,0-1-12 0,1-1-14 16,2 1-19-16,-1-1-11 0,-3-1-122 15,2-4-133-15,0-2-300 0</inkml:trace>
  <inkml:trace contextRef="#ctx0" brushRef="#br0" timeOffset="257719.998">16563 10630 644 0,'-1'-1'148'0,"0"-1"5"0,2 2-103 15,4 0-8-15,1 0 1 0,0 2-2 0,3-4-2 16,3 2 0-16,3 2-1 16,3-2-3-16,4 0-6 0,3 1-7 15,3-1-5-15,3 2-5 0,3-2-4 0,3-1-3 16,3 1-2-16,0-1-4 0,3-2-5 16,-2 1-10-16,-3 0-16 0,-5-1-17 15,-4-1-15-15,-8 3-14 0,-8 2-116 16,-6-1-128-16,-10 2-283 0</inkml:trace>
  <inkml:trace contextRef="#ctx0" brushRef="#br0" timeOffset="258008.4639">16681 10849 567 0,'0'0'145'0,"-1"-2"6"0,-2 2-56 15,1 1-52-15,-1 1-7 0,0 1-4 16,-2 0-3-16,0 5-5 0,-2 0-2 16,-1 2-2-16,-2 1-1 0,2 3-1 15,-1-1-1-15,2 2-2 0,0 2-3 16,2-1-1-16,1-1-2 0,3-1-2 16,2 0-3-16,4-2-1 0,2-2-2 15,2-3 0-15,2-1 0 0,4-3-1 16,3 0 0-16,2 0-4 0,0-1-6 15,5 0-17-15,1-4-15 16,1 4-13-16,1-2 41 0,-1-4-169 0,0 0-132 0,-2-8-316 16</inkml:trace>
  <inkml:trace contextRef="#ctx0" brushRef="#br0" timeOffset="258209.9867">17006 10812 614 0,'-7'8'144'0,"1"2"5"0,3 1-88 0,-3 2-26 16,2 5-5-16,0 4-1 0,3 1-3 15,3 3-5-15,3 3-3 0,0 0-3 16,1 2-5-16,-1-2-12 0,0-1-20 16,-1 0-19-16,-2-2-125 0,-4-3-132 15,-3 3-324-15</inkml:trace>
  <inkml:trace contextRef="#ctx0" brushRef="#br0" timeOffset="262063.5138">17715 10596 250 0,'-6'0'77'0,"0"2"7"0,-1-1-25 15,3-1-7-15,0 0-9 0,0 3-7 0,3-2-7 16,-1 0-9-16,0-1-7 0,1 0-4 16,-1 1-3-16,-1-1-2 0,0 0-1 15,0-1-1-15,1 2 0 0,-1 1 0 16,-1-2 1-16,2 0 1 0,0 0 1 15,-2-3 1-15,0 3 1 0,2-2-1 16,-2 0 1-16,2 0-2 0,-1 1-2 16,1-2 0-16,1 2-1 0,-1-3-1 15,1 0-1-15,1-3 1 0,-1 4 0 0,1-2 1 16,0-1-1-16,1 1 0 0,0 1-1 16,2 0 0-16,-1 2 1 0,1-4 0 15,-2 2 2-15,1 1 2 0,1-2 3 16,-1 0 3-16,-2 0 3 0,0-1 2 15,0 0 4-15,0-1 1 0,0-1 1 16,0 1 0-16,-1-2 1 0,2 3-1 16,0-3 0-16,-1-1 0 0,0 2-1 15,0 1 1-15,-1-2 1 0,0 2-2 0,-1-3 1 16,0 4 0-16,1 0-1 0,-1 1-1 16,0 0-1-16,2-1-2 0,-1 1-2 15,0 1-1-15,1 0-2 0,0 2-1 16,0-2 0-16,-1 3 0 0,1 0-1 15,0-2 1-15,0 3 0 0,0 0 0 16,-1 0-1-16,1-1-1 0,-2 1-2 16,2 0-2-16,0 1-1 0,0-1-1 15,0 2-2-15,2-2 0 0,-4 1-1 16,4-2 0-16,-4 2 1 0,2-1-1 16,0 0 0-16,0 0 0 0,-1 0 1 0,1 0-1 15,1 0 0-15,1-1 1 16,-2-1-1-16,1 0 0 0,-1 1 1 0,1-3-1 15,0 2 0-15,-1-1 1 0,0-1-1 16,0 3 0-16,0-1 1 0,0-2-1 16,0 3 0-16,0 0 0 0,0-1 1 15,0 2-1-15,0 0-1 0,0 0 1 0,1 3 0 16,-1-3-1-16,0 2 1 16,0 1 0-16,0-1-1 0,0 2 1 0,0-3 0 15,2 2 0-15,-2-1 0 0,0-1 0 16,2 0 0-16,-2 1 0 0,0-1 0 15,1 3 0-15,-1-4 0 16,0 0-1-16,0 1-5 0,2-1-5 0,-1 0-6 16,-1 1-9-16,0-2-9 0,1 3-10 15,0 1-7-15,-1-1-3 0,1 2-1 16,1 0-6-16,0-2 15 0,-1 3-110 0,2-3-103 16,-1 2-260-16</inkml:trace>
  <inkml:trace contextRef="#ctx0" brushRef="#br0" timeOffset="263538.2906">17671 10570 341 0,'3'-5'105'0,"-3"-7"5"0,-1-1-24 0,0-4-21 15,0 0-13-15,2 2-9 0,-1-2-5 16,0-2-3-16,1 2-1 0,0-2-1 15,3 7-1-15,-1-2-1 0,-2 5-1 16,0-1-1-16,1 4-3 0,0 2-2 16,-2 0-3-16,1 3-3 0,-1 4-2 15,-1 3-2-15,1 4-3 0,0 3-2 16,-2 4-1-16,0 8 0 0,0 0-2 16,0 2 0-16,1 2-2 0,1-3-1 0,-1 0 0 15,2-3-2-15,0-4 0 16,3-2 0-16,0-2 0 0,2-4 0 15,2-3 0-15,2-2 0 0,0-3 0 16,2-2 0-16,-1-2 0 0,1-3 0 0,1-2 0 16,-2-1 0-16,-1-4 0 0,2 1 0 15,-1-5 0-15,0-1 0 0,-3-1 1 16,0-1 0-16,-1-1 1 0,-2 3 1 16,-1 2 2-16,-1 4 2 0,-3 3 0 0,2 4-1 15,-2 6 0-15,1 4-1 0,-2 3-1 16,-1 4-2-16,0 4-1 0,1 0-1 15,1 2-1-15,-2-1-4 0,2 1-7 16,3-1-11-16,1-1-12 0,2-1-11 16,4-1-10-16,2 1-9 0,5-4-2 15,3-1-112-15,3-1-109 0,1-4-268 16</inkml:trace>
  <inkml:trace contextRef="#ctx0" brushRef="#br0" timeOffset="264110.6248">18157 10428 531 0,'0'-15'131'0,"1"0"6"0,0-2-73 16,1 0-15-16,0 2-4 0,1 1-3 16,-1 0-1-16,-1 3-1 0,1 0-2 15,-1 5-3-15,-1 2-3 0,1 1-4 16,-1 1-4-16,0 4-3 0,0 1-4 16,0 6-1-16,-1 4-4 0,0 2-1 0,-1 2 0 15,0 5-1-15,1 4-2 0,-1 2 0 16,1 3-2-16,0-2 1 0,0 3 0 15,-2 1 0-15,2-2 1 0,0-2 0 16,0-3 0-16,2-2-1 0,0-2-1 16,3-3-2-16,2-2-1 0,2-2-1 15,1-3-1-15,2-2 0 0,2-4-1 16,1-4-1-16,1-2-5 0,-1-3-5 16,2-4-10-16,-1 0-10 0,-2 0-14 15,0-3-10-15,-4-2-10 0,0-1-4 16,-2 1-2-16,-2-2 0 0,-2-2-103 0,-3-3-100 15,-3 0-257-15</inkml:trace>
  <inkml:trace contextRef="#ctx0" brushRef="#br0" timeOffset="264272.1813">18179 10363 673 0,'-5'-9'167'0,"2"1"5"0,0-1-102 15,4-1-16-15,3 1-10 0,3-1-11 16,4 2-10-16,4 1-8 0,2 1-5 0,6 0-3 15,2 0-6-15,2 2-13 0,2 0-17 16,-2 1-18-16,-1 3-19 0,-3 1-116 16,-9 0-133-16,-4 4-302 0</inkml:trace>
  <inkml:trace contextRef="#ctx0" brushRef="#br0" timeOffset="264688.2928">17910 10564 351 0,'-3'-3'105'0,"1"2"5"0,-1-4-3 15,3 1-53-15,0-2-13 0,-1-1-3 16,2 0-4-16,0-3-2 0,2-2-2 16,-1-1-2-16,2-1 0 0,-2-1-1 15,1-2 0-15,-1 0 0 0,1 0 0 16,-3-1 0-16,0-1-3 0,-1-1-2 15,-2 3-2-15,2 1-2 0,-2 3-1 0,2 0-3 16,0 6-1-16,-1 3-2 16,0 6-2-16,0 2-2 0,-1 7-1 0,0 5-3 15,0 4-3-15,1 5-10 0,1 1-15 16,2 6-17-16,4 1-21 0,0-1-117 16,0 0-134-16,-1 2-308 0</inkml:trace>
  <inkml:trace contextRef="#ctx0" brushRef="#br0" timeOffset="265521.6315">18003 10559 303 0,'0'-5'90'0,"-3"-1"5"15,-2-3-20-15,0-1-28 0,2 3-9 0,0 1-6 16,1 0-5-16,-1-3-4 0,2 2-5 15,1-2-2-15,0 3 0 0,0-1-1 16,0-3 0-16,-2 0 1 0,3 2 0 16,-2-1 2-16,1-1 1 0,-1 3 2 15,-1-2 1-15,0 3 0 0,1 1-1 16,-2 0-1-16,1 1-2 0,-1 1-2 16,1 1-4-16,-1 0-3 0,1 4-2 15,-1 1-2-15,-1 3-2 0,-3 4-1 0,1 4-1 16,-2 4 0-16,2 5-1 0,-2 2-1 15,2 2-4-15,2 1-7 16,1 1-7-16,2 0-8 0,2 0-11 0,0-2-113 16,0 0-114-16,2-1-275 0</inkml:trace>
  <inkml:trace contextRef="#ctx0" brushRef="#br0" timeOffset="266254.713">18521 10488 605 0,'-1'-10'145'0,"1"6"4"16,-2 1-98-16,1 3-14 0,0 3-9 16,2 6-7-16,0 3-7 0,-1 3-5 15,0 1-3-15,3 3 1 0,1 2 2 16,-1-1-1-16,1-2 2 0,2-1-1 16,-1-1 1-16,1-1 0 0,0-4-1 15,0-1-2-15,0-3-1 0,1-2-1 16,-3-4 0-16,1-2 0 0,1-3 1 15,-1-3 1-15,4-3 0 0,-1-3 1 16,2-4 0-16,0-2 0 0,2-3-1 16,-1-5-1-16,2 0 0 0,-1 0-2 15,-1 2 0-15,-1 3 0 0,-1 2 0 0,-1 8-1 16,-1 6 0-16,-2 7 1 0,0 2-1 16,-1 8 0-16,-1 4-1 0,0 2 0 15,0 2-1-15,0 2-3 0,-2-3-7 16,0 1-8-16,2 0-10 0,-2-2-11 15,3-2-11-15,-1-2-10 0,0-2-8 0,4-1-105 16,1-1-109-16,-1-1-262 0</inkml:trace>
  <inkml:trace contextRef="#ctx0" brushRef="#br0" timeOffset="266699.5093">18832 10277 641 0,'-5'-7'150'0,"1"2"2"0,4 1-99 0,3 4-20 16,3-1-6-16,3 2-6 0,2 2-6 15,6-1-2-15,4 1-2 0,3-1 0 16,5 0-1-16,3 2-1 0,1-3-1 15,-1 4 0-15,-1-1-1 0,-4 0 0 16,-4 0 0-16,-6 4 0 0,-2 0-1 0,-4 3 0 16,-5-2 0-16,-2 2-1 0,-4 2-1 15,-3 0 0-15,-2 1-1 0,0 1 0 16,-1 1-2-16,0 5 0 0,0 1 0 16,1 1-1-16,2 2 1 0,1-1-1 15,1 2 0-15,0-3 1 0,1-1-1 16,-1-1 0-16,2 0-1 0,-1 0-1 15,-1-2 0-15,-1 0-1 0,0-2 0 16,-1 0 0-16,0-4 1 0,-3-2-1 0,-3-2 2 16,-1 0 0-16,-2-3 0 0,0-3 0 15,-2 0-4-15,-3-1-6 0,3 1-8 16,-1-2-5-16,0-1-9 0,3-2-11 16,-2 0-13-16,3 1-111 0,2 1-115 15,-2 0-281-15</inkml:trace>
  <inkml:trace contextRef="#ctx0" brushRef="#br0" timeOffset="268965.6364">19662 10610 375 0,'-2'0'105'0,"0"-1"8"0,-1-3-39 15,-1 3-11-15,3 0-9 0,-2-2-5 16,0 1-3-16,1 1 0 0,0 0 0 15,0 1-1-15,1-2-3 0,0 1-3 16,1 0-4-16,0 1-7 0,1-1-4 0,1 1-7 16,3 1-4-16,0-1-4 0,2 0-1 15,1-1-1-15,1 1-1 0,4-3-1 16,0 0-2-16,3 0-1 0,1-1-1 16,3 3-8-16,-1 1-16 0,4-2-17 15,-1 2-23-15,-2 0-117 0,-1 1-134 16,-2 1-313-16</inkml:trace>
  <inkml:trace contextRef="#ctx0" brushRef="#br0" timeOffset="269612.8686">20374 10052 447 0,'-5'-6'129'0,"-1"1"7"16,4 0-21-16,0 0-52 15,4-2-12-15,1-1-5 0,3 1-5 0,7 1-5 16,1 0-6-16,5-2-3 0,2 2-5 16,3 0-4-16,4 1-3 0,2-1-4 15,-1 0-2-15,2-2-3 0,-2 4-2 16,-2-3-3-16,-1 1-5 0,-5 1-8 0,-2 3-11 16,-4-2-10-16,-3 2-6 0,-3 1-8 15,-6 1-9-15,-1 2-5 0,-4 2-32 16,-4-2-57-16,-5 2-88 0,-3-2-212 15</inkml:trace>
  <inkml:trace contextRef="#ctx0" brushRef="#br0" timeOffset="270016.7786">20444 9978 483 0,'-7'6'135'0,"-1"-1"4"16,1 0-18-16,1-1-72 0,2 6-15 15,2 1-6-15,-1 1-5 0,2 0-4 16,0 3-2-16,0 1-1 0,-1 1-4 15,1-1-1-15,0-1-3 0,0-1 0 16,1 1-2-16,0-2-1 0,0 0 1 16,0-4-1-16,0 0 0 0,1-2 1 15,0-2-1-15,2-2 0 0,-1-3 1 0,3-1 0 16,2-2 1-16,2-2 0 0,3-1 0 16,4 0 1-16,1-1 0 0,4-2 1 15,1 3-1-15,0 1-1 0,1 0-1 16,-2 1 0-16,0 2-1 0,-1 2-1 15,-2 1-1-15,-1 0-1 0,-1 2-1 16,-3 1 0-16,0 0 0 0,-5 1 0 16,1 1 0-16,-4 1 0 0,-2 0 0 15,-1 1-1-15,-5 4 1 0,0-3 0 16,-5 2-1-16,-3 0 0 0,-1 0 0 0,-4 2 0 16,-5-4 0-16,-1 1 0 15,-4 0 0-15,-3 1 0 0,0-1 0 0,-2 1-1 16,3-1-1-16,2-2-4 0,4 0-5 15,6-5-8-15,5 0-15 0,6-2-8 16,6 0-8-16,2-1-15 0,3 1-108 16,1 2-116-16,2 1-272 0</inkml:trace>
  <inkml:trace contextRef="#ctx0" brushRef="#br0" timeOffset="270326.2748">20263 10578 600 0,'-16'3'140'0,"5"1"5"0,1-2-91 16,4 0-16-16,3 1-7 0,3-2-3 15,3 2-3-15,2-3-2 0,4 0-2 16,4 1-1-16,3 1 2 0,6-2 2 15,5 0 0-15,2-1 0 0,7 0-1 16,2 0-3-16,4-2-2 0,5 1-5 16,-3-3-4-16,1 0-3 0,2-1-2 15,-4-2-2-15,-3 2-1 0,-2 1-5 16,-5-1-9-16,-3 5-13 0,-5 0-19 0,-5 3-10 16,-5 2-19-16,-7 0-114 0,-5 1-126 15,-8 1-281-15</inkml:trace>
  <inkml:trace contextRef="#ctx0" brushRef="#br0" timeOffset="270637.0348">20459 10809 593 0,'-3'2'136'0,"-3"1"4"16,0 0-98-16,2 6-12 0,-1-2-1 15,-1 2-2-15,1-1-3 0,-3 3-2 16,3 2-1-16,-2-1 2 0,-1 0-1 16,1 3-2-16,-1 0 0 0,4-2-2 15,-1 2-2-15,2-3-2 0,1 0-3 0,3-2-3 16,3 0-1-16,-1-3-2 0,3-1 0 16,2-1-2-16,3 0 0 0,2 0-1 15,3-1 0-15,3 1-1 0,1-2 0 16,4 2-2-16,-1-2-5 0,-1 0-10 15,-1-2-11-15,-2 3-12 0,0-1-8 16,-4 0-18-16,-1 2-112 0,-4-4-118 16,-3 1-276-16</inkml:trace>
  <inkml:trace contextRef="#ctx0" brushRef="#br0" timeOffset="270856.4641">20666 10912 635 0,'-2'-5'151'15,"0"-1"3"-15,0 4-101 0,2 7-12 16,-3 1-4-16,1 7-2 0,-4 0-5 16,3 5-6-16,1 7 0 0,-1 1-3 15,1-1-2-15,2 1-2 0,1 0-4 16,3 3-2-16,-3-5-3 0,1-1-1 0,3 0-3 16,-2-1-1-16,0-1-6 0,0-3-16 15,-1-2-21-15,2-1-18 0,-3-3-127 16,-1-2-139-16,5 0-333 0</inkml:trace>
  <inkml:trace contextRef="#ctx0" brushRef="#br0" timeOffset="272521.6762">21508 10538 178 0,'0'1'68'0,"-2"-2"12"0,0 0 2 16,2 1-12-16,-2-1-6 0,0 1-3 16,-1 0-4-16,2-2-4 0,-1 2-6 0,-1-1-3 15,-2-1-1-15,3 2 0 0,-3-2 0 16,0 0 0-16,-1 1 1 0,0-2 0 15,1 2 0-15,0 0-2 0,0 0-2 16,3-1-3-16,-1 2-4 0,2-1-6 16,2 1-4-16,1 0-3 0,0 0-3 15,3-1-2-15,1 0-3 0,3 0-1 16,-1-1-1-16,3 0 0 0,1 2-3 16,1-3-1-16,-1 3-2 0,0-1-1 15,-1 0-1-15,0 1 0 0,-1 1-1 0,0-2-2 16,-2 1-2-16,0 1-6 0,-2 0-9 15,0 1-12-15,0 0-19 16,-1-1-14-16,-3 1-14 0,1 1-10 0,-2-2-109 16,-1-1-118-16,1 2-268 0</inkml:trace>
  <inkml:trace contextRef="#ctx0" brushRef="#br0" timeOffset="273748.7369">21854 10242 596 0,'-4'-7'145'0,"3"1"5"15,2 0-90-15,2 0-15 0,3 0-7 16,1-1-5-16,3-1-4 0,3 3-7 16,2-1-2-16,3 1-4 0,2 3-2 15,3 1-2-15,1-1-4 0,0 5-2 0,-1-1-1 16,-2 2-2-16,-2 1-1 0,-5 0 0 15,-3 2 0-15,-3 2 0 0,-6-1-1 16,-4 2 1-16,-2 2-1 0,-3-1 0 16,-4 0 0-16,-3 0 0 0,-1 0 0 15,-1 0-1-15,3 2 1 0,-2-3-1 16,4 1 0-16,4 1 0 0,3-1-1 16,4 0-1-16,4-1-1 0,1-1 0 15,3 0-1-15,2 2-1 0,1-2 1 16,0 0-1-16,0 0 2 0,3 1-1 15,-1 0 1-15,-1-2 1 0,0 0 0 0,1 1-1 16,-3 0 0-16,0 2 0 0,-2 0 0 16,-2 0-1-16,0 2 1 0,-3 2 0 15,-4-3 1-15,-2 3 1 0,-3 0 0 16,-4-1 0-16,-2 0 1 0,-5-2 1 16,-5-1-1-16,1 1 0 0,-5 0-1 15,-1-4-4-15,0 2-6 0,2-2-5 0,1 0-9 16,4-1-6-16,-1-2-8 15,2-1-9-15,3-2 34 0,2-2-140 16,-3-2-110-16,1-1-279 0</inkml:trace>
  <inkml:trace contextRef="#ctx0" brushRef="#br0" timeOffset="274042.8968">21407 10076 574 0,'-19'-1'134'0,"-3"1"3"0,-3 7-93 16,-1 4-11-16,0 9-7 0,-1 2-5 15,0 5-4-15,-2 6-4 0,4 9-2 16,6 4-3-16,0 8-2 0,5 5-2 15,0 5-2-15,6 2-1 0,5 1-3 16,3 1-4-16,6-5-4 16,5-6-3-16,11-2-5 0,11-6-5 0,8-5-11 0,5-6 31 15,7-9-139-15,6-4-106 0,8-5-283 16</inkml:trace>
  <inkml:trace contextRef="#ctx0" brushRef="#br0" timeOffset="274380.551">22192 10028 532 0,'10'-11'133'15,"1"5"3"-15,2 3-60 0,6 6-40 16,1 3-6-16,2 4-3 0,3 5-1 16,2 5-4-16,0 4 1 0,2 4-1 0,-3 5 0 15,2 4-2-15,-2 5-1 0,-3 1-3 16,0 4-3-16,-2 2-2 0,-4 2-3 16,-3-5-3-16,-8 2-1 0,-4-4-2 15,-10-4 0-15,-8 0-1 0,-6-5-4 16,-4-1-5-16,-2-3-7 0,-4-3-9 0,2-3-10 15,4-3-10-15,3-6 28 16,3-5-151-16,2-4-119 0,3-3-302 0</inkml:trace>
  <inkml:trace contextRef="#ctx0" brushRef="#br0" timeOffset="274854.899">22543 9970 618 0,'4'-15'144'0,"-1"-1"5"0,-1 3-103 16,1 3-9-16,0 1-2 0,1 4-2 15,-2 2-2-15,1 0-4 0,-3 1-3 16,2 2-1-16,-1 1 1 0,1 1-1 0,-2 3-3 16,1 1-1-16,1 3 0 0,-2 2-3 15,2 4-1-15,0 1-2 0,-1-2-1 16,3 5-3-16,-3-2-1 0,0-2-1 16,2-1-1-16,-2-2-1 0,0-2-2 15,2-1-1-15,-3-4-1 0,2 0 0 16,1-2 0-16,-1-3 0 0,2 0 0 0,2-3 0 15,0-3 0-15,3-3 0 16,2-3 0-16,1-4 0 0,3 0 0 0,-1 0-1 16,0 1 0-16,0 2 1 0,-1 3-1 15,-4 5 0-15,0 4 0 16,-3 6-1-16,-1 2-1 0,0 3-5 0,-3 3-7 16,1 2-11-16,-2 1-13 0,3 1-10 15,1 0-11-15,3-2-9 0,1 1 6 16,2-1-121-16,1-3-113 0,3 3-280 0</inkml:trace>
  <inkml:trace contextRef="#ctx0" brushRef="#br0" timeOffset="276461.9092">23013 10514 622 0,'5'-31'150'0,"-2"-1"4"15,3 0-94-15,0 0-13 0,1 3-5 16,1 6-4-16,-1 4-5 0,0 6-4 16,-7 7-3-16,1 6-3 0,-1 7-4 15,-3 7-3-15,0 5-5 0,-2 4-2 16,0 7-2-16,5 2-3 0,-4 1-1 15,1-3-2-15,1 0 0 0,5-2 0 0,3-1 0 16,1-5 0-16,2-2 0 16,3-3 0-16,0-4 0 0,2-1 0 15,1-4 1-15,-2-5-1 0,3-3 0 0,-1-4 0 16,1-6 1-16,-2-3-1 0,2-4 1 16,-2-4 0-16,-2-5 0 0,1-4 1 15,-2 0-1-15,0-1 0 0,-1 0 0 16,-1 3-1-16,-2 6 0 0,-1 6 1 15,-2 5 0-15,-2 5 1 0,-3 6 0 16,-1 6-1-16,-2 4 1 0,-1 3 0 16,0 7-1-16,2 3-1 0,0 2 0 0,1 2-2 15,0-2 1-15,4 1-3 0,0-3-4 16,2-3-7-16,3-2-10 0,2-3-13 16,2-1-13-16,1-3-10 0,1-3-12 15,5-2-114-15,-2-1-121 0,-1-2-280 16</inkml:trace>
  <inkml:trace contextRef="#ctx0" brushRef="#br0" timeOffset="276834.4125">23554 10213 535 0,'1'-11'136'0,"0"3"5"0,-1 0-56 16,2 6-42-16,0 3-9 0,-2 3-3 15,-1 2-2-15,-2 6-2 0,2 3-3 0,0 3-1 16,-3 7 2-16,1 2-1 0,0 2 0 16,1 5-1-16,-1 1 0 0,0 0 0 15,1 5-1-15,1-3-2 0,-2 0-2 16,0-2-3-16,2-2-3 0,0-4-3 15,2-1-2-15,3-5-2 16,2 0-1-16,2-6-2 0,4-1-1 0,3-7-1 16,0-3-4-16,1-3-7 0,0-7-8 15,0-3-11-15,-2-4-8 0,-3-5-8 16,2 0-9-16,-2-2-1 0,-2-3 0 0,0 0 1 16,-4-3 5-16,-3-3 89 0,-2-5-189 15,-3-5-109-15,-2 0-315 0</inkml:trace>
  <inkml:trace contextRef="#ctx0" brushRef="#br0" timeOffset="277016.913">23542 10249 634 0,'-17'-7'159'0,"-1"0"8"0,6-1-94 15,4 3-17-15,4 1-11 0,3 1-7 16,7-1-10-16,4 2-11 0,7-2-8 16,4 4-5-16,4-1-4 0,4-2-9 15,2 2-16-15,2 1-15 0,-2 1-19 16,-3 2-118-16,-6-3-130 0,0 5-305 15</inkml:trace>
  <inkml:trace contextRef="#ctx0" brushRef="#br0" timeOffset="277268.2484">23738 10529 642 0,'0'-3'157'16,"0"-1"6"-16,2 0-82 0,1-2-34 16,3-1-10-16,1 2-6 0,3-1-5 15,5 3-5-15,-2-1-5 0,2-3-4 16,0 4-4-16,-1-2-6 0,3 4-15 15,-2-1-19-15,-1 1-14 0,-1 0 83 16,-1 2-216-16,1-2-144 0,-4 1-363 16</inkml:trace>
  <inkml:trace contextRef="#ctx0" brushRef="#br0" timeOffset="277687.6746">24098 10370 661 0,'1'-2'153'0,"-2"1"4"0,2 2-105 16,0 2-12-16,1 4-5 15,-1 2-6-15,1 4-4 0,1 0-1 0,0 4-4 16,2 3-2-16,0-1-3 0,1 1-3 15,0 0-1-15,1-1-2 0,-3-2-2 16,1-1-2-16,-1-3-2 0,-3-5 0 16,0-1-2-16,1-2 0 0,-2-2 0 15,1-3 0-15,0-4-1 0,2-1 1 16,-1-2 0-16,2-4 0 0,2-5 0 16,0-4-1-16,1-3 1 0,3-1-1 15,0-1 0-15,1 1 0 0,0 3 1 0,-1 4-1 16,0 4 0-16,-3 7 0 0,-1 3 0 15,-1 3 0-15,-1 4 0 0,-3 4 0 16,1 3 0-16,0 2 0 0,0 6 0 16,-1-1-1-16,2 3-3 0,-2-2-6 0,3 1-7 15,0 0-12-15,1-2-14 16,4-2-11-16,1-3-15 0,-2-2-112 0,1-1-118 16,1 0-282-16</inkml:trace>
  <inkml:trace contextRef="#ctx0" brushRef="#br0" timeOffset="277962.3776">24511 10495 718 0,'1'0'167'0,"-2"-4"6"16,3 4-116-16,2-1-15 0,0 0-10 15,2-1-8-15,0 0-5 0,2 0-7 16,3 4-6-16,-1-3-10 0,-1 0-18 16,1 0-18-16,-2 1-19 0,1 0-121 0,-2 0-134 15,-3-5-316-15</inkml:trace>
  <inkml:trace contextRef="#ctx0" brushRef="#br0" timeOffset="278236.5066">24790 10369 665 0,'0'-7'165'15,"1"2"6"-15,-1 0-74 0,1 1-49 16,1 2-14-16,0-1-5 0,-1 3-4 16,2 1-5-16,-1 2-5 0,-1 1-3 15,2 0-2-15,-1 4-1 0,1-1-2 16,-1 3-1-16,1 1-1 0,0 1-1 0,0 2-1 16,-1 0 0-16,2 1-2 0,-2 1 0 15,2 0-5-15,-3-1-10 0,1-3-18 16,-2-2-20-16,-2 1-19 0,1-3-120 15,-3 0-137-15,3 3-309 0</inkml:trace>
  <inkml:trace contextRef="#ctx0" brushRef="#br0" timeOffset="278757.4134">24788 10104 718 0,'-11'-5'169'0,"3"3"4"0,6 1-110 15,4 2-15-15,6 1-10 0,4 1-5 16,5 1-5-16,5-1-4 0,4 5-5 16,3-3-4-16,3-1-4 0,2 1-3 15,-1 0-3-15,0 1-2 0,-2-1-1 16,-3 1-1-16,-2 1 0 0,-5-1 0 0,-8 0 0 16,-4 0 0-16,-7 1 0 0,-3 2 1 15,-6-2 0-15,-3 4 0 0,-4 1 0 16,1 1 0-16,-3 1-1 0,1 0 0 15,1 4 0-15,3 3-1 0,0-1 0 16,4 3 0-16,2 1 0 0,4 3 0 16,1 2 1-16,1-3-1 0,2 0 0 15,2 1 0-15,-1-1 0 0,-2-2-1 0,0 0 1 16,0-4 0-16,-2 1 0 0,-3-1-1 16,-3-2 1-16,-3 1 0 0,-3-1-1 15,-1-2 1-15,-4-1 0 0,-5 1 0 16,-2-4 1-16,-5 0-3 0,-2 0-7 15,-1-2-13-15,-2-1-23 0,1-1-18 16,5 1-133-16,0-2-149 0,4-2-347 16</inkml:trace>
  <inkml:trace contextRef="#ctx0" brushRef="#br0" timeOffset="288852.5305">1121 15189 609 0,'-4'-29'147'16,"-1"9"7"-16,0 5-94 0,0 8-11 15,-1 3-7-15,0 8-5 0,-1 3-4 16,1 9-6-16,0 9-4 0,-2 3-6 16,2 14-2-16,0 4-1 0,0 10-2 15,0 3-4-15,0 1-2 0,1-2-1 16,0-2-2-16,1-4-1 0,0-1-2 0,2-7-6 16,1-2-12-16,2-5-12 0,1-7-16 15,3-2-12-15,1-8 22 0,3-4-144 16,-2-9-121-16,2-6-286 0</inkml:trace>
  <inkml:trace contextRef="#ctx0" brushRef="#br0" timeOffset="289080.4495">1412 15206 567 0,'0'-5'157'0,"-1"4"6"16,-3 4-14-16,1 4-89 0,2 8-10 15,-2 4-11-15,-1 6-5 0,3 7-2 16,1 1-4-16,1 3-5 0,-1 5-4 16,0-2-5-16,0 1-1 0,-1-2-3 15,1 0-2-15,0 3-4 0,0-5-6 16,1 2-10-16,2-4-13 0,-1-1-18 0,3-2-19 16,0-2-13-16,1-4-121 0,-2-1-133 15,0-8-296-15</inkml:trace>
  <inkml:trace contextRef="#ctx0" brushRef="#br0" timeOffset="289277.4258">1018 15585 764 0,'-16'-8'177'0,"3"2"2"0,5-1-126 15,8 4-19-15,9 5-8 0,2-2-9 16,5 1-8-16,5-2-6 0,4 2-2 15,6 0-5-15,4 0-11 0,7-1-12 16,2-2-14-16,3-2-12 0,0 1 22 16,-2-4-149-16,0-4-126 0,-1-1-299 15</inkml:trace>
  <inkml:trace contextRef="#ctx0" brushRef="#br0" timeOffset="289509.3549">1905 15199 718 0,'-22'11'178'0,"-6"7"4"15,-4 7-104-15,-1 7-21 0,-2 4-14 16,5 8-9-16,2 3-11 0,4 2-6 16,7 0-5-16,9-1-3 0,4-4-3 0,9 1-2 15,2-3-3-15,7-3-3 16,4-2-8-16,6-5-10 0,5-4-15 15,1-2-19-15,2-7-11 0,2-5 100 16,-3-5-227-16,0-7-139 0,-7-5-356 0</inkml:trace>
  <inkml:trace contextRef="#ctx0" brushRef="#br0" timeOffset="289928.7765">2059 15603 761 0,'-5'3'172'0,"0"-3"3"15,5 2-127-15,5 0-16 0,1 2-7 16,3-4-6-16,3-1-4 0,5-2-4 16,2-1-3-16,-1-5-2 0,4-2-1 15,0-1-2-15,-1-4-1 0,-1 0-1 16,-2 0-1-16,-5-1-1 0,0 1-2 15,-5 0-3-15,-5 1-1 0,-3 4-1 16,-5 0 0-16,-6 3 0 0,-3 1 1 0,-3 4 2 16,-4 3 1-16,-3 3 2 0,-2 5 0 15,-1 4 1-15,1 3 0 0,4 6 2 16,0 2 3-16,3 1 3 0,3 6 2 16,4-2 1-16,3 1 2 0,3 3 0 15,2-2 1-15,4 3 0 0,5-4 0 0,5 3 0 16,2-3 1-16,6-2-1 15,5-3 0-15,2-6-2 0,7-5-2 0,4 0-2 16,0-9-3-16,5-2-1 0,-2-5-4 16,-2-3-6-16,-3-1-12 0,-1-4-17 15,-5-4-21-15,-4-1-11 0,-5-1-17 16,-5-1-113-16,-3-1-128 0,-4 3-277 16</inkml:trace>
  <inkml:trace contextRef="#ctx0" brushRef="#br0" timeOffset="290160.2293">2398 15151 646 0,'7'3'151'0,"-3"1"6"15,4 5-106-15,0 3-8 0,2 4-2 0,-1 3-4 16,-2 1-5-16,2 6-6 0,-3 1-6 15,-4 2-5-15,-2-2-5 0,-2-2-9 16,-4-1-18-16,-4-2-16 0,-2-3-17 16,-2-7-126-16,-2-5-138 0,-2-2-325 15</inkml:trace>
  <inkml:trace contextRef="#ctx0" brushRef="#br0" timeOffset="290325.3361">2272 14771 662 0,'4'-23'154'0,"-4"6"0"0,6 6-99 16,4 6-24-16,2 7-17 0,2 6-20 16,1 3-19-16,1 4-98 0,5 7-32 15,-4 0-108-15,-1 3-234 0</inkml:trace>
  <inkml:trace contextRef="#ctx0" brushRef="#br0" timeOffset="291193.9466">2583 15184 582 0,'-5'-4'141'16,"1"1"7"-16,-1-1-77 0,1 2-29 0,3-2-7 15,0 2-3-15,-2-2-2 0,1 0-3 16,2 1-1-16,2 0-2 0,-2 1-1 16,-1-2-1-16,1 1 1 0,1 1-3 15,-1 1-2-15,0-2 0 0,-1 2-1 16,1-3-1-16,0 3 0 0,-1-1-1 16,1 1 0-16,0 1 0 0,-2 0-2 15,1-2-1-15,1 4-3 0,-1-2-1 16,0 1-2-16,1 0-2 0,-1-1-1 0,-1 1-2 15,1 0 0-15,1 1 0 0,-1-2-1 16,1 0 1-16,0 0-1 0,2-2 1 16,0 2-1-16,0-3 1 0,-1-2 0 15,3 1 0-15,-3-1 1 0,2 2 1 16,-3-3 2-16,0 2 2 0,1 3 1 16,-2 2 0-16,-1 1 1 0,1 3-2 15,-1 1 0-15,-1 5-3 0,0 4-2 0,-2 1 0 16,2 2-1-16,2 3 0 15,1 2-1-15,4 1 1 0,2-1-1 16,4-2 1-16,2-3-1 0,1-3 0 0,2-4 0 16,1-6 0-16,-3-3 0 0,2-5 1 15,-1-4-1-15,-3-4 0 0,-2-3 0 16,0-5 1-16,-2 1-1 0,-1-2 1 16,-2 0-1-16,-1-1 1 0,-2 5-1 15,-2 4 1-15,-2 2 0 0,-1 5 1 0,0 2-1 16,-1 5 0-16,0 1 1 0,0 5 0 15,1 1-1-15,3 4 0 0,1 0 0 16,2 3 0-16,3 1-1 0,3 0 0 16,1-2 0-16,2-1 1 0,3-2-1 15,3-2 0-15,-2-4 0 0,-1-5-1 16,-1-2 0-16,-4-2-1 0,0-4-5 16,-3-5-7-16,-5-2-7 0,1-3-11 15,-5 0-9-15,4-3-13 0,-5-2-8 16,-1 0-6-16,0 0 0 0,1-1 3 15,3-3 6-15,1-1 7 0,-1 3 14 16,5 2 10-16,1 2 11 0,5 5 9 16,-1 2 8-16,3 8 7 0,-1 4 6 15,1 4 7-15,3 4 8 0,3 4 8 0,0 3 5 16,0 6 2-16,-1 1 1 0,5 6 1 16,-1 1-3-16,0 4-6 0,1 2-4 15,0 5-5-15,2 2-5 0,1 0-3 16,-2 2-4-16,-1 4-1 0,-3-1-2 0,-5-3-2 15,-8 0-1-15,-6-3 0 0,-6 3 1 16,-8-4 0-16,-10 1-2 0,-3-2-1 16,-2 0-2-16,-4 0-4 0,-3-4-8 15,1-6-12-15,2-1-10 0,6-6-18 16,3-8-20-16,4-4-16 0,5-7-123 16,3-7-136-16,9-3-310 0</inkml:trace>
  <inkml:trace contextRef="#ctx0" brushRef="#br0" timeOffset="301467.7714">3625 15452 612 0,'-11'-2'155'0,"2"-2"10"0,-1 1-84 15,6 0-17-15,2 1-7 16,1-2-5-16,1 2-8 0,1-2-9 0,3 0-7 16,3 2-7-16,3-3-4 0,2 1-4 0,2 2-4 15,1-1-2-15,3 1-3 16,-1 1-5-16,0 1-8 0,-1 2-12 0,-1 1-12 16,-1 0-20-16,-1 2-11 0,-2 2 133 15,-4 1-261-15,-3-1-145 0,-3 2-385 16</inkml:trace>
  <inkml:trace contextRef="#ctx0" brushRef="#br0" timeOffset="301650.2805">3617 15624 727 0,'-15'4'177'16,"1"-2"5"-16,4 0-114 0,3 1-17 15,2-2-11-15,2 0-9 0,5 1-12 16,4 0-7-16,1-2-6 0,5 0-4 15,3 1-6-15,5 0-8 0,-1-1-18 16,1-1-18-16,-1 0-17 0,2 1-123 16,-1 0-138-16,1 1-315 0</inkml:trace>
  <inkml:trace contextRef="#ctx0" brushRef="#br0" timeOffset="302070.1849">3983 15439 642 0,'-1'13'148'16,"-1"2"5"-16,-1 6-105 0,2 1-9 16,-1 1-4-16,2 2-2 0,0-4-4 15,1 1-4-15,0-5-5 0,0-4-5 16,2-2-3-16,0-2-5 0,0-7-2 15,-1-2-2-15,2-5 0 0,0-4-2 16,-1-6 0-16,0-6 0 0,-2-5-1 16,1-3 0-16,-3-5 1 0,-2-2-2 0,-2 1 1 15,-1-3-1-15,1-3-1 16,-3 0 0-16,1 0 1 0,1 2-1 16,-1 1 0-16,0 0 1 0,1 5 2 0,-1 5 2 15,1 3 4-15,1 6 4 0,0 0 4 16,4 5 2-16,1 1 2 0,2 4-1 15,4 2 0-15,2 1-4 0,3 4-4 16,2 1-3-16,3 1-3 0,2 2-2 16,2-1-1-16,3 4-1 0,6 0-3 0,-1 2-3 15,1-2-7-15,2 1-7 0,-2 1-16 16,2 4-14-16,-2-3-12 0,-6 0 7 16,-3 0-133-16,-8 2-125 0,-2 3-296 15</inkml:trace>
  <inkml:trace contextRef="#ctx0" brushRef="#br0" timeOffset="302317.0899">3992 15321 611 0,'-4'3'164'15,"-1"-1"9"-15,1-1-59 0,0-1-51 16,3 2-10-16,3-1-9 0,1 3-8 15,0-2-11-15,3 2-8 0,2-1-4 16,4 0-5-16,1-2-3 0,3 0-5 0,3-2-8 16,5 0-12-16,2 0-17 0,2-1-18 15,0 1 59-15,2 0-194 0,0-2-143 16,6 2-353-16</inkml:trace>
  <inkml:trace contextRef="#ctx0" brushRef="#br0" timeOffset="302914.5286">4688 14906 566 0,'-15'-17'147'0,"-2"3"9"15,-5 5-58-15,-4 4-37 0,2 4-11 16,-5 3-5-16,4 5-6 0,0 3-8 16,2 5-6-16,2 1-8 0,6 1-4 0,2 4-5 15,6-2-2-15,3 3-2 0,5 2-1 16,4-2-1-16,5 0-2 0,1 1-1 15,1-3 0-15,2-1-1 0,-1-3-1 16,1 0 1-16,-1-2-1 0,-2-2 1 16,-1-1 0-16,-2 0 1 0,-1-1 1 15,-3 1 0-15,-2 0 0 16,-7 1 1-16,0 3 0 0,-4 1 1 0,-2 1 0 16,-1 5 0-16,-3-1 1 0,-1 3-1 15,2 1 0-15,-2-1-1 0,1 3 0 0,3 0 0 16,2-1-1-16,3-1 1 0,3 1-1 15,3 0 0-15,3-2 0 0,1 0-1 16,2-4 1-16,1 1 0 0,1 0 0 16,2-1 0-16,-2-1 0 0,-1 0 0 15,1-1 0-15,-2-1 0 0,-1 0 0 16,-4-1 0-16,-1 0 1 0,-2-1-1 16,0 0 1-16,-3-1 1 0,-1 1 1 0,1 0 2 15,1 3 1-15,-1 0 0 0,0 1 0 16,3 0-1-16,0 1 0 0,3 0-2 15,1-1-1-15,2-2-2 0,4-1-4 16,3-1-4-16,1-4-8 0,2-2-14 16,3-6-16-16,4-2-12 0,2-3 98 15,-1 0-225-15,0-7-139 0,3-2-361 16</inkml:trace>
  <inkml:trace contextRef="#ctx0" brushRef="#br0" timeOffset="303316.2323">4791 15129 677 0,'-6'-12'160'16,"-4"1"6"-16,5 6-113 0,0 5-7 15,0 4-2-15,4 9-3 0,1 7-5 16,-1 8-8-16,1 5-3 0,0 10-2 15,-2 6-1-15,5 5-2 0,-2 3-2 16,0 1 0-16,-2-4-2 0,5 0-1 16,-1-5-3-16,2-3-2 0,0-7-3 15,1-7-1-15,2-6-1 0,3-7-2 16,-3-6-1-16,1-8-1 0,3-10-1 16,2-8-1-16,-1-5-1 0,2-6-1 15,1-6-3-15,-2-3-1 0,2-4-2 0,-1 2-1 16,-2-1 0-16,0 6 2 0,-7 2 1 15,2 7 1-15,0 7 2 0,-3 8 2 16,-2 10 0-16,0 6 1 0,-3 3-4 16,3 8-4-16,-3 0-5 0,-1 3-6 15,-2-3-7-15,1 4-9 0,4-1-10 16,1-3-8-16,2-2-7 0,2-1 38 0,3-6-154 16,5 0-121-16,0-8-307 0</inkml:trace>
  <inkml:trace contextRef="#ctx0" brushRef="#br0" timeOffset="303577.5327">5219 15199 614 0,'-5'0'154'0,"1"4"8"0,-1 4-69 15,-1 6-41-15,-1 3-7 0,4 5 0 16,-3 5-4-16,1 2-2 0,2 3-4 15,1 2-2-15,4 4-3 0,1 0-3 16,0 0-4-16,4-2-4 0,0-2-5 16,1-3-5-16,5-6-3 0,-3-5-6 0,3-3-6 15,3-7-9-15,1-2-11 16,0-5-17-16,0-3-16 0,-1-4-14 0,0-3-10 16,-4-4 12-16,-5-3-121 0,-5-4-112 15,-3-3-264-15</inkml:trace>
  <inkml:trace contextRef="#ctx0" brushRef="#br0" timeOffset="303768.048">5162 15229 656 0,'-6'-8'172'0,"3"2"3"0,2 0-65 0,5 2-62 16,3 0-17-16,3 2-10 0,5-1-14 16,2 1-18-16,5 1-19 0,3-1-15 15,4 0 45-15,-1 0-176 0,1 0-136 16,3 4-333-16</inkml:trace>
  <inkml:trace contextRef="#ctx0" brushRef="#br0" timeOffset="304118.4611">5489 15395 632 0,'-3'-3'163'0,"1"3"7"0,-2 2-77 0,2 3-32 16,1 1-8-16,1 2-6 0,1 6-7 16,0 3-6-16,4 4-5 0,0-1-3 15,1 1-4-15,0 1-3 0,3-2-4 16,-2-4-2-16,0-5-2 0,3-5-3 15,-1-2-3-15,3-6-1 0,1-2-2 16,0-5 0-16,1-4-1 0,1-5 0 16,0 0-1-16,0-2 1 0,-2 2-1 15,-2 1 0-15,-1 2 0 0,-2 5 0 16,-3 7-1-16,-2 3 1 0,-1 6 0 0,-3 2-2 16,-3 6-3-16,2 3-2 0,1 3-6 15,-2-1-7-15,3 3-8 0,3 0-10 16,2-1-13-16,2-2-14 0,3-5-10 15,2 0-120-15,3-6-128 0,2 0-305 16</inkml:trace>
  <inkml:trace contextRef="#ctx0" brushRef="#br0" timeOffset="304717.4247">5742 15184 599 0,'-3'3'142'0,"-2"-2"5"0,0 0-91 15,1 0-17-15,1 3-3 0,1-4-2 0,1 1-1 16,0-2-3-16,0 0-1 0,1-1 0 15,0 2 0-15,0-1 1 0,0 0-2 16,-2-1-2-16,1 2-2 0,0-2-2 16,1 0-3-16,-1 1-1 0,2-2-3 15,-2 1-2-15,2-1-1 0,-1 1-2 16,1-1 0-16,0 2-2 0,1-2-1 16,-1 0-1-16,3 2-2 0,-1 0 0 0,3 1-1 15,3 0-1-15,3 1 0 0,3 0-1 16,3 0-1-16,3 2 1 15,1-1-1-15,1-1 0 0,1 2-1 0,-2-1 1 16,-1 1-1-16,-3 0 0 0,-2 1 0 16,-4 0 0-16,-3-1 0 0,-3 2 0 15,-2 2 0-15,-6 0 1 0,-1 4 0 16,-4 2 0-16,-1 3 0 0,-3 3 0 16,0 1 0-16,-1 5 0 0,1 1 0 15,0-1 0-15,3 2 0 0,1 2 0 0,2 2 0 16,4 5 1-16,0-2-1 0,2 4 0 15,2-2 0-15,1 0 0 0,1-2 0 16,0-1 0-16,1-6 0 0,-1-3 0 16,-3-4 1-16,0-3-1 0,-2-4 0 15,-4-2 1-15,-1-5-1 0,-4-2-1 16,1-1-3-16,-1-2-5 0,1 0-6 16,-2-3-11-16,4-1-14 0,1-2-14 15,2-2-15-15,3-4-10 0,3 0-121 16,-2-5-132-16,5 2-301 0</inkml:trace>
  <inkml:trace contextRef="#ctx0" brushRef="#br0" timeOffset="305626.6876">6039 14812 516 0,'-1'-9'120'15,"-2"-3"4"-15,3 1-83 0,0-3-12 16,3 2-5-16,0 0-1 0,1-2-4 16,0 2-2-16,2 2-2 0,0 2 0 0,-2-1-1 15,2 1 0-15,-3-1 1 0,1 3-2 16,0 1 0-16,-3 0-2 0,0 0 1 15,3 3-2-15,-3-2 1 0,0 3-1 16,1 0 1-16,-2-2-1 0,0 2-1 16,-2 0 0-16,2-2-1 0,-1 3 0 15,1 0-1-15,0 2 0 0,1-1 1 16,1-1 1-16,-1 0 0 0,1 0 0 16,1 0 1-16,2 1-1 0,-2-1 0 0,3 1-2 15,-1 2 0-15,1 0-2 16,-1 1 0-16,1 1-2 0,1 1 1 0,-3 0-2 15,3 2 1-15,-1 3-1 0,0 2 1 16,1 3-1-16,-2 2 1 0,-2 1 0 16,-1 2 1-16,-1 4 0 0,0 2 2 15,-1 1 0-15,0 5 2 0,3 3-1 16,-1 3 1-16,1-1 0 0,0-1-1 16,-3-2-1-16,4-1-1 0,0-6-2 0,-2-3 0 15,1-3-1-15,-1-1-1 0,-2-2 0 16,4-1-1-16,-3-2 1 0,0-3-1 15,-1-2 0-15,0-1 1 0,-1-1-1 16,0-3 0-16,0 0 1 0,-2 0-1 16,1 0 1-16,-3 3-1 0,1 1 1 15,-2 1-1-15,-1 2 0 0,-2 4 1 16,-1 7-1-16,2 4 1 0,0 2 0 16,2 6 1-16,4 1-1 0,1 2 1 15,2 0 0-15,4 0-1 0,1-2 1 16,1-1-2-16,0-5 1 0,1 1 0 15,-1-4-1-15,1-4 0 0,-2-3 0 0,0-8 0 16,-1 0 1-16,-2-2-1 0,0-2 0 16,-1 0 1-16,-3 2-1 0,1-2 1 15,-5 5-1-15,1 1 0 0,0-1 1 16,-4 3-1-16,-2-1 0 0,1 0 0 0,-4 1 0 16,2-1 0-16,-2-2 0 15,-1-1-2-15,3-2-3 0,5-1-6 0,0-1-12 16,2-2-15-16,2-2-16 0,3-3-14 15,3 0-101-15,1-4-19 0,2 1-106 16,3-2-203-16</inkml:trace>
  <inkml:trace contextRef="#ctx0" brushRef="#br0" timeOffset="305933.9109">6519 15335 766 0,'-1'-6'189'0,"-2"3"5"0,3 0-112 15,0 1-25-15,2 1-16 0,2 1-13 0,0 1-11 16,0 2-7-16,1-2-5 0,1 1-3 16,2 0-9-16,0 1-12 0,0 0-16 15,0 0-22-15,2 0-19 0,-3-2-123 16,-1 3-142-16,-1 2-315 0</inkml:trace>
  <inkml:trace contextRef="#ctx0" brushRef="#br0" timeOffset="306141.8662">6449 15544 710 0,'3'5'160'16,"-1"-2"1"-16,3 2-110 0,2-3-28 16,3-1-14-16,2-2-20 0,1-3-19 15,-2 3-130-15,5-3-131 0,0-1-330 0</inkml:trace>
  <inkml:trace contextRef="#ctx0" brushRef="#br0" timeOffset="309479.4975">7365 15435 631 0,'-6'-1'161'0,"1"0"8"0,2 0-93 15,-2-2-10-15,1 3-6 0,3-1-7 16,2 5-8-16,-1-4-8 0,1 1-7 0,3 1-4 16,2-2-5-16,2 1-5 0,0 2-3 15,1-6-2-15,3 3-4 0,1-1-2 16,1-2-3-16,2-1-7 0,-1 0-12 16,-1-1-17-16,3 0-24 0,1 1-16 15,-3-1-126-15,1 1-3 0,0 2-115 16,1-1-201-16</inkml:trace>
  <inkml:trace contextRef="#ctx0" brushRef="#br0" timeOffset="309760.7253">8115 15071 630 0,'0'-42'153'0,"-1"-1"10"15,-2 4-94-15,1 2-8 0,0 10-1 16,2 8-4-16,-2 8-6 0,1 7-8 16,1 4-10-16,0 4-10 0,1 5-8 15,1 6-6-15,0 3-6 0,3 4-7 16,0 5-12-16,0 6-15 0,-2-1-15 15,2 2-12-15,-1-2-19 0,1 1-116 16,-5-5-128-16,0 2-285 0</inkml:trace>
  <inkml:trace contextRef="#ctx0" brushRef="#br0" timeOffset="310040.9571">7917 15440 639 0,'-20'3'156'0,"-2"0"9"0,2 0-95 15,3-1-14-15,4 1-4 0,3-1-3 16,3 1-6-16,4-1-8 0,6 0-6 16,3 2-5-16,5-1-6 0,2 0-6 15,7 0-2-15,1-2-2 0,3 0-1 16,2 0-1-16,3-3-1 0,1 1-1 15,2-2 0-15,-1 2-2 0,4 0-1 16,-1-2-3-16,-1 1-9 16,-2 2-11-16,-3-1-17 0,-2 1-18 0,-6 0-15 15,-2 1-127-15,-9 3-139 0,-1 0-316 16</inkml:trace>
  <inkml:trace contextRef="#ctx0" brushRef="#br0" timeOffset="310518.7416">7966 15783 497 0,'2'-13'128'0,"3"2"8"0,-3-3-59 0,1 2-19 15,1 3-3-15,-3 1 0 0,0 3-4 16,0 0-3-16,-1 3-4 0,0-1-4 16,1 2-5-16,-1 1-5 0,-1 0-6 15,1 4-3-15,-1 0-4 0,0 7-3 16,-2 3-3-16,0 3-1 0,-2 4-2 15,-1 1-2-15,-2 4 0 0,0-1-1 16,-2-3 1-16,3 0 1 0,-2-2 1 16,3-3 0-16,0-2 0 0,1-4 0 0,4-1-1 15,-1-4-1-15,2 0-2 0,2-2-1 16,1-3-1-16,2 0-1 0,1-2-1 16,2 1 1-16,2-4-2 0,2 1-2 15,0-2-2-15,3 0-4 0,-1-1-4 16,2 1-8-16,0-4-8 0,0 4-9 15,1-1-11-15,-1 0-11 0,-1 1-6 16,0 0-6-16,-2 3-5 0,-1-1-101 16,-1 1-107-16,-4-1-253 0</inkml:trace>
  <inkml:trace contextRef="#ctx0" brushRef="#br0" timeOffset="310686.2859">8138 15803 535 0,'-3'-9'151'0,"-3"3"10"0,-1 0-33 16,5 3-58-16,-2 5-12 0,2 1-4 15,-1 5-7-15,2 2-8 0,1 2-7 16,-1 5-6-16,0-1-4 0,0 1-4 16,1 3-6-16,1-2-2 0,-1 4-4 0,2 1-6 15,1 1-10-15,0-1-12 0,0 3-23 16,2-3-19-16,-2 1-132 0,-1-2-148 16,-1 0-343-16</inkml:trace>
  <inkml:trace contextRef="#ctx0" brushRef="#br0" timeOffset="313769.4436">8812 15331 626 0,'-7'-7'164'16,"-2"-3"8"-16,2-1-81 0,3 0-24 0,2 0-10 15,3 0-8-15,1 1-11 0,4 0-8 16,3 2-8-16,3 2-4 0,4-1-5 15,1 4-2-15,4 0-3 0,1 2-1 16,0 1-2-16,0 1 0 0,-1 1-1 16,-1 2-1-16,-2 3 0 0,-2 1 0 15,-2 3 0-15,-2 3-1 0,-2 0 1 16,-4 4-1-16,-3 2 0 0,0 1-1 16,-3 0 0-16,-1 0 0 0,-2 1 0 0,1 1-1 15,-1 0-1-15,1-1-1 0,1 0-5 16,-1-1-6-16,0-1-8 0,2 0-9 15,-1-6-14-15,2 0-16 0,-1-2-7 16,0-3-12-16,0-3 25 0,0-1-127 16,0-3-112-16,-3-1-266 0</inkml:trace>
  <inkml:trace contextRef="#ctx0" brushRef="#br0" timeOffset="313958.9631">8848 15327 637 0,'-14'-6'158'0,"-3"5"6"16,4 4-95-16,3 4-14 0,1 4-8 16,3 0-7-16,4 4-11 0,0 2-8 15,2 2-7-15,3 1-7 0,2 3-9 16,-2-1-12-16,3 3-16 0,2 1-15 16,-3-6 77-16,5 2-210 0,2 2-143 0,0-3-361 15</inkml:trace>
  <inkml:trace contextRef="#ctx0" brushRef="#br0" timeOffset="314525.4445">9538 15335 560 0,'0'-10'134'16,"-1"1"8"-16,-2 5-86 0,-1-1-7 0,-2 1 1 15,-3 3-2-15,-1 2-2 0,-2 1-3 16,-3 6-3-16,-2 0-4 0,0 7-4 15,-4 1-4-15,2 2-3 0,-1 2-3 16,4 3-2-16,3 2-3 0,3 2-2 16,5-2-4-16,5 0-3 0,5 2-2 15,4-4-3-15,4-2-2 0,4-4 1 16,3-5-2-16,1-2 1 0,2-4 0 16,0-6 0-16,0-2-1 0,1-6 0 15,-4-3-1-15,-2-3 0 0,-1-2-1 16,-5-4-2-16,-2-1-1 0,-7-2 1 0,-1 1-1 15,-4-1 1-15,-2 0-1 16,-5-2-1-16,-3 1 0 0,-4-2 0 0,-3-4-3 16,-5-3-2-16,-9 1-3 0,-5-1 2 15,-4 2 0-15,-3 2 2 0,-2 2 4 16,0 5 7-16,1 4 8 0,7 2 6 16,5 1 3-16,6 1 1 0,6-1 2 0,8-1-2 15,6 0-4-15,6-1-5 16,11 0-3-16,6 1-3 0,9-1-2 0,7 0-3 15,5 2-6-15,11 3-9 0,4-1-11 16,5 4-18-16,0 1-18 0,-1 3-24 16,0 4-112-16,-3 4-135 0,-3 5-300 15</inkml:trace>
  <inkml:trace contextRef="#ctx0" brushRef="#br0" timeOffset="315022.1051">10104 15076 575 0,'-6'-14'146'0,"-6"1"11"0,-1 7-74 15,-2 4-12-15,-4 8-1 0,0 5-1 16,-6 5-4-16,0 6-7 0,-1 5-9 16,-2 2-11-16,3 8-10 0,2 3-9 15,6 2-7-15,6 3-5 0,6 2-3 0,9 2-3 16,7-4-4-16,6-3-6 0,6-4-10 15,3-4-12-15,6-3-16 0,1-10-18 16,-1-8-12-16,-1-3 42 0,2-5-164 16,-2-5-128-16,-2 0-312 0</inkml:trace>
  <inkml:trace contextRef="#ctx0" brushRef="#br0" timeOffset="315691.8534">10168 15418 513 0,'-8'-6'120'0,"0"0"6"0,2-3-79 16,5 2-15-16,-2 1 0 0,3 0 2 16,3-2-1-16,-2 2-4 0,0 1-1 0,-1 2-1 15,1 0 0-15,2 0-1 16,-3 0-1-16,1 3-1 0,0-2-2 0,2-1-1 15,-1 1-1-15,0 0 0 0,-1 0 0 16,0 0 0-16,0 0 0 0,-1 2 0 16,0-1 0-16,1 0-2 0,-1 0-1 15,0 1-3-15,-1 1-1 0,0-1-3 16,0 0-2-16,1 1-1 0,-3-1-2 16,2 1-1-16,0-1-1 0,1 0 0 15,-1-1-1-15,-1 1 0 0,2-1 0 16,0 0-1-16,-1-2 0 0,0 2 0 15,1-3 0-15,0 3 0 0,0-1 0 0,0 0 1 16,-1 1 0-16,2 1 3 0,-1 1 0 16,-1 4 2-16,-1 3 0 0,0 4 0 15,0 3 0-15,0 4-1 0,0 6-1 16,1 5 0-16,-1 2-2 0,2 1 1 16,2 0 0-16,0 2-1 0,3-5-1 15,2-2 1-15,2-6-1 0,3-4-1 16,3-5 0-16,2-4-1 0,0-7 0 0,-1-3 0 15,0-5-2-15,-1-4 1 0,-2-3-1 16,-2-3 1-16,-1-4-1 0,0-1 0 16,-3-1 1-16,-1 0 0 0,-3 2 0 15,-3 3 1-15,-1 4-1 0,-4 4 1 16,-3 3 0-16,2 6 0 0,-1 5 1 16,1 5-1-16,2 1 0 0,0 4 0 15,4-2 1-15,4 4-1 0,2-1 0 16,5 0 0-16,4-2 0 0,4-2 0 15,5-2 0-15,3-3 0 0,3-3 0 16,1-6 0-16,-2-4 0 0,0-5-2 0,-7-2-3 16,-3-4-6-16,-5-2-8 0,-3-3-10 15,-6-2-13-15,-3-1-18 0,-3 1-15 16,-3-3-11-16,-3-3-12 0,-2 1-96 16,-3-7-113-16,0 0-253 0</inkml:trace>
  <inkml:trace contextRef="#ctx0" brushRef="#br0" timeOffset="315887.3347">10504 14962 622 0,'13'7'157'0,"-1"2"11"16,3 6-73-16,4 1-32 0,1 5-6 15,1 2 0-15,5 4-2 0,1 2-5 16,2 2-8-16,2 2-7 0,-2 4-5 16,-2 3-4-16,3 2-5 0,-8 2-5 0,-6 3-5 15,-5 2-4-15,-7-2-2 16,-7 1-6-16,-8 2-11 0,-8 5-17 15,-6 2-28-15,-8-2-30 0,-8 1-131 0,1 2-158 16,-10 3-360-16</inkml:trace>
  <inkml:trace contextRef="#ctx0" brushRef="#br0" timeOffset="317011.5894">18284 11203 548 0,'3'1'0'0,"-4"4"-78"0,-4 3-391 0</inkml:trace>
  <inkml:trace contextRef="#ctx0" brushRef="#br0" timeOffset="326345.7144">11411 15320 702 0,'-5'-12'176'0,"2"2"6"16,-3 6-110-16,1 3-14 0,-1 4-9 0,1 0-13 16,1 7-11-16,-1 4-9 0,2 3-6 15,1 4-3-15,1-1-2 0,2 2-1 16,1 3-5-16,1-1-8 0,3 0-14 16,0-2-19-16,1 0-16 0,0 1-20 15,0-1-114-15,-2-5-132 0,-2 0-290 16</inkml:trace>
  <inkml:trace contextRef="#ctx0" brushRef="#br0" timeOffset="326514.2626">11355 15484 750 0,'-4'-8'186'0,"-2"3"4"16,3-3-115-16,3 5-17 0,1-1-14 15,5 0-13-15,4 0-11 0,3-1-7 16,4 1-6-16,4 1-2 0,4 0-8 15,-1-2-15-15,2 1-21 0,2-1-22 16,-1 3 46-16,1-4-183 0,2 1-149 16,-2 5-350-16</inkml:trace>
  <inkml:trace contextRef="#ctx0" brushRef="#br0" timeOffset="327140.899">12662 14882 567 0,'2'-27'143'16,"-3"5"14"-16,-2 3-78 0,0 6-5 0,-2 4-6 16,0 9-5-16,2 1-8 0,-3 7-10 15,2 5-13-15,4 3-14 0,-1 5-9 16,1 3-6-16,1 5-7 0,1 2-11 15,4 3-16-15,1-1-17 0,-1 2-17 16,1 1-123-16,-3-3-137 0,1-1-311 0</inkml:trace>
  <inkml:trace contextRef="#ctx0" brushRef="#br0" timeOffset="327489.9596">12128 15427 620 0,'-23'-4'152'16,"-2"5"13"-16,7-2-74 0,4 0-33 16,2 1-7-16,4 2-3 0,4-1-6 15,4 1-6-15,6-2-9 0,5 1-8 16,4 4-3-16,8-3 0 0,6 3 5 15,14-2 1-15,12 0 1 0,8 0 0 16,8-1-2-16,8-2-1 0,6 0-5 16,8-1-4-16,0-1-3 0,2-2-2 15,3-1-3-15,2-1-2 0,0 0 0 0,2 1-2 16,-6-4 0-16,-3 2-2 16,-6-2-3-16,-6 3-3 0,-7-1-5 0,-4 1-5 15,-7-2-9-15,-8 7-9 0,-10 2-21 16,-10 5-19-16,-10-1-70 0,-15 4-56 15,-11 1-124-15,-13 0-258 0</inkml:trace>
  <inkml:trace contextRef="#ctx0" brushRef="#br0" timeOffset="327942.8416">12042 15885 637 0,'0'-12'164'0,"0"4"8"0,0 6-85 0,3 5-19 16,-2 8-11-16,0 2-9 0,2 9-9 15,-1 3-8-15,2 9-6 0,-3 4-7 16,-1 2-5-16,0-1-4 0,1 6-2 16,0 1-2-16,-2-3-3 0,1-4-6 15,1-2-13-15,2-4-17 0,0-3-20 0,1-5-16 16,0-8-128-16,1-4-142 0,1-4-324 16</inkml:trace>
  <inkml:trace contextRef="#ctx0" brushRef="#br0" timeOffset="329462.9315">12388 16251 529 0,'1'0'161'0,"-2"-1"12"0,-1 1 9 15,4 0-101-15,0 0-12 0,2 1-7 16,-1-1-8-16,2 0-6 0,1 1-11 16,2-2-8-16,0 0-6 0,0 0-5 15,0-1-5-15,1 0-4 0,-1-1-3 16,0 1-3-16,2 1-5 0,-2 0-9 16,2-1-12-16,0 1-14 0,1 0-25 0,1 1-22 15,2 0-130-15,-3-1-148 0,2 4-339 16</inkml:trace>
  <inkml:trace contextRef="#ctx0" brushRef="#br0" timeOffset="329995.5073">12829 16143 717 0,'-7'-3'172'16,"4"0"5"-16,-2 3-115 0,5 1-11 16,2 2-8-16,1 0-5 0,3 2-8 0,1 0-6 15,4 1-4-15,4-1-2 0,2 1-3 16,3-3-3-16,1-2-4 0,1-1-1 15,2-4-2-15,-1 0-2 0,1-5-1 16,-3-2-3-16,-2-1-2 0,-1-3-3 16,-3 0-1-16,-1-1-4 0,-6-1-1 15,-3 0-4-15,-2 1 1 0,-5 3 0 16,-1-2 0-16,-5 4 2 0,0 0 2 16,-4 4 2-16,-2-1 3 0,-1 2 0 15,-1 4 1-15,-2 3 0 0,-3 5 1 0,-2 3 2 16,0 5-1-16,-1 2 4 0,-1 4 6 15,1 1 7-15,4-1 5 0,2 2 4 16,6-1 1-16,4 0 3 0,3 0-2 16,3 1-3-16,6 1-6 0,1 1-3 15,5-2-4-15,3 1-1 0,3-2-2 16,3 2-2-16,0-6-1 0,3-1-1 16,3-4 0-16,-1-3-1 0,3-3-1 15,0-4-4-15,0-3-8 0,3 0-13 16,-2-5-15-16,-1-3-21 0,-4-1-16 0,0 1 68 15,-3-2-196-15,-4-2-140 0,-3 5-341 16</inkml:trace>
  <inkml:trace contextRef="#ctx0" brushRef="#br0" timeOffset="330249.8416">13190 15881 797 0,'-1'-5'192'0,"2"0"4"0,0 3-111 16,3 1-34-16,0-1-21 0,5 2-10 15,4 2-5-15,0-2-12 0,2-2-14 16,1 1-19-16,2-1-24 0,2-2-18 15,-2-3-128-15,-1 1-145 0,-1-1-331 16</inkml:trace>
  <inkml:trace contextRef="#ctx0" brushRef="#br0" timeOffset="330457.2909">13474 15710 586 0,'4'2'162'0,"1"4"9"16,-2 4-26-16,0 1-86 0,7 6-7 15,-4 0-5-15,2 0-5 0,1 3-5 16,-1 0-7-16,2-1-2 0,1 1-4 16,2-3-4-16,-5 0-5 0,-2 2-4 15,0-1-3-15,-6 0-2 0,-2 1-5 16,-4-2-8-16,-2 0-9 0,-1-1-14 16,-5-4-21-16,-1-5-21 0,0-3 122 0,-4-3-254 15,-3-6-154-15,-2-6-397 0</inkml:trace>
  <inkml:trace contextRef="#ctx0" brushRef="#br0" timeOffset="330607.8805">13375 15566 578 0,'2'-7'146'0,"3"1"1"16,0 3-43-16,3 0-77 0,0 1-15 15,2 1-18-15,0 2 52 0,1-1-192 16,-1 3-131-16,3 2-353 0</inkml:trace>
  <inkml:trace contextRef="#ctx0" brushRef="#br0" timeOffset="331324.0544">13652 15722 534 0,'-1'-5'120'0,"-1"0"3"16,0 1-84-16,2 1-15 0,0-1-4 16,0-1 0-16,1 0 1 0,0 2 2 15,1-1 1-15,0 0 2 0,-1 2 0 16,0-2 1-16,1 2 2 0,-4-1 1 0,2 1 0 15,0 1 0-15,0-2 0 0,0 2-1 16,0 0 0-16,-1 1-3 0,2 0-1 16,-2-2-4-16,1 2-2 0,0 0-3 15,0 0-2-15,-1 0-3 0,1 0-2 16,0 0-1-16,1 0-2 0,-2 0-1 16,1 0-1-16,0-1 0 0,0 1-1 15,0-1 0-15,0-1-1 0,1-1 1 16,0-1-1-16,-1 2 2 0,2-2 0 0,-1 2 2 15,0 2 1-15,-1-1 1 0,0 2 1 16,0 2 1-16,-1 2-1 0,0 4 0 16,-2 2-2-16,3 4 0 0,-2 6-2 15,1 4-1-15,-2 3-2 0,4 1 0 16,1-1-1-16,2-1 0 0,3-3-1 16,1-5 0-16,4-4 0 0,1-2-1 15,1-5 1-15,2-3-2 0,0-2 0 16,1-3-1-16,-2-4 0 0,-3-2 0 15,-1-4 0-15,-1 0 0 0,-4-1 1 16,-2-2 1-16,-3 1 1 0,-1 2 0 0,0 1 0 16,-2 2 1-16,0 4-1 0,0 3 1 15,0 5-1-15,-1 3 0 0,2 3 0 16,0 0 0-16,2 2 0 0,1-2 0 16,4 3 0-16,3-3 0 0,6-2 0 15,4-1-1-15,6-3 1 0,2 0-1 16,1-3 1-16,1-6-1 0,1-2 1 0,-3-4 0 15,-5-2 0-15,-3-4 1 0,-3-3-1 16,-3-3 0-16,-6-5 1 0,-2 0-1 16,-4-3 0-16,-3-2-3 0,-5-1-8 15,0 0-9-15,-4 1-10 0,-1 6-14 16,0 2-18-16,-4 7-17 0,0 6-77 16,-4 7-46-16,-4 11-116 0,-2 6-244 15</inkml:trace>
  <inkml:trace contextRef="#ctx0" brushRef="#br0" timeOffset="333151.678">8796 14577 507 0,'4'-38'126'0,"-3"3"8"16,-7 8-67-16,-4 7-15 0,-1 10-4 15,-5 9-2-15,-3 9-1 0,-1 13-3 16,-2 10-4-16,-4 11-3 0,3 17-6 16,-2 15-2-16,5 13-3 0,-4 11-3 15,5 13-5-15,3 12-2 0,8 6-2 16,0 6-2-16,4 1-1 0,5-2-3 15,12-6 0-15,5-8-2 0,7-7-3 16,6-11-6-16,12-14-8 0,10-11-18 0,8-11-21 16,4-6-137-16,3-8-147 0,0-3-356 15</inkml:trace>
  <inkml:trace contextRef="#ctx0" brushRef="#br0" timeOffset="333921.717">14079 14411 553 0,'1'-12'127'0,"2"0"4"0,4 2-86 15,3 6-8-15,4 7-5 0,4 5 3 0,5 13 2 16,4 8 2-16,5 9 2 0,-1 11-1 16,2 13-1-16,1 8-2 0,-2 13-5 15,0 5-5-15,-3 5-5 0,-2 6-5 16,-1 4-4-16,-2 1-4 0,-3 2-2 16,-5-2-1-16,-4-1-1 0,-3-4 0 15,-4-1-1-15,-4-1 0 0,-5-4 0 16,-2-5-1-16,-5-4 0 0,-1-4 0 15,-4-4 0-15,-4-6-1 0,0-4-1 16,-4-6 1-16,1-6-1 0,1-6-1 16,-1-7-6-16,3-6-9 0,2-10-15 0,1-7-20 15,1-10-18-15,2-7-128 0,3-8-141 16,0-10-326-16</inkml:trace>
  <inkml:trace contextRef="#ctx0" brushRef="#br0" timeOffset="342486.6446">15095 15319 129 0,'2'-1'30'0,"-2"-1"1"0,1 2-18 15,1-2-6-15,0 6-3 0,-1-6-1 16,3 4-3-16,-2-2-12 0,2 3-19 15,1-1-25-15,-1 1-61 0</inkml:trace>
  <inkml:trace contextRef="#ctx0" brushRef="#br0" timeOffset="342845.1949">15131 15352 282 0,'-1'-2'87'0,"0"-2"6"0,0 0-24 15,0 2-15-15,-2-1-9 0,2-2-8 16,-2 2-7-16,1 0-5 0,0 2-4 16,0-4-3-16,1 0 0 0,-1 0-1 0,0 0 0 15,1-2 1-15,1-2 0 0,-1-2 1 16,1 2 2-16,0-2 2 0,0-2 2 16,0 1 2-16,0 1 2 0,0-1 2 15,1 1 3-15,0-3 3 0,1 2 0 16,-2 0 0-16,0 1 0 0,0 1 0 15,-2 1-1-15,2 3-5 0,-1 4-4 16,-1 2-3-16,1 4-4 0,1 4-5 16,-3 4-4-16,2 3-3 0,0 6-3 15,-1 3-1-15,1 1-2 0,1 2-1 0,0 1-5 16,1-1-5-16,-1-1-9 0,3-3-9 16,-1-3-17-16,2-1-17 0,0-2-13 15,1-2 33-15,-3-4-154 0,-1-2-128 16,0-2-307-16</inkml:trace>
  <inkml:trace contextRef="#ctx0" brushRef="#br0" timeOffset="343049.6481">15057 15331 661 0,'-5'-5'169'0,"-4"2"7"0,3-2-95 15,1 6-14-15,2-2-9 0,0 2-8 16,3-4-9-16,1 3-11 0,3-1-7 15,2 4-8-15,4-6-6 0,1 6-2 16,4-6-3-16,1 3-10 0,2-5-12 0,4 2-20 16,0-5-21-16,4 2-19 0,1-2-122 15,1-1-140-15,-1 3-311 0</inkml:trace>
  <inkml:trace contextRef="#ctx0" brushRef="#br0" timeOffset="343414.1954">15944 14779 670 0,'-11'-9'163'0,"1"-1"9"0,1 2-110 16,4 0-7-16,7 2-6 0,-1-1-7 16,6 2-8-16,5 0-9 0,4 3-7 15,4-2-5-15,2 2-3 0,2-2-3 16,6 1-2-16,-2 0-2 0,-1-1-4 15,-1 0-7-15,-2 2-6 0,-1-2-14 16,-2 2-10-16,-2 1-15 0,-5 2-11 16,-1 0 12-16,-5 1-130 0,-3 0-120 0,-2 1-283 15</inkml:trace>
  <inkml:trace contextRef="#ctx0" brushRef="#br0" timeOffset="343864.0976">16015 14769 568 0,'-16'2'150'0,"-1"1"8"15,1-1-48-15,0 4-54 0,0 0-8 16,2 1-3-16,1 2-7 0,2 2-5 16,0 3-6-16,2 1-3 0,1 1-4 15,2-1-4-15,-1 4-2 0,4-3-3 16,0 0-1-16,3-2-3 0,-1 0-1 15,2-2-2-15,2-2-2 0,0-3 0 16,4-2 0-16,0-5-1 0,1-4-1 0,5-2 1 16,3-2 0-16,0-3-1 0,3-1 1 15,0-1-1-15,1 2 0 16,0 3 0-16,0 0 0 0,-2 2 0 0,0 3 0 16,1 1 0-16,-2 2 0 0,0 3 0 15,0-1 0-15,-1 4 1 0,-1 2-1 16,-1 1 0-16,1 2 0 0,-1 4 0 15,-3 0 0-15,-2 2 0 0,1 0 0 16,-1 3 0-16,-6-1 0 0,0 2 0 16,-4-1 0-16,-3-1 0 0,-2 0 0 15,-5-2 0-15,0-1 0 0,-3-1 0 16,0-3 0-16,-3 0 0 0,-1-2 0 0,2-2 0 16,-1 0-1-16,-2-3-6 0,3-3-7 15,-3-3-7-15,5-2-15 0,-1 0-15 16,2-3-14-16,2 1 105 0,3-3-227 15,1 3-137-15,2 3-365 0</inkml:trace>
  <inkml:trace contextRef="#ctx0" brushRef="#br0" timeOffset="344192.6056">15646 15395 685 0,'-9'-1'168'16,"2"-1"9"-16,1 2-111 0,2 2-12 16,4-2-4-16,4 0-7 0,2 1-6 15,4-1-9-15,3 1-7 0,6 0 1 16,1 3 0-16,6-2 0 0,5 2-3 15,7-1-1-15,6-2-2 0,2 0-3 16,6-1-3-16,2-2-3 0,-2-2-4 0,2 0-2 16,-3 2-5-16,-5-1-8 0,-4 0-9 15,-2 1-12-15,-4 2-19 0,-3 2-19 16,-6 0-14-16,-4 1-122 0,-7 1-136 16,-4 4-310-16</inkml:trace>
  <inkml:trace contextRef="#ctx0" brushRef="#br0" timeOffset="344525.1136">15975 15666 626 0,'-12'1'149'0,"-3"2"7"0,3 1-99 16,2 0-11-16,1-1-1 0,3 4-1 15,-2-3-3-15,3 3-4 0,2-1-4 16,-1 0 0-16,0 1-3 0,2 1-4 16,1 0-1-16,-2 1-4 0,2 1-4 15,0 1-1-15,1-2-4 0,0 2-3 0,1-1-2 16,1-2-3-16,2-2-1 0,2 0-1 16,1-1-1-16,3 0-1 0,3-2 1 15,1 1-1-15,3 1 0 0,1 0-1 16,2-3-4-16,1-1-4 0,0 2-8 15,0-1-8-15,1 0-9 0,0-2-15 16,-1 1-13-16,-3-1-10 0,2 0-7 16,-3-1-111-16,-2-2-119 0,-2-1-279 15</inkml:trace>
  <inkml:trace contextRef="#ctx0" brushRef="#br0" timeOffset="344715.6006">16276 15668 669 0,'-3'4'171'0,"1"2"6"0,-4 1-95 16,1 3-20-16,1 5-9 0,0 4-10 0,1 1-8 15,-1 3-11-15,0 3-7 0,2 0-5 16,1 3-4-16,-1-1-6 0,1 0-12 16,0 3-20-16,3-2-24 0,0 1-63 15,-2 0-77-15,2 1-137 0,0 1-287 16</inkml:trace>
  <inkml:trace contextRef="#ctx0" brushRef="#br0" timeOffset="349243.5283">18156 14975 511 0,'0'-20'129'16,"0"-2"3"-16,-3-1-65 0,1-3-20 15,1-1-8-15,1-2-4 0,1-6-3 16,0 1-2-16,-1-3-1 0,1-1 1 0,-1 0-1 16,0 2 0-16,-1 5 1 0,-1 5 1 15,0 8-1-15,0 4-3 0,1 8-5 16,1 9-4-16,-1 7-5 0,2 4-4 16,-1 7-6-16,-1 2-3 0,1 7-6 15,1 2-6-15,-1 3-10 0,0-1-13 16,0 2-16-16,2-2-11 0,1 2-11 15,-1 1-110-15,1-4-120 0,0 0-271 0</inkml:trace>
  <inkml:trace contextRef="#ctx0" brushRef="#br0" timeOffset="349756.6216">17576 15345 474 0,'-30'-4'116'15,"-1"0"4"-15,-1-1-66 0,0 3-16 16,2 1-7-16,3-2-3 0,0 1-3 15,4 1-2-15,2-1-1 0,2 1 1 16,5-1-1-16,0-1 0 0,3 1 2 16,4-1 0-16,2 0-1 0,5 0-3 0,1 1-3 15,3 2-1-15,2-1-3 0,5 2-1 16,4-2-1-16,4 1 2 0,7 0 2 16,4 0 2-16,6 0 1 15,6 2 0-15,2-2 0 0,4 1-3 0,4 0 0 16,4 2-2-16,2-1-2 0,10 0-1 15,5-2-1-15,6-3-1 0,6-1-1 16,8-2-2-16,9-1-2 0,6-5 0 0,2-4-1 16,4-1-1-16,10-1 1 0,1 0-1 15,3 0 0-15,-1-2 0 0,0 4 1 16,0 3-1-16,-1-2 0 0,-8 3 0 16,-4 2-1-16,-5 3 1 0,-5-1-2 15,-7 5 0-15,-9-2-2 0,-11 5-4 16,-6 0-7-16,-11 2-6 0,-11 2-13 15,-12 1-15-15,-10 3-13 0,-12 2-12 0,-9 1-116 16,-12 3-124-16,-9 3-293 0</inkml:trace>
  <inkml:trace contextRef="#ctx0" brushRef="#br0" timeOffset="351420.4392">17694 15828 217 0,'-2'3'53'0,"-1"2"1"0,2 0-25 15,0 1-15-15,1-1-8 0,0-3-3 16,0 2-1-16,1-3 11 0,-1 0 14 15,0-2 16-15,0-1 9 0,0-4 8 16,0 1 6-16,0-3 5 0,-1 0-7 0,1-3-9 16,-2-2-11-16,2 0-3 15,-2 2-2-15,1-1 0 0,0 3 0 0,-1 1-3 16,2 1-3-16,-1 10-5 0,1 3-3 16,1 5-3-16,1 4-3 0,-1 6-2 15,0 4-1-15,0 5 1 0,0 3-1 16,-1 2-2-16,0 3-3 0,-1-2-1 15,0-1-4-15,-1-2-2 0,0-2-2 16,0-5-2-16,2-6-6 0,0 0-8 16,1-5-13-16,2-4-17 0,0-5-11 0,5-2-12 15,1-6-118-15,1-1-126 0,2-2-286 16</inkml:trace>
  <inkml:trace contextRef="#ctx0" brushRef="#br0" timeOffset="351715.6576">17959 16010 607 0,'-9'-6'169'16,"4"3"7"-16,0 1-23 0,3 3-97 0,2-1-12 16,2 1-10-16,2-1-8 15,3-1-8-15,5 1-8 0,3-3-4 0,2 0-7 16,2-2-11-16,3-2-17 0,2-2-18 16,1-1-18-16,-2-2-121 0,0 1-137 15,3-1-312-15</inkml:trace>
  <inkml:trace contextRef="#ctx0" brushRef="#br0" timeOffset="352600.6283">18430 15788 422 0,'-7'-7'113'0,"-2"1"7"0,1-3-40 16,0 2-27-16,1 1-12 0,0-2-1 15,2 2 1-15,0 0-4 0,1 0-2 0,3 0-2 16,0 0 0-16,-1-2-1 0,5 1-2 16,1 1-4-16,-1 0-2 0,3-1-3 15,2 3-4-15,2-1-3 0,1 2-4 16,2 0-2-16,4 0-2 0,3 1-2 15,2 0 0-15,1 2-2 0,2 0 0 16,-1 0 0-16,1 2-1 0,-3-1 0 16,-2 1 0-16,-2 2-1 0,-4 0 1 0,-1 2-1 15,-4 0 0-15,-2 0 0 0,-5 3 0 16,-2-1 0-16,-2 1 1 0,-3 1-1 16,-3 1 1-16,-2 0 0 0,-1 2-1 15,-1-1 1-15,-1-1 0 16,-1 0-1-16,0 0 0 0,0-2 1 0,3-2-1 15,1 1 0-15,2 0 1 0,4 2-1 16,3-1 0-16,1-2 0 0,5-1 0 16,0 3 0-16,3-3 0 0,1-1 0 15,-1-2-1-15,2 2 1 0,1 0-1 0,-1 0 1 16,0 0-1-16,-2 1 1 0,2 1 0 16,-1 1 0-16,-2 0 0 0,0 2 0 15,-2 1 0-15,-1 1 0 0,0-1-1 16,-2 2 1-16,-2-1 0 0,-1 1-1 15,-2 1 1-15,1-1 0 0,-4 1 0 16,-2 2 0-16,0 0 0 0,-3-2 1 16,-1 2 1-16,-3-1 0 0,0 0 0 0,-2-2 0 15,0-2 0-15,-1 0 0 0,-2-1 0 16,2-4-4-16,0 0-4 0,1-4-8 16,3-2-11-16,3-3-13 0,2 1-8 15,5-4-10-15,4-1-1 0,4 1-118 16,2 0-114-16,5 1-273 0</inkml:trace>
  <inkml:trace contextRef="#ctx0" brushRef="#br0" timeOffset="353599.0294">19112 15917 616 0,'-2'-2'146'16,"0"2"4"-16,0 2-95 0,4-1-12 0,-1 0-7 16,2 2-4-16,4-1-3 0,0-1-4 15,2 2-2-15,3-3-2 0,1-3-4 16,3 0-3-16,5-4-3 0,0-1-3 15,0 0-2-15,1-1-2 0,-1-4-1 16,-3 0-3-16,-1 1 0 0,-5-2-2 16,-2 1 0-16,-3-2-1 0,-3 0-1 15,-1 1 0-15,-5 1 0 0,-1 1 0 16,-3 1 0-16,-3 0 1 0,-2 3-1 16,-3 3 0-16,-3 5-1 0,-1 1 1 0,-4 4 0 15,-1 6 0-15,-2 2 1 16,1 3 3-16,0 4 4 0,2 2 3 0,1 1 3 15,4 4 2-15,4-1 2 0,3 2 2 16,4 4-2-16,2 0-1 0,5-2-2 16,4 0-1-16,5-2-1 0,0-2 0 15,5-4-3-15,2-4 0 0,4-3-1 0,1-5-1 16,3-4-3-16,4-1-4 0,-2-4-6 16,2-4-8-16,-1-2-13 0,-1-1-15 15,0 0-13-15,-2-1-14 0,-5-4-115 16,0 3-125-16,-4 0-286 0</inkml:trace>
  <inkml:trace contextRef="#ctx0" brushRef="#br0" timeOffset="353885.2631">19454 15614 726 0,'-5'-6'169'0,"4"1"5"0,4 3-120 16,4 0-11-16,1 2-11 0,6 0-7 15,2-1-6-15,3 2-6 0,2-1-8 16,4-1-8-16,-2 0-18 0,3 0-19 15,-3-3-15-15,0 3-126 0,-2-5-137 16,0 1-323-16</inkml:trace>
  <inkml:trace contextRef="#ctx0" brushRef="#br0" timeOffset="354116.6914">19839 15476 577 0,'-1'13'148'16,"1"2"8"-16,1 1-64 0,1 2-39 16,3 2-7-16,0-1-3 0,1 1-5 15,2-2-8-15,-1 3-6 0,0-2-4 0,-1 0-5 16,-1 1-4-16,-2-1-4 0,-2 3-3 16,-1-2-1-16,-4-2-3 0,-2-3-4 15,-4-1-11-15,-1-3-12 0,-1-7-16 16,-1-1-11-16,-2-4 8 0,0-3-135 15,-2-2-123-15,4-5-288 0</inkml:trace>
  <inkml:trace contextRef="#ctx0" brushRef="#br0" timeOffset="354264.8041">19785 15303 587 0,'2'-10'140'0,"1"2"2"16,-1 0-83-16,2 3-30 0,2 5-9 15,0-1-10-15,3 4-13 0,-1-1-15 16,2 5-118-16,0-2-6 0,-1 3-100 16,-1-2-203-16</inkml:trace>
  <inkml:trace contextRef="#ctx0" brushRef="#br0" timeOffset="354937.6132">20063 15508 477 0,'-2'-5'124'0,"-1"-4"6"0,1 2-45 15,0 1-41-15,0-2-11 0,1 1-4 0,1 1-4 16,-1 0-3-16,2 1-2 0,-2 0-1 15,1 2-2-15,-2 0 1 0,2 0-1 16,2 2-2-16,-4 0 0 0,2 0-2 16,0 1-2-16,2 0 0 0,-1 0-1 15,-1-2-1-15,-1 2 0 0,2 0 0 16,-2 0 0-16,1 0-1 0,-2-1-1 16,4 0 0-16,-2 1-1 0,0-1 0 0,0 1-1 15,0-2 0-15,0 2 0 0,1-1-1 16,-2 1 1-16,1 0-1 0,0 0-1 15,1-1 1-15,-1 0-1 0,1 1 1 16,-1 0 0-16,0-1 1 0,0-1 1 16,2 4 1-16,-3 1 0 0,1 3 1 15,0 3 0-15,0 4-1 0,0 5 1 16,0 2-2-16,-1 5 1 0,2 1-1 16,-1-1 0-16,1 0 0 0,3-2 0 15,1-2-1-15,2-1 0 0,2-7 0 0,1-1-1 16,2-4-1-16,1-5-1 0,1-3 0 15,-2-3-1-15,-1-4 0 0,1-2 0 16,-2-2 0-16,-1-3 0 0,-3 2 0 16,-2 0-1-16,-1-2 1 0,-1 4 0 15,-1 7-1-15,-2-3 0 0,-1 4 1 16,0 4-1-16,1 2 0 0,-1 4 0 16,2 2 0-16,0-2 0 0,3 4 0 0,2 2 1 15,1-3-1-15,1-1 0 0,7 0 0 16,2-3 0-16,1-2 0 0,2-3 0 15,3-3 0-15,3-3 0 0,-2-3 1 16,-2-3-1-16,-3-4 0 0,0-1 1 16,-5-5-1-16,-3-1 0 0,-4-4-5 15,-5-2-6-15,-1 0-9 0,-5 0-14 16,-1 1-20-16,-2 4-13 0,-2 2-130 16,-5 6-138-16,2 5-323 0</inkml:trace>
  <inkml:trace contextRef="#ctx0" brushRef="#br1" timeOffset="359940.1456">17311 9563 543 0,'-4'-26'120'0,"-2"3"1"0,-3-3-94 16,1 4-11-16,0 0-6 0,-1 3-4 15,-3 1-1-15,1 1-2 0,-3 3 0 16,-1 1 1-16,-1 1 3 0,-1 3 1 15,0 0 1-15,-2-1 1 0,-1 4 0 16,-2 0 1-16,-2 1-2 0,0 1-1 0,-4 4-1 16,-4 3-2-16,-1 4-1 0,-2 1-1 15,0 5-1-15,-1 0-1 0,-2 3 0 16,0 2-1-16,3 3 1 0,2 0-1 16,-1 4 0-16,3 0 0 0,0 2 0 15,3 1 1-15,0-3-1 0,-1-1 0 16,0 1 0-16,-1-3 0 0,0 0 0 15,0 1 1-15,0 3-1 0,1 3 0 16,0 1 0-16,0 2 0 0,1 4 0 0,1 6 1 16,0 2-1-16,0 3 0 0,2-1 0 15,-1 3 0-15,1 0 0 0,0-2 0 16,-1-6 0-16,-1 2 1 16,0-1-1-16,0 1 0 0,1 1 1 0,2 2-1 15,-1 0 0-15,3 2 1 0,3-4-1 16,2 0 0-16,-1 0 1 0,4-4-1 15,-1-2 0-15,2 0 0 0,0 0 1 16,1 1-1-16,4 3 0 0,0 1 1 16,3 1-1-16,3 0 1 0,2-2-1 0,1 2 1 15,3-2-1-15,2-3 1 0,2-4-1 16,3-2 0-16,2 2 1 0,4-2-1 16,2-1 0-16,3 3 1 0,3 2-1 15,-1 0 0-15,3 2 0 0,2-1 1 16,-1 2-1-16,-1-2 0 0,-3-2 0 15,2-3 0-15,-2-4 1 0,1-2-1 16,-1-1 0-16,1-3 0 0,3 0 0 0,4-3 0 16,1-2 0-16,3 1 0 0,3-2 0 15,5-1 0-15,1-2 0 0,0-1 0 16,3-2 0-16,-1-1 0 0,2-1 0 16,0 1 0-16,-3-3 0 0,2 0 0 15,0 1 0-15,0 0 0 0,1 1 0 16,-2 0 0-16,1-1 0 0,-2 0 0 15,-1-1 0-15,-1-2 0 0,0 2-1 16,0-5 1-16,-1-2 0 0,2-3-1 16,3 0 1-16,1-4 0 0,-1 0 0 0,0-5 0 15,-1 0 0-15,4-1 0 0,-2 0 0 16,0-2 0-16,-2-1 1 0,1 1-1 16,2 1 0-16,2 2 0 0,-3-1 0 15,-3-1-1-15,2 0 1 0,-3 2 0 16,-2-2-1-16,-2 1 1 0,-2 2 0 15,-1-1-1-15,-1 2 1 0,-3 0 0 16,0 0 0-16,1 2 0 0,-4-1 0 16,1 1 0-16,-5-2 0 0,4 1-1 0,-2-1 0 15,1-1 0-15,-2-1 0 0,-1 0 0 16,-2-3 0-16,2 0 0 16,-1 0 1-16,-1 0-1 0,-1-1 1 0,-2 1 0 15,3 0 0-15,-2 0 0 0,-1-3 1 16,-1 1-1-16,0-2 0 0,1 0 0 15,0-2 0-15,-1 2 0 0,-2 2-1 16,3-2 1-16,-1 1-1 0,-1-2 0 16,-2 2 0-16,2 2 0 0,-3-5 0 0,2-2 0 15,-1 1 0-15,0 0 1 0,-3 0-1 16,2-1 1-16,-3 1-1 0,1 2 1 16,-3 0 0-16,-2-1-1 0,-1 2 1 15,1-1-1-15,-4-3 1 0,0-1 0 16,0-3 0-16,1-2 0 0,1 4 0 15,-1-2-1-15,0 0 1 0,1 0-1 16,-1 2 0-16,2 3 0 0,-3-1 0 16,0-1 0-16,-1-2 0 0,1 1 0 0,-1 2 1 15,1 0 0-15,-1-5 0 0,1 2 0 16,0-1 0-16,-1-2 0 16,0-2 1-16,0-3-1 0,-4-1 0 0,1 1 0 15,-3-2 1-15,0 1-1 0,-1 1 0 16,-3 2 0-16,-1-1 0 0,1 1 0 15,-1 1 0-15,-3-1 0 0,-1-2 0 16,-1 0 1-16,-4-3 0 0,1 0 1 16,-5-1 0-16,-1 2 1 0,-3 1 0 0,-1 2 1 15,-2 4-1-15,2 3-1 0,-6-1 1 16,-2 0-1-16,-3 1-1 0,-2 0 1 16,-1 0-1-16,-3 0 0 0,-3-2-1 15,-3 2 1-15,-2 2-1 0,-2 0 0 16,-3 0 0-16,-6-2 1 0,-3 2-1 15,-1 0 0-15,-3 1 0 0,-2 2 0 16,-2 3 0-16,-1 3 0 0,-5 1 0 16,-1 1 0-16,-6 2 1 0,2 5-1 0,-4 0-2 15,-4 4-4-15,-3 2-6 0,-4 3-8 16,-1 7-46-16,-4 6-73 0,-5 1-104 16,-5 8-243-16</inkml:trace>
  <inkml:trace contextRef="#ctx0" brushRef="#br1" timeOffset="363012.6216">8585 13987 313 0,'-2'-16'97'0,"0"1"6"0,-2-1-34 16,1 1-7-16,0 4-7 0,-2-1-9 15,0 1-9-15,-1 1-8 0,-1-1-5 16,-2 0-3-16,0 2-4 0,-2-2-3 15,0 3-3-15,-3-1-2 0,-1 2-1 16,-3 2-3-16,0 1 0 0,-2 3-2 16,-4 1 0-16,-1 1-1 0,-4 2 0 15,0 3-1-15,-3 2 0 0,-1 3 0 16,-2 2-1-16,-1 2 1 0,1 4 0 0,-2 4-1 16,1 2 1-16,-1 3-1 0,0 1 1 15,-1 3-1-15,-3 0 1 0,1 0-1 16,-1 0 0-16,-3-2 1 0,0 2-1 15,1 0 0-15,2 0 1 0,3 1-1 16,2 2 0-16,2 2 0 0,2 3 0 16,3 2 0-16,0 2 0 0,1 2 0 15,-1-1 0-15,-3 0 1 0,0 3-1 16,0-3 0-16,0-1 0 0,3 2 0 0,0 1 0 16,4 6 0-16,2-1 0 0,1-2 0 15,0 1 0-15,1 3 1 0,0 0-1 16,1-2 0-16,2-2 0 0,1 1 0 15,2 3 0-15,4 1 0 0,3 0 0 16,-2-1 0-16,3 1 0 0,-1-1 0 16,4 0 0-16,0-2 0 0,1-2 0 0,3 0 0 15,1 1 0-15,3 1 0 0,1-1 0 16,1 2 0-16,0-3 0 0,2 2 0 16,-1-3 0-16,1-3 0 0,1-2 0 15,5-1 1-15,0 0-2 16,6 2 1-16,2-2 0 0,4 0 0 0,1-1 0 15,4-2 0-15,0-1 0 0,3-2 0 16,2-1 0-16,-1-2 0 0,1-3 0 16,1-1 0-16,-1 0 0 0,0-1 0 15,-2-2 0-15,0-4 0 0,1 4 0 16,3 4 0-16,2-3 0 0,2 1 0 16,6 0 0-16,2-2 0 0,2-2 1 0,2-3-1 15,0-6 0-15,0-1 0 0,1-3 0 16,-1-1 0-16,1-2 1 0,4 1-1 15,2-3 0-15,-1 1 0 0,2 0 0 16,-2-2 0-16,0 1 1 0,-3-1-1 16,0-1 0-16,3 0 0 0,0 3 0 15,3-2 0-15,0 0 0 0,0-2 0 0,0 0 1 16,1 3-1-16,1-1 0 0,1-1 0 16,1 1 0-16,-1 2 0 0,2 0 0 15,0-2 0-15,0 0 0 0,-4 0 0 16,1 0 0-16,5 1 1 0,-1 0-1 15,-1-1 0-15,1 0 0 0,-2-1 0 16,0-2 0-16,-3 0 0 0,1-1 0 16,2 2 0-16,0-3 0 0,-1 2 0 15,-1-2 0-15,2-1 0 0,-3 0 1 16,-1 1-1-16,0-1 0 0,2 1 0 16,1 2 0-16,-1-2 0 0,0 1 0 0,-2 1 0 15,-2-2 0-15,-1 4 0 0,-1 0 0 16,2 0 0-16,-1 2 0 0,-1-1 0 15,0-2 0-15,-1 1 0 0,-1-3 0 16,-2 0 0-16,-1 1 0 0,4 1 0 16,1 1 0-16,0-2 0 0,0 0 1 15,-4-3-1-15,0 0 0 0,-1-1 0 16,0-3 0-16,2 0 0 0,2 3 0 0,-2 2 0 16,3 1 0-16,-4-1 0 0,0-2 0 15,-5-1 0-15,-2 1 0 0,-2-1 0 16,-1-2 0-16,3 0 0 0,1 1 0 15,2-1 0-15,-1 0 0 0,2-2 0 16,0-1 1-16,2-2-1 0,0-1 0 16,-4-1 0-16,1 0 0 0,1 2 0 15,1-1 0-15,-2 0 0 0,2 0 0 16,-4-3 0-16,1 0 1 0,-1-1-1 0,-2-2 0 16,-2 1 0-16,0-1 0 0,1-2 0 15,2 3 1-15,1 0-1 0,2 2 0 16,-2 0 0-16,0-3 0 0,-2-2 0 15,-3 1 0-15,-1-2 0 0,-3-1 0 16,-1-2 0-16,2-1 0 0,-1-2 0 16,3 1 0-16,1 1 1 0,-1 0-1 15,0 0 0-15,-2 0 0 0,-1 3 0 16,-2-2 0-16,-3 0 0 0,-2-1 0 0,-1 0 0 16,-1 2 0-16,0 0 0 0,-2-2 0 15,-1 1 0-15,-1 1 0 16,-2-1 0-16,1 0 0 0,-4-3 0 0,0 0 0 15,-1-4 0-15,-1-2 1 0,-2 1-1 16,-1-2 0-16,-1-1 0 0,-1 3 0 16,-3-2 0-16,2 0 0 0,-2 0 0 15,0-1 0-15,-2 0 0 0,-3 0 0 0,1-6 0 16,-2-1 0-16,-3 1 0 16,-1-2 0-16,-1 0 0 0,1 1 0 0,-1-1 0 15,3 5 0-15,-1-1 0 0,0 3 0 16,2-1 0-16,-1 1 1 0,0 2-1 15,-3-1 0-15,0-4 0 0,-2 3 0 16,-2-2 0-16,1 0 0 0,-3-1 0 16,1 1 0-16,1 1 0 0,-2 2 0 15,1 2 0-15,0 2 1 0,-1-1-1 0,2 1 0 16,-1 0 0-16,-1-1 0 0,0 2 0 16,-1-4 1-16,0 0 0 0,0-1 0 15,-3-1 1-15,1-2-1 0,-1 2 2 16,1 0-1-16,-1 2 1 0,-1 1-1 15,-1 4 0-15,1 2 0 0,-2-1 0 16,-2-1-1-16,-1 1 0 0,0-1-1 16,0 3 1-16,1-4-1 0,-1 1 0 15,2 0 1-15,0 2-1 0,1-4 0 16,-3 0 0-16,2-1 0 0,-3 2 0 0,1-1 0 16,-1-1 1-16,0 2-1 0,-1 1 1 15,1 3-1-15,2-1 1 0,0 1 0 16,-1 0 0-16,1 5 0 0,-2 0 0 15,0 1 1-15,-1 0-1 0,-3 2 0 16,-1 0 1-16,-2-1-1 0,0-1 0 16,0 2 0-16,-4-3-1 0,-2-2 1 0,1 0 0 15,0-1-1-15,0 0 1 0,0 0 1 16,-4-4-1-16,2 4 2 0,0 3 0 16,0 2 0-16,0 2 0 0,-2 0-1 15,-1 2 1-15,0 2-1 0,0 1-1 16,-2-1 0-16,-3 1-1 0,-1 0 0 15,0 0 0-15,-1 1 1 0,-1-4-1 16,1 4 0-16,2-2 0 0,1 0 0 16,0 1 0-16,-1 0 0 0,4 1 0 15,-5 2 0-15,-3-2 1 0,-2 2-1 0,1 0 0 16,-1-2 0-16,-1 1 0 16,-4-2 0-16,2 2 0 0,1 1 0 15,-1 0 0-15,-2-1 0 0,-2 2 0 0,-4-1 0 16,2 3 0-16,2 1 0 0,-3-2 0 15,-2 2 0-15,1 2 0 0,-1 2 0 16,2 4 0-16,-2-4 0 0,-7 1 0 16,0-1 0-16,0 0 0 0,-1 1 0 15,0 1 0-15,0 1 0 0,0-1 0 16,-2 1 0-16,4 2 0 0,-5 1 0 16,2-2 0-16,-2 0 0 0,0 1 0 15,3 3 0-15,3-3 0 0,-5 1 0 16,1-3 0-16,2 1 0 0,1 1 0 0,-2-3 0 15,2-1 0-15,-2-1 0 0,9 2 0 16,-4-2 0-16,-1 0 0 0,4 2 0 16,0-2 0-16,-1-1 0 0,4 2 0 15,-1-1 0-15,5 2 0 0,0-2 1 16,3-1-1-16,-1-1 0 0,-1 1 0 16,2 0 0-16,1-1 0 0,-2-1 0 0,3 2 0 15,-4-2 0-15,4 1 0 0,2 1 0 16,1-1 0-16,-2-1 0 0,-1 1 0 15,-1 0-1-15,-2 1 2 0,0 0-1 16,-2 0 0-16,-1 1 0 0,0 0 0 16,1 3 0-16,1 2 0 0,0-1 0 15,-2 1 0-15,-2-1 0 0,-4 1 0 16,1 0 0-16,-1 0 0 0,-2-3 0 16,3 2 0-16,1 0 0 0,3 0 0 15,1-3 0-15,-1-1 0 0,-1-2 0 0,3 0 0 16,-5-2 0-16,1 0-3 0,-1 1-5 15,2 5-6-15,0 2-10 0,3 6-11 16,-5 7-112-16,-4 3-116 0,-5 2-275 16</inkml:trace>
  <inkml:trace contextRef="#ctx0" brushRef="#br2" timeOffset="368403.4255">22423 9284 325 0,'3'-4'78'0,"-3"-1"4"16,-1-1-43-16,-2 1-14 0,1 0-5 0,-2-2 1 16,-1 1 3-16,0-2 0 0,-2 2 0 15,0-1 0-15,-1 0 0 0,0 0-4 16,-1 1-2-16,1 0-4 16,-1 0-2-16,3 0-3 0,-3 1-3 0,1 1-1 15,-1 1-1-15,-1-1-3 0,2 2-1 16,-1 0-1-16,2 0 0 0,-1 1-1 15,2-1 0-15,4 1 0 0,-1 0-2 16,2 1-5-16,0-1-23 0,1 1-30 16,1 0-51-16,2-3-81 0,3 2-182 15</inkml:trace>
  <inkml:trace contextRef="#ctx0" brushRef="#br2" timeOffset="369989.7074">22545 9187 332 0,'-17'-5'88'0,"-2"0"6"16,0-1-36-16,0 1-22 0,2-1-6 16,-1 1-2-16,-2-1-2 0,2 1-4 15,-3 0-3-15,-2 0-2 0,-2 2-2 0,-2-1-1 16,-2 3-2-16,-2-1-1 0,-2 1-3 16,-2 0 0-16,-2 1-2 0,-2 0-1 15,-2 0 0-15,0 0-1 0,-1 2-1 16,0 2 0-16,-2 3-1 0,0 1 0 15,0 2 1-15,1 1-1 0,-1 2 0 16,-3-1-1-16,0 2 1 0,1-1-1 16,1 1 0-16,0-1 0 0,-1 1 0 15,-1 0 0-15,1 2 0 0,2 0 0 0,1 1 0 16,-1 2 0-16,0 0 0 0,-2 2 0 16,3 1 0-16,0 0 0 0,0 0 0 15,1 0-1-15,3 0 1 0,0 2-1 16,1-2 1-16,1-1-1 0,0-2 0 15,2 1 1-15,-1 1-1 0,-2-4 0 16,0 0 0-16,-1 0 1 0,1 0-1 16,-1 0 0-16,0 1 0 0,-2-1 1 15,1 1-1-15,0 3 0 0,0 0 0 0,1 2 1 16,-1-1-1-16,2 0 0 0,2 1 0 16,2 2 0-16,0-2 0 0,2 2 0 15,0-3 1-15,1 1-1 0,2 0 0 16,1-2 0-16,1 1 0 0,0-1 1 15,1 1-1-15,-3 0 0 0,1 0 1 16,-2 3-1-16,2 0 0 0,0-1 0 16,0 0 0-16,2 2 0 0,3-1 0 0,1 2 1 15,0-1-1-15,1 1 0 0,0 4 0 16,1-1 0-16,2 0 0 0,3 0 0 16,1 1 0-16,1-2 1 0,6 1-1 15,1-2 0-15,2 1 1 0,2 2-1 16,3 0 1-16,3 3-1 0,3 0 0 15,2 2 0-15,3 0 0 0,3 5 0 16,3-1 0-16,1 1-1 0,2-2 0 16,3 1 0-16,-2 0-1 0,1-4 0 15,-1 0 0-15,0-4 0 0,1 1 0 16,3 0 1-16,-1 0 0 0,1 0 0 0,5 5 0 16,-2-3 1-16,3 2-1 0,1 0 1 15,2-2 0-15,0 1 0 0,1-3 0 16,-1-4 0-16,3 1 0 0,0-1 1 15,0 1-1-15,0-3 0 0,0 2 0 16,1-1 0-16,1 2 0 0,0 1 0 16,3 1 0-16,2 1 0 0,2 2 0 15,0-5 0-15,4 0 0 0,1-2 0 16,1-2 0-16,-2-4 0 0,3-3 0 0,1-2 0 16,3-1 0-16,1 3 0 0,-2-6 0 15,3-1 0-15,0 1 0 0,2-2 0 16,-3 0 1-16,2-1-1 0,0-1 0 15,3 2 0-15,-2-1 1 0,1-1-1 16,0-2 1-16,1 0-1 0,-4 0 0 16,3-4 0-16,-2-3 0 0,2 1 1 15,1-1-1-15,-3 0 0 0,3-2 0 0,0 0 0 16,-3 0 0-16,-1-1 1 0,-1 0-1 16,0 2 0-16,1-3 0 0,-3-2 0 15,2-2 0-15,1 0 0 0,0 1 0 16,-2-2 0-16,0 0 0 0,2 0 0 15,1 2 0-15,-1-1 0 0,-2 0 0 16,0-2 0-16,-1 0 0 0,-1 0 0 16,-5-2 1-16,2 1-1 0,-3 0 0 15,1 1 0-15,1 0 0 0,0-2 0 0,-1 0 0 16,4-3 0-16,-4-1 0 0,1 0 0 16,-5-2 0-16,2-2 0 0,0 2 0 15,0-2 0-15,-2 2 1 0,1 0-1 16,-3-1 0-16,3 1 1 0,1-2 0 15,-3 2 0-15,2-2 0 0,-2 2 0 16,-1-2 0-16,-1 0 0 0,1 1-1 16,-2 1 1-16,1-1-1 0,-2-1 0 15,1-4 1-15,-2 5-1 0,2-5 0 16,-2-3 1-16,-3 1 0 0,-2-5-1 0,0 1 1 16,-2-1 0-16,-1 0 0 0,0 0-1 15,0 3 1-15,-1-1-1 0,0 3 1 16,0-1-1-16,0 1 0 0,-2-2 0 15,0 0 0-15,-2-1 1 0,-1 1-1 16,0-4 0-16,-1 1 0 0,-5-3 0 16,-1-2 0-16,-3-1 0 0,2 2 0 15,-6-3 0-15,0 0 0 0,-2 2 1 16,-3 2-1-16,0 0 0 0,-2 0 1 0,-3-2-1 16,1 2 1-16,0-2-1 0,-3-4 1 15,-1-3-1-15,-1-1 0 0,-5-1 0 16,-2-2-1-16,-3-3 1 0,-4 1-1 15,-5 1 0-15,-2 3 0 0,-4-2 1 16,-4-2-1-16,0-4 1 0,-6 1 0 16,-2-3 0-16,-2 0 0 0,-5-3 0 15,-3 2 1-15,-4 4 0 0,-4 4 0 16,-6 2 1-16,-5-2-1 0,-4-1 1 0,-5 5-1 16,-3-5 1-16,-7 4-2 0,-1 2 0 15,-7 0-1-15,-4 3-3 0,-3 5-4 16,-3 5-7-16,-5 4-37 0,-3 3-77 15,-6-3-99-15,3 9-236 0</inkml:trace>
  <inkml:trace contextRef="#ctx0" brushRef="#br2" timeOffset="371668.7397">17998 13689 500 0,'-21'-26'117'0,"-1"1"1"0,-6-2-81 15,3 5-11-15,0 1-10 0,-4-1-6 16,-1 2-3-16,-3 0-3 0,-2 3-1 16,-1 2 0-16,-4 0-1 0,-1 4 1 15,-6 3-1-15,1 1 0 0,-2 2 0 16,-2 0 0-16,-3 1-1 0,-2 3 0 16,1 1 0-16,0 2 0 0,0 3 0 0,-3 3-1 15,-2 0 0-15,1 3 1 0,-1 3-1 16,-3-2 0-16,1 3 1 0,-1 0 0 15,5 3 0-15,1 0 1 0,-4 0-1 16,1 1 1-16,2 2-1 0,1-1 0 16,-2 1 0-16,3-1 0 0,1 3-1 0,3 2 0 15,1-1 1-15,0 1-1 16,-3 3 1-16,1 1 0 0,1 4 1 16,1 0-1-16,0 3 1 0,1 5 0 0,2 2-1 15,2 0 1-15,-1-1-1 0,-1-1-1 16,-4 0 1-16,1-2-1 0,1-1 1 15,1 0-1-15,1-2 1 0,1 3 0 16,3 1 0-16,4 3 1 0,4 4 0 16,-1 0 1-16,2 0 0 0,2 3 0 15,0-1 0-15,3-1 0 0,-1 0 0 16,5 1 0-16,4 2 0 0,4 2-1 16,4-4 0-16,7 2-1 0,9-2 0 15,4 3 0-15,5-5 0 0,4-2 0 0,3 0-1 16,3-2 1-16,0 2 0 0,0 3-1 15,1 0 1-15,2-2-1 0,-1 3 1 16,1-2-1-16,2 5 0 0,-2-3 0 16,3-1 0-16,1 0 0 0,1 0 1 15,3 1-1-15,4 0 0 0,2-4 0 16,3-1 0-16,1-5 0 0,1 1 1 16,1-5-1-16,2-4 0 0,-1 1 1 0,1-4-1 15,6-1 1-15,3-2-1 0,4 1 0 16,1-1 1-16,4-2-1 0,1-4 0 15,3 2 1-15,2 0-1 0,2 0 0 16,3-4 1-16,3 1-1 0,2 0 0 16,2-1 0-16,4-1 1 0,1-3-1 15,0-2 0-15,3-1 0 0,-3 1 1 16,5 0-1-16,4-4 0 0,-3 1 0 16,2-3 0-16,-1 1 1 0,2 0-1 0,7-2 0 15,-1 0 1-15,-5 1-1 0,4-2 1 16,-2 2-1-16,4-3 0 0,0-1 1 15,-2-2-1-15,-1 0 0 0,-1-2 0 16,3 1 0-16,-1-3 0 0,-3-1 0 16,-5-3 1-16,0 3-1 0,3-2 0 15,1-1 0-15,-5-4 0 0,-1-1 0 16,0 2 0-16,2-2 0 0,-1-4 0 0,-2 0 0 16,-2-1 0-16,1-1 0 15,-3 0 0-15,2-2 1 0,1 0-1 16,-2 1 0-16,-1-4 0 0,-1 1-1 0,-3 1 1 15,3-3 0-15,-1 3-1 0,-4-3 0 16,-2-2-1-16,-1 0 1 0,-6-1 0 16,2-2 0-16,-6-5 0 0,-5-2 0 15,-1 1 0-15,-2-2 1 0,-5 2 0 16,1-3 0-16,-5 0-1 0,-3-1 1 16,-4 0 0-16,-6 0 0 0,-4-1 0 15,-3-3 1-15,-7-3-1 0,-4 2 0 0,-9-2 0 16,-5 0 0-16,-4-7 0 0,-5 1 1 15,-6 4 1-15,-4-3-1 0,-8-4 1 16,-5-3 1-16,-3 0-1 0,-7-1 1 16,-8-3 0-16,-6-2-1 0,-8 0 0 15,0 1 1-15,-7-3-1 0,-6-3 0 16,-5 1 0-16,-6-1 1 0,-4 1 0 0,-4 1 1 16,-6 3 1-16,-7-1 0 0,-9 2-1 15,-8-1 0-15,-2 4 0 0,-8-1-1 16,-7 2-2-16,-4 5 0 0,-7 4 0 15,-7 3-1-15,-6 5 0 0,-11 3 0 16,-10 3-1-16,-11 7-3 0,-10 3-3 16,-13 8-3-16,-11 9-5 0,-15 12-7 15,-11 10 3-15,-16 14-123 0,-14 6-109 16,-12 13-281-16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5T12:53:48.06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21944 9754 397 0,'-4'1'96'0,"0"-1"4"16,-1-1-59-16,1 1-9 0,2-1-3 0,-1 0-2 15,1 1-1-15,1-2-1 0,0 1-1 16,-1 0-1-16,1 1-1 0,0 0-2 16,1 0-4-16,0 0-2 0,0 0-4 15,0 1-2-15,1 0-2 0,0 1 0 16,3 0-1-16,0 1 0 0,1-1 1 16,2 2 0-16,0-2-1 0,3 1-1 15,-1-1 0-15,0 0-1 0,1-2-1 0,0 2 0 16,1-4-1-16,-2 2 1 0,-2 0-1 15,2 0-1-15,-1-2-1 0,-1 2-2 16,2-2-4-16,-4 2-6 16,2-3-11-16,-1 2-10 0,1-2-82 0,-4 1-21 15,-2-2-89-15,2 2-180 0</inkml:trace>
  <inkml:trace contextRef="#ctx0" brushRef="#br0" timeOffset="651.2448">22115 9630 387 0,'-3'-2'100'0,"1"1"4"16,2-1-34-16,-3 0-36 0,3 0-6 0,2-1-1 15,-2-1-4-15,3 1-4 0,0-2-2 16,0 1-2-16,2 0-3 0,0 2-2 15,0-2-2-15,2 3-2 0,0 0 0 16,0 1-2-16,0 1 0 0,-1 0-1 0,2 1-1 16,-2-1 0-16,0 1 0 0,0 1-1 15,-1-1 0-15,0 3 0 0,-1-1 0 16,-1 1 0-16,-1 0 1 0,-2 2-1 16,-2-1 1-16,0 1 0 0,-2 1 1 15,-2 0 0-15,0 1 0 0,-1-2 1 16,0-1-1-16,1 2 0 0,1-3-1 15,2-1 0-15,0 0 0 16,2 0-1-16,1 1 0 0,1-2 0 0,2 0-1 16,-1-1 1-16,2 0-1 0,1-1 1 15,-2-2-1-15,2-1 1 0,1 1 0 0,-1 0-1 16,1 0 1-16,-2-1-1 0,0 2 0 16,-2 2 1-16,1-2-1 0,-2 1 0 15,0 1 0-15,-1 2 0 0,0 0 1 16,-1-1-1-16,0 2 0 0,0 0 0 15,-2 0 1-15,2 0-1 0,-2-1 0 16,2 1 0-16,0-3 0 0,0 2 1 0,-1-1-1 16,1 1 0-16,0 1 0 0,-1 0 0 15,-1 1-1-15,1 1-2 0,-1 1-5 16,0 0-11-16,0 1-9 0,1-2-105 16,-2-1-106-16,3-1-261 0</inkml:trace>
  <inkml:trace contextRef="#ctx0" brushRef="#br0" timeOffset="2250.0927">24269 10594 450 0,'0'2'105'16,"0"-2"2"-16,-2 0-72 0,2 0-13 15,0-2-4-15,1 2 0 0,0-2-3 16,2-1-1-16,-1 1-2 0,2-4 0 0,0 1 0 16,1-1-1-16,1 1-1 0,-1 1 0 15,-1-2-2-15,1 2-1 0,-1 2 0 16,-2 1 0-16,0 0 0 0,-1 1 1 16,0 1 0-16,-1 2 1 0,0 4 1 15,-4 0 2-15,2 4-1 0,0 2 0 16,-3 5-1-16,0-1-1 0,-1 1-2 15,1 1-1-15,1 0-2 0,-1-1-2 16,3 1 0-16,-1-3-1 0,1-3-5 16,1-2-7-16,2 0-11 0,0-2 18 0,0-4-139 15,3-2-116-15,5-1-294 16</inkml:trace>
  <inkml:trace contextRef="#ctx0" brushRef="#br0" timeOffset="12379.1314">18336 9628 360 0,'13'-3'102'0,"-4"0"4"0,-10-2-2 16,-1 0-72-16,-2-1-8 0,-4 0-5 15,0-2-3-15,-3 0-4 0,-3-3-1 16,-4 0 0-16,-4-2-2 0,-3 4 1 16,-3-1-2-16,-4 1-1 0,-5 6-1 0,-7 3 0 15,-5 3-3-15,-2 8 0 0,-4 2-2 16,-4 4 0-16,-5 4-1 0,3 4 1 15,1 3 0-15,4 4 3 0,2 1 1 16,6 2 1-16,8 1 1 0,9 2 1 16,10 2 0-16,11-1-1 0,13 1-1 15,13-1-1-15,9-4 0 0,15-7 0 16,10-6 0-16,10-7 0 0,8-9 0 0,11-9-1 16,2-10-1-16,4-9 0 0,1-6-1 15,0-7 1-15,0-5 2 0,-7-1 2 16,-8-4 3-16,-4 1 3 0,-10 1 1 15,-10 2 1-15,-16 0 0 0,-15 2-2 16,-19 2-2-16,-21 7-4 0,-18 6-1 16,-23 11-4-16,-20 12-10 0,-23 8-12 15,-19 15-21-15,-20 9-112 0,-14 9-121 0,-10 8-296 16</inkml:trace>
  <inkml:trace contextRef="#ctx0" brushRef="#br0" timeOffset="13985.1266">17640 9758 378 0,'-16'-5'99'15,"-1"-3"5"-15,1-3-46 0,1 0-14 16,1-1-4-16,0 0-1 0,2-3-5 15,1 2-4-15,2 1-4 0,3 2-5 16,6 1-3-16,0 1-4 0,4 1-4 16,5 5-2-16,0 2-1 0,5 4-1 15,4 3-1-15,1 3 1 0,5 3 1 16,1 6-1-16,3 1 1 0,4 5-1 16,2 2-1-16,1 2-1 15,3 2-1-15,3 4-1 0,2-1 0 0,2 1-1 0,0-1 0 16,2-2 1-16,-2-2-1 15,-2-5 0-15,-1-3-2 0,-7-3-2 0,-4-5-3 16,-5 0-6-16,-8-3-13 0,-6-1-12 16,-7-2-106-16,-6-2-108 0,-5 3-265 15</inkml:trace>
  <inkml:trace contextRef="#ctx0" brushRef="#br0" timeOffset="14135.2172">18142 9721 647 0,'-18'-11'147'0,"-3"5"0"16,-9 5-107-16,-6 12-16 0,-6 8-11 16,-5 9-11-16,-7 10-13 0,-4 14-23 15,-4 5-114-15,-9 6-118 0,-3-2-294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333.61829" units="1/cm"/>
          <inkml:channelProperty channel="Y" name="resolution" value="1777.91638" units="1/cm"/>
          <inkml:channelProperty channel="F" name="resolution" value="0.00051" units="1/dev"/>
          <inkml:channelProperty channel="T" name="resolution" value="1" units="1/dev"/>
        </inkml:channelProperties>
      </inkml:inkSource>
      <inkml:timestamp xml:id="ts0" timeString="2019-11-07T14:46:34.55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16344 5641 30 0,'0'0'22'16,"5"10"-8"-16,-8 2-26 16,3-12-6-16,0 0-3 15,-25 5 7-15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89062-E051-4BCA-AA8C-6B3C1D6CCA96}" type="datetimeFigureOut">
              <a:rPr lang="el-GR" smtClean="0"/>
              <a:t>9/11/2020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50A59-FFED-41A9-BB35-C17ACF6B62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56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9370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60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59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2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91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91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94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00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30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09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1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45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03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10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77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0243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432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244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24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791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193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865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543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941B110-FDA8-42CB-9F35-A5A5965B24FE}" type="datetimeFigureOut">
              <a:rPr lang="el-GR" smtClean="0"/>
              <a:t>9/11/2020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94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912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41B110-FDA8-42CB-9F35-A5A5965B24FE}" type="datetimeFigureOut">
              <a:rPr lang="el-GR" smtClean="0"/>
              <a:t>9/11/2020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14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NULL"/><Relationship Id="rId18" Type="http://schemas.openxmlformats.org/officeDocument/2006/relationships/image" Target="../media/image16.png"/><Relationship Id="rId3" Type="http://schemas.openxmlformats.org/officeDocument/2006/relationships/image" Target="NULL"/><Relationship Id="rId21" Type="http://schemas.openxmlformats.org/officeDocument/2006/relationships/image" Target="../media/image15.emf"/><Relationship Id="rId7" Type="http://schemas.openxmlformats.org/officeDocument/2006/relationships/image" Target="../media/image90.png"/><Relationship Id="rId12" Type="http://schemas.openxmlformats.org/officeDocument/2006/relationships/image" Target="NULL"/><Relationship Id="rId17" Type="http://schemas.openxmlformats.org/officeDocument/2006/relationships/image" Target="../media/image150.png"/><Relationship Id="rId2" Type="http://schemas.openxmlformats.org/officeDocument/2006/relationships/image" Target="../media/image12.png"/><Relationship Id="rId16" Type="http://schemas.openxmlformats.org/officeDocument/2006/relationships/image" Target="../media/image140.png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13.png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../media/image16.emf"/><Relationship Id="rId10" Type="http://schemas.openxmlformats.org/officeDocument/2006/relationships/image" Target="../media/image120.png"/><Relationship Id="rId19" Type="http://schemas.openxmlformats.org/officeDocument/2006/relationships/image" Target="../media/image21.png"/><Relationship Id="rId4" Type="http://schemas.openxmlformats.org/officeDocument/2006/relationships/image" Target="NULL"/><Relationship Id="rId9" Type="http://schemas.openxmlformats.org/officeDocument/2006/relationships/image" Target="../media/image110.png"/><Relationship Id="rId14" Type="http://schemas.openxmlformats.org/officeDocument/2006/relationships/image" Target="NULL"/><Relationship Id="rId22" Type="http://schemas.openxmlformats.org/officeDocument/2006/relationships/customXml" Target="../ink/ink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customXml" Target="../ink/ink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customXml" Target="../ink/ink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customXml" Target="../ink/ink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13.emf"/><Relationship Id="rId5" Type="http://schemas.openxmlformats.org/officeDocument/2006/relationships/image" Target="../media/image70.png"/><Relationship Id="rId10" Type="http://schemas.openxmlformats.org/officeDocument/2006/relationships/customXml" Target="../ink/ink24.xml"/><Relationship Id="rId4" Type="http://schemas.openxmlformats.org/officeDocument/2006/relationships/image" Target="../media/image15.png"/><Relationship Id="rId9" Type="http://schemas.openxmlformats.org/officeDocument/2006/relationships/image" Target="../media/image8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customXml" Target="../ink/ink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3" Type="http://schemas.openxmlformats.org/officeDocument/2006/relationships/image" Target="../media/image20.png"/><Relationship Id="rId7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customXml" Target="../ink/ink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customXml" Target="../ink/ink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customXml" Target="../ink/ink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3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customXml" Target="../ink/ink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12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customXml" Target="../ink/ink5.xml"/><Relationship Id="rId10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22602"/>
            <a:ext cx="7543800" cy="733806"/>
          </a:xfrm>
        </p:spPr>
        <p:txBody>
          <a:bodyPr>
            <a:normAutofit/>
          </a:bodyPr>
          <a:lstStyle/>
          <a:p>
            <a:r>
              <a:rPr lang="el-GR" sz="4500" dirty="0"/>
              <a:t>Ψηφιακή Επεξεργασία Σήματος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1961804"/>
            <a:ext cx="7543800" cy="3371850"/>
          </a:xfrm>
        </p:spPr>
        <p:txBody>
          <a:bodyPr/>
          <a:lstStyle/>
          <a:p>
            <a:r>
              <a:rPr lang="el-GR" dirty="0" err="1" smtClean="0"/>
              <a:t>Διαλεξη</a:t>
            </a:r>
            <a:r>
              <a:rPr lang="el-GR" dirty="0" smtClean="0"/>
              <a:t> </a:t>
            </a:r>
            <a:r>
              <a:rPr lang="en-US" dirty="0" smtClean="0"/>
              <a:t>14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4418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9018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6" name="TextBox 5"/>
          <p:cNvSpPr txBox="1"/>
          <p:nvPr/>
        </p:nvSpPr>
        <p:spPr>
          <a:xfrm>
            <a:off x="822960" y="3607725"/>
            <a:ext cx="710738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2100" dirty="0" smtClean="0"/>
              <a:t>ΓΧΑ συστήματα στο χώρο του Ζ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l-GR" sz="2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949"/>
            <a:ext cx="9144000" cy="15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52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60"/>
            <a:ext cx="8959042" cy="601321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dirty="0"/>
              <a:t> </a:t>
            </a:r>
            <a:r>
              <a:rPr lang="el-GR" b="1" dirty="0"/>
              <a:t>ΓΧΑ Συστήματα στο Χώρο του Ζ – </a:t>
            </a:r>
            <a:r>
              <a:rPr lang="el-GR" b="1" dirty="0" smtClean="0"/>
              <a:t>Διατάξεις Συστημάτων</a:t>
            </a: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2725"/>
            <a:ext cx="9144000" cy="9265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04467" y="1016729"/>
            <a:ext cx="7021155" cy="2018583"/>
            <a:chOff x="1004467" y="1016729"/>
            <a:chExt cx="7021155" cy="2018583"/>
          </a:xfrm>
        </p:grpSpPr>
        <p:grpSp>
          <p:nvGrpSpPr>
            <p:cNvPr id="9" name="Group 8"/>
            <p:cNvGrpSpPr/>
            <p:nvPr/>
          </p:nvGrpSpPr>
          <p:grpSpPr>
            <a:xfrm>
              <a:off x="1004467" y="1016729"/>
              <a:ext cx="7021155" cy="2018583"/>
              <a:chOff x="1004467" y="1016729"/>
              <a:chExt cx="7021155" cy="201858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65566" t="46716" r="11793" b="31705"/>
              <a:stretch/>
            </p:blipFill>
            <p:spPr>
              <a:xfrm>
                <a:off x="1004467" y="1016729"/>
                <a:ext cx="7021155" cy="201858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2144077" y="2466969"/>
                    <a:ext cx="32004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l-GR" sz="2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Text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4077" y="2466969"/>
                    <a:ext cx="320040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3520439" y="2464214"/>
                    <a:ext cx="32004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l-GR" sz="2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20439" y="2464214"/>
                    <a:ext cx="320040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6196431" y="2452683"/>
                    <a:ext cx="342482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l-GR" sz="2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431" y="2452683"/>
                    <a:ext cx="342482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6964658" y="2452683"/>
                    <a:ext cx="342482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l-GR" sz="2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64658" y="2452683"/>
                    <a:ext cx="342482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168141" y="1360485"/>
                  <a:ext cx="32004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8141" y="1360485"/>
                  <a:ext cx="320040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46154" r="-69231" b="-34426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531225" y="1356474"/>
                  <a:ext cx="2909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1225" y="1356474"/>
                  <a:ext cx="290945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47917" r="-85417" b="-3500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6177241" y="1318374"/>
                  <a:ext cx="2909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7241" y="1318374"/>
                  <a:ext cx="290945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7917" r="-85417" b="-34426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972500" y="1326617"/>
                  <a:ext cx="2909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2500" y="1326617"/>
                  <a:ext cx="290945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50000" r="-83333" b="-3500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/>
          <p:cNvGrpSpPr/>
          <p:nvPr/>
        </p:nvGrpSpPr>
        <p:grpSpPr>
          <a:xfrm>
            <a:off x="1580839" y="3077633"/>
            <a:ext cx="6334436" cy="3485091"/>
            <a:chOff x="1580839" y="3077633"/>
            <a:chExt cx="6334436" cy="3485091"/>
          </a:xfrm>
        </p:grpSpPr>
        <p:grpSp>
          <p:nvGrpSpPr>
            <p:cNvPr id="19" name="Group 18"/>
            <p:cNvGrpSpPr/>
            <p:nvPr/>
          </p:nvGrpSpPr>
          <p:grpSpPr>
            <a:xfrm>
              <a:off x="1580839" y="3077633"/>
              <a:ext cx="6334436" cy="3485091"/>
              <a:chOff x="1580839" y="3077634"/>
              <a:chExt cx="5437921" cy="3167598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0839" y="3077634"/>
                <a:ext cx="5437921" cy="316759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2664505" y="4911598"/>
                    <a:ext cx="251572" cy="33842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l-GR" sz="20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4505" y="4911598"/>
                    <a:ext cx="251572" cy="338423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2652519" y="5774509"/>
                    <a:ext cx="251572" cy="33842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l-GR" sz="20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52519" y="5774509"/>
                    <a:ext cx="251572" cy="338423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5107153" y="5335229"/>
                    <a:ext cx="312056" cy="33842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l-GR" sz="20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07153" y="5335229"/>
                    <a:ext cx="312056" cy="338423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160355" y="5335229"/>
                    <a:ext cx="312056" cy="33842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l-GR" sz="20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0355" y="5335229"/>
                    <a:ext cx="312056" cy="338423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761072" y="3765574"/>
                  <a:ext cx="41616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1072" y="3765574"/>
                  <a:ext cx="416169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30882" r="-33824" b="-3500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6680932" y="3754400"/>
                  <a:ext cx="41616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0932" y="3754400"/>
                  <a:ext cx="416169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32353" r="-32353" b="-3500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767638" y="3276792"/>
                  <a:ext cx="41616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7638" y="3276792"/>
                  <a:ext cx="416169" cy="369332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30882" r="-33824" b="-3500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803851" y="4223182"/>
                  <a:ext cx="41616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3851" y="4223182"/>
                  <a:ext cx="416169" cy="369332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32353" r="-32353" b="-3500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9" name="Ink 28"/>
              <p14:cNvContentPartPr/>
              <p14:nvPr/>
            </p14:nvContentPartPr>
            <p14:xfrm>
              <a:off x="5875560" y="2030760"/>
              <a:ext cx="10440" cy="100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73040" y="202536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" name="Ink 5"/>
              <p14:cNvContentPartPr/>
              <p14:nvPr/>
            </p14:nvContentPartPr>
            <p14:xfrm>
              <a:off x="3207960" y="1712880"/>
              <a:ext cx="3826800" cy="1674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04000" y="1709640"/>
                <a:ext cx="3834720" cy="17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567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05246"/>
                <a:ext cx="9056718" cy="6164926"/>
              </a:xfrm>
            </p:spPr>
            <p:txBody>
              <a:bodyPr numCol="1">
                <a:normAutofit lnSpcReduction="1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 </a:t>
                </a:r>
                <a:r>
                  <a:rPr lang="el-GR" b="1" dirty="0" smtClean="0"/>
                  <a:t>Ευστάθεια στο χώρο του Ζ</a:t>
                </a:r>
                <a:endParaRPr lang="en-US" b="1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:r>
                  <a:rPr lang="el-GR" dirty="0" smtClean="0"/>
                  <a:t>Έχουμε δείξει ότι αν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τότε το σύστημα είναι ευσταθές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Αν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&lt;1,  ∀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, </a:t>
                </a:r>
                <a:r>
                  <a:rPr lang="el-GR" dirty="0" smtClean="0"/>
                  <a:t>όπου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l-GR" dirty="0" smtClean="0"/>
                  <a:t> οι χαρακτηριστικές ρίζες του συστήματος, τότε το σύστημα είναι ευσταθές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Αν ισχύει ότι </a:t>
                </a:r>
                <a:endParaRPr lang="en-US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&lt;+∞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buClrTx/>
                  <a:buSzPct val="120000"/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</a:t>
                </a:r>
                <a:r>
                  <a:rPr lang="el-GR" dirty="0" smtClean="0"/>
                  <a:t>τότε το σύστημα είναι ευσταθές</a:t>
                </a:r>
              </a:p>
              <a:p>
                <a:pPr marL="0" indent="0">
                  <a:buClrTx/>
                  <a:buSzPct val="120000"/>
                  <a:buNone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Αν ισχύει η παραπάνω σχέση, τότε ο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 </a:t>
                </a:r>
                <a:r>
                  <a:rPr lang="el-GR" dirty="0" smtClean="0"/>
                  <a:t>του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l-GR" dirty="0" smtClean="0"/>
                  <a:t> συγκλίνει ομοιόμορφα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Αν ο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 </a:t>
                </a:r>
                <a:r>
                  <a:rPr lang="el-GR" dirty="0" smtClean="0"/>
                  <a:t>συγκλίνει ομοιόμορφα, τότε μπορούμε να τον υπολογίσουμε από το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Ζ, </a:t>
                </a:r>
                <a:r>
                  <a:rPr lang="el-GR" dirty="0"/>
                  <a:t>α</a:t>
                </a:r>
                <a:r>
                  <a:rPr lang="el-GR" dirty="0" smtClean="0"/>
                  <a:t>ν το πεδίο σύγκλισης του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Ζ περιέχει το μοναδιαίο κύκλο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05246"/>
                <a:ext cx="9056718" cy="6164926"/>
              </a:xfrm>
              <a:blipFill rotWithShape="0">
                <a:blip r:embed="rId2"/>
                <a:stretch>
                  <a:fillRect l="-1884" t="-2174" r="-1346" b="-59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7" name="Up-Down Arrow 6"/>
          <p:cNvSpPr/>
          <p:nvPr/>
        </p:nvSpPr>
        <p:spPr>
          <a:xfrm>
            <a:off x="4137660" y="1211580"/>
            <a:ext cx="281940" cy="457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Up-Down Arrow 7"/>
          <p:cNvSpPr/>
          <p:nvPr/>
        </p:nvSpPr>
        <p:spPr>
          <a:xfrm>
            <a:off x="4137660" y="2186940"/>
            <a:ext cx="281940" cy="457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9" name="Up-Down Arrow 8"/>
          <p:cNvSpPr/>
          <p:nvPr/>
        </p:nvSpPr>
        <p:spPr>
          <a:xfrm>
            <a:off x="4137660" y="4378556"/>
            <a:ext cx="281940" cy="457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0" name="Up-Down Arrow 9"/>
          <p:cNvSpPr/>
          <p:nvPr/>
        </p:nvSpPr>
        <p:spPr>
          <a:xfrm>
            <a:off x="4137660" y="5331230"/>
            <a:ext cx="281940" cy="457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30040" y="596160"/>
              <a:ext cx="8446320" cy="5924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4640" y="587160"/>
                <a:ext cx="8457480" cy="594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463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 </a:t>
                </a:r>
                <a:r>
                  <a:rPr lang="el-GR" b="1" dirty="0"/>
                  <a:t>ΓΧΑ Συστήματα στο Χώρο του Ζ – Εξισώσεις </a:t>
                </a:r>
                <a:r>
                  <a:rPr lang="el-GR" b="1" dirty="0" smtClean="0"/>
                  <a:t>διαφορών</a:t>
                </a:r>
                <a:endParaRPr lang="el-GR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 smtClean="0"/>
                  <a:t>Βρείτε την κρουστική απόκριση του συστήματος που περιγράφεται από τη συνάρτηση μεταφοράς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l-GR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</a:t>
                </a:r>
                <a:r>
                  <a:rPr lang="el-GR" dirty="0" smtClean="0"/>
                  <a:t>στην περίπτωση που το σύστημα είναι (α) ευσταθές, (β) αιτιατό. Γράψτε την εξίσωση</a:t>
                </a: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 </a:t>
                </a:r>
                <a:r>
                  <a:rPr lang="el-GR" dirty="0" smtClean="0"/>
                  <a:t>    διαφορών που το περιγράφει.</a:t>
                </a: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  <a:blipFill rotWithShape="0">
                <a:blip r:embed="rId2"/>
                <a:stretch>
                  <a:fillRect l="-1905" t="-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431640" y="470520"/>
              <a:ext cx="8626320" cy="5655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1200" y="464040"/>
                <a:ext cx="8647200" cy="567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177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60"/>
            <a:ext cx="8959042" cy="601321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 </a:t>
            </a:r>
            <a:r>
              <a:rPr lang="el-GR" b="1" dirty="0"/>
              <a:t>ΓΧΑ Συστήματα στο Χώρο του Ζ – Εξισώσεις </a:t>
            </a:r>
            <a:r>
              <a:rPr lang="el-GR" b="1" dirty="0" smtClean="0"/>
              <a:t>διαφορών</a:t>
            </a: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marL="201168" lvl="1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34800" y="923040"/>
              <a:ext cx="8319960" cy="39787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4360" y="912600"/>
                <a:ext cx="8340840" cy="400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951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60"/>
            <a:ext cx="8959042" cy="601321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 </a:t>
            </a:r>
            <a:r>
              <a:rPr lang="el-GR" b="1" dirty="0"/>
              <a:t>ΓΧΑ Συστήματα στο Χώρο του Ζ – Εξισώσεις </a:t>
            </a:r>
            <a:r>
              <a:rPr lang="el-GR" b="1" dirty="0" smtClean="0"/>
              <a:t>διαφορών</a:t>
            </a: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marL="201168" lvl="1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294480" y="960480"/>
              <a:ext cx="8845920" cy="1747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2240" y="951840"/>
                <a:ext cx="8868960" cy="176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446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 </a:t>
                </a:r>
                <a:r>
                  <a:rPr lang="el-GR" b="1" dirty="0"/>
                  <a:t>ΓΧΑ Συστήματα στο Χώρο του Ζ – </a:t>
                </a:r>
                <a:r>
                  <a:rPr lang="el-GR" b="1" dirty="0" smtClean="0"/>
                  <a:t>Ευστάθεια</a:t>
                </a:r>
                <a:endParaRPr lang="el-GR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 </a:t>
                </a:r>
                <a:r>
                  <a:rPr lang="el-GR" dirty="0" smtClean="0"/>
                  <a:t>Έστω το ΓΧΑ σύστημα που περιγράφεται από τη</a:t>
                </a:r>
                <a:r>
                  <a:rPr lang="en-US" dirty="0" smtClean="0"/>
                  <a:t> </a:t>
                </a:r>
                <a:r>
                  <a:rPr lang="el-GR" dirty="0" smtClean="0"/>
                  <a:t>συνάρτηση μεταφοράς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endParaRPr lang="el-GR" sz="800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Βρείτε την κρουστική απόκριση για κάθε πιθανό πεδίο σύγκλισης, σχεδιάστε πόλους και μηδενικά, και χαρακτηρίστε το ως προς την ευστάθεια και την </a:t>
                </a:r>
                <a:r>
                  <a:rPr lang="el-GR" dirty="0" err="1" smtClean="0"/>
                  <a:t>αιτιατότητα</a:t>
                </a: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  <a:blipFill rotWithShape="0">
                <a:blip r:embed="rId2"/>
                <a:stretch>
                  <a:fillRect l="-1905" t="-182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2561" y="4925086"/>
            <a:ext cx="3730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Θα το δείτε στο φροντιστήριο! </a:t>
            </a:r>
            <a:r>
              <a:rPr lang="el-GR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2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9"/>
            <a:ext cx="8959040" cy="6154535"/>
          </a:xfrm>
        </p:spPr>
        <p:txBody>
          <a:bodyPr>
            <a:normAutofit/>
          </a:bodyPr>
          <a:lstStyle/>
          <a:p>
            <a:pPr marL="0" indent="0" algn="ctr">
              <a:buClrTx/>
              <a:buSzPct val="120000"/>
              <a:buNone/>
            </a:pPr>
            <a:endParaRPr lang="el-GR" sz="5400" b="1" dirty="0"/>
          </a:p>
          <a:p>
            <a:pPr marL="0" indent="0" algn="ctr">
              <a:buClrTx/>
              <a:buSzPct val="120000"/>
              <a:buNone/>
            </a:pPr>
            <a:r>
              <a:rPr lang="el-GR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</a:rPr>
              <a:t>ΤΕΛΟΣ ΔΙΑΛΕΞΗΣ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50" y="3243090"/>
            <a:ext cx="4057650" cy="2486026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99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22602"/>
            <a:ext cx="7543800" cy="733806"/>
          </a:xfrm>
        </p:spPr>
        <p:txBody>
          <a:bodyPr>
            <a:normAutofit/>
          </a:bodyPr>
          <a:lstStyle/>
          <a:p>
            <a:r>
              <a:rPr lang="el-GR" sz="4500" dirty="0"/>
              <a:t>Ψηφιακή Επεξεργασία Σήματος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1961804"/>
            <a:ext cx="7543800" cy="3371850"/>
          </a:xfrm>
        </p:spPr>
        <p:txBody>
          <a:bodyPr/>
          <a:lstStyle/>
          <a:p>
            <a:r>
              <a:rPr lang="el-GR" dirty="0" err="1" smtClean="0"/>
              <a:t>Διαλεξη</a:t>
            </a:r>
            <a:r>
              <a:rPr lang="el-GR" dirty="0" smtClean="0"/>
              <a:t> </a:t>
            </a:r>
            <a:r>
              <a:rPr lang="en-US" dirty="0" smtClean="0"/>
              <a:t>1</a:t>
            </a:r>
            <a:r>
              <a:rPr lang="el-GR" dirty="0" smtClean="0"/>
              <a:t>5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4418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9018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960" y="3607725"/>
            <a:ext cx="710738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2100" dirty="0" smtClean="0">
                <a:solidFill>
                  <a:srgbClr val="000000"/>
                </a:solidFill>
              </a:rPr>
              <a:t>Συστήματα στο χώρο του Ζ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l-GR" sz="21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949"/>
            <a:ext cx="9144000" cy="15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1143360" y="4265640"/>
              <a:ext cx="2853360" cy="1447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7960" y="4259520"/>
                <a:ext cx="2861280" cy="15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93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59"/>
                <a:ext cx="8959042" cy="6132713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 smtClean="0"/>
                  <a:t>Αντίστροφα Συστήματα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Ένα ενδιαφέρον πρόβλημα είναι αυτό της ακύρωσης της επίδρασης ενός συστήματος επάνω σε μια είσοδο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Έστω ότι έχουμε το σύστημα με έξοδο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l-GR" dirty="0" smtClean="0"/>
                  <a:t>, και η επίδραση της κρουστικής απόκρισης είναι ανεπιθύμητη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Όπως π.χ. όταν περνάμε ένα σήμα από ένα τηλεπικοινωνιακό κανάλι που διαταράσσει το σήμα εισόδου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90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Τότε χρειαζόμαστε ένα σύστημα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τέτοιο ώστε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</a:t>
                </a:r>
                <a:r>
                  <a:rPr lang="el-GR" dirty="0" smtClean="0"/>
                  <a:t>δηλ. να ανακτήσουμε την είσοδο από την έξοδο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Από την παραπάνω σχέση εύκολα καταλαβαίνετε ότι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Φέρνοντας τη σχέση αυτή στο χώρο του </a:t>
                </a:r>
                <a:r>
                  <a:rPr lang="en-US" dirty="0" smtClean="0"/>
                  <a:t>Z </a:t>
                </a:r>
                <a:r>
                  <a:rPr lang="el-GR" dirty="0" smtClean="0"/>
                  <a:t>προκύπτει ότι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∩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≠∅</m:t>
                      </m:r>
                    </m:oMath>
                  </m:oMathPara>
                </a14:m>
                <a:endParaRPr lang="en-US" b="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Το σύστημα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l-GR" b="0" dirty="0" smtClean="0"/>
                  <a:t> ονομάζεται </a:t>
                </a:r>
                <a:r>
                  <a:rPr lang="el-GR" b="1" dirty="0" smtClean="0"/>
                  <a:t>αντίστροφο σύστημα</a:t>
                </a:r>
                <a:r>
                  <a:rPr lang="el-GR" b="0" dirty="0" smtClean="0"/>
                  <a:t> του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b="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Στο χώρο του Ζ, αν </a:t>
                </a: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∏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∏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l-GR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τ</a:t>
                </a:r>
                <a:r>
                  <a:rPr lang="el-GR" dirty="0" smtClean="0"/>
                  <a:t>ότε </a:t>
                </a: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∏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∏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59"/>
                <a:ext cx="8959042" cy="6132713"/>
              </a:xfrm>
              <a:blipFill rotWithShape="0">
                <a:blip r:embed="rId2"/>
                <a:stretch>
                  <a:fillRect l="-1837" t="-238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5753100" y="4800600"/>
            <a:ext cx="411480" cy="1714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10300" y="4800600"/>
            <a:ext cx="2892826" cy="1722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smtClean="0">
                <a:solidFill>
                  <a:srgbClr val="000000"/>
                </a:solidFill>
              </a:rPr>
              <a:t>Οι πόλοι του συστήματος γίνονται μηδενικά του αντιστρόφου και τα μηδενικά του συστήματος γίνονται πόλοι του αντιστρόφου</a:t>
            </a:r>
            <a:endParaRPr lang="el-GR" sz="1600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48240" y="459000"/>
              <a:ext cx="9039240" cy="60177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440" y="449640"/>
                <a:ext cx="9052560" cy="603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239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59"/>
                <a:ext cx="8959042" cy="613271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 smtClean="0"/>
                  <a:t>Αντίστροφα Συστήματα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 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 smtClean="0"/>
                  <a:t> Έστω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1−0.5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1−0.8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&gt;0.8</m:t>
                    </m:r>
                  </m:oMath>
                </a14:m>
                <a:r>
                  <a:rPr lang="en-US" b="0" dirty="0" smtClean="0"/>
                  <a:t>. </a:t>
                </a:r>
                <a:r>
                  <a:rPr lang="el-GR" b="0" dirty="0" smtClean="0"/>
                  <a:t>Βρείτε το αντίστροφο σύστημα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59"/>
                <a:ext cx="8959042" cy="6132713"/>
              </a:xfrm>
              <a:blipFill rotWithShape="0">
                <a:blip r:embed="rId2"/>
                <a:stretch>
                  <a:fillRect l="-1905" t="-1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502200" y="564840"/>
              <a:ext cx="8582040" cy="5556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1760" y="555480"/>
                <a:ext cx="8602200" cy="557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730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9056718" cy="6132712"/>
              </a:xfrm>
            </p:spPr>
            <p:txBody>
              <a:bodyPr numCol="1"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 </a:t>
                </a:r>
                <a:r>
                  <a:rPr lang="en-US" b="1" dirty="0"/>
                  <a:t>FIR </a:t>
                </a:r>
                <a:r>
                  <a:rPr lang="el-GR" b="1" dirty="0" smtClean="0"/>
                  <a:t>συστήματα</a:t>
                </a:r>
                <a:r>
                  <a:rPr lang="en-US" b="1" dirty="0" smtClean="0"/>
                  <a:t> (</a:t>
                </a:r>
                <a:r>
                  <a:rPr lang="el-GR" b="1" dirty="0" smtClean="0"/>
                  <a:t>επανάληψη…)</a:t>
                </a:r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b="1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Συμπεράσματα</a:t>
                </a:r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endParaRPr lang="en-US" b="1" dirty="0" smtClean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r>
                  <a:rPr lang="el-GR" b="1" dirty="0" smtClean="0"/>
                  <a:t> </a:t>
                </a:r>
                <a:r>
                  <a:rPr lang="el-GR" dirty="0" smtClean="0"/>
                  <a:t>Ένα αιτιατό </a:t>
                </a:r>
                <a:r>
                  <a:rPr lang="en-US" dirty="0" smtClean="0"/>
                  <a:t>FIR </a:t>
                </a:r>
                <a:r>
                  <a:rPr lang="el-GR" dirty="0" smtClean="0"/>
                  <a:t>σύστημα </a:t>
                </a:r>
                <a:r>
                  <a:rPr lang="el-GR" b="1" dirty="0" smtClean="0"/>
                  <a:t>δεν</a:t>
                </a:r>
                <a:r>
                  <a:rPr lang="el-GR" dirty="0" smtClean="0"/>
                  <a:t> έχει πόλους στο άπειρο (μόνο στο μηδέν)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 smtClean="0"/>
                  <a:t>Πεδίο σύγκλισης της μορφής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{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&gt;0}</m:t>
                    </m:r>
                  </m:oMath>
                </a14:m>
                <a:endParaRPr lang="el-GR" dirty="0" smtClean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endParaRPr lang="en-US" dirty="0" smtClean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r>
                  <a:rPr lang="el-GR" dirty="0" smtClean="0"/>
                  <a:t> Ένα </a:t>
                </a:r>
                <a:r>
                  <a:rPr lang="el-GR" dirty="0" err="1" smtClean="0"/>
                  <a:t>αντι</a:t>
                </a:r>
                <a:r>
                  <a:rPr lang="el-GR" dirty="0" smtClean="0"/>
                  <a:t>-αιτιατό </a:t>
                </a:r>
                <a:r>
                  <a:rPr lang="en-US" dirty="0" smtClean="0"/>
                  <a:t>FIR </a:t>
                </a:r>
                <a:r>
                  <a:rPr lang="el-GR" dirty="0" smtClean="0"/>
                  <a:t>σύστημα </a:t>
                </a:r>
                <a:r>
                  <a:rPr lang="el-GR" b="1" dirty="0" smtClean="0"/>
                  <a:t>δεν</a:t>
                </a:r>
                <a:r>
                  <a:rPr lang="el-GR" dirty="0" smtClean="0"/>
                  <a:t> έχει πόλους στο μηδέν (μόνο στο άπειρο)</a:t>
                </a:r>
                <a:endParaRPr lang="en-US" dirty="0" smtClean="0"/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 smtClean="0"/>
                  <a:t>Πεδίο </a:t>
                </a:r>
                <a:r>
                  <a:rPr lang="el-GR" dirty="0"/>
                  <a:t>σύγκλισης της μορφής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{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n-US" dirty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 </a:t>
                </a:r>
                <a:r>
                  <a:rPr lang="el-GR" dirty="0" smtClean="0"/>
                  <a:t>Ένα μη-αιτιατό </a:t>
                </a:r>
                <a:r>
                  <a:rPr lang="en-US" dirty="0" smtClean="0"/>
                  <a:t>FIR </a:t>
                </a:r>
                <a:r>
                  <a:rPr lang="el-GR" dirty="0" smtClean="0"/>
                  <a:t>σύστημα θα έχει πόλους </a:t>
                </a:r>
                <a:r>
                  <a:rPr lang="el-GR" b="1" dirty="0" smtClean="0"/>
                  <a:t>και</a:t>
                </a:r>
                <a:r>
                  <a:rPr lang="el-GR" dirty="0" smtClean="0"/>
                  <a:t> στο μηδέν </a:t>
                </a:r>
                <a:r>
                  <a:rPr lang="el-GR" b="1" dirty="0" smtClean="0"/>
                  <a:t>και</a:t>
                </a:r>
                <a:r>
                  <a:rPr lang="el-GR" dirty="0" smtClean="0"/>
                  <a:t> στο άπειρο</a:t>
                </a:r>
                <a:endParaRPr lang="en-US" dirty="0" smtClean="0"/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Πεδίο σύγκλισης της μορφής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0&lt;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9056718" cy="6132712"/>
              </a:xfrm>
              <a:blipFill rotWithShape="0">
                <a:blip r:embed="rId2"/>
                <a:stretch>
                  <a:fillRect l="-1884" t="-1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11320" y="498600"/>
              <a:ext cx="7821360" cy="5087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040" y="489240"/>
                <a:ext cx="7837560" cy="510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144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59"/>
                <a:ext cx="8959042" cy="613271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 smtClean="0"/>
                  <a:t>Αντίστροφα Συστήματα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 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 smtClean="0"/>
                  <a:t> Έστω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0.5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1−0.8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&gt;0.8</m:t>
                    </m:r>
                  </m:oMath>
                </a14:m>
                <a:r>
                  <a:rPr lang="en-US" b="0" dirty="0" smtClean="0"/>
                  <a:t>. </a:t>
                </a:r>
                <a:r>
                  <a:rPr lang="el-GR" b="0" dirty="0" smtClean="0"/>
                  <a:t>Βρείτε το αντίστροφο σύστημα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59"/>
                <a:ext cx="8959042" cy="6132713"/>
              </a:xfrm>
              <a:blipFill rotWithShape="0">
                <a:blip r:embed="rId2"/>
                <a:stretch>
                  <a:fillRect l="-1905" t="-1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75960" y="735480"/>
              <a:ext cx="9054720" cy="5385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800" y="725400"/>
                <a:ext cx="9076320" cy="540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0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59"/>
                <a:ext cx="8959042" cy="6132714"/>
              </a:xfrm>
            </p:spPr>
            <p:txBody>
              <a:bodyPr>
                <a:normAutofit lnSpcReduction="1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 smtClean="0"/>
                  <a:t>Αντίστροφα Συστήματα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sz="80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Μας ενδιαφέρουν περισσότερο τα συστήματα που έχουν </a:t>
                </a:r>
                <a:r>
                  <a:rPr lang="el-GR" b="1" dirty="0" smtClean="0"/>
                  <a:t>ευσταθές και αιτιατό </a:t>
                </a:r>
                <a:r>
                  <a:rPr lang="el-GR" dirty="0" smtClean="0"/>
                  <a:t>αντίστροφο σύστημα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050" b="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0" dirty="0" smtClean="0"/>
                  <a:t>Όπως είδατε πριν, μπορεί κανένα από τα υποψήφια αντίστροφα συστ</a:t>
                </a:r>
                <a:r>
                  <a:rPr lang="el-GR" dirty="0" smtClean="0"/>
                  <a:t>ήματα να μην είναι </a:t>
                </a:r>
                <a:r>
                  <a:rPr lang="el-GR" b="1" dirty="0" smtClean="0"/>
                  <a:t>ταυτόχρονα</a:t>
                </a:r>
                <a:r>
                  <a:rPr lang="el-GR" dirty="0" smtClean="0"/>
                  <a:t> ευσταθές και αιτιατό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200" b="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0" dirty="0" smtClean="0"/>
                  <a:t>Έστω λοιπόν ότι έχουμε ένα ευσταθές και αιτιατό σύστημα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 smtClean="0"/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Ως τέτοιο, θα έχει </a:t>
                </a:r>
                <a:r>
                  <a:rPr lang="el-GR" sz="1600" b="1" dirty="0" smtClean="0"/>
                  <a:t>όλους</a:t>
                </a:r>
                <a:r>
                  <a:rPr lang="el-GR" sz="1600" dirty="0" smtClean="0"/>
                  <a:t> τους πόλους του </a:t>
                </a:r>
                <a:r>
                  <a:rPr lang="el-GR" sz="1600" b="1" u="sng" dirty="0" smtClean="0"/>
                  <a:t>εντός</a:t>
                </a:r>
                <a:r>
                  <a:rPr lang="el-GR" sz="1600" dirty="0" smtClean="0"/>
                  <a:t> του μοναδιαίου κύκλου, αφού το πεδίο σύγκλισης του είναι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{</m:t>
                    </m:r>
                    <m:d>
                      <m:dPr>
                        <m:begChr m:val="|"/>
                        <m:endChr m:val="|"/>
                        <m:ctrlPr>
                          <a:rPr lang="el-G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&gt;</m:t>
                    </m:r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el-GR" sz="1600" dirty="0" smtClean="0"/>
                  <a:t>και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&lt;1, ∀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l-GR" sz="1600" dirty="0" smtClean="0"/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Τα μηδενικά μπορούν να βρίσκονται οπουδήποτε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400" b="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Τι πρέπει να συμβαίνει στο σύστημα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l-GR" dirty="0" smtClean="0"/>
                  <a:t> έτσι ώστε το αντίστροφο σύστημα να είναι και αυτό </a:t>
                </a:r>
                <a:r>
                  <a:rPr lang="el-GR" b="1" dirty="0" smtClean="0"/>
                  <a:t>ευσταθές και αιτιατό</a:t>
                </a:r>
                <a:r>
                  <a:rPr lang="el-GR" dirty="0" smtClean="0"/>
                  <a:t>?</a:t>
                </a: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200" b="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Αν σκεφτούμε ότι στο αντίστροφο σύστημα τα μηδενικά του αρχικού συστήματος γίνονται πόλοι, τότε πρέπει αυτοί να βρίσκονται εντός του μοναδιαίου κύκλου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b="1" dirty="0" smtClean="0"/>
                  <a:t>Άρα </a:t>
                </a:r>
                <a:r>
                  <a:rPr lang="el-GR" sz="1600" b="1" u="sng" dirty="0" smtClean="0">
                    <a:solidFill>
                      <a:srgbClr val="FF0000"/>
                    </a:solidFill>
                  </a:rPr>
                  <a:t>όλα</a:t>
                </a:r>
                <a:r>
                  <a:rPr lang="el-GR" sz="1600" b="1" dirty="0" smtClean="0"/>
                  <a:t> τα μηδενικά του αρχικού συστήματος πρέπει να βρίσκονται ΚΑΙ ΑΥΤΑ εντός του μοναδιαίου κύκλου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0" dirty="0" smtClean="0">
                    <a:solidFill>
                      <a:srgbClr val="FF0000"/>
                    </a:solidFill>
                  </a:rPr>
                  <a:t>Τέτοια συστήματα, με </a:t>
                </a:r>
                <a:r>
                  <a:rPr lang="el-GR" b="1" dirty="0" smtClean="0">
                    <a:solidFill>
                      <a:srgbClr val="FF0000"/>
                    </a:solidFill>
                  </a:rPr>
                  <a:t>όλους</a:t>
                </a:r>
                <a:r>
                  <a:rPr lang="el-GR" b="0" dirty="0" smtClean="0">
                    <a:solidFill>
                      <a:srgbClr val="FF0000"/>
                    </a:solidFill>
                  </a:rPr>
                  <a:t> τους πόλους και </a:t>
                </a:r>
                <a:r>
                  <a:rPr lang="el-GR" b="1" dirty="0" smtClean="0">
                    <a:solidFill>
                      <a:srgbClr val="FF0000"/>
                    </a:solidFill>
                  </a:rPr>
                  <a:t>όλα</a:t>
                </a:r>
                <a:r>
                  <a:rPr lang="el-GR" b="0" dirty="0" smtClean="0">
                    <a:solidFill>
                      <a:srgbClr val="FF0000"/>
                    </a:solidFill>
                  </a:rPr>
                  <a:t> τα μηδενικά εντός μοναδιαίου κύκλου ονομάζονται </a:t>
                </a:r>
                <a:r>
                  <a:rPr lang="el-GR" b="1" dirty="0" smtClean="0">
                    <a:solidFill>
                      <a:srgbClr val="FF0000"/>
                    </a:solidFill>
                  </a:rPr>
                  <a:t>Συστήματα Ελάχιστης Φάσης –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Minimum Phase</a:t>
                </a:r>
                <a:r>
                  <a:rPr lang="el-GR" b="1" dirty="0" smtClean="0">
                    <a:solidFill>
                      <a:srgbClr val="FF0000"/>
                    </a:solidFill>
                  </a:rPr>
                  <a:t> </a:t>
                </a:r>
                <a:endParaRPr lang="en-US" dirty="0" smtClean="0">
                  <a:solidFill>
                    <a:srgbClr val="FF0000"/>
                  </a:solidFill>
                </a:endParaRP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b="0" dirty="0" smtClean="0"/>
                  <a:t>θα τα μελετήσουμε λίγο αργότερ</a:t>
                </a:r>
                <a:r>
                  <a:rPr lang="el-GR" sz="1600" dirty="0" smtClean="0"/>
                  <a:t>α…</a:t>
                </a: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59"/>
                <a:ext cx="8959042" cy="6132714"/>
              </a:xfrm>
              <a:blipFill rotWithShape="0">
                <a:blip r:embed="rId2"/>
                <a:stretch>
                  <a:fillRect l="-1905" t="-2187" r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69360" y="599400"/>
              <a:ext cx="8620200" cy="57837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160" y="590760"/>
                <a:ext cx="8629920" cy="580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675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59"/>
            <a:ext cx="8959042" cy="613271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Διάγραμμα Διανυσμάτων</a:t>
            </a:r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Μερικές διαλέξεις νωρίτερα, </a:t>
            </a:r>
            <a:r>
              <a:rPr lang="el-GR" dirty="0" err="1" smtClean="0"/>
              <a:t>εισάγαμε</a:t>
            </a:r>
            <a:r>
              <a:rPr lang="el-GR" dirty="0" smtClean="0"/>
              <a:t> το </a:t>
            </a:r>
            <a:r>
              <a:rPr lang="el-GR" dirty="0" err="1" smtClean="0"/>
              <a:t>μετασχ</a:t>
            </a:r>
            <a:r>
              <a:rPr lang="el-GR" dirty="0" smtClean="0"/>
              <a:t>. Ζ ως μια «γενίκευση» του </a:t>
            </a:r>
            <a:r>
              <a:rPr lang="el-GR" dirty="0" err="1" smtClean="0"/>
              <a:t>μετασχ</a:t>
            </a:r>
            <a:r>
              <a:rPr lang="el-GR" dirty="0" smtClean="0"/>
              <a:t>. </a:t>
            </a:r>
            <a:r>
              <a:rPr lang="en-US" dirty="0" smtClean="0"/>
              <a:t>Fourier</a:t>
            </a:r>
            <a:r>
              <a:rPr lang="el-GR" dirty="0" smtClean="0"/>
              <a:t> επάνω στο μιγαδικό επίπεδο</a:t>
            </a:r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0" dirty="0"/>
              <a:t> </a:t>
            </a:r>
            <a:r>
              <a:rPr lang="el-GR" b="0" dirty="0" smtClean="0"/>
              <a:t>Είδα</a:t>
            </a:r>
            <a:r>
              <a:rPr lang="el-GR" dirty="0" smtClean="0"/>
              <a:t>με όμως ότι όταν το πεδίο σύγκλισης του </a:t>
            </a:r>
            <a:r>
              <a:rPr lang="el-GR" dirty="0" err="1" smtClean="0"/>
              <a:t>μετασχ</a:t>
            </a:r>
            <a:r>
              <a:rPr lang="el-GR" dirty="0" smtClean="0"/>
              <a:t>. Ζ περιέχει το μοναδιαίο κύκλο, τότε ο </a:t>
            </a:r>
            <a:r>
              <a:rPr lang="el-GR" dirty="0" err="1" smtClean="0"/>
              <a:t>μετασχ</a:t>
            </a:r>
            <a:r>
              <a:rPr lang="el-GR" dirty="0" smtClean="0"/>
              <a:t>. </a:t>
            </a:r>
            <a:r>
              <a:rPr lang="en-US" dirty="0" smtClean="0"/>
              <a:t>Fourier </a:t>
            </a:r>
            <a:r>
              <a:rPr lang="el-GR" dirty="0" smtClean="0"/>
              <a:t>συγκλίνει (== «υπάρχει» μέσω του ορισμού του)</a:t>
            </a:r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0" dirty="0"/>
              <a:t> </a:t>
            </a:r>
            <a:r>
              <a:rPr lang="el-GR" b="0" dirty="0" smtClean="0"/>
              <a:t>Όμως είδαμε ότι οι πόλοι και τα μηδενικά του </a:t>
            </a:r>
            <a:r>
              <a:rPr lang="el-GR" b="0" dirty="0" err="1" smtClean="0"/>
              <a:t>μετασχ</a:t>
            </a:r>
            <a:r>
              <a:rPr lang="el-GR" b="0" dirty="0" smtClean="0"/>
              <a:t>. Ζ «δρουν» επάνω στο φάσμα πλάτους και στο φάσμα φάσης του </a:t>
            </a:r>
            <a:r>
              <a:rPr lang="el-GR" b="0" dirty="0" err="1" smtClean="0"/>
              <a:t>μετασχ</a:t>
            </a:r>
            <a:r>
              <a:rPr lang="el-GR" b="0" dirty="0" smtClean="0"/>
              <a:t>. </a:t>
            </a:r>
            <a:r>
              <a:rPr lang="en-US" b="0" dirty="0" smtClean="0"/>
              <a:t>Fourier!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Πώς? </a:t>
            </a:r>
          </a:p>
          <a:p>
            <a:pPr lvl="2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Ένας πόλος κοντά στο μοναδιαίο κύκλο αυξάνει τις τιμές του φάσματος πλάτους γύρω από τη συχνότητα στην οποία βρίσκεται</a:t>
            </a:r>
          </a:p>
          <a:p>
            <a:pPr lvl="2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0" dirty="0" smtClean="0"/>
              <a:t>Ένα μηδενικό κοντά στο μοναδιαίο κύκλο μειώνει τις τιμές του φάσματος πλάτους γύρω α</a:t>
            </a:r>
            <a:r>
              <a:rPr lang="el-GR" dirty="0" smtClean="0"/>
              <a:t>πό τη συχνότητα στην οποία βρίσκεται</a:t>
            </a:r>
          </a:p>
          <a:p>
            <a:pPr lvl="2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Για το φάσμα φάσης δεν είπαμε κάτι σχετικό</a:t>
            </a:r>
            <a:endParaRPr lang="el-GR" b="0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/>
              <a:t> </a:t>
            </a:r>
            <a:r>
              <a:rPr lang="el-GR" dirty="0" smtClean="0"/>
              <a:t>Η παραπάνω περιγραφή είναι κάπως «γενική» και «διαισθητική»</a:t>
            </a:r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l-GR" dirty="0" smtClean="0"/>
              <a:t>θα ήταν ενδιαφέρον να δούμε </a:t>
            </a:r>
            <a:r>
              <a:rPr lang="el-GR" i="1" u="sng" dirty="0" smtClean="0"/>
              <a:t>ακριβώς</a:t>
            </a:r>
            <a:r>
              <a:rPr lang="el-GR" dirty="0" smtClean="0"/>
              <a:t> πως επηρεάζονται οι φασματικές αποκρίσεις από τους πόλους και τα μηδενικά</a:t>
            </a: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 marL="201168" lvl="1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809280" y="3471840"/>
              <a:ext cx="5896440" cy="1500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0280" y="3461040"/>
                <a:ext cx="5914440" cy="152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824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59"/>
                <a:ext cx="8959042" cy="613271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Διάγραμμα Διανυσμάτων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Ας γράψουμε τις αποκρίσεις πλάτους, φάσης, και την καθυστέρηση ομάδας μιας ρητής συνάρτησης μεταφοράς, όταν αυτή υπολογίζεται επάνω στο μοναδιαίο κύκλο</a:t>
                </a:r>
              </a:p>
              <a:p>
                <a:pPr marL="0" indent="0">
                  <a:buClrTx/>
                  <a:buSzPct val="120000"/>
                  <a:buNone/>
                </a:pPr>
                <a:endParaRPr lang="en-US" sz="400" dirty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q"/>
                </a:pPr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:r>
                  <a:rPr lang="el-GR" dirty="0" smtClean="0"/>
                  <a:t>Απόκριση Πλάτους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</m:d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∏"/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∏"/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l-GR" b="0" dirty="0" smtClean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q"/>
                </a:pPr>
                <a:r>
                  <a:rPr lang="el-GR" b="0" dirty="0" smtClean="0"/>
                  <a:t> Απόκριση Φάσης</a:t>
                </a:r>
                <a:endParaRPr lang="en-US" b="0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+∠</m:t>
                      </m:r>
                      <m:nary>
                        <m:naryPr>
                          <m:chr m:val="∏"/>
                          <m:limLoc m:val="subSup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−∠</m:t>
                      </m:r>
                      <m:nary>
                        <m:naryPr>
                          <m:chr m:val="∏"/>
                          <m:limLoc m:val="subSup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  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∠(1−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∠(1−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 smtClean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q"/>
                </a:pPr>
                <a:r>
                  <a:rPr lang="el-GR" b="0" dirty="0" smtClean="0"/>
                  <a:t> Καθυστέρηση Ομάδας</a:t>
                </a:r>
              </a:p>
              <a:p>
                <a:pPr marL="0" indent="0">
                  <a:buClrTx/>
                  <a:buSzPct val="120000"/>
                  <a:buNone/>
                </a:pPr>
                <a:endParaRPr lang="en-US" sz="100" b="0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∠(1−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∠(1−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n-US" sz="70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:r>
                  <a:rPr lang="el-GR" dirty="0" smtClean="0"/>
                  <a:t>Κοινό στοιχείο: όροι της μορφής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/>
                  <a:t>!!</a:t>
                </a: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59"/>
                <a:ext cx="8959042" cy="6132713"/>
              </a:xfrm>
              <a:blipFill rotWithShape="0">
                <a:blip r:embed="rId3"/>
                <a:stretch>
                  <a:fillRect l="-1905" t="-1789" r="-20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34640" y="1456920"/>
              <a:ext cx="8896320" cy="52009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280" y="1449360"/>
                <a:ext cx="8908560" cy="521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524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59"/>
                <a:ext cx="8959042" cy="613271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Διάγραμμα Διανυσμάτων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Ας θεωρήσουμε τον όρο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</m:oMath>
                </a14:m>
                <a:r>
                  <a:rPr lang="en-US" dirty="0" smtClean="0"/>
                  <a:t>, </a:t>
                </a:r>
                <a:r>
                  <a:rPr lang="el-GR" dirty="0" smtClean="0"/>
                  <a:t>με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endParaRPr lang="en-US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Θα διακρίνουμε δυο περιπτώσεις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Το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l-GR" dirty="0" smtClean="0"/>
                  <a:t> είναι πόλος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Το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l-GR" dirty="0" smtClean="0"/>
                  <a:t> είναι μηδενικό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Θα μελετήσουμε τις επιπτώσεις επάνω στις αποκρίσεις πλάτους και φάσης</a:t>
                </a:r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Ξεκινώντας από τη θεώρηση του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p>
                  </m:oMath>
                </a14:m>
                <a:r>
                  <a:rPr lang="el-GR" dirty="0" smtClean="0"/>
                  <a:t> ως </a:t>
                </a:r>
                <a:r>
                  <a:rPr lang="el-GR" b="1" dirty="0" smtClean="0"/>
                  <a:t>μηδενικό</a:t>
                </a:r>
                <a:r>
                  <a:rPr lang="el-GR" dirty="0" smtClean="0"/>
                  <a:t>:</a:t>
                </a:r>
              </a:p>
              <a:p>
                <a:pPr marL="0" indent="0">
                  <a:buClrTx/>
                  <a:buSzPct val="120000"/>
                  <a:buNone/>
                </a:pPr>
                <a:endParaRPr lang="en-US" sz="100" i="1" dirty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b="0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el-GR" b="0" dirty="0" smtClean="0"/>
                  <a:t>Οπότε:</a:t>
                </a:r>
                <a:r>
                  <a:rPr lang="en-US" b="0" dirty="0" smtClean="0"/>
                  <a:t/>
                </a:r>
                <a:br>
                  <a:rPr lang="en-US" b="0" dirty="0" smtClean="0"/>
                </a:b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59"/>
                <a:ext cx="8959042" cy="6132713"/>
              </a:xfrm>
              <a:blipFill rotWithShape="0">
                <a:blip r:embed="rId3"/>
                <a:stretch>
                  <a:fillRect l="-1905" t="-1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86120" y="1424520"/>
              <a:ext cx="8929080" cy="4807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760" y="1415160"/>
                <a:ext cx="8949240" cy="482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826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59"/>
                <a:ext cx="8959042" cy="613271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Διάγραμμα Διανυσμάτων</a:t>
                </a:r>
              </a:p>
              <a:p>
                <a:pPr marL="0" indent="0">
                  <a:buClrTx/>
                  <a:buSzPct val="120000"/>
                  <a:buNone/>
                </a:pPr>
                <a:endParaRPr lang="en-US" sz="100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Για την απόκριση φάσης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>	</a:t>
                </a:r>
                <a:r>
                  <a:rPr lang="en-US" i="1" dirty="0" smtClean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dirty="0" smtClean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59"/>
                <a:ext cx="8959042" cy="6132713"/>
              </a:xfrm>
              <a:blipFill rotWithShape="0">
                <a:blip r:embed="rId3"/>
                <a:stretch>
                  <a:fillRect l="-1905" t="-1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050" b="7936"/>
          <a:stretch/>
        </p:blipFill>
        <p:spPr>
          <a:xfrm>
            <a:off x="53340" y="1424941"/>
            <a:ext cx="3616071" cy="2994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87800" y="1408467"/>
                <a:ext cx="5933852" cy="1244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l-GR" dirty="0" smtClean="0">
                    <a:solidFill>
                      <a:srgbClr val="000000"/>
                    </a:solidFill>
                  </a:rPr>
                  <a:t>Διάνυσμα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: </a:t>
                </a:r>
                <a:r>
                  <a:rPr lang="el-GR" dirty="0" smtClean="0">
                    <a:solidFill>
                      <a:srgbClr val="000000"/>
                    </a:solidFill>
                  </a:rPr>
                  <a:t>διάνυσμα μιγαδικού αριθμού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</m:oMath>
                </a14:m>
                <a:r>
                  <a:rPr lang="el-GR" dirty="0" smtClean="0">
                    <a:solidFill>
                      <a:srgbClr val="000000"/>
                    </a:solidFill>
                  </a:rPr>
                  <a:t> 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l-GR" dirty="0" smtClean="0">
                    <a:solidFill>
                      <a:srgbClr val="000000"/>
                    </a:solidFill>
                  </a:rPr>
                  <a:t>Διάνυσμα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:</a:t>
                </a:r>
                <a:r>
                  <a:rPr lang="el-GR" dirty="0" smtClean="0">
                    <a:solidFill>
                      <a:srgbClr val="000000"/>
                    </a:solidFill>
                  </a:rPr>
                  <a:t> διάνυσμα από Ο ως το μηδενικό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l-GR" dirty="0">
                    <a:solidFill>
                      <a:srgbClr val="000000"/>
                    </a:solidFill>
                  </a:rPr>
                  <a:t>Διάνυσμα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:</a:t>
                </a:r>
                <a:r>
                  <a:rPr lang="el-GR" dirty="0">
                    <a:solidFill>
                      <a:srgbClr val="000000"/>
                    </a:solidFill>
                  </a:rPr>
                  <a:t> διάνυσμα από </a:t>
                </a:r>
                <a:r>
                  <a:rPr lang="el-GR" dirty="0" smtClean="0">
                    <a:solidFill>
                      <a:srgbClr val="000000"/>
                    </a:solidFill>
                  </a:rPr>
                  <a:t>μηδενικό ως το </a:t>
                </a:r>
                <a:r>
                  <a:rPr lang="el-GR" dirty="0" err="1" smtClean="0">
                    <a:solidFill>
                      <a:srgbClr val="000000"/>
                    </a:solidFill>
                  </a:rPr>
                  <a:t>μοναδ</a:t>
                </a:r>
                <a:r>
                  <a:rPr lang="el-GR" dirty="0" smtClean="0">
                    <a:solidFill>
                      <a:srgbClr val="000000"/>
                    </a:solidFill>
                  </a:rPr>
                  <a:t>. κύκλο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</m:e>
                    </m:d>
                    <m:r>
                      <a:rPr lang="el-GR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l-GR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l-GR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l-GR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l-GR" dirty="0" smtClean="0">
                    <a:solidFill>
                      <a:srgbClr val="000000"/>
                    </a:solidFill>
                  </a:rPr>
                  <a:t> </a:t>
                </a:r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800" y="1408467"/>
                <a:ext cx="5933852" cy="1244893"/>
              </a:xfrm>
              <a:prstGeom prst="rect">
                <a:avLst/>
              </a:prstGeom>
              <a:blipFill rotWithShape="0">
                <a:blip r:embed="rId5"/>
                <a:stretch>
                  <a:fillRect l="-719" t="-1471" r="-822" b="-588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203438" y="2849185"/>
                <a:ext cx="2659379" cy="1021556"/>
              </a:xfrm>
              <a:prstGeom prst="roundRect">
                <a:avLst/>
              </a:prstGeom>
              <a:ln w="19050" cap="rnd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el-GR" dirty="0" smtClean="0">
                    <a:solidFill>
                      <a:srgbClr val="000000"/>
                    </a:solidFill>
                  </a:rPr>
                  <a:t>Άρα η απόκριση πλάτους εξαρτάται ΜΟΝΟ από το μήκος του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l-G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l-GR" dirty="0" smtClean="0">
                    <a:solidFill>
                      <a:srgbClr val="000000"/>
                    </a:solidFill>
                  </a:rPr>
                  <a:t>!!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438" y="2849185"/>
                <a:ext cx="2659379" cy="1021556"/>
              </a:xfrm>
              <a:prstGeom prst="roundRect">
                <a:avLst/>
              </a:prstGeom>
              <a:blipFill rotWithShape="0">
                <a:blip r:embed="rId6"/>
                <a:stretch>
                  <a:fillRect b="-2924"/>
                </a:stretch>
              </a:blipFill>
              <a:ln w="19050" cap="rnd"/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37113" y="5484129"/>
                <a:ext cx="2659379" cy="1021556"/>
              </a:xfrm>
              <a:prstGeom prst="roundRect">
                <a:avLst/>
              </a:prstGeom>
              <a:ln w="19050" cap="rnd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el-GR" dirty="0" smtClean="0">
                    <a:solidFill>
                      <a:srgbClr val="000000"/>
                    </a:solidFill>
                  </a:rPr>
                  <a:t>Άρα η απόκριση φάσης εξαρτάται ΜΟΝΟ από τη διαφορά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dirty="0" smtClean="0">
                    <a:solidFill>
                      <a:srgbClr val="000000"/>
                    </a:solidFill>
                  </a:rPr>
                  <a:t>!!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113" y="5484129"/>
                <a:ext cx="2659379" cy="1021556"/>
              </a:xfrm>
              <a:prstGeom prst="roundRect">
                <a:avLst/>
              </a:prstGeom>
              <a:blipFill rotWithShape="0">
                <a:blip r:embed="rId7"/>
                <a:stretch>
                  <a:fillRect b="-2941"/>
                </a:stretch>
              </a:blipFill>
              <a:ln w="19050" cap="rnd"/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/>
              <p14:cNvContentPartPr/>
              <p14:nvPr/>
            </p14:nvContentPartPr>
            <p14:xfrm>
              <a:off x="3131280" y="5112720"/>
              <a:ext cx="113040" cy="28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28040" y="5102280"/>
                <a:ext cx="12924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1959120" y="2219400"/>
              <a:ext cx="384120" cy="330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50480" y="2209680"/>
                <a:ext cx="402480" cy="34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144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59"/>
            <a:ext cx="8959042" cy="613271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Διάγραμμα Διανυσμάτων</a:t>
            </a: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3" y="769620"/>
            <a:ext cx="9028767" cy="55295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4283640" y="601560"/>
              <a:ext cx="4791600" cy="5609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75360" y="591480"/>
                <a:ext cx="4809600" cy="562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473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7098" t="1504" r="1256" b="7484"/>
          <a:stretch/>
        </p:blipFill>
        <p:spPr>
          <a:xfrm>
            <a:off x="87282" y="1401956"/>
            <a:ext cx="3640974" cy="3133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59"/>
                <a:ext cx="8959042" cy="613271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Διάγραμμα Διανυσμάτων</a:t>
                </a:r>
                <a:endParaRPr lang="en-US" sz="100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Για την απόκριση φάσης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>	</a:t>
                </a:r>
                <a:r>
                  <a:rPr lang="en-US" i="1" dirty="0" smtClean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∠</m:t>
                    </m:r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sup>
                            </m:sSup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  <m:r>
                      <a:rPr lang="el-GR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l-GR" dirty="0" smtClean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59"/>
                <a:ext cx="8959042" cy="6132713"/>
              </a:xfrm>
              <a:blipFill rotWithShape="0">
                <a:blip r:embed="rId4"/>
                <a:stretch>
                  <a:fillRect l="-1905" t="-17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444239" y="1401957"/>
                <a:ext cx="5602085" cy="1401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l-GR" dirty="0" smtClean="0">
                    <a:solidFill>
                      <a:srgbClr val="000000"/>
                    </a:solidFill>
                  </a:rPr>
                  <a:t>Διάνυσμα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: </a:t>
                </a:r>
                <a:r>
                  <a:rPr lang="el-GR" dirty="0" smtClean="0">
                    <a:solidFill>
                      <a:srgbClr val="000000"/>
                    </a:solidFill>
                  </a:rPr>
                  <a:t>διάνυσμα μιγαδικού αριθμού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</m:oMath>
                </a14:m>
                <a:r>
                  <a:rPr lang="el-GR" dirty="0" smtClean="0">
                    <a:solidFill>
                      <a:srgbClr val="000000"/>
                    </a:solidFill>
                  </a:rPr>
                  <a:t> 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l-GR" dirty="0" smtClean="0">
                    <a:solidFill>
                      <a:srgbClr val="000000"/>
                    </a:solidFill>
                  </a:rPr>
                  <a:t>Διάνυσμα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:</a:t>
                </a:r>
                <a:r>
                  <a:rPr lang="el-GR" dirty="0" smtClean="0">
                    <a:solidFill>
                      <a:srgbClr val="000000"/>
                    </a:solidFill>
                  </a:rPr>
                  <a:t> διάνυσμα από Ο ως τη θέση του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p>
                  </m:oMath>
                </a14:m>
                <a:endParaRPr lang="el-GR" dirty="0" smtClean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l-GR" dirty="0">
                    <a:solidFill>
                      <a:srgbClr val="000000"/>
                    </a:solidFill>
                  </a:rPr>
                  <a:t>Διάνυσμα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:</a:t>
                </a:r>
                <a:r>
                  <a:rPr lang="el-GR" dirty="0">
                    <a:solidFill>
                      <a:srgbClr val="000000"/>
                    </a:solidFill>
                  </a:rPr>
                  <a:t> διάνυσμα από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p>
                  </m:oMath>
                </a14:m>
                <a:r>
                  <a:rPr lang="el-GR" dirty="0" smtClean="0">
                    <a:solidFill>
                      <a:srgbClr val="000000"/>
                    </a:solidFill>
                  </a:rPr>
                  <a:t> ως το </a:t>
                </a:r>
                <a:r>
                  <a:rPr lang="el-GR" dirty="0" err="1" smtClean="0">
                    <a:solidFill>
                      <a:srgbClr val="000000"/>
                    </a:solidFill>
                  </a:rPr>
                  <a:t>μοναδ</a:t>
                </a:r>
                <a:r>
                  <a:rPr lang="el-GR" dirty="0" smtClean="0">
                    <a:solidFill>
                      <a:srgbClr val="000000"/>
                    </a:solidFill>
                  </a:rPr>
                  <a:t>. κύκλο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p>
                            </m:sSup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l-GR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l-G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l-GR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l-G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l-GR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l-GR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l-G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l-GR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el-GR" dirty="0" smtClean="0">
                    <a:solidFill>
                      <a:srgbClr val="000000"/>
                    </a:solidFill>
                  </a:rPr>
                  <a:t> </a:t>
                </a:r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239" y="1401957"/>
                <a:ext cx="5602085" cy="1401474"/>
              </a:xfrm>
              <a:prstGeom prst="rect">
                <a:avLst/>
              </a:prstGeom>
              <a:blipFill rotWithShape="0">
                <a:blip r:embed="rId5"/>
                <a:stretch>
                  <a:fillRect l="-762" t="-173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30414" y="2946721"/>
                <a:ext cx="3013970" cy="1021556"/>
              </a:xfrm>
              <a:prstGeom prst="roundRect">
                <a:avLst/>
              </a:prstGeom>
              <a:ln w="19050" cap="rnd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el-GR" dirty="0" smtClean="0">
                    <a:solidFill>
                      <a:srgbClr val="000000"/>
                    </a:solidFill>
                  </a:rPr>
                  <a:t>Άρα η απόκριση πλάτους εξαρτάται ΜΟΝΟ από το (αντίστροφο) μήκος του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l-G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l-GR" dirty="0" smtClean="0">
                    <a:solidFill>
                      <a:srgbClr val="000000"/>
                    </a:solidFill>
                  </a:rPr>
                  <a:t>!!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414" y="2946721"/>
                <a:ext cx="3013970" cy="1021556"/>
              </a:xfrm>
              <a:prstGeom prst="roundRect">
                <a:avLst/>
              </a:prstGeom>
              <a:blipFill rotWithShape="0">
                <a:blip r:embed="rId6"/>
                <a:stretch>
                  <a:fillRect b="-2924"/>
                </a:stretch>
              </a:blipFill>
              <a:ln w="19050" cap="rnd"/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932313" y="5754779"/>
                <a:ext cx="3578215" cy="715089"/>
              </a:xfrm>
              <a:prstGeom prst="roundRect">
                <a:avLst/>
              </a:prstGeom>
              <a:ln w="19050" cap="rnd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el-GR" dirty="0" smtClean="0">
                    <a:solidFill>
                      <a:srgbClr val="000000"/>
                    </a:solidFill>
                  </a:rPr>
                  <a:t>Άρα η απόκριση φάσης εξαρτάται ΜΟΝΟ από τη διαφορά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l-GR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l-GR" dirty="0" smtClean="0">
                    <a:solidFill>
                      <a:srgbClr val="000000"/>
                    </a:solidFill>
                  </a:rPr>
                  <a:t>!!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313" y="5754779"/>
                <a:ext cx="3578215" cy="715089"/>
              </a:xfrm>
              <a:prstGeom prst="roundRect">
                <a:avLst/>
              </a:prstGeom>
              <a:blipFill rotWithShape="0">
                <a:blip r:embed="rId7"/>
                <a:stretch>
                  <a:fillRect l="-339" b="-6667"/>
                </a:stretch>
              </a:blipFill>
              <a:ln w="19050" cap="rnd"/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/>
              <p14:cNvContentPartPr/>
              <p14:nvPr/>
            </p14:nvContentPartPr>
            <p14:xfrm>
              <a:off x="2518560" y="692640"/>
              <a:ext cx="6473160" cy="4554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11000" y="683640"/>
                <a:ext cx="6492960" cy="457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236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59"/>
            <a:ext cx="8959042" cy="613271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Διάγραμμα Διανυσμάτων</a:t>
            </a:r>
          </a:p>
          <a:p>
            <a:pPr marL="0" indent="0">
              <a:buClrTx/>
              <a:buSzPct val="120000"/>
              <a:buNone/>
            </a:pPr>
            <a:endParaRPr lang="en-US" sz="100" b="0" i="1" dirty="0" smtClean="0">
              <a:solidFill>
                <a:schemeClr val="tx1"/>
              </a:solidFill>
              <a:latin typeface="Cambria Math" panose="02040503050406030204" pitchFamily="18" charset="0"/>
            </a:endParaRPr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0" y="889072"/>
            <a:ext cx="9052284" cy="54355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7095240" y="1055520"/>
              <a:ext cx="1867320" cy="5217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85520" y="1046520"/>
                <a:ext cx="1886760" cy="523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498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59"/>
            <a:ext cx="8959042" cy="613271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Διάγραμμα Διανυσμάτων</a:t>
            </a:r>
          </a:p>
          <a:p>
            <a:pPr marL="0" indent="0">
              <a:buClrTx/>
              <a:buSzPct val="120000"/>
              <a:buNone/>
            </a:pPr>
            <a:endParaRPr lang="en-US" sz="100" b="0" i="1" dirty="0" smtClean="0">
              <a:solidFill>
                <a:schemeClr val="tx1"/>
              </a:solidFill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42"/>
          <a:stretch/>
        </p:blipFill>
        <p:spPr>
          <a:xfrm rot="5400000">
            <a:off x="2924261" y="435411"/>
            <a:ext cx="6198696" cy="60454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3884400" y="2614680"/>
              <a:ext cx="468360" cy="605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75760" y="2608200"/>
                <a:ext cx="486360" cy="62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406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05246"/>
                <a:ext cx="9056718" cy="6164926"/>
              </a:xfrm>
            </p:spPr>
            <p:txBody>
              <a:bodyPr numCol="1">
                <a:normAutofit lnSpcReduction="1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 </a:t>
                </a:r>
                <a:r>
                  <a:rPr lang="en-US" b="1" dirty="0"/>
                  <a:t>I</a:t>
                </a:r>
                <a:r>
                  <a:rPr lang="en-US" b="1" dirty="0" smtClean="0"/>
                  <a:t>IR </a:t>
                </a:r>
                <a:r>
                  <a:rPr lang="el-GR" b="1" dirty="0" smtClean="0"/>
                  <a:t>συστήματα</a:t>
                </a:r>
                <a:r>
                  <a:rPr lang="en-US" b="1" dirty="0"/>
                  <a:t> (</a:t>
                </a:r>
                <a:r>
                  <a:rPr lang="el-GR" b="1" dirty="0"/>
                  <a:t>επανάληψη…)</a:t>
                </a:r>
                <a:endParaRPr lang="en-US" b="1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:r>
                  <a:rPr lang="el-GR" dirty="0" smtClean="0"/>
                  <a:t>Τα </a:t>
                </a:r>
                <a:r>
                  <a:rPr lang="en-US" dirty="0" smtClean="0"/>
                  <a:t>IIR </a:t>
                </a:r>
                <a:r>
                  <a:rPr lang="el-GR" dirty="0" smtClean="0"/>
                  <a:t>συστήματα αποτελούνται από άπειρες σε διάρκεια κρουστικές αποκρίσεις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Η συνάρτηση μεταφοράς γράφεται ως λόγος πολυωνύμων του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Πόλοι και μηδενικά οπουδήποτε στο μιγαδικό επίπεδο</a:t>
                </a:r>
                <a:endParaRPr lang="en-US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sz="100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∏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∏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:r>
                  <a:rPr lang="el-GR" dirty="0" smtClean="0"/>
                  <a:t>Με παρόμοια διαδικασία μπορούμε να δείξουμε ότι</a:t>
                </a:r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r>
                  <a:rPr lang="el-GR" dirty="0" smtClean="0"/>
                  <a:t> Ένα </a:t>
                </a:r>
                <a:r>
                  <a:rPr lang="el-GR" dirty="0"/>
                  <a:t>αιτιατό </a:t>
                </a:r>
                <a:r>
                  <a:rPr lang="en-US" dirty="0"/>
                  <a:t>I</a:t>
                </a:r>
                <a:r>
                  <a:rPr lang="en-US" dirty="0" smtClean="0"/>
                  <a:t>IR </a:t>
                </a:r>
                <a:r>
                  <a:rPr lang="el-GR" dirty="0"/>
                  <a:t>σύστημα </a:t>
                </a:r>
                <a:r>
                  <a:rPr lang="el-GR" b="1" dirty="0"/>
                  <a:t>δεν</a:t>
                </a:r>
                <a:r>
                  <a:rPr lang="el-GR" dirty="0"/>
                  <a:t> έχει πόλους στο </a:t>
                </a:r>
                <a:r>
                  <a:rPr lang="el-GR" dirty="0" smtClean="0"/>
                  <a:t>άπειρο</a:t>
                </a:r>
                <a:endParaRPr lang="el-GR" dirty="0"/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Πεδίο σύγκλισης της μορφής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{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&gt;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l-GR" dirty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r>
                  <a:rPr lang="el-GR" dirty="0"/>
                  <a:t> Ένα </a:t>
                </a:r>
                <a:r>
                  <a:rPr lang="el-GR" dirty="0" err="1"/>
                  <a:t>αντι</a:t>
                </a:r>
                <a:r>
                  <a:rPr lang="el-GR" dirty="0"/>
                  <a:t>-αιτιατό </a:t>
                </a:r>
                <a:r>
                  <a:rPr lang="en-US" dirty="0"/>
                  <a:t>I</a:t>
                </a:r>
                <a:r>
                  <a:rPr lang="en-US" dirty="0" smtClean="0"/>
                  <a:t>IR </a:t>
                </a:r>
                <a:r>
                  <a:rPr lang="el-GR" dirty="0"/>
                  <a:t>σύστημα </a:t>
                </a:r>
                <a:r>
                  <a:rPr lang="el-GR" b="1" dirty="0"/>
                  <a:t>δεν</a:t>
                </a:r>
                <a:r>
                  <a:rPr lang="el-GR" dirty="0"/>
                  <a:t> έχει πόλους στο </a:t>
                </a:r>
                <a:r>
                  <a:rPr lang="el-GR" dirty="0" smtClean="0"/>
                  <a:t>μηδέν</a:t>
                </a:r>
                <a:endParaRPr lang="en-US" dirty="0"/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Πεδίο σύγκλισης της μορφής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{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n-US" dirty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r>
                  <a:rPr lang="en-US" dirty="0"/>
                  <a:t> </a:t>
                </a:r>
                <a:r>
                  <a:rPr lang="el-GR" dirty="0"/>
                  <a:t>Ένα μη-αιτιατό </a:t>
                </a:r>
                <a:r>
                  <a:rPr lang="en-US" dirty="0"/>
                  <a:t>I</a:t>
                </a:r>
                <a:r>
                  <a:rPr lang="en-US" dirty="0" smtClean="0"/>
                  <a:t>IR </a:t>
                </a:r>
                <a:r>
                  <a:rPr lang="el-GR" dirty="0"/>
                  <a:t>σύστημα </a:t>
                </a:r>
                <a:r>
                  <a:rPr lang="el-GR" dirty="0" smtClean="0"/>
                  <a:t>μπορεί να </a:t>
                </a:r>
                <a:r>
                  <a:rPr lang="el-GR" dirty="0"/>
                  <a:t>έχει πόλους </a:t>
                </a:r>
                <a:r>
                  <a:rPr lang="el-GR" b="1" dirty="0" smtClean="0"/>
                  <a:t>οπουδήποτε</a:t>
                </a:r>
                <a:endParaRPr lang="en-US" b="1" dirty="0"/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Πεδίο σύγκλισης της μορφής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05246"/>
                <a:ext cx="9056718" cy="6164926"/>
              </a:xfrm>
              <a:blipFill rotWithShape="0">
                <a:blip r:embed="rId2"/>
                <a:stretch>
                  <a:fillRect l="-1884" t="-217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751320" y="1167840"/>
              <a:ext cx="6373440" cy="4927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5200" y="1161720"/>
                <a:ext cx="6382080" cy="493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214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984269" y="369341"/>
            <a:ext cx="6070831" cy="6181721"/>
            <a:chOff x="3557589" y="369341"/>
            <a:chExt cx="5497511" cy="6181721"/>
          </a:xfrm>
        </p:grpSpPr>
        <p:grpSp>
          <p:nvGrpSpPr>
            <p:cNvPr id="14" name="Group 13"/>
            <p:cNvGrpSpPr/>
            <p:nvPr/>
          </p:nvGrpSpPr>
          <p:grpSpPr>
            <a:xfrm>
              <a:off x="4895850" y="369343"/>
              <a:ext cx="4159250" cy="6181719"/>
              <a:chOff x="4895850" y="369343"/>
              <a:chExt cx="4159250" cy="618171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b="25170"/>
              <a:stretch/>
            </p:blipFill>
            <p:spPr>
              <a:xfrm rot="5400000">
                <a:off x="3946528" y="1442490"/>
                <a:ext cx="6181719" cy="4035425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4895850" y="2447925"/>
                <a:ext cx="211107" cy="1828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557589" y="369341"/>
              <a:ext cx="1485898" cy="6181719"/>
              <a:chOff x="3576639" y="369341"/>
              <a:chExt cx="1485898" cy="61817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t="73241"/>
              <a:stretch/>
            </p:blipFill>
            <p:spPr>
              <a:xfrm rot="5400000">
                <a:off x="1207297" y="2738683"/>
                <a:ext cx="6181719" cy="1443036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943475" y="933450"/>
                <a:ext cx="85725" cy="800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976812" y="5026920"/>
                <a:ext cx="85725" cy="800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59"/>
            <a:ext cx="8959042" cy="613271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Διάγραμμα Διανυσμάτων</a:t>
            </a:r>
          </a:p>
          <a:p>
            <a:pPr marL="0" indent="0">
              <a:buClrTx/>
              <a:buSzPct val="120000"/>
              <a:buNone/>
            </a:pPr>
            <a:endParaRPr lang="en-US" sz="100" b="0" i="1" dirty="0" smtClean="0">
              <a:solidFill>
                <a:schemeClr val="tx1"/>
              </a:solidFill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430560" y="468000"/>
              <a:ext cx="8310600" cy="4296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760" y="457200"/>
                <a:ext cx="8323920" cy="431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899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9"/>
            <a:ext cx="8959040" cy="6154535"/>
          </a:xfrm>
        </p:spPr>
        <p:txBody>
          <a:bodyPr>
            <a:normAutofit/>
          </a:bodyPr>
          <a:lstStyle/>
          <a:p>
            <a:pPr marL="0" indent="0" algn="ctr">
              <a:buClrTx/>
              <a:buSzPct val="120000"/>
              <a:buNone/>
            </a:pPr>
            <a:endParaRPr lang="el-GR" sz="5400" b="1" dirty="0"/>
          </a:p>
          <a:p>
            <a:pPr marL="0" indent="0" algn="ctr">
              <a:buClrTx/>
              <a:buSzPct val="120000"/>
              <a:buNone/>
            </a:pPr>
            <a:r>
              <a:rPr lang="el-GR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</a:rPr>
              <a:t>ΤΕΛΟΣ ΔΙΑΛΕΞΗΣ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50" y="3243090"/>
            <a:ext cx="4057650" cy="2486026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83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59"/>
            <a:ext cx="8959042" cy="613271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Διάγραμμα Διανυσμάτων</a:t>
            </a:r>
          </a:p>
          <a:p>
            <a:pPr marL="0" indent="0">
              <a:buClrTx/>
              <a:buSzPct val="120000"/>
              <a:buNone/>
            </a:pPr>
            <a:endParaRPr lang="en-US" sz="100" b="0" i="1" dirty="0" smtClean="0">
              <a:solidFill>
                <a:schemeClr val="tx1"/>
              </a:solidFill>
              <a:latin typeface="Cambria Math" panose="02040503050406030204" pitchFamily="18" charset="0"/>
            </a:endParaRPr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9643" y="720875"/>
            <a:ext cx="2303631" cy="1930277"/>
            <a:chOff x="69643" y="720875"/>
            <a:chExt cx="2303631" cy="193027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3" y="720875"/>
              <a:ext cx="2303631" cy="1930277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1238250" y="1231900"/>
              <a:ext cx="444500" cy="4762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028214" y="720098"/>
            <a:ext cx="2315116" cy="1939901"/>
            <a:chOff x="2406539" y="720098"/>
            <a:chExt cx="2315116" cy="19399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539" y="720098"/>
              <a:ext cx="2315116" cy="1939901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3557507" y="1218614"/>
              <a:ext cx="390606" cy="19822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5932126" y="740643"/>
            <a:ext cx="2300518" cy="1927669"/>
            <a:chOff x="4655131" y="740643"/>
            <a:chExt cx="2300518" cy="192766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131" y="740643"/>
              <a:ext cx="2300518" cy="1927669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5798247" y="1246604"/>
              <a:ext cx="223935" cy="355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51998" y="2692480"/>
            <a:ext cx="2300518" cy="1927669"/>
            <a:chOff x="6828911" y="740643"/>
            <a:chExt cx="2300518" cy="19276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8911" y="740643"/>
              <a:ext cx="2300518" cy="1927669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/>
          </p:nvCxnSpPr>
          <p:spPr>
            <a:xfrm flipV="1">
              <a:off x="7979170" y="1169194"/>
              <a:ext cx="21830" cy="6270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3024359" y="2659763"/>
            <a:ext cx="2312020" cy="1937306"/>
            <a:chOff x="40484" y="2659763"/>
            <a:chExt cx="2312020" cy="193730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4" y="2659763"/>
              <a:ext cx="2312020" cy="1937306"/>
            </a:xfrm>
            <a:prstGeom prst="rect">
              <a:avLst/>
            </a:prstGeom>
          </p:spPr>
        </p:pic>
        <p:cxnSp>
          <p:nvCxnSpPr>
            <p:cNvPr id="25" name="Straight Connector 24"/>
            <p:cNvCxnSpPr/>
            <p:nvPr/>
          </p:nvCxnSpPr>
          <p:spPr>
            <a:xfrm flipV="1">
              <a:off x="723900" y="3166646"/>
              <a:ext cx="472594" cy="3613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5924197" y="2655873"/>
            <a:ext cx="2326581" cy="1949509"/>
            <a:chOff x="2399302" y="2655873"/>
            <a:chExt cx="2326581" cy="194950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302" y="2655873"/>
              <a:ext cx="2326581" cy="1949509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2930525" y="3166648"/>
              <a:ext cx="626982" cy="81797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31241" y="4570272"/>
            <a:ext cx="2362623" cy="1979709"/>
            <a:chOff x="4646913" y="2642299"/>
            <a:chExt cx="2362623" cy="19797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913" y="2642299"/>
              <a:ext cx="2362623" cy="1979709"/>
            </a:xfrm>
            <a:prstGeom prst="rect">
              <a:avLst/>
            </a:prstGeom>
          </p:spPr>
        </p:pic>
        <p:cxnSp>
          <p:nvCxnSpPr>
            <p:cNvPr id="29" name="Straight Connector 28"/>
            <p:cNvCxnSpPr/>
            <p:nvPr/>
          </p:nvCxnSpPr>
          <p:spPr>
            <a:xfrm flipH="1" flipV="1">
              <a:off x="5815289" y="3166646"/>
              <a:ext cx="54254" cy="110690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020571" y="4613563"/>
            <a:ext cx="2298181" cy="1925710"/>
            <a:chOff x="36696" y="4613563"/>
            <a:chExt cx="2298181" cy="192571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6" y="4613563"/>
              <a:ext cx="2298181" cy="1925710"/>
            </a:xfrm>
            <a:prstGeom prst="rect">
              <a:avLst/>
            </a:prstGeom>
          </p:spPr>
        </p:pic>
        <p:cxnSp>
          <p:nvCxnSpPr>
            <p:cNvPr id="34" name="Straight Connector 33"/>
            <p:cNvCxnSpPr/>
            <p:nvPr/>
          </p:nvCxnSpPr>
          <p:spPr>
            <a:xfrm>
              <a:off x="1185786" y="5122070"/>
              <a:ext cx="304877" cy="9120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5947053" y="4614302"/>
            <a:ext cx="2303631" cy="1930277"/>
            <a:chOff x="2422158" y="4614302"/>
            <a:chExt cx="2303631" cy="193027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158" y="4614302"/>
              <a:ext cx="2303631" cy="1930277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>
              <a:off x="3590925" y="5122070"/>
              <a:ext cx="464344" cy="4976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898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59"/>
            <a:ext cx="8959042" cy="613271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Διάγραμμα Διανυσμάτων</a:t>
            </a:r>
          </a:p>
          <a:p>
            <a:pPr marL="0" indent="0">
              <a:buClrTx/>
              <a:buSzPct val="120000"/>
              <a:buNone/>
            </a:pPr>
            <a:endParaRPr lang="en-US" sz="100" b="0" i="1" dirty="0" smtClean="0">
              <a:solidFill>
                <a:schemeClr val="tx1"/>
              </a:solidFill>
              <a:latin typeface="Cambria Math" panose="02040503050406030204" pitchFamily="18" charset="0"/>
            </a:endParaRPr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56" y="4613563"/>
            <a:ext cx="2298181" cy="1925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" y="4573304"/>
            <a:ext cx="2362623" cy="1979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162" y="2655873"/>
            <a:ext cx="2326581" cy="19495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044" y="2659763"/>
            <a:ext cx="2312020" cy="19373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" y="2677713"/>
            <a:ext cx="2300518" cy="19276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711" y="740643"/>
            <a:ext cx="2300518" cy="19276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79" y="720098"/>
            <a:ext cx="2315116" cy="19399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778" y="4614302"/>
            <a:ext cx="2303631" cy="19302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" y="720875"/>
            <a:ext cx="2303631" cy="193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8959042" cy="6318708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Χώρο </a:t>
                </a:r>
                <a:r>
                  <a:rPr lang="el-GR" b="1" dirty="0" smtClean="0"/>
                  <a:t>του Ζ – Εξισώσεις διαφορών </a:t>
                </a:r>
                <a:r>
                  <a:rPr lang="en-US" b="1" dirty="0"/>
                  <a:t> (</a:t>
                </a:r>
                <a:r>
                  <a:rPr lang="el-GR" b="1" dirty="0"/>
                  <a:t>επανάληψη…)</a:t>
                </a:r>
                <a:endParaRPr lang="el-GR" b="1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Γνωρίζουμε ότι ένα ΓΧΑ σύστημα μπορεί να περιγραφεί ως μια εξίσωση διαφορών με μηδενικές αρχικές συνθήκες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Ας εφαρμόσουμε τον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Ζ</a:t>
                </a:r>
                <a:r>
                  <a:rPr lang="en-US" dirty="0" smtClean="0"/>
                  <a:t> </a:t>
                </a:r>
                <a:r>
                  <a:rPr lang="el-GR" dirty="0" smtClean="0"/>
                  <a:t>σε μια γενική εξίσωση διαφορών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nary>
                        <m:naryPr>
                          <m:chr m:val="∑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Έτσι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8959042" cy="6318708"/>
              </a:xfrm>
              <a:blipFill rotWithShape="0">
                <a:blip r:embed="rId3"/>
                <a:stretch>
                  <a:fillRect l="-1905" t="-17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725694" y="3054485"/>
            <a:ext cx="0" cy="7003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385881" y="3054485"/>
            <a:ext cx="0" cy="7003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570696" y="5633936"/>
            <a:ext cx="3764604" cy="8600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480240" y="1299960"/>
              <a:ext cx="8622720" cy="5011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2680" y="1290600"/>
                <a:ext cx="8641080" cy="502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946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 </a:t>
                </a:r>
                <a:r>
                  <a:rPr lang="el-GR" b="1" dirty="0"/>
                  <a:t>ΓΧΑ Συστήματα στο Χώρο του Ζ – Εξισώσεις διαφορών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 </a:t>
                </a:r>
                <a:r>
                  <a:rPr lang="el-GR" dirty="0" smtClean="0"/>
                  <a:t>Έστω το ΓΧΑ σύστημα που περιγράφεται από την εξίσωση διαφορών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−4]</m:t>
                      </m:r>
                    </m:oMath>
                  </m:oMathPara>
                </a14:m>
                <a:endParaRPr lang="el-GR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</a:t>
                </a:r>
                <a:r>
                  <a:rPr lang="el-GR" dirty="0" smtClean="0"/>
                  <a:t>Βρείτε τη συνάρτηση μεταφοράς του</a:t>
                </a:r>
                <a:r>
                  <a:rPr lang="en-US" dirty="0" smtClean="0"/>
                  <a:t>, </a:t>
                </a:r>
                <a:r>
                  <a:rPr lang="el-GR" dirty="0" smtClean="0"/>
                  <a:t>την κρουστική απόκριση, και σχεδιάστε πόλους και </a:t>
                </a: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 </a:t>
                </a:r>
                <a:r>
                  <a:rPr lang="el-GR" dirty="0" smtClean="0"/>
                  <a:t>    μηδενικά, καθώς και την απόκριση πλάτους του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  <a:blipFill rotWithShape="0">
                <a:blip r:embed="rId2"/>
                <a:stretch>
                  <a:fillRect l="-1905" t="-1826" r="-3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54800" y="1299600"/>
              <a:ext cx="8828280" cy="51490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5440" y="1297080"/>
                <a:ext cx="8845200" cy="515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637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60"/>
            <a:ext cx="8959042" cy="601321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/>
              <a:t>  </a:t>
            </a:r>
            <a:r>
              <a:rPr lang="el-GR" b="1" dirty="0"/>
              <a:t>ΓΧΑ Συστήματα στο Χώρο του Ζ – Εξισώσεις διαφορών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3743037"/>
            <a:ext cx="9144000" cy="2901950"/>
            <a:chOff x="0" y="3743037"/>
            <a:chExt cx="9144000" cy="2901950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3807476"/>
              <a:ext cx="9144000" cy="2837511"/>
              <a:chOff x="0" y="3807476"/>
              <a:chExt cx="9144000" cy="283751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0" y="6570173"/>
                <a:ext cx="9144000" cy="74814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sz="1350">
                  <a:solidFill>
                    <a:prstClr val="white"/>
                  </a:solidFill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47143" y="3807476"/>
                <a:ext cx="7039320" cy="273204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/>
                  <p:cNvSpPr txBox="1"/>
                  <p:nvPr/>
                </p:nvSpPr>
                <p:spPr>
                  <a:xfrm rot="16200000">
                    <a:off x="932432" y="4937369"/>
                    <a:ext cx="398699" cy="1692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l-G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100" b="0" i="0" smtClean="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l-GR" sz="1100" dirty="0"/>
                  </a:p>
                </p:txBody>
              </p:sp>
            </mc:Choice>
            <mc:Fallback xmlns="">
              <p:sp>
                <p:nvSpPr>
                  <p:cNvPr id="9" name="TextBox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932432" y="4937369"/>
                    <a:ext cx="398699" cy="16927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r="-7143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 rot="16200000">
                    <a:off x="3384412" y="4871404"/>
                    <a:ext cx="398699" cy="1692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l-G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100" b="0" i="0" smtClean="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l-GR" sz="1100" dirty="0"/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3384412" y="4871404"/>
                    <a:ext cx="398699" cy="169277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r="-7143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 rot="16200000">
                    <a:off x="5599471" y="4903922"/>
                    <a:ext cx="555921" cy="19107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l-G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100" b="0" i="0" smtClean="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p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l-GR" sz="1100" dirty="0"/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5599471" y="4903922"/>
                    <a:ext cx="555921" cy="191078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895524" y="3822763"/>
                  <a:ext cx="411523" cy="1692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l-GR" sz="11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1" i="0" smtClean="0">
                                <a:latin typeface="Cambria Math" panose="02040503050406030204" pitchFamily="18" charset="0"/>
                              </a:rPr>
                              <m:t>𝐇</m:t>
                            </m:r>
                            <m:d>
                              <m:dPr>
                                <m:ctrlPr>
                                  <a:rPr lang="en-US" sz="11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100" b="1" i="0" smtClean="0"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l-GR" sz="1100" b="1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5524" y="3822763"/>
                  <a:ext cx="411523" cy="1692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258468" y="3809924"/>
                  <a:ext cx="411523" cy="1692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l-GR" sz="11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1" i="0" smtClean="0">
                                <a:latin typeface="Cambria Math" panose="02040503050406030204" pitchFamily="18" charset="0"/>
                              </a:rPr>
                              <m:t>𝐇</m:t>
                            </m:r>
                            <m:d>
                              <m:dPr>
                                <m:ctrlPr>
                                  <a:rPr lang="en-US" sz="11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100" b="1" i="0" smtClean="0"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l-GR" sz="1100" b="1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8468" y="3809924"/>
                  <a:ext cx="411523" cy="16927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6536599" y="3743037"/>
              <a:ext cx="123127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000" b="1" dirty="0" smtClean="0"/>
                <a:t>Απόκριση Πλάτους</a:t>
              </a:r>
              <a:endParaRPr lang="el-GR" sz="1000" b="1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/>
              <p14:cNvContentPartPr/>
              <p14:nvPr/>
            </p14:nvContentPartPr>
            <p14:xfrm>
              <a:off x="800280" y="691920"/>
              <a:ext cx="8303040" cy="5823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91280" y="683280"/>
                <a:ext cx="8321400" cy="583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518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 </a:t>
                </a:r>
                <a:r>
                  <a:rPr lang="el-GR" b="1" dirty="0"/>
                  <a:t>ΓΧΑ Συστήματα στο Χώρο του Ζ – Εξισώσεις </a:t>
                </a:r>
                <a:r>
                  <a:rPr lang="el-GR" b="1" dirty="0" smtClean="0"/>
                  <a:t>διαφορών</a:t>
                </a:r>
                <a:endParaRPr lang="el-GR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 </a:t>
                </a:r>
                <a:r>
                  <a:rPr lang="el-GR" dirty="0" smtClean="0"/>
                  <a:t>Έστω το </a:t>
                </a:r>
                <a:r>
                  <a:rPr lang="el-GR" u="sng" dirty="0" smtClean="0"/>
                  <a:t>μη-αιτιατό</a:t>
                </a:r>
                <a:r>
                  <a:rPr lang="el-GR" dirty="0" smtClean="0"/>
                  <a:t> ΓΧΑ σύστημα που περιγράφεται από την εξίσωση διαφορών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−2]=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l-GR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</a:t>
                </a:r>
                <a:r>
                  <a:rPr lang="el-GR" dirty="0" smtClean="0"/>
                  <a:t>Βρείτε τη συνάρτηση μεταφοράς του</a:t>
                </a:r>
                <a:r>
                  <a:rPr lang="en-US" dirty="0" smtClean="0"/>
                  <a:t>, </a:t>
                </a:r>
                <a:r>
                  <a:rPr lang="el-GR" dirty="0" smtClean="0"/>
                  <a:t>την κρουστική απόκριση, και σχεδιάστε πόλους και </a:t>
                </a: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 </a:t>
                </a:r>
                <a:r>
                  <a:rPr lang="el-GR" dirty="0" smtClean="0"/>
                  <a:t>    μηδενικά, καθώς και την απόκριση πλάτους του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  <a:blipFill rotWithShape="0">
                <a:blip r:embed="rId2"/>
                <a:stretch>
                  <a:fillRect l="-1905" t="-1826" r="-3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440" y="989280"/>
              <a:ext cx="8419320" cy="5148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6840" y="979200"/>
                <a:ext cx="8430120" cy="516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646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60"/>
            <a:ext cx="8959042" cy="601321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/>
              <a:t>  </a:t>
            </a:r>
            <a:r>
              <a:rPr lang="el-GR" b="1" dirty="0"/>
              <a:t>ΓΧΑ Συστήματα στο Χώρο του Ζ – Εξισώσεις διαφορών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marL="201168" lvl="1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53160" y="1022040"/>
              <a:ext cx="8810640" cy="52617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360" y="1012680"/>
                <a:ext cx="8830080" cy="528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779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60"/>
            <a:ext cx="8959042" cy="601321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/>
              <a:t>  </a:t>
            </a:r>
            <a:r>
              <a:rPr lang="el-GR" b="1" dirty="0"/>
              <a:t>ΓΧΑ Συστήματα στο Χώρο του Ζ – Εξισώσεις διαφορών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marL="201168" lvl="1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t="4050" r="7287" b="3368"/>
          <a:stretch/>
        </p:blipFill>
        <p:spPr>
          <a:xfrm>
            <a:off x="4161904" y="2816978"/>
            <a:ext cx="4884420" cy="37033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6280200" y="3426480"/>
              <a:ext cx="2474280" cy="4572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71560" y="3418200"/>
                <a:ext cx="2491920" cy="47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921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17212</TotalTime>
  <Words>853</Words>
  <Application>Microsoft Office PowerPoint</Application>
  <PresentationFormat>On-screen Show (4:3)</PresentationFormat>
  <Paragraphs>339</Paragraphs>
  <Slides>33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Courier New</vt:lpstr>
      <vt:lpstr>Wingdings</vt:lpstr>
      <vt:lpstr>Retrospect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Ψηφιακή Επεξεργασία Σήματος</dc:title>
  <dc:creator>George Kafentzis</dc:creator>
  <cp:lastModifiedBy>George Kafentzis</cp:lastModifiedBy>
  <cp:revision>340</cp:revision>
  <dcterms:created xsi:type="dcterms:W3CDTF">2018-08-17T16:23:20Z</dcterms:created>
  <dcterms:modified xsi:type="dcterms:W3CDTF">2020-11-09T17:49:02Z</dcterms:modified>
</cp:coreProperties>
</file>