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300" r:id="rId3"/>
    <p:sldId id="282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0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16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16:57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9128 3148 534 0,'14'-51'116'0,"-1"3"3"0,-3 12-94 15,0 2-9-15,1 5-4 0,-2 4-3 16,3 7 0-16,0 5-2 0,-1 9-1 15,2 6 1-15,0 13 1 0,-1 8 2 16,-1 9 0-16,-1 10 0 0,-4 9 1 16,-1 18 0-16,-4 15-3 0,-2 12 0 15,-6 13-3-15,-1 17-1 0,-3 15 0 16,-4 7-2-16,-1 9 0 0,-1 2-1 16,-4-1 0-16,3 2 0 0,1-6-1 15,0-8 1-15,1-5 0 0,6-8-1 0,4-10 0 16,3-4 0-16,1-12-1 0,2-10-1 15,1-9-1-15,4-9-2 0,-3-9-2 16,1-11-4-16,-1-9-4 0,1-6-7 16,-1-9-20-16,-2-10-50 0,0-8-40 15,-3-9-87-15,-4-11-187 0</inkml:trace>
  <inkml:trace contextRef="#ctx0" brushRef="#br0" timeOffset="435.8362">9069 5820 499 0,'-3'-14'121'0,"-1"2"4"16,2 2-71-16,-1 3-22 0,3 1-10 0,3 2-6 15,0 3-6-15,3-1-5 16,5 0-2-16,4 0-2 0,6 2 0 0,5-3 0 16,5 1-1-16,7-1 1 0,5 2-1 15,4 1 0-15,3-4 0 0,2 1-1 16,0 0 1-16,6 2-1 0,2-3 1 16,3 2-1-16,6 1 1 0,3 1-1 15,3 1 1-15,6 0 0 0,5 0 0 16,4 5 0-16,2-3 0 0,1-2 1 0,3 3 0 15,7-1 1-15,6 2-1 0,1-1 1 16,0-2 0-16,7 1 0 0,6-1-1 16,5 0 1-16,3-5-1 0,2 1 0 15,6-6-1-15,-1 0 1 0,5-1-1 16,3 2 0-16,4-7 1 0,1 2-1 16,8 1 0-16,-3 1 0 0,10 1 1 15,-6 0-1-15,1-2 0 0,-3 4 0 0,-2 0 0 16,-2 3 0-16,-6-1 1 15,0 1-1-15,-2 2 0 0,-4 0 0 16,-1 1 1-16,-4 1-1 0,-5-1 2 16,2 2 1-16,-8-1 0 0,-6-1 2 0,-1 0-1 15,-3 4 1-15,-6-3-1 0,-4-1-1 16,-12 1-1-16,-3 1 0 0,-8 1-1 16,-5-2-2-16,-8 0-4 0,-5 0-8 15,-10 0-5-15,-7-3-117 0,-8-3-110 16,-7-1-279-16</inkml:trace>
  <inkml:trace contextRef="#ctx0" brushRef="#br0" timeOffset="1414.6981">9558 2697 470 0,'-44'6'107'16,"18"2"1"-16,3-6-80 0,7-1-10 0,5 1-6 15,4-1-3-15,4-1-4 16,6 0-2-16,3 0 0 0,4-1-1 0,4-2 2 16,6 0 1-16,1-4 2 0,4-1 1 15,7 0 1-15,4 2 0 0,4-1 1 16,7 2-2-16,5 1-1 0,8 3-1 16,3 0-1-16,4-1-2 15,6 0 0-15,5 1-1 0,7 2-1 0,0-1 1 16,3-2-2-16,8 3 1 0,4-1 0 0,7 3 0 15,3-5 0-15,3 0-1 0,3 1 1 16,10 1-1-16,2-4 0 0,4 3 1 16,3-4-1-16,6 1 0 0,0-3 0 15,7 2 1-15,3-2-1 0,4-2 0 16,2-1 1-16,2 3-1 0,3-2 1 16,2 3 0-16,0 0-1 0,-2-3 0 15,-1 6 1-15,2 3-1 0,-6-5 1 16,0 4-1-16,1 1 0 0,-7-3 0 0,-3 4 1 15,-5-2-1-15,-2 0 0 16,-4 1 0-16,-7-4 0 0,-6 3 0 0,-4 0 1 16,-3 2-1-16,-5 0 0 0,-9-2 0 15,-4 1 0-15,-8 4 0 0,-6-2 0 16,-4 1 0-16,-8 0 0 0,-7 1 0 16,-6 2 0-16,-6-2 0 0,-3-1 0 15,-6 1-1-15,-7-1 0 0,-5-1 0 16,-1-2-1-16,-2 1 1 0,-5-1-1 0,-3 0 1 15,-1 1 0-15,0-1 0 0,-3-1 1 16,-2 1 0-16,-1 3 0 16,-1 2 0-16,-2 3 1 0,-1 1-1 0,0 7 2 15,-4 3 1-15,1 11 1 0,-2 9 2 16,-1 12 1-16,-2 13 1 0,-3 13 0 16,-3 11 1-16,-4 18-1 0,-1 8-2 15,-4 6-1-15,-3 3-1 0,-2 8-1 0,1 4-1 16,2-2-1-16,1-7 0 15,1-1-1-15,2-3 0 0,2-7 0 16,4-9 0-16,-3-5 0 0,3-3 0 16,0-1 1-16,3-9-1 0,-1-6 0 0,1-5 0 15,2-3 0-15,1-4 0 0,1-7-1 16,2-5-2-16,1-4-5 0,4-1-10 16,5-6-67-16,-2-6-49 0,3-8-98 15,3-6-222-15</inkml:trace>
  <inkml:trace contextRef="#ctx0" brushRef="#br0" timeOffset="10431.6484">17662 4040 495 0,'-8'-10'135'15,"1"3"7"-15,3 3-24 0,-1-1-63 16,1 1-7-16,2 1-3 0,0 0-3 15,4 4-5-15,-2-1-5 0,2 0-5 0,2 0-4 16,1-1-5-16,2 2-4 16,3-2-2-16,3 0-1 0,4 0-2 0,0 0-1 15,3 1-2-15,1 1-1 0,2-1-3 16,0 1-1-16,-1 0 0 0,-1-1-1 16,0 0 1-16,-1-1-1 0,-4 1 0 15,-3 0-1-15,-2 2 1 0,-3 1-2 16,-4 1 0-16,-2 2 0 0,-4 0-1 15,-1 0-1-15,-2 0 0 0,-3 0 0 16,-1 3-1-16,-2-1 1 0,-2 2-1 16,-1 2 1-16,-3 2 0 0,-3 1 1 0,-3 1 0 15,-3-1 1-15,1 4 1 0,1-2 0 16,1 0 0-16,1-1 1 0,3-1-1 16,5 1 1-16,3-3 0 0,1-1 0 15,5-3-1-15,1 0 1 0,3-3 0 16,2 0 0-16,3-1 0 0,2-2 1 15,1-1-1-15,2 0 1 0,2-2-1 16,0 1 1-16,4-1 0 0,1-1 0 16,0 1-1-16,-2 0 1 0,3 0 0 0,1-1-1 15,0 1 1-15,-3 0-1 0,-1 0-2 16,1 0-8-16,-2 0-9 0,1-1-11 16,-2 1-9-16,0-2-8 0,2 0-12 15,1-2-13-15,-1-2-95 0,1-1-103 16,2-1-252-16</inkml:trace>
  <inkml:trace contextRef="#ctx0" brushRef="#br0" timeOffset="10656.0449">18155 4100 645 0,'0'-1'148'0,"-2"-1"3"0,4 4-105 15,-2-2-14-15,2 1-8 0,0-1-6 0,2 1-7 16,1 1-3-16,1 1-1 0,2 1-3 16,0-2-1-16,1 2-5 0,0-1-8 15,4 1-10-15,-2-1-11 0,0-1-15 16,-1-2-111-16,-2 1-119 0,-1 0-278 16</inkml:trace>
  <inkml:trace contextRef="#ctx0" brushRef="#br0" timeOffset="10851.5275">18163 4237 604 0,'-5'6'144'0,"2"-1"3"0,-1-1-91 0,3-4-22 16,1 1-6-16,1 3-5 0,1-2-6 15,2-1-5-15,1 2-4 0,2-2-2 16,2-1-2-16,1 0-3 0,1-1-6 15,2-2-11-15,2 0-13 0,1-2-2 0,0-1-124 16,1-1-122-16,2 0-293 0</inkml:trace>
  <inkml:trace contextRef="#ctx0" brushRef="#br0" timeOffset="11203.5806">18611 4138 567 0,'0'7'131'0,"0"4"4"0,0 4-83 0,2 1-20 15,1-2-4-15,1 4-3 0,1-1-1 16,1 0-3-16,0-4 0 0,0 0-4 15,0-5-2-15,-1 1-2 0,-1-3-1 16,-3-6 0-16,2-4-1 0,-1-2 0 16,-2-5 1-16,1-2 0 0,1-5 1 15,-2-2-1-15,2 1-2 0,0-2-1 0,2-1-3 16,1 3-1-16,2-3-2 0,4 2-4 16,2 3-5-16,0-1-8 0,2 3-7 15,1 5-9-15,1 3-10 0,3 3-8 16,-2 3-10-16,0 3-83 0,-1 2-18 15,1 1-91-15,-1-1-190 0</inkml:trace>
  <inkml:trace contextRef="#ctx0" brushRef="#br0" timeOffset="11579.8959">19093 4116 543 0,'2'3'144'0,"1"0"5"15,-1-1-42-15,4 2-57 0,-1-2-7 16,3 0-3-16,-1-4-4 0,4 0-6 15,2-3-5-15,2-1-4 0,4-4-4 16,0-1-5-16,3-2-3 0,1-1-5 16,1 1 0-16,-1-3-3 0,-1 1 0 0,-4-1-1 15,-2 0-2-15,-3 2-2 16,-6-2-3-16,-5 1-3 0,-7 1-6 0,-3 3-6 16,-8 2-4-16,-4 3-5 0,-3 3-1 15,-1 4 3-15,-1 3 2 0,1 5 6 16,2 2 6-16,3 4 6 0,4 5 5 15,3 0 2-15,2 3 2 0,2 1 0 16,2 2 0-16,1 0 3 0,4 0 5 0,1-1 4 16,5 2 4-16,4-3 4 15,5-4 4-15,4 1 3 0,5-1 0 16,4-4-4-16,5-5-2 0,3-5-4 0,3-2-4 16,2-7-4-16,3-2-3 0,-2-2-5 15,0-3-9-15,-3-1-11 0,-1 1-13 16,-8 0-15-16,-3-2-69 0,-7 1-57 15,-5 0-113-15,-1 1-238 0</inkml:trace>
  <inkml:trace contextRef="#ctx0" brushRef="#br0" timeOffset="11860.2449">19740 3656 579 0,'3'2'144'15,"1"3"7"-15,-3 2-71 0,2 5-37 0,0 3-3 16,2 4 2-16,1 6-3 0,2 3-5 16,0 3-4-16,5-1-2 0,-1 3-4 15,1 0-4-15,0-3-7 0,-1-6-5 16,-4 1-2-16,-2-8-5 0,-4 0-7 15,-6-7-15-15,-2-5-15 0,-4-9-17 16,-2-4-75-16,-9-10-56 0,0-6-121 16,0-7-243-16</inkml:trace>
  <inkml:trace contextRef="#ctx0" brushRef="#br0" timeOffset="12031.4042">19671 3165 704 0,'5'0'164'0,"-3"-2"4"0,3 2-119 16,0 1-15-16,3 1-6 0,0 1-8 16,2 1-8-16,2 0-16 0,2 3-15 15,3 1-17-15,-1 2-13 0,1-1-121 0,1 3-129 16,1 4-302-16</inkml:trace>
  <inkml:trace contextRef="#ctx0" brushRef="#br0" timeOffset="12724.4184">20003 3612 578 0,'-1'-1'142'0,"0"0"4"0,-1 1-76 16,0-1-31-16,2 1-8 0,0 0-5 16,1 1-5-16,0 0-3 0,-1 2-3 15,2-2-3-15,-2 0 0 0,1 0-1 16,0 0 0-16,0 1-1 0,0-2 0 15,2 0 0-15,-2 0 1 0,3-2 1 16,-2 1 0-16,1-2 1 0,-1 0 0 16,1-1 0-16,-1 1-1 0,-1-1-1 0,-1 0-1 15,1 1-2-15,-2 1-2 0,-1 2-1 16,-2 3-1-16,-1 2-1 0,0 3-1 16,-2 3-1-16,0 7 0 0,-2 1-1 15,2 4 0-15,-1 6 0 0,5 0 0 16,1 0 1-16,5 2 0 0,7-5 0 15,0-3 1-15,7-5 0 0,3-5 0 16,3-6 0-16,0-7 1 0,3-5 0 16,-4-6 0-16,1-1 0 0,-2-9 2 15,-3-1-1-15,-2-4 1 0,-1-1-1 16,-4 0 0-16,-2 0-1 0,-1 0-1 16,-3 4 0-16,-4 2 0 0,-1 4-1 0,-1 5 0 15,-2 2-1-15,0 6 0 0,-1 6 0 16,-1 4-1-16,1 4 0 0,2 2 1 15,2 3-1-15,0 2 1 0,4 0-1 16,4 0 1-16,6-1 0 0,4-1 0 16,5 1 0-16,5-4 0 0,7-5 1 0,2-3 1 15,0-3 1-15,1-5 2 0,-1-4 2 16,-2-6 1-16,-6-3 1 0,-5 0 1 16,-4-4 0-16,-7-2-1 0,-4-4-3 15,-5-2-1-15,-4 0-1 0,-1-1-5 16,-7-1-5-16,-2-1-8 0,-3 7-10 15,-2 4-13-15,-2 4-17 0,0 7-20 16,0 6-128-16,-2 5-141 0,0 6-331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3:12:33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16775 4173 339 0,'4'-3'104'16,"-2"-2"5"-16,1 2-25 0,-2 1-24 15,0 1-12-15,1-1-7 0,-1 2-10 0,-1 0-6 16,1 0-2-16,-2 0-3 16,0 3-1-16,-2 1-3 0,-4 0-1 0,-2 6-3 15,-2 2 0-15,-2 3-3 0,-3 5-1 16,1 1-2-16,-1 1-1 0,1 1-2 16,2-3 0-16,1-1-1 0,3-3 0 15,2-4-1-15,2-3 0 0,1-3 0 16,4-5 0-16,3-4 0 0,2-5-1 15,2-4 1-15,4-5 0 0,4-3 1 0,1-3-2 16,-1-3 1-16,3 0-1 0,-2 2 1 16,-1 1-1-16,-1 4 0 15,-3 2 1-15,-4 4 1 0,1 4 4 16,-5 4 2-16,1 3 1 0,-4 4 0 0,-2 2 2 16,-1 3-1-16,-1 3-1 0,1 4-3 15,0 1-3-15,1 0-1 0,1 2 0 16,1 0-2-16,2 4 1 0,2-2-1 15,1-2 0-15,0 0 1 0,1 0-1 16,0-1 0-16,1-1 1 0,-2-3-1 16,1 0 0-16,-2-2 0 0,1-1 1 15,-3-2-1-15,1 0 0 0,-2-1 1 0,-1 1-1 16,-1-3 0-16,-1 1 1 0,-1 1-1 16,-1-2 0-16,0 0 0 0,-2-1 0 15,0-1 0-15,0 1 1 0,0-3-1 16,-1 2 0-16,-1-1 0 0,2-1 0 15,1 1 1-15,-1-1-1 0,1 0 1 16,2-2 0-16,-1-1 1 0,1 1 1 16,1-2 1-16,-1 2 2 0,2-1 2 0,0 1-1 15,1 2-1-15,0 0 0 0,0 0-2 16,2 2 0-16,0-1-3 0,1 2 0 16,1-1-1-16,1-1 1 0,0 3 0 15,1-1-1-15,0-2 1 0,1-1 0 16,2 1-1-16,0-1 1 0,-1 1 0 15,2-1-1-15,2-1-1 0,0-1-3 16,3-1-7-16,0-1-12 0,3 1-11 16,2-2-15-16,1 0-116 0,0 0-123 0,-1-2-289 15</inkml:trace>
  <inkml:trace contextRef="#ctx0" brushRef="#br0" timeOffset="68278.8414">998 3163 544 0,'-5'-14'146'15,"1"1"8"-15,-1 4-31 0,1 3-64 16,1 0-7-16,1 2-1 0,1 2-2 16,-2 2-7-16,1 5-4 0,-1 1-5 15,3 6-5-15,3 8-4 0,-6 4-3 16,5 8-2-16,0 4-2 0,4 5-4 15,-1 5-2-15,1 0-4 0,-1-2-2 16,4 2-3-16,-3-5-1 0,-1 0-5 16,-2-7-7-16,1-5-11 0,1-2-19 0,0-5-21 15,0-3-16-15,1-6-118 0,-2-7-5 16,1-3-112-16,-1-2-197 0</inkml:trace>
  <inkml:trace contextRef="#ctx0" brushRef="#br0" timeOffset="68716.5431">871 3213 667 0,'-1'-17'150'0,"2"2"4"0,4 3-115 0,5 0-13 15,2 1-4-15,1 1-5 0,3 4-4 0,1 2-5 16,1-1-3-16,0 1-1 16,-1 2 0-16,0 0 0 0,-3 2 2 0,-1 0 2 15,-4 1 5-15,-3 0 5 0,-6 1 2 16,-4 1 1-16,-3 2 0 0,-4-2 1 16,-1 2-3-16,-3 1-4 0,3-1-6 15,-1 2-2-15,5-3-3 0,2 1-2 16,3 0-2-16,3 0-2 0,4 0-3 15,3 1-6-15,4 1-6 0,4 2-7 16,3-2-6-16,3 2-5 0,4 1-2 16,-1 0 2-16,-1-2 6 0,0-1 5 15,-1 1 10-15,-5 0 12 0,-4 2 12 0,-4 0 8 16,-6 0 5-16,-4 2 4 0,-5 2 1 16,-5 0 0-16,-6 3-6 0,-4-1-7 15,-2 1-6-15,-3-2-14 0,-2 0-23 16,0-2-16-16,1-2-94 0,4-3-37 15,4-10-118-15,4-6-236 0</inkml:trace>
  <inkml:trace contextRef="#ctx0" brushRef="#br0" timeOffset="68935.6338">1078 2841 570 0,'38'11'145'0,"1"5"10"0,2 6-74 16,1 2-20-16,-1 3-5 0,-1 2-2 16,-3 0-6-16,-5 1-7 0,-6 0-8 15,-8-5-7-15,-5 4-5 0,-4 1-6 0,-8 3-4 16,-4 3-9-16,-6-1-16 0,-6 3-29 16,-3 4-20-16,-5-3-127 0,-4-5-145 15,-2-1-338-15</inkml:trace>
  <inkml:trace contextRef="#ctx0" brushRef="#br0" timeOffset="77846.4466">2356 3051 429 0,'4'-14'114'16,"0"-1"7"-16,-3 3-48 0,2-1-22 16,-2 2-7-16,-1 3-1 0,1 2-1 0,0 2-1 15,-1 0-4-15,0 6-2 0,-1 2-3 16,1 7-2-16,-1 4-5 0,-4 5-7 16,0 5-4-16,-1 4-4 0,-1 5-1 15,-2 1-3-15,1 2-2 0,-2 0-2 16,2-2 0-16,1-3-1 0,0 0 1 15,2-7-2-15,1-4 0 0,0-6 0 16,3-5 0-16,2-5-2 0,1-6 0 16,1-4 0-16,2-8-1 0,1-6 1 15,1-5-1-15,0-7 2 0,-1-4-1 16,3-5 1-16,-2-3 1 0,0-2 0 0,1-3 0 16,-1 1 0-16,0 0 1 0,2 7 0 15,-3 2 2-15,0 6 1 0,-2 6 2 16,1 9 1-16,-2 7 1 0,1 5 0 15,0 3 1-15,1 7-1 0,0 3 1 16,1 8-2-16,1 4-1 0,3 3 1 16,-2 4-2-16,0 5-1 0,2 1-1 0,-2 2-2 15,2-3 1-15,0 1-1 0,1 2 0 16,3-1 0-16,2 0-1 0,-1-2 1 16,2-1 0-16,0-2-1 15,1 1-1-15,-3-5-6 0,-1-4-10 0,-1-4-11 16,-3-3-14-16,-2-2-11 0,-4-3-16 15,-1-5-23-15,-6-1-82 0,-3-3-104 16,-5-3-231-16</inkml:trace>
  <inkml:trace contextRef="#ctx0" brushRef="#br0" timeOffset="78030.0354">2384 3271 612 0,'-13'-5'159'0,"2"2"10"0,2 0-77 16,1 0-27-16,3-1-13 0,3 1-10 15,4-2-10-15,5 1-11 0,0 0-9 16,4 0-7-16,4-3-3 0,3 3-1 16,2-6-6-16,-1 1-14 0,2 1-19 0,2-2-12 15,3 4-23-15,-2-2-108 0,1 3-127 16,1 4-281-16</inkml:trace>
  <inkml:trace contextRef="#ctx0" brushRef="#br0" timeOffset="78193.1221">2766 3130 734 0,'-3'3'179'0,"0"0"4"0,-2-3-106 15,4 5-25-15,2 5-16 0,1 2-12 16,2 4-8-16,2 2-7 0,0 2-4 0,4 9-12 16,-3-4-18-16,1-2-22 0,-2-1-21 15,1 1-121-15,-1-1-139 0,3-2-322 16</inkml:trace>
  <inkml:trace contextRef="#ctx0" brushRef="#br0" timeOffset="78448.8396">2968 3181 737 0,'1'-5'174'0,"0"2"3"16,2-1-109-16,1 1-27 0,2 2-16 15,5-1-9-15,2 1-5 0,4 1-5 0,4 0-4 16,4 1-5-16,0 0-9 0,1 0-9 16,-1 0-13-16,0 1-10 0,-3-2-10 15,-1 0-16-15,-5 0-11 0,-4 0-87 16,-2-2-101-16,-6 1-231 0</inkml:trace>
  <inkml:trace contextRef="#ctx0" brushRef="#br0" timeOffset="78574.5741">3204 3169 605 0,'-8'5'156'0,"-2"1"7"0,3 2-79 15,1 5-21-15,1 0-14 0,1 4-9 0,3 4-10 16,0 0-10-16,2 1-6 0,0 0-8 16,3 0-8-16,-1 1-15 0,2-2-20 15,1-1-21-15,2-2-118 0,-1-1-135 16,3-3-317-16</inkml:trace>
  <inkml:trace contextRef="#ctx0" brushRef="#br0" timeOffset="78774.6246">3437 3220 750 0,'-2'8'175'0,"3"-1"2"0,-1 4-106 16,0 4-40-16,2 2-14 0,0 1-9 16,0 3-15-16,0 0-22 0,2 1-14 0,0-2-24 15,0-2-111-15,0-1-129 0,3-3-290 16</inkml:trace>
  <inkml:trace contextRef="#ctx0" brushRef="#br0" timeOffset="79146.6294">3762 3253 809 0,'-10'-8'191'0,"-4"5"1"0,1 3-126 15,1 5-21-15,-2 6-16 16,0 4-11-16,0 3-8 0,3 6-5 0,4 0-1 15,2 3-2-15,2 0-1 0,6-4-2 16,2-1-1-16,5-1-1 0,1-2-2 16,0-7-1-16,1-2-1 0,0-7 0 15,3-3 0-15,-2-5 2 0,1-6 1 16,-1-6 2-16,-2-5 4 0,1-2 2 16,-2-2 4-16,-1-3 1 0,-3 2 2 0,0 2 1 15,-2 4 3-15,-1 5-1 0,0 5-2 16,-2 3-1-16,0 7-2 15,1 2-2-15,-2 7-2 0,-2 2-3 0,2 6-5 16,3 2-5-16,-1 4-9 0,2 3-13 16,2 1-15-16,3-3-13 0,4 0-11 15,-1-4-14-15,4-2-42 0,1-6-64 16,1-4-104-16,2-6-230 0</inkml:trace>
  <inkml:trace contextRef="#ctx0" brushRef="#br0" timeOffset="79670.0755">3999 3245 920 0,'-6'-3'204'0,"6"1"1"0,-1 2-148 16,2 2-32-16,0 0-10 0,7 2-8 15,3 1-5-15,5 4-2 0,3 0-3 0,6-2-4 16,3-2-4-16,5 0-4 0,1-5-5 15,2 0-6-15,-1-6-6 0,-4 1-1 16,-3-3 1-16,-3 2 3 0,-7 1 4 16,-7 3 6-16,-6-1 12 0,-4 2 10 15,-6 2 10-15,-3 2 8 0,-7 7 4 16,-1 1 2-16,-3 3-1 0,0 6-3 16,1 2-6-16,2 3-5 0,4 3-5 15,6-3-4-15,4 1-3 0,7 0-3 0,5-2-4 16,3-2-5-16,6-2-2 0,0-3-4 15,5-3-3-15,1-5-2 0,0-1 1 16,1-6 3-16,-3-4 2 0,-2-6 4 16,-3-3 3-16,-3-2 4 0,-4-1 5 15,-4 0 9-15,-2 2 10 0,-2-1 9 16,-3 3 8-16,-2 3 5 0,1 3 3 16,-1 2 0-16,-2 1-5 0,0 2-8 0,1 3-9 15,-1 2-6-15,2 2-5 0,-1 3-4 16,3 2-2-16,1 0-3 0,2 1 0 15,0-2 0-15,2-2-2 0,1-2 0 16,2-3 0-16,2-2-1 0,1-5-1 16,-2-1-1-16,2-3-5 0,-1-2-3 15,-2-2-6-15,-2 1-11 0,-4-1-12 16,-2 0-19-16,-2 1-16 0,-3 0-18 16,-4-1-109-16,1 1-129 0,-1-1-289 15</inkml:trace>
  <inkml:trace contextRef="#ctx0" brushRef="#br0" timeOffset="80290.2684">4518 3410 575 0,'-3'-3'163'0,"1"-2"15"16,-2 1-55-16,0 3-34 0,2 1-13 15,-1 2-9-15,0 3-11 0,0 4-14 16,2 5-14-16,0 3-9 0,1 3-7 16,0 2-3-16,2 1-2 0,3 1-2 0,2-3 0 15,5-4-1-15,0-4 1 0,4-1 1 16,1-4 1-16,0-6 4 0,-1-7 4 15,-1-1 2-15,-2-4 3 0,-3-2 2 16,-4-5 0-16,-5-3-1 0,-3 1-4 16,-2 0-5-16,-8-1-4 0,-3 0-8 15,-4 2-13-15,-1 0-17 0,-2 3-19 16,0 2-39-16,-1 3-29 0,1 3-119 16,2 1-152-16,4-1-331 0</inkml:trace>
  <inkml:trace contextRef="#ctx0" brushRef="#br0" timeOffset="80442.4161">4449 3068 819 0,'7'-8'203'0,"-1"1"4"15,-1 2-117-15,1 5-27 0,4 6-20 16,-4 1-16-16,0 5-15 0,-1 3-24 16,0 2-46-16,-1 5-20 0,2 3-134 0,0 0-157 15,-1 4-365-15</inkml:trace>
  <inkml:trace contextRef="#ctx0" brushRef="#br0" timeOffset="83000.4746">6071 3144 749 0,'-20'0'190'15,"5"0"5"-15,3-1-111 0,10 0-21 0,-1 0-14 16,4-1-13-16,2 2-13 0,6 0-9 16,0 2-6-16,6 1-3 0,3-1-1 15,4 0 0-15,4 2-2 0,1-2-1 16,1-1 0-16,2 2-1 0,-1-4 1 16,0 2-1-16,-3-2 0 0,-3 1 1 15,-2 0-1-15,-5 0-1 0,-6 1 1 16,-6 1 0-16,-7 2-1 0,-5 2 0 0,-5 3 1 15,-5 2 0-15,-6 1 0 0,-2 3 0 16,-2 2 0-16,-1 2 0 16,1 0 0-16,1-1 0 0,4 1 1 0,3-1 1 15,3 0 0-15,3-2 0 0,4-1 1 16,4-2 0-16,4 0 0 0,4-1-1 16,1-2 0-16,7 1 0 0,2-3-1 15,4 0-1-15,4-2 1 0,2-1-1 16,3-3 0-16,1-1-3 0,1-2-4 15,3-1-9-15,-2-3-13 0,-2 1-19 16,-2 0-20-16,-1 2-16 0,-4 1 28 0,-3 1-144 16,-4 1-126-16,-1 1-287 0</inkml:trace>
  <inkml:trace contextRef="#ctx0" brushRef="#br0" timeOffset="83609.4371">5997 3022 657 0,'-3'0'158'0,"-1"6"4"16,-1 12-92-16,1 1-27 0,1 8-11 15,0 7-8-15,2 8-8 0,0 3-3 16,1 6-7-16,1 0-15 0,1 4-21 0,2-3-24 15,0-1-116-15,2-6-131 0,4-6-315 16</inkml:trace>
  <inkml:trace contextRef="#ctx0" brushRef="#br0" timeOffset="83818.6086">6634 3083 694 0,'5'28'166'0,"-6"0"5"15,1 9-114-15,0 2-15 0,1 6-8 16,-1 0-10-16,0 3-10 0,1-2-8 16,1 1-17-16,-2-6-24 0,2-3 73 15,-2-5-211-15,4-6-147 0,-1-5-386 16</inkml:trace>
  <inkml:trace contextRef="#ctx0" brushRef="#br0" timeOffset="84338.0334">7071 3215 795 0,'-9'-1'193'0,"0"1"2"0,3 0-123 16,4 0-22-16,0 1-15 0,5 2-13 16,3 1-11-16,2 2-5 0,3-1-4 15,4 3 0-15,4 1-1 0,3-2 0 16,0 3-1-16,0-2 1 0,-1 2-2 15,-1-1-2-15,1-2-3 0,-1 1-3 16,-4-2-2-16,0 0-1 0,-3-1-2 16,-1-2 1-16,-3 2 2 0,-4 0 3 0,-4 1 2 15,-6 2 3-15,-3 1 1 0,-1 5 2 16,-4 1 0-16,-3 1 1 0,0 1-1 16,-1 0 0-16,-1 1 1 0,2-2-1 15,2-2-2-15,1-1-10 0,2 1-17 16,5-1-19-16,1-3-21 0,3-2-115 15,3 1-136-15,0 3-304 0</inkml:trace>
  <inkml:trace contextRef="#ctx0" brushRef="#br0" timeOffset="85513.085">7746 3328 428 0,'-1'-5'116'0,"1"-1"5"0,-1 0-37 16,0-3-35-16,0 0-8 0,1-1-2 0,-2 0-2 16,2 1-3-16,0 2 0 0,0 1-1 15,0 1 1-15,0 3 0 0,-1-1-1 16,1 1-3-16,0 2-3 0,0-2-4 16,0 1-5-16,-1 2-3 0,1 1-2 15,1 3-2-15,0 4 0 0,-1 5-2 16,2 3 1-16,-1 5-1 0,1 1-1 15,1 4-2-15,-1 0 0 0,1-2-2 16,1-3-1-16,1-3-1 0,1-3 0 16,2-3-1-16,0-5 1 0,3-3 0 15,4-6 1-15,0-4 1 0,2-5 1 0,0-5 1 16,1-4 2-16,1-1 0 0,-4-1 1 16,-4 2 0-16,0 2 0 0,-4 4-2 15,-2 6 0-15,-1 5-1 0,-2 4-1 16,-1 8-2-16,0 3 0 0,-1 6-1 15,3 3 0-15,-2 0-1 0,0 2 0 16,2 0-1-16,2-4 0 0,0-1 0 0,2-6-1 16,0-4 1-16,2-3-1 0,2-6 0 15,0-5 0-15,0-6 0 0,0-7 1 16,1-3 0-16,-1-7 0 0,0-2 1 16,0 0 0-16,-1-2 0 0,-3 4 0 15,1 3 0-15,-3 5 1 0,-2 7 0 16,1 6-1-16,-3 5 0 0,-1 7 0 15,0 6-1-15,-1 5-2 0,-1 4-6 16,-1 3-10-16,1 4-14 0,2-1-20 16,0 0-15-16,2-1-14 0,4 1-15 0,3-4-101 15,1-4-116-15,4-2-254 0</inkml:trace>
  <inkml:trace contextRef="#ctx0" brushRef="#br0" timeOffset="86046.8687">8443 3331 633 0,'-3'-9'165'0,"-2"0"8"0,-1 6-84 16,-2-1-20-16,1 5-6 0,-4 4-8 15,-3 5-10-15,-4 2-12 0,1 7-7 16,1 1-8-16,1 5-6 0,2 1-5 15,4-2-3-15,3-1-1 0,6 2-2 16,3-5-1-16,2-6 0 0,4 1-1 16,1-6 0-16,4-6 0 0,2-2-1 15,1-7-1-15,1-2 1 0,0-6 0 16,-4-7 1-16,1 1 1 0,-3-4 1 0,-2 0 2 16,-2 1 2-16,0 0 1 0,-4 6 0 15,1 4 2-15,-1 4-2 0,-2 4 1 16,1 7-2-16,-2 4 0 0,0 5-2 15,-3 2-2-15,3 7-3 0,-1 4-3 16,1 2-4-16,2 1-3 0,1 0-4 16,2-3-6-16,3 0-5 0,1-6-5 15,1-6-1-15,4-4-2 0,1-6 0 0,2-4 2 16,2-4 6-16,-1-5 6 16,5-4 6-16,-1-5 6 0,-2-1 6 15,-2-2 6-15,-3 0 7 0,-2-3 5 0,-3 4 6 16,-4 4 6-16,-2 4 4 0,-1 4 1 15,-1 8 0-15,0 6-5 0,1 7-4 16,-1 3-5-16,2 5-6 0,1 3-3 16,2 2-4-16,1 2-2 0,1 1-2 15,2-1-3-15,2-3-10 0,-1-3-16 16,3-3-22-16,-1-4-16 0,1-3-4 0,-3-6-127 16,5-3-132-16,-1-4-288 0</inkml:trace>
  <inkml:trace contextRef="#ctx0" brushRef="#br0" timeOffset="86210.8774">9014 3342 828 0,'-12'9'200'0,"-3"5"3"0,-2 4-119 16,-5 4-31-16,-2 3-12 0,-3 2-12 0,0 2-9 16,-3 2-6-16,2-3-7 0,1-1-13 15,5-1-24-15,2-6-38 0,6-1 49 16,3-7-195-16,2-2-162 0,7-5-389 15</inkml:trace>
  <inkml:trace contextRef="#ctx0" brushRef="#br0" timeOffset="87565.5311">9242 3328 433 0,'0'-44'107'0,"-1"1"5"16,-2 10-53-16,3 5-19 0,0 3-1 15,0 7 0-15,0 7 1 0,0 5-1 16,0 1-3-16,2 7-4 0,-2 5-3 16,0 6-5-16,0 7-3 0,-2 7-5 15,1 7-4-15,0 9-2 0,-2 3-3 16,0 6-3-16,0-1-3 0,-2 2-4 0,-1-3-6 16,1-5-11-16,-1-4-13 15,0-6 23-15,0-3-148 0,2-5-123 0,4-2-304 16</inkml:trace>
  <inkml:trace contextRef="#ctx0" brushRef="#br0" timeOffset="88315.9063">9532 3482 693 0,'0'4'171'0,"2"1"6"0,1 4-102 15,0-2-18-15,-1 0-9 0,-2-3-9 16,6 3-7-16,3-1-7 0,3-2-4 15,2-5-5-15,1-3-4 0,5-1-3 16,6 2-3-16,-4-8-2 0,0-4-1 16,-4-3-1-16,-1-2-2 0,-4 0-1 15,-6-2-1-15,-5 0-1 0,-5-1-1 16,-5 2-1-16,-4-1 0 0,-5 1-2 0,-3 2 1 16,-3 3 0-16,2 4 1 15,2 2 0-15,0 5 1 0,2 6 1 0,5 9 2 16,2 3-1-16,3 8 2 0,-2 6-1 15,3 7 1-15,-1 6 0 0,-1 6 1 16,1 2 0-16,1 1-1 0,-1 1 1 16,2 0 0-16,-1 1 0 0,1-2 0 15,2-5 0-15,2-3 0 0,0-1-1 16,1-5 1-16,1-3-2 0,0-6-8 16,0-7-12-16,1-3-20 0,1-6-15 15,1-6-24-15,0-8-111 0,1-6-134 0,3-7-289 16</inkml:trace>
  <inkml:trace contextRef="#ctx0" brushRef="#br0" timeOffset="88540.9119">9759 3703 714 0,'-1'6'186'0,"2"5"5"16,-1 0-75-16,1 5-57 0,0 1-15 15,1 2-9-15,-1 0-11 0,0 1-9 16,2-2-7-16,-2-1-8 0,2-2-13 16,1-3-15-16,2-2-20 0,2-4-15 15,3-3-18-15,1-5 8 0,4-5-122 16,0-3-117-16,0-3-266 0</inkml:trace>
  <inkml:trace contextRef="#ctx0" brushRef="#br0" timeOffset="88712.4261">9945 3747 597 0,'-2'-4'161'0,"-2"4"6"15,-1 2-72-15,-2 0-24 0,-2 3-10 16,-1 4-6-16,-2 0-8 0,0 5-8 16,-2 0-5-16,1 2-3 0,1-1-3 15,1 1-5-15,3-2-4 0,2-2-5 0,3-1-2 16,1-3-5-16,4 1-2 0,1-3-4 16,3-2-4-16,2-1-7 0,3-3-9 15,5 0-16-15,0-4-18 0,3-1-20 16,1-2-22-16,1 0-111 0,2-4-133 15,-1 3-294-15</inkml:trace>
  <inkml:trace contextRef="#ctx0" brushRef="#br0" timeOffset="89752.1845">10283 3465 376 0,'0'3'87'16,"0"0"1"-16,3-1-50 0,-1-1-24 15,2 0-7-15,-1-1-4 0,2 0-4 16,0 0-3-16,-1 1-2 0,1 1-1 16,-3-1 0-16,1-1 0 0,-1 2 1 15,-2-1 3-15,1 1 4 0,-1-2 4 0,-1 0 3 16,0-2 1-16,0 2 0 0,0-2 0 15,-1 0-1-15,1-1-3 0,0 2-2 16,2-3-4-16,-1 1-2 0,0-2-2 16,1-1-2-16,2 1-6 0,-3-2-7 15,1 4-4-15,0-1 0 0,2 3 3 16,-3 0 6-16,1 2 8 0,-1 1 11 16,0 3 11-16,0-1 8 0,0 1 2 0,-1 1 2 15,-1 0-3-15,1-1 0 0,0-1 1 16,1-1 4-16,-1 0 4 0,1-4 3 15,0-1 4-15,0-1 4 0,1-3 1 16,0-2 1-16,2-3 0 0,-1-4 1 16,1 0 2-16,-1-5 3 0,0 0 2 15,0-3-1-15,1-1-4 0,0-1-2 16,-2 3-6-16,1 1-6 0,1 4-6 16,-1 4-6-16,0 3-6 0,-1 7-4 15,-1 5-3-15,1 7-3 0,-2 10-1 0,-3 8-2 16,2 8-2-16,-3 8 1 0,1 9-4 15,-1 6-5-15,0 2-8 0,3 0-12 16,-1 3-19-16,3-3-29 16,3-1-38-16,2-7-103 15,1-4-142-15,5-3-308 0</inkml:trace>
  <inkml:trace contextRef="#ctx0" brushRef="#br0" timeOffset="111594.6198">3541 3981 548 0,'-1'-4'143'16,"-1"4"6"-16,0 3-61 0,1 3-33 16,0 5-12-16,1 1-7 0,1 4-6 15,2 0-7-15,0 1-4 0,6-1-4 16,1-4-3-16,2-2-1 0,5-4-2 15,0-3 0-15,3-6-1 0,-1-3 2 16,0-6 1-16,-2-3 1 0,-1-2 2 0,-4-4 0 16,-1 0 0-16,-2 2 0 0,-2-1-3 15,-2 4-2-15,-1 4-2 0,-2 2-3 16,-1 5-2-16,2 4-1 0,-3 6-1 16,0 5 0-16,1 2-2 0,0 5-5 15,-1 2-7-15,1 3-7 0,-1 1-12 16,0-1-12-16,0-1-11 0,0-2-10 15,0-3 85-15,0-2-194 0,-1-4-124 16,-3-3-322-16</inkml:trace>
  <inkml:trace contextRef="#ctx0" brushRef="#br0" timeOffset="111776.025">3550 3697 643 0,'-5'3'142'15,"0"10"3"-15,3 9-106 0,0 7-15 16,5 10-7-16,-1 8-4 0,2 4-2 16,-2 7-2-16,0-3-3 0,-1 4-4 0,0-2-7 15,-2-1-10-15,5-6-18 0,2-5-118 16,2-8-121-16,3-8-302 16</inkml:trace>
  <inkml:trace contextRef="#ctx0" brushRef="#br0" timeOffset="112097.5443">3992 3879 759 0,'-7'0'177'0,"1"-1"2"0,1 1-117 0,1 1-27 15,2 2-12-15,0 2-10 0,5 1-6 16,2-1-7-16,0 2-5 0,2-1-6 15,3 0-9-15,2-1-6 0,-2-1-6 16,0 1-3-16,-2-2-1 0,-1 1 2 16,-2 2 7-16,-3 2 7 0,-6-1 10 0,-2 3 11 15,-2-4 9-15,-1 5 9 0,-2 1 6 16,0 2 5-16,0 0 3 16,2 2-2-16,4-1-4 0,1 3-6 15,3-3-6-15,1-2-5 0,4 0-8 0,1-5-11 16,2-2-15-16,5-1-15 0,3-2-16 15,3-3 9-15,2-1-130 0,2-3-122 16,3 1-277-16</inkml:trace>
  <inkml:trace contextRef="#ctx0" brushRef="#br0" timeOffset="112396.6292">4160 3976 718 0,'-11'-8'185'16,"0"3"5"-16,3-1-94 0,2 2-34 15,3-1-18-15,4 2-15 0,5 5-13 16,3-2-7-16,2 1-6 0,1 1-1 16,5 1-2-16,3 1 0 0,-1-2-3 0,3-1-4 15,0-1-2-15,0-2-1 0,2-2-2 16,-5 0 0-16,1 1 0 0,-4 0 2 16,-4 0 4-16,-3-1 2 15,-5 3 1-15,-1 1 1 0,-2 3 2 0,-5 1 2 16,1 3 0-16,-2 4 2 0,-2 4 0 15,-2 2 0-15,0 3 1 0,0 2-1 16,1 1-1-16,1-1-1 0,1 0-3 16,2-1-9-16,3 2-15 0,1-1-19 15,2-2-16-15,4-2-39 0,-1 0-86 0,4-4-122 16,3-3-255-16</inkml:trace>
  <inkml:trace contextRef="#ctx0" brushRef="#br0" timeOffset="112589.4681">4484 4149 803 0,'0'2'186'0,"-2"-3"2"0,1 1-125 16,1 0-26-16,0 0-16 15,1 1-11-15,1-1-14 0,1 0-22 0,-1 0-25 16,2 0-54-16,-3 0-83 0,2 0-133 15,-2 1-291-15</inkml:trace>
  <inkml:trace contextRef="#ctx0" brushRef="#br0" timeOffset="116979.628">1723 3927 665 0,'-8'-11'159'0,"1"3"5"0,2 0-101 0,1 2-18 16,4 2-9-16,2 4-4 0,3 3-3 15,4 3-3-15,3 5-2 0,3 4-2 16,3 3-1-16,3 4-2 0,1 3-4 16,0-1-3-16,0 2-4 0,-1 0-3 15,-3-3-2-15,1-2-1 0,-3-1-3 16,-2 0-6-16,0-3-11 0,-4-1-18 15,-3-2-18-15,0-2-12 0,-2 0 104 0,-2-6-229 16,-1-3-139-16,2-5-354 0</inkml:trace>
  <inkml:trace contextRef="#ctx0" brushRef="#br0" timeOffset="117173.3231">2004 3965 641 0,'-10'12'161'15,"-2"2"8"-15,-2 4-86 0,-1 4-28 0,0 3-11 16,-2-1-8-16,-2 1-9 0,-2 2-9 16,-1 0-8-16,2-2-10 0,-1-1-17 15,2-2-21-15,3-4-14 0,5-2-91 16,7-6-36-16,2-7-117 0,11-5-222 16</inkml:trace>
  <inkml:trace contextRef="#ctx0" brushRef="#br0" timeOffset="118122.7419">2155 4031 432 0,'-5'-1'118'0,"0"-3"4"0,1 2-18 16,0-1-65-16,2 0-9 0,1 2-4 16,0-2-2-16,1 2 1 0,-2 0 0 15,1-1 3-15,1 5 1 0,0-4 1 16,0-1 0-16,-1 2 0 0,1 0-1 16,0-1-2-16,0 2-4 0,0-3-1 15,0 1-3-15,-1 1-2 0,2 1-3 16,-2-1-1-16,1 4-2 0,-2-4-1 15,2 2-2-15,-1 2-1 0,1-1-2 16,0 0-1-16,1-1 0 0,1 1-1 0,-1-2-1 16,1 1 1-16,2-3 0 0,0-1 1 15,-1-1 2-15,1 0 0 0,1-1 2 16,-1-2 1-16,-1-2 0 0,1 1 2 16,0 1-1-16,-3 0 1 0,0 1 0 15,-2 1 0-15,1 3 0 0,-1 1 0 16,-2 1-3-16,0 3-1 0,0 3-1 0,-2 4-2 15,2 3-2-15,-2 3-2 0,2 3 1 16,1 0-1-16,3 2 0 0,1-3-1 16,5-2 1-16,-1-2-1 0,2-4 0 15,3 0 0-15,0-8-1 0,3 1 0 16,2-3 0-16,3-2 0 0,0-4 0 16,0-1 1-16,0-5-1 0,-1 1 2 15,-5-3-1-15,-3-2 2 0,-9-3-1 16,2 4 2-16,-2 2 1 0,-3 1 1 15,-3 5-1-15,-1 2 1 0,-3 4-1 0,4 7 0 16,-6 1-2-16,1 3 0 0,1 2-1 16,4 1 0-16,1 1-1 0,5 0 0 15,4 0-1-15,4 1 0 0,1-1-2 16,3-4 0-16,0-1 0 0,2-3 0 16,-3-6 0-16,2-5 1 0,-1-5 0 15,1-4 3-15,-2-2 0 0,-1-4 1 16,-2 0 1-16,-1-1-1 0,-3 0 1 0,-2 1-1 15,-5 0-1-15,0 5-7 0,-1 1-9 16,-1 4-12-16,0 1-15 0,0 8-16 16,3 4-11-16,1 5-7 0,1 2-5 15,2 3-1-15,0 5-96 0,2-1-99 16,3 0 138-16,-2 1 95 0,1-3 29 16,0-2 21-16,2 0 16 0,2-4 113 15,1-4 119-15,3-1-118 0,3-4-81 16,1-1-15-16,3-4-5 0,-1-2-2 15,-2-4 0-15,0 0-2 0,-4-2-1 16,-1-2 0-16,-4-1-1 0,-4-1-1 0,-4-1-2 16,-2 0-2-16,-3 1-2 0,-6 0-1 15,-2 2-1-15,-1 3-2 0,-2 1-2 16,1 6-3-16,-3 0-3 0,1 5-2 16,2 5-1-16,2 5-3 0,1 5-1 15,0 6-2-15,3 3 0 0,3 7 0 16,3 3 0-16,1 2-1 0,0 2-3 0,2-2-7 15,3-3-12-15,1-1-17 0,4-3-17 16,1-6-8-16,4-7-16 0,1-5-97 16,2-7-9-16,1-7-92 0,-1-7-176 15</inkml:trace>
  <inkml:trace contextRef="#ctx0" brushRef="#br0" timeOffset="118273.9001">2779 4034 733 0,'-3'-4'179'15,"-3"6"4"-15,-2 6-106 0,1 5-21 0,0 6-15 16,-2 0-15-16,0 6-8 0,2 0-6 16,0 0-2-16,2-3-9 0,2-2-17 15,3-6-28-15,3-1-20 0,2-9-128 16,0-4-146-16,1-8-343 0</inkml:trace>
  <inkml:trace contextRef="#ctx0" brushRef="#br0" timeOffset="118523.2577">2804 3756 612 0,'-3'5'145'16,"3"6"2"-16,0 3-73 0,0 3-40 15,4 4-9-15,0 1-1 0,2 4-1 16,4 0-1-16,2-1-2 0,1 0-4 16,2 2-3-16,3 0-1 0,3-3 0 15,-2-2 0-15,-1-1-1 0,2-2-1 16,-2-2 3-16,-1-5 3 0,-2-1 1 15,-8-2 0-15,-1-1 1 0,-6-3 0 16,-5-1 1-16,-3-1-4 0,-6 2-4 0,-3-1-2 16,-1 1-5-16,1 2-9 0,2 4-13 15,0-1-25-15,1 2-25 16,1 1-129-16,7 0-147 0,3 2-349 0</inkml:trace>
  <inkml:trace contextRef="#ctx0" brushRef="#br0" timeOffset="119382.8187">5216 4012 748 0,'-3'-3'162'0,"2"2"2"16,0 7-128-16,0 5-16 0,2 6-4 16,0 4-2-16,0 1-1 0,2 3-1 15,-1 0-2-15,1 0 0 0,2-3-3 16,-1-3 0-16,0-3 0 0,1-2-2 15,-1-3 0-15,-2-5 0 0,-2-5 0 16,-1-3 1-16,-3-8-2 0,-1-5 1 16,0-2 2-16,-1-4 2 0,0-3 2 0,1-3 3 15,-1-4 3-15,1-1 2 0,0-3 1 16,0-6 1-16,3-3-1 0,1-1-1 16,2 0-1-16,4 2-1 0,3 1-2 15,6 7-1-15,6 7-3 0,4 5-1 16,3 6-3-16,2 5-2 0,2 5-2 15,0 4-3-15,-1 2-5 0,-2 2-8 16,-2 3-12-16,-3 2-15 0,-1 3-23 16,1 2-21-16,-1 2-11 0,-3 3-117 15,-4-1-132-15,-2 1-292 0</inkml:trace>
  <inkml:trace contextRef="#ctx0" brushRef="#br0" timeOffset="119572.3917">5241 4046 690 0,'-17'7'191'0,"5"-1"2"0,5-2-8 0,2-1-135 15,7 0-25-15,7 1-11 0,6-3-6 16,5 0-4-16,6 2-3 0,3-3-10 16,5-1-16-16,1-2-17 0,2-2-16 15,-3 0-18-15,-1-2-119 0,-2-2-135 16,1 3-295-16</inkml:trace>
  <inkml:trace contextRef="#ctx0" brushRef="#br0" timeOffset="119796.8073">5630 4025 598 0,'-24'10'180'0,"2"0"8"16,3 2-24-16,0-1-87 0,5 2-16 16,5 3-15-16,6-1-16 0,3 0-14 15,2-4-8-15,3-1-4 0,5-2-2 16,4-2-1-16,5-1-3 0,2-2 0 15,3-3 0-15,3-2 0 0,-4-1 0 16,1-2 0-16,-5-5 0 0,-4-1 2 16,-7-1 0-16,-5-2 1 0,-7 0-1 0,-6-2 0 15,-6-1-5-15,-3 2-10 0,-6-6-14 16,-2 9-20-16,-1 1-14 0,1 6 96 16,5 5-228-16,4 6-143 0,2 6-362 15</inkml:trace>
  <inkml:trace contextRef="#ctx0" brushRef="#br0" timeOffset="120123.5809">5920 4012 689 0,'0'-9'169'15,"-5"0"6"-15,1 3-102 0,0 1-20 16,0 4-8-16,1 2-8 0,-1 4-8 16,0 3-7-16,1 4-5 0,0 4-4 0,0 1-2 15,2 3-1-15,0 0 0 0,2 0-1 16,3 0 0-16,1-2 0 0,3-1-1 16,3-3-1-16,3-5-1 0,2-1-2 15,1-5-2-15,0-1 0 0,0-6-1 16,3-3 0-16,-2-2-1 0,0-1 1 15,0-1-1-15,-5-1-2 0,-2-1-8 0,-4-1-11 16,-4 1-19-16,-3-2-21 16,-4 1 135-16,-4 1-276 0,0 3-161 15,2 5-423-15</inkml:trace>
  <inkml:trace contextRef="#ctx0" brushRef="#br0" timeOffset="120548.8476">6185 4061 711 0,'6'3'164'0,"1"0"2"16,2 4-116-16,0 3-15 0,4 2-7 16,0 0-5-16,1 1-6 0,0 0-2 15,1 1-2-15,0-2-1 0,-2 1 0 16,-3-2 1-16,-3-1-1 0,-3-1 2 15,-3-3 0-15,-2-1 2 0,-4-6 2 16,-1-6 1-16,0-1 0 0,0-4-1 16,1-3-2-16,0-5-3 0,3-2-3 0,0-2-4 15,6-1-3-15,2 1-4 16,3 0-4-16,2 4-8 0,1 1-10 16,1 3-10-16,2 7-14 0,0 2-8 0,-2 4-9 15,2 2-1-15,2 2 2 0,-1 2 9 16,0 4 10-16,0 0 16 0,-1 0 16 15,-1 3 22-15,1 0 18 0,0 1 14 16,-1 1 9-16,1 0 7 0,2 3 3 16,0 1-5-16,1 0-10 0,-2 0-11 15,-2-1-10-15,0-2-9 0,-2-2-5 0,-5-2-9 16,-1-3-17-16,-1-1-22 0,-1-3-25 16,-4-1-135-16,-4-1-152 0,1 0-361 15</inkml:trace>
  <inkml:trace contextRef="#ctx0" brushRef="#br0" timeOffset="120687.0167">6569 3817 686 0,'-3'5'137'16,"0"3"-7"-16,4 5-143 0,2 3-126 15,0 3-115-15,5 6-292 0</inkml:trace>
  <inkml:trace contextRef="#ctx0" brushRef="#br0" timeOffset="121519.1165">6954 4126 701 0,'1'0'164'0,"-2"-3"5"0,1 2-115 16,1-2-16-16,0 1-5 0,2-2-8 15,0 1-8-15,1-1-6 0,1 1-4 16,0 0-3-16,0 0-2 0,0 2 0 16,-2-1-1-16,1 0 0 0,-1 1-1 0,-2 0 1 15,-1 0-1-15,0 0 0 0,-1-2 0 16,1 2-1-16,-2-2 0 0,1 2 0 16,0 0 0-16,-2 0 0 0,2-2 0 15,0 2 0-15,0 1 2 0,0-1 3 16,-1 2 3-16,1-2 4 0,-1 0 6 15,0-1 4-15,1 2 4 0,0 0 2 16,0 0 0-16,-2 2-1 0,0-1-3 16,1 3-3-16,2 0-3 0,0 3-2 15,2-1-3-15,0 0-2 0,2 1-1 16,3 2-2-16,-1-6-2 0,2 0-2 0,-2-3 0 16,1-1-1-16,3-3-1 0,3-2 1 15,0-3-1-15,0-1-1 0,2-1 0 16,1 2-1-16,0-4-1 0,-4 1-2 15,-4-1-3-15,-4-2-2 0,-5 0-2 16,-4 1-2-16,-5-1-4 0,-8 3-3 16,-2 4-5-16,-2 6-1 0,3 3 2 0,1 8 3 15,0 3 1-15,3 5 4 0,4 4 5 16,0 2 7-16,3 2 2 0,0 2 1 16,1 1 0-16,3 0 0 0,3-2-1 15,4-3-3-15,3-2-6 0,3-5-5 16,5-3-2-16,2-4-2 0,2-7 0 15,4-3-2-15,3-3 2 0,0-6 6 16,4-2 6-16,-2-4 2 0,1-1 4 16,-3-2 5-16,-2-1 8 0,-4-1 5 15,-2 2 5-15,-4 0 5 0,-4 3 5 16,-3 0 2-16,1 4-1 0,-4 5-3 0,1 2-3 16,-3 4-5-16,0 3-3 0,1 3-6 15,-1 6-3-15,0 1-4 0,3 4-2 16,-1 0 0-16,5 1-2 0,2 4 0 15,1 0 0-15,2-3 0 0,-1-1-1 16,2-1 1-16,-1-2-1 0,-2-3 0 16,-2-4 1-16,-4-3 1 0,-4-2 1 15,0-3 3-15,-3-1 2 0,-1-2 3 0,-3-5 2 16,1-2 1-16,-1-2-1 0,0-4-1 16,1 0-3-16,1-2-2 0,2 1-2 15,2 1-3-15,1 2-1 0,3 4-1 16,3 0 1-16,3 1-2 0,1 3 1 15,3 1 0-15,1 1-1 0,3 0-4 16,0 0-6-16,2 2-9 0,-2 0-9 16,3-1-12-16,1 0-17 0,4 3-18 15,-2 0-11-15,2 0-120 0,-2 0-134 16,-3 3-312-16</inkml:trace>
  <inkml:trace contextRef="#ctx0" brushRef="#br0" timeOffset="126496.2461">843 5508 615 0,'-9'-20'161'16,"-1"-1"8"-16,2 1-65 0,0 6-45 16,4 0-14-16,0 3-9 0,5 6-7 15,6 5-6-15,4 9-7 0,4 3-4 16,4 5-2-16,3 6 0 0,-2 7 0 16,1 7-2-16,0 2-2 0,-3 4-1 15,2 2-1-15,-3 3-1 0,-2-2-1 16,-2 0 0-16,0-1 0 0,-4-2 0 0,-7-4 0 15,-6-6 0-15,-7-4-1 0,-3-2 1 16,0-6-1-16,-5-6 2 0,0-13 2 16,0-2 2-16,3-7 2 0,2-10 1 15,-1-10 0-15,3-5 1 0,2-8-2 16,5-2-1-16,4-8-4 0,5 0 0 16,7 3-2-16,2 3-1 0,3 2-1 15,4 4 1-15,0 5-2 0,7 9-3 16,2 0-7-16,0 2-12 0,2 4-16 15,3 1-14-15,-2 5-13 0,-2-2-9 0,-3 1-9 16,-5 0 2-16,-6 1-66 0,-2 1-17 16,-7-1-82-16,-6 0-179 15</inkml:trace>
  <inkml:trace contextRef="#ctx0" brushRef="#br0" timeOffset="126679.7556">1216 5290 379 0,'-11'-23'239'0,"2"-3"-28"16,1 4-121-16,3 4-28 0,3 3-13 15,2 4-9-15,5 5-9 0,0 6-7 16,4 5-6-16,4 5-4 0,3 2-5 15,3 5-1-15,0 4 0 0,3 5-1 16,1 2 0-16,-1 1-1 0,0 3 1 0,-1 3-1 16,-3 3-1-16,-3-1 0 0,-3 3-1 15,-6-1-1-15,-3 0-1 16,-5-2 0-16,-5 0-1 0,0-4-4 0,-2-4-16 16,-1-4-17-16,1-2-15 0,-1-2-126 15,0-4-136-15,0-5-324 0</inkml:trace>
  <inkml:trace contextRef="#ctx0" brushRef="#br0" timeOffset="143781.4313">2199 5260 581 0,'1'-1'135'0,"-2"9"3"0,-4 9-90 16,-1 9-16-16,-3 7-8 0,-1 6-4 15,-2 3-3-15,-3 3-3 0,1-2-2 16,-2-1-1-16,-1-7-2 0,1-5-1 0,2-6-1 15,3-7-1-15,4-6-2 0,2-6 0 16,4-7-1-16,6-6 0 0,4-5-2 16,2-10 1-16,3-8 0 0,2-7-1 15,1-7 1-15,-2-4 2 0,-1-5 3 16,-1-6 0-16,0 5 2 0,-1 2 2 16,1 8 2-16,-1 7 3 0,-2 7-1 15,-1 10-1-15,1 14 0 0,-1 8 0 0,-2 9-2 16,-2 6-2-16,2 10-3 15,1 7-3-15,2 6-1 0,-1 4-2 16,2 3-1-16,0 3 1 0,2 0-1 0,0 0-1 16,1-5-1-16,-2-4-4 0,1-6-14 15,1-3-14-15,1-4-13 0,-3-8-14 16,-1-3-117-16,-3-4-126 0,-2-3-288 16</inkml:trace>
  <inkml:trace contextRef="#ctx0" brushRef="#br0" timeOffset="143947.5111">2161 5499 637 0,'-19'-5'166'0,"3"0"5"0,4 4-76 15,2-1-42-15,8 5-16 0,4-2-10 16,6 0-9-16,4 1-10 0,5 0-7 16,4-2-10-16,5 2-14 0,2 1-20 15,4 2 51-15,-2 0-182 0,0-2-138 0,2 6-347 16</inkml:trace>
  <inkml:trace contextRef="#ctx0" brushRef="#br0" timeOffset="144201.1512">2540 5622 672 0,'0'4'150'0,"2"0"4"16,3-1-114-16,2 0-13 0,2-2-6 15,4-2-4-15,2-3-4 0,1-1-2 0,2-2 0 16,-3-2 1-16,1-2 2 0,-3 0 0 16,-2 2 0-16,-2 1-1 0,-2 4-1 15,-1 1-3-15,-1 4-2 0,-1 4-3 16,-1 2-1-16,-1 2-2 0,-1 1-1 16,-2 1-7-16,1 1-10 0,-3-1-18 15,2-2-13-15,0-1-27 0,-2-4-100 16,1-3-121-16,-1-2-269 0</inkml:trace>
  <inkml:trace contextRef="#ctx0" brushRef="#br0" timeOffset="144378.4906">2549 5146 667 0,'-11'-9'163'0,"-1"11"4"0,1 10-98 15,2 10-19-15,3 10-11 0,2 11-8 16,4 9-6-16,2 7-6 0,-2 6-5 15,0 5-3-15,1 1-3 0,0 0-3 16,3-5-5-16,-2-4-11 0,2-4-20 0,4-6-21 16,3-8-121-16,2-8-9 0,0-10-117 15,2-5-220-15</inkml:trace>
  <inkml:trace contextRef="#ctx0" brushRef="#br0" timeOffset="144778.0161">3162 5316 583 0,'-14'-7'157'0,"-1"6"8"0,-4 2-35 16,-5 5-75-16,-1 5-9 0,1 7-7 15,2 6-7-15,3 5-6 0,0 4-6 0,5 4-5 16,4 1-5-16,5 0-3 0,1-5-3 16,4-3-1-16,5-5-2 0,1-7-1 15,7-3-3-15,1-8-3 0,4-4-1 16,0-3-2-16,3-5-1 0,0-5 1 16,1-2 0-16,-3-5 3 0,0-2 4 15,-4 0 4-15,-1-3 5 0,-5 1 5 16,-3 3 3-16,-3 2 4 0,0 5 3 15,-3 3-1-15,-1 9-2 0,-2 4-4 0,-1 9-3 16,1 7-5-16,-2 3-3 0,-1 7-5 16,1 3-8-16,0 0-12 0,2 1-24 15,6-2-23-15,-1-6-131 16,6-3-148-16,3-9-349 0</inkml:trace>
  <inkml:trace contextRef="#ctx0" brushRef="#br0" timeOffset="144933.6237">3386 5501 788 0,'-8'-1'198'0,"1"3"4"0,0 6-105 0,1 4-34 15,1 4-20-15,1 2-14 0,0 3-11 16,1 2-8-16,3 4-12 0,0 0-22 16,2-1-31-16,3-2-26 0,2-1-128 15,4-5-154-15,4-3-350 0</inkml:trace>
  <inkml:trace contextRef="#ctx0" brushRef="#br0" timeOffset="145210.7981">3480 5477 814 0,'4'-15'193'0,"-3"-1"4"0,3 5-127 16,3-1-19-16,3 3-13 0,1 3-8 0,3 6-9 16,2 0-6-16,4 2-3 0,2 2-4 15,1 6-3-15,-1 3-2 0,0 2 0 16,-2 2-1-16,0 4 0 0,-2 4-1 16,-3 2-1-16,-3-1-1 0,-1 0-7 15,-5-1-8-15,0 3-14 0,-3-5-19 16,-3-3-21-16,-3-4-19 0,-3-4-119 15,-3-5-135-15,1-3-307 0</inkml:trace>
  <inkml:trace contextRef="#ctx0" brushRef="#br0" timeOffset="145344.4367">3572 5508 682 0,'-10'-8'160'0,"3"5"1"0,-1 8-106 0,6 6-22 15,1 5-12-15,1 3-17 0,1 3-24 16,6 3 4-16,2 1-146 0,3 0-130 15,5 0-333-15</inkml:trace>
  <inkml:trace contextRef="#ctx0" brushRef="#br0" timeOffset="145515.986">3990 5576 837 0,'-3'-4'201'0,"1"3"3"0,-1 0-126 16,1 4-28-16,-1 1-16 0,2 3-13 15,0 2-10-15,0 1-5 0,-1 1-4 0,1-1-9 16,2-1-16-16,-1 1-23 0,3-2-24 16,-2-2 26-16,2-1-163 0,0-2-148 15,3 0-336-15</inkml:trace>
  <inkml:trace contextRef="#ctx0" brushRef="#br0" timeOffset="145644.6512">4160 5718 798 0,'2'1'196'0,"-2"-3"3"0,0-2-124 16,0 0-20-16,2 2-13 0,-2-2-23 0,1 1-40 15,0 0-40-15,0 1-138 0,-3 3-159 16,-1 1-386-16</inkml:trace>
  <inkml:trace contextRef="#ctx0" brushRef="#br0" timeOffset="146641.4473">4001 5425 678 0,'-4'-30'173'15,"-1"4"6"-15,-2 0-103 0,2 13-15 16,-1 4-9-16,0 7-11 0,1 5-12 0,2 10-11 16,2 12-7-16,2 10-5 0,2 6-3 15,-1 8-1-15,4 6 0 0,3 4-2 16,4 1 1-16,6-1-1 0,1-1 0 16,9-2 0-16,1-3 0 0,1-6-1 15,-1-5 1-15,-4-8 0 0,-7-7-1 16,-8-6 1-16,-8-8 0 0,-6-4 0 15,-10-4 1-15,-5-3-1 0,-7 0 0 16,-5-4 1-16,-3 2-1 0,0 0-5 16,-2 2-12-16,4-1-19 0,2 0-16 15,7 4-17-15,5-3-122 0,7 2-137 0,6 0-305 16</inkml:trace>
  <inkml:trace contextRef="#ctx0" brushRef="#br0" timeOffset="146978.0997">4433 5651 737 0,'-10'-3'189'16,"4"3"0"-16,0-1-80 0,2 0-63 15,4 1-39-15,1 0-45 0,3 1-147 16,6 3-154-16,-6 0-375 0</inkml:trace>
  <inkml:trace contextRef="#ctx0" brushRef="#br0" timeOffset="148850.7688">5534 5635 534 0,'5'-9'142'0,"0"0"8"0,0 1-62 0,0 2-25 16,0 3-7-16,1 3-7 0,2 4-6 15,1 2-7-15,2 4-6 0,1 1-6 16,3 0-4-16,2 0-5 0,3-2-4 15,-2-5-3-15,0-2-1 0,3-5 0 16,0-3-1-16,-3-5-1 0,0-2 1 16,-1-2-1-16,-1-2 0 0,-4 1-1 15,-3 0 0-15,-5 2 0 0,-1 3-1 16,-2 5-1-16,0 0-1 0,-2 5-1 0,0 3 0 16,0 6-1-16,-1 4-3 0,0 1-6 15,1 3-7-15,-3 3-12 0,0 2-14 16,1-1-12-16,0-2-17 0,1-5-114 15,-1-4-124-15,-2-6-290 0</inkml:trace>
  <inkml:trace contextRef="#ctx0" brushRef="#br0" timeOffset="149020.3706">5648 5141 683 0,'-8'-12'163'0,"-5"11"5"16,3 12-105-16,6 8-15 0,1 14-6 15,3 13-9-15,1 10-7 0,3 10-4 16,2 8-4-16,0 4-5 0,-1 3-5 16,4-3-9-16,2-4-22 15,2-7-23-15,4-9-5 0,7-11-135 0,5-10-139 16,5-14-329-16</inkml:trace>
  <inkml:trace contextRef="#ctx0" brushRef="#br0" timeOffset="149307.2756">6058 5506 626 0,'-9'-4'144'0,"1"4"2"15,2 3-83-15,4 3-42 0,5 4-10 16,4-2-4-16,1 3-4 0,2-1-2 16,3 0 0-16,2 1-1 0,-1-2-1 0,-2-3 0 15,-2 1-1-15,-2-1 1 0,0 1 0 16,-8-2 1-16,-8 0 3 0,-4 1 6 15,-3 2 8-15,-3 0 8 0,-2 3 6 16,1 3 4-16,-1 2 3 0,5 0 1 16,3 1-3-16,5-1-7 0,3 0-6 15,4 0-5-15,3-3-4 0,4-2-4 0,6 0-5 16,8-2-10-16,7-3-14 0,5-3-20 16,7-3-20-16,5-3 16 15,5-5-151-15,4 0-140 0,2-1-321 0</inkml:trace>
  <inkml:trace contextRef="#ctx0" brushRef="#br0" timeOffset="149804.7261">7548 5531 584 0,'-4'8'133'0,"-1"-1"4"16,4 4-91-16,0 0-13 0,2-1 0 16,-1 0 3-16,1 0 3 0,2-3 2 0,1 1 3 15,2-5 1-15,1-2-1 0,4-2-4 16,4-2-6-16,2-4-7 0,5-2-6 15,2-6-6-15,2-2-4 0,0-2-5 16,1 0-3-16,-4-1-2 0,0 4 0 16,-2 3 0-16,-4 6-1 0,-1 4 0 15,0 8-4-15,-5 6-7 16,-1 4-9-16,-4 4-13 0,-2 2-12 0,-2 4-13 0,-3-3-10 16,-1-2-3-16,-3-1-115 0,-1-6-116 15,-4-3-274-15</inkml:trace>
  <inkml:trace contextRef="#ctx0" brushRef="#br0" timeOffset="150014.4836">7548 4982 678 0,'-5'10'156'0,"1"12"4"15,2 9-109-15,-2 15-13 0,3 14-5 16,1 11-3-16,-2 11-7 0,-1 7-4 15,1 4-5-15,-2 5-3 0,4 5-5 16,-1-5-3-16,0-9-2 0,2-11-11 16,4-12-17-16,3-8-18 0,7-16-123 15,2-13-7-15,8-13-114 0,5-9-219 0</inkml:trace>
  <inkml:trace contextRef="#ctx0" brushRef="#br0" timeOffset="150303.7052">8133 5335 752 0,'-20'-9'184'0,"3"4"3"0,1 3-88 0,5 3-59 16,1 4-19-16,5 1-7 0,2 2-7 16,3 2-5-16,3 1-2 0,1 0-1 15,4 2-1-15,-1-2-1 0,3 1 0 0,-1 1 0 16,-1 2-1-16,-3 0 1 0,-1 2 1 15,-4 2 1-15,-5 2 2 0,-2 3 3 16,-3-1 3-16,-1 1 3 0,1 0 2 16,-1 0 1-16,3 1-1 0,4-3 0 15,3-3-3-15,2-3-4 0,4-4-9 16,5-3-11-16,4-5-16 0,6-7-20 16,6-4-14-16,1-3-17 0,3-2-113 0,0-3-128 15,-1 0-279-15</inkml:trace>
  <inkml:trace contextRef="#ctx0" brushRef="#br0" timeOffset="150502.3854">8307 5444 714 0,'-7'-11'190'15,"2"0"6"-15,3 2-92 0,3 3-32 16,4 1-13-16,3 1-14 0,3 1-16 16,4 3-11-16,2 0-5 0,2 2-3 15,1 4-4-15,0 0-2 0,1 4-2 16,0 4 0-16,2 0-1 0,-3 3 0 0,-1 5 0 15,-3 0-3-15,-1 2-7 0,-3-1-13 16,-2-1-18-16,-4 0-23 0,-1-1-16 16,-5-5-131-16,-3-1-146 0,1-2-329 15</inkml:trace>
  <inkml:trace contextRef="#ctx0" brushRef="#br0" timeOffset="150655.9765">8461 5619 738 0,'-3'2'192'0,"4"3"3"0,-2 1-88 16,1 4-45-16,-1 1-17 0,3 2-16 16,2 1-13-16,1-1-8 0,1 1-14 15,0-2-28-15,0-2-30 0,3-1-136 16,1-6-156-16,-2 1-375 0</inkml:trace>
  <inkml:trace contextRef="#ctx0" brushRef="#br0" timeOffset="151258.5233">8491 5533 544 0,'-4'-4'138'0,"-2"1"8"16,1-1-72-16,1 2-16 0,-4 0-4 15,5 4-6-15,-2 0-5 0,1 4-4 0,0 5-6 16,1 5-5-16,-1 2-6 0,1 3-6 15,1 4-4-15,0 2-4 0,0 0-3 16,4-3-12-16,1-2-24 0,2 1-21 16,4-3-130-16,7-4-143 0,1-6-345 15</inkml:trace>
  <inkml:trace contextRef="#ctx0" brushRef="#br0" timeOffset="152774.5153">9312 5413 558 0,'1'5'134'0,"-3"-1"5"0,-1 3-76 15,1 1-25-15,-1 6-6 0,1 1-1 16,-1 3 2-16,0 3 0 0,1 3 0 0,2 1 0 15,2-1-2-15,0 0 0 0,1-2-2 16,0-4-4-16,2-3-2 0,-1-3-1 16,0-6 1-16,-3-5-1 0,0-3 0 15,-2-7-1-15,-2-4 0 0,0-7-1 16,-3-4-2-16,-2-7-1 0,1-4-2 16,-3-5 0-16,0-3-2 0,0-6-2 15,3-2-2-15,2-2-3 0,5 2-1 16,4 2-3-16,7 4-1 0,6 3 0 15,5 8-1-15,4 8 0 0,4 8-1 0,1 2-3 16,1 8-7-16,-1 5-8 0,-1 1-11 16,1 6-12-16,-2 0-22 0,4 2-20 15,-1 4-10-15,1-3-114 0,-1 3-130 16,-1 3-296-16</inkml:trace>
  <inkml:trace contextRef="#ctx0" brushRef="#br0" timeOffset="153025.9199">9328 5404 746 0,'-3'0'180'15,"2"3"2"-15,5-3-114 0,3 1-23 16,7 1-12-16,3 0-14 0,2-2-10 0,3-2-10 16,3-1-15-16,1-1-18 0,-1 0-16 15,0-2-17-15,-2-1-118 0,2 1-131 16,-1-1-296-16</inkml:trace>
  <inkml:trace contextRef="#ctx0" brushRef="#br0" timeOffset="153289.2197">9673 5477 802 0,'-17'7'191'0,"1"0"2"0,4 1-115 16,2 1-35-16,6 6-16 0,1-3-10 15,6 4-8-15,2-1-3 0,8 1-3 16,2-3 0-16,5-2-1 0,2-3 0 15,1-6-1-15,3-2 0 0,0-7 0 0,-4-3 0 16,-5-5 0-16,-3-2 0 0,-8-1-1 16,-4-2-1-16,-6-1-5 0,-4 1-9 15,-6-2-13-15,-2 3-16 0,-2 2-15 16,2 1-8-16,1 8-15 0,3 3-109 16,2 5-119-16,3 2-268 0</inkml:trace>
  <inkml:trace contextRef="#ctx0" brushRef="#br0" timeOffset="153538.5484">9910 5428 683 0,'9'3'164'0,"-1"6"6"0,-2 1-108 0,0 6-11 16,0 1-4-16,-1 2-7 0,0 5-6 16,1-2-4-16,1-2-5 0,3 1-4 15,1-4-5-15,4-3-2 0,0-2-3 16,2-7-2-16,0-2-1 0,1-7-2 0,-1-2 0 15,-1-4-1-15,-2-5-1 0,-3-3-2 16,-3-2-4-16,-4-2-9 0,-3-1-10 16,-2-4-14-16,-1 0-13 15,0 1-15-15,2 4-7 0,3 1-5 0,-1 7-3 16,6 6 3-16,0 8-46 0,2 7-32 16,0 4-80-16,0 4-189 0</inkml:trace>
  <inkml:trace contextRef="#ctx0" brushRef="#br0" timeOffset="153843.5013">10248 5507 344 0,'13'19'232'0,"1"-2"-26"15,-3 0-103-15,0 0-32 0,1-1-7 0,-1-1-4 16,2-2-2-16,-3-2-1 0,0-2-3 16,-1-4-1-16,-3-3-3 0,-4-4-6 15,-2-3-5-15,-2-5-7 0,-2-4-5 16,0-3-5-16,3-2-7 0,0-5-6 16,2-2-4-16,4-1-7 0,1 0-6 15,4 0-5-15,2 2-6 0,0 4-6 16,4 5-8-16,2 5-7 0,0 8-2 15,2 4-2-15,-1 5 1 0,1 4 4 16,-2 2 6-16,3 4 9 0,0 2 8 16,0 1 14-16,3 3 13 0,-2-1 12 0,-1 2 7 15,2-1 4-15,-2 0 2 0,-3-2-1 16,0-3-6-16,-6-3-8 0,-2-1-7 16,-3-5-7-16,-2-2-6 0,-3-2-11 15,-3-3-15-15,-3-4-17 0,0-5-19 16,-1-1-12-16,0-5-14 0,0-3-17 15,2-4-85-15,2-3-103 0,1-3-227 16</inkml:trace>
  <inkml:trace contextRef="#ctx0" brushRef="#br0" timeOffset="154428.4613">10734 5255 495 0,'-4'-33'139'0,"-1"5"6"0,4 7-39 16,0 6-48-16,0 9-14 0,0 6-11 16,-2 4-13-16,2 8-13 0,2 4-14 15,0 7-10-15,2 5-10 0,4 5-13 16,3 4-48-16,3 4-35 0,6-2 6 15,-1-4 25-15,7-2 31 0,2-2 30 16,2-7 29-16,0-4 58 0,2-6 44 0,-3-5 8 16,0-4-12-16,-2-2-19 0,-1-6-20 15,-3-4-10-15,-2-4-9 0,1-5-5 16,-4-1-4-16,-1-2-3 0,-3-1-3 16,-4-2-2-16,-1 2 0 0,-7 2 0 15,-10 3-1-15,1 3-3 0,-6 2-2 16,0 7-2-16,-5 5-3 0,1 4-3 15,0 6-2-15,4 5-3 0,1 6-2 0,0 3 1 16,-1 0-1-16,6 7 0 0,5-2 0 16,1-1-1-16,6-2-1 0,3-3-1 15,4-4 0-15,9-2-2 0,1-9-1 16,2-6-3-16,6-4-2 0,5-4-2 16,2-5-1-16,-1-4 0 0,-1-5 0 15,-2-2 2-15,-2-3 3 0,-6-2 2 16,-5 0 3-16,-4-1 2 0,-3 1 3 15,-2 6 2-15,-4 0 4 0,-2 7 2 16,-2 4 3-16,-4 4 0 0,-2 8 1 0,0 3 0 16,0 4-2-16,-1 5-2 0,2 1-3 15,1 4-2-15,3 1-1 0,4-1 0 16,1-1-2-16,4 0 0 0,2-2-1 16,2-2 0-16,-2-5 1 0,1-2-1 15,-3-4 1-15,-3-3 0 0,-2-4 0 16,-2-2 2-16,-4-4 2 0,-2-3 3 15,-2-3 3-15,-2-4 0 0,-2-3 1 0,2-2 0 16,-2-3-1-16,2-1-2 0,2 3-3 16,3 0-3-16,3 3 0 0,3 3-1 15,5 3-1-15,5 4 0 0,3 4 0 16,4 1-1-16,6 2-13 0,7 2-23 16,6 0-26-16,8 1-133 0,-1-1-153 15,4-1-364-15</inkml:trace>
  <inkml:trace contextRef="#ctx0" brushRef="#br0" timeOffset="170677.0319">899 7384 648 0,'-11'5'150'0,"0"5"3"15,0 4-106-15,0 5-12 0,2 4-3 0,5 3-4 16,0 2-4-16,3-1-4 15,3 0-3-15,2-2-1 0,3 0-3 0,3-7-1 16,2-4-1-16,3-6 1 0,0-5 0 16,0-3 0-16,4-5 0 0,-1-6-1 15,-1-1-1-15,1-4-2 0,-4-4-3 16,1 0-1-16,-8-5-1 0,-3-3-1 16,-10-4 0-16,-3 0 0 0,-3 0-1 15,-4 0 0-15,-1 0 0 0,-1 5 0 16,0 3-1-16,5 7 1 0,-1 2-1 15,1 4 0-15,2 2-1 0,5 7 0 0,3 4 1 16,5 3-1-16,2 1 0 0,5 1 1 16,5 0-1-16,3-1-3 0,2-3-3 15,7-7-9-15,6-4-10 0,3-5-15 16,2-4-8-16,0-3-7 0,0-2-9 16,-6-1-6-16,-5 1 20 0,-9-1-108 15,-9 1-94-15,-10-3-249 0</inkml:trace>
  <inkml:trace contextRef="#ctx0" brushRef="#br0" timeOffset="170873.5134">1066 6757 494 0,'-2'-22'131'16,"5"4"2"-16,4 7-28 0,6 7-66 15,1 5-18-15,6 6-8 0,3 7-3 16,5 8-3-16,4 5-1 0,1 7 0 16,3 8-1-16,0 3 1 0,0 4-1 15,-3 5 0-15,-5-3 1 0,-3 6-1 16,-3 1 0-16,-4-3 0 0,-4 3-2 15,-3 2 0-15,-5 0-2 0,-7 0-4 16,-4-1-5-16,-4-3-7 0,-3-3-9 0,-4-2 37 16,-4-4-159-16,2-4-117 0,4-5-304 15</inkml:trace>
  <inkml:trace contextRef="#ctx0" brushRef="#br0" timeOffset="172363.6095">982 7346 584 0,'0'-10'146'0,"-2"1"7"0,-4 5-81 16,-2 1-17-16,1 6-8 0,-3 0-4 15,-2 5-6-15,-1 4-5 0,-2 5-5 16,-2 4-5-16,2 3-4 0,2 2-5 15,0 2-3-15,4 3-3 0,2-3-3 16,4 0-1-16,4-1-2 0,4-5 0 0,1-3-1 16,7-5 0-16,2-4 0 0,5-4 1 15,-1-7-1-15,2-5 0 0,0-5 0 16,3-3 0-16,-1-4 1 0,-4-3-1 16,0-1 1-16,-2-2-1 0,-3 0 0 15,-4-1 1-15,-6-1-1 0,-3 1 1 16,-5 0 0-16,-4 0-1 0,-7-1 1 15,-1 3 0-15,-2 1-1 0,2 4 1 16,-4-1-1-16,2 1 3 0,2 3 3 16,3 2 2-16,-1 1 2 0,3 1 1 0,0 0 3 15,4 2 0-15,2 2 0 0,4 2-3 16,1 0-2-16,3 1-1 0,5-1-1 16,3 0-1-16,2-1-2 0,4-1-1 15,3 0 0-15,4-2-1 0,8 0 0 16,4 1-1-16,0-3-1 0,5 0-5 15,0 0-12-15,1 0-21 0,-3-2-25 16,-4 2 75-16,-10-1-216 0,1 0-156 0,-10 2-384 16</inkml:trace>
  <inkml:trace contextRef="#ctx0" brushRef="#br0" timeOffset="189815.7952">1859 7048 538 0,'-3'-13'151'16,"0"2"8"-16,-2 2-14 0,2 4-86 15,0 6-14-15,1 6-5 0,-1 6-4 16,1 9-3-16,-1 6-3 0,0 10-4 15,-1 11-1-15,-1 5 1 0,-1 2-2 16,1 3-3-16,-1-4-4 0,1-1-3 16,2-7-4-16,-1-9-1 0,3-8-3 0,-1-8-3 15,5-7-2-15,-1-7-1 0,2-8 0 16,2-9 0-16,1-7 0 0,1-8 1 16,-1-10 0-16,-1-5 0 0,-1-8 0 15,-1-9 0-15,-3 0-1 0,0 0 0 16,1 4 1-16,0 7-1 0,-1 7 0 15,2 10 0-15,-2 14 0 0,1 9 1 0,0 10-1 16,-2 9 1-16,0 5-1 16,2 7 1-16,0 5-1 0,3 2 1 0,0 1-1 15,3-1 0-15,1-3 0 0,2-7 0 16,3-5-1-16,1-4 1 16,1-8-1-16,1-6-1 0,1-5 1 0,0-7-1 15,1-5 1-15,-1-8 0 0,1-4 0 16,-1-4 0-16,-2-3 1 0,1-2 1 15,-2 0-1-15,-3 6 0 0,-1 5 1 16,-2 5 1-16,-2 9 0 0,-3 5 0 16,-1 11 0-16,-2 7 1 0,1 7 0 0,-2 5-1 15,1 6-1-15,0 5 0 0,0 4-1 16,3 3-3-16,1 2-4 0,3 1-6 16,4 0-12-16,2-2-20 0,3-3-20 15,4-3-14-15,2-6-123 0,0-3-139 16,0-5-315-16</inkml:trace>
  <inkml:trace contextRef="#ctx0" brushRef="#br0" timeOffset="190219.193">2396 7407 600 0,'-3'-4'144'0,"1"1"6"0,1-1-92 16,1 2-9-16,-1-1-4 0,1 3-4 0,0 0-5 15,0 3-5-15,1 2-1 0,0 6-4 16,1 1-3-16,1 5-3 0,-1 1-3 16,0 4 0-16,1 0-3 0,1 0-3 15,-2-1-3-15,2-5-2 0,1-1-2 16,0-5-1-16,1-4 0 0,1-5 1 15,-1-6 0-15,3-6 2 0,-3-6 2 16,2-4 2-16,-2-6 2 0,-1-5 1 0,1 2 0 16,-1 2 0-16,-2 2 0 15,0 6-1-15,-1 6-1 0,-1 6-2 0,2 5-2 16,-2 5-1-16,2 4-1 16,0 6-2-16,0 3-2 0,2 0-3 15,-1 9-6-15,3 2-10 0,-1 2-12 0,0 0-16 16,2-1-20-16,3 0-16 0,3 0-11 15,3-7-111-15,1-3-124 0,2-2-280 16</inkml:trace>
  <inkml:trace contextRef="#ctx0" brushRef="#br0" timeOffset="190770.7243">2972 7508 764 0,'0'-2'193'0,"-2"1"3"16,0 0-109-16,2 0-27 0,1 1-18 15,2 1-15-15,0 0-12 0,3-1-8 16,4 3-3-16,3-3-2 0,1 6-11 16,3-3-16-16,3 0-24 0,3 0-20 15,1 1-131-15,-2-1-150 0,2 0-344 0</inkml:trace>
  <inkml:trace contextRef="#ctx0" brushRef="#br0" timeOffset="191155.0733">3692 7373 649 0,'-14'-6'182'0,"-1"2"5"0,-4 2-19 15,0 2-111-15,-4 3-18 0,0 6-11 16,0 2-8-16,2 7-6 0,4 2-4 15,1 2-2-15,6 5-2 0,4-3-1 16,4 2-2-16,3-3 0 0,3-3-2 16,3-3-3-16,3-2-3 0,2-5-6 15,3-3-3-15,2-5-2 0,1-4 0 0,3-4 1 16,-3-5 2-16,1-3 3 0,-2-4 8 16,-4-5 8-16,1-3 4 0,-6-1 4 15,0-2 3-15,-5 3 4 0,0 3 3 16,-1 3 2-16,-2 5-1 0,-1 7-2 15,-1 3-2-15,-1 7-4 0,1 7-4 16,-1 3-3-16,1 6-5 0,1 6-4 16,-1 3-3-16,4 2-8 0,-1 3-9 0,3-4-14 15,2 1-22-15,1-3-20 0,5-6-17 16,2-3-120-16,3-4-139 0,3-3-308 16</inkml:trace>
  <inkml:trace contextRef="#ctx0" brushRef="#br0" timeOffset="191457.1807">3976 7372 840 0,'1'1'201'0,"-4"5"2"0,4 3-123 0,-1 0-29 16,1 5-19-16,0 2-11 0,1 3-8 16,-1 2-5-16,2 1-5 15,-1 0-10-15,-1-1-17 0,0 0-23 0,0-3-25 16,3-1-101-16,-2-2-36 0,6-3-129 15,-1-3-243-15</inkml:trace>
  <inkml:trace contextRef="#ctx0" brushRef="#br0" timeOffset="191774.3607">4127 7367 816 0,'2'-8'175'16,"4"2"1"-16,4 3-143 0,1-1-17 16,1 1-8-16,2 3-4 0,1-1-5 0,2 1-6 15,0-1-7-15,4 2-5 0,0 0-5 16,-2-1-4-16,1-1-2 0,-4 0 1 16,-3 0 5-16,-4 0 6 0,-4 1 6 15,-4 0 10-15,-4 2 9 0,-2 3 10 16,-3 2 7-16,-2 2 6 0,0 1 1 15,-1 3 1-15,1 3-3 0,1 2-7 16,0 2-7-16,3 1-6 16,1 2-4-16,3-1-7 0,2 1-12 0,2 1-12 15,2-4-16-15,4 0-16 0,3-3-120 16,0-2-131-16,3-4-302 0</inkml:trace>
  <inkml:trace contextRef="#ctx0" brushRef="#br0" timeOffset="191959.8579">4499 7399 773 0,'-1'1'198'0,"-2"1"2"0,2 4-86 16,0 4-57-16,0 4-23 0,0 2-16 0,-1 2-14 16,2 2-17-16,0 2-19 0,2-2-22 15,0 0-17-15,2 0-131 0,-1-5-145 16,6 1-331-16</inkml:trace>
  <inkml:trace contextRef="#ctx0" brushRef="#br0" timeOffset="192320.7953">4852 7390 729 0,'0'-2'168'0,"-4"-5"4"0,-1 5-116 16,-2 1-17-16,-3 1-8 0,-3 5-6 15,-3 2-2-15,-3 3-4 0,2 6-2 16,0 1-2-16,2 5-1 0,2-1-2 0,2 0-3 16,4-1-2-16,2-1-1 0,2-3-4 15,4-2-3-15,3-3-4 0,1-1-5 16,2-4-3-16,4-2-2 0,0-4 0 15,0-4 0-15,2-4 2 0,-1-2 4 16,1-4 4-16,0 2 4 0,-2-3 5 16,-2 4 4-16,0 3 2 0,1 3 1 15,-4 0 1-15,-2 4 1 0,-1 3-2 16,0 3-3-16,-1 1-3 0,1 4-2 0,-2 1-6 16,1 4-8-16,3-2-15 0,1 1-12 15,2 1-16-15,2-3-15 0,1-2-121 16,1-2-129-16,3-4-297 0</inkml:trace>
  <inkml:trace contextRef="#ctx0" brushRef="#br0" timeOffset="193053.3023">4949 7385 893 0,'-5'-2'200'0,"0"-1"0"0,6 3-143 0,2 0-30 15,3 0-12-15,2 0-7 0,3 0-5 16,2 1-3-16,2 2-5 0,3-2-5 16,1 0-4-16,2 1-5 0,0-1-3 15,1 0-4-15,1-1 1 0,-4 0 3 16,-4 0 5-16,-2 2 4 0,-8 3 6 16,-7 3 6-16,-4 3 6 0,-4 5 5 0,-3-3 4 15,0 5 1-15,-1 1 1 0,2-1-2 16,3-1-2-16,3 0-3 0,2-2-4 15,9 4-5-15,-1-6-6 0,6 1-8 16,3-5-4-16,4-3-8 0,3-2-5 16,2-3-5-16,-1-3-1 0,1-3 3 15,-1-4 5-15,-2 1 6 0,0 0 8 16,-3-3 11-16,-5 0 13 0,-3 0 13 0,-3 4 11 16,-5 1 9-16,-4 1 7 15,-3 1 4-15,-1 6-1 0,-2-1-4 0,0 5-6 16,1 0-7-16,2 1-6 0,0 2-6 15,2 1-5-15,2 1-4 0,2-1-4 16,2-1-3-16,3 2-3 0,1-1-2 16,3-4-1-16,2 0-1 0,3-2-1 15,0-1 0-15,2-3-2 0,-2-2 0 16,2 0-2-16,-2-2-1 0,1-1-2 0,-3 0-1 16,-1-1-1-16,-3 0 0 0,-1 0 1 15,-2 0 0-15,-3 0 0 0,-1 1 1 16,-1-1 2-16,0 1 2 0,-2 0 0 15,-1 0 1-15,2 1 1 0,1 1 0 16,-2 0 1-16,2 1 0 0,1 1 0 16,-1-1 0-16,1 1 1 0,0 1 0 15,0-1 1-15,1 1 0 0,-1 1 1 16,0 2 1-16,0-1 0 0,-1 3 2 16,2 1-1-16,-1 1 1 0,1 1-1 0,1 2-1 15,1 1 0-15,1-2-1 0,2 4-1 16,0-2 0-16,3 0-1 0,2-3 0 15,1-2 1-15,0-3-1 0,3-2 0 16,-2-3 1-16,0-6-1 0,-4 0 0 16,-1-3 1-16,-3-3-1 0,-4 1 1 15,-3-3 0-15,-5 0-1 0,0 0-2 16,-4 1-8-16,-2 2-13 0,-5 1-18 0,0 1-27 16,-3 1-23-16,-1 1-119 0,0-1-143 15,0-6-317-15</inkml:trace>
  <inkml:trace contextRef="#ctx0" brushRef="#br0" timeOffset="193200.9003">5341 7049 916 0,'0'-2'219'16,"2"1"2"-16,2 3-140 0,2 3-31 16,0 2-16-16,4 3-16 0,-3 3-26 0,1 1-35 15,0 1 77-15,-1 3-256 0,4 3-187 16,-8 0-481-16</inkml:trace>
  <inkml:trace contextRef="#ctx0" brushRef="#br0" timeOffset="195922.9437">5978 7798 667 0,'0'-5'173'15,"2"1"7"-15,-2 6-93 0,-2 1-19 16,2 5-10-16,0 0-12 0,1 3-11 16,-1 3-12-16,-1 3-4 0,-1 2-6 15,1 2-8-15,-1 1-15 0,-2 3-26 16,0-1-28-16,2 1-134 0,2 0-151 16,-3 0-367-16</inkml:trace>
  <inkml:trace contextRef="#ctx0" brushRef="#br0" timeOffset="207939.6507">6898 7428 497 0,'-5'-7'128'0,"-3"-3"7"0,2-2-57 16,1 2-25-16,-2-3-2 0,2 1-2 15,3 4 0-15,-3-5 0 0,2 5-3 16,-2-2-2-16,5 4-5 0,3 1-6 15,2 5-5-15,1 2-7 0,5 7-4 16,2 1-4-16,4 5-2 0,1 2-2 16,0 5-2-16,2 1-2 0,-2 0-1 15,2 3-2-15,-2-1-1 0,2 0 0 0,-2-2-1 16,-1 1-3-16,0-2-6 0,0-3-9 16,-2 1-15-16,-3-4-19 15,-2-1-12-15,-1-3-18 0,-3-4-111 0,-4-3-125 16,-1-2-279-16</inkml:trace>
  <inkml:trace contextRef="#ctx0" brushRef="#br0" timeOffset="208111.2597">7134 7345 626 0,'-10'-8'159'16,"-5"7"8"-16,0 5-87 0,-1 3-20 16,1 7-9-16,-1 3-9 0,-1 6-9 15,-2 4-11-15,2 4-8 0,-2 2-5 16,-1-2-7-16,3 3-15 0,0-4-20 15,2-3-17-15,8-1 93 0,4-7-224 16,7-5-148-16,8-4-372 0</inkml:trace>
  <inkml:trace contextRef="#ctx0" brushRef="#br0" timeOffset="208866.7319">7287 7374 450 0,'-5'-4'126'0,"1"-2"4"0,1 0-10 16,2 0-78-16,2-3-12 0,0 0-4 16,1 1-3-16,1 0-2 0,-1 2 1 15,0-2 0-15,0 3 1 0,-1 2 2 16,-1 0 2-16,2 2 0 0,-2-1 0 15,0 0-1-15,-2 1-1 0,2 1-2 16,-1-1-2-16,1 2-3 0,-1-1-3 0,0 3-2 16,-1 1-2-16,1 5-1 0,-3 1-1 15,3 3-2-15,-1 4-1 0,2 4-1 16,0 4-1-16,2 0-1 16,1 1-1-16,3 0-1 0,1-3 0 0,3-1 0 15,3-5-1-15,2-3 1 0,2-6 0 16,2-3-1-16,-1-6 1 0,0-4 0 15,-2-5 0-15,-1-3-1 0,-1-3 1 16,-3-4 1-16,-4 2 0 0,-1 1 0 16,-1 2 2-16,-3 3 1 0,0 5 0 15,-2 2 0-15,0 5 0 0,0 3-1 16,1 5-1-16,0 0-1 0,2 5-1 0,1 0-1 16,3 0 1-16,0 1-1 0,1-4 0 15,2-2 0-15,1-3 0 0,2-4 1 16,-1-4-1-16,0-6 0 0,0-3 0 15,-1 0 1-15,-3-4-1 0,-2-3 1 16,-4 0-1-16,-2 0-1 0,-2 4-4 16,-3 1-6-16,0 3-7 0,1 4-7 0,2 3-13 15,-1 6-8-15,5 5-9 0,0 4-2 16,3 3 3-16,2 7 4 0,3 1 8 16,1 3 14-16,1-5 12 0,4 1 13 15,3-1 12-15,0-5 7 0,2-7 6 16,1-4 5-16,3-4 2 0,0-3 1 15,0-4 0-15,-2-4-2 0,-2-5-3 16,-1 0-2-16,-4-2-2 0,-2-3-3 16,-6 0-2-16,-6 0-2 0,-3 1 0 15,-5-1 0-15,-4 2-1 0,-4 2-1 0,-5 2 0 16,-1 4-3-16,-2 5-1 0,-1 6-1 16,2 8-2-16,3 4-1 0,2 8-2 15,5 6 1-15,2 6-2 0,5 5 0 16,3 2 0-16,2 5-2 0,2 2-5 15,1-1-10-15,-1-2-17 0,6-3-19 16,2-3-14-16,5-5-80 0,3-6-47 16,5-10-115-16,4-9-227 0</inkml:trace>
  <inkml:trace contextRef="#ctx0" brushRef="#br0" timeOffset="209038.2641">8055 7352 811 0,'-2'5'192'0,"-1"7"3"0,0 7-125 16,-1 1-23-16,1 4-16 0,2 1-12 16,0 0-11-16,2-6-11 0,0-3-15 15,3-7-23-15,3-7-19 0,3-5-14 0,1-11-6 16,0-5-117-16,-1-6-121 0,0-3-263 16</inkml:trace>
  <inkml:trace contextRef="#ctx0" brushRef="#br0" timeOffset="209135.0016">8116 7179 425 0,'-2'-55'213'0,"-4"4"-80"0,-2 3-50 15,0 6-33-15,2 9-10 0,-3 9-9 16,3 10-5-16,1 13-5 0,1 8-6 16,6 8-16-16,1 10-15 0,1 2-17 0,2 3-118 15,1 3-120-15,1 2-293 0</inkml:trace>
  <inkml:trace contextRef="#ctx0" brushRef="#br0" timeOffset="209325.062">8263 7309 609 0,'15'9'146'0,"-3"-2"6"0,1 0-90 15,-2 1-17-15,1-3-3 0,0 0-4 16,0-1-4-16,-1 1-4 0,3 1-3 16,-3 2-4-16,1-2-5 0,-1 1-5 15,-2 2-5-15,-1-1-2 0,-3 1-2 16,-4 1 0-16,-4 0-1 0,-3 1 0 0,-4 0 0 16,-5 0-5-16,-2 0-16 0,-1 0-20 15,-2 0-17-15,3 0-127 0,1-3-140 16,4 3-330-16</inkml:trace>
  <inkml:trace contextRef="#ctx0" brushRef="#br0" timeOffset="209652.5706">8962 7435 580 0,'-8'10'167'16,"3"-3"8"-16,2 2-19 0,3 0-94 0,2-2-11 15,3-1-6-15,4-1-8 0,0-4-11 16,4-1-5-16,-1-2-4 0,0-3-4 15,0-1-5-15,1-2-3 0,-2 1-1 16,-2 0-3-16,-1 1-6 0,-1 2-11 16,-1 0-16-16,-2 4-18 0,-2 0-16 15,-2 3 27-15,-2-2-156 0,-1 0-132 0,-1-5-310 16</inkml:trace>
  <inkml:trace contextRef="#ctx0" brushRef="#br0" timeOffset="209818.114">8937 6959 609 0,'-17'-37'162'0,"0"8"13"0,-2 10-85 16,5 20-16-16,1 13-7 0,6 14-8 15,1 8-13-15,2 11-14 0,4 15-13 16,3 10-6-16,3 10-6 0,4 4-6 0,-2 0-11 16,2 4-7-16,1-5-18 15,4-8-20-15,-1-9-20 0,4-14-119 0,-1-11-136 16,4-12-307-16</inkml:trace>
  <inkml:trace contextRef="#ctx0" brushRef="#br0" timeOffset="210071.7322">9358 7205 791 0,'-18'4'183'0,"0"1"1"16,4 4-126-16,3 4-24 0,5 3-11 15,5 2-10-15,2 3-6 0,5 0-5 0,5-2-5 16,3 0-4-16,3-2-5 0,-1-4-4 16,2-2-3-16,0-1-3 0,-4-4-1 15,-2-2 2-15,-1-1 3 0,-2 0 3 16,-6-1 4-16,1 0 2 0,-4-2 0 16,1 2-4-16,-2-1-7 0,0 0-6 0,-2-1-9 15,6 0 44-15,-2 0-166 0,3-1-121 16,2-1-311-16</inkml:trace>
  <inkml:trace contextRef="#ctx0" brushRef="#br0" timeOffset="210390.6185">9504 7252 720 0,'-11'-9'188'0,"4"3"5"0,-2-2-93 16,3 1-32-16,-2-4-13 15,8 5-13-15,2 0-15 0,3 1-9 0,1 1-5 16,4 1-4-16,0 0-3 0,8 4-3 16,-5-3-1-16,1-1-1 0,-1 2-1 15,2 1 0-15,0-1-2 0,-1-3-1 16,1 2-2-16,0-1 0 0,-2 1 0 0,0 0 0 16,-4-2 1-16,-2 3 1 0,-4 1 1 15,-2 1 0-15,-5 1 1 0,-4 2 0 16,-2 1 1-16,-1 5-1 0,-1 2 0 15,0 4 1-15,1 3-1 0,1 5 0 16,3 1-4 15,1 5-8-31,2-2-10 0,3 0-17 0,1 0-18 0,1-1-12 0,3-5 50 0,2-2-176 0,1-4-132 16,4-3-321-16</inkml:trace>
  <inkml:trace contextRef="#ctx0" brushRef="#br0" timeOffset="210962.94">9503 7018 656 0,'-17'-3'181'0,"-5"3"10"15,-3 1-75-15,2 5-37 0,-3-1-13 16,3 2-11-16,3 0-19 0,4 3-12 16,7-1-12-16,3 2-5 0,4 1-4 15,7-1-2-15,3 1-3 0,5-1-6 16,2 0-7-16,1-3-8 0,1 1-7 0,1-3-8 16,-1-2-5-16,-1-2 0 0,-3 1 2 15,-4-2 8-15,-1-2 7 0,-2-2 8 16,-5 3 7-16,-2-2 7 0,-5 1 6 15,-2-2 8-15,-1 2 6 0,-5 2 4 16,-3-1 4-16,-1 3 5 0,-1 1 2 16,1 1 0-16,-1 3-3 0,1 3-4 15,1 0-3-15,3 3-4 0,3 2-3 0,3 3-4 16,2 3-3-16,3 0-2 0,4 0-2 16,4-1-1-16,1 0-2 0,4-3 0 15,4-2-7-15,2-4-11 0,3-2-22 16,5-4-26-16,-1-4-132 0,3-4-151 15,3-2-358-15</inkml:trace>
  <inkml:trace contextRef="#ctx0" brushRef="#br0" timeOffset="211333.1489">9862 7479 788 0,'-5'4'202'15,"0"1"7"-15,1 1-119 0,1-3-19 16,0 0-12-16,3 0-20 0,0-1-17 16,4-2-17-16,1-1-18 0,1-3-23 15,5 2-36-15,0-3 38 0,0-2-180 0,1-6-159 16,3 6-369-16</inkml:trace>
  <inkml:trace contextRef="#ctx0" brushRef="#br0" timeOffset="211721.0108">10294 7233 637 0,'-13'6'151'0,"1"5"2"16,1 6-100-16,2 3-17 0,4 0-7 16,1 2-5-16,3-3-7 0,2 0-4 15,3-5-3-15,1-5-1 0,2-2-1 0,1-3-1 16,-1-6-1-16,0-5-1 0,1-4 0 15,-3-5 2-15,-3-3 3 0,-1-3 3 16,-2-5 4-16,-1-3 3 0,-2-1 3 16,-1-4 2-16,0 0 1 0,0-6 0 15,2-1-2-15,0-1-3 0,4-1-2 16,3 2-1-16,2 5-3 0,5 0-3 16,6 7-3-16,5 5-2 0,4 6-2 15,3 5-2-15,2 3-3 0,2 1-8 0,0 8-10 16,-2 3-14-16,-1 3-23 0,-1 3-23 15,-1 4-50-15,-1 3-79 0,-4-2-128 16,-1 3-266-16</inkml:trace>
  <inkml:trace contextRef="#ctx0" brushRef="#br0" timeOffset="211898.5403">10349 7222 805 0,'-24'11'198'0,"7"0"0"15,7-5-105-15,9-2-44 0,7-2-22 16,7 0-14-16,7-4-13 0,3 0-15 16,4-3-17-16,4-2-20 0,1-2-16 15,2-1 32-15,-5 2-162 0,2-2-136 16,0 1-313-16</inkml:trace>
  <inkml:trace contextRef="#ctx0" brushRef="#br0" timeOffset="212128.4514">10638 7249 788 0,'-19'21'193'0,"2"-3"0"0,6 1-117 15,5 0-28-15,6 1-15 0,4-2-15 16,6-1-12-16,3-4-4 0,5-1-1 16,5-2-1-16,5-5 1 0,1-4-1 15,0-6 1-15,-2-1-1 0,-1-5 1 0,-7-4-1 16,-4-1 1-16,-9-2-1 0,-5-2-1 15,-4-1-4-15,-7-2-11 0,-3 0-14 16,-2 1-18-16,-1 0-15 0,0 5-14 16,1 3-117-16,2 4-128 0,4 8-283 15</inkml:trace>
  <inkml:trace contextRef="#ctx0" brushRef="#br0" timeOffset="212738.3665">10995 7250 720 0,'2'5'183'0,"0"3"7"15,-2 1-95-15,-2 6-32 0,2 1-9 16,0 1-13-16,0 0-12 0,2 2-7 16,1-1-6-16,3-1-4 0,4-3-5 15,2-3-2-15,1-3-3 0,1-4-1 0,5-4-1 16,-2-6 0-16,1-8-1 0,-2 0 0 15,3-6 0-15,-1-4 0 0,-1-2-1 16,-5-1-1-16,-2 0-1 0,-3 5 0 16,2 2-1-16,-8 6-1 0,1 6-1 15,-4 5-3-15,0 10-8 0,-7 4-7 16,1 5-7-16,-2 5-8 0,1 3-4 16,3 6-1-16,0 1 3 0,5 1 10 15,8 0 8-15,2 0 10 0,5-4 11 16,4-5 10-16,1-4 5 0,3-7 4 0,-2-5 2 15,-2-7 0-15,2-5-1 0,-2-7-2 16,1-6-4-16,-1-4-3 0,2-3-4 16,-1 1-2-16,0-1-1 0,-2 3 0 15,-3 5 0-15,-1 5-1 0,-5 6 0 16,-2 3 1-16,-2 5 0 0,-2 4 0 16,-2 1 0-16,-1 0 3 0,0 2 5 15,0-1 7-15,-4 0 7 0,1-3 7 16,-2-3 4-16,0-1 3 0,0-1-1 0,0-3-6 15,1-5-7-15,1 0-7 0,3-3-7 16,3-3-7-16,3-2-8 0,0 0-7 16,3 1-5-16,1 4-7 0,2-1-5 15,2 8-3-15,-1 1-1 0,1 8 3 16,3 5 3-16,-4 3 5 0,2 1 6 16,-1 4 5-16,0-1 3 0,1 2 4 15,1-2 3-15,-3-2 2 0,4-3 1 0,1 0 0 16,-2-5 1-16,-1-3 0 0,-2-4-4 15,-2-6-14-15,-1-4-17 16,-2-3-12-16,-4-4-13 0,-2-7-114 0,-2 0-125 16,-1-2-279-16</inkml:trace>
  <inkml:trace contextRef="#ctx0" brushRef="#br0" timeOffset="212865.2801">11689 6863 668 0,'-8'-44'171'15,"-1"7"4"-15,1 15-99 0,2 10-21 16,1 10-14-16,0 8-12 0,0 6-15 0,2 6-18 15,2 8-21-15,4 6-21 0,0 7-58 16,1 3-73-16,3 2-125 0,4 0-268 16</inkml:trace>
  <inkml:trace contextRef="#ctx0" brushRef="#br0" timeOffset="213330.0361">11909 7275 674 0,'9'1'156'0,"0"-2"2"0,0 0-111 0,0-1-15 15,1-1-3-15,0-2-7 0,0-1-7 16,-2-4-3-16,0 0-3 0,-1-2-2 16,-2 1-1-16,-1 0-1 0,-3 1-2 15,-5 3 0-15,-2 4-1 0,-4 6-1 16,-1 3 0-16,-1 5-1 0,-3 3 0 16,3 6 0-16,1 5 0 0,5 5-1 15,-1 0-1-15,3 0 1 0,5 2-1 16,4-1 0-16,2-3 0 0,7-5 1 0,-2-7-1 15,8-1 2-15,1-7 0 0,-2-3 1 16,2-11 1-16,-1-5 3 0,-3-6 2 16,-3-3 3-16,-1-5 2 0,-4-2 1 15,0-4 0-15,-3 2-1 0,-1 3-2 16,-1 3-3-16,-2 2-3 0,1 6 0 16,-2 3-2-16,-1 7 1 0,0 6-1 15,-1 5 1-15,-1 5 0 0,1 5 0 16,0 3 0-16,3 1-1 0,6 3-1 0,-1-3 0 15,2 0-1-15,0-3 2 16,1-3 3-16,-1-7 5 16,-2-5 4-16,-6-5 2 0,1-8 2 0,-2-4 3 0,0-8 1 15,-2-5-3-15,2-3-5 0,0-5-3 16,0-2-2-16,2 0-4 0,1-2-5 16,3-2-5-16,9-1-3 0,4 2-3 15,7 4-8-15,6 5-12 0,5 4-21 16,3 6-22-16,7 6-129 0,-3 4-149 15,6 6-350-15</inkml:trace>
  <inkml:trace contextRef="#ctx0" brushRef="#br0" timeOffset="218231.5648">959 8781 679 0,'-6'-12'174'0,"-1"5"11"0,-6 1-96 16,-1 6-15-16,-2 2-7 0,-3 1-8 16,0 3-11-16,2 2-11 0,1 0-10 15,2 3-8-15,4 0-6 0,6 0-7 16,2 0-2-16,7 0-2 0,3-3-2 0,4 2-2 16,1-4-1-16,2-1-2 0,2-1-1 15,-1-3-2-15,-2-1 0 0,-2-1 0 16,-2 0 2-16,-6 1 1 0,-2 0 1 15,-5 0 3-15,-4 5 0 0,-5 2 1 16,-3 5 1-16,-3 3 0 0,-1 4 1 16,2 2 0-16,-1 3 0 0,4 0 0 15,3-2 0-15,6 0 0 0,4 0-1 16,2-2-1-16,8-1 0 0,2-1 1 16,4-3-1-16,3-1 0 0,3-3 0 0,1-2 0 15,1-6 0-15,0-2-1 0,2-2-3 16,-1-2-7-16,1-4-9 0,1 1-15 15,-2-2-20-15,1-1-19 0,-2 1 70 16,-5-1-198-16,-2-1-142 0,-2 4-347 16</inkml:trace>
  <inkml:trace contextRef="#ctx0" brushRef="#br0" timeOffset="218453.6828">1062 8497 693 0,'2'-17'156'0,"6"7"2"16,5 9-113-16,3 6-16 0,6 6-10 16,4 9-5-16,3 5-2 0,3 7-1 15,1 10-1-15,0 2 2 0,2 5 0 16,-1 5 2-16,-3 1 2 0,-6 3 0 16,-5-1-1-16,-7 1-4 0,-6-2-1 0,-10 0-5 15,-6 1-20-15,-5-1-26 0,-6-2-73 16,-7-3-67-16,-7-4-129 0,1 2-286 15</inkml:trace>
  <inkml:trace contextRef="#ctx0" brushRef="#br0" timeOffset="247624.8143">2278 8512 641 0,'5'-16'151'0,"-2"10"7"16,-3 16-102-16,0 8-13 0,-3 10-6 16,0 8-3-16,-4 8-4 0,0 9-3 15,-4 5-2-15,-2 2-3 0,-2 3-1 16,1-3-2-16,2-5-1 0,1-6-4 16,4-11-3-16,2-9-5 0,6-9-2 15,3-11-3-15,3-16 0 0,5-6-1 0,6-13 0 16,0-11 1-16,3-7-1 0,-2-10 1 15,0-10-1-15,-1-7 1 0,-4-12-1 16,-3-1 0-16,-4-3 0 0,3 5 1 16,0 5-1-16,-1 13 0 0,0 15 1 15,1 17 1-15,-2 16 3 0,2 16 0 16,-4 11 1-16,2 11 0 0,-1 9 1 16,1 9-2-16,0 6-1 0,-1 5-2 15,2 7-1-15,-2 1 0 0,0 1 0 16,4 2-1-16,2-3 1 0,4 0-1 0,5-2 0 15,1-8-7-15,4-6-9 0,0-6-12 16,0-7-21-16,-1-5-16 0,-4-9-12 16,-5-8-118-16,-5-1-127 0,-7-5-288 15</inkml:trace>
  <inkml:trace contextRef="#ctx0" brushRef="#br0" timeOffset="247797.3809">2299 8802 730 0,'-17'-2'177'0,"5"2"2"0,6-1-114 16,7 1-19-16,7 0-17 0,8-2-10 16,5 1-10-16,4 0-6 0,5-3-6 15,2-3-14-15,1 1-21 0,5 0-14 16,3-2 7-16,-1 1-135 0,0 3-132 16,0 3-297-16</inkml:trace>
  <inkml:trace contextRef="#ctx0" brushRef="#br0" timeOffset="248117.0622">2815 8813 701 0,'-6'3'174'0,"0"4"6"15,2 4-106-15,1 3-12 0,3 4-7 16,3 2-9-16,3 2-9 0,3-2-8 0,3 1-8 15,4-4-6-15,1-2-4 16,3-5-4-16,0-6-3 0,0-7-1 0,-2-5 0 16,1-8 0-16,-2-4 1 0,-1-6 0 15,-3 2 0-15,-2-2 3 0,-1-1 0 16,-3 1 1-16,0 6 0 0,-3 1 0 16,-1 5-1-16,-3 3-1 0,0 3-2 15,-1 7-1-15,-2 6 0 0,0 3-1 16,-1 7-1-16,-1 2-4 0,0 5-7 0,0 4-7 15,0 1-13-15,2 0-19 0,0 0-24 16,2-4-25-16,1 0-113 0,-1-5-138 16,2-5-311-16</inkml:trace>
  <inkml:trace contextRef="#ctx0" brushRef="#br0" timeOffset="248302.7064">2860 8356 695 0,'-10'-17'173'0,"2"16"5"0,0 10-100 16,4 13-16-16,2 10-12 0,2 9-9 16,3 8-9-16,2 10-5 15,1 7-6-15,0 5-5 0,0 4-5 0,-1 2-4 16,0 0-6-16,-1-2-10 0,-3-5-12 16,1-8-24-16,2-5-24 0,1-10-131 15,1-9-150-15,6-12-347 0</inkml:trace>
  <inkml:trace contextRef="#ctx0" brushRef="#br0" timeOffset="248782.6318">3463 8585 624 0,'-5'-6'158'0,"-2"3"9"16,-2 0-88-16,-1 2-16 0,-2 2-6 16,-1 2-5-16,-3 4-7 0,-2 2-6 15,-2 3-6-15,-1 3-5 0,-1 3-2 16,0 5-3-16,2 4-4 0,3 1-3 15,3 4-3-15,6 0-3 0,4 4-3 0,3-5-3 16,7 0-1-16,6-4-2 0,3-1-1 16,5-7-1-16,2-4-1 0,1-6-1 15,4-3-2-15,-6-8-1 0,0-5-1 16,-4-5 1-16,-1-4 0 0,-4-4 1 16,-1 0 1-16,-4-4 3 0,1 1 2 15,-5 3 3-15,0 1 3 0,-3 7 1 0,-1 0 3 16,-4 6 1-16,0 5 0 0,0 7-1 15,-1 5-2-15,-2 6-3 0,2 4-2 16,1 6-2-16,2 3-1 0,0 1-2 16,2 3-6-16,-3-8-8 0,6 5-14 15,1-4-20-15,5-4-23 0,1-4-16 16,2-6-77-16,0-7-44 0,8 2-116 16,-2-10-223-16</inkml:trace>
  <inkml:trace contextRef="#ctx0" brushRef="#br0" timeOffset="248951.2309">3606 8773 613 0,'-6'0'184'0,"2"8"9"15,-1 3-1-15,2 5-114 0,-2 0-20 16,0 4-14-16,3 3-14 0,-1-1-8 16,2 3-8-16,2 0-12 0,0 0-17 15,4-2-25-15,0-1-29 0,1-3-103 16,0-3-34-16,3-2-133 0,-2-3-249 0</inkml:trace>
  <inkml:trace contextRef="#ctx0" brushRef="#br0" timeOffset="249330.6066">3890 8758 778 0,'-6'-13'206'0,"5"-1"5"15,0 1-86-15,1-1-50 0,5 3-25 16,1 0-17-16,2 3-14 0,1 3-8 16,1 2-4-16,2 2-3 0,0 5-1 15,1 1-2-15,0 4 0 0,-1 7 0 16,2 4 0-16,-1 6-4 0,1 2-4 16,-2 4-5-16,-2 0-7 0,-1-1-13 15,0-1-16-15,-4-2-24 0,0-2-13 16,-5-5-30-16,-3-6-91 0,1 0-126 15,-2-6-262-15</inkml:trace>
  <inkml:trace contextRef="#ctx0" brushRef="#br0" timeOffset="249469.3721">3933 8713 695 0,'-5'-11'185'0,"-1"10"4"0,0 8-91 15,2 5-32-15,2 5-18 0,2 7-21 16,1 4-26-16,2 5-31 0,0 2-31 15,3 6-128-15,1 4-148 0,2 2-354 16</inkml:trace>
  <inkml:trace contextRef="#ctx0" brushRef="#br0" timeOffset="249763.2771">4302 8778 897 0,'-12'-4'205'0,"2"7"2"16,3 0-136-16,-1 6-39 0,6 3-13 15,1 3-7-15,1 6-6 0,3 2-4 16,5 1-2-16,0 5-2 0,4-1-4 16,3 1-3-16,1 1 0 0,0-2 0 15,0 0-2-15,-5-4 1 0,-3-2 1 16,-3-1 3-16,-6-2 2 0,-5-6-2 15,-5-2-2-15,-6-2-2 0,0-3-4 0,0-4-9 16,-1-3-13-16,5-3-16 16,2-4-10-16,5-3-16 0,8-4-109 0,2-2-124 15,6-1-277-15</inkml:trace>
  <inkml:trace contextRef="#ctx0" brushRef="#br0" timeOffset="249880.7225">4567 8795 501 0,'0'-3'103'0,"-4"2"-21"0,-5 4-153 16,1 0-120-16,0 2-232 0</inkml:trace>
  <inkml:trace contextRef="#ctx0" brushRef="#br0" timeOffset="250825.1855">4653 8770 722 0,'-11'-9'186'16,"-6"1"9"-16,-2 2-105 0,-3 4-16 15,2 3-13-15,2 1-15 0,-2 3-13 16,3 4-12-16,3 3-8 0,5 2-5 0,3-1-5 16,1 3-3-16,2 0-2 0,6 0-7 15,0 0-8-15,3-2-9 0,2-1-11 16,2-5-11-16,-1 0-10 0,2-6-4 16,0-2 1-16,-1-1 8 0,0-3 9 15,0-1 10-15,-4 0 12 0,-2-1 14 16,-4 1 13-16,-4 2 10 0,-3 1 7 15,-3 4 5-15,-1 0 6 0,-1 5 3 16,-1 3 0-16,1 4-3 0,1 2-4 16,4 3-5-16,-1 1-6 0,3 1-4 15,3 1-5-15,2-1-3 0,1-4-3 0,4-1-3 16,2-5-3-16,4-3-3 0,4-4-2 16,5-4-1-16,1-6 0 0,3-2-1 15,3-3 2-15,-1-3 2 0,-2-3 3 16,-3-1 2-16,-5 1 3 0,-1 5 4 15,-7-1 5-15,-3 3 4 0,-2 4 3 16,-3 6 2-16,0 3 2 0,0 5-2 16,-3-1-2-16,3 5-3 0,1 2-3 0,2 0-2 15,3 0 0-15,3-3 0 0,3-1 2 16,5-4-2-16,1-4 0 0,6-3-1 16,-1-5-2-16,1-4-2 0,1-6-2 15,-3-1-4-15,-4-5-6 0,-2-4-10 16,-5 1-13-16,-2-4-14 0,-4-2-15 15,-4 0-13-15,-4-8-8 0,1-3-10 16,-3-3 2-16,-2-8 3 0,-3-4 8 0,-2-5 21 16,-1 2 23-16,1 8 26 15,-2 6 28-15,1 11 20 0,2 14 19 16,1 11 14-16,2 14-1 0,-2 6-9 0,4 8-16 16,2 4-12-16,3 5-12 0,1 4-15 15,5 3-20-15,1 4-20 0,4 2-23 16,0 2-114-16,1 1-130 0,1-3-306 15</inkml:trace>
  <inkml:trace contextRef="#ctx0" brushRef="#br0" timeOffset="251085.4894">5006 8936 726 0,'5'12'176'0,"3"-2"5"0,0-2-112 16,1-3-21-16,2-1-12 0,2-3-11 15,3-4-10-15,1-2-7 0,0-6-4 16,1-4-1-16,0-3-1 0,-2-2 1 15,-3-3-1-15,-3 1 2 0,-3-4 1 0,-4 5 2 16,-4 1 5-16,-8 7 1 16,-2 3 2-16,-2 5 1 0,-5 7-1 0,-1 6 1 15,-2 7-2-15,-1 9-3 0,2 6-2 16,3 4-2-16,0 9-1 0,2 7 0 16,2 3-2-16,4 4-1 0,3 2-3 15,3-1-10-15,4-3-14 0,2-9-23 16,6-6-23-16,4-9-23 0,3-11-117 15,4-10-141-15,5-10-304 0</inkml:trace>
  <inkml:trace contextRef="#ctx0" brushRef="#br0" timeOffset="251239.0841">5371 9030 797 0,'0'-15'219'0,"0"4"10"0,-3 4-89 15,0 1-48-15,2 2-22 0,-2 4-24 16,1 0-28-16,-2 3-32 0,1 2-42 15,-1 2 61-15,-3 3-241 0,-2 4-187 16,-1 0-463-16</inkml:trace>
  <inkml:trace contextRef="#ctx0" brushRef="#br0" timeOffset="252322.0598">6198 9188 669 0,'-5'9'173'0,"0"4"9"0,-3 4-93 0,-1 4-21 15,-1 2-11-15,-4 2-11 0,-1 1-13 16,-3-1-11-16,-1 0-18 0,3-1-21 16,3-3-32-16,3-4-25 0,6-1-120 15,4-8-145-15,4-2-330 0</inkml:trace>
  <inkml:trace contextRef="#ctx0" brushRef="#br0" timeOffset="252732.0549">6949 8868 777 0,'-4'-6'199'15,"-1"4"5"-15,5 3-114 0,5 3-18 0,3 4-16 16,4 3-17-16,1 4-15 0,3 5-5 16,5 2-6-16,1 3-2 0,0 2-4 15,2 3-2-15,-2-1-2 0,1 1-6 16,-1-2-9-16,-4-3-13 0,-2 0-21 15,-1-2-29-15,-5-4-15 0,-2-5-127 16,-2-1-147-16,-1-5-322 0</inkml:trace>
  <inkml:trace contextRef="#ctx0" brushRef="#br0" timeOffset="252890.1998">7269 8870 839 0,'-27'11'208'0,"-6"5"6"0,-3 6-122 15,1 6-29-15,-1 6-16 0,-3 3-15 16,3 1-20-16,3 1-21 0,4 1-25 16,8-2-38-16,6-3-43 0,8-6-104 15,12-6-151-15,0-7-317 0</inkml:trace>
  <inkml:trace contextRef="#ctx0" brushRef="#br0" timeOffset="253511.1419">7397 8920 464 0,'-2'-9'121'0,"1"4"3"15,1 1-28-15,0 0-67 0,1 3-7 0,3-1 0 16,-2 1-1-16,-3 0-1 0,0 1 1 16,2-1 2-16,-2 1 2 0,2 0 1 15,-1-2 1-15,1 1 1 0,0-1 0 16,2-1-2-16,-3 1-2 0,1-1-2 0,-1 1 0 16,1-2-3-16,2 2-2 0,-2-1-1 15,1 1-1-15,1 0-1 0,-1-1-1 16,2-1-1-16,-2 3-1 0,-1-1-1 15,1 1-1-15,-2 1 1 0,2 0-1 16,-2 1 0-16,0 1-1 0,0 2 1 16,0 1-1-16,1 2 0 0,1 0-2 0,-2 3-1 15,0 1-2-15,0 3 0 16,1 0-1-16,1 1-1 0,0-1 0 0,-1-2 0 16,4 0 0-16,0 0-1 15,1-4 0-15,1-1 0 0,2-3 0 0,-2-2-1 16,2-2 1-16,-2-3-1 0,0-1 1 15,-3-2 0-15,1-3 0 0,-3 3 0 16,-1 0 1-16,-1 3-1 0,0 5 1 16,0 1 0-16,0 5 1 0,2 2-1 15,0 1 1-15,1 2 1 0,0 0 0 16,3-3 0-16,2 0 1 0,5-3 1 0,4-2 3 16,4-5 3-16,5-3 1 0,3-6 3 15,1-6 0-15,0-2 0 0,-3-4-2 16,-5-4-2-16,-2 0-3 0,-7-2-3 15,-3 3-4-15,-4 0-5 0,-2 5-8 16,-4 4-9-16,-1 5-14 0,-2 3-21 16,0 7-24-16,-2 2-22 0,-1 6-115 15,1 3-138-15,0 2-311 0</inkml:trace>
  <inkml:trace contextRef="#ctx0" brushRef="#br0" timeOffset="253926.8543">7918 8962 765 0,'-3'8'186'0,"6"2"7"0,-1 0-101 16,3 1-38-16,4-1-10 0,2-3-6 16,4 0-7-16,-1-4-8 0,2-3-4 15,0-5-5-15,1-3-5 0,2-3-4 0,-2-2-1 16,-1-3-2-16,-3-2-1 16,-3-2-2-16,-3 0-2 0,-3 0-1 15,-8 0-2-15,-2 0 0 0,-5 2-1 0,0 5-1 16,-2 3 0-16,-3 7 1 0,-1 3 2 15,-1 6 1-15,1 7 1 0,0 6 1 16,-1 6 1-16,2 7 2 0,1 3 0 16,2 7 0-16,0 4 2 0,5 7 0 15,-1-2 0-15,4 1 1 0,4-2-4 16,5-5-6-16,4-7-14 0,5-8-23 16,0-11-26-16,6-6-81 0,0-8-56 0,3-12-130 15,1-6-264-15</inkml:trace>
  <inkml:trace contextRef="#ctx0" brushRef="#br0" timeOffset="254094.471">8288 8813 925 0,'-5'17'211'0,"-1"3"1"0,2 2-145 0,3 0-37 15,1-3-17-15,2-2-20 0,3-1-29 16,3-7-34-16,0-5-26 0,3-5-116 15,0-4-148-15,-2-7-316 0</inkml:trace>
  <inkml:trace contextRef="#ctx0" brushRef="#br0" timeOffset="254225.1225">8347 8490 667 0,'-10'-50'195'16,"1"7"11"-16,-3 5-55 0,2 8-62 0,2 12-17 15,-1 10-13-15,0 8-19 0,2 7-21 16,2 6-23-16,0 9-30 0,4 9-40 15,1 3-143-15,0 10-167 0,4 3-400 16</inkml:trace>
  <inkml:trace contextRef="#ctx0" brushRef="#br0" timeOffset="256442.7495">8930 8938 683 0,'1'-3'171'0,"-2"-1"4"0,-1 4-101 16,4 1-17-16,-1 3-7 0,4 2-11 16,0 1-10-16,0 1-6 0,3-2-3 15,3-1-2-15,0-4-4 0,3-2-3 0,-1-5-1 16,1-5-1-16,-2-4 0 0,0-2 2 15,-2-4 0-15,-1 1 0 0,-3-2 0 16,-1 3 0-16,-2-1-2 0,-2 8 0 16,1 2-3-16,-1 4-2 0,-1 7 0 15,1 5-2-15,-1 6 0 0,-1 8-2 16,1 2-4-16,0 5-7 0,1 2-8 16,-3 0-12-16,3-4-17 0,-1-3-21 0,1-3-12 15,0-8 94-15,-1-4-214 0,-1-9-139 16,0-7-351-16</inkml:trace>
  <inkml:trace contextRef="#ctx0" brushRef="#br0" timeOffset="256618.3911">8897 8376 630 0,'-11'-11'161'16,"1"15"5"-16,2 13-74 0,5 11-39 15,0 11-12-15,3 10-10 0,3 12-10 0,0 9-6 16,2 7-4-16,3 3-5 15,-5 2-4-15,1-2-7 0,1-2-15 16,-1-8-19-16,-1-8-104 0,2-11-33 0,4-10-122 16,4-11-249-16</inkml:trace>
  <inkml:trace contextRef="#ctx0" brushRef="#br0" timeOffset="256915.0814">9303 8791 757 0,'-18'-7'203'16,"0"3"3"-16,-1 3-38 0,6 1-116 15,4 1-23-15,4 3-9 0,4 2-11 16,2 0-7-16,5 2-5 0,2-1-8 16,3 0-6-16,2 1-7 0,1-2-5 15,-3 0-4-15,0 0 2 0,-3 0 2 16,-2 0 7-16,-4 3 7 0,-4 1 12 0,-4 2 11 15,-1 1 10-15,-2 3 6 0,-2 1 5 16,0 3 4-16,3 0 0 0,0-2-3 16,5-1-6-16,0-1-7 0,4-3-6 15,4 0-11-15,5-6-17 0,5-1-24 16,3-6-29-16,6-1-34 0,0-5-106 16,3-4-144-16,2-2-305 0</inkml:trace>
  <inkml:trace contextRef="#ctx0" brushRef="#br0" timeOffset="257159.4202">9445 8785 891 0,'-11'-5'220'0,"4"2"1"0,3 0-122 16,4 1-43-16,5-1-21 0,4 1-16 16,3-2-13-16,2 0-5 0,3 0-4 15,1-4-1-15,0 1-2 0,1-2-1 0,-2 2-1 16,-1 1 1-16,0 1 1 15,-3 2 2-15,-3 8 1 0,-3 3 2 0,-4 5 1 16,-3 4 0-16,-4 4 0 0,-3 5-1 16,-2 3-6-16,-1 3-8 15,1 2-6-15,1-1-15 0,2-1-27 0,1-1-22 16,3-2-127-16,2-5-147 0,2-2-340 16</inkml:trace>
  <inkml:trace contextRef="#ctx0" brushRef="#br0" timeOffset="257307.5041">9748 8995 902 0,'-7'1'208'0,"-1"-1"1"16,3 1-142-16,3 0-43 0,2 1-46 16,4-1-46-16,0 0-139 0,0 1-161 15,-1 2-376-15</inkml:trace>
  <inkml:trace contextRef="#ctx0" brushRef="#br0" timeOffset="257694.0926">10337 8853 602 0,'-10'-2'163'0,"2"1"6"16,-1 6-27-16,5 4-93 0,2-1-10 15,4 6-7-15,2-2-3 0,1 0-5 16,-1-3-2-16,2-2 0 0,1-3-1 16,1-3-2-16,-2-4-1 0,-1-3-3 15,-3-5-3-15,0 2-3 0,-4-6-2 16,-5-5-1-16,-2 2 0 0,-3-5 2 0,0-4 3 15,-2-3 4-15,2-3 3 0,2-5 1 16,3-1 1 0,3-5-2-16,7-3-1 0,1 4-4 0,6 2-4 0,7 2-4 15,5 6-2-15,4 6-1 0,2 6-2 16,4 7-3-16,2 7-7 0,2 4-14 16,-4 6-15-16,-2 3-23 0,4 4-22 15,-3 3-22-15,-1 3-114 0,-3 1-139 16,-5 1-297-16</inkml:trace>
  <inkml:trace contextRef="#ctx0" brushRef="#br0" timeOffset="257860.6397">10435 8708 866 0,'-26'12'224'0,"6"-2"2"16,4-3-114-16,7-1-43 0,8-1-23 15,8-1-18-15,7-3-20 0,4 1-20 16,4-2-15-16,6-4-18 0,3-4-22 15,-2 0-20-15,4-2-9 0,4 2-13 0,1-2-85 16,1 0-5-16,-3 1-89 0,-2 3-166 16</inkml:trace>
  <inkml:trace contextRef="#ctx0" brushRef="#br0" timeOffset="258059.6748">10776 8695 631 0,'-20'14'197'0,"-4"0"9"0,-2 0-18 15,1 5-92-15,2-1-19 0,7 2-20 0,5-3-19 16,6 1-15-16,8 2-10 15,8-2-7-15,7-1-9 0,7-1-5 0,0-3-2 16,3-4-5-16,2-6-3 0,0-3-2 16,-1-5 1-16,-4-5 3 0,-4-5-2 15,-4-1-2-15,-4-3-2 0,-7-1-3 16,-6-2-9-16,-9-4-9 0,-3 1-12 16,-4-1-4-16,-1 0-9 0,2 4 20 15,2 1-127-15,2 6-115 0,4 7-275 0</inkml:trace>
  <inkml:trace contextRef="#ctx0" brushRef="#br0" timeOffset="258305.2747">11028 8731 687 0,'13'11'173'16,"0"0"7"-16,-2 3-97 0,0 2-23 15,0 0-9-15,-3 0-9 0,2 1-10 16,-1 1-9-16,1-1-4 0,-2-1-3 0,2-2-2 15,-3-5 0-15,2-2 0 0,-3-6 2 16,-1-6 0-16,-1-7 1 0,-1-2-1 16,-2-7-2-16,-1-2-2 0,-1-5-3 15,-1 0-3-15,-2-2-9 0,3 2-10 16,-2 1-11-16,5 4-15 0,0 2-18 16,9 9-22-16,-1 4 115 0,1 6-247 15,0 7-152-15,0 5-397 0</inkml:trace>
  <inkml:trace contextRef="#ctx0" brushRef="#br0" timeOffset="258703.5358">11425 8783 671 0,'2'-4'177'16,"-2"3"8"-16,2 2-85 0,-1 3-29 15,0 4-8-15,3 2-11 0,3 2-15 16,-2 4-8-16,3 0-6 0,2 1-6 0,1 3-2 16,-1-4-2-16,0-1-1 15,-3-2 2-15,-1-2 1 0,-2-4 5 0,-4-2 2 16,0-3 3-16,-4-6 0 0,-1-2-1 16,1-5-2-16,-1-5-4 0,1-1-6 15,2-5-3-15,-1-3-7 0,3 2-6 16,3 1-7-16,1 0-7 0,4 0-6 15,0 2-8-15,2 7-5 0,2 3-3 16,2 2 1-16,-1 5 3 0,1 6 2 16,1 5 6-16,0 2 7 0,3 2 5 15,-2 4 7-15,1 2 7 0,1 2 6 0,0-1 6 16,2 2 3-16,-2 1 2 0,1-1-1 16,-2-1-1-16,-2-2-7 0,-2-6-14 15,-2-2-21-15,-2-4-29 0,-2-6-24 16,-3-6-120-16,-2-6-144 0,-3-4-325 15</inkml:trace>
  <inkml:trace contextRef="#ctx0" brushRef="#br0" timeOffset="258842.1876">11760 8450 822 0,'-7'-14'194'16,"-3"9"1"-16,4 8-129 0,3 6-25 15,1 7-16-15,4 5-24 0,-1 4-25 16,2 4-28-16,5 4-19 0,-1 0-124 15,2 1-143-15,1 1-325 0</inkml:trace>
  <inkml:trace contextRef="#ctx0" brushRef="#br0" timeOffset="258977.3366">12023 8840 603 0,'1'-2'135'15,"-2"-1"0"-15,-1 2-84 0,2 0-43 16,-1 1-9-16,-1 0-6 0,0 2-11 15,0 2-13-15,1 0-45 0,-2-2-58 16,2 2-93-16,1-2-210 0</inkml:trace>
  <inkml:trace contextRef="#ctx0" brushRef="#br0" timeOffset="259454.0614">12037 8857 569 0,'3'2'167'16,"-1"0"10"-16,-1-1-40 0,3 1-56 15,0 0-10-15,2-1-6 0,1 2-14 16,2-2-12-16,-1-2-9 0,3-3-8 0,7 0-6 15,-1-2-5-15,1-2-5 16,0-5-2-16,1 0-3 0,3-3 0 0,-1-2-1 16,-8-3 0-16,-3 0 0 0,-5 0 0 15,-4 2 0-15,-2 0 0 16,-8 3-1-16,-2 6-1 0,-2 3-1 0,-6 3-1 16,1 6 1-16,1 3-1 0,0 4-1 15,1 7 1-15,2 4-1 0,2 4 0 16,7 3-3-16,3 1-6 0,1 3-3 15,1-2-3-15,1-3-3 0,1-1-3 16,6-6 0-16,4-3 3 0,3-2 6 0,2-8 3 16,0-4 4-16,6-4 3 0,4-6 5 15,-2-3 2-15,-5-4 2 0,2-4 2 16,-2 3 1-16,-2 0 2 0,-5 2 3 16,-6 3 1-16,-2 2 2 0,-4 5 0 15,-2 4-2-15,-3 4-1 0,1 2-3 16,-1 4-3-16,1 3-4 0,3 3-4 15,4 0-1-15,1 0 1 0,4-2-1 0,0-1 3 16,2-4 4-16,-1-4 7 0,1-7 3 16,-1-4 4-16,-1-7 3 15,-2-2 2-15,-1-6 1 0,-1-3-2 0,1-1-4 16,-2-2-4-16,3-3-2 0,-3 2-6 16,2-2-6-16,1 3-5 0,4 1-8 15,2 3-13-15,2 7-15 0,1 8-22 16,3 2-20-16,0 4-117 0,-1 8-140 15,4 5-313-15</inkml:trace>
  <inkml:trace contextRef="#ctx0" brushRef="#br0" timeOffset="261521.8078">797 10385 626 0,'-15'4'179'0,"-4"3"9"0,-2 8-34 16,4 7-79-16,0 5-14 0,1 3-12 15,4 3-12-15,3 3-11 0,4-2-10 16,7-2-5-16,4-1-4 0,5-3-3 15,6-6-1-15,2-4-3 0,5-4 1 16,1-9-1-16,4-9 0 0,-1-7 0 0,-2-7-1 16,-3-5 1-16,-2-3-1 0,-8-4 1 15,-4 2-1-15,-7 1 1 16,-8-1 0-16,-5 0 0 0,-4 1 0 0,-4 2 0 16,-2 1 0-16,0 2-1 0,0 3 0 15,5 3-1-15,3 8-3 0,3 3-3 16,5 2-8-16,4 6-7 0,5 2-8 15,3 2-12-15,3 2-7 0,2-1-6 16,3 1-1-16,1-3 7 0,0-1 8 16,1-1 8-16,-1-2 12 0,-3-2 10 15,-1 0 15-15,-2-1 13 0,-3 0 11 0,0-1 10 16,-4 0 10-16,-2 1 8 0,1-1 3 16,-1 1-4-16,0 0-6 0,2 0-9 15,0 0-9-15,2 1-9 0,3-2-7 16,0 0-6-16,6-1-2 0,4 1-3 15,6-1-1-15,3 0-1 0,5-2-2 16,5 0-4-16,2 1-5 0,2-2-6 16,-3-1-5-16,-4-2-5 0,-5 1-5 0,-4-1-4 15,-4 1-1-15,-8-1 3 16,-6 3 4-16,-5 1 5 0,-7 4 5 16,-3 3 6-16,-5 3 8 0,-5 4 9 0,-3 3 9 15,-1 1 6-15,1 3 4 0,1 5 2 16,2 2 2-16,4 3-2 0,5 0-5 15,3 3-4-15,3 1-6 0,3-1-3 16,4-1-3-16,1-1-5 0,1-5-9 16,4-2-14-16,2-4-15 0,2-3-17 15,4-4-20-15,-1-4-116 0,0-7-131 0,1 0-294 16</inkml:trace>
  <inkml:trace contextRef="#ctx0" brushRef="#br0" timeOffset="261750.9407">1377 10044 785 0,'6'-3'175'16,"4"6"2"-16,1 7-126 0,2 5-25 16,3 7-10-16,4 2 0 0,1 8 0 15,3 7-3-15,3 7 2 0,0 2 3 16,2 3 2-16,0 3 0 0,-6 1 0 15,-5 0-3-15,-7 0 0 0,-8 0-6 16,-6 1-11-16,-5-3-18 0,-6-2-37 16,-3-2-21-16,-4-4-128 0,3-6-151 15,-3 0-349-15</inkml:trace>
  <inkml:trace contextRef="#ctx0" brushRef="#br0" timeOffset="269507.8366">2269 10082 627 0,'4'-16'161'0,"1"3"6"0,-3 8-92 16,1 9-13-16,0 4-7 15,-3 9-5-15,0 7-11 0,0 10-8 0,-4 8-4 16,-3 7-4-16,-6 5-6 0,-1 3-6 16,0 2-2-16,0-3-4 0,-1-6 0 15,1-4-3-15,3-9 0 0,3-9-2 16,2-10 0-16,3-7-2 0,2-12-1 15,6-9-2-15,3-9 0 0,7-8-1 16,-1-14-1-16,2-5 3 0,-2-8-1 0,1-5 2 16,0-5 1-16,-2 1 2 0,-2-1-1 15,3 7 1-15,0 7 0 16,2 12 0-16,-2 9 1 0,-1 15 0 0,-1 13 1 16,-1 11 1-16,-1 11 0 0,0 9 0 15,-1 5 0-15,3 8 1 0,1 2-2 16,-2 3-1-16,3 3 0 0,1 1 0 15,2-2 0-15,1-1-2 0,2-4-4 16,-1-4-13-16,5-6-16 0,-4-8-19 16,0-5-14-16,-3-6-18 0,-5-7-108 0,-3-6-122 15,-8-4-264-15</inkml:trace>
  <inkml:trace contextRef="#ctx0" brushRef="#br0" timeOffset="269689.3553">2271 10358 686 0,'-27'-17'176'15,"6"3"5"-15,5 6-107 0,10 4-16 16,7 7-13-16,8 0-14 0,7 5-16 16,6 1-9-16,6 2-4 0,5 0-5 0,3 2-5 15,0-2-12-15,4 0-12 0,-2-2-13 16,3 1-8-16,2 0-16 0,-1 0-7 16,1-2-40-16,0-1-46 0,-3-3-86 15,-2 0-193-15</inkml:trace>
  <inkml:trace contextRef="#ctx0" brushRef="#br0" timeOffset="269931.139">2864 10457 532 0,'6'8'226'0,"-4"3"-54"16,1 4-75-16,2 5-14 0,-5 0-11 0,2-1-10 16,2 1-11-16,1-2-13 0,1-3-8 15,1-3-10-15,6-4-6 0,0-4-4 16,3-4-3-16,2-7-2 0,4-4-2 16,3-5 0-16,2-7-1 0,0-5 0 15,0-5 1-15,-2 0-1 0,-3-2 0 16,-3 2 0-16,-7 1 1 0,-3 8-1 15,-4 5 1-15,-3 7 0 0,-2 2-1 16,-1 9 0-16,0 9 0 0,-2 4 0 16,1 6 0-16,-1 5-1 0,2 6-1 15,0 4 1-15,0 0-2 0,1-1-3 0,-2-2-8 16,4-3-13-16,-1-2-17 0,0-7-21 16,-1-4-14-16,0-7-20 0,-1-5-107 15,-3-3-127-15,-3-5-273 0</inkml:trace>
  <inkml:trace contextRef="#ctx0" brushRef="#br0" timeOffset="270109.1474">2913 10113 628 0,'-7'-29'167'0,"2"10"6"0,2 14-87 16,3 15-15-16,1 10-12 0,2 8-9 16,3 11-12-16,0 10-10 0,4 11-4 15,0 10-7-15,-3 5-4 0,-1 5-3 16,-1 9-4-16,0-2-5 0,0 0-13 15,-4-8-15-15,0-7-25 0,5-9-21 16,2-13-123-16,3-13-145 0,5-8-328 16</inkml:trace>
  <inkml:trace contextRef="#ctx0" brushRef="#br0" timeOffset="270496.5544">3664 10169 648 0,'-10'-11'174'0,"-2"1"8"15,-8 3-71-15,-3 3-39 0,-3 7-7 16,-2 5-10-16,-3 10-10 0,-1 6-10 16,-1 6-5-16,5 8-7 0,2 4-5 15,6 4-3-15,3 1-5 0,5-1-3 16,9-1-2-16,6-2-2 0,4-6-3 15,5-5-3-15,3-7-4 0,3-4-4 16,3-9-5-16,0-5-6 0,-1-7-3 16,2-8-2-16,3-4 3 0,-2-4 3 15,-2-5 4-15,-1-2 6 0,-1-3 8 16,0-1 7-16,-6 3 6 0,-3 2 5 0,-3 3 2 16,-2 6 3-16,-2 7 0 0,-2 8-2 15,-5 9-2-15,0 8-4 0,0 6-3 16,-3 6-3-16,0 7-2 0,1 4-2 15,0 2-1-15,2 0-5 0,2-1-11 16,3-3-25-16,4-2-29 0,5-7 38 16,2-7-179-16,4-9-156 0,3-3-363 0</inkml:trace>
  <inkml:trace contextRef="#ctx0" brushRef="#br0" timeOffset="270678.3387">3977 10607 808 0,'-1'-4'207'16,"0"3"2"-16,0 1-73 0,-1-2-87 15,2 1-30-15,2 1-31 0,-1-1-47 0,1 1-58 16,2 1-91-16,-2 4-148 0,3 0-319 16</inkml:trace>
  <inkml:trace contextRef="#ctx0" brushRef="#br0" timeOffset="271577.7317">5880 10462 730 0,'0'10'177'15,"-3"3"4"-15,3-2-102 0,-2 3-29 0,2 1-11 16,-1 2-10-16,-4-1-8 0,-3 2-5 16,-3 2-5-16,-3 0-3 0,-2 1-11 15,-2-1-22-15,3-1-28 0,4 1-96 16,2-2-44-16,10 1-131 0,8-5-269 15</inkml:trace>
  <inkml:trace contextRef="#ctx0" brushRef="#br0" timeOffset="271963.0026">7019 10137 672 0,'-1'-17'164'0,"-1"5"4"0,5 7-102 15,3 11-14-15,4 8-7 0,3 8-8 16,6 7-10-16,1 10-4 0,6 6-5 0,0 5-4 16,2 1-4-16,-1 3-3 0,1-1-4 15,-3-2-6-15,0-4-11 0,-3-4-21 16,0-3-19-16,1-6-9 0,-6-8-125 15,2-8-134-15,3-8-304 0</inkml:trace>
  <inkml:trace contextRef="#ctx0" brushRef="#br0" timeOffset="272111.5922">7429 10280 658 0,'-32'14'174'15,"-2"11"6"-15,-2 10-70 16,-6 8-49-16,-6 6-14 0,-2 5-12 0,6 6-12 15,4 0-19-15,6-1-32 0,8-4-35 16,5-8-124-16,14-9-145 0,14-7-349 16</inkml:trace>
  <inkml:trace contextRef="#ctx0" brushRef="#br0" timeOffset="272646.5993">8495 8801 644 0,'-6'1'170'15,"-4"3"6"-15,0 1-80 0,0 1-33 16,2 3-12-16,-1 0-11 0,3 2-13 16,0 3-8-16,2 1-6 0,2 2-4 0,3-1-3 15,4 1-2-15,2-1-2 16,4 0 0-16,3-3-1 0,3-1-1 0,-1-3 0 15,0 0-1-15,-3-2 0 0,1-1-2 16,-4-1-1-16,-3-1-2 0,-3-1-2 16,-4 5-5-16,-3-1-9 0,-3 0-17 15,-4 4-16-15,-1 4 73 0,-2 0-201 16,-1 3-141-16,2 0-357 0</inkml:trace>
  <inkml:trace contextRef="#ctx0" brushRef="#br0" timeOffset="273947.6412">7532 10287 673 0,'0'-10'159'0,"-1"2"6"0,1-1-108 0,1 0-13 15,0 2-6-15,0 1-5 0,1 1-8 16,-1 1-4-16,0 2-4 15,0 2-2-15,1 1-2 0,-1 0 0 0,0 4-2 16,0 0 1-16,1 1-2 0,-1 0 0 16,-1 1-2-16,0-1-2 0,0-1-2 15,0-2-1-15,0 0-1 0,0-3 0 16,0 1-1-16,0-1 0 0,1-1 1 16,-1-2 0-16,0 1 1 0,1-4 0 15,-1 0 1-15,1-2 1 0,-1 0 1 0,2 3 1 16,-2-1 2-16,0 2 1 0,0 5-1 15,-2 5 0-15,1 5-1 0,-1 5-1 16,-1 6-2-16,0 6-2 0,1 5-1 16,2 4-1-16,0 0 0 0,3-2-1 15,1-1 1-15,2-5-1 0,2-5 0 16,3-4 0-16,4-5 0 0,1-5 0 0,1-4 0 16,3-6 0-16,0-5 0 15,0-4 0-15,-2-4 0 0,-3-7 1 0,-3-1 0 16,-1-2 0-16,-6 0 0 0,-2 2 0 15,-3 3 1-15,-3 2-1 0,1 5 1 16,-3 4-2-16,1 6 1 0,1 4-1 16,-1 4 0-16,1 4 0 0,3 3 0 15,2 0 0-15,0 3 0 0,4-1-1 16,2 0 1-16,1-3-1 0,2-2 0 16,3-3 0-16,2-4 0 0,1-5 1 15,1-4-1-15,1-5 1 0,-2-5 0 0,1-3 0 16,-2-3 0-16,-2 1-1 0,-2 2-2 15,-2 2-2-15,-2 5-1 0,1 5-3 16,-2 6 0-16,-1 5-1 0,3 5 0 16,1 3 2-16,1 3 3 0,1 4 1 15,3-2 2-15,2-1 0 0,2-3 2 16,2-3 0-16,0-3 1 0,1-4 2 16,3-5 1-16,-3-4 1 0,0-3 1 15,-5-3 1-15,-1-1 0 0,-6-7-1 16,-4-1 0-16,-8-2-1 0,-2 0 0 0,-6-1-2 15,-6 1 0-15,-4-1 0 0,1 9 0 16,-3 2 1-16,-2 5 0 0,6 7-1 16,0 8 1-16,3 6-1 0,1 10-1 15,5 6 0-15,1 7-1 0,2 6 0 16,0 6-1-16,0 6-1 0,1 0-2 16,4-2-6-16,1-3-8 0,5-6-17 15,3-7-24-15,7-8-16 0,5-7-29 0,3-7-102 16,4-9-133-16,1-7-281 0</inkml:trace>
  <inkml:trace contextRef="#ctx0" brushRef="#br0" timeOffset="274267.3272">8329 10049 742 0,'-11'-36'196'15,"2"4"10"-15,0 5-101 0,3 10-27 0,1 8-15 16,0 10-15-16,1 10-17 0,2 3-13 15,1 3-9-15,1 4-5 0,1 1-5 16,3 0-7-16,2-3-10 0,2 0-17 16,1-2-29-16,2-2-23 0,0-3-128 15,-2-5-150-15,0 4-341 0</inkml:trace>
  <inkml:trace contextRef="#ctx0" brushRef="#br0" timeOffset="274640.3902">8462 10436 705 0,'-9'-8'206'16,"3"0"6"-16,-1 2-28 0,2 4-105 0,1 3-28 15,0 5-17-15,1 4-16 0,0 3-9 16,2 3-6-16,1 3-7 0,0 0-10 16,3 1-16-16,1 0-26 0,3-3-33 15,1-4-126-15,7-3-155 0,2 0-352 16</inkml:trace>
  <inkml:trace contextRef="#ctx0" brushRef="#br0" timeOffset="274891.7155">8766 10343 817 0,'-10'-5'193'0,"4"4"0"0,1 4-118 16,1 3-41-16,2 3-11 0,2 3-9 16,2 1-10-16,3 5-4 0,1 0 1 15,4 1-1-15,3 1 1 0,3-1-1 16,1 1 0-16,4-2 0 0,-2-2 0 0,-1-1 0 15,-3-4 0-15,-4 0 0 0,-5-4 0 16,-6 1 0-16,-8-3-2 0,-4-2-4 16,-5 2-5-16,-3 1-13 0,0 0-24 15,-2 2-20-15,1-2-125 16,4 1-142-16,3 4-332 0</inkml:trace>
  <inkml:trace contextRef="#ctx0" brushRef="#br0" timeOffset="275195.6185">9504 10612 755 0,'-8'-5'196'0,"4"6"3"0,1-1-63 0,6 2-81 16,4 3-23-16,3 1-12 0,2 2-9 15,4-1-4-15,0-1-2 0,4-1-2 16,-1 0-3-16,2-3-6 0,0 0-13 16,-1-6-17-16,-1-2-24 0,-2-4-15 15,-3-2 35-15,-3-3-161 0,-7-7-136 16,-4-6-307-16</inkml:trace>
  <inkml:trace contextRef="#ctx0" brushRef="#br0" timeOffset="275370.0396">9347 9862 785 0,'-8'15'191'16,"4"12"6"-16,4 10-115 0,6 14-25 15,4 10-15-15,4 12-9 0,4 7-11 16,2 7-6-16,-6-1-7 0,2 6-6 15,0-5-12-15,0-5-15 0,4-10-20 0,-2-10-23 16,2-10-26-16,6-8-113 0,4-15-139 16,3-10-303-16</inkml:trace>
  <inkml:trace contextRef="#ctx0" brushRef="#br0" timeOffset="275637.2533">9989 10363 832 0,'-16'-9'200'0,"2"3"0"16,-1 4-120-16,0 4-39 0,3 4-14 16,2 2-14-16,4 3-12 0,4 1-7 15,2 3-5-15,5-1-4 0,2 1-4 16,3 0-3-16,1 1-1 0,-2 0 1 16,1-1 3-16,-1 1 5 0,-2-1 4 15,-4 1 6-15,-2 1 7 0,-5-1 8 0,-1 1 7 16,-2 2 5-16,0-1 1 15,-2 2 1-15,4-3-3 0,3 0-3 16,3-4-9-16,4 0-14 0,5-4-17 0,2-4-20 16,4-5-22-16,3-2-24 0,1-4-112 15,0-4-137-15,2-2-296 0</inkml:trace>
  <inkml:trace contextRef="#ctx0" brushRef="#br0" timeOffset="275835.7231">10137 10362 815 0,'-6'-19'209'15,"0"6"5"-15,3 2-119 0,1 2-21 16,4 3-22-16,2 2-20 0,5 4-16 16,3 4-7-16,2 1-6 0,2 5-1 15,2 0-1-15,-1 3-1 0,0 4 0 16,0 3-1-16,-3 3-1 0,-3 0-2 16,-1 5-4-16,-5 2-4 0,-2 2-7 15,-1-2-9-15,-2 2-16 0,-2-2-19 16,0-1-14-16,1-1-15 0,-2-2-113 15,3-3-132-15,0-2-292 0</inkml:trace>
  <inkml:trace contextRef="#ctx0" brushRef="#br0" timeOffset="275990.3095">10440 10681 856 0,'0'-2'201'16,"-1"-2"1"-16,1 2-133 0,1-1-35 15,0 2-32-15,-1 0-50 0,1 1-73 0,2 0-80 16,2 1-143-16,-2 4-305 0</inkml:trace>
  <inkml:trace contextRef="#ctx0" brushRef="#br0" timeOffset="276438.6316">11055 10452 820 0,'-10'1'187'0,"3"7"2"16,3 7-130-16,3 5-29 16,3 5-11-16,3 3-7 0,1 1-6 0,0 0-4 15,1-5 0-15,-1-1 0 0,0-5 1 16,-1-5 0-16,-2-3 2 0,1-5 3 16,-3-8-1-16,-1-2 1 0,-2-6-1 15,-3-2 0-15,-4-7 0 0,-4-3-3 16,-3-4-2-16,-4-2-1 0,-3-4 3 15,-1-5 1-15,-2-5 3 0,3-1 2 0,5-7 3 16,5-1 1-16,7-1 1 0,8 3 0 16,9 2-3-16,9 4-1 0,7 4-2 15,6 9-2-15,9 6-3 0,5 8-1 16,5 5-1-16,1 7-6 0,2 6-10 16,1 5-14-16,-2 4-24 0,-4 7-27 15,-6 2-24-15,-7 3-114 0,-8 0-143 16,-2 2-304-16</inkml:trace>
  <inkml:trace contextRef="#ctx0" brushRef="#br0" timeOffset="276621.2783">11000 10495 873 0,'-20'10'210'0,"8"-4"0"15,8-5-96-15,9-3-79 0,10-3-20 16,4-4-10-16,11 0-12 0,5-1-12 15,8 0-11-15,4 0-21 0,-2 4-20 0,2 1-18 16,0 3-117-16,-4-2-135 0,1 2-306 16</inkml:trace>
  <inkml:trace contextRef="#ctx0" brushRef="#br0" timeOffset="276819.7475">11438 10477 808 0,'-23'16'204'0,"2"1"3"0,3 1-119 0,4 1-25 15,6-2-16-15,7 1-18 16,7-1-14-16,4-1-7 0,7-1-5 16,3-2-2-16,5-3-1 0,2-2-2 0,1-5-1 15,-1-3-1-15,-2-5-4 0,-6-2-5 16,-3-4-7-16,-4-3-9 0,-4-1-14 16,-7 0-15-16,-4-5-15 0,-4-1-18 15,-1-3-106-15,-4-3-126 0,5 0-285 16</inkml:trace>
  <inkml:trace contextRef="#ctx0" brushRef="#br0" timeOffset="277042.4859">11698 10560 539 0,'15'23'142'0,"1"-1"8"15,-2 0-55-15,2 0-30 0,0-2-6 16,3-3-5-16,-1 0-4 0,3-3-5 15,-2-3-5-15,1-6-6 0,-3-4-5 16,-1-7-5-16,-5-4-3 0,-4-6-3 16,-3-5-4-16,-9-1-1 0,-1-3-4 0,-4-2-5 15,0-2-8-15,2 0-13 0,-1-4-15 16,3 1-26-16,4 1-15 0,4 6 79 16,4 5-206-16,3 7-142 0,-1 4-342 15</inkml:trace>
  <inkml:trace contextRef="#ctx0" brushRef="#br0" timeOffset="277335.3459">12021 10669 654 0,'7'5'177'0,"1"-4"10"0,-1-1-65 16,2-1-48-16,-3-1-4 0,0-3-4 16,-2-1-11-16,-2-3-12 0,0 0-10 15,-2 0-7-15,0-2-8 0,0-2-9 16,1 1-11-16,1 2-10 0,1 0-12 15,0-1-9-15,4 3-14 0,2 3-9 16,6 2-5-16,0 5-3 0,2 5 5 0,1 2 9 16,1 5 10-16,-1 2 13 0,-1 1 10 15,-3 1 9-15,-2-1 11 0,0-4 9 16,0-1 6-16,-2-3 5 0,0-3 1 16,-5-3 1-16,-1-5-2 0,-4-4-9 15,-3-4-14-15,-4-4-19 0,-3-5-13 16,0-1-16-16,-2-3-17 0,-2-1-107 15,2-3-116-15,0-4-263 0</inkml:trace>
  <inkml:trace contextRef="#ctx0" brushRef="#br0" timeOffset="277418.125">12206 10282 348 0,'5'-24'101'15,"1"4"2"-15,-1 9-7 0,3 10-65 16,0 8-13-16,3 8-12 0,-1 4-102 16,1 6-92-16,1 2-230 0</inkml:trace>
  <inkml:trace contextRef="#ctx0" brushRef="#br0" timeOffset="277574.0579">12489 10621 638 0,'8'4'153'16,"0"-4"4"-16,0-1-101 0,0-2-16 15,2 1-7-15,-1-2-8 0,2 1-10 16,0-1-5-16,-3 0-4 0,2-1-2 16,-3 2-2-16,-1-2-3 0,-2-1-3 15,-5-4-8-15,3 4-11 0,-2-3-13 16,-2 2-127-16,-3 1-128 0,-1-1-317 0</inkml:trace>
  <inkml:trace contextRef="#ctx0" brushRef="#br0" timeOffset="278237.2943">12596 10600 577 0,'2'3'151'0,"1"-2"5"0,-1 0-60 0,2 2-46 16,1-3-8-16,3 1-5 16,3-2-6-16,2-2-9 0,1 0-3 0,2-2-4 15,-1-1-3-15,0-3-2 0,-6-1-3 16,-4-1-2-16,-6-2-1 0,-5 2-2 16,-9 0 0-16,-2 1-2 0,-2 5-2 15,-2 4-1-15,0 7-2 0,0 5 1 16,0 5-1-16,4 4 0 0,0 5 1 15,1 2 2-15,1 5-3 0,4 0-4 16,4-1-5-16,6-2-4 0,4-2-3 16,8-3-4-16,5-3-3 0,6-7 3 0,0-5 3 15,7-4 5-15,3-3 5 0,1-7 3 16,-4-5 5-16,-2-5 7 0,-4-4 6 16,-2-5 6-16,-3 0 4 0,-5-2 2 15,-5 0 2-15,1 4 1 0,-1 1-3 16,0 8-4-16,-2 1-5 0,-1 6-3 15,-3 4-2-15,2 6-2 0,-2 2-2 16,3 5-1-16,1 4-1 0,3 5 0 16,1 2 0-16,3 0-1 0,2-3 1 0,1-2 0 15,-1-1 0-15,-1-3 3 16,-2-9 4-16,-1 0 2 0,-2-5 4 0,-3-3 6 16,-1-7 4-16,0-6 1 0,-1-3-1 15,-1-2-2-15,1-6-3 0,2-2-3 16,0-1-7-16,2 2-5 0,-1 0-5 15,3 5-12-15,1 3-23 0,3 6-27 16,2 4-111-16,6 3-27 0,3 8-127 16,3 8-249-16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21:02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24716 7160 365 0,'-7'-4'97'0,"-1"0"5"0,-1 1-48 16,-3-2-3-16,2 2-6 0,3 2-5 0,-4 1-4 15,0 1-4-15,0 3-6 0,2 2-3 16,0 1-6-16,3 2-3 0,0 0-3 16,4 3-1-16,2-1-2 0,0-1-1 15,2-2-2-15,2 0 0 0,-1-2-1 16,1-1-1-16,0-3-1 0,1-1 1 16,0 1-1-16,-2-4 0 0,0-1 0 15,-2-2 0-15,1 0-1 0,-2 1-4 0,0-2-7 16,-2 2-20-16,-2 6-109 15,-3 1-112-15,-5 7-284 0</inkml:trace>
  <inkml:trace contextRef="#ctx0" brushRef="#br0" timeOffset="2147.233">24660 7935 319 0,'0'-4'88'0,"1"2"2"16,-2-3-14-16,1 1-45 0,0 1-10 15,0 0-4-15,0 1-1 0,0 1 1 16,-2-3 1-16,0 4 1 0,1 0 0 15,-2 0 0-15,0 2 0 0,1 4-2 16,-2 1-3-16,0 1-2 0,1 3-2 0,-1 1-1 16,4 3-1-16,-4-1-1 0,1-1-1 15,-4-4-1-15,6 3 0 0,0-4-1 16,0 0 0-16,1-3-1 0,-1-2 0 16,1-1 0-16,4 3 1 0,-4-5 0 15,-1-2 1-15,1 0-1 0,-1 1 0 16,1-2 0-16,0-1-1 0,0 1 0 15,0-1-3-15,0 0-7 0,2 3-16 16,1-1-107-16,1-1-107 0,-3-2-275 16</inkml:trace>
  <inkml:trace contextRef="#ctx0" brushRef="#br0" timeOffset="8790.443">24551 9214 415 0,'-4'0'113'0,"2"-1"4"15,-2-2-10-15,2 3-71 0,-1 0-9 16,1 0-3-16,0 0-1 0,0 0-1 16,1 0-2-16,0 0-2 0,0 0-1 15,-1 0-1-15,2 0-2 0,0 0-2 16,0 1-2-16,0-1-2 0,0 0-3 15,0 2 0-15,2-2-2 0,-2 0-1 0,0 0-3 16,0 0-4-16,1 1-8 0,1 3-16 16,2 0-116-16,-2 1-118 0,-4 1-294 15</inkml:trace>
  <inkml:trace contextRef="#ctx0" brushRef="#br0" timeOffset="12892.7102">24440 10670 365 0,'0'-1'89'0,"0"-1"4"0,-2-2-51 0,2 0-7 15,0 1-4-15,-1-4 1 0,2 3-1 16,-1-3-1-16,2 3-3 0,0-3-2 15,1 3-3-15,-1-1-2 0,3 1-2 16,-1 2-1-16,2 2-1 0,0 2-3 16,1 3-1-16,1 2-1 0,-1 4-1 15,0 1-1-15,1 3-1 0,-1 0-2 16,-1 0-1-16,0-1 0 0,0-1-1 0,-1-4 0 16,1-1 0-16,0-6 1 0,3-6 0 15,2-5-1-15,5-8 1 0,5-7-1 16,2-8 0-16,3-8-3 0,3-5-4 15,2-3-8-15,2 0-14 0,-1 0-120 16,-3 2-118-16,1 3-301 0</inkml:trace>
  <inkml:trace contextRef="#ctx0" brushRef="#br0" timeOffset="21066.2554">24612 12348 624 0,'5'-9'142'0,"1"-1"6"15,-1 0-100-15,-1 1-16 0,1 7-10 16,1 0-3-16,1 0-5 0,-1 1-3 16,2 1-6-16,-5 0-4 0,0-1-9 15,-2 1-10-15,-1 2-23 0,-5 1-112 16,0-2-120-16,-4-2-299 0</inkml:trace>
  <inkml:trace contextRef="#ctx0" brushRef="#br0" timeOffset="28499.1621">24579 13462 506 0,'-16'-1'107'16,"-1"-3"1"-16,7 3-89 0,2-3-9 16,2 3-6-16,1-3-1 0,0 1-1 0,1-1 0 15,2-1-2-15,-3 0-5 0,2 1-7 16,2-1-84-16,-1-1-13 0,-1 1-77 15,0 1-166-15</inkml:trace>
  <inkml:trace contextRef="#ctx0" brushRef="#br0" timeOffset="35949.1925">24467 14746 275 0,'-4'-3'63'0,"1"1"1"0,1-2-41 15,0-1-5-15,0 0-3 0,1 2 1 16,-1-2 2-16,0-1 1 0,2-1 1 16,-1 1-2-16,0 0-1 0,1-1-4 15,0-2-3-15,0-1-3 0,1-1-2 16,0 0-2-16,2-1 0 0,1 0-2 15,-3-2 1-15,2 5-1 0,0 1-1 16,-1 2 3-16,0 2 3 0,-1 2 4 16,-1 2 1-16,0 5 2 0,0 1 3 0,-1 3 1 15,1 5 0-15,-3 5-2 16,2 5 0-16,-2 6 0 0,0 3 3 16,0 2-1-16,1 4 1 0,-2 1 0 0,3 0 0 15,0 2-3-15,3-4-3 0,-2 2-2 16,1-2-2-16,-1-1-2 0,0-3-1 15,0-2-1-15,-2-5-1 0,-2-1-1 16,2-6 0-16,-1-1-1 0,3-6 1 16,-2-2-2-16,1-1 1 0,1-3-2 15,0-2-4-15,-1-1-8 0,2-3-9 0,-1-1-44 16,0-6-64-16,0-1-96 0,-3-4-219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2:28:10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 3791 560 0,'-5'-7'137'0,"-1"-1"6"0,-2 0-81 16,2 2-10-16,1 1-9 0,4 1-4 15,0 2-4-15,0-1-5 0,2 3-5 16,0 0-4-16,0 1-4 0,3 1-2 16,1 3-4-16,1 3 0 0,3 2 0 0,-2 1-1 15,4 2-1-15,1 2-2 0,0 2-1 16,2-1-2-16,-1 0 0 0,1 1-2 15,2 0 0-15,-2 1-1 0,1-2 0 16,1-2-1-16,-1 0 0 0,-1-2 0 16,1-2 0-16,0 0 0 0,0-3-2 0,-4-2-4 15,0 0-7-15,-3-2-10 16,-3 1-12-16,0 0-8 0,-3-3-7 0,-2 0-13 16,0-1-7-16,-3-1-96 0,-2-1-104 15,1-3-246-15</inkml:trace>
  <inkml:trace contextRef="#ctx0" brushRef="#br0" timeOffset="239.4377">1792 3721 600 0,'-7'0'140'0,"-3"4"3"16,-2 1-92-16,-3 3-15 0,-1 6-6 15,-1 2-4-15,-1 5-4 0,-1 1-3 16,-2 2-3-16,0 4-3 0,2 2-3 16,-1-4-3-16,1-1-2 0,2 0-2 0,-1-1-3 15,6-3-6-15,1-5-13 16,3-3-8-16,5-2-15 0,3-3-12 0,3-4-107 16,3-4-114-16,5-2-261 0</inkml:trace>
  <inkml:trace contextRef="#ctx0" brushRef="#br0" timeOffset="581.5494">2090 3718 552 0,'-5'2'135'0,"2"1"5"0,-3 0-64 15,4 3-36-15,-2 2-7 0,3 6-3 16,-3 0-2-16,2 3-3 0,-1 1-3 16,1 3-1-16,-1 1-3 0,0 2-3 15,-1-2-2-15,3 3-2 0,0-1-2 16,2 1-1-16,0-1-2 0,0-4-2 0,3-1-1 16,1-5-1-16,-3-1-1 0,6-3 0 15,-2-6-1-15,2 1 1 0,3-3-1 16,3-1 0-16,1-2 1 0,2-4-1 15,0-3 0-15,2 0-3 0,1-3-7 16,0-2-12-16,0-2-10 0,1-1-7 16,-1-2-14-16,-2 3-14 0,-2-4-101 0,-5 2-106 15,0-1-252-15</inkml:trace>
  <inkml:trace contextRef="#ctx0" brushRef="#br0" timeOffset="765.0659">2115 3691 654 0,'-13'-3'156'0,"3"0"3"16,2-1-102-16,3 1-22 0,3 1-9 15,9 0-9-15,1 0-8 0,4 1-5 16,6 1-2-16,2-1-7 0,6 1-13 16,5 1-9-16,1 0-18 0,-1 2-51 0,0-4-64 15,0 2-110-15,-1 2-227 0</inkml:trace>
  <inkml:trace contextRef="#ctx0" brushRef="#br0" timeOffset="1146.8591">2460 3761 471 0,'1'0'128'0,"-1"-2"3"0,-1 1-14 0,1 2-81 16,0-1-12-16,1 3-5 0,0 2-2 16,2 1 1-16,-2 2 2 0,1 3 0 15,1 2 1-15,-2 0-1 0,1 3 1 16,1 0-1-16,-1-1-3 0,1 1-3 0,-1-3-2 16,3-1-2-16,-1-2-2 0,1-3-1 15,1-3 0-15,-1-3-1 0,2-4 2 16,0-5 1-16,1-4 1 0,1-3 0 15,1-1 2-15,0-3 0 0,-1-1-1 16,0 1 1-16,0 1-1 0,0 5 0 16,-3 2-2-16,-1 4 0 0,0 2-3 15,-2 5-1-15,1 3-1 0,-2 6-2 16,0 3-2-16,-1 4 1 0,-1 5-1 0,1 2-6 16,1 2-9-16,1-1-12 15,3 1-17-15,1-3-9 0,4-3-18 0,4-4-115 16,1-3-124-16,2-7-283 0</inkml:trace>
  <inkml:trace contextRef="#ctx0" brushRef="#br0" timeOffset="1567.7355">2738 3620 489 0,'-13'0'134'0,"5"0"2"15,2 0-13-15,3 1-90 0,5 0-13 0,1 2-6 16,6-1-4-16,3 0-4 16,3 2-2-16,3 0 1 0,3-2 1 15,0 1 1-15,0-1 1 0,1-1 3 16,-4 1 1-16,-1-1 2 0,-2 0 1 0,-2-1 0 15,-3 1-2-15,-1 0-1 0,-3 2-1 16,-1 2-2-16,-3 1 0 0,1 5-2 16,-3 1-1-16,-3 4 0 0,1 4-2 15,-2 3 0-15,-1 0-2 0,0 3-1 16,2 1 0-16,-1 0-1 0,1 1-1 0,2 0-2 16,0-1-3-16,1-1 0 0,-1-3 0 15,0-2-1-15,-2-3 1 0,-1-2 1 16,-2-3 2-16,-1-4 2 0,-3-1 1 15,0-3 0-15,1-2-7 0,-2 0-8 16,1-2-7-16,1-1-11 0,4 1-11 16,2-1-114-16,3 0-117 0,4 4-273 15</inkml:trace>
  <inkml:trace contextRef="#ctx0" brushRef="#br0" timeOffset="2061.7459">3364 3903 558 0,'-9'-4'136'0,"5"1"6"15,-2 1-81-15,1 1-13 0,-1-2-9 0,5 1-7 16,2 2-5-16,4-1-3 0,1 1-4 15,3 0-4-15,3 0-3 0,6 1 0 16,1-1 0-16,2 1 0 0,2 0 0 16,4 1-2-16,4-1 0 0,6 1-1 15,3-1-1-15,1 1-2 0,3-1-1 16,3 0-3-16,0 2 0 0,-5-2-2 16,-2-2-1-16,-2 1 1 0,-4-2 0 0,-5 2-1 15,-1-1 0-15,-3-1-3 0,-3-1-4 16,-1 2-8-16,-3-1-7 0,-3 0-12 15,-2 0-6-15,-4-1-7 0,-4 1-11 16,-3 0-7-16,-7-3-97 0,-2-4-102 16,-2 1-249-16</inkml:trace>
  <inkml:trace contextRef="#ctx0" brushRef="#br0" timeOffset="2303.3295">3985 3751 574 0,'-4'-2'137'0,"3"0"4"0,-2 0-83 16,2 2-25-16,1 0-11 0,1 1-5 15,3 1-5-15,1 2-5 0,1 3-2 16,4 2-1-16,2 1 0 0,2-1-1 16,1 4-1-16,5-2 0 0,3 0 0 15,1-1-1-15,-1-1 0 0,1 1 0 16,2 0 0-16,-3-3 0 0,-2 2 0 0,-1-2 0 16,-4-1 0-16,-4-1 2 0,-5 1 1 15,-3-1 1-15,-5 1 0 0,-4 1 0 16,-6 0 0-16,-4 3-1 0,-1 2-7 15,-3 0-12-15,-3 3-13 0,0 1-17 16,-1 1-107-16,6-2-118 0,1 1-278 16</inkml:trace>
  <inkml:trace contextRef="#ctx0" brushRef="#br0" timeOffset="3700.9936">3513 3386 559 0,'-8'-5'133'0,"1"0"2"0,1 0-83 0,4 1-17 15,1 1-9-15,1-1-4 0,0 2-5 16,1-1-2-16,1 2-2 0,2 0-1 15,3 1-2-15,4-2-1 0,3 4-1 16,2 0-1-16,2-1 0 0,5 2-1 16,2-1-1-16,-2-1-1 0,3 2 0 15,0-1 1-15,-1 0 0 0,0-1 0 16,-2 0 0-16,-2 3 1 0,-2-2-1 16,-3 2 0-16,-3-1-1 0,-4 1 1 0,-2 1-1 15,-5 1 1-15,-3 2 1 16,-4 0-2-16,-2 2 1 0,-6 2-1 0,-1 3-1 15,-6 0 0-15,2 2-2 0,-4 1 0 16,2 0-1-16,-1 1 0 0,2-1 1 16,-1 2-1-16,4-2 0 0,3-1 0 15,0-2-1-15,4-2 1 0,2-2 0 16,5-1-1-16,2-4 0 0,4 1 0 16,2-5 0-16,4 2 0 0,1-2 1 15,2-1-1-15,1 1 1 0,1-2 0 16,3-2 0-16,0 4 0 0,2-2 0 0,-1-2 0 15,3 4-1-15,0-2-5 0,0 2-7 16,0 2-12-16,-3-1-6 0,-3 2-12 16,-3 0-16-16,-2 1-104 0,-3 0-113 15,-4-1-260-15</inkml:trace>
  <inkml:trace contextRef="#ctx0" brushRef="#br0" timeOffset="4150.8053">3398 3720 548 0,'4'-5'130'0,"-1"-1"4"0,-3 2-85 16,3 2-14-16,-2-1-7 0,0 3-5 16,0 0-4-16,1 0 0 0,-2 3 0 15,1-1 1-15,-2 3 0 0,-2 1-1 0,-4 2-2 16,2 0-3-16,-1 5-2 15,-2-1-4-15,0 3-2 0,-2 0-2 0,-1 1-2 16,4 0 0-16,-6 0-1 0,2 0-1 16,-2-1 1-16,4 0-1 0,2-1 0 15,2 1 0-15,1 0 0 0,4-2 0 16,3 1-1-16,5 0-2 0,1-3-2 16,2 0-4-16,5 2-8 0,2-5-6 15,4 2-7-15,4-3-13 0,0 1 54 16,2-3-167-16,5-1-119 0,4 3-303 15</inkml:trace>
  <inkml:trace contextRef="#ctx0" brushRef="#br0" timeOffset="4695.532">4651 3643 596 0,'1'-6'136'0,"2"-2"2"15,3 2-94-15,2 3-16 0,3-1-4 16,3 4-1-16,1 4 0 0,3 2 1 16,3 2 1-16,2 5 1 0,4 4 0 15,1 0-1-15,3 2-3 0,1 5-3 16,0 0-3-16,-3 3-4 0,3 0-2 16,1 3-3-16,1 0-2 0,0 1-2 15,1-3 0-15,-2 0-2 0,0 0 0 16,-3-1 0-16,-3-3 0 0,-2-2-1 15,-4-2 0-15,-4-2-4 0,-2-3-10 16,-4-1-11-16,-4-4-14 0,-1-3-9 0,-3-2-18 16,-6-5-111-16,-1-2-119 0,0-3-273 15</inkml:trace>
  <inkml:trace contextRef="#ctx0" brushRef="#br0" timeOffset="4930.188">5324 3514 676 0,'-15'2'158'0,"-1"5"4"0,-2 8-109 15,-5 3-16-15,-3 5-3 0,-5 4-6 16,-5 5-6-16,1 4-3 0,-3 2-3 16,1 3-1-16,-1 3-4 0,-1 3-3 15,1 2-2-15,2 1-3 0,0-2-3 0,1-4-4 16,4-6-9-16,4-4-12 15,7-6-17-15,8-3-10 0,8-6-21 0,8-4-105 16,6-5-118-16,8-3-268 0</inkml:trace>
  <inkml:trace contextRef="#ctx0" brushRef="#br0" timeOffset="5278.2561">5766 3495 566 0,'-6'-3'140'0,"-4"3"6"16,-4 4-73-16,-3 2-25 0,-4 4-10 15,-4 3-5-15,-5 4-5 0,0 7-3 0,0-1-4 16,1 6-2-16,-1 3-1 16,5 5-2-16,5 3-1 0,4 3-2 0,4 0-1 15,2 3-3-15,5-2-2 0,8-2-2 16,-1-5-3-16,4-1 0 0,5-7-2 16,3-4-1-16,2-7-5 0,6-5-11 15,5-4-12-15,3-4-13 0,3-5-13 16,3-2 0-16,-2-6-121 0,3-2-116 0,-4-1-270 15</inkml:trace>
  <inkml:trace contextRef="#ctx0" brushRef="#br0" timeOffset="5680.6679">5771 3719 685 0,'-11'-3'153'15,"3"1"0"-15,6 2-118 0,3 0-14 0,5 1-2 16,4-1-6-16,3 3-2 0,5-2-1 16,1 0 3-16,3 0 1 0,3 2-1 15,0-3 0-15,1-1-3 0,-1-1-2 16,-2 1-2-16,-2 0-2 0,-2-3-2 16,0 1 0-16,-3 1-1 0,-3 0-1 15,-4 2 1-15,-2 0-1 0,-5 2-1 16,-5 2-2-16,-5 2-2 0,-1 3-2 15,-5 0-2-15,-2 5-1 0,-2 2 0 0,2 1 1 16,-1 0 2-16,1 2 2 16,1-1 2-16,2 2 2 0,2-3 0 0,2 0 1 15,3 0 1-15,2-1 1 0,3-1-1 16,4-3 2-16,0-2-1 0,6-2 0 16,1-2 1-16,3-3-1 0,2-4-1 15,2-2 1-15,0-4-1 0,5-2 0 16,0-1-5-16,3 1-13 0,-2-2-10 15,1 0-13-15,1-2-17 0,-2 0-106 16,-7-1-118-16,0 1-266 0</inkml:trace>
  <inkml:trace contextRef="#ctx0" brushRef="#br0" timeOffset="5904.5333">6138 3460 611 0,'9'-8'136'15,"2"2"1"-15,1 6-102 0,4 3-13 16,1 6 1-16,1 1 1 0,2 7 1 0,-2 3 3 16,2 4 2-16,1 3 1 15,0 1 1-15,-1 5-2 0,0 3-6 0,-3 3-2 16,-1 3-4-16,-5-1-4 0,-4 2-3 16,-4 1-4-16,-4 0-2 0,-5-2-5 15,-5-4-14-15,-3-5-19 0,2-4-15 16,1-4-23-16,2-7-111 15,6-7-131-15,4-3-290 0</inkml:trace>
  <inkml:trace contextRef="#ctx0" brushRef="#br0" timeOffset="6083.9074">6601 3789 693 0,'3'-5'158'0,"1"2"1"0,1 2-115 15,1 1-18-15,2 1-7 0,0 2-8 0,5-1-6 16,1 3-6-16,-1-2-7 16,1-1-13-16,1 2-9 0,-2-1-21 15,-1 2-109-15,-5 0-120 0,-2 0-283 0</inkml:trace>
  <inkml:trace contextRef="#ctx0" brushRef="#br0" timeOffset="6242.5736">6601 3952 544 0,'-6'1'139'0,"5"3"1"0,0-3-32 15,3 1-84-15,7 2-9 0,0 0-5 0,4-2-4 16,4 0-9-16,4 2-13 16,3-1 36-16,-1-2-162 0,-1-2-120 0,2-4-320 15</inkml:trace>
  <inkml:trace contextRef="#ctx0" brushRef="#br0" timeOffset="7045.2907">7487 3402 577 0,'10'-16'144'0,"1"1"4"16,3 2-75-16,5 0-29 0,3 3-9 16,2 3-6-16,6 0-6 0,-1 3-6 15,2-1-4-15,-2 2-3 0,-1-1-3 16,-2-1-1-16,-3 0-1 0,-4 0-1 15,-4 0 0-15,-2 0-1 0,-6 0 0 16,-4 4 0-16,-7 0 0 0,-6 2-3 16,-6 4-2-16,-8 0-7 0,-7 4-6 15,-9-1-8-15,-2 2-2 0,-3 2 0 0,2 2 1 16,0 0 4-16,2 2 5 0,7 1 6 16,8 2 7-16,3-2 2 0,5 0 1 15,4-2 0-15,4 0 0 0,6-3 0 16,4 0 0-16,6-2 2 0,4-2 3 15,4 1 3-15,6-3 3 0,2 0 3 16,1-1 2-16,4-1 2 0,1 1-2 0,3 1-1 16,1 1-4-16,2 1-2 0,-2 1-4 15,0 2-1-15,-4 2-2 0,-4-1 0 16,-4-1-1-16,-5 0 0 0,-8 1 2 16,-3 3 0-16,-6 0 1 0,-5 0-1 15,-6 4 1-15,-8 3-1 0,-9 1-1 16,-4 5-1-16,-5-1-1 0,-1 5 0 15,-3 1 0-15,1 3-1 0,2-7 0 16,4 2 2-16,2-4 1 0,6-5 3 16,3-5 1-16,8-4 1 0,5-5 0 15,9-1 1-15,8-2 1 0,9-3 0 0,5 1 0 16,4-2 0-16,4-2 0 0,4-2-1 16,1 0 0-16,0-3-1 0,0-1-3 15,2 3-3-15,0 2-1 0,-1 2-6 16,-3 3-8-16,-2 3-12 0,-5 4-16 15,-6 3-13-15,-6 2-21 0,-8 1-111 16,-6 1-125-16,-5 3-283 0</inkml:trace>
  <inkml:trace contextRef="#ctx0" brushRef="#br0" timeOffset="7361.4451">7457 4361 555 0,'-3'-5'156'0,"3"4"5"16,-2 1-20-16,4 1-86 0,-2 1-10 0,1 6-5 16,1 0-9-16,2 3-4 15,-2 0-4-15,2 3-2 0,-1-4-4 0,1 2-3 16,3-2-1-16,-1-1-3 0,0-1-2 16,1-1-1-16,1-4-1 0,1-3 0 15,0-5-1-15,3-5 0 0,2-2-1 16,2-6 0-16,1-1 0 0,2-2-2 15,2 3 0-15,0 2 0 0,-3 1-2 16,-3 4 1-16,0 4-1 0,-5 4 0 0,-2 6 0 16,-2 0-3-16,-3 7-7 0,-1 1-10 15,1 5-14-15,-1 2-21 0,2 2-10 16,1 0-20-16,2-2-107 0,3-1-122 16,2-3-272-16</inkml:trace>
  <inkml:trace contextRef="#ctx0" brushRef="#br0" timeOffset="7730.1703">8246 3917 651 0,'-1'-6'164'16,"3"3"5"-16,3 1-86 0,4 2-29 15,3 3-9-15,4 2-8 0,2 3-7 16,4 2-6-16,2 2-4 0,0 3-3 15,2 1-3-15,-2 1-3 0,1-1-2 16,-2 0-4-16,-2 1-1 0,-1-4-2 16,-3 1-6-16,0-2-11 0,-1-1-15 15,-4 0-20-15,-1-2-12 0,-3-3-21 0,-2 0-109 16,-6-3-123-16,1-2-272 16</inkml:trace>
  <inkml:trace contextRef="#ctx0" brushRef="#br0" timeOffset="7882.7911">8556 3910 653 0,'-6'-6'164'0,"-3"3"6"16,1 5-96-16,-2 1-22 0,0 5-10 15,-2 3-12-15,0 3-11 0,-3 4-9 16,0 2-4-16,-1 2-7 0,0 0-14 0,-1 2-21 16,1-1-19-16,-1-2-120 0,5-3-134 15,2-1-319-15</inkml:trace>
  <inkml:trace contextRef="#ctx0" brushRef="#br0" timeOffset="8229.838">8758 3827 616 0,'-2'0'142'15,"-2"1"4"-15,0 4-100 0,1 1-12 0,0 2-6 16,-2 4-5-16,2 1-3 0,-2 3-3 16,-1 1-1-16,0 3-2 0,-1-1-1 15,3 1-2-15,0 1 0 0,3-3-2 16,3 2 0-16,3-4-2 0,2-1 0 15,4 0-2-15,2-3-1 0,1-3-1 16,5 0-1-16,1-5 0 0,3 1-4 16,-1-3-7-16,1-2-11 15,1-3-10-15,-2-2-7 0,-2-1-10 0,-4-1-14 0,-3-5-54 16,-3-1-45-16,-4-3-90 16,-3-1-203-16</inkml:trace>
  <inkml:trace contextRef="#ctx0" brushRef="#br0" timeOffset="8380.9728">8778 3807 626 0,'-12'-4'161'0,"3"1"5"16,5 0-82-16,1 0-36 0,4-1-11 15,3-2-9-15,3 2-13 0,5 0-8 16,4 0-7-16,4 0-12 0,4 1-16 0,2 2-11 16,2 1-19-16,-1 0-110 0,0 1-124 15,-1 3-282-15</inkml:trace>
  <inkml:trace contextRef="#ctx0" brushRef="#br0" timeOffset="8793.821">9104 3856 584 0,'-2'-1'139'0,"0"1"2"0,1 2-83 0,1 1-21 15,0 4-9-15,2 3-4 0,1 2-4 16,0 3-1-16,2 0-2 0,1 2-1 16,2 2-1-16,1 0-1 0,1-2-1 15,0-3-2-15,1-1 0 0,1-2-2 16,2-5 0-16,-2-4-2 0,3-2-1 15,-3-3 1-15,3-6-1 0,-2-2 2 16,1-2-1-16,-2-3 0 0,-2 0 1 16,-2-1 1-16,0 2 2 0,-2 4 0 15,-1 1-1-15,-3 5 1 0,-1 3-2 0,2 3 0 16,-2 3-3-16,0 3-2 0,-1 2-2 16,1 3-1-16,1 0-2 0,1 2-4 15,1-1-5-15,1-1-12 0,4 0-13 16,2-2-15-16,1-2-11 0,2 0-13 15,1-4-107-15,1-2-118 0,1 1-266 16</inkml:trace>
  <inkml:trace contextRef="#ctx0" brushRef="#br0" timeOffset="9223.2778">9443 3772 663 0,'-5'-7'156'0,"0"3"5"0,3 1-109 15,2 1-11-15,1 0-3 16,4 2-6-16,1 0-6 0,4 2-6 0,1-1-2 16,3 1-3-16,1 0-2 0,2-1-4 15,0 0-1-15,-2-1-2 0,0 0 0 16,-2-1-1-16,0 0 2 0,-4 1-1 15,0 0 1-15,-2 1-1 0,1 1 1 16,-3 1-2-16,-3 2-1 0,-2 1 0 16,-1 0-2-16,-2 2 0 0,0 1-1 15,-1 0 0-15,2 0-1 0,0 1 1 16,2 2-1-16,2-2 0 0,1 1 0 16,0 1 0-16,0 1 1 0,0-2-1 0,-1 1 0 15,-1-1 0-15,-1 0 0 0,-1 0 0 16,-2 3 0-16,-2-5 0 0,-3 2 1 15,0-1-1-15,-2 0 0 0,0-2 1 16,0 2-1-16,3-4-1 0,1 3-4 16,1-2-6-16,1 1-12 0,3-5-13 15,1 1-16-15,1-2-18 0,0 0-118 16,2-4-130-16,2 2-302 0</inkml:trace>
  <inkml:trace contextRef="#ctx0" brushRef="#br0" timeOffset="9762.58">9918 3899 690 0,'-5'0'175'0,"2"0"3"0,-1 0-100 15,3 0-23-15,0 0-11 0,2 1-12 16,0 0-11-16,1 2-8 0,2-2-3 16,1 2-1-16,1-2-2 0,0 0-2 15,2 0-2-15,0-1-1 0,1-1-1 16,-1 0-4-16,0 1-9 0,-1-3-13 16,2 2-15-16,-3-1-14 0,-1-1-16 0,-2 2-53 15,0 0-63-15,-3-2-107 0,2 2-223 16</inkml:trace>
  <inkml:trace contextRef="#ctx0" brushRef="#br0" timeOffset="10711.9034">9959 3925 479 0,'-3'1'122'0,"2"0"5"0,-2-1-66 0,2 1-15 0,0-1-5 16,-1 0-6-16,0 2-6 0,1-1-2 0,0 0-2 15,0 0-1-15,-1 0 0 16,1 1-2-16,1-1-2 0,0 0-3 15,0 0-2-15,1 2-4 0,-1-1-1 0,2-1-3 16,-1 2-2-16,1 1 0 0,0-1-1 16,0-1 1-16,0-1 0 0,1-1 1 15,-1-1 2-15,0-1 2 0,-1 0 2 16,-1-1 1-16,0 1 0 0,-1-1 0 0,1 2-2 16,-2-1-1-16,0 1-2 0,1 1-3 15,-2 0-2-15,2 2-1 0,-1 0-1 16,-1 1 0-16,2-1-1 0,1 1 0 15,1 1 0-15,-1-2 0 0,1-1 0 16,1 2 0-16,0-3 0 0,-1 0 0 16,0 0 0-16,2-2 0 0,-1 1 1 15,1-1-1-15,1 1 1 0,-3-1-1 16,0-1 1-16,-1-1-1 0,-1 0 1 16,-2 1-1-16,2 0 1 0,-3-2-1 15,1 2 1-15,0 1-1 0,2 1 0 16,-3 0 0-16,3 1 1 0,-3 0-1 15,3-1 1-15,-1 1 0 0,1 0 0 0,-1 0 0 16,2 1 1-16,2-1-1 0,2 1 1 16,1 0-1-16,3-1 1 0,0 0 0 15,5-1 0-15,1-3 0 0,3 1 0 16,-1-2 0-16,4 0-1 0,3 1 0 0,2 2 0 16,0 1 0-16,0-1-1 0,2 2 1 15,0 2-1-15,-4 0 1 0,-3 1-1 16,-3-1 0-16,-2 0 0 0,-4 2 1 15,-5 0-1-15,-1 2 0 0,-4 0 0 16,-1 0 0-16,-3 3 0 0,1-1 0 16,-3 2-1-16,-2 1 1 0,-2-2-1 15,-1 2 1-15,-2-4-1 0,1 4-1 16,-1 0 1-16,-3-2 0 0,-1 0 1 16,1 0-1-16,0 1 0 0,-1 1 1 15,-2-4 0-15,3 1-1 0,3-1 1 0,1 0 0 16,2 1 0-16,3-1 0 0,1-2 0 15,1 0 0-15,0-2 0 0,2 0 0 16,1-1-1-16,1 0 1 0,1-1 0 16,0-1 0-16,3 1 0 0,1-1 0 15,1-1 0-15,4 1 0 0,2-1 0 16,1-1 0-16,4 2 0 0,3 0 0 0,3 0 1 16,1 0-1-16,-1 0 1 0,-1 0 0 15,-1 0 0-15,0 0 0 0,-2 0-1 16,-3 0 1-16,0-1-1 0,-3 1 0 15,1-1 1-15,-2 2-1 0,-2-1 0 16,-1 1-4-16,-3 1-6 0,-3-1-10 16,0-1-14-16,-1 1-15 0,-3-1-11 15,0-2-19-15,-2-1-106 0,-2-3-117 16,3 2-268-16</inkml:trace>
  <inkml:trace contextRef="#ctx0" brushRef="#br0" timeOffset="10943.9635">10393 3623 694 0,'-4'-2'167'0,"2"-1"4"0,1 1-98 15,2 1-30-15,4 1-9 0,0 2-4 16,1 2-8-16,2 0-5 0,0-1-3 0,3 2-3 15,0-2-3-15,1-1-6 0,2 0-12 16,-1-2-16-16,0 2-21 0,-1-4-18 16,0 1-119-16,-2-1-138 0,0 1-309 15</inkml:trace>
  <inkml:trace contextRef="#ctx0" brushRef="#br0" timeOffset="11321.4837">10663 3555 628 0,'5'-1'153'0,"-3"-3"2"0,6 5-93 0,-2 0-24 15,-7 1-5-15,7 6-7 0,-3-2-9 16,1 2-2-16,3 3-2 0,-2-3 0 16,1 1 0-16,5 2-3 0,-3-5 0 15,0-1-2-15,0 0-3 0,-1-3 0 0,-1-2-2 16,0-1 0-16,-2-3 1 0,0-1 2 15,-1-2 2-15,1-3 1 0,0-2 1 16,-1-2 0-16,2-1 0 0,0-3-2 16,0 2-2-16,1-1-1 0,0 1-1 15,0 3 0-15,-1 1 0 0,1 3 0 16,-1 3 0-16,1 4 0 0,-2 2-1 16,0 1 0-16,-1 6-1 0,1 2 0 0,0 0-2 15,-2 5 1-15,1-1 0 16,-1 1 0-16,2 2-1 0,2-1 1 0,-1-2-1 15,0 0-2-15,1 0-6 0,1-2-12 16,3-3-19-16,1 1-18 0,-2-4 30 16,3 0-162-16,3-3-138 0,-1-1-327 15</inkml:trace>
  <inkml:trace contextRef="#ctx0" brushRef="#br0" timeOffset="12729.7805">1507 4979 336 0,'-9'-7'106'15,"2"-2"8"-15,-2 1 0 0,1-1-51 0,1 2-10 16,3 0-4-16,0 0-2 0,0 1-3 16,2 1-3-16,1 0-2 0,1 2-3 15,-2 0-4-15,2 2-4 0,0 1-5 16,2 4-3-16,1 1-3 0,0 1-2 16,2 4-3-16,3 3-1 0,2 2 0 15,1 2-2-15,2 3-2 0,2-1-3 16,0 1 0-16,0-2-2 0,-1-1-1 0,2-1 0 15,-1-1 0-15,-3-3-1 0,-1-2 0 16,0 1 0-16,-2-4-1 0,-2 1-5 16,-2-3-5-16,-1-1-9 0,-3-1-8 15,0 1-11-15,-1-2-7 0,0-2-8 16,-1 1-11-16,-3-1-100 0,2-1-108 16,-1-1-258-16</inkml:trace>
  <inkml:trace contextRef="#ctx0" brushRef="#br0" timeOffset="12949.8218">1644 4916 552 0,'-4'-4'136'16,"-2"6"6"-16,-4 5-72 0,0 2-21 16,-1 5-13-16,-3 2-6 0,-2 2-4 15,-1 4-5-15,-2 0-4 0,1 0-4 16,0-1-4-16,2-1-3 0,2-1-2 0,3-2-2 15,1-4-4-15,7-2-11 16,0-5-11-16,4-1-9 0,1-3-19 0,0-2-108 16,3-4-117-16,6 1-274 0</inkml:trace>
  <inkml:trace contextRef="#ctx0" brushRef="#br0" timeOffset="13289.8895">1907 4864 537 0,'-1'-4'141'16,"1"2"3"-16,-1 1-43 0,1 3-58 16,0 2-12-16,1 2-6 0,0 4-3 15,0 3-5-15,1 7-1 0,0 3-1 0,1 2-3 16,-3 2-3-16,1 2-1 15,-1 0-2-15,-1 1-2 0,-2-4 0 0,1 1-2 16,-2-3 0-16,3-1-1 0,0-2 0 16,1-3 0-16,1 0-1 0,1-2 1 15,1-4-1-15,2-2 0 0,-1-3 0 16,1-2 1-16,3-3-1 0,0-3 1 16,1-3-1-16,-1-3 1 0,1-4-2 15,1-2-3-15,1-3-8 0,-1 0-10 16,-1 0-7-16,1 0-9 0,1 1-19 15,-1 2-106-15,-1 0-113 0,-3 0-267 16</inkml:trace>
  <inkml:trace contextRef="#ctx0" brushRef="#br0" timeOffset="13481.3077">1877 4923 725 0,'-5'-2'166'0,"2"-2"0"0,3 0-117 15,4-1-18-15,3 0-12 0,6-1-10 16,1 0-6-16,6-1-2 0,2-2-7 16,4 2-13-16,4-2-12 0,2 3-14 15,2 1-67-15,-3 0-55 0,0 3-113 16,-3-1-228-16</inkml:trace>
  <inkml:trace contextRef="#ctx0" brushRef="#br0" timeOffset="13890.9469">2220 5021 593 0,'1'0'141'0,"0"0"6"0,1 1-83 16,1 4-22-16,2 1-7 0,-2 3-3 16,2 1-2-16,2 2-4 0,-1 3-4 15,1-1-3-15,0 1-2 0,-2-3-3 16,1-1-2-16,0-2-2 0,1-2-2 16,-1-1-1-16,0-2 0 0,-1-4-2 15,1 0 1-15,-1-4-1 0,2-1 0 16,2-3 0-16,-1-4-1 0,2-2 0 15,1-2-1-15,-1-1-1 0,2 0-1 0,-3 1 0 16,-3 2 0-16,-1 0-1 0,0 6 1 16,-2 5-1-16,1 4 1 15,-2 4-1-15,1 3 1 0,-2 3-1 0,3 9 0 16,-4-3-2-16,0 0-4 0,1 2-5 16,0-3-11-16,2-2-13 0,0 0-10 15,3-2-10-15,2-3-17 0,0-3-104 16,0-5-115-16,4 0-264 0</inkml:trace>
  <inkml:trace contextRef="#ctx0" brushRef="#br0" timeOffset="14108.9195">2592 5107 631 0,'-4'-3'155'0,"3"1"6"15,-1 1-87-15,2 1-31 0,2-3-9 16,-1 2-7-16,3 1-8 0,0 0-7 0,2 0-5 16,4-1-3-16,-1 1-3 15,2 0-8-15,2 1-15 0,0-2-10 0,-1 2-20 16,-1-1-115-16,0-3-128 0,-1 3-297 16</inkml:trace>
  <inkml:trace contextRef="#ctx0" brushRef="#br0" timeOffset="14501.8828">2875 4972 578 0,'-4'-5'147'0,"3"4"3"0,-1 3-66 16,0 4-39-16,0 3-10 0,1 3-3 0,1 3-7 15,0 5-4-15,1-1-1 0,-1 0-2 16,1-2-2-16,2 0-1 16,0-1-4-16,1-4-2 0,1-2-1 0,0-3-2 15,1-1-1-15,1-2-1 0,2-4 0 16,2-1-1-16,0-5 0 0,1-3 0 16,0-3 0-16,1-3-1 0,-1-3 0 15,1-1-1-15,0 0 0 0,-2 0 0 16,0 1-1-16,2 6 0 0,-1 1 0 15,-3 2 1-15,-2 5-1 0,1 6 0 16,-2 1 0-16,0 6 0 0,-5-1 0 0,1 4 1 16,1 3-1-16,-2 0 1 0,-1 0-2 15,1 0-2-15,1 0-6 0,0-2-10 16,2-1-11-16,3-2-11 0,3-2-7 16,2-3-14-16,2 0-10 0,2-4-98 15,-1-1-104-15,1-2-251 0</inkml:trace>
  <inkml:trace contextRef="#ctx0" brushRef="#br0" timeOffset="14753.1983">3291 5107 542 0,'-9'3'151'0,"-2"2"5"0,-2 0-29 16,2 1-74-16,1 0-14 0,2 1-6 16,3-1-9-16,3 0-6 0,3-1-5 15,5-2-3-15,5 2-2 0,2-2-4 16,5-1 0-16,1-2-2 0,2-1 0 15,0-2 0-15,-3-1 1 0,-2-5 1 16,-4 0 0-16,-2 0 0 0,-3-1 0 16,-3 0 1-16,-4 0-1 0,-4 2 0 0,-2 0-2 15,-3 2-2-15,-2 1-5 0,-2 3-7 16,2 4-13-16,-2 1-13 0,1 0-14 16,3 4 16-16,0-1-138 0,6 0-121 15,1 1-289-15</inkml:trace>
  <inkml:trace contextRef="#ctx0" brushRef="#br0" timeOffset="15171.4215">3429 4776 649 0,'-5'-2'155'16,"2"-1"4"-16,1-1-104 0,2 2-13 0,2 1-5 16,2-2-5-16,3 2-9 0,3-3-4 15,0 1-5-15,2 1-2 0,2 1-1 16,-1 1 0-16,2 0-1 0,-2 0-1 16,2 1 0-16,0 2-2 15,-1-1 0-15,1 3-1 0,-3 0-2 0,-1 5-1 16,-1 1-1-16,-4 2 0 0,-2 2-1 15,-2 2 1-15,0 4-1 0,-2 2-1 16,0 3 1-16,1 1-2 0,0 1-2 16,1 2 0-16,2-2-3 0,0 0 0 0,2-3-2 15,1-5-1-15,-1 1 0 0,2-5 0 16,-2 1 0-16,-2-3 1 0,-1-2 1 16,-2-1 1-16,-3-1 2 0,-4-2 1 15,-3 1 0-15,-1-2 3 0,-1-1-4 16,-2 2-11-16,-3-3-12 0,0 0-7 15,4-1-13-15,-2 3 82 0,0-1-205 16,4 0-127-16,3 0-332 0</inkml:trace>
  <inkml:trace contextRef="#ctx0" brushRef="#br0" timeOffset="15749.7294">4079 5025 573 0,'-13'-4'139'0,"-2"0"7"0,0 1-81 16,8 3-14-16,1-2-7 0,2 2-6 15,5 0-4-15,2 2-2 0,5 0-3 16,7 2-4-16,1-1-3 0,6 1-3 15,1-1 0-15,4-1-3 0,5 0-4 16,2 0-3-16,3-1-3 0,2-1-3 16,0 1 0-16,-1-1-3 0,2-1-1 15,-1-2-7-15,-1 1-7 0,-2 1-11 0,2-3-11 16,-1 0-10-16,-1 2-9 0,-2-2-15 16,-3 4-51-16,-7-5-47 0,-4-1-93 15,-8-1-208-15</inkml:trace>
  <inkml:trace contextRef="#ctx0" brushRef="#br0" timeOffset="15967.4835">4689 4895 566 0,'-9'-8'138'0,"2"2"2"16,1 0-74-16,2 3-32 0,4 3-13 15,4 0-6-15,1 4-6 0,2 1-3 16,3 4-3-16,3 1 0 0,2 1 0 16,5 2 0-16,2-1-2 0,2 1 0 15,2 0-1-15,1-2 1 0,0 1-1 16,-1-1 1-16,-3-1-1 0,-5 0 0 15,-2 0 1-15,-4 0-1 0,-5-1 1 0,-6 1 0 16,-5 1 0-16,-6 2 0 0,-6-2-4 16,-2 0-4-16,-9 0-8 0,-4 0-13 15,-4-3 79-15,-2 0-197 0,-6-4-123 16,2 1-329-16</inkml:trace>
  <inkml:trace contextRef="#ctx0" brushRef="#br0" timeOffset="16423.7291">4110 4789 460 0,'0'3'108'0,"0"-1"4"0,1 0-71 0,-1 0-6 15,-1 0-2-15,1 1-1 0,-3-1-2 16,3 2-2-16,-4-2-1 0,-2 1-2 16,0-1-3-16,-1 1 0 0,-2-1-1 15,2 1 0-15,-4-1 0 0,-1-1-1 16,2 3 0-16,1 0-1 0,0 1-1 15,-1 1-2-15,0 2-2 0,1 0-2 16,0 2 0-16,0 1-2 0,0 2-2 0,1 0-2 16,-1 0 0-16,3 1-2 15,0 1-1-15,2-1 0 0,2 0-1 16,1 1-1-16,1-2 0 0,2 2 0 0,1-1 0 16,1-1 0-16,1 1 0 0,3-2-1 15,-1-1 0-15,2-1 0 0,0-1-4 16,2-1-9-16,3-1-10 0,1-2-12 15,2 0-9-15,1 0-20 0,1-1-110 16,0-3-118-16,2 1-275 0</inkml:trace>
  <inkml:trace contextRef="#ctx0" brushRef="#br0" timeOffset="16858.2422">4242 4553 602 0,'-6'-11'161'0,"5"4"6"15,-1-2-46-15,4 3-72 0,4 2-10 0,3 2-5 16,4 1-10-16,4 2-8 0,2 1-5 15,4 4-1-15,1 1-3 0,1 1-2 16,0-1-1-16,0 1-1 0,-3-1-1 16,-4-1-1-16,1-1 0 0,-4-1-1 15,0 1 1-15,-4-2-1 0,-1 2 1 0,-3-1-1 16,-2 2 1-16,-5-1-1 0,-5 1 1 16,-2 2 0-16,-2 1 0 0,-2-1 0 15,-2 1-1-15,-3 5 1 0,0 1-1 16,-1-1-1-16,-1-1 1 15,-1 0 0-15,2 2-1 0,0-3 1 0,5-1 0 16,3 0 0-16,5 1-1 0,3-1 0 16,2 0-1-16,4 0-4 0,5-1-6 0,1-2-10 15,5-2-15-15,-1-4-7 0,7 1-10 16,-3-2-18-16,5-2-103 16,1-2-112-16,6 3-262 0</inkml:trace>
  <inkml:trace contextRef="#ctx0" brushRef="#br0" timeOffset="17422.519">5056 4743 532 0,'-7'-7'147'15,"3"2"4"-15,3 1-33 0,2 3-64 16,6 1-12-16,6 3-4 0,5 6-5 16,7 3-4-16,3 3-2 0,4 5 0 15,6 3-2-15,2 3-4 0,3-1-3 16,-1 5-3-16,1-1-2 0,-3 0-4 0,1 1-2 16,-6-1-3-16,-1-1 0 0,-2 1-2 15,-1-4 0-15,-3 1-2 0,-3-1-6 16,-6-3-9-16,-2 0-15 0,-4-4-19 15,-5-1-16-15,-4-3-70 0,-4-5-53 16,-1-4-113-16,-3-3-227 0</inkml:trace>
  <inkml:trace contextRef="#ctx0" brushRef="#br0" timeOffset="17613.0089">5703 4738 634 0,'-7'-1'146'0,"-2"6"4"15,-3 8-101-15,-5 6-19 0,-4 5-5 16,-5 10-4-16,-1 8-5 0,-4 7-3 0,-4 1-3 16,-1-1-2-16,-4 4-3 0,-1-2-2 15,-2 0-8-15,1-7-9 0,8-5-10 16,7-5-15-16,9-4-95 0,11-11-25 16,14-8-104-16,12-10-208 0</inkml:trace>
  <inkml:trace contextRef="#ctx0" brushRef="#br0" timeOffset="17899.2618">6163 4695 657 0,'-11'-11'170'15,"-3"3"5"-15,-7-1-85 0,-1 8-34 16,-1 4-10-16,-4 6-11 0,-2 2-10 15,0 4-5-15,1 7-1 0,3 5-2 16,-2 2 0-16,3 2-3 0,3 4-2 16,4 3-3-16,5 4-3 0,4-2-2 15,5-1-3-15,8-2 0 0,4-4-1 16,4-2-1-16,4-3-4 0,4-5-7 16,5-4-7-16,1-6-10 0,1-5-11 15,4-2-12-15,2-5-7 0,1-4-7 0,0-3-12 16,-2-2-99-16,0-2-110 0,-2 1-261 15</inkml:trace>
  <inkml:trace contextRef="#ctx0" brushRef="#br0" timeOffset="18232.8361">6231 4981 732 0,'-8'-7'179'0,"1"-1"2"0,4 0-113 15,3 0-19-15,1 2-14 0,4 0-13 16,4 3-10-16,2 0-6 0,3-1-2 15,3 3-1-15,4-1-1 0,1 2-1 16,3-1 0-16,-2 0 0 0,0 1-1 16,-1 1 1-16,-1 2-1 0,-1 0 0 15,-4 1-1-15,-3 3 0 0,-2-1-2 16,-5 2-1-16,-3 0-2 0,-6 5-2 16,-4 0-3-16,-4 3-2 0,-7 0 0 15,-3 4 0-15,-3 0 1 0,0 0 2 0,-1-2 2 16,1 1 3-16,2-2 2 0,6 0 2 15,1-1 1-15,6-3-1 0,4 1 1 16,3-2-1-16,7-2 0 0,4-3 0 16,6-1-3-16,2-3-5 0,5-2-10 15,2-3-9-15,2-3-6 0,1-4-7 16,2 1-18-16,-3-5-106 0,-4 2-113 0,0-3-265 16</inkml:trace>
  <inkml:trace contextRef="#ctx0" brushRef="#br0" timeOffset="18468.0427">6579 4707 575 0,'16'-1'129'0,"6"4"1"0,1 2-86 16,1 2-25-16,0 8-1 0,1 2 2 0,-1 4 4 15,2 2 4-15,0 4 5 16,-3 1 1-16,-1 6 1 0,-1 1-2 0,-4 2-5 15,-6 0-5-15,-7 1-7 0,-9-2-4 16,-5 0-4-16,-5-4-3 0,-4-1-3 16,-4-3-6-16,3-1-9 0,0-1-16 15,5-2-10-15,4-4-21 0,5-4-115 16,5-5-126-16,5-6-293 0</inkml:trace>
  <inkml:trace contextRef="#ctx0" brushRef="#br0" timeOffset="18677.4932">7043 5068 763 0,'5'-4'184'0,"-1"0"2"16,-2 0-124-16,3 2-14 0,1 0-14 0,2 2-16 16,0 0-11-16,2 0-4 0,2 2-3 15,2 0-4-15,1 1-7 0,-1 1-11 16,5-1-12-16,-2 0-16 0,-1 2-10 15,-3-2 78-15,-1 1-200 0,-2 1-130 16,-2 2-335-16</inkml:trace>
  <inkml:trace contextRef="#ctx0" brushRef="#br0" timeOffset="18839.052">7041 5207 657 0,'-6'4'161'0,"5"-2"1"0,-2-2-87 0,3 3-42 16,3-2-8-16,1 0-11 0,6 0-9 16,1 1-10-16,6 0-15 0,3-1-11 15,3 1-124-15,4-1-7 0,-1 1-109 16,0 2-216-16</inkml:trace>
  <inkml:trace contextRef="#ctx0" brushRef="#br0" timeOffset="20170.0389">7901 4840 540 0,'-14'-14'147'0,"6"2"8"16,-1-2-44-16,5 3-52 0,4 0-13 15,3 3-7-15,5-1-6 0,5 4-10 16,4-1-7-16,4 1-5 0,3-1-3 16,2 0-3-16,5-1-2 0,-2-1-1 0,3 1-1 15,2 1 0-15,-2-1-2 0,-4 3-2 16,0 0-2-16,-6 4-7 0,-3 1-8 15,-8-1-4-15,-5 3-4 0,-6-1-2 16,-4 2-2-16,-7 0 2 0,-5 1 2 16,-7-2 4-16,-5 3-1 0,-5-1-2 15,-3 0 2-15,-2 1 1 0,-1 0 3 16,0 3 4-16,0 2 7 0,2 0 8 16,3 1 9-16,3-1 4 0,4 0 3 15,6-1 1-15,8-1 1 0,5-3 0 16,8-2 1-16,8 0-1 0,4-1 0 0,5 1 1 15,5-1 0-15,3-2 0 0,2 3 0 16,0 0-2-16,0-1-1 0,-1 2-1 16,0 4-2-16,1 0-1 0,-1 3-1 15,-2 2-1-15,1 5-1 0,-2 0-1 16,-5 2-1-16,-2 3-1 0,-5-2 0 16,-4 2 0-16,-9-1-1 0,-5-2 0 15,-6 1 0-15,-6 2 0 0,-4-1-1 0,-5 1-1 16,-3 1 1-16,-1 4-1 0,-5-1 0 15,0 1 0-15,-1-4 0 0,1-3 3 16,5 0 2-16,4-4 3 0,4-7 2 16,9-4 2-16,5-2 1 0,6-3 0 15,4-2-2-15,4-2-3 0,4-1-1 16,7 0-3-16,6-1-3 0,3 0 1 16,5 1-1-16,1-1-1 0,1 2 0 15,1-1-2-15,-4 3-5 0,-4 0-7 16,-2 4-10-16,-3 2-13 0,-2 2-8 15,-2 3-13-15,-6 4-14 0,-3 2-103 0,-6 2-110 16,0 0-259-16</inkml:trace>
  <inkml:trace contextRef="#ctx0" brushRef="#br0" timeOffset="20602.4253">7800 5652 612 0,'-2'1'138'0,"-1"-1"3"0,3 1-98 0,2 2-11 16,-2-1-4-16,2 3-3 0,2-1-2 16,-1 1 1-16,2 1-2 0,0-1 0 15,1-2-3-15,3 0-1 0,-2-2-1 16,2 0 0-16,-4-3-1 0,3-4-2 16,1 0-1-16,-2-2-1 0,-1 0-1 15,1-1 0-15,-3 0-2 0,4 1-1 16,-6 2 0-16,1 1-1 0,-3 2 0 0,0 1-2 15,0 2-1-15,0 1-1 0,-3 4-1 16,2 4 0-16,-1 3-1 0,-2 5-1 16,0 0 1-16,1 3 0 0,-2 1 0 15,2 1-1-15,1-3 1 0,0-2-1 16,2-3 0-16,3 1 0 0,-1-6 0 16,5-4 0-16,-1-3 0 0,2-9 0 0,1-1 0 15,3-6 0-15,3-4 0 0,2-5 1 16,0-2-1-16,0 1 0 0,-1 3 0 15,1 0-1-15,-3 4 0 0,-4 3-3 16,-1 10-2-16,-3 0-3 0,-1 5-4 16,-1 3-4-16,0 4-7 0,-3 3-11 15,1 4-9-15,0 1-7 0,1 0-13 16,3 0-20-16,3-4-88 0,3 0-105 16,7-3-239-16</inkml:trace>
  <inkml:trace contextRef="#ctx0" brushRef="#br0" timeOffset="20819.9533">8832 5113 439 0,'-5'-1'97'0,"1"1"1"0,-1 0-68 16,2 1-28-16,-1 3-41 0,0-2-56 16,1 2-78-16,-1-1-185 0</inkml:trace>
  <inkml:trace contextRef="#ctx0" brushRef="#br0" timeOffset="21879.9081">8573 5098 542 0,'-3'-5'145'15,"3"-1"3"-15,1 2-39 0,4 2-62 16,2 4-12-16,4 2-6 0,4 3-5 0,2 2-3 15,3 1-1-15,2 2 0 16,0 0-4-16,0 2-3 0,0-1-2 0,1 2-4 16,0 0-2-16,2-1-3 0,-3 1 0 15,0 1-2-15,0 1-4 0,-3 0-7 16,-1-1-10-16,-5 0-12 0,-3-1-11 16,-3-2-19-16,-2 1-107 0,-1-7-119 15,-2-1-271-15</inkml:trace>
  <inkml:trace contextRef="#ctx0" brushRef="#br0" timeOffset="22095.8995">8949 5061 652 0,'-5'-8'167'0,"3"3"4"0,-3 1-81 16,-2 4-43-16,-2 6-10 0,-4 3-10 15,-5 4-11-15,-2 5-9 0,-5 4-3 0,-1 5-1 16,-1 1-2-16,-1 4-4 0,3 1-14 16,1-2-18-16,6 3-14 0,3-3 75 15,4-4-201-15,6-3-138 0,7-10-342 16</inkml:trace>
  <inkml:trace contextRef="#ctx0" brushRef="#br0" timeOffset="22365.5524">9100 5092 650 0,'5'-9'152'16,"-1"3"2"-16,-2 1-107 0,-1 5-13 16,-1 0-4-16,-2 7-3 0,-1 1-7 15,-2 4-3-15,-1 3-1 0,0 2-1 16,0 3-3-16,0 3-2 0,2 0-3 0,-1 6-1 15,3-4-2-15,3 2-2 16,2-2 0-16,4-2-1 0,3-2 0 0,3 0 0 16,7-9-1-16,3-2-2 0,3-5-4 15,1-4-7-15,1-5-12 0,1-3-11 16,-2-4-8-16,0-2-14 0,-6-2-10 16,-4-3-99-16,-3 0-105 0,-6-3-244 15</inkml:trace>
  <inkml:trace contextRef="#ctx0" brushRef="#br0" timeOffset="22530.627">9153 5009 733 0,'-11'-4'169'0,"4"-2"0"0,7 2-117 16,9 3-20-16,3 0-14 0,7 0-12 16,3-1-14-16,3 0-10 0,5 1-14 15,-2-2-9-15,4 1-20 0,0 1-107 0,-3-1-121 16,1 0-272-16</inkml:trace>
  <inkml:trace contextRef="#ctx0" brushRef="#br0" timeOffset="22901.6682">9549 5130 666 0,'0'-4'158'0,"0"1"2"15,2 1-102-15,-2 4-17 16,2 1-8-16,-1 3-8 0,2 2-7 0,-3 0-3 16,2 3 0-16,2 3-2 0,0-2-4 15,2 2-1-15,1-2 0 0,2-1-2 0,2 0-2 16,0-5 0-16,2 0-1 15,1-2-1-15,0-4 0 0,1-3-1 0,0-2 0 16,1-2 0-16,0-1 0 16,-3-2-1-16,-1-1 1 0,-1 1-1 0,-2 4 0 15,-3 1 0-15,-2 2 0 0,-1 2-1 16,-1 5 0-16,0 1-2 0,-2 3-1 16,1 2-4-16,-1 0-6 0,0 1-9 15,2 0-13-15,0 0-8 0,3 0-15 16,1-1-7-16,4-4-105 0,1-1-112 15,4-4-256-15</inkml:trace>
  <inkml:trace contextRef="#ctx0" brushRef="#br0" timeOffset="23098.1446">9994 5175 748 0,'-2'-3'178'0,"2"-1"1"0,0 0-115 15,1 3-25-15,0 1-12 0,2 0-10 16,-1 0-10-16,4 0-4 0,0 1-1 16,3-1-2-16,1-1-4 0,1 1-12 0,2 0-20 15,1 1-13-15,0 0-14 0,1 1-118 16,0-1-130-16,2 4-292 0</inkml:trace>
  <inkml:trace contextRef="#ctx0" brushRef="#br0" timeOffset="23667.165">10273 5104 625 0,'0'-6'158'0,"2"2"3"15,-1 1-86-15,-1 2-28 0,1 3-8 16,0 5-6-16,1 2-11 0,-2 3-6 15,1-1-2-15,0 4-1 0,1 2-3 16,0 1-3-16,0 0-1 0,3-5-2 16,1 1 0-16,3-5-1 0,1 0 0 0,2-5-1 15,2-6 1-15,4 1 0 0,1-3-1 16,2-2-1-16,0-3 1 0,-2-3-2 16,1-1 0-16,-3 2-1 0,-1-1-2 15,-4 2-1-15,-3 4-4 0,0 3-5 16,-5 5-5-16,1 4-8 0,-3 5-5 15,-2 1-6-15,0 3-1 0,0 1-1 0,1 2 2 16,0 2 3-16,1-2 5 16,3-2 3-16,1-3 4 0,3 2 3 15,0-3 0-15,-1-4 2 0,4-3 2 0,1-3 4 16,1-3 3-16,0-2 6 0,2 0 8 16,-1-2 9-16,-1 1 5 0,-3-1 5 15,-2 2 6-15,-3 0 4 0,-1 1-1 16,-4 0-5-16,0 2-5 0,-1 2-5 15,2 0-4-15,-2 1-4 0,2 0-4 16,3 1-3-16,2 0 1 0,3-2-1 0,2 0 0 16,3-2 0-16,2-1-1 15,1-2 0-15,3-4-2 0,-2-2 0 0,-2-1 1 16,-5-2 2-16,-3-1 3 0,-6 4 2 16,-9-3-1-16,-6 4 0 0,-6 3 1 15,-3 1-3-15,-3 3-5 0,-1 2-9 16,1 2-10-16,4 0-12 0,1 5-13 15,5 0-9-15,1 1-113 0,10-2-115 16,4-1-273-16</inkml:trace>
  <inkml:trace contextRef="#ctx0" brushRef="#br0" timeOffset="24024.4335">10975 5037 776 0,'-2'-14'178'16,"-1"0"1"-16,3 1-126 0,3 5-23 16,2 1-10-16,2 0-8 0,3 4-7 15,2-1-3-15,3 5-1 0,1 1 0 0,2-2 0 16,2 0 0-16,1 2-1 0,-2 3 1 16,4 0-1-16,-2 0 1 0,0 1-1 15,-4 2 0-15,-2 2 0 0,-5 1 0 16,-2 1 0-16,-5-1 0 0,-3 5-1 15,-3 0 1-15,1 1 0 0,-1 1-1 16,-5-2 0-16,4 1-1 0,-3 0 0 0,6 0-1 16,1 0 1-16,-2-1-5 0,4 0 0 15,4 1-1-15,-5-2 1 0,5 0 1 16,-6-1-1-16,-5-4 1 0,4 2 4 16,-6-2 1-16,-2 0-4 0,-2-2-12 15,0 1-13-15,-1-2-9 0,3 2-20 16,-4-2-112-16,3-2-125 0,3-2-284 15</inkml:trace>
  <inkml:trace contextRef="#ctx0" brushRef="#br0" timeOffset="24877.5874">11539 5093 592 0,'-5'-5'152'0,"-1"0"7"16,0 2-80-16,1-1-18 0,1 0-7 16,3 2-5-16,-2 0-7 0,3-1-8 15,2 1-7-15,1-1-5 0,2 1-4 0,3 0-5 16,1-1-3-16,2 2-2 0,4 1-3 16,5 0-1-16,-1 1-1 0,2-2-1 15,2 1-1-15,1 0-1 0,1 0 0 16,0 0 0-16,-6-2 1 0,1 4-1 15,-2 0-1 1,-4-1 1-16,-3 2-2 0,-4 0-1 0,-1 1-1 0,-3 1-2 16,-2 2 0-16,-3 2-1 0,-2 1 0 15,-2 2-1-15,-2 1 2 0,-5 2 0 0,0 1 1 16,-5 0 1-16,0 1 0 16,-2-1 1-16,0 1 1 0,-2 0 0 0,3 0 1 15,1 1 0-15,2-1 1 0,2-4 0 16,3 2 0-16,3-3 1 0,2-1-1 15,3-3 1-15,2-2 0 0,1-1 0 16,2-1 0-16,3-1 0 0,5-2 0 16,4-1 0-16,2-1 0 0,4 0 0 0,5-1 0 15,1 1-1-15,2-1-2 0,-1-1-5 16,0 1-9-16,-2-1-12 0,1 2-14 16,-5 0-12-16,2 0-18 0,-2 0-107 15,-3-1-120-15,0 0-270 0</inkml:trace>
  <inkml:trace contextRef="#ctx0" brushRef="#br0" timeOffset="25121.8904">12032 4900 724 0,'-2'-8'172'0,"3"1"2"16,-1 0-109-16,1 3-27 0,3 3-14 16,-1-2-10-16,1 3-8 0,1 2-9 15,3 0-12-15,-1 2-19 0,0 1-13 0,2-1-120 16,-2-1-8-16,2-2-109 0,6-3-207 16</inkml:trace>
  <inkml:trace contextRef="#ctx0" brushRef="#br0" timeOffset="25420.1053">12288 4764 720 0,'-4'1'158'0,"2"4"3"0,0 3-125 0,1 2-10 16,1 2-4-16,1 3-1 0,1 1-3 15,1-1-1-15,2-2 0 0,2 0 0 16,2-1-3-16,-1-1 0 0,3-3-3 15,-1 1-1-15,1-4-1 0,0-1-3 16,0-4-1-16,1-4-1 0,1-1-1 16,-1-4-1-16,-1-2-1 0,2-2 0 15,0-2 0-15,-2 3-1 0,0-2 0 0,-2 3 0 16,1 3 0-16,-1 2-1 0,-3 1 0 16,1 6 0-16,-1 3 0 0,0 3-1 15,-1 2-2-15,2 3-2 0,0 3-4 16,1-1-8-16,2 1-11 0,0 1-17 15,0-1-21-15,0-2-114 0,4-3-130 16,3-5-304-16</inkml:trace>
  <inkml:trace contextRef="#ctx0" brushRef="#br0" timeOffset="26248.6436">12789 5168 659 0,'-3'-1'177'0,"-2"-1"7"0,1 2-84 16,0-1-32-16,2 0-13 0,1 1-12 16,1 0-16-16,3 0-12 0,1 1-8 15,4-1-5-15,1 1-6 0,6 1-12 16,1 0-16-16,2 1-20 0,3-1-15 0,-1 2-113 16,-2-2-10-16,-1 1-111 0,-1 2-193 15</inkml:trace>
  <inkml:trace contextRef="#ctx0" brushRef="#br0" timeOffset="26393.9241">12814 5332 696 0,'2'1'157'0,"2"-2"0"16,3 0-117-16,6-3-16 0,4-1-16 15,4-2-22-15,1 0-27 0,2-2-116 16,1-2-125-16,4 1-305 0</inkml:trace>
  <inkml:trace contextRef="#ctx0" brushRef="#br0" timeOffset="28406.9108">13703 5033 630 0,'-18'-11'153'0,"-1"1"5"16,6 5-96-16,2-1-10 0,4 5-5 16,3-3-3-16,0 2-6 0,3 2-8 15,1 0-6-15,1-1-5 0,4 1-6 16,5-1-4-16,3 3-4 0,5 2-2 16,6 1-1-16,3-2 0 0,2 1-1 15,2 1 1-15,0-1-2 0,-1-2 1 0,0-2-1 16,-5-1 1-16,-1 1-1 0,-3-1 0 15,-4-1 0-15,-5 4 0 0,-2-2 0 16,-4 1 0-16,-2-1 0 0,-3 1 0 16,-4 3 0-16,0 2 0 0,-5-3 0 15,-4 5 0-15,-4 0 1 0,-5 3-1 16,-1 3 0-16,-4 2-1 0,-2 0 1 16,0 2-1-16,-2-1 0 0,0 3-1 15,1 1 0-15,2-3 1 0,2 0 0 16,6-2 0-16,3 0 0 0,5 1 0 15,2-3 2-15,5-3-1 0,2 0-1 0,3-1 1 16,-1-2 0-16,4-2 0 0,1-1 0 16,3-2 0-16,2-1 0 0,5 1 0 15,0-2 0-15,5-1 1 0,2 1-1 16,3-2 1-16,-2 1-1 0,1 0 0 16,-1-3 1-16,0 1-2 0,-1 1-3 0,-2-2-7 15,-2 2-12-15,0-1-15 0,-3 0-13 16,0 0-19-16,-4 1-113 0,-3-3-127 15,3-2-286-15</inkml:trace>
  <inkml:trace contextRef="#ctx0" brushRef="#br0" timeOffset="28726.185">14205 4854 724 0,'-11'-6'183'0,"5"0"4"16,-2 0-108-16,3 2-19 0,2 2-15 15,2 1-14-15,2 1-12 0,3-2-9 16,2 4-5-16,4-1-3 0,2 1-1 16,2 2-5-16,3-2-11 0,-1 2-16 15,1-1-22-15,0 0-15 0,-2 1-124 16,-2-2-141-16,-1-2-316 0</inkml:trace>
  <inkml:trace contextRef="#ctx0" brushRef="#br0" timeOffset="29040.1534">14480 4728 580 0,'-4'3'145'16,"5"-2"4"-16,-1 1-49 0,0 4-68 16,0 2-8-16,3 3-3 0,-1 4-1 0,4-1-5 15,-1 2-1-15,1-1-1 0,3 0-1 16,-2-3-2-16,2-2-1 0,-2-4-1 15,-1-1-2-15,2-3-1 0,-1-1-1 16,2-3-1-16,-2-3-1 0,2-4 0 16,2-3 0-16,0-5 0 0,1-3-1 15,1 0 0-15,-2-4 0 0,2 2-1 16,-1 1 0-16,1 8 0 0,-4 2 0 16,-1 4 0-16,0 5-1 0,-2 6 0 0,-1 5-3 15,-3 2-9-15,-2 1-8 0,3 4-10 16,-1 1-8-16,1 1-14 0,0 1-12 15,3-1-99-15,3-2-106 0,1-1-248 16</inkml:trace>
  <inkml:trace contextRef="#ctx0" brushRef="#br0" timeOffset="29291.489">14895 4834 598 0,'-2'-2'149'15,"-3"0"2"-15,-1 1-79 0,1 3-33 0,1 2-12 16,0 2-7-16,3 4-9 0,1 1-4 15,5 2-3-15,2 1-1 0,6-2 2 16,1-2 1-16,5-2 1 0,3-3 1 16,2-2 0-16,1-3 2 0,-1-4 1 15,1-3 0-15,-3-2-1 0,-4-3 0 16,-1 0 1-16,-6-3 1 0,-2-1 0 16,-4 0-3-16,-6 1-1 0,-4 2 0 0,-5 1-6 15,-4 5-9-15,0 5-16 16,-6 6-20-16,-3 4 6 0,-5 3-140 0,-3 3-134 15,3 0-319-15</inkml:trace>
  <inkml:trace contextRef="#ctx0" brushRef="#br0" timeOffset="40932.0309">8115 5720 388 0,'1'-5'106'0,"1"-1"5"0,-4 1-35 0,2-1-28 16,-1 1-9-16,1 3-4 0,-1-2-4 16,0 1-2-16,2 0-3 0,-4 1-1 15,2-1 0-15,0 1-1 0,0-1-1 16,0 0 0-16,-1 1-2 0,1 0-1 16,1 1-3-16,0-2-2 0,0 1-3 15,0 1-2-15,0-1-2 0,0 2-2 16,1-1-1-16,-1 1-1 0,0 0-1 15,0 1 0-15,2 2-1 0,-2-1 0 16,1 3 0-16,-1 1 0 0,1 3 0 0,0 1 0 16,0 2-1-16,1-2 0 0,0 1-1 15,-1 1 1-15,3-2-1 0,-2 0 0 16,1-1 0-16,2 1 1 0,0 0-1 16,1-1 0-16,-1-1 0 0,-2-2 0 15,1 0 1-15,1-3-1 0,-4-2 0 16,0 0 0-16,-1-2-4 0,2 1-5 15,-2 0-12-15,1-2-9 0,-1 2-15 16,0-2-94-16,0-1-25 0,1-1-103 16,0 0-203-16</inkml:trace>
  <inkml:trace contextRef="#ctx0" brushRef="#br0" timeOffset="46772.0285">15792 4438 497 0,'-6'-14'139'0,"4"3"8"15,6-1-8-15,3 2-87 0,3 2-12 16,4 0-6-16,4 1-4 0,4 1-4 16,4 1-5-16,2 1-5 0,1-1-4 15,3 3-4-15,0 0-2 0,-1-2-2 16,-3 1-1-16,-2 2-2 0,-3-1-1 16,-4 2-2-16,-4-1-6 0,-3 1-6 0,-3-2-5 15,-5 4-6-15,-4-1-4 0,-6 0-3 16,-4-1-1-16,-4 1 1 0,-3 2 1 15,-5-2-1-15,-4 1 0 0,-6 0 2 16,-1 0 3-16,-3 0 4 0,0 2 6 16,2-3 7-16,2 3 9 0,4-1 8 15,6-1 5-15,5-1 1 0,6 0 1 16,3 2-1-16,7-1 0 0,2 0-1 16,5-1-1-16,4 0-1 0,6 1-2 15,4 2 1-15,3 0-1 0,4 1-1 16,4 2 0-16,0 2-1 0,4 0 1 0,-2 4 1 15,1-1 1-15,-2 1 0 0,-1 1 1 16,-2 2 0-16,-2 0 0 0,-4 2-1 16,-2 2 0-16,-5 0-1 0,-4 3 0 15,-6-1-1-15,-6 2-1 0,-6 2-1 16,-5 1 1-16,-5 2-1 0,-6 2-1 16,-5 2-1-16,-2 5 0 0,-7 2 0 15,-4-2-1-15,-3 4-1 0,-2-3 1 16,-1-1 1-16,2-2 1 0,1-5 2 15,7-6 2-15,7-2 2 0,6-6 1 0,7-4-1 16,4-10 0-16,8 1-2 0,8 0-2 16,3-3-1-16,8-1-2 0,2-1 1 15,6-2-1-15,8 6 0 0,3-6 0 16,4-1 0-16,3 2-1 0,-1 1-1 16,1 0-5-16,-3 1-9 0,-5 2-14 15,-6 2-7-15,-5 1-17 0,-6 4-10 16,-7 5-107-16,-1-1-112 0,-6 6-256 15</inkml:trace>
  <inkml:trace contextRef="#ctx0" brushRef="#br0" timeOffset="47155.9448">15777 5615 612 0,'0'-5'158'0,"0"1"6"0,0 1-75 16,1 0-38-16,2 3-9 0,0 2-4 16,1 0-9-16,1 2-6 0,0 2-4 15,0 0-1-15,-2 0-3 0,1 3-2 16,0-3-4-16,-1 1-3 0,0-2-1 15,1 0-2-15,-1-3-1 0,3 1-1 16,2-4 0-16,0-3 0 0,3-2 0 0,3-2 0 16,2 0 0-16,0-3-1 0,1 1 0 15,0 0 1-15,-2 2-1 0,-1 0 0 16,-1 3 0-16,-4 4 0 0,-1 0 0 16,-2 3-3-16,0 2-6 0,-1 1-10 15,0 1-16-15,0 1-14 0,1 2-11 16,0 0-18-16,1-2-106 0,2 0-116 0,4-1-265 15</inkml:trace>
  <inkml:trace contextRef="#ctx0" brushRef="#br0" timeOffset="47646.8685">16587 4903 646 0,'6'-5'149'0,"1"3"3"0,4 2-104 0,0 4-17 16,4 1-2-16,0 4-3 15,4 2-5-15,0 3-5 0,-1 2-4 0,2 1-2 16,0-1-2-16,0 0-3 0,1 0-3 16,-3-3-5-16,-2-1-9 0,1-2-16 15,-2-1-8-15,-2-2-21 0,0 1-109 16,-2-5-121-16,0 0-278 0</inkml:trace>
  <inkml:trace contextRef="#ctx0" brushRef="#br0" timeOffset="47809.0015">16901 4881 620 0,'-13'3'150'0,"-4"5"6"15,-3 5-92-15,1 1-21 0,-5 1-8 16,0 2-7-16,-2 3-7 0,-2 4-9 15,1-2-11-15,3 0-18 0,-1 0-12 16,4 2-23-16,7-6-112 0,4-2-123 0,10-3-293 16</inkml:trace>
  <inkml:trace contextRef="#ctx0" brushRef="#br0" timeOffset="48104.0542">17204 4829 638 0,'-2'0'149'0,"-2"3"2"16,0 3-96-16,-1 4-24 0,-1 2-4 15,0 4-3-15,0 3-5 0,0 2-4 16,1 2-2-16,1 0 0 0,3 0-2 15,1-1-2-15,4-1-1 0,1 0-2 16,3-5-2-16,4-2 0 0,3-3-2 0,1-3-2 16,1-2-7-16,3-2-11 0,1-4-12 15,-2-1-11-15,-2-3-20 0,-1-1-107 16,-3-3-121-16,-2-2-275 0</inkml:trace>
  <inkml:trace contextRef="#ctx0" brushRef="#br0" timeOffset="48257.6429">17191 4798 731 0,'-4'-5'168'0,"1"0"1"15,5 2-116-15,3-1-21 0,3 1-15 16,4 1-14-16,3 2-13 0,3 0-15 16,3 1-9-16,3 2-13 0,0 0-3 15,-1 1-118-15,2 1-117 0,-2-1-268 16</inkml:trace>
  <inkml:trace contextRef="#ctx0" brushRef="#br0" timeOffset="48675.4606">17580 4917 552 0,'0'-4'142'0,"-1"0"7"16,0 0-60-16,1 0-35 0,-2 0-9 16,1 3-4-16,0-3-3 0,1 4-7 0,0 2-4 15,2 1-5-15,-2 2-3 0,2 2-5 16,-2 3-3-16,1 3-1 0,1 0-2 16,0 2 0-16,-2-2-1 0,1 2-2 15,1 0 1-15,1-4-2 0,0-2 1 16,0 0-2-16,2-2 1 0,1-3-1 15,1-2 1-15,2-4 0 0,2 0 0 16,0-5 1-16,1-2 1 0,-1-4-1 16,1-1 1-16,1-2 0 0,-1 1-1 15,-2 2 0-15,-1 2-1 0,-1 1-1 0,-1 4 0 16,-1 3 0-16,-1 2-1 0,-2 5 0 16,-1 1-1-16,2 2-1 0,-2 3 1 15,2 1-1-15,1 3-2 0,0 0-5 16,2-1-8-16,2 0-10 0,0-2-15 15,2-3-17-15,0 0-15 0,2-5-52 0,-2-3-65 16,1-1-111-16,-1-4-234 0</inkml:trace>
  <inkml:trace contextRef="#ctx0" brushRef="#br0" timeOffset="49060.2852">17809 4702 726 0,'-5'-7'166'0,"6"2"1"0,6-3-113 16,0 4-27-16,5 0-8 0,3 2-2 15,5 2-2-15,2 0-2 0,2 1-1 0,1 3 1 16,3-2 0-16,1 1-2 0,-6-3-1 16,2 2-2-16,-2 2-1 0,-3-2-2 15,-3 3-1-15,-4-1 0 0,-2 1-1 16,2 5-1-16,-7-6 0 0,-4 3 0 15,-2-1-1-15,-1 5 1 0,-3 1-1 16,1 4 0-16,-2 1-2 0,0 4-1 0,1 0-1 16,1 3-2-16,0-2-1 0,1 0 0 15,2-1-1-15,0 0 0 0,0-2 1 16,0 1 0-16,1-2 2 0,-2 0 0 16,1-4 0-16,-3 1 2 0,1-4 0 15,-1 0 1-15,-2-1 0 0,-1-3 1 16,-1-1 0-16,-3 0-4 0,-2-3-6 15,0 1-9-15,-3-2-9 0,-1-1-12 16,1-1-11-16,2 1-12 0,1-2-109 16,2 0-116-16,2 2-274 0</inkml:trace>
  <inkml:trace contextRef="#ctx0" brushRef="#br0" timeOffset="50172.0289">18277 4771 589 0,'-5'-7'165'0,"1"-1"9"0,2 2-62 16,1 3-39-16,3-2-11 0,2 2-7 16,2 2-11-16,4 1-13 0,3 1-10 15,2-2-5-15,1 1-3 0,2 1-3 16,3-1-2-16,1 1-3 0,0-2-2 16,3 2 0-16,-2 2-2 0,3-2 0 15,-2 2 0-15,-2-2-1 0,-2 0 0 16,-2 0 0-16,-2-1 0 0,-2 1 0 15,-3 2 0-15,-3-2-1 0,-2 2-1 16,-3 1 0-16,-2 3 0 0,-2 2-2 0,-3 1 1 16,-3 2-2-16,-2 2 0 0,-3 1-2 15,2-1-1-15,-4 1 0 0,-2-1-2 16,-2 0 0-16,1 1 0 0,1 1 1 16,0 0 1-16,1 0 2 0,0 0 1 15,1-2 2-15,5 1 1 0,-1-3 1 16,1-1 1-16,3-2-1 0,1-1 1 15,3 0 0-15,2-2-1 0,2-1 1 16,2-2 0-16,2 1-1 0,3-3 1 0,3 1 0 16,1-1 0-16,3-1 0 15,3-1 0-15,0 1 0 0,1 0 0 0,-1 0 0 16,0-2 1-16,-1 1-1 16,0 1 0-16,0-1-1 0,-1-2-1 0,-3 1-6 15,1 0-9-15,0-1-9 0,0-1-13 16,-3 3-8-16,0-2-14 0,-2-1 32 15,-3 1-145-15,1 0-116 0,-2-1-289 16</inkml:trace>
  <inkml:trace contextRef="#ctx0" brushRef="#br0" timeOffset="50390.0296">18768 4645 654 0,'1'-4'171'15,"3"-1"2"-15,1 0-12 0,1 2-131 0,2-1-19 16,3 2-4-16,1 0-2 16,0 0-5-16,-1 2-10 0,3 0-18 0,-2 0-12 15,3 0-24-15,-3 0-110 0,-1 1-128 16,-1 0-291-16</inkml:trace>
  <inkml:trace contextRef="#ctx0" brushRef="#br0" timeOffset="50721.1778">19126 4427 632 0,'-3'2'148'0,"5"4"3"16,-2 2-82-16,-2 2-41 0,2 2-2 15,2 1 2-15,-2 1 0 16,2-1-4-16,-1-2-2 0,3-1-1 0,1 0-2 16,0-3-3-16,0-2-3 0,2-1-2 15,0-3-1-15,3-3-1 0,-1-2 0 16,1-3-1-16,1-6-1 0,2-1-1 0,2-4-2 16,-2-1 0-16,1 2-2 0,0 1 0 15,0 2-1-15,-2 6 0 0,-2 4 0 16,-3 3-1-16,-1 5 1 0,-1 3 0 15,0 3 0-15,-1 3 0 0,-2 2 0 16,-2 1 0-16,2 3-2 0,-1 1-1 16,0-3-7-16,0-1-8 0,1 0-12 0,0-3-18 15,3 1-8-15,-1-3-20 16,2-4-109-16,-1 1-120 0,1-2-278 0</inkml:trace>
  <inkml:trace contextRef="#ctx0" brushRef="#br0" timeOffset="50925.2115">19373 4682 794 0,'-2'2'188'0,"1"-2"1"0,2-1-122 16,-1 0-26-16,4 1-16 0,-1 0-11 0,3 0-10 15,2 0-2-15,2 0-6 0,-1 2-10 16,4 1-12-16,0 0-20 0,1 2-12 15,-3 1-8-15,-2 0-123 0,-1 1-127 16,-2-1-288-16</inkml:trace>
  <inkml:trace contextRef="#ctx0" brushRef="#br0" timeOffset="51086.7805">19321 4886 623 0,'-2'3'140'0,"4"-2"2"0,-2 1-106 16,2 0-13-16,3-1-5 0,1-1-6 16,2 0-9-16,1 0-10 0,1 1-18 0,2-1-119 15,2-1-117-15,-1-3-298 16</inkml:trace>
  <inkml:trace contextRef="#ctx0" brushRef="#br0" timeOffset="51703.0615">19899 4715 268 0,'-3'-6'58'16,"1"-1"-6"-16,1 1-20 0,0 1-52 15,2 1-11-15,0 0-10 0,-1 1-17 16,0 1 0-16,1 2-23 0,-2-1-39 16</inkml:trace>
  <inkml:trace contextRef="#ctx0" brushRef="#br0" timeOffset="52124.7608">19857 4665 430 0,'-6'-3'120'15,"1"-1"8"-15,-2 2-46 0,-2-2-16 16,1 1-3-16,0 0 1 0,1-1-2 15,2 2-4-15,-1 0-3 0,2-2-4 16,4 1-8-16,2 0-7 0,0 0-10 16,4 2-7-16,4-1-5 0,1-1-3 15,2 2-3-15,3 0-1 0,5 0-1 16,1-1-2-16,3 1-1 0,3 1-1 16,0 0-1-16,3 1 0 0,1-1-1 0,-3 0 1 15,-2 2-1-15,-3-1 0 0,-4 0 0 16,-3 0 0-16,-6 3-1 0,-2 0 0 15,-6 0 0-15,-3 1 0 0,-5 3 0 16,-3 3 0-16,-2 0 0 0,-5 3 0 16,-2-1 0-16,-2 1 0 0,-5 2 0 15,-1 5-1-15,-2-3 0 0,-3 2 0 0,2 0 0 16,1 1 0-16,3 1 1 16,3-2 0-16,2-1 0 0,5-2 0 0,4-1 1 15,1-1-1-15,5-2 1 0,1-2 0 16,3-1-1-16,5-3 1 0,2-1-1 15,3 0 0-15,5-3 1 0,2-2-1 16,3 0 1-16,2-3 0 0,2-1 0 16,1 0 0-16,0-2 0 0,0 1 0 15,-2-2 0-15,-1 0-2 0,-2 2-7 16,-2-1-10-16,-3 0-14 0,-3 1-16 16,2 0-11-16,-3 1-22 0,-4 2-106 0,-1-1-120 15,0-2-272-15</inkml:trace>
  <inkml:trace contextRef="#ctx0" brushRef="#br0" timeOffset="52398.3552">20330 4469 719 0,'-2'-7'174'0,"0"4"1"0,2 0-113 0,0 1-17 15,3 2-11-15,2 1-11 0,3 1-11 16,1 2-6-16,2-1-2 0,2 2-6 16,2-2-14-16,3 1-23 0,1-3-15 15,-1 3-126-15,1-4-138 0,-1 0-326 16</inkml:trace>
  <inkml:trace contextRef="#ctx0" brushRef="#br0" timeOffset="52961.2092">20717 4295 666 0,'-1'7'155'16,"-2"4"4"-16,3 1-110 0,0 3-11 15,2 1 1-15,0-1-1 0,2-1-5 16,1 2-5-16,2-1-3 0,0-2-5 16,3 0-3-16,0-5-3 0,1-1-4 15,-1-2-2-15,0-3-3 0,-1-2-1 16,2-5-2-16,-1-3 0 0,2-3 0 16,2-2-1-16,-1-3 0 0,2-2-1 15,1-1 0-15,-1 3 0 0,-2 3-1 16,-1 3-2-16,0 4-4 0,-3 6-4 0,-1 4-6 15,-1 3-6-15,-1 3-7 0,-1 2-5 16,1 3-1-16,0-1-2 0,0 1 2 16,2 0 4-16,-1-2 3 0,2-2 7 15,0-1 2-15,2-3 3 0,2-2 1 16,0-1 0-16,2-4 1 0,0-1 1 0,-1-4 2 16,1-3 1-16,-3 1 3 0,-1 0 6 15,-2-1 8-15,-3 1 7 0,0 2 9 16,-2 3 8-16,-4 1 5 0,0-1 4 15,-3 5-2-15,1 0-3 0,-2 5-4 16,1 0-7-16,-1 1-7 0,3 3-5 16,-1 2-2-16,5 0 0 0,2 0 1 15,2-3 1-15,3-1 1 0,3-2 1 16,3 0 1-16,4-4-1 0,1-5 0 0,2 2-2 16,0-3 0-16,1-4 0 15,-2 0-1-15,-2-3 1 0,-2-1-1 0,-5-1 1 16,-4-3-1-16,-4-1-1 0,-4 0-1 15,-6-2-1-15,-5 2-1 0,-1 3-3 16,-5 0-3-16,-2 5-8 0,-4 2-14 16,-2 5-19-16,1 5-21 0,1 2 58 15,-1 3-194-15,4 3-147 0,6 2-357 16</inkml:trace>
  <inkml:trace contextRef="#ctx0" brushRef="#br0" timeOffset="53913.3519">21905 4276 457 0,'-6'-8'115'0,"-1"-1"8"0,3 2-66 15,0 1-10-15,2 1-2 0,1 0 0 0,2 0-5 16,1 1-3-16,3 2-3 0,4 2-2 15,2 1-1-15,5 3-1 0,3 2-2 16,4 5-2-16,3 5-1 0,4 3-3 16,2 6-2-16,0 2-3 0,-2 5-3 15,2 3-3-15,-1 1-2 0,-1-1-2 16,1 2-2-16,-2-3-1 0,-1-1-2 16,-1-3 0-16,-1-2-2 0,-3-2-3 0,-2-3-6 15,-4-2-9-15,-1-2-13 16,-5-2-13-16,-3 1-12 0,-2-4-19 0,-2-3-106 15,-6-1-118-15,1-5-269 0</inkml:trace>
  <inkml:trace contextRef="#ctx0" brushRef="#br0" timeOffset="54152.8454">22521 4304 628 0,'3'-13'149'0,"-3"3"7"15,0 2-93-15,-4 4-22 0,-1 5-6 16,-3 5-1-16,-5 6-4 0,-4 4-6 16,-2 6-4-16,-7 7-3 0,0 4-3 15,-4 3-2-15,-5 5-3 0,2 0-3 16,-2 1-2-16,-1 1-2 0,1-4-1 16,-2-1-4-16,6-1-5 0,6-3-10 15,3-3-13-15,8-3-12 0,6-3-17 16,6-5-104-16,8-4-11 0,5-7-101 0,9-5-190 15</inkml:trace>
  <inkml:trace contextRef="#ctx0" brushRef="#br0" timeOffset="54419.1837">22945 4291 684 0,'-11'-10'153'0,"-2"3"3"0,-4 6-118 16,-4 4-10-16,-5 5 0 0,0 5-2 15,-1 8-3-15,-3 1-4 0,5 7-3 16,3 6-2-16,5 0-4 0,4 4-4 16,4-1-3-16,4-2-4 0,6-3-7 15,3-5-6-15,5-5-8 0,2-6-12 0,6-2-7 16,5-3-18-16,2-3-111 15,2-3-116-15,2-3-282 0</inkml:trace>
  <inkml:trace contextRef="#ctx0" brushRef="#br0" timeOffset="54762.9933">23011 4505 729 0,'-7'-5'167'15,"3"0"1"-15,4 2-122 0,3 0-15 16,3 3-7-16,3-2-7 0,3 1-6 16,2-1-3-16,4 4-2 0,0-1-1 15,2 0-1-15,0 0-1 0,1-1-2 16,0 2 0-16,0-1-1 0,-3-1 0 16,-1 1-2-16,-1-1-1 0,-3 2-2 15,-5 1-1-15,-3 1-1 0,-5-1 0 16,-5 5-2-16,-3-1 0 0,-3 4-1 0,-5 1-1 15,-3 2 0-15,-3 2 2 0,-1 0-1 16,0-2 3-16,-1 1 1 0,4-2 2 16,1-2 3-16,4 2 0 0,7-2 1 15,3 0 0-15,6-1-1 0,5 1 1 16,5-3-2-16,5 0-4 0,4-5-9 16,2 0-6-16,4-7-8 0,1-1-17 15,2-2-69-15,0-2-42 0,0-2-96 0,0 3-204 16</inkml:trace>
  <inkml:trace contextRef="#ctx0" brushRef="#br0" timeOffset="54997.4656">23507 4246 690 0,'10'-3'146'0,"3"3"1"0,2 4-117 16,5 3-14-16,2 4 5 0,1 3 8 0,-1 2 5 15,2 4 5-15,-1 2 2 0,0 2 1 16,3 3-4-16,0 0-8 0,-2 2-6 16,1 2-6-16,-4 0-5 0,-6 1-5 15,-4-1-2-15,-7-4-2 0,-9-1-3 16,-7-1-6-16,-4 0-12 0,-4-4-20 16,-3 0-28-16,-4-1-132 0,3-1-151 15,-3 2-359-15</inkml:trace>
  <inkml:trace contextRef="#ctx0" brushRef="#br0" timeOffset="89764.9512">1727 6343 450 0,'3'-16'126'0,"-2"-1"5"15,-2-1-24-15,1-1-50 0,-2 2-14 0,1 0-6 16,1 2-2-16,-1 1-2 15,1 2-1-15,0 2-2 0,-1 2-1 0,-1 3-4 16,2 4-4-16,-1 1-3 0,2 5-5 16,-1 3-4-16,0 2-3 0,3 3-3 15,-2 3-1-15,2 4-1 0,0 3 0 16,0-1-4-16,0 0-7 0,2 3-9 16,-1-2-9-16,1 0-10 0,0-2-9 15,3 1-12-15,-3-3-110 0,-2-4-112 16,-2-1-273-16</inkml:trace>
  <inkml:trace contextRef="#ctx0" brushRef="#br0" timeOffset="90036.7433">1480 6644 562 0,'0'-1'128'0,"2"0"4"0,3-1-88 0,4 1-15 16,2 0-7-16,2 0-2 0,6 1-2 15,3 0-1-15,1-2 1 0,3 1-2 16,2 0-2-16,4-1-2 0,2-1-3 16,0 1-1-16,0-1-2 0,2-1-3 15,-2 1-1-15,-2-1-6 0,-2 0-9 16,-7 1-9-16,-1-1-10 0,-4 0-30 0,-3 3-90 15,-5 1-110-15,-2 4-250 0</inkml:trace>
  <inkml:trace contextRef="#ctx0" brushRef="#br0" timeOffset="90631.7668">1589 6909 497 0,'-1'-5'127'0,"-1"0"3"0,5-1-50 16,2 0-40-16,2-1-13 0,4 2-6 16,1 2-4-16,3 0-5 0,1 1-2 15,1 2-3-15,1 1 0 0,1 2 0 16,0-1-1-16,1 3 1 0,-2-1-1 16,-3 1 0-16,-1 1 0 0,-6 0-1 15,-2 1-2-15,-5 2-1 0,-2 2 0 16,-4 0-1-16,-2 1 0 0,-4 1 0 15,0 0 0-15,-4-1 0 0,1 0-1 16,0-1 0-16,1 1 1 0,2-2-1 0,4 0 0 16,3-1 0-16,1-1 0 0,4-2 0 15,3 2-2-15,3-2 1 0,1 0-2 16,1 0 0-16,2 1-1 0,3 2 1 16,-1 0-1-16,1-1 1 0,-2 1 0 15,0-2 2-15,-1 0 0 0,0 2 0 16,-2-3 1-16,-4 0 0 0,1-1 0 15,-3 0 0-15,-3 0 0 0,-2-1 0 0,-1-1 0 16,-5 3 0-16,-3 2 1 0,-3 0-1 16,-5 3 1-16,-2 2-1 0,-4-1 1 15,-2 3 0-15,0 0 0 0,-1 0-1 16,2 0 0-16,1-2-4 0,3-2-8 16,4-2-6-16,1-4-12 0,3-5-114 15,3-4-114-15,1-6-282 0</inkml:trace>
  <inkml:trace contextRef="#ctx0" brushRef="#br0" timeOffset="91128.1702">1478 6051 531 0,'-15'11'124'0,"-5"4"3"0,-2 4-82 15,0 5-15-15,-3 5-10 0,-2 7-5 16,-1 8-5-16,-1 6-2 0,2 10-2 15,2 6-2-15,3 8-1 0,3 6-1 16,5 5 0-16,4 6-1 0,10-1 0 0,4 0-1 16,4-2 1-16,6-2-1 15,7-4 1-15,6-6-1 0,4-7 0 0,0-4-3 16,5-6-3-16,-1-6-2 0,5-12-6 16,1-5-7-16,3-9-35 0,2-10-76 15,4-7-97-15,3-8-232 0</inkml:trace>
  <inkml:trace contextRef="#ctx0" brushRef="#br0" timeOffset="91529.6598">2011 6169 606 0,'3'-3'132'0,"-1"2"3"0,2 5-105 15,6 4-10-15,1 8-3 0,3 6-1 16,4 6 1-16,2 6 4 0,4 8 1 15,0 5 2-15,3 2 1 0,0 1 0 16,0 2 2-16,-1 0-3 0,-4 1-3 16,-1 0-5-16,-4-3-4 0,-4 1-2 15,-4 1-1-15,-6 0-5 0,-3-1-1 0,-3-4-1 16,-5-3 0-16,-3-1-1 0,-3-5-1 16,-2-3-1-16,-3-5-6 0,2-4-9 15,-1-5-14-15,2-7-12 0,3-5-11 16,1-9 0-16,5-7-120 0,2-9-116 15,2-4-267-15</inkml:trace>
  <inkml:trace contextRef="#ctx0" brushRef="#br0" timeOffset="92094.9301">2392 6071 534 0,'-2'-4'124'0,"-2"0"3"0,0 2-84 0,2-1-13 16,1 2-2-16,0 0-2 0,-1 2-2 15,2-1-2-15,0 0-2 0,0-1 0 0,0 0-1 16,0 1-1-16,2 0 0 16,-2-3 0-16,0 1 0 0,0 1 1 0,1-1 0 15,-1 0-1-15,0 0-1 0,0-1-2 16,0 2-2-16,0 0-2 0,0 1-2 16,1-2-2-16,-1 4-2 0,1 0 0 15,0 2-1-15,1 2-1 0,0 2 1 16,-1 2 1-16,1 3-1 0,-1 1 1 15,0 1-1-15,0 0-1 0,-1-3 0 16,1 1 0-16,1-2-2 0,0-1 1 16,-1-2-2-16,2-4 1 0,-2-1 1 15,3-2-1-15,-1-3 1 0,4-3 0 0,-3-4 1 16,5-2 0-16,1-2 0 0,-3-2 0 16,2-5-1-16,-2 0-1 0,2-1 0 15,-3 2 0-15,0 2-1 0,-1 2 0 16,2 3 0-16,1 6 0 0,-2 5 0 15,0 5 0-15,-1 5 0 0,0 4 0 16,-3 1-1-16,2 6-1 0,-3 1-3 0,0 2-8 16,0-2-15-16,3-2-16 0,2 2-13 15,3 0-5-15,2-4-121 0,1-1-124 16,4-2-283-16</inkml:trace>
  <inkml:trace contextRef="#ctx0" brushRef="#br0" timeOffset="92747.9592">2901 6486 601 0,'1'-15'139'0,"-1"1"3"16,1 5-98-16,0 2-13 0,2 3-5 0,-1 5-1 16,1 5-2-16,0 5-2 0,0 6-2 15,-1 6-2-15,1 2 0 0,-2 6-3 16,-1 1-4-16,-1-2-1 0,-1 1-1 15,2-4 0-15,2-3 1 0,1-2 0 16,3-3 0-16,2-3-1 0,0-5 0 16,3-4-2-16,0-3-2 0,0-5 0 0,2-7-2 15,-1-4 1-15,0-5-1 0,0-2-1 16,2-1 0 0,-2-5 1-16,-1-1-1 0,-2 1 0 0,-1-3 0 15,-2-3 0-15,-2 0 0 0,0 2 0 0,-3 1-1 16,-1 6 1-16,0 2 0 0,0 10 1 15,0 7 1-15,-1 6-1 0,0 7 1 16,1 5-1-16,0 4 0 0,1 5 0 16,0 1-1-16,2 1-1 0,1 0 1 15,3-2-1-15,1 0-1 0,1-4-4 16,2 0-10-16,1-2-11 0,3-2-15 0,2-1-13 16,0-4-43-16,0-2-80 0,3-3-116 15,-1-3-245-15</inkml:trace>
  <inkml:trace contextRef="#ctx0" brushRef="#br0" timeOffset="93033.7989">3395 6501 571 0,'-2'11'135'0,"1"0"4"0,0 5-85 16,1 0-16-16,0 2-3 0,1 0-2 15,0 1-1-15,3-1-1 0,1-1-2 16,1 0-4-16,0-1-3 0,2-2-5 0,2-3-5 16,1-1-3-16,2-6-4 0,-4 0-5 15,2-5-8-15,0-4-11 0,-1-2-12 16,0-1-11-16,-1 0-15 0,-2-3-113 15,-1-2-121-15,-1 1-277 0</inkml:trace>
  <inkml:trace contextRef="#ctx0" brushRef="#br0" timeOffset="93200.3556">3393 6465 636 0,'-2'-1'155'0,"3"-4"1"16,4 0-77-16,2-1-48 0,5 0-11 0,3 0-10 15,1 0-7-15,2-1-10 0,3 3-11 16,0-1-10-16,2 3-10 0,1 2-23 16,-2 0-96-16,1 4-109 0,0 0-248 15</inkml:trace>
  <inkml:trace contextRef="#ctx0" brushRef="#br0" timeOffset="93562.0667">3688 6537 611 0,'1'3'142'0,"-2"3"3"15,1 1-92-15,4 7-22 0,-2-2-5 16,0-1-5-16,0 1-2 0,0-1-3 15,3-2 0-15,2-2 0 0,0-3 0 16,1-3 0-16,3-2 0 0,3-5-1 16,2-2-1-16,0-3-2 0,-3-7-1 15,4 2-3-15,-1 0 0 0,0 0-2 0,-3 2-1 16,-4 1 0-16,-1 5 0 16,1 8 0-16,-4 0 0 0,-1 6-1 0,-5-1-2 15,2 8 0-15,0 3-1 0,0 3 0 16,1 0-4-16,0 0-5 0,2 0-9 15,4 1-8-15,0-6-12 0,2-3-9 16,2-2-8-16,0-4 0 0,-1-3-117 16,1-4-112-16,-2 0-271 0</inkml:trace>
  <inkml:trace contextRef="#ctx0" brushRef="#br0" timeOffset="93937.9054">3968 6338 602 0,'-4'-4'140'0,"1"0"1"0,3 3-81 15,2 0-37-15,3 2-7 0,-1 0 0 16,3 2-2-16,0-1 3 0,0 1 2 0,3-1 3 16,0-1 4-16,0 1 0 0,1-1 0 15,-3-1-3-15,2 1-2 0,0 3-3 16,-2 1-4-16,0 1-4 0,-1 2-3 15,-1 1-2-15,0 2-2 0,0 2 0 16,1 1-2-16,-1 1 0 0,1 1 0 0,0 1-1 16,2 1 0-16,1 0 1 15,0 1-1-15,-1-2 0 0,1 1 0 0,-1 1 0 16,-2-1 0-16,0 2-1 0,-2-2 1 16,-2 0-1-16,-2 2 1 0,-1-2-1 15,-2-2 1-15,-5 1 0 0,0-3 0 16,-4 1-1-16,-5-1-4 0,0 1-8 15,-3-3-8-15,-2 1-8 0,1-4-11 16,-1 0-11-16,4-2-6 0,3-3-117 16,1-4-115-16,6-4-283 0</inkml:trace>
  <inkml:trace contextRef="#ctx0" brushRef="#br0" timeOffset="95063.193">4841 6526 554 0,'4'-5'138'0,"-3"1"4"16,1-1-74-16,1 1-21 0,-3-1-4 15,1 1-6-15,-2 1-3 0,-1 0-3 16,0 2-3-16,-4 0-4 0,-1 2-4 16,-2 3-2-16,-3-1-4 0,-2 5-3 15,-2 3-3-15,0 1-3 0,0 2-1 16,-1 1-1-16,1 1-1 0,-1 2-1 16,0 0 0-16,2-1-1 0,2 0 0 15,1 0 0-15,3 1 1 0,4-1-1 16,4-1 0-16,5 0 0 0,3-2-1 0,4 2-2 15,3-2-8-15,3 0-12 0,5-1-16 16,6-1-12-16,1-2-126 0,3-3-131 16,5-5-312-16</inkml:trace>
  <inkml:trace contextRef="#ctx0" brushRef="#br0" timeOffset="95944.1536">5190 6001 517 0,'-10'-5'146'16,"-2"-1"7"-16,3-4-20 0,2 4-77 16,2 0-10-16,4 0-7 0,2 1-6 15,4-1-5-15,5 3-5 0,0 3-4 0,3-1-2 16,2 0-4-16,-1 1-2 0,5 0-3 16,3 5-3-16,0-2-2 15,1 3-1-15,2 1 0 0,-2-1-2 0,0 1 0 16,-2 0-1-16,-4 0 2 0,-2-1-1 15,-3 2 0-15,-4 0 1 0,-4 0-1 16,-2 3 1-16,-6-1 0 0,-3 1-1 16,-3 2 1-16,-6 0-1 0,-5 1-1 15,-3 2 1-15,-5-1-1 0,0 0 1 16,-2 1-1-16,4 0 0 0,2 0 1 16,5-1 0-16,3-2-1 0,6-2 1 0,5 0 0 15,2-1-1-15,4-3 1 0,3-1-1 16,3 0 1-16,4-1-1 0,4-1-3 15,3-2-5-15,5 1-10 16,5-2-8-16,3-1-14 0,2 0-10 0,3 0 18 16,-1 1-142-16,1-1-121 0,-2 1-298 15</inkml:trace>
  <inkml:trace contextRef="#ctx0" brushRef="#br0" timeOffset="97238.4128">7429 6480 553 0,'-5'-30'137'16,"2"2"7"-16,-2-1-76 0,0-2-16 0,0-1-5 15,-1 1-2-15,0-1-5 0,2 2-5 16,-2 0-7-16,2 2-4 0,0 5-5 15,3 5-5-15,1 6-1 0,0 3-5 16,-2 6-2-16,2 5 0 0,0 7-2 16,0 4-2-16,0 5-3 0,1 5-8 15,1 3-12-15,3 8-13 0,0 0-14 16,3 4-15-16,0 0-115 0,0 0-125 16,-1 1-284-16</inkml:trace>
  <inkml:trace contextRef="#ctx0" brushRef="#br0" timeOffset="97624.5582">6866 6721 529 0,'-20'-4'127'15,"0"1"5"-15,6 0-72 0,2 1-23 0,-1 2-4 16,7 1-3-16,5 3-3 16,3-2-2-16,3 1-1 0,8-1-1 15,4 2-3-15,7-2 1 0,3 0-2 0,4-2 0 16,3 0-1-16,8-2 0 0,5 0-1 16,5-1-2-16,8 2-2 0,7 0-1 15,4-2-2-15,4-1-3 16,2-3-2-16,3 4-3 0,3-1-1 0,-1-2 0 15,-1-3 0-15,-1 5 0 0,-1 0-1 0,-4 1 0 16,-5 1 0-16,-8-1-1 0,-5 3-1 16,-8 0-4-16,-8 2-5 0,-5 0-6 15,-10 2-7-15,-11 1-8 0,-6 1-7 16,-10 1-6-16,-7 2-2 0,-6 1-8 16,-6-1-28-16,-7 1-72 0,-8 1-96 15,-4 0-227-15</inkml:trace>
  <inkml:trace contextRef="#ctx0" brushRef="#br0" timeOffset="98022.4158">6752 7145 514 0,'3'-11'134'0,"0"2"8"0,-3 2-54 15,0 1-27-15,1 2-5 0,0 1-4 16,1 3-4-16,-4 3-6 0,2 5-5 0,0 3-7 15,-1 3-6-15,-1 7-5 0,-1 1-3 16,2 6-2-16,-1 3-2 0,2 0-2 16,-2-1-1-16,4 2-2 0,0-1-1 15,0-2-2-15,1-2-1 0,-1-2-1 16,2-2-1-16,0-4-2 0,-2-1-4 16,2-5-8-16,2-3-15 0,1-2-16 15,3-4-16-15,1-3 87 0,3-2-216 16,2-5-141-16,-1-5-357 0</inkml:trace>
  <inkml:trace contextRef="#ctx0" brushRef="#br0" timeOffset="98441.8785">7101 7348 623 0,'-4'-1'161'0,"2"-1"8"0,-1 2-88 16,2-2-21-16,0 4-6 0,2-2-7 15,3 1-10-15,1-1-11 0,2 2-8 16,3 1-5-16,3-1-3 0,3 1-3 15,1-2-8-15,2 0-17 0,2 0-24 0,-2-1-16 16,2 0-129-16,-3 0-143 0,1-1-339 16</inkml:trace>
  <inkml:trace contextRef="#ctx0" brushRef="#br0" timeOffset="98845.2248">7760 7135 627 0,'0'-6'154'16,"0"1"6"-16,0 1-97 0,-1 2-17 15,1 2-6-15,0 4-10 0,1 2-10 16,0 2-8-16,0 2-5 0,2 4-3 0,2 0-3 16,0 4-8-16,1-3-12 0,1 3-13 15,-1-2-14-15,0-2-121 0,-1 3-127 16,-1-1-304-16</inkml:trace>
  <inkml:trace contextRef="#ctx0" brushRef="#br0" timeOffset="99083.5815">7590 7455 682 0,'1'-5'163'0,"1"0"4"16,7 1-102-16,4 0-20 0,6 0-7 15,4 0-6-15,-1-1-8 0,5 2-6 16,4-2-4-16,-1-1-4 0,3-2-4 15,-1 0-2-15,1 2-2 0,2-1-5 16,-2 1-12-16,-2 0-13 0,-2 0-16 0,-4 4-11 16,-1 0 10-16,-4 1-137 0,-4 1-124 15,-1 0-285-15</inkml:trace>
  <inkml:trace contextRef="#ctx0" brushRef="#br0" timeOffset="99536.6503">7770 7582 632 0,'-2'-6'155'0,"5"0"3"0,-1-1-87 15,4 1-32-15,2-1-8 0,3 1-7 16,2 1-6-16,1 3-6 0,1-1 0 15,-1 2-2-15,0 1 1 0,-1 1 0 16,-3 2-1-16,-3 1 0 0,-2 1-3 16,-4 1 0-16,-1 1-3 0,-4 2-1 0,-4 0-1 15,-2 2-1-15,1 2 0 0,-1-2-1 16,0 1 0-16,1-1 0 0,5-1-1 16,2 0 0-16,4-2 0 0,1 2-1 15,3-2-1-15,3 1-1 0,1 1-2 16,-1 0-3-16,3 1-1 0,-1-2-3 15,-2 0 0-15,1-2 1 0,-1 0 0 16,-2-4 2-16,0 1 3 0,-2-3 3 0,-1 0 2 16,-3 2 1-16,0-4 0 15,-1 2 2-15,-1 1-1 0,-2-1 0 0,-1 3 0 16,-3 1 1-16,-3-1-1 0,-1 3 0 16,-4 0 1-16,-1 2-1 0,-1-2 0 15,-1 1 0-15,0-1-6 0,2-2-13 16,4-1-8-16,1-2-9 0,3-2 12 15,4-2-137-15,3-2-120 0,4-3-284 16</inkml:trace>
  <inkml:trace contextRef="#ctx0" brushRef="#br0" timeOffset="100079.9936">8225 7254 657 0,'-6'-5'156'0,"1"0"2"0,2 0-102 15,3 2-21-15,1 0-7 0,0 3-5 16,5-2-6-16,0 2-4 0,3-2-1 0,2 4 1 16,4-1-2-16,2 0 0 0,4-1-2 15,-2 4-1-15,3-2-2 0,-2 3-2 16,2-2-1-16,-2-1-1 0,-2 2-1 16,-3-3 0-16,-2 1 0 0,-2 0-1 15,0-2 1-15,-6 2-1 0,-3 1 1 16,-4-1 0-16,0 3 0 0,-2 1-1 15,-3 3 1-15,-1 2-1 0,0 0 0 16,-3 1-1-16,1 3 0 0,-4-2 0 0,1 1 0 16,1 0 0-1,-3 0 1-15,0-2-1 0,3 3 1 0,-2-2 0 0,5 1 0 16,0-1 0-16,1-3 0 0,4 0 0 16,1-2 0-16,2-2 0 0,2 1 0 15,3-4-1-15,1 2 1 0,0-1 0 16,3-2 0-16,2-1 0 0,4 2-1 15,-2-3 1-15,1-3-2 0,-2-1-3 16,4 1-7-16,0 1-6 0,-2-1-8 16,1 0-11-16,-2 0-8 0,-1 2-14 0,5 2-110 15,-9-3-115-15,3-1-280 0</inkml:trace>
  <inkml:trace contextRef="#ctx0" brushRef="#br0" timeOffset="100311.3734">8597 7156 765 0,'2'-4'169'0,"2"-1"1"15,-1 4-130-15,3 2-21 0,4 3-6 16,0 0-5-16,1 2-12 0,0 0-9 15,1 0-15-15,3 0-9 0,0-1-15 16,-2-2-108-16,1-2-9 0,-2-2-98 16,1-2-186-16</inkml:trace>
  <inkml:trace contextRef="#ctx0" brushRef="#br0" timeOffset="100447.3199">8882 7047 697 0,'-3'1'168'0,"0"2"0"0,0 3-106 15,1 1-25-15,-1 4-11 0,1 1-12 16,0 4-13-16,0 0-15 0,2 0-15 0,2 1-12 16,-1-1-128-16,1-2-130 0,2 0-321 15</inkml:trace>
  <inkml:trace contextRef="#ctx0" brushRef="#br0" timeOffset="101085.3714">8229 6700 535 0,'-10'-1'127'0,"0"0"4"0,1 0-81 15,0-1-17-15,0 2-2 0,5-1-4 16,-1 0-2-16,1 0-1 0,3 1-2 15,2-1-1-15,3-1-1 0,2 2 0 16,1 0-1-16,3 2-3 0,1-1-1 16,4 1 1-16,3 2-1 0,2-2-1 0,3 2-3 15,-1-2-2-15,6 0-2 0,2-2-2 16,0-2-2-16,2-2 0 16,0-1-1-16,1-1 1 0,2 1-2 0,1 0 1 15,1 1-1-15,-3 2-1 0,0 0 1 16,-2 1-2-16,-1 0 1 0,-3 1-1 15,-6 0 1-15,-5 0 0 0,-1 0 1 16,-6 1-1-16,-3 0-1 0,2 1-9 16,-8-1-11-16,-1-1-15 0,-1 0-16 15,-4-1-120-15,-1-2-132 0,-2 2-307 0</inkml:trace>
  <inkml:trace contextRef="#ctx0" brushRef="#br0" timeOffset="102282.0589">9633 6744 679 0,'7'-2'156'0,"-2"2"3"16,2 5-113-16,0 1-15 0,-1 4-5 16,-1 2-8-16,-2 3-6 0,0-1-6 15,-6 4-4-15,-2-2-12 0,0 1-16 16,2-1-17-16,-1-2-120 0,2 1-127 15,0-3-312-15</inkml:trace>
  <inkml:trace contextRef="#ctx0" brushRef="#br0" timeOffset="102672.0821">10425 6492 457 0,'-1'-27'125'0,"0"0"8"16,-2-1-39-16,1 1-26 0,0 3-5 16,0 3-2-16,2 6-2 0,-1 5-6 15,1 5-5-15,1 8-6 0,-1 4-9 16,2 7-10-16,-4 4-8 0,4 5-6 16,-2 5-3-16,0 6-1 0,-2-1-3 0,2 2 0 15,-1-1-4-15,0 1-7 0,1-2-14 16,1-1-16-16,0-3-13 0,3-2-17 15,1-4-116-15,2-3-129 0,4-4-290 16</inkml:trace>
  <inkml:trace contextRef="#ctx0" brushRef="#br0" timeOffset="103120.9823">10686 6496 625 0,'-11'-15'165'0,"4"3"6"16,-2 1-74-16,2 3-38 0,6 5-6 16,2-1-6-16,6 5-11 0,2 2-9 0,-1 0-6 15,8 4-5-15,3-1-3 0,2 1-2 16,-1 0-3-16,0-2-2 0,1 0-2 15,3-1-2-15,1-2 0 0,-1 1-1 16,0 0-1-16,0 1 0 0,-1-1 1 16,-2 0-1-16,-4 0 0 0,-3 2 0 15,-4-3-1-15,-4 2 1 0,-4-2-1 0,-3 4 1 16,-3 0-2-16,-4 2-1 0,-5 0-1 16,-1 5-2-16,-10-2-1 0,0 1-2 15,-2 1 1 1,-1 1-1-16,2-1 2 0,1 2 2 0,1-4 1 15,7 1 2-15,5 1 2 0,1-2-1 0,4-2 1 16,4 0 0-16,2-2-1 0,2 1 1 16,3-3-4-16,2-2-6 0,4-2-10 15,3 1-10-15,3-2-12 0,1-2-7 16,7 4-8-16,1-2-10 0,3 1-16 16,0 0-81-16,1 2-102 0,-3-1-236 0</inkml:trace>
  <inkml:trace contextRef="#ctx0" brushRef="#br0" timeOffset="103367.345">11305 6672 469 0,'3'-22'133'0,"1"-4"3"0,-1-4-3 16,-1-6-92-16,4-4-12 0,-5-2-3 0,2-2 0 16,1 4-2-16,-3 0 3 0,0 6 3 15,1 10 2-15,-2 5 1 0,0 9-3 16,-1 7-4-16,-4 6-3 0,3 10-5 15,-2 5-5-15,2 4-5 0,-1 9-3 16,1 3-2-16,2 4 0 0,0-1-2 16,0-2 0-16,1 0 0 0,-1-4-1 15,1-2-1-15,1-5-6 0,-2-4-13 16,0-4-18-16,2-3-12 0,0-2 0 16,5-2-132-16,-3-6-130 0,4 0-298 0</inkml:trace>
  <inkml:trace contextRef="#ctx0" brushRef="#br0" timeOffset="104088.9218">11730 6458 525 0,'-7'-9'145'0,"2"3"10"16,-3-4-37-16,2 2-57 0,4 4-9 15,-2-2-4-15,3 0-7 0,4 6-8 16,1-3-8-16,6 6-7 0,1 0-4 16,2 0-5-16,3 4-2 0,3 3-3 15,0 1-2-15,0 0-2 0,2 3 1 16,-1-2-2-16,2 0 0 0,-1-1-2 16,1-1 0-16,-2-4-2 0,-1 4 0 0,-1-4 0 15,-5-1-1-15,-3 0 0 0,-2 0 2 16,-4 1 0-16,-3-3 1 0,-2 2 0 15,-4 0 2-15,-2 1 1 0,-4 1-1 16,-1-1 0-16,-4-1-6 0,-1 2-7 16,-2 0-7-16,2 1-12 0,1-1-9 15,1 0-14-15,3 1-115 0,1-1-118 16,3-1-283-16</inkml:trace>
  <inkml:trace contextRef="#ctx0" brushRef="#br0" timeOffset="104768.1624">12455 6373 500 0,'0'-35'125'0,"0"-1"6"0,1 2-62 16,2 3-21-16,-1 1 0 0,2 6 0 16,-2 5-2-16,1 4-2 0,-2 8-4 15,0 3-4-15,-1 5-9 0,0 3-9 16,-1 6-7-16,1 4-5 0,-1 2-5 16,1 4-9-16,1 5-11 0,1 3-15 0,1 2-10 15,2-2 39-15,0-1-167 0,1 3-129 16,2-4-313-16</inkml:trace>
  <inkml:trace contextRef="#ctx0" brushRef="#br0" timeOffset="105000.624">12362 6594 610 0,'-9'-1'152'0,"6"-2"5"0,1 1-75 0,6 0-38 15,3 1-6-15,4 1-3 0,4 0-7 16,2-1-6-16,4-1-3 0,1-1-3 16,5-1-5-16,0-1-3 0,1-2-4 15,2 0-7-15,2-1-15 0,2 5-15 16,3 0-9-16,-4 2-11 0,-5 1-2 16,-1 3-120-16,-5-1-116 0,-5 4-264 0</inkml:trace>
  <inkml:trace contextRef="#ctx0" brushRef="#br0" timeOffset="105468.8847">12467 6713 625 0,'-1'-8'155'16,"3"0"5"-16,3-1-85 0,4 1-26 0,2 1-6 15,4 0-6-15,3 1-8 0,0 3-8 16,3 1-5-16,-5 0-6 0,0 2-3 16,0 1-2-16,-1 0-2 0,-3 3 0 15,-2-3 0-15,-2 3-1 0,1-1 0 16,-4 5 0-16,-8-2 0 0,-4 4 0 16,-2-1-1-16,0 2 0 0,-4 2 0 15,1-2 0-15,1 0-1 0,4 1 0 0,1-2-1 16,0-1 1-16,3 1-2 0,2 1 0 15,2 0-2-15,3-1-1 0,-1-1-2 16,4-2-1-16,-1-2 1 0,0 0-1 16,2-3 2-16,2-2 1 0,1 2 1 15,0 0 2-15,0-2 1 0,3 2 1 16,-1 1 0-16,1-1 0 0,-5 1 0 16,-1-1 0-16,-1 1-1 0,-1 2 1 15,-2-4 0-15,-3 1 0 0,-2 1 0 0,-1 0 1 16,-5 0 0-16,-1 1 0 0,-2-2 2 15,-6 3 1-15,0 0 1 0,0 2 0 16,0-2-1-16,2 1 1 0,-4 1-1 16,1 1-2-16,3-2-3 0,-2-1-13 15,-1-3-19-15,-1 2-14 0,1-3-129 16,1-2-136-16,5-1-331 0</inkml:trace>
  <inkml:trace contextRef="#ctx0" brushRef="#br0" timeOffset="120522.2712">229 6579 212 0,'1'0'73'0,"-2"-2"10"15,-1 0 0-15,0 1-23 0,-1-1-5 16,-1-2-3-16,0-1-4 0,-1 0-6 16,2 0-4-16,-1-1-5 0,-2-2-3 15,1 0-2-15,0 0 0 0,2 2-2 0,-1-3 1 16,0-1-1-16,0 2 0 0,2-1-1 16,0 2-2-16,0-1-1 0,0 2-2 15,1 3-3-15,2 3-4 0,0 3-2 16,3 3-2-16,-1 3-2 0,4 4-1 15,-1 2 0-15,1 3 0 0,0 1 0 16,2 2-2-16,-2 0 0 0,3-1-1 16,0 2-1-16,-1-1-1 0,-1-1 0 15,1-2-1-15,-1-1 1 0,0-1-1 16,-1-2 0-16,-2-2 0 0,2-2-2 0,-2 0-3 16,1-3-6-16,-2-2-7 15,1 0-9-15,-2-3-6 0,2 1-9 0,-1-3-12 16,1-3-105-16,-3-3-111 15,2 0-265-15</inkml:trace>
  <inkml:trace contextRef="#ctx0" brushRef="#br0" timeOffset="120801.2067">404 6474 455 0,'-1'-5'124'0,"-3"1"2"0,-1 3-23 15,1 6-62-15,-1 1-16 0,0 5-4 16,0 2-2-16,-1 8-1 0,0 1 0 16,-4 0-1-16,4 4 0 0,-2 3-2 15,1 5-1-15,0-4-4 0,0 4-2 0,1 1-3 16,4 5-1-16,-3-2-2 16,1-1-1-16,-1 0 1 0,2 1-1 0,0-4-1 15,2-1 1-15,0-2 0 0,0-6-1 16,1-3-3-16,2-2-8 15,-1-5-8-15,2-3-12 0,0-3-19 0,1-6-100 16,2-3-112-16,4-3-259 0</inkml:trace>
  <inkml:trace contextRef="#ctx0" brushRef="#br0" timeOffset="121175.5617">442 6514 528 0,'0'-2'123'0,"0"-1"3"16,0 2-81-16,0 1-18 15,1 2-7-15,1 3-2 0,-1 1-2 0,0 2-1 16,2 2 0-16,-2 2 2 0,0 0-1 15,-1 2-2-15,1 0 0 0,-1 2-3 16,0 0 0-16,0-1-2 0,1 2-2 16,-1-1-1-16,0 1-1 0,0-1-1 15,2 0-1-15,-2-1-1 0,0-1 0 16,0 0 0-16,0-3-1 0,2 0 0 16,1-3 0-16,1 0 0 0,3-3 0 15,0-3 0-15,3-3 1 0,2-3-1 0,1-3-1 16,3-2-6-16,0-3-9 0,0 0-7 15,-1-3-9-15,-2 0-11 0,-3 1-111 16,-2 0-112-16,-6 0-265 0</inkml:trace>
  <inkml:trace contextRef="#ctx0" brushRef="#br0" timeOffset="121358.5841">445 6526 618 0,'-5'0'146'15,"1"-3"2"-15,2 1-100 0,0 0-16 0,2 1-10 16,2-2-8-16,1 2-6 0,3-3-5 16,5 1-2-16,2-1-3 0,5 2-6 15,2-1-9-15,3 3-9 0,1-1-7 16,0 2-116-16,-5 2-114 0,1 2-278 16</inkml:trace>
  <inkml:trace contextRef="#ctx0" brushRef="#br0" timeOffset="121685.6501">637 6615 445 0,'-1'0'121'16,"-2"-2"3"-16,2 2-28 0,-1 2-52 0,2-1-15 15,0 4-6-15,0 0-4 16,0 1-5-16,2 0-2 0,-1 2-2 0,3 0-2 15,0-1-2-15,-1-1-2 0,2 0-1 16,1-1 0-16,3 0-1 0,-1-4 0 16,1-2 1-16,2-1 0 0,1-3 1 15,1-3 0-15,0 0 1 0,-2-3 1 16,3 1-1-16,-2 0 0 0,-2 0 0 16,1 3-1-16,-3 1-1 0,0 1 0 15,-4 4-2-15,1 0 1 0,-1 2-1 16,1 4 0-16,-3 1-1 0,1 1 1 0,-3 2-5 15,1 1-7-15,1-1-6 0,2 2-10 16,0-1-2-16,1-1-117 0,-2-2-112 16,5-2-270-16</inkml:trace>
  <inkml:trace contextRef="#ctx0" brushRef="#br0" timeOffset="122118.4588">862 6373 592 0,'-2'-3'131'15,"1"0"1"-15,1 2-97 0,2 2-15 16,1 0-6-16,0 2-2 0,2 0 0 0,1 0 2 15,0 3 0-15,1-1 2 0,-3 1 1 16,1 0 0-16,-1 2-1 0,-2-1-1 16,1 4-3-16,-2-1-1 0,-1 2-3 15,0 3-3-15,0 1-1 0,0 1-1 16,0 2-1-16,-1 0-1 0,0-1 0 0,1 2-1 16,0 1 1-16,1-3-1 15,0-1 0-15,2 0 0 0,0 3 0 0,0-1-1 16,2-1 0-16,-2-3 1 0,1 3-2 15,1 0 1-15,-3 0-1 0,2-3 1 16,-3 0 0-16,0-2 0 0,-2-1 0 16,-1 0 0-16,-3-3 1 0,-1-1-1 15,-2-1-2-15,0-1-6 0,-1 0-7 16,2-1-5-16,0-1-7 0,2-3-9 16,2-2-6-16,2-3-110 0,1-2-106 15,4-1-263-15</inkml:trace>
  <inkml:trace contextRef="#ctx0" brushRef="#br0" timeOffset="122339.0563">974 6584 615 0,'-3'-2'141'0,"2"-3"0"16,0 1-95-16,2 3-22 0,3-2-10 15,1 2-7-15,2 1-4 0,0 1-2 16,4 2-2-16,-2-1-6 0,3 1-7 16,-1 2-10-16,0-2-36 0,-1 1-82 15,-3-2-106-15,-2 2-247 0</inkml:trace>
  <inkml:trace contextRef="#ctx0" brushRef="#br0" timeOffset="122498.1429">1004 6664 591 0,'3'1'135'0,"-2"-1"2"0,2-1-96 15,-1-1-15-15,4 1-9 0,3 0-6 16,1 0-3-16,1-2-3 0,2 2-8 16,2 0-11-16,1 0-125 0,-3-2-116 15,1 4-304-15</inkml:trace>
  <inkml:trace contextRef="#ctx0" brushRef="#br0" timeOffset="128751.8883">4711 6730 325 0,'-6'-4'104'0,"2"-1"5"0,-1 1-15 16,2 1-31-16,0 0-16 0,1 1-12 15,1-1-11-15,-1 2-4 0,1 0-4 16,1 1-2-16,0-1-2 0,3 0-1 16,1-2 0-16,3 1 0 0,5-2-2 0,4 0 1 15,5 1 0-15,3 0-1 16,5-2 0-16,3 2-2 0,1-1 0 0,2 0-2 16,-1-1 0-16,2-1 0 15,-1-1-1-15,3 2 0 0,2-1 0 0,2 1-1 16,1-1-1-16,3 2 0 0,-1 2 0 15,-4-1-1-15,-3 1 0 0,-2 1-1 16,-6-2 1-16,-3 2-1 0,-5 1 0 16,-2-1 1-16,-7 1-1 0,-2 0 0 15,-2 0 0-15,-3 2-1 0,-3-1-1 16,-2 1-4-16,-2-1-4 0,-2 1-6 16,1-1-6-16,-2-1-10 0,0 0-35 15,-1-1-73-15,-1 0-97 0,0-3-226 0</inkml:trace>
  <inkml:trace contextRef="#ctx0" brushRef="#br0" timeOffset="128995.2366">5381 6510 540 0,'-5'-3'126'16,"0"0"1"-16,4 3-79 0,1 2-24 0,4 1-9 16,1 1-6-16,2 2-5 0,2 1-2 15,2 1-1-15,1 0 0 0,1 0 0 16,0-1-1-16,0 0 1 0,1-1-1 15,-2-1 0-15,-1 0 0 0,-3 0 1 16,0 0 0-16,-3 0 1 0,-3 0 0 16,-2 2 2-16,-4 2-1 0,-3 1 1 15,-2 2 0-15,-2 3-1 0,0 0-2 16,-2 3-5-16,2-1-9 0,2-4-37 16,2 1-83-16,3-2-103 0,8-3-251 0</inkml:trace>
  <inkml:trace contextRef="#ctx0" brushRef="#br0" timeOffset="129480.9127">5595 6316 539 0,'0'-6'129'0,"2"4"2"0,-1 1-72 16,3 4-27-16,2 3-9 0,2 2-2 0,2 6-3 15,2 3 1-15,2 1-1 0,0 6 1 16,1 1 0-16,1 3-1 0,0 2-2 15,1-1-2-15,-1-1-2 0,-1 1-4 16,1-4-1-16,0 0-3 0,0-3-1 16,-2-1-2-16,0-2-3 0,-2-3-6 15,-1-2-13-15,-2-3-10 0,-7-5-12 16,4-4-116-16,-2-3-121 0,1-6-285 16</inkml:trace>
  <inkml:trace contextRef="#ctx0" brushRef="#br0" timeOffset="129698.3352">5967 6322 610 0,'-4'7'133'0,"0"3"2"0,1 6-106 16,-1 6-10-16,0 4-1 0,-1 6 1 0,-1 2 1 16,-2 5 1-16,-2 1 4 0,-2 3 2 15,-2-2 1-15,-2-1-2 16,-3 2-4-16,-1-3-3 0,2-2-4 0,2-1-4 15,1-2-5-15,3-3-5 0,4-5-10 16,5-5-10-16,3-5-12 0,5-5-11 16,2-7-14-16,4-6-114 0,4-5-119 15,1-5-278-15</inkml:trace>
  <inkml:trace contextRef="#ctx0" brushRef="#br0" timeOffset="129964.9457">6216 6359 563 0,'-8'-5'147'0,"-3"2"3"0,-3 4-32 16,-2 4-85-16,-2 3-8 0,-3 1-4 16,-1 7-4-16,0 5-2 0,3 5 0 15,-1 3 1-15,5 3 0 0,4 4-2 0,1-1-1 16,4-2-2-16,3 0-3 0,1-2-3 15,4-4-1-15,1-4-2 0,1-1-2 16,3-2-7-16,4-2-7 0,2-4-8 16,0-4-11-16,3-2-12 0,1-3-10 15,2-5-38-15,-1-5-70 16,-2-2-103-16,-1-3-228 0</inkml:trace>
  <inkml:trace contextRef="#ctx0" brushRef="#br0" timeOffset="130298.5591">6171 6617 629 0,'-7'-2'157'16,"1"-2"2"-16,1 0-77 0,4 2-42 15,4 2-11-15,2-1-8 0,1-1-8 16,2 2-6-16,1 0-1 0,2 2-2 16,0-1-1-16,-2-1-2 0,3 1 1 0,2 0-2 15,-1 2 1-15,1-2-1 0,-3 0 1 16,1 2-1-16,-3-1-1 0,-2 0 0 15,-5 2 0-15,-3 1-1 0,-3 0 0 16,-2 1 0-16,-5 1 0 0,-1 1 0 16,-1-1 2-16,-1 2-1 0,1 1 1 15,0-1 0-15,4 1-1 0,0 1 1 16,2 0 0-16,3-2 0 0,0 1 0 16,4-2 0-16,2-1-1 0,1 0 1 15,3-3 0-15,3 1 0 0,3-1-2 16,3-2-4-16,2 0-8 0,1-4-10 0,4 1-8 15,0-4-14-15,2 2-116 0,-3-3 1 16,-2-2-94-16,3-2-181 0</inkml:trace>
  <inkml:trace contextRef="#ctx0" brushRef="#br0" timeOffset="130532.7595">6501 6229 544 0,'2'11'119'0,"-1"3"2"0,-1 6-96 15,2 5-6-15,-1 5 4 0,0 6 2 0,0 2 2 16,2 6 1-16,-3-1-1 0,1 1-3 16,-4 0-2-16,1 0-5 0,-3-4-5 15,0 2-5-15,-3-4-4 0,-2-1-7 0,-2-2-11 16,1 0-12-16,0-5-29 0,-3-3-93 15,5-6-114-15,5-8-265 0</inkml:trace>
  <inkml:trace contextRef="#ctx0" brushRef="#br0" timeOffset="130788.5811">6615 6580 737 0,'-8'-3'166'0,"1"-1"2"16,2 1-126-16,6 3-15 0,2-1-7 16,3 4-8-16,2-2-5 0,2 1-4 15,2 0-1-15,3 0-4 0,2 1-11 16,0 0-12-16,-2-2-14 0,0 2-16 0,-2 1-114 15,-3-1-127-15,-4 1-288 0</inkml:trace>
  <inkml:trace contextRef="#ctx0" brushRef="#br0" timeOffset="130959.2855">6572 6706 627 0,'-3'5'144'0,"2"-1"2"15,1-2-100-15,2 2-18 0,3-1-7 16,2-1-5-16,2-1-4 0,2-1-5 16,5-2-7-16,3-1-15 0,1-2-13 15,1 1-122-15,0-1-123 0,-1 3-307 16</inkml:trace>
  <inkml:trace contextRef="#ctx0" brushRef="#br0" timeOffset="156809.5422">1804 8195 497 0,'-8'-9'139'0,"2"2"7"0,-1 4-10 16,1 1-90-16,5 2-14 0,2 2-3 16,8 6-3-16,-2 0-3 0,2 2-3 15,2 4-1-15,4 0 0 0,-1 2-3 16,3 4-2-16,1-1-3 0,0 1-2 16,0 1-3-16,1-2-2 0,-3 2-1 15,1 1 0-15,0-5-2 0,-1 2 1 16,0 0-1-16,-3-3-1 0,1-1-3 0,-2-3-10 15,-2-1-13-15,-2 0-11 16,-2-3-13-16,-2-3 78 0,-4-1-200 0,-2-1-129 16,-1-2-326-16</inkml:trace>
  <inkml:trace contextRef="#ctx0" brushRef="#br0" timeOffset="157016.6384">2026 8256 609 0,'-6'0'142'0,"-3"2"3"0,2 3-96 16,-2 4-15-16,2 2-6 0,-3 2-6 15,0 3-6-15,2 3-3 0,-2-1-5 16,-1 2-1-16,1 0-3 0,-1 0-2 16,3-2-7-16,0 0-11 0,5-2-10 15,1-5-18-15,5-2-111 0,1-5-118 16,4-6-286-16</inkml:trace>
  <inkml:trace contextRef="#ctx0" brushRef="#br0" timeOffset="157325.3543">2365 8208 612 0,'-1'-3'142'16,"0"-2"4"-16,-2 1-96 0,1 4-19 16,1 2-8-16,0 6-3 0,-2 2-5 15,1 2-3-15,-1 3-4 0,1 3 0 16,-1 4-1-16,0 0-1 0,0 1-1 16,2-1-1-16,2 3-1 0,0-2 0 15,3-3 0-15,1-2-1 0,2-1 0 16,1-3 0-16,0-1-1 0,1-4 0 15,2-3 1-15,-1-1-1 0,2-6-1 0,0-3-6 16,0-4-9-16,1-3-8 0,-2-3-8 16,-2-1-16-16,-2-3-112 0,-1-2-117 15,-4 0-275-15</inkml:trace>
  <inkml:trace contextRef="#ctx0" brushRef="#br0" timeOffset="157491.9545">2385 8191 652 0,'-6'-1'157'0,"0"0"2"0,2-2-102 0,4 2-20 16,4 0-11-16,3-1-9 0,4 0-10 15,4 1-5-15,1-2-9 0,2 1-14 16,3-1-11-16,1 1-17 0,-1 0-111 16,1 0-120-16,-3 4-284 0</inkml:trace>
  <inkml:trace contextRef="#ctx0" brushRef="#br0" timeOffset="157854.6764">2695 8219 607 0,'1'9'138'0,"-2"-1"3"0,0 5-99 0,1 1-14 16,2 3-4-16,-1-1-4 0,3 3-4 16,0-3-2-16,2 1-1 0,1-1-1 15,4-3-2-15,0-3 0 0,3-3 0 16,-2-3 2-16,4-5 1 0,1-5 0 16,-1-4 0-16,1-5 1 0,-2-2 0 15,-1-3-1-15,2 1-2 0,-5 1-1 16,-1 2 0-16,-1 2-1 0,-4 4-1 0,-2 4 0 15,1 3-2-15,-4 4 0 0,0 1-2 16,0 4-2-16,-1 3-2 0,0 3-5 16,-1 3-9-16,2 1-12 0,3-2-15 15,2 2-8-15,2-1-10 0,2 0-12 16,3-4-102-16,0-5-108 0,2-2-250 16</inkml:trace>
  <inkml:trace contextRef="#ctx0" brushRef="#br0" timeOffset="158411.3393">3019 8164 515 0,'-7'-4'141'0,"1"0"4"15,-1 0-16-15,4 1-92 0,3 0-11 0,3 0-6 16,3 3-5-16,1-1-5 0,3 1-4 15,2 0 0-15,0 0 2 0,1 1 1 16,-2-1 2-16,-2-1 2 0,1 1 2 16,-1-1 3-16,-3 0 1 0,-1-2 1 15,-3 1 2-15,0-1 0 0,-2 2-2 16,-2 0-3-16,-1 0-2 0,-2-1-3 16,0 1-3-16,-3 0-4 0,1 0-2 15,0-1-1-15,-2 2-1 0,2 0 0 16,2 0-1-16,0 0 1 0,4 2-1 15,1-1 1-15,1 1-1 0,4 1 0 0,2-1 0 16,1 1 0-16,3 0 1 0,1 2-1 16,3 0 0-16,-1 0 1 0,1 0-1 15,0 0 0-15,1 1 1 0,-2-2-1 16,0 1 0-16,-2-2 0 0,0 1 0 16,-2 0 0-16,-1 1 1 0,-3-1-1 15,-1 3 0-15,-4 1 0 0,-1 2 0 16,-4 0 0-16,1 1-1 0,-4 1 0 15,1 1 0-15,0 2-1 0,-1 1-1 0,1 0 0 16,0 1-2-16,1 3 1 0,1 2-2 16,2-4-1-16,-2 1 2 0,0-1 0 15,2-1 2-15,-1 0-1 16,-2-3 2-16,-1-5 1 0,-2 1 2 0,-2-2-1 16,-1-3 0-16,-1-2 0 0,-1-3 0 15,2 0-7-15,2 0-10 0,0-2-10 16,4-2-13-16,1-2-11 0,2 1 37 15,1-2-164-15,1-1-123 0,2 0-309 0</inkml:trace>
  <inkml:trace contextRef="#ctx0" brushRef="#br0" timeOffset="158882.0399">3650 8283 603 0,'-7'-1'159'0,"1"-1"5"16,0 1-58-16,2 0-59 0,5 0-14 16,4 0-9-16,1-1-11 0,4 1-6 15,1-1-4-15,3-1-2 0,1 2-1 16,3 0-10-16,-1 2-14 0,1-1-9 16,1 0-17-16,-4 2-117 0,0 1-124 15,-5 1-293-15</inkml:trace>
  <inkml:trace contextRef="#ctx0" brushRef="#br0" timeOffset="159047.8812">3682 8403 697 0,'-4'1'163'16,"2"0"0"-16,1 1-109 0,3-2-21 15,3 0-11-15,4-2-11 0,2 4-6 16,3-2-3-16,6 0-10 0,2-2-18 15,5 1-22-15,-1 0-116 0,3-1-130 16,-2-1-315-16</inkml:trace>
  <inkml:trace contextRef="#ctx0" brushRef="#br0" timeOffset="159950.3088">4737 8255 444 0,'2'-11'123'0,"-2"-3"6"0,3 2-46 0,-3-4-27 16,0-1-7-16,2-1-5 0,-2-1-6 16,-1 2-6-16,1-1-3 0,0 1-4 15,-1 3-3-15,1 1-5 0,-3 2-5 16,3 4-4-16,-1 4-3 0,1 2-2 15,1 5-1-15,0 1-3 0,2 6-6 16,-1 3-11-16,1 3-10 0,0 3-10 0,0-1 25 16,-2 1-148-16,-1-1-120 0,-1 0-292 15</inkml:trace>
  <inkml:trace contextRef="#ctx0" brushRef="#br0" timeOffset="160264.6944">4516 8340 478 0,'-2'2'129'0,"-2"-2"3"15,2 0-36-15,0 1-54 0,1 0-9 16,1 2-4-16,3 0-3 0,0 0-2 15,6 0 0-15,2 1 0 0,6 0 1 16,5 1-2-16,6-3-1 0,3 1-5 16,5-2-3-16,1 0-2 0,4-2-3 0,1-2-2 15,-2-2-2-15,0 2-2 0,0-2 0 16,-5 0-1-16,-1 0-2 16,-2 1-6-16,-1 1-9 0,-5 1-13 0,-1 1-9 15,-4 2-16-15,-1 1-116 0,-10 0-123 16,-4 1-286-16</inkml:trace>
  <inkml:trace contextRef="#ctx0" brushRef="#br0" timeOffset="160830.6661">4679 8655 601 0,'-5'-5'146'0,"2"-1"5"15,3 0-86-15,2-1-22 0,3 1-8 16,4-2-5-16,2 2-5 0,2 3-6 15,3-2-3-15,1 2-1 0,1 2-3 16,1 2-2-16,-1 0-2 0,-1 3-1 16,-2-1-1-16,0 3 0 0,-5 0-1 15,-3 0-1-15,-5 0 0 0,-2 0 0 0,-5 2-1 16,-3-1-1-16,-6 1 0 0,-1 1 0 16,-3 2-1-16,2 0 0 0,-1 1-1 15,0 1-1-15,5 0 0 16,2-2 0-16,5 0-2 0,3-1-2 0,3-2 0 15,4 1-2-15,5 1-1 0,2 0 0 16,1-1 1-16,3 2 0 0,1 0 1 16,1-2 2-16,-1 1 1 0,-1-3 1 0,-2 1 1 15,1-4 1-15,-3 1-1 0,1-1 1 16,-5 0 0-16,0-3 0 0,-4 0 0 16,-1 0 1-16,-3 1 0 0,-3-1 2 15,-4 1 0-15,-4 2 0 0,-1 2 2 16,-3 3 0-16,-5-1 1 0,-2 2 0 15,-2 0-1-15,1 0-1 0,2-1 0 16,0 0-3-16,1-3-9 0,8 1-12 16,4-2-14-16,1 0-16 0,6-1-122 0,0-4-131 15,3-4-309-15</inkml:trace>
  <inkml:trace contextRef="#ctx0" brushRef="#br0" timeOffset="162129.0799">4646 7902 397 0,'-15'-2'116'16,"-2"-2"6"-16,-2 5-29 0,-1 3-33 0,2 1-16 16,1 6-7-16,-2 6-7 0,1 7-7 15,-1 6-3-15,2 5-3 0,-2 3-2 16,-3 10-2-16,-2 2-1 0,1 7-2 15,-3 4-1-15,6 7-1 0,2 7-3 16,4 5 0-16,6 1-2 0,6 1-1 16,8-3-1-16,9-2 0 0,3-8 0 15,7-9-1-15,6-8 1 0,5-11-1 0,6-9-1 16,8-12-6-16,5-9-7 16,7-6-9-16,5-9-18 0,-1-8-108 0,0-8-116 15,-4-6-279-15</inkml:trace>
  <inkml:trace contextRef="#ctx0" brushRef="#br0" timeOffset="162549.0559">5189 7979 579 0,'3'-16'138'0,"4"2"4"15,0 2-81-15,4 8-26 0,4 5-9 16,2 6-3-16,5 4-2 0,1 8-1 15,4 5 0-15,0 5 2 0,0 3 1 16,-1 0 0-16,-1 4 0 0,-3 2-1 16,-1 2-3-16,-4 2-2 0,-1 3-3 15,-5 5-4-15,-2 4-3 0,-4 1-2 16,-6 2 0-16,-4-1-2 0,-4-1-2 0,-4-2 1 16,-2-5-1-16,-2-3-1 0,0-2 1 15,-2-5-1-15,2-4 0 0,4-7-5 16,0-5-8-16,5-6-13 0,3-9-16 15,4-8-10-15,2-10-18 0,4-6-110 16,1-8-120-16,4-4-274 0</inkml:trace>
  <inkml:trace contextRef="#ctx0" brushRef="#br0" timeOffset="163197.9049">5615 7930 570 0,'0'-4'142'0,"-4"-2"4"0,3 5-78 15,0 4-24-15,1 3-9 0,1 3-5 16,-1 5-5-16,1 2-3 0,3 5 0 16,-2-2-1-16,1 2-1 0,-1-2-1 0,1 0-2 15,1-3-1-15,-1-1-2 0,1-3-1 16,-2-3-3-16,2-3-2 0,-2 0 0 15,1-4-2-15,-1-1 1 0,2-3 0 16,1-2 0-16,0-2 0 0,1-5 0 16,3-1 0-16,-1-4-2 0,3-2 0 15,-1-6-2-15,1 1-1 0,1-1 0 16,-1 0-2-16,-2 0 1 0,2 5-1 0,-1 6 0 16,-1 6 0-16,0 4 0 0,1 6 0 15,-2 3 0-15,5 6 0 0,-5 3 0 16,1 2 1-16,-6-2-1 0,5 4 0 15,-2 1-2-15,0-1-4 0,-2 1-7 16,2-2-11-16,0-1-13 0,5 4-14 16,-4-5-17-16,3-2-118 0,-4-4-129 15,8 1-299-15</inkml:trace>
  <inkml:trace contextRef="#ctx0" brushRef="#br0" timeOffset="164429.9453">6289 8399 555 0,'0'-21'141'0,"-1"-4"4"0,2 1-63 15,0 4-34-15,3-2-12 0,2 4-5 16,0 3-5-16,1 2-3 0,-1 3-4 16,2 6-2-16,-3 2-1 0,0 7-1 15,-3 3-1-15,-1 6-2 0,-3 7-2 16,-1 5-1-16,2 4-2 0,0 4-1 0,1-1-3 16,1 0-2-16,3-3 0 0,6-2 0 15,-2-3-1-15,3-7 1 16,5-2 0-16,-2-6 0 0,0-5 0 0,2-6 0 15,-1-3 1-15,1-7 0 0,-2-5 0 16,-2-7 0-16,1-3 1 0,-2-2 1 16,-1 0 1-16,-2-5 0 0,-3 0 1 15,1 3 0-15,-2 3 0 0,-1 4 0 16,-1 3 1-16,-1 3 0 0,0 9-1 16,1 4 0-16,-5 4-1 0,3 4-1 0,-1 4 0 15,0 5-2-15,0 4-2 0,1 4-4 16,0 3-9-16,1 2-13 15,0 1-16-15,4 0-11 0,1-2-16 16,4 0-89-16,3-3-26 0,2-3-100 0,2-3-195 16</inkml:trace>
  <inkml:trace contextRef="#ctx0" brushRef="#br0" timeOffset="164700.9522">6858 8240 584 0,'-2'-11'150'0,"1"2"2"0,-3 5-56 16,2 4-59-16,2 4-10 0,0 3-3 15,-2 1-6-15,1 4-2 0,0 6 1 16,1 1 2-16,-1 2 1 0,-1 2-1 16,4 2 0-16,-1 2-1 0,0 1-2 15,0-2-3-15,3-2-4 0,0-3-2 0,2-1-2 16,0-3-1-16,2-3-3 0,4-4-2 15,-1-2-6-15,1-4-12 0,1-1-13 16,2-3-11-16,-2-3-10 0,0-1-11 16,-2-4 33-16,-3-2-143 0,0-3-109 15,-5-4-280-15</inkml:trace>
  <inkml:trace contextRef="#ctx0" brushRef="#br0" timeOffset="164860.1872">6831 8207 700 0,'-5'-7'161'16,"2"-1"0"-16,5 2-111 0,6 1-21 16,4 3-10-16,4-1-12 0,2 2-11 15,3 0-15-15,1 0-10 0,1 2-20 16,1 0-113-16,-5 0-123 0,4 3-293 16</inkml:trace>
  <inkml:trace contextRef="#ctx0" brushRef="#br0" timeOffset="165311.2694">7194 8322 604 0,'1'-7'150'16,"-2"-2"5"-16,1 3-80 0,0 1-30 15,2 4-9-15,1 1-3 0,-2 4-4 16,0 2-4-16,2 4-2 0,-1 2 0 0,1 5-1 16,-1 0 1-16,2 4-3 0,1 0-3 15,-2 1-3-15,3-1-1 0,1-2-3 16,0-2-1-16,-1-2-2 0,4-5 0 15,-2-2-2-15,3-4 0 0,1-4-1 16,-1-5 0-16,4-3-1 16,-1-6 0-16,-1-3 0 0,2-6-1 0,-1-2 0 15,-1 1-1-15,-1-1 0 0,-3 1 0 16,1 5-1-16,-3 3 0 0,-1 7 1 16,-3 3-2-16,0 3 1 0,-1 7 0 15,-1 2 0-15,0 4 0 0,-1 3 0 0,1 2-2 16,0 6-4-16,1-2-8 0,-2 2-9 15,3 0-14-15,2 0-18 0,3-2-8 16,1 0-17-16,2-3-110 0,2-4-122 16,0-1-279-16</inkml:trace>
  <inkml:trace contextRef="#ctx0" brushRef="#br0" timeOffset="165560.6003">7754 8195 718 0,'-5'0'158'16,"1"2"1"-16,2 4-122 0,-1 4-14 15,1 2-2-15,-1 2-5 0,-2 4-2 16,5 2 1-16,0 1-1 0,2-3-1 16,0 2-2-16,2 0-3 0,0 2-3 15,2-2-3-15,-1-2-10 0,1 0-14 16,1-2-15-16,0-4-10 0,1 0 123 0,-2-3-250 15,-1-5-142-15,-3 0-369 0</inkml:trace>
  <inkml:trace contextRef="#ctx0" brushRef="#br0" timeOffset="165716.1957">7663 8347 738 0,'-1'-5'164'0,"2"1"-1"0,3 2-125 15,4 0-16-15,2 0-9 0,2 1-7 16,3 1-4-16,0 0-5 16,1 1-8-16,2-1-12 0,2 2-10 0,1 2-18 15,1 0-113-15,-2-2-123 0,2 2-286 16</inkml:trace>
  <inkml:trace contextRef="#ctx0" brushRef="#br0" timeOffset="166145.2311">7974 8336 653 0,'-5'-10'162'16,"2"-1"5"-16,-1-1-95 0,3 3-22 15,1-1-7-15,2 2-8 0,2 0-10 16,1 3-4-16,1 0-3 0,2 2-2 0,1-1-3 15,1 3-3-15,0-2-1 0,1 5-2 16,-2-1-2-16,1 3-2 0,0-1-1 16,1 2-1-16,-1 1 0 0,0 2-1 15,0 0 1-15,-3 1-2 0,0 1 1 16,-3-1-1-16,-3 2 1 0,-2 0-2 16,-3 2 0-16,-3-2-1 0,-2 1-1 15,-1 1 0-15,-1 2 1 0,0-1-1 0,-1-1 1 16,4-2 1-16,-1 1 1 0,2-2 0 15,1-1 1-15,2-2 0 0,1 2 0 16,1-3-1-16,2-1 1 0,1 0 0 16,2-2 0-16,0 0 0 0,2-1 0 15,3-1 0-15,1-1-1 0,2 0 0 16,3 2-3-16,2-1-7 0,2-2-10 16,1-1-10-16,0 0-12 0,0 1-7 15,1-2-14-15,-1 0-49 0,-2-4-59 0,-4 1-101 16,2 0-224-16</inkml:trace>
  <inkml:trace contextRef="#ctx0" brushRef="#br0" timeOffset="166560.2751">8223 8098 669 0,'-1'-6'151'0,"3"-2"3"0,3 4-117 16,2 1-9-16,3-1-1 0,4 3-3 16,2 1-4-16,2 0-1 0,4 1 1 15,1-2-1-15,2 2-1 0,0 1 0 16,-1 0-2-16,-2-1-3 0,-3 1-1 16,-1 1-3-16,-5 2-1 0,-2 0-3 15,-2 2 0-15,-4 2-2 0,-3 3-1 16,-3 0 0-16,-4 2-1 0,0 1 0 15,-1 2 0-15,0 1-1 0,0-1 1 16,1 0-1-16,2 2 0 0,3 2 0 0,0 2 0 16,1 0 0-16,1-1 0 15,1 4-1-15,1 0 0 0,-2-1 1 0,2-1-1 16,-1-3 1-16,-1-4-1 0,2-1 1 16,-4-4 0-16,-1-4 0 0,-2-1 1 15,-2-3-1-15,0 3 0 0,-1-4 0 16,-1 0-4-16,-3 0-5 0,1 1-8 0,2-1-11 15,-2-2-15-15,1 1-10 0,-4-2 98 16,2 4-225-16,-2-3-135 0,-2 3-360 16</inkml:trace>
  <inkml:trace contextRef="#ctx0" brushRef="#br0" timeOffset="167937.1146">8955 8332 505 0,'-6'-4'146'0,"1"-1"8"0,-1-1-21 16,-1 0-65-16,3 2-13 0,3 1-9 16,0-2-7-16,2 2-11 0,0 1-7 15,4 2-7-15,2 0-6 0,3-1-5 16,1 0-1-16,2 1-1 0,1-2-4 15,3 2-12-15,-2-1-13 0,0 0-10 16,-2 1-10-16,-2 0-17 0,-1 1-110 0,-4-1-117 16,-2 1-266-16</inkml:trace>
  <inkml:trace contextRef="#ctx0" brushRef="#br0" timeOffset="168124.4131">8916 8443 636 0,'3'0'148'0,"-2"-1"4"16,3 0-99-16,0-2-20 0,4 1-7 0,2 0-5 15,1-2-7-15,1 1-4 0,1 1-3 16,2 0-2-16,1-1-12 0,-1 3-15 16,2 3-22-16,-1-1-114 0,0 0-125 15,0 1-307-15</inkml:trace>
  <inkml:trace contextRef="#ctx0" brushRef="#br0" timeOffset="169428.2796">10920 8149 493 0,'-2'-14'131'0,"-2"-3"5"0,2-5-46 16,-1-2-37-16,1-3-7 0,0-2-2 0,1 2-3 15,0-1-1-15,2 2-4 0,0 5-3 16,1 4-6-16,-1 7-5 0,1 7-5 16,3 5-5-16,-1 7-5 0,0 4-3 15,-1 8-2-15,2 3-1 0,1 6-1 16,2 3-9-16,-3-1-12 0,-1 1-14 15,1-3-11-15,-1-3-16 0,-1 0-115 16,-3-5-124-16,-3-2-282 0</inkml:trace>
  <inkml:trace contextRef="#ctx0" brushRef="#br0" timeOffset="169664.0206">10762 8318 638 0,'-1'-4'152'0,"0"-4"2"0,2 2-97 16,3 2-18-16,2 0-6 0,4 0-5 0,3 0-9 15,4 3-3-15,4-2-2 0,7 2-3 16,2 0-4-16,3 0-2 0,1 0-2 16,0-1-3-16,-1 2-11 0,2 2-13 15,-6 1-8-15,3 3-9 0,-4 2-18 16,-1 0-109-16,-4-2-119 0,-2-1-266 15</inkml:trace>
  <inkml:trace contextRef="#ctx0" brushRef="#br0" timeOffset="170112.2614">10920 8550 671 0,'-5'-5'158'0,"2"-2"1"0,0-1-104 15,4 2-23-15,4 3-7 0,3-1-10 0,3 6-7 16,-2 0-3-16,4 1-2 0,-2 3 0 16,0 5-1-16,-3 0 1 0,0 2 1 15,-6-1 1-15,1 5 0 0,-6-2 2 16,-3 1 0-16,-3-2-1 0,-2 2-1 15,-1 0 0-15,-1 0-2 0,0 0-1 16,2-1-1-16,4-1 0 0,1-1-1 16,3-1 0-16,2-2 0 0,2-3 0 15,3 0 0-15,4 1 0 0,-1-1 0 0,1 1 0 16,2-1 0-16,2 0-1 0,-2 1 0 16,1-2 0-16,-1-1 0 0,-1-3-1 15,-2 2 1-15,-1-2-1 0,-1 1 1 16,-1 0 0-16,-3 3 0 0,-3 2 0 15,-2 2 0-15,-4 1 0 0,-1 3 0 16,-6 2 1-16,-2 0 0 0,-5 3-2 16,-1-2-4-16,-3 0-3 0,1-1-5 15,1-4-5-15,1-2-9 0,2-3-4 0,1-4-6 16,4-2-10-16,3-6-110 0,-1-6-113 16,3-7-277-16</inkml:trace>
  <inkml:trace contextRef="#ctx0" brushRef="#br0" timeOffset="170413.5002">10738 7738 614 0,'-27'-5'136'16,"-3"5"3"-16,1 5-105 0,-3 10-11 15,1 5-2-15,1 10-1 0,-1 10-2 16,2 8-3-16,-1 6 0 0,-1 7 0 16,0 6-2-16,3 9-3 0,1 9-1 0,8 1-1 15,4 1-3-15,3 6-1 0,8 0-3 16,7 1 1-16,10-3-1 0,5-8-1 16,5-6 1-16,7-6 0 0,5-11-3 15,4-5-4-15,5-10-9 0,3-11-5 16,6-8-7-16,1-8-6 0,4-6-14 15,4-6-109-15,-2-9-109 0,-2-8-268 16</inkml:trace>
  <inkml:trace contextRef="#ctx0" brushRef="#br0" timeOffset="170712.2207">11170 7946 594 0,'10'-20'131'0,"6"9"1"15,1 9-98-15,4 9-16 0,1 6-4 16,1 6 3-16,-1 7 3 0,5 3 3 16,0 8 5-16,0 0 4 0,0 6 2 15,2 1-1-15,1 5-3 0,-1 3-3 16,-4 4-3-16,-5 0-5 0,-1 0-5 15,-6-1-4-15,-5-2-2 0,-6-3-2 16,-7-4-2-16,-3-7-2 0,-5-5-4 16,0-5-13-16,-4-5-16 0,1-5-13 15,1-5-15-15,4-10-121 0,-1-6-131 0,2-5-300 16</inkml:trace>
  <inkml:trace contextRef="#ctx0" brushRef="#br0" timeOffset="171188.0598">11547 7817 469 0,'2'-8'133'0,"-1"1"5"16,-1-1-7-16,0 2-79 0,-1 1-9 16,1 3-2-16,-2-1-4 0,1 4-6 15,1 2-1-15,1 4-3 0,-2 2-3 16,1 2-4-16,0 2-2 0,0 6-3 16,0 0 0-16,3 3-2 0,-3-1-4 0,2 1-1 15,2 0-3-15,-1-2 0 0,2-2-1 16,0-2-1-16,-1-4 0 0,0-3 0 15,0-3 0-15,-1-3 1 0,2-2-1 16,-2-6 2-16,1-2-1 0,0-7 0 16,1-2 1-16,2-3-2 0,2-5 0 15,0-3-1-15,2 0 0 0,0-1-1 16,3 4-1-16,1 3 1 0,-3 3-1 0,-1 4 0 16,-1 5 0-16,-2 5 0 0,0 4-1 15,-3 4 1-15,-3 5-1 0,-1 5 1 16,-2 3-3-16,0 5-5 0,-2 3-10 15,1 4-15-15,-1-1-15 0,2 0-11 16,2 0-16-16,3-5-110 0,1-2-122 16,2-1-271-16</inkml:trace>
  <inkml:trace contextRef="#ctx0" brushRef="#br0" timeOffset="171511.8983">11997 7765 663 0,'-1'-6'160'0,"-2"2"3"15,0 3-104-15,0 2-14 0,-1 1-6 16,2 6-8-16,0 3-8 0,-1 2-4 15,1 6-2-15,0 0-2 0,2 3-3 16,2 5-2-16,0-2-3 0,3 0-2 16,2 1-1-16,1-3-2 0,-1-2-1 15,3 0-4-15,-2-5-9 0,3-1-12 16,-3-4-13-16,-1-4-12 0,0-1-11 0,-2-2 27 16,-1-3-145-16,-3-5-118 15,-2 0-286-15</inkml:trace>
  <inkml:trace contextRef="#ctx0" brushRef="#br0" timeOffset="171664.0388">11939 7880 639 0,'-5'-5'164'0,"2"1"4"0,2-1-85 0,2 3-36 16,1 0-11-16,4 0-11 16,4 1-14-16,1 0-7 0,4 2-3 0,2 3-8 15,3-2-12-15,0 2-13 0,0 0-10 16,-2 0 133-16,1 1-260 0,3-2-141 15,-4-2-379-15</inkml:trace>
  <inkml:trace contextRef="#ctx0" brushRef="#br0" timeOffset="173302.8179">12382 7811 445 0,'-10'5'122'16,"-4"-2"5"-16,2-2-46 0,-1-1-26 16,1 0-9-16,0 0-5 0,1-4-5 0,1-1-4 15,2 0-2-15,1-1-2 0,3 0-3 16,1-1-2-16,3-2-4 0,4 1-2 15,2 0-2-15,2 1-2 0,1 0-1 16,2-1-1-16,3 0-2 0,-1 3-2 16,3 1-1-16,0 2-2 0,1 2-1 15,0 2-1-15,-1 2 0 0,-3 3-2 16,0-1 1-16,-2 3 0 0,0 1-1 16,-2 1 1-16,-2 2-1 0,-1 2 1 0,3 0 0 15,-7 3-1-15,-1 2 0 0,2 2 1 16,-6 0 0-16,0-2-1 0,-5 4 0 15,-3-3 1-15,-2 1-1 0,-2-2 0 16,-4-4 1-16,-2 1-1 0,1-3 0 16,1-3 0-16,3 0 0 0,0-1 0 15,3-3 0-15,5 1 0 0,3-4 0 16,3 1 0-16,3 1 0 0,2-2 0 16,4 0 0-16,1-3 1 0,3 3-1 0,4-2 1 15,3-1-1-15,2 2 1 0,1-3-1 16,1 1-1-16,3-2-9 15,2 0-14-15,0-2-13 0,-1 2-15 0,-1-3-123 16,3 2-132-16,2 3-309 0</inkml:trace>
  <inkml:trace contextRef="#ctx0" brushRef="#br0" timeOffset="174089.7818">12965 8393 498 0,'-7'-7'127'0,"0"-2"5"0,2-1-63 0,0-3-21 15,4-2-7-15,-1-1-7 0,3 2-5 16,4-3-5-16,2-2-3 0,0 1-3 16,2 1-2-16,1 1-1 0,1 2 0 15,0 2 1-15,-3 2 0 0,-1 4 0 16,-1 4 1-16,-1 2-2 0,-2 4 0 16,-1 8-3-16,-2 0-2 0,-4 5-2 15,1 5-2-15,0 2-2 0,-1 5-1 16,0-2-1-16,2-2-1 0,2 1 0 0,4 2-1 15,0-8 1-15,3-2-1 0,0-4 0 16,3-3 1-16,0-6-1 0,2-4 1 16,-1-9 0-16,2 2 0 0,0-6 0 15,-1-4 0-15,2-3 0 0,0-2 0 16,-1-5-1-16,0 1 1 0,-1 0 0 16,-1-1-1-16,-1 4 1 0,-3 2-1 0,0 3 0 15,-2 9 1-15,-2-1 0 0,-3 7 0 16,-1 5 0-16,-1 5 1 0,0 3-1 15,-3 3 0-15,0 4 0 0,3 2-1 16,0 4-2-16,1 0-5 0,2-1-10 16,2-1-12-16,4 4-13 0,3-3-11 15,1 0 13-15,3-6-137 0,0-4-121 16,1-2-286-16</inkml:trace>
  <inkml:trace contextRef="#ctx0" brushRef="#br0" timeOffset="174383.9953">13484 8197 499 0,'0'-2'135'0,"0"-1"4"0,0 1-17 16,-1 3-83-16,4 2-7 0,-3 3-3 15,-2 3-4-15,4 5-2 0,-4-2-1 0,0 3-1 16,-1 2-3-16,1 3-2 15,-1-3-2-15,2 4-1 0,-3-2-2 0,4 3-3 16,1 1-1-16,-2-3-2 0,5 0-2 16,2-2 0-16,1-2-2 0,2-3 0 15,2-2-1-15,1-3-4 0,4-2-6 16,-2-4-7-16,0-2-10 0,0-2-6 16,-2-4-9-16,-1 0-10 0,0-3 4 15,-2-2-112-15,-3-1-105 0,-3-4-262 16</inkml:trace>
  <inkml:trace contextRef="#ctx0" brushRef="#br0" timeOffset="174542.571">13495 8151 668 0,'-9'-9'161'0,"2"0"1"0,3 1-103 16,6 1-21-16,4 2-12 0,2 0-11 15,6 2-9-15,0 1-9 0,5 1-10 16,0 1-12-16,1 1-9 0,0 0-15 0,2 3-114 15,-4-2-120-15,0 6-281 0</inkml:trace>
  <inkml:trace contextRef="#ctx0" brushRef="#br0" timeOffset="174947.938">13772 8267 632 0,'-1'4'150'0,"2"-1"2"16,0 3-84-16,1 3-35 0,3 2-7 15,0 0-3-15,1 3-3 0,1-1-1 16,-1 1-1-16,0-1 0 0,1-3-1 15,-1-2 0-15,0 0-1 0,2-5-2 0,0 0-1 16,1-6-1-16,-1-2-1 0,3-1-2 16,0-3 0-16,2-4-3 15,-1-1 0-15,0-2-1 0,0 0-1 0,0 4-1 16,-3-2 1-16,0 5 0 0,-2 3 1 16,-1 1-1-16,-1 3 1 0,-1 3-1 15,-2 0 0-15,0 6-1 0,0 2-2 16,-1 4 0-16,2 4-1 0,-2 4-4 15,0 1-6-15,3 3-7 0,0 0-13 0,2-1-13 16,1-2-11-16,2-2-11 0,2-3 44 16,2-3-160-16,-1-6-123 0,1-3-302 15</inkml:trace>
  <inkml:trace contextRef="#ctx0" brushRef="#br0" timeOffset="175291.0853">14302 8203 565 0,'0'-2'170'0,"-1"-1"7"0,1 2-12 0,-1 1-100 16,0 1-15-16,-2 3-10 0,2 3-12 16,0 3-12-16,-2 1-5 0,2 5-1 15,1 3-2-15,1 1-1 0,0 0-1 16,2 1-2-16,-1 0-1 0,2-1-1 16,0-1-3-16,1-2-4 0,-2-1-8 15,3-3-10-15,-1-2-12 0,0-1-14 0,-1-2-9 16,-3-7-12-16,1 1-58 15,0-3-49-15,-4-3-99 0,1-3-215 16</inkml:trace>
  <inkml:trace contextRef="#ctx0" brushRef="#br0" timeOffset="175455.6692">14209 8307 690 0,'-8'-3'170'15,"5"-1"0"-15,3 3-99 0,1-2-27 16,5 6-14-16,2-1-12 0,4 2-11 15,4-2-4-15,0 2 0 0,2 1-6 0,3-1-13 16,-1-2-15-16,3 1-10 0,0-2-16 16,2 1-116-16,-1-1-126 0,2-3-286 15</inkml:trace>
  <inkml:trace contextRef="#ctx0" brushRef="#br0" timeOffset="175850.6509">14548 8295 661 0,'-7'-8'162'16,"-2"1"4"-16,5 0-100 0,0 1-18 16,1-1-6-16,6 1-8 0,1-2-9 15,2 1-6-15,2-3-3 0,2 3-4 16,1-1-3-16,3 2-2 0,-1 1-1 0,2 3-3 15,-2 1 0-15,-1 2-2 0,1 0 0 16,-1 2-1-16,0 1 1 0,-2 4-1 16,0-2 0-16,-2 1 0 0,0 1-1 15,-2 0 0-15,-4 1 0 0,-2-1 0 16,-2 1-1-16,-4 2 0 0,-2 0 0 16,0 1 0-16,-2 2 0 0,-1-1 1 15,0 2 0-15,0-2 0 0,1 1 0 16,2 0 1-16,0 1-1 0,3-1 1 0,3-1 0 15,2-1 0-15,1 1 0 16,2-2 0-16,3-2-2 0,2-1-4 0,5-3-6 16,2-2-7-16,4 2-10 0,3-2-12 15,4-3-7-15,2 0-12 0,-1-3-58 16,-2 1-51-16,0-3-101 0,-3-5-218 16</inkml:trace>
  <inkml:trace contextRef="#ctx0" brushRef="#br0" timeOffset="176450.9069">14811 8033 480 0,'-2'-4'130'16,"2"1"5"-16,2-1-33 0,0 2-54 16,2-1-8-16,2-1-3 0,2 3-6 0,2-1-2 15,2 1-2-15,3-1-3 0,3 2-3 16,3 2-2-16,1-1-4 0,3-1-2 16,1 5-3-16,-3-3-2 0,-1 1-1 15,-2 1-1-15,-2 1 0 0,-3 1-1 16,-3 2 1-16,-4-2 1 0,-1 4-1 15,-3 1 0-15,0 2 0 0,-4 3-1 0,-1 0-1 16,-3 1-1-16,1 0-1 16,-1 3 0-16,0 1-1 0,0-2-1 0,2 0 1 15,2 0-1-15,1 1 0 0,2 2 0 16,0-2 1-16,2 0-1 0,1 0 0 16,-1 2 1-16,0-2-1 0,1-2 0 15,-2-3 0-15,0-3 1 0,-3-5 3 16,-2 0 3-16,-2-4 1 0,-3 1 0 15,-1-4 0-15,-2 1 1 0,-3-1-2 0,1 3-6 16,-1-2-12-16,1-1-17 0,2 1-19 16,-1 0-22-16,0 0-117 0,-1-2-136 15,0 1-311-15</inkml:trace>
  <inkml:trace contextRef="#ctx0" brushRef="#br0" timeOffset="181769.9303">9532 8230 335 0,'0'0'95'0,"0"-1"7"16,0-3-36-16,0 2-16 0,0-2-1 15,-1-1-5-15,2 0-5 0,-1 1-4 16,0-3-3-16,0 1-2 0,0-1 0 16,2-2-3-16,0 1 0 0,-1-3 1 15,0-1-1-15,1-3 1 0,-2 0 1 0,1 0 1 16,-2 1-2-16,-1 0-1 0,2 1-1 15,-2 2-3-15,0 1 0 0,0 3-3 16,1 3-3-16,0 0-4 0,1 4-4 16,0 1-2-16,0 3-2 0,0 2-3 15,1 4-1-15,-1 1-2 0,1 4 1 16,-1 1-3-16,0 3-6 0,0 1-8 0,2-2-10 16,-1-1-11-16,0 2-11 15,0-2-8-15,2-1-10 0,-1-3 26 0,1 0-128 16,-2-2-109-16,1-2-269 0</inkml:trace>
  <inkml:trace contextRef="#ctx0" brushRef="#br0" timeOffset="182060.5386">9367 8364 620 0,'-6'-3'149'16,"0"1"4"-16,2-2-97 0,3 4-18 15,1-1-6-15,4 1-4 0,3 1-5 16,3-1-4-16,2 0-4 0,4 1 0 16,2-1-1-16,3 0-2 0,1-1-3 0,0 0-2 15,1-1-2-15,2-1-2 0,-1 2 0 16,2-3-2-16,1 3-3 0,-1 0-9 15,-2-1-11-15,1 2-14 0,-3 0-9 16,-3 2-16-16,-5 0-111 0,-4-1-118 16,-4 1-272-16</inkml:trace>
  <inkml:trace contextRef="#ctx0" brushRef="#br0" timeOffset="182595.2086">9349 8626 664 0,'-9'-5'155'0,"0"-1"2"0,5 1-106 16,1 0-16-16,3 0-7 0,3 0-6 16,1 2-7-16,5-1-5 0,1 4-2 15,1-1-1-15,1 3-2 0,2 1 0 16,-1 3 0-16,1 1 0 0,-3 0-2 16,-2 3 1-16,-1 0-1 0,-5 1 0 15,0 0-1-15,-4-2-1 0,-2 2 1 16,-3 1-1-16,0 0 0 0,-1 0 0 15,-1 2 0-15,2-2-1 0,2 0 1 0,0-1-1 16,2-1 0 0,4 0 0-16,0 1 1 0,2-1-1 0,2 0-1 0,1 1 1 15,2 0-1-15,-1-2-2 0,2 1 0 16,0-2-1-16,-2-1 0 0,0-1 0 16,-1 0-1-16,0 2 2 0,-2-2 0 15,-1 1 1-15,0 2 1 0,-3 0 1 0,-1 1-1 16,-2 2 1-16,-2 0-1 0,-2 1 1 15,-4-1 0-15,-2 0 0 0,-3 1 0 16,-3-2 0-16,-1-1-3 0,0-2-8 16,-2-1-6-16,1-2-8 0,3-1-7 15,1-3-7-15,5-3-13 0,1-3-110 16,4-4-111-16,2-5-272 0</inkml:trace>
  <inkml:trace contextRef="#ctx0" brushRef="#br0" timeOffset="182995.3271">9482 7866 447 0,'-5'-15'114'0,"-1"0"4"0,-2 4-56 16,-1 5-22-16,-3 1-9 0,-3 4-4 15,0 2-5-15,-3 4-4 0,-2 2-3 16,-2 3-3-16,-1 5-2 0,0 3-1 16,1 5-2-16,-3 5 0 0,4 5-2 15,2 7 1-15,-1 4 0 0,-1 2-1 0,1 4-1 16,1 7 0-16,4 5-1 15,2 6-1-15,1 1 0 0,1 4-1 0,5 5-1 16,2-1 1-16,3-2-1 0,1-5 0 16,3-2 1-16,6-3-1 15,3-3 0-15,3-7-1 0,6-4-1 0,3-3-3 16,2-6-4-16,3-7-5 0,3-4-10 16,6-6-15-16,1-5-100 0,1-5-105 15,-2-8-257-15</inkml:trace>
  <inkml:trace contextRef="#ctx0" brushRef="#br0" timeOffset="183400.6119">9743 7814 554 0,'1'10'127'15,"-1"6"3"-15,0 7-92 0,3 11-11 0,-1 8 0 16,1 5-5-16,-1 6-2 0,2 6-1 15,-2 2 0-15,3 8-1 0,0 1-1 16,2 3-3-16,1 2-2 16,-2 1-4-16,1-3-1 0,-1 0-3 0,-3-7-2 15,-2-4-1-15,-6-4 1 0,0-6-2 16,-2-5 1-16,-3-3 0 0,-3-8-1 16,-2-5 1-16,-1-5-1 0,-1-7-1 15,-2-5-5-15,2-5-9 0,1-6-10 16,4-4-10-16,3-7-119 0,2-7-118 15,5-7-290-15</inkml:trace>
  <inkml:trace contextRef="#ctx0" brushRef="#br0" timeOffset="183929.3909">9847 7646 506 0,'-7'-4'143'0,"1"1"6"15,-3 0-17-15,4 2-78 0,2 1-15 16,4 0-8-16,-2 0-7 0,3 1-8 16,2 0-5-16,2 1-4 0,2 1-3 15,3 1-2-15,-2-2 0 0,4 2-4 16,2 1-9-16,0-3-13 0,-2 2-13 15,1-3-124-15,-3 1-126 0,2-1-310 16</inkml:trace>
  <inkml:trace contextRef="#ctx0" brushRef="#br0" timeOffset="184478.7941">10058 7614 441 0,'-1'-5'130'0,"-1"-1"3"0,-3-6-13 15,5 4-67-15,0 1-14 0,3-1-6 16,-1-2-7-16,3 2-5 0,3 0-3 0,5 4-2 15,-1-3-1-15,3 1-2 0,0 0-3 16,3 3-3-16,-1 2-2 0,2 2 0 16,-2 2-2-16,-1 0-1 0,-2 3 0 15,1 2-1-15,-4-1 0 0,-2 0-1 16,-2 2 1-16,-3 0 0 0,-3 0-1 16,-3 1 1-16,-3 2 0 0,-5 1-1 15,-1 3 1-15,-5-4 0 0,-2 3-1 0,-1-1 1 16,-2 1-1-16,3-2 0 0,2 0 0 15,3-2 1-15,2-2-1 0,3 1 0 16,3-1 0-16,4-3 1 16,1-1-2-16,5-1 0 0,4-1-4 0,2 2-8 15,3-2-8-15,5-1-8 0,1 2-11 16,5-3-117-16,-3 0-119 0,1 0-283 16</inkml:trace>
  <inkml:trace contextRef="#ctx0" brushRef="#br0" timeOffset="187618.5889">15581 8156 707 0,'-7'-7'174'0,"2"1"2"0,0 0-110 16,4 2-20-16,1 1-12 0,2 0-10 16,4 1-11-16,2-1-8 0,1 1-3 15,5 0-1-15,-1 0-1 0,2 1-8 0,1 1-14 16,-1 0-16-16,-1 3-14 0,0 0-6 16,-3 2-120-16,-3 0-127 0,1 5-281 15</inkml:trace>
  <inkml:trace contextRef="#ctx0" brushRef="#br0" timeOffset="187794.9943">15560 8296 679 0,'1'-2'159'0,"2"0"3"0,-1-1-107 15,3 1-22-15,3-2-10 0,1 0-6 16,4 1-7-16,1-1-14 0,1 3-23 15,5-1-75-15,-2 1-62 0,3 0-119 16,0 2-274-16</inkml:trace>
  <inkml:trace contextRef="#ctx0" brushRef="#br0" timeOffset="193370.0451">16280 8061 435 0,'-7'-10'126'0,"1"2"5"0,-1-2-24 15,-1 0-46-15,2 0-14 0,2 1-4 16,1 1-6-16,3-2-5 0,0 2-3 16,5-1-2-16,1 1-3 0,6 0-2 15,2 1-3-15,4-4-2 0,2 7-3 0,3 1-2 16,-1-3-3-16,1 3-2 0,2 2-2 15,-2 3-3-15,0 3 0 0,-2-1-1 16,-3 2 0-16,0 1 0 0,-6 2 0 16,-5 0-1-16,-3-2 1 0,-4 3 0 15,-4-1 0-15,-3 1-1 0,-5 0 1 16,-2 1 0-16,-4-2-1 0,-1 0 0 16,0 0-1-16,-1 0-1 0,3-1 0 15,1-2 0-15,4-1-1 0,3 0 0 16,4-1-2-16,4-2 2 0,2 2-1 0,3-4 0 15,3 2 1-15,3 2 0 0,2-1 1 16,4 0 0-16,1 2 1 0,3-1-1 16,1 1-2-16,0 0 1 0,0 1-1 15,-2 0 0-15,1 0 0 0,-3 0 1 16,-2 1 0-16,-2 0 2 0,-3 0 0 16,-2 0 0-16,-1-1 1 0,-4-1-1 15,-3 3 0-15,0-1 0 0,-3 3 0 16,-5 0 1-16,0-2 0 0,-5 2 0 15,-3 1 1-15,-2-1 0 0,-4 1 1 16,-2 0 1-16,-3-1 3 0,-3 2 1 0,2-1 1 16,2-1 0-16,1-1 0 15,2-2-1-15,4-4-2 0,4-2-8 0,5-2-9 16,4-5-17-16,5-2-12 0,3-2-16 16,5-1-116-16,1-4-124 0,6 2-289 15</inkml:trace>
  <inkml:trace contextRef="#ctx0" brushRef="#br0" timeOffset="194594.0532">16674 7675 516 0,'0'-9'132'0,"1"-2"4"16,1 0-49-16,4-2-45 0,4 0-9 16,1 1-2-16,2 1-4 0,1 1-2 15,3 1 0-15,2 1-2 0,-2 3-3 16,-1 2-4-16,1 2-2 0,0 1-4 15,0 2-1-15,-1 5-4 0,-2 0-1 16,-1 1-1-16,-2 4-1 0,-2 1 0 16,-3 0-1-16,-4 2 1 0,-4 1-1 0,-3 2 0 15,-5 1 0-15,-3-1 0 0,-2-1 0 16,-3-1 0-16,-2 0 0 0,-1-1 0 16,2-2-1-16,0 0 0 0,2-5 1 15,0 2-1-15,5-3 0 0,1-1 0 16,5-1 0-16,3-1 0 0,4-1 1 15,4-1-1-15,4 0 1 0,3 1 0 0,5-2 0 16,2 2 0-16,1-2 0 0,5 0-5 16,3 0-8-16,1-1-15 0,2 1-11 15,1 2 10-15,-1-1-141 0,-2 0-128 16,2 1-307-16</inkml:trace>
  <inkml:trace contextRef="#ctx0" brushRef="#br0" timeOffset="195204.7654">17819 7907 555 0,'-5'-36'137'0,"0"2"7"0,-2 1-73 0,3 1-22 16,0 3-8-16,3 2-4 15,1 2-6-15,0 6-5 0,1 3-7 0,2 6-5 16,-2 5-4-16,0 9-4 0,3 4-2 15,-3 7-1-15,2 5-2 0,0 7-4 16,1 2-5-16,0 6-9 0,1 5-11 16,-2 1-9-16,2 1-12 0,1-2-116 0,0-5-116 15,-2-1-278-15</inkml:trace>
  <inkml:trace contextRef="#ctx0" brushRef="#br0" timeOffset="195432.2217">17623 8160 632 0,'-1'-1'152'0,"7"-2"7"0,1-1-77 16,8-1-40-16,5 0-10 0,5 0-5 16,6-1-4-16,1 0-4 0,3 1-6 15,4 0-5-15,3 1-3 0,-2 3-3 16,1-1-5-16,-3 2-12 0,0 1-15 15,-4 4-12-15,-4 0-14 0,-5 2-116 16,-5-1-124-16,-2 3-285 0</inkml:trace>
  <inkml:trace contextRef="#ctx0" brushRef="#br0" timeOffset="195868.2346">17692 8374 673 0,'-3'-7'156'0,"6"0"2"0,0 0-99 16,7 1-33-16,1 1-8 0,3 1-5 16,1 3-4-16,4 1-5 0,0 1-3 15,0 1 0-15,-3 2 0 0,1 1-1 16,-1 0 1-16,-4 1-1 0,-3 1 0 15,-6 2 1-15,-3 1-1 0,-3 0 0 16,-6 2 0-16,-3 1 1 0,-3 3-1 16,-1-3 0-16,0-1 0 0,3 0 0 0,1 0-1 15,3-2-1-15,3-1 0 0,3-3-1 16,3 1 0-16,5 3-3 0,3-3-1 16,1-1-2-16,5-1-1 0,1-1-1 15,2 1 0-15,1 0 0 0,1-4 2 16,-1 3 2-16,-1 2 1 0,-1 1 2 15,0 2 2-15,-3 1 1 0,-2 1 0 16,-5 1 1-16,-3 1 0 0,-7 0-1 16,-3-1-1-16,-7 1-3 0,-4 1-2 0,-3 0-4 15,-4 0-3-15,-4-2-3 0,-1-1-4 16,-2 1-3-16,-1-4-6 0,2-2-101 16,2-5-3-16,3-2-86 0,5-6-178 15</inkml:trace>
  <inkml:trace contextRef="#ctx0" brushRef="#br0" timeOffset="196132.1086">17508 7628 589 0,'-31'39'125'0,"-1"10"2"0,3 12-106 16,3 10-9-16,2 6-3 0,7 5-2 16,4 5-1-16,7 6 0 0,6-1 0 15,6-4 0-15,5-4 1 0,8-3-1 16,9-7 0-16,7-6 0 0,5-13-3 0,5-5-5 16,1-8-6-16,6-10-7 0,1-9-3 15,-3-6-117-15,0-11-110 0,0-7-273 16</inkml:trace>
  <inkml:trace contextRef="#ctx0" brushRef="#br0" timeOffset="196418.3437">18178 7615 646 0,'2'-5'134'0,"4"8"1"0,3 7-117 16,2 7-12-16,4 9-3 0,1 7 2 16,-2 8 1-16,3 10 2 0,2 5 4 0,0 5 2 15,1 4 3-15,1 1 1 0,-2-1 1 16,1 2-1-16,0-2-3 16,-3 2-2-16,-2-5-4 0,-4-3-1 0,-3-2-3 15,-4 0-2-15,-7-11 0 0,-3-3-1 16,-7-7-1-16,-4-3-9 0,-3-8-13 15,-3-4-13-15,-3-6-126 0,2-6-128 16,0-9-318-16</inkml:trace>
  <inkml:trace contextRef="#ctx0" brushRef="#br0" timeOffset="197035.611">18462 7615 565 0,'-1'-12'155'0,"0"0"10"0,-1 2-46 16,2 1-51-16,0 2-12 0,2 3-7 15,-1 6-6-15,0 1-8 0,1 6-8 16,1 3-7-16,-1 4-4 0,3 1-2 0,-1 2-2 16,1 3-3-16,0-2-3 15,0-2-2-15,0-1-2 0,1-6 0 0,-3 1 0 16,2-5-1-16,-2-2 0 0,2-3 1 15,-2-4-1-15,5-1 1 0,-1-6-1 16,2-4 1-16,3-3-1 0,4-4 0 16,0-3 0-16,1-2-1 0,0 1 0 15,0 2 1-15,-1 2-1 0,-3 3 0 16,-3 4-1-16,-1 5 1 0,-2 4-1 0,-2 8 1 16,-1 2-1-16,-2 5-1 0,-2 4-5 15,0 2-7-15,-1 3-10 0,-1-1-18 16,-2 1-16-16,3 2-15 0,1-2-123 15,0-4-132-15,5-1-307 0</inkml:trace>
  <inkml:trace contextRef="#ctx0" brushRef="#br0" timeOffset="197266.1572">18919 7537 728 0,'-3'-6'162'0,"1"1"1"0,0 6-123 0,0 4-16 16,1 5-5-16,0 3-5 0,0 3-6 15,-1 4-1-15,4 1-1 0,-1 1 0 0,0 1-2 16,3-1-5-16,-1 1-8 16,4-2-12-16,-1-1-14 0,-1-2-14 0,0-1-120 15,-1-6-129-15,0-1-300 0</inkml:trace>
  <inkml:trace contextRef="#ctx0" brushRef="#br0" timeOffset="197434.702">18869 7640 685 0,'-3'-6'158'15,"6"2"1"-15,2 0-97 0,1-1-37 0,4 4-10 16,3 1-7-16,3-1-4 0,4 2-9 15,2 2-10-15,1-1-10 0,1 2-12 16,2-2-7-16,-3 1-116 0,-1-5-118 16,4 4-273-16</inkml:trace>
  <inkml:trace contextRef="#ctx0" brushRef="#br0" timeOffset="197818.5088">19220 7606 591 0,'-5'-13'165'0,"4"2"5"0,0-1-17 0,2 1-105 16,3 1-12-16,2-1-8 0,4 3-7 15,0 0-6-15,1 2-6 0,2 4-1 16,2-1-3-16,1 4-1 0,1 1-2 15,-2 3-2-15,0-1 0 0,1 3 0 16,-2-1-3-16,-2 2-1 0,-2 1-3 16,-4 1-2-16,-2-2-2 0,-3 3-2 15,-5 0 0-15,-1 0 2 0,-2 0 1 16,-3 2 2-16,-3-1 3 0,-1 0 2 0,-2-2 2 16,3 1 1-16,-2 1 2 0,3 0 0 15,1-1 1-15,2-1 1 0,4-1 0 16,4 2 0-16,2-4 0 0,3 1-1 15,5-2-1-15,4-3 0 0,3 1-5 16,6-3-12-16,5 0-16 0,4-1-13 16,4-1-126-16,2 1-132 0,6-2-319 15</inkml:trace>
  <inkml:trace contextRef="#ctx0" brushRef="#br0" timeOffset="198930.4106">19781 8174 542 0,'-11'-6'138'0,"1"-2"7"0,-1-1-63 16,2-1-29-16,0-1-9 0,3-1-4 15,2-2-5-15,5-1-5 0,4-2-5 16,4-2-4-16,2-1-4 0,2 3-4 15,2-1-2-15,1 3-2 0,0 3-1 16,-1 2-2-16,-4 6 0 0,0 5 0 16,-3 7-1-16,-2 4 0 0,-3 6 0 15,-4 4 0-15,-3 5-1 0,-3 5 0 16,-1-1-2-16,-1-2 0 0,0-1-1 16,2-1-1-16,3-2 0 0,1-3 1 15,6-3-1-15,2-1 0 0,3-4 0 0,3-4 1 16,3-6-1-16,4-5 1 0,2-4-1 15,3-6 1-15,2-7 0 0,-1 0 0 16,2-4-1-16,-2 0 1 0,-2-3 0 16,-3-1-1-16,-3-1 1 0,-4 1-1 15,-2 0 1-15,-3 3-1 0,-2 4 0 16,-3 6 0-16,0 3 0 0,-4 8 0 16,2 5 0-16,-2 6 0 0,0 6 0 15,-1 2 0-15,1 5 0 0,0 1-1 0,1 0-3 16,0 2-6-16,3-1-11 15,1 0-12-15,3-3-13 0,3-3-10 0,2-1 49 16,3-1-171-16,2-5-125 0,4-2-311 16</inkml:trace>
  <inkml:trace contextRef="#ctx0" brushRef="#br0" timeOffset="199293.6498">20413 7936 529 0,'0'-6'144'0,"3"1"3"16,-3 3-21-16,1 3-78 0,-1 4-8 15,0 6-2-15,1 6-3 0,-3 1-3 16,1 3-2-16,-3 4-2 0,1 1-5 16,1 0-3-16,0 0-4 0,-3-4-3 15,5 3-3-15,0-3-3 0,5-1-2 16,1-1-1-16,2-4-2 0,4-2-1 16,4-3-1-16,3 0-2 0,2-5-7 15,-2-2-11-15,2-3-11 0,0-1-12 16,-3-1-9-16,-2-3-8 0,-2-2-7 0,-2-4-10 15,-2-2-89-15,-4-2-99 0,-3-4-240 16</inkml:trace>
  <inkml:trace contextRef="#ctx0" brushRef="#br0" timeOffset="199430.3681">20513 7912 595 0,'-18'-14'153'16,"2"5"7"-16,4 0-75 0,2 3-28 0,4 2-14 15,4 2-8-15,4 2-10 0,6 0-10 16,4 2-7-16,5 3-15 0,5 0-16 15,3 2-16-15,3 3 28 0,-1-1-158 16,2 2-132-16,-2-2-324 0</inkml:trace>
  <inkml:trace contextRef="#ctx0" brushRef="#br0" timeOffset="199797.6807">20799 8089 636 0,'-1'-1'147'0,"0"0"3"16,0 1-103-16,2-1-12 0,-1 3-4 16,2 1-2-16,-2-1-5 0,4 3-1 0,1 2-1 15,1 2-1-15,0-2-3 16,0 1-3-16,3-1-3 0,3 2-1 0,-2-5-1 15,0-2-1-15,-1-4 1 0,0 1 0 16,2-2 1-16,-1-5 1 16,0 0-1-16,1-3-1 0,0 0 1 0,-2 1-1 15,4 0-1-15,-4 0-1 0,1 3-1 16,-2 3-1-16,-2 2-1 0,0 4-1 16,0 2-1-16,0 2-1 0,-1 4-1 15,0 2 0-15,0 1-2 0,0 3-6 0,1 0-8 16,0-1-15-16,1 2-18 0,1-1-16 15,0-1 86-15,2-3-216 0,1-1-143 16,3-1-359-16</inkml:trace>
  <inkml:trace contextRef="#ctx0" brushRef="#br0" timeOffset="200170.3909">21283 7949 602 0,'4'-9'161'16,"-3"2"9"-16,-1 2-66 0,1 5-41 15,-1 5-10-15,1 6-7 0,-1 2-10 16,2 5-10-16,-1 6-11 0,0 0-3 16,0 1-3-16,2-2-3 0,0-1-3 0,1-1-1 15,1-3-4-15,1-1-8 0,0-2-15 16,2-3-16-16,-1-1-16 0,-1-3 21 15,-1-2-151-15,0-4-133 0,-3-2-309 16</inkml:trace>
  <inkml:trace contextRef="#ctx0" brushRef="#br0" timeOffset="200325.016">21223 8060 683 0,'4'-1'149'0,"3"1"0"0,5 0-116 0,3 2-18 15,3 2-7-15,4 0-2 0,3-2-8 16,1 2-11-16,1-2-11 0,1 1 1 16,2-2-127-16,1-1-119 0,0 0-292 15</inkml:trace>
  <inkml:trace contextRef="#ctx0" brushRef="#br0" timeOffset="200731.2593">21577 8035 522 0,'-4'-7'137'0,"3"0"4"16,-1-5-25-16,3 3-79 0,3 0-8 0,2 2-1 15,1 1-2-15,3 0-2 0,2 0-2 16,3 3-2-16,1 1-2 0,2 2-3 16,0 1-3-16,0 0-3 0,0 3-3 15,-1-2 0-15,2 6-3 0,-5-1 1 16,0 2-1-16,-3 0 1 0,-1 2 2 16,-6-1 1-16,-4 5 0 0,-4-3 2 15,-6 0-1-15,-3 2 0 0,-2 1-1 16,-3-1-2-16,0 1-1 0,0 0-1 15,4-2-1-15,3 1 0 0,1-5 0 0,4-1-1 16,5-1 0-16,3-1-2 0,6-3-3 16,4-1-12-16,3-1-10 0,6 1-15 15,3-4-9-15,2 2-11 0,1-3-93 16,1 0-20-16,-1-3-94 0,0-1-190 16</inkml:trace>
  <inkml:trace contextRef="#ctx0" brushRef="#br0" timeOffset="201341.6368">21884 7583 543 0,'-1'-7'138'0,"0"1"5"0,3-1-58 16,2 1-39-16,2 1-11 0,4 2-4 15,4 1-5-15,4 2-3 0,3-1-3 16,3 2-3-16,4 2-3 0,2 1-3 16,-1 0-3-16,1-2-2 0,-1 2-1 15,-3 0 1-15,-2-1 2 0,-4-2 1 16,-4 3 2-16,-4 1 3 0,-3 0 2 0,-6 2 0 15,-4 2-1-15,-5 2-2 0,-1 1-2 16,-4 3-2-16,-1 3-3 0,0 3-3 16,1 0-1-16,3 1-1 0,2 4-1 15,1-1 1-15,5 5-1 0,1-2 0 16,4 1-1-16,2 3 1 0,4 0-1 16,1-4 0-16,3 0 0 0,0-2 0 15,2-3 0-15,1-2-1 0,-1-4 1 16,1-3-1-16,-4-1 1 0,0-4 0 15,-4-3 1-15,-4-1-1 0,-5-4 1 0,-1-1 1 16,-7-2-1-16,-4-1-3 0,-4 2-7 16,-4-1-15-16,-1 2-16 0,-2 2-12 15,-2 2-50-15,5 2-79 0,4 0-121 16,5 2-255-16</inkml:trace>
  <inkml:trace contextRef="#ctx0" brushRef="#br0" timeOffset="202640.2474">17716 8980 500 0,'-4'-20'118'0,"2"6"2"15,-2 1-70-15,3 7-23 0,0 1-5 16,0 2-4-16,1 1-2 0,-2 5-4 0,1 2-1 16,0 1-1-16,0 5-2 0,-2 4-1 15,2 2-2-15,-1 2 0 0,0 3 0 16,1 2-2-16,1 1 0 0,0-1-1 15,3 0 0-15,1-1-1 0,4-2-1 16,3 0 1-16,2 0 0 0,6-1-1 0,2-2 0 16,3-2 0-16,7 0 0 0,0-2-1 15,6 0 1-15,2-2 0 0,2-4 0 16,2-1-1-16,1-5 1 0,-1-3 0 16,1-3 0-16,-3-3 0 0,2-1 0 15,-1-4 0-15,0 1 1 0,-2-1-1 16,2-1 0-16,-2-2 0 0,1-1 0 0,-5-1 0 15,1-3 0-15,-4-2 0 0,-2 0 1 16,-4-2-1-16,1 1-1 16,-1-4 1-16,-2 0 0 0,2 1 0 0,0 0 0 15,2 0 0-15,0 3 0 16,0 0 0-16,2 5-1 0,1-1 1 0,3 2 0 16,0 4 0-16,1 0 0 0,1 3 0 15,0 2 0-15,2-1-1 0,-1 4 1 16,0 2-1-16,1 3 1 0,-1 2-1 15,3 3 0-15,-1 2 0 0,0 3 1 0,0 2-1 16,-1 2 1-16,-2 3 0 0,-3 0 0 16,-1 2 0-16,-5 1 0 0,0 3 0 15,-1-4 0-15,-1 1 0 0,-1-3 0 16,-2-2 0-16,0-2 0 0,-2-4 1 16,-2-3-1-16,-3-3 0 0,-1-1 0 15,-1-4 1-15,-1-2 0 0,-1-5 1 16,3-1 0-16,1-3 1 0,5-4 0 15,3-3 1-15,4-3-1 0,7-2 0 16,1-2-1-16,5-2 0 0,4-2-1 0,4 2-1 16,3-2 0-16,4 4 1 15,3 3-1-15,3 0 0 0,2 4 0 0,0 0 0 16,-1 3 0-16,2 3 0 0,-5 3 0 16,3 2-1-16,-3 2 1 0,0 5 0 15,0 3-1-15,-1 2 1 0,1 2 0 16,1 2 0-16,-2 3-1 0,-1 0 1 15,3-1 0-15,0 4 0 0,0-1 0 16,-1-1 0-16,2-4 1 0,0-1 0 0,-2-2 2 16,-1 1 0-16,-3-4 1 0,-1 0 1 15,-2-1 0-15,-4 0 0 0,-4-2 0 16,-5-2-1-16,-4-3-1 0,-7-2 0 16,-5-2-2-16,-5-1-1 0,-5-1-7 15,-3-2-11-15,-5 0-127 0,-5-4-119 16,0-1-309-16</inkml:trace>
  <inkml:trace contextRef="#ctx0" brushRef="#br0" timeOffset="204815.2783">19280 9378 695 0,'-17'-13'170'0,"1"-2"5"15,6 3-100-15,2 3-26 0,4 5-11 0,4 1-3 16,4 1-7-16,3 2-8 0,3 5-5 16,2 0-3-16,4 3-3 0,5 1-2 15,1 2-1-15,3 4-3 0,-1 0-2 16,3 0-6-16,1 0-7 0,0 3-10 15,-1-5-15-15,0-1-15 0,-1-3-13 16,-3-1-9-16,-3-3-112 0,-4-3-119 16,-4-5-274-16</inkml:trace>
  <inkml:trace contextRef="#ctx0" brushRef="#br0" timeOffset="204982.2386">19654 9286 611 0,'0'-8'149'0,"-1"1"4"0,-1 6-96 16,1 6-14-16,-1 1-4 0,-1 5-6 15,0 4-6-15,-2 5-8 0,0 5-3 16,-1 3-3-16,-3 3-3 0,1 1-2 16,-2-1-3-16,-4-2-2 0,3 3-1 15,0-4-8-15,0-1-12 0,1-4-17 16,3-3-12-16,3-3-123 0,4-4-131 0,3-5-309 16</inkml:trace>
  <inkml:trace contextRef="#ctx0" brushRef="#br0" timeOffset="205261.5135">19869 9280 661 0,'0'-4'154'0,"0"1"3"15,-2 1-105-15,2 2-15 0,0 4-5 16,-2 3-4-16,-1 3-7 0,1 3-3 15,-3 2-3-15,0 4-1 0,0 2-4 16,0 2-2-16,1-1-1 0,2 0-1 16,2 0-2-16,2-2 0 0,5-3-2 15,0-2 1-15,3-3-2 0,1-2 1 16,5-3-2-16,0-1-1 0,2-2-8 0,0-3-10 16,1-2-14-16,-2-1-12 15,0-1-13-15,-5-5-108 0,-1-1-9 0,-3-2-97 16,-4-3-185-16</inkml:trace>
  <inkml:trace contextRef="#ctx0" brushRef="#br0" timeOffset="205422.1041">19877 9273 684 0,'-8'-4'169'0,"4"2"1"0,1 0-102 16,2 0-26-16,3 1-13 0,6-1-9 15,3 2-11-15,5-1-13 0,3 2-13 16,5-1-17-16,2 3-15 0,4-2-122 15,-3 0-130-15,1 1-313 0</inkml:trace>
  <inkml:trace contextRef="#ctx0" brushRef="#br0" timeOffset="205803.8462">20243 9284 672 0,'0'1'156'0,"0"3"5"16,1 4-108-16,2 3-18 0,0 3-6 16,1 3-4-16,2 1-5 0,2 2-4 0,-1-2-5 15,1-1-1-15,2 3-3 0,0-3 1 16,1-3 0-16,1-5-2 0,1-1 0 15,0-3-1-15,2-5 0 0,-2-7 1 16,3-2-1-16,3-6 1 0,-4-2 1 16,3 0 1-16,0-3 0 0,-2 3 0 15,-1 0 0-15,-2 3-1 0,-3 4-1 0,-3 3-1 16,-1 2-2-16,-2 3 0 0,-1 4-1 16,-2 4 0-16,-1 0-1 0,-1 6-1 15,-1 0-2-15,1 2-7 0,-1 2-9 16,0-1-14-16,2 1-11 0,3-1-11 15,3-1-11-15,0-1-43 0,3-6-72 16,2-1-105-16,2-6-236 0</inkml:trace>
  <inkml:trace contextRef="#ctx0" brushRef="#br0" timeOffset="206007.4908">20771 9282 714 0,'-2'-1'169'0,"-2"4"2"16,0 0-113-16,2 6-20 0,1 2-9 16,1 2-9-16,0 5-8 0,2 1-5 15,2 2-3-15,2 1 0 0,-1-1-2 16,2 0-5-16,-1-2-10 0,2-2-12 0,-2 2-14 16,1-4-11-16,-1-4 22 15,1-2-147-15,-3-1-125 0,2-6-294 0</inkml:trace>
  <inkml:trace contextRef="#ctx0" brushRef="#br0" timeOffset="206197.6207">20711 9368 679 0,'-5'-1'174'0,"0"-1"3"0,3 0-85 16,1 2-43-16,2 0-13 0,4 0-8 15,1 2-12-15,2-2-7 0,3 0-4 16,5 0-1-16,0-2-3 0,1 4-13 15,4-1-16-15,0-1-20 0,-1 0 44 16,-4-1-178-16,-2 1-143 0,0-2-345 16</inkml:trace>
  <inkml:trace contextRef="#ctx0" brushRef="#br0" timeOffset="206593.0918">21012 9341 674 0,'-6'-11'166'0,"3"1"5"0,0 1-100 16,4-1-22-16,3 1-8 0,3 4-7 15,2 0-8-15,2 3-7 0,2-2-4 16,2 2-4-16,1-1-2 0,1 2-3 15,0-1-2-15,0 1-1 0,1-1-1 16,-4 4-2-16,3-2 1 0,-2 1-1 16,-1 2 0-16,-3 0 0 0,-2 1 0 15,-1 0 0-15,-5 3 1 0,0 0-1 16,-4 3 0-16,-4-2 0 0,-1 5 1 16,-4-2-1-16,0 1 1 0,-2 0-1 0,-2 0 0 15,3 1 0-15,-1-1 0 0,2 0 1 16,3-2-1-16,2 1 0 0,1-3-1 15,4 0 1-15,2-1-1 0,1-1-2 16,2 0-4-16,3-1-4 0,0 1-10 16,3-4-10-16,1-1-13 0,3-1-7 15,1 0-8-15,2-3 26 0,2 0-142 16,0-5-115-16,0 2-288 0</inkml:trace>
  <inkml:trace contextRef="#ctx0" brushRef="#br0" timeOffset="207127.4576">21348 9135 566 0,'-4'-1'132'0,"1"-1"4"15,-1-1-83-15,0 2-22 0,2 0-3 16,1 0-1-16,-2-2 0 0,1 2-2 16,-1-1 1-16,2 2 1 0,2 0 1 15,-2-2 1-15,0 0 1 0,1 1 0 0,0-1 0 16,0 1-1-16,1 0-1 0,1 0-3 16,3 0-3-16,0-2-3 0,5 3-4 15,0-2-2-15,3-1-4 0,1 1-1 16,3-1-3-16,1 1-1 0,4 2-2 15,0-1-1-15,2 2 0 0,-1 3 0 16,3 2-1-16,-4-1 0 0,-3 3 0 16,-3 1 0-16,-3-1 0 0,-5 1 0 15,-2-2 0-15,-6 2 0 0,-2 1-1 0,-3-2 1 16,-2 4-1-16,-1 1 0 0,0 0-1 16,-2 1 0-16,2-1 0 15,2 3-1-15,0 0 0 0,4 1 0 0,2 0 0 16,0 0 1-16,3 3-3 0,2-2 0 15,1-1 0-15,1-1 1 0,1-2-3 16,1-1 0-16,-1-2 0 0,1-2 2 16,-2-2 0-16,-1-1 0 0,0-1 0 15,-3-1 1-15,-4-3 1 0,-2 2-1 16,-3-1-4-16,-2 1-6 0,-2-1-12 0,-4 2-11 16,1-2-15-16,-2 3-16 0,0-3-117 15,1 0-128-15,-1-4-296 0</inkml:trace>
  <inkml:trace contextRef="#ctx0" brushRef="#br0" timeOffset="208168.4448">23124 7824 473 0,'-6'-5'139'0,"2"0"11"0,-1-1-15 16,-1 0-51-16,-1-1-5 0,2 1-3 16,0 1-3-16,0 0-3 0,-2 2-8 15,2 0-9-15,3 2-13 0,3 0-10 16,0 1-9-16,3 0-6 0,3 0-7 0,5 0-4 16,3 0-2-16,2 0-1 0,0 0-5 15,3 0-7-15,-1 0-11 0,1 1-13 16,-3 0-20-16,-2 1-19 0,-2 0-12 15,-2 2-12-15,-2-1-107 0,-3 0-122 16,-2-1-270-16</inkml:trace>
  <inkml:trace contextRef="#ctx0" brushRef="#br0" timeOffset="208525.0358">23102 7953 678 0,'-2'-1'176'16,"-2"-2"6"-16,3 1-91 0,1 0-26 15,3-1-11-15,3 1-11 0,3-1-13 16,1 0-10-16,5-1-7 0,2 0-5 16,0 1-4-16,1-1-8 0,1 0-13 0,-2 2-19 15,1 1-20-15,-1 1-14 16,-1 0-126-16,-4 1-139 0,2-1-314 15</inkml:trace>
  <inkml:trace contextRef="#ctx0" brushRef="#br0" timeOffset="209544.6539">3482 10142 714 0,'-4'-1'177'15,"0"0"4"-15,1 1-110 0,3 0-23 16,0-3-13-16,4 1-11 0,1 0-12 16,2-2-8-16,6-1-4 0,0 0-4 15,4-1-6-15,4-1-11 0,1 3-14 0,1 1-13 16,1 1-12-16,-4 3 13 0,-1 0-130 15,-6 3-117-15,-4 5-275 0</inkml:trace>
  <inkml:trace contextRef="#ctx0" brushRef="#br0" timeOffset="209695.8767">3493 10232 702 0,'-3'2'179'0,"-2"-3"5"0,2 1-105 0,1-2-23 16,2 0-14-16,2 1-12 0,2 0-14 15,3-3-10-15,3 2-7 0,5-1-6 16,3 1-18-16,4 1-20 0,5 1-12 16,3 0-128-16,3 0-140 0,2 1-323 15</inkml:trace>
  <inkml:trace contextRef="#ctx0" brushRef="#br0" timeOffset="210370.6332">4355 9948 602 0,'-18'-3'146'16,"-6"8"6"-16,-3 4-87 0,-4 5-13 15,-4 6-6-15,3 3-4 0,3-1-6 16,4 2-6-16,7-4-7 0,4 0-6 16,8-4-7-16,6-3-5 0,7-2-3 15,5-3-2-15,3-3 0 0,4-4 0 16,3-4 1-16,4-2-1 0,2-4 1 15,1-4 0-15,-1-2 0 0,-1-3 0 0,-1 0 0 16,-5-4 0-16,-5-1 0 0,-4-1 1 16,-5 4 0-16,-1 0 5 0,-3 4 3 15,-3 3 4-15,0 4 2 0,0 5-1 16,0 7 0-16,-1 2-1 0,-1 7-4 16,2 4-4-16,0 3-4 0,0 6-1 15,2 3-1-15,-2 2 0 0,2 1 1 16,2 0-1-16,-1 1 0 0,1-2 0 15,1-1 0-15,0-2 1 0,1-3-1 16,1-1 0-16,0-2 0 0,-1-4 0 16,0-4 0-16,0-1-1 0,0-4-1 0,-2-1-4 15,-2-3-4-15,1-2-4 0,-2-2-10 16,-1-2-15-16,1 0-15 0,-2 0-11 16,0-3-122-16,-1-4-133 0,6-1-309 15</inkml:trace>
  <inkml:trace contextRef="#ctx0" brushRef="#br0" timeOffset="211817.3971">4998 10119 605 0,'-5'-8'154'0,"-1"-2"11"15,1 1-84-15,1 4-17 0,2 2-10 16,-1-1-10-16,3 5-10 0,1 2-9 16,2 0-11-16,2 5-8 0,2 1-4 15,2 1 1-15,3 2-1 0,0 1 0 16,3-1-1-16,2 3-4 0,0-3-11 15,2 0-12-15,-1-1-17 0,0-1-11 0,2-3-14 16,-2-1-111-16,2-4-122 0,-1-5-266 16</inkml:trace>
  <inkml:trace contextRef="#ctx0" brushRef="#br0" timeOffset="211987.8553">5370 10015 629 0,'-4'-4'148'16,"-2"6"2"-16,0 4-96 0,-1 5-15 0,-1 5-7 15,-1 2-6-15,-1 6-6 0,-2 2-2 16,-1 4-2-16,0-1-2 0,-2 2-4 16,0-1-4-16,1 2-1 0,2 0-8 15,-1-1-9-15,3-3-18 0,4-1-14 16,1-3-123-16,5-4 0 0,4-9-107 16,1-6-195-16</inkml:trace>
  <inkml:trace contextRef="#ctx0" brushRef="#br0" timeOffset="212318.7627">5592 9989 649 0,'-5'-13'158'0,"5"3"2"0,-4 3-88 15,4 7-33-15,1 2-8 0,1 5-6 16,3 7-4-16,-4 2-4 0,2 6 0 0,-3-1 0 16,0 3-1-16,-2 2-4 0,-2 0-2 15,-3-2-2-15,2 1-1 0,-1-2-1 16,5 0-1-16,-1-2-1 0,5-4-1 16,2 0 1-16,3-1-2 0,3-4 0 15,2-2 0-15,4-4-1 0,1-2-1 16,3-5-4-16,1-3-5 0,4-3-10 0,-2-3-11 15,0-1-14-15,-2-2-10 0,-3 0-9 16,0 0 13-16,-7-3-125 0,-5-4-110 16,-2 1-269-16</inkml:trace>
  <inkml:trace contextRef="#ctx0" brushRef="#br0" timeOffset="212469.3114">5663 9964 632 0,'-17'-7'170'16,"1"1"5"-16,2-1-81 0,11 6-36 15,1-4-13-15,5 2-12 0,7 1-14 0,6-1-13 16,3 5-12-16,7 0-12 0,0-3-13 16,5 3-12-16,4 3-14 0,-1 4-120 15,-5-2-126-15,2-1-293 0</inkml:trace>
  <inkml:trace contextRef="#ctx0" brushRef="#br0" timeOffset="212797.9539">6008 10092 690 0,'0'0'152'0,"0"1"4"0,0 4-117 15,3 3-11-15,-1 3-6 0,-1-2-5 16,2 5-1-16,0-1-2 0,1 0-1 15,1-1-2-15,1-4-2 0,3 0 0 16,1-3 0-16,3-3 0 0,2-2-1 16,3-5 0-16,4-3 0 0,-1-3 0 0,-1-4-1 15,2-1-2-15,-2 0-1 0,-1 1-1 16,-3 3-1-16,-3 4-1 0,-2 0 0 16,0 8 0-16,-3 0-1 15,-3 6 1-15,-5 2-2 0,1 4-5 0,-1 3-11 16,-1 1-11-16,1 1-15 0,1 5-13 15,1-1 14-15,8-1-136 0,-1-5-121 16,2-1-281-16</inkml:trace>
  <inkml:trace contextRef="#ctx0" brushRef="#br0" timeOffset="213165.8254">6521 10057 688 0,'-1'-8'174'0,"0"2"5"16,-1 1-99-16,-1 6-27 15,2 3-11-15,1 2-14 0,0 5-12 0,0 4-8 16,0 2-5-16,2 4-1 0,1-1 0 16,-1 0-1-16,1 5-3 0,-1-3-4 15,2-1-13-15,-2-3-12 0,1-1-17 16,-1-2-11-16,-1-2-111 0,2-5-10 15,-2-3-105-15,2-3-190 0</inkml:trace>
  <inkml:trace contextRef="#ctx0" brushRef="#br0" timeOffset="213324.4079">6488 10172 675 0,'-3'-6'166'0,"2"0"1"0,-1 1-100 15,5 1-25-15,0 1-11 0,4 3-12 16,1 2-9-16,1-2-7 0,2 1-6 15,3 1-11-15,4 0-15 0,1 3-11 16,1-3 58-16,3 0-187 0,2 1-135 16,-1 1-334-16</inkml:trace>
  <inkml:trace contextRef="#ctx0" brushRef="#br0" timeOffset="213721.6319">6763 10076 679 0,'-3'-8'158'0,"2"-2"4"16,1 1-112-16,5 2-12 0,1 0-6 0,1-1-6 0,3 5-5 15,1-1-4-15,2 1-3 0,1 2-2 16,3 4-4-16,-1-1-2 0,1 3-2 15,-1 0-2-15,-2 3 0 0,-2 1-2 16,0 0 0-16,-5-1 1 0,-1 4-1 0,-3 1 1 16,0 0-1-16,-4-1 0 15,-4 1 0-15,-1 0-1 0,-6 1 0 0,0-3-1 16,-4 1 0-16,-2 0 0 0,1 2 1 16,0-2-1-16,1 1 1 0,1 0 1 15,3-2-1-15,2-2 1 0,4-1 0 16,2-1 0-16,3-2 0 0,3 0 0 15,5-1 0-15,2-1 0 0,6 0 0 16,0-1 0-16,2-1 0 0,2-1-1 16,2 0-6-16,0-2-8 0,0-1-9 0,-1 2-11 15,2-1-10-15,-4-2-14 0,-2 2-115 16,-1-2-116-16,-1 0-279 0</inkml:trace>
  <inkml:trace contextRef="#ctx0" brushRef="#br0" timeOffset="214147.0863">6977 9908 655 0,'-1'-11'150'0,"1"0"3"16,4 4-111-16,3 1-9 0,3 2-3 15,2 2-4-15,4 1-3 0,2 2-1 16,3-1-2-16,0 2 0 0,1 2-1 16,1 0 1-16,-2-1-1 0,-3 2-3 0,-2-1-1 15,-2 2-4-15,-4 0-1 0,-2 0-3 16,-5 5-2-16,-1 4-2 0,-3 2-1 16,-3 1 0-16,1 6-1 0,-2-2 0 15,0 3 0-15,1 0-1 0,0-2 0 16,3 1 0-16,2 0 0 0,2-1 0 15,1 2 0-15,0 1-2 0,1-3 1 16,0-1-1-16,1 0 0 0,-2-1 1 16,0-3-1-16,-2-2 0 0,-1-4 2 15,1-1-1-15,-4-2 1 0,-1-3 0 16,-3-1 0-16,-4-3 0 0,-1 0-1 16,-1-1-5-16,-3 1-7 0,0-3-12 0,-1 1-14 15,3 0-12-15,0 2-14 0,1 0-119 16,2 0-124-16,3-1-292 0</inkml:trace>
  <inkml:trace contextRef="#ctx0" brushRef="#br0" timeOffset="214582.0473">7766 10139 751 0,'-2'-2'176'15,"-1"-1"2"-15,4 0-123 0,3 2-16 16,5-1-11-16,2 2-12 0,3 0-10 15,5 0-3-15,3 0-1 0,0 1-6 16,0 0-15-16,-1 2-14 0,-2-1-15 16,-3 2-14-16,-4-1-118 0,-4 1-129 15,-3 1-289-15</inkml:trace>
  <inkml:trace contextRef="#ctx0" brushRef="#br0" timeOffset="214730.6508">7753 10251 699 0,'-9'8'166'0,"3"-3"2"16,5-3-102-16,3 1-30 0,7-2-12 16,3-1-11-16,4 0-12 0,6-1-11 15,2-2-14-15,2-2-13 0,1-1-15 16,-1-1-117-16,-2-3-125 0,0 0-292 0</inkml:trace>
  <inkml:trace contextRef="#ctx0" brushRef="#br0" timeOffset="214945.9858">8034 10047 577 0,'4'0'128'15,"2"1"1"-15,3 3-94 0,2 2-20 0,2 0-4 16,3 3-3-16,1 0-1 16,3 2 1-16,2-2 2 0,-1 1 3 15,-2-3 6-15,0 2 2 0,-8-4 3 0,0 1 1 16,-4 1-1-16,-6 0-3 0,-3 3-4 15,-6 0-4-15,-4 3-8 0,-2 2-15 16,-6 2-16-16,-2 0-16 0,0-1-118 16,0 0-125-16,5 0-301 0</inkml:trace>
  <inkml:trace contextRef="#ctx0" brushRef="#br0" timeOffset="215587.2546">8699 10069 652 0,'-9'-16'155'0,"2"0"5"0,5 5-105 16,4 4-14-16,7 3-3 0,2 5-2 15,5 4-6-15,2 6-2 0,6 4 0 16,5 3-1-16,0 4-1 0,5 3-4 0,-1 0-4 16,1 5-3-16,0-2-5 0,0 3-2 15,0 1-3-15,-3-2-2 0,2 2-1 16,3-1-1-16,0-1 1 0,-2 1-1 15,1-1-1-15,-2-3 1 0,-1-1 0 16,-4-3-2-16,-4-2-5 0,-3-2-9 16,-6-3-13-16,-2-4-18 0,-5-2-17 15,-3-2-15-15,-4-3-116 0,-3-2-128 16,-3-5-289-16</inkml:trace>
  <inkml:trace contextRef="#ctx0" brushRef="#br0" timeOffset="215799.2588">9463 10058 692 0,'-7'2'165'15,"-1"4"6"-15,-6 4-108 0,-3 6-20 16,-4 3-7-16,-4 5-5 0,-6 3-7 0,-6 4-6 16,-2 2-3-16,-3 2-4 0,1 4-1 15,0 2-3-15,1 2-2 0,2 0-2 16,4-2-5-16,7-2-9 0,7-2-20 15,7-7-22-15,7-4-108 0,4-6-24 16,12-4-122-16,4-4-236 0</inkml:trace>
  <inkml:trace contextRef="#ctx0" brushRef="#br0" timeOffset="216197.581">9975 10122 610 0,'-7'-3'149'15,"-5"2"6"-15,-5 2-87 0,-6 5-15 16,-7 4-2-16,2 5-4 0,-4 2-5 16,-2 5-4-16,2 2-5 0,3 3-6 15,4 2-8-15,7 1-4 0,2 1-5 0,9 2-3 16,8 0-2-16,4-2-4 0,8-2-5 15,6-1-9-15,4-3-12 0,5-5-11 16,5-5-15-16,3-5-11 0,3-3-10 16,-1-4-113-16,0-4-118 0,-4-7-275 15</inkml:trace>
  <inkml:trace contextRef="#ctx0" brushRef="#br0" timeOffset="216578.6899">10025 10333 661 0,'-6'-7'152'15,"4"-1"1"-15,2-1-98 0,4 4-32 16,2 1-9-16,4 2-4 0,2-1-6 16,1 3-3-16,2 0 0 0,4 3-1 0,0-1 1 15,2 0-1-15,1 0 1 0,3 0-1 16,-2 0 0-16,-3-1 1 0,-1 1-1 15,-4 1 0-15,-4 1 0 16,-4-1 0-16,-4 2 1 0,-3 4-1 0,-4-2 0 16,-4 3 0-16,-5 0 0 0,-1 1 0 15,-6 0 0-15,2-2 0 0,-3 2 0 16,1 1 1-16,2 0 1 0,3 1 2 16,2-1 4-16,4 4 2 0,2-2 2 15,1 1 1-15,3-2 0 0,4-2-1 0,4-1-2 16,3-2-3-16,3-1-2 0,3 0-2 15,6-3-1-15,2-2-1 0,4 1-2 16,-2-5-6-16,3 0-7 0,1 1-13 16,-1-6-11-16,1 3-14 0,-3-4-117 15,-4 2-123-15,-2-5-288 0</inkml:trace>
  <inkml:trace contextRef="#ctx0" brushRef="#br0" timeOffset="216820.3229">10416 10097 574 0,'9'0'130'0,"4"5"1"15,-1-1-71-15,4 5-51 0,1 4-4 16,1 1 1-16,-1 1 2 0,1 2 2 16,-3 3 3-16,3-1 2 0,0 2 1 15,-1 3 2-15,0 0 0 0,0 5-4 0,-1 2-3 16,-2 0-2-16,-7-1-2 0,-6 3-2 15,-4-2-2-15,-7-2-2 0,-5-2-12 16,-3 0-12-16,-3-2-129 0,3-1-126 16,2-3-320-1</inkml:trace>
  <inkml:trace contextRef="#ctx0" brushRef="#br0" timeOffset="217136.9932">10991 10379 697 0,'-10'-5'174'16,"7"-1"3"-16,0 0-90 0,3 1-42 16,3 1-14-16,2-1-7 0,3 4-10 15,2 0-8-15,1 1-2 0,4 2-2 16,-1 2-1-16,4-2-8 0,0 1-15 16,2 0-18-16,-1-1-14 0,0 3-49 15,-5-2-78-15,0 0-121 0,0 0-250 0</inkml:trace>
  <inkml:trace contextRef="#ctx0" brushRef="#br0" timeOffset="217306.5495">10972 10551 746 0,'-4'3'178'0,"4"-3"2"0,1-3-110 15,4 2-31-15,4-1-13 0,-2-3-12 16,6 0-8-16,3 1-6 0,3-1-11 15,3-1-17-15,1 0-20 0,2 1-109 16,5 5-23-16,-3-5-120 0,0 2-234 16</inkml:trace>
  <inkml:trace contextRef="#ctx0" brushRef="#br0" timeOffset="217977.3883">11800 10297 667 0,'-9'-4'163'16,"-3"3"6"-16,-3 3-103 0,-2 4-15 16,0 5-8-16,0 2-7 0,1 1-11 15,4 3-7-15,3 1-7 0,5-1-4 16,4-1-3-16,4-3-2 0,5 2 0 16,2-4-2-16,3-4 1 0,2-2 0 15,3-4 0-15,-2-3 0 0,0-4 1 16,-4-5-1-16,1-1 0 0,-4-2 0 0,-3-1 0 15,-2-3-1-15,-1 0 1 0,-3-1 0 16,-1 1-1-16,-1-1 1 16,-2 0-1-16,1 2 0 0,-2 3 0 0,2 4 1 15,-2 2-1-15,1 3 0 0,2 4 0 16,-1 6 0-16,0 2 0 0,0 3 0 16,2 7 0-16,-1 4 0 0,1 2 0 15,1 3 1-15,3 4-1 0,-1 1 1 16,4 2-1-16,-3-2 1 0,4-2 0 0,-1-1-1 15,0-1 1-15,0-5 0 16,-1-1-1-16,-1-1 0 0,2-4 1 0,-3-2-1 16,-1-1 0-16,0-4-5 0,-1 1-13 15,-1-2-15-15,1-1-17 0,-2-2 124 16,1 0-258-16,-1-3-152 0,1 3-396 16</inkml:trace>
  <inkml:trace contextRef="#ctx0" brushRef="#br0" timeOffset="219027.6772">12471 10389 519 0,'-9'-4'138'0,"0"0"9"0,0-1-53 15,3 2-28-15,-1-1-6 0,2 0-4 16,1 2-7-16,1 1-6 0,3-1-9 16,2 2-6-16,1-1-6 0,5 2-7 15,3-3-4-15,2 2-3 0,7-1 1 16,3-2-1-16,3 1-2 0,1-1-1 16,2 0-1-16,4 0-2 0,2 0 0 15,-5-1-1-15,-2 0 0 0,-2 2 0 16,-1 1 0-16,-6-1-1 0,-5 4 0 15,-6-1 0-15,0 4 0 0,-5 1 1 0,-3 0-1 16,-2 1 1-16,-4 3-1 0,-2 1 1 16,1 1-1-16,-3 3-2 0,-3 0-2 15,-4 1-1-15,-4 1-3 0,-1 2-2 16,-2 1-1-16,1 0-1 0,1-1 2 16,2 0 1-16,3-2 3 0,4-1 1 15,1-3 2-15,1-1 2 0,0-2 1 16,2 0 0-16,2-3-1 0,1-1 1 15,3-1 0-15,3-1 0 0,1 0 0 0,5-3 0 16,2-1 1-16,2 0 0 0,2 0 0 16,1-1 1-16,0 1 0 0,2-3-1 15,3 2 0-15,1-1 0 0,3 2 0 16,4-2 0-16,-3 0-1 0,2-1 1 16,-1 2-1-16,1 0 0 0,-2 0-3 15,-3 0-15-15,-2 2-20 0,2-1-14 16,-1 2-128-16,-3 1-138 0,-5 0-331 0</inkml:trace>
  <inkml:trace contextRef="#ctx0" brushRef="#br0" timeOffset="221607.7155">13026 10022 553 0,'-4'-13'144'0,"3"-2"5"0,-2-2-44 15,8 2-61-15,-1-1-11 0,3 3-3 16,3 1-4-16,2 1-3 0,2 1-3 15,2 4-2-15,0 1-3 0,3 4-2 16,1 2-3-16,-2 2-3 0,-1 1-3 16,2 5 0-16,-2 1-1 0,-4 2-1 0,-3 0-1 15,-1 3 1-15,-4 1-1 0,-5-2 1 16,-5 1-1-16,-4-3 0 0,-3 4 0 16,-6 0 0-16,-3 1 0 0,-2 0-1 15,1 2 1-15,-2-2-1 0,3 3 1 16,2-6-1-16,5-1 0 0,5-5 0 15,4-1 0-15,3 0 0 0,4-3 1 16,4-1-1-16,4-2 1 0,2-1 1 16,9 0-1-16,1-1 0 0,3-2-4 15,4 1-9-15,1 1-15 0,0 2-16 0,0 0-36 16,-3 2-96-16,-2 2-126 0,-4 3-280 16</inkml:trace>
  <inkml:trace contextRef="#ctx0" brushRef="#br0" timeOffset="224023.5457">14459 10391 529 0,'1'-34'146'15,"-4"-8"6"-15,0 0-35 0,2 7-62 16,0-2-14-16,2 3-7 0,0 4-8 16,2 4-8-16,3 7-6 0,-4 6-5 15,1 5-3-15,0 6-2 0,-2 7 0 16,2 7-1-16,-2 4-1 0,2 5-4 0,-1 7-8 16,-1 3-11-16,2 0-11 0,-1 5-11 15,-1-2-45-15,1-1-74 0,0 0-107 16,4-6-231-16</inkml:trace>
  <inkml:trace contextRef="#ctx0" brushRef="#br0" timeOffset="224367.5735">14055 10572 524 0,'-20'2'127'0,"-1"0"3"0,3-2-73 16,2 2-20-16,3 0-7 0,3-2-6 16,4-2-6-16,3 5-3 0,7-1-3 15,4 1 1-15,5 0 1 0,5 4 1 16,7-3 1-16,4 0 2 0,8-1 2 16,10-2 0-16,6-1-1 0,8 0-1 0,8-1-2 15,4-2-1-15,7-1-3 0,7 2-1 16,-4-2-3-16,7 2-3 0,-3-3-1 15,-3-2-2-15,1-1-1 0,-4 3 0 16,-9-1-1-16,-7 1 1 0,-10 0-1 16,-10 1 0-16,-8 4 1 0,-12 0-3 15,-10 0-3-15,-8-2-10 0,-7 4-15 16,-7-4-11-16,-6 4 18 0,-7-4-149 0,-8 1-130 16,-7 1-311-16</inkml:trace>
  <inkml:trace contextRef="#ctx0" brushRef="#br0" timeOffset="224859.0671">13975 11190 439 0,'-6'-14'133'16,"-1"1"8"-16,1-2-1 0,-2 3-70 16,2 2-14-16,0 3-8 0,1 3-9 0,0 4-6 15,0 5-8-15,0 3-6 0,0 6-7 16,2 3-5-16,0 4-2 0,1 5 0 15,1-1-1-15,2 0-1 0,0 2-1 16,2-3 0-16,0 1 0 0,0-2-1 16,0-3-1-16,2-1 1 0,-2-2-2 15,3-1-6-15,1-2-9 0,1-3-14 16,-1-1-12-16,3-4 29 0,-2-3-156 16,3-3-130-16,0-4-310 0</inkml:trace>
  <inkml:trace contextRef="#ctx0" brushRef="#br0" timeOffset="225238.796">14268 11356 615 0,'-1'-2'163'15,"-2"-1"9"-15,1 1-73 0,1 1-37 16,1 1-14-16,1-2-8 0,1 1-11 16,4 0-11-16,2-1-9 0,0-1-4 15,3-1-2-15,4 1-6 0,2-1-17 16,0 2-19-16,2-1-16 0,1 3-126 16,-1-1-138-16,3 0-326 0</inkml:trace>
  <inkml:trace contextRef="#ctx0" brushRef="#br0" timeOffset="225655.5329">14977 11038 642 0,'-1'-23'158'0,"-2"-1"8"16,1 2-95-16,-2 6-17 0,2 5-9 15,-2 5-8-15,2 7-11 0,-1 7-8 16,1 4-7-16,-1 5-6 0,3 3-3 16,2 3-1-16,0 1-1 0,2 1-8 0,2-3-14 15,1 1-17-15,4-1-13 0,0-1-78 16,-1-1-47-16,1-3-114 0,3 0-225 15</inkml:trace>
  <inkml:trace contextRef="#ctx0" brushRef="#br0" timeOffset="225900.762">14814 11327 667 0,'-2'-6'157'16,"2"-2"4"-16,1 3-107 0,3 2-11 16,2-2-7-16,2 2-6 0,6 0-7 15,2 2-5-15,6-2-5 0,4 2-3 16,3 0-4-16,3-1-4 0,2 0-6 16,2 1-13-16,-3-3-15 0,-1 3-13 15,-4 0-13-15,0 1-117 0,-4 0-126 0,-2 1-286 16</inkml:trace>
  <inkml:trace contextRef="#ctx0" brushRef="#br0" timeOffset="226329.1593">14998 11429 640 0,'-1'-3'145'0,"-2"-3"2"0,5 1-105 0,0 3-15 16,4-2-7-16,0 3-6 0,-2 1-3 15,3 1-4-15,2 4-1 0,-2 0-2 16,2 3-1-16,-1 0-1 0,0 1 1 16,-3 1 0-16,-1 1 0 0,-1 0 0 0,-1 2 0 15,-4-2 1-15,-3 1-1 0,0 0-1 16,0-1 0-16,-1-1 0 0,2 0-1 15,1-1 0-15,2-1-1 0,1 0 1 16,3-1-1-16,0-3 0 0,4 3 0 16,0-3 0-16,3 1-1 0,1-1 0 15,1 0-1-15,1-2 0 0,0 2 0 16,-2-2 0-16,1 2 0 0,-1-2 1 16,0 2 0-16,-2-1 1 0,-2 0 0 0,-3 1-1 15,-4 1 1-15,-2 0 1 0,-6 2-1 16,-3 0 1-16,-2 2 0 0,-3 1 0 15,-1 1 1-15,-2 2-2 0,2 1-2 16,-1-2-7-16,1-1-8 0,2 0-8 16,3-2-9-16,2-3-15 0,3-4-107 15,4-2-111-15,6-2-263 0</inkml:trace>
  <inkml:trace contextRef="#ctx0" brushRef="#br0" timeOffset="226858.316">15286 11186 536 0,'-8'-5'154'0,"4"0"5"16,-1 0 3-16,5 2-117 0,0 0-11 0,1 1-4 15,3 0-5-15,3 0-4 0,1 1-3 16,2 1-1-16,1 0-1 0,3 1-1 16,0 0-3-16,4 2-3 0,0-1-2 15,4 2-3-15,3 0 0 0,-1 0-1 16,3 0-2-16,-3 0 0 0,1-1 0 0,-3 1-1 15,-4-1 0-15,-3-1 1 0,-3-1-1 16,-2 2 0-16,-4-1 0 0,-2 2 0 16,-4 1 0-16,-2 3-1 0,-5 1 1 15,0 4-1-15,-5-4 1 0,0 3-1 16,-4 0 0-16,-2 2-1 0,1-1 0 16,-2 2 0-16,-1-3-1 0,3 4 1 15,0 0 0-15,2 0 0 0,3-2 0 16,1-2 2-16,5-1-1 0,3 0 1 15,2-1-1-15,2-1 1 0,3-1-1 16,2-1 0-16,3-1 0 0,3 0-3 0,1-2-2 16,2-1-8-16,2-3-6 0,2-2-7 15,-1 0-9-15,2-1-7 0,-3-3-9 16,1 1 18-16,-1-1-132 0,-1-1-113 16,0-2-288-16</inkml:trace>
  <inkml:trace contextRef="#ctx0" brushRef="#br0" timeOffset="227074.5862">15764 11120 778 0,'0'-10'179'0,"3"3"1"0,1 1-123 16,1 4-25-16,2 1-12 0,2 0-9 0,1 2-8 15,2 2-2-15,2 3-5 0,2-3-9 16,2 1-12-16,-1-2-16 0,3 2-11 16,4 0-10-16,-1-4-118 0,0-1-122 15,1-4-279-15</inkml:trace>
  <inkml:trace contextRef="#ctx0" brushRef="#br0" timeOffset="227220.3271">16118 10912 562 0,'0'-10'171'0,"0"2"6"0,0 5-8 15,-2 3-106-15,0 5-14 0,-1 3-10 16,1 8-12-16,0 4-13 0,0 4-6 16,0 4-4-16,2 3-11 0,1 2-30 15,2 1-48-15,1-2-99 0,4 3-139 16,-5-4-323-16</inkml:trace>
  <inkml:trace contextRef="#ctx0" brushRef="#br0" timeOffset="229732.7111">17230 10708 598 0,'2'-10'145'0,"3"4"3"0,0 3-87 16,-1-1-20-16,-1 4-8 0,1 2-3 15,0 3-3-15,1 0-4 0,0 3 0 0,-2-1-3 16,1 2-1-16,-2-1-3 0,0 1-3 16,-5-2-3-16,-1 0-3 0,-3 1-2 15,-2-1-6-15,0 0-16 0,-2-2-19 16,2 1-15-16,1-1-124 0,3 0-135 16,5-2-318-16</inkml:trace>
  <inkml:trace contextRef="#ctx0" brushRef="#br0" timeOffset="230101.5627">17908 10338 503 0,'-3'-20'123'0,"-1"2"2"16,2 5-66-16,-1 7-27 0,1 3-11 15,0 3-6-15,0-1-6 0,1 4-3 16,0 0-3-16,1 3-2 0,0 0 0 16,0 1 0-16,1 0-2 0,0 3-4 0,0-2-8 15,0 2-13-15,-2-1-102 16,1-2-105-16,0-1-259 0</inkml:trace>
  <inkml:trace contextRef="#ctx0" brushRef="#br0" timeOffset="230306.1283">17910 10238 561 0,'0'-15'136'0,"-3"3"5"16,1 1-79-16,0 2-17 0,0 3-8 0,2 3-6 15,-1 0-6-15,1 3-4 0,-1 4-2 16,2 6-2-16,0 6-3 0,0 3-4 16,0 8-2-16,2 5 1 0,1 6-1 15,0 4-2-15,0 0-3 0,0 1-1 16,1 0-1-16,-3-5-3 0,2-1-6 15,0-4-13-15,-1-5-13 0,3-2 5 16,0-3-137-16,2-3-127 0,-1-3-309 16</inkml:trace>
  <inkml:trace contextRef="#ctx0" brushRef="#br0" timeOffset="230750.7381">18206 10404 688 0,'-2'-11'156'0,"2"3"4"0,2-1-115 16,3 6-14-16,2-2-8 0,2 2-6 15,3 2-4-15,4 2-4 0,1 1-3 16,2 0-1-16,1 0-2 0,4 2-1 16,0 0 0-16,3-1-1 0,1 1 0 15,-2-1-1-15,0-2 1 0,-4 1-1 0,-3 1 0 16,-5-1 0-16,-6 2 0 0,-4 1-1 16,-5 1 1-16,-8 4-1 0,-4 1-1 15,-7 2-2-15,-3 4-2 0,-4 2 0 16,-2-1-2-16,0 3 1 0,1-3 0 15,1 1 2-15,2-1 1 0,3-2 2 16,2-1 1-16,5-3 1 0,3-1-1 16,5 0 1-16,3 0 0 0,8-1 0 15,4-3 1-15,4 3-1 0,7-4 0 0,4 0 0 16,4-1-4-16,6-1-12 0,3-3-9 16,2 1-9-16,4-2 8 0,0-2-133 15,0-2-120-15,-1 1-286 0</inkml:trace>
  <inkml:trace contextRef="#ctx0" brushRef="#br0" timeOffset="231036.9728">18825 10551 583 0,'1'-29'147'0,"1"-3"4"15,0-5-59-15,0 0-52 0,0-3-7 16,2 2-3-16,0 3-1 0,-2 5-1 16,1 5 1-16,-1 4 2 0,-1 7-3 0,1 6-3 15,-4 8-3-15,1 8-5 0,-1 7-4 16,-2 6-5-16,0 7-5 0,-1 8-1 16,1 5 0-16,1 6-1 0,2-2 0 15,3 2-4-15,3-4-5 0,3-2-7 16,0-4-16-16,6-4-19 0,0-5-14 15,3-2-124-15,2-5-134 0,-1-4-311 16</inkml:trace>
  <inkml:trace contextRef="#ctx0" brushRef="#br0" timeOffset="231543.0481">19143 10370 592 0,'-2'-7'149'0,"-3"1"6"0,1 0-79 16,2 1-21-16,0 1-11 15,4 2-7-15,-1 2-6 0,3 2-7 0,2 2-5 16,2 1-6-16,4 2-5 0,2-1-1 15,3 3-2-15,3-1-2 0,1 1-1 16,2 1-1-16,3 1 0 0,-2 0 0 16,2 1-1-16,-2-1 1 0,0 0-1 15,-4 1 0-15,-3-1 0 0,-6-1 1 0,-6-3-1 16,-2 3 0-16,-8 1 0 0,-5-1 0 16,-6 1 1-16,-3 0-1 0,-5 0 0 15,-4 4-2-15,-2-4-4 0,-2 1-5 16,4 3-7-16,1-3-13 0,3 0-12 15,5 2-15-15,8-2-116 0,5-3-121 16,8-2-292-16</inkml:trace>
  <inkml:trace contextRef="#ctx0" brushRef="#br0" timeOffset="231865.8875">19801 10450 521 0,'4'-19'139'0,"-1"-3"8"16,3-2-40-16,2-2-47 0,-1-1-9 15,0-3-3-15,2-2-4 0,-2 0-2 0,2 3-5 16,-2 2-4-16,-1 5-6 0,-1 3-3 15,0 6-6-15,-2 5-3 0,-1 6-4 16,-2 4-3-16,-1 7-3 0,-2 3-2 16,0 4-1-16,0 6-3 0,1 3-3 15,1 2-9-15,1 3-13 0,3 2-12 16,2 1-16-16,4 1-12 0,1 1-48 0,1-2-73 16,2-4-112-16,1-1-240 15</inkml:trace>
  <inkml:trace contextRef="#ctx0" brushRef="#br0" timeOffset="232087.3713">19677 10599 667 0,'-6'-5'161'0,"6"3"5"15,1-3-92-15,5 1-30 0,4 1-8 16,6-2-5-16,5 1-6 0,5 3-6 15,3-2-5-15,7 2-4 0,2 1-4 16,4 1-8-16,0 3-15 0,2-1-20 16,-1-1-12-16,-3 0-16 0,0 3-115 15,-5-1-128-15,-3 2-286 0</inkml:trace>
  <inkml:trace contextRef="#ctx0" brushRef="#br0" timeOffset="232528.2835">19866 10771 572 0,'-3'-4'149'0,"6"-1"3"0,2 1-31 15,2 2-88-15,4 1-10 0,5 1-4 16,1 0-4-16,3 5-4 0,2 1-3 15,2-1-2-15,-2 0-1 0,-2 1-1 16,-4-1-1-16,-1 1-1 0,-6 0 2 16,-4 1 0-16,-7 2 1 0,-6 2-1 15,-5 0 0-15,-4 1 0 0,-5 0-1 0,-4 2-1 16,-1-1-1-16,3 2-1 0,3 0 1 16,6 1-1-16,3 0 0 0,7 1 0 15,4-1 0-15,7 2 0 16,1-3-1-16,5-3-2 0,3-1-1 0,2-1-3 15,4-2 0-15,0 0-1 0,0-5 0 16,1 2 1-16,-1 3 2 0,-1-2 1 16,-4-1 2-16,-3-2 2 0,-5 1 4 15,-3 0 2-15,-5 1 2 0,-5-2 1 0,-7 1 1 16,-4 3 0-16,-5-1 0 0,-6 3-3 16,-2 1-2-16,-3 1-2 0,-2 1-4 15,-3 2-10-15,-5-1-16 0,2 4-15 16,-2 0-125-16,-1 2-133 0,-4-2-322 15</inkml:trace>
  <inkml:trace contextRef="#ctx0" brushRef="#br0" timeOffset="250859.135">1335 12190 610 0,'-12'-17'139'0,"5"6"4"16,0 0-98-16,5 5-15 0,1 4-9 16,1 2-4-16,3 2-1 0,4 5-1 15,0 2-1-15,3 3 0 0,2 3-1 16,3 3 3-16,1 2 0 0,1 1 0 16,0 1-2-16,1 0 0 0,2 2-1 15,2-2-2-15,0 2-2 0,2-1-2 0,2 0-2 16,0-1-2-16,0-1 0 0,-2-1-2 15,-1-1 0-15,-2-2 0 0,-1-1 0 16,-5 0-1-16,-1-2-2 0,-3-1-5 16,-1 0-8-16,-3-2-7 0,-2 0-9 15,-2-2-8-15,-2-1-8 0,0 0-11 16,-1-2-77-16,-1-1-22 0,-4-3-94 16,0 0-192-16</inkml:trace>
  <inkml:trace contextRef="#ctx0" brushRef="#br0" timeOffset="252245.0743">1678 12246 467 0,'22'-19'120'0,"-3"1"4"0,-4 2-57 15,-1 2-19-15,-3 3-5 0,-4 0 0 16,-2 3-3-16,-6 3-3 0,-3 2-4 16,-2 6-3-16,-6 4-3 0,-6 5-6 0,-4 8-5 15,-5 5-4-15,-5 5-3 0,-5 6-1 16,-1 4-1-16,-1 5-2 0,0 4-2 15,-2 0-1-15,3-1-1 0,-2-4 0 16,1-2-1-16,-1-6 1 0,5-7-1 16,3-7 0-16,5-4 1 0,5-4-1 15,10-2-5-15,6-3-5 0,9-3-9 16,7-4-11-16,7-1-11 0,8-3-9 16,5-3-116-16,6-6-117 0,3 1-278 0</inkml:trace>
  <inkml:trace contextRef="#ctx0" brushRef="#br0" timeOffset="252684.227">2229 12259 443 0,'3'-9'130'15,"-6"1"6"-15,-5 1-9 0,-4 2-65 0,-4 3-16 16,-6 5-7-16,-5 3-5 0,-3 4-4 16,-2 4-2-16,1 4-3 0,-1 2-1 15,2 4-3-15,6 1-1 0,4 2-2 16,5 2-2-16,6 0-3 0,4-1-5 16,4 0-2-16,5-2-3 0,3-1-1 15,4-5-1-15,5-2 0 0,3-4-2 16,6-2-3-16,5-3-9 0,2-5-10 15,6-2-12-15,2-1-10 0,3-1-11 0,0 0-16 16,-4-2-99-16,-4-3-109 16,-2 3-252-16</inkml:trace>
  <inkml:trace contextRef="#ctx0" brushRef="#br0" timeOffset="253110.5046">2289 12456 611 0,'-11'-10'138'0,"2"-1"2"15,1 3-97-15,5 0-17 0,3 1-7 16,3 2-3-16,2 0-2 0,4 2 0 16,3 0-3-16,1 1 0 0,6 1-1 15,-2 1-1-15,3 0-2 0,2 1-1 16,0 0-1-16,-2 1-3 0,1 0 0 15,-2 0-1-15,-1 1 0 0,-1-1-1 0,-3 2 1 16,-3 2-1-16,-2 0 0 0,-1 1 1 16,-5 3-1-16,-3 2 1 0,-2 3 0 15,-7 0 0-15,0 3 0 0,-4 2 0 16,1 1-1-16,-1-1 1 0,-2 1-1 16,0-2 1-16,4 0-1 0,-1-3 1 15,2-2 0-15,0-2 0 0,3-4 1 16,3 1 0-16,1-3 0 0,4-2 0 15,1-2 0-15,5 2 0 0,1-4 0 0,3 0 0 16,1-1-1-16,3-3 0 0,2 0 0 16,3-1-1-16,2 1-1 0,2 0-3 15,2 0-7-15,1 2-9 0,0-1-8 16,-3 2-10-16,1 2 32 0,-5-3-152 16,-3 1-118-16,-5 1-298 0</inkml:trace>
  <inkml:trace contextRef="#ctx0" brushRef="#br0" timeOffset="253385.9061">2681 12259 604 0,'11'-5'131'0,"4"1"3"15,2 6-108-15,3 1-8 0,1 5 0 16,-2 2 3-16,2 4 0 0,1 3 2 0,0 2 1 15,-1 0 3-15,1 3 1 0,-2 2 1 16,-2-2-2-16,-1-1-3 0,-3 1-3 16,-5 1-3-16,-1 1-5 0,-6 0-3 15,-3-1-4-15,-5 3-1 0,-4-2-2 16,-1 1-3-16,-1-3-7 0,-2-3-11 16,2 0-13-16,4-3-11 0,1-3-10 15,6-4 5-15,2-5-128 0,6-4-116 0,4-3-276 16</inkml:trace>
  <inkml:trace contextRef="#ctx0" brushRef="#br0" timeOffset="253560.9488">3149 12558 569 0,'2'-5'137'0,"2"3"2"16,-2-3-60-16,1 3-55 0,2 1-12 15,1 2-7-15,2 1-10 0,1 0-9 16,1-1-13-16,3 4-111 0,-1-2-112 0,-1-6-280 15</inkml:trace>
  <inkml:trace contextRef="#ctx0" brushRef="#br0" timeOffset="253700.5744">3169 12685 637 0,'-3'-1'144'0,"5"0"0"0,-1 0-89 15,3 1-38-15,0 1-10 0,5 0-8 16,3 0-6-16,2 2-8 0,5 0-10 16,2 2-5-16,4-1-114 0,0-2-112 15,5 2-269-15</inkml:trace>
  <inkml:trace contextRef="#ctx0" brushRef="#br0" timeOffset="254632.5684">4036 12471 540 0,'3'-16'132'16,"-7"0"5"-16,-1 3-74 0,-2 0-17 16,-4 5-5-16,-5 3-2 0,-1 4-2 0,-3 6-2 15,0 3-2-15,-4 4-3 0,1 4-4 16,3 4-4-16,2 1-4 0,4 1-4 16,6-1-4-16,4-1-3 0,6-1-3 15,4-3-2-15,4-3 0 0,5-4-1 16,1-4-1-16,5-3 1 0,0-4-1 15,-1-6 1-15,1-1 0 0,0-6 0 16,0-2-1-16,-2-3 1 0,1-1 0 0,-3-1 0 16,0 0-1-16,-2 3 1 0,-4-1 0 15,-1 4-1-15,-4 3 1 0,-4 2-1 16,0 6 0-16,-4 3 0 0,0 7 0 16,0 5 0-16,-5 5 0 0,1 2 0 15,0 7-1-15,1 5 1 0,-1 0 1 16,2 2-1-16,1-2 0 0,5 2 2 0,2 1 0 15,1-4 2-15,0 0 0 16,2-1 2-16,2-1 2 0,-1-1 0 0,0-3-1 16,-1-3-1-16,0-2 0 0,-1-5-2 15,0-3-1-15,-2-1-2 0,0-3 0 16,0 0-5-16,-3-3-6 0,0 0-14 16,-1-1-14-16,0 0-14 0,-1 0-16 15,0 1-119-15,-4-4-129 0,0 4-295 16</inkml:trace>
  <inkml:trace contextRef="#ctx0" brushRef="#br0" timeOffset="258272.3751">5778 12159 456 0,'-10'-8'122'0,"0"1"4"16,2 0-43-16,-1-2-33 0,2 3-11 0,0-2-5 15,-1 0-4-15,3 2-3 0,-1-2-3 16,2 4-1-16,0-3 0 0,0 3-2 15,-1 0-1-15,3 0-1 0,-1 0-2 16,2 4-3-16,0-3-2 0,3 3-3 16,2 0-2-16,3-4-1 0,3 5-1 15,3 3-1-15,5 0 0 0,2-1 0 0,5 1-1 16,3 1 1-16,1 2-2 16,2-4 0-16,2-2-1 0,-2-2 0 0,2 1-1 15,-3-1 1-15,2-1-1 0,-1 1 0 16,-2 1 1-16,-1 0-1 0,-1 1 0 15,-5 1 0-15,-3 0 1 0,-7 0-1 16,-2 1 0-16,-4 1 1 0,-4 2-1 16,-3 0 0-16,-4 0 1 0,-4 3-1 15,-4 0 1-15,-4 0-1 0,-5 3 0 16,-4 0-1-16,-1 1 1 0,0 1-1 0,1 1 0 16,-4 1 0-16,3 1 0 0,0-2 0 15,4 0 0-15,-2-1 1 0,2 1-1 16,1-2 1-16,3 0 0 0,5-1-1 15,3 0 1-15,4 0 0 0,3-1 0 16,4-2-1-16,6-2 1 0,2-1-1 16,3-1 1-16,2-1 0 0,3-2 0 15,1-2 0-15,3 0 0 0,-1-1 0 16,2-1 0-16,-1-2 0 0,-1 0 0 16,-2 1-1-16,-1 0-8 0,-1 2-7 0,-1 0-13 15,-3 1-8-15,0 1-10 0,-2 3 31 16,-2-3-152-16,0 0-116 0,0-2-295 15</inkml:trace>
  <inkml:trace contextRef="#ctx0" brushRef="#br0" timeOffset="258809.3123">6423 11892 583 0,'-6'-10'135'0,"0"1"3"0,0-1-92 16,2 1-15-16,1-1-6 0,2 0-5 16,1 1-4-16,1 0-2 0,4-1-1 15,3 2-1-15,2 5-2 0,2-1-1 16,3 0-2-16,3 3-1 0,1 0-2 0,-2 2-2 16,0 0 0-16,3 1-1 0,-3 1-1 15,-1 3 0-15,0 2 1 0,-2 2-1 16,1-1 0-16,-4 2 0 0,-2 2 1 15,-3 0-1-15,-9-1 1 0,-3-1-1 16,-5 2 1 0,-5 1 0-16,-1 2 0 0,-3 1 0 0,-2 1-1 0,3 0 1 15,-1 0-1-15,4-1 1 0,2-2-1 16,3-1 1-16,2-3 0 0,3-4-1 16,5-1 1-16,2-1 0 0,3-1 0 0,4-1-1 15,3 0 1-15,3-2-1 0,2-1-2 16,2 0-6-16,3-1-7 0,2 1-6 15,0 0-6-15,4 1-8 0,-1-1-11 16,1 4-108-16,-4-2-105 0,-3 1-262 16</inkml:trace>
  <inkml:trace contextRef="#ctx0" brushRef="#br0" timeOffset="259339.0938">5467 12661 448 0,'-19'5'115'0,"1"0"5"15,-2-3-46-15,3 2-33 0,0-3-10 16,7 3-3-16,-3-4-1 0,2 0-3 0,0 0 0 16,5-2-2-16,3 1-2 0,3 1-3 15,3 0-3-15,0 0-3 0,6-1-2 16,2 2-2-16,2 0 0 0,3-1 0 15,3 0 0-15,4-1 1 0,3-1 0 16,2-2 2-16,6 2-1 0,8-2 2 16,3-1-1-16,7 1 0 0,4 2 0 15,8-2 0-15,1-1-1 0,3-1-1 0,4 1-1 16,3 0-1-16,2-1 0 16,-1 0-2-16,0 1-1 0,-1 0 0 0,-3 0-1 15,-1 2-1-15,-3-2-1 0,-6-2 1 16,-4 0-1-16,-4 0 1 0,-4 2-1 15,-7-1 1-15,-10 1-1 0,-6 1 0 16,-6 3-2-16,-7-2-9 0,-4 3-13 16,-5 1-10-16,-5 1-11 0,-2 2 30 15,-5 0-155-15,-6-1-125 0,-5 6-299 16</inkml:trace>
  <inkml:trace contextRef="#ctx0" brushRef="#br0" timeOffset="262254.4888">5554 13180 556 0,'-10'-6'135'15,"1"0"4"-15,2-1-83 0,3 0-12 0,1 1-7 16,0 0-5-16,1 1-4 0,1 3-4 15,1-1-5-15,1 1-2 0,1-1-4 16,3 2-1-16,1 0-2 0,3 0-1 16,4 0-2-16,2-1 1 0,2 1-2 15,6 2 0-15,1-1-1 0,1 0-1 16,1 0-1-16,0 0 0 0,0 0 0 16,-1 0-1-16,-3-1-1 0,0 1 1 15,-1 0-1-15,-4 0 0 0,-2 3-1 0,-4-2 1 16,-3 2-1-16,-6 0 1 15,-3 2 0-15,-3 0 0 0,-5 3 0 16,-5 1 0-16,-6 1 0 0,-3 2 0 0,-3 3-1 16,-4 3 1-16,-1 0-1 15,0 1 1-15,1 0-1 0,2 1 0 0,3 1 0 16,3-3 0-16,4-2 1 0,3-1-2 16,5-1 2-16,4-1-1 0,4-2 0 15,2-3 0-15,1 0 0 0,2-1 0 16,2-3 1-16,4-1-1 0,2 0 1 0,2-1 1 15,5-2 0-15,1-2-1 0,3-1 1 16,0 0 0-16,0-1-1 0,2 0 0 16,-4-1 0-16,1 1 0 15,-4 1-1-15,-3 1 0 0,1 0 0 0,-4 2-1 16,-2 3-4-16,-1-2-10 0,-2 3-12 16,-1-2-9-16,2 4-9 0,-3-1-15 15,1 1-112-15,-5-3-116 0,3 1-271 16</inkml:trace>
  <inkml:trace contextRef="#ctx0" brushRef="#br0" timeOffset="262535.9535">6149 13338 584 0,'-1'-2'152'0,"0"-2"4"16,-1 3-58-16,2-2-53 0,2 2-13 15,0-3-7-15,3 4-9 0,2-1-5 16,2 0-4-16,0-1-1 0,2 0-2 16,1 1-1-16,2 2-5 0,1-1-11 15,0 0-12-15,2 2-12 0,1-1 121 16,0 0-248-16,-3 0-139 0,0 0-375 15</inkml:trace>
  <inkml:trace contextRef="#ctx0" brushRef="#br0" timeOffset="262799.5506">6754 13078 679 0,'-1'-26'157'0,"0"-4"7"16,-2 3-109-16,0 4-10 0,0 1-4 16,0 4-3-16,0 5-2 0,-1 6-5 15,2 4-5-15,0 5-4 0,-1 6-4 16,2 5-5-16,0 4-4 0,1 5-3 16,2 3-2-16,1 2-1 0,-1 0-1 15,3 0-2-15,0 0-4 0,0-4-8 16,1 0-10-16,-1-4-15 0,1 0-14 0,1-1-11 15,0-1-11-15,2-2-45 16,-2-3-63-16,0-1-103 0,-3-1-220 0</inkml:trace>
  <inkml:trace contextRef="#ctx0" brushRef="#br0" timeOffset="263029.2274">6648 13333 608 0,'-3'0'145'0,"2"-1"2"0,2 1-82 16,2 0-31-16,4 0-10 0,3-1-4 15,1 1-5-15,4-1-3 0,3-1-3 16,3 0-1-16,3-1-2 0,1 1-3 16,2 1-5-16,1-2-8 0,1 2-9 15,-2 1-9-15,-1 1-12 0,-3 1-64 16,-2 0-53-16,-5 2-102 0,-1-1-217 15</inkml:trace>
  <inkml:trace contextRef="#ctx0" brushRef="#br0" timeOffset="263470.7006">6771 13518 633 0,'-3'-6'152'0,"-2"-1"2"16,4-2-97-16,1 4-20 15,1-1-10-15,4 1-6 0,2 4-8 0,3 0-5 16,3 5-4-16,1-2 0 0,-1 2-2 16,2 1 0-16,-3-1 0 0,-1 3 0 15,-1 0 0-15,-6-1 1 0,-3 3 2 16,-2-1-1-16,-4 3 1 0,-4 1 0 15,-2 1 0-15,-1-1-2 0,0-1 0 0,1 0-2 16,1-2 0-16,3 0-1 0,3-1 0 16,4-2 0-16,1-2-1 15,3 0-1-15,4 1-1 0,3 0-2 16,0-1-3-16,3 0 0 0,-1-2-2 0,4 3 0 16,-2-1 1-16,-1-1 1 0,-2 0 1 15,-2-1 3-15,-2 1 1 0,-2-1 1 16,-2 1 1-16,-5-1 0 0,-3 2 1 15,-3-1 0-15,-4 3 0 0,-4 3 0 16,-3 2 1-16,-6 0-1 0,-2 3 0 0,-4-2-5 16,-1 2-9-16,0 0-6 0,0-1-8 15,-1-3-16-15,3-1-110 0,-1-6-114 16,2 0-272-16</inkml:trace>
  <inkml:trace contextRef="#ctx0" brushRef="#br0" timeOffset="263827.3577">5540 12848 542 0,'-14'16'130'0,"-6"7"4"0,-1 12-82 16,0 4-13-16,-2 6-9 0,1 8-5 15,0 6-4-15,0 3-4 0,4 2-3 16,2 0-2-16,6 0-1 0,6 0-4 15,8-3-1-15,6-4-3 0,8-6-2 0,8-4-6 16,6-8-8-16,6-6-6 16,11-4-9-16,4-3-14 0,10-5-108 15,6-5-111-15,5-8-264 0</inkml:trace>
  <inkml:trace contextRef="#ctx0" brushRef="#br0" timeOffset="264105.1663">7010 12843 675 0,'5'-9'145'0,"2"4"1"15,6 6-115-15,3 7-16 0,3 10-5 16,7 7-1-16,2 7 1 0,3 5 2 15,4 2 1-15,2 6 1 0,1 1 1 16,0 1 5-16,-5-2 2 0,-4-5-1 16,-3 2-2-16,-6-2-2 0,-9-2-1 15,-8 2-3-15,-5 0-6 0,-5 3-8 16,-10 1-20-16,-8 0-21 0,-7 0-135 0,-7 1-141 16,-5-2-352-16</inkml:trace>
  <inkml:trace contextRef="#ctx0" brushRef="#br0" timeOffset="266101.9961">4665 13103 415 0,'-9'-7'124'0,"0"1"7"16,1 2-12-16,0-4-57 0,1 1-14 15,0 0-7-15,2-1-5 0,0 2-5 16,1 1-3-16,2 1-3 0,1 0-3 15,1 1-4-15,2 1-4 0,0 2-4 16,3 1-2-16,3 2-3 0,4 2-1 16,1-1-1-16,2 3-1 0,4 0 1 0,1-2-2 15,2 1 1-15,2-4-1 0,-2 1-1 16,0 0 1-16,-1 0-1 0,-2-2 1 16,-2 2-1-16,-3-1 0 0,-4 2 0 15,-3 1 0-15,-2 0 1 0,-5-1-1 16,-3 4 0-16,-1 2 0 0,-6-1 1 15,-4 4-2-15,-2 0 1 0,-5 1-1 16,-2 2 0-16,-1 2 0 0,-2 1 0 16,-2 2 0-16,1 0 0 0,0 1 0 0,1 0 1 15,3-1 0-15,1-4 0 0,4-1-1 16,4-1 1-16,3-3 0 0,4-1 0 16,2-1 0-16,5-2-1 0,2 0 1 15,3-2 0-15,2-1 1 0,2 0-1 16,3 0 1-16,2-2-1 0,3 0 1 15,1-1-1-15,2 1 1 0,-1-1-1 16,1-1 0-16,1-2 1 0,-1 0-1 16,-3 0 0-16,0 1-2 0,-1-2-10 0,1 1-12 15,-2 0-8-15,-2 2-15 0,-1 0-113 16,-3-2-5-16,-1 0-98 0,-3-3-183 16</inkml:trace>
  <inkml:trace contextRef="#ctx0" brushRef="#br0" timeOffset="266432.7379">4803 12880 693 0,'-7'-9'163'0,"-2"1"3"16,4 2-111-16,0 1-16 0,4 2-10 16,2 1-6-16,5 3-7 0,0 2-5 15,4-1-4-15,1 2-3 0,5 1 0 16,1-2-1-16,3 2-2 0,-2-4-10 15,4 2-14-15,2-2-13 0,-4 0-12 16,3-1 124-16,-4 0-250 0,1-2-142 16,-1-1-367-16</inkml:trace>
  <inkml:trace contextRef="#ctx0" brushRef="#br0" timeOffset="266612.3203">5183 12699 553 0,'-3'-1'140'0,"1"4"5"16,-1 2-32-16,3 5-83 0,-1 6-13 16,2 3-6-16,-1 6-1 0,-1 1-6 15,1 4-12-15,0 6-14 0,3 1-124 0,-1 1-123 16,-1 3-308-16</inkml:trace>
  <inkml:trace contextRef="#ctx0" brushRef="#br0" timeOffset="267334.4448">7765 12500 673 0,'-8'-13'174'0,"2"1"6"0,-1-1-94 0,2 4-25 16,3 2-15-16,0 3-12 0,4 2-12 15,1 1-10-15,3 2-7 0,4 2-3 16,2 0-8-16,3 5-15 0,4-1-19 16,1 0-12-16,2 5-19 0,-1-1-114 15,-1-3-132-15,-2-1-285 0</inkml:trace>
  <inkml:trace contextRef="#ctx0" brushRef="#br0" timeOffset="267502.9926">7784 12655 735 0,'-1'-6'165'0,"0"-1"2"0,5 3-119 0,2 0-22 0,2 0-12 16,3 3-7-16,3 1-3 0,2 1-8 16,-2 3-20-16,5 2-11 0,-2 1-132 15,-1 3-134-15,3 1-333 0</inkml:trace>
  <inkml:trace contextRef="#ctx0" brushRef="#br0" timeOffset="268239.5783">8767 12531 514 0,'11'-20'133'0,"-3"1"8"0,-2-2-61 16,-3 0-19-16,-2 0-6 0,-5 3-3 16,-2 2-3-16,-3 3-4 0,-5 1-6 15,-6 6-7-15,-2 5-4 0,-4 4-7 16,-3 5-4-16,2 7-4 0,-1 6-1 0,2 3-3 16,7 6-1-16,3 1-1 15,9 1-1-15,3-1-1 0,5-3-2 0,4-3 0 16,6-5-2-16,4-2 0 15,4-5 0-15,5-4-1 0,3-3 1 0,2-4 0 16,2-3-1-16,-1-4 1 0,3-4-1 16,-1-2 0-16,-2-2 1 0,-2-3-1 15,-3-2 1-15,-1-3-1 0,-5-2 1 0,-3 1-1 16,-6 1 0-16,-3 1-1 0,-2 3 0 16,-3 5 0-16,-4 4-1 0,-1 7 0 15,-1 7 0-15,-2 4 1 0,1 6-1 16,-2 4 1-16,0 4 1 0,1 3-1 15,1 2 1-15,1 2 1 0,1 2-1 16,3-1 0-16,1-1 0 0,4-2 0 16,1-1 0-16,3-1 0 0,2-4-1 15,0-3-6-15,2-3-7 0,0 0-14 16,-1-2-17-16,-1-3-14 0,0-2 127 16,-2-1-257-16,-1-6-145 0,1-3-385 15</inkml:trace>
  <inkml:trace contextRef="#ctx0" brushRef="#br0" timeOffset="269382.4512">10016 12698 473 0,'-6'-2'120'16,"1"0"4"-16,-1-1-66 0,1 1-15 15,-3-3-5-15,4 3-4 0,-1-1-6 0,1 1-5 16,1 1-2-16,-2-2-2 0,1 2-3 15,4 1-1-15,-4-1 0 0,1-1-1 16,-1 1 2-16,2 0 1 0,-1 0 0 16,2 1 1-16,-2-2-1 0,1 2 0 15,2 0-1-15,0 0-3 0,0 0-3 16,1-1-1-16,0 1-2 0,3-1-1 0,2 1-1 16,2-1 0-16,0 1 0 0,3-1 1 15,3-1 0-15,0 1 0 0,4 1-1 16,-3-1-1-16,8 0 0 0,0-1-1 15,4 4-1-15,6-2-1 0,0 1 0 16,5 1 0-16,5 1-1 0,2-1 1 16,3 1-1-16,1-3 1 0,0 0-1 15,3 0 1-15,5 0-1 0,2 0 0 16,-1 0 0-16,5 2 0 0,-1 2 0 16,5 0 0-16,-3-1 0 0,-1 0 0 0,3-1 0 15,-2 2 0-15,-4-2-1 16,1 1-1-16,-2 0 0 0,0 0 1 0,-3 0-1 15,-5-3 0-15,3-1 1 0,0-1 0 16,-4-1 1-16,-1 1 0 0,-2-1 0 16,1 2 0-16,-3 1 0 0,-1 1 0 15,-2-2 0-15,-3-1 0 0,-2-1 0 16,-5 1-1-16,-7-1-7 0,-3 0-8 16,-6-1-10-16,-3 2-13 0,-7-1-8 0,-3 2-17 15,-5-3-113-15,-2 3-118 16,-7-1-280-16</inkml:trace>
  <inkml:trace contextRef="#ctx0" brushRef="#br0" timeOffset="270429.3101">10458 11954 560 0,'-12'-10'141'16,"4"4"8"-16,0-1-77 0,0-1-15 0,2 2-10 16,1 3-8-16,0-2-5 15,7 5-7-15,-3-3-7 0,3 2-4 0,3 0-4 16,4 0-2-16,3 1-4 0,3-2-1 15,2 4-1-15,5-2 0 0,0 1-2 16,1 0 1-16,3-1-2 0,0 0 0 16,4-1 0-16,2 1-1 0,-1-1 1 15,0 1-1-15,-1-2 1 0,-2 2-1 16,-2 3 0-16,-5-1 1 0,-5 1-1 16,-2 0 0-16,-5 1 0 0,0 3 0 15,-3 0 1-15,-4 1 0 0,-2 1-1 16,-2-1 1-16,-3 2 0 0,2 2 0 15,-5 1 0-15,-1-2-1 0,-2 2 0 0,1-1 0 16,1 2-1-16,-4-1 1 0,-1 1-1 16,-1-3 0-16,-1 2 0 0,-2-3 1 15,-2 2-1-15,-1-2 1 0,-1 1-1 16,4-1 1-16,-1 0 0 0,2-1 0 16,5 3 0-16,1-4 0 0,2 1 0 15,3-2 0-15,3-1 0 0,0-1 0 16,1-3 0-16,1 1-1 0,-1-2 1 0,4-1 0 15,-1 1-1-15,0 2 1 0,1-2 0 16,2 0-1-16,0 1 1 0,1 1 0 16,1 0 0-16,4-1 0 0,-1 1 0 15,4-1 0-15,3 3-1 0,1-1 1 16,2-1 0-16,3 1 0 0,-2-2 0 16,1 0-1-16,0 0 1 0,-2-3 0 15,1 0 0-15,-3-1 0 0,1 1-3 16,-2 0-5-16,-1 0-11 0,0-1-12 15,-3 0-6-15,-2 1-12 0,-2-2 123 0,-3 0-244 16,0-2-132-16,-1 2-361 16</inkml:trace>
  <inkml:trace contextRef="#ctx0" brushRef="#br0" timeOffset="271148.7671">11037 11607 549 0,'-5'-8'130'0,"2"2"2"0,2-2-84 16,2 2-15-16,3 3-6 0,2-2-5 15,1 2-2-15,3 1-3 0,2-2-2 16,3 4-1-16,2 2-1 0,0 0-3 16,1 3-3-16,5 0-1 0,-4 3-3 15,1 1 0-15,-4-1-1 0,-1 0-1 16,-3-1 0-16,-4 2 1 0,-5-5-1 0,-2 3 1 15,-3-3 0-15,-7 1 0 16,-3-1 0-16,-2 1-1 0,-2 1 1 0,1-1-2 16,-3 1 1-16,1 0-1 0,7 2 0 15,2-1-1-15,2-1 0 16,3-1-1-16,5 0-2 0,2 0-3 0,3 0-2 16,1 0-2-16,3 1 0 0,4 1 0 15,1 2-1-15,-2-1 2 0,4-1 1 16,-2 2 4-16,1-3 1 0,-4 0 1 0,-3-1 0 15,0 0 2-15,-3 0 0 0,-3-1 0 16,-2-2 1-16,-2 2 0 0,1-1 0 16,-2 0 0-16,-1-1 2 0,-4 2 0 15,-4-1 1-15,1 0 3 0,-2 2 2 16,-3-1 1-16,-4-1 2 0,1 1 0 16,-1 0-1-16,2 1-2 0,-2 0-1 15,0-1-9-15,5 3-9 0,1 1-10 16,1 1 90-16,2-1-219 0,2 0-132 0,3-1-359 15</inkml:trace>
  <inkml:trace contextRef="#ctx0" brushRef="#br0" timeOffset="272289.7486">10294 13134 534 0,'-6'-3'135'0,"-1"-2"5"0,1-1-64 16,0 2-25-16,1 1-9 0,0-2-7 15,2 1-3-15,0 1-3 0,3 0-4 16,0 1-5-16,3 2-5 0,1-2-2 15,2 1-4-15,1-1-2 0,3 1-3 0,2-1 0 16,3 1-1-16,1-1 0 0,1 2-2 16,3 0 1-16,1-2-2 0,-2 2 1 15,1-1 0-15,-2 2-1 0,-2-1 1 16,-1 2 0-16,-4-1-1 0,-3 3 1 16,0-2 0-16,-3 3 0 0,-4 0 0 15,-1 2 0-15,-3 2 0 0,0-1 0 16,-3 3 0-16,-3 2 0 0,-3-1 0 15,-2 1-1-15,0 0 1 0,-5 1-1 0,2 1 1 16,-5 0-1-16,0-1 0 0,-1 2 0 16,1-1 1-16,0 0-1 0,1 1 0 15,0-3 0-15,3 1 0 0,1-3 0 16,-1 0 0-16,4-2 1 0,0 0-1 16,3-3 0-16,3 0 1 0,1-2-1 15,4 0 1-15,2 0 0 0,1 0-1 16,1-1 1-16,2-1-1 0,4 2 1 15,0-2 0-15,2 1 1 0,2-2 0 0,2-1 1 16,2 0 0-16,-1-1 0 16,2-2 1-16,0-2-2 0,-1 0 1 0,2 3-2 15,0-1 0-15,0 2 0 0,1 0 0 16,-1 0-1-16,-1 1 0 0,0 2 0 16,-3-3 0-16,-2 1-2 0,-4 1-4 15,1 0-7-15,-1 3-10 0,-1-1-13 16,-1 0-6-16,0 2-10 0,0 1-13 15,2-2-105-15,-2 1-110 0,-1-1-260 0</inkml:trace>
  <inkml:trace contextRef="#ctx0" brushRef="#br0" timeOffset="272543.4289">10755 13305 555 0,'1'-4'159'0,"0"0"7"15,-2 0-5-15,1 0-106 0,1 1-12 16,0 0-9-16,2 1-7 0,1 0-7 16,-1 0-5-16,2-1-5 0,3 1-2 15,0 1-4-15,3 1-8 0,3 0-18 16,-1 1-18-16,3 1-14 0,2 1-126 15,0-1-137-15,-3 1-322 0</inkml:trace>
  <inkml:trace contextRef="#ctx0" brushRef="#br0" timeOffset="272862.5466">11322 13053 664 0,'0'-19'157'0,"0"2"4"0,-1 4-104 16,0 2-15-16,1 3-8 0,0 4-10 15,-2 2-5-15,4 6-3 0,-2 5-1 0,0 3-4 16,1 4-2-16,-1 3-1 0,1 2-2 16,-1 2-1-16,0 1-1 0,0-1-7 15,0-1-12-15,-1-1-13 0,2 2-13 16,1-1-13-16,1 0-8 0,1-2-115 16,-2-6-117-16,-1 2-263 0</inkml:trace>
  <inkml:trace contextRef="#ctx0" brushRef="#br0" timeOffset="273113.4318">11132 13425 633 0,'0'-4'150'0,"0"2"3"16,4-3-99-16,2 3-16 0,6-2-3 15,4 2-4-15,4-2-6 0,2 0-4 0,2 1-3 16,6-1-4-16,5-1-2 0,3-1-5 16,0 1-3-16,-1 0-9 0,2 1-10 15,-1 2-12-15,-5 1-9 0,-4-1-12 16,-5 4 30-16,-1-1-153 0,-5 1-119 16,-2 0-294-16</inkml:trace>
  <inkml:trace contextRef="#ctx0" brushRef="#br0" timeOffset="273556.7094">11370 13540 690 0,'0'-7'158'0,"2"-2"1"0,1 1-112 15,3 0-18-15,0 2-9 0,2 3-6 16,2-1-6-16,1 3-2 0,0 1-2 0,0 2 0 16,-2 2-1-16,1 0 0 0,-3 2 0 15,-2 1 0-15,-1 2 1 0,-4 3 0 16,-3-1 1-16,-2 1 1 0,-2 2-1 16,-5-2 0-16,-1 1-1 0,0-2 0 15,-2 0-2-15,2 0-1 0,3 0 0 16,3 0-1-16,3-1 0 0,3-1 0 15,4-1-1-15,1-1-1 0,6-3-3 16,0 3-4-16,3-4-2 0,1 2-4 0,-1-1-2 16,-1 1 1-16,4 1 0 15,-3 0 3-15,-2-1 4 0,-7-1 3 16,4 2 3-16,-2 0 4 0,-1-1 2 0,-4 1 2 16,-2-1 1-16,-4 1 1 0,1 4 1 15,-4-7 0-15,-6 3-2 0,-2 1-1 16,-2 1-2-16,-5 1-2 0,-4 0-5 15,-1 1-12-15,-2 3-9 0,1-2-13 16,-1 0-123-16,0-7-125 0,4 0-305 16</inkml:trace>
  <inkml:trace contextRef="#ctx0" brushRef="#br0" timeOffset="280419.987">1589 14765 524 0,'-1'-14'126'0,"-4"1"4"15,2 0-75-15,1 3-17 0,0 3-5 16,0 2 0-16,2 1-3 0,-1 4-4 0,1 3-1 15,0 4 2-15,-1 8 0 0,1 3-1 16,-2 6-3-16,0 5 1 0,-2 5-1 16,2 4-1-16,-2 6-5 0,-1-2-5 15,0-1-4-15,-2-2-2 0,2-2-1 16,-1-5-2-16,-1-6 0 0,-2-9 0 16,3-4 1-16,1-4 2 0,3-7 0 15,0-5 0-15,2-8-1 0,3-5 0 16,0-7-1-16,1-11-1 0,0-3-3 0,-2-6 1 15,2-4-1-15,1-3 0 0,0 1 0 16,1 4 0-16,1 8 1 0,2 6-2 16,-2 7 1-16,2 9-1 0,-1 9 0 15,0 8 0-15,0 11 0 0,1 4 1 16,-1 6-1-16,1 5 1 0,-1 4 1 16,1 1-1-16,1 1 0 0,2-3 0 15,2-3 0-15,3-3 1 0,4-7-1 16,2-4 0-16,0-8 1 0,2-8 0 0,0-6-1 15,-1-7 1-15,0-4 0 0,-4-5 0 16,-2-3 0-16,-2-2 0 16,-3-2 0-16,0 1-1 0,-2 0 1 0,-3 3-1 15,0 5 0-15,-2 4 0 0,-3 4 0 16,0 11-1-16,-3 6 1 0,-1 8-1 16,-3 8 1-16,-1 3 0 0,0 5-1 15,0 5 1-15,2 1 0 0,1 2-3 16,2 1-7-16,3-1-14 0,1 0-18 15,0-1-10-15,4-2-19 0,-1-4-113 0,0-7-127 16,3-4-283-16</inkml:trace>
  <inkml:trace contextRef="#ctx0" brushRef="#br0" timeOffset="280869.7183">2124 15054 530 0,'-1'-9'140'15,"-3"-3"5"-15,-1 3-43 0,2 0-50 16,0 3-13-16,1 4-6 0,2 3-2 15,1 6-2-15,1 5-3 0,2 4-2 0,3 4-3 16,-2 2-1-16,1 1-1 16,0-2-3-16,-1-1-4 0,2-3-3 0,-1-1-1 15,-1-5-2-15,2-1 1 0,1-3 0 16,5-3-1-16,-2-4 1 0,2-4-1 16,1-3 0-16,0-6-1 0,2-3-2 15,1-1 0-15,-4-4-1 0,1-2-1 16,0-3-1-16,-3 2 1 0,-3 3-1 15,0 4 0-15,-3 2 0 0,-2 8 0 16,0 7 0-16,-1 7-1 0,0 7 0 16,-2 3-2-16,0 1-4 0,1 5-5 15,0 1-8-15,1-3-10 0,2-1-11 0,2-1-11 16,3-3-7-16,3-2-8 0,2-3-28 16,1-3-73-16,1-5-98 0,2-3-227 15</inkml:trace>
  <inkml:trace contextRef="#ctx0" brushRef="#br0" timeOffset="281270.9795">2558 14965 655 0,'-14'-6'152'0,"-3"3"2"16,2 6-103-16,2 4-17 0,2 7-8 15,3 3-3-15,1 2-5 0,3 1-2 16,4 2-1-16,3-4-1 0,-1 2-1 15,4-2-2-15,3-2-1 0,1-2-2 16,2-2-2-16,3-2-1 0,1 0-2 0,3-7-1 16,2-2 0-16,0-4-1 0,0-1-1 15,0-4-1-15,-3-2 0 0,-2-5-2 16,-4-2 0-16,-2-1-1 16,-4-2-1-16,-5-2-1 0,-3-1 0 0,-5-4 0 15,-6 1 0-15,-5 0 1 0,-7-1 0 16,-2 2 1-16,-3-1 1 0,0 4 2 15,-3 3 0-15,4 2 0 0,1 3 4 0,1 3 5 16,4-1 2-16,0 5 3 16,5-1 3-16,3 0 2 0,4 0 1 0,5-1-3 15,5 0-4-15,6 1-2 0,8-1-3 16,5 0-3-16,2-1-3 0,5-1-2 16,6 0-8-16,2 1-11 0,5 1-12 15,-2 0-14-15,4 4-11 0,2 1-11 16,2 4-115-16,-2 2-119 0,0 5-274 15</inkml:trace>
  <inkml:trace contextRef="#ctx0" brushRef="#br0" timeOffset="282027.797">3066 14866 694 0,'-26'5'158'0,"2"1"1"15,0 1-106-15,4 4-27 0,5 3-13 16,4-1-6-16,2 2-4 0,6 2-1 16,3-1-1-16,3 0-2 0,5-2-3 15,0 0-4-15,5-4-5 0,0-4-6 16,0-3-3-16,1-4-2 0,-2-2 0 15,3-1 3-15,-3-2 4 0,-2 0 5 16,-3 1 7-16,-3-1 5 0,-4 2 5 16,-4 4 1-16,-3 1 2 0,-4 3 2 15,-1 3 0-15,-3 3 0 0,2 6 0 0,0 4 0 16,1-1-1-16,1 1-1 0,4 2 1 16,2-3 0-16,2 0-1 0,3-3-1 15,4-3-1-15,2-2-1 0,3-2 0 16,5-4-2-16,2-3-2 0,4-2 0 15,4-4-1-15,1 0-1 0,1-5 1 0,-1-2-1 16,0-1 0-16,-2-3 0 0,0-2 1 16,-5 0 0-16,-3-3 0 0,0-1 0 15,-3 0 0-15,-2 2 0 0,-1-1 1 16,-4 4 2-16,-2 3 3 0,-1 3 2 16,1 5 2-16,-3 1 1 0,0 2 0 15,-1 3 0-15,2-1-3 0,-1 3-2 16,0-2-3-16,-1 0-2 0,3 3-1 15,1-2 1-15,3 2 0 0,-2-3 1 16,1-1 2-16,0-1 4 0,-2-2 2 0,2-1 3 16,0 0 2-16,-4-2 2 15,2 1-1-15,-1 2-2 0,-1 0-3 0,2 4-3 16,-1 1-2-16,2 3-3 0,-2 4-1 16,3 2 0-16,1 2-1 0,1 5 0 15,0-1 0-15,0 2-1 0,2 0 1 16,-1-2-1-16,1 0 1 0,-2-1-1 15,2-4 1-15,-2-1-1 0,2-2 0 16,-2-2 1-16,-1-2-1 0,2-4 1 0,-1 0 1 16,-1-3 1-16,0-4 0 0,-1-3 1 15,0-3 0-15,0-3-1 0,-1-4 1 16,-2-7-2-16,0-1 0 0,1-1-1 16,2 0-4-16,0 0-7 0,-2 2-9 15,2 5-15-15,1 5-15 0,1 8-13 16,-1 4 94-16,-1 5-219 0,-2 5-135 15,2 3-353-15</inkml:trace>
  <inkml:trace contextRef="#ctx0" brushRef="#br0" timeOffset="282253.1935">3693 15022 657 0,'-2'-12'172'15,"-1"2"5"-15,2 2-74 0,0 4-45 16,2 3-13-16,0 5-9 0,2 5-8 16,0 2-9-16,1 7-6 0,0 2-1 0,-1 4-3 15,1 0-6-15,-1 1-10 0,-1-3-12 16,0 2-19-16,1-7-21 0,2 2-99 16,-3-7-33-16,4 0-121 0,0 0-235 15</inkml:trace>
  <inkml:trace contextRef="#ctx0" brushRef="#br0" timeOffset="282555.8905">3852 15013 654 0,'0'-8'166'0,"2"6"4"0,0 1-72 16,1 6-45-16,0 3-14 0,3 3-9 16,0 3-7-16,3 2-3 0,-3 1-4 15,0 1-4-15,-1 0-2 0,-1 1-4 16,-2-1-8-16,1 2-18 0,-2-2-22 15,4-1-17-15,-1-2-127 0,0-3-142 16,7-1-331-16</inkml:trace>
  <inkml:trace contextRef="#ctx0" brushRef="#br0" timeOffset="282950.8314">4074 15014 726 0,'-17'-5'170'16,"0"4"4"-16,-3 4-107 0,4 8-26 0,-2 5-8 15,1 2-3-15,1 1-1 0,1 3-4 16,3 0-5-16,3-1-2 0,4-3-5 16,5 1-4-16,3-3-2 0,5-2-4 15,3-3-3-15,5-1-4 0,0-5-5 16,1-2-4-16,3-5-5 0,2 0-3 15,0-5-4-15,1-2-3 0,-1-2 2 16,1-1 4-16,-3-2 3 0,-1 0 5 16,-5-4 2-16,-1 2 5 0,-6 1 3 15,-2 0 3-15,-3 1 0 0,-2 3 2 0,-1 3 3 16,-3 3 3-16,2 4 3 0,-3 2 3 16,-1 3 1-16,1 2 3 0,0 2-1 15,2 3 0-15,0 2-1 0,-1-1-3 16,4 1-1-16,3 1-2 0,2-1-2 15,-2-1-2-15,4-2-1 0,-1 1-2 16,2-2-5-16,1 1-13 0,-1-4-18 16,0 0-18-16,2 0-15 0,2-2-120 0,-1-4-135 15,1 1-300-15</inkml:trace>
  <inkml:trace contextRef="#ctx0" brushRef="#br0" timeOffset="283681.2652">4360 15092 460 0,'-7'-11'133'0,"1"0"8"0,0 0-9 16,-1 0-74-16,-2 1-12 0,-1 2-4 15,-1-1-4-15,-1 6-1 0,-3 1-4 16,-2 4-1-16,-1 4-1 0,-2 5 0 16,2 3-1-16,0 6-2 0,2 1-5 15,2 1-3-15,4 0-4 0,7 0-4 0,0-1-4 16,7-3-3-16,2-2-3 0,5-2 0 16,4-2-1-16,3-5 0 0,1-3-1 15,4-3 1-15,-1-3-1 16,1-5-1-16,-1-2 1 0,-1-4-1 0,-1 0 0 15,-4-3 1-15,-2-1-1 0,-3-1 1 16,-2-3 0-16,-4 0 0 0,-3 1 0 0,-2-1 0 16,-1 3 0-16,-4 2 1 15,1 3-1-15,-1 4 1 0,2 7-1 0,0 4 0 16,2 5 0-16,0 6 0 0,2 3 0 16,2 3 0-16,0 3 0 0,1 0 0 15,2 2 0-15,0-2 0 0,0-2 0 16,2 0-2-16,-2-2-7 0,2-2-9 15,-2-1-17-15,2-3-19 0,-1-3-14 16,-1-5-126-16,0-6-139 0,1-5-314 16</inkml:trace>
  <inkml:trace contextRef="#ctx0" brushRef="#br0" timeOffset="283817.8991">4303 14690 689 0,'-5'-4'158'0,"3"5"0"0,-1 4-91 16,3 9-48-16,3 5-34 0,0 4-129 0,0 6-13 16,-3 3-111-16,2 4-238 15</inkml:trace>
  <inkml:trace contextRef="#ctx0" brushRef="#br0" timeOffset="289788.9526">1410 15552 277 0,'-12'1'97'15,"-1"-2"6"-15,0 1-15 16,2-3-17-16,0 2-13 0,2-3-12 0,1 2-11 16,0-2-9-16,5 3-3 0,-2-2-5 15,4 2-2-15,-1 1-4 0,4 1-2 16,0 1-2-16,4 1-2 0,1 0-1 16,5 2-2-16,1 0 1 0,4 0-1 15,3-4 0-15,4 0 0 0,4-2 0 16,3 1 0-16,6-3 1 0,3 2 0 15,6-1 0-15,4 0 0 0,2 4-1 0,4-2 0 16,0-2-1-16,0 1 0 0,5 1-1 16,2-1 1-16,3 2-1 0,1-1-1 15,3 3 1-15,1-1 0 0,0 1-1 16,4 3 1-16,-1-3 0 0,3-3 2 16,1 0 2-16,3-2 0 0,2-3 1 15,5 0 2-15,3-6 0 0,2 2 0 16,0 0-2-16,0-4 0 0,2 1-1 15,3 0 0-15,-1-2-1 0,-2 1 0 0,-3 1 0 16,1-1 2-16,-1 1 0 0,0 5 1 16,-5 0-1-16,-4 0 1 0,-2 3 0 15,-6-1-1-15,-6 1-2 0,-4 1 0 16,-7 2-2-16,-7 0 0 0,-3 2-1 16,-6 2 0-16,-2 0-1 0,-9 0 1 15,-3 2-1-15,-6 0 0 0,-4 1-2 16,-4 0-13-16,-4 1-10 0,-8 4-93 15,-3-1-38-15,-15-4-111 0,-2 3-241 16</inkml:trace>
  <inkml:trace contextRef="#ctx0" brushRef="#br0" timeOffset="325577.4048">6387 15111 529 0,'-8'-5'138'15,"0"0"8"-15,-3-1-63 0,0 0-19 16,1 1-6-16,0-1-5 0,3 2-4 15,-1-1-7-15,4 1-8 0,1-1-6 16,3 2-8-16,3-2-5 0,3 2-6 0,1 1-3 16,3 0-2-16,3 0-2 0,2 1 0 15,1 1 0-15,2 0-1 16,1 0-1-16,-1-1 1 0,2 2-1 0,-2-2 0 16,-1 0 0-16,0 1 1 0,-1-2-1 15,-1 2 0-15,-2 2 0 0,0-2 0 16,-1 1 0-16,-1 0 1 0,-2 0-1 15,-1 4 0-15,-3-1 0 0,-1 0 0 16,-2 3 0-16,-3-1 0 0,-2 1 0 16,-1 3 0-16,-5-3 1 0,-2 6-1 0,-1 0 0 15,-2-1 1-15,0 4-1 0,-4 0 0 16,1 1 0-16,1 2 0 0,0 2 0 16,-2-2 0-16,0 1 0 0,-1-2 0 15,2-1 0-15,1-2 0 0,3-3 1 16,-1-2-1-16,4-1 0 0,3-3 0 15,3 0 0-15,3 0 0 0,1-2 0 16,3-2 1-16,2-2 0 0,1 1 0 16,1-2 0-16,3 0 1 0,0-3 1 15,2 1-1-15,0-1 1 0,3 2 1 16,0-2-1-16,-2-1 0 0,2 1 0 0,-1 1 0 16,1-2-1-16,0 1 0 0,-4 0-1 15,1 1 0-15,-2 0 0 0,0 1 0 16,-1-1-1-16,-1 2 0 0,0 0 0 15,0 0-4-15,-1 1-6 0,0 0-9 16,1 1-13-16,-2 1-13 0,0 2-12 16,0-2-13-16,0 2-116 0,-1 1-123 15,3-1-287-15</inkml:trace>
  <inkml:trace contextRef="#ctx0" brushRef="#br0" timeOffset="325838.3096">6891 15172 687 0,'-4'-7'168'0,"0"-1"5"15,0 2-93-15,4 1-32 0,-2-1-13 16,4 4-9-16,3 2-7 0,1-2-6 15,3 4-5-15,1-1-3 0,2 2-3 16,6 2-6-16,-2-2-14 0,0-1-15 16,-1 0-14-16,-2-1-18 0,-1 1-116 0,-2-1-130 15,-2 2-293-15</inkml:trace>
  <inkml:trace contextRef="#ctx0" brushRef="#br0" timeOffset="326042.8295">6905 15286 563 0,'-5'5'153'0,"3"-3"5"0,-2-1-22 0,4 1-85 16,1 0-12-16,2-1-5 0,1 1-6 16,3-1-5-16,0 1-6 0,4-1-5 15,0-1-4-15,4 0-6 0,1-1-15 16,1 1-19-16,-1-2-13 0,0-1-8 15,0-2-123-15,-2 2-129 0,1 0-294 16</inkml:trace>
  <inkml:trace contextRef="#ctx0" brushRef="#br0" timeOffset="326368.6509">7243 15178 625 0,'-5'1'150'0,"1"2"6"15,1 2-92-15,0 2-21 0,1 3-8 16,3 1-4-16,0 2-3 0,4 1-5 16,3 2-4-16,0-3-3 0,6 2-4 15,1-4 0-15,3-1-2 0,1-3-2 16,1-5-1-16,1 0 0 0,-2-2-1 15,-2-5 2-15,1-5 1 0,-4-4 0 16,0-1 1-16,-3-3 3 0,-5-4 2 16,-2 2 0-16,-4-3 0 0,-4 5-2 0,-5 3-3 15,-2 3-2-15,-3 1-3 0,-5 5-9 16,0 2-16-16,-2 3-22 0,-1 5-24 16,1 1-132-16,0 6-150 0,1 2-355 15</inkml:trace>
  <inkml:trace contextRef="#ctx0" brushRef="#br0" timeOffset="327312.6902">8720 15135 752 0,'-14'-6'182'0,"-2"1"6"16,3 1-113-16,5 1-20 0,2 2-14 15,4-3-8-15,5 3-8 0,3 1-5 0,5 0-6 16,4 0-4-16,3 1-2 0,4 0-3 16,6 3 0-16,0-1-3 0,3 0-2 15,0 1-5-15,-1-1-8 0,0 1-8 16,-3 1-10-16,-3-2-11 0,-3 0-10 15,-4-2-9-15,-3-1-2 0,-3 0 2 16,-3 0 5-16,-4-2 6 0,-3-1 7 16,-2 0 12-16,-4-1 10 0,-4 0 11 15,0 1 11-15,-4-1 12 0,0 1 12 16,-2 2 10-16,-1 1 10 0,2 3 7 0,0-1 0 16,1 4-1-16,0-1-4 0,5 2-6 15,-1 2-6-15,3 0-8 0,2 3-6 16,3 0-6-16,0 4-4 0,3 2-3 15,2 2-5-15,3-3-10 0,2 0-18 16,2 0-24-16,3-1-16 0,3-3-127 16,0-7-143-16,4-1-328 0</inkml:trace>
  <inkml:trace contextRef="#ctx0" brushRef="#br0" timeOffset="327701.5291">9366 15140 627 0,'-15'-5'170'16,"-1"4"9"-16,-2 1-49 0,-2 4-64 0,3 2-12 16,-3 4-6-16,2 1-9 0,1 2-8 15,2 3-6-15,4 0-6 0,3 1-4 16,5 0-4-16,6-2-4 0,3 0-3 15,4-4-2-15,2-3-1 0,4-3 0 16,1-4-2-16,1-4 0 0,1-5-1 16,-1-4-1-16,2-4 1 0,-2-1-1 0,-2-4 1 15,-1 2 0-15,-4 0 1 16,-3 1 1-16,-2 3 0 0,-4 3 0 16,-2 2 1-16,-4 3-1 0,-1 3 1 0,-1 4 0 15,-2 5 0-15,1 2 0 0,1 4 0 16,0 5 0-16,1 3-1 0,1 4 0 15,2 0 0-15,2 2-4 0,1-3-10 16,4-3-16-16,2 0-18 0,3-5-19 16,2-5-22-16,4-2-113 0,-1-6-135 15,1 1-290-15</inkml:trace>
  <inkml:trace contextRef="#ctx0" brushRef="#br0" timeOffset="327859.9148">9307 14697 632 0,'-2'-8'139'16,"0"8"1"-16,2 6-97 0,4 10-28 15,3 1-16-15,2 9-13 0,2 6 12 0,5 6-137 16,-3 1-117-16,6 4-300 0</inkml:trace>
  <inkml:trace contextRef="#ctx0" brushRef="#br0" timeOffset="328163.3922">9530 14896 680 0,'-4'-38'157'0,"5"0"6"0,3 3-98 0,5 4-27 16,-1 7-11-16,1 3-2 0,1 4-4 15,-2 8-2-15,2 9-3 0,1 6-2 16,-1 7 0-16,0 6-2 0,2 8 0 16,-1 7-1-16,0 9 0 0,-1 7 0 15,-2 6-2-15,1-1-1 0,-2 2 0 16,1 1-1-16,-2-2-1 0,0-3-1 0,0-7-1 16,1-4-1-16,2-4-1 0,-1-4-1 15,2-3-3-15,1-5-9 0,2-7-12 16,-2-5-18-16,1-2-15 0,-1-5-15 15,0-3-122-15,-4-9-133 0,-3-3-299 16</inkml:trace>
  <inkml:trace contextRef="#ctx0" brushRef="#br0" timeOffset="328334.4628">9679 15176 643 0,'-11'-8'188'0,"2"2"4"15,1 0-22-15,3 1-101 0,4 1-22 16,3 4-18-16,5 0-13 0,1 2-9 15,6 0-7-15,2 1-11 0,2 1-12 16,3 0-16-16,1 1-17 0,1 1-12 16,2 0 116-16,-3 0-241 0,0 0-137 15,-1 2-358-15</inkml:trace>
  <inkml:trace contextRef="#ctx0" brushRef="#br0" timeOffset="328823.6886">9955 15190 609 0,'0'-6'150'0,"-3"-1"6"16,2-1-82-16,0 2-23 0,1 0-6 16,0 0-1-16,0 2-4 0,0 1-6 15,1 3-5-15,0 0-2 0,1 3-2 16,-1 4-5-16,0 2-2 0,2 4-2 16,-1 2-1-16,1 5-2 0,-1 1-3 15,3 1-3-15,-1-4-1 0,3-1-3 16,1-3-1-16,1-3 0 0,2-5-1 0,0-3-1 15,3-3 1-15,-1-3 0 0,1-3-1 16,-1-4 0-16,0-2-1 0,1-2-1 16,-3 1-4-16,-1 2-2 0,-2 1-3 15,-2 6-3-15,-1 6-3 0,-2 5-3 16,-3 5-5-16,0 2-5 0,0 2-4 16,1 1-1-16,3 0 0 0,2 0-3 15,2-5 1-15,5-2 4 0,4-4 6 0,1-6 5 16,3-3 4-16,2-6 3 0,-1-3 7 15,2-5 5-15,-5-5 7 0,-2 1 8 16,-1-1 7-16,-5 2 5 0,-2 2 3 16,-4 2 3-16,-3 5 0 0,-1 3-3 15,-2 6-6-15,-1 2-6 0,-1 2-4 16,1 3-4-16,-1 2-2 0,3 1-3 16,2 3 0-16,1 1-1 0,3 2 0 15,3-2-1-15,3-1-2 0,4-1-1 16,0 0-6-16,0-3-2 0,0 0-1 0,0-4 0 15,-4 1 1-15,-1-2 0 0,-6 0 1 16,-1 1 0-16,-3-1-8 0,-1 3-8 16,-5 3-16-16,-1-4-118 0,-3 6-121 15,1 0-298-15</inkml:trace>
  <inkml:trace contextRef="#ctx0" brushRef="#br0" timeOffset="329619.033">11326 14983 655 0,'-9'-8'167'0,"4"-1"6"15,0 1-87-15,4 1-32 0,2 1-13 16,4 3-12-16,3 0-10 0,3 2-8 0,1 1-5 16,2 2-3-16,0 0 0 15,1 1-2-15,-1 1 0 0,-1 1-1 0,-4 0 0 16,0 1 1-16,-4-1 0 0,-3 2 1 15,-2 2 1-15,-5 2 3 0,-2 0 1 16,-4 2 0-16,-2 1 0 0,-2 0 0 16,0 0-2-16,2-1-1 0,2-3-2 15,3 0-1-15,5 0-1 0,4-2 0 16,5 1 0-16,3-1-3 0,3 1-4 16,3-2-5-16,0 2-7 0,3-2-4 15,0 1-3-15,-1-3 0 0,-1-1 2 0,0 0 4 16,-1 0 7-16,-3-2 9 0,-2-1 10 15,-3-1 9-15,-1 0 8 0,-5 0 4 16,-2 2 4-16,-5-1 2 0,-3 3-1 16,-5-1-4-16,-3 3-7 0,-5 3-5 15,-5 1-5-15,-3 4-5 0,1 1-9 16,-1 2-17-16,0 2-32 0,2 3-12 16,1-3-133-16,2 1-148 0,2 2-347 0</inkml:trace>
  <inkml:trace contextRef="#ctx0" brushRef="#br0" timeOffset="330953.4475">1448 16146 698 0,'-12'-8'160'0,"4"7"2"16,2 0-117-16,5 1-15 0,3 0-7 15,4 0-5-15,3 0-5 0,5 0-6 16,4-1-1-16,3 1-2 0,3 0 0 0,3-2-2 15,1 1-1-15,1-1 0 0,-4 1 0 16,-1-2 0-16,-4 1 1 0,-4 0-1 16,-3 2 2-16,-4 3 0 0,-3 2 1 15,-2 3 2-15,-4 5 0 0,-2 3 1 16,-3 2 1-16,-1 6 1 0,-2 3 0 16,0 5-2-16,-1 1 0 0,1 0 0 0,0 3-2 15,2-1-1-15,1 0-1 16,3-1 0-16,-1-3-1 0,5-1-1 0,0-3 0 15,0-5-5-15,3-2-8 0,1-4-11 16,1-4-15-16,-1-2-11 0,1-4-14 16,0-1 20-16,-2-6-134 0,-3-2-117 15,-2-3-276-15</inkml:trace>
  <inkml:trace contextRef="#ctx0" brushRef="#br0" timeOffset="331154.4625">1434 16159 648 0,'-7'-2'157'0,"-2"1"5"16,1 3-93-16,3 3-22 0,1 3-9 15,1 5-9-15,0 0-4 0,2 6-5 16,1 3-4-16,-1 2-3 0,0 4-3 16,-1 2-4-16,2 1-3 0,2 3-13 15,-1-3-13-15,2 4-19 0,5-2-22 16,0-1-114-16,1-2-133 0,-1-2-303 0</inkml:trace>
  <inkml:trace contextRef="#ctx0" brushRef="#br0" timeOffset="331473.0525">1961 16416 685 0,'-11'10'164'15,"1"4"7"-15,-1 3-91 0,3 4-32 16,2 1-10-16,2 2-4 0,4-2-3 16,2-1-5-16,2-1-6 0,3-4-4 15,3-4-4-15,-1-4-4 0,2-4-1 16,-5-9-2-16,4 2-1 0,-2-6-1 0,-2-3 0 15,-3-3 0-15,-1-2 0 0,-3-3-1 16,2 4-2-16,-6-4-2 0,-2-1-8 16,-6 1-10-16,2 2-13 0,-2 1-19 15,0-3-12-15,-1-1-19 0,0 0-108 16,0-3-124-16,7-6-277 0</inkml:trace>
  <inkml:trace contextRef="#ctx0" brushRef="#br0" timeOffset="331606.6964">1932 16091 546 0,'5'-2'136'16,"1"4"2"-16,-3-1-64 0,4 4-35 16,-1 1-16-16,1 1-9 0,2 2-5 15,0 2-11-15,1 2-16 0,1 3-122 16,-1 4-117-16,0 1-304 0</inkml:trace>
  <inkml:trace contextRef="#ctx0" brushRef="#br0" timeOffset="331860.0191">2177 16376 636 0,'3'13'141'0,"2"6"4"0,4 3-101 16,3 4-20-16,6 2-2 0,1 4-1 16,3 1 0-16,0 1-1 0,1-1 0 15,-1-1 0-15,-2 1-1 0,-3-2-1 16,-2-2 4-16,-4-3 2 0,-5-3 0 15,-4 0 0-15,-3 1-1 0,-5-6 0 16,-5-2-3-16,-6 1-6 0,-3 0-3 0,-3-2-4 16,0-3-3-16,-2-5-4 0,3-3-11 15,2-6-15-15,6-6-17 0,4-4-13 16,8-6-11-16,5-2-16 0,7-3-108 16,5-3-114-16,4 2-259 0</inkml:trace>
  <inkml:trace contextRef="#ctx0" brushRef="#br0" timeOffset="332106.4262">2550 16615 580 0,'2'-3'173'0,"-4"2"5"16,-3 1-2-16,2 0-114 0,1 5-16 16,2 0-11-16,2 1-9 0,1 3-9 15,5-3-5-15,3 0-2 0,2-4-1 16,3 0-2-16,1-4-1 0,0 0 0 15,-1-7-2-15,-2 1-1 0,-3-2 0 0,-5-1-1 16,-4 0 0-16,-2 2-1 0,-6-2-3 16,-6 0-7-16,-3 2-11 0,-4-1-16 15,-2 1-16-15,-1 2-11 0,1-2-16 16,5 4-70-16,4 2-35 0,5 5-100 16,5-1-195-16</inkml:trace>
  <inkml:trace contextRef="#ctx0" brushRef="#br0" timeOffset="332275.9743">2787 16487 598 0,'17'-6'160'15,"-1"1"10"-15,-2 2-58 0,1 4-44 16,-1 1-12-16,-2 6-6 0,-1 3-9 16,-1 2-9-16,-3 4-10 0,-1 4-7 15,-2 1-4-15,-2 3-12 0,0 1-22 16,-1 0-29-16,0 3-140 0,3 1-153 0,2 1-376 15</inkml:trace>
  <inkml:trace contextRef="#ctx0" brushRef="#br0" timeOffset="338750.308">1400 17022 492 0,'-16'0'116'0,"0"0"3"0,5 0-75 15,-1 0-15-15,6 0-9 0,0 1-5 16,4-1-4-16,1 1-3 0,5 0-1 15,0 3 1-15,3-2 2 0,4 2 2 16,4-2 3-16,3 2 2 0,2-3 0 16,4 1 1-16,7-1-2 0,6 0-3 15,5 0-2-15,6-1-2 0,7-1-3 16,5 0-1-16,3 2-3 0,2-5 0 16,1 4-2-16,2-1 1 0,1 4 0 15,1 1 0-15,0 3 0 0,-2-1 2 16,-2 5 1-16,1 0 2 0,-3 2 4 0,-3-3 2 15,-3-1-1-15,2-2 0 16,-2-1 0-16,-1-2 2 0,-3-3-2 0,-5-5-1 16,-5-2 0-16,-4-1 1 0,-7-3 1 15,-5-1-3-15,-5-2 0 0,-4 0-3 16,-5 2-2-16,-3-1-7 0,-3 0-13 16,-7 0-18-16,-4-3-18 0,-5 3-118 15,-1-3-132-15,-7 3-309 0</inkml:trace>
  <inkml:trace contextRef="#ctx0" brushRef="#br0" timeOffset="340586.1806">6190 16440 579 0,'-13'-5'147'0,"1"-1"7"16,0-2-81-16,1 2-15 0,2 1-10 0,3 0-7 15,2 0-7-15,4 2-7 0,2-1-8 16,3 0-4-16,2 2-3 0,3-2-4 16,2 2-2-16,3 1-1 0,3-2-2 15,2 2-1-15,0 1-1 0,2 1 0 16,1 2 0-16,0 0-1 0,-2 1 1 16,-1 0-1-16,-1-1 0 0,-3 1 0 15,-3 1 0-15,-3 0-1 0,-3 0 0 16,-2 2 0-16,-4 3 0 0,-3 1 0 15,-4 4 0-15,-3 2 0 0,-3 2 0 16,-5 3 0-16,-4 2 0 0,-3-1 0 16,-2 0 0-16,-1-1 0 0,0 0 1 0,-1-1 0 15,3 0 1-15,3-3 2 0,4-2 0 16,3-2 2-16,3-2 1 0,5-3 1 16,3-2 1-16,3-1-1 0,2-2 0 15,3-2-1-15,4-1 1 0,2-1-1 16,3-1 0-16,2 0 0 0,1-4 0 15,4 1-1-15,0-1-1 0,3-1-1 0,-1 0-1 16,1 1-1-16,-1 2-6 16,-1-1-11-16,-3 3-20 0,-2 2-17 0,-3 3-23 15,-1 1-113-15,-4 6-136 0,1 1-295 16</inkml:trace>
  <inkml:trace contextRef="#ctx0" brushRef="#br0" timeOffset="341163.2508">6631 16721 535 0,'-2'-7'135'0,"1"0"10"0,0-1-71 16,-2 5-9-16,2-2-5 0,0 1-5 15,-3 2-6-15,4 4-4 0,-1 2-7 16,-1 3-6-16,-1 3-9 0,-1 3-6 16,2 5-3-16,1 2-3 0,-3 0-3 15,2 0-3-15,0-1-3 0,2 1-8 16,2-6-15-16,1-1-21 0,2-3-16 15,1-2-130-15,0-4-143 0,3-2-335 16</inkml:trace>
  <inkml:trace contextRef="#ctx0" brushRef="#br0" timeOffset="341469.9002">6893 16543 719 0,'0'-10'172'0,"-2"2"2"0,2 2-106 15,0 3-24-15,3-1-18 0,-2 2-12 16,3 0-7-16,-1 1-3 0,2 1-1 0,1 1-4 16,2 3-9-16,0 1-14 0,1 1-14 15,0 1-20-15,-1 1-118 0,-2 0-133 16,2 3-305-16</inkml:trace>
  <inkml:trace contextRef="#ctx0" brushRef="#br0" timeOffset="341635.51">6901 16710 722 0,'1'-2'175'0,"3"-1"2"0,0 1-97 0,2 0-35 16,1-1-22-16,2-1-11 0,2 1-8 16,1 0-9-16,2-2-16 0,-1 1-18 15,1-3-20-15,-1 1-119 0,0 3-133 16,2 3-313-16</inkml:trace>
  <inkml:trace contextRef="#ctx0" brushRef="#br0" timeOffset="341995.1016">7552 16224 563 0,'0'-24'140'0,"-2"0"8"16,1 5-71-16,-1 6-18 0,2 2-7 15,-1 4-2-15,-1 5-4 0,1 3-2 16,0 5-5-16,-2 5-7 0,3 4-7 16,-2 6-7-16,1 4-4 0,-1 3-2 15,2 4-9-15,0 0-12 0,3 2-20 0,-1 1-20 16,2-1-24-16,-1-1-117 0,0 0-139 16,0-1-313-16</inkml:trace>
  <inkml:trace contextRef="#ctx0" brushRef="#br0" timeOffset="342262.3865">7437 16642 605 0,'0'-3'162'0,"3"3"7"16,2 0-39-16,4-1-74 0,4 2-13 16,3 1-11-16,1-4-3 0,4 1-9 15,2-1-7-15,2 0-4 0,2 2-5 0,1-2-7 16,0 1-14-16,3-2-15 0,-3 2-14 16,-1 1-17-16,-3-1-120 0,-3 0-131 15,-4 2-299-15</inkml:trace>
  <inkml:trace contextRef="#ctx0" brushRef="#br0" timeOffset="342778.0907">7522 16794 647 0,'-6'-5'173'0,"-1"0"6"15,2-1-72-15,2 1-42 0,2-1-15 0,4 1-11 16,0 0-11-16,5 1-10 0,1 2-5 16,1 1-4-16,4-1-2 0,0 1-2 15,1 2-1-15,1 1-2 0,0 0-1 16,-1 2 0-16,-1-1-1 0,-1 5 1 15,-2-1-1-15,-4 3 1 0,-3-2-1 16,-4 2 1-16,-3 1 1 0,-3 0 1 16,-4 0 1-16,-1 0 0 0,-3 0 0 0,-1 2 1 15,3 1-1-15,-2 0-1 0,2 1-2 16,2-2 0-16,3 2-1 0,2 1 0 16,4-3 0-16,1 1-1 0,3-3 0 15,2 0-1-15,3-3-1 0,0 1-1 16,1-3-2-16,-1 0-1 0,2 1-1 15,0 1 0-15,-2-2 0 0,1 0 2 16,-3-2 1-16,-1 1 2 0,0-2 0 16,-3-3 2-16,0 1 1 0,-4-1 2 15,-1 3 1-15,-1-2 2 0,-3-1 0 0,-2 1 1 16,-2 4 0-16,-2-1-1 0,-1 2-1 16,2 0-1-16,-2 5-6 0,1 0-12 15,1 1-18-15,-1-1-22 0,4 4-25 16,-1-4-114-16,3 3-139 0,-1-1-308 15</inkml:trace>
  <inkml:trace contextRef="#ctx0" brushRef="#br0" timeOffset="397433.554">8638 16685 533 0,'-7'-5'130'0,"1"1"4"0,1 0-80 15,2 3-13-15,1 2-8 0,2 3-3 16,0 0-2-16,0 2-2 0,1 4 0 0,0-1 1 16,2 5 1-16,-2-1-1 0,0 3-2 15,0 2-5-15,-2-1-3 0,-1 0-4 16,-3 2-5-16,-1 0-6 0,-2-1-13 15,1 2-18-15,0-2-16 0,-2 4-56 16,2-5-72-16,2-4-120 0,1-5-256 16</inkml:trace>
  <inkml:trace contextRef="#ctx0" brushRef="#br0" timeOffset="400254.8196">9531 16621 463 0,'-6'2'127'0,"-1"-4"7"0,-1 0-34 16,1-3-44-16,1-3-9 0,1 0-6 15,0-3-5-15,0-4-4 0,1-2-4 0,2-3-4 16,0-1-4-16,3 1-2 0,2-1-3 16,2 0-3-16,0 4-1 0,4 2-2 15,-1 3-3-15,3 4 0 0,0 1-3 16,0 2 0-16,2 2-1 0,-1 1-1 16,3 4-1-16,-1 0 1 0,1 4-1 15,0 5 1-15,-1 3-1 0,1 3 0 16,-1 2 1-16,-1 5-1 0,1 1 0 15,-6 0 1-15,-3-1-1 0,-2 1 1 16,-6-1 0-16,-2 0 0 0,-7-2 0 0,-6-1 0 16,-1 1 0-16,-2 2 0 0,-3-1 1 15,-2-1 1-15,0 2 3 0,1-2 4 16,0-3 1-16,1 0 2 0,0-8 1 16,5-3 1-16,0-3-2 0,4-4-3 15,0-2-3-15,7-4-2 0,4-2-3 16,4 0-1-16,3-3 0 0,5 0-1 15,3-1 0-15,6 0 0 0,-3 1 0 0,4 0 0 16,-2 2 1-16,1 2-1 0,0 1 0 16,-1 2 0-16,0 3 0 0,-2 3 0 15,0 0 0-15,-2 4 0 16,-1 1-6-16,0-2-8 0,-2 2-14 0,1-2-19 16,-1 1-18-16,1-1-58 0,-1-3-64 15,0-1-118-15,3 1-238 0</inkml:trace>
  <inkml:trace contextRef="#ctx0" brushRef="#br0" timeOffset="400893.6655">10313 16588 557 0,'-5'-4'149'0,"0"-1"9"0,0-1-53 16,2-1-44-16,3 0-15 0,2-2-6 15,1-2-8-15,3-1-6 0,2-1-8 16,3 0-4-16,1 1-2 0,2-1-3 15,0 5-1-15,3 3-2 0,2 3 0 16,-4 3-1-16,0 2 0 0,-1 6-1 16,-2 2-1-16,-2 4-1 0,0 2 0 0,-5 0-1 15,1 4 0-15,-3-2-1 0,0 2-2 16,-2-1-2-16,-1 1-5 0,-1-2-5 16,0 0-7-16,-1-1-8 0,1-1-9 15,1-1-5-15,-1-1-8 0,1-1-12 16,-1-4-105-16,-2 1-110 0,0-1-271 15</inkml:trace>
  <inkml:trace contextRef="#ctx0" brushRef="#br0" timeOffset="401078.5041">10337 16574 536 0,'-5'2'137'0,"0"1"6"16,-1 5-46-16,3 1-52 0,-1 3-15 15,1 2-8-15,1 1-5 0,-2 2-3 0,3 3-5 16,1-2-7-16,-1 4-11 16,2 0-12-16,1 0-20 0,2-2-110 0,4-1-119 15,0-3-289-15</inkml:trace>
  <inkml:trace contextRef="#ctx0" brushRef="#br0" timeOffset="401596.8761">10663 16576 609 0,'-7'5'140'0,"-2"-2"4"16,3 6-98-16,1-1-11 0,0 1-2 0,1 0-2 15,1-1 1-15,-1 1-2 0,3-1-2 16,0 0-1-16,1-2-3 0,1 0-2 16,1 0-3-16,1-1-3 0,2 0-3 15,0 0-1-15,1 1-3 0,0-3-1 16,0 2-3-16,3-1 0 0,-2 0-2 15,0-1 0-15,1 0-1 0,-1-2-1 16,0 0-1-16,-1 1 0 0,-2-4-2 0,0 2-4 16,-2-1-5-16,-1-3-10 0,1-1-8 15,-4-1-9-15,2-5-6 0,-1-1-2 16,0-5 2-16,0-3 5 16,0-5 7-16,-2-6 9 0,1-7 8 15,-3-2 7-15,-1-8 3 0,-1-5 2 0,1-1 2 16,1 3 2-16,1 4 5 0,-1 9 8 15,1 6 9-15,3 10 9 0,1 9 4 16,-1 7 1-16,-1 5-1 0,2 3-4 16,2 5-8-16,-1 4-9 0,1 5-15 15,3 5-20-15,1 6-17 0,0 1-35 0,0 4-99 16,2 0-126-16,4 2-291 0</inkml:trace>
  <inkml:trace contextRef="#ctx0" brushRef="#br0" timeOffset="402056.0426">10931 16609 554 0,'-6'-1'145'0,"5"4"4"0,-2 3-18 15,6 5-95-15,-4 4-10 0,2 1-5 16,1 4 0-16,1 3-1 0,2 1-5 16,1 1-3-16,-3-2-2 0,7-1-3 0,-1 0 0 15,2-1-3-15,-1-4 1 0,-1-2 2 16,-2-3 5-16,-3 3 4 0,-4-2 3 16,-3 0 2-16,-7-2 0 0,-5 3 0 15,-4-1-5-15,-3 2-4 0,-4-5-4 16,-2-1-6-16,1-3-9 0,1-5-12 15,4-6-18-15,7-5-16 0,3-7-24 16,7-1-112-16,9-4-132 0,4-3-293 16</inkml:trace>
  <inkml:trace contextRef="#ctx0" brushRef="#br0" timeOffset="402542.8953">11141 16576 708 0,'-9'3'181'0,"2"6"6"0,-3 3-78 16,1 3-50-16,1 1-19 0,2 2-9 15,0 1-8-15,3-2-8 0,1-1-4 16,3-4-4-16,0-1-1 0,3-4-2 16,1-1-1-16,1-4 0 0,0-2 0 15,1-4 0-15,-2-2 0 0,0-4 0 16,-4-2-1-16,-1-3 0 0,-2 0-3 15,-2-2-4-15,-1-1-6 0,2-1-7 16,0 1-8-16,1 0-8 0,0-2-9 16,7 4-11-16,4 3-3 0,1 0 0 15,2 5 2-15,1 4 5 0,3 3 5 0,3 5 10 16,-6-2 11-16,1 3 8 0,-1-1 7 16,-2 3 9-16,-1-1 8 0,-3 0 6 15,1 0 4-15,-2 3 6 0,-2-2 7 16,-1 4 5-16,1-1 3 0,0 1 1 15,-2 0 0-15,2 1 0 0,-1-1-1 16,3 0-4-16,2-1-4 0,-1-1-5 0,3-1-4 16,1-1-2-16,4-4-1 0,-1 0-3 15,2-2-3-15,-1-4 0 0,1 0-1 16,-3-5 0-16,-2-1-1 0,-1-4-2 16,-4-1-2-16,-2-2-1 0,-2-4-2 15,-2-1-3-15,-1 1-6 0,-4-1-9 16,0 2-14-16,-1 3-20 0,0 5-21 15,-1 5-29-15,0 5-107 0,3 1-137 16,0 6-297-16</inkml:trace>
  <inkml:trace contextRef="#ctx0" brushRef="#br0" timeOffset="403261.9705">12116 16442 552 0,'-9'3'167'0,"-3"3"7"15,-3 6-2-15,0 8-104 0,0 2-15 16,0 3-11-16,3 4-11 0,3-1-11 16,3 0-6-16,3-2-4 0,5-4-4 0,3-3-3 15,3-3-1-15,2-1-1 0,2-5-3 16,2-4-2-16,0-4-4 0,0-3-3 16,-3-4-1-16,-1-2-2 0,-2-3 0 15,-2-4 1-15,-3 1 3 0,-1-3 3 16,-2-1 3-16,-3 1 2 0,1-2 1 15,0-1 1-15,-2 0 1 0,1 0-1 16,-4 3 0-16,3 2 1 0,0 0-1 16,-1 3 0-16,0 3 0 0,1 5 0 15,2-1 0-15,1 2-2 0,0 2 0 16,1 2-3-16,1 1-3 0,0 1-5 0,0-2-3 16,2 2-2-16,-1-2-1 0,3 2-2 15,-3-3 0-15,3 0 3 0,-2-1 3 16,0 0 3-16,1-1 2 0,-3 0 2 15,1-2 2-15,0 1 1 0,-1 1 2 16,0-2 1-16,-1 1 0 0,2-1 2 16,-2 1-1-16,0 1 1 0,1-2 0 0,-2 2 1 15,2 0 0-15,-1 0 0 16,0-1 1-16,0 1-1 0,0 1 1 0,0 0-2 16,0-1-5-16,-1 1-6 0,1 1-14 15,0 0-14-15,0 1-106 0,-2-2-114 16,2-2-272-16</inkml:trace>
  <inkml:trace contextRef="#ctx0" brushRef="#br0" timeOffset="403716.6926">11656 16441 639 0,'-8'-6'155'0,"-3"1"6"16,-1 4-96-16,-1 3-18 0,0 3-8 15,1 2-6-15,-1 3-7 0,2 2-5 16,0 3-6-16,1 0-2 0,2 2-2 16,3 0-1-16,1 0-3 0,3 2-1 15,4-3-1-15,0-1-2 0,5-1-1 16,-1-2-1-16,3-2 0 0,-1 0-1 0,1-3 0 16,0 0 1-16,-1 0-1 0,-2-2 0 15,0-1 0-15,-2 1 0 0,-2-1 1 16,-2 0 1-16,-2 1 1 0,-3-1 1 15,-3 4 0-15,-4-1 0 0,-3 3 0 16,-1 0-1-16,0 3-2 0,0-1-8 16,0 1-12-16,3-2-20 0,6 2-16 0,3-2-47 15,5-1-82-15,9-1-124 0,3-2-264 16</inkml:trace>
  <inkml:trace contextRef="#ctx0" brushRef="#br0" timeOffset="404161.1719">12114 16556 588 0,'-3'-5'169'0,"-3"0"10"0,0 0-40 16,2 0-58-16,-1 2-13 0,3-2-11 15,-2 4-12-15,3-1-13 0,1 2-10 16,3 0-7-16,2 0-6 0,1 0-5 16,2-2-2-16,6 0-1 0,2-2-5 0,1-1-9 15,1 1-12-15,5-1-18 0,3 0-19 16,2 1-18-16,-5-1-122 0,-1-1-136 15,0-2-305-15</inkml:trace>
  <inkml:trace contextRef="#ctx0" brushRef="#br0" timeOffset="404543.6796">12308 16505 735 0,'-5'-2'179'0,"1"0"3"15,3 2-105-15,2 0-27 0,1-3-17 16,6 5-11-16,3 0-9 0,3-2-5 16,3 3-2-16,2-2-2 0,1-1-5 0,5 4-8 15,-6-4-10-15,1-2-12 0,-7-1-13 16,4 0-7-16,-3-1-4 0,-3 1-5 15,-1-2-4-15,-3 0 4 0,-2 1 9 16,1 3 12-16,-7-1 6 0,-3-1 9 16,-2 3 15-16,-1 1 20 0,-2 4 15 15,-1 3 9-15,1 3 10 0,-2 2 8 16,2 4 6-16,-1 2-2 0,0 2-4 16,1-1-6-16,-2 0-5 0,2 3-8 0,2-1-9 15,2-1-7-15,3-1-9 16,2-1-14-16,3 1-17 0,4-2-21 0,3-3-15 15,2-3-96-15,1-4-30 0,5-6-113 16,5-4-212-16</inkml:trace>
  <inkml:trace contextRef="#ctx0" brushRef="#br0" timeOffset="404808.3574">12634 16623 697 0,'-9'9'167'0,"2"1"4"16,1 0-108-16,2-1-21 0,3 2-10 16,1-1-10-16,2 0-7 0,3-3-7 15,1 1-4-15,4-3-2 0,2-3-1 16,3-1-3-16,1-3 0 0,2-2-1 16,1-4 1-16,-2-5-1 0,-1 0 1 15,-3-4-1-15,0-3 4 0,-6 2 1 0,-3-1-1 16,-4 2 1-16,0 4 0 0,-5 1-1 15,-3 5-5-15,-3 5-10 0,-2 2-18 16,-2 2-17-16,-3 7-125 0,-3 3-135 16,3 5-324-16</inkml:trace>
  <inkml:trace contextRef="#ctx0" brushRef="#br0" timeOffset="405620.8473">13396 16497 648 0,'-17'3'169'16,"-3"3"8"-16,2 2-87 0,-2 6-24 16,-1 1-10-16,2 5-10 0,1 0-11 15,9 2-10-15,-2-1-7 0,2-2-4 0,7-1-3 16,2-4-4-16,7-1-2 16,2-4-2-16,-2-3-1 0,6-2-1 0,3-4-2 15,0-5-1-15,3-1-1 0,0-5-1 16,1-4 0-16,-1-2 0 0,0-4 1 15,-6-2 0-15,-2 0 2 0,-5-2 1 16,-4 3 0-16,-4 0 1 0,-4 4-1 16,-1 2 0-16,-2 5-1 0,-2 4-2 15,3 3-2-15,-1 3-3 0,2 4-3 16,2 4-3-16,4 4-4 0,2 2-3 16,1 2-6-16,3-1-5 0,4 2-3 0,-1 0-5 15,3-1 0-15,0-3 1 0,0-2 3 16,2-1 5-16,-2-2 7 0,-1-2 7 15,-1-3 7-15,0-2 5 0,-2 0 6 16,-1-1 7-16,-2 0 12 0,0-2 9 16,-1 2 10-16,-3-1 6 0,0 1 2 15,-6-3-1-15,4 5-5 0,-3 3-8 16,0 1-9-16,0 2-9 0,-1 2-4 0,1 2-3 16,4 3-1-16,-2 0-1 0,3-2 0 15,2 1-2-15,1-2 0 0,5-1-1 16,0-1-1-16,3-4 0 0,2-2-1 15,0-4 1-15,2-4 0 0,-3-3 1 16,3-3 2-16,-7-8 2 0,2 2 4 16,-3-2 3-16,0-2 1 0,-4-1 1 15,-4 0-1-15,-1 1-2 0,-1 5-3 16,-4 1-7-16,-3 4-13 0,-4 3-25 16,2 8-37-16,-4 6-136 0,-1 6-162 15,-5 8-384-15</inkml:trace>
  <inkml:trace contextRef="#ctx0" brushRef="#br0" timeOffset="410431.4842">14161 16834 638 0,'0'-1'148'0,"0"1"3"0,-2 2-102 15,-1 6-18-15,2-1-10 0,-2 2-6 16,0 2-6-16,-1 2-3 0,0 2-5 15,0 1-7-15,-1 0-11 0,2 0-15 16,2 0-3-16,0-3-118 0,2-6-119 0,4-5-281 16</inkml:trace>
  <inkml:trace contextRef="#ctx0" brushRef="#br0" timeOffset="411274.6216">14507 16418 544 0,'2'-22'131'0,"1"2"7"0,-1 5-81 0,-1 3-10 16,1 3-6-16,-1 5-7 0,-5 6-5 16,3 7-4-16,-3 4-4 0,-1 9-6 15,-2 6-5-15,-3 5-4 0,-2 7-1 16,2-2 0-16,-2-2-2 0,-2 1-1 15,0-6 0-15,1-2-1 0,1-4 0 16,2-6 0-16,2-3 0 0,2-4-1 0,1-3 1 16,4-4-1-16,2-9 1 0,4-4-1 15,-2-10 0-15,7-1 0 0,2-4 0 16,4-8 0-16,0-6 0 0,1-4 0 16,1-2 0-16,1 2 0 0,-2 0 0 15,-3 0 0-15,-1 4 0 0,0 6 2 16,-2 5 2-16,0 6 4 0,-3 6 1 15,-1 4 3-15,1 5 1 0,-1 7 2 16,-1 8 0-16,2 2-1 0,-1 3-2 16,2 6-1-16,-1 3-2 0,2 3-1 15,1 3-2-15,0-1-1 0,1 7-1 0,0-2-3 16,1 1 0-16,-1-1-3 0,0-4-4 16,-2-3-6-16,0-5-10 0,0-5-12 15,-3-2-10-15,0-5-15 0,1-4-13 16,-6-1-104-16,-2-4-114 0,-2-1-262 15</inkml:trace>
  <inkml:trace contextRef="#ctx0" brushRef="#br0" timeOffset="411469.0962">14495 16551 561 0,'-19'1'161'0,"4"1"6"0,2 0-11 16,3 3-99-16,4 2-16 0,5 1-9 15,3 1-9-15,6 1-8 0,3-1-6 16,3-2-3-16,5-2-6 0,-2-2-13 16,4-3-14-16,-2-4-14 0,0-6-17 15,-2-1-39-15,-4-7-79 0,-3-6-114 16,1-4-235-16</inkml:trace>
  <inkml:trace contextRef="#ctx0" brushRef="#br0" timeOffset="411618.8665">14408 15880 643 0,'-15'-3'147'16,"1"3"1"-16,5 7-103 0,4 7-19 15,3 8-9-15,6 8-8 0,5 5-4 0,3 7-10 16,5 3-10-16,3 4-18 0,5 1 55 16,1-7-171-16,0-3-123 0,3-4-315 15</inkml:trace>
  <inkml:trace contextRef="#ctx0" brushRef="#br0" timeOffset="411928.9169">14885 16664 542 0,'10'5'130'16,"4"-2"5"-16,0-1-69 0,5-1-28 15,-3-5-6-15,2-1-4 0,0-3-4 16,-2-6-2-16,0-2-6 0,-2-4-4 15,-5-5-4-15,1-1-2 0,-4-2-3 16,-1-1 0-16,-4 2-2 0,-2 2 1 16,-2 2-1-16,-2 2 4 0,-5 8 3 0,-5 3 5 15,-1 9 3-15,-6 2 3 0,-4 7 2 16,-2 10 1-16,-1 6-2 0,1 7-2 16,2 5-4-16,1 5-2 0,3 4-4 15,4 3-2-15,2 0-1 0,3-4-2 16,3-2-1-16,4-6-6 0,6-6-14 15,7-6-22-15,5-7-22 0,7-7-118 16,3-7-137-16,5-8-322 0</inkml:trace>
  <inkml:trace contextRef="#ctx0" brushRef="#br0" timeOffset="412260.95">15323 16410 687 0,'-19'4'161'16,"-2"1"4"-16,1 6-111 0,-1 2-13 15,0 5-5-15,0 0-5 0,5 3-6 0,3-3-6 16,2-1-4-16,7-1-5 0,5-1-3 16,5-2-2-16,4-5-3 0,2-2-2 15,4-3-3-15,4 1-2 0,-1-5-2 16,2-5-1-16,-1-9-1 0,1 0 0 15,-2-2 1-15,0-4 2 0,-3 1 2 16,-3-1 4-16,-4 5 3 0,-2 6 3 16,-2 0 2-16,-4 5 0 0,-1 3 0 15,-1 6 1-15,-2 3-2 0,1 4-2 16,0 4-2-16,-1 3-3 0,2 2 0 0,1 2-5 16,1 0-16-16,3-3-20 0,2 1-25 15,1-4-114-15,6-4-134 0,2 2-314 16</inkml:trace>
  <inkml:trace contextRef="#ctx0" brushRef="#br0" timeOffset="414383.5246">16147 16386 585 0,'-4'-10'147'16,"1"0"4"-16,0 0-79 0,2 2-19 16,1 0-13-16,2 0-6 0,4 3-6 15,2 3-5-15,0-1-4 0,3 1-5 16,3 0-4-16,-1 1-2 0,1 5-4 16,-1 1 0-16,0 0-3 0,-2 3 0 0,-2 2 0 15,-2 0-1-15,-3 1 1 0,-2-1-1 16,-4 1 1-16,-2-3 0 0,-1 3 0 15,-3-1 0-15,-2 1 0 0,2 1 0 16,-2-1 0-16,4-3-1 0,0 2 0 16,3-2 1-16,2 1-1 0,4-1 0 15,2-2 0-15,2 1 0 0,3 2 0 16,1 1-1-16,0-3-1 0,5 3-1 16,-3-5-2-16,2 1-2 0,-2 0-2 15,1-3 0-15,-2-2 0 0,-2 2 0 0,-3-5 2 16,-1 4 2-16,-1-1 1 0,0 2 1 15,-4 0 1-15,-1 1 1 0,-3-1 1 16,-1 3 4-16,-3 2 2 0,-2-1 3 16,-6 0 2-16,1 3 0 0,-2 0 1 15,-3-1 0-15,0-1-4 0,-1 1-2 16,2-2-2-16,2 0-1 0,4-2-7 16,1-1-12-16,3 0-15 0,6-2-14 0,2-2-18 15,2-1-111-15,6 0-125 0,3 1-282 16</inkml:trace>
  <inkml:trace contextRef="#ctx0" brushRef="#br0" timeOffset="414833.8155">16795 16380 481 0,'-5'-2'132'16,"1"0"3"-16,3-2-8 0,0-1-88 15,2 1-11-15,2-1-1 0,0-2 0 16,2-1 0-16,2 2 2 0,0-2 0 16,2 0 1-16,1 1-1 0,2-2-4 15,1 0-2-15,1 2-4 0,2 0-2 16,0 1-2-16,0 2-3 0,1 3-2 16,-2 2-1-16,0 4-2 0,-3 3-2 15,-1 0-1-15,-1 1-1 0,0 4-1 0,-4 1-1 16,0 2 0-16,-1 0-1 0,-2 1 0 15,1 4-2-15,-3 1-4 0,1-1-6 16,0-2-7-16,-2-1-12 0,0 0-12 16,-1-1-9-16,-2-3-14 0,2-1 58 15,-1-3-166-15,-3-1-117 0,2-3-297 16</inkml:trace>
  <inkml:trace contextRef="#ctx0" brushRef="#br0" timeOffset="415030.646">16838 16391 555 0,'-5'0'137'16,"-1"2"7"-16,1 2-64 0,2 3-37 16,0 3-13-16,0 5-6 0,3 4-5 15,-1 1-5-15,1 2-8 0,1 0-12 0,2 0-13 16,0 0-21-16,2-2-112 0,0-7-119 15,3 3-292-15</inkml:trace>
  <inkml:trace contextRef="#ctx0" brushRef="#br0" timeOffset="415513.9667">17263 16309 458 0,'-3'0'107'0,"2"-2"4"0,0 4-73 0,1-2-8 16,-1 1 0-16,-1-1 2 0,1 1-1 16,0-1 0-16,-1 1 0 0,0 1 2 15,-3-4-1-15,2 5 0 0,-2-2-1 16,-1 4 0-16,0 0-1 0,-2 2-3 16,1 3 0-16,0 1-2 0,0 1 0 15,3 4-2-15,-3 1-2 0,5 3-2 0,0 1-2 16,2 3-3-16,1-1-3 15,1 0-2-15,2-3-3 0,2-3-2 0,3-2-2 16,0-4-1-16,2-7 0 0,0-2-1 16,3-2 0-16,-3-6 0 0,1-4-1 15,-1-4-1-15,-1-6-3 0,-1-2-5 16,-3-4-6-16,-3-2-12 0,-1 1-10 16,-4-1-12-16,-4 0-8 0,-2 0-13 15,-1-4-48-15,-1-1-53 0,-1-3-96 16,4 0-213-16</inkml:trace>
  <inkml:trace contextRef="#ctx0" brushRef="#br0" timeOffset="415668.5627">17204 15957 538 0,'0'3'132'15,"0"3"3"-15,0 2-71 0,2 4-27 16,3 6-15-16,0 1-6 0,3 2-7 16,0 4-12-16,1 1-23 0,1 0-111 0,-2 1-113 15,1 1-286-15</inkml:trace>
  <inkml:trace contextRef="#ctx0" brushRef="#br0" timeOffset="415908.8554">17417 16278 639 0,'4'6'150'0,"1"-1"3"15,2 4-98-15,2 2-23 0,3 3-4 16,1 3-1-16,3 1-6 0,1 1-6 15,2 4-3-15,0 2-2 0,1 1-2 16,-2-3-2-16,1 1-3 0,-2 1 0 16,-4-2-1-16,-3-1 0 0,-4-3-1 15,-4-1 2-15,-7 0-1 0,-5-2 1 16,-6 0-1-16,-6-1 1 0,-8-3-1 16,-1 0 0-16,-5-1-1 15,1-3 0-15,2-2-3 0,2-1-9 0,6-3-13 16,7-2-10-16,8-2-19 0,5-3-84 0,7-4-32 15,4-4-106-15,5 1-205 0</inkml:trace>
  <inkml:trace contextRef="#ctx0" brushRef="#br0" timeOffset="416555.2342">17689 16317 659 0,'1'-2'175'0,"2"2"9"16,-4-1-61-16,-1 5-59 0,0 3-13 15,-1 2-13-15,2 2-9 0,0 0-7 16,2 2-7-16,3-2-5 0,3 0-3 16,3-4-2-16,2-2-1 0,2-3-2 15,-2 1 0-15,1-4-1 0,0-2 0 16,-5-1 0-16,-3-3 0 0,-4-1 0 16,-3-5 0-16,-3 0-1 0,-5-2-2 0,-3 0-3 15,-3 1-5-15,1 0-5 16,0 3-6-16,4 3-5 0,0 0-13 0,7 5-11 15,1 1-7-15,4 4-5 0,3-1-3 16,2 1-2-16,5 0 5 0,0-1 12 16,3-1 13-16,0 2 10 0,0-1 10 15,1 2 10-15,-2 1 9 0,-2-1 6 16,1 2 6-16,-2 0 6 0,1-3 6 16,-1 2 6-16,0 0 7 0,-1 0 4 15,1 2 2-15,0 0 1 0,4 2-2 16,-2 0-1-16,1 0-2 0,2 1-5 15,1-3-4-15,1-1-3 0,-1-1-5 0,-1-4-4 16,1-2-5-16,-3 0-4 0,-1-3-5 16,-1-1-6-16,0-3-10 0,-1 1-6 15,1-1-6-15,0-2-6 0,1-2-7 16,-1-3-2-16,1 2 0 0,-3 2 6 16,-1-3 5-16,-1 4 7 0,-1 3 5 15,-1 2 6-15,-3 4 6 0,1 1 4 16,-2 4 5-16,0 1 2 0,-1 1 2 15,2 3 2-15,-1 2 1 0,0-1 2 16,3 2-3-16,2 0 0 0,1 0-2 0,4-2 0 16,4 1 0-16,1-2-1 0,5 1-2 15,2-1 0-15,3 1-2 0,1-3-1 16,0 2-1-16,-4-4-2 0,-2-1 1 16,-5-1 5-16,-7 0 4 0,-6-1 2 15,-7 1 1-15,-6 1 0 0,-3 0 0 16,-5 0-1-16,-6 0-8 0,-4 1-14 15,-3 2-16-15,-2 0-27 0,0 4-28 0,-5-2-115 16,5 0-140-16,-2 3-319 0</inkml:trace>
  <inkml:trace contextRef="#ctx0" brushRef="#br0" timeOffset="417463.9407">12935 15405 582 0,'15'-14'137'0,"-2"1"5"16,-2 2-89-16,0 2-10 0,-3 4-5 15,0 5-1-15,-3 3-2 0,-2 5-3 0,-3 2-6 16,-3 3-5-16,-3 3-5 0,-1 5-5 16,-3 5-12-16,-1 1-19 15,-1 1-18-15,1 1-131 0,1 0-135 0,1 1-336 16</inkml:trace>
  <inkml:trace contextRef="#ctx0" brushRef="#br0" timeOffset="419262.3387">14154 15007 529 0,'6'-37'131'0,"-1"0"6"16,0 4-78-16,0 5-11 0,0 7-5 16,0 5-5-16,-2 5-6 0,0 7-2 15,-2 8-2-15,-2 8-4 0,-2 9-3 16,-2 10-5-16,-1 8-3 0,0 6-3 15,-2 4-3-15,-2 0-3 0,1 1-2 16,1-1 0-16,0-8-1 0,2-6 0 0,1-5-1 16,3-7 0-16,1-6 0 0,2-7-1 15,4-8 0-15,1-4 0 0,1-9 0 16,5-7 0-16,2-7 1 0,1-1-1 16,1-7 1-16,-1-2-1 0,3-9 1 15,0 0 0-15,-3-2 0 0,-1 3 0 16,0-2 0-16,-1 6-1 0,1 5 1 15,-2 9 1-15,-2 9 0 0,1 9 1 16,-1 6 2-16,-1 7 0 0,0 7 0 0,0 6 1 16,0 6-1-16,1 6-1 0,0 3-1 15,1 3-1-15,-1 1-1 0,0 0-1 16,-1 0-4-16,0-3-4 0,-2 1-10 16,1-4-10-16,0-4-8 0,0-7-14 15,1-2-5-15,-1-4-111 0,-1-4-113 16,2-6-264-16</inkml:trace>
  <inkml:trace contextRef="#ctx0" brushRef="#br0" timeOffset="419458.824">14197 15116 697 0,'-14'-9'169'0,"2"3"4"0,5 2-107 16,2 2-23-16,5 3-12 0,4 3-7 15,3 3-8-15,4 2-9 0,4-1-3 16,3 3-2-16,4-2-5 0,-1-1-12 16,1 0-16-16,0-6-12 0,0 1-23 0,-1-2-111 15,-4-5-127-15,0 0-288 0</inkml:trace>
  <inkml:trace contextRef="#ctx0" brushRef="#br0" timeOffset="419695.1926">14038 14664 592 0,'-25'-4'150'0,"3"1"4"0,0 1-61 15,2 0-53-15,6 2-14 0,3-2-7 16,3 4-7-16,6-2-6 0,6 2-3 15,-1 2-3-15,11 2-5 0,4 0-11 0,5 5-14 16,3 0-12-16,2 4-115 0,2 2-120 16,4 1-290-16</inkml:trace>
  <inkml:trace contextRef="#ctx0" brushRef="#br0" timeOffset="420020.83">14642 15221 648 0,'8'2'152'15,"1"-3"5"-15,2-3-106 0,1-2-12 0,4 1-7 16,-1-3-4-16,0-3-6 0,1-1-9 16,0-3-4-16,-1-1-4 0,0-2-3 15,-4-3 0-15,-4-4-1 0,-2 1 0 16,-4-1 1-16,-8 1-1 0,-3 4 0 15,-6 2 0-15,-2 6 1 0,-4 7 2 16,-2 6 0-16,0 10 3 0,2 7 2 16,-1 8 3-16,2 6 2 0,4 5 1 15,1 2-1-15,2 6-1 0,2-4-2 0,3 0-2 16,3 0-2-16,4-6-3 0,3-1-2 16,4-3-6-16,4-8-11 0,4-2-22 15,3-5-17-15,4-7 43 0,2-6-174 16,2-6-141-16,2-5-335 0</inkml:trace>
  <inkml:trace contextRef="#ctx0" brushRef="#br0" timeOffset="420317.4047">15041 15107 633 0,'-10'-10'167'0,"0"2"6"0,-2 0-59 16,-3 6-61-16,-2 2-12 0,0 1-8 15,0 5-8-15,0 3-8 0,0 2-5 16,3 1-3-16,3 1-2 0,6 0-3 16,3-1-1-16,5-2-2 0,5 0-1 15,4-3-2-15,5-1-1 0,4-2-4 0,2-3-3 16,2-2-3-16,-1-3-4 0,2-3-1 16,-3-2 1-16,-1-1 1 0,-3-1 4 15,-3 0 2-15,-3 3 5 0,-2 0 2 16,-4 3 2-16,-2 3 0 0,-1 4-1 15,-3 3-3-15,-1 4-6 0,0 1-11 16,0 2-9-16,1 1-21 0,2 2-113 16,2-1-123-16,6-1-292 0</inkml:trace>
  <inkml:trace contextRef="#ctx0" brushRef="#br0" timeOffset="420973.1607">15950 14950 641 0,'-8'-7'153'0,"3"1"6"15,3 0-100-15,3 1-16 0,5 1-8 0,3 2-6 16,3 0-7-16,4 2-6 0,2 0-5 16,3 4-3-16,0 1-4 0,0 0-1 15,0 0-2-15,-3 1 0 0,-3 0-1 16,-4 0 1-16,-5-3 3 0,-1 4 2 15,-5 0 3-15,-4 2 2 0,-2 1 3 16,-4 1 1-16,1 1-1 0,-3 4-1 16,3-4-3-16,-1-1-3 0,3-1-3 15,2 0-2-15,3-2 0 0,4 1-2 16,1-2 0-16,3 1-1 0,3-2-2 0,2-1-2 16,3-1-1-16,1 1-2 0,-2-5 0 15,1 4 0-15,2 0 1 0,-1-1 1 16,-3 2 1-16,-2 0 1 0,-4 0 2 15,-2 4 1-15,-7-3 1 0,-3 1 2 16,-7-1-1-16,-3 3 2 0,-1 1 0 16,-2 2-3-16,1 0-4 0,1 3-14 0,1-2-17 15,5 2-14-15,4 1-7 16,2-6-122-16,8 0-127 0,7-2-291 0</inkml:trace>
  <inkml:trace contextRef="#ctx0" brushRef="#br0" timeOffset="421288.0934">16894 15078 768 0,'-13'2'182'0,"0"0"3"16,5 3-121-16,2 0-18 0,3 3-9 16,3-2-7-16,1 1-7 0,4-1-5 0,3 2-4 15,2-2-2-15,3-4-2 16,3 1-3-16,4-3-2 0,2 0-2 0,0-4-2 16,0 0-1-16,0-2-3 0,-3-1-8 15,-3 1-8-15,-2-3-15 0,-2 0-15 16,-5 0-17-16,-1-2-19 0,-4 0-112 15,-2-3-128-15,-2-2-290 0</inkml:trace>
  <inkml:trace contextRef="#ctx0" brushRef="#br0" timeOffset="421486.1314">16812 14548 651 0,'-9'16'149'16,"2"8"5"-16,1 4-100 0,4 12-17 15,2 7-4-15,2 5 0 0,2 6-2 16,1 6-3-16,1-1-4 0,0 1-4 16,-1-5-5-16,-2-3-5 0,1-3-5 15,-3-9-7-15,2-7-16 0,-2-3-20 0,1-5-24 16,3-5-117-16,4-7-135 0,1-10-316 16</inkml:trace>
  <inkml:trace contextRef="#ctx0" brushRef="#br0" timeOffset="421903.7186">17301 14924 585 0,'-9'-6'141'16,"4"0"5"-16,0 1-74 0,1 0-36 16,0 2-8-16,0-1-3 0,2 0 0 15,1 2-2-15,-1 1-4 0,2-1 0 16,2 5 3-16,-1 3 1 0,1 4-1 0,1 2-2 16,0 5-1-16,2 4-2 15,0 1-2-15,2 0-5 0,1 0-2 0,0 0-3 16,1-3-1-16,0-6-1 0,0-1 2 15,0-4 1-15,-1-6 1 0,4-2 1 16,0-7 0-16,1-4 1 0,2-5-1 16,2-5-1-16,0-1-2 0,2 1-1 15,-3-1-1-15,-3 6-1 0,-7 2-1 16,3 5 0-16,-3 6-2 0,-1 5-1 16,-3 3-7-16,2 3-9 0,-2 3-14 15,4 5-17-15,-2-1-10 0,1 0-12 0,1 0-11 16,3-1 25-16,0-3-120 0,4-4-100 15,3-3-249-15</inkml:trace>
  <inkml:trace contextRef="#ctx0" brushRef="#br0" timeOffset="422288.6883">17803 14884 546 0,'-4'-9'153'0,"-3"1"7"0,-2 2-26 15,-2 5-73-15,0 2-15 0,-1 2-6 16,0 4-7-16,2 1-7 0,2 4-7 15,1 3-4-15,4-4-5 0,6 5-2 16,4 0-2-16,2-1-2 0,2 2-2 16,4-4-1-16,1 0 0 0,4-2-2 15,-5-8-1-15,1 0-3 0,2-5-3 16,-3-4-3-16,1-2-3 0,-2-4-3 16,-3-1-1-16,-3-1-1 0,-4-1 3 0,-4-1 2 15,-5-1 4-15,-5-2 2 0,-4 1 4 16,-8-3 2-16,-4-1 2 0,-6-1 0 15,-3 0 1-15,-3-1 7 0,-3 4 9 16,0 0 10-16,1 2 11 0,4 3 6 16,3 1 5-16,6 3 2 0,6 2-5 15,5 1-9-15,6 1-9 0,4 1-11 16,7 0-6-16,8 1-5 0,4-1-4 16,7-2-1-16,4 0-1 0,8-3-2 15,4 0-6-15,3-2-7 0,3 2-9 0,-1 2-14 16,2 1-20-16,-1 5-20 0,-2 4-22 15,-6 2-106-15,-2 10-132 0,-5 3-293 16</inkml:trace>
  <inkml:trace contextRef="#ctx0" brushRef="#br0" timeOffset="422865.0746">18139 14845 769 0,'-19'-6'174'0,"3"0"3"16,2 2-121-16,3 4-28 0,1 1-11 15,4 2-5-15,1 3-3 0,4 1-6 0,2 0-4 16,2 1-3-16,4 0-2 0,0 0-4 15,3-2-4-15,-2-1-3 0,1-3 0 16,-1 1-1-16,-1-1 2 0,-2-1 3 16,-3 2 3-16,-1-1 4 0,-4 3 5 15,-2 2 3-15,-3 3 4 0,0 4 4 16,-5 3 2-16,1 4 2 0,1 1 1 16,1 0 0-16,4-1-3 0,1-2-2 15,5-2-3-15,5-3-2 0,4-4-1 0,3-4-4 16,4-4-4-16,2-1-4 0,4-2-5 15,0-5-3-15,2-4 0 0,-1-2 1 16,-1-5 0-16,-1 0 4 0,-3-2 5 16,-1-3 6-16,-2 3 5 0,-1 0 4 15,-3 5 5-15,-2 1 3 0,-1 2 4 16,-3 4 2-16,-2 3 0 0,1 3-2 16,-2 1-2-16,-2 3-5 0,2 1-3 15,1 3-3-15,0-1-3 0,2 4 0 0,-2-2-2 16,5 2 0-16,-1-2 0 0,3 1-1 15,0-3 1-15,-1 0 0 0,1-4-1 16,0-2 1-16,0-3-2 0,-3-3 1 16,-1-4-2-16,-1-3-4 0,0-2-10 15,-1-2-14-15,-1-3-16 0,0 1-14 16,2 0-18-16,0 2-69 0,2 5-41 16,0 0-104-16,0 3-204 0</inkml:trace>
  <inkml:trace contextRef="#ctx0" brushRef="#br0" timeOffset="423297.7331">18607 14857 636 0,'1'-5'164'0,"5"3"6"0,-1 2-57 16,1 3-62-16,1 5-14 0,2 2-8 16,1 2-5-16,1 3-8 0,-2-1-6 15,3 5-7-15,-3-2-12 0,2 1-20 0,-2 0-18 16,-1 1-22-16,-1-4-112 0,1-6-130 15,0-3-295-15</inkml:trace>
  <inkml:trace contextRef="#ctx0" brushRef="#br0" timeOffset="423452.9457">18741 14855 672 0,'-5'5'163'0,"4"2"5"0,-1 3-85 15,2 2-46-15,2 3-10 0,2 1-5 16,1 2-6-16,0 2-11 0,0-1-17 16,2 0-20-16,0-2-16 0,2 0-124 15,1-4-133-15,3-3-318 0</inkml:trace>
  <inkml:trace contextRef="#ctx0" brushRef="#br0" timeOffset="423741.7625">19110 14856 781 0,'-13'-1'179'0,"-3"3"4"16,-4 3-126-16,-2 2-18 0,1 4-5 15,-1-1-5-15,3 2-6 0,1-1-4 16,6 2-4-16,6-2-3 0,6-1-5 0,4-1-2 15,4 1-4-15,3-3-1 0,5 1-3 16,1-6-3-16,3-1-2 0,0-3-4 16,0-2-2-16,0-3-3 0,-2 0-2 15,-3-1-5-15,0 1-9 0,-4 2-6 16,-3 1-9-16,-3 1-7 0,-1 3-15 16,-3 0-108-16,-2 1-115 0,0 0-271 15</inkml:trace>
  <inkml:trace contextRef="#ctx0" brushRef="#br0" timeOffset="424319.5044">18540 15013 662 0,'2'-9'158'0,"-4"1"4"0,4 4-99 15,0 5-18-15,2 3-7 0,1 6-7 0,1 3-8 16,0 2-5-16,3 4-5 0,-2 2-9 15,0 1-19-15,1 1-23 0,0-3 61 16,-2-2-199-16,6 1-144 0,1-2-370 16</inkml:trace>
  <inkml:trace contextRef="#ctx0" brushRef="#br0" timeOffset="425286.5455">18941 14836 609 0,'-2'-7'146'15,"-2"1"5"-15,-1 2-94 0,-2 3-15 16,-1 1-10-16,-2 5-7 0,-1 2-4 0,2 3-6 15,-5 3-4-15,1 3-3 0,-2 3-1 16,0-1-2-16,2 0-1 0,2 0-2 16,0 0-2-16,2-3 0 0,4-2-1 15,3-2 0-15,-1 0-1 0,3-3 0 16,2-2-1-16,-1-4 0 0,0 1 1 16,-1-2 0-16,0 0 0 0,1-3 1 15,-1 2 0-15,0-3 0 0,2-2 1 16,-2 2 0-16,0-1 1 0,1-2 0 0,-2 2 1 15,1-2 2-15,-2 2 3 16,0 4 2-16,1-3 3 0,-1 1 2 0,2-3 2 16,0 5-1-16,0 3 0 0,0 1-1 15,2 1-2-15,0 2-3 0,-1 1-1 16,2 7-2-16,2-1 0 0,0-2-2 16,1-2-1-16,1 1-1 0,3 0 0 15,1 0-1-15,0-5-3 0,1 0-8 16,3 1-18-16,-2 1-18 0,1-1-24 0,-1-2-113 15,-1-1-133-15,1 4-305 0</inkml:trace>
  <inkml:trace contextRef="#ctx0" brushRef="#br0" timeOffset="425915.6947">19221 14861 567 0,'-6'-5'140'16,"-2"0"6"-16,-2 1-81 0,-2 3-17 15,-4 1-8-15,-1 4-6 0,-4 2-4 16,-2 1-4-16,-1 4-2 0,-1 1 0 15,0 4-2-15,2 0-1 0,2 3-2 16,6 0-2-16,4 3-3 0,5-1-3 0,6-2-5 16,3-1-2-16,5-2-2 0,2-4-1 15,2-3-2-15,4-6-2 0,3-3-2 16,1-2-3-16,1-7-1 0,0-4-1 16,0-4 0-16,0-3 2 0,-2-3 1 15,0 0 2-15,-3-2 4 0,-4 2 2 16,-1 2 3-16,-1 1 3 0,-4 2 4 15,-1 5 4-15,-3-1 3 0,-2 5 4 0,0 1 1 16,0 4-1-16,-1 2-3 0,-2 4-4 16,1 1-3-16,1 6-4 0,-1 1-4 15,1 5-2-15,2 2 0 0,1 1-2 16,3 3 1-16,2 1-1 0,0 0 0 16,3-1 0-16,0 0-4 0,1 1-5 15,0-4-8-15,-1-3-8 0,-2-1-15 16,1-6-15-16,1 0-11 0,0-2-17 15,-3-8-106-15,-2 0-118 0,0-3-277 16</inkml:trace>
  <inkml:trace contextRef="#ctx0" brushRef="#br0" timeOffset="426085.2426">19226 14580 798 0,'-11'-2'182'0,"5"5"3"0,0 4-125 0,4 4-29 16,-1 0-13-16,3 3-10 0,1 2-21 16,3 1-29-16,0 1-143 0,4 1-149 15,2 2-373-15</inkml:trace>
  <inkml:trace contextRef="#ctx0" brushRef="#br0" timeOffset="476202.0675">10821 17371 466 0,'0'-6'115'0,"1"-1"5"0,-2 1-68 16,1 4-14-16,1 3-6 0,-1 3-3 15,0 2-2-15,1 6-2 0,-1 6-2 16,2 8 0-16,-2 6 1 0,-2 4-1 16,4 2-2-16,-2 3-3 0,1 1-3 15,-1-2-3-15,0-3-2 0,0 3-3 0,-3-4-2 16,1-1-2-16,1-1 0 0,-4-1-1 15,2-3 0-15,1 0-1 0,1-8-1 16,-2-3-5-16,3 0-12 0,0-5-8 16,1-4-19-16,1-5-113 0,0-9-122 15,-1-4-289-15</inkml:trace>
  <inkml:trace contextRef="#ctx0" brushRef="#br0" timeOffset="476871.0981">11088 17627 538 0,'-6'-9'132'0,"0"3"4"0,0-1-79 16,1 0-11-16,-3 3-8 0,5-1-5 0,1 0-4 15,1 1-4-15,4 2-3 0,0-1-3 16,4 0-3-16,2 0-4 0,4 2-3 16,1-2-2-16,3 2-2 15,3 1-1-15,1 1 0 0,1 1-1 0,1-1-1 16,-2 1-1-16,0 0 1 0,0 1-1 16,-3-2-1-16,-1 1 1 0,-2 0-1 15,-2-1 1-15,-3 1-1 0,-1 1-1 16,-3 0 1-16,-4 0 0 0,-1 2 0 15,-3 1 1-15,-3 2-1 0,-2 0 1 16,-4 3 0-16,-1 2 0 0,-2 0 0 16,-2 3 0-16,-1 0 0 0,-1 2-1 0,-1 1 1 15,1-1-1-15,-2 4 0 0,2-2 0 16,-1-1 0-16,4 1 0 0,1-4 0 16,4 1 0-16,3-2 0 0,3-4-1 15,3 0 1-15,2-4 0 0,3 0 0 16,3-2 0-16,2 0 1 0,2-2-1 15,1-3 1-15,3 0-1 0,2-2 1 0,0 1-1 16,-1 0 1-16,4-2-1 16,-1 2 1-16,3 2 0 0,2-1-2 0,-1 0-4 15,1 0-7-15,1 2-12 0,1-4-5 16,-3 2-7-16,1-1-7 0,-2 0-11 16,-1-1-5-16,-1-3-93 0,-3 1-95 15,-1-1-245-15</inkml:trace>
  <inkml:trace contextRef="#ctx0" brushRef="#br0" timeOffset="477201.6673">11672 17630 422 0,'2'-30'110'16,"-1"-2"8"-16,-1 0-55 0,0-2-6 0,-3 1-1 16,1 4 0-16,-1 5-1 0,2 4-5 15,-1 4-5-15,-1 7-6 0,1 3-8 16,2 4-7-16,0 4-4 0,0 5-1 16,1 8 1-16,0 7-1 0,0 8 0 15,1 7 3-15,-1 3-1 0,0 4-3 16,-2 3-4-16,-2-2-5 0,3-3-3 15,0-4-1-15,0-2-3 0,2-3-1 16,0-2-2-16,4 0-9 0,2-4-20 0,0-3-22 16,0 0-18-16,-1-5-119 0,-1-6-139 15,-1-5-312-15</inkml:trace>
  <inkml:trace contextRef="#ctx0" brushRef="#br0" timeOffset="479511.2769">12525 17492 496 0,'1'1'116'0,"-2"-1"4"0,-2 4-77 16,0 2-10-16,-1 1-6 0,-2 3-4 15,0 4-4-15,-3 0-1 0,-1 1-4 16,-2 0-1-16,-3 1-2 0,-3-1-1 16,-2 1-2-16,-3-1 0 0,-3 0-2 15,-3 1 0-15,0 0-2 0,1 1-1 16,1 1-1-16,-2-2 0 0,5 0-1 15,1-1 0-15,4 2 0 0,1-2 1 16,2-2 0-16,0-1 1 0,6-1 2 16,2-2 1-16,2-4 0 0,1-2 1 0,3-1-1 15,4 0 1-15,1-2-1 16,5 0 0-16,-1 0-1 0,2 4 0 0,7-4 1 16,-1 0 1-16,5-4-1 0,0 4 1 15,3 1-1-15,4 2 0 0,2-1 0 16,-2 2-1-16,3 0 0 0,-3 3-2 15,1-3 0-15,-5 1-1 0,-3-2-1 16,-2 2 0-16,-5-1 0 0,-2 1 0 16,-3-2-1-16,-2 0 1 0,-4 0 0 0,0 0-1 15,-2-1-1-15,-3 0-1 0,1-1-4 16,-2 0-3-16,0-1-8 0,1-2-6 16,0 0-5-16,0-1-13 0,1-1-2 15,-1-1-111-15,1 0-110 0,0 0-266 16</inkml:trace>
  <inkml:trace contextRef="#ctx0" brushRef="#br0" timeOffset="479957.4245">12816 17638 531 0,'-7'-8'134'16,"-3"5"3"-16,-1 1-55 0,-2 6-37 15,-2 6-11-15,-2 0-2 0,-2 6-2 16,0 2-1-16,3 4-1 0,4-1-3 15,4-2-3-15,6 4-2 0,7-3-4 16,5-3-1-16,6-3-2 0,1-2-3 16,1-1-1-16,2-2-2 0,3-6-1 15,1-1-2-15,1-1-1 0,1-2-1 16,-2-9 0-16,-3-1 0 16,-1-3-1-16,-8-3 0 0,-7-1 0 0,-5-3 0 0,-8-3 0 15,-8 4-1-15,-3 2 0 0,-6 0-1 16,0 6-3-16,-2 4-1 0,-1 3-5 15,-2 7-4-15,3 4-4 0,3 4-4 16,3 2-4-16,4 2-9 0,3 2-4 16,7-2-4-16,8-1-11 0,8-2 16 15,4-4-117-15,3-1-106 0,4-1-256 16</inkml:trace>
  <inkml:trace contextRef="#ctx0" brushRef="#br0" timeOffset="480263.1393">12960 17725 570 0,'-3'-8'133'0,"1"0"5"16,-2 2-90-16,0 1-9 0,0 0-6 15,-3 2-2-15,1 3-2 0,-1 2-1 0,0 2-3 16,-1 4-1-16,3 3-2 0,0 4 0 16,4-1-2-16,2 7 0 0,3 0-1 15,3 1-3-15,3-1-3 0,4-2-2 16,0 0-4-16,2-1-1 0,3-7-2 15,0-1-2-15,3-5 0 0,0-4 0 16,2-5 0-16,0-4 0 0,-1-4 0 16,-2-8-1-16,-2-2 0 0,-5-3 0 15,-4-3 0-15,-5 1-1 0,-9 0 1 0,-5 0-1 16,-10 7 0-16,-7 4-4 16,-5 5-9-16,-6 2-12 0,-5 4-19 0,-3 6-22 15,-2 3-117-15,3 10-133 0,1-1-307 16</inkml:trace>
  <inkml:trace contextRef="#ctx0" brushRef="#br0" timeOffset="497565.664">10496 17647 472 0,'8'-7'121'15,"-1"3"3"-15,-2-3-47 0,-3 2-36 0,1 2-8 16,-2 0-5-16,0 1-4 0,-1 0-3 16,0 2-1-16,0 2-1 0,0 0-1 15,-2 3 0-15,-2 0-2 0,-2 3 0 16,-1 2-2-16,-4 2-2 0,-3 3-3 15,-5 0-3-15,-5 1-1 0,-3 1-3 16,-4 1 0-16,-3-2-1 0,1 5 0 16,-1 0 0-16,2 0 0 0,4-3 0 15,2 2 1-15,6-2 1 0,1 0 0 0,6-3 1 16,3-4-1-16,4-1 1 0,2 0-1 16,7-4-1-16,1-1 1 0,5-4 0 15,2-1 1-15,4-1-1 0,3-2 1 16,2-2-1-16,1 3 0 0,1-2-1 15,3 3-2-15,0 1-7 0,-1 3-10 16,2 1-13-16,-1 3-19 0,-5 1-116 16,-1 2-126-16,-3 1-301 0</inkml:trace>
  <inkml:trace contextRef="#ctx0" brushRef="#br0" timeOffset="498449.6686">9091 17445 275 0,'-1'-14'60'0,"-1"0"6"15,-1 3-41-15,2 1 3 0,-1 1 7 16,2 0 7-16,-2 0 5 0,1 1 4 16,0-2 1-16,0-1-3 0,-1 0-3 0,1-2-5 15,-1 0-3-15,-1 1-2 16,1 1-2-16,1 2-3 0,-1 1-1 16,1 0-2-16,0 5-3 0,0 2-4 0,1 2 0 15,0 4 0-15,0 5 0 0,0 4-3 16,-1 5-1-16,-1 1-2 0,0 7 0 15,-1 4-4-15,-1 5-4 16,0-1-2-16,1 3-9 0,1-1-14 0,1 3-17 16,-2-2-22-16,1-4-117 0,1-3-132 15,1-4-310-15</inkml:trace>
  <inkml:trace contextRef="#ctx0" brushRef="#br0" timeOffset="498920.2723">8572 17790 555 0,'-2'-2'129'0,"-1"0"4"0,3 1-89 16,1-1-10-16,3 1-5 0,3 0-3 15,4 0 0-15,4 0-2 0,5-1 1 16,4 1 2-16,7-1-2 0,3 0-2 16,8 0-3-16,2 0-3 0,4-3-3 0,1-2-5 15,0 1-3-15,0-2-6 0,-3-3-7 16,-2 1-11-16,-1 0-10 0,-2 3-11 15,-3 3-16-15,-4 2-113 0,-5 0-118 16,-6 7-278-16</inkml:trace>
  <inkml:trace contextRef="#ctx0" brushRef="#br0" timeOffset="499546.6274">8808 17975 524 0,'-1'-4'126'0,"-1"-4"4"0,1 0-72 16,2-2-22-16,2 2-5 0,5-2-4 16,2-5-2-16,2 6 0 0,3 2-2 0,0 2-1 15,6 0-1-15,0 3-3 0,0-1-2 16,1 1-3-16,0 2-4 0,-2 0-3 15,-1 1-1-15,-3 2-3 0,-2 0 0 16,-3 3-1-16,-4 2 0 0,-3 2-1 16,-4 2 1-16,-3 3 0 0,-4 0-1 15,-3 5 1-15,-2 1 0 0,0 1-1 16,-3-1 1-16,-2 0-1 0,4-5 0 16,1-2 1-16,4-2-1 0,2-3 0 0,3-4 0 15,3 0 0-15,6-3 0 0,-1 1 0 16,2-2-1-16,1-1-1 0,4 0 0 15,2 0-2-15,-1-1-2 0,2 0-1 16,-2-1-1-16,1 2-2 0,2 0 2 16,-5-1 0-16,-3 1 1 0,-3 1 1 15,0 1 3-15,-4-1 1 0,-1 0 2 16,-2 3 0-16,-3-1 0 0,0 1 2 16,-2 1 0-16,-3 1 2 0,-1 1-1 0,-3 4 1 15,0-1-1-15,-4 2 1 0,1 1-2 16,1-1-1-16,2-1-11 0,0 0-14 15,3-2-73-15,1-5-57 0,3 5-114 16,1 1-256-16</inkml:trace>
  <inkml:trace contextRef="#ctx0" brushRef="#br0" timeOffset="502730.9086">18727 9930 441 0,'-57'-18'101'0,"0"-2"0"0,0 5-72 16,6-1-9-16,-2 1-10 0,-2 0-6 16,-1 2-2-16,1 1-2 0,0 3-1 15,-1 2-1-15,-2 3 0 0,-2 3 0 16,1 4 0-16,0 3 2 0,-2 7 1 16,1 5 3-16,1 13 1 0,1 9 2 15,-2 9 2-15,-1 6 1 0,0 9 1 16,1 7-1-16,3 10 0 0,2 5-1 0,1 1-2 15,8 8 0-15,9 3-2 16,8 6-1-16,7 4-1 0,6-3 0 0,8-1-1 16,11 2-1-16,9-1-1 0,9 3 1 15,6-8-1-15,8-2 0 0,12-2 0 16,11 1 0-16,9-3 0 0,8-9 0 16,7-6 0-16,8-3 1 0,10-7-1 15,5-4 0-15,4-9 1 0,7-8-1 16,9-7 1-16,8-8-1 0,5-7 0 15,8-7 0-15,3-8-1 0,4-9-2 0,7-6 1 16,-5-7-2-16,-1-8 1 0,2-5-1 16,-4-5 2-16,-4-8-1 0,-3-1 2 15,-8-6 1-15,-4-5 0 0,-6-3-1 16,-10-6 1-16,-10-3 0 0,-7-2-1 16,-6-4 1-16,-9-4-1 0,-12-6 1 15,-8-4 1-15,-10-4 1 0,-7-5 1 16,-11-5 1-16,-20-11 2 0,-11-3 4 15,-9 1 3-15,-12 0 4 0,-19-3 1 16,-15-3 0-16,-14-3-1 0,-7 11-1 0,-17 1-4 16,-18 0-4-16,-15 1-5 15,-10 10-3-15,-16 11-6 0,-13 10-4 0,-17 7-10 16,-15 11-29-16,-16 15-85 0,-15 14-101 16,-24 13-243-16</inkml:trace>
  <inkml:trace contextRef="#ctx0" brushRef="#br0" timeOffset="541124.55">12117 10200 181 0,'-21'55'37'0,"4"-1"0"16,11-8-36-16,3 3 1 0,5 0-1 16,4-1 0-16,4-2 1 0,1-2-1 15,7 0 0-15,3-3 0 0,6 0-2 16,3-2-2-16,7 4-3 0,6 3-5 16,5 5-9-16,-2-2-18 0,6-3-26 0,-3-4-57 15</inkml:trace>
  <inkml:trace contextRef="#ctx0" brushRef="#br0" timeOffset="541309.0555">13637 10790 156 0,'48'-49'31'0,"0"-1"-5"15,1-5-56-15,-3-1-2 0,-2-6-21 16,-3 2-44-16</inkml:trace>
  <inkml:trace contextRef="#ctx0" brushRef="#br0" timeOffset="543159.0046">13549 9847 241 0,'-3'-7'0'15,"6"2"-34"-15,1 2-172 0</inkml:trace>
  <inkml:trace contextRef="#ctx0" brushRef="#br0" timeOffset="555893.2028">16391 2093 206 0,'-5'-11'59'0,"-3"2"11"0,1-1-21 0,0 1 8 15,-2 2 2-15,2 1 3 0,-4 0-2 16,0 3-5-16,0 1-9 0,0 0-9 16,-2 4-12-16,0-2-7 0,0 1-4 15,-1 3-4-15,-1-1-4 0,1 3-2 16,-2 3-3-16,-1 1 0 0,-2 4 0 15,0 4-1-15,-1 1 1 0,-1 4-1 16,-3 1 0-16,-4 1 1 0,-3 7-1 16,-6-1 0-16,2 4 1 0,-1 3-1 15,1 3 0-15,2 4 0 0,-1-1 0 16,4 2 0-16,5 1 1 0,2 1-1 0,1 0 1 16,5 0 1-16,5-1-1 0,5 4 1 15,9-2 0-15,3 1 0 0,4 0 0 16,5 0 1-16,3-2 0 0,4-3-1 15,3-3 1-15,7-3-1 0,4-6 0 16,8-2-1-16,3-7 1 0,1-1-1 16,4-6 1-16,1-5-1 0,0-5 0 15,2-1 0-15,0-7 0 0,-1-6 0 16,7-5 0-16,2-4-1 0,-1-5 1 16,-2-4-1-16,-2-4 1 0,0 0-1 0,-2-3 0 15,-7-1 0-15,-2-5-1 0,-3 0-1 16,1-5 0-16,-3 0-1 0,-2-2 0 15,-7-2 0-15,-4-1 1 0,-5 1 0 16,-3-1 1-16,-7 0 0 0,-6-5 1 16,-5-3 0-16,-6-4 0 0,-8-3 0 15,-9-5 1-15,-10-2 0 0,-5 0-1 0,-9 2 1 16,-5 3-1-16,-6 3 1 0,-3 10-1 16,-2 13-1-16,-4 12-1 0,-5 11-4 15,2 15-5-15,-1 13-79 0,2 10-34 16,4 8-91-16,4 6-204 0</inkml:trace>
  <inkml:trace contextRef="#ctx0" brushRef="#br0" timeOffset="567002.1348">18891 1502 635 0,'-30'19'-634'0</inkml:trace>
  <inkml:trace contextRef="#ctx0" brushRef="#br0" timeOffset="570762.1797">10128 1313 490 0,'0'-5'124'0,"-2"0"5"16,-2 2-65-16,-3-1-19 0,1 2-7 0,0-1-6 15,-1 2-6-15,-2 1-4 0,1 1-4 16,2 3-4-16,-1 2-1 0,3 2-3 16,-3 6 0-16,4 3-2 0,-2 1 0 15,2 6 0-15,1-1-1 0,1 3-2 16,1 1 0-16,1-3-1 0,3-2-2 15,-1 0 0-15,3-5-1 0,1-2 0 16,1-3-1-16,3-4 0 0,1-6 1 0,1-2-1 16,-1-4 1-16,-1-2 0 0,2-2-1 15,0 0 1-15,-7-5 1 0,-1-3-1 16,-7-4 1-16,0 0 1 0,-7-6 0 16,-4-4 0-16,-4-5 1 0,0-1-1 15,-1-3 0-15,1 0-1 0,1-3 0 16,3 7-1-16,1 2 0 0,-1 5 2 15,2 2 3-15,2 11 2 0,1 4 0 16,1 5 0-16,3 0 1 0,4-4-2 16,3 8-2-16,2 0-2 0,2-1-3 15,5-2 0-15,3-1 0 0,1 1 0 16,5 2 0-16,2-4-1 0,4-2-1 0,1-2-8 16,3 5-9-16,-1 1-12 0,0 2-9 15,-3 0-15-15,-3 3-113 0,-3 2-119 16,-5 6-276-16</inkml:trace>
  <inkml:trace contextRef="#ctx0" brushRef="#br0" timeOffset="571161.9174">10349 1188 588 0,'-1'-1'137'0,"-1"0"2"0,-2 6-92 16,3-5-17-16,1 1-7 0,0-1-6 15,1 11-3-15,-1 1-3 0,0 3-1 16,1 0-1-16,-2 9-1 0,1 4 2 15,-1 3 1-15,2-8 1 0,-1 3 1 16,1-2 0-16,2-2 0 0,0-2-1 0,1-5-2 16,2-2-2-16,0-1-3 0,2-3-1 15,-1-3-2-15,3 0 0 0,-2-2-1 16,3 0 0-16,0-4 0 0,2 0-1 16,-2-4-2-16,1 3-3 0,-1-4-4 15,-1-1-10-15,-2 0-8 0,0-2-8 16,-1 1-13-16,-1-1-29 0,-2-1-83 15,-3 0-105-15,2-2-238 0</inkml:trace>
  <inkml:trace contextRef="#ctx0" brushRef="#br0" timeOffset="571372.3488">10408 1183 666 0,'-4'-2'147'0,"2"1"0"0,2-2-110 0,2-1-17 16,2 0-9-16,4-1-4 0,1 1-2 15,4-1-2-15,-1 1 0 0,1 2-7 16,3-2-8-16,-1 1-10 0,1 1-13 16,-1 4-115-16,-2 0-118 0,-1 3-286 15</inkml:trace>
  <inkml:trace contextRef="#ctx0" brushRef="#br0" timeOffset="571761.0974">10623 1317 586 0,'1'0'141'16,"0"3"2"-16,-1 2-73 0,2 3-36 0,1 4-11 16,1 0-6-16,-2 3-3 0,2 2-2 15,-1-1-1-15,1-1-1 0,0-2-1 16,4-1 0-16,-2-2-2 0,2-4 0 16,-2-1-1-16,1-2-1 0,1-3 1 15,-1-5-1-15,-2-5 0 0,2-2 0 16,3-4-1-16,2-4 0 0,-2-4 0 15,1 0-2-15,0 2-1 0,-2 3 0 16,-2 4 0-16,-2 4-1 0,-4 2 0 16,2 8 1-16,-1 1-1 0,-1 6 0 15,0 3 0-15,2 3 1 0,-2 4-1 16,3 5-1-16,-1 1-3 0,1 1-5 0,0-1-9 16,2-1-9-16,-1 0-9 0,2-4-10 15,-1-2-117-15,2-4-116 0,-1-5-281 16</inkml:trace>
  <inkml:trace contextRef="#ctx0" brushRef="#br0" timeOffset="572363.1187">11055 1410 527 0,'-4'-1'136'16,"-1"-1"7"-16,2 2-65 0,-2 0-23 0,1 0-7 15,0 0-6-15,2 0-6 0,1 2-8 16,0-1-5-16,1 0-6 0,2 0-4 15,0 2-5-15,2 0-3 0,0-1-2 16,2 1 0-16,1 0 0 0,1-1-2 16,-1 1-5-16,2-1-10 0,-1-2-15 15,2 0-10-15,0-1 21 0,-1 1-150 0,-1-3-127 16,0-3-306-16</inkml:trace>
  <inkml:trace contextRef="#ctx0" brushRef="#br0" timeOffset="572760.0573">11284 1307 604 0,'0'-4'141'0,"-1"2"3"0,1 1-97 0,-1 2-12 0,2 4-6 16,1 2-4-16,1 3-5 0,0 3-3 16,0 5-3-16,2 0-2 0,-2 0-4 15,2 1-2-15,-1-2-1 0,0 0-2 16,-1-2-1-16,1-4 0 0,0-4 0 16,-1 0 0-16,1-2 0 0,-2-3 0 0,2-5 1 15,0-1 0-15,1-5 0 0,0-2 0 16,2-7 0-16,-1-2 0 0,3-5-1 15,-1-2-1-15,3 3 0 0,-1 0 0 16,0 4-1-16,-2 4 1 0,0 3-1 16,-2 6-1-16,-1 6 1 0,-4 1-1 15,0 6 0-15,2 4-5 0,-1 4-6 16,-2 5-10-16,0-1-6 0,3 4-8 0,0 0-5 16,2-3-9-16,3-2-1 0,-1-4-38 15,4-3-53-15,1-4-88 0,-1 0-205 16</inkml:trace>
  <inkml:trace contextRef="#ctx0" brushRef="#br0" timeOffset="572980.2712">11579 1422 447 0,'0'1'133'0,"-1"-1"7"0,0 4-34 15,-2 1-37-15,1 2-24 0,1 2-15 0,-1 1-10 16,2-3-8-16,2 5-6 0,-1-2-1 16,3 1-2-16,0-5 1 0,3 0 1 15,1-1 0-15,3-1 1 0,1-4 2 16,2-3 3-16,-2-3 2 0,0-1 1 15,-2-2-1-15,-1-3 0 0,-7-3 0 16,-1 1 0-16,-4-2-2 0,-5 1-3 16,-3 2-1-16,0 0-2 0,-2 2-7 15,-1 4-10-15,2 3-12 0,1 6-11 16,4 0-13-16,2 3-120 0,1 1-124 16,3 0-291-16</inkml:trace>
  <inkml:trace contextRef="#ctx0" brushRef="#br0" timeOffset="573516.4036">11770 1182 636 0,'-6'-4'154'16,"-1"2"4"-16,1 1-96 0,1 1-21 0,5-6-12 15,1 7-9-15,4 0-8 0,1 5-6 16,5-5-2-16,1 1-2 0,5-2 0 15,2 0 0-15,2-4-1 0,2 0 1 16,0-6-1-16,0 4 1 0,-2 1 2 16,-1 1 3-16,-4 0 2 0,-5 1 2 0,-1 2 2 15,-4 5 0-15,-3 1-1 16,-1 1 0-16,-4 9-4 0,0 2-3 0,-2 1-1 16,-2 4-2-16,3 1-2 15,-2 3 0-15,1 2-3 0,3-4-1 0,2 1-3 16,1 2-2-16,3-2-2 0,1 2-1 15,2-3-2-15,-1-1 1 0,-1 0-1 16,-1-4-1-16,-1 0 2 0,-2-4 2 16,-1-1 2-16,-2-3 4 0,-1-3 2 15,-3-1 3-15,-2-4 4 0,-2 0 0 16,-2-3 0-16,0 0 0 0,0-1-2 16,-3-2-4-16,2-1-5 0,0 2-10 0,2-1-9 15,3 1-10-15,1 0-46 0,0 0-76 16,2 0-110-16,0 3-244 0</inkml:trace>
  <inkml:trace contextRef="#ctx0" brushRef="#br0" timeOffset="574340.7498">12288 1388 517 0,'-4'-4'126'0,"-1"3"4"16,-1-2-72-16,3 1-16 0,-2 1-5 0,0 0-2 15,2-2-3-15,-1 3-1 0,0-2-2 16,2 2-2-16,1-2-1 0,-1 2-2 15,2 0-3-15,-1 0-2 0,2 0-2 16,2 2-3-16,0-5-1 0,2 4-3 16,1 1-1-16,2-2-1 0,2 1-1 15,1 0-1-15,1-1 0 0,3 0 0 16,2-1 0-16,1-2-1 0,0 3 0 16,5-4-1-16,-1 0-1 0,-2 0 0 15,4 2-2-15,-3-1 0 0,1 2 0 0,2-3-1 16,-3 3 1-16,-2 0-1 0,-4-1 0 15,-1-1 0-15,-2 1-1 0,-4-2-2 16,-1 1-4-16,-2 1-8 0,-3 1-10 16,2 0-10-16,-4 1-11 0,0 0-10 15,-3 1 23-15,0 1-143 0,-1 1-118 16,0-5-294-16</inkml:trace>
  <inkml:trace contextRef="#ctx0" brushRef="#br0" timeOffset="577032.3253">12644 1221 547 0,'-6'-10'131'0,"-1"2"4"16,1-1-83-16,1 8-18 0,5 1-9 16,2-1-7-16,-2 1-6 0,1 0-4 15,5 0-3-15,4 10-2 0,3 1 0 16,4 1-1-16,3 3 0 0,1-1-1 0,0 3 0 15,-2 2 0-15,1-7 0 0,-2-2-1 16,-2 0 1-16,1-1-1 0,0 0 0 16,-2-3 0-16,-3-2 1 0,-3 0-1 15,-4-1 2-15,-5 1 1 0,-5 1 0 16,-5 1 1-16,-3 1 0 0,-3 3-1 16,-1 0 1-16,-2 2-2 0,0 0-2 15,-2 2-4-15,0-1-3 0,0 0-7 16,-1 0-7-16,1-2-3 0,2-2-120 15,2-3-112-15,4-3-281 0</inkml:trace>
  <inkml:trace contextRef="#ctx0" brushRef="#br0" timeOffset="577493.1862">12361 1164 584 0,'1'-6'139'0,"-2"-3"2"15,-3 5-90-15,-1 4-16 0,-2 3-9 16,-2 0-7-16,-2 4-5 0,0 0-4 16,-6 5-3-16,-1 4-2 0,0 1 0 15,1 2-2-15,0 1 0 0,-5 0-1 16,0 3 0-16,4 2 0 0,1-6-1 15,1 3 0-15,1-1-1 0,1 0 1 16,8-1-1-16,3-7 0 0,0 3 1 0,3-2-1 16,1-2 0-16,2 0-1 0,2-3 0 15,8-2-1 1,1 3-5-16,2-5-6 0,2-3-6 0,7-6-8 0,3 2-7 16,0-2-115-16,-7-2-113 0,3-4-274 15</inkml:trace>
  <inkml:trace contextRef="#ctx0" brushRef="#br0" timeOffset="577990.8717">12448 807 638 0,'-5'-6'141'0,"0"-1"4"0,4 1-110 16,3-2-11-16,2 2-2 0,2 1-2 15,2 2-4-15,3 0-2 0,3 2-3 0,2 0-1 16,1 2-3-16,0 0-1 0,2 0-2 16,-2 1 0-16,-1-1-2 0,-4 1 0 15,-2 2-1-15,-4 2 0 0,-1 1 1 16,-4 3-1-16,-2 2 0 0,-3 4 0 16,-1 3-1-16,-3 2 1 0,-2-2 0 15,-2 2-1-15,-3-1 0 0,0-2 1 16,-1 0-1-16,3-2 0 0,0-3 0 15,4-2 0-15,1 0 0 0,5-3 0 0,1 2-1 16,4-4 1-16,0 0 0 0,4-1 0 16,2 0 0-16,3-4 0 0,3 0 0 15,2-2-2-15,0-1-5 0,1-1-11 16,4 1-10-16,1-1-14 0,0 2-117 16,-1-2-121-16,2 4-293 0</inkml:trace>
  <inkml:trace contextRef="#ctx0" brushRef="#br0" timeOffset="578600.4766">13613 1047 628 0,'-4'-22'146'16,"-2"-3"4"-16,0-1-102 0,1-4-14 15,0 2-9-15,1 3-5 0,0-1-5 16,3 3-4-16,1 3-2 0,0 5-1 15,1 7-1-15,2 3 0 0,-1 5-1 16,1 5 1-16,1 6-3 0,-1 7 1 16,1 4-2-16,1 3-6 0,0 3-11 0,-2 5-13 15,0 0-13-15,0 1-94 0,-4-1-28 16,2-6-108-16,2 1-212 0</inkml:trace>
  <inkml:trace contextRef="#ctx0" brushRef="#br0" timeOffset="580005.3977">13319 1280 447 0,'-4'-1'117'16,"-1"1"5"-16,1-1-50 0,1 2-26 16,1-1-13-16,0 0-6 0,1 0-5 0,1-1-6 15,0 1-2-15,0-2-1 0,2 1-2 16,3 1 0-16,1-1 1 0,3 2 1 16,4-1 0-16,3 0 0 0,4 0-1 15,2 0-2-15,2-1-1 0,3 1-2 16,1 0-2-16,1-1 1 0,-1 1 0 15,0 0 1-15,1 0 0 0,1 0-1 16,0-2 0-16,2 0 0 0,1 0-3 0,-2-1-1 16,1-1 0-16,-3 1-2 0,-2 0 0 15,-4 0-2-15,-5 1-5 0,-5 1-6 16,-3 1-5-16,-4 0-6 0,-4 0-6 16,-2 1-7-16,-4 1-4 0,-3 0-109 15,-4 1-104-15,0-2-265 0</inkml:trace>
  <inkml:trace contextRef="#ctx0" brushRef="#br0" timeOffset="580737.4179">13339 1529 533 0,'-7'0'135'0,"0"-3"3"0,2 1-46 15,2 1-61-15,2-2-11 0,1-1-4 16,1 2-3-16,2-2-3 0,2 1 0 0,1-1-1 16,4 2 0-16,3-2 0 0,5 3-1 15,2-3-1-15,2 2-1 0,0 0-1 16,0 2-2-16,0 0 0 0,-2 0-1 15,-5 0 0-15,0 3 0 0,-1 2-1 16,-3 1 0-16,-4-4 1 0,-1 4-1 16,-1 2 1-16,-3-1 0 0,-4 2 0 0,-1 0 0 15,-1 0 0-15,-3 3 0 0,-2 3 0 16,-1-4-1 0,-2 2 0-16,-1 0 0 0,-1 0-1 0,-1 2 1 0,-1 0 1 15,1-1-1-15,-3 3 0 0,4 1 0 16,0 0 0-16,2 0 0 0,0-3 0 15,2 0-1-15,1-2 1 0,2-2-1 16,2-1 0-16,3-3 0 0,-1-2 0 16,3 0 0-16,1-2 0 0,3-2 0 15,0 0 0-15,1 0 0 0,2-1 1 0,-1 0-1 16,0 0 0-16,3-1 0 16,-2 2 0-16,2-1 0 0,-1-1 1 0,2 1-1 15,0-1 1-15,1 1 0 0,-1 0 0 16,0-1 0-16,-1 1 1 0,2-2 0 15,-1 2 0-15,-1 2 1 0,-1-5-1 16,-3 1 1-16,3 0-1 0,-1 2-1 16,-2 0 1-16,0 0-1 0,0 0-1 15,-2 2 1-15,5 1-5 0,-6 0-8 0,2-1-10 16,-1-1-8-16,-1 2-15 0,0-2-116 16,-1 0-120-16,2-3-285 0</inkml:trace>
  <inkml:trace contextRef="#ctx0" brushRef="#br0" timeOffset="581552.1587">13739 1486 446 0,'-1'-5'124'15,"-2"1"8"-15,-1 1-39 0,2-2-33 16,-3 0-14-16,1-1-6 0,-1 1-7 16,3 0-4-16,-2 1-5 0,2 2-2 15,-1-1-3-15,3 5-2 0,4 1-2 16,-1 3-1-16,0 4-2 0,2 4 0 16,0 0-2-16,0 3 1 0,-1 1-2 0,-2-1-1 15,1 0-1-15,-1-4-1 0,2 0-2 16,-1-5 0-16,2 0-1 0,-1-2 0 15,2-3 0-15,0-3 1 0,1-2 0 16,0-4 1-16,0-4 0 0,2-4 0 16,0 0 0-16,1-6 0 0,-1 1-2 0,-1-2-1 15,0 0 0-15,-1 4-1 16,-1 2 0-16,-2 4-1 0,-1 4 0 0,1 2 1 16,1 6 0-16,-3 4 0 0,1 2 0 15,-1 3 0-15,1 4-1 0,0 0-3 16,0 3-6-16,-3-2-11 0,5 0-13 15,0 1-12-15,1-3-11 0,2-3-12 16,0-3-107-16,0-1-115 0,2-2-263 16</inkml:trace>
  <inkml:trace contextRef="#ctx0" brushRef="#br0" timeOffset="581823.4351">14027 1514 626 0,'-7'4'138'16,"0"-1"1"-16,3 5-104 0,2-1-18 16,1 3-7-16,2-2-4 0,1 1-2 0,2 0-2 15,2-2 0-15,2 0-1 0,0-2 2 16,1-2 0-16,1-1 1 0,-2-2 3 16,-1-1 4-16,1-4 1 0,-3 0 3 15,0-4 0-15,-3 1 2 0,-1-2 1 16,-2 0-3-16,0 1-3 0,-4-1-3 15,0 0-1-15,-2 3-4 0,1 2-9 16,-1 2-15-16,1 3-14 0,0 4 47 16,1 0-176-16,0 3-132 0,5 5-333 15</inkml:trace>
  <inkml:trace contextRef="#ctx0" brushRef="#br0" timeOffset="584705.3361">14546 1275 53 0,'0'0'16'0,"0"1"4"0,0 1 4 16,0-2 10-16,1 0 12 0,-2 0 10 15,1 0 9-15,0 0 6 0,0-2 4 16,0 2-5-16,0-1-9 0,-1 0-8 16,1 0-9-16,0 1-5 0,-1 0-7 15,-2 0-4-15,3-2-4 0,-1 2-3 16,0 2-3-16,-1-2-3 0,2 0-4 0,2 0-2 15,-4 0-3-15,2 0-1 0,0-2 0 16,0 1-1-16,2 0 1 0,-2 1 1 16,1-1 0-16,-1 0 1 0,0-2 2 15,0 3 0-15,0-1 0 0,0 1 0 16,0-1 0-16,0-1-1 0,1 4-1 16,-1-2-1-16,0 0-1 0,0-2-1 15,1 2-1-15,-2 2 0 0,1-2-1 0,0 0 1 16,0-2-1-16,0 2 2 0,0 0 1 15,-1-1 0-15,2 1 1 0,-2 1 0 16,0-1 1-16,-1 0-2 0,1 2 0 16,0-1-1-16,0 0-2 0,-1 2 0 15,2-2 0-15,2 0-2 0,-2 0 1 16,1 0 0-16,0 1-1 0,0-1 1 16,2-1-1-16,-2 0 1 0,2-1 0 15,-1-1 0-15,-1 1 0 0,3 0 0 0,-2-1 1 16,-2-1 0-16,2 1 1 0,-2 0 1 15,0 2-1-15,-2-1 1 0,1 1 0 16,0 0-2-16,1 0-4 0,0 0-13 16,0 0-13-16,1 1 32 0,-1 1-162 15,4-1-129-15,2 1-328 0</inkml:trace>
  <inkml:trace contextRef="#ctx0" brushRef="#br0" timeOffset="586285.4158">15176 791 353 0,'1'-12'104'0,"-2"-5"6"0,-2 1-23 16,-2 3-27-16,-1-1-12 0,-1 4-8 15,-2 0-3-15,-1 4-4 0,-2 6-2 16,0 0-3-16,-4 0 0 0,-1 0-4 15,-2 0-3-15,0 6-3 0,-1 8-5 0,-1 1-3 16,2 3-4-16,0 2-4 0,5 2-1 16,1 2 0-16,6-4-1 0,3-3 0 15,7-2-1-15,4-1-1 0,3 1-1 16,5-3 0-16,1 2-2 0,1-2 1 16,1 0 0-16,-1 2 0 0,1 0 1 15,-3-1 2-15,-1 3 0 0,-3 1 1 16,-3 0 1-16,-4 0 1 0,-1-1 0 15,-5-1 2-15,-1 3 0 0,-2-5 0 0,-4 3 0 16,-1-5 0-16,-2 10-1 0,0 0-1 16,-2 0 0-16,1 2 0 0,1 0-1 15,1 1-1-15,2 4 1 0,3-10-1 16,4 2 0-16,-2-1 0 0,8 0 1 16,2-2-1-16,2-1 0 0,2-1 0 15,0-2 0-15,1 1 0 0,4 0 0 16,-6 1 0-16,0 0 0 0,-4-1 0 15,1 3 1-15,-2 2-1 0,-3-1 0 16,-2 1 0-16,-3-2 0 0,-1 2 0 0,-1 5 0 16,-4-2 0-16,0 1 0 0,-4 3 0 15,3-1 1-15,-2 1-1 0,5-4 2 16,-1-2-1-16,6-4 1 0,0-3-1 16,6-4 1-16,0-3 0 0,3-1-1 15,-2-3 0-15,6-2-1 0,0-1-3 16,3-3-10-16,1-1-9 0,0 1-13 0,0-3-119 15,3-1-121-15,-1-2-297 0</inkml:trace>
  <inkml:trace contextRef="#ctx0" brushRef="#br0" timeOffset="586900.9408">15543 693 637 0,'-5'0'149'15,"0"0"3"-15,3 0-103 0,-2 0-16 16,3 10-7-16,1 5-5 0,0 3-5 0,0 3-3 16,1 5-1-16,2 1 0 0,0 3 0 15,1-8 0-15,0-2-2 0,0-2-1 16,3-3-1-16,-2-2-1 0,-1-3 0 16,1-2-1-16,-1-5 0 0,0 0 2 15,-1-3 1-15,0-1 0 0,0-8 1 16,1-1-1-16,0-5 1 0,1-3-2 15,0-3-2-15,2-3-2 0,0-11 0 16,1 5-2-16,-1 3 0 0,2 4-1 0,-3 4-1 16,1 3 1-16,0 5-1 0,-2 11 0 15,1 8 1-15,-1 4-1 0,1 4 1 16,1 3 0-16,-1 6-1 0,-1 2 0 16,1 2-4-16,-1-3-6 0,0-4-13 15,-1-4-15-15,1 1-11 0,1-6-12 16,1-2-82-16,-1-2-36 0,1-2-105 0,-1-2-207 15</inkml:trace>
  <inkml:trace contextRef="#ctx0" brushRef="#br0" timeOffset="587368.978">15866 954 550 0,'-2'1'147'0,"-2"2"4"0,-1 1-41 16,1 0-65-16,0 3-15 0,3 1-9 15,-2 1-6-15,3 1-6 0,-2 2-5 16,4-2-1-16,1-1-1 0,2 1-1 16,3-2 1-16,1-4-1 0,2-1 1 15,2-3 1-15,-1-3 1 0,2-4 3 16,1-3 5-16,-3-1 4 0,-4-2 3 15,0-1 2-15,-3 0 3 0,-5 0 0 16,-3 2-1-16,-5 1-5 0,-1 2-4 16,-3 2-4-16,-2 2-3 0,0 4-7 0,-1 1-9 15,3 3-16-15,-1 4-15 0,6 0-15 16,2 2 23-16,3 0-153 0,3 2-133 16,3 5-312-16</inkml:trace>
  <inkml:trace contextRef="#ctx0" brushRef="#br0" timeOffset="588052.8655">16121 805 596 0,'-3'-5'138'0,"-2"0"1"0,2 0-88 0,2 3-27 16,1-1-8-16,1 3-6 0,2 0-3 15,0 1-2-15,2 2 0 0,1 1-1 16,2-1 0-16,-1 1 1 0,-1 1-1 15,0 0 1-15,0-2-1 0,1 1 0 16,-3 0-1-16,0-2 0 0,-1 1-1 16,-1-1-1-16,0-1 1 0,-2 0-1 0,2-1 1 15,-4 0 0-15,0 0 1 0,0 0 1 16,-1 0 0-16,-1 0 0 0,0-1 0 16,-1 0 0-16,0 0-1 0,0 0 0 15,0-2-1-15,0 2-1 0,1-2 0 16,1 0-1-16,-1 0 1 0,2 1 0 15,-1-1 0-15,1 1 1 0,-1 0 1 0,2-1 1 16,1 2 2-16,-1-2 2 0,0 2 2 16,-1 0 2-16,1 0 2 0,1 0 1 15,-2 1 0-15,0-2-1 0,2 2-2 16,-1 0-1-16,2 3-4 0,2-1-2 16,-1 1-2-16,3 2-1 0,1 1-1 15,3 0-1-15,-2 2 0 0,3 0 1 16,2 2-1-16,2-2 0 0,-1 1 1 15,0 0-1-15,1 1 0 0,0-1-1 16,-1-2 1-16,-1 1-1 0,-1-2 1 0,-1-3-1 16,1 0 0-16,-2-1 0 15,-2-1 0-15,-2 1 1 0,0-2 0 0,-4 1 0 16,-1 0 0-16,-2 2 0 0,-2-1 0 16,-1 0 0-16,-1 2-1 0,-3 1-3 15,0 1-2-15,-2 2-4 0,1 0-4 16,-1 2-5-16,1 3-6 0,1 1-7 15,1-1-6-15,3 2-5 0,3-1 4 16,0-1-120-16,1-3-113 0,4-2-278 0</inkml:trace>
  <inkml:trace contextRef="#ctx0" brushRef="#br0" timeOffset="588378.9922">16561 832 646 0,'-9'-6'164'0,"0"2"5"0,-2 3-78 15,1 2-43-15,0 3-13 0,3 2-10 16,2 2-8-16,1 5-7 0,3-2-5 16,2 2-2-16,3 2-1 0,3 1 0 15,2-3-1-15,2-1-1 0,1-2 1 16,3 0 0-16,-1-3-1 0,2-3 1 15,-1-2 0-15,0-3 1 0,-3-2 3 16,0-4 5-16,-2-1 5 0,-2-4 3 16,-3-3 3-16,-1-3 3 0,-4-1 1 0,-2 0-3 15,-5 0-5-15,-2 1-5 16,-2 4-4-16,-3 2-6 0,-2 6-14 0,-2 5-22 16,0 4-25-16,-2 4 133 0,0 2-276 15,2 2-166-15,1-2-433 0</inkml:trace>
  <inkml:trace contextRef="#ctx0" brushRef="#br0" timeOffset="590243.9609">17415 1019 651 0,'-1'-5'148'0,"1"2"3"0,-4 0-109 16,0 7-10-16,3 1-8 0,-2 2-5 16,0 3-5-16,-2 2-3 0,-2 4-4 15,0 2-3-15,1-2-5 0,1 0-10 0,1 0-13 16,0 1-14-16,1-2-120 0,2-4-125 16,1-1-304-16</inkml:trace>
  <inkml:trace contextRef="#ctx0" brushRef="#br0" timeOffset="592041.4328">17924 712 447 0,'0'-11'116'0,"-1"3"7"15,1 12-56-15,0-2-17 0,-1 0-7 16,0-2-5-16,-2-2-3 0,2 2-2 15,0-1-1-15,-1-4-1 0,1 4-3 16,1 0-2-16,-1 1-1 0,1 1-3 16,0 6-4-16,0 9-3 0,0 3-2 15,1 3-3-15,-1 5 0 0,1 3-3 16,1 2-1-16,-2-4-2 0,0-4-1 16,0-6-1-16,1-2 0 0,-1-3-2 0,0-4-2 15,2 0-5-15,0-5-8 0,0 1-12 16,2-1-9-16,-1 1-11 0,2-3-13 15,1 3-110-15,-1-2-115 0,0 0-271 16</inkml:trace>
  <inkml:trace contextRef="#ctx0" brushRef="#br0" timeOffset="592558.3627">18092 795 613 0,'-4'-9'156'0,"-2"0"7"0,3 1-78 0,0 1-29 16,2-5-12-16,2-1-8 0,0 2-7 15,4 2-6-15,3 0-6 0,1 8-4 16,2 0-2-16,3 9-2 0,2 1-1 16,1-3-3-16,1 1-2 0,2-1-2 15,-3-4 0-15,2-1 0 0,-4-10 0 16,0 7-1-16,-1-4 1 0,-3 7-1 0,-4-1 0 16,-1 1 1-16,-1 0-1 0,-4 10 0 15,-1-5 0-15,-3 10 1 0,-2-5-1 16,-4 2 1-16,1 0-1 0,-5 3 1 15,1 1-1-15,-1 0 1 16,-1 0-1-16,1-2-1 0,3 0 1 0,-1 0-1 16,2-2-1-16,3-2 1 0,1-1-1 15,2-5 1-15,1 2 0 0,2 0 0 16,2 0 0-16,0-1 1 0,2 0 0 16,1-1-1-16,-1 3 1 0,5-3 0 15,-2-1 0-15,4-3 0 0,-1 2-1 16,2-2-2-16,-1-4-4 0,3 2-11 0,-2-3-11 15,3 0-14-15,-2-1-14 0,1-1-124 16,1 1-131-16,-1-2-305 0</inkml:trace>
  <inkml:trace contextRef="#ctx0" brushRef="#br0" timeOffset="592905.7433">18591 796 510 0,'-3'-19'126'0,"1"0"3"16,1 3-67-16,1 2-23 0,1-1-6 15,-1 5-1-15,0-1-2 0,0 7 1 16,1 0 0-16,-1-1 1 0,0-2 1 0,-1 4-1 15,1-3-2-15,0 4-4 0,-3 5-4 16,1 1-2-16,1 2-5 0,-2-1-3 16,1 12-3-16,-1 6-2 0,1 4-1 15,2 4-2-15,0 0-2 0,0 5 0 16,1 8 0-16,2-17-1 0,-1-2 0 16,0-3 0-16,1-2-1 0,1-1-2 15,-3-5-5-15,1-4-11 0,-1 3-14 16,1-4-15-16,0 4-16 0,1-10-120 0,-2-4-131 15,5 0-299-15</inkml:trace>
  <inkml:trace contextRef="#ctx0" brushRef="#br0" timeOffset="593410.505">18691 840 622 0,'-5'-3'149'0,"0"0"6"0,2 1-95 15,-1-1-16-15,3 1-8 0,-1-1-5 0,4 2-4 16,0 0-6-16,1 0-4 0,2 2-3 16,-1 0-1-16,4 0-3 0,2 3-2 15,1 1-3-15,1 0-1 0,0 1-2 16,3-1 0-16,-2 0-2 0,1 1 1 16,-2 0-1-16,-2 0 1 0,2 0-1 15,-2 0 0-15,-2 1 0 0,2-1 1 16,-4-1-1-16,0-1 0 0,-1 1 0 15,-1-2 0-15,-2-1 0 0,0 2 0 0,-4 0 1 16,1-2-1-16,-1 2 0 0,-2-1 0 16,-2 2 1-16,0 0-1 0,-3 0 0 15,0 1 1-15,-3 3-1 0,1-1 0 16,0 2 0-16,2 0 1 0,-1 0-1 16,2 1 0-16,1-1-1 0,2-1-2 15,2 1-7-15,0-1-8 0,1-1-12 0,2 1-10 16,1-3-12-16,3 1-83 0,-2-3-37 15,3 1-102-15,0-1-217 0</inkml:trace>
  <inkml:trace contextRef="#ctx0" brushRef="#br0" timeOffset="593759.131">19095 828 652 0,'-9'0'155'0,"-1"0"3"15,1 1-87-15,2 4-38 0,-1 4-12 16,4 1-5-16,-1 2-4 0,3 2-2 16,6 2-3-16,-1 2-1 0,1-3-1 15,4-1-1-15,3-1-1 0,1 1-1 16,0-3-1-16,1-4 0 0,1-1 0 0,1-3 0 15,-2-6 0-15,2 0 0 0,-1-5 2 16,-3 0 2-16,-2-3 4 0,0-3 4 16,-4-2 3-16,-3-1 3 0,-3-1 2 15,-3-3-1-15,-2 0-2 0,-3 0-4 16,-2 3-4-16,-3 5-5 0,1 2-10 16,-3 3-19-16,0 5-21 0,2 4-16 15,1 5-128-15,1-1-141 0,-4 2-329 16</inkml:trace>
  <inkml:trace contextRef="#ctx0" brushRef="#br0" timeOffset="595545.4347">20246 682 467 0,'4'-3'121'0,"-2"-1"6"0,-5 0-57 15,0 1-21-15,-4 4-9 0,0 2-4 16,-3 1-4-16,0 0-2 0,-2 1-2 16,0-2-2-16,-2 1-1 0,2 8-3 15,2 3-3-15,2 3-3 0,1 3-5 16,2 3-3-16,2 2-3 0,4 5-3 16,1-9 0-16,3-1-1 0,1-1-1 15,2-2 0-15,3-1-2 0,3-1-6 16,-1-1-7-16,3-3-11 0,1 1-8 15,0-3-11-15,2 0-33 0,-2-4-83 0,-1-2-104 16,1-3-237-16</inkml:trace>
  <inkml:trace contextRef="#ctx0" brushRef="#br0" timeOffset="595889.7542">20417 911 566 0,'0'-8'132'16,"1"-3"3"-16,3 0-82 0,3 0-20 15,3 0-7-15,2-2-2 0,2 1 0 16,0 1-2-16,2 1-1 0,0 2-2 15,1 0 0-15,-1 2-4 0,0 3-2 16,-1 3-3-16,-3 0-2 0,-1 3-1 0,-1 3-3 16,-1 3-1-16,-4 2-1 0,-2 2-1 15,1 5-1-15,-3 0-3 0,-1-2-4 16,0 4-6-16,0-1-7 0,-1 1-6 16,0-1-6-16,-2 0-6 0,2-2-9 15,0 2-51-15,0-4-52 0,-1-1-93 16,0-12-216-16</inkml:trace>
  <inkml:trace contextRef="#ctx0" brushRef="#br0" timeOffset="596080.5604">20479 871 499 0,'-13'-5'137'0,"0"3"3"16,-1 4-24-16,3 3-72 0,1 2-17 15,3 3-8-15,2 2-7 0,3 2-5 0,0 2-4 16,2 0-3-16,2 0-7 16,0 2-9-16,3 2-13 0,1-3-115 0,0-1-115 15,4 1-289-15</inkml:trace>
  <inkml:trace contextRef="#ctx0" brushRef="#br0" timeOffset="596386.0042">20822 878 615 0,'-9'-3'144'15,"-1"1"4"-15,0 5-95 0,1 3-20 16,3 3-7-16,3 2-5 0,0 1-4 15,4 1-6-15,3 1-3 0,1-1-3 16,2 2 0-16,1-2-2 0,0-3-1 16,0 1 0-16,-1-2 0 0,2-3 0 15,-1-1 0-15,1-6-1 0,-1-3 1 0,1-2-2 16,-3-3-3-16,-1-2-6 0,-1 0-10 16,-3-4-6-16,-2-2-9 0,-3 0-8 15,-2-1-18-15,-3-4-94 0,-2-2-102 16,-5-11-243-16</inkml:trace>
  <inkml:trace contextRef="#ctx0" brushRef="#br0" timeOffset="596579.9967">20735 587 492 0,'-4'-6'130'0,"-3"4"2"0,0 7-40 15,1 1-50-15,2 3-19 0,1 3-8 16,3 0-5-16,2 6-7 0,3-5-9 16,6-1-13-16,4-1-116 0,2-2-111 15,1-4-286-15</inkml:trace>
  <inkml:trace contextRef="#ctx0" brushRef="#br0" timeOffset="596742.5635">21040 693 553 0,'4'0'141'0,"-4"0"3"0,0 0-50 0,-1 10-54 16,1 4-13-16,1 3-7 0,0 2-4 16,3 5-3-16,2 3-3 0,2 3-2 15,0-5-2-15,3-2-2 0,1 0-2 16,-1-1 0-16,2 3 0 0,-4-2-1 15,0 0-1-15,-3-1 1 0,-3-1 0 16,-5-2-1-16,-1-1 1 0,-5-3-1 0,-4-3 0 16,-5-2-1-16,-5-1-3 0,-4 0-4 15,-2 0-6-15,-1-2-6 0,-1-1-8 16,6-1-9-16,2-3-108 0,5-3-6 16,7-2-93-16,4-1-189 0</inkml:trace>
  <inkml:trace contextRef="#ctx0" brushRef="#br0" timeOffset="596991.9219">21151 941 614 0,'3'-3'144'0,"-1"2"4"16,0 2-86-16,1 2-29 0,3-1-10 15,0 2-5-15,1 2-4 0,3-1-2 16,1 0-4-16,1-2-1 0,3 0-1 15,0-3-1-15,-1 1 0 0,1-3 2 16,-4-1-1-16,-1 1 0 0,-4-2 0 0,-5-2-1 16,-6 1 0-16,-3-2-1 0,-6-2-3 15,-2-2-3-15,-2 0-7 0,-3 1-10 16,0 1-11-16,4 4-8 0,0 0 8 16,5 5-132-16,2 5-120 0,5 2-284 15</inkml:trace>
  <inkml:trace contextRef="#ctx0" brushRef="#br0" timeOffset="597557.4958">21424 895 515 0,'-1'0'138'0,"-1"2"5"0,1 0-33 16,0 2-64-16,0 2-14 0,2 1-7 16,-1 2-6-16,0 1-4 0,2-1-2 0,1 1-2 15,3 1-2-15,0 0 0 0,3 0 0 16,2-2 1-16,2-3-1 0,3 0 3 16,1-3 2-16,2-3 1 0,-2-4 0 15,-1-3 0-15,0 0-3 0,-3-2 0 16,-2-2-3-16,-3 3-6 0,-4-3-13 15,0 3-15-15,-3-1-14 0,-1 2-14 16,0 1-105-16,-1-1-18 0,1 3-105 16,3-1-196-16</inkml:trace>
  <inkml:trace contextRef="#ctx0" brushRef="#br0" timeOffset="597805.9662">21657 838 669 0,'-2'-1'150'0,"0"-1"1"0,2 4-111 15,0 1-15-15,2 3-8 0,2 3-5 16,3 2-5-16,2 1-1 0,2 3-1 16,3-2-1-16,5 1 0 0,2-2 0 0,2-2-1 15,3-3 0-15,1 1-1 0,-1-3 0 16,-2-2 0-16,-6 0-1 0,-2 0 0 16,-5-4 0-16,-4 5 0 0,-7-1 1 15,-4 1-1-15,-5 4 0 0,-4 0 0 16,-3 1 0-16,-5 4-6 0,-2-2-6 15,-2-2-12-15,3 3-11 0,3-3 1 16,0-2-127-16,6 0-121 0,5 3-287 16</inkml:trace>
  <inkml:trace contextRef="#ctx0" brushRef="#br0" timeOffset="598864.879">22400 916 567 0,'-10'6'151'16,"-1"0"5"-16,0 3-56 0,0 2-48 16,4 4-14-16,2 1-8 0,1 1-8 0,3-2-7 15,1 3-3-15,4-2-2 0,1-1-1 16,2-4-1-16,3-4-1 0,0-3-1 15,2-1-2-15,-1-3-1 0,-1-3-1 16,1-4 1-16,-4-2-1 0,-1-4 0 16,-2-6-1-16,-2 3 1 0,0-2 0 15,-4-1-1-15,-1 0 1 0,0-3-1 0,0-1 0 16,1 8 0-16,0-6 0 0,1 1-1 16,2 3 0-16,0 3 1 0,3 6-2 15,1 2 1-15,1 2 0 0,1 5-1 16,3 1 1-16,0 2-2 0,1 1-1 15,1 0-1-15,0 1-2 0,1-1 0 16,0-1 0-16,-2-2-1 0,1 0 0 16,-2-2-1-16,1 0 2 0,-2 2 1 15,0-4 1-15,0 0-1 0,1 0 2 16,-2 1 1-16,1-2 1 0,-2 1 0 0,-1-3 0 16,1 2 1-16,-4 1 0 0,0 0 0 15,-1-1 0-15,-2 1 1 0,1 0 0 16,-2 0 0-16,0 1 0 0,0 0 1 15,-2-1 1-15,1 1-1 0,-1 1 1 16,1-1 0-16,-1 1 0 0,1 0 0 16,0 0 0-16,0 1 1 0,1-1 0 15,0 1 0-15,0 1-1 0,1-2 1 16,0 0-2-16,0 1 0 0,0-1 0 0,1 0-1 16,1 0 0-16,0 0 0 0,1 0 1 15,1 0-1-15,0-1 1 0,-1 1-1 16,2-2 0-16,-1 1 0 0,1 0-1 15,0 1 1-15,1 0-1 0,-1 0 0 16,0 1 0-16,-1 2 1 0,1 0-1 16,-2 3 0-16,-1 0 1 0,-1 6-1 15,-2 0 1-15,-1 2 0 0,-2 2 0 16,-1 3-1-16,0 0 1 0,0 0 0 0,1-1-1 16,1 0 0-16,1 1 0 0,2-3 0 15,2 0 0-15,4-2 0 0,2 0-1 16,1-3 0-16,4-3-2 0,1-1-1 15,3-2-1-15,2-3-1 0,0-2 0 16,0-2 0-16,0-3 0 0,0-3 1 16,-2-3 2-16,-2 0 2 0,-3-1 1 0,-2 0 2 15,-4 1 2-15,-3 1 2 0,-1 3 2 16,-2 3 1-16,-3 3 1 0,0 2 1 16,-1 1-1-16,0 2-1 0,3 1-3 15,0 0-2-15,3 2 0 0,2 0-1 16,2-2-2-16,3-1 0 0,-1 1 0 15,6-3 0-15,0-2 0 0,4-1 0 16,-1-2-1-16,-1-2 1 0,-1 0-1 16,0-3 1-16,-6-1 0 0,-6 0 0 15,-5 0-1-15,-7 2-3 0,-4 2-8 16,-4 1-12-16,-4 3-15 0,-1 4-15 0,0 3-126 16,0 1-135-16,3 7-316 0</inkml:trace>
  <inkml:trace contextRef="#ctx0" brushRef="#br0" timeOffset="599324.6646">23539 1025 618 0,'4'1'154'0,"-2"1"6"15,2 0-75-15,0 1-36 0,2-1-10 0,4 1-5 16,0 6-3-16,2-7-5 0,0 0-4 16,3-2-1-16,-1-1-3 0,0-2-3 15,1-2-4-15,-1-2-3 16,1 0-2-16,-2-2-1 0,1-1-4 0,-2 1-3 15,-1-2-9-15,-3 2-10 0,-2 0-13 16,-5 2-15-16,-2 7-13 0,-4 0 8 16,-1 0-128-16,-5 2-121 0,0 1-281 15</inkml:trace>
  <inkml:trace contextRef="#ctx0" brushRef="#br0" timeOffset="599519.2015">23610 648 533 0,'-2'-27'148'15,"-2"7"8"-15,1-2-27 0,-1 11-73 16,6 11-13-16,-5 10-8 0,1 10-6 16,-1-1-6-16,0 17-7 0,1 10-5 15,1 10-1-15,-1 1-2 0,1 2-2 16,1 0-1-16,0 6-2 0,1-13-2 0,1 1-4 16,-1-9-10-16,1-6-15 0,2-7-13 15,1-7 20-15,2-5-152 0,1-2-134 16,3-11-318-16</inkml:trace>
  <inkml:trace contextRef="#ctx0" brushRef="#br0" timeOffset="599991.9854">23884 953 553 0,'0'-2'128'16,"0"-1"4"-16,1 2-89 0,1 1-11 16,1 0-3-16,-1 1-3 0,1 0-3 15,0 2-4-15,1-1-2 0,-2-1-4 16,2 2-2-16,-2-1-4 0,1 1-3 16,-1-2-1-16,0-1-1 0,-1 1 0 0,0-1-1 15,-2 0 1-15,1-1-1 0,-1-1 1 16,1-2 1-16,0 1 2 0,-2-1 4 15,2-1 4-15,2 0 3 0,-1 1 2 16,-1 0 3-16,1 2-1 0,-1 1 0 16,1 3-2-16,-1 2-4 0,0 3-2 15,2 2-3-15,-1 4-2 0,1 2-1 16,1 1-2-16,0-1-1 0,2-1-1 16,0 0-1-16,1-2 1 0,2-3 0 15,-1-5 0-15,3 0 0 0,1-4 0 0,2-5 1 16,3-1 0-16,1-5-1 0,2-7 1 15,-1 3-2-15,0 0 1 0,-2-1-1 16,-1 3 0-16,-4 2-1 0,-2 2 1 16,-2 9-2-16,-2-2-1 0,-3 4-3 15,1-2-12-15,-4 9-12 0,-1 1-12 16,0 4-12-16,-2 1-10 0,3 2-18 0,1-1-96 16,1 3-104-16,2-6-246 0</inkml:trace>
  <inkml:trace contextRef="#ctx0" brushRef="#br0" timeOffset="600397.9922">24350 920 663 0,'-14'0'150'16,"-4"2"1"-16,4 3-105 0,0 1-22 15,2 3-6-15,2 1-3 0,4 3-2 16,1 2-2-16,4 2-1 0,2 0-1 15,3 2 0-15,2-1-2 0,4-1-3 16,3 0-1-16,2-4-1 0,3-2-1 16,1 0-1-16,3-5 0 0,-1-1 0 15,-2-7 0-15,-3 4 0 0,-1-5-1 16,-3-2 1-16,-3-1-1 0,-5-1 1 0,-1-4-1 16,-3 1 1-16,-3-6 0 0,-3-2 1 15,-3-3-1-15,-7 1 0 0,-8 1 0 16,-4-3 0-16,-6-2-1 0,-3 1 1 15,0 1 3-15,-1 4 8 0,4-3 6 16,6 2 4-16,2 2 0 0,10 4 2 16,4-1-1-16,3 3-4 0,6-2-7 15,3-4-6-15,6 1-3 0,4 2-1 16,2 1-1-16,4 3-1 0,5 1-4 16,3 3-7-16,4 6-11 0,4 6-16 15,3 3-10-15,-1 2-14 0,0 4-61 0,-1-1-55 16,-5 2-107-16,-2 2-220 0</inkml:trace>
  <inkml:trace contextRef="#ctx0" brushRef="#br0" timeOffset="600688.868">24545 917 677 0,'-10'4'151'0,"-1"-1"2"16,3 0-114-16,0 2-17 0,2-1-8 15,2 4-6-15,4-3-5 0,3 0-3 16,3 0-7-16,3-1-7 0,3-1-5 15,3 2-3-15,0-5-2 0,0 5-2 16,0 0 3-16,0 9 4 0,-3-9 8 16,-4 1 5-16,-1 1 7 0,-5 2 7 15,-2 0 6-15,-2 0 7 0,-6-7 6 16,0 9 6-16,-2 2 4 0,-1-2 1 0,0 1-2 16,0 0-4-16,3-1-4 15,2 0-6-15,4-3-4 0,2-1-6 16,2-2-3-16,4-1-4 0,4-4-1 0,2 0-4 15,2-3-8-15,1 1-12 0,1-2-17 16,1-1-10-16,-1-1-15 0,0-3-115 16,-2-3-126-16,-2 1-283 0</inkml:trace>
  <inkml:trace contextRef="#ctx0" brushRef="#br0" timeOffset="600988.0675">24675 693 597 0,'-3'0'126'16,"3"0"0"-16,2 10-100 0,0 2-21 16,2 3-1-16,2 2 2 0,2 3 1 15,1 2 2-15,2 4 0 0,1-8 0 0,3 2 0 16,0 0-3-16,3 0 2 0,2 2 2 16,-1-2 1-16,2 0 3 0,0-1 2 15,0-2 5-15,0-1 5 0,-3-4 1 16,-2-1 1-16,-1-1 1 0,-4-4 3 15,-3-3 4-15,-1-6-1 0,-2-3-1 16,0-3-4-16,-2-2-5 0,0-2-4 16,1-2-6-16,0-1-7 0,1 3-7 15,-2-1-9-15,1 2-11 0,2 2-15 16,-1 2-17-16,0 2-11 0,0 3-14 0,-1 1-117 16,-1 3-126-16,0 4-284 15</inkml:trace>
  <inkml:trace contextRef="#ctx0" brushRef="#br0" timeOffset="601251.2718">24984 614 586 0,'7'-20'131'0,"0"4"1"0,3 8-96 16,2 5-17-16,3 7-4 0,0 7-2 15,1 6-1-15,1 3-2 0,0-1-1 16,0 9 1-16,0 5-2 0,0 4 0 16,-1 2-1-16,0 2 0 0,-1 0 0 15,-2 8 0-15,-3-6 0 0,-5-3-1 16,-4-5 0-16,-4-2-6 0,-4-3-12 16,-4-1-16-16,-1-7-121 0,-4-2-122 15,0 5-304-15</inkml:trace>
  <inkml:trace contextRef="#ctx0" brushRef="#br0" timeOffset="602716.1102">15487 1529 458 0,'-4'-11'126'16,"-1"2"7"-16,0 1-20 0,2 0-64 16,-2 3-10-16,2 0-5 0,2 3-5 0,1 1-3 15,1 2-3-15,3 4-2 0,0 5-1 16,3 3-2-16,-1 7-3 0,-1 3-1 15,-3 3-1-15,4 2-3 0,-2 0-3 16,0 1-2-16,1-2-2 0,-2-5-1 16,1-3-1-16,3-2 0 0,-3-6-1 15,1-5 1-15,-3-3-1 0,3-7 1 16,1-3 1-16,2-7-1 0,-1-4 0 16,3-2 1-16,0-7-1 0,3-2 0 15,0-2 0-15,-1-1-1 16,-2 5 1-16,1 2-1 0,-3 4 0 0,-2 5 0 0,0 9 0 15,-2 5-1-15,-1 10 1 0,-1 5-1 16,-3 5-2-16,0 3-5 0,-1 0-6 16,1 4-11-16,0 0-6 0,1 1-10 15,1 0-14-15,3-4-110 0,-1-3-113 16,4 2-271-16</inkml:trace>
  <inkml:trace contextRef="#ctx0" brushRef="#br0" timeOffset="603004.177">15869 1705 573 0,'-7'7'145'16,"-2"2"2"-16,2 0-53 0,2-1-59 16,3 6-13-16,2-1-7 0,4 1-5 15,1-1-2-15,4-1-1 0,2-1-2 16,2-2 0-16,2-4-1 0,2-3 0 0,0-4-1 15,0-3 0-15,-1-5 0 0,-1-2 0 16,-3-3 0-16,-1-3 0 0,-3-3 0 16,-5-2-1-16,-3 3 1 0,-3 0-1 15,-6 2 0-15,-5 0 0 0,-3 2-4 16,-4 6-7-16,-2 3-12 0,1 4-11 16,0 6-15-16,4 3-111 0,2 7-121 15,2 6-278-15</inkml:trace>
  <inkml:trace contextRef="#ctx0" brushRef="#br0" timeOffset="603536.1096">16350 1503 561 0,'4'-6'139'0,"-3"1"7"0,0 0-77 16,-2 4-19-16,-1 0-6 0,-1 1-6 15,0 2-5-15,-4 1-5 0,1 0-5 16,-3 5-4-16,0-1-2 0,-2 1-3 16,0 2-1-16,-3 0-3 0,1 1 0 15,-2-1-2-15,2 1-1 0,-1-3-1 16,1 2-1-16,1 0 0 0,2 0 0 15,4 0 0-15,1-2-1 0,2 1-1 16,3-2 0-16,0-2 0 0,4 1-1 16,1-1-1-16,1 2 1 0,3 2-1 0,2 0 0 15,-2 0-1-15,4 2 1 0,0-1-1 16,3 1 1-16,-1-5-1 0,1 0 0 16,-3-2-1-16,3-1-3 0,0-1-6 15,0-1-9-15,-3-2-8 0,0 2-11 16,-2-2-8-16,-2 0-9 0,1 0 32 15,-5-1-150-15,-2 0-117 0,-3 1-300 16</inkml:trace>
  <inkml:trace contextRef="#ctx0" brushRef="#br0" timeOffset="603862.7579">16606 1611 695 0,'-5'-1'159'0,"0"1"1"0,2 2-116 15,-2 2-15-15,2 1-7 0,1 2-7 16,2 4-4-16,1 2-4 0,2 2-1 16,0 0-1-16,6 1 0 0,1-2-1 15,0 1-2-15,3-4 1 0,2-5-2 16,1-3 1-16,2-3-1 0,-2-5 1 15,1-5 1-15,1-3 0 0,-2-3 0 0,-1-4 1 16,-3-3 1-16,-2-2 0 0,-4 1 1 16,-5 0 1-16,-3 1-2 0,-5 0 1 15,-8 2-2-15,-3 6-5 0,-4 3-14 16,-2 4-18-16,1-1-16 0,-2 11-127 16,2 10-136-16,6 6-325 0</inkml:trace>
  <inkml:trace contextRef="#ctx0" brushRef="#br0" timeOffset="604717.871">17378 1722 507 0,'-2'-5'135'0,"0"2"2"0,1 3-14 15,1 3-89-15,1 5-12 0,2 4-5 16,-2 4-5-16,-1 1-2 0,0 1-3 16,-2 2-4-16,-1 0-3 0,-1-1-7 15,2-3-8-15,0-1-11 0,0-2-119 0,0-4-116 16,2-3-291-16</inkml:trace>
  <inkml:trace contextRef="#ctx0" brushRef="#br0" timeOffset="605247.1642">17933 1492 535 0,'-1'-15'134'0,"-2"1"7"15,2-1-66-15,0 3-24 0,0 3-5 16,1 2-2-16,0 2-5 0,0 2-5 15,2 7-4-15,-1 3-4 0,2 6-5 16,-2 3-5-16,1 3-5 0,0 7-1 16,-2 2-3-16,-2 1-2 0,1 0-2 0,-1-1-2 15,-2 0-5-15,2-2-12 0,-1-2-12 16,3-4-12-16,0-1-12 0,1 0 14 16,2-6-138-16,0-7-120 0,2-2-282 15</inkml:trace>
  <inkml:trace contextRef="#ctx0" brushRef="#br0" timeOffset="605686.7866">18144 1509 601 0,'-4'-7'144'0,"0"1"4"15,1 0-86-15,3 2-25 0,1 0-9 16,2 2-6-16,2 0-5 0,3 2-3 16,1 2-3-16,1 0-2 0,3 2-1 0,1 0-2 15,2 0-1-15,0 1-2 0,-1 0-1 16,1 0 0-16,0 1-1 0,0-1 0 16,-5 1-1-16,0-1 0 0,-2 1 0 15,-1-1 0-15,-3 0 0 0,-4 2 0 16,-4 1 0-16,0 0 0 0,-3 2 0 15,-2 1 1-15,-2 0 0 0,-2 3 0 0,-2-5 0 32,-1 2-1-32,0 2 0 0,2-2 1 0,-2 0-1 0,3 1 0 0,1-1 1 15,3 0-1-15,5 0 0 0,0-2 0 16,2-2 0-16,2-1 0 0,2-2 0 16,0-2 0-16,2 1 0 0,1-3 1 15,3 0-1-15,3-3 1 0,0 0 0 16,2-1-1-16,1 0-1 0,2-2-4 15,0 2-6-15,-1 0-10 0,-1 0-6 16,-1 1-10-16,1 2-11 0,0 2-112 0,-3-1-113 16,-2 4-273-16</inkml:trace>
  <inkml:trace contextRef="#ctx0" brushRef="#br0" timeOffset="605979.8931">18554 1656 562 0,'0'-23'134'0,"0"-3"4"16,0 0-85-16,0 1-13 0,0 0-3 16,1 3 0-16,-2 5-2 0,1 3-1 15,0 7-3-15,2 0-3 0,0 8-4 16,-2 4-4-16,1 6-6 0,0 4-4 15,-1 5-4-15,0 4-2 0,-1 5 0 16,0 2-2-16,-1 2 0 0,-1-3-1 16,1 0-1-16,0-1-2 0,2-1-11 15,0-1-10-15,0-5-13 0,2-4-11 0,3-5 30 16,-1-2-157-16,0-7-126 0,2-4-303 16</inkml:trace>
  <inkml:trace contextRef="#ctx0" brushRef="#br0" timeOffset="606381.4658">18810 1587 547 0,'7'-6'133'0,"1"-1"4"15,-2 1-76-15,-1 1-22 0,-2 1-6 16,2 2-3-16,-2 2-4 0,-3 2-1 16,0 1-3-16,-4 0-1 0,2 4-1 15,-5-1-2-15,-1 1-1 0,-3 2-1 0,0 0-3 16,-4 1-1-16,2 1-3 0,-5-2-2 16,4 1-1-16,2 1-2 0,0-2-1 15,1 2-1-15,5-1-1 0,1 0 1 16,3 0-1-16,1 0 1 0,1-4 0 15,1 0-1-15,3-1 1 0,-1 0-1 16,3 0 0-16,2 0 0 0,0-2 0 16,2 1-1-16,1 0 1 0,-1-1-1 15,1 2 1-15,0 0-1 0,-1-1 0 16,0-1-3-16,-1 1-4 0,1-2-8 0,0 2-8 16,-1-3-11-16,-2 2-9 0,-1-1-12 15,0 1-117-15,-2-1-119 0,-2-1-283 16</inkml:trace>
  <inkml:trace contextRef="#ctx0" brushRef="#br0" timeOffset="606911.0433">18979 1628 650 0,'-9'-3'164'16,"1"2"4"-16,0 1-82 0,2 3-39 15,1-1-12-15,4 3-13 0,1 4-9 16,4 2-7-16,2 1-2 0,3 0-2 16,2-1 0-16,2 3-1 0,2-5 0 0,2-2 0 15,0-4 1-15,-1-2-1 16,-1-3 1-16,1 0 1 0,-5-6-1 0,-2-2-1 16,0-1 1-16,-3 0-1 0,-3 0 0 15,-2-1-3-15,-2-1-5 0,-2 0-5 16,1 4-4-16,-2-1-4 0,0-2-7 15,1 3-7-15,-1 2-3 16,2 2-3-16,2 2-1 0,0 3 0 0,-2 1 1 16,4 3 5-16,0 0 7 0,-1 1 6 15,2 1 9-15,-1-1 8 0,-2-2 9 16,1 2 7-16,1 0 7 0,-2-1 4 0,1 0 2 16,-1 0 2-16,-1 1-2 0,3 1-4 15,-1 2-3-15,-1-1-4 0,4 3-4 16,-2 0-2-16,3 1-3 0,1 0 1 15,-1-3 0-15,5 0 3 0,1-3 2 16,1-3 2-16,3-4 4 0,1-3 3 16,2-4 4-16,0 2 1 0,-1-3 1 15,-1 0 1-15,-2-2 0 0,-1 1-1 0,-4 0-1 16,-3 1-2-16,-2-1-1 0,-4-1-2 16,-4-2-2-16,-2 3-3 0,-2 2-3 15,-4 1-5-15,-3 3-11 0,0 3-20 16,-1 6-23-16,-1 2-20 0,-1 5-127 15,2 0-145-15,3 3-332 0</inkml:trace>
  <inkml:trace contextRef="#ctx0" brushRef="#br0" timeOffset="608212.2579">20099 1368 557 0,'7'-19'133'0,"-2"3"5"0,-3 2-82 15,-2 4-11-15,-2 3-6 0,-2 2 0 0,-1 2-1 16,-5 4-3-16,1 1-3 0,-6 6-4 16,1 3-5-16,-3 7-6 0,-1 5-4 15,0 8-5-15,0 6-2 0,2 4-3 16,2 1-1-16,2 2-1 0,4-1 0 15,4-2-1-15,4-1 0 0,5-4 0 16,6-4-1-16,7-4-5 0,4-2-7 16,2-7-8-16,4-5-13 0,4-5-11 15,-1-7-13-15,-1-4-114 0,-4-3-119 16,0-5-281-16</inkml:trace>
  <inkml:trace contextRef="#ctx0" brushRef="#br0" timeOffset="608598.4952">20373 1603 593 0,'-5'-7'142'0,"1"-3"5"15,3 0-83-15,2-2-23 0,3 1-8 16,2-2-4-16,1-1-3 0,3 2-2 16,0 1-3-16,2 0-4 0,2 2-3 15,1 2-2-15,0 1-4 0,1 5-2 0,2-1-2 16,-3 6-2-16,0 1 0 0,-1 2 0 15,-3 4-1-15,-2 4 0 0,-2 1-1 16,-4 2-3-16,-2 3-6 0,-2-1-7 16,-2-1-7-16,-1 2-8 0,-2 0-7 15,0 1-7-15,-2-2-9 0,1-3-45 16,0-1-56-16,-2 0-94 0,-1-4-217 16</inkml:trace>
  <inkml:trace contextRef="#ctx0" brushRef="#br0" timeOffset="608779.5642">20396 1455 612 0,'-8'-7'148'0,"-2"6"2"0,0 8-92 0,0 5-21 16,2 8-13-16,0 4-9 0,1 7-7 15,0-2-6-15,3 4-8 0,1 2-10 16,2-1-13-16,4-1-122 0,2-2-122 15,3-7-305-15</inkml:trace>
  <inkml:trace contextRef="#ctx0" brushRef="#br0" timeOffset="609081.7574">20738 1567 675 0,'-15'-3'157'0,"-2"3"4"15,4 5-111-15,0 4-13 0,4 4-5 16,0 1-4-16,3 2-6 0,3 3-5 16,3 3-4-16,3 0-2 0,1-2-2 0,3 1-2 15,3-2-1-15,1 0-2 0,-1-6 0 16,-1-2-1-16,2-5-1 0,-2-2-1 15,1-8 0-15,-3-4-2 0,-1-6-6 16,-2-4-12-16,-2-3-11 0,0-1-9 16,0-5-9-16,-3 0-11 0,-2-2-7 15,-2-3-104-15,-1-6-103 0,-1-9-254 16</inkml:trace>
  <inkml:trace contextRef="#ctx0" brushRef="#br0" timeOffset="609427.8313">20712 1176 592 0,'-2'0'145'16,"-3"7"5"-16,-1 8-81 0,2 2-26 15,-1 4-13-15,4 3-8 0,1 5-7 16,4 2-5-16,2-4-4 0,2 3-2 16,3 2-3-16,4 0-2 0,1-3-4 15,-1-1-8-15,-1-3-7 0,1 0-6 0,0-4-4 16,-3-4-5-16,-1-2-2 16,-1-3 0-16,0-3 8 0,-2-2 5 0,0-2 7 15,-4 0 6-15,1-1 8 0,-1-2 8 16,-2 2 6-16,2 1 3 0,-1-2 2 15,-1 5 2-15,1 0 1 0,1 2 0 16,3 1-2-16,0 4 1 0,1-1-1 16,2 5 2-16,4-2 0 0,-1 1-1 15,2 0-3-15,1-1-1 0,-1-1-2 16,-3 0-1-16,-2-3-1 0,-6 2-1 0,-2-2-1 16,-6 3 1-16,-6 1-1 0,-7-1-1 15,-4 0-2-15,-2 1-1 0,-4 0-1 16,-1-3-4-16,-3-4-7 0,3-2-10 15,1-4-12-15,5-5-11 0,2-7-36 16,7-6-84-16,6-4-110 0,7-4-245 16</inkml:trace>
  <inkml:trace contextRef="#ctx0" brushRef="#br0" timeOffset="609706.0882">21022 1689 691 0,'1'-6'169'0,"-2"2"4"0,-1 4-111 16,0 5-15-16,0 4-9 0,1-1-8 15,2 5-9-15,0-1-9 0,4 3-4 0,2-1-2 16,3 0-1-16,4-3-2 0,2-1 1 16,0-2-1-16,1-3 0 0,0-2 0 15,-2-5 2-15,-2-1-1 0,-4-2 0 16,-4-4 0-16,-4-1 0 0,-4-1-2 15,-2-1-1-15,-2-3-5 0,-3-1-9 16,0 1-11-16,1 2-10 0,0 1-12 16,3 1-10-16,1 5-15 0,3 1-110 15,3 4-117-15,0 1-276 0</inkml:trace>
  <inkml:trace contextRef="#ctx0" brushRef="#br0" timeOffset="609916.0453">21195 1659 591 0,'5'-3'146'0,"1"1"5"16,-1 0-81-16,1 2-22 0,0 2-8 16,1-2-4-16,-1 1-4 0,3 0-4 15,0 2-3-15,0-2-4 0,2-1-4 16,0 1-4-16,-1 0-4 0,-1 2-3 16,-1 0-5-16,-1 1-10 0,-5 1-12 15,0 0-14-15,-2-2-11 0,0 2-14 0,0-3-67 16,-2-5-47-16,1-1-102 0,-2-2-209 15</inkml:trace>
  <inkml:trace contextRef="#ctx0" brushRef="#br0" timeOffset="610123.4908">21353 1628 488 0,'4'4'118'16,"3"0"4"-16,0 0-66 0,1-1-22 15,1 0-5-15,4 2-4 0,3 0-1 0,2 0-2 16,3 2 1-16,2 2 0 0,5 2 0 15,0 0 0-15,1 0-1 0,-3 0-2 16,-3 0-2-16,-4 0-4 0,-5 0-3 16,-5 1-2-16,-5 1-4 0,-5 0-1 15,-5 1-2-15,-7-1-1 0,-2-1-2 16,-4 2-6-16,-4-2-8 0,-2-1-11 16,1 0-15-16,-1-2-119 0,2-2-123 15,2-5-299-15</inkml:trace>
  <inkml:trace contextRef="#ctx0" brushRef="#br0" timeOffset="611160.4539">21277 1614 492 0,'0'-14'127'16,"-1"-2"7"-16,-2 2-54 0,2 3-31 16,-1 3-9-16,-1 0-4 0,1 5-5 0,-1 4-4 15,0 5-4-15,-1 6-3 0,1 3-3 16,1 3-4-16,0 7-3 0,-1 1-2 15,3-1-1-15,3 0-1 0,1-2-1 16,4-2-1-16,2-3 0 0,1-3 1 16,1-5 0-16,3-5 2 0,-1-7-1 15,2-6 0-15,-2-3-1 0,-1-5 1 16,-1-5-2-16,-2 2-1 0,-3-1-1 16,-3-2-1-16,-1 2 0 0,-3-2-1 15,0 4-2-15,0 1-6 0,-2 0-7 0,4 3-14 16,0 4-10-16,1 5-15 0,1 5-115 15,1 4-122-15,1 6-285 0</inkml:trace>
  <inkml:trace contextRef="#ctx0" brushRef="#br0" timeOffset="612252.9998">22175 1599 591 0,'-16'1'146'0,"-3"2"5"0,-1 4-81 16,-1 5-24-16,2 5-11 0,2 5-7 15,4 1-7-15,4 4-7 0,6-1-5 16,4 2-3-16,5-5-3 0,3-3 0 16,3-5-1-16,2-4 0 0,4-6 0 15,-1-4-1-15,0-5 1 0,0-3-1 16,1-5 0-16,-2-4 0 0,-2-3 0 15,-3 0 0-15,-3-5 0 0,-1 2 0 16,-4 2 0-16,-3 0 0 16,-2-2 0-16,-3 1-1 0,-2-1 1 0,-1 2 0 0,0 2-1 15,-2 1 2-15,0 2-1 0,0 5 1 16,2 3 0-16,0 5 0 0,2 3 0 16,1 2-1-16,3 2 0 0,1 4 0 15,1 0-1-15,2 0 0 0,0 1 1 16,3 0-1-16,3-2 0 0,-1 1 0 15,3-3 0-15,0 0-1 0,2-1 0 16,0-2-1-16,-1-2 0 0,0-1 0 16,0-1 0-16,-1-2-1 0,0 0 1 0,0-1 0 15,-1 0 1-15,0 1 1 0,0-1-1 16,-2 1 1-16,-1 1 0 0,-1 1 0 16,-3-2 0-16,-2 3 0 0,2-1 0 15,-4 0 0-15,1 0 0 0,-1 1 0 16,-1-2 1-16,1 1-1 0,-1 1 0 0,0 0 0 15,-1 0 0-15,0 0 1 0,2 0-1 16,-1 0 0-16,2 0 0 0,0-1 0 16,1 1 0-16,0 0 0 0,4 0 0 15,-1-1 0-15,2 1 0 16,3 1 0-16,0-1 0 0,1 1 1 0,2-1-1 16,0 1 0-16,2 2 1 0,1-2 0 15,0 1-1-15,0 1 1 0,2-2-1 16,0 2 0-16,-2-2 0 0,1 0-2 15,0 0-5-15,-2 1-5 0,0-2-5 16,-4 1-3-16,-1-1-3 0,-2 0-1 0,-2 0 2 16,-3-1 3-16,-1-1 5 0,0 2 3 15,-4-1 1-15,-2 0 1 0,-1 0-1 16,-1-1 1-16,-2 2 1 0,1-1 0 16,-1 1 3-16,3 0 3 0,-1 0 4 15,3 1 5-15,0 1 5 0,2-1 3 16,-1 1 5-16,0 1 4 0,1 0 3 15,0 4 0-15,0 0 0 0,0 1-1 0,-1 2-2 16,2 4-2-16,0-1-3 0,0 3-3 16,0 3-3-16,-1 0-2 0,0 3-3 15,2 0-2-15,-2-2-2 0,2-2-3 16,0-1-5-16,-1-1-13 0,4-5-13 16,0 0-12-16,2-2-13 0,3-3-120 15,0-4-129-15,6-3-293 0</inkml:trace>
  <inkml:trace contextRef="#ctx0" brushRef="#br0" timeOffset="612523.7778">22692 1681 649 0,'-6'-5'164'0,"-3"3"8"16,-1 5-91-16,-1 3-24 0,0 4-9 15,-1 3-9-15,3 1-7 0,2 4-11 16,3 1-8-16,4-2-5 0,4 0-3 0,2-2-2 15,5-3-1-15,0-1-2 0,4-6 1 16,0-5-1-16,0-2 1 0,1-1-1 16,0-5 1-16,-1-1-1 0,-3-5 1 15,-3-1 0-15,-2 1 0 0,-4-3 0 16,-6-1-1-16,-3 1 1 0,-3 1-3 16,-2 3-6-16,-2 1-9 0,0 2-13 15,0 3-14-15,1 5-10 0,2 6-14 16,4 3-116-16,0 3-122 0,4 5-282 15</inkml:trace>
  <inkml:trace contextRef="#ctx0" brushRef="#br0" timeOffset="613039.6808">23319 1662 326 0,'11'-1'112'0,"-1"-1"10"0,-4-1-3 15,-3 2-34-15,0-4-17 0,-3 1-11 16,-1-1-5-16,-3 0-6 0,-3 2-4 0,-6 0-3 16,0 3-4-16,-4 3-4 0,-2 0-6 15,-1 5-5-15,-2 3-5 0,2 2-4 16,2 3-3-16,3 1-3 0,4 3 0 16,2 1-2-16,6 0 1 0,3-4-1 15,3-1-2-15,5-5 0 0,0-1 0 16,4-7-1-16,2-3 0 0,2-3 1 15,2-5-1-15,3-4 1 0,0-3-1 16,1-1 1-16,-1-3-1 0,-2-1 1 0,1 2 0 16,-3 2 1-16,-3 2 2 0,-2 5 1 15,-4 1 1-15,0 6 1 0,-5 2 1 16,0 6-1-16,-2 4-2 0,0 2-1 16,-1 5-1-16,-1 4-3 0,1 2-4 15,-1 0-6-15,1-2-8 0,0-1-10 16,2-1-12-16,2-5-11 0,1-3-9 15,1-5-51-15,0-3-65 0,0-6-104 16,-2-5-233-16</inkml:trace>
  <inkml:trace contextRef="#ctx0" brushRef="#br0" timeOffset="613256.2182">23312 1313 621 0,'-12'6'153'0,"4"5"1"15,-1 4-37-15,4 5-96 0,5 4-23 16,5 3-17-16,3 0-17 0,1 0-118 0,3-3-122 16,1 3-302-16</inkml:trace>
  <inkml:trace contextRef="#ctx0" brushRef="#br0" timeOffset="613530.6976">23615 1708 676 0,'-7'-14'162'0,"3"-1"6"0,3 1-99 15,3-1-25-15,5 1-6 0,1 2-5 16,4-1-4-16,-2 2-6 0,2 0-4 15,1 1-3-15,0 4-4 0,1 1-2 16,-2 1-2-16,-2 5-3 0,2 1-2 0,-1 3-1 16,-1 3 0-16,0 3-2 0,-3 3 1 15,0 0 0-15,-1 5 0 0,1 2-1 16,-4 3-1-16,2 2-1 0,-2 1-4 16,-2 0-4-16,-1 1-4 0,0-2-7 15,0-2-10-15,0-3-12 0,1-4-8 16,0-2-7-16,-1-4 14 0,1-4-131 15,-1-3-116-15,-3-5-283 0</inkml:trace>
  <inkml:trace contextRef="#ctx0" brushRef="#br0" timeOffset="613717.6008">23692 1640 641 0,'-9'-4'159'0,"-1"3"5"15,-2 2-92-15,1 6-24 0,1 4-13 16,-1 5-8-16,3 2-10 0,5 5-7 15,-2 4-10-15,2 3-13 0,3-1-16 0,4-1-15 16,5-3-125-16,-2-2-131 0,6-8-317 16</inkml:trace>
  <inkml:trace contextRef="#ctx0" brushRef="#br0" timeOffset="614155.4289">24120 1656 748 0,'-16'-15'185'0,"0"6"2"0,-5 0-96 15,2 4-43-15,-2 0-18 0,2 4-11 16,2 1-8-16,3 4-5 0,1 2-4 16,6 1-1-16,1 0-3 0,5 2-5 15,3 1-6-15,4 1-8 0,3-3-8 16,1 1-7-16,1 0-7 0,1-1-2 15,-1 1 1-15,-1-3 6 0,-4 0 7 16,-5 0 10-16,-3 1 5 0,-6 3 10 0,-5 1 10 16,-2 2 8-16,-2 0 4 0,-1 1 5 15,-1 0 2-15,3 3 2 16,3-2 0-16,3 1-5 0,1-3-3 0,5 2-6 16,1 0-3-16,4-3-3 0,4-2-1 15,3-3-2-15,3-3-2 0,2-3-1 16,5-2-3-16,3-4-3 0,3-4-2 15,1-2-1-15,1-2-1 0,2-3 1 16,-1 0 1-16,0-5 3 0,-2-1 4 16,-3 0 2-16,-3 3 5 0,-2 0 3 0,-2 3 3 15,-3 4 4-15,-3 5 1 0,-3 3 1 16,-1 4-1-16,-3 4-2 0,-2 2-4 16,-1 5-3-16,0 1-2 0,-3 3-5 15,1-1-12-15,0 1-14 0,1 0-16 16,0 1 101-16,2-5-234 0,3-3-147 15,2-1-383-15</inkml:trace>
  <inkml:trace contextRef="#ctx0" brushRef="#br0" timeOffset="614661.1502">24447 1806 566 0,'0'2'147'0,"0"3"5"0,2-1-36 15,2 0-76-15,2 3-10 0,3-3-2 16,2 1-2-16,2-1 0 0,4-1-3 16,3-3-1-16,0-3-3 0,1-1-3 15,-1-3-4-15,4-3-3 0,-5-2-4 16,0-3-2-16,-4 1-1 0,-2-4-1 15,-3 1 0-15,-4-2 0 0,-5 0 0 16,-1 5-1-16,-5-1 1 0,-6 4 0 16,-1 1 0-16,-3 4 0 0,-2 4-1 0,-3 3 1 15,-1 4-1-15,2 6 1 0,0 2-1 16,-1 10 0-16,0 4 0 0,2 4 1 16,3 5-1-16,3 3 0 0,3-1 0 15,3-2-2-15,4-4-5 0,2-4-13 16,3-3-15-16,5-5-10 0,1-7-17 15,0-7-117-15,6 0-128 0,3-3-288 16</inkml:trace>
  <inkml:trace contextRef="#ctx0" brushRef="#br0" timeOffset="614927.629">24803 1749 760 0,'-14'3'175'0,"0"0"1"0,3 3-110 0,4 2-38 16,2-1-13-16,3 0-6 0,4 2-3 16,3-3-1-16,3-1 0 0,6-2-1 15,3-2 0-15,3-1 1 0,3-3-2 16,0 0-1-16,1-5-1 0,-5-3 0 16,-3 1 0-16,-4 1 0 0,-3-2 1 15,-5 1-1-15,-7 1 1 0,-5 3-1 16,-2 2-1-16,-4 2-5 0,-4 1-11 15,0 2-12-15,-3 1-16 0,4 3-16 16,1 1-123-16,3 2-132 0,5-2-306 16</inkml:trace>
  <inkml:trace contextRef="#ctx0" brushRef="#br0" timeOffset="615153.0256">24909 1548 743 0,'10'-11'173'0,"1"3"5"16,2 4-118-16,4 0-18 0,5 4-4 16,4 4 0-16,1 2-4 0,1 4-3 0,4 5-4 15,0 1-1-15,1 3-4 0,0 3-4 16,-4 4-3-16,1 2-4 0,-3 4-4 16,-4 1-1-16,-6 0-3 0,-8 4-4 15,-10 2-7-15,-7-3-15 0,-11 0-26 16,-10 0 93-16,-9-4-254 15,-11 0-176-15,2-6-452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2:41:08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10260 2701 363 0,'-4'-2'88'0,"1"-3"2"15,-1 1-51-15,3 0-11 0,-1 1-7 16,1 0-4-16,1-1-2 0,1 2-1 16,2 1-3-16,-1-2 0 0,1 2-2 0,1 0-1 15,-1 0-1-15,1 1 0 0,1 0 0 16,-2 0-1-16,4 1 2 0,-1-1-1 16,1 1 2-16,3 0-1 0,1 1 1 15,4 0 0-15,2-1 0 0,0 0-1 16,2-1 0-16,2-1-1 0,3-1 1 15,-1-1 0-15,3-2 0 0,-3 1-1 16,1 0 0-16,2 0 0 0,1 2-2 16,2 2 0-16,4 0-1 0,1 1-1 15,0-1 0-15,1 0-1 0,2 0 1 0,2 1-1 16,-2-1 0-16,-3 0-1 0,3 0 1 16,1 1-1-16,0-1 0 0,1 2 0 15,4-2-1-15,1 1 1 0,2-1-1 16,-1 0 0-16,4 0 1 0,1-1-1 15,-1 1 0-15,0-2 0 0,-2 0 0 16,4 2 1-16,2 0-1 0,1 1 0 16,-2-2 0-16,2 1 1 0,3 1-1 15,0-1 0-15,-2 0 0 0,0-1 0 16,-6 0 1-16,3 2-1 0,0 0 0 0,0 2 1 16,-1-1 1-16,-2 2 0 0,-1 2 0 15,0-2 1-15,-3-3 1 0,-1 0 0 16,-2-1 0-16,-5-1 0 0,-4-2 0 15,2 0 0-15,1 3 0 0,-3-2 0 16,-6 4 0-16,-4-1-1 0,-2 0 1 16,-1-1-1-16,-6 1 0 0,-2-1 0 15,-3 0-1-15,-4 0 0 0,1 2 0 16,-2-2 1-16,-4-2 1 0,0 2 0 0,-1-1 0 16,-3-1 1-16,1-1 0 0,-1 2-1 15,0-3-1-15,-1 3 0 0,1 1-1 16,1 0-1-16,-1-1 1 0,0 2-2 15,2-1 1-15,-1 1 0 0,2-1-1 16,0 0 1-16,0 0-1 0,-1 0 0 16,2 0 0-16,0 0 0 0,0 0 0 15,2 2 0-15,-2-2 0 0,2 1 0 16,-2-1 0-16,3 0 0 0,-1 0 0 16,3-1 0-16,0 1 0 0,1-2-1 15,1 1-1-15,3 1-2 0,1-1-2 0,-1 1-2 16,1-1-1-16,0-1-1 0,1 1 0 15,0 0 1-15,-1-1 2 0,-1 0 2 16,1 0 2-16,-2-1 2 0,1 1 0 16,-4-2 0-16,1 1 1 0,-2-1 0 15,0-2 0-15,-1 1 0 0,-1-1 0 0,0 0 0 16,-1 0 0-16,-2-2 1 0,1 0-1 16,-1 0 0-16,-1-3 0 0,-1 0 0 15,-2-7 0-15,2 1 1 0,0-4-1 16,0-2 0-16,-2-3 0 0,3-1 0 15,-1-3 0-15,0 4-1 0,-1-6 2 16,-1 2-2-16,-1-2 1 0,-1 2 1 16,-3-1-2-16,1 1 1 0,-3 0 1 15,-1 2-2-15,1-1 2 0,-2-3-1 16,5 0-1-16,-2-2 2 0,1-1-1 16,3 2 0-16,-1 1 0 0,1 3 0 15,0 2 0-15,0 4 0 0,1 3 0 0,0 4 0 16,0 4 0-16,2 1 0 0,2 2 0 15,0 5 0-15,1 2 0 0,1 2-1 16,2 2 1-16,-1-1 0 0,2 1 0 16,-2-1 0-16,3 2 0 0,0-2 0 15,0-1 0-15,0 3-1 0,1-1 1 16,0 2 0-16,0-2 0 0,1-1 0 0,0 3 0 16,-1 1-1-16,0-4 1 0,0 0 0 15,-2 2 0-15,-1-1 0 0,0 2 0 16,-3-2-1-16,-1 1 1 0,-2-1 0 15,-3 1-1-15,-3-1 1 0,-2-1 0 16,-2 2 0-16,-2-2 0 0,-2 0 0 16,-6-1 0-16,-4 3 0 0,-3-2 0 15,-6 3 0-15,-3-2 0 0,-6 1 0 16,1 0 0-16,-2 2 0 0,-3-1 0 16,-8-1 0-16,-1-3 0 0,-1 3 0 0,-5 1 1 15,-3-1-1-15,-6 1 0 0,1 2 0 16,-4-1 0-16,-1 4-1 0,-5 0 1 15,1 0 0-15,-1 1 0 0,2 0 0 16,3-2 0-16,1 2-1 0,4 0 1 16,4 1 0-16,1 0 0 0,6 0-1 15,2-1 1-15,4 1 0 0,6 0 0 0,6-3 0 16,5 0 0-16,3-4 1 16,2 0-1-16,6-1 0 0,1-5 0 0,4 1 0 15,2 0 0-15,1-3 0 0,3 1 0 16,1-1 0-16,2 0 0 0,3 1 1 15,1 1-1-15,3-1 0 0,0-1 1 16,4 1-1-16,-2-3 1 0,3-1-1 16,-2 1 1-16,2-1-1 0,0-2 0 15,1-1 0-15,-1 0 0 0,-1 2 1 16,2-2-1-16,-1 1 0 0,-1 2 1 16,-1 0-1-16,0 1 0 0,-2-1 0 0,0 1 0 15,-1 3 0-15,-2-3 0 0,1 1 0 16,-2 2 0-16,1 0 0 0,1 0-1 15,-1 2 1-15,1 0 0 0,1 1 0 16,1 0 0-16,0 0-1 0,1 1 1 16,2-1 0-16,-2 0 0 0,0 2-1 15,2 2 1-15,-2 2-1 0,2 5 0 16,-1 5 1-16,-2 6 0 0,3 4 1 0,-2 4 0 16,-1 5 2-16,2 3 1 0,-3 2 0 15,2 1 2-15,-1 1 1 0,1 4-1 16,1 4 0-16,0 3 0 0,0-1-2 15,1-3-1-15,1 0-1 0,0-5 0 16,-2-3-2-16,0-12 1 0,2-4 0 16,-3-3 0-16,1-3 0 0,-4 1-8 15,-1-3-14-15,-3-1-121 0,-7-1-119 16,-2 1-305-16</inkml:trace>
  <inkml:trace contextRef="#ctx0" brushRef="#br0" timeOffset="2206.6234">15022 2717 389 0,'-9'-4'92'0,"6"1"0"0,3-2-58 16,4 0-12-16,2 1-11 0,6 0-6 15,2-1-2-15,4 1-2 0,3 0 0 16,5-1 0-16,3 1 0 0,4 1 1 16,3 1 3-16,2 1 1 0,2 4 1 15,5 0 2-15,1 2 0 0,1-1-1 16,2 0 0-16,3-2-3 0,1 0-1 16,3 2-1-16,0-1-1 0,3 0-1 15,2 1 1-15,2 0-1 0,2 1 3 16,1-4 0-16,0-1 3 0,4 2 2 0,0-2 1 15,1-1 1-15,0 1 0 0,0 1-1 16,0 3-2-16,0 0-1 0,-1-1-3 16,-3 0-1-16,2 3-2 0,-2-1 1 15,-2 0-1-15,1 0 0 0,-3-4-1 16,-1 1 1-16,2-1 0 0,-4-1-1 16,0-2 1-16,-1 0-1 0,-4-2 0 15,-1 1 0-15,-3-2 1 0,-4-1-1 16,-5-1 1-16,-1-2-1 0,-4 1 1 0,-6-1-3 15,-4 3-6-15,-5 1-30 0,-6 0-80 16,-3 3-93-16,-10 2-234 0</inkml:trace>
  <inkml:trace contextRef="#ctx0" brushRef="#br0" timeOffset="4540.8596">20598 2036 497 0,'-6'-1'126'0,"0"-1"4"16,1 4-42-16,3 0-51 0,3 2-5 15,3 2 2-15,2 0 1 0,1 4 2 16,4 1 1-16,1 1 0 0,3 0-1 16,1 2-3-16,-1-2-5 0,2 3-5 15,-1-1-4-15,2 2-6 0,0-1-3 16,1 2-4-16,-1 3-2 0,2 1-2 15,-2-1-1-15,2 1-1 0,-4 0-1 16,0 1 1-16,-2 0-1 0,1-3 1 0,0-1-1 16,-3-1-2-16,0-1-2 0,-1-1-5 15,0 1-4-15,-3-4-8 0,-3-1-7 16,-3 0-7-16,0-3-8 0,-3 0-2 16,0-3-2-16,-1-3-4 0,0 1 18 15,-1-5-122-15,0-4-106 0,0-4-272 16</inkml:trace>
  <inkml:trace contextRef="#ctx0" brushRef="#br0" timeOffset="4816.5294">21040 1927 544 0,'5'-25'131'16,"0"7"7"-16,-5 1-77 0,0 6-16 15,-3 6-5-15,-2 7-1 0,-5 11-2 0,-4 7-4 16,-3 7-2-16,-4 8-5 0,-3 5-3 16,-2 5-1-16,-2 4-2 0,-1-1-4 15,-2 2-2-15,3 2-4 0,1-2-2 16,0 0-2-16,1 0-1 0,3-1-3 16,2-1 0-16,4-5-1 0,1-6-2 15,4-5-7-15,3-9-13 0,6-5-13 16,4-5-13-16,6-8-15 0,4-7-118 15,3-5-126-15,8-3-288 0</inkml:trace>
  <inkml:trace contextRef="#ctx0" brushRef="#br0" timeOffset="5121.6163">21392 1981 590 0,'-15'2'133'0,"-1"1"5"16,-1 3-101-16,-2 2-11 0,-1 6-1 16,3 3 1-16,-1 4-2 0,0 1-3 15,4 6-1-15,0 1 1 0,4 1-2 16,3 0-1-16,2-1-2 0,5 0-4 15,1-1-2-15,4-2-3 0,3-2-3 16,1-2-1-16,6-3-6 0,1-6-8 16,1-1-11-16,3-3-10 0,2-5-10 15,0-4 10-15,0-4-132 0,-2-6-118 16,-2-1-279-16</inkml:trace>
  <inkml:trace contextRef="#ctx0" brushRef="#br0" timeOffset="5542.9822">21417 2153 610 0,'0'-2'140'0,"0"0"5"0,2-2-101 15,3 1-11-15,3 0 0 0,5-1-1 16,1 0-2-16,5 1-3 0,4 0-3 15,3 2-2-15,0-1-4 0,0 2-4 16,0 0-3-16,-3 0-4 0,1 0-3 16,-5 0-2-16,-3 0 0 0,-1 0-1 15,-4 1-1-15,-2 1 1 0,-3 2-1 0,-4 0 1 16,-2 0 0-16,-5 3-1 0,-1 1 1 16,-4 2-1-16,-2 2 1 0,-3 3-1 15,-2 0 1-15,0-1-1 0,0 2 0 16,-1 1 0-16,2-1 0 0,2 0-1 15,2-2 1-15,3 0 0 0,3 0-1 16,6-1 1-16,1-2 0 0,2-2 0 16,2-2 0-16,2-1 1 0,3 1-1 0,1-3 2 15,0-2-1-15,1-1 0 0,3-2 0 16,1 1 0-16,0-5-2 0,0 0-8 16,-2-2-9-16,2 0-14 0,-1-1-12 15,0-1 30-15,-4-1-159 0,0 2-130 16,0-1-312-16</inkml:trace>
  <inkml:trace contextRef="#ctx0" brushRef="#br0" timeOffset="5803.4963">21788 1904 632 0,'2'-2'152'16,"6"0"7"-16,-5 2-73 0,5 5-44 15,4 1-1-15,2 4 1 0,4 2 3 16,-1 1-6-16,4 5-5 0,2 1-5 0,1 0-7 16,2 1-6-16,-1 4-5 15,-3-1-3-15,-2 3-4 0,-5 1-2 0,-7 0-1 16,-6 2 0-16,-8 3-2 0,-8 0-8 16,-3 2-9-16,-2 0-15 0,-1-1-15 15,2-2-14-15,0-4-16 0,7-6-115 16,2-7-126-16,6-5-285 0</inkml:trace>
  <inkml:trace contextRef="#ctx0" brushRef="#br0" timeOffset="5973.5936">22158 2190 653 0,'6'-6'153'0,"-5"-3"4"15,4 5-105-15,0-1-20 0,2 1-5 16,0 3-6-16,2 1-6 0,2 0-7 15,4 3-6-15,-4-1-9 0,0 0-13 16,-1 1-14-16,2 0 61 0,-4 1-187 16,-3 1-134-16,1 2-337 0</inkml:trace>
  <inkml:trace contextRef="#ctx0" brushRef="#br0" timeOffset="6138.2107">22197 2397 690 0,'-3'5'160'16,"1"-2"4"-16,2-1-113 0,0-1-21 16,2 0-5-16,3-2-5 0,1 1-8 15,3-2-13-15,2-1-15 0,2 0-16 16,5-4 145-16,-1 1-279 0,0 1-150 0,1-2-417 16</inkml:trace>
  <inkml:trace contextRef="#ctx0" brushRef="#br0" timeOffset="6689.019">22605 2331 433 0,'-6'0'126'16,"-3"0"7"-16,2-1 4 0,-2 1-88 15,3-1-6-15,1-1-2 0,3 1-2 16,-2 0-5-16,3 1-4 0,1-1-4 16,2 1-3-16,2-2-3 0,2 0-1 15,1 1-1-15,3-2 0 0,4 0 1 0,2 0 1 16,2 1 0-16,3-1 0 0,4 1 0 16,9-2 0-16,1 1-1 0,3-2-1 15,7-2-2-15,8 0-1 0,5-1-1 16,3 0-3-16,1 0-2 0,6-3-2 15,3 2-1-15,6 3-2 0,-1 2-1 16,1-1-1-16,1 0 0 0,4 2-1 16,1 3 0-16,-4 0 0 0,-2 0-1 15,-2 0 1-15,-3 1-1 0,-6 0 0 0,-4 0 1 16,-10-2-2-16,-4 0 0 16,-7 0-2-16,-11 0-4 0,-5-2-3 0,-7 3-4 15,-6-2-6-15,-7-2-10 0,-6-2-16 16,-8-2-16-16,-4-1-14 0,-7-1-120 15,-7-2-134-15,-15-2-312 0</inkml:trace>
  <inkml:trace contextRef="#ctx0" brushRef="#br0" timeOffset="7020.6064">22912 1612 641 0,'-1'-6'147'16,"1"7"8"-16,0 3-86 0,0 3-29 15,1 4-3-15,2 5 1 0,-1 6 0 16,-1 8-3-16,2 1-6 0,2 5-7 16,-2 1-6-16,2 3-5 0,0-1-5 15,0 0-8-15,-1-5-16 0,-1-3-20 0,-3-2-17 16,-2-1-85-16,-2-7-45 0,-3-1-119 16,-4-5-237-16</inkml:trace>
  <inkml:trace contextRef="#ctx0" brushRef="#br0" timeOffset="7298.7205">22799 1614 675 0,'13'-25'161'0,"1"3"8"0,0 0-109 16,3 3-14-16,1 2-2 0,4 2 1 15,4 4-4-15,5 4-8 0,2 2-6 16,2 4-4-16,2 3-2 0,0 6-4 15,1 2-4-15,-4 2-3 0,-2 2-2 16,-4 2-1-16,-2 2-3 0,-4 0 0 16,-7 0-1-16,-7 1 0 0,-8 0-2 0,-7 1 0 15,-8 2-3-15,-7 2-5 0,-6 1-9 16,-4 1-8-16,-3 1-8 0,-1-2-11 16,3-1-11-16,2-6-9 0,6-2-8 15,6-6 30-15,6-4-137 0,7-5-119 16,3-3-290-16</inkml:trace>
  <inkml:trace contextRef="#ctx0" brushRef="#br0" timeOffset="7549.9689">23612 1573 582 0,'5'-10'141'16,"-7"0"5"-16,-4 4-86 0,-5 4-20 15,-4 3-4-15,-2 5-1 0,-1 4-3 16,-2 6-6-16,-1 3-3 0,3 3-3 16,2 7-3-16,5 4-2 0,4 1-5 15,6 1-3-15,3 3-3 0,7 3-2 0,3-2-1 16,6-1-1-16,4-6-6 16,4-3-9-16,2-4-9 0,0-6-12 0,2-5-13 15,-2-6-98 1,-2-5-23-16,-2-7-103 0,-2-2-203 0</inkml:trace>
  <inkml:trace contextRef="#ctx0" brushRef="#br0" timeOffset="7997.4884">23711 1648 648 0,'0'0'146'0,"1"-3"4"0,4 2-109 16,2 0-8-16,4 1 2 0,4-2-1 16,3 2-1-16,3-1-4 0,2 1-3 15,3-1-3-15,0 0-4 0,1-1-5 16,1 1-2-16,0 0-3 0,0 0-1 0,-1 1-1 16,-1 0 0-16,-3 1-2 0,-3-1-1 15,-2 1 0-15,-8 0-1 0,-4 2 1 16,-3-2-1-16,-7 2-1 0,-6 2 0 15,-4 2 0-15,-9 3 0 0,0 2 0 16,-3 3-2-16,0 2 1 0,-3 4-1 16,4-1 1-16,1 0-1 0,4 1 0 15,1 0 0-15,1 1 0 0,1-1 0 16,4-2-1-16,4 1 1 0,1-3 0 16,5 1-1-16,4-2 1 0,4-4 0 0,3-1 1 15,5-2-1-15,0-4 2 0,5 1-1 16,1-6 1-16,0-1 0 0,1-4-1 15,3 0 0-15,3-2 0 0,1-2-1 16,-1-1-6-16,1 2-8 0,0-2-13 16,-3 5-14-16,-2-5-15 0,-5 2-16 15,-1-1-115-15,-4-1-126 0,-1 0-288 16</inkml:trace>
  <inkml:trace contextRef="#ctx0" brushRef="#br0" timeOffset="8254.792">24186 1449 697 0,'4'-17'163'0,"1"2"6"0,3 4-118 16,5 4-9-16,2 2 3 0,7 3-1 15,1 4-6-15,2 3-6 0,3 3-5 0,2 3-3 16,0 2-5-16,1 3-5 0,-3-3-3 15,0 8-4-15,-2 1-2 0,-4 5-2 16,-3 0 0-16,-8 3-2 0,-7 4 1 16,-6 7-4-16,-9-2-7 0,-7 6-10 15,-4 1-21-15,-5 6-26 0,-10-3-134 0,-5 2-151 16,1-2-358-16</inkml:trace>
  <inkml:trace contextRef="#ctx0" brushRef="#br0" timeOffset="8750.5538">23009 2536 597 0,'-20'11'138'0,"-4"1"3"0,-2 6-94 15,-1 2-12-15,-1 7-1 0,0 6 0 16,2 6-1-16,4 3-2 0,2 5 0 15,8 4-2-15,5 1-4 0,8-3-3 16,6-3-3-16,7-5-5 0,4-6-2 16,6-8-3-16,4-8-2 0,6-7-1 15,3-8-2-15,2-8-1 0,1-7-1 16,-2-9 0-16,-1-10 1 0,-6-9 1 16,-7-3 0-16,-7-5 1 0,-4-6 1 0,-10-2 0 15,-5 2 0-15,-4-1-1 16,-7 5-2-16,-5 0 0 0,-6 8-1 0,-7 4-5 15,-2 10-5-15,-4 7-6 0,-2 12-8 16,1 6-6-16,0 10-4 0,4 8-5 16,3 7-7-16,4 4-3 0,5 5-3 15,5 2-2-15,3 8-110 0,5-1-112 16,4 5-274-16</inkml:trace>
  <inkml:trace contextRef="#ctx0" brushRef="#br0" timeOffset="8971.644">22917 3028 627 0,'9'-11'163'0,"-4"-2"12"0,2-2-84 16,1 0-20-16,4 2-3 0,0-1-6 15,1 3-8-15,2 3-10 0,0 1-10 0,1 6-7 16,-1 2-6-16,1 4-5 16,2 5-5-16,-1 1-3 0,1 5-3 0,0 0-2 15,0 1-1-15,-2 0 0 0,-2 2-2 16,0-2-2-16,-3 1-8 0,-1-3-7 15,-4 1-10-15,-3-1-14 0,0-3-19 16,-2-2-19-16,-2-3 154 0,0-2-277 16,-1-1-153-16,5-4-410 0</inkml:trace>
  <inkml:trace contextRef="#ctx0" brushRef="#br0" timeOffset="9221.0422">23542 2520 737 0,'-23'0'173'0,"-4"6"3"15,-3 5-119-15,1 6-21 16,2 5-1-16,4 1-3 0,1 5-9 0,4 4-6 16,6 5-3-16,6 2-2 0,2-1-3 15,7 4-2-15,4 3-4 0,5-2-3 16,4-3-4-16,3-4-7 0,1-5-7 0,6-2-15 15,1-7-15-15,3-6-12 0,-4-6 115 16,4-3-241-16,-1-3-140 0,2-2-373 16</inkml:trace>
  <inkml:trace contextRef="#ctx0" brushRef="#br0" timeOffset="9581.8498">23645 2732 582 0,'-9'-8'153'16,"5"5"8"-16,1-2-21 0,4 1-103 15,4 2-4-15,2 0 2 0,3 0-2 16,4 2-5-16,1-3-6 0,4 3-4 16,2-2-2-16,2 0-5 0,3 0-3 15,1 1-3-15,0 0-3 0,-3 0 0 16,-1-1-1-16,-4 4-1 0,-5 0 1 15,-4 1 0-15,-5-1-1 0,-4 3 1 0,-4 2 0 16,-5 2 0-16,-3 3 0 0,-5 4-1 16,-3 0 1-16,-2 3-1 0,-1 2 1 15,2 0 1-15,3 2 2 0,4-2 2 16,3 0 1-16,4 1 2 0,3-2-1 16,4-3 0-16,2-1-2 0,3-4-1 0,4-3-2 15,3-3-1-15,2-3-2 0,3-1-4 16,3-4-6-16,2-1-13 0,0-5-17 15,-1-1-17-15,0-4-13 0,0-4-124 16,-4-4-133-16,-2-2-302 0</inkml:trace>
  <inkml:trace contextRef="#ctx0" brushRef="#br0" timeOffset="9780.3254">24039 2468 700 0,'7'-5'163'16,"2"4"8"-16,3 1-108 0,4 4-20 0,3 3 1 15,1 3 2-15,2 3-1 0,0 3-5 16,1 4-6-16,-3 2-3 0,-1 2-4 16,-2 2-7-16,-4 1-5 0,-4 3-3 15,-3 1-5-15,-6 2-2 0,-5 1-3 16,-5 2-11-16,-4 2-15 0,-5 0-29 16,-3 0-58-16,-10-2-100 0,-6-2-151 15,-3-7-335-15</inkml:trace>
  <inkml:trace contextRef="#ctx0" brushRef="#br0" timeOffset="35412.8662">1513 6104 550 0,'-3'-5'132'16,"1"-1"4"-16,2 2-80 0,-1-1-16 16,-1 3-3-16,2-6-6 0,0 6-4 15,2 1-3-15,0 1-1 0,2 2-2 16,-1 2-1-16,5 2-3 0,-2 7 0 16,3-2-1-16,0 3-2 0,2 1-3 0,0-2-2 15,2 3-1-15,-1-1-3 0,0 1 0 16,0 0 0-16,2-2-2 0,-1 2 0 15,1 1-1-15,-1 1 0 0,2-1-1 16,-3-3 0-16,0 0-1 16,-1-2 1-16,-2-2-1 0,0-3 0 0,-3-1-1 15,-3-3-4-15,1-1-6 0,-1 1-4 16,-6-1-7-16,3-2-11 0,-1 0-7 16,-3 0-6-16,1-1-8 0,-1 0-34 0,-2-2-70 15,1 1-101-15,-3-1-225 0</inkml:trace>
  <inkml:trace contextRef="#ctx0" brushRef="#br0" timeOffset="35726.6432">1709 6121 463 0,'2'-9'124'16,"1"1"5"-16,-1 0-21 0,-1 4-67 16,1-1-11-16,-1 2-3 0,0 2-3 15,-1 1-2-15,-1 2-1 0,-2 2-2 16,0 2-1-16,-2 2-2 0,-3 1-2 16,-1 4-3-16,-1 1-2 0,-1 1-2 0,0 1-1 15,-3 4-3-15,0-1 0 0,-1 1-2 16,0 2 0-16,1-1 0 0,-1-1-1 15,0 0-1-15,3-3-6 0,2 0-7 16,1-3-8-16,3-3-10 0,3-4-14 16,0-1-111-16,3-3-115 0,3-6-274 15</inkml:trace>
  <inkml:trace contextRef="#ctx0" brushRef="#br0" timeOffset="36120.9305">1966 6058 589 0,'0'-2'133'0,"0"2"5"16,-1 1-97-16,1 3-10 0,0 2-6 15,0 3-2-15,1 2-3 0,0 3-2 16,-1 1-1-16,0 1-1 16,0 1-3-16,1 3 0 0,-1-2-2 0,0 3-1 15,0-3 0-15,2 4-2 0,-2 0-1 16,0-2-1-16,0-2-1 0,1-3 0 16,-2-1-2-16,2-3-1 0,0-5 0 15,0-3 0-15,2 0-1 0,-1 0 1 16,3-4-1-16,1-1 0 0,3-2 0 0,-1-2 1 15,3 1-1-15,2-2 0 0,0-3-2 16,-1 1-5-16,-1 3-7 0,3 0-12 16,-2 1-9-16,-2 0-10 0,-1 2-9 15,-1 1-111-15,-3 1-112 0,0 0-265 16</inkml:trace>
  <inkml:trace contextRef="#ctx0" brushRef="#br0" timeOffset="36356.9896">1989 6110 614 0,'0'-5'147'15,"0"-1"2"-15,1 0-89 0,2-3-23 16,3 4-11-16,0-1-6 0,4 4-6 15,2-3-4-15,3 0-4 0,1 1-5 16,2 3-14-16,1-1-12 0,1 0-10 0,-2 2-121 16,-2 2-122-16,-2 4-298 0</inkml:trace>
  <inkml:trace contextRef="#ctx0" brushRef="#br0" timeOffset="36757.5197">2291 6142 638 0,'-2'0'147'0,"0"1"4"16,-1 1-100-16,2 3-16 0,1 3-5 15,1 0-4-15,1 3-3 0,0 2-3 0,3-1-2 16,0 0-3-16,1-1-3 0,0 0-2 16,0-1-3-16,2-3-2 0,-1-2-2 15,0-1 0-15,1-2-1 0,-1-3 1 16,0-4-1-16,2-2 1 0,1-7 0 16,1-2-1-16,1-1 0 0,-1-2 0 15,0 0-1-15,0 2 1 0,-2 2 0 16,-2 6 1-16,-2 1 1 0,-1 2 0 15,-2 5-1-15,1 3 1 0,-2 2 0 0,0 5-2 16,-1 0-1-16,1 2 0 0,0 0-1 16,1 3-5-16,0 1-11 0,-1-2-8 15,2-2-11-15,0-1-11 0,1 0-13 16,2-2-118-16,2 0-121 0,-1-6-285 16</inkml:trace>
  <inkml:trace contextRef="#ctx0" brushRef="#br0" timeOffset="37347.8608">2527 6036 604 0,'-7'-2'149'0,"-2"0"7"0,2-1-88 16,1 2-15-16,2-2-9 0,5 3-5 15,4 0-7-15,2-1-7 0,6 4-6 16,1-3-6-16,5 1-3 0,4 0-3 0,0-1-1 16,3 0-2-16,1 0-2 0,-1-1 0 15,1 0 0-15,-2-1-1 0,0 1 1 16,-4 0 0-16,-3 1 0 0,-2 1 1 16,-4 0 0-16,-4 3 0 0,-4 2 0 15,-1 3 0-15,-6-1-1 0,0 5-1 16,-3-1 1-16,-2 4-1 0,0 1-1 15,-2 0 1-15,0 0-1 0,4 5-2 0,1-1 0 16,4 4-1-16,0-3-1 0,2 2-1 16,0 1 0-16,3-2-1 0,1-3 2 15,-2-1 0-15,-1-3 0 0,0-3 1 16,0-1 0-16,2-3 2 0,-5-4 2 16,-3 1 4-16,-1-3 1 0,-3-1 0 15,-2-1 1-15,-1 1 1 0,-5-6-1 16,4 2-3-16,0-2-2 0,2 0-3 15,1-1-4-15,3 0-6 0,1 1-14 0,3 0-16 16,2 3-13-16,1 3-8 0,0-1-118 16,3 1-122-16,1 0-280 0</inkml:trace>
  <inkml:trace contextRef="#ctx0" brushRef="#br0" timeOffset="37777.8736">3116 6163 748 0,'-5'-2'178'0,"-1"0"1"0,4 1-115 16,2 1-20-16,3-2-16 0,4 2-13 16,0 0-8-16,3 0-3 0,1 2-1 15,2-2-2-15,2 1-6 0,0 0-10 16,-2 2-14-16,1-1-17 0,-1 0-14 16,-2 2-122-16,-2-1-133 0,-3 0-303 15</inkml:trace>
  <inkml:trace contextRef="#ctx0" brushRef="#br0" timeOffset="37963.1252">3116 6330 656 0,'1'-1'162'16,"2"-1"5"-16,-1-1-91 0,3 2-26 15,1 0-11-15,2 0-10 0,-2 1-7 16,1 0-8-16,3-2-6 0,1 4-3 15,2-2-6-15,2 1-17 0,2 0-21 0,2 2 110 16,-1 0-247-16,0 2-153 0,-2 0-406 16</inkml:trace>
  <inkml:trace contextRef="#ctx0" brushRef="#br0" timeOffset="38512.1803">3628 6185 619 0,'3'-5'147'0,"2"-1"4"0,-1 2-93 0,5 1-17 16,1 2-6-16,2 2-3 0,2 3-3 16,0 1-3-16,3 2-2 0,4 2-2 15,3 2-4-15,-1 1-3 0,3-1-3 16,-1 4-2-16,1-2-3 0,0 2-2 15,-2 2-1-15,-2-2-1 0,2 0-1 16,-5 1 0-16,1-3-1 0,-3 2-1 0,-1-3-4 16,-6-3-10-16,-1-2-13 0,0-1-16 15,-4 0-14-15,-4 0 3 0,-2-4-126 16,-3-1-123-16,3-5-277 0</inkml:trace>
  <inkml:trace contextRef="#ctx0" brushRef="#br0" timeOffset="38693.5597">4058 6123 620 0,'-7'3'153'0,"-3"2"9"15,-2 3-86-15,-2 3-18 0,-4 3-8 16,0 4-5-16,-2 3-8 0,-1 5-7 16,-1 2-8-16,-4 1-8 0,-2 4-5 15,5-1-6-15,-2-1-9 0,6-3-18 16,2-10-19-16,9 1-15 0,7-7-126 15,7-7-138-15,5-8-319 0</inkml:trace>
  <inkml:trace contextRef="#ctx0" brushRef="#br0" timeOffset="39100.9635">4217 5900 463 0,'0'-4'136'0,"-1"-1"9"15,0 0-14-15,0 1-60 0,0-1-7 0,-1 2-5 16,1-1-6-16,1 1-6 0,0 3-7 16,0 0-6-16,3 2-6 0,0 0-6 15,2 3-4-15,0 0-3 0,4 3-2 16,-1 3-2-16,3 2-3 0,-1 0-2 16,3 2-2-16,1 2-1 0,2-1-2 15,0 0 0-15,0 0 0 0,1-2-1 16,0 1 0-16,-2-3-1 0,-1-2-2 15,0 0-8-15,-2 0-9 0,-1-4-16 16,-2 0-18-16,-2-1-14 0,-2 0-47 16,-3-1-77-16,1-1-119 0,-2 1-251 15</inkml:trace>
  <inkml:trace contextRef="#ctx0" brushRef="#br0" timeOffset="39326.5584">4455 5843 740 0,'-7'4'176'0,"-4"3"4"0,-2 5-119 16,-1 7-14-16,-3 1-9 0,-3 5-11 16,-1 2-10-16,-1 0-5 0,1 0-5 15,2-3-3-15,2-2-4 0,3-5-10 16,4-2-16-16,5-3-20 0,4-3-13 15,4-3 67-15,1-5-196 0,3-3-138 16,4-3-335-16</inkml:trace>
  <inkml:trace contextRef="#ctx0" brushRef="#br0" timeOffset="39510.0744">4372 5866 619 0,'-8'12'155'16,"1"3"6"-16,0 5-76 0,-2 1-33 15,2 3-11-15,1 1-8 0,1 0-9 16,2-1-6-16,3-4-7 0,0 0-5 0,4-3-11 16,1-2-11-16,0-5-13 0,1-2-10 15,1 0-10-15,-2-5-11 0,-1-2-112 16,-2-2-113-16,-3-2-264 0</inkml:trace>
  <inkml:trace contextRef="#ctx0" brushRef="#br0" timeOffset="39677.6232">4228 6017 559 0,'-3'-6'164'16,"0"1"10"-16,-2-3-33 0,7 6-66 16,1 0-13-16,2 0-10 0,5 0-12 15,1-1-12-15,3 2-10 0,4 2-6 16,0-4-5-16,3 2-4 0,-1-8-10 16,2 5-17-16,1 2-26 0,-2-3-19 15,0 2-122-15,-2 0-142 0,1-1-327 16</inkml:trace>
  <inkml:trace contextRef="#ctx0" brushRef="#br0" timeOffset="40216.864">4678 6013 457 0,'0'-5'131'16,"-1"3"5"-16,0 3 4 0,-1 6-95 15,0 2-9-15,1 4-5 0,1 3-5 16,-2 4-5-16,2 2-3 0,0 1-1 16,0 2-1-16,2-1 1 0,-1 1 2 15,0-1 1-15,2 2 1 0,-1 0 0 16,3-4-1-16,0-1-3 0,1-3-4 0,1-1-2 16,3-1-3-16,1-6-2 0,4-2-2 15,1-1-1-15,1-4 0 0,1-3-2 16,3-2-1-16,-3-4-6 0,2-2-12 15,-2-2-12-15,-2-3-13 0,-1-2-11 16,-2 1 19-16,-3-1-144 0,0-2-123 16,-1-2-288-16</inkml:trace>
  <inkml:trace contextRef="#ctx0" brushRef="#br0" timeOffset="40392.8544">4701 6043 772 0,'-7'-7'178'0,"3"1"3"0,5 0-121 16,3 0-25-16,5 1-12 0,5 1-11 15,2 0-5-15,5 1-9 0,4 2-18 0,0 1-20 16,4 2-19-16,-1 4-122 0,-3-1-139 16,1 8-325-16</inkml:trace>
  <inkml:trace contextRef="#ctx0" brushRef="#br0" timeOffset="40785.7855">5053 6145 654 0,'-1'-3'164'0,"1"3"5"0,-2 2-77 16,1 3-42-16,2 4-10 0,-1 0-11 16,3 5-7-16,-1 2-5 0,3 1-4 15,1-1-3-15,3 2-2 0,-1 1-1 16,2-1 1-16,1-6-1 0,3-1 0 0,-1-3 1 16,2-8-1-16,-3-6 2 0,3-5-1 15,0-4 0-15,-1-4-1 0,1-3-1 16,0 0 0-16,-1 2-1 0,-1 1 0 15,-2 2 1-15,-2 4 0 0,-1 3 0 16,-5 2 0-16,1 6-1 0,0 3 0 16,-1 4-1-16,0 4-3 0,-1 2 0 15,3 2-1-15,3 4-3 0,-2-1-3 0,2-1-8 16,-3-5-8-16,7 3-12 0,3-4-15 16,0-2-14-16,1-3-13 0,0-2-119 15,-2 1-127-15,6-1-299 0</inkml:trace>
  <inkml:trace contextRef="#ctx0" brushRef="#br0" timeOffset="41301.4649">5459 5976 613 0,'-7'0'159'0,"1"-2"8"15,1 2-86-15,0-3-18 0,4 2-9 16,1 0-8-16,2-3-10 0,3 2-10 15,4-1-8-15,3 1-6 0,0 0-3 16,4-2-3-16,3 0-2 0,0 1-1 16,3 1-2-16,2 1 0 0,-2 0-1 15,2 0 1-15,-2 2-1 0,-3 1 0 16,-3 2 1-16,-5 0-1 0,-5 2 1 0,-5 2 0 16,-4 2 0-16,-1 4 0 0,-5 2 0 15,-1-1 0-15,2 5 0 16,-2 0-1-16,2-1 1 0,2 3-1 0,3 0 0 15,1 0 0-15,5 3 0 0,2-1-2 16,3 0 1-16,2 0 0 0,2 1 0 16,2-2-1-16,-2-3 1 0,-1-4 0 15,-1-3 1-15,-4-1 1 0,-2-4 2 0,-4-2 3 16,-3-3 0-16,-3 1 0 0,-6 1 0 16,-3-1 0-16,-3 1-2 0,-5-2-10 15,-4 2-23-15,0 4-26 0,-3 0-137 16,5 0-151-16,-2 5-369 0</inkml:trace>
  <inkml:trace contextRef="#ctx0" brushRef="#br0" timeOffset="44167.4952">365 7127 465 0,'-5'-5'121'0,"3"-1"5"0,-1-1-48 15,3 4-32-15,0-1-9 0,0 2-4 16,1-1-3-16,1 3-4 0,0 0-2 16,1 3-2-16,1 2 0 0,1-1-1 15,3 6-1-15,0 1 0 0,0 0-2 0,1 2-1 16,1 1-2-16,0 2-2 0,-1 1-4 15,-1 0-2-15,1 1-2 0,1 0-1 16,-1 2-2-16,1-3 0 0,0-3-1 16,1 0-1-16,0 2 1 0,-2-5-1 15,-2-3 0-15,-1 1-3 0,-2-2-5 16,-1-1-9-16,1-1-9 0,-4-2-9 16,1 1-9-16,-1-3-9 0,2-1-15 15,-4-1-93-15,1-3-102 0,-3-1-243 16</inkml:trace>
  <inkml:trace contextRef="#ctx0" brushRef="#br0" timeOffset="46640.1429">10890 1765 327 0,'-2'7'102'15,"5"2"7"-15,-4-4-10 0,1-1-43 16,-4-3-6-16,0 0-3 0,1 0-7 0,-2-2-5 15,0 0-4-15,0-4-2 0,-3-1-2 16,4-2-4-16,-1 1-4 0,-1 0-4 16,1-4-2-16,0 0-3 0,-1-2-3 15,1 0-1-15,0 0-1 0,0 0-1 16,0 1-1-16,-2 0 0 0,-1 1 1 16,-1-3-1-16,-5 3 1 0,-1 1 0 15,-4-3 0-15,-2-1 0 0,-5 2 0 16,-2-1 0-16,2 2-1 0,-1-3 0 0,-2-2-2 15,1-2 1-15,-4 3-2 0,0 2 1 16,-5 1-1-16,-2-1 0 0,-6 1 0 16,-4 1 0-16,-6 4 0 0,-3-4 0 15,-1 1 0-15,-1 1 0 0,-8 3-1 16,-1 4 1-16,-3 2 0 0,-2 1 0 16,0 0 0-16,-4 0 0 0,-1 1 0 15,-1 1 0-15,-2 0 1 0,0-4-1 16,0-1 0-16,-4 6-1 0,-3 3 1 15,-3-1 0-15,-2-1 0 0,-1 0 0 0,4 4 0 16,-9 3 0-16,0-1 0 0,-4-4 0 16,2 1 1-16,3 0-1 0,-9 3 0 15,-2 2 1-15,0-5-1 0,1 0 0 16,0-1 0-16,-4 3 0 0,-6 0 0 16,8-3 1-16,-3-1-1 0,-3 1 0 15,-4 2 0-15,2-2 0 0,-1 1 0 16,1-2 1-16,-4 2-1 0,0 1 0 0,1-2 0 15,-2 2 0-15,-4-1 0 0,4 0 0 16,2 2 0-16,-4-2 0 0,0 2 0 16,1 1 0-16,5 1 0 0,-4 0 0 15,-1 3 0-15,0-3 0 0,8-1 0 16,-3 4 0-16,0-1 0 0,-4-3 0 16,8-2 0-16,0 4 0 0,-1-1 0 15,-2-1 0-15,5-4 0 0,6 1 0 16,-1 4 0-16,-2-1 0 0,-2-4 0 15,8 1-1-15,3 0 1 0,-1 2 0 0,-2-1 0 16,2-3 0-16,5-1 0 0,7 2 0 16,-2 0 0-16,-3-1 1 0,1-2-1 15,3-1 0-15,4 1 0 0,1 1 0 16,-2 0 0-16,1-1 0 0,3 1 0 16,1 0-1-16,5 1 1 0,2 1 0 15,-1 0-1-15,2 1 1 0,2-1 0 16,2 1-1-16,3-2 1 0,2 0 0 0,1-1 0 15,4 1 0-15,7 1 0 0,1 1-1 16,4-1 1-16,2 4 0 0,3 0 0 16,-1 4 0-16,2-3-1 0,-1 0 1 15,6 3 1-15,2 0-1 0,6 2 0 16,2 0 0-16,7 0 0 0,3 4 0 16,3 3 0-16,4 1 0 0,3 3 0 15,2 5 0-15,2 4 1 0,1 4-1 16,2 6 1-16,2 0 1 0,0 6-1 15,2 5 0-15,1 6 0 0,-2 6 0 0,2 5 0 16,-1 4 0-16,-2 7 0 0,0 5 0 16,1 7-1-16,-2 4 1 0,-3 0 0 15,-2 4 0-15,1 5-1 0,0 4 1 16,-3 2-1-16,-5 0 1 0,3 3-1 16,-1 5 1-16,0 0-1 0,-2 3 0 15,2 3 0-15,0 0 0 0,-1 0 0 16,-3 2 0-16,0-5 0 0,3 1 1 0,0-3-1 15,-3-7 0-15,2-3 0 16,2-4 0-16,4-4 0 0,3-10 0 16,-4-5 0-16,3-6 0 0,2-8 1 0,1-4-1 15,1-5 0-15,-1-9 1 0,3-5 0 16,1-5 0-16,0-11 0 0,3-4 0 16,-2-8 0-16,0-7 0 0,0-6-1 15,1-2 0-15,1-3 0 0,0-3 1 16,0-2 0-16,2-2 1 0,-1-1 2 15,4-1-1-15,0-1 2 0,2-3-1 16,1 1 0-16,2-2-1 0,1-1 0 0,2 2-1 16,2-3-1-16,-2 1 0 0,5 1-1 15,-3-2 0-15,2 1 0 0,3-1 0 16,2 1 0-16,3-2 0 0,2-1 1 16,3-1 1-16,3 0 0 0,1-1 1 15,2 2 1-15,-3-3-1 0,-3 0 1 16,-3 2-1-16,-6 0-1 0,-1 1-1 0,-5 2 0 15,-7-3 0-15,-2 3-1 0,-2 2 1 16,-7-4 0-16,3 6 0 0,-3-2 0 16,1-1 0-16,-2 2-1 0,-1-2-5 15,0-1-8-15,4 1-5 0,-5-6-10 16,1 0-5-16,-2-1-4 0,1 0-2 16,0 0 3-16,0-2 7 0,-1-1 6 15,-1 1 8-15,-1-2 6 0,0 0 4 16,0 0 4-16,-3-1 4 0,-1 1 4 15,-1 0 4-15,-1 1 5 0,-1 2 6 16,-1 0 5-16,1 2 3 0,-1 3 2 0,2 1 0 16,3 2-2-16,1 2-6 0,1 2-5 15,4 3-6-15,3 5-4 0,3 2-4 16,3 4-3-16,3 1-1 0,5 3 0 16,3 5-1-16,2 2 1 0,2-3-1 15,-1-1 1-15,1 0-1 0,0 0 0 16,1-1 2-16,-2-2 1 0,-1-1 0 0,-2 1 2 15,0-1 3-15,-6 0 3 0,-4 1 4 16,-8 1 0-16,-6-3 1 0,-10 3 0 16,-4 2-2-16,-8 6-2 0,-6 6-7 15,-7 4-12-15,-6 4-22 0,-6 8-22 16,1 2-14-16,-3 3-124 0,1-2-139 16,1 1-315-16</inkml:trace>
  <inkml:trace contextRef="#ctx0" brushRef="#br0" timeOffset="50495.0183">6512 6155 602 0,'-10'-1'154'16,"0"-1"13"-16,-2-1-84 0,4 3-12 0,1-1-6 15,2 1-8-15,3-1-11 0,2-1-11 16,3 0-12-16,4 1-9 0,0 0-7 15,3-2-4-15,3 2-2 0,-1 0 0 16,4-1-1-16,0 1-7 0,1 1-8 16,2 3-16-16,-3 0-17 0,-2 1-13 15,1 2-15-15,-5 0-113 0,-3 4-123 0,-3-3-277 16</inkml:trace>
  <inkml:trace contextRef="#ctx0" brushRef="#br0" timeOffset="50662.5513">6512 6279 631 0,'-8'2'158'0,"2"-2"4"0,1 2-94 16,3-4-20-16,2 1-10 0,4 0-11 15,3-1-9-15,0-1-9 0,4-2-3 16,3-1-2-16,3 0-6 0,4-3-11 0,1 0-16 16,5 0-12-16,0-1 34 0,-2 0-160 15,-3 2-131-15,0 0-313 0</inkml:trace>
  <inkml:trace contextRef="#ctx0" brushRef="#br0" timeOffset="50946.5352">6781 5998 554 0,'3'2'127'0,"-1"0"3"15,2 5-89-15,1 1-16 0,2 2-5 16,4 1-4-16,1 0-2 0,2 0 0 16,4-2 0-16,0-1 1 0,3 0 0 15,0-1 1-15,0-3-1 0,-1 1 0 16,-5-1-3-16,0 0-2 0,-4 1-2 0,-2-1-1 16,-4 4 0-16,-4 0-2 0,-2 3-1 15,-4 3-1-15,-4 3-4 0,-3 3-8 16,-2-1-13-16,0 3-14 15,-1 3-120-15,0 1-124 0,6-4-302 0</inkml:trace>
  <inkml:trace contextRef="#ctx0" brushRef="#br0" timeOffset="52257.8665">8012 6123 156 0,'-14'-1'27'0,"0"0"-27"0,2 0-42 0,0-1-98 16</inkml:trace>
  <inkml:trace contextRef="#ctx0" brushRef="#br0" timeOffset="52603.454">7835 5996 534 0,'-15'-20'136'0,"-1"1"7"0,5 2-70 0,1 2-20 0,4 4-7 16,4 4-5-16,2 0-5 0,6 6-4 16,6 5-4-16,5 4-3 0,4 4-4 15,3 5-2-15,2 2-1 0,4 3-4 16,-1 3-2-16,-1-1-4 0,-1 1-1 16,2-1-2-16,1 1-1 0,2-2-1 15,0 2 0-15,-1-2-2 0,4-1 1 16,0-3-1-16,0 2-1 0,-1-1 0 0,-4 0-4 15,-1-5-6-15,-4 1-12 0,-4-2-13 16,-6-1-13-16,-3-2-12 0,-6-3-27 16,-2-3-90-16,-5-3-112 0,-1-3-243 15</inkml:trace>
  <inkml:trace contextRef="#ctx0" brushRef="#br0" timeOffset="52812.1732">8479 5845 622 0,'-4'-5'158'0,"-7"4"8"0,-1 9-90 16,-4 5-17-16,-4 8-9 0,-5 5-8 15,-3 5-10-15,-4 5-9 0,-4 2-7 16,-3 0-4-16,-1 0-4 0,-2-1-3 16,4-3-1-16,0 3-5 0,0-3-4 15,6 1-10-15,8 0-12 0,6-3-18 16,5-4-16-16,7-2-121 0,3-9-132 0,11-8-308 15</inkml:trace>
  <inkml:trace contextRef="#ctx0" brushRef="#br0" timeOffset="53091.9856">8837 5876 662 0,'-18'-5'170'0,"0"4"2"0,-8 5-79 15,1 5-43-15,-4 4-14 0,1 2-9 16,0 6-9-16,0 5-5 0,5 2-2 16,3 2-1-16,4 0-2 0,6 3-1 15,5-1-1-15,5-2-4 0,7-2-3 16,4-3-4-16,5 0-7 0,6-5-10 0,3-6-9 15,5-2-12-15,3-4-8 0,3-3-8 16,2-4 19-16,-1-3-132 0,-2-3-111 16,-2-3-282-16</inkml:trace>
  <inkml:trace contextRef="#ctx0" brushRef="#br0" timeOffset="53461.5195">8917 6056 728 0,'-12'-6'175'16,"2"-1"3"-16,3 2-113 0,5 0-21 16,4 1-12-16,4 3-14 15,4 1-10-15,2 0-4 0,3 1-1 0,2 0-2 16,3 1 0-16,0 0-1 0,0-2 0 16,0 2-2-16,-1 0-1 0,0 0-1 15,-1 1-4-15,-1 0-2 0,-2 2-4 0,-2 1-1 16,-2 0-1-16,-3 2 1 0,-7-3 1 15,-2 1 3-15,-7 1 3 0,-5 0 3 16,-2 2 3-16,-1 2 1 0,-2 0 1 16,1 3 3-16,0-1 2 0,2-1 4 15,4 2 0-15,1-1 2 0,3-2 1 16,2-2 0-16,4 2-2 0,2 0-3 16,4-1-3-16,3-4 0 0,5-1-2 0,-1 0 0 15,5-2-1-15,3-3 0 0,3-1 0 16,5-3-3-16,0 1-11 0,2-3-13 15,3-2-13-15,-2 2-12 0,-1-2-3 16,-3-4-121-16,-8 1-120 0,-3 0-271 16</inkml:trace>
  <inkml:trace contextRef="#ctx0" brushRef="#br0" timeOffset="53677.0758">9313 5840 585 0,'7'-9'135'0,"3"0"1"0,2 4-88 15,3 4-23-15,2 3-4 0,0 3-1 16,3 6-3-16,1 2 0 0,2 6 0 16,-1 1 3-16,0 3 0 0,0 4 1 15,0 1-2-15,-1 2-1 0,-1 1-2 16,-6 0-3-16,-1 1-2 0,-6 0-4 16,-6-2-4-16,-2 1-14 0,-6 1-23 15,-3 0-133-15,-5-4-138 0,2-2-346 16</inkml:trace>
  <inkml:trace contextRef="#ctx0" brushRef="#br0" timeOffset="54794.967">10015 6018 744 0,'-14'-6'183'0,"2"1"5"0,5 0-117 16,2 3-20-16,5-3-11 0,6 1-15 15,3 2-11-15,3-6-7 0,3 5-4 16,4-1-5-16,5-2-11 0,1 2-18 16,2 4-19-16,0 0-13 0,0 3-87 15,-2 0-39-15,-5 1-116 0,-5 3-217 16</inkml:trace>
  <inkml:trace contextRef="#ctx0" brushRef="#br0" timeOffset="54957.541">10036 6152 724 0,'-3'2'166'0,"0"-1"2"0,4 2-117 15,3-2-19-15,0 0-11 0,5-1-10 16,1 1-7-16,5-2-15 0,3 0-24 0,2 1-134 15,3-1-137-15,3 2-349 0</inkml:trace>
  <inkml:trace contextRef="#ctx0" brushRef="#br0" timeOffset="58825.1932">10630 5782 507 0,'-15'-15'126'0,"3"3"5"0,2-1-68 16,2 2-17-16,4 4-5 0,0 1-1 16,2 1-2-16,1 0-3 0,-1 1-5 15,4 2-3-15,-1 3-1 0,4 0-4 16,2 4-2-16,5 3-4 0,5 3 0 15,4 3 0-15,6 5 0 0,3 0-2 16,1 3-2-16,4 3-1 0,1 2-2 16,0-3-2-16,0 1-1 0,-2-1-1 15,0 0-1-15,0-2-2 0,-3-1-1 0,-4-1 0 16,0 0 0-16,-4-2-1 0,-1-1 1 16,-3-1-2-16,-5 0-3 0,-1 0-7 15,-2-2-10-15,-5-2-11 0,-3-1-12 16,-3-2-7-16,0-2-5 0,-2-1-9 15,-2-1 8-15,-2-4-105 0,-1 0-103 16,-3-1-255-16</inkml:trace>
  <inkml:trace contextRef="#ctx0" brushRef="#br0" timeOffset="59104.298">11193 5697 467 0,'8'-13'139'16,"-3"0"9"-16,-8 4 0 0,-4 5-86 15,-5 3-8-15,-4 7-3 0,-4 6-4 16,-4 6-7-16,-6 7-5 0,1 7-5 0,-6 6-4 16,-3 6-6-16,-2 0-6 0,-4 3-3 15,-3 0-4-15,-2-1-2 0,-1-4-3 16,4-4-1-16,8-3-3 0,6-3-7 15,6-7-16-15,10-4-20 0,14-5-14 16,10-7-128-16,11-7-139 0,10-6-327 16</inkml:trace>
  <inkml:trace contextRef="#ctx0" brushRef="#br0" timeOffset="59524.2315">11482 5483 603 0,'0'-9'150'16,"0"2"7"-16,0 1-92 0,2 1-13 0,3 6-5 15,-2 0-5-15,2 3-6 0,4 6-7 16,-2 2-5-16,3 1-4 0,0 3-3 15,-1 2-4-15,2 0-4 0,-1 0-3 16,-1-3-3-16,-1 1-1 0,-1 0-1 16,-3-4-1-16,3 0-3 0,-3-1-7 15,-1-1-11-15,-1-1-14 0,0-1-12 16,-2 0-11-16,1 1 3 0,-4-4-124 0,0-1-118 16,-1-5-273-16</inkml:trace>
  <inkml:trace contextRef="#ctx0" brushRef="#br0" timeOffset="59717.6629">11653 5414 610 0,'-5'-2'152'16,"-4"3"5"-16,-1 5-87 0,-1 5-18 16,0 5-7-16,0 6-9 0,0 4-8 15,0 2-8-15,0 3-6 0,0-2-5 0,0 0-3 16,1 0-4-16,2-3-8 0,-1-5-13 15,3 0-14-15,1-6-9 0,4-2-16 16,1-4-115-16,2-7-123 0,3-3-277 16</inkml:trace>
  <inkml:trace contextRef="#ctx0" brushRef="#br0" timeOffset="59991.5437">11571 5527 494 0,'-4'1'140'0,"-1"0"3"0,-1 4-10 15,-1 4-90-15,-1 2-15 0,1 0-7 16,1 1-8-16,-2 0-5 0,2-2-4 16,0 0-1-16,1-3-2 0,2-3 0 15,-1 0 0-15,-2-3-1 0,2-1 1 16,-1-1 0-16,-1-2-1 0,0-3 1 16,1 1 0-16,-2 0 4 0,1-1 6 0,-1 0 4 15,3 2 6-15,1 2 1 0,2-1 2 16,1 3 1-16,4 2-2 0,3 1-5 15,3 0-5-15,2 0-5 0,4 1-2 16,2 0-1-16,3-3-3 0,4 0-4 16,2-1-17-16,1 0-19 0,1-1-18 15,0 0-121-15,2 1-135 0,-3 3-318 16</inkml:trace>
  <inkml:trace contextRef="#ctx0" brushRef="#br0" timeOffset="60372.4244">12039 5522 470 0,'-5'-1'134'0,"-6"3"7"16,-5 3-14-16,-4 5-67 0,-4 5-7 0,-5 2 0 16,-1 4-4-16,0 5-4 0,2 4-7 15,3 2-5-15,5 2-7 0,6 2-8 16,7-1-7-16,3 3-5 0,7-2-3 15,2-2-1-15,3 0-2 0,6-4 0 16,3-3-1-16,7-2-6 0,2-4-8 16,2-5-12-16,2-3-16 0,0-3-14 15,1-2-9-15,-3-3-114 0,-6-7-119 16,0 2-274-16</inkml:trace>
  <inkml:trace contextRef="#ctx0" brushRef="#br0" timeOffset="60806.808">12165 5763 681 0,'-10'-10'161'0,"1"4"4"0,3 1-109 0,1 2-17 15,8-1-5-15,4 3-7 0,3 1-7 16,1 0-4-16,2 0-3 0,6 1-2 15,2 0-2-15,2 3-1 0,-1-3-3 16,2 0-1-16,1-1-1 0,2 3-2 16,-5-2 0-16,-2 0 0 0,-3-2-1 15,-4 0 0-15,-1 1 1 0,-3 2-1 16,-4-2 1-16,-3 2-1 0,-2-2 1 16,-2 6 0-16,-2 1 0 0,-4 2 0 15,-2 0 0-15,-4 4-1 0,-2 0 1 0,-1 4-1 16,-1-2 1-16,-2 3-1 15,-3 0 0-15,2 0 0 0,4 3 0 0,1 0 0 16,3-1 0-16,2 0 0 0,2-3-1 16,9-1 1-16,-1-4 0 0,3-2 0 15,7-3 0-15,2-2 0 0,4 0-1 16,3-4 1-16,3 1 0 0,4-4 0 16,1 1-1-16,-3-1-5 0,2-2-7 15,-3 0-12-15,-1 2-15 0,-3 0-10 16,-1 0 3-16,-3 0-132 0,-1 1-125 0,1-1-292 15</inkml:trace>
  <inkml:trace contextRef="#ctx0" brushRef="#br0" timeOffset="61089.6923">12604 5567 685 0,'0'-7'158'15,"0"0"5"-15,0 4-112 0,3 3-10 16,2 3-3-16,3 3-5 0,5 1-7 16,3 2-3-16,4 2-4 0,2 1-5 15,2-1-4-15,-1 0-5 0,0 1-1 16,2-1-3-16,-1 1-3 0,1 1-10 0,-2 0-17 15,0 1-14-15,-2-2-13 0,-5-1-110 16,-5-1-16-16,-2-5-109 0,-6-3-198 16</inkml:trace>
  <inkml:trace contextRef="#ctx0" brushRef="#br0" timeOffset="61277.2026">12912 5528 736 0,'-11'3'179'15,"-3"3"2"-15,-2 3-117 0,1 4-15 16,-3 4-12-16,0 2-13 0,2 3-13 16,1 4-4-16,3-1-7 0,1-2-11 15,0-2-20-15,4 0-19 0,1-4-18 16,2-4-117-16,0-7-135 0,7-3-302 16</inkml:trace>
  <inkml:trace contextRef="#ctx0" brushRef="#br0" timeOffset="61438.7586">12841 5494 670 0,'-6'6'157'15,"-3"4"4"-15,1 3-106 0,-1 3-16 16,0 2-7-16,1 3-6 0,1 3-9 16,0-1-4-16,2 0-3 0,-1 0-3 15,4-1-7-15,1-4-13 0,1-2-14 0,0-2-11 16,0-3-15-16,-2-3-117 15,5-5-127-15,-3-2-291 0</inkml:trace>
  <inkml:trace contextRef="#ctx0" brushRef="#br0" timeOffset="61610.3111">12622 5664 685 0,'2'0'164'15,"1"-2"4"-15,3 0-103 0,2 1-21 0,4 0-12 16,4 0-9-16,5-1-7 0,0-1-6 15,4-1-3-15,0 0-8 0,3 1-14 16,3-1-17-16,0 0-12 0,-4 2 68 16,2-2-199-16,-4 2-137 0,-1 2-346 15</inkml:trace>
  <inkml:trace contextRef="#ctx0" brushRef="#br0" timeOffset="61969.9602">13009 5386 622 0,'1'-15'144'16,"4"4"3"-16,2 6-92 0,3 7-25 15,2 2-7-15,3 9-1 0,2 8-3 16,3 6-1-16,-1 8-1 0,0 4 0 16,-1 5 1-16,-2 7-1 0,-1 1 1 15,-1 3-3-15,-1 0 1 0,-2 3-1 16,-2-2-2-16,-1-2-3 0,-7-4-1 15,-3-5-4-15,-3-5-10 0,-9-3-27 0,-4-8-21 16,-3-3-126-16,0-2-141 0,8-4-340 16</inkml:trace>
  <inkml:trace contextRef="#ctx0" brushRef="#br0" timeOffset="70833.5867">14137 5562 612 0,'-12'-5'158'0,"5"3"6"0,3 0-75 16,2 0-41-16,2 1-11 0,4-3-8 16,1-2-10-16,6 1-9 0,1-1-5 15,4 0-1-15,4 0-2 0,1 4-6 0,2-1-11 16,0 1-13-16,-3 0-10 15,-3 4-16-15,-1-1-115 0,-6-1-123 0,-3 2-284 16</inkml:trace>
  <inkml:trace contextRef="#ctx0" brushRef="#br0" timeOffset="70997.7734">14142 5644 632 0,'-5'3'166'0,"0"-2"3"0,1 0-81 0,2-1-35 0,3 0-12 15,1 0-11-15,5-2-11 0,2-1-10 0,4 0-3 16,4-1-2-16,2-1-1 0,5 0-9 16,-1-1-14-16,-1 1-14 0,-2-1-11 15,-1 2 31-15,-2 0-161 0,-2-3-132 16,-3 5-311-16</inkml:trace>
  <inkml:trace contextRef="#ctx0" brushRef="#br0" timeOffset="71237.1877">14355 5390 609 0,'2'-13'138'0,"0"4"3"15,0 2-101-15,3 5-12 0,2 2-6 16,1 1-5-16,1 2-4 0,4 3-4 16,3 2-1-16,-2 1-2 0,3 2 0 15,-1-1-1-15,3 2 2 0,-3 0 1 16,1-1 0-16,-5-1 1 0,0 2-1 0,-2 1-1 15,-4-1 0-15,-3 4-2 0,-5-3-1 16,-2 6-2-16,-5 0-4 0,-2 1-14 16,-5 2-11-16,-4 1 119 15,-2-1-250-15,-2 1-144 0,-1-2-391 0</inkml:trace>
  <inkml:trace contextRef="#ctx0" brushRef="#br0" timeOffset="72511.829">15215 5338 601 0,'-3'-5'156'0,"2"-1"6"0,-1 1-80 0,3 0-23 15,3 2-8-15,2-1-8 0,2 0-9 16,4 1-9-16,3 0-4 0,2 0-6 16,2-1-2-16,0 0-4 0,6 1-3 15,-3-1-1-15,-1 3-1 0,1-2-1 16,0 2-1-16,-4 1-1 0,-1 2 0 16,-4 1 0-16,-1 3 0 0,-4 0-1 15,0 4 0-15,-5 1 1 0,-1 1-1 0,-2 3 1 16,0 2-1-16,-3 0 1 0,-1 2 0 15,2-1-1-15,0 2 0 0,0-1 0 16,2 0-2-16,2-1-4 0,0-1-5 16,0 0-8-16,2 0-9 0,0 0-10 15,0-3-10-15,-1 1-9 0,0-3 4 16,-2-1-122-16,-4-1-115 0,5-3-281 16</inkml:trace>
  <inkml:trace contextRef="#ctx0" brushRef="#br0" timeOffset="72763.1538">15329 5396 495 0,'-6'-10'130'15,"1"0"7"-15,-1 3-39 0,1 2-49 16,-1 4-8-16,1 2-4 0,0 4-3 15,0 3-5-15,-1 7-5 0,0 3-7 0,1 3-4 16,-4 5-4-16,2-3-2 0,3 4-4 16,-2-2-4-16,2-4-11 0,3-1-14 15,1 1-14-15,4-5-121 0,1-1-126 16,1-3-308-16</inkml:trace>
  <inkml:trace contextRef="#ctx0" brushRef="#br0" timeOffset="73088.7353">15659 5357 649 0,'-3'-3'154'0,"-5"3"3"0,3 5-101 15,-1 1-15-15,3 5-7 0,-2 5-5 16,2 1-7-16,3 4-3 0,2 0-3 0,1 2-3 16,3-2-2-16,2-3-3 0,3 0-2 15,3-4-1-15,2-4-1 0,2 0-1 16,2-8 1-16,1-1-1 0,0-5 2 16,-3-5 1-16,0-3 1 0,-4-4 2 15,-3-4-1-15,-3-3-1 0,-5-2 0 16,-3 1-2-16,-3-2-1 15,-6 1-5-15,-2-2-11 0,-4 1-21 0,-3 3-20 16,-7 1-132-16,-2-2-145 0,4 3-347 16</inkml:trace>
  <inkml:trace contextRef="#ctx0" brushRef="#br0" timeOffset="73453.1567">15639 5023 568 0,'9'-1'136'15,"2"1"2"-15,0 4-78 0,3 1-31 16,-1 3-11-16,1 6-7 0,1 2-12 0,-2 0-9 16,1 1-5-16,-1 1-4 0,2-2-3 15,-3-1-2-15,1-4 1 0,1-3 6 16,-1 1 5-16,0 0 4 0,-4-2 6 16,1 3 7-16,0 2 7 0,0-2 5 15,0 3 4-15,-1 2 5 0,2 2 4 16,3 1 3-16,2 1 1 0,1 0 0 15,3 5-1-15,2 1-2 0,2 2 0 16,1-2-2-16,0-2-5 0,1 2-3 16,1-3-5-16,0-1-2 0,-1-6-2 0,-4 0-5 15,-4 1-2-15,-3-4 1 0,-8-1 0 16,-7 0-1-16,-8-1 0 0,-6 2 0 16,-7-3-1-16,-3 1 0 0,-4 0-1 15,-3 1-2-15,0-3-5 0,0-2-10 16,0-3-15-16,4-2-16 0,5-3-13 15,4-2-79-15,5-4-46 0,7 1-112 16,6 0-220-16</inkml:trace>
  <inkml:trace contextRef="#ctx0" brushRef="#br0" timeOffset="73737.2244">16272 5406 731 0,'1'-8'186'16,"-3"3"3"-16,-3 3-107 0,1 2-21 16,-1 1-16-16,3 3-15 0,-1 2-13 15,3 4-9-15,2-2-3 0,2 5-1 0,3-4-1 16,4 1-1-16,3-1-1 0,3-2 0 16,2-4 0-16,0-5-1 0,-1-1 1 15,-1 0-1-15,-5-3 1 0,-6-3 0 16,-1 1 0-16,-6-3 0 0,-7 1 0 15,-1 0-3-15,-4 0-10 0,-3 2-12 0,0 1-18 16,-1-2-19-16,5 4-18 0,2 4-117 16,2 0-134-16,5-1-295 0</inkml:trace>
  <inkml:trace contextRef="#ctx0" brushRef="#br0" timeOffset="73902.9501">16552 5337 700 0,'10'0'173'0,"-4"1"7"16,3 3-110-16,-2 1-13 0,3 2-9 0,0 2-13 15,2 2-11-15,-1 2-8 0,0 3-10 16,1 1-15-16,1 2-30 0,1 0-24 16,0 1-125-16,-1-1-145 0,1 5-343 15</inkml:trace>
  <inkml:trace contextRef="#ctx0" brushRef="#br0" timeOffset="74609.0915">17367 5551 656 0,'-5'-3'164'16,"-4"-5"10"-16,0-1-102 0,-2-5-8 15,-2-2-5-15,1-6-7 0,-1-2-10 0,0-5-10 16,4 0-10-16,1-4-6 0,6 2-5 16,2-2-6-16,4 4-2 0,2 1-2 15,3 3-1-15,4 3 1 0,-1 6-1 16,0 3 0-16,-1 4-1 0,0 7 0 15,0-1 0-15,-2 6-1 0,-3 2 0 16,-1 1-1-16,-3 2 0 0,0 2 0 16,-4 2 0-16,-3 1 0 0,-1 1 0 15,-4 2 1-15,-4 3 1 0,-3-2 0 0,-5 4 0 16,-2-1 1-16,-3 5 0 0,0-1 1 16,0 1 2-16,3-1-1 0,3 2 2 15,3-1-1-15,6-1 0 0,0-3 1 16,6-1-2-16,5-3 0 0,2-1-1 15,5-3-1-15,6-3 0 0,2-4-1 16,6 0-7-16,4-5-12 0,6 2-21 16,3-6-19-16,4 0-19 0,1-2-117 15,4-1-136-15,1-2-299 0</inkml:trace>
  <inkml:trace contextRef="#ctx0" brushRef="#br0" timeOffset="74994.0631">17888 5437 691 0,'-4'-3'173'0,"-1"2"5"0,1 1-108 0,1 0-12 16,0 2-8-16,3 2-9 0,3 1-10 16,0 2-10-16,3 0-4 0,4 2-3 15,5-2-3-15,5-3-3 0,4-3-3 16,3-2 0-16,1-5-1 0,2-5-1 0,-1-4-1 16,-1 0-1-16,-3-2 1 0,-3-1-2 15,-4 2 1-15,-1 1-1 0,-5 3 0 16,-2 3 0-16,-4 2-2 0,-2 3-2 15,-3 2-3-15,-2 3-6 0,-3 3-8 16,-1 3-10-16,-2 3-10 0,-1 1-11 16,-2 1-7-16,-1 2-9 0,0-2-117 15,-2-4-122-15,2-1-288 0</inkml:trace>
  <inkml:trace contextRef="#ctx0" brushRef="#br0" timeOffset="75175.576">17918 4990 550 0,'-1'-11'158'16,"-2"13"8"-16,0 6 0 0,0 10-109 15,1 11-10-15,1 9-7 0,-2 9-7 0,1 11-8 16,2 7-7-16,1 2-5 0,3 4-6 16,1-1-3-16,1-2-7 0,2-7-15 15,3-9-20-15,3-6-15 0,2-8-131 16,-2-9-141-16,6-7-337 0</inkml:trace>
  <inkml:trace contextRef="#ctx0" brushRef="#br0" timeOffset="75535.8549">18390 5309 581 0,'-1'-4'163'16,"-2"5"8"-16,1 4-8 0,-1 4-110 15,1 2-11-15,1 4-4 0,1 3-6 16,0 0-5-16,2 1-7 0,3-1-2 0,2-1-3 16,3-2-2-16,1-4-4 0,3-2-1 15,1-5-1-15,3-2-1 0,-1-7 1 16,2-5-1-16,1-2 1 0,1-5-1 15,-2-3-1-15,0 0 0 0,-2 1-2 16,-2 2 0-16,-3 2-2 0,-2 5 0 16,-4 5 0-16,0 4-1 0,-4 2-1 0,1 4-4 15,-3 4-7-15,1 3-10 0,0 4-16 16,2 3-13-16,-1 1-15 0,3 0-8 16,2-1-12-16,6-2-103 0,3-4-114 15,2-5-260-15</inkml:trace>
  <inkml:trace contextRef="#ctx0" brushRef="#br0" timeOffset="75925.2447">19041 5305 622 0,'-2'-17'174'0,"-4"1"6"0,-3 5-53 0,-4 2-64 16,-2 5-12-16,-1 2-11 0,-1 6-12 15,-1 3-11-15,1 6-5 0,2 1-2 16,4 5-1-16,1 2-2 0,4 2-2 15,3 0-1-15,6-1-2 0,3-2 0 16,4 1-2-16,2-4 0 0,3-4 0 16,2-1-1-16,2-3-2 0,2-3-3 0,-1-5-4 15,-2-6-2-15,1-1-4 0,-2-2-1 16,-4-6-2-16,-3-2 1 0,-5-2 3 16,-1-2 3-16,-6 0 3 0,-2-4 1 15,-6-1 0-15,-5-2-5 0,-6-4-6 16,-6-1-8-16,-6 0-2 0,-2 3 1 15,-5 2 4-15,-2 2 14 0,-1 5 21 16,2 7 19-16,3 2 17 0,5 3 7 16,5 0 4-16,5 4-1 0,4-4-11 15,10 6-15-15,5-2-10 0,8 0-8 16,5-1-5-16,7 1-4 0,6-1-2 0,9 3-6 16,2-1-8-16,4 0-16 0,1 0-20 15,3 3-22-15,1 3-14 0,-1 3-120 16,-1 2-137-16,-1 4-298 0</inkml:trace>
  <inkml:trace contextRef="#ctx0" brushRef="#br0" timeOffset="76722.6059">19421 5169 772 0,'-23'3'180'0,"0"-1"3"15,1 1-123-15,0 0-22 16,3 5-11-16,2 0-10 0,4 3-7 0,4 0-5 16,3 1-2-16,3 3-3 0,6 0-5 15,2-2-6-15,2 0-10 0,3-2-8 16,1 1-7-16,2-5-6 0,0-1-2 16,-1-2 3-16,-1-2 5 0,-1-2 11 0,-4-1 10 15,-3 0 11-15,-5 2 13 0,-4 0 8 16,-3 2 6-16,-3 2 3 0,-3 1 3 15,1 4-1-15,-2 1-3 0,2 2-5 16,2 3-4-16,3 0-6 0,5-1-2 16,4 1-3-16,1-3-2 0,6 1-2 15,4-3 0-15,6-3-1 0,4 0 1 16,1-5-1-16,3-2 0 0,2-1 0 0,1-7 0 16,0-5 1-16,-2-3-1 0,-3-4 1 15,0-3 2-15,-2-3 0 0,-1-2 3 16,-4 1 2-16,-2 3 3 0,-1 2 4 15,-5 5 2-15,-1 4 2 0,-2 2 0 16,-2 7-1-16,-2 0-3 0,0 4-1 16,-1 3-4-16,0 2-3 0,3 3-3 15,-2 2 0-15,1 0-1 0,1 1 0 16,2 0-1-16,1 1-1 0,1-2 1 0,1-2-1 16,0 0 0-16,1-2 0 0,-2 1 0 15,0-5-1-15,-2 1 1 0,-1-3 0 16,-3-4 1-16,0-2-1 0,-2-4 1 15,0-1 0-15,-1-3 0 0,-2-3-1 16,1 0 0-16,1 0-1 0,1 0 1 16,0 3-1-16,-1-1-1 0,4 3 1 15,-2 5 0-15,1 1 0 0,0 1 0 16,-1 3 0-16,1-1-1 0,-1 1 0 16,1 1 0-16,1 1 0 0,-2-1 0 0,1 1 1 15,0 0-1-15,-1 0 1 0,1 2 0 16,-1-1 0-16,0-2 1 0,0 0-1 15,0 2 0-15,2 0 0 0,-2-1 0 16,0 0 0-16,0 1 0 0,1-1 0 16,-1-1 1-16,0 2-1 0,0-3 0 15,0 2 0-15,0 1 0 0,0 1 0 16,1 0 0-16,-1-1 0 0,0 1 0 16,1 0 0-16,-1-2 0 0,0 1 0 0,-1-1-1 15,1 1-1-15,0 1-3 0,0 1-5 16,0-3-7-16,-1 1-7 0,1 1-11 15,0-1-11-15,-1 1-12 0,-2-1-7 16,2-1-6-16,-2 3 8 0,0 0-114 16,-2 0-108-16,0 0-262 0</inkml:trace>
  <inkml:trace contextRef="#ctx0" brushRef="#br0" timeOffset="76999.8958">19613 5287 654 0,'-1'-9'164'0,"1"2"8"0,3-1-100 0,-2 4-11 16,3-1-6-16,-1 0-7 0,2 4-10 16,1 1-9-16,0 1-6 0,-1 4-5 15,4 2-5-15,-1 4-4 0,0 3-2 16,2-2-2-16,-1 2-2 0,4-1-1 16,1 0 0-16,2-2-1 0,0-1-1 0,0-1 1 15,0-3-1-15,-1-1 1 0,-2-5 0 16,-1-3 0-16,0-4 0 0,-1-3-1 15,-2-6 0-15,-1-2-2 0,-1-1-5 16,0 0-6-16,-3 0-8 0,-2 0-8 16,1 2-13-16,-2 3-14 0,2 4-8 15,-2 2-11-15,1 2-109 0,0 3-120 0,-1 4-279 16</inkml:trace>
  <inkml:trace contextRef="#ctx0" brushRef="#br0" timeOffset="77224.2885">20029 5183 712 0,'1'-10'181'0,"0"0"5"16,0 4-97-16,2 3-33 0,1 2-10 16,-1 5-9-16,1 4-11 0,-2 4-9 15,6 2-4-15,-2 3-3 0,2 4-1 0,2 2-5 16,1 1-2-16,1-2-5 0,2-3-11 15,-1 1-16-15,0-2-23 0,-1-4-16 16,-2-3-130-16,-3-5-144 0,2-2-333 16</inkml:trace>
  <inkml:trace contextRef="#ctx0" brushRef="#br0" timeOffset="77441.3174">20186 5098 727 0,'4'-2'170'0,"-1"-1"5"0,1 4-119 15,-1 3-9-15,1 5-5 0,1 1-6 16,-2 3-5-16,1 3-7 0,1 3-4 16,0 1-4-16,0 1-6 0,0 1-5 0,2 0-9 15,-1 0-13-15,0-2-21 0,2-2-20 16,-1-2 156-16,0-3-293 0,1-4-163 15,0-4-428-15</inkml:trace>
  <inkml:trace contextRef="#ctx0" brushRef="#br0" timeOffset="77705.7944">20560 5125 731 0,'-3'-5'175'15,"-5"2"3"-15,-1 0-118 0,-4 3-11 16,-4 3-4-16,-2 0-5 0,-4 3-6 16,0 3-4-16,1 2-1 0,0 2-2 15,1 2-3-15,4 1-5 0,2 1-2 16,6 0-4-16,0 2-4 0,4 0-3 16,4-3-1-16,2 0-3 0,5-2 0 0,3-2-2 15,3-2-3-15,4-4-7 0,2-4-9 16,4-2-12-16,4-1-18 0,1-1-18 15,0-7-13-15,1 0-15 0,0-3-109 16,-1 0-125-16,-1-2-278 0</inkml:trace>
  <inkml:trace contextRef="#ctx0" brushRef="#br0" timeOffset="78286.5134">20838 5117 683 0,'-7'0'166'16,"0"1"6"-16,-3 1-100 0,-1 2-25 15,0 2-9-15,0 0-8 0,1 1-6 16,3 2-7-16,-1-2-5 0,6-1-3 16,2-1-1-16,2 0-4 0,2-1-1 15,2-2 0-15,0-2-2 0,3 2 0 16,-2-5 1-16,1 1-1 0,-1-2 1 0,1-1-1 16,1-2 0-16,0-1 0 0,-1 1-1 15,1-1 1-15,-3 0-1 16,0 2 1-16,-1 1-1 0,-3 2 1 0,0 3-1 15,-1 0 0-15,-4 2 1 0,2 0-1 16,-1 2 0-16,-1 2 0 0,1 0 0 16,-1 0 1-16,3 1-1 0,2-1 0 15,-1-1 0-15,2-1 0 0,2 0 1 16,1-3-1-16,1 1 0 0,-1-2 0 16,2-2 0-16,1 0 0 0,-2-2 1 0,1-2 0 15,-4-1 0-15,0-2 3 16,-3-1 3-16,-3 1 2 0,-4-1 1 0,-2 1 2 15,-5 3-1-15,-2 4 0 0,-4 0-2 16,-3 4-3-16,-3 5-2 0,1 2-1 16,-2 2 0-16,4 1 0 0,2 0 0 15,4 4-1-15,7 1 1 0,1-3-1 16,7-1-1-16,5-1-1 0,3 1 0 16,4-5 0-16,5-3-1 0,2-2-1 15,3-2-1-15,4-4 1 0,-1 0-2 0,1-6 1 16,2-1 1-16,0-1-1 0,-3-1 2 15,2 0 0-15,-4 2 0 0,-1 1 1 16,-1 4 0-16,-2 4-1 0,-4 2 1 16,-1 6-1-16,-2 1 1 0,-3 2 0 15,-1 2-1-15,0 0 1 0,0 0 0 16,-1 1-3-16,0-2-10 0,-1-1-9 16,1-3-19-16,-1 1-19 0,-1-2-17 0,-4-5-121 15,-4-4-135-15,0-1-303 16</inkml:trace>
  <inkml:trace contextRef="#ctx0" brushRef="#br0" timeOffset="78437.2567">20868 4729 795 0,'-11'5'174'0,"3"6"0"15,5 3-112-15,0 4-61 0,5 4-29 16,1 6-18-16,2 7-128 0,2 0-137 0,2 6-335 15</inkml:trace>
  <inkml:trace contextRef="#ctx0" brushRef="#br0" timeOffset="79431.8247">21610 4935 711 0,'0'0'174'0,"6"3"4"0,4 0-103 0,5 2-25 16,4 3-17-16,6-5-4 0,4 3-7 16,6 2-9-16,2-1-4 0,1-4-4 15,3-2-1-15,-1-4-1 0,-2 2 0 16,-2-3-2-16,-6-2 0 0,-6-1 0 16,-5 0 0-16,-4 2 0 0,-8 2 1 15,-5 1-1-15,-10 3 0 0,-6 1 1 16,-7 7-2-16,-3 2 1 0,-4 3-2 0,-2 3 1 15,0 5 0-15,2 0-1 0,1 2 1 16,7 0 0-16,5-1-1 0,4-1-1 16,4-1-2-16,7-3-2 0,7-1-3 15,5-2-2-15,4-3-1 0,6-3-1 16,7-2 0-16,3-6 0 0,2-1 2 16,2-6 3-16,1-2 2 0,-2-3 1 15,-3-2 2-15,-4-1 1 0,-3 0 4 0,-6 1 3 16,-4 2 6-16,-5 1 6 0,-7 4 3 15,-4 1 3-15,-5 2 2 0,-5 5-1 16,-2 1-2-16,-3 2-4 0,0 4-5 16,2 1-3-16,0 3-3 0,5-1-2 15,4 3-2-15,4-2-1 0,5 0-1 16,2-2 0-16,3-3-1 0,7-3 0 16,0 0 0-16,1-5 0 0,2-4 1 15,-1-3-2-15,-2-3 0 0,-1-1-1 16,-4-3-3-16,-3-2-4 0,-3-2-6 0,-2 0-5 15,-3 1-6-15,0 1-7 0,0 1-6 16,0 1-1-16,1 0 1 0,1 2 1 16,5 3 5-16,0 3 6 0,3 1 8 15,1-1 6-15,2 5 5 0,1 0 3 16,2 6 6-16,-2-2 4 0,-1 0 6 16,-1 0 4-16,0 4 6 0,-2-3 2 0,-3 5 4 15,-2-3 1-15,0 3 0 16,-1 3-2-16,-2-1-1 0,-1 3-2 0,1-1-2 15,1-1-1-15,2 0-3 0,2 1-1 16,6-1-3-16,1-1-1 0,4-1-3 16,4-4 0-16,0-2 0 0,2-4-1 15,1-7 0-15,-1-1-1 0,-1-4-1 16,1-3 0-16,-5-2-1 0,-2-3-2 16,-3 1 0-16,-4-2-4 0,-3 0-5 15,-3 0-12-15,-4 0-20 0,-3 3-26 16,-2 2 139-16,-1 5-281 0,0 2-168 15,2 6-435-15</inkml:trace>
  <inkml:trace contextRef="#ctx0" brushRef="#br0" timeOffset="79893.85">23118 4860 740 0,'1'-6'177'0,"5"4"5"15,3 3-108-15,1 3-21 0,4 6-12 16,5 2-6-16,2 5-3 0,4 5-5 0,2 3-4 15,5 3-3-15,4 2-4 0,-1 1-3 16,3 0-4-16,3-2-2 0,-3-1-4 16,1 0-2-16,-1-4-6 0,-4-2-9 15,0-4-15-15,-3-4-22 16,-7-3-24-16,-2-5-133 0,-7-5-152 0,-1-5-350 16</inkml:trace>
  <inkml:trace contextRef="#ctx0" brushRef="#br0" timeOffset="80062.9001">23719 4774 837 0,'-16'13'200'15,"-6"7"5"-15,-5 7-133 0,-1 6-22 16,-6 2-13-16,0 7-12 0,-4 1-12 16,-1 1-6-16,-1 1-8 0,2-1-15 15,5-2-24-15,8-2-29 0,5-3-79 16,8-8-59-16,9-3-139 0,9-5-272 0</inkml:trace>
  <inkml:trace contextRef="#ctx0" brushRef="#br0" timeOffset="80311.8416">24017 4780 821 0,'-15'-9'199'0,"-2"7"6"16,-2 5-105-16,-2 6-47 0,1 6-15 16,2 0-8-16,2 8-7 0,4 0-6 15,1 5-6-15,6 4-2 0,6-3-4 16,4 1-6-16,7-1-7 0,3-3-7 16,4-3-8-16,5-5-9 0,3-4-10 15,2-3-13-15,3-4-14 0,1-3-7 0,0-3-10 16,0-3-108-16,-1-4-120 15,-4-2-281-15</inkml:trace>
  <inkml:trace contextRef="#ctx0" brushRef="#br0" timeOffset="80911.145">24211 4875 767 0,'-9'-8'195'16,"4"0"5"-16,3 1-99 0,0 2-36 15,6 1-19-15,1-1-13 0,5 3-9 16,1 1-8-16,4 0-5 0,3 1-2 15,4 1-2-15,0 0-3 0,4 1-3 0,-1 2 0 16,0 1 0-16,-1-1-1 0,-1 1-1 16,-3-2 0-16,0 1-2 0,-3 0-1 15,-2-1-1-15,-2 0 0 0,-4 0-1 16,-4 1 0-16,-5 0 0 0,-4 2 1 16,-5 0 0-16,-3 3 1 0,0 0 1 15,-5 2 1-15,1 2 0 0,-2 1 1 16,0 1 0-16,2 1 1 0,2 1-1 0,-2-1 1 15,4 1 0-15,1-2 0 0,2 1 0 16,5-3 0-16,4 0 0 0,3-2 0 16,5-4 0-16,5-1 1 0,5-2-1 15,3-2 0-15,3-2-4 0,4-1-6 16,4-3-10-16,0 1-12 0,1-1-15 16,-2-1-18-16,1-1-16 0,-4-1-118 15,-4-3-131-15,-3-1-302 0</inkml:trace>
  <inkml:trace contextRef="#ctx0" brushRef="#br0" timeOffset="81132.5417">24676 4558 646 0,'4'0'146'15,"7"7"5"-15,1 3-85 0,4 4-36 16,2 3 4-16,2 4 9 0,2 3 8 0,2 7 2 15,2 2-2-15,1 6-2 0,-1 4-5 16,1 7-7-16,-5-1-9 0,-6-1-9 16,-8-3-4-16,-6-2-5 0,-11-3-11 15,-8-4-22-15,-13-5-42 0,-4-1-147 16,-1-2-167-16,-7-1-413 0</inkml:trace>
  <inkml:trace contextRef="#ctx0" brushRef="#br0" timeOffset="88196.1383">15498 6125 592 0,'2'-5'144'15,"1"3"7"-15,-2 7-87 0,0 5-11 16,-1 4-6-16,3 5-6 0,-1 2-5 16,3 5-6-16,0 3-6 0,0 1-6 0,0-1-5 15,2 0-5-15,-2 0-8 0,1 1-11 16,-1-4-16-16,0-4-14 0,-2-1-18 15,0-7-116-15,-1-1-130 0,0-8-297 16</inkml:trace>
  <inkml:trace contextRef="#ctx0" brushRef="#br0" timeOffset="88799.234">15444 6158 597 0,'-9'-10'152'0,"1"0"7"0,4-1-84 16,4 0-15-16,4 0-8 0,4 2-7 16,5 1-8-16,4 1-8 0,2 2-7 15,2 1-6-15,2 1-4 0,2 3-5 16,-2 0-3-16,0 2-1 0,-3-2-1 15,-2 3-1-15,-2 0 0 0,-2 3 0 0,-6-1 0 16,-3 2-1-16,-4 3 1 0,-3 1 0 16,-4 0 0-16,-3 1 0 0,-3 1 0 15,0 0-1-15,1-1 1 0,1 2-1 16,0-3 0-16,5-1 0 0,2-1 0 16,4 0 0-16,1 0-1 0,4-5 0 15,4 0-5-15,1 0-3 0,1-2-3 0,3-1-6 16,2-1-2-16,-1 0-1 15,0 2 1-15,-1 0 3 0,-2 1 4 0,-2-1 3 16,-4 0 5-16,-6 3 6 16,-2 0 3-16,-4 1 3 0,-8-1 3 0,-1 4 2 15,-3-1 1-15,-2 2 0 0,0-4-2 16,-2 2-2-16,1-5-3 0,3-1-3 16,2-6-5-16,3 0-12 0,3-4-17 15,5 2-13-15,4-1 95 0,2 1-226 16,7 0-143-16,4 3-366 0</inkml:trace>
  <inkml:trace contextRef="#ctx0" brushRef="#br0" timeOffset="89290.5024">15866 6362 677 0,'5'5'161'0,"3"-1"5"0,3 1-101 0,6-2-23 16,2 0-7-16,3-4-4 0,2-3-8 15,0-3-6-15,1-4-4 0,-2-4-3 16,-3-2-4-16,-2 0-2 0,0-2-1 16,-3 0-2-16,-5-2 0 0,-3 1 0 15,-4 3-1-15,-5 0 1 0,-4 0-1 16,-2 0 0-16,-6 3 1 0,-3 2-1 0,-2 3 1 15,-5 3 1-15,0 5 2 0,-1 2 3 32,0 8 4-32,1 3 1 0,3 8 1 0,4 2 0 0,5 9 0 0,5 4-1 15,4 5-3-15,4 4-4 0,6 3 0 16,2-2-3-16,5 0-2 0,3-5-12 16,3-6-17-16,0-5-24 0,2-7-16 15,1-6-127-15,-3-6-143 0,4-2-329 16</inkml:trace>
  <inkml:trace contextRef="#ctx0" brushRef="#br0" timeOffset="89465.4597">16255 6120 798 0,'-6'3'194'0,"1"6"4"15,0 3-119-15,5 7-30 0,2 1-13 16,2 5-11-16,1 1-10 0,1-1-12 0,3 0-17 15,2-4-24-15,0-4-25 0,1-5-8 16,0-2-130-16,-1-8-144 0,0-5-319 16</inkml:trace>
  <inkml:trace contextRef="#ctx0" brushRef="#br0" timeOffset="89608.0909">16247 5839 679 0,'-9'-18'162'0,"0"7"0"15,5 5-112-15,4 7-13 0,4 7-12 0,3 7-21 16,4 7-25-16,3 6-43 0,2 5-98 16,1 8-124-16,0 3-299 0</inkml:trace>
  <inkml:trace contextRef="#ctx0" brushRef="#br0" timeOffset="90098.6309">16593 6183 769 0,'-21'9'180'0,"1"1"2"15,4 0-122-15,4-1-25 0,4 4-10 16,3-1-8-16,6-1-8 0,4-1-5 16,2 0-2-16,3-2-2 0,1 1-1 15,3-4-5-15,-1-3-7 0,0-2-7 16,1-2-6-16,-1-3-5 0,0-1-3 15,-2-3 0-15,-3-1 4 0,-3 0 6 0,-4-2 7 16,-2-1 8-16,-4-2 6 0,-2 0 7 16,-2-1 6-16,0 2 7 0,0-1 5 15,-1 3 6-15,0 1 5 16,1 1 3-16,0 1 0 0,2 3-1 0,3 1-4 16,2 2-4-16,4 0-4 0,4 2-5 15,6 0-6-15,3-1-3 0,2 1-3 16,3 0-1-16,3 0-2 0,2 0-4 0,-1 2-2 15,2-1-6-15,-1-1-5 0,2 1-7 16,0 0-5-16,-1-3-3 16,-1-1 0-16,-2-3 2 0,-2 0 5 0,-3-1 5 15,-1 2 7-15,-5 0 5 0,-3 2 4 16,-3 2 4-16,2 6 4 0,-6-1 3 16,-1 2 3-16,2 4 2 0,-2 2 1 15,1 2 0-15,0 3-3 0,-1 1-1 16,2 5-4-16,2 0-2 0,-1 1-3 15,2-3-3-15,0 1-9 0,2 0-12 16,-1-3-21-16,3-2-13 0,1-2 9 0,1-3-140 16,-1-5-133-16,3-6-300 0</inkml:trace>
  <inkml:trace contextRef="#ctx0" brushRef="#br0" timeOffset="91009.184">17155 6117 619 0,'-11'3'176'0,"-1"0"8"16,-2 4-35-16,0 2-78 0,-1 1-12 16,-1 4-11-16,0 0-12 0,1 2-9 0,3-1-8 15,2 0-6-15,3-2-3 0,6 1-5 16,3-3-3-16,1 0-6 0,9-3-7 16,3 0-12-16,3-4-14 0,4-2-13 15,2-4-12-15,6-1-5 0,4-3-3 16,-2-2-2-16,4-2 2 15,-2 1 7-15,0-2-2 0,2 0-21 0,-3 0-3 16,-1-2 7-16,-3 0 32 0,-2 1 33 0,-4-1 21 16,-4 2 28-16,-6 0 43 0,-6 0 17 15,-3 3 9-15,-8 2-13 0,-4 2-13 16,-6 3-4-16,-4 2-4 0,-4 5-2 16,-1 3-2-16,-2 2-6 0,3 2-7 15,3 2-9-15,4 2-10 0,4 0-8 16,5 0-7-16,3 0-7 0,6 2-4 15,2-2-3-15,6-2-2 0,3-3-1 16,5-1-2-16,4-4 0 0,1-4-1 0,3-7-1 16,2-3 1-16,-5-3-1 0,-2-4 0 15,-5 0 0-15,-4-3-1 0,-5-1-2 16,-4 1-5-16,-5 0-6 0,-4 0-8 16,-4 1-11-16,0 0-9 0,1 3-11 15,-1 0-3-15,3 5-3 0,3 0-2 16,1 4-1-16,5 0 5 0,3 1 8 15,1 2 11-15,2 1 10 0,1 1 12 16,1-1 18-16,0 2 17 0,0 1 12 16,0 1 6-16,-1 2 2 0,2 0 0 0,-1 3-1 15,1 1 0-15,-1 1 0 0,3-2 3 16,0 4 5-16,2 0 4 0,0 1 4 16,1 0 1-16,0 0-3 0,2-2-4 15,-3 0-4-15,-3-3-5 0,-1-2-4 16,-3-2-4-16,-2-5-3 0,-2-2-3 15,-2-3-3-15,-1-5-4 0,-1-1-3 16,2-4-3-16,0-2-5 0,4 0-6 0,0 0-8 16,3-2-8-16,0 2-11 0,3 4-13 15,0 2-15-15,1 2-15 16,-1 4-5-16,1 3-6 0,-2 2-3 16,0 1 2-16,-1 2-5 0,-2 0 11 0,0 0 24 15,-5-1 24-15,0 1 27 0,-1-2 24 16,-2 0 20-16,-1-1 33 0,0 0 17 15,0-1 3-15,1 1-7 0,2 0-10 16,0-3-11-16,3 1-9 0,4-1-14 16,1 0-13-16,4-1-10 0,0-1-8 0,0 0-4 15,3-1-3-15,0 1-2 0,-2 2 0 16,1 0-2-16,-2 2 0 0,-2 0 0 16,-3 2 0-16,-3 4-1 0,-4 1 1 15,-6 1 0-15,-2 4 0 0,-4 3 0 16,-4 2 1-16,0 2 0 0,-2 1 0 15,3 0 0-15,1-1-2 0,2 0-6 0,5 0-6 16,1-1-9-16,4-3-8 0,4-3-10 16,6-2-11-16,1-2-4 0,4-6-2 15,5-4-4-15,2-2-2 0,3-3-84 16,2-2-5-16,-1-2-81 0,1 0-174 16</inkml:trace>
  <inkml:trace contextRef="#ctx0" brushRef="#br0" timeOffset="91423.4093">18499 6143 621 0,'-1'-10'166'0,"-6"3"11"0,-4 2-77 0,-6 4-24 16,-4 1-8-16,1 5-10 16,-1 2-12-16,-1 3-10 0,1 1-10 0,1 2-8 15,6 2-5-15,3 0-4 0,3-1-3 16,5 0-2-16,4-3-2 0,6 0-2 16,3-3-1-16,2-1-2 0,3-5-5 15,2-2-3-15,4-1-4 0,0-2-2 16,0-3-1-16,-1 0 1 0,1-1 1 15,-2-1 5-15,-4 0 4 0,-2 0 3 16,-5 1 3-16,-3 1 4 0,-4 1 1 0,-1 5 2 16,-7 3 0-16,1 1 1 0,0 4 1 15,-2 2-1-15,2-2-1 0,3 2-1 16,1-1-2-16,9-2 0 0,-1 1-1 16,3 0-1-16,4-4 0 0,4-1-1 15,2 0-1-15,2-3 0 0,3-3-1 16,-1-3-1-16,-2-4 0 0,2-2 0 15,-2-4 0-15,-3-2 0 0,-1-3 2 16,-2 1 0-16,-3 1 2 0,-1 3 2 16,-2 4 3-16,-5 2 3 0,-2 4 1 0,-2 4 1 15,-1 4 1-15,-2 2-1 0,-2 3-1 16,4 2-4-16,0 2-2 0,2 3-2 16,4 3-5-16,5 0-11 0,2-1-14 15,8 0-26-15,3-1-19 0,4-2-131 16,5-2-149-16,2-2-340 0</inkml:trace>
  <inkml:trace contextRef="#ctx0" brushRef="#br0" timeOffset="92334.4099">19680 5907 682 0,'-10'11'179'0,"-4"6"7"0,-2 5-82 16,-1 5-37-16,1 3-15 0,0 3-10 16,3-1-11-16,4 0-11 0,4-1-6 15,4-4-5-15,6-3-4 0,2-4-1 0,6-4-3 16,4-3 0-16,0-8-1 0,3-5 0 16,0-5 0-16,1-5-1 0,0-2 1 15,-1-4 0-15,-3-3 0 0,-4 0 0 16,-4 0 0-16,-4-3 1 0,-6-2 0 15,-7 0 1-15,-3-3 1 0,-2-3 1 16,-2-1 0-16,0 1 1 0,2 5 0 16,3 2 0-16,3 5-1 0,3 6 0 0,3 6-1 15,3 5-1-15,4 3-1 0,5 2-1 16,5 3-4-16,4 0-5 16,3 3-9-16,5 2-6 0,3-2-4 0,2-1-2 15,1-2-1-15,2 0 3 0,1-2 6 16,-4-2 7-16,-3-2 8 0,0-1 5 15,-6 0 8-15,-5 0 7 0,-6-1 6 16,-3 1 6-16,-4 0 4 0,-1 1 3 16,-5 0-1-16,0-1-3 0,-3 0-6 15,1 1-5-15,-3-1-6 0,0 3-4 16,0-2-4-16,2 2-2 0,1 1-2 0,4 3-6 16,-1-2-7-16,3 1-7 0,0 0-8 15,1-1-5-15,0 2-4 0,-1-1-1 16,-3 1 2-16,-2 1 7 0,-3 0 7 15,1 5 8-15,-6-2 6 0,-3 0 6 16,-3 1 8-16,-3 0 7 0,-1 3 4 16,0 0 4-16,-5-2 4 0,5 4 2 15,0 0 1-15,6 3-2 0,2-3-3 0,4-1-2 16,5-2-3-16,7 0-4 0,6-3-3 16,8-3-3-16,4-6-2 0,6-1-2 15,6-2-2-15,3-6-3 0,4-4-7 16,4-4-13-16,3 0-18 0,-1 1-23 15,1-2 84-15,-3 0-224 0,-3 6-154 16,-3 1-386-16</inkml:trace>
  <inkml:trace contextRef="#ctx0" brushRef="#br0" timeOffset="93584.7331">21402 5892 590 0,'-4'-4'155'0,"-3"3"12"0,-4 5-67 15,-4 2-24-15,3 7-7 0,-3 6-5 16,-2 5-7-16,1 3-8 0,0 2-9 16,1 2-10-16,4 1-8 0,3-3-7 0,3-4-6 15,5-6-4-15,6 0-3 0,4-4-1 16,3-4-3-16,3-5-1 0,3-4-2 16,-1-1-1-16,0-4-1 0,-2-3-1 15,-3-4 1-15,-4-4 1 0,-1 0 1 16,-6-4 3-16,-3 0 1 0,-3-4 0 15,-2-1 1-15,0-4 0 0,-1 1 0 16,1 0 1-16,1 2-1 0,3 1 0 16,4 4-1-16,3 4 0 0,2 7-1 15,0 2-3-15,4 2-3 0,4 3-2 16,2 1-3-16,2 1-3 0,1 2-1 0,2-1 0 16,2 0 1-16,-1 3 2 0,-3 0 3 15,-1 3 2-15,-3 1 3 0,-2 4 2 16,-2 0 2-16,-4 2 2 0,0 3 0 15,-2 1 1-15,-3 0 3 0,-1 1 1 16,0-2 2-16,-1 2 2 0,3-2 1 16,0-2 1-16,1-1-1 0,3-3 1 15,2-5-1-15,1-2-2 0,1-5 0 0,2-3-1 16,2-5 0-16,0-4-1 16,1-3 0-16,-3-2-1 0,1-1-1 0,-4-1-1 15,0 1-1-15,-6 0-1 0,0-2-4 16,-3 0-10-16,-2 3-11 0,2 4-18 15,0 2-16-15,1 3-17 0,0 5-122 16,0 4-135-16,-1 4-305 0</inkml:trace>
  <inkml:trace contextRef="#ctx0" brushRef="#br0" timeOffset="94267.1675">21859 5658 815 0,'-20'-12'189'0,"4"1"2"0,6 0-128 16,6 1-27-16,5 1-10 0,4 3-8 0,6 2-5 15,2 2-6-15,3 1-2 16,5 2-1-16,3 4-1 0,3 1 0 0,3 0-2 15,-1 3 0-15,1 1-1 0,-1 2 1 16,-5 1-1-16,0 2 0 0,-5 0 0 16,-3 1 1-16,-4 1-1 0,0 0 0 15,-4 2 0-15,1 1 0 0,-3 2 1 16,1 1-1-16,0 4 0 0,1 5 0 16,0 4 1-16,1 2-1 0,1 1 0 0,-2 3 0 15,2-1 0-15,1 2 0 0,3-1 1 16,0-1-1-16,-1-3 3 0,0 0 1 15,-2-5 5-15,-2-1 5 0,-7-5 4 16,-6-4 3-16,-7-5 3 0,-5-5 3 16,-4-7 1-16,-6-3-3 0,-1-7-4 15,-2-7-2-15,2-4-4 0,2-7-4 16,4-4-5-16,5-5-4 0,7-4-6 0,5-3-4 16,8 0-6-16,3-1-6 0,6 4-6 15,3 0-4-15,4 5-2 0,1 2 1 16,-2 3 1-16,2 3 4 0,1 2 6 15,-1 3 5-15,0 1 5 0,-2 5 3 16,0 3 3-16,-2 0 1 0,0 3 2 16,-2 2 0-16,-3 3 2 0,-1 5 3 15,-4 0 2-15,0 4 3 0,-4 4 2 16,-1 3 2-16,-1 1 0 0,0 0 1 16,1 1-2-16,2-1-1 0,1-2-3 15,2-1-1-15,3-2-2 0,2-4-1 0,3 1 0 16,3-4-2-16,2-3-1 0,1-2 0 15,0-3-1-15,-3-2 1 0,-2-4-1 16,-1-2 1-16,-7-4-1 0,-4-2-1 16,-3-1-5-16,-3-4-6 0,-4 0-7 15,-3 1-10-15,-1 1-14 0,-1 4-16 16,1 3-14-16,-1 4-17 0,4 8-108 0,-2 1-129 16,5 6-288-16</inkml:trace>
  <inkml:trace contextRef="#ctx0" brushRef="#br0" timeOffset="94650.7977">22666 5875 664 0,'17'-8'164'15,"-1"2"5"-15,2 4-91 0,4 1-29 16,4 4-5-16,4 6-4 0,0 3-4 16,5 6-5-16,2 3-4 0,5 5-1 0,2 2-4 15,0 4-3-15,-1-1-4 0,-1 2-2 16,-5-4-1-16,-7 1-2 0,-7-1 0 15,-9-2-1-15,-12-3-1 0,-8-3 0 16,-10-2-1-16,-9-1 0 0,-10-3-1 16,-4-6 2-16,-5-7 1 0,2-4 1 15,3-4-1-15,2-6-1 0,7-6-1 16,7-7-1-16,7-4-5 0,7-1-6 0,7-3-6 16,3-7-5-16,7 2-2 0,6-1-3 15,3 0 0-15,3 2 0 0,3 2 4 16,0 6 4-16,4 8 5 0,-1 3 3 15,-2 7 2-15,-3 5 4 0,2 6 1 16,-2 2 3-16,-1 6 0 0,-3 3 0 16,-1 2 1-16,-1 4-2 0,3 4 0 15,-5 2-2-15,0 1-5 0,-1 2-12 16,-3-2-22-16,-3-1-23 0,0-3-21 16,-5-2-120-16,-2-5-145 0,0 1-317 15</inkml:trace>
  <inkml:trace contextRef="#ctx0" brushRef="#br0" timeOffset="94832.601">23160 5746 569 0,'0'-8'117'0,"1"0"3"0,1 1-104 0,1 1-6 16,0 0 0-16,1 2-1 0,0-1-2 15,1 3-14-15,1-2-113 0,-1 0-108 16,3 4-274-16</inkml:trace>
  <inkml:trace contextRef="#ctx0" brushRef="#br0" timeOffset="95309.1524">23512 5883 780 0,'4'8'189'0,"-3"1"4"15,2 2-112-15,0-1-30 0,2 1-15 16,4-1-8-16,1 1-7 0,2-1-5 15,0-4-3-15,3 0-2 0,1-2-1 16,-1-4-3-16,-1-3-2 0,-2-2-2 16,-1-2-1-16,-3-5-1 0,-2-2-1 15,-4 0 1-15,-3-2 0 0,-4 1-1 16,-5 2 0-16,-4 2 0 0,-6 4 1 16,-2 3-1-16,-2 5-1 0,-1 2 1 0,1 6 0 15,3 2 0-15,4 4 0 0,4-2 0 16,7 2 0-16,5 0 0 0,5-1 0 15,6-3 0-15,7 0 0 0,7-4-1 16,3-3 1-16,4-2 0 0,2-4-1 16,2-1 1-16,0-2-1 0,-3 0 1 15,1 0-1-15,-4 1 1 0,-1 6 1 16,-2 2 0-16,-4 4 3 0,-2 3 2 0,-5 1 0 16,-2 4 0-16,-2 1 0 0,-5-1-6 15,-1 1-14-15,-2 0-27 0,-3-1-31 16,0 0-141-16,-4-2-162 0,-1-1-384 15</inkml:trace>
  <inkml:trace contextRef="#ctx0" brushRef="#br0" timeOffset="98115.3359">16133 6972 481 0,'-4'-5'127'0,"-3"0"6"0,1 1-62 16,0 1-14-16,1 1-5 0,-1-1-2 15,1 1-5-15,0-1-3 0,0 3-2 0,2 0-1 16,0-1-6-16,1 0-5 15,2 0-4-15,2 3-6 0,1-1-4 0,2-1-3 16,2 0-2-16,3-1-1 0,2 1-1 16,4-2 0-16,0-3-1 0,5 1-2 15,0 0 0-15,2-1-1 0,1 2-1 16,2-2 0-16,0 0-1 0,0-1 0 16,0 1-1-16,0-1 1 0,0 1-1 15,-3 0 1-15,-1 1-1 0,-3 2 0 16,-3 3 1-16,-4 0-1 0,-4 3 0 15,-4 2 0-15,-4 2 0 0,-2 3 1 0,-3 1-1 16,-3 1 0-16,-1 1 1 0,-1 2-1 16,-1-2 0-16,0 0 0 0,-3-2-1 15,2 0 0-15,-2 1 0 0,1 0-1 16,-2-2-1-16,-1 1-1 0,-1 3-1 16,1-1 0-16,-2 0-1 0,1 0 1 15,-2-1 0-15,2 1 0 0,0-2 2 16,2-2 0-16,2-2 1 0,1-2 1 0,2 2 0 15,1-2 1-15,4-2 0 0,1-2-1 16,1 2 1-16,1-2 0 16,0-1 0-16,2 1 0 0,2-4 0 0,0 1 1 15,1 0 0-15,1 0 1 0,1-2 0 16,3 1 1-16,0-1 1 0,1 1 0 16,2-1 0-16,1 2 0 0,0 0 0 15,3 0 1-15,0 1-2 0,3 0 1 16,-3-1-1-16,0 1 0 0,2-2 0 0,-1 0-1 15,-2 1 0-15,2-1 1 0,-2 0-1 16,2 1 0-16,1-1 0 0,-5 0 0 16,3 2-1-16,-3 0 0 0,-2 0 0 15,-2 0 0-15,-2 1-1 0,-3-1 1 16,1 3 0-16,-6-2-1 0,0 0 1 16,-2 0 0-16,1-1 0 0,-2 2 0 15,1-1 0-15,-1 0-1 0,0 0 1 16,2-1-1-16,0 2 1 0,-1-2-1 0,1 0 0 15,0-2-2-15,1 1-3 0,-1 1-5 16,2-1-8-16,-1 0-13 16,-1-2-20-16,2 2-11 0,1 0-25 0,-2-3-101 15,-1 4-122-15,1 0-273 16</inkml:trace>
  <inkml:trace contextRef="#ctx0" brushRef="#br0" timeOffset="99929.4697">16696 7216 529 0,'-2'-4'136'0,"0"2"9"0,0-1-71 16,-2 3-11-16,-1 3-5 0,0 1-9 15,-1 2-7-15,0 2-7 0,1 1-9 16,-1 2-6-16,1 1-8 0,0 2-4 16,3 0-4-16,2 0-2 0,1-1 0 15,2 1-1-15,2 0-1 0,3 0 0 16,2-3 1-16,2-4-1 0,2-1 1 0,2-2 0 15,0-3 0-15,1-6 0 16,3-2 3-16,-3-3 3 0,-3-3 3 0,-3-1 4 16,-1-2 4-16,-3-1 3 0,-6 3 1 15,-5-4-1-15,-3 4-3 16,-4 0-3-16,-2 3-4 0,-6 1-4 0,1 5-6 16,-1 4-11-16,4 5-15 0,1 1-26 15,3 2-17-15,2 3-49 0,5 1-80 16,4 0-129-16,2 2-259 0</inkml:trace>
  <inkml:trace contextRef="#ctx0" brushRef="#br0" timeOffset="101175.6227">17335 7309 598 0,'5'-4'149'0,"-1"0"5"16,1 1-86-16,1 2-16 0,0 2-7 16,0 4-7-16,1 1-6 0,1 1-4 0,-2 2-3 15,-1 1-5-15,-4 0-3 0,-1-1-4 16,-1 1-2-16,-4 0-1 0,-3 1-4 16,2 1-9-16,-1 1-14 0,0-1-22 15,2-1-14-15,1-4-103 0,3-3-26 16,2-4-116-16,4-5-219 0</inkml:trace>
  <inkml:trace contextRef="#ctx0" brushRef="#br0" timeOffset="101809.6405">17736 6912 632 0,'-13'-6'169'15,"4"2"9"-15,-1 1-72 0,2-1-34 16,6 2-12-16,0-1-9 0,2 1-11 16,2-1-9-16,3 2-6 0,3-1-5 15,4-1-5-15,0 2-4 0,4 1-3 16,2-1-2-16,3 1-2 0,-2 1-1 0,1-1-1 16,1 1-1-16,0-1 0 0,1 0-1 15,-1 0 0-15,1 1 1 0,-2-1-1 16,1 0 0-16,-2 2 0 0,-3-1 0 15,-2 3 0-15,-3-2-1 0,-3 2 0 16,-3 2 0-16,-4 1 0 0,-1 0-1 16,-3 3 0-16,-2 1 0 0,-2 3 0 15,-3-1 0-15,-2 2 0 0,-1 1 0 0,-5 1 0 16,-1-1-1-16,-1 0 2 0,-1 0-1 16,1 0 1-16,0 1 0 0,-1-1 1 15,3 0 0-15,1-2-1 0,2 0 1 16,1-1 0-16,5-3 0 0,1-1 0 15,3-3 0-15,4-2 0 0,1-1 0 16,4 1 0-16,2-2 0 0,1 0 1 16,3-2-1-16,2 0 1 0,1-2-1 15,1 0 0-15,1-2 1 0,2 2-1 16,0-1 1-16,0 1-1 0,2-1 0 0,-1 2 0 16,-2 0-5-16,0 1-12 0,-1 1-14 15,-3 0-19-15,0 2-16 0,-2 1-21 16,0-2-114-16,0-1-132 0,-1 2-287 15</inkml:trace>
  <inkml:trace contextRef="#ctx0" brushRef="#br0" timeOffset="102084.5081">18169 7169 558 0,'-7'2'166'0,"2"0"4"16,-1-1-7-16,1 3-103 0,3 1-17 15,-1 1-11-15,3 3-12 0,3-1-8 16,1 3-4-16,4 1-1 0,2-2-2 16,2-1 0-16,6-1-2 0,3 0 0 15,2-5-1-15,3-1 0 0,-1-4 0 0,-2 1 1 16,-1-4 1-16,-4-1 0 0,-4-4 0 16,-4-1 0-16,-7 2 0 0,-2-4 0 15,-3 2-2-15,-7 2 1 0,-3 0-2 16,-5 2-3-16,-3 0-10 0,-3 4-16 15,0 2-18-15,0-1-12 16,3 4-15-16,0-2-113 0,8 4-123 0,5 3-270 16</inkml:trace>
  <inkml:trace contextRef="#ctx0" brushRef="#br0" timeOffset="102293.0582">18428 6826 247 0,'-5'-3'0'0,"-3"-3"-35"15,4 2-176-15</inkml:trace>
  <inkml:trace contextRef="#ctx0" brushRef="#br0" timeOffset="102593.2505">18364 6681 615 0,'1'-8'155'0,"0"1"7"0,2 1-89 16,2 1-17-16,1 0-7 0,1 4-4 16,2 1-7-16,1 2-5 0,2 3-5 15,-1 1-2-15,2 3-3 0,1 2-3 16,1 1-5-16,-1 2-3 0,1-3-4 16,0 1-3-16,1-1-2 0,-3-1-1 0,1 0-1 15,-3-3 0-15,0 0-2 0,-3 2-4 16,1-1-5-16,-4 0-7 0,-2-2-12 15,0 0-12-15,-3-1-15 0,0 0-9 16,-1-2-16-16,-2 0-105 0,-1-2-118 16,3 0-270-16</inkml:trace>
  <inkml:trace contextRef="#ctx0" brushRef="#br0" timeOffset="102847.3058">18632 6580 593 0,'2'-6'145'0,"-2"1"5"15,-3 3-89-15,1 3-12 0,-2 3-3 16,-2 3-4-16,-3 4-5 0,-2 4-6 16,-3 1-4-16,-5 5-4 0,-2 2-4 0,-2-1-6 15,-1 2-3-15,-2 2-2 0,1 0-2 16,3 0-2-16,4-3-1 0,3-2-5 15,4-1-7-15,4-2-13 0,3-6-16 16,3-2-11-16,2-3-21 0,3-5-111 16,0-2-126-16,2-2-281 0</inkml:trace>
  <inkml:trace contextRef="#ctx0" brushRef="#br0" timeOffset="103146.0561">18518 6602 595 0,'2'-8'152'0,"-2"-1"9"0,-2 4-86 16,1 2-15-16,-1 3-9 0,-2 2-7 15,0 4-7-15,-1 3-11 0,1 3-7 16,-3 4-7-16,1 2-2 0,1 4-3 15,1 0-2-15,0 3-2 0,0-2 0 16,3 3-1-16,-2-3-1 0,5-3-2 16,1-1-4-16,-1-1-7 0,-1-3-11 15,-1-2-14-15,1-5-9 0,0 0-9 0,-1-1-16 16,-2-5-105-16,1 0-111 0,-2-4-262 16</inkml:trace>
  <inkml:trace contextRef="#ctx0" brushRef="#br0" timeOffset="103299.3686">18360 6801 597 0,'-3'-6'160'0,"0"0"10"16,2-1-77-16,2 4-20 0,3-2-9 15,4 0-7-15,4 1-11 0,5-2-12 16,1 2-10-16,4 2-6 0,5-2-6 0,1 2-8 16,2-2-18-16,0-1-35 0,-2 3 63 15,2-3-208-15,-2 3-159 0,-5-3-402 16</inkml:trace>
  <inkml:trace contextRef="#ctx0" brushRef="#br0" timeOffset="106962.287">19658 7433 441 0,'0'-1'116'0,"1"-2"6"0,-2-1-55 0,1 0-16 16,0 0-6-16,0-1-1 0,0 1-3 15,0 2-3-15,0 1-4 0,0 2-2 16,1 1-3-16,-1 2-1 0,1 2-4 16,0 3-5-16,2 2-4 0,-2 1-2 15,0 3-3-15,0-1-2 0,-1 4-3 16,-1-1-2-16,-1-1-1 0,-1 0-4 15,-2-1-9-15,2-1-14 0,-2-2-12 0,0-1-20 16,1-2-113-16,1-3-126 0,4 1-292 16</inkml:trace>
  <inkml:trace contextRef="#ctx0" brushRef="#br0" timeOffset="107775.1058">20198 6928 636 0,'-11'-7'165'15,"1"2"9"-15,-1 1-87 0,4-1-18 16,-1 3-8-16,3-1-6 0,3 1-12 15,2 0-11-15,0-1-8 0,5 4-7 16,2-1-5-16,4 0-5 0,3 0-1 16,2-2-2-16,3 1-1 0,2-3-1 0,2-1 0 15,-1 1-1-15,2 1 0 0,-2 0 0 16,-3 2-1-16,-2 2 1 0,-2 2-1 16,-1-1-1-16,-6 3 1 0,-2 1-2 15,-2 2 1-15,-3 0-1 0,-3 3-1 16,-1 0 1-16,-3 3 0 0,-1-2-1 15,-2 4 1-15,1-3-1 0,-2 2 1 16,-1 0 0-16,-1-1 0 0,-1 0 0 0,1-1 0 16,-3-2 1-16,1 4 0 0,-1 1-1 15,0 0 2-15,2-1-1 0,-1-1 0 16,2 1 1-16,3-2 0 0,3-2-1 16,0-2 1-16,4 0-1 0,2-2 1 15,2-1-1-15,2 0 1 0,2-1-1 16,0-2 1-16,3-3 0 0,-1-2 0 15,3-1 0-15,2-1 0 0,-2-1 0 0,2 0 0 16,-1 2 0-16,1-1 0 0,1 0 0 16,-2 2 0-16,1-1 0 0,-1 1-7 15,-2-1-9-15,0 1-12 0,-2 1-16 16,-3-1-14-16,-1 2-19 0,-2 2-85 16,1-1-26-16,-2 3-103 0,0-1-199 15</inkml:trace>
  <inkml:trace contextRef="#ctx0" brushRef="#br0" timeOffset="108206.3302">20557 7261 635 0,'5'3'158'16,"-2"-4"8"-16,3-1-90 0,3 0-21 15,2-2-5-15,2 3-3 0,-2-4-9 0,0-1-9 16,2 0-7-16,-1-2-6 16,0 1-5-16,0-1-5 0,1 0-2 0,-2 0-3 15,-3 0 0-15,1 0 0 0,-3 0-2 16,-2 0 0-16,-3 0-1 0,-1 0 0 16,-4-1 0-16,1 1-1 0,-4 0 2 15,0 0-1-15,-3 0 1 0,-1 2 0 16,0 1-1-16,0 3 0 0,0 1 0 15,0 0 0-15,1 3-1 0,2 3 1 16,-1 2 1-16,1 5 0 0,0 1 0 0,2 6 0 16,0 2 1-16,0 2 0 0,1 2 0 15,1 2 1-15,2 0 0 0,-1 0 0 16,3 0 0-16,-1-2 1 0,1 4-1 16,1-2 0-16,1-3 1 0,-2-1-1 15,0-1 0-15,-2-3 0 0,1-2 0 16,0-4-4-16,0 0-9 0,-2-6-16 15,1-1-20-15,-1-2-22 0,1-2-115 16,-2 1-137-16,-2-2-306 0</inkml:trace>
  <inkml:trace contextRef="#ctx0" brushRef="#br0" timeOffset="110421.215">21297 7264 672 0,'3'-5'167'0,"-2"1"6"0,-1 3-103 16,0 1-16-16,2 0-4 0,-1 4-11 0,-1-1-9 15,0 5-8-15,0 1-5 0,-1 4-3 16,-2-1-5-16,-2 1-4 0,-1 2-4 16,0 1-9-16,0-1-15 0,-1-2-24 15,2 0-20-15,0-1-122 0,4-4-142 16,3-4-326-16</inkml:trace>
  <inkml:trace contextRef="#ctx0" brushRef="#br0" timeOffset="110970.1757">21610 7002 638 0,'-4'-10'160'0,"2"-1"8"0,1 2-92 0,2-1-17 16,1 4-7-16,3 0-4 0,0 3-9 15,1-1-7-15,2 3-5 0,0 2-6 16,2 1-4-16,1 0-4 0,1 0-3 15,2 0-4-15,-1 2-2 0,4 0-1 16,3-2-1-16,-2 1-1 0,1-1-1 16,-2 2 1-16,1-2-1 0,-1 1 0 15,-1-2 1-15,-2 1-1 0,-2 0 0 0,-1 0 0 16,-1 1 0-16,-3 0-1 16,-3 2-1-16,-2 0-1 0,-3 4 0 0,-3-1-1 15,0 3-1-15,-5 0-1 0,-2 0 0 16,-2 3 0-16,-5-1-1 0,1 2 1 15,-2 2 1-15,-1 0 1 0,0-1 1 16,3 2 0-16,1 1 2 0,3-2 0 16,2-1 1-16,2 0-1 0,3-4 1 15,1 0-1-15,4-1 1 0,1-3 0 16,2-1 1-16,2-2-1 0,2-3 1 16,2 0 1-16,1-1 0 0,1-2-1 0,5-2 1 15,0-1-1-15,1 0 0 0,1-1 0 16,1-1 0-16,3-1-3 0,-3 1-8 15,-1 1-16-15,1 1-21 0,-1 1-12 16,0 2 32-16,-2-2-162 0,-3 3-135 16,-2 2-314-16</inkml:trace>
  <inkml:trace contextRef="#ctx0" brushRef="#br0" timeOffset="111355.3227">22147 7334 668 0,'2'2'163'0,"1"-1"7"15,0 1-101-15,2-2-16 0,1 1-4 16,0-1-6-16,2 1-7 0,0-1-7 0,1-2-8 16,1 0-6-16,1 0-3 0,1-1-5 15,-1-4-2-15,0-2-4 0,-1 1-3 16,-2-2-3-16,-3 0-4 0,-4 2-4 15,-2-2-3-15,-1 4-2 0,-4-2-3 16,-3 2 1-16,-1 1 2 0,-1 2 3 16,0 0 3-16,0 3 2 0,1 2 4 15,-1 1 2-15,3 5 2 0,-1-1 1 16,1 4 2-16,0 1 1 0,2 4 2 16,0 1 2-16,1 4 2 0,3 1 2 0,-1 3 1 15,2 0 1-15,1 4 1 0,0-3-2 16,1 1-1-16,-1-1-1 0,0-4-2 15,0-2-1-15,0-3-1 0,-1-5-4 16,0-2-7-16,2-4-17 0,-1-2-21 16,0-4-24-16,2-4-116 0,1-2-138 15,2-4-315-15</inkml:trace>
  <inkml:trace contextRef="#ctx0" brushRef="#br0" timeOffset="111707.2702">22279 6743 520 0,'-3'-8'135'0,"2"-1"11"15,0 0-55-15,2 2-26 0,2 0-5 16,2 1-3-16,1 3-2 0,2 3-3 16,1 0-6-16,2 6-5 0,1 2-7 15,3 1-7-15,0 3-5 0,-1 1-5 16,2 4-3-16,0 1-3 0,0-2-4 16,1 0-1-16,-2 0-3 0,1 0-1 0,0 0-1 15,-3-5-5-15,2 0-8 0,-3 0-12 16,-1-2-16-16,-4-3-20 0,1-1-13 15,-4-3 28-15,-4-2-152 0,-2 0-130 16,-3-3-302-16</inkml:trace>
  <inkml:trace contextRef="#ctx0" brushRef="#br0" timeOffset="111918.7054">22540 6664 677 0,'-10'3'174'0,"-1"6"6"15,-1 3-90-15,-3 3-29 0,0 4-9 16,-1 5-12-16,-1 1-10 0,0 2-9 16,-1 3-6-16,1-2-5 0,1 0-4 15,2-2-3-15,1-2-5 0,0 1-12 16,5-7-12-16,2-3-19 0,2-7-14 16,4 0-19-16,3-6-43 0,0-5-69 0,2-6-109 15,1 0-225-15</inkml:trace>
  <inkml:trace contextRef="#ctx0" brushRef="#br0" timeOffset="112079.8589">22409 6714 473 0,'2'-15'146'0,"-1"4"9"0,-2 6 0 0,-1 5-84 15,-2 6-14-15,-1 5-9 16,0 4-9-16,0 3-10 0,-1 4-10 0,0 3-6 16,0 2-4-16,1 0-4 0,0-3-1 15,3 2-4-15,-1-4-8 0,2-2-11 16,1-3-14-16,1-4-10 0,1-3-14 15,-1-4-12-15,0-3-105 0,-1-5-109 16,-4-5-253-16</inkml:trace>
  <inkml:trace contextRef="#ctx0" brushRef="#br0" timeOffset="112235.0379">22273 6828 597 0,'-1'-5'159'16,"1"2"10"-16,1 2-76 0,4 0-18 15,1 1-10-15,2 2-6 0,3 1-10 16,2-2-12-16,4 0-9 0,1-1-7 15,3-1-7-15,5-1-6 0,1-6-8 16,3 1-18-16,3 0-32 0,-2-2-25 16,0 2-122-16,-2-1-149 0,-2 3-341 15</inkml:trace>
  <inkml:trace contextRef="#ctx0" brushRef="#br0" timeOffset="123680.1193">1895 3639 239 0,'1'0'60'16,"0"0"4"-16,-1 0-33 0,0 1-5 15,0-2-2-15,0 1 3 0,0 0 4 16,0 0 1-16,-1 0-1 0,1 0-2 16,-2 0-2-16,1 0 0 0,-3 0-2 0,1 0-6 15,-2-1-4-15,2 1-2 0,-2 0-2 16,0-1 0-16,-1 1-2 0,0 0-2 15,0 0-1-15,-2 1-2 0,1 0-1 16,1 0 0-16,-2 1-1 0,1-1-1 16,2 0 1-16,0 0-1 0,0 1 1 15,1-1-1-15,0-1 1 0,0 0 0 16,2 0 1-16,-1 0 0 0,1-1 1 0,-1 1 0 16,2-2 1-16,2 2 1 0,-1 0 0 15,-1-1 0-15,1 1 0 0,0 0 0 16,1 0-2-16,1 0 1 0,-2 0-2 15,2-1 0-15,3 1-2 0,2-1 1 16,2-1-2-16,-1 1 1 0,3 0-1 16,2-1 1-16,-1 0-1 0,1-1 0 15,1 0 0-15,1 1 1 0,2-1-1 16,-4-2 0-16,2 2 1 0,1 0-1 16,0-2 0-16,1 0 1 0,1 2 0 0,1-2 0 15,5 1 0-15,1 1 0 16,0-2 1-16,2 2-1 0,0 1 1 15,0-1 0-15,0 1 0 0,0 1-1 0,0-1 1 16,-1 1-1-16,1 2 0 0,-2-2 0 16,1 2-1-16,1 1 1 0,-5-4-1 15,0 2 1-15,0 0-1 0,-1-1 0 16,2 2 1-16,-1-1-1 0,0-1 0 16,3 2 0-16,1-1 0 0,-1 2 1 15,0-2-1-15,-1 1 0 0,0 0 0 16,-2 0 0-16,1 1 0 0,-1 1 0 15,0 0 0-15,1 0 0 0,-1 0 1 0,-1-2-1 16,1 0 0-16,-1 2 0 0,0-2 0 16,-3 1 1-16,-1 0-1 0,1 0 0 15,0 2 0-15,-2-2 0 0,1 2 0 16,-1 0 1-16,2 0-1 0,4 0 0 16,0 1 0-16,-1-1 0 0,1 1 0 15,-1-3 1-15,1 3-1 0,0-3 0 16,-2 2 0-16,1-2 1 0,0 2-1 0,1-1 0 15,0-1 0-15,1 1 0 0,0-1 1 16,2-2-1-16,-1 0 0 0,-1-1 0 16,1 1 0-16,-2-3 0 15,2 2 0-15,2 2 0 0,2 1 0 0,3 0 0 16,1 0 0-16,3 1 0 0,3 3 0 16,0 0 0-16,0-2 1 0,-4-3-1 15,4 0 0-15,2-2 0 0,-4-1 0 16,2-2 0-16,3 0 0 0,0-1 0 15,5 4 0-15,-5-1 0 0,1 0 1 0,4 4-1 16,-1-1 0-16,-3 0 0 0,-1-2 0 16,-1 1 0-16,-3-1 0 0,0 1 0 15,-2-2 0-15,2 1 0 0,1 1 0 16,0 0 0-16,-2 3 0 0,2-1 0 16,-2 2 0-16,1 2 1 0,-3-2-1 15,-2 0 0-15,0-1 0 0,-1-2 0 16,-1-1 0-16,-2-1 0 0,-3-3 0 0,1 2 0 15,-2-1 0-15,1 1 0 0,-1 1 0 16,1 1 1-16,0-2-1 0,0 1 0 16,-2 0 0-16,-1 0 0 0,-1 1 0 15,-1 0 0-15,-3-1 0 0,-1 1 0 16,0 1 0-16,0 1 0 0,-1 1 1 16,0-1-1-16,0 2 0 0,-2-2 0 15,1 1 0-15,-2-1 0 0,2-2 0 16,-2 1 0-16,-1-3 1 0,2-2-1 0,1 1 0 15,-2-1 0-15,0-1 1 0,0 0-1 16,1 0 0-16,-1 2 0 0,-1 1 1 16,-2 0-1-16,-1-1 0 0,1 1 0 15,1 1 0-15,-2-2 0 0,-1 1 0 16,2-2 0-16,0 2 0 0,-1-1 1 16,1 3-1-16,-1 0-1 0,-2 1 0 15,1 2-1-15,-1 1-6 0,-1-1-9 16,-2 2-111-16,-2-2-106 0,-3 0-271 15</inkml:trace>
  <inkml:trace contextRef="#ctx0" brushRef="#br0" timeOffset="125804.6698">7539 3694 473 0,'2'-12'116'0,"-1"-1"2"16,4-1-55-16,2 3-34 0,3 1-11 16,6 2-5-16,3-2-4 0,7 1-3 15,1 3-2-15,2 0-1 0,5 2-1 16,2 3-1-16,1 1 1 0,1 0 0 16,-1 3 1-16,1-1 2 0,0 1 2 15,-2-2 1-15,0 0 1 0,0 1 1 16,-2 0 2-16,1-1-1 0,-3 1 0 15,-1 1 0-15,-2-1-1 0,-3 2 0 16,-2 0 0-16,-4-1-1 0,-4 1-1 0,-1 0 0 16,-2-1-2-16,-2 1 0 15,-4-2-2-15,0 1-1 0,-4-1 0 0,-1-2-1 16,-1 2-1-16,-2-2 1 0,-2-2-1 16,1 2 0-16,-2 0-4 0,-1 0-8 15,0 0-11-15,0 0-17 0,0 0-109 16,-4 0-115-16,1-6-280 0</inkml:trace>
  <inkml:trace contextRef="#ctx0" brushRef="#br0" timeOffset="132565.8966">1864 8246 486 0,'-2'-2'129'0,"-2"-2"6"16,-1 2-50-16,0-3-29 0,2 2-10 15,-3 0-4-15,2 1-4 0,0-1-3 0,-1-1-3 16,2-1-1-16,0 4-3 0,1 0-2 15,1-1-3-15,-2 2-2 0,2-1-3 16,1 0-3-16,0 1-3 0,-1-2-1 16,-1-1-3-16,1 1 0 0,0 0-1 15,2 1 1-15,-2 0-1 0,1 1 0 16,1-1 0-16,-2 1-1 0,2-1 0 16,-1 1-2-16,-1 0 0 0,2 1-1 15,-2-1-1-15,-1 0-1 0,0 1 0 16,0 0-1-16,-1 0 1 0,1 1-1 0,-3-1 0 15,1 1 0-15,-1 0 1 0,5-1-1 16,-6 1 0-16,1-1 0 0,-1 1 0 16,1 1 0-16,-1-1 0 0,0 0 0 15,-2-1 0-15,1 0 0 0,3 1 1 16,-3-4-1-16,4 4 0 0,0-2 0 16,2 1 2-16,0-1-1 0,1-1 0 15,1 1 1-15,2 2 0 0,-2-3-1 0,2 1 0 16,0-1 0-16,3-1-1 0,3 2 0 15,2 0 1-15,2 2-1 0,2-4 0 16,2 2 0-16,3 0 0 0,-1-1 0 16,2-2 0-16,1-1 0 0,1-1 0 15,1 0 1-15,0-1-1 0,1 1 0 16,2 0 0-16,1 0 0 0,0 2 0 16,-1 0 0-16,1 1 0 0,-4 0 0 15,-1 1 0-15,-3 2-1 0,-5 2 1 16,-4-1-1-16,-2 2 0 0,-4-2-1 15,-4 2 1-15,-2 0-2 0,-4 0 1 0,-1 0-1 16,-3 3 1-16,-1 0-1 0,-1 1 1 16,0 1 0-16,-2 1 1 0,-1 0-1 15,-2-1 1-15,2 1 0 0,-2-1-1 16,0 3 0-16,0-1 0 0,-1 1-1 16,3 2 0-16,1 0-1 0,0 1 0 15,4 0-1-15,-1-2 1 0,2 2 0 16,2-1 1-16,1-3 0 0,2-2 2 0,-2 1-1 15,1-1 1-15,1-2 1 16,-1-1 0-16,0-2 0 0,1 1 0 0,0-3 0 16,1 1-1-16,0-2 1 0,0 0 0 15,2-1 0-15,-1 0 0 0,1 1-1 16,0-1 0-16,0 0 1 0,1 0-1 16,0 0 0-16,2 2 0 0,-1-1 1 15,2-1 0-15,1 1 0 0,0-1 0 16,-2 1 1-16,3-2 0 0,0 0 0 0,2 0 0 15,0-1 0-15,2 0 0 0,1-1 0 16,3 2 0-16,-2 1 1 0,3-2-1 16,-1-1 0-16,1 0 1 0,0-1-1 15,1 2 1-15,-3-5 0 0,1 3 1 16,-3-1-1-16,-3 0 0 0,-2 2-1 16,-2 1 1-16,-2 1-1 0,1-1-4 15,-3 1-9-15,-1 2-18 0,2-1-20 16,-2 4-20-16,-3-2-118 0,-1 2-138 15,-2 0-311-15</inkml:trace>
  <inkml:trace contextRef="#ctx0" brushRef="#br0" timeOffset="134514.3376">2442 8621 618 0,'-6'0'149'0,"1"1"5"0,4 4-95 16,-1-2-16-16,2-2-6 0,1 0-4 15,3 1-5-15,3 0-5 0,0-1-2 16,3-1-2-16,0-3-1 0,1-3-2 16,4 0-3-16,-3-2-4 0,0-1-2 15,2-2-2-15,-2 0-1 0,-1-2-2 16,-4 2 0-16,-2-2-1 0,-2 0 0 15,-6-3 0-15,0 1 0 0,-4 0 0 0,-2 2 0 16,-2 1 0-16,-2 0 0 0,1 2-1 16,1 4 1-16,1 2-1 0,0 4-1 15,4 4 1-15,0 3-1 0,1 6 0 16,0 5 1-16,2 4-1 0,-2 3 1 16,0 5 0-16,1 2 0 0,2 1 0 15,-1 2 0-15,2 1 0 0,0-2 0 16,2 0 0-16,2-3 0 0,0 1 0 15,1-3 0-15,1-3 0 0,-1 0 0 16,0-4 1-16,0-2-2 0,-1-1 0 16,-2-3-4-16,0-5-4 0,-1-3-11 0,0-3-8 15,0-3-14-15,0-6-8 0,1-4-4 16,-1-4-122-16,1-4-121 0,1-5-285 16</inkml:trace>
  <inkml:trace contextRef="#ctx0" brushRef="#br0" timeOffset="135261.2408">2925 8257 541 0,'-5'0'147'0,"-1"1"7"16,0-1-44-16,2 0-44 0,-1 2-10 15,3-1-5-15,-1-2-5 0,2 1-7 16,1 0-6-16,0 0-5 0,1 0-7 16,1-2-4-16,-2 2-3 0,2-1-2 0,1 1-2 15,-2-1 1-15,1 1-1 0,2 0 0 16,-2-2-2-16,2-1-1 0,-1 2-1 16,0-3-1-16,0 1-1 0,-1-1-2 15,-1-1 0-15,1 2 0 0,-1 1-1 16,0-2 0-16,-1 2 0 0,1-1 0 15,-1 3-1-15,-1-1 0 0,1 1 0 16,0 0 1-16,1 0-1 0,-2 0 0 0,1 1 1 16,0-2-1-16,0 1 0 0,-1-1 1 15,1 0-1-15,0 0 1 0,0-2-1 16,-1 2 1-16,2-2 0 0,-1 2 0 16,0-1 0-16,1 1-1 0,0-2 1 15,0 1 0-15,3 0-1 0,0 0 1 16,1 1-1-16,2 0 0 0,0-1 0 15,1 1 0-15,0 0 1 0,3-2-1 16,0 2 0-16,3-1-3 0,-2-2-4 16,3 0-9-16,0 2-9 0,-2-1-16 15,-1 2-14-15,-2 1-13 0,0 3-10 0,-4-2-29 16,-4 3-82-16,-2-1-109 0,-2 3-242 16</inkml:trace>
  <inkml:trace contextRef="#ctx0" brushRef="#br0" timeOffset="135464.8596">2967 8352 490 0,'-1'2'138'0,"-1"-1"5"0,2 2-5 16,2-3-88-16,1 0-12 0,0-2-6 16,2 1-5-16,-1 0-4 0,3-1-3 15,-1-1-4-15,2-1-4 0,1-1-4 16,1 1-2-16,1-1-1 0,0 1-5 15,-1 0-10-15,-1 3-16 0,-1 0-13 16,-2 2-125-16,-3 0-130 0,0 3-318 16</inkml:trace>
  <inkml:trace contextRef="#ctx0" brushRef="#br0" timeOffset="136340.5559">3621 8169 593 0,'-6'1'145'0,"-2"2"4"15,3-1-89-15,3 2-17 0,1-2-9 16,3 2-6-16,2 0-4 0,2-2-4 15,4-1-1-15,1 1-1 0,4-5-2 16,1-1 0-16,2-1-3 0,3-4-2 16,0-2-2-16,1-4-2 0,0 0-1 0,0-1-2 15,-1 0-2-15,-3-1 0 0,-2 1-1 16,-4 0 0-16,-3-1 0 0,-4 0 0 16,-3 1 0-16,-4-1 0 0,-3 2 0 15,-3 2-1-15,-3 1-1 0,-2 3 1 16,-4 5-2-16,-3 2 1 0,-2 3-1 15,-1 6 0-15,1 5 0 0,-3 1 1 16,2 4-1-16,2 4 2 0,1 1-1 16,1 4 0-16,-1 1 1 0,2 1-1 15,2-1 0-15,5 2 1 0,4 2 0 0,0 1 0 16,6-3 0-16,5 0 1 0,1 0 0 16,6-2 0-16,2-4 0 0,3-4 0 15,4-5 0-15,1-3 0 0,3-5 0 16,3-5 0-16,4-4 0 0,-1-5 0 15,2-2-6-15,-1-2-12 0,-2-2-17 16,-1-1-17-16,-4 0-123 0,-5 4-135 16,0 0-320-16</inkml:trace>
  <inkml:trace contextRef="#ctx0" brushRef="#br0" timeOffset="137612.6243">4081 7346 659 0,'-9'-1'174'0,"-2"1"8"0,1 0-92 16,4 0-22-16,2 1-11 0,3-1-13 15,3 1-13-15,2 2-12 0,3-1-8 16,3 0-4-16,2 1-1 0,4-2-2 15,1 2 0-15,2-3-3 0,0 0-6 16,1-4-11-16,1 1-18 0,0 0-20 16,-3 0-17-16,-2 1-123 0,-3-1-140 15,-2 1-314-15</inkml:trace>
  <inkml:trace contextRef="#ctx0" brushRef="#br0" timeOffset="137896.7541">4453 7288 587 0,'1'4'138'0,"1"1"7"16,1 5-92-16,0 2-13 0,4 5-5 0,-1 3-3 15,1 2-5-15,-1 3-5 0,3 2-5 16,-2 2-5-16,0-1-1 0,-2-1 0 15,-1-3 0-15,-3-1 0 0,-2-2 1 16,-3-1-1-16,-2-3 0 0,-4-2-1 16,-2 1-1-16,-1-3-3 0,-2 1-10 15,-1-5-14-15,0-2-20 0,-1-6-5 16,2-4-131-16,2-7-133 0,3-2-319 16</inkml:trace>
  <inkml:trace contextRef="#ctx0" brushRef="#br0" timeOffset="138034.3846">4404 7015 568 0,'0'-6'133'0,"3"2"0"0,1 3-69 16,2 1-47-16,4 1-22 0,1 5-125 16,0-1-113-16,1 5-293 0</inkml:trace>
  <inkml:trace contextRef="#ctx0" brushRef="#br0" timeOffset="138382.6301">4973 7045 571 0,'-1'-13'163'0,"0"1"7"0,1-3-27 15,0 1-80-15,1-1-10 0,0 0-9 16,4 1-8-16,0 0-8 0,1 2-7 16,0 2-4-16,0 0-2 0,3 4-4 0,2 1-2 15,0 2-2-15,1 3-3 0,0 6-1 16,2 1-2-16,-1 5 0 0,0 4 0 15,-2 3 0-15,-1 3-1 0,-2 2 0 16,-2-2-2-16,0 3-3 0,-3-1-5 16,-1-2-8-16,-1 3-10 0,-2-3-12 15,-2-3-15-15,-1 1-10 0,0-3-25 16,-6-3-94-16,1-2-116 0,-1-4-264 0</inkml:trace>
  <inkml:trace contextRef="#ctx0" brushRef="#br0" timeOffset="138550.1863">4989 6964 628 0,'-2'-4'158'0,"0"6"2"0,0 3-70 16,1 8-50-16,2 1-15 0,0 5-11 16,2 2-9-16,-1 2-14 0,1 1-17 0,0 2 80 15,0-1-215-15,-1-1-139 16,2-1-377-16</inkml:trace>
  <inkml:trace contextRef="#ctx0" brushRef="#br0" timeOffset="139145.0538">4962 7362 599 0,'-13'0'156'0,"-1"1"10"0,2-1-78 15,2 0-21-15,4 0-9 0,5 1-9 16,2-2-7-16,5 0-8 0,4 1-7 0,5-1-6 15,-1-1-5-15,6 1-1 0,3-1-3 16,3-1-3-16,0 2-3 0,4-1-3 16,0-1-1-16,2 1-3 0,-2-1-9 15,1 0-9-15,-4-1-16 0,0 0-16 16,-5 0-13-16,-3 3-16 0,-4 2-114 16,-6 1-123-16,-4 1-281 0</inkml:trace>
  <inkml:trace contextRef="#ctx0" brushRef="#br0" timeOffset="139426.207">5066 7489 644 0,'-18'6'167'16,"2"-1"5"-16,4 5-77 0,2 0-40 15,3 1-11-15,3 0-10 0,1 1-9 0,5-2-8 16,0 1-3-16,5-4-2 0,5-1-3 15,1-2-3-15,5-3-1 0,4-2-1 16,3-5-2-16,2-4 0 0,0-3-1 16,-3-2 0-16,1-3-1 0,-6-4 2 15,-4-2 0-15,-5 2 0 0,-5 1 0 16,-6 2 1-16,-7 2 0 0,-3 3-2 16,-5 6-3-16,-6 4-9 0,-2 5-19 0,-3 5-21 15,-1 8-17-15,-2 5-121 0,3 3-140 16,4 5-314-16</inkml:trace>
  <inkml:trace contextRef="#ctx0" brushRef="#br0" timeOffset="139749.6513">5038 7668 612 0,'-11'1'153'0,"1"0"2"0,0 3-72 16,3 3-46-16,5 3-12 0,0 3-8 15,0-1-9-15,3 2-4 0,4 1-2 16,2 0-1-16,6-2 0 0,1-3-1 16,6-1 1-16,7-4-1 0,0-4 1 0,5-2-1 15,0-5 1-15,2-3 3 0,-1-5 6 16,-4-3 7-16,-4-1 6 0,-4-2 5 15,-7 0 5-15,-5 0 3 0,-10 0-2 16,-7 2-7-16,-8 3-5 0,-2 3-7 16,-4 3-7-16,-5 3-17 0,-1 6-24 15,0 4-30-15,-4 3-132 0,4 6-152 16,1 6-363-16</inkml:trace>
  <inkml:trace contextRef="#ctx0" brushRef="#br0" timeOffset="140563.5733">5586 8279 648 0,'-20'-5'170'0,"5"0"8"16,3 2-90-16,4 0-19 0,4 3-10 16,3-1-12-16,2 2-13 0,3-2-11 15,3 1-7-15,4-1-8 0,4 0-3 16,3-1-1-16,6 1-2 0,1-1-1 16,2 2-6-16,0 0-10 0,1 3-15 15,-3-3-13-15,-5 2-14 0,-2-1-12 16,-5 0-8-16,-4 2-110 0,-7-1-115 15,-6-1-264-15</inkml:trace>
  <inkml:trace contextRef="#ctx0" brushRef="#br0" timeOffset="140710.7283">5666 8331 588 0,'-17'12'155'0,"1"0"10"0,2 0-74 16,1-1-26-16,7-1-13 0,5 4-10 16,4-4-12-16,5-1-11 0,6-1-8 15,4-5-7-15,3 1-9 0,2-6-12 16,3-6-15-16,3 1-13 0,-1-5-13 15,-3-1-118-15,-3-1-125 0,-2-5-286 16</inkml:trace>
  <inkml:trace contextRef="#ctx0" brushRef="#br0" timeOffset="140893.6833">5892 8149 554 0,'2'-2'132'0,"2"3"3"0,0 2-81 15,1 3-24-15,2 0-8 0,3 1-5 16,1 3-5-16,-1 1-4 0,3-1 1 0,0 1 2 15,1 0 3-15,2-1 2 0,0 1 2 16,0-3 1-16,-2 0 1 0,-4-1-1 16,-5 2-2-16,-5 3-2 0,-5 1-4 15,-6 2-2-15,-3 2-3 0,-5 4-7 16,-2 0-20-16,0 0-18 0,-1-2-125 16,2 0-133-16,-2-3-328 0</inkml:trace>
  <inkml:trace contextRef="#ctx0" brushRef="#br0" timeOffset="144856.6489">7004 8115 635 0,'-12'-10'159'0,"0"2"8"0,-1 4-91 16,1 2-17-16,2 0-7 0,3 2-8 16,2 0-10-16,1 3-8 0,4-1-7 15,4 3-5-15,3-1-4 0,3 1-4 16,2-2-1-16,3 1-1 0,4-1-1 15,4-3 0-15,1 0-1 0,2 0-1 16,2-2 0-16,3 2 0 0,-2 0-1 16,-1 0 1-16,-3 2-1 0,-2-1 0 15,-3 1 0-15,-4-1 1 0,-5 3-1 0,-3 0 0 16,-4 2 0-16,-5 1 1 0,-4 3-1 16,-4-1 0-16,-3 2 0 0,-3 1 1 15,-3 1-1-15,-2 3 0 0,-3 0 0 16,0 0 0-16,-3 4 0 0,-1-1 1 15,3 3-1-15,0-2 0 0,4 1 0 16,1 2 0-16,2 0 0 0,5-2 0 16,2 0 0-16,1-3 0 0,3 0 0 0,3-4 0 15,3 0 0-15,2-4 0 0,4-3 0 16,0-2 1-16,3-3 0 16,2-1 1-16,5-2 1 0,1-4 0 15,3 3 2-15,2-2 0 0,6 1-1 0,-1-5 0 16,0 2 0-16,-3-1-2 0,2 2 0 15,-4-1-1-15,0 1-1 0,-6 1-5 16,-1 4-8-16,-2 3-17 0,1 5-22 16,-6-1-16-16,-3 5-127 0,-4-1-142 15,-2 4-325-15</inkml:trace>
  <inkml:trace contextRef="#ctx0" brushRef="#br0" timeOffset="145221.9823">7456 8676 674 0,'3'-2'156'15,"-3"-1"5"-15,1-2-110 0,2 0-11 0,4-1-5 16,-1-1-7-16,2-3-4 0,2 0-4 16,0-2-3-16,1 0-5 0,0 0-3 15,-3-2-3-15,1 2-2 0,-2 1-2 16,-2-1-1-16,-2-1 0 0,-3 4 0 15,-1-1 0-15,-3 0-1 0,-2 0 0 16,-3 3-1-16,-1 2 1 0,-1 6-1 16,0-1 0-16,0 1 0 0,0 7 1 15,0 0-1-15,3 6 0 0,-1 3 1 16,1 0 0-16,0 6 0 0,2 3 0 0,-4-3 0 16,7 8 0-16,1 0 0 0,1 2 0 15,2 1 0-15,2-1 0 0,0 3 1 16,6 2-1-16,-6-5 0 0,1-2 0 15,-1-2 1-15,2-5-4 0,-2-2-13 16,2-3-19-16,0-7-15 0,0-2-127 16,-2-9-137-16,4-2-329 0</inkml:trace>
  <inkml:trace contextRef="#ctx0" brushRef="#br0" timeOffset="145658.4603">7568 7799 476 0,'-5'-7'150'0,"-1"-1"9"16,1 1 8-16,2 3-90 0,2 3-16 15,0 1-9-15,3 3-6 0,2 3-11 16,3 1-8-16,4 3-7 0,3 3-4 15,0 3 0-15,5 3-3 0,3-2-2 16,0 0-4-16,0 0-1 0,-1 3-2 16,1-4-2-16,0 0-1 0,-4-2 0 15,1 0-1-15,-3-2-6 0,-1-2-8 0,-2-3-16 16,-3-2-19-16,-4 0-13 0,-1-5 82 16,-5-1-211-16,-4-2-141 15,-1-3-350-15</inkml:trace>
  <inkml:trace contextRef="#ctx0" brushRef="#br0" timeOffset="145859.9199">7869 7686 606 0,'-7'10'154'0,"-6"2"8"16,0 6-76-16,-3 4-28 0,-1 5-7 0,0 1-6 16,-1 2-7-16,3 1-7 0,0 2-7 15,-1 0-7-15,1-2-6 0,3-1-3 16,-2-3-3-16,5-3-6 0,-1-5-9 15,3-3-16-15,2-5-16 0,3-3-11 16,5-5-13-16,2-5-20 0,0-6-96 16,4-4-111-16,1-4-243 0</inkml:trace>
  <inkml:trace contextRef="#ctx0" brushRef="#br0" timeOffset="146121.2369">7723 7798 576 0,'-7'4'137'0,"-2"9"2"0,-2 5-86 16,3 6-20-16,-2 5-8 0,1 2-8 15,2-2-5-15,1 0-3 0,3 0-2 16,1-5 0-16,1-4-2 0,1-6-2 16,0-1 0-16,0-6-1 0,1-2 0 15,0-5-1-15,-1-5 0 0,-1-1 0 16,0-4 1-16,-4-3-2 0,-1-6 1 16,-3-4 1-16,-2-2 2 0,-1-1 5 0,0-1 7 15,-1 1 6-15,5 4 5 0,0 5 6 16,3 4 1-16,4 5-2 0,2 4-4 15,2 3-5-15,3 3-7 0,4 3-5 16,2 3-4-16,5-1-3 0,8 0-2 16,2-1-5-16,6 1-13 0,2-5-24 15,6-1-18-15,0-3-129 0,3-3-143 16,1-1-341-16</inkml:trace>
  <inkml:trace contextRef="#ctx0" brushRef="#br0" timeOffset="147026.3511">8494 8162 620 0,'-13'2'162'0,"4"2"8"0,-4-1-87 0,5 2-19 16,3 0-8-16,2 0-8 0,5 0-12 16,4 2-10-16,4-2-7 0,4 0-5 15,2-2-4-15,3-3-2 0,3-2-2 16,2-4-2-16,3-2-1 0,2-3-2 15,2-3 0-15,-2 0-1 0,1-2 1 16,-6-2-1-16,-3 1 0 0,-4-1 0 16,-7 1 0-16,-5 0 0 0,-4-1-1 15,-4 3-1-15,-5-3-1 0,-5 2 0 16,-6 3-2-16,-3 0-1 0,-5 3 0 0,-1 5 1 16,-1 4 0-16,1 7 1 0,2 5 1 15,0 5 1-15,4 8 1 0,4 4 1 16,1 4 0-16,1 1 1 0,1 3 0 15,4-2 0-15,4-1 1 0,4 0-1 16,6-2 2-16,3-3-1 0,6-2 0 16,5-3 0-16,3-3 1 0,4-7-2 15,4-4 1-15,4-6-1 0,5-4 0 16,1-4-4-16,2-6-11 0,3-2-18 16,-1-1-21-16,-3 1-134 0,-2-3-146 0,1 2-353 15</inkml:trace>
  <inkml:trace contextRef="#ctx0" brushRef="#br0" timeOffset="147939.5172">7980 8182 727 0,'-3'0'164'0,"0"-1"1"0,3 0-121 16,4 1-17-16,2 0-10 0,5 0-9 15,1 0-6-15,2 0-7 0,0 0-12 0,2 1-13 16,0-1-14-16,0 0-121 0,-3 0-128 15,-2 0-306-15</inkml:trace>
  <inkml:trace contextRef="#ctx0" brushRef="#br0" timeOffset="148090.1169">7991 8331 659 0,'-3'9'152'0,"0"-2"1"0,4-1-108 16,4 0-16-16,4-1-10 0,2-2-10 15,2 1-15-15,6-4-16 0,0 0-43 16,3-1-88-16,5-3-118 16,2-3-277-16</inkml:trace>
  <inkml:trace contextRef="#ctx0" brushRef="#br0" timeOffset="148521.2411">9030 7482 536 0,'-2'-28'147'0,"2"3"10"16,-2-1-49-16,1 4-37 0,1 8-9 16,0 0-8-16,4 7-8 0,-2 6-9 15,3 7-9-15,-1 6-7 0,0 6-6 16,2 7-5-16,-1 4-2 0,-2 6-2 0,1 1-3 15,-2 4-1-15,0-4-1 0,-1 0 0 16,0-2 0-16,-2-3-1 0,0-2 1 16,-3 2-1-16,-2-6 0 0,-3-1 1 15,-2-5-3-15,-2-2-5 0,-1-1-15 16,-2-3-21-16,-1-10-15 0,1 0 0 16,-1-8-130-16,2-6-132 0,1-6-297 0</inkml:trace>
  <inkml:trace contextRef="#ctx0" brushRef="#br0" timeOffset="148654.8754">8899 7211 653 0,'5'-10'155'15,"1"3"1"-15,1 5-100 0,4 3-22 16,2 1-11-16,4 4-11 0,1 2-24 16,3 1-21-16,-1 2-124 0,2 2-126 15,2-1-320-15</inkml:trace>
  <inkml:trace contextRef="#ctx0" brushRef="#br0" timeOffset="148989.4277">9470 7174 645 0,'-6'-12'175'0,"5"1"6"16,-1 0-63-16,6 0-54 0,1 0-10 15,3 1-10-15,2 0-12 0,3 3-9 16,-1-1-4-16,1 1-3 0,-2 1-2 16,1 1-2-16,0 3-2 0,-1 1-3 15,1 2-1-15,-1 3-1 0,-1 2-2 16,-1 2-2-16,-1 6 0 0,-2 0 0 0,-2 4-1 15,-6 1-3-15,-1 3-4 0,-2 2-7 16,-1-2-9-16,1 0-14 16,0-2-17-16,1 1-15 0,0-2-13 0,1-3-115 15,0-4-129-15,1-1-292 0</inkml:trace>
  <inkml:trace contextRef="#ctx0" brushRef="#br0" timeOffset="149167.5362">9505 7111 640 0,'-7'1'159'0,"2"6"1"0,-1 3-73 15,2 2-51-15,2 5-14 0,1 3-8 16,1 2-15-16,1 1-21 0,0 2 122 16,0 1-261-16,5-1-147 0,2-1-417 15</inkml:trace>
  <inkml:trace contextRef="#ctx0" brushRef="#br0" timeOffset="149667.8759">9440 7402 620 0,'-12'1'157'0,"-4"-2"9"0,8 1-89 0,0 3-19 15,5-2-6-15,3 0-6 0,5 0-10 16,4 2-5-16,9 0-7 0,1-1-5 16,6-2-3-16,0-2-2 0,7 0-4 15,3 1-4-15,4-3-4 0,1-1-3 16,1 0-9-16,-1 0-9 0,2 1-18 16,-6-3-16-16,-1 4-13 0,-7-2-95 15,-5 2-27-15,-4 2-107 16,-5 1-208-16</inkml:trace>
  <inkml:trace contextRef="#ctx0" brushRef="#br0" timeOffset="150003.0407">9606 7534 694 0,'-9'0'174'16,"-1"0"5"-16,1 4-107 0,1 2-15 15,2 0-10-15,3 3-14 0,-1 0-12 16,4 0-8-16,0 1-3 0,4 0-4 16,3-3-1-16,4-1-1 0,4-1-2 15,4-1 0-15,4-4-1 0,3-2 0 16,2-3-1-16,-2-1 1 0,-3-2-1 0,-2-2 1 15,-5-1-1-15,-5 0 1 0,-6 0 0 16,-4 0 0-16,-6 0 0 0,-4 1-2 16,-6 3-3-16,-4 2-10 0,-4 2-17 15,-3 4-19-15,-3 4-18 0,1 4-122 16,2 6-137-16,3 1-314 0</inkml:trace>
  <inkml:trace contextRef="#ctx0" brushRef="#br0" timeOffset="150312.8216">9635 7674 672 0,'-8'-4'157'0,"-3"3"2"15,1 2-106-15,1 3-18 0,1 3-10 16,2 5-8-16,1 0-8 0,3 1-3 0,2 2-2 15,3 0-2-15,4-2-1 0,3-1 0 16,5-2-1-16,3-2 1 0,4-2-1 16,3-4 0-16,0-4 1 0,2-3-1 15,0-3 0-15,-1-4 2 0,-3-3 5 16,-4-2 5-16,-3 0 3 0,-5 0 2 16,-4-1 1-16,-6-1 0 0,-6 2-2 15,-5 4-6-15,-2 2-15 0,-4 2-27 16,-2 5 116-16,-8 4-265 0,-1 6-161 0,0 5-439 15</inkml:trace>
  <inkml:trace contextRef="#ctx0" brushRef="#br0" timeOffset="155400.3462">10806 8154 542 0,'-3'-7'144'0,"1"-2"8"0,-3 2-53 15,-1 1-34-15,-2 3-8 0,-2 5-5 16,-4 4-6-16,0 5-9 0,-5 1-7 16,0 6-8-16,2 3-6 0,2 0-6 15,5 2-2-15,4-1-3 0,6-1-1 0,6 0-2 16,5-5 0-16,5-5 0 0,3-4-1 16,0-8 0-16,4-7 0 0,1-7 0 15,3-7 0-15,-2-4 0 0,0-5 0 16,-2-3 0-16,-2 0 0 0,-4-3 0 15,-6-3 0-15,-7-3 0 0,-7-2 0 16,-6-3 0-16,-7-1 0 0,-4 1-1 16,-2 3 0-16,-3 8-1 0,-3 8-1 15,0 10-1-15,0 12 0 0,2 9-4 16,4 12-5-16,3 7-16 0,5 8-17 0,7 6-18 16,6 7-121-16,7 1-137 0,3 6-319 15</inkml:trace>
  <inkml:trace contextRef="#ctx0" brushRef="#br0" timeOffset="155767.517">11296 8035 674 0,'-22'-6'156'0,"-4"4"2"0,-4 4-109 15,-3 6-18-15,1 3-6 0,3 5-7 16,2 3-6-16,6 5-5 0,4-1-1 16,7 0-3-16,4 2 0 0,3-5-2 15,4 0 0-15,6-7-2 0,2-1-1 16,4-1-3-16,3-7-1 0,2-2-2 0,2-7 0 16,2-3 0-16,2-1 1 0,2-4 2 15,-3-4 2-15,-1-2 2 16,-1-3 3-16,-1 1 3 0,-7-3 2 0,-2 2 5 15,-2 2 3-15,-1 4 4 0,-4 2 4 16,-4 6-1-16,-3 1-3 0,1 7-2 16,0 5-4-16,-2 5-3 0,-4 1-5 15,6 8-3-15,1 1-3 0,3 2-15 16,-1 5-22-16,4 2-16 0,6-2-126 16,7-2-139-16,9-1-333 0</inkml:trace>
  <inkml:trace contextRef="#ctx0" brushRef="#br0" timeOffset="156242.9566">12477 7971 501 0,'-12'-7'149'0,"-5"5"7"15,-5 3-3-15,-7 5-87 0,-4 5-9 16,-1 3-3-16,-3 2-6 0,5 1-8 16,4 3-7-16,-1-2-6 0,7 3-7 0,8 1-5 15,9-1-6-15,4-2-4 0,2 2-2 16,6-1-2-16,11-1-1 0,4-7-1 15,6-2-5-15,-1-4-5 0,5-1-8 16,2-6-7-16,2-4-9 16,-3-3-10-16,-2-2-8 0,-3 0-5 0,-3-2-10 15,-5-1-105-15,-3 2-112 0,-5 0-271 16</inkml:trace>
  <inkml:trace contextRef="#ctx0" brushRef="#br0" timeOffset="156399.4793">12241 8114 657 0,'-16'7'169'0,"2"-1"4"0,6 0-90 16,5 2-31-16,4-1-12 0,6-1-12 15,5-1-13-15,6 1-8 0,7-3-10 16,3 0-18-16,5-3-18 0,5-1-17 16,-1-4-120-16,-1-2-133 0,0-3-310 15</inkml:trace>
  <inkml:trace contextRef="#ctx0" brushRef="#br0" timeOffset="156555.0772">12772 8002 726 0,'4'-3'187'16,"-3"2"3"-16,-2 3-100 0,1 2-24 15,1 4-15-15,0 2-19 0,-1 2-13 16,2 2-6-16,-1 0-5 0,1 1-4 16,1 1-3-16,-1 0-9 0,1-1-18 15,0-2-29-15,1-1 142 0,-2-2-285 0,2-2-170 16,-1-4-450-16</inkml:trace>
  <inkml:trace contextRef="#ctx0" brushRef="#br0" timeOffset="157182.3843">12800 7793 683 0,'0'-11'155'0,"3"4"0"16,1 7-110-16,2 6-19 0,2 5-8 15,5 3-8-15,0 8-6 0,2 5-1 16,2 4-1-16,0 3 0 0,0-1-1 15,3 2 0-15,-2-1-1 0,0-2 0 16,1-3 1-16,-2-4-1 0,-1-3 0 16,-1-4 0-16,-3-6 1 0,-2-3 3 15,-2-7 2-15,-2-4 0 0,2-7 1 16,-1-2-1-16,2-6 1 0,2-2-1 16,0-5-3-16,1 1-2 0,3 0-1 15,-2 1 0-15,-1 2-2 0,1 5-2 0,-2 3-3 16,3 10-6-16,-1 4-5 0,1 8-5 15,1 0-3-15,0 3-1 0,1 2 1 16,2 2 4-16,2-5 4 0,2-1 5 16,1-3 6-16,4 2 3 0,0-6 2 15,3 1 1-15,-1-3 0 0,-4-2 2 16,-3-4 4-16,-4-2 4 0,-5-2 4 16,-3-1 5-16,-7-2 4 0,-3-2 3 0,-3-1 2 15,-7 0-3-15,-2 2-3 0,-7 1-5 16,-3 2-4-16,-2 6-2 0,-2 4-1 15,0 5 0-15,1 5-1 0,1 3 2 16,7 3-1-16,4 1 0 0,5-1-2 16,5 2-3-16,5-2-2 0,6-1-1 15,4-2-1-15,5-3 1 0,3-2-1 16,3-3 1-16,4-5-1 0,-2-3 1 16,4-5-1-16,-1-5 1 0,-2-2-1 15,-3-5 1-15,-2-1-1 0,-3-1 1 0,-3 0 1 16,-3 0 3-16,-3 0 4 0,-5 5 3 15,0 3 1-15,-1 3 1 0,-3 5 0 16,-3 4-2-16,1 6-3 0,-1 5-4 16,2 3-2-16,1 3-3 0,1 1 1 15,3 3-1-15,2-3 0 0,1-2-1 16,3-2 1-16,2-3 0 0,2-3-1 16,2-4-1-16,1-4-3 0,3-3-7 15,-2-2-14-15,0-3-18 16,-1-1-13-16,-3 3 107 0,-3 2-237 0,-5 1-142 0,-1 8-371 15</inkml:trace>
  <inkml:trace contextRef="#ctx0" brushRef="#br0" timeOffset="157679.8131">13970 7950 716 0,'-2'-6'177'0,"-2"7"2"16,2 5-107-16,0 6-23 0,1 4-13 16,2 5-12-16,1 1-14 0,3 1-15 15,-1 2-31-15,5-2-56 0,2-2-90 0,9-2-135 16,0-3-313-16</inkml:trace>
  <inkml:trace contextRef="#ctx0" brushRef="#br0" timeOffset="158211.134">14962 7881 633 0,'-4'-11'171'0,"-7"1"9"0,-4 4-74 0,-4 3-34 16,-1 3-12-16,-2 2-12 0,2 2-14 16,3 2-12-16,3 2-9 0,5 3-6 15,4 2-4-15,2 0-2 0,6 1-2 16,3 0-3-16,2 0-4 0,3-3-4 15,3-3-4-15,1 1-2 0,0-4-1 0,3 1 1 16,-5-4 2-16,-2-2 3 0,-2 2 6 16,-4-1 2-16,-5 0 3 0,-4 0 3 15,-6 1 1-15,0 2 4 0,-3 5 3 16,-3 0 2-16,0 4 5 0,0 2 1 16,3 2 0-16,0 0-2 0,5 0-2 15,4-1-2-15,5 1-5 0,4-3-3 16,5-3-10-16,6-4-12 0,7-1-16 0,4-3-17 15,5-3-11-15,2-3-16 0,2-2-112 16,-2-3-120-16,-1-1-269 16</inkml:trace>
  <inkml:trace contextRef="#ctx0" brushRef="#br0" timeOffset="158426.5485">15163 8013 710 0,'-5'-12'190'0,"1"0"8"0,0-2-97 16,3 2-22-16,2 0-12 15,1-2-17-15,6 5-17 0,0 1-11 0,2 1-7 16,2 3-4-16,3 7-5 0,1 0-2 16,1 2-2-16,-1 4-1 0,0 3 0 15,0 2 0-15,-1 3-2 0,-2 0 1 16,-2 0-4-16,-1 3-3 0,-3 1-7 16,-1-3-8-16,-2 3-12 0,-3-2-18 15,-1 0-19-15,-1-2-12 0,-3-2-122 16,-2-4-137-16,-1 0-313 0</inkml:trace>
  <inkml:trace contextRef="#ctx0" brushRef="#br0" timeOffset="158580.1379">15209 7942 708 0,'0'-6'171'0,"0"6"3"15,1 5-100-15,0 6-31 0,3 3-15 16,-1 5-13-16,4 6-7 0,-4-2-26 0,2 5-25 15,0 2-132-15,1-3-141 0,2 1-352 16</inkml:trace>
  <inkml:trace contextRef="#ctx0" brushRef="#br0" timeOffset="158765.3063">15655 7873 779 0,'-9'2'192'0,"5"3"1"0,-1 8-76 0,2 6-82 16,3 4-17-16,0 2-5 0,2 1-9 15,1-1-13-15,0 1-18 0,3-5-25 16,1-2-18-16,-1-3-123 0,1-4-144 16,5 1-325-16</inkml:trace>
  <inkml:trace contextRef="#ctx0" brushRef="#br0" timeOffset="158927.5508">15619 7680 784 0,'-6'-6'178'0,"5"5"0"0,-2 3-121 16,3 4-32-16,3 6-16 0,2 1-25 15,1 3-28-15,2 5-133 0,0 1-143 16,5 0-353-16</inkml:trace>
  <inkml:trace contextRef="#ctx0" brushRef="#br0" timeOffset="159749.9005">15999 7935 747 0,'-15'-5'184'0,"-1"3"2"15,-1 3-101-15,1 5-39 0,-1 3-12 0,1 3-8 16,5 4-10-16,2 1-6 0,6 1-3 16,1-1-1-16,7-1-2 0,5-1-2 15,2-3-1-15,6-1 0 0,1-2-1 16,2-4-1-16,2-3 0 0,-1-3 0 16,2-4 0-16,-6-3 0 0,-2-3 0 15,-3-4 1-15,-5-2 0 0,-5-4 0 16,-3-1 0-16,-5-5 1 0,-1 1 0 15,-1 2-1-15,-2 0 1 0,1 4-1 16,-2 2 1-16,1 5 0 0,1 3-1 0,1 4 1 16,3 1-1-16,-2 4 0 15,5 2-1-15,-1 3 0 0,4 1 0 16,1 0-1-16,2 2-2 0,1 0 0 0,3-1-2 16,1-2-1-16,1-1 0 0,2-2 1 15,-1-1 0-15,1-1 2 0,-1-3 1 16,0 1 2-16,0 0 0 0,1-1 1 15,-4 0 2-15,0 1 0 0,-2 0 2 16,1 2 2-16,-3 0 0 0,-1 2 2 0,0 4 1 16,0 1-1-16,1 4 0 0,0 5-1 15,1 2-1-15,-1 4-1 0,2 3-1 16,-1-2-1-16,4 1 0 0,1-1-2 16,1-1 1-16,3-5-1 0,3-5 0 15,1-5-1-15,1-2 1 0,0-6-1 16,1-5 1-16,0-4-1 0,0-2 0 15,-2-2 1-15,-3-6-1 0,0 3 0 16,-4 0 0-16,-2 2 0 0,-4 1-1 0,-2 4-1 16,-5 6-3-16,-1 10-4 15,-4 4-7-15,-1 4-7 0,-3 4-11 0,2 5-7 16,-1 0-2-16,5 0 0 0,3-2 0 16,6-2 2-16,5-4 4 0,4-3 7 15,5-3 7-15,2-5 0 0,2-3 2 16,0-5 3-16,0-5 6 0,1-2 3 15,-5-4 7-15,0-2 6 0,-2-3 6 16,-2 0 8-16,-4 3 5 0,-3 2 6 0,-3 2 6 16,0 3 2-16,-3 4-3 0,0 4-4 15,-4 5-4-15,1 2-7 0,2 5-6 16,2 2-5-16,2 4-5 0,3-1-2 16,5 4 0-16,4-1-1 0,4-3 0 15,1 2 0-15,2-1-2 0,3-1-1 16,-1-1 1-16,-1-2-1 0,-2 1 0 15,-4-2 0-15,-4 0 2 16,-7-3 1-16,-8 1 2 0,-8-2-1 0,-9-1 1 0,-8-2 0 16,-4 3-6-16,-8 1-16 0,-3-3-18 15,-1 3-102-15,2 0-31 0,8 2-118 16,4 0-243-16</inkml:trace>
  <inkml:trace contextRef="#ctx0" brushRef="#br0" timeOffset="160156.5586">17583 7907 733 0,'-4'-11'184'0,"4"0"7"15,2 0-113-15,6 0-12 0,0-1-10 16,6-1-11-16,3 2-12 0,2 4-8 15,2 0-5-15,3 0-3 0,-2 5-3 16,1 4-3-16,0 2-3 0,-1 3-3 0,-2 3 0 16,1 4-2-16,-4 4-1 0,2 3-3 15,-4 1-4-15,-4 1-7 0,-1 3-9 16,-3-2-13-16,-4 0-17 0,-2-5-21 16,-5-2-16-16,-2-1-121 0,-1-2-136 15,1-1-312-15</inkml:trace>
  <inkml:trace contextRef="#ctx0" brushRef="#br0" timeOffset="160329.6695">17704 7852 696 0,'-12'7'176'0,"3"4"3"0,-1 6-80 0,2 5-55 15,1 3-17-15,3 3-11 0,1 0-28 16,2 0-27-16,2 1-124 0,0-5-15 15,8 2-121-15,4-4-246 0</inkml:trace>
  <inkml:trace contextRef="#ctx0" brushRef="#br0" timeOffset="160593.9747">18119 7873 754 0,'-11'2'176'0,"5"3"3"16,1 5-107-16,0 0-33 0,4 4-6 15,2 2 0-15,2 0-5 0,1 0-3 16,5-1-2-16,0-7-2 0,4 5-6 16,3-5-5-16,-1-3-3 0,2-1-2 15,-2-4-2-15,-3-3-2 0,0 2-1 16,-7-9-3-16,-5-2-5 0,-6-4-10 15,-2-1-16-15,-3-3-26 0,-2-1-19 0,-3-1-124 16,-1-1-144-16,2-3-324 16</inkml:trace>
  <inkml:trace contextRef="#ctx0" brushRef="#br0" timeOffset="160845.2912">18069 7655 674 0,'12'7'157'0,"4"-2"2"16,1 1-107-16,4 0-21 0,3 0-7 0,5 2-9 15,0 1-4-15,4 1 1 16,0 1 2-16,1 0 3 0,2 1 2 0,1 2 3 16,-3 1 3-16,0-2 0 0,-3 1-2 15,-2-1-2-15,-4 3-3 0,-6 0-2 16,-4 2-3-16,-6 1-3 0,-6 1-3 16,-6 2-2-16,-7 5-2 0,-8 0-2 15,-7 0 1-15,-4 3-2 0,-3-2 1 16,-4-2-1-16,1 1 0 0,-2-4-5 15,4-1-9-15,2-1-12 0,7-4-16 16,2-4-17-16,5-7-17 0,8-4-121 16,9-6-131-16,6-5-301 0</inkml:trace>
  <inkml:trace contextRef="#ctx0" brushRef="#br0" timeOffset="161273.8103">18621 7852 737 0,'0'0'190'0,"-2"3"5"0,-3 6-102 16,-1 0-27-16,1 5-13 0,0 2-12 0,1 3-13 16,3 1-11-16,5-1-4 0,3-2-3 15,7-1-3-15,4-3-3 0,3-3-1 16,3-1-1-16,1-4 0 0,-1-3-1 16,-3-2-2-16,-3-4-3 0,-2-4-5 15,-6-4-10-15,-4-6-13 0,-1-4-13 16,-1-2-10-16,-3-3-7 0,2 0-4 15,0 1 2-15,3 2 9 0,1 2 12 16,0 6 13-16,0 1 11 0,1 5 13 16,-2 2 16-16,-3 3 12 0,1 2 9 0,-3 3 9 15,0 2 7-15,1 0 4 0,-1 2 0 16,0 2-6-16,2 1-7 0,0 4-6 16,2-1-6-16,4 1-5 0,3 2-5 15,4 2-3-15,4 1-4 0,2-1-1 16,6 4-3-16,0-1-2 0,3 1-1 15,0-2-1-15,2-1 0 0,-1-1-1 16,-2-2 2-16,-5-5 2 0,-3 0 2 16,-6-3 5-16,-7 3 1 0,-9-5 0 15,-10 2 1-15,-8 0-2 0,-9 1-5 0,-9 4-14 16,-7 0-25-16,-4-2-42 0,-2 6-141 16,0 3-168-16,3-1-400 0</inkml:trace>
  <inkml:trace contextRef="#ctx0" brushRef="#br0" timeOffset="164284.8623">3508 4598 402 0,'-22'-2'99'16,"7"1"4"-16,6-2-56 0,3 1-13 16,-1-1-7-16,2 2-6 0,3 1-4 15,0 1-4-15,2-1-4 0,0 3-2 0,2 0-1 16,2 0-1-16,1 2 2 0,2-2 0 16,0 1 1-16,3 0 1 0,4-2-1 15,3 1 0-15,4-1-1 0,7-2-2 16,2-1 0-16,7 0-1 0,6-2 0 15,4 1 0-15,2-3 0 0,3-1 0 16,3-2 1-16,4 2 1 0,4-1 0 16,3 1 1-16,1 2 1 0,3 1-2 15,3 1 1-15,1 1-2 0,1 1 0 16,1 3-1-16,1-2-1 0,1 1 0 16,2-1-1-16,2 1 0 0,0-1 0 0,2-2 1 15,-2-1 0-15,2 0 2 0,-3-2 0 16,-3-3 2-16,-1 1 0 0,0-2 0 15,-2 0 0-15,-4-1-1 0,-4 1 0 16,-3-2-1-16,-1 4-2 0,-5-2 0 16,-9 0-2-16,-3-2 1 0,-3 0-1 15,-5 0 0-15,-3 2-1 0,-3-1 1 16,-4 0 0-16,-2 4-3 0,-7 1-7 0,-3 3-8 16,-5 1-19-16,-7-1-110 15,-10-1-116-15,-5 5-284 0</inkml:trace>
  <inkml:trace contextRef="#ctx0" brushRef="#br0" timeOffset="168873.7398">1825 9994 556 0,'-18'-6'161'16,"-4"-3"12"-16,3 2-32 0,2 1-61 15,4 1-15-15,2 0-4 0,3 3-10 16,3-1-12-16,3 2-11 0,1 1-7 15,4 0-6-15,2 1-5 0,4 0-4 0,3 1-3 16,3-1-2-16,4 1 0 16,1 0 0-16,1-1-1 0,1 0 1 15,0 3-1-15,-2-2 1 0,-1 1-1 0,-2 0 0 16,-1 3 0-16,-3-1 1 0,-4 1-1 16,-1 1-1-16,-3-1 1 0,-3 2 0 15,-2 1-1-15,-2 1 1 0,-3 2-1 16,-1 3 0-16,-5 1 1 0,-1 1-1 15,-2 1 1-15,-2 2-1 0,-4-1 1 16,-1 0-1-16,1 1 1 0,-1 0-1 0,-1 0 1 16,0-2 0-16,2 0 0 0,3-2 0 15,2-2 1-15,4-4-1 0,5-3 0 16,2-2-1-16,4-1 1 0,4-3 0 16,3-1-1-16,3 0 1 0,4-1 0 15,0-2 0-15,4 2 0 0,-1 1 0 16,1 0 0-16,0-1 0 0,1 2 0 15,-2-1 0-15,-1 1 0 0,-1 0 0 0,-1 1 0 16,-1 0-1-16,-1 0-5 16,-2 2-5-16,-2 0-11 0,0 1-13 0,-2-2-14 15,0 2-13-15,-3-2-6 0,1-2-4 16,0-2-4-16,1-2 6 0,1 0 9 16,0-5 14-16,1 2 13 0,1-1 6 15,-1 1 12-15,-2 1 14 0,0 1 16 16,-3 2 10-16,-1 2 6 0,-2 1 8 15,-2 2 8-15,-1 2 5 0,0 2 1 16,-1 1-7-16,2 1-3 0,-1-1-3 0,4 2-4 16,2-1-6-16,5-1-4 0,1 1-3 15,4-3-4-15,4 0-2 0,3-2-3 16,1-2-2-16,1-2-3 0,1-4 1 16,0 0 0-16,-1-5 1 0,-2-2 3 15,-5-3 0-15,-4 1 1 0,-4-2 0 16,-5 1 1-16,-3 0-3 0,-8 1-2 15,-2 0-2-15,-5 5-2 0,-5-1-1 0,-2 6-6 16,-1 3-7-16,-2 2-13 0,1 4-14 16,3 5-18-16,3 4-16 0,6 3-25 15,4 1-110-15,7-2-130 16,7 0-289-16</inkml:trace>
  <inkml:trace contextRef="#ctx0" brushRef="#br0" timeOffset="169133.1887">2463 10135 803 0,'-1'-6'192'16,"0"0"0"-16,1 1-117 0,0 0-31 15,2 1-18-15,1-1-14 0,2 3-6 16,1 1-4-16,2 1-2 0,2 0-3 16,2 1-11-16,2 1-16 0,1 1-24 0,-2-1-19 15,-1 3-120-15,-1-1-141 0,-2 1-316 16</inkml:trace>
  <inkml:trace contextRef="#ctx0" brushRef="#br0" timeOffset="169281.7918">2472 10237 723 0,'-1'1'178'0,"1"0"4"0,1-2-95 15,0 1-35-15,2-1-19 0,0-1-15 16,2 0-8-16,4 1-9 0,2-3-22 16,1 2-25-16,3-1-138 0,1 2-149 15,1 2-366-15</inkml:trace>
  <inkml:trace contextRef="#ctx0" brushRef="#br0" timeOffset="170931.5385">3000 10114 405 0,'-1'-10'124'0,"-1"-2"7"0,-1 2 3 16,-1-1-70-16,0 4-5 0,2 0-4 0,-1 3-5 15,2 0-5-15,0 4-6 0,-1 4-5 16,2 5-8-16,-2 4-8 0,4 5-4 16,-2 3-6-16,0 2-1 0,0 2 0 15,2-1-2-15,-1-1-1 0,2-3-1 16,0-3-1-16,1-2-1 0,1-1 0 15,1-6 0-15,1-3 0 0,3-4-1 16,0-4 1-16,1-5 0 0,1-4 1 16,-1-4-1-16,-1-2 0 0,1-3 1 0,-2-4 0 15,-3 0 0-15,-2-2 1 0,-3-3 1 16,-2-3-1-16,-3-6 1 0,-5-1-1 16,-1-4-1-16,1 0 0 0,0 2-1 15,1 5 0-15,1 6 1 0,2 9 1 16,4 7-1-16,2 7 1 0,4 7-1 15,3 3 1-15,2 2 0 0,4 5-2 16,3-1 0-16,2 2 0 0,2-1 0 16,1-1-1-16,2-3 1 0,2 0-1 15,1-4 1-15,-1-2-1 0,2-3 1 16,-3-2-1-16,-1-1 0 0,-3 1-2 0,-4-3-4 16,-4 2-5-16,-3 1-12 0,-4 2-11 15,-2-1-14-15,-3 4-13 0,-2 1-13 16,-2 4-105-16,-2-1-118 0,0 3-265 15</inkml:trace>
  <inkml:trace contextRef="#ctx0" brushRef="#br0" timeOffset="171367.9186">3293 10075 638 0,'-10'-6'162'0,"0"-3"7"16,3-1-86-16,2 1-25 0,6-1-9 15,3 1-11-15,7 3-9 0,-2-1-7 0,4 1-7 16,1 2-4-16,2 3-4 0,0 2-2 16,0 1-2-16,-4 0-1 0,4 4 0 15,-2 1-2-15,1 3 1 0,-4 1-1 16,-2 0 0-16,-1 3 1 0,-2 0-1 15,-4 2 0-15,-3 0 1 0,-3 0 0 16,-3 1-1-16,-3-1 1 0,-1 1 0 16,-5 0-1-16,-1-1 1 0,-1-1 0 15,1-3 0-15,-2-1 3 0,5-1 0 0,-1-1 2 16,5-4 1-16,4-3 0 0,6 2-1 16,-1-2 0-16,4-1-2 0,1 1-1 15,3-1-1-15,3-2-1 0,1 1-1 16,-1-3 1-16,3 2 0 0,2-2 0 15,1 0-1-15,-1 0 0 0,1 1-1 16,-2-1-7-16,1 2-7 0,-3 1-17 16,-1 3-19-16,-2 0-19 0,-2 1-110 15,-2 1-12-15,0 1-109 0,-4 3-203 16</inkml:trace>
  <inkml:trace contextRef="#ctx0" brushRef="#br0" timeOffset="172009.6078">4008 10107 657 0,'0'1'162'0,"-1"0"7"15,1 3-99-15,2 0-16 0,3 1-6 16,2-2-9-16,2 1-7 0,6-2-8 0,2 0-4 16,5-5-5-16,2-3-3 0,1-1-3 15,2-4-3-15,2-3-3 0,-2-2-1 16,0-2 0-16,-4-1-2 0,-2 0 1 15,-6-2-1-15,-5 1 0 0,-7 1 0 16,-4 0-1-16,-5 4-2 0,-6-1 0 16,-7 1-3-16,-1 5 0 0,-6 3-2 15,-2 2 0-15,-2 5 1 0,-2 4 0 0,1 4 2 16,0 7 1-16,4 7 2 16,0 5 0-16,5 5 2 0,2 3 0 0,3 4 1 15,4 1 1-15,3-1 0 0,4-2 2 16,3-4 0-16,7-4 1 0,5-2 0 15,4-5 1-15,7-2 0 0,3-4-1 16,8-5-1-16,3-4-1 0,5-5-1 16,3-4-3-16,6-4-4 0,-1-4-11 15,0-2-16-15,-3-1-19 0,-4-1-24 16,-5-3-113-16,-6 1-133 0,-6 0-301 16</inkml:trace>
  <inkml:trace contextRef="#ctx0" brushRef="#br0" timeOffset="172444.3635">4612 9444 655 0,'-4'-12'170'16,"-1"1"7"-16,-1 2-87 0,2 3-31 15,3 7-10-15,1 6-10 0,1 5-12 16,2 5-9-16,2 5-5 0,1 4-3 16,0 3-1-16,-1 3-2 0,0-1-1 15,0-2-2-15,-2-1-1 0,-1 2-1 16,-4-4-1-16,0 3 0 0,-7-5 0 16,-4-1 0-16,-3-2 0 0,-2-4 0 0,0-2-1 15,0-4-8-15,-1-4-14 0,3-4-26 16,2-6-14-16,3-3 9 0,3-7-139 15,5-10-137-15,3-3-300 0</inkml:trace>
  <inkml:trace contextRef="#ctx0" brushRef="#br0" timeOffset="172597.8578">4521 9091 647 0,'1'-13'178'15,"1"8"3"-15,1 0-48 0,2 4-76 16,3 2-16-16,4 2-15 0,1 1-12 15,3 7-10-15,3-2-14 0,1 2-27 16,2-1-20-16,-1 1-127 0,-2-1-142 16,-2 1-340-16</inkml:trace>
  <inkml:trace contextRef="#ctx0" brushRef="#br0" timeOffset="172935.5782">4906 9264 777 0,'-1'-12'184'0,"2"0"2"0,4 1-123 16,2 0-16-16,4 0-12 0,4-1-10 15,-2 4-8-15,3 2-4 0,-1 0-3 16,2 1-2-16,0 2-3 0,-1 1-1 16,0 3-1-16,0 3 0 0,-1 2-2 15,-1 1 0-15,-4 5-1 0,-1 2 1 16,-3 3-1-16,-2 0-1 0,-4 4-3 0,0 1-2 16,-3 1-4-16,1 1-8 0,-2-2-8 15,3 0-12-15,0-1-14 0,-1-4-8 16,4-1-17-16,-2-4-110 0,0-2-121 15,0-5-287-15</inkml:trace>
  <inkml:trace contextRef="#ctx0" brushRef="#br0" timeOffset="173122.9614">4979 9235 687 0,'-6'6'172'0,"-1"0"2"0,-1 3-89 0,2 2-39 15,1 2-16-15,2 2-11 0,-1 2-10 16,2 2-7-16,-1 4-13 0,2 1-23 16,1 3-23-16,0 1-118 0,2-1-136 15,1 1-324-15</inkml:trace>
  <inkml:trace contextRef="#ctx0" brushRef="#br0" timeOffset="173548.7718">5495 9198 717 0,'-2'1'171'0,"-6"3"4"16,0 4-111-16,-5 3-18 16,-1 4-14-16,-3 5-13 0,-4 5-9 0,-5 1-2 15,-3 2-4-15,-3 3-2 0,1 2 0 16,-2 0-2-16,-1-1-4 0,3-1-4 16,3-2-8-16,5-6-12 0,4-2-14 0,3-5-16 15,5-4-48-15,5-3-69 0,5-5-112 16,3 2-238-16</inkml:trace>
  <inkml:trace contextRef="#ctx0" brushRef="#br0" timeOffset="173845.977">5431 9469 642 0,'2'0'152'0,"-6"-2"3"16,1 7-103-16,-1-1-13 0,-3 2-5 0,-2 3-4 16,-4 1-6-16,-3 3-5 15,-1 2-1-15,-1-2-2 0,1 1-1 0,-3-5-2 16,7 4-1-16,0-1-2 0,6 0-1 16,2-1-1-16,4-1-3 0,1 0-1 0,5 0-1 15,0-3 0-15,6 0-1 16,0-2-1-16,5-2 1 0,1-2-3 0,4-1-3 15,1-1-7-15,1-2-12 0,-2-2-16 16,1-1-9-16,-1 0-24 0,-4-1-108 16,-4-2-124-16,-2 2-281 0</inkml:trace>
  <inkml:trace contextRef="#ctx0" brushRef="#br0" timeOffset="174016.5092">5504 9551 648 0,'-2'6'162'0,"0"0"5"15,-2 4-85-15,3 2-31 0,-1 1-9 16,0 5-9-16,1-2-8 0,0 1-7 16,0 0-4-16,1 2-5 0,-2 1-4 15,2-2-6-15,2 0-17 0,0 0-22 16,1 2 52-16,-1-5-192 0,2-1-148 16,-4-1-372-16</inkml:trace>
  <inkml:trace contextRef="#ctx0" brushRef="#br0" timeOffset="175542.59">5900 10021 660 0,'-8'-5'175'0,"1"2"7"0,-1-1-88 0,5 5-31 16,0-2-12-16,2 0-13 0,5 2-15 16,0 1-11-16,6 3-6 0,0-4-4 15,3 2 0-15,2-2 0 0,2 0-4 16,0 1-11-16,-1-2-14 0,-2-3-21 16,-1 4-14-16,0 1 7 0,-6 1-133 15,-2-2-127-15,1 2-284 0</inkml:trace>
  <inkml:trace contextRef="#ctx0" brushRef="#br0" timeOffset="175700.1625">5898 10139 542 0,'-12'3'163'16,"7"3"4"-16,-1-2-1 0,5 1-109 16,2 0-17-16,7-1-11 0,3-2-12 15,3-1-9-15,2-2-3 0,6-1-6 16,-1-3-12-16,2-5-18 0,1 1-13 0,0 0-12 15,-1-1-115-15,-1-1-126 16,-4 0-283-16</inkml:trace>
  <inkml:trace contextRef="#ctx0" brushRef="#br0" timeOffset="175919.1281">6133 9796 655 0,'1'-8'150'0,"1"7"3"16,1 5-103-16,3 2-21 0,3 4-8 0,1 2-7 15,0 1-1-15,2 3-4 16,1 2-3-16,1-1-1 0,1 1-1 0,-1-1-1 16,2 3 0-16,1-1-1 0,-2-1 0 15,-3 0 1-15,-4 0 2 0,-6-1 0 16,-3 3 0-16,-9-3-1 0,-6 2 1 16,-1 0-5-16,-5 1-10 0,-3 1-16 15,1-1-22-15,-4-1-117 0,2 0-128 16,4 0-310-16</inkml:trace>
  <inkml:trace contextRef="#ctx0" brushRef="#br0" timeOffset="179080.0762">7123 9883 421 0,'-15'-9'115'0,"1"1"6"16,-1-2-41-16,-1-1-24 0,5 2-5 15,0 1-2-15,2-1 1 0,2 0 2 16,0 1 1-16,-1 2 3 0,3 0 0 15,2 2-2-15,-2 0-6 0,2 3-7 16,3-1-10-16,3 0-6 0,0 2-8 16,4-1-6-16,1 1-4 0,4-1-3 0,6 0 0 15,0-1-1-15,4 2 0 0,2-2-1 16,3 2-1-16,0-4-1 0,-1 3 1 16,1-1-1-16,2-1 1 0,-2 1-1 15,-2-1 1-15,-2 2-1 0,-1 1 0 16,-3 0 0-16,-5 1-1 0,-4 2 1 15,-4 0-1-15,-2 1 0 0,-3 2 0 16,-2 2 1-16,-5 4 0 0,-2 1 1 16,-4 3-1-16,-3 3 0 0,-2 3 1 15,-2 1-1-15,-3 3 0 0,0-3 0 0,0 0 0 16,-1 2-1-16,0-1 1 0,0-4 0 16,1-1 0-16,-1-4-1 0,-1 1 1 15,2-4 0-15,4-1 1 0,1-3 0 16,6 1 0-16,2-4 1 0,3 0-1 15,5-1 1-15,1-2 0 0,4-2 0 16,2 0 0-16,2-2-1 0,2 1 0 16,6 2 0-16,1-1 0 0,3 1 0 0,2-1 0 15,-1 1-1-15,-1 2 0 16,2 0 0-16,-1-1 1 0,0-2-1 0,1 1 0 16,-2-1 0-16,-2-1 0 0,0-1 1 15,0 0-3-15,-5 1-3 16,-3 0-8-16,-3-1-11 0,-2 1-15 0,-1 1-20 15,-4 0-15-15,0 0 72 0,-5-1-197 16,4 1-137-16,-2 4-342 0</inkml:trace>
  <inkml:trace contextRef="#ctx0" brushRef="#br0" timeOffset="179374.6326">7517 10087 703 0,'-5'1'174'0,"1"3"3"0,-3 1-107 16,1 2-18-16,-2 1-9 0,3 3-14 0,1 0-10 15,3 2-5-15,2 0-3 0,2-2-1 16,3 0-2-16,4 0-2 0,-1-4 0 16,4-3-2-16,-1-3 0 0,3-2-1 15,-1-4 2-15,1-4 0 0,-2-1 0 16,-2-1 0-16,-3 0 1 0,-2-1 0 15,-5 1-2-15,-3 0 0 0,-7 2-2 16,-2 2 0-16,-2 1-3 0,-2 2-8 16,-1 4-15-16,-1 0-21 0,0 5-19 15,2 0-34-15,0 0-99 0,5 2-132 16,6 2-280-16</inkml:trace>
  <inkml:trace contextRef="#ctx0" brushRef="#br0" timeOffset="179835.7688">7538 9475 663 0,'-2'-12'173'0,"0"1"7"16,2 1-92-16,4 1-22 0,1 3-9 16,1 2-11-16,5 4-13 0,1 5-7 15,4 4-6-15,0 2-2 0,4 5-3 0,1 0-5 16,1 1-1-16,-1 1-4 0,-2 1-1 16,0-4-2-16,-2 0-1 0,-3-1-5 15,-1-1-9-15,-2 1-13 0,-4-3-18 16,-1-2-18-16,-1 0-17 0,-2-4-123 15,-3-1-137-15,-2-2-307 0</inkml:trace>
  <inkml:trace contextRef="#ctx0" brushRef="#br0" timeOffset="180241.2034">7846 9356 675 0,'-8'2'169'0,"0"6"6"0,-5 4-97 16,-1 5-24-16,0 8-9 0,1 2-11 15,-1 3-11-15,-3 1-9 0,-1 1-5 16,1-3-3-16,0-4-3 0,-1-6-3 0,4-2-7 16,1-6-11-16,6-1-12 0,5-7-12 15,2-3-6-15,2-7-5 0,5-2-1 16,2-5 4-16,1-4 9 0,1-4 11 16,-1-4 12-16,-1-1 6 0,0 0 4 15,-4 3 5-15,-1 5 7 0,-3 2 5 16,-2 7 3-16,-3 8 3 0,-1 8 1 15,-2 6 2-15,-2 5-2 0,0 3-3 16,0 5-3-16,-4 0-1 0,1 0-1 16,1-2 3-16,1-2 3 0,2-3 1 15,-1-3 3-15,1-4 3 0,3-2 2 16,1-5 0-16,0-1-2 0,2-6-1 0,-1-4-1 16,5-3 1-16,-1-2 0 0,1-4-2 15,2-1 2-15,0-1 1 0,1 0 0 16,0 5-3-16,1 2-1 0,0 1-4 15,-1 0-2-15,3 8-4 0,3 2-2 16,4 1-3-16,2 0-4 0,3 3-11 16,3-3-20-16,6 5-24 0,3-3 21 15,1-1-161-15,2 4-150 0,-1 2-346 0</inkml:trace>
  <inkml:trace contextRef="#ctx0" brushRef="#br0" timeOffset="181036.765">7988 9867 614 0,'-8'-4'176'0,"5"2"3"0,-1 0-31 16,4 1-91-16,2 1-16 0,3 0-13 16,3 0-13-16,3 1-9 0,2 1-2 15,2-1-1-15,2 1-3 0,1 1-9 0,2-1-15 16,2 3-17-16,-4 0-13 0,2-1 64 16,-4 1-192-16,-4-2-137 0,-2 1-332 15</inkml:trace>
  <inkml:trace contextRef="#ctx0" brushRef="#br0" timeOffset="181883.8603">7967 10098 599 0,'-6'5'154'16,"-2"0"9"-16,2-2-83 0,1 1-21 15,3 1-7-15,1-1-7 0,1-2-9 16,1 2-9-16,4 0-8 0,2-1-6 16,3 0-2-16,2-1-4 0,4 0-5 15,0-2-16-15,5-2-22 0,0 0-19 16,0 1-127-16,1-1-140 0,-3 6-335 16</inkml:trace>
  <inkml:trace contextRef="#ctx0" brushRef="#br0" timeOffset="182467.7241">8478 10036 549 0,'-4'0'137'16,"2"2"3"-16,-2 3-71 0,0 1-27 15,3 4-7-15,0 1-6 0,1 3-5 16,1 1-4-16,-1 1-1 0,4 0-1 16,-1-1-1-16,2-3-1 0,0-1-1 15,2-3-1-15,1-5 0 0,2-3-1 16,-1-3 0-16,1-3-1 0,-1-5-1 0,-1-4-2 16,1-1 1-16,-3-6-2 0,-2-3 0 15,-4-3 0-15,-1-5 0 16,-2-1 1-16,-2-1-1 0,-1-2 1 0,0 0-1 15,-3-2 0-15,3-1 0 16,0 4 0-16,2 1 1 0,2 2 0 0,2 5 1 16,1 2-1-16,5 7 1 0,-1 4-2 15,3 4-1-15,-1 4-1 0,3 2-2 16,1 2-1-16,1 5-1 0,3-1-1 16,2 2-1-16,4 1 1 0,3-1-1 15,1 0 1-15,0-3-1 0,1-2 0 0,-3-3-4 16,2 1-6-16,-2 1-10 0,-2-2-15 15,-3 2-16-15,0 1-17 0,-5 1-13 16,-2 3-114-16,-7 0-127 0,-7 7-287 16</inkml:trace>
  <inkml:trace contextRef="#ctx0" brushRef="#br0" timeOffset="182886.1867">8795 10182 612 0,'-11'-5'155'0,"0"-1"8"0,1-3-82 16,3 2-19-16,1-1-3 0,2 1-4 15,3-2-9-15,1 2-6 0,1 0-8 16,3 1-7-16,2 1-7 0,4-2-4 0,1 4-5 15,3 0-2-15,3 1-3 0,2 1-2 16,2 1 0-16,-2 1-2 0,0 1 1 16,-1 2-1-16,-3 1 0 0,-2 0 1 15,-2 1-1-15,-3 1 0 0,-5-1 0 16,0 3 0-16,-5 1 1 0,-2-2-1 16,-4 2 0-16,-2 0 1 0,-3 1-1 0,-2 0 0 15,-1 1 0 1,-1 1 0-16,1-1 0 0,0 0-1 0,4-1 1 15,1-1 0-15,5-2-1 0,2 0 1 0,5-3 0 16,3 1 0-16,5-1 0 0,3-2 0 16,5 0-1-16,3-3-5 0,3-3-8 15,3 1-8-15,1-2-15 0,2-1-18 16,-2 2-14-16,1-1-128 0,-1 2-137 16,0 2-318-16</inkml:trace>
  <inkml:trace contextRef="#ctx0" brushRef="#br0" timeOffset="184133.4112">9655 9979 559 0,'-10'0'150'0,"0"0"6"16,2 2-52-16,5 4-46 0,3 1-12 15,3 0-6-15,5 2-7 0,4 0-8 16,6-2-4-16,1-3-5 0,3-1-3 16,4-4-3-16,1-4-3 0,-1-5-1 15,2-4-3-15,-1-3 0 0,-3-1-2 0,-3-2 1 16,0-1-1-16,-6 0 0 0,-4 3 0 15,-4-2 1-15,-7 2-1 0,-2-1-1 16,-7 6 1-16,-4-1-1 0,-6 3 0 16,-3 4-1-16,-4 2 1 0,-2 5-1 15,-2 5 0-15,0 2 0 0,0 4 0 16,1 5 0-16,4 4 1 0,1 6 1 16,6 4 1-16,5 2 1 0,2 1 2 15,7 0 2-15,5 0 2 0,5-2 1 16,6-4 0-16,6-4-1 0,5-3 0 0,3-4-3 15,2-2-1-15,4-3-2 0,3-1-1 16,2-5-2-16,0-3-4 0,-1-2-6 16,1-4-6-16,-3-4-14 0,-3 1-17 15,-5-4-13-15,-5-1 27 0,-5-3-154 16,-4 1-129-16,-4 2-315 0</inkml:trace>
  <inkml:trace contextRef="#ctx0" brushRef="#br0" timeOffset="184364.8">9935 9487 679 0,'-12'-10'170'15,"4"3"6"-15,-2 2-102 0,5 4-21 0,1 2-6 16,5 4-8-16,3-1-11 15,3 3-11-15,6-1-6 0,4 0-4 0,4-1-8 16,3-1-14-16,1-5-21 0,4-1-20 16,0-1 64-16,-3-1-195 0,0-5-146 15,-2 1-347-15</inkml:trace>
  <inkml:trace contextRef="#ctx0" brushRef="#br0" timeOffset="184566.2538">10297 9279 692 0,'-2'2'159'0,"1"7"2"0,2-1-110 16,1 6-19-16,1 1-6 0,1 3-3 16,2 2-6-16,3-1-2 0,1 0 1 15,-1 0-2-15,5-1-2 0,1 5-1 16,-3-4-2-16,-1 0-2 0,-4-2-2 16,-3 0-1-16,-7-3-4 0,-4-4-6 15,-5-2-13-15,-7-5-17 0,0-3-15 16,-2-2-51-16,-6-9-78 0,1-5-121 15,-1-9-257-15</inkml:trace>
  <inkml:trace contextRef="#ctx0" brushRef="#br0" timeOffset="184691.5576">10102 8980 664 0,'7'-11'148'16,"2"5"1"-16,4 8-111 0,2 7-17 15,3 3-10-15,4 2-16 0,1 4-15 0,0 1-126 16,-1 1-3-16,-1 1-101 15,-1 0-210-15</inkml:trace>
  <inkml:trace contextRef="#ctx0" brushRef="#br0" timeOffset="185024.1777">10511 9153 651 0,'-11'-10'172'0,"4"-1"5"0,2 0-82 16,2 0-33-16,5 0-10 0,1 1-10 16,5-1-11-16,3 1-10 0,1 2-5 15,1 0-3-15,2 2-1 0,1 0-3 16,1 2-1-16,0 3-1 0,0 3-2 0,3 3 0 15,0 4-2-15,-2 1-1 0,0 2 0 16,-3 3-1-16,-1 1 0 0,-3 0-1 16,-5 1 0-16,-3 0-3 0,-3 0-5 15,-2 1-7-15,-2 2-8 0,-2-3-16 16,-1 1-17-16,1-2-13 0,-2 0-70 16,-2-3-51-16,2-2-114 0,-1-4-236 15</inkml:trace>
  <inkml:trace contextRef="#ctx0" brushRef="#br0" timeOffset="185187.8628">10566 9105 651 0,'-2'1'158'0,"-2"9"0"0,0 1-73 16,2 2-56-16,1 5-14 0,1 2-8 15,0 1-15-15,0 2-19 0,1 1 9 16,1-1-140-16,2 3-128 0,1-4-319 15</inkml:trace>
  <inkml:trace contextRef="#ctx0" brushRef="#br0" timeOffset="185429.2636">11079 9077 697 0,'3'-11'167'0,"-3"7"1"0,-3 5-111 16,0 5-16-16,-3 5-5 0,-3 4-7 15,-2 3-10-15,-1 4-6 0,-5 4-1 16,-2 0-3-16,-4 1-3 0,-3 0-7 16,1 1-11-16,-2-1-22 0,0 0-14 15,3-4 55-15,6-2-187 0,7 1-141 16,2-8-343-16</inkml:trace>
  <inkml:trace contextRef="#ctx0" brushRef="#br0" timeOffset="185722.8832">11146 9184 700 0,'7'-3'169'0,"-5"-1"5"15,0 0-111-15,-1 3-15 0,-1 1-6 16,-3 3-9-16,-2 0-8 0,-2 3-5 16,0 3-3-16,-3 2-3 0,0 0-1 0,0 3-2 15,2-3-1-15,2 2-2 0,1-2-1 16,2-1-1-16,2-2-1 0,0 0 0 16,2-2 0-16,2 0-1 0,0-1-1 15,3 1 1-15,3-2-2 0,3-3 0 16,4 1 0-16,4 0-1 0,4-2-3 15,2-3-8-15,0 2-8 0,-3-3-13 0,-2 3-17 16,2-1-16-16,-5-2-18 0,-3 0-114 16,-1-1-128-16,-2 0-293 0</inkml:trace>
  <inkml:trace contextRef="#ctx0" brushRef="#br0" timeOffset="185914.588">11387 9194 729 0,'-6'-1'181'0,"-4"0"3"0,3 3-109 0,-1 3-17 15,1 3-10-15,0 3-15 0,-1 2-11 16,5 2-4-16,-4 2-3 16,4 1-4-16,0 2-3 0,2 1-2 0,1-1-5 15,3 4-11-15,0-2-16 0,3 2-28 16,2 2 44-16,-2-1-189 0,1 4-156 16,2 0-379-16</inkml:trace>
  <inkml:trace contextRef="#ctx0" brushRef="#br0" timeOffset="187706.7479">12014 9725 578 0,'6'-11'143'16,"-5"1"8"-16,-4 1-83 0,-3 7-11 0,-4 4-6 15,-2 7-5-15,-7 2-5 0,-4 5-5 16,-2 5-6-16,0 4-5 0,-1 4-5 16,3-1-4-16,4-1-4 0,7 0-3 15,7-2-1-15,6-4-3 0,8-5-2 16,7-2-1-16,3-11-1 0,5-6 0 15,4-9 0-15,1-5 0 0,1-7 0 16,2-7 0-16,-4-7-1 0,-4 0 1 16,-4-3-1-16,-5 0 0 0,-3-4 0 15,-6-3 0-15,-5-6 1 0,-5 2 0 0,0-4 0 16,-5 0 0-16,-1 2 0 0,-2 5 0 16,-3 9 0-16,-1 9 0 0,-3 13 0 15,-2 12-1-15,-1 11 0 0,1 9 0 16,4 12-1-16,2 8-9 0,7 12-19 15,8 3-22-15,6 4 96 0,5 1-233 16,6 4-155-16,9-4-396 0</inkml:trace>
  <inkml:trace contextRef="#ctx0" brushRef="#br0" timeOffset="188037.8553">12455 9712 757 0,'-21'-11'185'16,"-3"0"3"-16,-6 5-117 0,-3 6-20 16,1 5-12-16,2 5-16 0,0 3-10 15,6 3-7-15,5 3-2 0,7 2-2 0,7-1-1 16,7 0 0-16,6-5-1 0,7-2-1 16,7-1-3-16,1-5-4 0,7-4-4 15,3-4-2-15,0-4-2 0,-3-4 0 16,-3-2 0-16,-1-2 3 0,-3-2 5 15,-3-6 3-15,-4-1 3 0,0 0 3 16,-3 3 4-16,-3 0 3 0,-3 3 3 16,-3 3 1-16,-3 7 0 0,-3 6 0 0,-3 4-2 15,-1 5-3-15,1 7-2 0,1 3-5 16,1 0-6-16,1 8-14 0,4 1-24 16,5 4-16-16,6-1 87 0,3-1-214 15,8-3-145-15,12 3-354 0</inkml:trace>
  <inkml:trace contextRef="#ctx0" brushRef="#br0" timeOffset="188415.0259">13664 9598 577 0,'2'-15'148'0,"0"1"9"0,-4 2-74 0,-4 1-17 15,-2 3-4-15,-4 4-2 0,-3 1-3 16,-1 8-6-16,-4 2-4 0,-1 6-7 15,-2 4-5-15,1 2-6 0,0 3-6 16,4 3-6-16,2 2-4 0,5 1-4 16,5-5-3-16,4 1-3 0,9-4-1 0,4 0-2 15,5-4-1-15,4-6-7 0,4-2-7 16,1-2-9-16,2-3-12 16,1-4-17-16,1-4-17 0,-2 0-12 0,-3-2-8 15,-3-2-107-15,-4-1-121 0,-3 2-272 16</inkml:trace>
  <inkml:trace contextRef="#ctx0" brushRef="#br0" timeOffset="188584.572">13515 9679 770 0,'-13'6'187'0,"4"-1"2"16,4 3-120-16,3 0-19 0,9 1-14 15,2-2-17-15,5-1-9 0,4-3-10 16,5-2-13-16,2-5-22 0,3-2-20 15,3 0 129-15,-1-2-265 0,2-1-159 16,-4 3-409-16</inkml:trace>
  <inkml:trace contextRef="#ctx0" brushRef="#br0" timeOffset="188732.178">13867 9515 682 0,'2'1'167'0,"1"6"2"0,0-1-94 16,0 3-32-16,1 2-16 0,3 3-6 15,0-1-10-15,1 2-5 0,-2-1-4 16,4 2-11-16,0-2-13 0,3 0-17 16,-3-3 66-16,-1-3-199 0,-3 0-142 15,0-2-359-15</inkml:trace>
  <inkml:trace contextRef="#ctx0" brushRef="#br0" timeOffset="188976.5253">13850 9167 808 0,'-7'-24'201'0,"3"4"3"15,3 7-120-15,2 3-24 16,2 5-18-16,2 5-17 0,2 4-12 15,1 4-7-15,3 6-9 0,3 2-11 0,-1 6-16 16,2 2-29-16,-3 7-22 0,-4 3-126 16,-2 5-149-16,-1 3-336 0</inkml:trace>
  <inkml:trace contextRef="#ctx0" brushRef="#br0" timeOffset="189660.2145">14069 9580 642 0,'0'-7'164'0,"5"4"4"0,1 2-64 16,1 1-57-16,1 3-12 0,1-1-4 16,2 3-8-16,6 2-4 0,-4-1-2 15,3 0 0-15,-1-2-2 0,2 2-1 16,0-1 2-16,-1-2 1 0,-5-2-1 16,-1-4-1-16,-3 0-1 0,2 0-3 15,-5-5-2-15,-1-2-3 0,1-2-3 0,3-1-6 16,1 1-8-16,0 1-7 0,3 0-10 15,-1 3-13-15,2 1-12 0,-1 7-10 16,0 3-3-16,2 3-1 0,-1 1 0 16,3 3 3-16,2 0 12 0,1 1 10 15,2-1 11-15,-1-2 7 0,1 1 8 16,0-3 10-16,-2-2 10 0,-1-4 10 0,-1-2 7 16,-1-2 9-16,-3-4 7 0,-1 0 6 15,-4-3 5-15,-3 0 1 0,-3 1-1 16,-6-1-4-16,-2 3-6 0,-4 2-6 15,-4 5-7-15,-4 4-6 0,-2 5-6 16,-1 2-3-16,-2 3-2 0,2 3-2 16,2 4-1-16,4 0-1 0,5-1 0 15,5 1-1-15,4-2-1 0,7 2-1 16,6-3-1-16,3-2 1 0,4-4-1 0,4-3-1 16,3-4 1-16,0-7-1 0,4-5 0 15,-4-4 0-15,1-3 0 16,-2-4 0-16,0-3 1 0,-3 3 0 0,-1 0 0 15,-4 2 0-15,0 0 0 0,-5 2 1 16,-2 3 0-16,-8 2-1 0,-2 3 1 16,-5 3-1-16,-3 6 0 0,-2 2 1 15,-1 6-1-15,-2 4 0 0,5 2 0 16,0 1 0-16,3 0 0 0,2-1 0 0,5-1 0 16,4-4-1-16,4-4 1 0,2-2 0 15,2-3 0-15,3-3 0 0,-1-5-1 16,1-1 1-16,1-4 1 0,-1-3-1 15,-1-2 1-15,-2 0 0 0,-1-1 0 16,-1 4 3-16,-2 0 3 0,-4 5 1 16,-3 2 1-16,1 6 0 0,-3 2 0 15,0 6 0-15,-1 0-2 0,-1 6-3 16,4 3-3-16,0 2-5 0,4 2-13 0,5 4-20 16,6 0-19-16,4 0-134 0,6-2-146 15,9-1-350-15</inkml:trace>
  <inkml:trace contextRef="#ctx0" brushRef="#br0" timeOffset="190118.5158">15985 9356 602 0,'-25'5'159'0,"-4"1"10"0,-1 5-71 15,0 4-31-15,3 2-8 0,4 4-9 16,6 1-9-16,5 1-12 0,3 0-10 15,7 1-7-15,5-2-5 0,5-3-6 16,3-4-11-16,6 0-17 0,6-3-17 16,4-1-14-16,5-4-96 0,1-1-34 15,1-1-117-15,6 0-221 0</inkml:trace>
  <inkml:trace contextRef="#ctx0" brushRef="#br0" timeOffset="190453.1051">15854 9605 650 0,'-10'-2'171'0,"2"0"8"16,0-2-91-16,4 1-19 0,1-2-10 0,4 0-10 16,4-1-13-16,3-2-14 15,4 2-8-15,6-2-7 0,7-1-11 0,2 2-13 16,4 1-22-16,1-1-20 0,1 3 95 15,-1-1-229-15,-1-1-152 0,-3 1-377 16</inkml:trace>
  <inkml:trace contextRef="#ctx0" brushRef="#br0" timeOffset="190664.5388">16220 9423 668 0,'4'-11'186'0,"2"0"7"0,2-1-58 16,1 1-58-16,4 2-16 0,-1 1-16 15,1 2-14-15,2 1-9 0,0 4-7 16,-3 1-5-16,1 2-3 0,1 4-3 16,-3 3-1-16,0 4-2 0,-2 3-1 15,-1 4 0-15,-2 2-2 0,-2 1-5 16,-3 0-4-16,-2 1-9 0,-3-1-9 16,1-4-18-16,-5-1-19 0,1-2-13 15,-2-4-123-15,1-4-137 16,-1 0-316-16</inkml:trace>
  <inkml:trace contextRef="#ctx0" brushRef="#br0" timeOffset="190810.8803">16255 9360 577 0,'-5'-16'176'16,"5"10"5"-16,-1 4-5 0,-1 8-110 16,0 4-18-16,1 7-14 0,1 5-19 0,0 7-20 15,1 3-31-15,1 3-89 0,3 1-58 16,3 2-133-16,0-3-291 0</inkml:trace>
  <inkml:trace contextRef="#ctx0" brushRef="#br0" timeOffset="190997.7797">16740 9352 873 0,'-8'-1'189'15,"4"6"1"-15,-1 5-146 0,0 3-28 0,4-1-5 16,-1 2-3-16,2 2-5 0,4-1-10 16,0-3-18-16,-1 0-24 0,5-2 135 15,-3-2-277-15,-1-3-164 0,-1-3-437 16</inkml:trace>
  <inkml:trace contextRef="#ctx0" brushRef="#br0" timeOffset="191131.2893">16693 9107 656 0,'-3'-9'150'0,"1"6"1"16,-1 7-102-16,0 4-24 0,2 5-11 15,1 4-11-15,1 4-20 0,0 3-133 16,3 2-127-16,5 2-326 0</inkml:trace>
  <inkml:trace contextRef="#ctx0" brushRef="#br0" timeOffset="191860.7825">16952 9395 801 0,'-24'-2'188'16,"5"5"2"-16,2 4-122 0,3 1-28 15,4-1-14-15,7 6-9 0,3 0-7 0,5 2-5 16,3-4-1-16,6 0-1 0,0-1-1 15,6-3-3-15,3-3-4 0,1-3-5 16,-2-5-3-16,0-1-2 0,-3-4-4 16,-3-4-1-16,-2-3 0 0,-5-2 2 15,-4-2 2-15,-2-2 3 0,-2-1 1 16,-1 1 3-16,-1 0 1 0,-2 4 2 16,1 5 1-16,-1 0 1 0,1 6 2 0,1 3 0 15,-2 4 1-15,3 2 0 16,-1 1 1-16,2-1-1 0,2 3 0 15,-1-1 1-15,2-1 1 0,1 0 3 0,0-3 2 16,2 1 2-16,0-2 3 16,2 0 1-16,-2-3 2 0,2 2 1 0,-2-2-1 15,1 1-1-15,-1 0-2 0,-2 3-1 16,0-1-2-16,0-1-2 0,-2 5-1 16,0-1-1-16,-2 2-1 0,-1 2-1 15,0 0-1-15,-1 4 0 0,1 1-1 0,-1-1 1 16,-1 0-1-16,2-1 0 0,0-1 0 15,0-3 1-15,2-2-1 0,-1-1 1 16,-1-2 0-16,2-2 2 0,-1-1 1 16,2-2 3-16,-1-3 1 0,1-1 2 15,-1-2 1-15,1 0 1 0,-2-2-1 16,1 1 0-16,0 1-3 0,-1 4-1 16,0 1-2-16,0 3-2 0,0 2-1 0,-1 3 0 15,2 4-1-15,-2 4 0 0,0 2-1 16,0 2 0-16,0 2 1 0,2 2-1 15,2 1 0-15,3-2 0 0,1-3 0 16,1-1 0-16,4-1 1 0,0-3-1 16,3-5 0-16,0-4 1 0,0-2 0 15,0-5-1-15,1-4 1 0,-1-3-1 16,0-1 1-16,0-2-1 0,-3 1 1 16,1 3-1-16,-3 2 0 0,-3 2-1 15,-2 7 1-15,-1 3-1 0,-2 6 0 0,-5 4-1 16,1 4-4-16,0 4-2 0,0 0-5 15,2 1-5-15,0 1-5 0,3-1-8 16,2 1-11-16,1-4-13 0,2-2-7 16,3-1-12-16,0-5-111 0,1-3-122 15,1-3-281-15</inkml:trace>
  <inkml:trace contextRef="#ctx0" brushRef="#br0" timeOffset="192123.0914">17611 9314 709 0,'-2'-13'190'15,"1"-1"6"-15,-1 6-95 0,-1 3-24 16,1 0-13-16,-1 6-18 0,1-1-17 16,1 3-10-16,-2 2-7 0,3 2-5 15,0 5-3-15,3 4-1 0,0-2-2 16,5 4 0-16,0 0-1 0,5 2-2 16,-1-2-5-16,3-2-2 0,3 1-1 15,0-1-1-15,2-1-2 0,-2 0 1 0,2-2 1 16,-2-3 6-16,-2 0 1 15,-4-3 1-15,-4-1 2 0,-5 0 1 0,-5-4 1 16,-7 0-1-16,-8 3-5 0,-4 0-11 16,-4 3-19-16,-2 3-19 0,-1 2-20 15,2 3-123-15,3 0-140 0,5-1-316 16</inkml:trace>
  <inkml:trace contextRef="#ctx0" brushRef="#br0" timeOffset="192542.0087">18453 9387 651 0,'8'-10'172'0,"-2"4"5"15,-2 1-89-15,3 6-22 0,-3 1-9 16,2 3-10-16,0 1-10 0,1 2-11 0,3 0-5 15,4 1-3-15,-3-5-4 0,6 1-3 16,1-5-3-16,-1-4-2 0,5-5-1 16,2-2-1-16,-1-2-1 0,3-4-1 15,-3-3-1-15,-1 2-3 0,1 1-7 16,-7-2-10-16,-4 1-11 0,-6 1-17 16,-4 1-17-16,-4 2-16 0,-5-2-119 31,-3 0-132-31,-3 0-301 0</inkml:trace>
  <inkml:trace contextRef="#ctx0" brushRef="#br0" timeOffset="192713.4639">18630 8747 721 0,'-17'1'180'0,"-2"7"6"0,2 6-104 16,2 12-20-16,3 7-16 0,1 11-15 16,1 9-10-16,2 6-6 0,-2 7-6 15,0 1-5-15,0 3-2 0,-1-2-1 0,3-2-1 16,-1-4-6-1,2-3-6-15,1-5-10 0,0-4-16 0,1-7-19 0,2-8-16 16,1-5-120-16,4-4-133 0,2-6-306 16</inkml:trace>
  <inkml:trace contextRef="#ctx0" brushRef="#br0" timeOffset="193047.263">18890 9231 720 0,'6'-7'179'0,"-1"2"5"0,-1 7-107 16,0 4-19-16,-1 4-10 0,-3 2-11 15,1 6-12-15,-1 0-6 0,1 2-4 16,3-3-4-16,1-1-3 0,3 0-2 0,2-3-1 15,3-4-2-15,3-6 0 0,4-2-1 16,0-3 1-16,2-7-1 0,-2-2 0 16,2-5 0-16,-2 1-1 0,0-1 0 15,-3-2-1-15,-2 5-2 0,-2 2-6 16,-3 4-7-16,-3 4-10 16,-3 2-14-16,-2 5-16 0,0 2-11 0,-2 5-9 15,1 2-10-15,1 2-57 0,3-2-35 16,1 2-88-16,5-3-191 0</inkml:trace>
  <inkml:trace contextRef="#ctx0" brushRef="#br0" timeOffset="193466.1836">19498 9341 562 0,'22'-18'146'0,"-3"-3"8"0,-3-3-73 16,-3-1-13-16,-4-1-6 0,-6 4-7 16,-6 1-7-16,-5 2-10 0,-6 3-9 15,-7 6-8-15,-6 5-9 0,-1 5-6 16,-2 4-3-16,3 6-1 0,0 6-2 15,4 4 1-15,5 4-1 0,6 1 1 0,2 2-1 16,5 0 0-16,5 0 0 0,7-2 0 16,2-3-1-16,3-3-2 0,4-4-1 15,2-4-3-15,3-3-1 0,2-5-1 16,-1-3 0-16,0-6-1 0,-1-1 2 16,-4-4 2-16,-2-3 1 0,-4-2 2 15,-7-5 2-15,-5 2 0 0,-5-6 1 16,-6-2 0-16,-3-2 1 0,-7-4-1 15,-5 0 0-15,-4-4 0 0,-6-6-4 0,-7 2-1 16,-1-1 1-16,-3 3 4 0,3 1 7 16,-1 6 11-16,5 3 10 0,9 8 12 15,9 2 4-15,7 5 4 0,7 0-3 16,5 2-7-16,11 2-9 0,6 3-10 16,5 1-8-16,8 2-5 0,6 2-3 15,7 0-2-15,5 4-2 0,0 0-8 16,5 2-9-16,-2-3-11 0,2 4-13 0,-1 5-21 15,-4-1-20-15,-3 2-16 0,-5 0-113 16,-5 0-130-16,-1 4-298 16</inkml:trace>
  <inkml:trace contextRef="#ctx0" brushRef="#br0" timeOffset="193695.7186">20058 9137 775 0,'-33'-4'183'15,"-1"2"0"-15,-1-1-117 0,2 4-26 16,3 2-18-16,8 0-13 0,3 4-5 16,7 0-4-16,6 3-5 0,4-3-8 15,5 2-12-15,6-2-12 0,1 0-9 0,3-1-11 16,3 1-10-16,1-4-15 0,1 0-88 15,0-2-99-15,-2-1-241 0</inkml:trace>
  <inkml:trace contextRef="#ctx0" brushRef="#br0" timeOffset="193850.3053">19972 9198 477 0,'-14'-1'219'15,"-3"-1"-63"-15,-3 4-58 0,-3-1-24 16,1 4-11-16,-2 1-6 0,4 4-5 16,1 2-5-16,2 0-5 0,4 2-8 15,5-1-7-15,4 2-5 0,8 0-5 16,5-2-5-16,7-2-4 0,4 0-9 15,7-1-10-15,3-3-13 0,4-2-18 0,2 0-17 16,-1-4-13-16,1-2-69 0,-2 0-56 16,-3-4-114-16,-1 1-235 0</inkml:trace>
  <inkml:trace contextRef="#ctx0" brushRef="#br0" timeOffset="194118.5963">20186 9186 713 0,'0'2'166'0,"-2"-1"3"0,4 5-115 16,-1 2-20-16,2 0-7 0,2 3-7 16,3 0-7-16,0 3-6 0,2-2-4 15,1-2-1-15,3 0-1 0,-2-2 0 16,-1-2-1-16,-1-1 1 0,-1-3-1 16,0-2 1-16,-3-3-1 0,-1-5 1 15,1-5 2-15,0-4 5 0,0-1 4 16,2-4 3-16,-1-5 2 0,0-1 0 15,3-2 0-15,-1 5-2 0,2-1-5 0,-1 5-5 16,-1 5-4-16,0 6-4 0,-2 8-9 16,-2 7-14-16,0 6-19 0,-2 3-17 15,-2 5-128-15,0 0-142 0,-2 3-330 16</inkml:trace>
  <inkml:trace contextRef="#ctx0" brushRef="#br0" timeOffset="194447.0556">20423 9077 756 0,'5'-17'195'0,"2"6"6"15,2-1-98-15,1 6-35 0,1 3-15 16,1 1-12-16,0 10-12 0,2 2-11 16,0 6-5-16,0 1-4 0,-3 2-4 15,0 2-8-15,-1 0-11 0,0 2-15 16,-3-1-18-16,-3-1-24 0,2 0-20 15,1-4-122-15,-1-1-141 0,5-3-314 0</inkml:trace>
  <inkml:trace contextRef="#ctx0" brushRef="#br0" timeOffset="194992.4104">20712 9006 672 0,'6'-14'168'15,"-1"4"7"-15,1 4-96 0,2 7-22 16,-1 6-8-16,2 5-7 0,-2 5-9 15,0 4-10-15,1 3-5 0,-1 1-5 16,0-1-7-16,2 1-14 0,-2-4-18 0,3-2-22 16,1 0-19-16,0-5-125 0,1-4-142 15,-1-1-325-15</inkml:trace>
  <inkml:trace contextRef="#ctx0" brushRef="#br0" timeOffset="195190.8883">20929 9062 721 0,'-22'5'187'0,"-3"2"6"16,2 2-100-16,0 1-24 0,1 3-14 15,2 1-15-15,7 1-15 0,2-1-9 16,8 1-5-16,6-2-5 0,5-1-8 16,7-1-11-16,5-1-12 0,3-2-18 15,6-2-14-15,1-1-13 0,3-1-9 16,2-2 10-16,0-4-120 0,0-2-113 15,-1-3-264-15</inkml:trace>
  <inkml:trace contextRef="#ctx0" brushRef="#br0" timeOffset="195373.8329">21213 9107 659 0,'-11'-1'186'16,"-2"1"11"-16,-1 4-76 0,-2 1-31 16,3 2-12-16,1 0-14 0,2 2-18 15,4 1-14-15,3-3-11 0,4-1-7 16,6-1-4-16,2-1-5 0,5-1-1 15,1-1-3-15,2-2-3 0,-1-2-9 16,0-1-12-16,-4-2-15 0,0-2-22 0,-5-3-23 16,0-3 78-16,-5-2-211 0,-3-4-146 15,-2-8-365-15</inkml:trace>
  <inkml:trace contextRef="#ctx0" brushRef="#br0" timeOffset="195508.484">21150 8674 790 0,'-10'6'181'0,"1"6"2"15,3 5-122-15,2-1-29 0,4 5-14 16,6 2-8-16,3 3-11 0,5 1-16 16,4 0-15-16,3 1-16 0,3 3-14 15,1-1-35-15,-2 2-86 0,1-2-114 16,2-2-240-16</inkml:trace>
  <inkml:trace contextRef="#ctx0" brushRef="#br0" timeOffset="195625.1533">21429 9132 513 0,'11'7'259'0,"-3"-2"-59"16,-3-3-45-16,-3 0-48 0,-2-4-17 15,-4 1-17-15,-2-1-20 0,-2-1-31 0,-1 2-36 16,-2 0-51-16,-4 1-149 0,-2 5-169 16,-2 0-412-16</inkml:trace>
  <inkml:trace contextRef="#ctx0" brushRef="#br0" timeOffset="203382.9726">1926 11658 533 0,'3'-25'144'16,"2"7"6"-16,-5 8-41 0,-1 6-60 0,-3 9-14 16,-2 9-7-16,0 9-6 0,-4 5-6 15,-3 10-5-15,-4 7-1 0,-2 7-1 16,-3 4-3-16,-1 0-2 0,0 0-1 16,-2-4-1-16,1-3-1 0,3-6 0 15,1-10 0-15,5-7 0 0,4-8-1 16,7-7 1-16,2-7-1 0,8-8 1 15,5-9-1-15,7-7 1 0,2-7-1 16,4-9 1-16,1-9-1 0,0-4 0 0,-1-7 0 16,1-4 0-16,-4-5 1 0,-3-3-1 15,-1-2 1-15,-1 1 1 0,-1 5 5 16,-2 9 4-16,-3 10 3 0,-1 13 2 16,-1 14 2-16,1 17 2 0,1 14 0 15,-2 12-4-15,2 9-3 0,-1 8-3 16,2 5-2-16,0 6-2 0,0-2-3 15,2 0-1-15,3-1-1 0,1-1 0 0,5-3 0 16,3-4 0-16,2-5-2 16,2-3-5-16,1-2-9 0,-2-6-14 15,0-6-16-15,-4-2-12 0,-2-6-17 0,-4-2-112 16,-6-4-123-16,-4-3-279 16</inkml:trace>
  <inkml:trace contextRef="#ctx0" brushRef="#br0" timeOffset="203584.44">1896 11872 738 0,'-12'-1'174'15,"3"2"2"-15,4 3-116 0,5 2-19 16,7 1-16-16,0 3-12 0,3-2-6 16,4-3-3-16,1 0-1 0,0-4-1 15,0-4-7-15,-1-3-12 0,0-4-15 16,-3 0-10-16,-4-1-9 0,-1-2-13 15,-3-2-1-15,-5-1-107 0,-1 0-102 16,-7-4-246-16</inkml:trace>
  <inkml:trace contextRef="#ctx0" brushRef="#br0" timeOffset="203712.6849">1744 11482 477 0,'-33'-35'141'0,"3"4"5"0,4 9-20 16,7 10-66-16,7 10-18 0,6 6-15 15,7 7-9-15,7 8-7 0,5 5-7 16,9 6-11-16,9 5-10 0,6 3-16 15,4 1 6-15,3-2-124 0,0-3-116 0,2-2-282 16</inkml:trace>
  <inkml:trace contextRef="#ctx0" brushRef="#br0" timeOffset="203998.1765">2398 12074 644 0,'3'12'147'0,"-1"-3"3"0,3-4-106 0,3-3-13 15,0-4-6-15,2-4-2 0,1-4-3 16,4-4-5-16,-1-4-4 0,3-5-2 16,-1-2-3-16,0 0-2 0,0-2-1 15,-1 0-1-15,-4 0 0 0,-5 1-1 16,-5 0 0-16,-3 1 0 0,-5 1 0 16,-3 5 0-16,-5 3 0 0,-1 7 0 15,-2 8 1-15,-1 6 2 0,0 11 1 16,-1 6 2-16,2 10 2 0,1 6 1 15,1 6 2-15,1 2 1 0,3 6-2 16,3-1-1-16,4 1-2 0,3-3 0 0,4-5-11 16,4-4-16-16,7-3-19 0,3-8-19 15,3-5-121-15,2-9-136 0,4-6-318 16</inkml:trace>
  <inkml:trace contextRef="#ctx0" brushRef="#br0" timeOffset="204288.031">2950 11838 674 0,'-14'-3'159'0,"-1"6"1"0,-4 0-90 16,-1 5-39-16,1 1-13 0,0 4-5 15,2-1-6-15,4-1-2 0,0-1-2 16,8-2-1-16,5-3-1 0,8-1 0 15,3-7 0-15,4-3 0 0,3-2 0 16,3-4 1-16,1-4-1 0,1-3 1 0,-2 1 1 16,-1 3 2-16,-2 2 2 0,-1 3 0 15,-2 4 1-15,-3 6 1 0,-1 6-2 16,0 4 0-16,-1 7-2 0,-2 6-6 16,-1 4-13-16,-1 5-18 0,0 3-16 15,0 2-125-15,-2 1-136 0,0-1-323 16</inkml:trace>
  <inkml:trace contextRef="#ctx0" brushRef="#br0" timeOffset="205555.3442">4494 12150 470 0,'-13'-6'116'16,"-1"-3"8"-16,1 1-65 0,-2-1-16 16,-1-1-7-16,1 1-1 0,2-1 2 0,1 0-3 15,2 3-2-15,3-2-2 0,1 4-3 16,4 1-2-16,1 3 0 0,6 5-3 16,2 3-2-16,4 7-2 0,4 3-2 15,3 5-1-15,3 1 1 0,2 3-1 16,3 3-4-16,2 0-3 0,2 0-2 15,3 3-1-15,0 0-3 0,1 1 0 16,3 0-1-16,0-3 0 0,-3-1 0 16,-2-4 0-16,-4-1-1 0,-2-4 1 15,-3-4-2-15,-5-2 0 0,-3-1-3 0,-4-3-3 16,-2 1-5-16,-3-1-5 0,-1-2-6 16,-4 1-7-16,-2 0-6 0,-3 0-4 15,0 1-4-15,-3-1-7 0,-2-2-3 16,0-1-102-16,-1-2-104 0,1-3-257 15</inkml:trace>
  <inkml:trace contextRef="#ctx0" brushRef="#br0" timeOffset="205828.2492">5050 12068 532 0,'4'-25'155'16,"-5"12"7"-16,-7 7-20 0,-1 10-76 16,-4 7-15-16,-1 8-8 0,-6 9-8 15,-3 8-6-15,-4 3-5 0,-6 0-2 0,-8 7-3 16,0 1-3-16,-6 4-2 0,-1 0-3 16,2 0-2-16,-1 0-3 0,6 0-1 15,6-4-3-15,5-8-2 0,8-4-8 16,6-5-14-16,8-6-16 0,8-8-18 15,8-7-22-15,4-8-114 0,9-5-135 16,6-2-294-16</inkml:trace>
  <inkml:trace contextRef="#ctx0" brushRef="#br0" timeOffset="206098.5357">5507 12140 616 0,'-17'1'161'0,"-5"7"5"15,-7 2-61-15,-6 4-51 0,-4 6-11 16,-1 3-6-16,2 3-5 0,1 6-4 16,5 3-5-16,6 3-2 0,11 4-3 15,6 0-4-15,9-2-4 0,5-2-3 16,7-3-3-16,6-3-7 0,8-4-12 15,4-5-15-15,3-5-18 0,5-6-10 16,1-5-16-16,0-4-71 0,-2-7-42 16,-3-4-100-16,-3-2-204 0</inkml:trace>
  <inkml:trace contextRef="#ctx0" brushRef="#br0" timeOffset="206500.4512">5567 12320 722 0,'-7'-7'168'16,"0"0"2"-16,4 3-117 0,7 0-17 15,2 2-10-15,5 2-11 0,2 1-7 16,6 0-4-16,2 2-2 0,1-1 1 16,2 2-2-16,2-1 0 0,0-1 0 0,1-1-1 15,0 1 1-15,-3 1-2 0,-1 0 1 16,-2 2-1-16,-4 0 0 0,-2 0-1 15,-3 3 1-15,-4-2 0 0,-5 0 0 16,-3 1 0-16,-5 2 1 0,-2 3 0 16,-5 3 0-16,-8 1 1 0,-2 2 0 15,-2 4 1-15,-1 1 1 0,1 1 3 16,-2-2 2-16,1-3 1 0,5 1 1 0,4-3 1 16,3-2-1-16,2-4 0 0,5-2-2 15,4 0-2-15,7-3-2 0,2-2 0 16,4-2-2-16,3 0 0 0,1-2-1 15,6-2 0-15,1-1 0 0,3-1-3 16,1 0-5-16,0 1-9 0,4 0-10 16,-3-1-15-16,0 1-11 0,-3-1-14 15,-2 0-109-15,-3 1-4 0,-5 0-97 16,-3 3-185-16</inkml:trace>
  <inkml:trace contextRef="#ctx0" brushRef="#br0" timeOffset="206781.6982">5986 12175 577 0,'10'-10'129'0,"0"1"2"0,1 4-95 16,4 6-13-16,0 4-2 0,3 4-2 15,0 4 1-15,3 5-1 0,2 0 0 16,0 3 0-16,-1 2 2 0,2 3-1 15,-2 1 1-15,0 3 1 0,-4 2-2 16,-2 2-1-16,-2 3 0 0,-3 0-2 16,-9-2-3-16,-4 0-2 0,-7-3-3 15,-4-2-1-15,-5 1-2 0,0-2-3 16,-4-2-7-16,2 1-12 0,3-2-15 0,4-4-13 16,4-2 69-16,3-4-200 0,6-8-140 15,4-3-348-15</inkml:trace>
  <inkml:trace contextRef="#ctx0" brushRef="#br0" timeOffset="206998.1219">6557 12503 767 0,'-2'-9'182'0,"-1"1"2"0,2 4-116 0,3 0-26 15,4 1-17-15,2 1-13 0,2 1-8 16,3 5-3-16,2-2-3 0,3 3-11 16,2-1-14-16,-1 1-17 0,1 0-12 15,-2 1-68-15,-2-3-60 0,-2 4-116 0,-4 0-234 16</inkml:trace>
  <inkml:trace contextRef="#ctx0" brushRef="#br0" timeOffset="207181.9048">6619 12663 780 0,'-6'0'187'0,"1"-1"2"0,2 0-116 16,8 2-26-16,1 0-17 0,1 0-12 16,3 1-8-16,2-1-4 0,4 1-10 15,3 0-22-15,-2 0-26 0,1-1-140 16,2 3-153-16,0 1-375 0</inkml:trace>
  <inkml:trace contextRef="#ctx0" brushRef="#br0" timeOffset="208997.1589">8706 12630 515 0,'-8'-3'130'0,"1"1"4"0,1 1-70 0,0 1-17 16,1 0-4-16,-1-1-6 0,-2 1-6 15,3 2-3-15,-1 0-2 0,0-1-2 16,0-1-3-16,0 1-2 0,2 1-1 16,2 2-3-16,-1-1 0 0,1-1-2 15,-1 0 0-15,1 1-2 0,-1-1-1 16,0 0 0-16,-1-2-1 0,0 1-1 0,1 0-1 16,0-1 0-16,2 0-2 15,-3 0 0-15,3-1 0 0,1 1-1 0,-1 0-1 16,0 0 1-16,-1-1-1 0,2 1 1 15,0-2 0-15,0 2 0 0,-1 0 1 16,2-1-1-16,1 0 0 0,-1 1 0 16,3-3-1-16,1 2 0 0,1-1-1 15,0-1 0-15,1 2 1 0,3 0-1 16,1-2 0-16,1 3 0 0,2 0-1 16,2-1 1-16,0 1-1 0,2 0 0 15,1-1 0-15,4 1 0 0,1 0 0 0,2 1 0 16,1-1-1-16,2 1 1 0,0 1-1 15,2-2 1-15,1-2-1 0,-1 0 0 16,-1 0 0-16,1-2 1 0,1 1-1 16,1 1 0-16,1-1 1 0,0 1-1 15,3 1 1-15,0 1 0 0,1 1 1 16,0 0-1-16,-1 0 0 0,-3 2 0 16,1-2 1-16,-2 0-2 0,-1-1 1 0,0 2 0 15,-1-2-1-15,2 1 1 16,0-2-1-16,1 1 0 0,2 1 0 15,0-1 1-15,2 2-1 0,0-2 0 16,2-1 1-16,-2 0-1 0,0 1 2 0,1-3-1 16,0 1 1-16,0-2 0 0,2 2 0 15,0 1 0-15,1-2 1 0,2 2-1 16,3 1 0-16,-1 0 1 0,3 0-1 16,-1-1 0-16,0-2 0 0,-1 1 0 15,4-1-1-15,0 1 0 0,0-2 0 0,1 1 0 16,2-1-1-16,1 0 1 0,1 2 0 15,-1-3-1-15,-2 0 1 0,1-1 0 16,1 3-1-16,-2 1 1 0,-4-1 0 16,-1 3-1-16,-1 0 1 0,1 2 0 15,-1 0-1-15,-6 1 1 0,1-3-1 16,0 0 1-16,0-2-1 0,-1 1 1 16,-1 1-1-16,2 0 0 0,0-1 0 15,-1 0 1-15,2 1-1 0,-1 1 0 16,1 0 0-16,-4-2 0 0,0 1 0 15,-1-1 0-15,-4-1 0 0,3 2 0 0,-3 0 0 16,-2 0 0-16,4 2 0 0,-1-2 0 16,4 1 0-16,6 1 0 0,-9-2 0 15,5 0 1-15,0 0-1 0,-3 0 0 16,0 0 0-16,-3-2 0 0,-5 1 0 16,5-2 0-16,0 3 0 0,2-1 0 15,-4 1 0-15,0-2 0 0,0 2 1 0,5 2-1 16,-5-2-1-16,0-1 2 0,-2 0-1 15,3-1 0-15,2 1 0 0,0 0 0 16,-1-3 0-16,4 2 0 0,-1 2 0 16,3 2 0-16,0-1 0 0,-2 1 0 15,1-1 0-15,1 0 0 0,-2 2 0 16,2-2 0-16,-5-4 0 0,2 5 0 16,1-4 1-16,-2 2-1 0,1-1-1 0,-1-1 1 15,2 3 0-15,3-2 0 0,1 1 0 16,1 1 0-16,1 0 0 15,0 0 0-15,1 1 0 0,-2-4 0 0,-4 1 1 16,-1-3-1-16,2 1 0 0,-1 3 0 16,2-3 0-16,-2 1 0 0,1 2 0 15,-1 0 0-15,2 2 0 0,-1 0 0 16,-3-4 0-16,-1 1 0 0,-1 0 0 16,-1 0 0-16,0-2 0 0,-2 0 0 0,-2-2 0 15,0 1 0-15,1 3 0 0,2 1 0 16,-1-3 0-16,-2 1 0 0,0 2 0 15,-3 0 0-15,-1 0 0 0,-3-4 0 16,-1 2 0-16,-2 0 0 0,0 0 0 16,-4-3 0-16,0 3 0 0,-1-1 0 15,-2 3 0-15,-4-3 0 0,-2 1 0 16,-1 1 0-16,1 2 1 0,-3-3-1 16,-3 2 0-16,-2-5 0 0,3 4 0 0,-2 0 0 15,-1-2 0-15,1 2 0 0,-1-2 1 16,1 2-1-16,2 1 0 0,-2-1 0 15,0 0 0-15,-1-1 0 0,0 1 0 16,1 1-5-16,1-1-9 0,-2 1-13 16,1 0-18-16,-1 2-19 0,-1 1 43 15,-4 1-180-15,-5-4-143 0,-7 2-343 16</inkml:trace>
  <inkml:trace contextRef="#ctx0" brushRef="#br0" timeOffset="213144.8439">8813 11622 485 0,'9'-11'125'0,"-2"2"5"0,-7 3-65 0,-3-1-14 16,-5 5-3-16,-2 2-2 0,-3 3-4 15,-2 6-3-15,-7 1-1 0,0 6-3 16,-1 4-3-16,-3 6-4 0,2 3-5 16,-1 5-3-16,4 1-4 0,4 3-3 15,4 0-3-15,5 2-2 0,6 0-1 16,3-4-2-16,4-1 0 0,2-3-2 15,3-6-1-15,4 0 0 0,0-6 0 16,2-3-1-16,1-4 0 0,2-2 0 16,-1-3-1-16,-1-3 0 0,-1-4-3 0,-1-1-7 15,-2 0-8-15,-2-1-12 16,-3-1-15-16,-1 2-10 0,-1 0-19 0,-2 0-106 16,-3 2-117-16,-1 0-273 0</inkml:trace>
  <inkml:trace contextRef="#ctx0" brushRef="#br0" timeOffset="217963.918">9046 11914 564 0,'-1'-7'144'0,"2"0"8"0,-1-3-67 15,1-2-24-15,-1-3-8 0,3-1 0 16,-1 1 0-16,2-3-3 0,-2 0-3 16,0-2-3-16,0 2-4 0,0 1-4 15,-2 5-6-15,0-1-3 0,0 5-4 16,0 3-5-16,0 5-3 0,-1 7-4 16,0 6-3-16,0 2-2 0,-2 6-4 15,1 3 0-15,-1 2-2 0,1 5 1 0,2 0-3 16,1-3-6-16,-1 1-7 15,3-3-14-15,-1 0-20 0,2-5-27 0,-1-4-21 16,1-4-119-16,1-3-142 0,5-1-316 16</inkml:trace>
  <inkml:trace contextRef="#ctx0" brushRef="#br0" timeOffset="218239.0577">9309 11895 711 0,'-8'-2'186'0,"2"-3"7"15,2 2-93-15,2 2-32 0,3-1-14 16,2 2-14-16,4 1-13 0,0 0-10 15,4 0-6-15,2 2-4 0,3-2-3 16,2 2-6-16,1-3-12 0,2 0-22 16,2-2-26-16,-1 1 36 0,0-1-177 15,2-1-154-15,-2 1-360 0</inkml:trace>
  <inkml:trace contextRef="#ctx0" brushRef="#br0" timeOffset="219343.0171">9754 11802 477 0,'-1'-5'128'0,"0"4"7"0,-2-3-45 15,1 1-33-15,0-1-5 0,1 2-2 0,0-1-4 16,0 1-2-16,1 0-4 0,0 4-1 15,0 1-5-15,1 2-4 0,0 5-4 16,0 2-5-16,1 3-2 0,1 2-2 16,1 3-4-16,1-2-2 0,0 2-3 15,2-2-1-15,3-3-3 0,0-1 0 16,1-3-1-16,0-3-1 0,-1-3 0 16,-2-3 0-16,1-3-1 0,-3-5 1 15,-1-3-1-15,-3-4 0 0,-2-2 1 16,-1-3-1-16,-4-4-1 0,-1-2 1 0,-1 1 0 15,-3-3-1-15,-1-1 1 16,0-2-1-16,0 0 1 0,1-1-1 0,1 3 1 16,1 2 0-16,2 4 3 0,1 2 2 15,2 7 0-15,2 2 1 0,2 3 1 16,2 2-1-16,4 1 0 0,2 2-3 16,3 1-1-16,5-2-2 0,4 3 0 15,3 0 1-15,3-1-2 0,3-1 0 16,-1 2-4-16,2-2-4 0,-2-1-8 15,-3-2-8-15,-2 0-13 0,-1 0-17 16,-3 1-14-16,-3-1-18 0,-3 3-110 16,-4 0-127-16,0 4-291 0</inkml:trace>
  <inkml:trace contextRef="#ctx0" brushRef="#br0" timeOffset="219871.5102">10042 11824 565 0,'-10'-2'146'0,"2"-3"9"0,0 0-64 16,2 0-29-16,2-1-7 0,4 0-2 15,0 0-3-15,4-3-7 0,2 2-5 16,3-4-5-16,2-2-5 0,2 2-6 16,1-1-5-16,4 2-3 0,0-1-5 15,2 4-1-15,2 3-3 0,3 2-1 16,-2-1-2-16,0 5 0 0,-3 0-2 0,-1 2 1 15,-4 1 0-15,-1 2-1 0,-5 3 0 16,-3 0 0-16,-2 1 1 0,-3 1-1 16,-2 0 1-16,-4 2-1 0,-1 0 1 15,-5 1-1-15,-4 0 1 0,-2 2-1 16,-1 0 0-16,-3 0 1 0,-2 0-1 16,0 0 0-16,2-1 1 0,4 2 0 15,3-3 1-15,4-1-1 0,5-2 0 16,4-1 1-16,2-3-1 0,7-2 0 0,3-1 0 15,3-2-1-15,4-3-1 16,4-1-3-16,3-1-6 0,4-2-8 0,0-1-13 16,2-2-15-16,-3-2-18 0,4 3-21 15,-3 1-114-15,-2 3-131 0,1-1-301 16</inkml:trace>
  <inkml:trace contextRef="#ctx0" brushRef="#br0" timeOffset="220370.2089">10624 11741 615 0,'-4'-4'175'0,"4"4"5"16,-1-1-25-16,1 2-93 0,4 2-17 15,2-2-9-15,2 3-12 0,4-2-6 16,2 0-4-16,2-2-3 0,2-1-3 16,2-2-2-16,1-4-2 0,-1 0-2 15,1-4-1-15,0-1 0 0,-1 0-1 16,-4-1 1-16,-2 1-1 0,-1 1 0 15,-5 0 0-15,-4 1 0 0,-5 2-1 0,-4 2 0 16,-5-1 0-16,-2 5 1 16,-3 2-1-16,-3 2 0 0,-3 3 0 0,-1 3 0 15,-3 3 1-15,1 2 0 0,-2 3 2 16,2 4 1-16,3 2 3 0,4 1 2 16,3 1 2-16,7 2 2 0,3 0 0 15,9 0-1-15,2-3-1 0,6 0-1 16,5 2-4-16,3-6-1 0,4 1-2 15,2-5-2-15,0-3-4 0,5-4-4 0,1-5-5 16,0-7-10-16,-1-2-11 16,-1-4-16-16,-1 0-16 0,0-2-14 15,-7 0-83-15,-4-2-30 0,-1 5-107 0,-3-1-210 16</inkml:trace>
  <inkml:trace contextRef="#ctx0" brushRef="#br0" timeOffset="220692.3063">11003 11256 589 0,'-1'-4'156'15,"2"5"7"-15,1 2-45 0,0 2-63 0,2 2-8 16,2 5-2-16,3 5-4 0,-1 1-6 16,2 2-6-16,1 4-3 0,1 4-5 15,2 1-4-15,0 3-6 0,-1-4-3 16,-1 0-3-16,-4-1-2 0,-1-5-1 16,-5-3 0-16,-7-6-1 0,-3-3 1 15,-4-3-4-15,-3-2-10 0,-1-1-15 16,-5-4-26-16,0-4-20 0,-2-3-124 15,-3-5-145-15,-3-7-327 0</inkml:trace>
  <inkml:trace contextRef="#ctx0" brushRef="#br0" timeOffset="220820.5141">10811 11104 585 0,'4'-5'141'0,"1"5"0"0,3 0-69 16,5 2-51-16,2 3-21 0,5 1-94 15,0-1-44-15,4 5-106 0,3 1-239 0</inkml:trace>
  <inkml:trace contextRef="#ctx0" brushRef="#br0" timeOffset="221190.5255">11105 11209 702 0,'-1'-8'180'16,"3"0"4"-16,6-1-92 0,0-1-32 15,3-1-12-15,2 2-9 0,5 1-10 16,0-1-6-16,3 0-2 0,-1 2-1 15,2 1-2-15,-1-3-2 0,-1 4-2 0,-4 1-3 16,0 0-1-16,-3 3-3 0,-2 1-3 16,0 2-1-16,0 5-1 0,-3 1-2 15,2 2 0-15,-6 2-1 16,2 4-2-16,-1 1-4 0,-5 4-3 0,-2 1-6 16,0-1-5-16,-2-1-9 0,4 4-9 15,-2-5-11-15,-1 2-12 0,5-5-6 16,-1-2-12-16,1-1-79 0,1-4-23 15,-2-2-98-15,-1-2-194 0</inkml:trace>
  <inkml:trace contextRef="#ctx0" brushRef="#br0" timeOffset="221367.0569">11284 11165 579 0,'-10'-5'179'0,"0"5"6"0,1 5-7 16,0 3-105-16,4 1-18 0,0 4-16 15,4 2-17-15,-1 3-10 0,0 0-5 0,2 2-5 16,2 0-11-16,-2 1-14 0,1 0-23 16,0-1-13-16,1-2-132 0,3-1-143 15,0-3-334-15</inkml:trace>
  <inkml:trace contextRef="#ctx0" brushRef="#br0" timeOffset="221616.4098">11601 11132 685 0,'8'-13'165'0,"-2"6"3"15,-3 5-98-15,-1 3-27 0,-4 7-7 16,-3 1-6-16,-2 7-10 0,-1 1-5 15,-3 7-3-15,0-2-5 0,-2 0-3 16,1 0-8-16,1-2-16 0,0-2-19 0,1 0-15 16,3-3-126-16,1-2-137 15,4 1-323-15</inkml:trace>
  <inkml:trace contextRef="#ctx0" brushRef="#br0" timeOffset="221898.8633">11741 11209 734 0,'-1'-6'187'0,"1"1"4"16,-2 3-86-16,-1 2-49 0,-3 0-15 16,-3 2-8-16,-1 3-8 0,-2 1-6 15,-3 5-3-15,-1 0-1 0,0 0-1 16,3 4-2-16,1-1-2 0,1 0-1 15,5 2-2-15,1-2-1 0,3-1-2 0,5-1-1 16,3 1-2-16,4-4-1 16,2 0-2-16,4-4-5 0,2 0-6 15,6-2-9-15,-1-1-11 0,1-2-18 16,0-2-20-16,0-1-14 0,1-2-113 0,-1-4-2 16,-3 2-107-16,1-2-191 0</inkml:trace>
  <inkml:trace contextRef="#ctx0" brushRef="#br0" timeOffset="222075.3899">11912 11275 657 0,'-7'3'156'0,"3"2"4"16,-1 1-92-16,3 1-32 0,1 4-7 16,-3 2-6-16,4 0-8 0,1 4-5 15,-1-1-3-15,5 1-8 0,1 2-15 16,3-2-14-16,2-1-22 0,0-2-115 15,2 0-128-15,5-1-304 0</inkml:trace>
  <inkml:trace contextRef="#ctx0" brushRef="#br0" timeOffset="222399.1242">12026 11098 595 0,'11'3'146'0,"2"6"4"15,-2 3-74-15,1 5-40 0,0 3-4 16,2 3-1-16,4 4-3 0,-1 5-4 15,1 2-2-15,1 4 0 0,2 4-4 16,1 5-4-16,2-1-3 0,-4 3-3 16,-2-2-3-16,-4-1-2 0,-2 1-1 15,-6-6 0-15,-7 0-1 0,-11-3-1 16,-6 0-7-16,-2-3-13 0,-10 0-18 0,0-4-22 16,-4 3-116-16,4-4-131 0,3 0-310 15</inkml:trace>
  <inkml:trace contextRef="#ctx0" brushRef="#br0" timeOffset="223063.0551">13052 11224 627 0,'-21'1'159'16,"-6"7"7"-16,-6 3-90 0,-5 9-16 16,-3 7-7-16,3 8-5 0,0 8-7 0,2 4-5 15,3 5-5-15,3 4-3 0,8-2-4 16,7 1-5-16,6-5-4 0,7-3-6 16,9-3-5-16,6-4-8 0,8-3-12 15,7-4-11-15,5-6-18 0,5-5-19 16,6-2-21-16,-2-10-114 0,6-6-130 15,7-5-297-15</inkml:trace>
  <inkml:trace contextRef="#ctx0" brushRef="#br0" timeOffset="223653.5146">13327 11631 572 0,'1'-19'145'0,"1"2"10"16,0 4-80-16,1 2-6 0,-2 3-4 15,-1 5-6-15,0 4-3 0,-1 4-6 16,-2 6-7-16,1 2-9 0,-1 8-7 16,1 1-5-16,0 5-4 0,0 1-5 15,1-1-3-15,1 3-4 0,0-1-6 0,1-2-12 16,1 0-18-16,2-1-31 0,4-3-22 16,-2-1-121-16,1-6-146 0,3-4-328 15</inkml:trace>
  <inkml:trace contextRef="#ctx0" brushRef="#br0" timeOffset="223998.0118">13655 11786 728 0,'2'1'188'0,"-1"-1"4"0,3-1-97 16,3 1-32-16,1-1-18 0,7 5-15 16,4-3-17-16,3-2-24 0,3 2-26 15,4-2-23-15,1-1-135 0,2 1-151 0,0-4-358 16</inkml:trace>
  <inkml:trace contextRef="#ctx0" brushRef="#br0" timeOffset="224813.4632">14229 11742 689 0,'3'-1'168'0,"-3"1"6"16,2 2-103-16,-1 4-20 0,1 3-9 15,3 1-9-15,1 2-9 0,2 2-5 16,-1-3-2-16,2-2-3 0,-2 0-1 16,1-3-2-16,-1-1 0 0,-1-3-1 15,-1-3-1-15,-2-2-1 0,0-5-2 0,-2 1-1 16,0-3-1-16,-1-3-1 0,-1-3-1 16,-3 0-1-16,-3-1 0 15,-3-2-1-15,-2 0 1 0,-3-2 0 0,-4 0-1 16,-3 0 1-16,-2-1 1 0,2-1-1 15,1 2 3-15,3-1 1 0,2 0 2 16,3 3 1-16,5 1 1 0,5 3 0 16,1 2 0-16,4-1-1 0,4 5-3 15,2-1-1-15,8-1-2 0,3 2-1 16,4 2 0-16,6 0-1 0,1-1 0 0,3 2-3 16,2 1-4-16,1 2-8 0,-1 1-12 15,-2 0-19-15,-4 2-23 0,-1 0-22 16,-6 1-115-16,-4 0-139 0,-1 3-309 15</inkml:trace>
  <inkml:trace contextRef="#ctx0" brushRef="#br0" timeOffset="225285.4043">14465 11658 683 0,'-16'-7'171'0,"4"1"6"16,2-1-95-16,3 1-27 0,6-1-8 15,4 0-8-15,6 1-10 0,3 0-6 16,6 1-3-16,2-1-5 0,2-1-4 16,3 2-2-16,2-1-3 0,-3 1-2 15,-1 0-2-15,2 1-1 0,-2 2-1 0,-2 3 1 16,3 5-1-16,-5 2 0 16,-3-1 0-16,-3 3 0 0,-4 1 0 15,-8 0 0-15,-3 0 0 0,-10-4 0 0,-2 4 0 16,-2 3 0-16,-4-2 1 0,-1 3-1 15,2 2 0-15,-1 1 1 0,1 0 2 16,3-3 1-16,1 0 1 0,2 0 1 16,3-3-1-16,2-1 1 0,7-1-1 15,4-2-2-15,3 2-2 0,4-3-4 16,5-3-9-16,3-2-12 0,5-2-17 0,5-2-21 16,4-3-15-16,2-1-86 0,1 0-36 15,-2 1-111-15,0 1-213 0</inkml:trace>
  <inkml:trace contextRef="#ctx0" brushRef="#br0" timeOffset="226011.8513">14155 11745 597 0,'-7'-8'150'0,"0"0"10"0,0 0-85 16,2 3-11-16,2 2-6 0,0-1-3 15,1 2-6-15,1 0-10 0,-1 4-8 16,4-1-9-16,-1 2-7 0,3 5-5 16,-1 0-5-16,3 3-2 0,5 0-4 15,2 3-12-15,3 1-18 0,2 2-22 16,5-3 97-16,1 0-235 0,1-2-156 16,1 0-393-16</inkml:trace>
  <inkml:trace contextRef="#ctx0" brushRef="#br0" timeOffset="227262.8713">15178 11669 658 0,'1'-3'153'0,"0"1"4"0,4-2-106 16,4-1-15-16,3 3-5 0,4-3-5 0,4 0-8 15,1-1-4-15,2-3-3 0,-1-1-3 16,4-1-3-16,-3-3-3 0,0-2-1 15,-1-1 0-15,-3-1 0 0,-4 0 0 16,-1-2-1-16,-7 3 1 0,-4 1 0 16,-8 0-1-16,-4 3 0 0,-4 3 1 15,-6 3-1-15,-3 3 0 0,-3 5 0 16,-4 7 2-16,0 2 2 0,-2 4 6 16,1 5 4-16,2 4 6 0,1 4 4 0,3 0 3 15,5 0 2-15,3 5 0 0,6-2-3 16,5 0-2-16,4-1-4 15,5-3-4-15,4-1-3 0,7 0-4 16,6-3-2-16,3-2-3 0,7-4-5 0,1-4-6 16,4 0-7-16,4-3-8 0,-2-6-10 15,1-1-14-15,0-5-17 0,-2-2-10 16,-2-3-7-16,-3-2-114 0,-2-2-124 16,-6 1-286-16</inkml:trace>
  <inkml:trace contextRef="#ctx0" brushRef="#br0" timeOffset="227659.6141">15527 11218 817 0,'-10'-4'198'0,"-1"-2"5"0,4 1-124 15,2 1-21-15,7 0-12 0,5 1-12 0,1-1-9 16,6 2-6-16,4-2-3 0,3 2-4 16,6-2-3-16,2 2-7 0,6-1-12 15,0 1-13-15,2 1-20 0,-2-1-27 16,0 2-14-16,-2-1-72 0,-4 1-59 16,-6 1-121-16,-4 1-244 0</inkml:trace>
  <inkml:trace contextRef="#ctx0" brushRef="#br0" timeOffset="227855.63">15993 11097 626 0,'3'2'148'0,"1"5"3"0,6 6-92 16,-4-1-23-16,1 1-1 0,1 2 0 16,1 2-3-16,1 2-3 0,0 1 0 15,0-2-2-15,0 0-2 0,1 0-4 16,-2 3-4-16,-1-3-3 0,-5 0-3 0,-1-5-3 15,-7 2-2-15,-3-4-5 0,-5-1-11 16,-4-3-20-16,-7-3-20 0,-2-3 69 16,-5-4-207-16,-2-1-151 15,1-5-372-15</inkml:trace>
  <inkml:trace contextRef="#ctx0" brushRef="#br0" timeOffset="227988.3951">15854 10852 645 0,'5'-9'153'0,"1"4"2"0,5 3-87 16,3 2-39-16,5 3-24 0,3 3-20 16,2 3 33-16,0 0-172 0,3 2-129 15,2-2-337-15</inkml:trace>
  <inkml:trace contextRef="#ctx0" brushRef="#br0" timeOffset="228316.1">16217 11044 699 0,'-3'-15'172'0,"2"4"4"16,4-1-100-16,3 1-27 0,5 1-7 0,5 3-7 15,2 1-9-15,0 1-5 16,2 1-3-16,1 3-2 0,1 1-3 16,-3-1-3-16,0 2-1 0,-1 1-2 0,1 3-2 15,-4 4-1-15,1 1-1 0,-1 3-1 16,-4 1-1-16,-2 3 0 0,-2 0-1 16,-2 2-1-16,-1 1-2 0,-3 0-5 15,-2-2-5-15,-2 2-9 0,2-3-11 16,-3-1-17-16,1-3-11 0,0 1-19 15,-1-5-110-15,1-1-127 0,-2-2-289 0</inkml:trace>
  <inkml:trace contextRef="#ctx0" brushRef="#br0" timeOffset="228480.6658">16343 11043 770 0,'-10'1'185'0,"0"4"2"16,4 5-117-16,0 2-24 15,2 1-15-15,2 3-15 0,2 0-13 0,0 3-15 16,2 0-25-16,0-2-19 0,4 2-132 16,-1 1-145-16,2 0-348 15</inkml:trace>
  <inkml:trace contextRef="#ctx0" brushRef="#br0" timeOffset="228748.5032">16791 11068 753 0,'5'-12'183'0,"-2"6"4"15,-3 2-113-15,1 8-21 0,-1 1-8 0,-4 6-6 16,-3 0-10-16,-3 5-6 15,-5 3-3-15,-1 5-4 0,-3-1-4 16,-2 3-5-16,0-1-2 0,0 1-7 16,3-3-10-16,3 0-14 0,1-6-21 0,4 0-22 15,2-4 53-15,6-3-191 0,3-1-148 16,4-3-356-16</inkml:trace>
  <inkml:trace contextRef="#ctx0" brushRef="#br0" timeOffset="229033.9289">16926 11147 689 0,'2'-4'168'0,"0"0"4"0,-4 3-108 15,-1 4-19-15,-2 2-3 0,-4 2-7 16,-2 1-9-16,-1 5-9 0,-1 0 0 15,0 2 0-15,2 0 1 0,0-1-1 16,1 2-2-16,3-2 0 0,2-2-2 0,2 0-3 16,3 0-3-16,0-2-4 0,2 0-2 15,3 0-1-15,2-3-3 0,4-2-8 16,4 0-10-16,1-4-17 0,3-2-20 16,4-1-13-16,2-5-84 15,0 1-40-15,-2-2-114 0,2 0-220 0</inkml:trace>
  <inkml:trace contextRef="#ctx0" brushRef="#br0" timeOffset="229200.4837">17086 11204 689 0,'-7'4'181'16,"1"2"8"-16,-1 3-80 0,1 2-42 16,1 0-15-16,0 2-12 0,2 0-12 15,0-1-10-15,3 0-11 0,2 0-13 16,2 1-19-16,1 0-31 0,3-1-23 15,1 0-120-15,2 2-145 0,3-3-326 16</inkml:trace>
  <inkml:trace contextRef="#ctx0" brushRef="#br0" timeOffset="229644.1072">17129 10901 652 0,'9'-16'160'0,"4"3"5"16,6 2-79-16,4 5-45 0,3 1-11 15,4 7-2-15,3 4-1 0,3 8-5 16,3 10-1-16,-1 6-1 0,1 7-1 15,-2 6-1-15,-3 5-3 0,-2 4-1 16,-5 0-2-16,-5-1 0 0,-5 3-1 0,-3 0-1 16,-6 4-1-16,-5 0-1 0,-6-1-2 15,-5 0-7-15,-8 1-14 0,-7-5-21 16,-6-1-25-16,-9-5-138 0,-1-3-153 16,-4-4-369-16</inkml:trace>
  <inkml:trace contextRef="#ctx0" brushRef="#br0" timeOffset="230466.0193">14709 12529 474 0,'-16'-7'123'0,"0"-1"6"0,3 3-59 16,0 1-21-16,4 1-3 0,-1 0-5 16,1 2-4-16,4 1-6 0,-1 0-3 15,2 1-4-15,2 0-4 0,1 1-3 16,3-1-2-16,2 0-2 0,2-1 0 15,1 1-2-15,6-1 1 0,1 0-1 0,7 1-1 16,5 1-2-16,2-2-1 0,6 2-1 16,6-1-1-16,5-1 1 15,4 2-1-15,5-4 0 0,6 0-1 0,7 1 1 16,7-1-1-16,6-1-1 0,5 0-1 16,7 0-1-16,6 0 0 0,4 1 0 15,3-3 0-15,4-1-1 0,1 2 1 16,8-2-1-16,-1-1 0 0,5-2 1 15,1 0-1-15,5-2 0 0,0 0 0 16,1-2 1-16,-5 1-1 0,1-1 1 0,-5 0 2 16,-6-1 2-16,-9 3 2 0,-7 2 2 15,-7 0 1-15,-9 2 1 0,-10 2 0 16,-11 1-2-16,-7 2-2 0,-11 2-3 16,-9 0-1-16,-11 1-1 0,-8 3-1 15,-9-2-1-15,-6 0 0 0,-7 1 0 16,-4-1-2-16,-4-2-2 0,0-1-7 15,0-1-11-15,1-2-18 0,-1-1-14 0,2 0-1 16,-2-1-133-16,1 0-132 16,-4-1-307-16</inkml:trace>
  <inkml:trace contextRef="#ctx0" brushRef="#br0" timeOffset="231810.966">9252 12903 557 0,'6'-18'140'0,"-8"7"8"16,-5 4-77-16,-7 4-9 0,-3 2-5 15,-3 2-3-15,-3 4-3 0,-2 6-3 16,-2 6-5-16,-1 6-5 0,1 11-5 16,0 5-5-16,4 7-3 0,2 5-4 15,3 1-4-15,3 0-2 0,6-2-4 0,7-4-2 16,6-4-3-16,5-4-3 0,9-5-2 16,2-3-3-16,7-6-5 0,4-4-10 15,7-6-14-15,2-4-25 0,2-4-17 16,2-3-96-16,0-6-34 0,-3-4-121 15,-6 0-231-15</inkml:trace>
  <inkml:trace contextRef="#ctx0" brushRef="#br0" timeOffset="233466.8872">9579 13268 565 0,'0'-19'145'15,"-1"-1"11"-15,-2 3-76 0,2 2-10 16,-1 3-5-16,0 3-2 0,0 2-5 16,1 3-8-16,-2 6-9 0,3 1-8 15,-1 6-7-15,0 2-7 0,0 6-6 0,1 4-3 16,-2 0-4-16,2 1-1 0,2 2-2 16,-1 1-1-16,0-3-1 0,3-3-1 15,-2 1-5-15,2-2-6 0,-1-3-11 16,1-3-18-16,1-1-20 0,1-3-12 15,1-2 44-15,1-4-170 0,-1-2-131 16,4-5-316-16</inkml:trace>
  <inkml:trace contextRef="#ctx0" brushRef="#br0" timeOffset="234174.198">9934 13346 750 0,'-5'-4'191'0,"2"0"5"0,0 2-110 16,3 1-14-16,3-1-14 0,-1 1-17 16,3 1-11-16,2-1-7 0,3 1-5 15,1-1-5-15,3-1-4 0,-1 2-5 16,3-1-11-16,1 1-18 0,-1 0-25 16,0-1-26-16,-1 1-62 0,-2 1-76 0,2 2-139 15,-2-2-274-15</inkml:trace>
  <inkml:trace contextRef="#ctx0" brushRef="#br0" timeOffset="236371.9688">10542 13254 573 0,'-3'-2'142'15,"0"1"8"-15,-1 0-85 0,0 1-11 16,2 0-7-16,1 2-5 0,-1 1-6 16,2 1-6-16,0 0-5 0,2 3-3 15,0 0-3-15,2 2-1 0,-1-3-3 16,3 0-2-16,1-1-2 0,2 1-1 0,0-1-3 15,2 0-1-15,0-5-2 0,2 1-1 16,2-1 0-16,2 1-1 0,-1-3-1 16,3-3 0-16,1-1 0 0,0-4-1 15,-3-1-1-15,0-2 0 0,-3-4-1 16,-1 3 0-16,-2-2-1 0,0 0 0 16,-6 1 1-16,0 3 0 0,-4-2 1 15,1 2 0-15,-4 0 1 0,0 2 0 16,-7 1 0-16,2 1 0 0,-4 2 0 0,-1 2 0 15,-3 3 0-15,-5 1 0 0,-2 2 0 16,-2 3 0-16,1 4 0 16,1 3 1-16,0 2-1 0,1 1 1 0,2 8 1 15,6 0 0-15,2-1 1 0,3 1 1 16,2 2 0-16,5 2 2 0,2-3 0 16,5-2 1-16,2-1 0 0,3 2 2 15,2-3-1-15,6-2 0 0,0-4-1 16,5-1-1-16,1-2-1 0,3-1-2 15,1-4-1-15,-1-2-3 0,-2-5-3 16,2-1-2-16,-3-4-6 0,0-2-10 0,-2-2-11 16,0-1-18-16,0 0-9 0,-4 0-19 15,-4 1-111-15,-3 3-125 0,0-1-284 16</inkml:trace>
  <inkml:trace contextRef="#ctx0" brushRef="#br0" timeOffset="239881.9714">10787 12881 519 0,'-14'-1'145'0,"-1"-1"15"16,1 0-42-16,-1 1-33 0,2-1-8 15,0 3-7-15,2-4-6 0,6 1-10 16,4 1-13-16,4 0-11 0,4-1-9 15,5 0-7-15,3-2-5 0,5 3-4 16,3-1-1-16,3-2-2 0,3-1-4 0,0 1-8 16,2 1-13-16,0-2-15 0,-2 2-22 15,-3 0-11-15,-2 1 70 0,-4 1-199 16,-2 1-136-16,-3-2-340 0</inkml:trace>
  <inkml:trace contextRef="#ctx0" brushRef="#br0" timeOffset="244152.0505">11596 11776 573 0,'-3'-2'133'0,"1"2"2"15,1-2-91-15,1 0-13 0,3 1-5 16,0 2-5-16,3-3-3 0,2 2 0 16,3-3-1-16,1 1-1 0,3 1-1 15,1 1-2-15,1 0-3 0,-1 1-1 16,0-1-2-16,-2 2-1 0,1 0 0 16,-4-1 0-16,-1 0-1 0,-1-1 0 0,-3 0 0 15,-3 1-1-15,0 1 0 0,-1-1-1 16,-2 2 0-16,-2 1 0 0,-2 1 0 15,-3 2-1-15,-3 2 2 0,-2 2-2 16,-4 0 1-16,0 1-1 0,-3 3-1 16,0 3 1-16,0 1-1 0,1-1 0 15,1 2-1-15,1 0 1 0,1 0-1 16,4 1 1-16,3-5 0 0,2 0 1 16,1-2-1-16,1 0 1 0,3-6 0 0,0 1 1 15,1-4-1-15,1 0 1 16,0-1-1-16,1-3 0 0,3 1-1 0,0-1 1 15,3 1-1-15,-1-1 1 0,3 0-1 16,2 0 0-16,0-1 0 0,2-2 0 16,-2-2 0-16,1 2-1 0,1 1-3 15,-3-1-4-15,0 1-7 0,0-1-12 16,-2-2-7-16,0 4-9 0,0 0-19 16,-3-4-106-16,1-1-115 0,0 2-272 15</inkml:trace>
  <inkml:trace contextRef="#ctx0" brushRef="#br0" timeOffset="244491.0303">11867 11696 574 0,'-2'-5'162'16,"0"1"4"-16,1-1-32 0,1 1-80 0,3 2-16 15,0 2-8-15,2-1-12 0,3 2-8 16,1 0-4-16,2 3-3 0,3-2 0 15,1 2-2-15,-1-2-10 0,2 2-18 16,0 0-12-16,-1-3-21 0,-2-1-112 16,-1 0-128-16,2 1-291 0</inkml:trace>
  <inkml:trace contextRef="#ctx0" brushRef="#br0" timeOffset="244658.5707">12096 11564 643 0,'0'-4'159'0,"0"1"2"16,0 6-82-16,0 3-37 0,0 1-12 15,0 3-9-15,0 2-9 0,0 4-5 16,0 1-1-16,-1 2-6 0,2-1-20 16,-1 3-13-16,1 1-134 0,1 0-133 15,-1-3-339-15</inkml:trace>
  <inkml:trace contextRef="#ctx0" brushRef="#br0" timeOffset="245827.9213">16856 11658 536 0,'-15'-5'143'0,"6"1"9"15,-1 0-59-15,5 1-26 0,0-2-10 16,3 1-6-16,0 0-4 0,4 1-8 16,0-1-7-16,2-1-6 0,2 3-4 15,1 0-5-15,3 2-2 0,2-1-5 0,3 2-2 16,1 2-3-16,2 1-2 15,3-2-1-15,1 2-1 0,-1-1 0 0,-1 1 0 16,-1-1-1-16,0-1 0 0,-4 0 1 16,-2 0-1-16,-1-1 0 0,-3-1 0 15,-5 2 0-15,-1 1 0 0,-2 0 0 16,-3 2 0-16,-2 0-1 0,-3 3 1 16,-3-2 0-16,-2 1 0 0,-3 2-1 15,-2 0 1-15,-2 2 0 0,1 1 0 16,-3 0 0-16,3 0-1 0,-3 0 1 15,4 1 0-15,3-2 0 0,2-2 0 0,1 2 0 16,4-1-1-16,1 0 1 0,2-1 0 16,3-1-1-16,1-1 1 0,2-2 0 15,3-1-1-15,1 0 1 0,3-3 0 16,1 0 0-16,1 0 0 0,0-1 1 16,2 0-2-16,-1-1-3 0,4 1-4 15,-2 0-8-15,0 0-7 0,-1 0-10 16,0 0-12-16,-1 1-7 0,1 1-10 0,-4-1-10 15,2-1-102-15,-2-1-111 0,1-1-263 16</inkml:trace>
  <inkml:trace contextRef="#ctx0" brushRef="#br0" timeOffset="246095.0956">17181 11536 655 0,'0'-3'158'16,"0"0"4"-16,2 3-96 0,1 3-27 15,3-2-9-15,2 3-7 0,2-2-9 16,1 2-5-16,1 1-4 0,3-1-2 0,1 0-9 15,-1 1-18-15,1-1-9 0,0 1-23 16,-3-3-111-16,1-2-126 0,-3-1-291 16</inkml:trace>
  <inkml:trace contextRef="#ctx0" brushRef="#br0" timeOffset="246270.6385">17434 11364 698 0,'0'0'160'0,"-3"2"5"0,1 3-115 16,1 2-16-16,0 6-8 0,-1 1-8 15,-1 6-4-15,-1 3-5 0,1 2-9 16,-2 3-20-16,0 0-14 0,0 1-135 16,0 2-136-16,0 0-340 0</inkml:trace>
  <inkml:trace contextRef="#ctx0" brushRef="#br0" timeOffset="248803.5474">11256 12827 529 0,'5'-16'138'0,"0"-1"10"0,-3 1-71 16,-1 3-12-16,2 6-7 0,-3 2-11 16,0 2-8-16,1 4-7 0,0 4-7 15,2 1-6-15,-2 5-3 0,1 5-3 16,1 2 1-16,-1 0-1 0,1 2-3 15,0 3-1-15,0 3-3 0,0-1-2 16,1 0-1-16,0 0-1 0,-1 0-1 0,1-1 0 16,-1-3-1-16,-2-1 1 0,-1-3-1 15,-1-2 1-15,-1-3 0 0,0-1-1 16,-1-2-1-16,2-3-3 0,0 0-6 16,-1-4-8-16,2 0-8 0,-2-2-16 15,2-3-11-15,0-1-18 0,-1-2-107 16,0-2-118-16,1-5-276 0</inkml:trace>
  <inkml:trace contextRef="#ctx0" brushRef="#br0" timeOffset="248991.2505">11171 12712 586 0,'-10'-10'161'15,"6"1"7"-15,0 0-49 0,0 3-63 16,4-1-12-16,0 0-9 0,3 3-12 15,0 0-11-15,3 1-9 0,6 3-13 16,-1 0-22-16,1 4-19 0,2 1-122 16,4 1-135-16,-1 5-324 0</inkml:trace>
  <inkml:trace contextRef="#ctx0" brushRef="#br0" timeOffset="249314.7973">11519 12776 704 0,'1'-6'165'0,"1"-2"3"0,1 1-116 15,2-1-13-15,4-1-6 0,1 0-9 16,-1 2-5-16,2 0-4 0,0 1-1 16,3-1-1-16,2 4-1 0,-3-1-2 0,1 2-2 15,-1 2-1-15,-1 2-3 0,0 3-1 16,-5 2-1-16,-3 4 0 16,-2 4-2-16,-1 1 1 0,0 2-4 0,-2 2-4 15,-1 0-7-15,-1-1-11 0,1-2-17 16,1 0-9-16,-1 1-22 0,0-4-109 15,1-4-124-15,2-1-285 0</inkml:trace>
  <inkml:trace contextRef="#ctx0" brushRef="#br0" timeOffset="249489.0202">11574 12696 702 0,'-8'2'169'16,"0"0"2"-16,0 4-107 0,2 6-23 15,-2 3-11-15,5 0-12 0,0 2-10 16,1 4-4-16,2 0-7 0,1 1-12 16,1-2-18-16,5 5-18 0,-3-1-122 0,3 0-133 15,2-5-319-15</inkml:trace>
  <inkml:trace contextRef="#ctx0" brushRef="#br0" timeOffset="249758.3423">11960 12701 736 0,'1'-1'167'0,"-2"1"3"16,1 5-124-16,-6 5-13 0,-1 3-8 15,-4 3-6-15,-3 4-4 0,-4 3-5 16,-2 0-3-16,-2 2-3 0,4-2-1 16,-1 2-7-16,6-3-10 0,1 3-21 0,3-3-10 15,3 0 5-15,2-2-137 0,3-4-131 16,2-1-303-16</inkml:trace>
  <inkml:trace contextRef="#ctx0" brushRef="#br0" timeOffset="250044.5649">12080 12780 715 0,'-8'-2'176'0,"-3"5"2"0,0-1-83 15,0 6-52-15,2 0-17 0,3 2-7 16,3 1-5-16,2 0-4 0,5 0-3 15,2 0 0-15,3-2-2 0,2-3-1 16,2-3-2-16,1-3 0 0,0-2 0 16,7-3-1-16,-3-2 0 0,2-2 0 15,-4-1 0-15,-1 1-3 0,-3-2-4 16,-1 1-6-16,-7-2-9 0,-3 2-13 0,-4-1-14 16,1 0-8-16,-3 2-19 0,-7 3-106 15,0 2-119-15,-2 8-273 16</inkml:trace>
  <inkml:trace contextRef="#ctx0" brushRef="#br0" timeOffset="250305.8577">12043 12930 660 0,'-4'13'155'0,"-3"0"3"0,3 0-105 16,0 2-19-16,3 2-4 0,1-1-7 15,1-1-7-15,3 0-4 0,0-4-1 16,4-3-2-16,2 0-1 0,1-5-1 15,1-2-1-15,1-2-2 0,8-4 0 16,-1-1-1-16,-1-4-1 0,-2-3-1 16,2-3 0-16,-2-2 1 0,-1-2 0 15,-9-1 1-15,-2-1 3 0,-4 1 0 0,-3 4 1 16,-3 0 0-16,-8 1 0 16,-3 3-1-16,-1 4-3 0,-1 5-6 0,-1 4-11 15,-3 4-19-15,1 5-11 0,3 5-23 16,2 5-112-16,3 0-128 0,6 2-291 15</inkml:trace>
  <inkml:trace contextRef="#ctx0" brushRef="#br0" timeOffset="251010.4484">12417 13081 684 0,'-9'-5'178'0,"5"1"5"15,-1 1-98-15,5-1-24 0,1 0-11 16,4 3-13-16,3-3-13 0,3 1-9 15,0-3-5-15,5 2-1 0,3 2-1 16,2 2 0-16,-1-3-1 0,2 2-1 16,0-2 0-16,2 5 0 0,-1-5-2 0,0 1 0 15,-1 1-1-15,0 2-2 0,-2 0 0 16,0 1-1-16,-3 2 1 0,-5 1-1 16,-3 0 0-16,-5 0 0 0,-2-2 0 15,-5 4 1-15,-5-4-1 0,-2 5 0 16,-6-1 0-16,-5 3 0 0,2 1 0 15,-1 2 0-15,0 2 0 16,2 5-1-16,-3-3 0 0,3 2 0 0,-1 1-1 16,1 1 0-16,1 0 1 0,1-4-1 15,1 0 1-15,3-1 0 0,3-4 1 0,4-1 0 16,1-4 0-16,1 0-1 0,2 0 1 16,1 0 0-16,1-1-1 0,2-1 1 15,0-1-1-15,2 0 1 0,3-2 0 16,-1-2 0-16,4-1 0 0,1 0 0 15,4-4 0-15,0 1 0 0,2-1 0 16,1 1 0-16,-3 0-3 0,1-1-2 16,0 0-4-16,0 2-7 0,1 0-10 15,1-1-12-15,-1 0-17 0,-1 2-8 16,-2-2-15-16,-4 2-110 0,-1 0-121 0,-3 0-277 16</inkml:trace>
  <inkml:trace contextRef="#ctx0" brushRef="#br0" timeOffset="251276.2598">12922 12971 725 0,'-2'-5'179'15,"2"1"5"-15,3 0-97 0,1 4-35 16,1 0-19-16,1 3-10 0,3-2-8 16,1 3-5-16,1-1-5 0,2 1-3 15,2-1-10-15,1-2-15 0,3 0-25 16,-2-2-23-16,0-2-117 0,0 0-141 16,4-5-318-16</inkml:trace>
  <inkml:trace contextRef="#ctx0" brushRef="#br0" timeOffset="251438.5776">13281 12805 800 0,'-4'4'187'0,"0"0"2"0,1 2-128 16,0 2-22-16,2 2-13 0,-2-1-11 16,1 2-9-16,2 2-10 0,-1 1-14 15,1 2-16-15,0 1-18 0,0 1-21 16,2 4-117-16,3-1-135 0,1-3-301 15</inkml:trace>
  <inkml:trace contextRef="#ctx0" brushRef="#br0" timeOffset="251784.0094">13385 12631 653 0,'1'-4'146'0,"5"5"2"0,6 5-102 15,2 1-26-15,2 4-2 16,1 5 1-16,1 6 2 0,1 1-1 0,-2 6 2 15,-3 0 1-15,4 4 0 0,1 1 0 16,1 8-2-16,-2-4-4 0,2 5 0 16,1-1-4-16,-5 0-2 0,-3 1-3 15,-4-2-1-15,-7-3-1 0,-2 0 0 16,-5-2-7-16,-6 1-15 16,-4-1-26-16,-3-1-24 0,-4 0-119 0,-1-5-139 15,-3 1-329-15</inkml:trace>
  <inkml:trace contextRef="#ctx0" brushRef="#br0" timeOffset="252322.3997">14458 12628 579 0,'-4'-3'143'0,"-6"6"9"0,-2 4-82 16,-6 7-13-16,-4 8-9 0,-4 6-3 16,-2 6-3-16,-2 8-2 0,2 3-5 15,2 5-2-15,3 3-2 0,2-2-3 16,3 1-3-16,3-2-3 0,5-5-5 16,6 1-5-16,4-7-3 0,7-4-4 15,9-2-3-15,6-3-3 0,7-4-11 0,8-3-14 16,7-5-21-16,4-3-18 0,2-4-49 15,2-6-85-15,1-4-131 0,-2-2-270 16</inkml:trace>
  <inkml:trace contextRef="#ctx0" brushRef="#br0" timeOffset="253373.4479">14731 13020 559 0,'0'-17'137'16,"-4"-2"10"-16,3 2-81 0,-3 4-6 16,4 5-7-16,3 6-7 0,-1 3-2 15,1 6-3-15,0 6-5 0,0 4-7 16,0 5-7-16,1 2-2 0,-1 1-2 0,-1 0-6 15,-1 2-3-15,1-3-4 0,0-2-2 16,2-3-5-16,1 0-10 0,-1-3-14 16,4 0-21-16,-1-2-23 0,2-1-117 15,-1-4-138-15,2 0-312 0</inkml:trace>
  <inkml:trace contextRef="#ctx0" brushRef="#br0" timeOffset="254320.7321">15263 13145 702 0,'0'-3'180'15,"-3"0"6"-15,3 0-99 0,1 1-24 16,1-1-14-16,1 1-13 0,3 0-13 16,2 0-9-16,3 0-5 0,0 0-2 15,2 0-4-15,2 1-5 0,2-2-14 16,1 2-18-16,2 1-23 0,1-1 62 15,1 1-200-15,1 1-151 0,2 4-367 0</inkml:trace>
  <inkml:trace contextRef="#ctx0" brushRef="#br0" timeOffset="254852.3404">15782 13074 615 0,'-4'-4'159'0,"2"3"6"16,-1-1-80-16,3 0-31 0,3 2-9 0,3 0-4 15,1 0-9-15,4 0-8 16,2 0-6-16,2 0-1 0,5-2-3 16,2-1-3-16,1 1-3 0,3-2-3 0,1-2-1 15,1-1-1-15,-1-3-2 0,-4 0 0 16,-1-2-2-16,-2-1 0 0,-5-1-3 16,-3 0 0-16,-3-3-1 0,-3 1 0 15,-4 3 0-15,-4 0 0 0,-4 1 1 16,-3 4 2-16,-2 0 1 0,-5 5 0 0,-4 1 0 15,-4 4 1-15,-5 1-1 0,-1 3 1 16,0 4 0-16,-1 2 2 0,5 3 1 16,3 5 2-16,3 3 1 0,6 3 1 15,4-1 3-15,4 2 1 0,3 0-1 16,3 0 0-16,4-3 0 0,3-4-2 16,6-1-1-16,2-2-3 0,6-2 0 15,3-1-2-15,4-1-1 0,1-2-1 16,3-3 0-16,2-2-3 0,1-3-3 0,-1-4-7 15,0-2-10-15,-1-3-12 0,0-1-17 16,-2 2-11-16,-2-1-17 0,-2 2-108 16,-1 1-122-16,-3 1-278 0</inkml:trace>
  <inkml:trace contextRef="#ctx0" brushRef="#br0" timeOffset="255184.4065">16396 12704 622 0,'-7'-6'147'0,"3"-1"6"15,0 4-95-15,1-1-17 0,3 4-1 16,2 1 3-16,1 4-2 0,1 4-4 15,1 1-3-15,1 4 0 0,1 3-3 0,2 2-4 16,0-1-5-16,-1 2-4 0,2 1-4 16,1-3-3-16,-5-1-4 0,5 3-3 15,-2-1-1-15,-3-2-2 0,-1-1 0 16,-4-1 0-16,-4-1-1 0,1-2 1 16,-7-5-2-16,-3-1-6 0,-5-4-12 15,-1-1-19-15,-3-1-23 0,0-3-22 16,-3-3-116-16,-1-5-139 0,1-2-306 15</inkml:trace>
  <inkml:trace contextRef="#ctx0" brushRef="#br0" timeOffset="255354.9518">16176 12505 820 0,'-1'-8'192'0,"2"3"0"0,1 2-129 16,1 3-26-16,5 0-12 0,0 3-10 15,3 0-9-15,4 6-9 0,0 0-14 16,-1 0-19-16,2 4-21 0,-1-1 24 0,-2 1-160 16,2 1-144-16,-4 1-336 15</inkml:trace>
  <inkml:trace contextRef="#ctx0" brushRef="#br0" timeOffset="255695.0464">16570 12644 745 0,'-2'-9'175'15,"2"1"3"-15,3-1-122 0,2 2-16 16,1-2-7-16,4 3-7 0,1-1-8 15,1 0-4-15,0 1-3 0,2 0-1 16,1 1-1-16,4 2-1 0,-2-2-2 16,-1 1-1-16,2 5 0 0,-1 0-2 0,1 3 0 15,-4 1-1-15,-1 2-1 0,-2 3-1 16,-2 2 1-16,-1-2-1 0,-3 4 0 16,-2 0-1-16,0 1-3 0,-3 1-6 15,-1 0-6-15,-1-1-8 0,-1 1-13 16,-2-1-16-16,0 0-9 0,1-1-17 15,-1-3-104-15,0-2-120 0,0-1-273 0</inkml:trace>
  <inkml:trace contextRef="#ctx0" brushRef="#br0" timeOffset="255895.1315">16638 12612 653 0,'-5'-6'169'0,"3"4"4"0,-3 4-69 15,1 1-55-15,2 3-14 0,-2 3-8 0,3 5-9 16,-2 0-7-16,1 2-3 0,1 4-1 16,0 1-3-16,-2-1-10 0,3 2-20 15,-1-2-20-15,2 2-79 0,2-1-56 16,4-4-124-16,1-2-263 0</inkml:trace>
  <inkml:trace contextRef="#ctx0" brushRef="#br0" timeOffset="256146.7112">17111 12569 662 0,'-1'1'151'0,"-4"3"3"15,0 3-111-15,-2 5-16 0,-4 3-4 0,-4 4-3 16,-2 1-4-16,-3 2-6 16,-2 2-3-16,1 0-1 0,-1-3-4 0,4 1-12 15,-1-1-13-15,7-2-21 0,2 0-117 16,4-7-127-16,3-2-306 0</inkml:trace>
  <inkml:trace contextRef="#ctx0" brushRef="#br0" timeOffset="256438.0069">17284 12642 719 0,'-15'-4'177'0,"0"4"3"15,1 2-52-15,-1 3-96 0,6 2-16 16,2 2 0-16,2 1-1 0,4-1-2 15,2 1-3-15,6-1 0 0,3-2-2 16,5 0-1-16,2 0-3 0,3-5-2 16,0 0 0-16,1 0-1 0,0-5-1 0,-1 0 1 15,-2-4-1-15,-4-4-1 0,-3 2 0 16,-3-1 0-16,-2-2-3 0,-4-2-4 16,-4 3-7-16,-4 3-11 0,-1 1-11 15,-5 1-15-15,-3 4-8 0,-4 2-19 16,-1 4-105-16,-4 2-117 0,1 1-270 15</inkml:trace>
  <inkml:trace contextRef="#ctx0" brushRef="#br0" timeOffset="256723.331">17235 12793 597 0,'-5'0'158'0,"-1"0"5"16,-2 1-55-16,2 3-59 0,0 0-12 0,2 2-8 15,2 4-10-15,1-1-6 0,1 1-5 16,2 0-2-16,5-1-2 0,3-1-1 16,5-1-1-16,2 0-1 0,5-2 0 15,1-2 0-15,3 0 0 0,0-3 0 16,1-3 0-16,-3 0-1 0,-2-2 1 16,-2-2 1-16,-2-1 4 15,-3-1 2-15,-6 1 5 0,-6-3 2 0,-4 0 1 16,-6 1 0-16,-6 0-2 0,-5 2-2 15,-3 1-4-15,-1 3-6 0,-3 2-10 0,-2 1-15 16,2 4-23-16,2 0-26 0,4 5-116 16,5-1-140-16,3 1-321 0</inkml:trace>
  <inkml:trace contextRef="#ctx0" brushRef="#br0" timeOffset="257520.3796">17644 12800 601 0,'-3'-1'149'15,"1"-1"7"-15,3 1-80 0,-1-3-25 16,4 3-6-16,1-3-2 0,0 3-2 16,2-2-5-16,2 2-3 0,-1-1-3 0,3 0-3 15,4 0-3-15,-2-1-3 16,4 3-5-16,1-2-2 0,1 2-3 0,1 0-3 15,-2 1-1-15,-1-1-3 0,2 3-1 16,-2-2-1-16,0 0-1 0,-2 2 0 16,1-2 0-16,-3 0 0 0,-3 2-1 0,1 1 0 15,-6-2 1-15,-2-1-1 0,-3 1 0 16,-3 3 1-16,-2 0-1 0,-2 2 0 16,-6 1 1-16,1 4-1 0,-3 2 0 15,1 1 0-15,-5 1 0 0,1 4 0 16,-3-2-1-16,1 1 0 0,-3 3 0 15,1 2-1-15,-1-2 1 0,2 2 0 16,3-2 0-16,-1-3 1 0,3 2-1 0,5-5 1 16,2-3 0-16,1-2 0 0,2-1 0 15,2-4 0-15,3 3 0 0,2-5 0 16,2-2 0-16,1 1 0 0,3-3 0 16,1-2 0-16,2 1 0 0,3-3 0 15,1 1 0-15,2-2 1 0,1-1-1 16,2 2 0-16,-1 2 0 0,4 0 1 15,-2 0-1-15,-2 1 0 0,-1 1 0 16,3-2 1-16,-1 1-1 0,0 1 0 16,-2-2-1-16,3 2-1 0,0-1-6 0,-4-2-9 15,1 3-11-15,-1 0-16 0,-2-1-16 16,-2 1-10-16,-3 0-16 0,-3-3-106 16,1 5-118-16,-2-4-270 0</inkml:trace>
  <inkml:trace contextRef="#ctx0" brushRef="#br0" timeOffset="257837.3495">18167 12718 758 0,'1'0'183'0,"-1"0"4"0,1 2-111 16,1-2-25-16,1 1-15 0,1 0-11 15,2 0-7-15,0 0-7 0,1-1-3 16,3 0-4-16,1 0-5 0,2-1-14 15,0 0-19-15,2 0-21 0,-2-2-25 16,1 2-115-16,-2-3-139 0,1 4-308 16</inkml:trace>
  <inkml:trace contextRef="#ctx0" brushRef="#br0" timeOffset="258016.8786">18482 12628 709 0,'-2'0'177'0,"0"1"5"0,0 3-94 16,-1 1-34-16,1 2-16 0,0 4-11 16,0 1-8-16,-1 2-8 0,2-1-5 15,0 5-10-15,1 0-14 0,-1-4-25 0,2 2-18 16,0-1-128-16,2 1-142 0,-1-3-333 16</inkml:trace>
  <inkml:trace contextRef="#ctx0" brushRef="#br0" timeOffset="258465.8134">18536 12562 595 0,'9'-4'136'0,"5"-1"3"16,2 5-93-16,1 0-18 0,4 5-4 16,2 3-1-16,1 5 0 0,2 1-1 0,0 5 1 15,-2 4 2-15,0 4 1 0,-2 4 2 16,-1 2 0-16,-2 1 0 0,-4 5-1 16,0 4-2-16,-3-1-3 0,-4 3-4 15,-1 0-2-15,-5 1-5 0,-2-1-3 16,-5-2-2-16,-5-4-3 0,-4 0-6 15,-7-6-12-15,-5-2-18 0,-5-4-21 16,0-1 63-16,-6-8-200 0,1-3-148 16,-3-8-364-16</inkml:trace>
  <inkml:trace contextRef="#ctx0" brushRef="#br0" timeOffset="259050.2677">17813 12362 498 0,'-15'-4'123'0,"-2"-2"4"16,0 0-76-16,0 0-11 0,2-1-4 15,0-2-2-15,2 2-4 0,1-1-2 16,1 2-1-16,3 1 0 0,1 0-1 0,2 3-1 16,2-1-3-16,2 2-4 0,5 0-2 15,2 2-1-15,5-2-1 0,5 2-1 16,6 0 0-16,5 2 1 0,7-1 1 15,7 0-2-15,8-1-1 16,2 0-3-16,6-1-1 0,5-2-2 0,7 0-2 16,3 0-1-16,4-1-1 0,2 2-1 15,3-4 0-15,-3-2 0 0,1 0-1 16,-8-1 1-16,-6 2-1 0,-9 0 0 0,-9 1 1 16,-9 1-3-16,-8 6-8 0,-10 0-14 15,-8 1-16-15,-7 0-20 0,-9 1-122 16,-4 1-137-16,-7 0-317 0</inkml:trace>
  <inkml:trace contextRef="#ctx0" brushRef="#br0" timeOffset="294434.8193">24691 2113 629 0,'0'-1'156'0,"1"1"7"16,-2-1-95-16,-2 1-16 0,3 0-8 15,2 0-6-15,-1 0-7 0,2-2-8 0,2 1-5 16,1-1-4-16,2-1-3 0,-1 1-1 16,2 1-3-16,-2-2-4 0,0 2-8 15,0 1-13-15,-3 1-19 0,0 0-12 16,-1 3-22-16,-5 0-111 0,1 1-128 15,0-1-284-15</inkml:trace>
  <inkml:trace contextRef="#ctx0" brushRef="#br0" timeOffset="294595.394">24617 2294 666 0,'0'6'148'0,"-1"-4"2"16,5-1-117-16,3-1-13 0,2-1-3 15,0-2-1-15,5-2-5 0,2-1-10 16,1-1-18-16,0-1-84 0,2 0-52 16,1-1-113-16,0 2-258 0</inkml:trace>
  <inkml:trace contextRef="#ctx0" brushRef="#br0" timeOffset="295452.8442">17340 3507 624 0,'-10'-2'154'16,"2"2"7"-16,-1-2-95 0,2 4-15 16,2-2-8-16,2 1-4 0,2 0-9 15,4 3-7-15,-1-3-7 0,4 3-4 16,3-2-3-16,3 4-2 0,-1-2-2 16,4-2-1-16,-1 1-4 0,2-1-8 0,0-1-13 15,-1 3-13-15,-3-4-11 0,-1 2-11 16,-1 2-10-16,-3 0-110 15,-7 0-113-15,-5 0-259 0</inkml:trace>
  <inkml:trace contextRef="#ctx0" brushRef="#br0" timeOffset="295607.0243">17297 3665 590 0,'-6'2'143'0,"1"1"4"0,3-2-87 0,-1 2-19 15,4-2-9-15,2 0-5 0,3-1-6 16,1 1-5-16,3-1-5 0,2-1-1 15,3-1-3-15,1-1-12 0,1-1-17 16,4 3-18-16,-3-2-118 0,0 0-127 16,0-1-309-16</inkml:trace>
  <inkml:trace contextRef="#ctx0" brushRef="#br0" timeOffset="297282.1703">17840 3669 388 0,'-1'-2'110'0,"-2"2"6"0,-1 0-28 16,1-1-33-16,-1 1-15 0,0 0-6 16,1-1-4-16,-1 1-4 0,0 0-2 15,2 0-1-15,-1 0 0 0,1 0-1 16,1 0 0-16,1 0-2 0,-1 0-1 0,1 0-3 16,1-1-4-16,-1 1-2 0,1 0-1 15,1 0-2-15,1 1-1 0,1-1 0 16,-1 0 2-16,2 0 2 0,1 0 0 15,2 0 1-15,-1 0 1 0,0-1-1 16,3 1 1-16,0-1-2 16,2-1 0-16,0 1-1 0,3 0-1 15,2 0 0-15,2 1-2 0,-1-2 0 0,5 1-2 16,-1 0 0-16,3 0-1 0,-2-1 0 16,-1 1-1-16,0 1-1 0,2-1 0 15,-5 1 1-15,3-1-1 0,1 0-1 0,-1-1 1 16,3 2 0-16,1 0 0 0,-1-1-1 15,0 2 1-15,1-1-1 0,-2 2 0 16,2 0 0-16,1-3 1 0,-1 2-1 16,3 1 1-16,-1-2-1 0,-1 0 0 15,1 0 1-15,-2 0-1 0,-2-1 0 16,0 0 0-16,-5-3 0 0,2 3 1 16,0-1-1-16,1 0 0 0,-4 0 0 15,2 2 0-15,-3 0 0 0,2 0 0 16,-1 1 0-16,-2-1 0 0,-3 1 0 0,3 1 0 15,-1-4 1-15,1 2-1 16,0 0 0-16,1 0 0 0,3 2 0 0,2-4 0 16,1 2 1-16,0 0-1 0,2-1 0 15,-2 1 0-15,0-1 0 0,-2-1 0 16,0-1 0-16,0 2 0 0,-1-2 1 16,-1 0-1-16,2-1 0 0,-1 2 0 15,1 0 0-15,0 0 0 0,0 1 0 16,0-2 0-16,0 3 1 0,-1 0-1 0,1 0 0 15,0 0 0-15,0-1 0 0,1 0 1 16,1 2-1-16,0-1 1 0,1-1 0 16,1 0 0-16,0 1 0 0,-2-2-1 15,-1 0 1-15,0 1-1 0,-2-3 1 16,-2 3-1-16,-2-3 0 0,1 3 0 16,2 0 0-16,-2-2 0 0,3 2 1 15,-2 2-1-15,1-2 0 0,4 2 0 16,-3-2 1-16,1 0-1 0,1 2 1 15,1-2-1-15,2-2 1 0,-1 2-1 16,2 1 1-16,1 1-1 0,0 2 0 0,0-2 1 16,0 1-1-16,-1 1 0 0,-1-1 0 15,-1 0 0-15,0-2 0 0,0-2 1 16,0 1-1-16,-1-1 0 0,2 3 0 16,0-2 0-16,2 1 0 0,-1 1 1 15,1 0-1-15,1 0 0 0,0 2 0 0,1-3 0 16,0 2 0-16,-2 1 0 15,1-2 0-15,-3 0 0 0,-1 2 0 16,-2-2 1-16,-1 0-1 0,-1-2 0 0,-1 1 0 16,0-1 0-16,-1-1 0 0,3 0 0 15,-2-1 0-15,0 1 0 0,-1 1 0 16,1 0 0-16,-4-2 0 0,0 2 0 16,-1 1 0-16,-2 0 0 0,0 0 0 15,-2-3 0-15,-2 2 0 0,2 0 0 16,-1 1 0-16,-1-1 0 0,2 1 0 15,1-1 0-15,2-1 0 0,0 2 0 16,0-2 0-16,2 1 0 0,0-1 0 16,1 1 0-16,0 0 0 0,-2 0 1 0,2-2-1 15,0 2 0-15,-1-1 0 0,0-1-1 16,-3 1-4-16,-1-2-8 0,0 2-12 16,-4-3-17-16,-2 0-16 0,-2 0-126 15,-3 2-135-15,-6 0-320 0</inkml:trace>
  <inkml:trace contextRef="#ctx0" brushRef="#br0" timeOffset="298250.3899">17959 3072 508 0,'-4'-7'131'0,"1"2"4"0,0 1-56 16,0 2-36-16,5 4-10 0,-2 1-5 15,0 3-5-15,-2 2-4 0,4 6-3 16,0 2-1-16,2 5 2 0,-2 2 0 0,3 0 0 15,0 0-2-15,2 4 0 0,-2-2-1 16,0-1-3-16,-2-2-2 0,-1-1-3 16,-1-4-2-16,2 0-1 0,-2-4-1 15,-1-5-1-15,1-2 0 0,2-3-1 16,-2-4 1-16,0-2 0 0,-1-2 0 16,4-4 0-16,1-3 0 0,2-3 0 15,2-1-1-15,0-2 0 0,4 3 0 0,0-1 0 16,1 3 0-16,-2 5-1 15,-2 3 1-15,1 1 0 0,-2 4-1 0,0 4 1 16,-2 2 0-16,2 3 0 0,-2 2 1 16,2 1-1-16,-2 1 0 0,2 1 0 15,-1-2 1-15,0 2-1 0,-2-3 0 16,0-2 1-16,-2 1-1 0,-2 0 1 16,-3-1 0-16,-3-1 0 0,-1-1 1 15,-3 1-1-15,-3-1 0 0,-2-1 0 16,-1-1 0-16,-2-1-1 0,0-2 1 0,1 0-1 15,0-4 0-15,2 0 1 16,2-2-2-16,2-1-3 0,3 0-5 16,3 2-8-16,3-2-11 0,2 2-7 0,3 1-12 15,2 1 27-15,1-1-145 0,0 1-116 16,3 1-291-16</inkml:trace>
  <inkml:trace contextRef="#ctx0" brushRef="#br0" timeOffset="298558.5645">18343 3320 581 0,'-12'4'141'16,"0"3"3"-16,-1-1-82 0,2 2-26 15,3 3-12-15,4 3-8 0,3 2-6 16,3-2-5-16,3 2-2 0,1-1-2 15,5-2 0-15,2-1 0 0,-1-5 0 0,3-3 0 16,-1-3 0-16,4-2 1 16,-3-3-1-16,0-2 1 0,-1-2 0 0,-2-3-1 15,-1-1 1-15,-5 0-1 0,-2-4 1 16,-4 1-1-16,-5 1 1 0,-3-1-1 16,-3 3 0-16,-2 2-1 0,-2 2-7 15,-2 4-8-15,-1 4-7 0,1 2-10 16,1 5 11-16,1 2-129 0,4-2-113 0,2 4-272 15</inkml:trace>
  <inkml:trace contextRef="#ctx0" brushRef="#br0" timeOffset="298901.7276">18640 3186 567 0,'-2'-6'146'16,"2"1"5"-16,-1 3-75 0,1 4-25 15,0 4-10-15,1 0-7 0,1 2-7 16,0 3-7-16,1 2-5 0,0 5-1 0,1 1-4 16,1-1-3-16,1 2-2 0,0 2-1 15,-1-1-3-15,1 0-7 0,0-4-7 16,0 1-12-16,-1-3-11 0,0-2-14 16,-2-3-118-16,-2-4-123 0,-1-3-288 15</inkml:trace>
  <inkml:trace contextRef="#ctx0" brushRef="#br0" timeOffset="299090.2294">18580 3296 676 0,'-3'-2'158'16,"3"-2"3"-16,1 3-106 0,7 2-18 16,0-2-9-16,2 1-10 0,2 1-6 15,4-2-3-15,1-2-4 0,3 0-7 16,2-2-10-16,1 0-14 0,2 0-13 15,-2-1-14-15,0 0-114 0,-2 0-122 0,0-2-281 16</inkml:trace>
  <inkml:trace contextRef="#ctx0" brushRef="#br0" timeOffset="299499.2826">18904 2983 567 0,'-3'13'124'0,"-1"8"1"15,1 2-92-15,2 3-16 0,1 3-2 16,0 3-1-16,4 0 0 0,0 1 1 16,2-1-1-16,1-3 0 0,2 2-2 15,0-3-3-15,0-3-1 0,1-2-3 16,-3-6-1-16,-2-3-3 0,0-3-1 16,-1-8 0-16,-2-3-1 0,-1-6-1 15,1-4 1-15,-1-3-1 0,0-4 1 16,1-5 0-16,1-3 1 0,2 1 1 15,1 0 0-15,4 1 1 0,-1 1 0 0,3 4 0 16,0 4 0-16,-1 6 0 0,0 2-1 16,-1 4 1-16,-2 7-1 0,0 3 0 15,-1 1 0-15,0 1-1 0,-1 1 1 16,0 1 0-16,1 1-1 0,-1-1 1 16,1 1 0-16,-2 1 0 0,0 1 1 15,0-3-1-15,-4 1 2 0,-1 0-1 16,-2-2 0-16,-5-3 0 0,-1 1 0 0,-4-1-1 15,-4 0 1-15,-3-2-1 16,0 0 1-16,-2-2-1 0,1-3 0 16,1 0-1-16,3-2-4 0,2 0-7 0,4-2-10 15,6 1-6-15,2-1-120 0,5 0-117 16,2 0-289-16</inkml:trace>
  <inkml:trace contextRef="#ctx0" brushRef="#br0" timeOffset="299716.7257">19266 3296 667 0,'4'-2'156'0,"-2"-1"3"16,0 3-108-16,1 2-11 0,-1 1-6 15,-1 3-6-15,2 2-7 0,-2 0-5 16,0 5-3-16,0 0-4 0,1 1-6 15,-1 0-12-15,0 5-19 0,2-1-15 0,-1-1-128 16,-2-3-137-16,2-1-329 16</inkml:trace>
  <inkml:trace contextRef="#ctx0" brushRef="#br0" timeOffset="300344.3801">19489 3171 620 0,'-4'-1'155'0,"-1"-3"5"0,2 2-83 0,2 1-28 15,2-2-8-15,2 2-7 0,3-1-7 16,1 2-7-16,3 0-5 0,2-2-2 15,1 2-4-15,1 0-2 0,4 2-2 16,-3-2-2-16,3 0 0 0,-2-2-2 16,1 2 0-16,-1 0 0 0,-2-1 0 0,-1 0-1 15,-2 1 0-15,-3 0 1 0,0 0-1 16,-4 0-1-16,-2 1 1 0,-4 2 0 16,-1 0-1-16,-3 2 1 0,-2 3-1 15,-2 0 0-15,-1 2 0 0,0 0 0 16,-2 1-1-16,-1 0 0 0,2 0 0 15,-1 2-1-15,-3 1 0 0,5-1 1 16,0 2-1-16,1 0 1 0,3-2 1 16,1 1 0-16,1-5 1 0,5 1-1 0,-2-2 1 15,1-1-1-15,-1-2 0 16,4 0 1-16,2-2-1 0,2 1 0 0,0-2 1 16,0 0 0-16,3-2 0 0,3 1-1 15,-3-5 1-15,0 1 0 0,1-1 0 16,0-1-1-16,0 0-7 0,0 1-6 15,-1 1-7-15,1 0-9 0,-1 2-9 16,-2 0-9-16,-1 0 25 0,-1 1-143 16,-1-2-115-16,0 2-297 0</inkml:trace>
  <inkml:trace contextRef="#ctx0" brushRef="#br0" timeOffset="300579.7497">19800 3103 766 0,'-3'-1'172'0,"3"-2"1"16,3 3-127-16,2 1-20 0,1 2-9 15,2-1-8-15,2 1-4 0,2-1-7 16,-1-1-14-16,2 2-17 0,1-1-16 15,0-3-125-15,-1 0-134 0,-1 1-323 16</inkml:trace>
  <inkml:trace contextRef="#ctx0" brushRef="#br0" timeOffset="300738.88">20133 2888 758 0,'-3'3'170'0,"-2"0"2"15,2 5-126-15,2 0-18 0,-2 6-10 16,3 1-9-16,0 2-4 0,-1 1-15 16,2 2-15-16,0-2-14 0,2 2 33 15,0-3-167-15,2 0-136 0,4 0-334 0</inkml:trace>
  <inkml:trace contextRef="#ctx0" brushRef="#br0" timeOffset="301503.4586">20239 3230 544 0,'2'-4'128'0,"-2"1"5"16,0 0-85-16,1 1-9 0,-1-1-2 16,4 2-2-16,-4 0-2 0,1 1-2 15,-4-4-1-15,5 3 0 0,-1 0 0 0,0-2-1 16,-1 1-1-16,1-1-1 0,0 1-1 16,3 2-4-16,-4-1-3 0,0 0-5 15,3 2-4-15,-2 1-3 0,0 2-2 16,0 3-2-16,2 1-2 0,-1 4 0 15,1 3 0-15,-1 1 0 0,2-1 0 16,-1 3-2-16,0-1-4 0,0 1-5 16,1-2-11-16,-1-1-11 0,0-2-14 0,0-1-10 15,-1 1-15-15,-1-5-112 16,-1 0-121-16,0-3-279 0</inkml:trace>
  <inkml:trace contextRef="#ctx0" brushRef="#br0" timeOffset="301688.9556">20226 3321 660 0,'-1'-6'168'0,"-1"1"6"15,2 0-92-15,2 1-25 0,0 0-11 0,2 1-11 16,2-1-9-16,0 2-10 0,3 0-7 16,0 2-2-16,2 2-4 0,2-2-5 15,0 1-14-15,3 0-20 0,-1-1-19 16,1-1-129-16,-3-2-141 0,2 0-339 15</inkml:trace>
  <inkml:trace contextRef="#ctx0" brushRef="#br0" timeOffset="302435.9409">20506 3403 630 0,'-2'0'151'0,"1"-1"1"0,0 1-101 0,1 0-17 16,2 1-9-16,0-1-8 0,2-1-8 15,3 1-8-15,1-2-12 0,0 1-11 16,0-3-15-16,3 1-117 0,0-2-120 15,0 1-297-15</inkml:trace>
  <inkml:trace contextRef="#ctx0" brushRef="#br0" timeOffset="302589.5306">20651 3402 599 0,'-2'1'143'0,"-1"0"1"0,1 0-86 16,0-1-30-16,2-1-9 0,2 1-11 15,0-2-13-15,2 0-12 0,1 0 9 16,1-2-136-16,0-1-119 0,1 0-298 16</inkml:trace>
  <inkml:trace contextRef="#ctx0" brushRef="#br0" timeOffset="302727.1619">20740 3377 605 0,'-1'3'140'16,"-1"-2"1"-16,2-1-90 0,0 0-27 15,0-1-9-15,2 1-10 0,2-3-12 16,1 2-13-16,2-3-122 0,0-1-116 16,1-1-295-16</inkml:trace>
  <inkml:trace contextRef="#ctx0" brushRef="#br0" timeOffset="303279.4739">20936 3174 701 0,'0'-6'173'16,"0"2"4"-16,0 2-107 0,0 2-22 15,0-2-12-15,0 5-11 0,0 0-11 16,2 4-8-16,-1 1-3 0,0 3-2 16,0 0 0-16,2 4 0 0,-1 1-4 15,1 1-5-15,-1-1-8 0,1 0-11 16,0-2-13-16,0 2-10 0,0-2-16 0,1-3-110 16,-2-4-120-16,-2-2-277 15</inkml:trace>
  <inkml:trace contextRef="#ctx0" brushRef="#br0" timeOffset="303462.9105">20884 3245 712 0,'0'-1'176'0,"-2"-2"5"0,1 1-109 16,-1-2-21-16,3 4-12 0,1 0-11 0,1-1-13 15,2 1-7-15,1 1-4 0,4 0-2 16,2 3-3-16,0-3-5 0,3 0-15 15,1 2-15-15,1-2-17 0,1-1 2 16,1 0-133-16,-2 0-133 0,0 0-301 16</inkml:trace>
  <inkml:trace contextRef="#ctx0" brushRef="#br0" timeOffset="303711.2385">21212 2973 713 0,'-5'-4'155'0,"1"4"2"16,1 6-116-16,-1 3-23 0,2 4-7 15,-1 3-2-15,1 4 1 0,-1 3 0 16,1 0-2-16,1 0 0 0,1 1 0 16,-2 1-2-16,4-1-2 0,-1-2-1 0,0 3-4 15,3-1-4-15,-2-1-6 0,2-2-12 16,0-2-9-16,-2-4-9 0,2-2-15 15,-2-6-108-15,1-3-114 0,-2-4-271 16</inkml:trace>
  <inkml:trace contextRef="#ctx0" brushRef="#br0" timeOffset="303936.8775">21249 3228 518 0,'6'-10'136'0,"1"0"4"16,2 4-44-16,-1 0-55 0,1 2-13 0,1 2-6 15,0 4-6-15,-2 2-3 0,1 1-2 16,-1 1 0-16,0 2 1 0,0 1-1 15,1 0 0-15,-2-1-1 0,0 3-1 16,0 0-1-16,-3 1-1 0,1 1-2 16,-3-2 0-16,-5 0-1 0,-3 0-1 15,-4-1-1-15,-3-2 1 0,-6-1-2 16,-4 2 1-16,-3-2-1 0,2 0 0 16,-1-4-1-16,3-2-1 0,3 1-6 0,4-5-11 15,5 0-8-15,4-4-13 0,1 1-108 16,5-1-14-16,3 1-102 0,4 0-201 15</inkml:trace>
  <inkml:trace contextRef="#ctx0" brushRef="#br0" timeOffset="304990.8337">21497 3346 599 0,'-1'-4'143'0,"0"-1"6"0,0-1-87 16,-1 1-20-16,2 1-9 0,2 2-4 16,-2-1-5-16,0 2-4 0,-2 2-3 15,1 4-3-15,0 2-2 0,-1 4-2 16,-2 4-2-16,1 1 0 0,-1 2-3 16,2 1-1-16,-1 0-2 0,0-3 0 0,1-3-1 15,1-4 0-15,1-1 0 0,0-5 2 16,1-1 1-16,0-5 0 0,3-3 2 15,1-4 0-15,-1-3 2 0,3-4 0 16,0-4 0-16,2-1-1 0,-1-2 0 16,-1-1-2-16,2 3-1 0,-2 2-1 15,-1 4-1-15,1 4-1 0,-2 3 0 16,-2 6-1-16,-2 6 1 0,-1 7-1 16,0 1 1-16,-1 5-1 0,0 2 0 0,1 3 1 15,1 0-1-15,2-1 0 16,0-3 0-16,3-1-1 0,2-4 1 0,-1 0 0 15,0-4 0-15,2-5 0 0,0-3 0 16,-2-2 0-16,2-6 0 0,-1-3 1 16,1-4 0-16,-1-3 0 0,2 1 2 15,0-4-1-15,1 1 0 0,-1 0 1 16,0 3-1-16,-1 3 0 0,-1 2-1 16,-2 2-1-16,0 5 0 0,-2 7 0 0,-2 4-1 15,0 4 1-15,0 2 0 0,-1 2 0 16,0 5-1-16,-1 2 0 0,1-2-1 15,-1 0-2-15,2-1-1 0,0-1-4 16,2-3-7-16,1-2-8 0,1-4-10 16,0-1-12-16,2-5-15 0,0-2-117 15,-2-4-125-15,0-2-294 0</inkml:trace>
  <inkml:trace contextRef="#ctx0" brushRef="#br0" timeOffset="305488.1744">21835 3072 662 0,'-4'-2'158'16,"0"-1"4"-16,1 0-103 0,2 1-22 0,1 4-6 15,0-2-4-15,3 3-5 0,2 2-4 16,1-1-3-16,1 2-1 0,4-1-1 16,0 1-3-16,1 0-3 0,-1-2-3 15,2-2-1-15,-1 2-2 0,0 0 0 16,-1-2 0-16,0-1-1 0,1 0 1 16,-1 1-1-16,-1 0 0 0,-1-2 0 15,-4 1 0-15,-2 1 0 0,-1 0 0 16,-4 0 0-16,0 2 0 0,-3 0 0 15,0 1-1-15,-2 1 0 0,-1 0-1 0,-1 3 0 16,-1 0-1-16,0 2-1 0,0 0 1 16,0 3 0-16,2-2 0 15,1 0 0-15,2 1 2 0,1-2-1 0,0-3 2 16,3 1-1-16,1-1 1 0,0 0-1 16,0-2 1-16,1-1 0 0,2-3-1 15,-1 1 1-15,3-2-1 0,0 0 1 16,4-1-1-16,-2 0-3 0,1-1-4 0,1 1-4 15,1-1-5-15,-2-1-4 0,2 1-7 16,-2 0-6-16,-1 0-3 0,1-1-4 16,2 0-9-16,-4 1-106 0,-1-3-111 15,-1-1-270-15</inkml:trace>
  <inkml:trace contextRef="#ctx0" brushRef="#br0" timeOffset="305842.1961">21964 2984 765 0,'-5'-9'186'0,"3"4"2"0,-1 2-112 16,5-2-27-16,-1 1-16 0,4 2-12 15,1 1-9-15,1-1-5 0,3 2-3 16,1 0-2-16,2 0-4 0,2 3-11 0,1-2-17 15,-1 0-19-15,1 0-18 0,-2-1-125 16,0-1-142-16,-1 1-321 16</inkml:trace>
  <inkml:trace contextRef="#ctx0" brushRef="#br0" timeOffset="306257.2541">22238 2860 651 0,'-4'6'146'0,"-3"4"5"16,1 5-104-16,-1 1-21 0,0 3-4 16,-1 0 2-16,0-1-1 0,0 0-3 15,2-2-3-15,1-2-2 0,2-3-3 16,0-3-4-16,2-1-3 0,1-4-2 16,2-2-2-16,2-4-1 0,1-3-1 15,0-5 1-15,2-4-1 0,-1-5 0 16,3-3 1-16,0-3-1 0,-1-1 0 15,2 0 0-15,0 4-1 0,-2 2 1 16,1 5-1-16,-2 4 0 0,-2 6 1 0,-2 5-1 16,-3 3 2-16,0 6-1 0,-2 3 1 15,1 2 0-15,0 4 0 0,1 0 0 16,2 2 0-16,2-1 0 0,2-1 1 16,1-2 1-16,3-3 1 0,0-3 2 15,2-2 2-15,1-2 2 0,-2-5 2 16,0-5 3-16,1-3 0 0,-1-6 1 0,-1-3-1 15,-2-4-1-15,-3-2-2 0,0-2-2 16,-2 0-3-16,-3 0-3 0,0 3-4 16,0 3-6-16,0 5-8 0,1 2-12 15,-1 3-16-15,0 8-11 0,0 5-6 16,-1 4-122-16,-1 3-124 0,-1 3-289 16</inkml:trace>
  <inkml:trace contextRef="#ctx0" brushRef="#br0" timeOffset="307134.2425">22409 2838 489 0,'1'-5'120'0,"0"-1"7"16,0 0-65-16,-1 1-19 0,2-1 0 16,-2-1 1-16,0 0 1 0,1 1 0 15,0 1-3-15,-1-1-3 0,1 1-3 16,1 2-7-16,0 0-6 0,-1 2-6 16,3 2-5-16,-2 3-3 0,2 2-2 15,1 3-2-15,0 2-1 0,1 1-1 16,1 4-1-16,-1 2 1 0,1 1-2 15,0 0 0-15,-1 3 0 0,1-2 0 16,1-2-1-16,-2-1 1 0,1-2-1 0,2 0-1 16,-1-4-2-16,1-3-6 0,-1 0-10 15,1-1-16-15,-2-3-13 0,2-2-124 16,-3-3-6-16,-1 5-111 0,-1-3-210 16</inkml:trace>
  <inkml:trace contextRef="#ctx0" brushRef="#br0" timeOffset="307966.5787">21093 3616 478 0,'-10'0'120'0,"-1"0"6"0,3-2-55 16,-1 0-31-16,1 0-5 0,-2-1-1 0,2 2-2 16,0-1-3-16,2 0-1 0,-2 1-2 15,2 0-2-15,4 0 0 0,-2 1-3 16,1-1-3-16,3-1-3 0,1 4-3 16,2-1-1-16,5 1-2 0,0 1-1 15,5 0-1-15,4 2 1 0,1 0 2 16,4-1 0-16,1-3 1 0,6 0-2 15,5-3 0-15,3-1-1 0,4 0-2 16,5-3-2-16,8 1 0 0,7 1-2 16,2-1 0-16,4 1-1 0,2-2 0 0,4 3 0 15,-2 1 0-15,0 1-1 0,-3 0 1 16,0 0-1-16,-3 1 0 0,-4 1 1 16,-4-5-1-16,-3 2 0 0,-6-4 0 15,-5 1 0-15,-6 1 0 0,-7 1-1 16,-3 0-1-16,-8 2-4 0,-5-2-6 0,-4 2-12 15,-6-4-18-15,-4 0 10 0,-9-1-147 16,-3 3-135-16,-5-5-330 0</inkml:trace>
  <inkml:trace contextRef="#ctx0" brushRef="#br0" timeOffset="309354.0206">18174 4003 456 0,'1'-6'120'16,"-1"0"5"-16,-2 0-51 0,0 1-26 15,-1-1-7-15,-2 2-3 0,1-1-4 16,0 1-1-16,-3 1 0 0,1 3-1 0,-2 1 1 16,-2 5-2-16,0 1-3 0,-2 4-4 15,-2 4-3-15,-1 1-3 0,-1 2-4 16,0 2-3-16,1 1-3 0,3 0-1 16,2-3-2-16,4 0-1 0,6 0-1 15,2-1-2-15,7-5 0 0,2-1 0 16,2-2-1-16,2-5 0 0,2-4 1 15,0-6-1-15,2-2 0 0,-2-2 1 16,0-3 0-16,-2-5-1 0,-1 1 1 16,0 0-1-16,-4-3 1 0,-2 0-1 0,-3-2 1 15,-2-2-1-15,-2 3 1 0,-1 2 0 16,-3 1 1-16,2 4 1 0,-1 4 0 16,0 5 1-16,1 5 0 0,-1 5-1 15,1 6 0-15,-1 5 0 0,0 5-2 16,1 4-1-16,-2 1 1 0,1 0-1 15,1 0-1-15,-1-4-3 0,2 0-8 16,3-1-13-16,0-5-16 0,2-2-11 16,3-3 104-16,0-1-234 0,2-2-141 15,1-3-367-15</inkml:trace>
  <inkml:trace contextRef="#ctx0" brushRef="#br0" timeOffset="309723.4607">18353 4187 551 0,'-9'7'152'16,"3"2"4"-16,0 1-15 0,1 1-100 15,3 0-11-15,3 2-7 0,2-2-6 16,1 0-5-16,3 0-4 0,0-1-2 16,3-3-1-16,1-2 0 0,0-4-2 0,2-3 0 15,1-2-1-15,0-3 0 0,0-2 1 16,-3 0 2-16,1-2 2 0,-3-2 3 16,-4 0 1-16,-5-3 2 0,-3 1 0 15,-2 0 0-15,-3 2-3 0,-6 0-2 16,2 1-2-16,-3 6-5 0,2 4-6 15,1 1-12-15,-2 3-11 0,3 3-15 16,1 2-16-16,2 4-121 0,-1 2-131 16,4 1-302-16</inkml:trace>
  <inkml:trace contextRef="#ctx0" brushRef="#br0" timeOffset="310254.6126">18745 3986 680 0,'1'-5'162'0,"0"6"2"16,1 0-108-16,-1 3-13 0,1 3-9 15,1 4-10-15,-1 5-10 0,-1 4-4 16,1 1-2-16,-2 1-4 0,1 0-6 16,-1-1-9-16,0 0-17 0,0-3-10 0,1-3-21 15,-1 1-113-15,-2-3-127 0,0 1-290 16</inkml:trace>
  <inkml:trace contextRef="#ctx0" brushRef="#br0" timeOffset="310439.1266">18673 4122 637 0,'-3'-4'174'0,"2"3"3"15,1-1-49-15,1 0-72 16,4 1-14-16,3 0-12 0,1 0-12 0,6-1-7 16,2 1-4-16,3 1-2 0,1-1-7 15,2 0-18-15,0 1-23 0,-1-3-21 16,0 2-121-16,-1 0-138 0,-3 2-324 15</inkml:trace>
  <inkml:trace contextRef="#ctx0" brushRef="#br0" timeOffset="310883.9858">19195 3987 688 0,'-5'-5'168'0,"-1"2"6"0,-2 1-109 0,2 4-13 16,-3 2-7-16,2 4-8 15,-1 3-10-15,-1 4-9 0,0 3-5 0,3 1-4 16,0 5-2-16,4-5-3 0,0 1-1 15,4-3-2-15,1-1 0 0,5-2-1 16,0-6 0-16,5-3 0 0,0-3 0 16,0 0 0-16,2-6-1 0,0-2 0 15,-2-4 1-15,1-1-1 0,-3-1 1 16,0-2 0-16,-3-2 0 0,-1-3 0 0,-4-2 0 16,0 0 1-16,-3 3-1 0,-2-1 0 15,0 2 0-15,0 5 1 0,-1 5 0 16,-1 8-1-16,3 1 0 0,-2 6 1 15,0 5-1-15,-1 3 1 0,2 5-2 16,-3 2 1-16,3-2 0 0,-2 2 1 16,3-2-5-16,0 0-6 0,2-1-11 15,4-5-16-15,1 0-16 0,2-4 123 0,1-1-257 16,-1-1-151-16,4-3-395 16</inkml:trace>
  <inkml:trace contextRef="#ctx0" brushRef="#br0" timeOffset="311069.0419">19383 4173 682 0,'-3'2'164'0,"1"1"3"0,1 2-90 0,0 1-40 16,1 2-13-16,1-1-9 0,0 2-6 15,2-1-4-15,-2 1-9 0,1-1-13 16,1 0-18-16,-1-1 0 0,0-1-134 15,-1 0-132-15,0 2-317 0</inkml:trace>
  <inkml:trace contextRef="#ctx0" brushRef="#br0" timeOffset="311617.3342">19589 4083 595 0,'-2'-5'146'0,"2"2"6"0,4 3-71 0,-2-1-40 0,-1-1-7 16,3-1-2-16,-2 1-3 0,3 1-3 15,0-2-2-15,0 1-2 0,1 0-2 16,1 0-1-16,1 1-4 0,0-2-1 16,1 2-3-16,-1-1-2 0,0-1-1 15,0 2-3-15,1-2-1 0,-1 2-1 16,0 1-1-16,-1 0-1 0,-1 0-1 16,-1 1 0-16,-1 3 1 0,-2 0-1 15,-2-1 0-15,0 4 0 0,-2-1 0 0,-2 1 0 16,-1 2 0-16,-2 2-2 0,-2 0 0 15,-1 0-1-15,1 1-1 0,-4-1-1 16,1 1 1-16,-1 1 0 0,0-1 0 16,1-1 2-16,0 1 0 0,1-1 1 15,2-1 1-15,2-2 0 0,2-1 0 0,1-3 0 16,3-1 1-16,2-1-1 0,3 0 2 16,0-1-1-16,2 0 0 0,2-1 1 15,1-1 0-15,2 1 0 0,1-1-1 16,1-3 0-16,0 0 0 0,0-2 0 15,2 2-1-15,-1 0 1 0,0-1-1 16,0 0-3-16,-1 0-4 0,1 0-12 16,-3 2-13-16,-1 0-15 0,-3-1-17 0,0 2-119 15,-3-1-128-15,-2 3-299 16</inkml:trace>
  <inkml:trace contextRef="#ctx0" brushRef="#br0" timeOffset="311870.0515">19792 3835 732 0,'-5'-6'170'16,"5"4"4"-16,2 0-106 0,0 4-33 15,3 1-11-15,2 2-5 0,2 1-4 16,2 2-4-16,1-1-4 0,0-1-4 16,2 2-12-16,-1-5-19 0,1 1-19 15,-1-2-6-15,0 1-128 0,-5-3-134 0,1-1-309 16</inkml:trace>
  <inkml:trace contextRef="#ctx0" brushRef="#br0" timeOffset="312051.5666">20099 3781 635 0,'-3'-1'166'0,"4"4"2"0,-1-1-30 16,0 4-101-16,2 1-17 0,-2 2-7 16,0 1-4-16,1 1-7 0,1 0-17 15,-1 1-20-15,1-1 13 0,-2-1-149 16,2 2-135-16,1-1-332 0</inkml:trace>
  <inkml:trace contextRef="#ctx0" brushRef="#br0" timeOffset="312530.3979">20308 3993 725 0,'-1'1'177'0,"-3"2"3"0,0 2-111 15,2 2-22-15,0 4-12 0,-1 0-11 16,1 3-10-16,0-1-7 0,0 1-2 16,2-2-3-16,0 3-1 0,0-4-5 15,1 1-8-15,0-2-14 0,1-1-17 16,-1-1-12-16,-1-2 22 0,1-1-151 16,-2-1-128-16,-3-2-304 0</inkml:trace>
  <inkml:trace contextRef="#ctx0" brushRef="#br0" timeOffset="312700.9342">20203 4123 770 0,'0'-4'193'0,"0"1"6"16,2 0-118-16,1 1-16 0,1-1-12 16,4-2-14-16,2 2-12 0,2-1-9 0,1-1-7 15,2 2-5-15,1-2-2 0,2 0-6 16,2 2-9-16,-2 0-15 0,1-1-23 15,-1 3-27-15,-1 0-134 0,-2-1-155 16,-4 8-361-16</inkml:trace>
  <inkml:trace contextRef="#ctx0" brushRef="#br0" timeOffset="312879.1054">20624 4155 780 0,'-1'-1'205'0,"-2"-1"5"15,2 0-98-15,-1 1-42 0,0-2-20 16,1 2-18-16,0-1-15 0,2-1-12 16,0 1-15-16,1-1-16 0,1 2-23 15,0 1-25-15,0-1 16 0,1 1-154 16,2 1-148-16,2 2-331 0</inkml:trace>
  <inkml:trace contextRef="#ctx0" brushRef="#br0" timeOffset="313032.6938">20743 4160 679 0,'1'0'169'16,"-1"0"0"-16,-1-1-86 0,1 1-46 15,1 0-23-15,0 1-24 0,1-2-24 16,1 1-46-16,1-2-89 0,1 4-123 0,2-1-273 16</inkml:trace>
  <inkml:trace contextRef="#ctx0" brushRef="#br0" timeOffset="313191.0025">20952 4154 755 0,'-1'0'192'15,"-1"-3"4"-15,-1 1-114 0,2-1-23 16,0 0-13-16,1 1-16 0,-1 0-16 0,1 1-20 16,0 1-16-16,1-1-23 0,1 1-21 15,1 1-132-15,-2 0-148 0,0 0-344 16</inkml:trace>
  <inkml:trace contextRef="#ctx0" brushRef="#br0" timeOffset="313439.3739">21137 3922 626 0,'0'-12'156'15,"0"6"11"-15,0-2-94 0,0 5-14 16,0 3-5-16,-1 2-6 0,0 6-7 16,0 5-9-16,-2 3-9 0,1 4-6 15,-2 4-4-15,-1 1-3 0,1 2-2 16,0-1-2-16,2 0-2 0,0-3-3 16,-2 0-3-16,2-4-6 0,1 0-7 0,1-2-11 15,1-4-12-15,-4-2-14 16,6-2-11-16,0-1 54 0,-1-6-175 0,0-2-127 15,2-2-318-15</inkml:trace>
  <inkml:trace contextRef="#ctx0" brushRef="#br0" timeOffset="313612.8841">21056 4077 801 0,'-3'-3'198'0,"0"1"2"0,2 0-122 0,2 1-22 16,4 0-16-16,1 0-14 0,3 0-13 15,2-1-7-15,2 1-4 0,3-1-9 16,0 0-13-16,1 1-21 0,1 0-24 16,0-2-73-16,-2 3-66 0,-1 5-133 15,-1 3-270-15</inkml:trace>
  <inkml:trace contextRef="#ctx0" brushRef="#br0" timeOffset="314230.2069">21512 4013 544 0,'1'-4'139'0,"-2"-1"8"16,-1 2-65-16,-2-1-22 0,-2 0-3 16,-2 4-3-16,-1 1-3 0,-4 4-6 15,-1 1-6-15,-3 4-6 0,-2 5-6 16,0 2-8-16,-1 3-4 0,2 2-4 16,2-1-3-16,1-1-1 0,4 2-3 15,4-2-1-15,4-2-2 0,4-2 0 16,4-1 0-16,1-4-1 0,7-2 0 0,0-6 0 15,1-3 1-15,3-3-1 0,0-6 0 16,1-4 0-16,2-2 1 0,-3-2-1 16,3-3 0-16,-3-3 0 0,-2-2 1 15,-2 0 0-15,-1 0-1 0,-1-2 2 16,-2 3 1-16,-5 2 5 0,0 3 4 16,-1 7 2-16,-1 8 1 0,-4 4-1 15,-2 5 0-15,-2 6-2 0,1 4-5 16,-1 5-4-16,-1 3-2 0,-2 0 0 15,4 2 0-15,0-1-3 0,5 2-6 0,2-3-12 16,2-1-19-16,3-3-25 0,2-6-22 16,2-2-122-16,2 0-147 0,0-5-321 15</inkml:trace>
  <inkml:trace contextRef="#ctx0" brushRef="#br0" timeOffset="314709.1907">21704 4230 629 0,'0'3'158'0,"-1"1"8"0,0 1-82 15,0 3-28-15,-2 4-9 0,1 1-4 16,-2 0-8-16,0 1-6 0,0 1-7 15,-1-1-5-15,0-3-3 0,0-1-1 0,1-4-2 16,-1-1-1-16,3-4-3 0,-1-1-1 16,3-3-3-16,2-5 0 0,1-1-2 15,2-6-1-15,1-2 0 0,4 0 0 16,0-4 0-16,0 0 0 0,0 0 0 16,-2 4 0-16,1 3 0 0,-3 5 0 15,-3 3-1-15,1 4 0 0,-3 8 1 16,-1 4-1-16,0 3 0 0,2 2 0 15,-1 5-1-15,1 0-2 0,2-2 0 0,2 0-1 16,5 0 0-16,-1-3 0 0,3-2 1 16,1-3 2-16,3-2 1 0,1-2 0 15,-2-5 1-15,0-2 0 0,-1-5 1 16,0-2 1-16,-2-4 1 0,-4-3 1 16,-2-3 0-16,-1-1 0 0,-1-1-1 15,-1-2 0-15,-3 0-1 0,0 0-1 16,-1 4-5-16,0 1-6 0,-1 3-9 15,0 2-17-15,-2 6-17 0,0 3-19 0,-2 3-119 16,0 3-135-16,0 3-305 0</inkml:trace>
  <inkml:trace contextRef="#ctx0" brushRef="#br0" timeOffset="315479.1626">22152 4013 586 0,'-4'-3'153'0,"-1"0"10"0,1 0-70 16,1 1-23-16,0 1-9 0,2-1-6 15,0 4-7-15,2-2-9 0,0 1-9 16,2-1-7-16,0 0-5 0,3 0-4 16,3-1-2-16,1-1-1 0,1 2-2 15,1-2-1-15,1 2-2 0,1-1 0 0,-1-1-2 16,2 0 0-16,1 1-2 15,-1-2 0-15,-1 2 0 0,1-3-1 0,-1 6-1 16,-1-2 0-16,-1 3 0 0,-4 0-2 16,-2-1-1-16,0 3-2 0,-2 0-1 15,-4 1-1-15,-2 2-2 0,-2-2-1 16,-3 1 1-16,0 2-1 0,-4-1 1 16,-1 3 1-16,-2-1 1 0,0 0 1 15,0 2 1-15,-1 1 2 0,2 0 1 0,1-2 0 16,-1-3 2-16,2 2-1 0,3-1 1 15,-1-3 0-15,3 1 0 0,0-1 0 16,2 0 0-16,1 1 0 0,1-3 0 16,1 3-1-16,1-3 1 0,1 0-1 15,2 0 1-15,2-2-1 0,0 0 1 16,2-1-1-16,0-2 1 0,3-2 0 16,1-1 0-16,-1-1 0 0,2 1 0 15,2 0 0-15,-1 0 0 0,1 1-1 16,0 1-2-16,0 1-5 0,1 1-5 0,0-1-6 15,-2 1-9-15,0 0-6 0,-2 0-12 16,0-1-6-16,-2 1-7 16,-2-2 20-16,-2 2-128 0,-1-1-114 0,-3 2-280 15</inkml:trace>
  <inkml:trace contextRef="#ctx0" brushRef="#br0" timeOffset="315797.7928">22480 3900 756 0,'-3'-4'186'0,"2"1"4"0,0 0-111 16,2 2-28-16,3 0-14 0,1 2-13 15,1 0-10-15,1 1-7 0,2-1-3 0,2 1-2 16,1 1-6-16,1-1-10 0,1-2-20 16,1 0-22-16,-1 0 49 0,0-1-186 15,-2-2-149-15,3 0-357 0</inkml:trace>
  <inkml:trace contextRef="#ctx0" brushRef="#br0" timeOffset="316232.6294">22835 3785 672 0,'-9'5'151'0,"3"3"4"16,-2 4-104-16,-1 0-23 0,1 2-4 0,-1 1 0 15,0 0-1-15,3 1-2 16,0-2-4-16,3 0-1 0,-1-4-4 0,1 1-5 16,2-5-2-16,0 0-4 0,1-4 0 15,1 0-1-15,0-6-1 0,3-1 0 16,1-3 0-16,0-3 0 0,3-4 0 16,2-4 0-16,0 0 0 0,2-1 1 15,-1 3 0-15,0 2-1 0,-1 3 1 16,-1 4-1-16,-4 4 0 0,-2 4 1 15,0 4-1-15,-1 2 0 0,-2 1 0 16,1 5 0-16,-1 3-2 0,3 0 0 0,-2-1-1 16,3 2 1-16,1-1-1 0,2-1 1 15,2-3 0-15,-1-2 2 0,3 0 0 16,0-3 1-16,3-2 1 0,-1-4 2 16,1-3 1-16,0-3 3 0,1-4 2 15,-3-2 4-15,1-5 2 0,-5 0-1 16,-1-3-1-16,-3-1-1 0,-1-1-2 15,-2 0-4-15,0 1-4 0,-2 3-6 16,1 2-6-16,-3 1-14 0,2 4-17 16,-1 4-13-16,-2 3-119 0,-2 3-9 15,-3 2-110-15,1 4-205 0</inkml:trace>
  <inkml:trace contextRef="#ctx0" brushRef="#br0" timeOffset="316864.532">22243 3633 459 0,'-5'-2'126'0,"1"-2"6"16,1 2-42-16,1 0-33 0,-1 1-9 16,2 0-8-16,2 0-7 0,2-1-5 15,0 2-5-15,2-2-1 0,3-2-1 16,3 2 1-16,3-2 2 0,3 0 1 16,3 2 1-16,3-2-2 0,3 1-1 15,3-1-5-15,2 0-4 0,3 1-4 16,1 0-2-16,3 2-3 0,-3-1-1 15,-1-2-2-15,1 1 0 0,-2 1-1 16,-3 0 0-16,1-2-1 0,-4 0 0 16,-1 2 1-16,-3 2-1 0,-2 0 0 0,-3-1 0 15,-3 2 2-15,-5 0 1 16,-2-1 2-16,0 0 2 0,-3-1 3 0,-3 0 0 16,0-1 2-16,1 0-2 0,-3-2 0 15,1 2-3-15,-1-1-2 0,1 1-2 16,-1 2-2-16,0-1 0 0,-1 1 0 15,1 1-2-15,0 0-1 0,0-1-5 0,-1 0-7 16,0 0-10-16,-1 2-16 0,1 0-17 16,-1 0-19-16,-2 1-118 0,-2 3-133 15,-1 2-306-15</inkml:trace>
  <inkml:trace contextRef="#ctx0" brushRef="#br0" timeOffset="356460.2049">7560 12247 546 0,'3'-8'128'16,"-2"4"2"-16,-1 0-80 0,-1-2-21 15,1 3-8-15,2 1-2 0,-2 1-1 16,0 1 0-16,-1 0 1 0,0-2-1 0,-1 5 0 16,0 2-3-16,-3 3-2 0,0 3-4 15,-3 8-2-15,-1 4-3 0,-2 8 0 16,-2 8 0-16,-1 5-1 0,-2 5-1 15,-1 2 0-15,-3 2-1 0,-2 1 1 16,-1-3-1-16,1-5-1 0,-1-3 1 16,2-8-1-16,3-4 1 0,3-7-1 15,5-3 0-15,4-6 1 0,1-3-1 16,5-5 0-16,2-3 0 0,2-4 0 16,1-2 0-16,6-8-1 0,3-6 0 15,3-4-1-15,2-7-2 0,2-6-1 0,2-5-2 16,2-6-3-16,-5-2 0 0,-2-5-2 15,-2-4 1-15,-1 3 0 0,-1 0 2 16,-2 4 3-16,1 3 1 0,-2 6 2 16,-1 6 2-16,-2 7 1 0,-2 3 0 15,-2 4 1-15,-2 3 1 0,1 3 1 16,-3 2 1-16,0 2 2 0,0 2 1 0,0 2 0 16,-1 1-1-16,1 2 0 15,1 1-1-15,0 2-1 0,0 0 0 0,0 4 1 16,-1 2 1-16,3 5 0 0,-2 1 2 15,2 7 2-15,-1 3 0 0,2 4 1 16,1 5 1-16,3 3 0 0,1 6 1 16,3 3-1-16,3 0-1 0,1 1-1 15,2-2-2-15,-1-3-2 0,0-4-1 16,0-4-2-16,-1-4-1 0,0-2 0 16,-2-4-1-16,0-1 0 0,0-6 0 0,1 0 0 15,-2-4-3-15,-1-2-8 0,1-3-7 16,-4-2-12-16,0-4-9 0,-3 1-9 15,0-4-10-15,-2 1-111 0,-3-8-112 16,-2-2-268-16</inkml:trace>
  <inkml:trace contextRef="#ctx0" brushRef="#br0" timeOffset="356826.9918">7561 12606 505 0,'-3'-2'124'0,"-1"1"4"0,2-1-69 16,-1 1-19-16,1-1-6 15,-1 1-5-15,2 1-2 0,-1-1-4 16,0 1-1-16,1 0-1 0,1 0-1 0,0 0-1 15,0 0-1-15,0 0 1 0,0 0-1 16,1 1-1-16,-1-1-1 0,0 1-3 16,2-1-1-16,-2 0 0 0,2-1-1 15,1 0-1-15,0-3 0 0,2 1-1 16,4-1 1-16,-1-1-1 0,2 1-1 16,0-2-2-16,1 2-1 0,0 1-1 15,0-2-1-15,0-1 0 0,1 1-1 16,3 1-1-16,0 1-2 0,2 0-11 15,-3 1-21-15,2-1-17 0,0 3-132 16,-2-5-140-16,-2 0-344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2:48:14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 4734 670 0,'-9'-14'170'0,"2"0"9"0,1 2-95 16,1 1-19-16,2 1-9 0,2 0-10 15,5 4-11-15,1 2-9 0,3 4-6 16,1 2-5-16,3 0-4 0,1 3-1 16,6 6-1-16,-1 3-1 0,7 1 0 15,-2 1-1-15,5 6-2 0,2 3-1 16,-1-2-1-16,0-1-2 0,2 0 1 16,-3 0-2-16,0-1 1 0,-2-2-1 15,-4-4-3-15,-1 1-7 0,-5-1-11 0,-3-3-18 16,-5-2-25-16,-2 1-18 0,-4-1-123 15,-3-1-141-15,-1-2-318 0</inkml:trace>
  <inkml:trace contextRef="#ctx0" brushRef="#br0" timeOffset="217.6557">2384 4645 728 0,'-3'-3'186'0,"-3"2"5"0,-2 2-103 15,-2 6-19-15,-1 4-15 0,-6 2-13 16,-2 4-11-16,-2 5-8 0,-1 4-6 16,-1 2-5-16,0 0-3 0,0 1-3 15,0 0-3-15,1 2-5 0,4-3-10 16,0-4-18-16,3-2-26 0,4-2-17 0,4-4-21 16,3-4-113-16,6-6-134 0,6-2-285 15</inkml:trace>
  <inkml:trace contextRef="#ctx0" brushRef="#br0" timeOffset="487.196">2605 4653 750 0,'2'0'183'0,"-4"-1"3"16,0 2-116-16,0 3-15 0,0 4-10 0,0 1-11 15,-1 5-8-15,0 2-6 0,-1 5-2 16,2 3-4-16,-5 1-3 0,5 0-2 16,0 2-2-16,2-1-3 0,0 0-2 15,2-2 0-15,2-2-2 0,4-1 1 16,2-4-2-16,1-2-4 0,3-4-7 16,-1-1-10-16,3-5-13 0,0-4-15 0,1-4-17 15,-2 0-17-15,-2-7-97 0,-2-4-13 16,-3-3-101-16,-5-4-195 0</inkml:trace>
  <inkml:trace contextRef="#ctx0" brushRef="#br0" timeOffset="652.2306">2507 4638 807 0,'-2'-4'191'0,"2"-1"2"0,4 0-122 15,3 0-27-15,6 0-17 0,6 2-12 16,4 0-9-16,3 1-6 0,2 0-11 0,3 4-20 15,2 1-24-15,-3 2-23 0,0-1-116 16,-2 2-141-16,1 1-314 0</inkml:trace>
  <inkml:trace contextRef="#ctx0" brushRef="#br0" timeOffset="986.4985">2904 4754 777 0,'-1'4'178'15,"-1"2"4"-15,0 6-124 0,4 0-21 16,-1 4-9-16,3 1-6 0,2 2-4 16,1 1-6-16,3-1-4 0,1-6-1 0,1 1-3 15,3-4 0-15,2-4-1 16,1-7 1-16,3-6 0 0,0-5 2 0,2-4 1 15,0-2 1-15,-2-5 2 0,-4-1 0 16,-2 2 0-16,-4 4 1 0,-3 2-1 16,-4 2 0-16,-1 6-2 0,-2 5-1 15,-1 5-2-15,-1 4 0 0,1 6-2 16,-3 3-1-16,1 6-2 0,0 1-2 16,0 3-10-16,2 0-11 0,4 1-15 15,3-4-20-15,6-3-15 0,2-3-22 16,6-4-110-16,3-5-128 0,3-1-285 0</inkml:trace>
  <inkml:trace contextRef="#ctx0" brushRef="#br0" timeOffset="1548.2495">3302 4526 562 0,'-9'1'139'0,"-1"2"7"16,0 0-77-16,0 0-14 0,2-1-2 16,0 1-3-16,1-2 0 0,2 1 0 15,0 0-1-15,1-4-4 0,2 2-3 16,0-1-4-16,2 1-5 0,0-1-4 0,1-1-5 15,0-5-4-15,3 5-3 0,1-2-3 16,2 2-2-16,0-3-3 0,3 1-3 16,1 1 0-16,3 3-2 0,0-3-1 15,-1-1 0-15,1 1-1 0,-2 2-1 16,2-2 0-16,-2 3 0 16,-1 0-1-16,-1 0 1 0,0 3-1 0,-2 0 0 15,1 3 0-15,-2 2 0 0,-1 0 0 16,1 2 0-16,-1 2 1 0,0 1-1 15,-1 1 0-15,-2 2 1 0,2 0-1 0,-1-1 0 16,1 2 0-16,-1 1 0 0,2 0-1 16,-1 1 0-16,1 1 0 0,-1 3 0 15,1 1 0-15,0-1 1 0,-1 0-1 16,2 0 0-16,-1 0 1 0,-1-1-1 16,-1-2 1-16,-3-3 0 0,-2 0 0 15,-4-2 2-15,-5-3 0 0,-1-2 0 0,-2 0 2 16,-6-2 0-16,0 0 1 15,-3-1-1-15,-3-1 0 0,1-1-1 0,-1 0-1 16,4-1-7-16,4-2-15 0,5 1-19 16,4-3-35-16,10 2-29 0,3-1-120 15,6 3-157-15,2 1-335 0</inkml:trace>
  <inkml:trace contextRef="#ctx0" brushRef="#br0" timeOffset="1934.304">3881 4830 791 0,'-9'-3'203'0,"0"1"4"16,6 1-115-16,3 0-19 0,5-1-18 16,2 2-17-16,5 2-13 0,5-2-7 15,4 1-2-15,2 1-2 0,6-2-2 16,6 1-4-16,7 2-2 0,4-2-2 15,6 0-2-15,4 1-1 0,4-2-4 0,0 1-7 16,-6-2-12-16,0-2-13 0,1 2-18 16,-2-3-22-16,-4-1-13 0,2 0-15 15,-5-3-88-15,-2-1-11 0,-5-1-98 16,-7-1-182-16</inkml:trace>
  <inkml:trace contextRef="#ctx0" brushRef="#br0" timeOffset="2181.2617">4691 4668 830 0,'-15'-1'202'0,"0"-1"2"16,5 0-123-16,3 5-27 0,5-2-21 16,9 4-15-16,1 3-10 0,4 1-5 15,6 3-1-15,5-1-1 0,4 2 1 16,3-2 0-16,6 2-1 0,2-2 1 16,4-1-1-16,-2 1 0 0,2-3-1 15,0 3 1-15,0-1-1 0,-3-1 1 16,-4-3-1-16,-7 0 0 0,-5 0 0 15,-8 0 0-15,-10-2 1 0,-10 0-1 0,-9-1 0 16,-7 1 0-16,-8 1-5 0,-5 0-13 16,-7 1-26-16,-6 3-28 0,-7 0-35 15,-6 1-100-15,-2-1-142 0,-1-4-296 16</inkml:trace>
  <inkml:trace contextRef="#ctx0" brushRef="#br0" timeOffset="2527.5954">3963 4607 573 0,'1'-7'146'15,"4"4"7"-15,-4 2-70 0,-3 2-24 16,-5 4-7-16,-1 2-3 0,-6 2-3 0,1 7-3 16,-12 0-5-16,-5 2-4 0,-6-1-4 15,-1 5-4-15,0 3-5 0,-3 2-3 16,5 0-3-16,3-2-3 0,7 4-3 16,7 1-2-16,7-2-1 0,5-1-2 15,8 0-1-15,7 0-2 0,7-1-1 16,5-4-1-16,7-1-6 0,6-1-7 0,5-3-14 15,4-3-18-15,1-1-20 0,-1-4-20 16,1-1-117-16,-1-6-134 0,-1-1-302 16</inkml:trace>
  <inkml:trace contextRef="#ctx0" brushRef="#br0" timeOffset="2965.7095">4045 4161 790 0,'-10'-16'193'0,"9"5"4"16,3 1-119-16,7 2-25 0,5 0-10 0,7 1-10 15,5 3-10-15,1 2-8 0,5 2-3 16,3 2-3-16,4 3-1 0,1 1-2 16,-2 2-1-16,0-1-2 0,-2-1 0 15,-1 2-2-15,-7-4 1 0,-5 0-1 16,-3 1-1-16,-4-3 1 0,-4 2-1 16,-6 1 1-16,-5 0 0 0,-2 4 0 15,-5 2 0-15,-6 1 0 0,-7 3 1 16,-3 2-1-16,-4 2 0 0,-2 3-1 15,-4-2 0-15,-1 1 1 0,3 1-1 16,2 0 0-16,3-1 0 0,7-3 0 16,3 0 0-16,6 0 0 0,11-1 0 0,5-3 0 15,8 0 0-15,8-4-1 0,5-3-5 16,8-3-9-16,3-3-14 0,5-5-27 16,5 3-27-16,5-4-129 0,-1 3-155 15,-1 3-349-15</inkml:trace>
  <inkml:trace contextRef="#ctx0" brushRef="#br0" timeOffset="4246.2256">5544 4623 614 0,'-17'-15'161'0,"5"-1"9"0,4 0-84 15,5 3-16-15,1 3-9 0,5 3-9 0,0 5-7 16,6 5-11-16,2 7-7 0,6 4-6 16,5 5-4-16,6 3-3 0,3 5-3 15,2-1-4-15,3 5-1 0,3 4-2 16,-1-2-2-16,1 0-1 0,-3 1 0 16,0-2-1-16,-1 1-1 0,-4-4-6 15,-4-5-11-15,-1-1-18 0,-4-5-21 16,-2-2-21-16,-7-3-123 0,-2-7-142 15,-2-4-319-15</inkml:trace>
  <inkml:trace contextRef="#ctx0" brushRef="#br0" timeOffset="4439.3067">6127 4558 622 0,'-15'-9'183'15,"-3"9"5"-15,-2 6-11 0,-2 8-104 16,-2 3-19-16,-2 10-12 0,-6 6-9 15,-4 10-9-15,-5 2-5 0,-4 6-4 0,-5 4-4 16,-1 2-4-16,0-2-3 16,2 0-6-16,8-7-7 0,8-2-11 0,9-8-17 15,8-8-27-15,7-7-20 0,13-4-124 16,8-9-143-16,8-4-325 0</inkml:trace>
  <inkml:trace contextRef="#ctx0" brushRef="#br0" timeOffset="4697.8686">6601 4551 817 0,'-21'-14'198'0,"-6"7"1"0,-3 4-121 15,-1 9-27-15,-8 7-15 0,-3 3-14 16,-1 4-8-16,-1 5-2 0,3 3 0 15,3 3-1-15,7 3-2 0,11 4-1 16,9 2-1-16,10 3-3 0,6 1-3 16,9-2-4-16,8-2-7 0,9-6-8 15,6-4-11-15,5-7-14 0,2-7-20 0,5-6-12 16,0-5-19-16,0-4-108 0,-1-3-126 16,-2-7-285-16</inkml:trace>
  <inkml:trace contextRef="#ctx0" brushRef="#br0" timeOffset="5049.1665">6686 4739 831 0,'-11'-10'192'0,"4"2"0"16,9-2-118-16,6 3-43 0,5-1-11 15,2 3-8-15,5 1-4 0,3 2-4 16,3 1-1-16,2 2 0 0,0 2-1 15,2-2-2-15,-1 0 1 0,-4 0-1 16,-2 2 1-16,-5-2-1 0,-4 2 0 16,-6-1-1-16,-3 3 1 0,-6 1 0 15,-5 4 1-15,-6 1-1 0,-7 6 0 16,-4 1 1-16,-5 3 0 0,-3 2 0 0,1 4 3 16,1 2 3-16,5 0 3 0,6-2 0 15,4 0 1-15,7-1 0 0,4-2-1 16,6-3-2-16,4-1-4 0,7-5-2 15,3-1-1-15,7-4-4 0,4-4-5 16,4-2-10-16,3-4-13 0,0-5-19 16,3-3-16-16,-4-4-13 0,2-1-15 0,-4-5-106 15,-5-4-120-15,-3-6-265 0</inkml:trace>
  <inkml:trace contextRef="#ctx0" brushRef="#br0" timeOffset="5245.8702">7178 4551 735 0,'6'-3'162'0,"4"3"4"16,2 1-122-16,4 4-14 0,3 4-3 16,3 2-1-16,2 2 1 0,2 3 0 15,1 1-1-15,1 4-2 0,1 1-4 0,1 4-3 16,-3 3-5-16,-3 2-2 0,-5 2-4 16,-5 1-2-16,-4 2-2 0,-6 3 0 15,-7-1-7-15,-5-2-20 0,-6 0-32 16,-3 0-79-16,-3-4-60 0,0-2-135 15,-2-4-285-15</inkml:trace>
  <inkml:trace contextRef="#ctx0" brushRef="#br0" timeOffset="5481.6889">7994 5162 842 0,'2'1'213'15,"1"1"1"-15,-6 0-101 0,1 0-59 16,-3 3-14-16,0 4-17 0,0 0-15 0,-3 1-18 16,1 2-21-16,1 3-42 0,1 0-58 15,5-2-86-15,5-2-149 0,-1 3-312 16</inkml:trace>
  <inkml:trace contextRef="#ctx0" brushRef="#br0" timeOffset="5881.2492">9238 4644 616 0,'5'1'161'0,"0"4"5"0,0 6-48 16,2 4-75-16,3 8-13 0,2 6-3 16,1 4-8-16,0 4-9 0,1 3-4 15,0 0-3-15,0 0-3 0,1-3-3 16,-3-4-11-16,-2-4-17 0,-2-2-17 15,-4-5-124-15,-3-6-133 0,-2-1-320 16</inkml:trace>
  <inkml:trace contextRef="#ctx0" brushRef="#br0" timeOffset="6282.7852">9120 4825 618 0,'-7'-38'168'0,"11"1"8"0,3 2-49 15,6 0-60-15,5 4-8 0,7 0-4 16,3 2-9-16,4 7-8 0,4 1-6 0,4 2-7 16,0 5-6-16,-1 4-5 15,0 6-5-15,-1 4-2 0,-1 6-3 0,-4 4-1 16,-3 4 0-16,-1 4-1 0,-3 4-1 16,-4 1 0-16,-4 3 0 0,-4 1 0 15,-8 0-1-15,-9 0 0 0,-8-1 1 16,-7 0-1-16,-4 3 1 0,-6-1-1 15,-5-2 0-15,-7 2 0 0,0 0 0 16,0-4 0-16,0-4 0 0,4-3 0 16,4-6 0-16,6-5 1 0,8-4 0 15,7-5-1-15,9-3 1 0,6-1-1 16,7-1 1-16,5 3 0 0,6 2-1 0,5 0 0 16,2 2 1-16,3 2-1 0,1 4 1 15,-1 4-1-15,0-3 0 0,1 2 0 16,0 5 0-16,-1-1 0 0,0 1-5 15,-2-2-10-15,0 0-14 0,-6 2-26 16,-2-1-22-16,-3-2-27 0,-5-2-108 16,0 1-136-16,-4-1-291 0</inkml:trace>
  <inkml:trace contextRef="#ctx0" brushRef="#br0" timeOffset="6547.39">9891 5028 694 0,'4'-11'184'0,"2"0"5"16,0 1-85-16,2 3-33 0,-2 0-9 15,5 4-10-15,1 5-12 0,0 0-9 16,4 3-3-16,0 3-3 0,2 1-4 16,2 0-3-16,1 2-3 0,2-2-3 0,3 2-2 15,0 0-2-15,0 1-3 0,3-1-2 16,-4 0-1-16,1-3-4 0,-4 1-7 15,-3-2-12-15,-5-1-11 0,-3-1-20 16,-3 0-27-16,-4-4-16 0,-4 0-9 16,-2-2-111-16,0-2-127 0,-1-1-280 15</inkml:trace>
  <inkml:trace contextRef="#ctx0" brushRef="#br0" timeOffset="6679.3455">10259 4983 781 0,'-15'1'200'0,"-6"2"5"15,-5 3-118-15,-2-1-19 0,-1 9-17 16,1 4-18-16,-3 4-26 0,-2 0-34 16,2 3-50-16,-2 2-130 0,-1 4-161 15,-1-2-384-15</inkml:trace>
  <inkml:trace contextRef="#ctx0" brushRef="#br0" timeOffset="7861.7151">1989 5849 669 0,'-8'-11'164'0,"4"0"6"16,-1 2-100-16,3 6-22 0,2 0-8 15,2 2-8-15,1 5-5 0,1 3-7 0,4 4-6 16,2 5-2-16,3 4-1 0,3 3-3 16,2 4-3-16,7-3-10 0,-1 2-20 15,2-1-21-15,0-2-23 0,1-4-116 16,0-5-138-16,0-2-313 0</inkml:trace>
  <inkml:trace contextRef="#ctx0" brushRef="#br0" timeOffset="8043.2667">2406 5821 719 0,'-11'15'170'0,"-4"4"3"0,0 9-113 16,-1 5-17-16,-1 3-8 0,-5 1-9 0,0 3-8 15,-1-1-5-15,-2 2-5 0,2-5-6 16,1 0-17-16,2 1-25 0,3-3-22 16,4-5-119-16,2-4-140 0,6-5-326 15</inkml:trace>
  <inkml:trace contextRef="#ctx0" brushRef="#br0" timeOffset="8340.4931">2678 5883 751 0,'0'-7'177'0,"0"1"4"16,0 5-119-16,0 4-11 0,2 3-10 16,-1 7-7-16,1 4-6 0,-1 4-3 15,0 3-2-15,-1 3-5 0,0 1-3 0,-2 2-4 16,0-2-2-16,0 0-3 0,-1-1-1 15,1-1-2-15,1-3 0 0,2-1-1 16,3-2 0-16,1-6-1 0,3 0 0 16,3-6 0-16,4-3-1 0,2-4 1 15,3-2-1-15,0-5-3 0,2-5-6 16,1-4-10-16,-3 1-12 0,-1-3-20 16,-5-1-19-16,-3 1-22 0,-2 0-112 15,-5 0-134-15,-3 0-295 0</inkml:trace>
  <inkml:trace contextRef="#ctx0" brushRef="#br0" timeOffset="8495.0798">2659 5886 792 0,'-11'-3'194'0,"4"0"1"0,3 0-120 16,7 1-23-16,5-1-18 0,6 1-17 16,5-2-11-16,7 2-6 0,5-1-12 15,2 1-17-15,1-1-22 0,3 2-18 0,-3 1-126 16,-2 0-145-16,-1-1-328 0</inkml:trace>
  <inkml:trace contextRef="#ctx0" brushRef="#br0" timeOffset="8859.4322">3099 5956 625 0,'-5'0'166'0,"4"2"6"0,-2 4-63 15,3 4-48-15,2 3-11 0,0 5-11 16,2 2-8-16,2 4-6 0,3 0-4 16,2 1-3-16,0-2-2 0,3-2-2 15,1-5-1-15,2-4-3 0,1-2 1 16,2-8 0-16,0-3 0 0,3-4 0 0,-1-5-1 15,-1-3 0-15,0-3-1 0,-2-1-1 16,-3-3-1-16,-5-1-2 0,-2 2-1 16,-4 3-1-16,-3 2 0 0,1 6-2 15,-6 0 0-15,2 8 0 0,0 5 1 16,-2 4-1-16,1 4-2 0,1 3-3 16,-2 1-8-16,3 3-11 0,0-2-15 15,1 0-21-15,3-3-18 0,2-1-22 0,0-3-108 16,3-2-129-16,2-6-286 0</inkml:trace>
  <inkml:trace contextRef="#ctx0" brushRef="#br0" timeOffset="9514.757">3384 5860 649 0,'-8'-10'155'0,"1"-1"8"0,2 3-101 15,7-2-9-15,-1 0-3 0,3 1-4 16,1 2-4-16,1 0-5 0,3 1-4 16,-1 1-4-16,2 0-3 0,-1 0-2 0,-2 1 0 15,3 2-2-15,-3-2-2 0,-1 0-2 16,-1 2-2-16,-1 0-2 0,-2-1-3 15,-1 3-3-15,-1-2-1 0,-2 2-2 16,0 1-1-16,-2-1-1 0,-2 0-1 16,0 2-1-16,-2 1 0 0,0 2 0 15,0-3-1-15,0 2 1 0,-1-1-1 16,2 1 1-16,-1-1 0 0,4-2 1 16,-1 1 1-16,1-2 2 0,2 0 0 0,3-2 1 15,2 1 1-15,5-2 1 16,2-2 0-16,4 2-1 0,5-2-1 0,-1 1-1 15,5 0-1-15,3-1 0 0,1 2-2 16,4 0-1-16,0 0 0 0,-2 1 0 16,0 1-1-16,-3 0 0 0,-4 2 1 15,-5-1-2-15,-6 3 1 0,-5-1 0 16,-2 2 0-16,-5 2 1 0,-4 4-1 16,-1 2 1-16,-2 5 0 0,0 0 1 0,0 5-1 15,3 4-1-15,2 2 1 0,1 2-1 16,5-1 0-16,-1 3 0 0,4 3-3 15,3 1-1-15,2-2 1 0,0-1-1 16,1 2 0-16,2-2-1 0,-1-3 0 16,-2 1 2-16,-3-4 1 0,-3-1-1 15,-4-6 1-15,-5-2 2 0,-4-4-1 16,-6-3 1-16,-3-5 1 0,-1-3-1 16,-7-2 0-16,1-2 1 0,-2-2-1 15,0-2-6-15,3 1-7 0,0-4-10 16,4 1-12-16,7-3-11 0,5 1-21 0,5 1-20 15,6 1-16-15,6 2-72 0,3 1-27 16,4 2-106-16,7 2-200 0</inkml:trace>
  <inkml:trace contextRef="#ctx0" brushRef="#br0" timeOffset="10145.7143">4115 6122 669 0,'-21'-1'163'0,"1"0"6"0,4-1-101 0,3 1-13 15,3 0-7-15,6 0-8 0,3 0-6 16,3 1-4-16,7 1-2 0,4-1-3 16,7 0-2-16,3 1-1 0,7 0-1 15,4-1-1-15,9 3-3 0,2-3-3 16,3 1-2-16,1-1-3 0,4 0-3 16,4 1-1-16,5-1-1 0,2 0-1 15,5-1-1-15,3 0 0 0,2-2-1 0,3-2 1 16,1 0-1-16,0-1 0 0,-3 1 0 15,-1 4-1-15,-5-2 1 0,-7 1-1 16,-6 4-1-16,-9-1-7 0,-12 1-9 16,-10 1-13-16,-12-2-16 0,-4 0-18 15,-8 0-15-15,-7 1-14 0,-4-2-3 16,-2-4 5-16,-3-1 11 0,-2-2 14 16,-1-3 20-16,-1-2 21 0,0-2 27 15,-1-1 20-15,1 1 13 0,-1-3 11 16,4 3 7-16,3 2 5 0,3 1 1 15,5 2-7-15,3 1-7 0,3 3-5 0,5 4-6 16,4-1-5-16,2 5-5 0,4 2-6 16,2 2-4-16,2 2-3 0,2 0-3 15,1 2-3-15,0 2-2 0,-1 0 0 16,-2-3-2-16,0 1 1 0,-3 0-2 16,0 0 1-16,-2-1-1 0,-3 0 0 15,-4-3 0-15,-3 2 1 0,-3-1 0 16,-7 1 0-16,-4-1-2 0,-3 3-5 0,-5 0-10 15,-9-5-19-15,-1 4-20 0,-5 1 60 16,-11-5-195-16,-3 1-144 0,-7-3-355 16</inkml:trace>
  <inkml:trace contextRef="#ctx0" brushRef="#br0" timeOffset="10555.3323">4186 5910 622 0,'3'-6'162'0,"0"-1"8"0,-1-1-81 16,-1 5-22-16,2-2-9 0,-3 2-7 16,-1 3-10-16,-2 2-9 0,-2 3-6 15,-2 2-6-15,-4 4-4 0,-3 4-4 16,-2 1-1-16,-3 3 0 0,-1 2-2 16,-2 3 1-16,1 0-2 0,2 0 1 15,-1-1-2-15,5 2-1 0,1-3-2 16,3 1 0-16,2-2-2 0,4 0 0 15,4-1-1-15,2-1-1 0,4 2 0 0,1 1-1 16,5-1-6-16,3 0-9 0,4-2-13 16,3 1-17-16,6-3-21 0,2-6-19 15,4-2-29-15,2-7-85 0,1-4-118 16,2-6-246-16</inkml:trace>
  <inkml:trace contextRef="#ctx0" brushRef="#br0" timeOffset="11005.8614">4451 5496 753 0,'-5'-6'187'0,"3"1"3"0,1 0-93 0,6 3-49 16,3 1-14-16,3 2-9 0,5 3-7 15,3-1-5-15,4 3-1 0,4 2 0 16,2-2-2-16,4-1-1 0,0 1-2 16,2-1-1-16,-1 0-1 0,-2-3-1 15,-4 3-2-15,-5-1 0 0,-3 1 0 16,-5 1-1-16,-6-1 0 0,-5 3 0 0,-9 1 0 15,-5-1 0-15,-4 3-1 0,-7 2 1 16,-2-1 0-16,-4 1 0 0,-4 2-1 16,2 2 0-16,-1 2 0 0,2-2 0 15,2 1 0-15,4 2 0 0,4-2 0 16,4 0 0-16,6 0 0 0,5-3 0 16,7 1 0-16,3-1 0 0,8-1 0 15,8-3-3-15,3-3-6 0,5 0-8 16,4-5-12-16,7-2-19 0,3 2-21 0,0-4-23 15,0-1-111-15,-3 1-134 16,4 0-299-16</inkml:trace>
  <inkml:trace contextRef="#ctx0" brushRef="#br0" timeOffset="11475.2411">5713 5711 716 0,'-7'-8'184'0,"3"5"4"0,4 4-93 0,5 6-28 16,6 5-17-16,5 6-14 0,6 4-13 16,4 1-4-16,3 4-3 0,2-1-5 15,2-1-2-15,-1 2-4 0,-1-1-3 16,2-4-10-16,-3 0-15 0,-1-5-22 16,1 0-19-16,-2-2-20 0,0-4-60 0,0-6-58 15,-3-8-113-15,0-5-220 16</inkml:trace>
  <inkml:trace contextRef="#ctx0" brushRef="#br0" timeOffset="11663.7449">6362 5593 626 0,'8'-13'160'0,"-6"4"6"0,-1 9-83 16,-2 9-26-16,-1 5-10 0,-3 11-7 16,-4 3-10-16,-3 11-3 0,-3 6-4 15,-6 7-2-15,-1 3-3 0,-2 5-3 0,-7-1-3 16,-3 0-3-16,-3-1-3 0,3-1-3 15,3-2-2-15,1-4-6 16,4-2-11-16,6-5-22 0,8-2-19 0,8-5-16 16,3-8-119-16,6-10-137 0,6-12-304 15</inkml:trace>
  <inkml:trace contextRef="#ctx0" brushRef="#br0" timeOffset="11910.6084">6802 5715 747 0,'-26'-3'196'0,"-6"4"2"16,-7 4-72-16,-1 7-68 0,-3 8-18 16,1 6-12-16,2 5-10 0,2 6-5 15,5 4-2-15,10 4-2 0,3 0-2 16,8 0-1-16,4 1-4 0,7-5-5 0,7-3-9 15,8-6-9-15,3-5-13 16,7-5-18-16,5-7-18 0,5-4-15 0,7-6-38 16,4-3-74-16,-1-4-114 0,-1-4-239 15</inkml:trace>
  <inkml:trace contextRef="#ctx0" brushRef="#br0" timeOffset="12275.9697">6798 5970 873 0,'-17'-8'205'0,"5"-2"2"0,6 3-131 15,5-1-37-15,5 1-11 0,6 2-13 16,4-1-9-16,3 2-2 0,4 2-2 16,2-1-1-16,1 3 0 0,2 0-1 15,-1-1 0-15,-1 2 1 0,-3 0-1 16,-3 2-1-16,0-1 0 0,-5 0-1 0,-3 1-3 15,-5 2 0-15,-3 1-3 16,-4 4-1-16,-3 0-1 0,-6 3 0 0,-4 3 1 16,-2 3 3-16,-4 0 0 0,0 2 3 15,-1 0 2-15,1 0 3 0,3 1 1 16,3-1 2-16,4-2 0 0,4 1 0 16,5-2 1-16,4 1-2 0,5-6 0 15,6-1-1-15,4 1-2 0,4-5 0 16,3-3-3-16,2-5-4 0,6-4-9 15,-1-2-17-15,5-2-22 0,1-3-14 16,-2-2-22-16,-3-1-111 0,0-3-132 0,-5 2-286 16</inkml:trace>
  <inkml:trace contextRef="#ctx0" brushRef="#br0" timeOffset="12486.4126">7238 5584 660 0,'6'-1'164'0,"2"7"2"0,4-1-57 16,4 5-75-16,3 3-4 0,5 6 2 0,-1 2 0 16,1 0-2-16,1 7 1 0,-1 4 1 15,0 2-1-15,-4 5-4 0,-1 3-3 16,-3 2-5-16,-6 6-5 0,-4-1-3 16,-8-2-6-16,-5 3-10 0,-4-5-17 15,-7-1-37-15,-4 2-27 0,-2-2-122 16,-1-6-154-16,1-3-346 0</inkml:trace>
  <inkml:trace contextRef="#ctx0" brushRef="#br0" timeOffset="12698.9754">7919 6291 846 0,'1'4'203'0,"-1"1"5"0,-2 3-124 16,-3 5-33-16,-2 3-13 0,-4 2-13 16,-4 4-16-16,-1 0-16 0,-1 0-25 15,0 1-35-15,3 2-144 0,1 1-164 16,5-2-396-16</inkml:trace>
  <inkml:trace contextRef="#ctx0" brushRef="#br0" timeOffset="13175.5067">9301 5687 704 0,'-1'-12'190'0,"-1"8"6"0,1 11-87 15,1 7-32-15,3 11-14 0,-1 4-19 16,4 9-18-16,2 4-9 0,0 3-5 0,2 0-5 15,1 2-3-15,-1-4-6 16,0-2-7-16,-2-5-9 0,-1-2-15 0,1-4-25 16,-2-5-17-16,-2-1-21 0,-2-8-108 15,1-3-131-15,-7-3-283 0</inkml:trace>
  <inkml:trace contextRef="#ctx0" brushRef="#br0" timeOffset="13586.9742">9175 5914 677 0,'-14'-36'176'0,"4"2"7"15,8 1-90-15,3 2-24 0,10 3-6 16,5 3-8-16,5 0-12 0,2 3-9 16,8 5-7-16,3 2-6 0,4 5-4 15,-1 5-4-15,1 4-4 0,0 5-2 16,1 3-1-16,-7 3-2 0,-3 3-1 15,-4 5 0-15,-3-1-2 0,-4 5 1 16,-3 0-2-16,-5 2 1 0,-3 1-1 0,-7-1 0 16,-6 2 0-1,-6 2 0-15,-6 2-1 0,-7-5 0 0,-3 5 0 0,-8-2 0 16,-3-4-1-16,-3 0 0 0,1-6 1 16,0-4 0-16,7-1 0 0,4-6 1 15,7-3 1-15,8 0 0 0,11-3-1 16,4 0 1-16,6-1 0 0,7 0-1 15,7 1 1-15,7 2-1 0,5-1 1 16,2 1-1-16,3-1 1 0,1 2-1 16,-4 0 0-16,-1-2 1 0,0 2-2 15,-1-1-6-15,1 2-13 0,-1 0-22 0,-2 1-30 16,1 3-27-16,-6-2-116 0,-2 2-149 16,-6 2-319-16</inkml:trace>
  <inkml:trace contextRef="#ctx0" brushRef="#br0" timeOffset="14061.8584">9826 6071 803 0,'-3'-3'197'15,"0"1"3"-15,3 3-118 0,3 1-20 16,3 2-14-16,2 2-16 0,6 4-12 15,1 0-4-15,2 2-3 0,2 2-3 16,1-2-4-16,-1 0-5 0,2 0-8 16,-2-2-12-16,0 0-18 0,-2-1-29 15,-1-1-19-15,-2-2-128 0,-3-2-151 0,2-2-334 16</inkml:trace>
  <inkml:trace contextRef="#ctx0" brushRef="#br0" timeOffset="14509.2799">10283 6011 615 0,'5'-11'166'15,"-4"6"12"-15,-2 2-85 0,-1 7-9 16,-7 7-6-16,-3 5-5 0,-9 5-10 16,-8 6-15-16,-2 5-13 0,-3 2-10 15,-2 6-8-15,1 2-8 0,2 0-14 16,4 2-20-16,7-1-40 0,4-1 62 15,1-1-210-15,3-2-168 0,1-5-410 16</inkml:trace>
  <inkml:trace contextRef="#ctx0" brushRef="#br0" timeOffset="15544.0229">11588 5306 443 0,'-4'-23'107'0,"2"0"1"15,0 6-55-15,0 1-29 0,2 6-8 16,0 4-5-16,0 2-3 0,0 0-4 15,1 3-2-15,0-1-3 0,1 2-5 16,0-1-3-16,2-3-7 0,-1 0-18 16,2-2-77-16,0-1-85 0,1-2-206 15</inkml:trace>
  <inkml:trace contextRef="#ctx0" brushRef="#br0" timeOffset="15825.5253">11638 4819 414 0,'1'-20'110'15,"0"2"5"-15,1-1-21 0,-2 1-56 16,0 0-3-16,2 2 1 0,-1 1 3 16,-2-1 0-16,4 5 3 0,-3 4 3 15,1 1 0-15,-2 4-2 0,-1 9-1 16,0 5-2-16,2 14-3 0,-3 5-4 0,5 12-7 16,-2 14-4-16,-4 11-2 0,-1 6-5 15,3 8-4-15,2 6-3 0,-2 6-3 16,-5 4-2-16,0 4 0 0,4-2-1 15,4 3 0-15,1-2-1 0,-4-6 1 16,0-6-1-16,3-12 0 0,2-8-1 16,-1-7 0-16,-1-10-3 0,-1-9-7 15,3-10-11-15,-1-8-20 0,1-8-16 16,2-11-18-16,0-8-60 0,-1-11-58 16,4-7-111-16,0-5-225 0</inkml:trace>
  <inkml:trace contextRef="#ctx0" brushRef="#br0" timeOffset="16426.5766">11845 5271 602 0,'-6'-9'179'0,"2"2"9"16,2 2-42-16,-1 1-63 0,8 2-15 0,1 2-8 16,3 1-16-16,4 3-11 0,5 2-7 15,1 2-2-15,3 4-3 0,-1 1-3 16,3 3-4-16,0 0-3 0,-2 1-4 15,0 0-2-15,-4-2-3 0,-1 1-6 16,-2-2-10-16,-3 1-13 0,-2-1-19 16,-1-2-27-16,-3 0-22 0,-2-2-93 15,-4-3-26-15,2-3-114 0,-1-5-213 16</inkml:trace>
  <inkml:trace contextRef="#ctx0" brushRef="#br0" timeOffset="16584.8921">12107 5227 682 0,'-5'2'178'16,"-3"-1"8"-16,-2 7-89 0,-2 2-33 16,-2 4-12-16,-2 6-12 0,-2 1-15 15,1 3-10-15,0 3-7 0,-1 1-14 16,4 0-24-16,0-2-26 0,6-1 39 0,2-3-177 16,6-4-149-16,4-2-357 15</inkml:trace>
  <inkml:trace contextRef="#ctx0" brushRef="#br0" timeOffset="16819.6224">12388 5148 716 0,'6'-3'191'0,"-4"3"5"0,1 0-63 16,0 2-61-16,-4 4-18 0,-1 5-8 15,-6 3-10-15,-1 3-6 0,-5 6-3 16,1 3-6-16,-2 2-4 0,1 0-6 15,5 0-2-15,4 1-3 0,3-4-2 16,6-1-3-16,5-8-6 0,4-1-7 16,4-2-11-16,3-5-12 0,0-4-21 15,0-5-26-15,1-4-10 0,-2-1-14 0,-5-7-106 16,-3-1-125-16,0-5-272 16</inkml:trace>
  <inkml:trace contextRef="#ctx0" brushRef="#br0" timeOffset="16979.8754">12399 5151 757 0,'-10'-3'205'0,"5"1"5"16,4-1-76-16,3 0-60 0,6 0-25 15,3 1-19-15,3-2-14 0,6 2-11 16,4-2-10-16,3 0-13 0,0 3-21 16,-1 1-30-16,-3 1-28 0,-3 3-115 0,-1 2-148 15,0 3-319-15</inkml:trace>
  <inkml:trace contextRef="#ctx0" brushRef="#br0" timeOffset="17350.5321">12589 5249 711 0,'0'-1'172'0,"-2"-1"4"0,2 5-101 16,2 2-20-16,0 3-9 0,0 3-10 15,2 3-7-15,1-1-2 0,0 3-1 16,0-1-5-16,1 0-3 0,4-4-3 0,0-3-3 16,4-2-1-16,3-1 0 0,4-4 0 15,1-4 0-15,-3-5 1 0,-1-3 0 16,0-5 0-16,0-2-1 0,-3 0 0 15,-2 1-1-15,-2 2-1 0,1 3-2 16,-2 4-2-16,-4 5-1 0,-2 1-1 16,-3 4-1-16,-2 4-2 0,-1 6-1 15,-1 1-5-15,-1 6-6 0,0 0-9 16,3 3-10-16,4-1-15 0,1-1-19 16,5-5-16-16,4-3-17 15,5-2-43-15,0-5-62 0,3-5-111 0,2-4-227 0</inkml:trace>
  <inkml:trace contextRef="#ctx0" brushRef="#br0" timeOffset="17738.5711">12906 5139 690 0,'-15'-3'170'15,"5"-1"5"-15,3 1-105 0,6 0-18 16,3 2-4-16,4 0-6 0,7 2-7 16,1 0-7-16,2 1-3 0,4-1-2 15,-1 2-2-15,2-1-2 0,-1-1-3 16,-3 0 0-16,0 0-1 0,0 1-2 16,-2 0-1-16,-3 0-2 0,-1 3-2 15,-2 1-2-15,-3 4-2 0,-2 1-1 16,-2 4-2-16,-2 0 0 0,-1 3 0 0,-3 2-1 15,3 3 0-15,0-1 0 0,-1 1 0 16,2-2 0-16,2 1-1 0,-1-1-1 16,1-3 0-16,1 1-1 0,-1-3-1 15,-2 1 1-15,1-1-1 0,-2-2 1 16,-1-3 1-16,-3 2-2 0,-1-2-5 16,-2 0-6-16,1-4-9 0,0 2-10 0,-1-3-17 15,3 1-19-15,2-3-13 0,2-1 48 16,1-4-161-16,6-1-128 0,4-3-310 15</inkml:trace>
  <inkml:trace contextRef="#ctx0" brushRef="#br0" timeOffset="18123.9087">13352 5246 684 0,'-8'-3'172'0,"1"0"8"15,2 1-97-15,4 2-19 0,0-3-4 0,2 2-5 16,1 0-8-16,4 2-5 0,2-1-4 15,3 3-3-15,2-3-2 0,3 4-3 16,3 1-2-16,1 1-5 0,2 3-2 16,3 1-5-16,-1 3-2 0,3 2-3 15,-1-3-4-15,1 2-2 0,2 0-2 16,2 1-1-16,0-3-1 0,1 1-1 16,-2-2-3-16,0 0-7 0,-2-2-12 15,-5-1-14-15,-3-2-18 0,-6-2-26 0,-4-3-21 16,-6-2-22-16,-3-5-103 0,-5-3-132 15,-4-2-282-15</inkml:trace>
  <inkml:trace contextRef="#ctx0" brushRef="#br0" timeOffset="18309.4218">13724 5098 854 0,'-9'4'197'15,"-2"2"3"-15,0 4-133 16,-2 3-20-16,2 8-11 0,-3 4-9 0,-3 5-7 15,0 4-3-15,-1 2-3 0,1 3-3 16,-2 0-7-16,2-1-9 0,0-2-14 16,1-6-19-16,3-5-31 0,2-4-20 15,2-6-101-15,5-8-23 0,6-6-118 16,5-11-208-16</inkml:trace>
  <inkml:trace contextRef="#ctx0" brushRef="#br0" timeOffset="18502.9037">13611 5072 807 0,'-1'-1'195'0,"-1"6"4"0,-3 6-116 16,0 4-25-16,-1 4-15 0,-2 7-11 15,1 4-7-15,1 5-4 0,0 1-3 16,2 2-4-16,3 1-4 0,0 0-5 0,3-2-4 16,2-3-9-16,1-6-9 15,1-2-13-15,-1-4-19 0,0-5-25 0,-2-5-16 16,0-3 59-16,-3-5-177 0,-4-3-135 15,2-5-317-15</inkml:trace>
  <inkml:trace contextRef="#ctx0" brushRef="#br0" timeOffset="18650.5173">13415 5424 803 0,'-9'-4'208'0,"2"2"5"16,3-2-116-16,5 3-22 0,2-3-17 0,7-1-20 15,5-1-15-15,7 1-10 16,2-3-6-16,6-1-7 0,2-1-14 0,2-1-18 15,3 2-27-15,1 0-29 0,-2 2-132 16,2-1-161-16,-2 2-359 0</inkml:trace>
  <inkml:trace contextRef="#ctx0" brushRef="#br0" timeOffset="19365.3241">13982 5181 579 0,'-4'-8'152'0,"-3"0"13"0,3 4-71 16,1 0-20-16,1 1-9 0,2 1-5 16,3 2-5-16,1 4-10 0,3 1-9 15,2 3-9-15,2 3-6 0,2 4-3 16,2 1-3-16,1 1-4 0,0 3-3 16,0 0-3-16,0-1-2 0,-3-2-8 15,1-1-14-15,-1 1-20 0,1-2-26 0,-1-4-25 16,-2-3-116-16,0-3-142 0,5-2-312 15</inkml:trace>
  <inkml:trace contextRef="#ctx0" brushRef="#br0" timeOffset="19569.3557">14378 5150 741 0,'-5'8'180'0,"-2"6"4"0,0 2-112 0,-1 6-19 15,0 5-8-15,-5 4-8 0,0 6-10 16,-3 4-7-16,-2-2-5 0,-3 4-5 16,-4 0-5-16,0-2-11 0,0 0-18 15,4-6-30-15,3-3-18 0,6-1-127 16,2-6-148-16,7-6-339 0</inkml:trace>
  <inkml:trace contextRef="#ctx0" brushRef="#br0" timeOffset="19870.4481">14584 5207 776 0,'1'-15'193'15,"4"3"3"-15,-1 4-109 0,-1 1-31 16,1 9-10-16,-1 4-9 0,-1 4-11 0,0 4-4 15,1 2-2-15,-2 5-1 0,0 4-3 16,-1 0-4-16,0 2-2 0,-2 0-2 16,-1 1-3-16,1 3-1 0,0-4-1 15,2-1-1-15,2-3 1 0,2-3-2 16,3-3 1-16,4-1-2 0,6-8 0 16,2-3-3-16,4-4-7 0,4-2-9 15,2-4-9-15,1-1-17 0,-3-5-19 16,-4 0-17-16,-4-1-22 0,-3-4-108 15,-8-4-131-15,-5-2-295 0</inkml:trace>
  <inkml:trace contextRef="#ctx0" brushRef="#br0" timeOffset="20035.0074">14629 5168 856 0,'-13'-1'222'0,"3"1"3"0,4-2-120 15,2 1-32-15,7-1-22 0,3-1-22 16,6 1-16-16,4-2-12 0,7 2-9 15,4-1-12-15,6 1-17 0,-1 1-23 0,2-1-25 16,3 5-23-16,-5-1-115 0,-1 1-142 16,-3 0-303-16</inkml:trace>
  <inkml:trace contextRef="#ctx0" brushRef="#br0" timeOffset="20413.5932">14997 5254 775 0,'-4'-5'199'0,"3"1"3"0,0 4-99 16,1 4-35-16,1 1-16 0,1 4-12 15,1 6-14-15,0 1-4 0,4 2-2 16,-1 0-3-16,2 0-4 0,1-1-3 15,2-1-3-15,1-5-1 0,2-1-2 0,-1-4-1 16,2-2-1-16,-1-4 0 0,2-5 0 16,3-4-1-16,-2-4 0 0,1-2 0 15,1-2 0-15,-1-3 0 0,-1 1 0 16,-2 2 0-16,-4 2 0 0,-3 3 0 16,-1 2 1-16,-4 4 0 0,-2 3 0 15,-1 2 0-15,-1 5 0 0,-1 1-1 16,-1 3 0-16,1 3-2 0,-2 3-6 15,2 0-7-15,2 2-9 0,1-1-9 16,4 0-16-16,2-4-21 0,4-1-19 0,2-2-18 16,1-2-108-16,1-2-133 0,3-4-297 15</inkml:trace>
  <inkml:trace contextRef="#ctx0" brushRef="#br0" timeOffset="20851.1246">15400 5034 786 0,'-4'-3'184'0,"4"0"2"0,5 2-124 16,5 0-23-16,4 1-6 0,4 1-6 15,2 2-7-15,2-1-4 0,1 2 0 16,-1-2 1-16,-2 2-1 0,0-1 0 0,-2 1 0 16,-3 0 1-16,-3-1 0 0,-2 2-2 15,-3 4 0-15,-4 0-3 0,-3 0-1 16,-3 4-2-16,-3-1-2 0,0 3-2 16,-2 0-1-16,0 4-2 0,2-1-1 15,1 1 0-15,2-1-1 0,1 3-1 16,4 1 0-16,0-1-1 0,2-3-2 15,2-2-2-15,1 2-4 0,3-2-2 0,0-1 0 16,0-4 1-16,-1 1 0 0,0-1 2 16,-3 3 2-16,-1-3 3 0,-4-1 2 15,-3-1-3-15,-3 2-4 0,-5 0-5 16,-2 2-9-16,-5-4-11 0,-3 5-17 16,-1-1-17-16,2 0-19 0,-1 0-113 15,3 1-133-15,2-1-300 0</inkml:trace>
  <inkml:trace contextRef="#ctx0" brushRef="#br0" timeOffset="21241.0901">15930 5286 680 0,'-5'-10'194'0,"4"0"7"0,0 3-59 16,3 3-56-16,2-1-12 0,7 3-14 15,5 2-14-15,5-3-10 0,3 3-6 16,4 0-4-16,5-1-5 0,8 1-4 15,0 0-5-15,6-3-2 0,7 6-4 16,3-4-1-16,6-1-1 0,3 1-1 16,1 0-2-16,3-1 0 0,0 0-2 0,-1 1-3 15,-1 0-2-15,1 0-5 0,-5 1-4 16,-3 0-4-16,-8-2-7 0,-6 1-7 16,-8-2-10-16,-9 0-16 0,-9 1-21 15,-5-1-10-15,-9 1-19 0,-6-3-101 16,-6-1-128-16,0 1-272 0</inkml:trace>
  <inkml:trace contextRef="#ctx0" brushRef="#br0" timeOffset="21461.9388">17148 5076 662 0,'3'-6'181'0,"2"0"7"0,0 1-56 16,1 1-67-16,2 3-14 0,1 0-10 15,4 1-12-15,0 1-10 0,4 5-5 16,3-1-4-16,3 2-2 0,2 1-1 15,-2 2-2-15,1-2-1 0,3 2 0 16,-3 0-1-16,-1-2 0 0,-3 1 0 0,-3-1-1 16,-3 0 0-16,-4-1 0 0,-6 0 0 15,-5 0 0-15,-7 1-1 0,-6 1-4 16,-7 1-8-16,-6 1-17 0,-7-2-27 16,-8 4-22-16,-3-4-129 0,-4 2-151 15,0 3-345-15</inkml:trace>
  <inkml:trace contextRef="#ctx0" brushRef="#br0" timeOffset="21832.5648">16151 5052 616 0,'9'-9'154'0,"-1"2"9"15,-5 1-82-15,1 1-21 0,-1 1-4 16,-5 3-4-16,0 2-7 0,-5 1-7 16,-4 5-6-16,-3 2-7 0,-3 2-5 15,-4 4-6-15,-5 2-2 0,-4 0-4 16,-3 3-1-16,-3 2-3 0,1 0-1 0,-1 0-1 15,3 4 0-15,5 1-1 0,5 1 0 16,7 0 0-16,5-1 1 0,8 0-1 16,6 0 0-16,6-3-1 0,9-1-1 15,6-5-5-15,9-2-12 0,4-5-14 16,3-5-23-16,6-2-15 0,1-8-14 16,1-2-115-16,1-5-128 0,3-5-281 15</inkml:trace>
  <inkml:trace contextRef="#ctx0" brushRef="#br0" timeOffset="22262.3102">16370 4482 754 0,'-4'-13'196'0,"5"3"2"0,4 4-43 16,6-1-114-16,3 6-16 0,3 4-3 15,6 4-6-15,-1 0-6 0,4 3-2 16,1-1-1-16,1 2-1 0,2 0-2 16,-2-3-1-16,-4-1-1 0,2 0-1 15,-3 1 0-15,-4-1-1 0,-4 1 0 16,-3 1 0-16,-6 2 0 0,-8-1 0 15,-6 1 0-15,-6 2 0 0,-3-1-1 16,-5 1-1-16,-5 0 1 0,-2-1 0 16,2 4-1-16,-1 1 1 0,0-2 0 0,2 2 0 15,3 2 1-15,2 0 1 0,5 1 0 16,4-4 1-16,5 0 0 0,7-2 1 16,7-1 0-16,5-4 0 0,5-3 0 15,7-2-1-15,5-4 0 0,4-1-1 16,1-2-5-16,5 0-7 0,4 0-15 15,2 1-23-15,1-1-27 0,-1 1-133 16,-1 0-155-16,1 0-358 0</inkml:trace>
  <inkml:trace contextRef="#ctx0" brushRef="#br0" timeOffset="23112.5341">17660 4813 619 0,'-8'-13'167'0,"7"6"6"16,4 6-46-16,5 6-70 0,7 8-13 15,4 6-4-15,6 9-6 0,6 7-5 16,3 6-5-16,3 0-1 0,4 2-2 16,2 1-4-16,1 3-4 0,-1-4-3 0,-1 0-4 15,-2-3-2-15,-2-1-2 0,-1-1-1 16,-5-2-1-16,-4-2-2 0,-1-1-7 16,-5-5-10-16,-4-3-15 0,-3-4-20 15,-4-4-15-15,-4-2-17 0,-5-11-113 16,-4-2-128-16,-3-10-284 0</inkml:trace>
  <inkml:trace contextRef="#ctx0" brushRef="#br0" timeOffset="23311.5819">18287 4847 731 0,'-17'6'190'15,"-3"5"6"-15,-3 10-82 0,-3 7-53 16,-2 9-14-16,-5 6-8 0,-5 3-7 15,-7 3-10-15,-4 6-4 0,-2 2-4 16,0-2-2-16,-1 4-4 0,5 1-3 0,6-1-5 16,9-3-9-1,10-7-14-15,8-9-22 0,12-3-28 0,12-12-23 0,11-8-117 16,5-11-146-16,9-4-311 0</inkml:trace>
  <inkml:trace contextRef="#ctx0" brushRef="#br0" timeOffset="23546.4507">18685 4928 736 0,'-5'-32'198'16,"-4"10"6"-16,-6 8-77 0,-6 10-57 0,-5 7-18 16,-7 10-10-16,-5 6-16 0,-1 7-9 15,-4 7-5-15,2 6-1 0,5 4-3 16,3 0-3-16,9 1-1 0,10 0-3 15,6 0-4-15,11-3-8 0,7-3-8 16,6-5-10-16,9 0-15 0,8-8-17 16,7-4-17-16,0-9-18 0,2-3-110 15,-2-6-129-15,4-7-295 0</inkml:trace>
  <inkml:trace contextRef="#ctx0" brushRef="#br0" timeOffset="23885.6274">18703 5121 829 0,'-11'-7'194'0,"6"0"2"15,4 1-123-15,4-1-37 0,4 1-12 0,5 1-7 16,4-1-9-16,3 4-3 0,4-1-3 16,1 1 0-16,2 1 0 0,-1 1-1 15,0 0 0-15,0 2-1 0,-3-1 1 16,-3 2-1-16,-1 1 0 0,-4 0 0 15,-4 1-1-15,-6 1 1 0,-5 2 0 16,-6 2 0-16,-5-1 0 0,-5 4 0 16,-3 0 1-16,-3 3-1 0,-1 1 1 0,-1 0-1 15,2 2 0-15,1 2 1 0,5 1 0 16,2-2 0-16,6 0 0 0,6-3 0 16,4 0 0-16,6 0 0 15,6-6-1-15,5-2-1 0,1-3-6 0,4-2-10 16,3-5-16-16,3-2-21 0,0-2-13 15,0-1-17-15,-2-2-115 0,0-3-128 16,0-2-282-16</inkml:trace>
  <inkml:trace contextRef="#ctx0" brushRef="#br0" timeOffset="24098.6144">19114 4862 724 0,'7'3'160'0,"4"2"2"15,3 5-124-15,0 5-15 0,5 3 2 16,0 3 1-16,2 2-1 0,0 4-1 16,0 4 0-16,-2-1-1 0,1 2-2 0,-3 3-3 15,-7-1-3-15,-4 3-3 0,-5 1-2 16,-7-4-4-16,-6 0 0 0,-7 2-4 16,-4-1-15-16,-1-2-29 0,-3-3-30 15,-1-5-121-15,5 1-146 0,8-6-345 16</inkml:trace>
  <inkml:trace contextRef="#ctx0" brushRef="#br0" timeOffset="24415.2428">19671 5129 864 0,'-6'0'223'0,"1"-1"8"15,1 1-117-15,-1 0-33 0,3-2-17 0,1 1-18 16,0 1-16-16,-1-1-11 0,4 1-10 15,-2 0-10-15,0-1-14 0,2-1-18 16,0 2-20-16,2 0-42 0,1 2-30 16,-1-1-116-16,3 1-154 0,-1 2-327 15</inkml:trace>
  <inkml:trace contextRef="#ctx0" brushRef="#br0" timeOffset="24710.0622">19763 4802 849 0,'1'-5'197'0,"3"6"2"0,4 8-133 15,5 4-24-15,3 7-9 0,3 7-5 16,1 4-5-16,1 4-4 0,1-1-3 16,3 2-3-16,1-1-2 0,2-2-4 15,2-2-3-15,-1-3-8 0,-2-4-11 16,0 0-17-16,-3-6-24 0,-3-4-24 16,-2-5-47-16,-5-4-88 0,1-3-134 0,-1-4-279 15</inkml:trace>
  <inkml:trace contextRef="#ctx0" brushRef="#br0" timeOffset="24901.538">20368 4922 767 0,'-6'12'183'0,"0"3"6"16,-3 4-111-16,-4 6-30 0,-7 5-3 16,-3 3-2-16,-5 5-3 0,-4 2-8 15,-5 6-6-15,-5 8-4 0,-2 2-6 16,0 2-9-16,1 1-12 0,3-4-13 15,4-2-19-15,8-11-25 0,7-7-19 16,10-10-86-16,8-6-45 0,8-8-124 16,4-7-241-16</inkml:trace>
  <inkml:trace contextRef="#ctx0" brushRef="#br0" timeOffset="25146.8921">20634 4990 892 0,'-21'0'203'0,"-2"4"2"15,-8 7-135-15,-1 4-36 0,-1 3-7 16,1 7-3-16,2 2-4 0,2 2-3 0,5 3-1 16,9-2-3-16,5 2-2 0,6 0-5 15,5-1-5-15,7-2-6 0,6-3-8 16,8-4-9-16,3-1-12 0,6-7-17 15,1-1-27-15,0-6-9 0,3-2 47 16,-4-5-167-16,-2-4-134 0,-1-6-319 16</inkml:trace>
  <inkml:trace contextRef="#ctx0" brushRef="#br0" timeOffset="25747.3671">20678 5150 946 0,'-9'0'221'0,"4"-2"3"0,3 1-146 16,2 1-34-16,2 1-13 0,3-1-9 16,3 3-9-16,1-3-5 0,5 0-2 0,3 0-1 15,1 1-1-15,5 1-1 0,-1 2-2 16,0 0-2-16,1 1-3 0,-2-2-4 16,-2 2-3-16,0-1-3 0,-5-2-4 15,0 0-2-15,-3 0-1 0,-3 1 1 16,0-2 2-16,-3 2 3 0,-3 0 2 15,-1-2 4-15,-1 3 2 0,0-3 2 16,-1-1 2-16,-1 2 1 0,1-2 1 16,-3 0 1-16,1-1 0 0,1 0 0 15,-1 0 0-15,1 0 0 0,1-2 2 0,0 2 1 16,-1 0 0-16,1 1 1 16,0-2 1-16,0 2 0 0,-2-1 1 15,2 1-1-15,-1 0 2 0,-1-1-1 0,-1 1 2 16,2 1 1-16,1-1 0 0,-2 1 2 15,2-1-1-15,1 3 0 0,-1-2 0 16,1 0-1-16,-1 1 1 0,1 0-2 16,-2 2 0-16,1-2-2 0,0 2 0 15,-4 2-2-15,3 0 0 0,-2 0-2 0,-1 2 0 16,-1 0-1-16,-3 3 0 0,0 3 0 16,-1-2-1-16,-4 3 1 0,-2 0-1 15,-2 3 1-15,1 0-1 0,0-1 1 16,0-1-1-16,1 2 0 0,1 2 0 15,5-2 0-15,4-2 1 0,1 0-2 16,3-3 1-16,2-5 0 0,2 1-1 16,3-6 0-16,4 1 1 0,3-4-1 15,4-1 1-15,2-3 0 0,5 4 0 16,2-4 0-16,1 0-1 0,-1-3-3 16,0 4-2-16,-1-1-4 0,0 0-5 0,-2 0-7 15,-4 1-8-15,-1 2-14 0,-1 0-20 16,-5-1-20-16,-2 1-20 0,-6 1-109 15,1-5-134-15,-3 0-299 0</inkml:trace>
  <inkml:trace contextRef="#ctx0" brushRef="#br0" timeOffset="26008.3783">21141 4892 862 0,'-4'-6'193'0,"5"1"2"0,2 5-116 16,2 6-56-16,3 8-7 0,2 4 3 16,2 4 0-16,2 5-1 0,2 3-1 15,2 3 0-15,3 1-2 0,2 2-4 16,2 2-3-16,1 2-2 0,-2 2-1 0,1-1-2 16,-6 2-1-16,-3 2 0 15,-6-3-1-15,-6 0 0 0,-7-5-2 0,-5-3-9 16,-10-2-12-16,-6-4-32 15,-6-4-40-15,-4-2-122 0,2 0-160 0,-4-2-362 16</inkml:trace>
  <inkml:trace contextRef="#ctx0" brushRef="#br0" timeOffset="27103.7989">21821 5731 654 0,'-1'3'169'16,"1"1"8"-16,-3 0-86 0,1 6-26 15,-3 2-10-15,0 3-10 0,0 2-9 16,-2 2-13-16,-1 2-8 0,0 1-7 0,0-2-8 16,1 1-19-16,1 0-32 0,1-1-92 15,1-2-49-15,2-2-134 0,2-1-280 16</inkml:trace>
  <inkml:trace contextRef="#ctx0" brushRef="#br0" timeOffset="27729.5911">22428 5096 590 0,'-3'-13'157'0,"0"4"8"0,1-1-50 16,1 6-59-16,-2 5-11 0,3 7-2 16,0 5-6-16,0 4-7 0,-1 10-8 15,1 8-5-15,-1 6-2 0,-1 3-4 16,0 4-4-16,1 1-5 0,0 0-8 16,-1-2-10-16,1-3-18 0,0-5-16 15,0-5-21-15,-1-4-117 0,0-8-134 16,-1-4-302-16</inkml:trace>
  <inkml:trace contextRef="#ctx0" brushRef="#br0" timeOffset="28103.6371">22329 5251 600 0,'-1'-44'157'0,"5"1"9"15,3 2-58-15,4 1-44 0,5 5-9 0,2 1-2 16,4 4-5-16,5 6-7 0,4 4-6 15,-2 5-7-15,6 9-5 0,1 9-5 16,2 5-4-16,-1 6-3 0,-3 2-2 16,-2 7-2-16,1 3-2 0,-8-1 0 15,-8 2-2-15,-11-2 0 0,-4 3-2 16,-6 1 0-16,-7 0 0 0,-7 0-1 16,-5 2 0-16,-3-1 0 0,-1 5 1 15,-7-5-2-15,-5-2 1 0,-3 1 0 16,2-5 0-16,1-3 0 0,3-3 0 15,7-3 0-15,8-5-1 0,7-2 1 16,10-2 0-16,5 1 0 0,5-4 0 0,2 5-1 16,5-1 1-16,4 3 0 0,1 1 1 15,4 2-1-15,0-1 0 0,3 2-1 16,-1-2-3-16,-2 0-8 0,0 1-7 16,-2-4-12-16,-3 1-19 0,-3-1-18 15,-1-2-24-15,-3-1-112 0,1-1-132 0,1 0-301 16</inkml:trace>
  <inkml:trace contextRef="#ctx0" brushRef="#br0" timeOffset="28342.2623">22796 5490 799 0,'-1'-5'192'0,"3"3"5"0,3 3-116 16,2 0-28-16,6 8-11 0,1-1-7 0,3 3-6 15,3 3-7-15,1 1-4 0,2 0-2 16,0 3-3-16,2-1-4 0,-1 0-3 16,1 0-2-16,-2 1-2 0,-1 1-4 15,-3-1-9-15,-4-2-11 0,0-1-14 16,-5 0-19-16,-4-6-22 0,-1-3-9 16,-1-1-17-16,-1-3-103 0,-1-2-121 15,-2-5-265-15</inkml:trace>
  <inkml:trace contextRef="#ctx0" brushRef="#br0" timeOffset="28478.8856">23177 5548 608 0,'-5'-14'165'0,"-2"4"9"16,-7 7-70-16,-3 6-25 0,-6 4-11 15,-6 5-8-15,-4 4-12 0,-2 5-12 16,-3 2-9-16,0 3-8 0,2 0-13 16,6 1-16-16,5-2-29 0,8-1-28 15,7-3-134-15,8-4-154 0,8-4-366 16</inkml:trace>
  <inkml:trace contextRef="#ctx0" brushRef="#br0" timeOffset="28947.1678">23424 5402 505 0,'-5'2'143'16,"2"4"5"-16,-2 3-12 0,0 5-82 16,2 1-13-16,0 6-4 0,0 1-2 15,2 2-4-15,-1-4-2 0,2 2-1 16,0-2 0-16,0-2-1 0,0-3-1 16,0-3-1-16,0-2 0 0,0-4 0 15,0-1 0-15,-2-4 0 0,1-3-2 16,0-3-3-16,-2-5-1 0,1 0-1 15,-2-7-3-15,-2-6-2 0,0-5-1 16,0-6 1-16,0-3-1 0,1-4-2 0,1-4 0 16,4 0-3-16,4 1-1 0,5 1-2 15,3 5-2-15,2 4-1 0,5 4-1 16,-1 6 1-16,3 4-1 0,0 8 0 16,1 4 1-16,2 5-1 0,0 3 0 15,0 3 1-15,1 6-1 0,-2 2 0 16,-1 1 0-16,-2 4 0 0,-4 3 0 0,-2 3 0 15,0 0 0-15,-5 2 0 0,0 3 0 16,-2 3 0-16,-2-1-3 0,-1 2-3 16,-2 0-6-16,0 2-7 0,-4-1-9 15,0-1-16-15,-2-2-21 0,-1 1-20 16,2-3-21-16,-1-3-108 0,2-4-136 16,2-1-298-16</inkml:trace>
  <inkml:trace contextRef="#ctx0" brushRef="#br0" timeOffset="29367.5138">24044 5164 718 0,'0'-1'179'0,"-1"5"6"0,-2 6-105 0,0 4-17 16,-2 6-10-16,1 7-11 0,-2 3-8 16,1 7-6-16,1 1-5 0,1 3-4 15,1-3-4-15,1-1-4 0,2 0-4 16,-1-5-6-16,0-4-6 0,0-4-10 16,0-5-15-16,0-3-21 0,0-5-19 0,2-5-25 15,1-3-112-15,-1-6-135 16,1-2-300-16</inkml:trace>
  <inkml:trace contextRef="#ctx0" brushRef="#br0" timeOffset="29742.1759">23962 5208 616 0,'-1'-23'182'0,"4"0"8"16,4 1-10-16,4 1-106 0,7 1-18 15,4 3-10-15,4 1-9 0,1 2-8 16,1 1-8-16,1 5-5 0,-1 3-2 15,1 4-2-15,-1 2-3 0,-1 3-2 0,-2 4-1 16,0 3-2-16,-2 5 0 16,-6 2 0-16,-3 3-1 0,-6 4-1 0,-5 2 0 15,-9 2 0-15,-5 2-1 0,-5 2 0 16,-4 0-1-16,-6 1 0 0,-1-2-1 16,-3-1 0-16,2-2-1 0,-1-3 1 15,3-5-1-15,2-3 1 0,6-5 0 16,4-2 1-16,6-4-1 0,4-1 1 0,7-3-1 15,3 2 1-15,5 0-1 0,2 1 1 16,3 2-1-16,0 1 1 0,2 0 0 16,1 2 1-16,-2 1-1 0,0-1 0 15,-1-1 0-15,-1 0 1 0,-1 0-1 16,0-3 0-16,-2 0-2 0,-1 1-8 16,-1-2-11-16,-1 0-15 0,-2 0-21 15,0-1-19-15,-1 0-21 0,-1 0-6 16,0-3-102-16,-1 1-118 0,3-2-253 15</inkml:trace>
  <inkml:trace contextRef="#ctx0" brushRef="#br0" timeOffset="30075.6046">24458 5588 781 0,'4'-10'197'0,"-2"2"5"0,1 0-116 16,-1 5-18-16,1 1-12 0,0 4-14 15,2 0-11-15,-1 4-8 0,2 0-4 16,1 5-3-16,-1-1-4 0,3 0-4 15,0 0-2-15,-1 0-4 0,1-2-3 16,2 0-6-16,0-4-4 0,1 1-7 0,3-2-5 16,-2-3-6-16,3-1-4 0,0-3 0 15,-1-1 0-15,-1-1 6 0,1-1 5 16,-4-2 5-16,0 2 7 16,-4-1 8-16,-3 2 10 0,-3 0 8 0,-2 4 5 15,-4 2 4-15,-2 3 5 0,-5 2 2 16,-2 2-1-16,-4 3-3 0,-2 4-4 15,-3 4-2-15,-4 3-4 0,-1 1 0 16,0 4-3-16,1 1-1 0,0 2-2 16,2-1-3-16,4-3-2 0,3-2-4 15,3-2-8-15,3-3-13 0,1-4-15 0,5-5-29 16,0-1-34-16,1-2-60 0,4-10-74 16,1-1-140-16,0-1-275 0</inkml:trace>
  <inkml:trace contextRef="#ctx0" brushRef="#br0" timeOffset="37200.8915">677 8611 576 0,'-6'-8'151'0,"1"-2"11"16,0 0-72-16,2 3-18 0,0 3-11 15,2 2-8-15,2 3-7 0,2 2-10 16,2 5-8-16,3 4-8 0,3 4-5 0,3 1-1 15,3 3-1-15,3 3-3 0,0 2-2 16,2-2-2-16,2 0-3 0,-2-1-1 16,0 0-1-16,-3-1-1 0,1-4-3 15,-3-1-8-15,-1-1-12 0,-4-2-16 16,-1-1-17-16,-3-3-18 0,-2 0-121 16,-4-4-135-16,-1-3-305 0</inkml:trace>
  <inkml:trace contextRef="#ctx0" brushRef="#br0" timeOffset="37399.9899">922 8594 572 0,'-6'1'154'0,"-1"8"7"16,-4 2-50-16,0 4-54 0,-1 3-11 16,-2 5-7-16,-2 3-9 0,-2 0-8 15,-2 1-7-15,-1 1-6 0,-1 0-2 16,3-1-4-16,2-1-7 0,3-2-16 0,2-1-16 15,6-5-14-15,5-4 43 0,4-6-169 16,7-7-133-16,6-9-314 16</inkml:trace>
  <inkml:trace contextRef="#ctx0" brushRef="#br0" timeOffset="37685.1902">1136 8652 723 0,'-14'-2'187'15,"3"-1"6"-15,0 2-104 0,4 1-22 16,2-2-17-16,4 2-15 0,5 2-15 15,4-1-9-15,4 1-6 0,3 1-3 16,3-1 0-16,3 1-2 0,2 0-9 0,0 0-13 16,1 0-21-16,-2 1-21 0,-4 1 115 15,-1 0-249-15,-4 0-156 0,-4 1-390 16</inkml:trace>
  <inkml:trace contextRef="#ctx0" brushRef="#br0" timeOffset="37841.3759">1175 8806 672 0,'-8'2'173'0,"5"-2"2"0,1-1-92 16,5-1-26-16,4-1-16 0,4-2-12 15,4 0-12-15,3 1-8 0,6-3-5 16,0 5-8-16,-3-3-22 0,5 0-22 16,-2 3-104-16,-2-2-29 0,0 2-121 15,-3 2-244-15</inkml:trace>
  <inkml:trace contextRef="#ctx0" brushRef="#br0" timeOffset="39393.1615">1219 8755 465 0,'0'-2'125'15,"0"-4"7"-15,-1-2-51 0,1-3-19 16,0-4-12-16,-2-2-3 0,2-3 1 15,0-1-1-15,0 0 2 0,0 1 0 16,-1-1-1-16,-1-1-1 0,0 3-4 0,0 2-6 16,1 4-5-16,1 2-7 0,-3 5-6 15,5 7-4-15,-1 7-3 0,2 8-2 16,1 9-2-16,2 5-2 0,-1 10 0 16,1 3-1-16,0 3-1 0,2 3-2 15,-2 0-1-15,1 0 0 0,-1-2 0 16,3-7-1-16,-2-2 0 0,2-5 0 15,-2-7 1-15,-1-7-1 0,-1-4 0 0,0-6 0 16,-2-4 0-16,-1-5 0 0,0-7 0 16,0-4 1-16,-1-3-1 15,1-7 0-15,0-4 0 0,-2-4 1 0,-2-4-1 16,0-5 0-16,-1 0 0 0,0-6 0 16,-2 0 0-16,1 1 1 0,1 5-1 15,1 6 0-15,1 8 0 0,1 5 0 16,0 13 0-16,1 9-1 0,-1 5 1 15,0 7 0-15,-1 4 0 0,1 6 0 16,-1-2 0-16,0 3 0 0,-2-3 0 16,2 0 0-16,-1-4 0 0,0-4 0 0,0-6 1 15,1 0-1-15,-2-5-1 0,-2-6 1 16,3-4 0-16,-1-4 0 0,1-4 0 16,-2-5 0-16,1-4 0 0,-1-3 0 15,3-2 0-15,-4-1 0 0,1-1 0 16,-3-4 0-16,2 8 0 0,1 3 0 15,-1 5 0-15,2 2 0 0,0 7 0 16,1 4 0-16,2 9 0 0,-2-2 0 0,1 3 0 16,1 4 0-16,0 1 0 0,1-2 0 15,1 1 0-15,-2-1 0 0,2 1 0 16,-1-4 0-16,-1 0 0 0,0-3 1 16,0 0 1-16,0-1 3 0,0-2 1 15,-2-1 2-15,1-1 1 0,-1 0 1 16,0-2 1-16,1 2-1 0,0-2-2 15,1 1-1-15,1 2-2 0,0-2-1 16,0 3-2-16,0-2 0 0,3 3-1 16,-1 0 0-16,1 0-1 0,0 1 0 0,2 1 0 15,-1-2 1-15,1 1-1 0,-2-1 0 16,1 0 0-16,-3-3 0 0,1 1 1 16,-1 0-1-16,-1-3 1 0,-1-3-1 15,2 1 0-15,-2-2 1 0,1 1-1 16,0-2 1-16,-1 0-1 0,3 4 0 15,-1-1 1-15,3 2 0 0,2 1 0 0,2 2 1 16,3 2 0-16,4 1 0 0,2 0 1 16,3 2-1-16,0-2 1 0,-1-1 0 15,2 0-1-15,-1 0 0 0,-1-3-1 16,0 2 0-16,-2-3 0 0,-2 1 0 16,0-1-1-16,-4 0 0 0,-3 1-2 15,-2 0-5-15,-4 0-5 0,-2-1-10 16,-1 3-12-16,-2 1-14 0,-5 0-20 15,-1 3-22-15,-2 4-13 0,-3 2-114 16,-3 5-133-16,0 3-301 0</inkml:trace>
  <inkml:trace contextRef="#ctx0" brushRef="#br0" timeOffset="39651.4798">1383 8846 402 0,'1'-1'103'0,"-1"1"5"15,1 0-41-15,-1 0-29 0,0 0-11 16,-1 1-5-16,1 1-5 0,0-1-4 16,-1 1-4-16,0 1-4 0,-1 0-2 15,1 2-2-15,1 1-5 0,-1 2-3 16,1-1-5-16,0 0-6 0,0 1-13 15,0 0-11-15,0 0-19 0,-1-1-19 16,1 0-29-16,0 1-60 0,0-1-112 16</inkml:trace>
  <inkml:trace contextRef="#ctx0" brushRef="#br0" timeOffset="40209.7864">1371 8997 357 0,'-2'6'110'0,"0"-1"7"16,0 0-26-16,-1-1-14 0,1-1-15 15,-2 0-10-15,0-1 0 0,-2-2 1 16,0 0 4-16,0 0 2 0,0-1 2 15,3 1-2-15,-2-4-4 0,2-1-5 16,0-2-8-16,2 0-7 0,0-2-6 16,1 1-8-16,-3-2-4 0,5 2-3 0,-1 2-2 15,1 5-3-15,0-3-3 0,-1 3-2 16,0 1-1-16,0 0-2 0,0 0 0 16,3 1-1-16,-5-3 1 0,3 2-1 15,0 0 0-15,0 0 1 0,-1-1-1 16,2 0 0-16,-2-4 1 0,1 0-1 15,1-3 1-15,-2-1 0 0,0-5 0 16,2 1 1-16,-2-2 0 0,-5-3 1 16,3-1 1-16,0 1 1 0,-2 1 0 15,2 1 0-15,-3 0 1 0,1 1-1 0,4 4-1 16,-2 2-1-16,0 3 0 0,-4 4-1 16,3 3-1-16,2 2-1 0,3 4 0 15,-2 3 0-15,0 4 0 0,2 5 0 16,3 0 0-16,-5 6 0 0,2 3 0 15,0 5 0-15,0-1 1 0,-1 0-2 16,2-3 1-16,0 1 0 0,0-5 0 0,1-3 0 16,-3-4 0-16,2-2 0 0,0-5 0 15,0-2 0-15,1-3-1 0,0-1 1 16,1-2 0-16,0-2 0 0,1-1 0 16,2-1 0-16,1 0 1 0,-1-2-1 15,-1-1 0-15,-1 0 0 0,3-1 0 16,1 0 0-16,0 0 1 0,-1 0-1 15,1 1 0-15,2 2 0 0,1 1 0 16,-2-1 0-16,-2 1 0 0,0 1 0 16,-2 0 0-16,1-1 0 0,-2 1-1 15,-1-1-4-15,-1 1-7 0,0 1-12 0,0 0-14 16,-3 0-22-16,1 1-25 0,-1 0 13 16,-3 1-146-16,3-1-143 0,1 2-325 15</inkml:trace>
  <inkml:trace contextRef="#ctx0" brushRef="#br0" timeOffset="40580.4748">1662 8830 780 0,'-6'-11'190'0,"1"3"5"16,3 2-123-16,-1 3-17 0,3 5-12 15,2 4-11-15,0 5-8 0,2 3-6 16,-1 4-4-16,2 2-1 0,1 4-1 16,2-2-2-16,0 1-3 0,0-3-2 15,0-3-1-15,2-1-2 0,0-5 0 0,0-4-1 16,2-6 1-16,1-4 0 0,2-7 0 16,1-5 2-16,-1-7 0 0,2-3 1 15,0 0 0-15,-2-5 1 0,-2 2-2 16,-1 1 0-16,1 6 0 0,-4 3-2 15,-1 5 0-15,-2 3-1 0,-1 6-1 16,0 5 1-16,-3 4-1 0,1 6 0 16,-1 3-2-16,0 2-4 0,1 2-8 0,-2 4-10 15,3 1-15-15,1 1-18 0,1-5-19 16,0 1-12-16,1-2-49 0,1-4-67 16,1-3-116-16,2-4-239 0</inkml:trace>
  <inkml:trace contextRef="#ctx0" brushRef="#br0" timeOffset="41128.5255">1970 8617 494 0,'-5'-2'124'0,"2"-2"7"0,0 3-57 16,-1-1-27-16,0 0-3 0,1 2 2 0,-1-1 3 15,2-1 2-15,-5-1 4 0,2 2 2 16,1-1 0-16,1-2-2 0,1 0-4 16,-1 0-7-16,4 1-7 0,3 0-8 15,2 0-6-15,2-1-7 0,1 3-4 16,5-2-4-16,4 6-2 0,3-2-2 15,1 0-2-15,3 3 0 0,3-2-1 16,-1 1 0-16,0-1 0 0,-2-1-1 16,0 2 1-16,-4-1-1 0,-3 3 0 15,-6-1 0-15,-2 2 1 0,-5 0-1 16,-2 3 1-16,-3 2 0 0,-4 1 0 0,-1 0 0 16,0 4 0-16,1 3 0 0,1 0-1 15,1 2 0-15,2 1-1 0,4 1-1 16,2 3-2-16,4 2-4 0,1 2-1 15,3-2-2-15,0 2-1 0,1-1 0 16,-3-5 1-16,4 2 2 0,-2-4 3 0,-3-5 3 16,-3 0 0-16,0-2 1 0,-5-3 1 15,-2 2 1-15,-5-6 0 0,-5 1 0 16,-2-1 1-16,-5 1-1 0,-4-2 1 16,-3 2 0-16,1-2-1 0,-1-1-4 15,1 0-6-15,1-2-7 0,5-1-11 16,4-2-17-16,8-2-20 0,2-4-13 15,4-3-123-15,4-2-137 0,4 2-313 16</inkml:trace>
  <inkml:trace contextRef="#ctx0" brushRef="#br0" timeOffset="41358.0761">2548 8790 796 0,'-10'-6'199'0,"6"2"1"0,-2 1-99 0,5 1-46 15,3 4-24-15,3-1-16 0,5 0-9 16,0 1-5-16,5 1-6 0,3-1-11 16,0 1-12-16,3 0-20 0,0 0-20 15,-1 1-133-15,-4-2-147 0,-3 2-341 16</inkml:trace>
  <inkml:trace contextRef="#ctx0" brushRef="#br0" timeOffset="41511.649">2556 8980 813 0,'-4'1'186'0,"0"2"1"0,6-1-126 0,6 0-26 16,4 1-18-16,4 1-14 0,3-2-18 15,3 2-27-15,2-2-20 0,-1-1-125 16,2 3-143-16,-3 2-335 0</inkml:trace>
  <inkml:trace contextRef="#ctx0" brushRef="#br0" timeOffset="42365.9658">3212 8821 582 0,'-9'-10'149'0,"2"-2"12"0,-1-2-82 16,6-4-10-16,1 1-5 0,4-1-7 15,6 0-5-15,3 0-10 0,4-1-9 16,5 2-7-16,2 4-6 0,4 0-5 15,0 2-3-15,-2 0-4 0,0 5-1 16,1 4-2-16,-3 3-2 0,-3 4 0 16,-3 4-1-16,-2 3-1 0,0 5 0 15,-6 1-1-15,-2 3 1 0,-3 0-1 0,-1 3 1 16,-4 2-1-16,-2 1 1 0,-3 3-1 16,-4 0 1-16,-3 1-1 0,-6 3 0 15,0-2 1-15,-3-1-1 0,-6-6 0 16,1 1 1-16,0-5 0 0,1-4 2 15,1-5 2-15,5-4 3 0,2-2 1 16,9-3 2-16,0-3 0 0,5-1 0 16,6-5-1-16,4 2-2 0,7 1-2 15,4-1-2-15,4 0-1 0,4 2-1 0,-1 1 0 16,4 4 0-16,1-1-1 0,-5 0-1 16,1 0-1-16,-2 2-5 0,-1 1-10 15,2 2-15-15,0 0-25 0,-3 0-25 16,1-1-133-16,0 3-153 0,-3-1-354 15</inkml:trace>
  <inkml:trace contextRef="#ctx0" brushRef="#br0" timeOffset="43140.4363">3825 8185 577 0,'-3'-5'144'0,"-3"-1"9"0,-2-1-75 16,2 2-18-16,-1-1-5 0,1-2-2 16,1 3-3-16,0 2-5 0,0-1-6 15,1 0-5-15,2 2-8 0,1 1-4 0,-1 1-4 16,1 0-4-16,1-2-5 0,0 4-3 16,0-2-2-16,0 1-1 0,1-1-1 15,-1 1-1-15,2-1 1 0,-2 0 0 16,2 0 0-16,-1-1 1 0,1 1 0 15,-1-1 1-15,0-2 0 0,1 3 2 16,-2-1-1-16,3 0 0 0,-2 2 0 16,0 3 0-16,2 2-1 0,-1 4 0 15,1 2 0-15,-1 6 0 0,-1 2 0 16,2 3-1-16,-1 3 1 0,2 2-1 16,-3-1 0-16,2-1-2 0,0-3 1 15,0-2-2-15,0-2 1 0,1-5 0 0,-1-6-1 16,0-3 1-16,3-4 1 0,0-5-1 15,2-5 1-15,0-6 1 0,3-4 0 16,-1-3-1-16,1-3 1 0,1-1-1 16,1-1 0-16,0 3-1 0,1 2 0 15,-3 2 0-15,1 6-1 0,-2 4 0 16,-2 6 0-16,0 5 0 0,-5 4 0 0,1 5-1 16,-2 6-1-16,1 1-3 0,-2 5-6 15,3 4-9-15,-1 2-15 0,1 4-25 16,2-1-21-16,3 0-132 31,1 1-150-31,4 3-346 0</inkml:trace>
  <inkml:trace contextRef="#ctx0" brushRef="#br0" timeOffset="43793.7224">4453 8854 546 0,'-2'-15'153'0,"1"-2"12"16,0-1-34-16,1-5-57 0,0 0-7 16,1-1-4-16,3 2-7 0,-1 2-7 15,0 3-8-15,1 2-7 0,-3 8-6 0,0 4-7 16,0 7-3-16,-2 7-3 0,-1 7-3 16,-1 3-4-16,-1 7-2 0,0 3-2 15,0 2-1-15,1 1-1 0,2 0-1 16,2-4-1-16,3 0 0 0,2-6 1 15,2-3-1-15,0-6 0 0,2-6 0 16,2-6 0-16,2-7 0 0,-1-6 1 16,4-3-1-16,2-8 0 0,0-2 1 15,2-4-1-15,0-4 0 0,-1 1 1 16,-2-5-1-16,-2 1 0 0,-3 2 1 16,-2 5-1-16,-2 4 1 0,-3 6 1 15,-2 6-1-15,-2 11 0 0,-3 6 0 0,-1 7 1 16,-2 7-1-16,-1 7 0 0,0 2-1 15,1 6 0-15,1 3-3 0,1 0-6 16,2 0-11-16,3-3-15 0,3-3-20 16,3-3-24-16,3-5 109 0,3-7-244 15,3-6-153-15,4-4-392 0</inkml:trace>
  <inkml:trace contextRef="#ctx0" brushRef="#br0" timeOffset="44064.2442">4987 8679 757 0,'-2'-2'177'0,"-1"4"3"0,-1 1-122 16,2 6-18-16,-2 2-5 0,0 1-8 16,-1 5-6-16,2 3-2 0,-1 2-1 15,0 1 0-15,2 0-1 0,-1 2-3 0,2 1-1 16,1-1-2-16,3 1-3 0,0-3-1 15,2 1-3-15,1-6 0 0,2-2-2 16,2-4-1-16,2-4 0 0,4-5-6 16,0-3-7-16,3-1-11 0,1-4-17 15,3-1-19-15,-1-3-14 0,0-3 107 16,-2 1-234-16,-7-4-143 0,-2-3-367 16</inkml:trace>
  <inkml:trace contextRef="#ctx0" brushRef="#br0" timeOffset="44228.8726">4974 8660 765 0,'-6'-5'191'0,"4"0"3"0,2-1-105 15,4 1-34-15,4-1-17 0,6 0-17 16,3 1-11-16,5 2-10 0,5 1-13 16,2 1-20-16,3 1-23 0,3 1-13 15,-1 2-127-15,-1 2-142 0,-3 2-319 16</inkml:trace>
  <inkml:trace contextRef="#ctx0" brushRef="#br0" timeOffset="44590.3245">5328 8772 685 0,'-2'-4'174'16,"0"3"6"-16,2 2-86 0,0 1-35 16,2 6-11-16,-3 0-11 0,6 5-10 15,0 3-5-15,-1 1-5 0,4 1-3 16,-2 0-3-16,1 1-4 0,6-2-1 16,-5-4-2-16,1-3-2 0,-1-4 0 15,3-4 0-15,0-5-2 0,3-5 1 0,-1-3 0 16,1-3-1-16,0-2 1 0,2 0-1 15,-2-1 0-15,-3 2 1 0,-5 3-1 16,1 4 0-16,-2 3 0 0,-1 5 1 16,-3 2-1-16,0 4 0 0,-1 4 1 15,2 3-1-15,-2 3-2 0,1 2-5 16,2-3-10-16,2 1-12 0,3-1-16 16,4 0-19-16,3-4-16 0,1-4-118 15,2-3-130-15,3-2-298 0</inkml:trace>
  <inkml:trace contextRef="#ctx0" brushRef="#br0" timeOffset="44975.3013">5657 8653 829 0,'-11'-9'199'0,"2"3"2"15,4-1-106-15,8 1-55 0,3 1-15 16,5 1-8-16,3 2-7 0,2-1-3 15,3 2-2-15,3-1 0 0,2 2 0 16,0-2-1-16,-1 2 2 0,-2-1 0 16,-2 1 1-16,-2 1 2 0,-3 2 1 15,-4-2 0-15,-4 3-1 0,-4 2 0 16,0 1-1-16,-6 2-3 0,-1 1-1 0,0 4-2 16,-2 3-1-16,-1 4 0 0,1-1-1 15,2 4 0-15,1 3-3 0,3 3-3 16,4 0-4-16,0 2-6 0,5 0-2 15,3 2-1-15,0-3 0 0,2-3 0 16,-1-2 4-16,1-3 4 0,-2-5 5 16,-3-3 2-16,-4-3 3 0,-3-2 1 15,-2-4 3-15,-4 0 0 0,-3-2-1 16,-2-3 1-16,-4 1-1 0,-4-1-7 16,-2 0-14-16,-1 1-22 0,-1 1-23 15,2-1-58-15,1 2-78 0,4 2-133 0,6 1-277 16</inkml:trace>
  <inkml:trace contextRef="#ctx0" brushRef="#br0" timeOffset="45673.5282">6680 8898 527 0,'-13'-6'132'0,"-1"0"6"16,0-1-73-16,2 1-10 0,1 0-2 16,0 1-1-16,0-1-2 0,1 3 0 0,3 0 0 15,0 1-2-15,4 0-6 16,0 1-4-16,5 2-5 0,4 2-4 15,5 1-4-15,3-1-5 0,10 1-4 0,1 2-2 16,7-2-1-16,6-1-4 0,6 2-2 16,2-2-2-16,1-2-2 15,0 0-2-15,6 0 0 0,2 2 0 0,2-3-1 16,2 0 0-16,7 0 0 0,-1 0 0 16,1 0 1-16,-1 0-2 0,-2 0 1 15,0 2-2-15,-4 1 0 0,-6 0-1 16,-4 2-2-16,-1 0-1 0,-5-1-4 0,-7 0-3 15,-8-3-5-15,-5-1-8 0,-8 1-5 16,-5-2-12-16,-5-2-14 0,-6 1-10 16,-6-3-8-16,-2-1 14 0,-6-3-123 15,1-1-117-15,-4-3-271 0</inkml:trace>
  <inkml:trace contextRef="#ctx0" brushRef="#br0" timeOffset="45885.7626">7723 8737 668 0,'-5'-7'171'0,"2"1"4"0,1 1-99 15,4 3-15-15,1 3-10 0,5 2-12 16,1 2-12-16,5 4-9 0,2-2-4 0,5 3-4 16,-1 0-3-16,5-2-2 0,-1 0-2 15,2 3-1-15,-3-3-1 0,1 3 0 16,-3-1 0-16,-2 0-1 0,-2 0 1 16,-3-2-1-16,-2 1 0 0,-5-2 0 15,-3 2 0-15,-5-1-1 0,-5 5-4 0,-3 0-7 16,-6 3-13-16,-4 1-19 0,-7 2-15 15,-7 0-131-15,-4 0-141 0,-6-1-332 16</inkml:trace>
  <inkml:trace contextRef="#ctx0" brushRef="#br0" timeOffset="46296.8265">6525 8666 611 0,'9'-5'143'15,"-2"1"5"-15,-1 0-100 0,-1 1-6 0,0 2 4 16,0 1-2-16,-1 3-1 0,-1 0-1 16,-2 2-1-16,-1 1-2 0,-2 2-5 15,-2 1-4-15,-1 4-6 0,-1 0-4 16,-2 1-4-16,-3 0-2 0,0 2-2 16,-2 3-1-16,-1-1-1 0,-1 0-1 15,-2 2-1-15,1 1-1 0,0 0-1 16,3 1-2-16,2-4 0 0,4 2-1 15,3-1-1-15,4 1 0 0,2-3-1 16,4 0-2-16,4-1-6 0,3 1-9 0,3-3-15 16,1-1-21-16,3-3-24 0,5 1-133 15,-1-5-152-15,5 2-349 0</inkml:trace>
  <inkml:trace contextRef="#ctx0" brushRef="#br0" timeOffset="46920.5558">6882 8179 773 0,'-9'-1'191'16,"0"-3"4"-16,5 0-118 0,4 3-19 15,3 0-13-15,2 1-14 0,6 1-9 16,3 0-5-16,5 3-1 0,2-2-1 16,1 0-2-16,1-1-1 0,3-2-4 15,1 1-1-15,2-2-2 0,2 1-2 16,0 1-1-16,-1 1-1 0,-2-1-1 15,-5 3 1-15,-4-1-1 0,-4 1 0 0,-8-2 0 16,-3 3 1-16,-4-1-1 0,-4 3 1 16,-3 2 0-16,-7 2-1 0,-5-1 1 15,-3 4 0-15,-6 3-1 0,-2 2 0 16,2 0 1-16,0 2-1 0,3-1 0 16,6 6 0-16,0-2 0 0,7-1 0 15,1 0 0-15,4-2 0 0,2 0 0 16,5-3 0-16,3-4 0 0,5-2 0 15,3-3 0-15,7-4 0 0,6-1 0 0,4-2-3 16,6-2-5-16,2 0-10 0,3-3-15 16,5 3-24-16,-1-2-26 0,0 2-131 15,-3 0-152-15,-2 3-349 0</inkml:trace>
  <inkml:trace contextRef="#ctx0" brushRef="#br0" timeOffset="48466.0459">9570 8698 553 0,'4'-43'164'16,"-3"-3"8"-16,-2-4-15 0,-1 3-84 15,-2-2-9-15,0 0-6 0,1 5-9 0,0 3-9 16,1 10-8-16,0 9-5 16,2 8-6-16,0 8-6 0,0 8-4 0,0 9-4 15,2 9-3-15,-1 6-9 0,0 6-10 16,2 6-14-16,-1 4-23 0,0 1-21 16,1 0-15-16,-2-2-119 0,0-3-134 15,2 0-295-15</inkml:trace>
  <inkml:trace contextRef="#ctx0" brushRef="#br0" timeOffset="48873.8099">9073 8917 583 0,'-17'-1'144'16,"0"1"6"-16,2 0-81 0,2 0-16 16,0 3-3-16,1-2-2 0,5 0-3 15,1 0-6-15,2 1-3 0,4-2-3 16,5 1-3-16,2-1-2 0,7-1-3 16,2-1-2-16,7 0 0 0,7 1 0 15,11-1-2-15,8 0-3 0,7-2-2 16,8 1-3-16,4-1-2 0,7 0-1 15,7 2-2-15,4-2 0 0,2 0-1 16,3 2-1-16,2-2 0 0,5 1 0 0,2 0-1 16,-2 1-1-16,-5-1-1 15,-4 2-1-15,-8 1-1 0,-9 1 0 0,-7 4 0 16,-13 0-1-16,-10 0-1 0,-11-1-5 16,-11 2-5-16,-5 0-7 0,-10 1-8 15,-11-3-14-15,-11-3-17 0,-6 2-21 16,-4 0-11-16,-6 1-121 0,-7-2-138 15,-6 1-316-15</inkml:trace>
  <inkml:trace contextRef="#ctx0" brushRef="#br0" timeOffset="51486.1962">9044 9372 723 0,'-5'-12'179'16,"1"6"5"-16,-1 9-108 0,0 9-18 15,2 4-12-15,0 6-12 0,1 5-13 0,0 4-7 16,2 2-4-16,0 1-5 0,0-1-2 16,0-2-5-16,0-3-12 0,2 0-20 15,-1-2-21-15,1-3-39 0,2-2-100 16,3-5-137-16,1-1-297 0</inkml:trace>
  <inkml:trace contextRef="#ctx0" brushRef="#br0" timeOffset="51690.4576">9276 9594 892 0,'-9'-3'219'0,"0"2"5"0,3 1-132 15,1 0-28-15,4 1-17 0,2 2-17 16,3-2-12-16,3 1-7 0,3 1-4 16,3 0-3-16,6 1-8 0,1-3-16 15,5 1-18-15,2-1-25 0,1-1-28 0,1-3-140 16,-2 1-165-16,0 2-368 16</inkml:trace>
  <inkml:trace contextRef="#ctx0" brushRef="#br0" timeOffset="52296.9982">9741 9543 532 0,'-15'-3'148'0,"-2"-5"10"15,-2-1-45-15,2-1-41 0,0 0-6 16,2-2-3-16,3-2-5 0,4-2-9 16,5 2-6-16,4-1-8 0,3 0-5 15,5 2-4-15,3-1-5 0,3 2-4 16,2 3-3-16,1 2-3 0,3 2-3 0,1 3-1 16,2-1-2-16,2 5-2 0,1-1 0 15,0 4-2-15,0 2 0 0,-1 0 0 16,-3 3-1-16,-2 4 0 0,-7-1 0 15,-1 5 0-15,-5 3 1 0,-3 0-1 16,-4 2 0-16,-4 1 0 0,-5 0 0 16,-1 2 1-16,-7-4-1 0,-5-1 0 15,-5-2 1-15,-2-2-1 0,-1 2 0 0,0-2 0 16,0 1 0-16,3-2 0 0,4-1 0 16,5-2 0-16,4 0 0 0,3-3 1 15,4-2-1-15,4-2 0 0,7-2 0 16,4-3 0-16,3 0 0 0,4 1 0 15,4-2 0-15,4-4 0 0,3 3-4 16,1-2-7-16,-4 0-9 0,5 1-13 16,-1-1-23-16,-1 1-22 0,-4 2-135 15,-1-2-149-15,-2 2-349 0</inkml:trace>
  <inkml:trace contextRef="#ctx0" brushRef="#br0" timeOffset="52520.7095">10190 9554 157 0,'5'-2'0'0,"2"3"-23"16,0-1-110-16</inkml:trace>
  <inkml:trace contextRef="#ctx0" brushRef="#br0" timeOffset="52915.1881">10224 9514 510 0,'-6'-7'143'0,"-1"1"10"0,0-2-35 15,-3-2-34-15,1-1-2 16,-1 0-2-16,3 0-4 0,0 1-6 0,1 2-8 15,2-1-12-15,6 6-12 0,3-1-10 16,4 3-8-16,2 1-7 0,4 0-4 16,2 1-3-16,2 1-1 0,0 0-2 15,3 0-1-15,0 1 0 0,1 0-1 16,-1 1-1-16,-1 2 1 0,0-1-1 16,-3 1 0-16,-2 1 0 0,-2 1 0 0,-6-1-1 15,-2 3 1-15,-5-2-1 0,-3 2 0 16,-4 1 0-16,-6 0 0 0,-3 5-1 15,-5-4 1-15,-2 3-1 0,-1 1 0 16,-3 1-1-16,1 0 1 0,-1 2 0 16,4-3 0-16,0 0 1 0,2 0 0 15,3-1 1-15,2 0 0 0,7-3-1 16,2-1 1-16,2-1 0 0,9 0 0 16,2 0-1-16,4-5 1 0,5-2 0 15,1-1 0-15,2-1 0 0,1-2 0 0,1-1 0 16,1-1-1-16,2-1-1 0,-2 2-6 15,1-2-5-15,0 0-8 0,-1 4-12 16,-1-2-16-16,-4 2-22 0,-5-1-13 16,0 1-127-16,-6 1-143 0,-1 3-329 15</inkml:trace>
  <inkml:trace contextRef="#ctx0" brushRef="#br0" timeOffset="53184.3758">10529 9396 827 0,'-2'-7'202'16,"2"-2"3"-16,2 5-117 0,3 0-36 0,0 1-15 15,3 3-12-15,1 2-13 0,2 3-4 16,3-1-4-16,1 3-6 0,2-3-14 16,4 3-18-16,1-1-30 0,1-3-20 15,-1 0-125-15,-1-2-151 0,-3-2-330 16</inkml:trace>
  <inkml:trace contextRef="#ctx0" brushRef="#br0" timeOffset="53345.2658">10842 9265 798 0,'1'-2'201'0,"-3"3"4"16,-1 4-113-16,2 4-28 0,-2 3-15 15,3 4-19-15,0 6-14 0,2 2-7 16,0 3-7-16,2 3-18 0,1-1-29 16,0-1-28-16,-3 0-138 0,2 1-160 15,-1 1-378-15</inkml:trace>
  <inkml:trace contextRef="#ctx0" brushRef="#br0" timeOffset="54834.0018">7996 8359 597 0,'-2'-16'142'0,"1"6"0"16,1 9-97-16,1 6-8 0,1 6-4 15,4 7-5-15,2 9-3 0,0 7-3 0,2 4 2 16,2 4 0-16,3 3-3 0,0 2-4 15,1-2-4-15,1 1-4 0,1-4-3 16,2 3-2-16,-1-4-2 0,0 2-1 16,-2-5-3-16,-2 0-4 0,-3-5-5 15,-2-2-5-15,-3-4-9 0,-1-4-7 16,-3-5-6-16,-1-2-8 0,-1-3 27 16,-1-5-141-16,-1-3-113 0,2-4-290 15</inkml:trace>
  <inkml:trace contextRef="#ctx0" brushRef="#br0" timeOffset="55081.1932">8394 8397 515 0,'-3'-17'147'16,"0"7"5"-16,-5 9-22 0,-2 8-73 15,-2 6-11-15,-4 10-5 0,-1 6-8 16,-3 6-6-16,-1 10-5 0,-2 2-2 0,-2 5-4 15,0 2-3-15,-4 3-3 0,1 3-2 16,0 2-3-16,1-1-1 0,1-4-1 16,4 1-3-1,5-5-3-15,3-7-7 0,1-4-11 0,5-9-16 0,3-5-10 16,5-7-16-16,5-6-115 0,1-7-124 16,7-7-285-16</inkml:trace>
  <inkml:trace contextRef="#ctx0" brushRef="#br0" timeOffset="59280.294">8470 8779 355 0,'-2'-2'99'0,"-3"0"1"0,3 1-2 16,0 0-71-16,0 0-15 0,1-2-5 0,1 2-1 15,0-1-3-15,1-1-2 0,1-2 0 16,0-1-2-16,0 0-3 0,2-1-19 16,-2-2-30-16,1-1-20 0,0 0-13 15,1 1-1-15,-2 0 2 0,2 0 14 16,1-2 36-16,-1 2 51 0,-1-2 44 15,0 0 23-15,-1 0 11 0,1-3 6 16,-3 3-4-16,-2 1-10 0,0 2-16 16,-2 2-17-16,-1 2-6 0,-1 4-2 15,-1 4-2-15,-2 3-3 0,-3 8-1 16,0 4-2-16,-2 8-3 0,1 3-4 0,-1 8-4 16,1 2-3-16,-1 7-4 15,5 0-5-15,3 0-4 0,2-2-2 0,5 2-3 16,3-7-2-16,3-2-5 0,3-7-9 15,2-6-13-15,3-3-15 0,0-6-11 16,0-6-18-16,1-2-114 0,0-6-125 16,3-3-281-16</inkml:trace>
  <inkml:trace contextRef="#ctx0" brushRef="#br0" timeOffset="59684.7068">8489 8843 509 0,'-6'-6'148'0,"1"1"4"0,2 0-3 0,2 2-105 15,3 1-10-15,2 1-6 0,5-1-6 16,1 2-7-16,2 0-2 0,0-1-1 15,3 1 0-15,1-1-2 0,0 1-2 16,-2 1-1-16,0-1-1 0,-3 1-2 16,0 4-1-16,-4-1 0 0,-2 0-2 15,-3 1 0-15,-3-1 0 0,-4 4 0 16,-2 0 0-16,-4 2-1 0,0 1 1 0,-3 4-1 16,1 3 0-16,-3-2 1 0,1 3-1 15,2-2 0-15,1 1 1 0,-1-2 1 16,4-1 1-16,2-4 0 0,4 0 1 15,3-4-1-15,2-1 1 0,3-1-1 16,4-1-2-16,1-4-1 0,2-1-3 16,0-3-8-16,5-1-11 0,0-1-12 15,0-3-12-15,2 2 5 0,-1 0-132 16,-3-2-122-16,1-3-289 0</inkml:trace>
  <inkml:trace contextRef="#ctx0" brushRef="#br0" timeOffset="59943.3978">8632 8639 614 0,'6'-1'135'0,"-1"4"2"16,0 2-107-16,2 3-9 0,3 3 0 15,1 6-2-15,0 2-1 0,0-1-1 16,0 3 0-16,3 1-1 0,-5 1-2 15,1 4-3-15,-4-2-2 0,-1 3-4 16,-2 2-1-16,-3 2-1 0,-4 1-2 16,-5 0 0-16,-2 0-3 0,-2-1-6 15,-2-1-11-15,-2-4-8 0,-2-5-14 16,4-1-115-16,0-5-120 0,5-3-287 16</inkml:trace>
  <inkml:trace contextRef="#ctx0" brushRef="#br0" timeOffset="60198.8544">8791 8813 639 0,'-3'-5'150'0,"1"3"1"0,2 1-99 16,2 1-22-16,4 2-7 0,1 1-8 15,3 0-7-15,2 2-7 0,3-1-12 16,1 1-11-16,0-3-15 0,-2 2-117 16,1-2-120-16,-4-2-296 0</inkml:trace>
  <inkml:trace contextRef="#ctx0" brushRef="#br0" timeOffset="60380.3797">8811 9001 569 0,'-1'6'144'0,"1"-2"4"16,0-1-53-16,1 0-58 0,4 0-8 15,1-1-5-15,1-1-6 0,3-1-6 16,1 0-5-16,4 1-17 0,1-1-17 15,0-1-128-15,-3 0-128 0,4-2-324 16</inkml:trace>
  <inkml:trace contextRef="#ctx0" brushRef="#br0" timeOffset="64557.0445">11573 9003 557 0,'0'0'151'16,"1"4"4"-16,-3 1-38 0,-1 3-64 0,1 3-12 15,-1 3-7-15,-1 1-6 0,-1 3-8 16,-1 0-5-16,-3 1-5 0,2-2-3 16,-2-1-2-16,0-3-12 0,3 1-21 15,3-5-22-15,-1 0-121 0,4-3-134 16,4 3-326-16</inkml:trace>
  <inkml:trace contextRef="#ctx0" brushRef="#br0" timeOffset="65235.0011">12359 8688 633 0,'-3'-12'165'0,"-3"1"10"0,-2 5-88 16,1 4-18-16,1 2-5 0,-3 3-7 16,1 7-10-16,-1 7-11 0,2 4-9 15,-2 6-6-15,2 4-6 0,0 2-5 16,0 3-3-16,4 1-4 0,0-4-4 16,4 0-11-16,4-3-15 0,3-6-22 15,2-4-19-15,3-6 96 0,3-4-231 16,1-5-151-16,0-5-375 0</inkml:trace>
  <inkml:trace contextRef="#ctx0" brushRef="#br0" timeOffset="65636.9599">12475 8804 659 0,'-16'-15'189'0,"10"4"7"0,-1 0-25 0,5 1-103 15,3 3-19-15,0 0-9 16,4 4-13-16,6-1-10 0,0 3-5 0,4 1-4 16,2 0-2-16,4 2-2 0,2 1-2 15,-2-2-1-15,5 0 0 0,-2 0 0 16,1 2-1-16,-2-1 0 0,-1 0 1 16,-1 1-1-16,1 2-1 0,-8 0 1 15,-6 1-1-15,-3 0-1 0,-4 2 0 16,-6 1 0-16,-2 1-2 0,-8-1 0 15,-3 3-1-15,-2 2 0 0,-2-1 0 16,1 3 1-16,2 1 0 0,0 0 2 16,5 3 0-16,3-3 2 0,2-2 0 0,3-2 0 15,1-2 0-15,4-1 1 0,0-4-1 16,2-1 1-16,3-2 0 0,3-2 0 16,0 0 0-16,3-3-1 0,5-1 1 15,2 1-2-15,5-2-4 0,4 0-5 16,-2 1-11-16,2-1-13 0,-2 1-18 15,0 2-16-15,-3 0-16 0,-4-1-114 0,-4 2-128 16,-1-2-289-16</inkml:trace>
  <inkml:trace contextRef="#ctx0" brushRef="#br0" timeOffset="65888.4681">12999 8731 683 0,'-3'-18'183'0,"1"2"10"0,0 1-86 15,-1 5-27-15,2 6-8 0,0 4-10 0,-2 4-14 16,0 9-12-16,0 1-9 0,1 6-7 16,0 6-6-16,1 2-4 0,2 6-5 15,1 2-3-15,1 0-11 0,1 2-17 16,2-1-24-16,1-1-29 0,2-2-19 15,0-3-122-15,5-1-151 0,3-5-317 16</inkml:trace>
  <inkml:trace contextRef="#ctx0" brushRef="#br0" timeOffset="67842.0921">13479 8725 663 0,'-12'-11'169'0,"0"-1"8"15,3 2-98-15,-1 4-14 0,0 0-6 16,4 2-8-16,1 3-11 0,4 0-11 16,1 1-8-16,5 1-6 0,2 0-5 0,3 2-3 15,2-1-4-15,2 2 0 0,2-1-1 16,-3 1 0-16,3 0-1 0,1 2 0 16,-1-2-1-16,0 0 1 0,-2 1 0 15,-1 0-1-15,2 0 0 0,-4 1 1 16,-4-1-1-16,-3-2 0 0,0 1 1 15,-2 1-1-15,-1 0 0 0,-3 0 1 16,-1 0-1-16,0 2 0 0,-1 3 1 16,-3 0-1-16,-3 1 0 0,-1 3 1 15,0 0-1-15,-1 3 0 0,-1 1-1 0,0-1-4 16,2 1-7-16,0 2-11 0,2-2-17 16,4 0-19-16,2-3-17 0,1 0-124 15,4-3-137-15,4-2-313 0</inkml:trace>
  <inkml:trace contextRef="#ctx0" brushRef="#br0" timeOffset="68640.899">14105 8690 416 0,'-6'-2'109'16,"1"2"6"-16,-2-2-46 0,0 1-20 15,0-2-4-15,1 2-4 0,-1-1-1 16,-2-2 0-16,2-1 1 0,1 1-1 16,-1-2 1-16,1 1 0 0,3-2 1 15,-1 0-2-15,5 0-4 0,-1-1-4 0,5 1-4 16,1-2-4-16,4 3-5 0,2-3-4 15,1 1-3-15,1 0-2 0,2 1-3 16,1 0-2-16,4 1 0 0,-1 1-2 16,3 6-1-16,-1 0 0 0,0 3-1 15,1 2 0-15,-4 1 0 0,-2 4-1 0,-2 2 1 16,-6-4-1-16,-1 6 0 0,-5 0 1 16,-1 1-1-16,-5 1 0 0,-3 2 0 15,-5 1 0-15,-5-3 0 0,-2 1 1 16,-7 2-1-16,0 1 0 15,-1-3 0-15,-1-1 0 0,4 1 0 0,1 0 1 16,2-2-1-16,4-3 0 0,1-2 0 16,4-2 1-16,4 0-1 0,2-5 1 15,4 0 1-15,5 0 0 0,4-1 2 16,3 0 1-16,3-3 1 0,2-3 0 0,4 0 1 16,4-2-1-16,1 2-1 0,2-3-1 15,3 1-1-15,0 1-1 0,2 0-1 16,-5 1-1-16,1 1-9 0,-2-1-23 15,-4 2-30-15,-1 1-55 0,-5 0-87 16,-9 3-145-16,2 3-308 0</inkml:trace>
  <inkml:trace contextRef="#ctx0" brushRef="#br0" timeOffset="70469.8589">632 10852 501 0,'-9'-10'135'0,"-2"0"10"0,0-2-45 0,-1-1-29 16,0 2-5-16,1-1-2 0,0 0-1 15,2 2-4-15,3 2-5 0,3 3-10 16,0 2-8-16,4 4-10 0,2 3-7 15,4 6-5-15,3 3-6 0,2 3-1 16,3 3-2-16,3 2 0 0,3 2-1 16,4 3-1-16,-1-2-1 0,1 2 0 15,-1-2-2-15,1 1-1 0,-3-2-3 16,-3-2-6-16,-2-3-11 0,-1-1-15 0,-4-2-19 16,-2-1-15-16,-2-5-19 15,-2 0-111-15,-1-3-130 0,0-4-286 0</inkml:trace>
  <inkml:trace contextRef="#ctx0" brushRef="#br0" timeOffset="70684.6655">928 10854 580 0,'0'-9'151'16,"-2"3"7"-16,0 5-71 0,-3 4-26 16,1 4-12-16,0 4-6 0,1 10-6 15,-1 2-7-15,-1 5-4 0,0 3-4 0,0 3-3 16,-1 3-4-16,-1 1-3 0,-3-5-2 15,0 1-3-15,-1 1-1 0,4-4-3 16,-4 1-3-16,0-2-9 0,1-3-12 16,4-4-18-16,2-4-16 0,4-3-19 15,-2-8-115-15,4-7-129 0,7-4-292 16</inkml:trace>
  <inkml:trace contextRef="#ctx0" brushRef="#br0" timeOffset="71048.3355">1156 10874 679 0,'-1'-14'167'0,"0"6"6"16,-2 0-99-16,2 2-23 0,1 4-9 0,1 2-7 15,1 2-4-15,-1 4-5 0,-2 0-4 16,2 7-1-16,0 3 0 0,0 3-2 16,-2 3-1-16,2 3-4 0,-2 0-1 15,1 5-2-15,-1-2-1 0,-2-1-2 16,-1-4 0-16,1 2-1 0,1-2-1 16,0-2 0-16,1 0-2 0,2-4 0 0,2-3 0 15,2 4-2-15,1-6 0 0,1-1-1 16,3-5 0-16,4-2 0 0,3-3-1 15,1-2-3-15,3-7-6 0,1 0-9 16,0-3-13-16,-1-2-19 0,-2-1-21 16,-1-2-10-16,-6-3 17 0,-1 2-139 15,-4 0-127-15,0-4-290 0</inkml:trace>
  <inkml:trace contextRef="#ctx0" brushRef="#br0" timeOffset="71221.4712">1148 10847 659 0,'-11'-4'190'0,"2"0"7"0,3 1-39 16,2-2-85-16,6 0-19 0,1 0-15 15,6-1-15-15,2-2-11 0,5 0-6 16,5-1-4-16,2 1-5 0,4-1-15 16,1 2-20-16,1-1-26 0,0 4 18 0,-5 1-158 15,-1 4-150-15,-6 5-343 0</inkml:trace>
  <inkml:trace contextRef="#ctx0" brushRef="#br0" timeOffset="72281.1225">1502 10983 548 0,'-6'-8'147'16,"-3"-4"10"-16,2 5-55 0,-1-1-35 15,0 5-9-15,3-3-6 0,0 2-5 16,3 0-8-16,-1 2-7 0,1-1-7 16,-1 2-6-16,3-1-4 0,-1 2-5 15,0 0-2-15,0 0-3 0,1 0-2 16,0 0-1-16,0 0-1 0,1 0-1 16,-1 0 1-16,0 0-1 0,1 1 0 15,-1-2 0-15,0 2 0 0,0-1 0 16,0 1 1-16,0-1-1 0,0 0 0 0,0 0 0 15,0 0 0-15,0 0 1 0,0 0-1 16,0-1 0-16,0 1 0 0,0 1 0 16,0-1 0-16,0 0 0 0,0 0 0 15,0 0 1-15,0-1-1 0,0 1 0 16,0-1 1-16,-1 1-1 0,1 0 0 16,0 1 0-16,0-1 0 0,-1 0 1 15,2 0-1-15,-1 0 0 0,0 0 0 16,0 0 0-16,1 0 0 0,0 0 0 0,-1 0 0 15,0-3 0-15,1 3-1 0,1 2 1 16,-2 0 0-16,1 3 0 0,1 2 0 16,0 4 0-16,0 4 0 0,0 2 0 15,1 2 0-15,-1 1 0 0,2 2 0 16,-3 2 0-16,3-3 0 0,-3-2 0 16,2 1 0-16,-1-4 1 0,-2-2-1 15,1-1 0-15,2-5 0 0,-3-3 1 16,2-1-1-16,-1-4 1 0,2-5 1 15,2-1-1-15,-2-5 2 0,4-4 0 0,0-2 1 16,-1-5 0-16,3-3 1 0,-1-4 0 16,2-3-1-16,1 0 0 0,2-1-2 15,2 3 0-15,0 4-1 0,0 4 0 16,-2 6-1-16,-1 6 0 0,1 8 0 16,-6 3 0-16,1 5 0 0,0 5 0 15,-1 6 1-15,-1 4-1 0,-1 3 0 0,0 2 1 16,-1 4-1-16,-1-2-1 15,0-3-8-15,-1 1-9 0,3-4-12 0,0-3-14 16,1-3-17-16,3-4-19 0,2-2-117 16,0-6-128-16,1-2-297 0</inkml:trace>
  <inkml:trace contextRef="#ctx0" brushRef="#br0" timeOffset="72733.4337">1787 10773 650 0,'-18'-16'170'16,"4"2"6"-16,1 1-53 0,5 2-73 16,5 2-14-16,3 2-6 0,3 4-6 15,6 1-5-15,2 2-4 0,4 0-2 0,1 3-1 16,2-2-2-16,2 0-1 0,-1 1-1 15,0-1-2-15,-3 0 0 0,-3-1-1 16,-1 1 2-16,-3 1 0 0,-2 1 1 16,-2 2 2-16,-4 2 0 0,-1 3 0 15,-1 4-2-15,-3-1 0 0,1 6-2 16,-1 1-2-16,0 0-2 0,3 3 0 16,1 1-2-16,1 4 0 0,3 1 0 15,1 0 0-15,2 3-1 0,1 1-2 16,0 2-1-16,0-3 0 0,0-2-1 0,0-2-1 15,-2-2 0-15,0-1 1 0,-1-5 1 16,-2-1 2-16,-1-1 0 0,-2-3 0 16,-2 0 2-16,-1-2 0 0,-5-1 0 15,-1 1 0-15,-4-1-1 0,1 0-5 16,-3-1-3-16,1-2-5 0,-1-1-7 16,4-2-8-16,1-2-13 0,4 0-15 15,4-4-6-15,2-3-14 0,2-3-109 16,3-1-121-16,6-3-280 0</inkml:trace>
  <inkml:trace contextRef="#ctx0" brushRef="#br0" timeOffset="72936.0119">2199 11099 777 0,'-1'-2'190'15,"-2"-1"0"-15,1 1-113 0,3 0-27 16,1 1-21-16,3 0-15 0,3 0-11 0,-2 0-10 16,5 1-11-16,1 0-12 0,1 0-17 15,1 2-10-15,-1 0-20 0,-2 2-112 16,-2 0-123-16,-3 2-280 0</inkml:trace>
  <inkml:trace contextRef="#ctx0" brushRef="#br0" timeOffset="73113.5358">2156 11264 553 0,'-1'5'156'0,"-1"-2"4"0,2-1-1 0,2-1-113 16,-1 1-12-16,4-2-10 0,0 2-5 16,2-1-6-16,2-1-4 0,3 0-4 15,0-1-13-15,4 0-19 0,0 0-22 16,0-2-121-16,-3 1-131 0,-2 1-321 15</inkml:trace>
  <inkml:trace contextRef="#ctx0" brushRef="#br0" timeOffset="74153.1567">2833 11159 606 0,'-6'1'158'15,"1"2"11"-15,-1 2-76 0,2-2-22 16,1 1-8-16,0 1-5 0,1-1-9 16,3-2-9-16,3 2-9 0,1-1-8 15,1-1-6-15,2 0-4 0,3-1-4 16,2 0-2-16,1-1-4 0,1-1-6 0,2 0-17 15,3-3-24-15,-2-1-24 0,2 2-134 16,-1-2-153-16,2 2-362 0</inkml:trace>
  <inkml:trace contextRef="#ctx0" brushRef="#br0" timeOffset="74478.3314">3659 11060 640 0,'4'-26'160'0,"-2"-6"10"0,-1 4-90 15,-1-7-17-15,0-2-8 0,0-2-7 16,0 1-7-16,-1 3-6 0,2 6-7 16,0 4-3-16,1 7-3 0,-1 5-3 15,0 9-3-15,0 5-3 0,1 8-3 0,-1 5-3 16,-1 4-2-16,0 5-4 0,1 1-6 16,0 5-9-16,2-1-14 0,-1 0-21 15,2-2-24-15,2-1-133 0,0 0-150 16,-1-2-350-16</inkml:trace>
  <inkml:trace contextRef="#ctx0" brushRef="#br0" timeOffset="74780.7599">3503 11264 653 0,'-10'-6'166'0,"1"0"10"0,1 2-93 16,1 0-18-16,2 0-6 0,3 3-6 15,2-1-8-15,2 2-11 0,4 0-6 0,3 0-6 16,3-1-5-16,5 0-2 0,5-1-1 16,5-1-3-16,4 1-3 0,4-2-2 15,5 0-2-15,1 2-2 0,1-1 0 16,-1 0-4-16,0 1-6 0,-4 1-11 15,-2-1-11-15,-4 2-17 0,-5-1-19 0,-6 2-12 16,-1 0 75-16,-7 1-198 0,-5 3-134 16,-1 4-338-16</inkml:trace>
  <inkml:trace contextRef="#ctx0" brushRef="#br0" timeOffset="75064.1796">3686 11496 702 0,'-8'0'155'0,"1"1"2"0,0 2-123 15,1 3-8-15,-3 1-1 0,2 4 0 16,-2 0-1-16,2 3 1 0,-1-1 3 16,2 2 2-16,1-3-1 0,0 0-1 15,3 0-2-15,0-2-5 0,2 0-2 16,0-3-5-16,2 0-3 0,4-1-3 15,4 0-3-15,2-3-2 0,3-1-1 0,2-1-1 16,4-1 0-16,1 0-4 0,1-1-5 16,-1-1-13-16,3 2-16 0,-1 0-20 15,3 0-12-15,-5-1 5 0,-1 1-133 16,-4-1-129-16,0 1-290 0</inkml:trace>
  <inkml:trace contextRef="#ctx0" brushRef="#br0" timeOffset="75230.7274">3926 11475 695 0,'-5'-1'177'0,"3"2"4"0,-3 4-83 15,1 4-46-15,3 4-14 0,-2 0-10 16,2 7-9-16,0 5-7 0,1 5-3 16,-1 2-2-16,-3 2-8 0,1 2-17 15,0-1-28-15,3 2-19 0,-1-4-124 16,2-6-143-16,0-4-332 0</inkml:trace>
  <inkml:trace contextRef="#ctx0" brushRef="#br0" timeOffset="75853.8031">2869 10446 523 0,'-22'15'140'16,"-6"7"6"-16,-3 9-30 0,-1 9-72 16,-2 13-14-16,-2 7-7 0,4 11-4 0,4 8-5 15,5 6-5-15,3 9-3 0,9 3-1 16,8 3-1-16,11 1-1 0,7-8-8 16,9-4-5-16,13-1-6 0,9-9-10 15,5-9-17-15,5-10-112 0,6-10-119 16,5-6-278-16</inkml:trace>
  <inkml:trace contextRef="#ctx0" brushRef="#br0" timeOffset="76360.8144">4165 10586 567 0,'2'-16'136'0,"3"2"6"16,1 2-87-16,4 6-11 0,2 4-7 15,3 5-3-15,5 8-4 0,-1 8-2 16,3 9-2-16,0 11 1 0,3 8 0 15,-2 4 0-15,2 7-1 0,-5 5-3 16,1 7-2-16,-5-1-1 0,-2-1-3 16,-5 2-3-16,-3 1-3 0,-3 1-2 0,-4-1-1 15,-5-1-2-15,-2 0-1 0,-4 0-3 16,1-1-1-16,-5-5 0 0,-1-4-3 16,-1-4-5-16,0-7-8 0,5-7-16 15,-2-8-18-15,2-10-13 0,4-8-130 16,2-12-139-16,-1-13-323 0</inkml:trace>
  <inkml:trace contextRef="#ctx0" brushRef="#br0" timeOffset="76912.7904">4450 10527 356 0,'-2'-4'109'15,"-1"-1"8"-15,-2 1-20 0,2 0-29 16,-2-2-10-16,1 1-7 0,-1 0-5 16,2-1-3-16,-1 2-3 0,0 0-4 15,-1-2-1-15,3 3-1 0,-2-1-3 16,2 0-3-16,-1 2-2 0,1-2-4 0,1 0-1 16,1 1-2-16,-3 0-1 0,3 0-1 15,0-2-1-15,0 1 0 0,0-1-1 16,1 0 0-16,1 0-3 0,1 3-1 15,0 0-1-15,0 5 0 0,2 5 0 16,-1 5 1-16,2 4-1 0,-1 4 0 16,-1 2 0-16,1 2-1 0,-2-2-1 15,1-3-3-15,0-3-1 0,-1-4-1 0,1-3 0 16,0-5-1-16,0-3 2 0,3-3 0 16,-1-5-1-16,0-4 1 0,2-4-1 15,2-4 0-15,0-1-1 0,2-1-1 16,1 1 0-16,1 4-1 0,1 5 0 15,0 6-1-15,-2 8-3 0,1 7-9 16,-1 6-13-16,-2 4-18 0,0 4-25 0,-1 0-17 16,-2 2-125-16,-1 1-145 15,-2 2-320-15</inkml:trace>
  <inkml:trace contextRef="#ctx0" brushRef="#br0" timeOffset="77582.0729">5055 11136 566 0,'3'-16'148'0,"-2"-1"8"0,0 0-61 15,-1-1-37-15,1 4-6 0,1 0-4 16,-2 4-1-16,0 4-6 0,0 6-3 15,0 8-4-15,-2 8-4 0,-3 3-5 16,1 8-6-16,-3 4-4 0,0 5-4 16,1 2-2-16,1-2-3 0,1-4-1 15,6-2-1-15,4-6-2 0,0-5 0 16,4-5 0-16,2-6-1 0,1-4 0 0,3-6 0 16,3-7 1-16,-1-3-1 0,3-7 0 15,-2-3 1-15,2-6-1 0,-1-4 0 16,-2 0 0-16,-2-2 1 0,-1 2-1 15,-3 5 0-15,-1 4 0 0,-5 6 1 16,-1 6 0-16,-2 9 0 0,-5 5-1 16,-2 7 1-16,0 6-1 0,-1 6-2 15,1 4-6-15,1 4-10 0,1 2-12 0,4 0-20 16,1 0-20-16,5-3-19 0,3-3-116 16,2-6-134-16,4-7-299 15</inkml:trace>
  <inkml:trace contextRef="#ctx0" brushRef="#br0" timeOffset="77835.0647">5591 10913 719 0,'-8'6'169'0,"5"5"3"0,-4 4-108 0,7 6-27 15,-1 3-7-15,-1 3-5 0,-3 2-4 16,2 2-3-16,0 1-2 0,1-3 0 15,2 3-2-15,3-1-3 0,1-4-2 16,5 0-3-16,2-3-1 0,4-3-2 16,1-3-2-16,1-3-4 0,2-6-7 15,0-5-13-15,-3-4-14 0,1-3-16 0,-2-6-13 16,-3-2 14-16,-2-2-136 16,-3-3-122-16,-3-4-283 0</inkml:trace>
  <inkml:trace contextRef="#ctx0" brushRef="#br0" timeOffset="77967.7827">5586 10980 755 0,'-8'1'178'15,"5"1"0"-15,6 1-114 0,7 0-27 16,4-2-14-16,5-1-21 0,3 0-18 0,5-2-22 16,1-1-14-16,3-2-127 0,-3 4-136 15,2-1-321-15</inkml:trace>
  <inkml:trace contextRef="#ctx0" brushRef="#br0" timeOffset="78361.7818">5965 11132 767 0,'-1'0'179'0,"-1"3"3"15,-2 3-124-15,2 2-18 0,0 4-9 16,0 4-10-16,1 3-6 0,-1 0-4 16,2 1 0-16,3-2 0 0,1-2-2 15,0-2 0-15,3-4-1 0,1-4 0 0,2-4-2 16,1-3 0-16,0-5-1 0,4-5-1 15,-1-3-1-15,4-4 0 0,0-2 0 16,0-1-1-16,2 1 1 0,-2 1 1 16,-2 5-1-16,-2 1 1 0,-3 6 0 15,-1 2 0-15,-4 5-1 0,-4 3 0 0,1 4-2 16,-3 4-3-16,-2 2-4 16,1 3-8-16,-3 3-9 0,3 0-16 0,2 1-17 15,3-1-12-15,2-1-12 0,2-5-116 16,3-2-127-16,1-6-290 0</inkml:trace>
  <inkml:trace contextRef="#ctx0" brushRef="#br0" timeOffset="78843.0818">6340 10908 720 0,'-18'-6'176'0,"1"0"4"0,1 1-85 16,4 1-59-16,3 2-11 0,3-2-5 16,-2 2-7-16,5 2-5 0,3 0-2 15,3 0 1-15,5-2 0 0,0 1 0 16,6 0 1-16,-1-3-1 0,4 1 0 16,-1-1 0-16,-1 0 0 0,-1 0-2 0,-2 2-1 15,-5 0-1-15,-1 3 1 0,-1-1-1 16,-1 2 0-16,-2 2-1 0,-2 2 1 15,2-1-1-15,0 4 0 0,-2-1-1 16,0 2 0-16,-4-2-1 0,7 5 1 16,-1-1-1-16,2 1 0 0,0 3 0 15,2 0 0-15,1 1 0 0,4 3 0 16,-4 0 0-16,2 0 1 0,2 4-1 16,-2-2 0-16,-1 0 0 0,0 0 0 0,-2-1 0 15,-3 1 1-15,0 0-1 0,-4-1 0 16,-2-2 0-16,-1 1-1 0,-3 1 1 15,1-1-1-15,-1 0 0 0,-3-2-1 16,0-2 0-16,-2 2 0 0,-1-4 1 16,2 0 0-16,-2-3 0 0,0-3 0 15,-3 0 1-15,5-3 0 0,0-2-4 0,1 0-9 16,2-3-10-16,2-2-14 0,3 0-17 16,3-2-18-16,-2-1-122 15,1-2-134-15,-1 0-305 0</inkml:trace>
  <inkml:trace contextRef="#ctx0" brushRef="#br0" timeOffset="79571.9541">7043 11384 650 0,'-16'-1'156'0,"0"0"6"16,7 1-99-16,1-1-17 0,1 1-5 16,3 0-5-16,3 0-8 0,4 0-4 15,0 0-3-15,5 1-1 0,3 0-1 16,6 0-1-16,4 2 1 0,7-1 0 16,5 2-2-16,4 0-3 0,9 2-4 15,3-3-2-15,1 2-3 0,4-1-1 0,-1 1-1 16,3-3-1-16,3 5 1 0,-1-5-1 15,0 4-1-15,5-1 0 0,-1 0 0 16,-2-1-1-16,-2-1 0 0,-4-2 0 16,-5 1-2-16,-4-2-3 0,-4 2-9 15,-5-1-13-15,-1 3-16 0,-5-1-18 16,-3 1-18-16,-5 1-118 0,-5-2-135 0,-4-4-300 16</inkml:trace>
  <inkml:trace contextRef="#ctx0" brushRef="#br0" timeOffset="80039.7821">8224 11304 681 0,'-7'-14'165'0,"-1"4"3"0,2 2-104 15,4 2-21-15,2 2-10 0,2 1-8 16,4 5-8-16,4 3-5 0,4 1-3 16,4 2-1-16,-1 3 0 0,7 2-3 15,1 0 0-15,2 1-3 0,0-2 0 16,-1-1-1-16,0-1-1 0,-1-3 1 0,-5-1-1 16,-4-1 1-16,-5-3 0 15,-4 2 3-15,-4 1 2 0,-7 1 1 0,-6 4 1 16,-3 1-1-16,-11 4 0 0,-5 3-2 15,-5 2-8-15,-7 0-14 0,-4 4-13 16,-3-5-13-16,-1 1-11 0,4-3-18 16,6-1-113-16,2-5-121 0,8-2-278 15</inkml:trace>
  <inkml:trace contextRef="#ctx0" brushRef="#br0" timeOffset="80443.696">7200 11117 563 0,'7'-3'143'16,"-3"0"6"-16,-3 1-65 0,1 3-36 16,-4 0-6-16,1 2-3 0,-3 0-1 15,0 2-4-15,-3 0 0 0,-1 1 0 16,-3-1-1-16,-4 1 0 0,-1 2-4 0,-2-1-3 16,-3 3-3-16,3 1-3 15,-3 1-4-15,1 4-4 0,2 1-3 0,-1 2-2 16,4-2-2-16,1 1-1 0,1 3-1 15,2-1-2-15,2-2 1 0,4-1-1 16,3 1-1-16,3 2 1 0,1 0-1 16,4-2-1-16,4-1-1 0,1 2-8 15,4-1-11-15,1-2-19 0,3-3-22 16,5-2-19-16,-1 2-123 0,3-5-143 16,1-1-317-16</inkml:trace>
  <inkml:trace contextRef="#ctx0" brushRef="#br0" timeOffset="81142.6512">7438 10613 704 0,'-3'-6'175'16,"1"1"5"-16,4 0-104 0,2 1-19 15,2-1-10-15,6 5-9 0,2-2-12 16,2-1-6-16,1 3-4 0,5 2-3 16,0 0-5-16,4 3-1 0,-2-1-3 15,4 0 0-15,1 4-2 0,-3-2 0 16,-2 1-1-16,-3 1 0 0,-5-2 0 15,-4 0 0-15,-6 1 0 0,-5 1-1 0,-5 1 1 16,-3 2 0-16,-6 3 0 0,-7 1-1 16,-4 2 1-16,-5-1-1 0,0 1 1 15,0 1-1-15,-1-1 0 0,6 0 1 16,3-2-1-16,5 0 0 0,5 0 0 16,1-1 0-16,4-1 0 0,4-1 0 15,3-1 0-15,4 0 0 0,4-3 0 16,4 0-2-16,3-1-9 0,2-4-14 0,5 1-20 15,5-1-19-15,2-1 12 0,-1-2-147 16,3 3-139-16,0-2-315 0</inkml:trace>
  <inkml:trace contextRef="#ctx0" brushRef="#br0" timeOffset="81602.2081">8637 11093 560 0,'-5'-20'149'0,"4"1"5"16,2 2-42-16,4-1-62 15,2 5-5-15,7 3-1 0,3 4-3 0,4 5-4 16,3 6-1-16,2 3-3 0,5 7-4 16,2 6-5-16,0 3-6 0,0 4-5 15,0 1-4-15,-1-1-3 0,-2 0-4 16,-3-1-4-16,-2-3-8 0,-1-3-9 16,-3-2-19-16,0-3-15 0,-3-2-14 15,-1-2 2-15,-2-3-127 0,-1-5-123 0,-3-3-285 16</inkml:trace>
  <inkml:trace contextRef="#ctx0" brushRef="#br0" timeOffset="81822.1503">9434 10852 765 0,'-1'0'180'0,"-6"4"3"16,-1 12-119-16,0 8-21 0,-3 6-8 15,-3 5-6-15,-3 5-6 0,-4 4-4 0,-3 1-3 16,-1 4-2-16,-3 0-3 0,-2 0-4 16,0 2-1-16,0 0-4 0,0 2-10 15,3-3-11-15,4-2-19 0,5-4-19 16,3-1-15-16,4-7-129 0,5-5-140 16,3-9-319-16</inkml:trace>
  <inkml:trace contextRef="#ctx0" brushRef="#br0" timeOffset="82155.5321">9853 10986 768 0,'-10'-7'187'0,"-3"5"5"0,-4 4-112 0,-5 8-26 16,-3 4-13-16,-3 4-9 0,-4 4-8 15,-1 6-4-15,4 2-3 0,1 5-2 16,3 2-1-16,4-1-3 0,9 5-1 16,5-5-3-16,7-1-1 0,2-2-4 15,-2-6-2-15,12-4-5 0,4-3-8 16,5-3-10-16,5-5-11 0,3-3-18 0,3-6-14 15,10-3-10-15,-5-5-9 0,1-3 30 16,-7-3-134-16,0-3-114 16,0 2-275-16</inkml:trace>
  <inkml:trace contextRef="#ctx0" brushRef="#br0" timeOffset="82500.6061">9875 11198 848 0,'-11'-3'202'0,"4"0"1"0,3-1-121 16,4 2-43-16,5 1-14 0,5-2-10 0,2 2-10 16,3-1-3-16,2 0-1 0,1 2-1 15,2-1 1-15,1 1-1 0,-2 0 0 16,1-1 1-16,-2 2-1 0,-2-1-1 16,-2 1-1-16,-2 1-1 0,-3 0-1 15,-2 1-3-15,-3 1-2 0,-4 3-2 0,-2-1-2 16,-2 5 0-16,-4 1 1 0,-3 1 2 15,-2 2 2-15,-2 0 2 0,2 1 2 16,-3 0 3-16,2 0 2 0,2 0 1 16,3-4 0-16,2 2 1 0,2-1 0 15,1-1 0-15,6-1 0 16,0-1-1-16,2-2-1 0,3 0 0 0,2-1-1 16,2-2-3-16,3 0-4 0,1-4-8 15,1-1-11-15,5-2-10 0,1-3-12 16,4 0-10-16,1-4-15 0,0 1-111 15,-2-2-120-15,1-1-282 0</inkml:trace>
  <inkml:trace contextRef="#ctx0" brushRef="#br0" timeOffset="82749.4767">10352 10809 815 0,'8'3'174'0,"0"5"0"0,3 4-129 16,1 6-39-16,-1 7-2 0,-1 2 0 0,0 6 3 16,-4 2 4-16,-1 3 3 0,-3 5 4 15,2-2 2-15,-3 2 2 0,-1-2 1 16,-2 0-2-16,-2 0-5 0,-3-3-2 16,-4 0-5-16,-2-2-4 0,0-3-7 15,-1-1-15-15,2-5-18 0,1-5-21 16,4-4-13-16,4-3-72 0,3-8-61 15,5-7-118-15,4-5-239 0</inkml:trace>
  <inkml:trace contextRef="#ctx0" brushRef="#br0" timeOffset="82926.685">10626 11286 808 0,'4'-1'191'16,"0"-1"3"-16,-1 1-123 0,3-2-31 15,2 1-12-15,2 0-9 0,1 1-10 16,1 0-7-16,2 0-7 0,2-2-11 0,-1 2-13 16,0 0-13-16,-2 0-16 0,-2 1-19 15,-1 0-117-15,-4 2-129 0,-5 1-294 16</inkml:trace>
  <inkml:trace contextRef="#ctx0" brushRef="#br0" timeOffset="83090.2481">10603 11410 724 0,'-1'4'174'0,"1"-3"1"0,0 2-95 0,3-2-44 15,4 0-15-15,1-2-12 0,3-2-17 16,5 3-17-16,2-1-14 0,4 0-17 16,2 0-120-16,-2 1-131 0,0-2-300 15</inkml:trace>
  <inkml:trace contextRef="#ctx0" brushRef="#br0" timeOffset="84091.5686">11444 11377 614 0,'-9'-1'144'15,"1"0"5"-15,1-1-96 0,2 1-16 16,0-1-5-16,5-1-4 0,4 0-3 15,6 3-3-15,-1-3-1 0,4 2 0 0,4 0 0 16,4-1 1-16,2 2-2 0,1-1-1 16,5 0-4-16,5 1-3 0,4-1-4 15,6 2-3-15,3-2-2 0,5-2 0 16,8 2 0-16,1 0 3 0,7-3 2 16,0 1 1-16,10-5 0 0,5 5 1 15,1-2-2-15,3-1-1 0,8-1-3 16,-1 2 0-16,9 3 2 0,-3 0 1 0,4-3 1 15,4 1 0-15,10 0 1 16,-2-1 0-16,3-3 0 0,1-2-4 16,6 1-1-16,-3 1-2 0,-3-2 1 0,-9-1-2 15,-2 1 1-15,-2 4-1 0,-10 0-1 16,-13 0-5-16,-9-1-14 0,-10 0-17 16,-15 4-25-16,-14-2-15 0,-16-2-127 15,-16 0-144-15,-16 4-321 0</inkml:trace>
  <inkml:trace contextRef="#ctx0" brushRef="#br0" timeOffset="84445.828">13130 10733 611 0,'-7'-28'150'0,"0"-1"6"0,-1-2-82 16,2 4-28-16,0-2-3 0,-2 4-1 15,2 1-3-15,0 7-3 0,1 5-3 16,1 7-4-16,1 10-3 0,-1 10-5 0,0 9-4 16,1 12-5-16,-1 7-5 0,-1 6-5 15,4 2-11-15,1 5-24 0,5 3-26 16,1-2-134-16,4 0-150 0,7-2-363 16</inkml:trace>
  <inkml:trace contextRef="#ctx0" brushRef="#br0" timeOffset="85286.9359">11745 11844 660 0,'-3'-23'169'0,"-1"4"8"16,1 4-94-16,-2 4-18 0,1 8-9 15,-1 5-9-15,0 9-11 0,2 4-12 16,0 8-8-16,0 5-7 0,1 8-5 15,4 3-7-15,-1 1-15 0,1-2-19 16,3 0-19-16,4-3-19 0,-1-5-118 16,2-4-137-16,-1-4-303 0</inkml:trace>
  <inkml:trace contextRef="#ctx0" brushRef="#br0" timeOffset="85512.5957">12032 12064 659 0,'-4'-6'172'0,"2"5"3"0,2-2-60 16,4 2-62-16,1 1-16 0,3-2-9 15,1-1-9-15,4 2-6 0,0-3-3 16,0 2-5-16,7-4-17 0,1 2-25 15,-1 2-20-15,5-1-128 0,2-3-143 16,0-1-338-16</inkml:trace>
  <inkml:trace contextRef="#ctx0" brushRef="#br0" timeOffset="85892.6833">13054 11595 606 0,'2'-10'157'0,"-2"2"9"16,0 3-87-16,-1 4-19 0,0 7-8 15,1 4-10-15,-1 3-12 0,1 5-11 16,0 6-9-16,1 4-7 0,1 2-17 15,1-3-18-15,2 3-17 0,1-3-127 16,0-2-136-16,5-2-328 0</inkml:trace>
  <inkml:trace contextRef="#ctx0" brushRef="#br0" timeOffset="86073.899">12889 11969 616 0,'-4'-4'130'0,"2"0"-2"0,2 2-114 16,2 1-20-16,3-1-3 0,1 1-118 0,1 0-109 16,2-4-273-16</inkml:trace>
  <inkml:trace contextRef="#ctx0" brushRef="#br0" timeOffset="86488.4437">12102 11868 703 0,'-1'-3'162'0,"-1"1"3"16,0 7-113-16,5 6-17 0,-2 6-8 0,1 5-9 16,3 8-8-16,-1 2-2 0,0 3-5 15,-2 2-11-15,1-3-16 0,0 1-15 16,3-5-131-16,-2-3-134 0,5 3-333 15</inkml:trace>
  <inkml:trace contextRef="#ctx0" brushRef="#br0" timeOffset="87021.0089">12927 12034 655 0,'-13'1'169'0,"1"1"9"15,2 0-94-15,4 1-18 0,4 0-5 0,5 0-6 16,6-1-7-16,6-1-10 0,6 0-7 16,4-2-6-16,8-3-3 0,8-2-4 15,0-3-6-15,5 1-4 0,-1-3-5 16,2-3-7-16,-2 2-10 0,-3 0-17 15,-7 1-19-15,-1 3-21 0,-7 2-16 16,-2 3-124-16,-7 4-137 0,-8 3-308 16</inkml:trace>
  <inkml:trace contextRef="#ctx0" brushRef="#br0" timeOffset="87318.3221">13213 12106 665 0,'-3'-3'154'0,"-1"3"4"0,0 2-105 15,-1 0-16-15,-4 4-2 0,-3 2-1 0,-2 3-3 16,-2 5-2-16,-3-2 0 0,0 2 1 16,-1 3-1-16,3-1-3 0,1 0-2 15,3-2-3-15,2-4-2 0,2 1-3 16,3-2-4-16,2-4-3 0,4-1-3 15,3-1-2-15,2 0-2 0,5-1 0 16,4-2-1-16,3-2 0 0,7-2-4 16,3-2-7-16,1 0-13 0,1-2-16 15,2 3-18-15,-3-2-15 0,-2 1 107 16,-4 0-236-16,-4 2-143 0,-1-1-368 16</inkml:trace>
  <inkml:trace contextRef="#ctx0" brushRef="#br0" timeOffset="87487.8684">13332 12214 707 0,'-6'0'177'0,"-1"1"3"15,0 0-92-15,3 4-39 0,0 2-17 0,1 3-8 16,1 2-11-16,1 2-6 0,0 3-3 16,1 3-3-16,-2-1-11 0,2 1-20 15,-2-1-20-15,2 4-133 0,1-3-145 16,-1-3-352-16</inkml:trace>
  <inkml:trace contextRef="#ctx0" brushRef="#br0" timeOffset="88966.1498">13717 11835 618 0,'-17'-11'163'0,"1"-1"8"0,5 3-79 16,2 3-26-16,2 1-9 0,3 2-8 0,3-1-9 16,3 2-10-16,4 0-7 0,3 1-5 15,4 1-4-15,6 0-3 0,3 3-3 16,5-2-1-16,1 2-3 0,4 0-1 15,1 1-2-15,0-3 0 0,-1 0 0 16,-3 1-1-16,-2 0 1 0,-4 0-1 16,-4 1 0-16,-6-2 0 0,-4 4 0 15,-3 0 0-15,-6 3 0 0,-3 1 0 16,-3-1-1-16,-5 6 1 0,-1 3-2 16,-6 0 1-16,-6 0-1 0,-1 3-1 0,-1 2 0 15,-2 1 0-15,1-1 1 0,1-2-1 16,3-1 2-16,6 0 0 0,3-3 1 15,3-3-1-15,3-3 1 0,5 0 0 16,3-2 0-16,4-2 0 0,4-2 0 16,2 0 0-16,3-2 0 0,2 0 0 15,4-2 0-15,2 0-3 0,1-2-8 16,1 1-11-16,1 0-12 0,0 0-14 16,0-2-10-16,-1 2-16 0,-2-2-118 15,-4 2-121-15,-2 0-286 0</inkml:trace>
  <inkml:trace contextRef="#ctx0" brushRef="#br0" timeOffset="89225.5192">14156 11715 739 0,'-7'-1'178'0,"5"1"1"0,2-1-83 15,6 2-62-15,4 0-18 0,5 3-7 16,4 0-4-16,4-2-10 0,2 2-18 0,-1-1-17 16,1-1-17-16,2-1-123 0,-3-5-136 15,-1 0-318-15</inkml:trace>
  <inkml:trace contextRef="#ctx0" brushRef="#br0" timeOffset="89369.7706">14580 11544 669 0,'-5'0'171'16,"0"3"4"-16,1 5-76 0,-1 3-50 16,0 2-17-16,1 6-10 0,-1 0-8 15,2 2-14-15,0 1-20 0,2 5-27 0,0-3-130 16,1-3-141-16,3 1-350 15</inkml:trace>
  <inkml:trace contextRef="#ctx0" brushRef="#br0" timeOffset="89752.8294">15624 11119 706 0,'2'3'160'0,"0"6"3"0,-1 3-116 16,-2 5-19-16,-1 4-5 0,-1 2-2 15,-2 1-5-15,-3 0-6 0,-1 3-4 0,-2-2-10 16,0-1-18-16,-3-2-17 0,2 0-131 15,-3-1-134-15,3-4-336 0</inkml:trace>
  <inkml:trace contextRef="#ctx0" brushRef="#br0" timeOffset="90259.5443">16240 10741 609 0,'5'-28'152'0,"-4"1"9"0,0 0-82 0,-1 4-18 16,0 3-1-16,0 4-1 0,-1 7-7 15,0 5-8-15,-2 8-5 0,0 4-7 16,-2 11-7-16,0 6-7 0,1 5-8 16,1 5-2-16,1 4-2 0,2 1-2 0,3 0-1 15,1 1-5-15,0-4-9 16,3 0-13-16,1-1-18 0,1-4-20 0,1-3-15 15,-2-4-126-15,3-7-141 0,0-1-312 16</inkml:trace>
  <inkml:trace contextRef="#ctx0" brushRef="#br0" timeOffset="90679.3895">16487 10772 726 0,'-3'-10'168'0,"0"0"2"15,3 3-118-15,4 2-18 0,3 3-4 16,2 2-4-16,3 2-6 0,3 1-6 16,1 1-1-16,3 0-3 0,3-1-1 15,2-2-3-15,3-1-3 0,0 1 0 16,3-1-2-16,2 1 0 0,-1 2-1 0,-3-2 0 15,0 1 0-15,-5 2 0 0,-3 0 0 16,-3-1-1-16,-8 0 0 0,-6 1 0 16,-4 0-1-16,-6 4-1 0,-8 3 0 15,-6 0 0-15,-6 1 0 0,-2 3 1 16,-2 2 0-16,-1 0 0 16,2 1 1-16,0 0 0 0,5 1 1 0,4 1 1 15,4-1 0-15,3 0 0 0,4-3 1 16,6 0 1-16,0-3-1 0,6-1 0 15,2-2 0-15,5-2-1 0,3-1-1 16,4-2-4-16,5-3-10 0,3-3-11 0,7 1-10 16,4-2-11-16,2-2-11 0,0 1-90 15,1-3-30-15,-3-1-102 0,-1 0-212 16</inkml:trace>
  <inkml:trace contextRef="#ctx0" brushRef="#br0" timeOffset="90966.7314">17148 10968 568 0,'3'-18'133'0,"0"-2"4"0,0 0-89 16,2-4-11-16,2-2 3 0,0 2 2 15,-2-3-2-15,-2-1 0 0,2-3-1 0,-1-2-1 16,0-1-3-16,-2 3-3 0,1-3-3 15,-2 3-3-15,0 7-2 0,0 4-2 16,-1 6-3-16,-1 10-2 0,0 5-1 16,-2 12-3-16,1 9-3 0,-2 5-2 15,1 10-2-15,0 2-1 0,1 3-2 16,0 1-4-16,4 0-11 0,0-1-17 16,7 1-29-16,-1-3-24 0,2-3-122 15,-1-3-150-15,3 4-332 0</inkml:trace>
  <inkml:trace contextRef="#ctx0" brushRef="#br0" timeOffset="91502.95">17948 10621 457 0,'2'-14'139'16,"0"-2"8"-16,1-3 5 0,-2-3-84 16,0-1-10-16,-1-2-2 0,0 3-2 0,-1 2-4 15,-1 4-4-15,-1 2-5 0,1 7-7 16,-2 6-7-16,0 8-7 0,1 6-6 16,-1 6-7-16,2 3-3 0,-1 4-4 15,2 3-10-15,1 0-10 0,2 1-18 16,1-1-18-16,1 2-15 0,0-3-63 15,0 0-61-15,0-6-113 0,-3 1-233 0</inkml:trace>
  <inkml:trace contextRef="#ctx0" brushRef="#br0" timeOffset="91737.8995">17711 10838 698 0,'-6'-4'167'0,"1"4"3"16,5-2-109-16,7 1-15 0,3 1-3 16,6 0-8-16,4 1-8 0,3 0-6 0,6-3-3 15,7 1-4-15,2-2-4 0,5 1-4 16,0-4-4-16,1-1-7 0,0 1-12 16,-2 1-14-16,-3 2-18 0,-2 0-11 15,-3 0-38-15,-5 0-90 0,-2 3-118 16,-4 0-257-16</inkml:trace>
  <inkml:trace contextRef="#ctx0" brushRef="#br0" timeOffset="93098.8383">17384 10638 687 0,'-6'-4'166'0,"-1"-3"4"16,1 4-108-16,2-1-16 0,1 4-10 15,2 1-9-15,0 3-9 0,2 0-6 16,2 3-4-16,0 0-3 0,6 3-2 16,2 1 0-16,2 0-1 0,7 1 0 15,1-1-1-15,0 2-1 0,1-1 1 16,-2-2-1-16,-2 0 1 0,-1-2-1 15,-6-2 0-15,-1 0 1 0,-3-1-1 16,-3-2 0-16,-3 0 1 0,-1 0-1 0,-3 1 0 16,-2 0 1-16,-1 1-1 0,-1 0 0 15,-8 3 0-15,4 3-1 0,-2 2-2 16,-3 1-6-16,-1 1-8 16,0 4-10-16,-3 2-12 0,5 3-11 0,-4-2 26 15,-1 3-151-15,2-1-126 0,1 2-305 16</inkml:trace>
  <inkml:trace contextRef="#ctx0" brushRef="#br0" timeOffset="93784.156">17962 11103 603 0,'3'-13'156'0,"0"-1"12"16,2-1-82-16,0 3-15 0,0 0-4 15,1 2-5-15,-1 2-11 0,0 5-8 16,-1 2-11-16,-2 4-6 0,-1 5-7 16,-2 1-3-16,-3 4-3 0,-2 3-3 15,-1 1-1-15,-4 2-2 0,-3 1-3 0,0-1 0 16,-1 0-1-16,0-2-1 0,2-4 1 16,2 0 0-16,1-4-1 0,5-1 0 15,2-2 0-15,4-2 0 0,4-1-1 16,4-1-1-16,5-1-3 0,4-2-7 15,3-1-10-15,5 1-14 0,0-1-18 16,-1-1-17-16,1 2-13 0,-1-1-32 0,-5 0-86 16,-1 0-115-16,-2 1-252 0</inkml:trace>
  <inkml:trace contextRef="#ctx0" brushRef="#br0" timeOffset="93963.4702">18183 11139 740 0,'-3'-9'182'0,"0"0"5"0,-1 2-113 16,0 3-21-16,2 5-9 0,-3 4-8 16,0 3-12-16,0 6-6 0,-1 3-6 15,2 5-3-15,-1 4-2 0,2 0-3 0,2 1-12 16,-1 2-18-16,2-1-32 0,2 1-19 16,-2-2-122-16,2-3-147 0,2 5-329 15</inkml:trace>
  <inkml:trace contextRef="#ctx0" brushRef="#br0" timeOffset="102201.8995">766 14253 401 0,'-13'-14'112'16,"0"-1"7"-16,-1 0-32 0,1 0-29 15,2 7-14-15,2-1-2 0,3 4-1 16,-1-1-3-16,3 1-5 0,-1-2-4 0,4 5-5 16,1 3-5-16,4 1-3 0,2 4-5 15,4 4-4-15,2 6-1 0,4 7 0 16,3 1 0-16,2-1 1 0,1 5 1 16,2-1-2-16,0 0 0 0,2 0 0 15,-2-3 0-15,-2 1-1 0,0-1-1 16,-2-2 0-16,-2-2 0 0,-1 0-1 15,-2-4 0-15,-3 1-1 0,1-3 0 16,-1-1-1-16,-3-4-1 0,-1 1-3 0,-3-4-5 16,-1-1-7-16,-2-2-5 0,-1-2-5 15,-1-1-6-15,-1 0-5 0,-1-1-4 16,-1-3-5-16,0-1 9 0,-2-3-110 16,0-3-104-16,-3-2-260 0</inkml:trace>
  <inkml:trace contextRef="#ctx0" brushRef="#br0" timeOffset="102463.6092">1096 14235 545 0,'2'-15'126'0,"-4"0"3"0,-1 4-79 16,-2 3-18-16,0 0-6 0,-4 4 2 15,-2 1 1-15,-2 6 0 0,-4 3 0 16,-1 2-1-16,-2 8 0 0,-4 3-3 15,-1 3-2-15,-2 5-2 0,-1 2-4 16,-3 3-2-16,-5 3-3 0,1 1-2 16,-1-1-2-16,3 1-3 0,3-1-1 0,3-1-1 15,6-6-2-15,6-4 0 16,5-3-2-16,7-5-14 0,4-4-12 0,9-6-13 16,4-2-16-16,8-6-119 0,7-6-130 15,4-4-299-15</inkml:trace>
  <inkml:trace contextRef="#ctx0" brushRef="#br0" timeOffset="102882.8075">1467 14133 597 0,'-4'-4'145'0,"-6"3"5"0,-4 5-89 16,-2 5-16-16,-4 0-6 0,-4 7-2 16,-4 3-4-16,-4 3-2 0,3 1-2 15,1 3-1-15,1 2-2 0,5 2-3 0,6 2-4 16,6 0-5-16,6-1-4 0,6 1-4 16,5-3-2-16,6-2-2 0,7 0-1 15,2-5-3-15,2-2-8 0,5-6-15 16,0-3-13-16,3-2-13 0,-1-4-12 15,-2-3-123-15,-1-3-128 0,0-1-296 16</inkml:trace>
  <inkml:trace contextRef="#ctx0" brushRef="#br0" timeOffset="104138.3605">1513 14350 371 0,'-1'-1'100'0,"-2"0"2"15,2-2-37-15,0 2-25 0,1 0-13 16,-2-1-7-16,2 2-5 0,0 0-2 15,2 0-2-15,-1 0 0 0,0 2-2 16,0-4 0-16,-1 2 0 0,2 0-1 16,-2 0-1-16,1 0 1 0,-1 0-2 0,0 0 1 15,0 0-1-15,0-1-1 0,0 2 1 16,0-1-1-16,0 0 0 0,0 0-1 16,0 0 0-16,0 0-1 0,0 2-1 15,0-4 1-15,1 2-1 0,-1-1 0 16,1 1-1-16,-1 0 1 0,0-1-1 15,1 1 1-15,-1-1-1 0,0 1 1 16,2 0 1-16,-4-2 0 0,4 1 0 16,-2 0 0-16,0 1 0 0,0-1 0 15,-2 1 0-15,2 0-1 0,0 0 0 0,0-1-1 16,0 1 0-16,0 0-1 0,0 0 1 16,0 0-1-16,0-2 0 0,0 2 0 15,0 2 0-15,-1-2 0 0,1 0-1 16,0 0 1-16,0 0-1 0,0-2-1 15,0 4 1-15,1-1 0 0,-1-2-1 16,0 2 1-16,0-1-1 0,0 0 1 16,0 1 0-16,0-1-1 0,0-1 0 15,2 2-1-15,-2-1 1 0,1 2-1 0,0 0 0 16,-1-2 0-16,0 0 1 0,0 1 1 16,0-1 0-16,-1 0 1 0,0-3 1 15,-1 5 0-15,1-4 0 0,-1 2 0 16,-1-1 1-16,1 0 0 0,-1 0 1 15,1 0 0-15,-2-2 0 0,1 1 0 16,0-1 1-16,1 1-1 0,-1-1 0 16,0 0 1-16,0 0 0 0,2 1 1 0,-3-2 2 15,3 2 0-15,-1-1 2 0,-1 1 0 16,2 1 1-16,-2-2 1 0,2 1 0 16,1-2-1-16,-1 3 1 0,1-2 0 15,0 2-1-15,1 0-2 0,-1 1 0 16,0 0-2-16,0 1-2 0,1-2-1 15,-1 1-1-15,0-1-1 0,2 1 0 16,-1 0 0-16,0-2 2 0,2 2 1 16,0 2 1-16,3-1 3 0,1 1 2 15,0 2 0-15,1 0 2 0,3 1-1 0,2 3-2 16,-2 3 0-16,3 0-3 0,1 3-1 16,2-1-1-16,0 3-1 0,-1 2-1 15,4-3-1-15,0-1-2 0,-5-3-6 16,5 2-8-16,0-2-10 0,-1 0-10 15,-2-1-9-15,1-2 42 0,-4 1-165 16,1-2-118-16,-5-5-305 0</inkml:trace>
  <inkml:trace contextRef="#ctx0" brushRef="#br0" timeOffset="105018.2176">1529 14381 522 0,'-14'-7'134'0,"1"1"6"0,1 0-63 16,2 0-20-16,1 1-10 0,4-1-6 15,0 1-4-15,0 0-5 0,3 2-4 16,0 0-4-16,-1 2-5 0,2 0-4 16,1 2-2-16,2-1-1 0,1 4-3 15,0-1-2-15,5 3-1 0,0 1-2 16,6-1 1-16,2 2-1 0,1 0 0 16,6-2 0-16,2 0-2 0,0 0 0 0,2-1-1 15,2-1 0-15,-4-3 0 0,3 0 0 16,-2-1-1-16,-1-1 1 0,-2 1-1 15,-3-1 0-15,-3-1 0 0,-3 2 1 16,-3 2-1-16,-2 0 0 0,-4 2 1 16,-3-1-1-16,-3 2 1 0,-3 0 0 15,-3 4-1-15,-2 0 1 0,-3 1-1 16,-4 4 1-16,-2 0-1 0,-2 4 1 16,-3-1-1-16,0 1 0 0,0 2 1 0,0-2-1 15,0 0 0-15,2 1 0 0,3-3 0 16,2 0 0-16,1-3 0 0,2-1 0 15,2-2 0-15,5-1 0 0,2-1 0 16,4 0 1-16,1-1-1 0,4-2 1 16,5 0 0-16,2-1 1 0,3-2 0 15,3-1 0-15,-1-2 1 0,3-3-1 0,2 1 0 16,-1-1 0-16,2-1 0 0,0 1-1 16,0 1-1-16,-1-1 1 0,1 2-1 15,-2-1 0-15,-3 2-2 0,-2 0-5 16,-4-1-8-16,0 2-10 0,-2 2-14 15,-2-2-8-15,-2 1-10 0,0 0-10 16,0-1-109-16,0 0-113 0,1-2-266 16</inkml:trace>
  <inkml:trace contextRef="#ctx0" brushRef="#br0" timeOffset="105312.0099">1933 14125 729 0,'-4'-11'155'0,"3"4"0"15,1-1-120-15,5 8-25 0,2 2-8 16,2 6 0-16,2 1-1 0,1 7 0 0,0 3 3 16,3 5 4-16,0 2 4 0,2-2 4 15,3 3 2-15,-1 0 2 0,1 2-1 16,-1-1-1-16,-2 4-5 0,-3-1-3 15,-2 2-5-15,-6 2-1 0,-6-1-3 16,-3 2-1-16,-7-3-3 0,-4-1-8 16,-2-2-9-16,-2-2-8 0,-2 0-10 15,3-2-9-15,4-4-15 0,2 0-112 16,1-7-114-16,4-3-278 0</inkml:trace>
  <inkml:trace contextRef="#ctx0" brushRef="#br0" timeOffset="105556.6256">2381 14506 767 0,'-5'-8'194'0,"2"1"7"0,-1 1-110 16,0 2-24-16,2 2-16 0,-1-1-13 15,1 1-12-15,0 0-12 0,0 1-6 16,2 1-5-16,0 0-10 0,3 0-14 16,-1 1-22-16,2 3-25 0,1 1 46 15,0-1-187-15,0-1-154 0,-1 2-363 16</inkml:trace>
  <inkml:trace contextRef="#ctx0" brushRef="#br0" timeOffset="105998.7747">2501 14245 567 0,'0'-14'144'15,"0"2"6"-15,-1 2-72 0,4 4-26 16,0 2-9-16,2 2-4 0,2 2-2 16,3 5-6-16,4 3-3 0,2 6-4 15,3 3-3-15,1 3-1 0,2 0-5 16,2 5-3-16,2-2-4 0,0-1-2 16,-2-2-2-16,1-2-6 0,-1 1-11 0,1-4-13 15,-4-4-13-15,-1 1-11 0,0-5-10 16,-3-1 7-16,0-5-126 0,-2-4-113 15,0-6-272-15</inkml:trace>
  <inkml:trace contextRef="#ctx0" brushRef="#br0" timeOffset="106186.835">3046 14129 696 0,'-1'2'159'0,"-3"1"3"0,-2 8-108 15,-1 3-18-15,-2 7-10 0,1 6-4 16,-4 5 0-16,-2 3-2 0,-2 5-1 15,0 6-2-15,-2 2-2 0,0 2-4 16,-5-1-2-16,0-1-3 0,2-1-5 16,2-1-10-16,3-5-15 0,4-5-17 15,3-4-14-15,8-5-128 0,2-5-137 16,8-5-322-16</inkml:trace>
  <inkml:trace contextRef="#ctx0" brushRef="#br0" timeOffset="106566.1197">3467 14161 655 0,'-5'-3'157'0,"-8"0"4"0,2 6-100 0,-2 3-15 16,-4 4-6-16,-3 6-5 0,-3 3-4 0,-3 4-3 15,2 8-2-15,-5 2 0 0,1 3-2 16,4 3-1-16,4 0-2 0,5 3-3 15,7-2-2-15,5-2-4 0,6-4-3 16,5-2-4-16,7-5-3 0,4-5-6 16,3-5-10-16,5-2-10 0,1-5-19 15,2-5-15-15,1-5-14 16,1-3-7-16,-4-3-116 0,0-5-120 0,-3-1-276 16</inkml:trace>
  <inkml:trace contextRef="#ctx0" brushRef="#br0" timeOffset="106986.0021">3516 14374 727 0,'-8'-8'164'0,"6"-1"2"15,-1 2-94-15,2 2-52 0,2 0-13 0,2 1-3 16,2 3 0-16,1 0-1 0,2 2 0 15,3 2 0-15,2-1 0 0,3 2 2 16,2 0-1-16,1-1 1 0,1 1-1 16,1 0-1-16,-1-2 0 0,-2-1-1 15,0 2-1-15,-3-1 0 0,-3 1-1 16,-2-1 0-16,-3 0 0 0,-3 2 1 16,-4 1-1-16,-4 2 1 0,-3 2-1 15,-3 1 1-15,-2 2 0 0,-3 3 0 16,-1 1 0-16,-1 1 2 0,0-1 3 0,1 1 3 15,1-1 4-15,4 0 2 0,2-3 2 16,2-1 0-16,4-2-1 0,2 0-3 16,2-3-3-16,2 0-3 0,4-3-3 15,2 1-1-15,4-1-2 0,3-3-1 16,2-1-2-16,3-1-4 0,3-1-7 0,2-3-7 16,1 1-9-16,2-1-10 15,1-1-12-15,-2-3-7 0,0 1-12 0,-2 0-110 16,-4-1-118-16,-3-5-279 0</inkml:trace>
  <inkml:trace contextRef="#ctx0" brushRef="#br0" timeOffset="107279.3544">3876 14156 586 0,'3'-11'130'0,"0"2"4"16,4 1-90-16,2 6-22 0,2 4-3 16,2 4 2-16,-1 4 2 0,3 2 0 15,0 4 1-15,0 5 1 0,0 2 2 16,3 1-1-16,-1 4-1 0,2 1-2 16,1 6-4-16,2 0-3 0,0 1-1 15,-4 0-2-15,0 2-1 0,-7-2-2 16,-4 1-1-16,-7-4 0 0,-7 0-1 15,-4 0-2-15,-7 0-9 0,-4-1-18 0,-2 0-20 16,-1-1 132-16,-2-1-273 0,5-3-159 16,0-3-430-16</inkml:trace>
  <inkml:trace contextRef="#ctx0" brushRef="#br0" timeOffset="108895.6653">4729 14485 699 0,'-9'-9'175'16,"1"1"4"-16,0-1-96 0,4 4-31 16,2 3-18-16,0-1-10 0,5 2-11 15,3 0-7-15,3 2-3 0,4 0-3 16,3 0-5-16,5 3-15 0,2 0-15 0,1 1-13 15,1 1-17-15,-1-1-116 0,-1-2-131 16,-1 1-289-16</inkml:trace>
  <inkml:trace contextRef="#ctx0" brushRef="#br0" timeOffset="109062.8506">4736 14666 778 0,'-11'-2'184'0,"1"2"1"0,6-3-107 16,5 1-41-16,5 0-19 0,5 1-7 16,3-1-6-16,5 1-4 0,5-1-12 15,0 2-23-15,3 2-18 0,-1-2-134 16,2 4-144-16,-3 4-353 0</inkml:trace>
  <inkml:trace contextRef="#ctx0" brushRef="#br0" timeOffset="112359.5067">6355 14270 543 0,'2'-20'136'0,"0"-1"8"16,-2-5-71-16,0 1-20 0,0-1-7 15,0 0-2-15,-2-5-3 0,1-2-4 16,0 1-6-16,-2-1-3 0,1 3-5 0,0 4-4 16,-1 4-4-16,1 7-5 0,-2 7-3 15,0 4-1-15,3 9-3 0,-1 6 0 16,0 6-4-16,2 5-10 0,2 4-13 16,1 6-13-16,2 2-11 0,1 0-12 15,2 0-16-15,-1-3-102 0,2-2-110 16,0 2-250-16</inkml:trace>
  <inkml:trace contextRef="#ctx0" brushRef="#br0" timeOffset="112888.6082">5640 14578 572 0,'-18'1'131'0,"1"0"2"0,3 2-89 16,3-1-18-16,-1-1-8 0,6 1-3 15,1 1-1-15,1-1-2 0,2 2 1 16,5-2 1-16,0 0 0 0,5 1 1 16,2-1 1-16,4 2-1 0,7-2 0 0,4-2-2 15,3 3-2-15,5-3-2 0,7 1 0 16,4-1 0-16,5-1 0 0,0 1 1 15,5-2 1-15,5 2 1 0,4 0 2 16,4-2-1-16,4 1 0 0,4-2-3 16,6 1-2-16,-2 1-1 0,4-4-3 15,3 1-1-15,-1-2-2 0,-1-2 0 0,0 0-1 16,-4-1 0-16,2 1 1 0,-3 2-1 16,-7 0 0-16,-3 2 0 0,-7 3 0 15,-5-1-3-15,-8 4-4 0,-8 0-11 16,-8 1-12-16,-9 0-11 0,-7 2-12 15,-8 1-23-15,-6 0-98 0,-8 0-114 16,-4 3-256-16</inkml:trace>
  <inkml:trace contextRef="#ctx0" brushRef="#br0" timeOffset="113409.5385">5695 15038 592 0,'0'-13'149'0,"1"2"5"16,-2 2-78-16,-1 4-27 0,2 5-12 15,-1 5-7-15,1 6-6 0,-1 4-6 16,1 5-4-16,-1 3-1 0,0 4-2 0,1 0 1 16,-2 2-1-16,1 1-1 0,0-1-2 15,0 0-2-15,-1 0-2 0,1 0-1 16,-1-2-2-16,1-3-1 0,-2-2-2 15,2-3-7-15,-2-1-9 0,3-4-9 16,0-3-11-16,3-3-11 0,1-2 32 16,0-4-155-16,3-5-121 0,0-4-303 15</inkml:trace>
  <inkml:trace contextRef="#ctx0" brushRef="#br0" timeOffset="113701.0388">6121 15234 648 0,'-11'2'159'0,"0"-4"7"0,2 1-96 16,3 0-17-16,3 1-6 0,0 1-8 15,3-1-6-15,1 0-7 0,2 1-6 16,0-1-6-16,5 2-3 0,2-1-2 16,1 0-2-16,2 0-3 0,2 0-5 15,1-1-12-15,0 0-16 0,0-1-19 0,-2 0-14 16,2-1-126-16,-2-1-137 0,-2 1-314 16</inkml:trace>
  <inkml:trace contextRef="#ctx0" brushRef="#br0" timeOffset="114338.4313">6509 15200 535 0,'-6'-2'134'16,"0"-1"3"-16,0 1-54 0,2-2-43 16,-2-1-8-16,1 0-2 0,-1 0 0 15,2-1-1-15,2 0 0 0,1-1-2 0,-2-2-2 16,6 2-3-16,0-2-1 0,2-2-5 15,3 4-3-15,0 0-2 0,2-2-3 16,1 2-1-16,1-1-2 0,1 2-2 16,2 4 0-16,0-2 0 0,1 3-1 0,1 1 1 15,0 3-1-15,3 2 0 16,0 3 1-16,-3 0-1 0,0 3 0 0,-4 0-1 16,1 4 1-16,-6 0-1 0,-3 1 0 15,-1 2 0-15,-5 3-1 0,-4 1 1 16,-4 1 0-16,-2 0-1 0,-3 2 1 15,-4-2-1-15,-4-2 1 0,0 0-1 16,1-4 1-16,-1 1 0 0,2-2 2 16,0-3 1-16,3-2 1 0,1-2 1 15,4 0 0-15,1-5 1 0,1-3-2 16,2-1 0-16,5-4-2 0,0-2-1 16,3 0-1-16,4-1 0 0,0-1 0 15,3 1-1-15,3 1 0 0,1 0 0 0,0 2 1 16,1 0-1-16,0 1 0 0,1 0 0 15,0 2 0-15,1 2 0 0,-1 2 0 16,1 0 0-16,-1 3 0 0,-2 1 1 16,1 1-1-16,-3 2-1 0,-2 0 0 15,1 0-4-15,-2 1-8 0,-1-3-11 16,0 1-10-16,-1-2-14 0,1-1-10 16,0-3-16-16,1-2-109 0,-1-5-119 0,3-3-276 15</inkml:trace>
  <inkml:trace contextRef="#ctx0" brushRef="#br0" timeOffset="114901.8612">6891 15174 558 0,'-9'-2'159'16,"0"-1"4"-16,3 1-12 0,1 1-101 15,3 1-16-15,3 0-9 0,2 1-7 0,2 0-6 16,3 0-3-16,2-1-2 16,2 2 0-16,2-2 0 0,2 0 1 15,2-2-1-15,0 0-1 0,-1 0-1 0,0 0 0 16,-2 0-1-16,1 2-2 0,-3 0 0 15,1 0-1-15,-4 1 0 0,-2 3 0 16,0-2-1-16,-2 3 1 0,-4 0-1 16,-3 2 1-16,-3 2-1 0,-2 2 1 15,-1 1-1-15,-2 3 1 0,1 1-1 16,-3 1 1-16,1-1-1 0,0 0 0 16,0-1 1-16,0 0-1 0,-1-1 1 15,2-1-1-15,-1 1 2 0,1-3 0 16,2 1 1-16,1-2 1 0,0-1 0 0,2-1 1 15,1-1 1-15,2 0-1 0,0-1 1 16,2 0-2-16,0 1 0 0,2-1-1 16,1-1 0-16,0-1-1 0,3 0 0 15,-1-2-1-15,2-2 0 0,2 0 0 16,1 1 0-16,-1-3-1 0,1 1 1 16,0-2-1-16,4 1 0 0,-2-1 1 0,1 1-1 15,0-2-3-15,1 4-4 0,0 1-4 16,-1 4-7-16,-1-2-8 0,0-1-9 15,-2 2-10-15,1-1-7 0,-2-1-8 16,-1-1-54-16,-2-4-55 0,-2 3-102 16,0-3-227-16</inkml:trace>
  <inkml:trace contextRef="#ctx0" brushRef="#br0" timeOffset="115245.5995">7285 15131 625 0,'-3'0'153'16,"-1"0"7"-16,4 0-90 0,-1 2-19 16,0-2-8-16,0-3-3 0,2 4-6 15,1 1-6-15,2-1-5 0,1 1-5 16,1 0-4-16,2 0-3 0,3 3-3 16,0-3-3-16,0 1-4 0,3 1-5 15,-1-3-11-15,0 1-14 0,2-1-16 0,-3-1-13 16,1 2-126-16,-2-4-135 15,-3 0-310-15</inkml:trace>
  <inkml:trace contextRef="#ctx0" brushRef="#br0" timeOffset="115443.0587">7602 14992 688 0,'1'1'151'0,"-1"3"2"15,0 3-113-15,0 3-20 0,1 1-7 16,-1 2-3-16,2 5-2 0,-4-1-2 16,1 1-1-16,1 0-2 0,-1 1-4 15,0-1-11-15,1 1-13 0,0-2 3 16,1-1-136-16,0-3-125 0,2 2-312 16</inkml:trace>
  <inkml:trace contextRef="#ctx0" brushRef="#br0" timeOffset="115861.9664">8067 14608 765 0,'0'-3'184'0,"-1"-2"6"0,0 4-118 16,0-1-24-16,1 2-11 0,0 0-10 0,1 0-8 16,0 0-10-16,0 0-10 0,2-1-15 15,-1 4-23-15,-1-2-23 0,1 0-132 16,-1 3-149-16,0 4-352 0</inkml:trace>
  <inkml:trace contextRef="#ctx0" brushRef="#br0" timeOffset="116546.6033">9552 14295 552 0,'1'-25'141'0,"3"1"8"16,-2-6-64-16,1 0-26 0,-1-7-6 16,-1 3-4-16,-2-3-4 0,2 0-6 15,-3 2-7-15,0 0-6 0,-1 7-7 16,1 6-5-16,-1 6-6 0,2 8-2 15,-2 7-3-15,1 5 0 0,0 10-2 0,0 5-2 16,0 10-8-16,1 4-15 0,-1 5-14 16,1 2-12-16,1 1-15 15,0 0-119-15,3-3-127 0,0-5-290 0</inkml:trace>
  <inkml:trace contextRef="#ctx0" brushRef="#br0" timeOffset="116971.8668">8925 14596 609 0,'-28'-1'140'16,"1"0"5"-16,1 0-95 0,4-2-16 15,2 2-3-15,6-3-2 0,3 3 1 0,2 0-2 16,3-1-3-16,5 2-3 0,3-2-3 16,4 0-2-16,4 0-4 0,6 1-2 15,5 1-2-15,3 0 0 0,6 0 0 16,3 3-1-16,2-1-1 0,2 0-1 16,1 1-2-16,4 1-1 0,3 1 0 15,4 1-1-15,6 0 0 0,4 1 0 0,5-2 0 16,0 1 0-16,5-5 0 15,2 1 0-15,3-5 0 0,0-2-1 0,1-1 1 16,0-1-2-16,-2-2 1 0,-2-1-1 16,-5 2 1-16,-3 0-2 0,-9 4-1 15,-5-1-3-15,-5 3-4 0,-7 4-7 16,-9-1-9-16,-6 0-6 0,-11 3-10 16,-7-1-4-16,-9 4-6 0,-8-1-10 15,-4 1-107-15,-7 2-109 0,-6-2-272 16</inkml:trace>
  <inkml:trace contextRef="#ctx0" brushRef="#br0" timeOffset="117397.2803">8810 15194 512 0,'3'-11'129'0,"0"-1"5"0,0 2-65 16,0 1-20-16,-2 2-7 0,2 1-2 0,-6 0-5 16,4 4-3-16,1 2-2 0,-2 4-3 15,-2 3-2-15,2 5-4 0,2 2-2 16,-2 8-3-16,-2 3-2 0,2 2-3 16,0 3-4-16,0 3-2 0,0-1-1 15,0 0-3-15,2-2 0 0,0-1 0 16,-1 0-3-16,3-3-6 0,-2-3-8 15,2-1-9-15,2-2-12 0,-1-5-10 0,1-4 64 16,2-5-191-16,-1-6-125 0,3-4-333 16</inkml:trace>
  <inkml:trace contextRef="#ctx0" brushRef="#br0" timeOffset="117708.4847">9242 15220 674 0,'-2'2'158'0,"0"2"3"0,4 2-100 15,-2 4-25-15,2 2-11 0,0 3-7 16,0 2-5-16,0 1-3 0,-1 2-4 16,3-2-2-16,-1-1-1 0,-2-1-1 15,1 1-2-15,1-2-5 0,-2-3-8 16,0-1-13-16,-1-1-11 0,1 0-16 16,-2-3-114-16,1-2-125 0,-2-4-285 15</inkml:trace>
  <inkml:trace contextRef="#ctx0" brushRef="#br0" timeOffset="117895.9664">9154 15347 596 0,'-8'-6'166'0,"4"0"4"0,0 0-14 16,3 3-108-16,6 4-16 0,1 1-11 16,5-1-6-16,3 0-7 0,4 0-2 15,1 1-3-15,3-1-1 0,3-1-1 16,2-1-9-16,1 2-12 0,1-2-16 15,1 1-14-15,-1-2-82 0,-1 1-43 0,-2 0-114 16,2-2-224-16</inkml:trace>
  <inkml:trace contextRef="#ctx0" brushRef="#br0" timeOffset="118112.661">9787 15016 704 0,'-4'0'154'0,"1"3"1"0,0 4-120 0,1 4-16 15,-1 5-8-15,1 1-4 0,1 3-1 16,-2-1-3-16,2 1-2 0,1-2-4 16,0 0-8-16,1-3-8 0,2 0-8 15,-1-1-12-15,2-2-36 0,0-1-81 16,0-1-105-16,-1-2-242 0</inkml:trace>
  <inkml:trace contextRef="#ctx0" brushRef="#br0" timeOffset="118403.9238">9613 15348 590 0,'-6'0'139'15,"1"0"7"-15,0 0-88 0,3 0-16 16,-1 2-4-16,5-1 0 0,-2 1-3 16,2 2-2-16,2-2-4 0,3 2-3 0,3-2-4 15,0 0-3-15,3 0-4 0,2-2-3 16,3-4-3-16,2 1-3 0,1-3-1 16,2-2-2-16,3 3-1 0,2-4 0 15,1 2-1-15,-2 1-1 0,1 3-3 16,2 1-9-16,-5 1-9 0,0-1-7 15,-4 3-11-15,-3-1-6 0,1 0-7 16,-5-1-7-16,-3 2 31 0,-1-1-132 0,-4 1-111 16,-1 2-280-16</inkml:trace>
  <inkml:trace contextRef="#ctx0" brushRef="#br0" timeOffset="118708.1095">9791 15436 634 0,'-8'2'148'0,"1"-1"3"0,0 1-90 0,2 3-26 15,0 0-5-15,-2 3 0 0,3 1-1 16,-5 2 1-16,1 2-2 0,-2 0 0 16,1 2-2-16,0 2-2 0,-1-4-3 15,-1 0-4-15,3 1-3 0,2-1-3 16,4-1-3-16,1-2-2 0,1-1-3 15,2 1-1-15,3-1-1 0,2-3 0 16,4-2-1-16,0-2 0 0,3-2 0 0,1 0-4 16,0-2-4-16,5-2-8 0,0 0-11 15,-1 1-9-15,2-1-13 0,1 1-7 16,-1 1-8-16,1 1 83 0,-4 0-194 16,-2-2-122-16,0-1-327 15</inkml:trace>
  <inkml:trace contextRef="#ctx0" brushRef="#br0" timeOffset="118925.5274">9997 15434 654 0,'-3'-4'150'16,"-1"3"4"-16,2 1-106 0,1 4-15 16,0 3-7-16,-1 4-1 0,1 5-2 15,0 4-2-15,0 4 0 0,-1 3 1 16,0 4-1-16,-2 1-2 0,-1 1-3 15,1 2-4-15,0 0-2 0,-1-4-5 0,1-1-8 16,2-5-12-16,2-1-10 0,0-6-15 16,2-6-13-16,2-5-79 0,1-4-48 15,2-4-111-15,4-1-229 0</inkml:trace>
  <inkml:trace contextRef="#ctx0" brushRef="#br0" timeOffset="119576.0567">10140 15226 521 0,'-1'-3'143'15,"1"1"7"-15,0-3-7 0,0 3-95 16,1-1-7-16,0 2-1 0,0 0 0 16,1-1-1-16,0 1 0 0,0 0-2 15,3 1-3-15,0 0-4 0,3-1-4 16,0 1-4-16,2-1-3 0,1-1-5 15,1 2-2-15,1-1-4 0,-2-1-1 16,0 0-2-16,0 1-2 0,1 1-1 0,-1 1-1 16,-1-1 0-16,1 3 0 0,0-2-1 15,0 2 0-15,-1 0 1 0,-2 1-1 16,1 0 0-16,-2 0-1 0,2 3 1 16,-4-1 0-16,-3 1-1 0,-1 3 0 15,-2 0 0-15,0 1 0 0,-3 1 0 16,-5-2-1-16,2 2 0 0,-3-2-1 15,-1 2 0-15,-1 1 1 0,-1 0-1 0,-1 0 1 16,1 2 0-16,2-2 1 0,0 1 1 16,0-2 0-16,1-1 0 0,1-1 0 15,2-1 0-15,1-1 0 0,1-1 0 16,1 0 0-16,3-1 0 0,1-1 0 16,1-2 0-16,2 0 0 0,2-2 0 15,1-1 0-15,1 0 0 0,0-1 1 16,2-3-1-16,2 2 0 0,-1-2 0 15,0 0 0-15,-1 1 0 0,1-2 0 16,2 2-1-16,2 1-1 0,-1 1-2 16,1-2-5-16,-1 3-6 0,1-1-7 15,-2 2-7-15,-1-2-11 0,0 1-9 0,-1-1-8 16,-2 1-5-16,2 0-8 0,-6-3-109 16,2 1-115-16,-2-1-274 0</inkml:trace>
  <inkml:trace contextRef="#ctx0" brushRef="#br0" timeOffset="119841.6267">10483 15215 680 0,'-3'0'163'0,"2"-1"6"0,2 1-97 16,1 0-28-16,1 1-12 0,1 0-9 16,2-1-7-16,3 1-4 0,-1 0-6 15,3 1-3-15,0-2-4 0,2 0-10 0,-1 0-9 16,0 0-11-16,-1 0-10 0,-2-2-9 16,2 2 18-16,0-2-140 0,-3 0-114 15,1-2-289-15</inkml:trace>
  <inkml:trace contextRef="#ctx0" brushRef="#br0" timeOffset="119998.2085">10738 15109 676 0,'0'0'163'0,"-3"2"3"0,0 0-93 16,1 3-32-16,1 2-12 0,0 2-10 16,1 2-5-16,-1 0-4 0,2 1-3 15,-2 3-2-15,1 0-10 0,1-1-12 16,0 2-17-16,0 0-19 0,1-1-119 15,0-2-133-15,-2 0-311 0</inkml:trace>
  <inkml:trace contextRef="#ctx0" brushRef="#br0" timeOffset="120689.3646">10283 14591 459 0,'-2'-1'118'0,"-1"-1"7"0,1-2-52 16,-1 1-24-16,1 2-6 0,0 1-2 16,-1-2-1-16,1 2-4 0,-1 0-3 15,1 1-3-15,1-1-4 0,1 2-3 0,-2 1-3 16,2-1 0-16,3 2-2 0,0 0 1 16,2-1 0-16,1 2-1 0,4-2 1 15,4-1-2-15,3-1-2 0,2-2-1 16,5 0-4-16,3-1-2 0,1-3-1 15,0-1-3-15,0-2-2 0,0 0-1 16,-2 0-1-16,-1-2-2 0,-2 4-2 16,-2 0-4-16,-2 1-6 0,-3 5-11 0,-1 0-12 15,-4 2-15-15,-1 2-15 0,-7 1-115 16,-1-1-128-16,-5 7-295 0</inkml:trace>
  <inkml:trace contextRef="#ctx0" brushRef="#br0" timeOffset="134434.3068">6095 16005 291 0,'0'1'83'15,"1"0"2"-15,-1 1-14 0,0-2-40 0,0 0-9 16,0 0-5-16,0-2-5 0,0 4-6 15,0-1-3-15,0-1-2 0,0 0-2 16,0 1 0-16,0 0 0 0,0 3-1 16,0-3 1-16,0 2-5 0,0 0-25 15,0 0-57-15,0 0-70 0,-1-4-174 16</inkml:trace>
  <inkml:trace contextRef="#ctx0" brushRef="#br0" timeOffset="135476.3389">5994 15980 489 0,'-7'-1'115'0,"-2"-1"3"15,1-1-71-15,1 2-14 0,0 0-5 0,0 0 0 16,3 1-1-16,-1-2-1 0,2 2-1 16,1 0-4-16,-1 0-3 0,1-2-4 15,2 2-3-15,1 2-3 0,2 0-2 16,1-1 0-16,1 0 0 0,3 0 2 16,3 2 1-16,-2-2 0 0,5-2-1 15,-1-1 0-15,2 0-2 0,0 0-1 0,2-2-2 16,-1 4-1-16,1-4 0 15,0 2-1-15,2 1 0 0,0-1-1 0,0 1 1 16,-1 0-1-16,0 0 1 0,-1 1-1 16,-2 0 0-16,-3 0 0 0,-1 2 1 15,-1-1-1-15,-2 3-1 0,-1-2 1 16,-3 3 0-16,-3-1 0 0,-1 2 1 16,-1 0-1-16,-4 4 0 0,-1 0 0 15,-3 3 1-15,-2 0-1 0,1 2 1 16,-1-1-1-16,-1-1 0 0,-2 0 1 15,1-1-1-15,1-2 0 0,-1-2 0 16,2 0 0-16,-1-2 1 0,1-1-1 0,5-2 0 16,-3 1 0-16,3-2 1 0,0 2-1 15,3-1 0-15,-1 0 0 0,0 1 1 16,2-2-1-16,1 0 0 0,-1-1 1 16,1 0-1-16,1-1 1 0,-1 1 0 15,2-1 0-15,0 2 0 0,1-1 0 16,-1 0 0-16,1 1 1 0,2 0 0 0,2 0 0 15,1-1 1-15,2 2 1 0,2-2-1 16,2 0 1-16,2-1 0 0,0 1 0 16,1-2-1-16,1 0 0 0,1 0-1 15,-2 0 0-15,1 1 0 0,0-2-2 16,-1 2-3-16,0 0-6 0,-1 2-9 16,-1-2-12-16,-2 1-13 0,-1 1 59 15,-3-1-179-15,-2 1-125 0,-2 0-317 16</inkml:trace>
  <inkml:trace contextRef="#ctx0" brushRef="#br0" timeOffset="135909.585">5783 15947 412 0,'-3'-8'109'16,"0"-1"4"-16,-1 3-41 0,3 4-28 0,-2 0-11 15,2 4-4-15,1 1-1 0,4 7-2 16,-2 2-1-16,2 7 0 0,1 4-1 16,1 4 2-16,0 3-3 0,1 1-4 15,-3-1-2-15,1 1-4 0,0-2-3 16,0 0-2-16,-1-2-2 0,-2-3-3 0,2 0-1 15,-1-2-5-15,3-4-8 0,2-1-8 16,-2-2-15-16,4-3 80 0,1-2-199 16,3-5-127-16,5-4-332 0</inkml:trace>
  <inkml:trace contextRef="#ctx0" brushRef="#br0" timeOffset="136375.3672">6512 15928 487 0,'-5'-8'119'0,"0"0"4"15,1 2-72-15,-1 2-12 0,2 0-6 0,-1 2-3 16,2-1-3-16,0 3-4 0,1-1-4 15,1 2 0-15,0 2 0 0,-1 2-1 16,2 3 1-16,0 6-1 0,3 3 0 0,0 5 1 16,1 2-2-16,-1 3-3 0,4 2-3 15,-2-2-2-15,-1-3-2 0,-4-4-2 16,3-1-2-16,-2 0-1 0,-1-2 0 16,2-3-1-16,-3 1-2 0,0-1-2 15,4 2-8-15,-4-7-8 0,0 2-12 16,1-2-13-16,0-3-14 0,0-2-106 15,2-2-114-15,-1-2-264 0</inkml:trace>
  <inkml:trace contextRef="#ctx0" brushRef="#br0" timeOffset="136891.737">6697 15985 570 0,'-8'-8'132'0,"2"0"5"0,0 2-90 15,1 1-12-15,0 2-6 0,3 1-5 16,-1 1-4-16,5 2-3 0,-1 2-4 16,4-1-2-16,2 4-2 0,0 1-2 15,4-1-1-15,0 0 1 0,3 0-1 16,-1 0-1-16,3-1-1 0,-1-1-1 16,1-1-2-16,0 1 1 0,-1-2-2 15,-2 2 1-15,-1-1-1 0,-2 0 1 16,-4 2-1-16,0-1 1 0,-1-1-1 15,-2 2 1-15,-1 0-1 0,-2 1 1 16,-1-1-1-16,0 3 0 0,-4-1 1 16,0 4-1-16,-2 0 0 0,-2 0 0 0,0 0 1 15,0 0-1-15,-2 1 0 0,1-1 0 16,-1-1 0-16,1 0 0 0,0-1 0 16,0 0 1-16,2 1-1 0,-1-1 1 15,2-1-1-15,0 0 1 0,2 0-1 16,0-2-2-16,2-1-7 0,1-1-9 15,2 0-9-15,3-2-14 0,1-1 99 16,1-1-215-16,1-2-125 0,0 1-334 0</inkml:trace>
  <inkml:trace contextRef="#ctx0" brushRef="#br0" timeOffset="137621.8204">7103 16026 423 0,'-1'-4'105'0,"-1"0"6"16,-2-1-50-16,2-1-22 0,-3 4-6 0,2-3-1 15,0 2-3-15,1-1-1 0,2-3-2 16,0 3-2-16,3-4-3 0,-1 0-2 16,3 0-3-16,2 0-2 0,0-1-2 15,-1 4-2-15,0-1-3 0,2 1 0 16,2 2-1-16,2-1 0 0,-1 0 2 15,0 2 1-15,2-2 0 0,1 3 1 16,-1 0-1-16,-2 1 0 0,-3-2-2 16,1 5-1-16,2 1-2 0,-3 0-2 15,1 4 0-15,-3 0 0 0,0 3 0 0,0 3-1 16,-3 1 1-16,-3 0 0 0,-3 3 1 16,0 0 0-16,-3 2 1 0,-2-1 0 15,0 0-1-15,-3-1 1 0,0-1-1 16,0 0 0-16,-3-1-1 0,1 0-1 15,-2-4 0-15,-1 2 0 0,-1-2-1 16,1-1 1-16,-1-1-1 0,2-2 1 0,3-1 0 16,1-3 0-16,2 0 0 15,2-1 0-15,1-3 1 0,2 0-1 0,0-3 0 16,3-1 0-16,1 1 1 0,0-2-2 16,1-1 1-16,3-2-1 0,2 1 0 15,2 0 0-15,-1-1 1 0,2 2-1 16,0 0 0-16,0 2 0 0,-1 2 0 15,1 1 1-15,-3 2 0 0,2 0 1 16,0 2 0-16,2 2 1 0,0-3 0 16,1 3 0-16,-2-1 0 0,3-2 0 15,-1 2-1-15,-3-2 0 0,1 1-1 0,-2-1 0 16,0-1-1-16,1 1 1 0,-1-1-1 16,-1 1 0-16,2 1-3 0,-2-1-6 15,0 2-10-15,-1-1-11 0,0 2-10 16,0 0-15-16,-1 1-36 0,0-3-76 15,-1 1-104-15,-2-1-231 0</inkml:trace>
  <inkml:trace contextRef="#ctx0" brushRef="#br0" timeOffset="138934.2828">9082 16266 375 0,'0'0'86'0,"0"0"0"16,0-1-49-16,-2 1-21 0,2-2-4 16,-1 0 2-16,0 1 2 0,1-3 1 15,-1 2 3-15,-1-3 2 0,2 0 1 16,-1-3 0-16,1 1 1 0,-1 0 0 15,1-2-1-15,-1 1-1 0,1-1 0 16,0 3-2-16,0 0-2 0,0 2 0 16,0 0 0-16,0 3-3 0,0 0-1 15,0 2-1-15,0 2 1 0,0 1 1 0,1 5-1 16,0 1 2-16,0 1 0 0,1 4 3 16,-1 0-2-16,1 3-1 0,1-2-3 15,-2-2-3-15,1 1-1 0,1 0-3 16,-1-1-2-16,2-1-2 0,0-4 0 15,-1 1-1-15,2-1-1 0,-1-3-1 16,1-1-3-16,0-4-6 0,-2 0-7 16,1-1-8-16,0 0-10 0,1-1-10 0,-2 1-11 15,2-4-81-15,-1-2-18 0,0-1-89 16,-1-3-178-16</inkml:trace>
  <inkml:trace contextRef="#ctx0" brushRef="#br0" timeOffset="139608.9498">9100 16235 469 0,'2'0'110'15,"0"-4"3"-15,-1 1-64 0,1-3-22 16,1 0-6-16,0-2-3 0,2 0-2 16,-2-2-1-16,0-1-2 0,0 1-2 15,-1 0-3-15,0-2-1 0,-1 1-1 0,-2-1-1 16,1-1 0-16,-2-1 0 0,-3 0 1 16,2-2-1-16,-2 5 1 0,-1 0-1 15,0 4 1-15,0 1 1 0,1 5 0 16,0 3 3-16,0 7 1 0,1 0 4 15,2 5 2-15,-1 2 2 0,1 3 0 16,1 3 0-16,1 2 0 16,0 0-2-16,1 2-4 0,-1-2-2 0,1 1-2 15,1-3-3-15,1-1-1 0,-2-3-2 16,3-1-1-16,-1-2-1 0,2-4 0 16,2-1-1-16,-3 0-6 0,3-4-7 0,1-3-12 15,-2 0-10-15,0-2-18 0,2-2-110 16,-3-5-119-16,1-2-277 0</inkml:trace>
  <inkml:trace contextRef="#ctx0" brushRef="#br0" timeOffset="140205.3271">9251 16214 550 0,'-7'-2'134'0,"4"-2"4"16,-1 1-71-16,2 0-27 0,0 3-12 15,2-1-5-15,3 1-4 0,1 0-2 16,3 0-4-16,2 1-3 0,4-1-1 0,5 0-1 16,2 0 0-16,2 1-2 0,3 1-2 15,-2-2 0-15,-1 0-2 0,-1 0-1 16,-3 1 0-16,-2-1 0 0,-4 0-1 15,-2 1 0-15,-3-1 1 0,-1 2-1 16,-3 0 0-16,-2 1 1 0,-1 1-1 16,-1 0 1-16,-2 2 0 0,-1 0 0 15,-3 1 0-15,0 3 0 0,-3 0 0 16,2 2-1-16,-5-3 0 0,2 3 0 0,0-2 1 16,2-2-1-16,-2 1 0 0,2-2 0 15,0-1 1-15,3 2 0 0,1-3 0 16,1 1 0-16,1 1 1 0,3-2 1 15,0 0 1-15,3 0 0 0,1 0 1 16,1-3 0-16,1 1 0 0,3-2 0 16,0 0-2-16,2-1 0 0,0 1 0 0,1-1-3 15,0-1-7-15,2 1-10 0,-1-1-13 16,1 1-18-16,-1 0-115 16,-2-3-125-16,4-2-296 0</inkml:trace>
  <inkml:trace contextRef="#ctx0" brushRef="#br0" timeOffset="140581.27">9660 16307 476 0,'1'-7'114'0,"0"-2"4"0,-1 0-67 16,1-4-16-16,-1 0-6 0,0-2-2 15,2 1-2-15,-2-1 0 0,1 0-3 0,-1-1-1 16,1 2-1-16,-1-1-1 0,1 1 0 16,-2 3 0-16,1 0 1 0,0 4 1 15,0 3-1-15,0 1-1 0,-1 3-1 16,0 3-2-16,-1 2-1 0,1 5-2 15,0 1-2-15,-1 1-1 0,0 3 0 16,1 2-2-16,1 0-1 0,1 2-2 16,1-1-2-16,0 0-1 0,3 2-1 15,0-3-4-15,0-1-9 0,2-1-14 16,0-2-16-16,2-1-21 0,-4-3-112 16,2-2-127-16,-1 1-293 0</inkml:trace>
  <inkml:trace contextRef="#ctx0" brushRef="#br0" timeOffset="141253.2958">9910 16195 488 0,'-4'-5'123'15,"0"0"5"-15,-2 1-66 0,1 1-14 16,-1-1-6-16,2 3-3 0,0-2-2 16,0 2-3-16,0 0-2 0,3 1-2 0,0 0-5 15,0 0-4-15,1 0-5 0,0 0-3 16,1 0-2-16,2 2-3 0,1-1 1 15,1 1-1-15,2 0 2 0,1 2-1 16,0-1 0-16,1 1-2 0,1 0-1 16,1-1-1-16,-2 2-2 0,1 0 0 15,0-1-2-15,0 1 1 0,0-1-1 16,-1-1-1-16,0 1 1 0,0 0-1 16,-1-2 0-16,2 2 0 0,-3-1 0 15,1 1-1-15,-1-2-2 0,-1 2 0 0,-1 0-1 16,0 0-1-16,-3-2 0 0,0 2 0 15,-2-1 1-15,-2 2 1 0,0-1 1 16,-3 1 1-16,-1 1 0 0,-1 0 1 16,-2 0 0-16,-2 0 1 0,-1-2-1 15,1 1 0-15,-2 0 0 0,0 0 1 16,0 0-1-16,-1-1 0 0,1 1 0 16,0 5-1-16,1-1 0 0,1 1-5 15,1-1-7-15,2 1-8 0,2 0-12 0,2-2-8 16,3 0-15-16,2 0-61 0,1-1-49 15,6-4-97-15,3 1-214 0</inkml:trace>
  <inkml:trace contextRef="#ctx0" brushRef="#br0" timeOffset="141625.031">10322 16189 463 0,'4'-8'109'0,"-1"0"7"16,-1 0-72-16,-1-1-5 0,0-4-2 15,-1 1 0-15,2-1 0 0,-2-2 0 16,1-1-1-16,-2 0 0 0,2 1-1 16,0 2 0-16,2 4 0 0,-3 1-3 15,1 3-5-15,0 4-6 0,-1 2-5 16,0 6-5-16,0 3-4 0,-1 1-3 16,1 4-3-16,0 2 1 0,0-1-1 15,2 2-3-15,-1-1-8 0,3-1-13 16,1 0-13-16,-1 0-16 0,2-1-10 0,0-1-112 15,1-3-121-15,-1 0-268 0</inkml:trace>
  <inkml:trace contextRef="#ctx0" brushRef="#br0" timeOffset="142135.2459">10249 16351 542 0,'-1'-2'128'16,"-2"-2"2"-16,0 1-82 0,0 0-14 16,-1 2-7-16,2-1-1 0,0 0-1 0,-1 1 0 15,1 0-1-15,0 1-1 0,2-1 0 16,0 1-4-16,0 0-3 0,2-2-3 15,0 4-4-15,1-2-1 0,0 0-2 16,1 1-1-16,1-1 1 0,3 1 0 16,1 0 2-16,1-1 0 0,3 0 1 15,2 0-1-15,3-2 0 0,1 1-1 16,0-1-1-16,2 0-2 16,-1 0-2-16,-1-1 0 0,0 1-1 0,-1 2-3 0,-1-2-4 15,-1 2-7-15,-1 0-8 16,-2-1-9-16,0 2-9 0,-1-2-10 0,-1 1-12 15,-3 0-105-15,0-2-110 0,-1 1-266 16</inkml:trace>
  <inkml:trace contextRef="#ctx0" brushRef="#br0" timeOffset="142784.6273">10363 16473 509 0,'0'0'128'0,"-1"-3"5"0,1 1-50 0,0-1-42 15,0 2-10-15,0 1-5 0,0 0-4 16,0 0-1-16,-2 3-3 0,1 2-3 0,-1 1-1 15,-1 2-2-15,0 3-1 0,-4 2 0 16,0 1-2-16,0 2-2 0,-2 0-1 16,1-2 0-16,-1 0-1 0,0-2 1 15,1 0-1-15,1-3 0 0,2-1-1 16,0-2 1-16,2-1-2 0,2-2 0 16,2 2-1-16,1-2-1 0,0-1 0 15,2 1 0-15,1-2 0 0,1 0 0 0,1 0-1 16,2-2 1-16,3 1 0 0,1-2-1 15,6 0 1-15,-2-1-1 0,0-1 0 16,0 0 0-16,0-1-2 0,0-1-1 16,-1 3-1-16,-5-3-2 0,2-1-2 15,-2 3 0-15,-2-3 0 0,0 2 0 16,-2 1 0-16,0 0 1 0,-1 0-1 16,-1-1 2-16,-2 0 0 0,1 3 1 15,-2-3 0-15,1-1 1 0,-1 0 1 16,-2-2 2-16,0 1 0 0,0-1 1 15,0-3 0-15,-2 2 1 0,-1 0 2 0,0 1 3 16,0-1 2-16,0 4 2 0,-1 0 3 16,0 2 1-16,2 2 1 0,-2-1-1 15,0 5 0-15,2 0-1 0,-1 5 0 16,2 3-2-16,-1 4-1 0,1 0 0 16,-1 4-2-16,1 0-3 0,1 1-1 15,-1-2-1-15,2 0-1 0,0-4-1 16,2 0-1-16,0-2 1 0,1-2-1 0,1 0 1 15,-1-3-2-15,1 0-4 0,0-1-9 16,-1-1-12-16,0 0-13 0,1-2-16 16,-3-1-121-16,3-1-129 0,0 2-301 15</inkml:trace>
  <inkml:trace contextRef="#ctx0" brushRef="#br0" timeOffset="144821.3003">5750 16660 389 0,'-1'-1'102'0,"-3"0"3"15,1 1-52-15,0 0-14 0,0 1-12 0,1 1-7 16,-1 3-8-16,0 0-4 0,2 1-3 16,-2 2 0-16,2 0 1 0,0 3 1 15,2 0 2-15,-1 3 2 0,4 2 2 16,-1 0 0-16,2 0 0 0,2 2-1 16,3 2 0-16,0 0-3 0,4-1-1 15,1 0-2-15,4 2-1 0,0 4-1 16,2-2-1-16,0-1-1 0,1-1 0 0,1 2-1 15,1-1 0-15,-1-2 0 0,3-4 0 16,-1 0 0-16,1-3 0 0,5 0 0 16,-3-4 0-16,3-2-1 0,2 2 1 15,0-4 0-15,0 0-1 0,1-2 1 16,-1 0-1-16,0 2 1 0,-1-2-1 16,-3-1 1-16,1 1-1 0,-2-1 0 15,-2 1 1-15,-3-4-1 0,-2 1 0 16,0-2 1-16,-2-1-1 0,0 2 0 0,-2-2 0 15,0 0 1-15,1 0-1 0,1 1 0 16,-3-2 0-16,0-1 0 0,-2 0 1 16,0-2-1-16,-1 1 1 0,1-3-1 15,-2 1 0-15,1-1 1 0,1-2-1 16,3-1 0-16,-1-3 1 0,0 1-1 16,2-2 0-16,-1-3 0 0,2 2 0 15,-1 0 0-15,2 0 0 0,-1 1 1 16,2 1-1-16,1 2 0 0,-1-1 1 15,3 0-1-15,3 0 1 0,0 2-1 16,3 1 0-16,-2-1 0 0,4 1 0 0,2 2 1 16,0 3-1-16,1 0 0 0,0 1 0 15,-2 2 0-15,2-2 0 0,-2 2 0 16,-1-2 0-16,-1 0 0 0,-2 1 0 16,-1 1 0-16,0 3 0 0,1 2 0 15,2 3 0-15,-2 2 0 0,2 2 0 16,2-1 0-16,0 5 0 0,0-2 0 15,0 1 1-15,0 1-1 0,-1 1 0 16,-1 1 0-16,-1 2 1 0,0 0-1 0,-3 1 0 16,-2 2 1-16,1 0-1 0,0 2 1 15,-2 1 0-15,1-1 0 0,-1-1 1 16,1-2 0-16,-2-2 1 0,-1-1 0 16,0-2-1-16,-1-3 0 0,-1-1 0 15,-3-3 0-15,1 0-1 0,-1 0 0 16,-1 0 0-16,0-2 0 0,-1-2-1 15,0 0 1-15,-2-2 0 0,-1-1-1 16,-1 0 1-16,0-4 0 0,0 0-1 0,-1-1 1 16,1-3-1-16,1 0 1 0,-1-1-1 15,2-2 0-15,-1-1 0 0,0 0 0 16,0-1 1-16,0 0-1 0,0-3 0 16,1 0 0-16,1 0 0 0,0 1 0 15,1 1 0-15,2-1 0 0,3 0 0 16,2 2 0-16,0-1 0 0,1 2 0 15,3 1 0-15,3 0 1 0,1 3-1 16,0 0 0-16,1 3 0 0,1 0 0 0,0 3 0 16,-2-1 0-16,0 2 0 0,-2-1 0 15,-1 2 0-15,-1 0 0 0,-2 3 0 16,2 1-1-16,-1 2 1 0,1 3 0 16,2 2 0-16,1 1 0 0,0 3 0 15,3 0 0-15,-2-1 0 0,2 3 0 16,-1 2 0-16,0-2 0 0,0-1 0 15,1 1 0-15,-1-2 0 0,2 1 0 16,0-2 0-16,0 0 0 0,3-1 0 16,-1-1 1-16,2 1-1 0,2-1 0 0,0-1 1 15,5-1-1-15,-1-3 1 0,0-1 0 16,1-2-1-16,2-4 1 0,-2-1-1 16,-2-3 1-16,1-2-1 0,0 0 0 15,0-2 1-15,2 2-1 0,-2 0 0 16,0 0 0-16,-4-3 0 0,-2 1 1 0,-4-2 0 15,-2-2 2-15,-4 0 0 16,-6-3 1-16,-3-3 1 0,-2-1 0 16,-3 0 0-16,-2 0-1 0,-2 1 0 0,-4 1-1 15,-1 1-5-15,-3 4-8 0,-2 0-18 16,-3 4-116-16,-2-1-117 0,-2 3-297 16</inkml:trace>
  <inkml:trace contextRef="#ctx0" brushRef="#br0" timeOffset="147363.1779">1988 15313 249 0,'0'-5'71'0,"2"-2"7"0,-2-3-8 16,2-1-33-16,1-3-1 0,0 0 1 15,1-1 2-15,0-2-3 0,0 1-3 16,1 1-2-16,0-1-1 0,0 1-1 16,-2 2-2-16,1 1-3 0,-1 3-2 15,-1 1-4-15,0 4-5 0,0 4-1 16,-1 6 0-16,0 4-1 0,-2 6-1 15,0 6 0-15,-3 7 1 0,2 7 0 16,0 4-1-16,-1 3-2 0,3 5-1 16,1 2-2-16,3 3-1 0,0-4-1 0,3-4 0 15,0-3-1-15,0-2-1 0,1-7 0 16,1-5 0-16,-1-3 0 0,0-3-4 16,1-1-3-16,0-2-6 0,-2-3-10 15,0-1-10-15,-2-3-9 0,-1-5 44 16,-3-3-144-16,-3-5-102 0,-6-4-262 15</inkml:trace>
  <inkml:trace contextRef="#ctx0" brushRef="#br0" timeOffset="147600.949">1975 15702 567 0,'-8'4'128'16,"0"1"1"-16,0 2-91 0,2 7-15 16,1 2-9-16,3 2-5 0,2 4-1 15,2 1-1-15,3 2 0 0,3 1-1 16,0-3 0-16,1 0 0 0,2-1-2 15,1 0 0-15,0-5 1 0,2 2-1 16,-2-6 2-16,4-3 2 0,1-6 1 16,1-6 1-16,1-5 1 0,-1-5 0 15,2-5-1-15,2-4 0 0,-1 0-3 0,1-2-1 16,-2-1-1-16,4 4-2 0,-1 1-2 16,-1 3-9-16,1 4-13 0,-1 1-20 15,-3 4-111-15,3 2-120 0,-10 2-295 16</inkml:trace>
  <inkml:trace contextRef="#ctx0" brushRef="#br0" timeOffset="151485.2989">7711 16419 515 0,'-3'17'118'16,"1"-1"3"-16,0-1-81 0,0 2-13 16,0 0-6-16,1-2-4 0,-2 1-2 15,3-4-1-15,0-2 0 0,0-1 0 16,1-4 2-16,1-2 5 0,-2-3 1 16,1-3-2-16,0-3-1 0,0-2-2 15,2-7-3-15,-1-2-4 0,2-5-6 0,-2-3-2 16,1-4 0-16,0-1-1 0,1 0-1 15,1-2 2-15,1 1 0 16,2-1 1-16,0 1 2 0,3 0 0 0,4 3 2 16,0-5 0-16,2 1 0 0,1-2-1 15,3-1-1-15,0 0-1 0,1 0-1 16,-3 4-1-16,2 5 0 0,-2 5-1 16,-1 6 1-16,-1 6-1 0,0 5 1 15,-1 3 0-15,-1 4 0 0,0 5-1 16,0 4 0-16,0 6 1 0,0 4-1 0,-3 8 1 15,0 2-1-15,1 1 1 0,-2 1 1 16,-4-1 0-16,-1-2 1 0,-1-1 1 16,0-4 1-16,-3 0-1 0,0 0 1 15,-1-3-2-15,0 0 0 0,0-1 0 16,0-2-2-16,1-4-1 0,-1-2 0 16,1-3 0-16,1 0-2 0,-1-3-12 15,1-2-17-15,-1 0-25 0,-1-4-116 16,-1-2-131-16,-1-4-318 0</inkml:trace>
  <inkml:trace contextRef="#ctx0" brushRef="#br0" timeOffset="167132.6323">1300 16535 491 0,'-6'-24'116'0,"-2"-1"3"16,3 3-75-16,-2 1-15 0,3 7-7 15,1 0-5-15,-1 3-3 0,0 1-2 16,2 2 0-16,1 2 1 0,-1 0 3 16,1 1 2-16,-1 1 4 0,0 0 0 15,2 2-1-15,2 2-4 0,-2 0-1 16,0 1-5-16,1 2-3 0,1 0-4 16,0 0-2-16,0 2-1 0,0-2 0 15,0 0 1-15,0-1-1 0,1-1 0 0,-2 1 0 16,1-2 0-16,2-3 1 0,0-2-1 15,0 0 0-15,3-2 1 0,0 0-1 16,0-3-1-16,1 1 0 0,-2 3 1 16,0 0-1-16,-1 2 0 0,-3 2 0 15,2 2 0-15,-3-3 0 0,-1 5 0 0,0-2 0 16,-2-2 0-16,0 2 0 0,0 2 0 16,-2-5 0-16,3 4 0 0,-1-2 0 15,3 1 0-15,-4 1 1 0,3-2-1 16,-1 1 0-16,0 0 0 0,0 0 0 15,0 0 0-15,-2-1 1 0,3 2-1 16,0-1 0-16,-2-1 0 0,2 1 0 16,0 0 0-16,0 1 1 0,1-2-1 15,-2 1 0-15,1 0 0 0,1 0 0 16,-2-1 0-16,-1 1 0 0,-2 0 0 0,2-1 0 16,0 1 1-16,2 0-1 0,-1 0 0 15,1 0 0-15,0 0 0 0,3-2 0 16,-3 4 0-16,2-4 0 0,0 7-1 15,-1-1 3-15,-1 4 1 0,1 6 3 16,1 3 2-16,-2 5 3 0,0 8 0 16,-3 0 2-16,1 6-1 0,-2 0-2 15,3 1-1-15,-4-1-3 0,0-2-1 16,-1-1-1-16,0-4-1 0,0 2-1 0,0-4 0 16,-1-5-2-16,4 0 1 0,2-2-1 15,-2-4-1-15,4-4-4 0,3-2-7 16,2-3-14-16,0 0-8 0,2-3-22 15,0-3-111-15,4-2-124 16,-1-5-289-16</inkml:trace>
  <inkml:trace contextRef="#ctx0" brushRef="#br0" timeOffset="168164.2261">1561 16559 494 0,'-13'-10'138'0,"2"2"8"0,-2 1-28 16,1 0-54-16,1-1-14 0,4 6-8 15,1-1-7-15,3 2-6 0,1 0-8 16,6-1-7-16,1 2-3 0,2 0-3 16,3 2-2-16,4 2-1 0,3-2-1 15,4 1-1-15,-2 0 0 0,3 1-1 16,0 0-1-16,2-2 0 0,-4-2 0 0,0 2-1 16,-4 2 1-16,-1 0-1 0,-3 1 0 15,-2 0 1-15,-3 2-1 0,-3 0 1 16,-2 3-1-16,-2 0 1 0,-2 1-1 15,-3 0 1-15,-3 1-1 0,0-1 0 16,-2 4 1-16,-1-3-1 0,-1 3 0 16,-2-2 0-16,1 2 0 0,1-1 0 15,1-1 0-15,1-2 0 0,1 0 0 16,2-2 0-16,1-2 0 0,3-1 1 16,1-1-1-16,1-3 0 0,-1 1 0 0,5-2 1 15,-1-1-1-15,3-2 1 0,0-1-1 16,2 1 1-16,2-2 0 0,2-1-1 15,1 2 1-15,2-1-4 0,0 1-9 16,4 2-17-16,-1 1-9 0,1 3-19 16,-1 2-87-16,3-1-29 0,-3 4-104 15,1-1-197-15</inkml:trace>
  <inkml:trace contextRef="#ctx0" brushRef="#br0" timeOffset="168512.5551">1990 16703 469 0,'2'-17'118'0,"-1"-1"7"15,-1-5-62-15,-1 3-14 0,-2-4-6 16,2 0 1-16,-1 1 0 0,-2 1-2 16,1 3 0-16,1 4-3 0,1 4-2 15,0 5-5-15,-1 5-7 0,2 6-4 16,0 7-5-16,0 2-3 0,0 5-4 16,2 5-1-16,-2 1-2 0,1 2-1 15,0 0-2-15,0-1 0 0,0 1-3 0,1 0-3 16,-1-3-11-16,1 0-19 15,3-1-13-15,0-1-19 0,0-1-115 0,4-3-131 16,-1-3-292-16</inkml:trace>
  <inkml:trace contextRef="#ctx0" brushRef="#br0" timeOffset="169086.8928">2320 16576 626 0,'-10'-9'148'0,"4"2"3"0,2 1-91 15,4 3-25-15,-1 1-12 0,4 0-6 16,-1 5-4-16,5 1-4 0,1-1-2 16,3 3-1-16,-1-1-1 0,6 3-1 15,-1-2-1-15,4 0-1 0,-1-2 0 16,-1-1-1-16,-1-2 0 0,-1 2 0 16,-2-3 0-16,0 0-1 0,-2 1 1 15,-3-1 0-15,0 0-1 0,-1 4 0 16,-3-2 1-16,-4 2-1 0,-2 1 0 15,-1 2 0-15,-5 1 0 0,0 1 0 0,-4 0 0 16,-1 4 1-16,0 2-1 0,-1 1 0 16,0 0 0-16,-1 1 1 0,0 1-1 15,2 1 1-15,2-2-3 0,1-4-5 16,3 0-13-16,3-1-7 0,4-2-22 16,2-3-112-16,5-1-121 0,5-2-290 15</inkml:trace>
  <inkml:trace contextRef="#ctx0" brushRef="#br0" timeOffset="169661.5273">2812 16581 566 0,'-9'-9'138'16,"-2"-3"4"-16,4 2-65 0,3 0-36 16,0 2-13-16,1-3-4 0,3 2-2 15,2 0-2-15,1 1-3 0,2-1-2 16,1 1-2-16,3-1-3 0,1 1 0 0,2 0-1 15,-1 1-3-15,2 1-1 0,1 3-2 16,-1 1-1-16,2 4-1 0,-1 2 0 16,-1 2-1-16,1 3 1 0,-2 2-1 15,-1 3 0-15,-1 3 1 0,-2 2-1 16,-2-1 1-16,-1 3 0 0,-1-1-1 16,-2 0 1-16,-2 0-1 0,-1 0 1 15,-3-2 0-15,0 2-1 0,-4-2 1 16,-2 0 0-16,-3 1-1 0,-1 0 1 15,-4-1 0-15,-2-3 0 0,1-1-1 0,-2-2 1 16,4-3-1-16,0-4 1 0,1-2 1 16,5-1 1-16,2-2 2 0,3 0 0 15,2 0 0-15,3 0 1 0,2-3-2 16,3 3-1-16,2-1 0 0,3 1-1 16,2-1-1-16,1 2 0 0,3-5-1 15,1 7 2-15,0-5-1 0,1 2-1 0,0-2 1 16,1 2 0-16,1-1-1 0,-2 1 0 15,-1-3 1-15,1 1-1 0,0 1-6 16,-1 1-21-16,-1 1-12 0,-1 0-91 16,1 2-43-16,-1 0-119 0,-2 2-250 15</inkml:trace>
  <inkml:trace contextRef="#ctx0" brushRef="#br0" timeOffset="172718.7186">11264 14487 625 0,'-8'-8'163'0,"-1"5"10"0,1-2-83 15,-1-2-17-15,2 2-7 0,-2 0-5 16,4 1-10-16,3 1-11 0,-3-1-11 0,5 3-9 16,2 2-7-16,3-3-5 0,6 2-5 15,2-3-1-15,-1 1-4 0,6 0-8 16,-1 1-13-16,2 0-16 0,-1 1-19 16,-1 0-13-16,0 4-20 0,-1-2-110 15,-3 3-123-15,-5 1-273 0</inkml:trace>
  <inkml:trace contextRef="#ctx0" brushRef="#br0" timeOffset="172884.2754">11245 14655 694 0,'-5'0'172'0,"4"-1"4"16,2-2-94-16,4 2-30 0,1-1-16 15,2-2-12-15,4 0-9 0,-1 1-5 16,2-2-6-16,0 3-17 0,2 1-28 15,2 1-31-15,2 4-109 0,-2 3-138 16,2 3-319-16</inkml:trace>
  <inkml:trace contextRef="#ctx0" brushRef="#br0" timeOffset="178536.4431">11894 14553 425 0,'-4'-2'103'0,"1"-1"4"15,-2 1-62-15,1 3-9 0,-3-4-4 16,3 3-1-16,0 0-1 0,-2-2-2 16,3 1-1-16,0 1-1 0,-2-2 0 15,2 0-1-15,0 0 2 0,-1-1-1 16,3 2-1-16,-2-1 1 0,-1-2 0 16,0-1-2-16,1 3-2 0,0 1-3 15,2 1-3-15,0-2-2 0,-1 2-3 16,4 2-2-16,-1 0-2 0,1-1-1 0,1 0 0 15,-1-3 0-15,3 4 0 0,2 2 1 16,2 0 0-16,1-2 0 0,2 2-2 16,3-2 1-16,2 5-2 0,-1-6 1 15,0-1 0-15,1 0 0 0,0-1 0 16,-2-3 1-16,2 0-1 0,-1-1 1 16,0 0-1-16,2 2 0 0,-2-3-1 15,2 2 0-15,6 0-1 0,-1 2 0 16,0 1-1-16,5 1 1 0,3 0-1 15,5-2 0-15,3 2 0 0,-4 0 0 0,3-1-1 16,0 0-1-16,-2-2 1 0,-3 1-1 16,-1 0 1-16,-2-1-1 0,0 2 0 15,2-2 0-15,1 3 0 0,0-1 0 16,-1 1 0-16,2 1 0 0,-1-1 1 16,1 2-1-16,-1-4 0 0,-1 1 0 15,-1 0 0-15,1-2 0 0,1 2 0 0,-3 1 0 16,1 0 0-16,0 0 0 0,0 0 0 15,1 1 1-15,0 2-1 0,0-2 0 16,1-1 0-16,-1-1 0 0,2-2 0 16,-1 2 0-16,3-2 1 0,0-5-1 15,-1 2 0-15,-1-1 0 0,0 1 0 16,-2 0 0-16,-2-1 0 0,-3 2 0 16,-2 2 0-16,0-1 0 0,1 0 0 15,-2 2 0-15,2 1 0 0,1 0 1 16,-2 1-1-16,2 0 0 0,-1 1 0 0,-1 1 0 15,-1-2 0-15,-2 1 0 0,0 2 0 16,-1-2 0-16,0 0 0 0,-3 1 0 16,1-2 0-16,-5 0 0 0,1 0 0 15,-2 0 0-15,-2-2 0 0,0 1 0 16,-1-1 0-16,0 0 0 0,1 1 0 16,-4-1 0-16,1-2 0 0,-1 2 1 0,-1-1-1 15,-1 1 0-15,-1-1 0 16,0 1 0-16,-2 1 0 0,-1-2 0 0,2 3 0 15,-2-1 1-15,0 0-5 0,0 0-9 16,1 1-21-16,-2 0-22 0,-2 0-104 16,1 0-31-16,-5 0-125 0,-4-2-245 15</inkml:trace>
  <inkml:trace contextRef="#ctx0" brushRef="#br0" timeOffset="180663.8148">12634 13805 559 0,'1'-6'147'0,"-1"5"5"15,-1 4-52-15,-3 6-45 0,1 4-15 0,-2 7-4 16,-2 4-4-16,-1 9-5 0,-2 4-3 16,-3 4-4-16,-1-1-2 0,-1 0-2 15,0-2-3-15,0-5-2 0,1-7-2 16,5-3-2-16,0-5-1 0,4-5-2 16,5-7 0-16,3-3-2 0,1-6-1 15,6-3 0-15,2-7 0 0,3-6 0 16,1-5-1-16,0-9 0 0,0-8 0 15,0-4 0-15,-1-3 0 0,1 0 0 16,-2 1-1-16,2 3 1 0,0 7 0 0,-1 7 0 16,-1 8 0-16,-1 6 1 0,-6 7 1 15,0 5 2-15,-2 8 2 0,-1 5 3 16,1 4 1-16,-3 5 2 0,1 5 0 16,0 7-1-16,1 3-1 0,-1 2-3 15,0 3-1-15,0 3-3 0,2-2-2 16,1-1 0-16,-1-3-2 0,2-3-2 15,0-2-5-15,2-6-7 0,1-1-9 16,-1-1-12-16,1-3-17 0,1-2-9 16,-1-4-17-16,-1 0-111 0,-3-4-122 15,-1-2-284-15</inkml:trace>
  <inkml:trace contextRef="#ctx0" brushRef="#br0" timeOffset="180912.774">12698 14106 671 0,'-15'-5'175'16,"-1"0"9"-16,2 2-89 0,5 2-28 15,1-2-12-15,3 3-12 16,4 0-11-16,4 1-11 0,4 1-9 0,3-1-4 15,3 2-5-15,4 2-6 0,4-1-20 16,-1 1-29-16,-1-1-35 0,-1 2-109 16,-3 3-144-16,0-1-324 0</inkml:trace>
  <inkml:trace contextRef="#ctx0" brushRef="#br0" timeOffset="181628.2567">11975 15109 514 0,'0'-7'152'0,"0"1"9"0,-1 2-20 16,1 3-70-16,0 3-12 0,0 5-7 0,1 4-5 15,0 2-8-15,0 4-8 0,1 3-2 16,-1 3-5-16,0 4-6 0,-1 0-5 16,-2 0-4-16,2 0-3 0,-2 0-6 15,4 0-11-15,-1-5-15 0,2-5-23 16,2-1-16-16,1-3-131 0,1-4-145 15,4-4-336-15</inkml:trace>
  <inkml:trace contextRef="#ctx0" brushRef="#br0" timeOffset="181884.6083">12200 15302 825 0,'-1'-9'195'16,"-1"2"3"-16,2-1-125 0,0 4-27 16,1-1-14-16,1 1-11 0,2 0-7 15,1 4-6-15,1 0-3 0,3 2-10 16,2-1-15-16,1 2-23 0,0 1-25 15,2 1-135-15,-1 1-155 0,-2 0-361 16</inkml:trace>
  <inkml:trace contextRef="#ctx0" brushRef="#br0" timeOffset="182486.1308">12609 15232 566 0,'-6'-1'146'0,"0"-2"10"15,0 1-64-15,1-2-26 0,0 0-7 16,0 1-2-16,2-2-2 0,0-1-7 16,2-2-6-16,1 1-6 0,1-3-7 15,3 0-6-15,1-2-4 0,1 0-3 0,2-2-2 16,0 1-2-16,-1 0-2 16,3 0-1-16,1 0-1 0,2 3-2 0,0 6-1 15,3 1-1-15,1 1-1 0,2 4-2 16,0 3 0-16,-5 1-1 0,-1 3 1 15,-1-2-1-15,-4 4 0 0,-1 3 0 16,-1 2 0-16,-4 4 1 0,-1 3-1 16,-1 4 1-16,-2 1-1 0,-3 3 1 0,-1 1-1 15,0-2 0-15,-3 2 0 0,-2 0 1 16,-2-5-1-16,-3-1 0 0,0-2 0 16,-4-3 0-16,1-3 1 0,-1-2 0 15,3-3 3-15,3-5 0 16,2-2 2-16,2-3 0 0,2-7 0 0,2-2 0 15,1-3-1-15,4-2-2 0,-1-1-1 16,4 0-1-16,1 0 0 0,2 3-1 16,3 2 0-16,-1 2 0 0,1 0 0 15,2 5 0-15,0 2 0 0,1 3 0 16,1 0 0-16,1 1-2 0,0 4-3 0,-1 0-10 16,4-2-9-16,-2 1-15 0,0 0-20 15,-3-3-21-15,-1-1-21 0,-1-5-113 16,-1-3-133-16,0-1-300 0</inkml:trace>
  <inkml:trace contextRef="#ctx0" brushRef="#br0" timeOffset="183061.3301">13018 15135 688 0,'-4'-7'172'0,"-3"1"6"16,4 0-94-16,0 1-28 0,3 0-11 0,3 0-7 15,2 1-7-15,1 3-6 0,1 0-5 16,4-1-3-16,1 1-2 0,3 2-3 15,0 1-2-15,3-4-3 0,2 4-2 16,-1 0-1-16,0-2-2 0,-2 4-1 16,-1-2 0-16,2 3 0 0,-4 0-1 15,-3 0 0-15,0 0 0 0,-3 1 1 0,1 1-1 16,-2-1 0-16,-4 2 1 0,-2-1-1 16,0 2 0-16,-2-1 1 0,-2 2-2 15,-4 1 1-15,-1 0-1 16,-1 1 1-16,-3 4-1 0,-4 2 1 0,-3-1-1 15,0 1 1-15,0 2 0 0,-1 0 0 16,0 0 0-16,-1-3 0 0,5-1 1 16,2 0-1-16,1 0 1 0,2-4 1 15,4 2 0-15,1-3 1 0,2-1 0 16,3-2 2-16,1-2 0 0,2-1 0 16,3-2 0-16,1-3 0 0,3 0-1 0,2-4-1 15,0-1 0-15,0 0-2 0,3-1 0 16,-1 0 0-16,3 0-1 0,0 1 0 15,0 1-1-15,-2 0 0 0,0 2-4 16,1 0-4-16,-2 3-7 0,-1 0-10 16,1 1-11-16,-2 1-15 0,0 1-14 15,0 1-9-15,-3-2 23 0,-2-2-141 0,-1 1-122 16,0-5-297-16</inkml:trace>
  <inkml:trace contextRef="#ctx0" brushRef="#br0" timeOffset="183299.7233">13499 15154 688 0,'1'-4'173'0,"1"1"3"0,2 2-81 15,0 2-47-15,1 2-17 0,1-1-12 16,-1 1-6-16,2 0-11 0,0 2-18 16,2-1-20-16,1 0-13 0,-1-2-7 15,2 1-124-15,-1-3-129 0,1 1-289 0</inkml:trace>
  <inkml:trace contextRef="#ctx0" brushRef="#br0" timeOffset="183464.2795">13744 15054 643 0,'-3'3'183'0,"1"0"8"16,-2 2-24-16,0 4-99 0,2-1-19 15,-1 3-13-15,3 2-11 0,0-1-9 16,-2-1-11-16,1 2-16 0,0-1-20 16,2 0-27-16,-1 1-21 0,-1-2-120 0,-1 4-143 15,5 2-320-15</inkml:trace>
  <inkml:trace contextRef="#ctx0" brushRef="#br0" timeOffset="184368.5294">14754 14263 457 0,'1'-6'113'0,"-1"0"5"0,2 1-55 16,-2 1-29-16,0 2-6 0,1-1-1 15,-1 1-4-15,1 1-1 0,-1-2 0 16,0 3 0-16,0-1 4 0,1 0 3 15,-2 1 3-15,1 0 5 0,1-2 3 16,-1 2 1-16,0 0-1 0,0 0-2 16,-1 0-4-16,1 3-4 0,-1 1-5 15,2 3-4-15,-1 4-4 0,-1 2-4 16,1 3-3-16,0 4-1 0,0 2-3 16,1 3-2-16,-2-2-3 0,3 1-6 15,1 2-9-15,2 1-17 0,0-4-20 16,-1-1-15-16,1-2 31 0,1-2-162 0,-2-4-135 15,0-3-318-15</inkml:trace>
  <inkml:trace contextRef="#ctx0" brushRef="#br0" timeOffset="184577.5748">14666 14437 678 0,'-2'-6'176'0,"0"0"6"0,1 0-79 16,1 1-39-16,4 1-15 0,2 0-12 16,2 2-10-16,2-1-8 0,5 5-6 15,3-1-7-15,4 0-16 0,3 0-26 16,2-1-25-16,2 0-133 0,2-1-152 16,2-1-360-16</inkml:trace>
  <inkml:trace contextRef="#ctx0" brushRef="#br0" timeOffset="185609.4938">15795 14313 556 0,'-17'-7'133'16,"4"1"5"-16,-4 0-77 0,1-1-19 16,1 0-7-16,2 2-1 0,1 2-2 0,1-1-1 15,2 0-1-15,1 3-2 0,3 0-1 16,3 2-3-16,0 1-3 0,2 2-2 15,1-1-2-15,1 0-2 0,3 2-2 16,5 0-1-16,2-3-2 0,4 2 0 16,4 0-2-16,3 0-1 0,1-2-1 15,7-1-2-15,2 3 1 16,3-3-1-16,4-2 2 0,2 2 1 0,2-1 1 16,5-1 0-16,2-2 2 0,6 0-1 15,3 0-1-15,7 2-1 0,5-5-2 0,5-4 0 16,4 2-2-16,1 0-1 0,4 2 0 15,0 0-1-15,-5 0 1 0,-3 0-1 16,-2 5-1-16,-5 2 1 0,-4 1-1 16,-7 2 1-16,-4 2-1 0,-5-1 0 15,-2 5-2-15,-6-2-3 0,-5 2-4 16,-4-1-6-16,-8-6-7 0,-7 2-7 16,-6-4-8-16,-7 2-7 0,-5-2-10 0,-6-2-7 15,-8-4 54-15,-6 1-173 16,-5-6-127-16,-7 3-328 0</inkml:trace>
  <inkml:trace contextRef="#ctx0" brushRef="#br0" timeOffset="186036.0488">16195 13665 659 0,'1'-11'161'0,"-2"3"6"0,1 3-103 16,0 4-16-16,1 4-9 0,0 5-6 15,2 4-8-15,0 4-7 0,1 5-5 16,2 3-2-16,-1 3-2 0,1 1-3 15,0 2-2-15,-1 0-6 0,1 3-11 0,-1-3-13 16,0-1-16-16,0-2-16 0,1-4-123 16,0-4-132-16,-1-6-308 0</inkml:trace>
  <inkml:trace contextRef="#ctx0" brushRef="#br0" timeOffset="186589.5163">16081 13697 630 0,'-6'-12'156'16,"2"-2"5"-16,5 0-82 0,4-2-32 15,7-1-9-15,3 1-6 0,6 1-5 0,2 0-7 16,5 5-5-16,3 4-4 0,2 1-3 16,-1 4-2-16,2 2-3 0,-1 2-1 15,-3 2-1-15,0 0-1 0,-4 2 1 16,-4 4-1-16,-4-1 1 0,-4 1-1 16,-7 0 1-16,-3 2-1 0,-8 1 1 15,-4-3-1-15,-6 1 1 0,-3-1 0 0,-4 0-1 16,-1 0 0-16,-1 0 1 15,1-1-1-15,2 1 0 0,6-2 1 0,3-1-1 16,4 1 0-16,6-2 0 0,2-1-1 16,4-1-1-16,1 0-2 0,2-1-1 15,3-1-2-15,0 0-2 0,1-1-2 16,3 2-1-16,-2 1-2 0,2 0 1 16,-2 1 0-16,1 4 1 0,-1-2 0 15,-2 2 1-15,0 0 2 0,-1-2 2 0,-1 2 1 16,-1-2 1-16,-2-2 1 0,-3 0 2 15,1 0 2-15,-4 1 2 0,-2-1 3 16,-3 2 1-16,-2 0 4 0,-1 5 3 16,-6-2 3-16,-1-2 2 0,-4 4 0 15,-1-4 0-15,-1 3-2 0,-1-1-3 16,0-3-5-16,4 3-12 0,1-2-18 16,4-1-19-16,2-2-42 0,2-1-94 0,3-1-129 15,2 2-288-15</inkml:trace>
  <inkml:trace contextRef="#ctx0" brushRef="#br0" timeOffset="187354.1532">15748 14918 534 0,'1'-6'159'0,"-2"0"9"16,-1 2-10-16,1 4-88 0,0 5-14 16,1 5-7-16,-1 4-11 0,2 3-10 15,-2 5-7-15,1 2-7 0,0 3-4 16,-2 0-7-16,2-1-8 0,-1 0-17 16,1-4-20-16,0-3-15 0,1-2-130 15,2-2-143-15,1-1-334 0</inkml:trace>
  <inkml:trace contextRef="#ctx0" brushRef="#br0" timeOffset="187688.0816">16103 14924 671 0,'-1'-8'169'0,"1"1"7"16,0 3-104-16,0 1-14 0,1 2-6 15,0 5-7-15,0 0-10 0,2 4-10 16,-1 3-8-16,1 3-3 0,-1 4-2 15,1 2-5-15,-1-1-3 0,0 4-2 0,1 1-5 16,-2-1-8-16,0-2-11 0,1-4-14 16,-1 0-17-16,-1-2-14 0,0-2 14 15,-1-3-138-15,-1-5-123 0,1 1-294 16</inkml:trace>
  <inkml:trace contextRef="#ctx0" brushRef="#br0" timeOffset="187860.4627">16046 15065 765 0,'-3'-6'183'0,"0"3"2"16,2-1-116-16,2 1-23 0,3 2-14 15,2 0-11-15,3 0-8 0,3 0-6 16,1-2-3-16,5-1-6 0,0 2-10 16,3-3-15-16,2 1-18 0,-2-2-13 15,3 4 106-15,-3-1-238 0,0 1-144 16,1-2-370-16</inkml:trace>
  <inkml:trace contextRef="#ctx0" brushRef="#br0" timeOffset="188095.392">16593 14749 728 0,'-1'-18'178'0,"-2"3"5"0,-1 3-101 15,2 6-29-15,0 3-17 0,-1 5-10 16,2 4-7-16,0 5-6 0,-2 2-6 0,3 6-2 16,-2-2-2-16,-1 1-2 0,-2 2-4 15,5-1-9-15,-1 0-13 0,2-2-14 16,1-1-17-16,1 3-14 0,1-3-121 16,3-1-129-16,-4-2-297 0</inkml:trace>
  <inkml:trace contextRef="#ctx0" brushRef="#br0" timeOffset="188396.4367">16381 15173 627 0,'-5'-1'153'16,"1"0"7"-16,3 1-95 0,1 0-13 0,3-2-5 16,1 2-3-16,6 0-4 0,1-1-9 15,5 0-5-15,4 0-4 0,3-2-5 16,3 1-2-16,2-3-2 0,3 1-2 16,0-2 0-16,4 0-2 0,-1 0-1 15,-1 1-1-15,3 0-1 0,-2 1-3 16,-1 0-6-16,-1 0-10 0,-2 3-11 0,-3-2-13 15,-1 2-16-15,-4-1-9 0,0 2-17 16,-6 1-112-16,-5 0-120 16,-7 3-282-16</inkml:trace>
  <inkml:trace contextRef="#ctx0" brushRef="#br0" timeOffset="188722.3963">16593 15303 660 0,'-4'-1'163'15,"-1"0"6"-15,3 1-98 0,-1 0-20 16,1 2-7-16,1 0-8 0,-1 1-7 16,0 1-4-16,0 2-4 0,-1 2 0 15,-1 2 0-15,1 2-2 0,-2 1 0 16,0 0-2-16,-1 2-1 0,2-2-2 15,-1 1-1-15,3-3-2 0,-1 0-3 0,3-1-1 16,3-1-2-16,2 0-2 0,1 1-1 16,1-1-1-16,2-1 0 0,2-1-3 15,0-2-3-15,2 0-6 0,3-1-8 16,-1-2-11-16,0-2-11 16,2 0-14-16,1-1-12 0,0 2-9 0,0-5 11 15,-4 3-122-15,1-2-118 0,-2-4-278 16</inkml:trace>
  <inkml:trace contextRef="#ctx0" brushRef="#br0" timeOffset="188909.8845">16769 15380 594 0,'-3'-2'160'0,"-1"2"6"0,0 0-33 16,2 2-80-16,0 2-10 0,1 4-8 15,1 3-5-15,1 3-3 0,1 5-6 16,-2 8-4-16,2 0-3 0,-2 2-6 15,1-1-11-15,-1 0-14 0,3-2-15 0,-2-6-19 16,3-6 81-16,-1-1-218 0,4-3-146 16,0-1-371-16</inkml:trace>
  <inkml:trace contextRef="#ctx0" brushRef="#br0" timeOffset="189543.0393">17144 14982 689 0,'0'0'171'0,"-2"-2"7"16,0-1-104-16,1 2-17 0,1 1-9 15,0-1-8-15,3 1-8 0,-1 0-9 16,3 1-5-16,1-1-3 0,1 1-3 15,1 0-2-15,2 1-2 0,2-1-2 16,0-1-2-16,0-1-1 0,2 1 0 16,-1 1-2-16,1 0 0 0,-1 1 0 0,1 0-1 15,-2 0 0-15,0 1 1 0,-2 0-1 16,0 1-1-16,-2 0 1 0,0-1-1 16,-5 2 0-16,0 3 0 0,-2-1-1 15,-1 3 1-15,-2-2-1 0,-2 2 1 16,-2 1 0-16,-3 0-1 0,-2 1 1 15,-1-2-1-15,-2 1 0 0,-1 1 0 16,-3 1 1-16,2-1-1 0,1 0 2 16,0-1 0-16,1 3 1 0,2-2 1 0,4-1 0 15,1-1 1-15,3-2 0 0,1 0 0 16,3-2 0-16,1-1 0 0,3-2-1 16,0 0 0-16,2-2-1 0,0-1 0 15,2-1 0-15,3-2 0 0,3 0-1 16,-1-2 0-16,2 1 0 0,2-1-2 15,0 0-2-15,1 2-4 0,-2-1-9 16,-1 2-9-16,1 0-15 0,-1 1-17 16,-4 1-11-16,0 0-25 0,-1 1-97 15,-3 1-120-15,-2 0-267 0</inkml:trace>
  <inkml:trace contextRef="#ctx0" brushRef="#br0" timeOffset="189829.297">17569 14871 763 0,'3'-2'177'0,"-2"2"5"0,0 3-126 16,1 0-16-16,3 4-8 0,1 0-7 16,2 0-8-16,-2 2-6 0,2-1-10 15,1 1-13-15,1 0-18 0,-2-1-22 0,1 0 65 16,-3-2-201-16,0-1-148 0,-1-2-362 16</inkml:trace>
  <inkml:trace contextRef="#ctx0" brushRef="#br0" timeOffset="190559.6746">17589 14961 662 0,'2'-5'158'0,"1"0"5"0,-2-1-95 16,2 3-27-16,2-1-9 0,0 0-6 16,3 2-6-16,0 1-6 0,1-2-4 15,1 2-3-15,-2 0-2 0,-1-1-2 0,2 2-1 16,-3-1 0-16,-1 1 0 0,-2-1-1 16,-3 0 1-16,-2 1-1 0,-1 0 1 15,-5-1 0-15,0 1 2 0,-2 0 1 16,-2 0 1-16,-2 1 2 0,1 0 4 15,-2 0 3-15,0 2 2 0,3-1 1 16,0 1-1-16,4-1 0 0,2-1-2 16,3 0-3-16,0 1-3 0,4-2-3 0,1 1-2 15,3 1-1-15,-1 0-1 0,4-1 0 16,2 1-1-16,1 0 0 0,2-2 0 16,2 0-1-16,-2 0 0 0,2-2 0 15,-2 0-1-15,0-2 1 0,-1 0-1 16,-3 2 0-16,-2-2 0 0,-1 1 1 15,-2-1 0-15,-3 0 0 0,-4 1 0 16,0 0 0-16,-5 0 0 0,-3-1-4 16,-1 1-8-16,-1 0-11 0,-3 0-17 15,1 2-19-15,0-1-19 0,3 2-121 0,4 0-136 16,4 0-308-16</inkml:trace>
  <inkml:trace contextRef="#ctx0" brushRef="#br0" timeOffset="190899.1427">17913 14879 619 0,'0'-2'148'0,"0"-3"8"0,-1 0-94 16,2-1-10-16,-1 0-2 0,0-2 2 15,1 0 1-15,-1 0-2 0,2 2-3 0,-2 1-2 16,1 2-5-16,-1 0-6 0,1 3-7 16,-1 3-5-16,0 3-5 0,-1 5-4 15,0 1-5-15,-1 4-3 0,0 2-2 16,0 4-6-16,-2 3-12 0,1-2-17 15,3 0-25-15,2-2-30 0,-1-2-131 16,3-1-158-16,-1-6-358 0</inkml:trace>
  <inkml:trace contextRef="#ctx0" brushRef="#br0" timeOffset="191547.4013">17398 14314 246 0,'1'0'73'0,"-2"-2"14"0,-1 0-29 0,1-1-1 15,-3 1 4-15,-2-1 3 0,0 0-1 16,-1-2-9-16,-2 2-11 0,-2-1-6 16,-1 0-2-16,1-1-1 0,0 1 1 0,1-2 0 15,-2 1 2-15,2-1 0 0,2 0 1 16,0 1 1-16,2 0-3 0,0 1-3 15,1 2-1-15,4-1-3 0,-2 2-4 16,3 1-2-16,2 1-4 0,0 3-1 16,4 0-2-16,3 2-3 0,4 0-2 0,3 0 0 15,5 0-3-15,6 0-1 0,5-3-2 16,3 0-1-16,3 0-1 0,1-3-2 16,3 0 1-16,-1-3-1 15,-1 0 0-15,0-2 0 0,0 2-1 0,-2 0-1 16,-3 0 1-16,2 1-2 0,-4 2 1 15,-2-1-2-15,-3 2-1 0,-3-1-3 16,-3 0-5-16,-3 1-9 0,-6 0-15 16,-3-1-19-16,-5 3-14 0,-5-2-131 15,-7-1-144-15,-7 2-332 0</inkml:trace>
  <inkml:trace contextRef="#ctx0" brushRef="#br0" timeOffset="201295.4498">18308 14209 610 0,'-6'-2'164'15,"-1"-1"12"-15,3 0-78 0,-1 0-19 0,1 2-11 16,2-2-8-16,0 1-14 0,2 1-13 16,0 1-11-16,3-1-8 0,-1 1-5 15,3-2-3-15,2 1-3 0,3 0 0 16,1-2-1-16,0 1-1 0,0-1-4 15,2 1-6-15,-1 0-10 0,-1 0-10 16,-1 4-13-16,-3-2-15 0,0 2-8 16,-1 0-11-16,-2 3 93 0,-3-1-198 0,-2 1-122 15,-1 1-323-15</inkml:trace>
  <inkml:trace contextRef="#ctx0" brushRef="#br0" timeOffset="201526.0238">18313 14352 599 0,'0'2'154'0,"1"-2"8"15,0-2-79-15,4 0-23 0,0 0-10 0,1-2-6 16,1-1-8-16,1 1-11 0,0-1-8 15,1 2-7-15,-1 0-16 0,1 1-28 16,2 2-25-16,-1 0-120 0,0 2-137 16,-4 2-329-16</inkml:trace>
  <inkml:trace contextRef="#ctx0" brushRef="#br0" timeOffset="202894.9009">18919 14278 413 0,'-4'0'109'0,"1"-2"8"0,-4 2-39 0,4-1-31 16,0 0-8-16,1 0-2 0,-1 0-2 15,1 1-1-15,1 0-2 0,1-2 0 16,-1 2 0-16,-1 2-2 0,0-1-1 15,1-1 0-15,1 0-3 0,0 0-2 16,1 0-3-16,0 0 0 0,2-1-1 16,3-1-2-16,-1 0-1 0,1 1-2 15,1-3-1-15,2 3-2 0,0 0-2 16,4-1-2-16,1 2-1 0,1 0-2 16,1 0 0-16,1 0-1 0,0-1-1 0,3 1 0 15,-7-4-1-15,2 2-1 0,1 0 1 16,-3-1-1-16,2 1 0 0,0 0-1 15,-2 0 1-15,4 3-1 0,-1-2 0 16,0 0 1-16,4 1-1 0,0 0 1 16,0 1-1-16,2-1 1 0,2 1-1 15,0 0 1-15,1 1-1 0,0-1 0 16,2 0 0-16,1 0 1 0,1-1-1 16,-1 2 1-16,1-2 0 0,1 0 1 15,-3-3 1-15,0-1-1 0,-2 1 1 0,2-2 0 16,0 0-1-16,1 0 0 0,1 1 0 15,-1 1-1-15,1 0 0 0,-1 1 0 16,3 1 0-16,-2-2 0 0,2 2 1 16,1 0-1-16,-2-2 1 0,3 2-1 15,-1 0 0-15,0 0 0 0,-1-2-1 16,-2 2 0-16,-1-2 1 0,-1 1-1 0,0-2 0 16,-1 3 0-16,1 0 0 0,-1 1 1 15,-1-1-1-15,1 1 0 0,0 1 0 16,0-1 0-16,-1 0 0 0,1 0 1 15,-2-1-1-15,1 2 0 0,1-2 0 16,-3 1 0-16,0 0 0 0,1 0 0 16,-2 0 0-16,-2-2 0 0,0 1 0 15,0 0 0-15,-3-2 0 0,1 1 0 16,0 1 0-16,0-2 0 0,-1 1 0 16,-1 1 0-16,1 1 0 0,-1 0 0 15,0 1 0-15,-2-1 0 0,0 0 0 0,-1 0 0 16,1 0 1-16,-1-1-1 0,1-1 0 15,-2 2 0-15,1-1 0 0,2 1 0 16,-1 0 0-16,-2 0 0 0,1 0 0 16,0 0 0-16,-2 1 0 0,0-1 0 15,-2 2 0-15,1-2 0 0,1 1 0 16,-2-1 0-16,-1 0 0 0,1 0 0 0,0-1 0 16,0 1 1-16,-1-2-1 0,0 1-1 15,-2 1-3-15,2-1-6 0,-2 1-6 16,-2 0-9-16,-2 1-13 0,2 2-16 15,-4 0-10-15,0 2-22 0,-5 0-102 16,0 3-119-16,-5 3-277 0</inkml:trace>
  <inkml:trace contextRef="#ctx0" brushRef="#br0" timeOffset="204125.0643">13025 13914 488 0,'-8'1'121'0,"1"-1"5"0,-2-1-73 16,2-2-9-16,-2 1-3 0,1 0-2 15,0-3-3-15,2-1-5 0,1-3-4 16,3-3-2-16,1-2-3 0,4 0-3 0,2-1-5 15,4 0-4-15,3-1-1 0,3-1-3 16,3 2-1-16,4 2-2 0,0 2-1 16,4 0 0-16,1 3-1 0,-1 4 0 15,2 5 0-15,-2 2 0 0,-3 4-1 16,-3 0-3-16,-5 0-4 0,-1 2-4 16,-2-3-6-16,-2-2-3 0,0-6-4 15,1-2 0-15,1-5 0 0,0-1 3 16,2-2 5-16,-2 0 5 0,0-2 4 15,-3 2 2-15,-3 2 3 0,-1 3 1 0,-4-1 2 16,-1 4 0-16,0 0 1 0,-1 1 0 16,0 2 0-16,-1 0 0 0,1-1-1 15,2-1 0-15,1 1 0 0,0-3 0 16,1-1-1-16,0 1 1 0,2-3-1 16,1 2 1-16,-1-1-1 0,-1 1 0 15,-1 1-1-15,1 0-5 0,-1 1-8 0,-1 3-10 16,-1 1-8-16,2 1-104 0,-2 1-105 15,1 1-254-15</inkml:trace>
  <inkml:trace contextRef="#ctx0" brushRef="#br0" timeOffset="204411.995">13412 13553 564 0,'-9'-8'137'0,"-1"2"3"0,7 2-83 16,-1-1-18-16,3 1-11 0,2 1-6 15,4 1-5-15,2 2-4 0,5 2-3 16,1-1-2-16,3 7-1 0,2-1-1 16,3-1-2-16,0 2-1 0,-2-4-1 15,2 1 0-15,-1-2-1 0,-2-2 1 16,-3 0 0-16,-2 2-1 0,-3 0 1 0,-3 3 1 15,-3 1-1-15,-4 7 0 0,-5 2-2 16,-1 4-10-16,-3 3-11 0,0 5-119 16,-5 2-13-16,3 0-109 0,3 0-225 15</inkml:trace>
  <inkml:trace contextRef="#ctx0" brushRef="#br0" timeOffset="206944.8979">13849 13146 646 0,'-17'-7'164'0,"0"-1"7"16,-2 11-93-16,1-1-21 0,6 5-9 0,1 1-9 16,2 2-9-16,5-1-9 0,6 4-6 15,3-4-4-15,4 0-2 0,5-2 0 16,3-2-2-16,5-1-2 0,5-5 0 16,1-2-1-16,3-3-1 0,-1-4-1 15,-1-2 0-15,-3-3 0 0,-3-2-1 16,-8-1 1-16,-5-2-1 0,-6 1 1 15,-7 1-1-15,-5 3 1 0,-4 1-1 16,-5 3-1-16,-4 4-3 0,-3 3-9 16,0 7-12-16,-1 4-13 0,2 3-14 15,2 4-8-15,4 3-10 0,5 3-10 0,6-2-101 16,2 1-105-16,3-1-253 16</inkml:trace>
  <inkml:trace contextRef="#ctx0" brushRef="#br0" timeOffset="207227.141">13921 13232 636 0,'-13'-3'160'0,"-3"1"8"15,-1 3-93-15,1 5-19 0,-1 4-7 16,2 1-8-16,3 0-10 0,1 4-8 16,5 1-6-16,2 2-5 0,4-2-3 15,2-1-3-15,7-1-3 0,2-2 0 16,6 0-1-16,3-3-2 0,3-3 1 15,3-3-1-15,-1-4 0 0,2-5-1 16,-2-3 0-16,-1-2 0 0,-5-4 0 16,-3-1 0-16,-4-1 0 0,-5 0 1 0,-3-1 0 15,-7-1 0-15,-4 3 0 0,-4 0 0 16,-4 3-5-16,-3 1-7 0,-4 4-12 16,-1 6-14-16,-2 4-11 0,2 7-13 15,1 3 102-15,3 5-219 0,4 2-130 16,5 3-338-16</inkml:trace>
  <inkml:trace contextRef="#ctx0" brushRef="#br0" timeOffset="207668.9029">14365 12949 634 0,'8'-22'163'0,"-4"6"9"0,-3 6-95 16,-1 10-16-16,-4 6-6 0,-2 7-6 16,-2 7-10-16,-2 5-11 0,-1 5-9 15,-5 3-4-15,-2 3-3 0,-6-1-5 16,-3 1-1-16,2 1-3 0,-3-1-4 15,-2 1-8-15,4 0-11 0,2-3-15 16,4 2-15-16,4-2-14 0,2-5-107 0,1-2-18 16,6-2-108-16,2-4-206 15</inkml:trace>
  <inkml:trace contextRef="#ctx0" brushRef="#br0" timeOffset="208237.6023">14532 13284 693 0,'-4'-12'174'0,"0"2"5"0,0 0-95 16,4 7-30-16,-3-2-14 0,0 1-10 15,-4 1-11-15,6 1-7 0,-1 2-5 16,2 0-2-16,-1 0-2 0,1 0-1 0,1 0-2 16,3 2 1-16,-4-5 0 0,-2 1-1 15,-1-1 1-15,-3 1-1 0,-3-2 1 16,-3 0-1-16,-3 3 0 0,-2 0-1 16,-2 5 1-16,-3 0-1 0,1 6-1 15,1 4 1-15,2-1 0 16,3 4 0-16,3 3 0 0,5 1 1 0,3 0-1 15,3-3 0-15,6 0-1 0,2 0-1 16,6-4-2-16,3-3-3 0,4-5-3 16,3-3-1-16,2-3-1 0,-2-5 1 0,0-2 1 15,-2-4 2-15,-3-4 3 0,-3 0 3 16,-3-1 6-16,-2-1 3 0,-4-1 5 16,-1-2 1-16,-4-1 2 0,1 3 0 15,-4 1 1-15,0 1-3 0,0 2-2 16,-2 3-2-16,0 6-3 0,2 3 0 15,-3 4-1-15,2 6-1 0,0 3-1 16,1 5 0-16,1 1-1 0,1 2 0 0,1 6-1 16,2 1 0-16,2-1 0 0,0 0-3 15,1-1 0-15,2 3-2 0,1-1-1 16,-2-1-2-16,1-2-2 0,-2-1-2 16,0-1-3-16,0-2-5 0,-2-2-9 15,-2-1-13-15,1-1-8 0,-2-1 94 16,-2-3-221-16,1 1-138 0,2 0-362 15</inkml:trace>
  <inkml:trace contextRef="#ctx0" brushRef="#br0" timeOffset="209082.7952">16668 13516 612 0,'-4'-5'147'15,"3"-1"5"-15,-4 1-94 0,3-9-14 16,1 0-7-16,2-5-5 0,4 1-6 16,3 0-5-16,3-3-4 0,2 1-3 15,2 4-4-15,2 2-1 0,0 3-3 16,2 2-1-16,-2 4-1 0,-3 4-1 0,0 3-2 16,1 3 0-16,1 3 0 0,-1 0-1 15,3 1 1-15,-2-1-1 0,3-2 1 16,1-1-1-16,-3-2 1 0,0-5-1 15,1-1 1-15,0-3 0 0,-4-2 0 16,-1-1 1-16,-4 2-1 0,2-2 1 16,-6 1-1-16,-2 3 0 0,-3 3-1 15,-3-2-5-15,-2 1-10 0,-1 1-14 16,0 2-8-16,0 2-18 0,0-2-27 0,1-2-91 16,1 2-111-16,3 3-248 0</inkml:trace>
  <inkml:trace contextRef="#ctx0" brushRef="#br0" timeOffset="209405.295">17093 13156 652 0,'-7'-9'170'0,"1"1"7"0,-1 0-92 16,2 0-22-16,0 1-9 0,2 4-10 15,0-1-13-15,2 2-11 0,1 0-9 16,1 2-3-16,2 2-3 0,-1 0-2 15,2 1-1-15,-1-1 0 0,1 2 1 16,0 1 0-16,-2-2-1 0,2 2 1 16,-2 0-1-16,1-1 0 0,0 2-1 15,1-1 0-15,-2 1 0 0,3 0 0 0,-1 3 0 16,1-2-1-16,1 0 0 0,0 2 0 16,2-2-1-16,0 1-1 0,2-2-1 15,0 1 0-15,0-1-1 0,-2 0 0 16,2 3 0-16,-3-2-1 0,1 1 0 15,-4 0-3-15,-1 1-8 0,-2 1-16 16,-3-1-17-16,-3 4-23 0,-4 0-115 16,1 2-135-16,-1 2-307 0</inkml:trace>
  <inkml:trace contextRef="#ctx0" brushRef="#br0" timeOffset="211199.0409">17203 13326 486 0,'2'-6'129'0,"1"0"6"0,-5 1-48 15,4 1-33-15,-2 3-7 0,0 0-6 16,-2-1-6-16,1 1-5 0,-2 2-6 16,0 3-3-16,-3 1-7 0,-1 1-5 15,-4 5-3-15,2-1-3 0,-1 3-11 16,2 1-13-16,0-2-18 0,3 2-122 0,3-2-127 16,7-2-315-16</inkml:trace>
  <inkml:trace contextRef="#ctx0" brushRef="#br0" timeOffset="211657.3408">17572 13023 546 0,'0'-33'155'0,"-2"-1"10"16,-1-4-25-16,0 4-71 0,1 3-11 16,0 0-6-16,0 7-6 0,2 2-8 15,0 6-7-15,0 6-9 0,2 7-4 0,-2 5-4 16,0 5-5-16,2 6-5 0,-1 5-6 15,1 4-11-15,2 5-15 0,1 0-22 16,1 5-16-16,3 2-130 0,-1 2-145 16,4 2-329-16</inkml:trace>
  <inkml:trace contextRef="#ctx0" brushRef="#br0" timeOffset="212065.8895">17971 12956 693 0,'-6'4'169'0,"-8"3"5"0,0 5-109 0,-6 3-16 16,-2 7-8-16,-3 0-10 0,-3-1-10 15,-4 1-8-15,1 1-5 0,-1 0-2 16,0 1-6-16,2-5-9 0,2 3-15 16,3 3-17-16,5-5-14 0,5-3-61 15,3 0-67-15,5-2-117 0,5-3-241 16</inkml:trace>
  <inkml:trace contextRef="#ctx0" brushRef="#br0" timeOffset="212541.3635">17987 13162 681 0,'-4'-8'176'0,"-3"2"8"0,-2 3-94 16,1 3-25-16,-1 2-10 0,-2 3-9 0,-1 2-11 15,1 2-11-15,1 2-7 0,3 0-4 16,3 1-4-16,1-1-3 0,8 0-2 16,3 2-2-16,1-5-1 0,6 1-2 15,2-2-2-15,3-2-2 0,1-5-3 16,-2-5-2-16,0-2-2 0,2-1 0 16,-8-4 0-16,-2-1 2 0,-4-2 3 15,-3 0 2-15,-1 2 2 0,-2 2 1 16,-2 0 2-16,-2 1 0 0,-1 3-1 15,0 3 1-15,0 3 0 0,-1 3 0 0,1 3 0 16,-1 2-1-16,0 4 1 0,1 2 0 16,1 3 0-16,1 2 0 0,0 0 0 15,2 1 0-15,2-2 0 0,0 0 0 16,1 0 0-16,-1 0 0 0,0-1 0 16,1 0 0-16,-2 0 0 0,2 0 0 0,-2 0 0 15,1 1 0-15,-1-1 0 16,1-1 1-16,0-2-1 0,-1-1 0 0,1 2 0 15,0-2-2-15,-1 0-3 0,2-1-7 16,-2-2-9-16,0-1-11 0,2 1-16 16,-2-3-18-16,0-1-121 0,-2 1-130 15,3-1-309-15</inkml:trace>
  <inkml:trace contextRef="#ctx0" brushRef="#br0" timeOffset="233566.75">12205 15275 479 0,'-1'0'110'0,"-2"-1"4"0,-1-2-76 16,1 1-10-16,1-1-3 0,-1 2-3 16,2-1 0-16,0 0-1 0,0 1-1 0,2 1-1 15,-2 0-1-15,1 0 0 0,-7-1 1 16,3 0 0-16,-1 1 0 0,1 0-1 16,-1-2 1-16,0 2-2 0,1 0-1 15,4 0-1-15,0 0-4 0,4 0-1 16,1 0-1-16,0 0-2 0,0-1 0 15,0 0 1-15,1 0-1 0,0 2 1 16,-4-1 0-16,2-1-1 0,0 1-1 0,-1 1 0 16,4-1-2-16,0 0-1 0,3-1-1 15,2 1 0-15,1 0-1 0,1 1 1 16,2 0-1-16,0 0 0 0,0 2 0 16,-2 1-1-16,2-1 0 0,-1 0 1 15,1 2-1-15,-1-2 0 0,1 1 0 16,-2 0 0-16,1-2 1 0,-3 0-1 15,0 0 0-15,-1-1 0 0,1 0 0 16,-1-1 0-16,-3 0 1 0,2-1-1 16,-2 1 0-16,0 0 0 0,-2 0 1 0,0-1-1 15,-1 1 0-15,-1 0 0 0,-2 1 0 16,-1-1 1-16,1 0-1 0,-1-1 0 16,-2 1 0-16,-1 0 1 0,1 0-1 15,-1 0 1-15,-1-2-1 0,0 2 1 16,-2-1-1-16,1 1 0 0,-1 0 0 15,1-1 1-15,-1 0-1 0,2 0 0 16,-2 1 0-16,1-3 0 0,2 2 0 0,-2-2 0 16,0 1 1-16,2 0-2 0,0-1-5 15,-1 2-11-15,1-2-15 0,-1 3-27 16,2-1-112-16,2 4-130 0,0-2-308 16</inkml:trace>
  <inkml:trace contextRef="#ctx0" brushRef="#br0" timeOffset="293407.0114">11482 16729 386 0,'2'-6'100'0,"-1"0"5"16,1-1-47-16,1 1-13 0,-2 0-6 15,1 0-3-15,1 0-2 0,-2 0 1 16,0 1-3-16,-1 1 0 0,0 1-2 16,0 0-2-16,0 1-2 0,0 0-4 15,0 1-2-15,0 2-3 0,-1 1-2 16,0 3-1-16,-2 1-1 0,1 3-1 15,-2 6 1-15,-2 6-1 0,-2-1 1 0,-2 3-2 16,0 5-1-16,-2 0-2 16,-3 5 0-16,-2 0-2 0,1 0-1 0,-1 4-1 15,0-1 0-15,1-2-2 0,1-2-1 16,3-5 0-16,1-3 0 0,3-4 0 16,1-5-1-16,3-4 1 0,2-3-2 15,1-3 0-15,0-1-3 0,2-3-5 16,1-2-5-16,2-3-7 0,1 0-8 15,1-3-6-15,2 0-7 0,2-6-5 0,0 0-5 16,0-4 7-16,0-2-106 0,-1-3-98 16,1-2-250-16</inkml:trace>
  <inkml:trace contextRef="#ctx0" brushRef="#br0" timeOffset="293713.2626">11476 16702 520 0,'3'-14'126'16,"-1"1"5"-16,-1 2-77 0,6 3-12 16,-6 2-4-16,1 1-4 0,-4-3-1 15,3 7-3-15,1 1 0 0,2 2-1 16,-1 4-2-16,1 3-1 0,0 3-2 16,6 6-2-16,-5 2-2 0,0 1-3 15,1 2-2-15,0-1-2 0,-1 0-2 16,2 2-2-16,-1-1-1 0,0-2-1 15,1-1-2-15,-1 1 0 0,0 1-2 16,0 2-1-16,-1-2 0 0,0 0-1 0,0-1 0 16,1-2-3-16,-1-3-2 0,0 0-6 15,1-5-8-15,0 0-11 0,0-5-10 16,0 0-8-16,-1-1-7 16,-1-1-8-16,-1-2-4 0,-1-2-100 15,-2-3-101-15,-3 0-253 0</inkml:trace>
  <inkml:trace contextRef="#ctx0" brushRef="#br0" timeOffset="293936.6711">11373 16952 562 0,'-9'-2'137'15,"0"1"6"-15,4 0-87 0,3 1-13 16,3 1-6-16,1 0-6 0,4 2-4 15,4-2-6-15,3 2-5 0,2-3-2 16,4 0-2-16,0 0-4 0,5-2-5 16,-2 0-13-16,0-2-19 0,-1 2-75 0,-2-3-55 15,2-1-116-15,1 0-257 0</inkml:trace>
  <inkml:trace contextRef="#ctx0" brushRef="#br0" timeOffset="294894.2751">11899 16995 583 0,'-4'-9'147'0,"-1"-1"6"0,3 2-78 0,1-1-21 16,-1 0-10-16,4 3-7 0,0-1-6 16,2 3-7-16,2 1-6 0,1 0-5 15,2 3-3-15,1 1-4 0,1 1-3 16,1 0-3-16,-1 2-11 0,-1-1-11 15,0 4-12-15,-1-1-12 0,0 0-16 16,-2 1-109-16,-3 1-120 0,0-1-269 16</inkml:trace>
  <inkml:trace contextRef="#ctx0" brushRef="#br0" timeOffset="295078.7815">11890 17100 600 0,'-1'1'146'0,"1"-1"8"16,1-1-78-16,3 1-26 0,3-1-11 16,4-1-4-16,0 0-5 0,2-2-6 15,3 1-7-15,1-1-5 0,0-2-4 0,0 2-9 16,1-1-19-16,1 3-19 0,-2-2-132 16,-1 1-137-16,-4 0-343 0</inkml:trace>
  <inkml:trace contextRef="#ctx0" brushRef="#br0" timeOffset="302003.0565">14071 16247 358 0,'-2'-3'106'0,"1"-1"7"15,-1-1-30-15,-3 0-16 0,-1 2-11 16,-4-1-5-16,-4 1-4 0,-1 3-2 16,-5 4-3-16,-3 1-5 0,-2 4-5 15,-2 3-4-15,0 1-7 0,3 2-6 16,1 1-3-16,4 1-2 0,6 0-2 15,4 0-1-15,4 1-1 0,6-3-1 0,6 4 0 16,2-2-2-16,7-1-1 0,0-1-2 16,4-2-2-16,1 1 0 0,-1-3 0 15,0-3-1-15,-3-1 0 0,-3 1 1 16,-5-3 0-16,-4 0 1 0,-5 1 0 16,-2 0 1-16,-5 2 1 0,-4 1 1 15,-2 1 1-15,-1 2 0 0,-2 2 0 16,1-1 0-16,-1-1-1 0,4 3 0 15,0 0 0-15,3-2-2 0,3 2 1 16,3-2-1-16,3 2 0 0,5 0 0 0,1-1-1 16,4 4-1-16,1-4-1 0,3 2-2 15,-1-1-1-15,1-3 0 16,-1-1 0-16,-1-2 0 0,2-2 2 0,-6 0 0 16,0 0 2-16,-3-1 1 0,-3 3 0 15,-2 0 1-15,-1 1 0 0,-5 0 0 16,1 1 0-16,-2 2 0 0,-1 2 0 15,0 1 2-15,-5 3 2 0,2 3 3 16,2 2 0-16,-1 0 2 0,0 1 1 0,0-2 1 16,2-1-1-16,1-1-1 0,4-2-2 15,0 0 0-15,2-3-2 0,2-2 0 16,2-1-1-16,0-1-1 0,2-2-1 16,0-2 0-16,1 0-1 0,2-1 0 15,0 0-2-15,1 3-6 0,2-1-13 16,0 1-13-16,1-2-13 0,2 2 69 15,-2-2-198-15,1 2-136 0,3-2-340 16</inkml:trace>
  <inkml:trace contextRef="#ctx0" brushRef="#br0" timeOffset="303130.9938">14310 16654 535 0,'-4'-9'129'0,"0"3"7"0,-2 1-80 16,-1 3-7-16,-3 2 1 0,-1 4 1 15,-1-1-1-15,-2 6-1 0,1 2-3 16,-2 5-5-16,0 5-5 0,4 3-6 0,0 3-6 16,3 6-5-16,3 0-4 0,5 0-4 15,3-1-2-15,5-1-2 0,2 1-2 16,2-2-2-16,1-4-1 0,3 1-1 16,-1-5 0-16,0-2-2 0,-2-4-6 15,-1-7-7-15,1-3-10 0,-2-4-17 16,0-2-14-16,-2-4-16 0,1-2 71 15,0-3-187-15,-1-5-130 0,-3-2-320 16</inkml:trace>
  <inkml:trace contextRef="#ctx0" brushRef="#br0" timeOffset="303603.1776">14502 16855 564 0,'0'-9'154'0,"-3"2"8"0,2 2-48 15,-1 4-54-15,2 2-11 0,0 2-8 16,0 3-9-16,0 5-6 0,1-1-6 16,0 1-4-16,0 2-1 0,1 0-3 15,0 1-3-15,1 1-2 0,-1-3-1 16,-1 1-5-16,2 0-7 0,0-2-15 0,1-2-20 16,-2-2-19-16,2 0-124 0,-1-6-140 15,3-3-327-15</inkml:trace>
  <inkml:trace contextRef="#ctx0" brushRef="#br0" timeOffset="303898.1576">14716 16889 639 0,'0'-1'169'16,"0"1"9"-16,0-1-74 0,0 2-39 0,0 0-10 0,1 0-11 16,1 2-7-16,0-1-10 0,2 2-8 15,1 1-5-15,1-1-3 16,0-2-3-16,4 2-4 0,-2-2-2 0,2-1-9 15,1-2-11-15,-2 1-19 0,1-1-19 16,-2-1-24-16,1-1-117 0,-3 1-139 16,-1-1-308-16</inkml:trace>
  <inkml:trace contextRef="#ctx0" brushRef="#br0" timeOffset="304514.1766">15085 16890 445 0,'-6'-2'130'0,"1"-2"7"16,0 1-2-16,0-3-77 0,1-2-8 0,1 1-4 15,-1-2-3-15,3 4-3 0,1-4-4 16,0 2-5-16,2 3-4 0,1-4-6 16,2 3-4-16,1 2-3 0,1-6-5 15,2 3-2-15,2 0-1 0,-1-2-1 16,2 5-2-16,-1-3 0 0,0 2 0 15,1 4-1-15,-1 4-1 0,0 1 1 16,-1-1-1-16,0 5 0 0,-2-2 0 16,0 3 0-16,-2 0 0 0,-1 1-1 0,0 1 1 15,-3 2 1-15,-1 2-1 16,-1 1 0-16,-2 2 0 0,-3 2 0 0,-2 1 0 16,-4 3 0-16,-3-1 0 0,1 0 0 15,-3-1 0-15,-2-5 1 0,3-1 3 16,1-2 1-16,2-4 1 0,1-4 1 15,3-2 1-15,2-3-1 0,4 0 0 16,-1-4-3-16,3-2-2 0,2-5 0 16,1 3-1-16,2-2-1 0,1 0 0 15,2 0 0-15,-1 2 0 0,2-1 0 0,0 6 0 16,1-2 0-16,-1 3 0 0,1 2 0 16,-1-1 0-16,0 2-1 0,1 2 1 15,0-1-1-15,-3 1 1 0,2 1-3 16,-3-2-6-16,0 2-9 0,0 2-19 15,1-4-19-15,1 3-21 0,-1-4-120 16,4-3-136-16,1 0-311 0</inkml:trace>
  <inkml:trace contextRef="#ctx0" brushRef="#br0" timeOffset="305143.3294">15416 16837 656 0,'-5'-4'161'0,"0"1"6"0,1 1-90 16,3 1-26-16,2 0-10 0,2-3-7 0,0 4-4 16,3-1-4-16,3-2-4 15,1 2-1-15,1 0-2 0,1 0-2 0,3 1-4 16,2-2-1-16,-1 2-3 0,0 0-2 16,-2 0-2-16,1-1-1 0,-1 1-2 15,-1-2 0-15,-2 2-1 0,-1 0 0 16,0 0-1-16,-2 0 0 0,-2 1 1 15,-1-1-1-15,-1 4 0 0,-2-1 0 16,-2 2 0-16,-1 0 0 0,-1 1 0 16,-2 4 1-16,-1 1-1 0,-2-1 0 15,0 1 0-15,-2 1 1 0,-1 3-1 16,-1-2-1-16,1 2 1 0,-1 0 0 0,-1 1 0 16,0 1 0-16,1 0 0 0,0-2 0 15,1-1 0-15,1-2 0 0,2-1 0 16,1-1 0-16,1-1 1 0,1-3-1 15,4 0 0-15,2-2 0 0,-2-1 1 16,2 0-1-16,2-1 0 0,1 0 0 16,2-1 1-16,0 0-1 0,2-1 0 15,1 0 1-15,1 0-1 0,-2 0 0 16,2-1 0-16,1 0 1 0,-3-1-1 0,1 0 0 16,-1-1 0-16,0 2 0 0,3 0 0 15,-3-1-3-15,1 0-4 0,-1 0-7 16,0 1-8-16,-1-1-11 0,-1 0-14 15,-2 0-15-15,0 0-18 0,-1-3-111 16,-1 1-125-16,1-5-293 0</inkml:trace>
  <inkml:trace contextRef="#ctx0" brushRef="#br0" timeOffset="305401.273">15789 16726 729 0,'4'-2'175'0,"-2"-2"6"16,2 3-116-16,0 1-15 15,-1 1-12-15,2 0-8 0,3 3-9 16,-2 0-8-16,2-2-5 0,1 3-5 0,1-2-9 15,1-1-11-15,1 0-19 0,-1 0-18 16,1-1-18-16,-2-2-117 0,-1-1-132 16,-2 1-296-16</inkml:trace>
  <inkml:trace contextRef="#ctx0" brushRef="#br0" timeOffset="305577.7957">16056 16628 745 0,'2'-1'179'0,"-2"2"6"16,-2 1-105-16,4 2-29 0,-2 3-14 16,1 4-10-16,-1 1-5 0,0 4-7 15,0 1-11-15,1 4-14 0,-1 0-24 16,-1-2-23-16,2-3-49 0,0 0-88 0,5-4-135 16,4 1-285-16</inkml:trace>
  <inkml:trace contextRef="#ctx0" brushRef="#br0" timeOffset="306183.1864">16201 16608 486 0,'-1'-4'110'16,"-1"-1"5"-16,1 1-79 0,0 1-5 16,2 0 2-16,-1 1 2 0,1-1 2 15,1 2 0-15,0 0 0 0,2 2 0 0,-1 4-1 16,4 1-3-16,-3 3-2 0,3 3-5 16,0 5-4-16,1 3-4 0,-1 3-4 15,0 1-3-15,-1 3 0 0,1 3-2 16,0-1 1-16,-3-1-1 0,-1 2 0 15,-3-1 0 1,-1 2-1-16,-2 1-2 0,-3-1-1 0,-1-2-1 0,-2-1 0 16,2-3-5-16,-3 0-9 0,1-5-17 15,1-5-19-15,2-2-19 0,-2-2-117 16,2-1-134-16,3-1-305 0</inkml:trace>
  <inkml:trace contextRef="#ctx0" brushRef="#br0" timeOffset="307812.0407">16775 16665 467 0,'-6'-16'121'0,"-1"1"6"15,2 1-58-15,-1 0-16 0,2 3-6 0,2 1-4 16,-1 4-3-16,2 1-7 0,1 3-3 15,2 3-2-15,3 4-2 0,1 5-3 16,3 2-1-16,3 3-1 0,1 3 1 16,1 4-1-16,2 2-2 0,1 1-3 15,3 1-2-15,-2-2-2 0,2 3-2 16,2 0-1-16,0-1-3 0,-4-3-2 16,1 1-1-16,-2-2 0 0,-2 2-2 15,-3-1 0-15,-1-2 0 0,-4 1-1 0,2-1 0 16,-4-2-1-16,-3-4-2 0,-1-1-5 15,1-3-4-15,-2-2-6 0,-2-2-6 16,2-2-7-16,-1 0-7 0,0-3-5 16,0-1-2-16,-1-1-5 0,0-2-5 15,1-1 4-15,-3-4-102 0,0 0-102 16,1-5-249-16</inkml:trace>
  <inkml:trace contextRef="#ctx0" brushRef="#br0" timeOffset="308042.1592">17122 16632 551 0,'5'-12'133'0,"-3"2"7"15,0 3-77-15,-2 3-21 0,0 9-5 16,-5 1-3-16,-4 4 1 0,-1 4-2 16,-3 7-3-16,-4 6-1 0,-5 3-2 15,-3 1-4-15,-3 4-4 0,-1 0-5 16,-3 2-5-16,1 1-4 0,4-2-1 0,5-1-2 15,4 1-1-15,7-6-2 0,5 1-10 16,4-7-15-16,4-3-16 0,4-5-21 16,1-6-113-16,4-4-131 15,3-5-297-15</inkml:trace>
  <inkml:trace contextRef="#ctx0" brushRef="#br0" timeOffset="308336.5344">17478 16579 511 0,'-3'-3'135'0,"-5"-1"4"0,-1 4-30 16,-5 2-65-16,-2 5-9 0,-1 0-2 15,-1 5-2-15,-3 2 0 0,-1 3 0 0,-1 0-1 16,2 4 0-16,1 1 1 0,1 2-3 15,1 2-1-15,6-1-3 0,2 0-4 16,4 0-3-16,3-2-6 0,5-1-3 16,3-2-3-16,3-2-2 0,2 2-2 15,2-3-5-15,4-1-5 0,3-2-11 16,-1-3-15-16,3-3-16 0,2-6-17 16,2-5-51-16,0-5-68 0,1-4-113 0,-1-2-240 15</inkml:trace>
  <inkml:trace contextRef="#ctx0" brushRef="#br0" timeOffset="308712.2538">17476 16778 741 0,'-5'-9'170'0,"3"2"4"0,0-2-107 15,5 3-33-15,3 4-15 16,1-1-7-16,2 2-4 0,2 2-2 0,1-1-3 15,2 3-2-15,-1-2 0 0,3 1 0 16,-1 0 0-16,-1-1-1 0,0-1 0 16,-2 0 0-16,0 0 0 0,-2 0-1 15,-2 2-2-15,-2 3 0 0,-3 1-1 16,-3 2 0-16,-2 1-1 0,-4 1 0 16,-3 2 2-16,-2 2 0 0,-2-1 2 15,-3 1 1-15,0 1 2 0,0-3 4 16,4 1 4-16,1 0 2 0,1-1 3 0,4-2 0 15,2 1 1-15,5-2-2 16,2 1-3-16,3 1-3 0,2-2-2 0,3-2-3 16,2-2 0-16,3 0-2 0,0-3-4 15,2-3-5-15,0-2-7 0,-1-2-13 16,2-1-12-16,-1-3-13 0,-1-3-13 16,-1 1 64-16,-2 0-179 0,-3-2-126 15,0 0-317-15</inkml:trace>
  <inkml:trace contextRef="#ctx0" brushRef="#br0" timeOffset="308941.3965">17756 16501 614 0,'8'-4'135'16,"-2"3"5"-16,3 6-103 0,0 5-12 16,2 2 0-16,2 5 2 0,-1 3 2 15,0-1 0-15,2 5 1 0,-1-2 0 16,1 1 1-16,-1 4-2 0,-1 1-2 0,-2 1-3 15,-4 0-4-15,-3 1-2 0,-3 1-5 16,-5-1-3-16,-5 0-4 0,0-1-2 16,-2 1-8-16,2 4-10 0,-3-6-17 15,2-1-18 1,1-2-22-16,1-6-117 0,3-4-133 0,4-7-303 0</inkml:trace>
  <inkml:trace contextRef="#ctx0" brushRef="#br0" timeOffset="309228.1666">18090 16854 703 0,'-3'1'169'0,"2"-2"6"15,1 2-103-15,-1-2-27 0,0 1-12 16,1-2-8-16,0 2-5 0,0-1-11 16,0 1-12-16,0-1-17 0,0 1-19 15,0 0-17-15,0-1-124 0,0-2-136 16,1 1-320-16</inkml:trace>
  <inkml:trace contextRef="#ctx0" brushRef="#br0" timeOffset="309603.4314">18168 16697 602 0,'-1'-10'160'0,"0"-1"9"0,-1 1-53 16,1 2-54-16,2 2-12 0,-1-1-7 15,3 4-5-15,-1 2-3 0,2 1-6 0,1 2-4 16,1 4-4-16,1 0-4 0,2 3-3 16,3 2-5-16,-1 1-3 0,3 2-2 15,-1 0-2-15,2 1-2 0,1 2-2 16,0-1-6-16,0-1-7 0,-2-2-11 16,3-2-15-16,-1-2-17 0,0-3-11 15,-1-2-16-15,0-3-108 0,-1-2-121 16,0-3-276-16</inkml:trace>
  <inkml:trace contextRef="#ctx0" brushRef="#br0" timeOffset="309788.9567">18561 16595 537 0,'6'0'150'0,"-3"0"6"16,-3 6-8-16,0 5-91 0,-3 4-13 16,-2 6-5-16,-1 3-1 0,-7 3-1 15,-2 4-3-15,-3 6-4 0,-5 2-4 0,-2 4-4 16,-1 5-4-16,-2 1-6 15,2-4-6-15,2 1-10 0,4-5-15 0,4-4-25 16,5-7-20-16,4-6 25 0,2-6-155 16,6-5-140-16,3 0-321 0</inkml:trace>
  <inkml:trace contextRef="#ctx0" brushRef="#br0" timeOffset="310173.2873">18855 16630 623 0,'-6'-2'151'15,"-2"2"8"-15,-2 3-93 0,-1 0-16 16,-6 6-8-16,-1 2-3 0,-1 3-6 16,-3 1-5-16,0 9-1 0,1 1 0 15,3 2-1-15,2 4-1 0,2-2-2 16,7 2-3-16,3 2-4 0,2-1-5 0,4-1-4 15,2 0-5-15,3-1-4 0,2-2-7 16,3-5-8-16,3-4-14 0,3-6-15 16,2-6-17-16,0-2-21 0,4-5-110 15,-1-6-127-15,0-5-286 0</inkml:trace>
  <inkml:trace contextRef="#ctx0" brushRef="#br0" timeOffset="310643.647">18876 16848 747 0,'-2'-7'179'16,"0"1"3"-16,2 1-112 0,3 3-22 16,3 1-16-16,0-2-12 0,3 3-7 0,2-1-4 15,2 1-2-15,2 3-2 0,1-1-2 16,2-2 0-16,1 4-2 0,-1-2 0 16,0 2 0-16,1-2-1 0,-3 1 1 15,-3-1-1-15,-2 2-1 0,-2-1 1 16,-4 2-1-16,-2 2 0 0,-2-1 1 15,-3 1-1-15,-3 2 1 0,-2 0 1 16,-4 4 0-16,-3-2 0 0,0 2 0 16,-4 2 0-16,2 1 2 0,2 1 2 0,3-1 1 15,1 1 1-15,3-2 1 0,3-2 1 16,3 1-2-16,2-3 0 0,3-2-3 16,2 0-2-16,1 0 0 0,3-3-2 15,2 0-2-15,2-3-4 0,3 0-6 16,-1-4-8-16,1-2-12 0,1-4-11 15,2-2-12-15,-2-2-8 0,1-1-13 16,-2-1-110-16,-3-5-118 0,1 0-279 16</inkml:trace>
  <inkml:trace contextRef="#ctx0" brushRef="#br0" timeOffset="310858.5897">19228 16643 707 0,'7'1'159'0,"3"7"9"0,1 1-113 16,1 5-17-16,4 4 1 0,2 2 4 16,2 3 2-16,0 0-3 0,5 4-5 15,0 0-2-15,0-1-6 0,1 2-6 16,-3 0-6-16,-2 2-5 0,-2 2-4 16,-10-2-10-16,-1 2-13 0,-8 0-22 15,-6-3-31-15,-8 1-81 0,-8-1-60 16,-8-1-139-16,-6-2-280 0</inkml:trace>
  <inkml:trace contextRef="#ctx0" brushRef="#br0" timeOffset="312664.0086">19588 16238 431 0,'-5'1'103'0,"-1"-2"5"0,1-2-56 0,0 1-20 16,1-2-5-16,-1-1-1 0,7 1-2 15,-4-3-1-15,1-1-3 0,-1-6-1 16,3 3-1-16,4-1-1 0,2-2-1 16,0 0 1-16,2-2-1 0,1-3 2 15,5 5-1-15,-3-6 0 0,-1 3 1 16,-1 1 0-16,1 6 1 0,0 8 2 15,0 7 3-15,-1 9 2 0,-2 11 2 16,-4 9 0-16,-4 10 0 0,-1 8 1 16,-3 5-2-16,-1 9-4 0,-1 4-4 15,1 1-2-15,1-2-2 0,4-3-4 16,3-5-3-16,2-7-3 0,2-11-1 0,2-8-1 16,2-6-2-16,1-9-1 0,0-5 1 15,-1-5-1-15,-1-5 0 0,-3-3 0 16,-1 0 0-16,-3-4 1 0,-4 2-1 15,-2 3 0-15,-2 0 1 0,-1 7-1 16,0 5 0-16,-1 7 0 0,1 5 1 16,1 8-1-16,0 6 0 0,1 4 1 15,3 3-1-15,1 0 1 0,0-3-1 0,3-3 0 16,1-4 0-16,2-9 0 0,2-4 1 16,-1-6-1-16,-2-5 2 0,-3-3 0 15,-2-5 3-15,-3-3 1 0,-6 0 2 16,-1-2 0-16,-2-2 1 0,-1 1-2 15,-1-3 0-15,1 2-4 0,0 1-6 16,1 3-10-16,1 0-17 0,1 4-30 16,2 2-28-16,0 2-118 0,5-3-148 15,4-1-328-15</inkml:trace>
  <inkml:trace contextRef="#ctx0" brushRef="#br0" timeOffset="322715.956">20208 16358 222 0,'-3'-58'85'15,"2"-1"12"-15,1 8-10 0,0 2-5 16,-3 0-3-16,1 6-4 0,0 6-10 16,-1 7-11-16,-1 6-7 0,3 7-7 0,0 7-8 15,1 9-6-15,0 7-3 0,1 10-3 16,3 9-2-16,-2 9-3 0,0 10 1 16,0 15 2-16,0 9 3 0,2 12 2 15,-1 9-2-15,-5 7 0 0,2 3-1 16,3 4-2-16,-2 2-4 0,-2 0-3 15,-2-6-3-15,1-5-2 0,1-6-1 16,-1-6-2-16,2-6-1 0,-1-7 1 16,1-5-1-16,1-8-1 0,1-6 0 15,-2-3 0-15,1-4 0 0,-2-7-1 16,-2-9-2-16,2-5-9 0,0-4-16 16,0-10-15-16,1-5-14 0,1-8-128 0,-1-6-136 15,3-4-320-15</inkml:trace>
  <inkml:trace contextRef="#ctx0" brushRef="#br0" timeOffset="323480.7182">20383 17373 658 0,'-6'-5'164'0,"-2"2"9"16,2-2-98-16,2 1-16 0,0 1-8 15,1 1-6-15,3 0-8 0,1-2-8 16,3 1-8-16,2-1-3 0,3 0-5 16,4 0-2-16,2-1-3 0,2 0-3 0,0 1-1 15,5 0-2-15,0-1 0 0,0 0-1 16,-1 0 0-16,-1 1-1 0,-3 2 0 15,0 1 0-15,-6 2-2 0,-4 1-1 16,-5 5-1-16,-1-1-1 0,-1 2-1 16,-3 2-1-16,-4 1 0 0,-2 0 1 15,0 1 1-15,0 1 1 0,-4-1 2 0,-3 3 0 16,1-3 2-16,-2 1-1 16,0 2 1-16,1 1 1 0,1-1-1 0,2 1 1 15,2-2 1-15,-2 2 1 0,6-2 1 16,2-2 1-16,1-2 1 15,2-1 0-15,1-1 0 0,1-1 0 0,0-3 1 16,2 0 0-16,2-3 0 0,1 1 1 16,2-2 0-16,2 0-1 0,-1-1-1 15,3-1-1-15,2-2-1 0,-1 1-1 16,1 1-2-16,1 0-2 0,-2-1-6 16,1 1-10-16,0 0-16 0,-2 2-19 0,1 0-18 15,0 2-16-15,-1-1-116 0,-1 0-131 16,2-2-291-16</inkml:trace>
  <inkml:trace contextRef="#ctx0" brushRef="#br0" timeOffset="323715.099">20761 17405 691 0,'-3'-3'172'0,"1"2"5"0,1 0-93 16,2 0-34-16,2 1-14 0,3 0-10 16,1 0-10-16,1 0-6 0,1 1-5 15,1 0-3-15,1 2-7 0,-1-1-13 16,0 1-13-16,-2-1-14 0,2 1-12 0,-2-1-8 16,-1 0-116-16,-2 0-118 0,0 0-268 15</inkml:trace>
  <inkml:trace contextRef="#ctx0" brushRef="#br0" timeOffset="323913.5616">20794 17511 542 0,'-2'4'160'0,"-1"0"10"0,1-2 5 16,-1 1-108-16,3-1-13 0,2 2-7 15,-1-2-9-15,3 1-7 0,-1-1-9 16,3 1-7-16,1-1-4 0,0-1-4 15,1 1-4-15,1-1-8 0,1-2-13 16,0-2-20-16,1 2-20 0,-2-2-16 16,2 2-119-16,-1 0-135 0,-1-1-299 15</inkml:trace>
  <inkml:trace contextRef="#ctx0" brushRef="#br0" timeOffset="324564.0215">21119 17433 624 0,'-4'-7'151'15,"2"1"8"-15,1 0-92 0,1-1-13 16,1 1-6-16,0-1-4 0,3 1-4 16,1-2-7-16,-1 1-5 0,3-1-5 0,-1-1-5 15,4 2-3-15,1-1-2 0,1 0-2 16,0 2-2-16,2 2-1 0,-1-1 0 15,-2 3-1-15,1 2-1 0,-2 1-1 16,-1 2-1-16,-1 2-1 0,0 4-1 16,-4-2 0-16,3 4-1 0,-5 3 1 15,0 3-1-15,-3 1-1 0,-1 3 1 16,-2 2-1-16,-1 4 1 0,-2 0-1 0,-3 0 0 16,-2 3 0-16,0-6 0 15,-3 1 1-15,-1-2-1 16,0-5 0-16,0-1 0 0,0-3 0 0,5-7 1 0,1 1-1 15,2-6 0-15,4-4 0 0,0 0 1 16,3-3-1-16,4 1 0 0,-1-3 0 16,2 3 1-16,2-3 0 0,0 2 0 15,1 1 1-15,1 0 0 0,-1 0 1 16,3 2 1-16,0 1 1 0,-2-1 1 16,2 2 2-16,0 2 1 0,0-1 1 15,1 1 1-15,-2 1 1 0,0-2 0 0,0 1 0 16,0 1-2-16,0-2-1 0,1 0-2 15,-2 0-2-15,0 1-2 0,-1-2-2 16,0 1 0-16,-2 0-3 0,-1 2-3 16,-3 0-5-16,2 1-10 0,-1 0-15 15,-2 2-24-15,-1 0-23 0,-2 0-74 16,0-1-57-16,2 3-129 0,-4 1-259 16</inkml:trace>
  <inkml:trace contextRef="#ctx0" brushRef="#br0" timeOffset="328812.7603">15119 17516 128 0,'-220'-3'-127'0</inkml:trace>
  <inkml:trace contextRef="#ctx0" brushRef="#br0" timeOffset="343746.8632">19322 13589 506 0,'-1'-10'127'0,"-2"2"6"0,-2-2-64 16,-1 0-18-16,0 2-4 0,-2 2-3 15,-2 1-2-15,-3 2-1 0,1 3-4 16,0 6-4-16,0 5-6 0,-1 4-5 16,4 3-5-16,1 3-6 0,3 1-4 15,3 2-2-15,2-4-2 0,2 0-1 0,5-3-1 16,4-3 0-16,1-5-1 0,3-4 1 15,0-1 0-15,1-3-1 0,2-4 1 16,-1-6-1-16,-1-3 0 0,-3-4 1 16,-4-1 0-16,-2-4-1 0,-5 0 1 15,-3-2 1-15,-6 0-1 0,-4-1 1 16,-4 2 0-16,-3 3-1 0,-3 3 0 16,0 6-4-16,0 6-12 0,-1 5-11 15,3 10-11-15,3 5-9 0,2 5-9 0,4 4 4 16,3 0-123-16,2 0-107 0,4-2-271 15</inkml:trace>
  <inkml:trace contextRef="#ctx0" brushRef="#br0" timeOffset="344045.4513">19231 13712 535 0,'-10'2'138'0,"-1"2"4"0,0 3-55 15,3 3-43-15,-2 4-13 0,3 0-6 16,-1 3-7-16,5 5-5 0,1-1-4 16,4 0-3-16,1 0-2 0,5-2-1 15,0 0-1-15,5-4-1 0,2-3 0 16,3-4-1-16,1 1 0 0,0-8-2 16,1-1 0-16,1-5 0 0,1-1 0 15,-5-5 0-15,-2-1 0 0,-4-5 1 16,-2 0 2-16,-7-1 1 0,-3 3 1 15,-8 0 1-15,-2 4 0 0,-5-1 0 0,-3 2 0 16,-4 2-3-16,-3 2-8 0,-1 3-10 16,1 0-10-16,3 2-13 0,2 3-114 15,5 2-117-15,5 0-281 0</inkml:trace>
  <inkml:trace contextRef="#ctx0" brushRef="#br0" timeOffset="344329.5686">19680 13409 612 0,'-2'-10'149'0,"-1"4"3"16,-1 6-93-16,-1 8-19 0,-1 5-8 15,-3 9-8-15,-2 8-8 0,-3 6-7 0,-2 7-2 16,-6 3-3-16,-3 4-1 0,0-1-1 16,-4 0-1-16,2-3 0 0,2-2-3 15,3-2-7-15,4-4-11 0,6-5-11 16,6 0 11-16,2-10-139 0,4-5-124 16,4-7-303-16</inkml:trace>
  <inkml:trace contextRef="#ctx0" brushRef="#br0" timeOffset="344938.1916">19857 13654 682 0,'-8'0'164'0,"0"-1"6"16,0 3-105-16,0 2-18 0,1 2-11 16,2 3-7-16,0-1-8 0,2 2-7 15,-1 0-6-15,3 3-3 0,2 1-2 16,3-1-1-16,3-3-1 0,1 0-2 16,2-4-1-16,1-3-2 0,0-7-1 15,2-5-1-15,-2 1-1 0,-3-4 0 0,1-4 1 16,-4-2 2-16,0 0 0 15,-4 0 3-15,-2-1 0 0,-3 1 2 0,-2 2-1 16,-4 4 1-16,-1 3 1 0,-3 6 0 16,2 3 0-16,-1 3 0 0,0 5 0 15,1 4-1-15,4 1 1 0,0 2-1 16,3 1-1-16,3-1 1 0,1 1-1 16,2-3-1-16,3-1-1 0,1 0 0 15,1-3-4-15,2-4-3 0,3-3-4 16,0-2-2-16,0-2-1 0,2-4 0 0,0-4 2 15,-1-2 2-15,-1 0 3 16,0-2 5-16,-2 1 2 0,-1-2 1 0,-3 1 3 16,0 3 0-16,-2 2 3 0,-3 1 0 15,-2 1 2-15,1 4 0 0,-1 3 0 16,-2 4 0-16,-1 2-2 0,0 3-1 16,0 4-1-16,2 4-1 0,-2 1-1 15,0 4-1-15,3 2 1 0,-1 1-1 16,1 3 1-16,0 2-1 0,2 2 0 0,0 1 0 15,3 2 0-15,-1-4 2 0,2 3-1 16,1-4 1-16,0-3 0 0,0-2-1 16,-2-5 1-16,1-1-7 0,-2-6-12 15,1-2-16-15,-2-2 98 0,-2-4-231 16,-2-4-145-16,0 1-384 0</inkml:trace>
  <inkml:trace contextRef="#ctx0" brushRef="#br0" timeOffset="346019.5949">19101 14735 572 0,'-2'-13'145'0,"0"2"9"16,-1 5-76-16,2 4-21 0,0 3-6 0,1 4-3 16,0 6-3-16,1 5-5 0,1 1-7 15,1 3-3-15,-1 4-2 0,-1 1-5 16,1 0-5-16,-1-1-3 0,-1 0-5 16,0 2-4-16,-1-2-1 0,-1-2-3 15,1-2-3-15,0-2-6 0,1-2-9 16,0-4-14-16,0-3-16 0,1-5-16 15,2-3-2-15,0-6-128 0,1-5-130 16,3-4-297-16</inkml:trace>
  <inkml:trace contextRef="#ctx0" brushRef="#br0" timeOffset="346753.19">19311 14916 651 0,'-6'-3'164'16,"0"2"11"-16,0-1-96 0,2 1-13 0,1-1-8 16,2 2-8-16,1 0-8 0,1 2-11 15,2-1-8-15,1 1-6 0,-1 1-4 16,2-1-2-16,1 1-2 0,2-1-1 16,0 2-3-16,1-2-1 0,-1-1-2 15,1 1-5-15,-1 0-9 0,1-1-14 16,-2 0-23-16,0-1-21 0,0 2-130 15,-1-2-1-15,-2-4-118 0,1 0-208 0</inkml:trace>
  <inkml:trace contextRef="#ctx0" brushRef="#br0" timeOffset="347538.6842">19591 14835 535 0,'-2'-5'138'0,"2"1"8"0,-4 1-63 16,4-3-26-16,0 1-7 0,2-3-4 16,1 1-5-16,2-4-4 0,1-1-5 15,3-2-4-15,-1 0-3 0,2 1-5 16,1 0-4-16,1 3-3 0,1 2-2 15,0 1-2-15,1 2-2 0,-1 3-2 16,2 1-2-16,0 2 0 0,-2 1-1 16,-2 5 0-16,-1 0-1 0,-2 4 0 15,0 4 1-15,-5 2-1 0,-1 1-1 16,-2 3 1-16,-2 1-1 0,0 0 1 0,-4 1-1 16,-2-1 0-16,-3 1 0 0,0 0 0 15,-2 1-1-15,-2 1 1 0,-2-2-1 16,2 0 1-16,-2-4-1 0,3-2 1 15,0-4 0-15,2-4 0 0,1-4 0 16,1-5 1-16,3-5-1 0,3-2 0 16,2-3 0-16,3-1 0 0,0-4 0 0,3 0 0 15,2 1 0-15,2-1 0 0,0 3 0 16,2 2 0-16,-1 1 0 0,1 6 1 16,1 4-1-16,-1 1 1 15,1 4 0-15,-1 3 0 0,1 2 0 0,0 3 0 16,0-1 0-16,-1 0 0 0,1 0 0 15,-3 0-1-15,0-2 1 0,-2-2-3 16,0-1-8-16,-2 1-17 0,-1-3-19 16,1 3-17-16,1-4-126 0,-2-1-141 0,4-1-326 15</inkml:trace>
  <inkml:trace contextRef="#ctx0" brushRef="#br0" timeOffset="348121.2343">19929 14704 679 0,'-6'-1'164'0,"0"-2"5"16,4 2-105-16,1 0-15 0,4-2-9 15,3 3-7-15,2-1-4 0,4 0-5 0,1 0-2 16,5 1-2-16,-1 0-2 0,1 0-2 16,2 0-3-16,-2 0-3 0,0 0-3 15,0 0-2-15,-4 0-1 0,2 0-2 16,-2 0-1-16,-3 1 0 0,0 0 0 15,-4 2 0-15,-1 0 0 0,-1 2-1 16,-2 0 1-16,-3 4-1 0,-2 2 1 16,-1 2-1-16,-3 1 0 0,-1-1 0 15,-1 3-1-15,-2 0-1 0,-2 1-2 0,0 0 0 16,-2 0 0-16,-2 2 1 0,0 0-1 16,0 2 1-16,2-2 1 0,-2-1 1 15,3-1 1-15,1 0 1 0,4-2-1 16,-1-2 1-16,5-2 1 0,1-1 0 15,1-2 0-15,2-2 1 0,3-1 0 16,1-3 0-16,3-1 0 0,0-1 0 16,3 0-1-16,1-3 0 0,3-1-1 15,-1-1 0-15,-1-1 0 0,2 0-1 0,-2 1 1 16,0-1-1-16,-1 1 0 0,0 1 0 16,0 1-4-16,0 0-7 0,-1 2-10 15,-1 0-15-15,-1 1-16 0,0 1-14 16,-2 0 42-16,0 0-169 0,-2-1-131 15,1-3-322-15</inkml:trace>
  <inkml:trace contextRef="#ctx0" brushRef="#br0" timeOffset="348458.3574">20337 14714 706 0,'0'-1'180'16,"-1"-2"8"-16,2 3-102 0,3 0-19 15,2 0-12-15,-1 0-9 0,2 0-11 16,1 1-10-16,-1-1-8 0,3 2-5 16,-1-1-4-16,-1 0-3 0,2 1-5 0,1 0-8 15,1-1-16-15,2 1-21 0,-1 0-19 16,-1 0-18-16,1-1-123 0,-2 0-141 16,-2 1-309-16</inkml:trace>
  <inkml:trace contextRef="#ctx0" brushRef="#br0" timeOffset="348654.9101">20710 14558 705 0,'0'5'161'15,"-1"2"4"-15,1 3-118 0,0 1-14 16,0 2-6-16,1 2-6 0,-1 1-5 15,0 2-7-15,1-1-14 0,-1 0-18 16,1 0-16-16,2 1-59 0,-2-2-73 0,3 0-120 16,-1-1-265-16</inkml:trace>
  <inkml:trace contextRef="#ctx0" brushRef="#br0" timeOffset="350254.1314">19838 13704 475 0,'1'-4'127'16,"-1"-4"5"-16,-1 2-39 0,-2 0-42 15,0 1-8-15,-2-1-3 0,-3 1-2 0,0 1 0 16,-5 3 0-16,-2 1-1 0,-3 4-1 16,0 1-4-16,0 2-2 0,-1 3-3 15,1 2-6-15,4 3-4 0,2-1-4 16,4 2-3-16,1 0-3 0,5 0-2 15,2 3-2-15,4-2-1 0,2-3-1 16,4 0-1-16,2-3 1 0,3-2-1 16,4-3 0-16,2-6 1 0,1-5-1 15,0-5 0-15,0-3 0 0,-1-7 0 16,-3-2 0-16,-3-3 0 0,-3 0 1 0,-2-1-1 16,-4 1 1-16,-3 2 0 0,-3 5-1 15,-3 2 1-15,-3 5-1 16,-3 3-8-16,0 6-18 0,-2 4-22 0,0 5-36 15,-2 2-105-15,4 5-138 0,0 4-312 16</inkml:trace>
  <inkml:trace contextRef="#ctx0" brushRef="#br0" timeOffset="351324.919">21622 14134 559 0,'3'-13'137'0,"-3"1"8"0,2-2-79 0,-3 2-9 15,1 1-1-15,-2 4-2 0,2 2-3 16,-2 1-5-16,1 4-6 0,1 4-6 15,0 3-7-15,1 4-7 0,1 4-7 16,-2 3-3-16,1 2-2 0,0 3-3 16,-1 1-2-16,0 2-3 0,0-1-8 15,0-3-9-15,0-1-16 0,1-2-17 16,-1-2-14-16,3-2 21 0,-2-5-145 0,-1 0-127 16,0-4-297-16</inkml:trace>
  <inkml:trace contextRef="#ctx0" brushRef="#br0" timeOffset="351515.4198">21534 14230 632 0,'-2'-10'157'0,"0"3"7"16,4-1-88-16,1 4-22 0,5-1-9 16,0 1-7-16,5 2-7 0,0-2-8 0,3 1-6 15,-1 1-6-15,2-1-4 16,1 2-6-16,1 0-21 0,0 1-22 0,-2 0 126 15,0 1-265-15,4 3-156 0,-1 1-422 16</inkml:trace>
  <inkml:trace contextRef="#ctx0" brushRef="#br0" timeOffset="352175.1324">22569 13698 463 0,'-2'-28'124'0,"-4"-1"6"16,1-2-42-16,1 0-35 0,4 3-9 16,-2 1-3-16,0 4-2 0,1 5-3 15,0 5-1-15,1 6-2 0,0 6-5 0,-4 1-4 16,5 8-4-16,3 7-5 0,-3 1-4 15,2 7-4-15,-1 4-2 0,1 4 0 16,-2 0-4-16,-1-2-10 0,-2 2-12 16,-1-1-15-16,2-3-15 0,0-1-122 15,-3-5-129-15,3-2-307 0</inkml:trace>
  <inkml:trace contextRef="#ctx0" brushRef="#br0" timeOffset="352533.9483">23002 13545 626 0,'-2'4'150'0,"-4"2"6"0,-1 4-97 16,-4 4-15-16,-3 5-7 0,-2 2-6 16,-3 2-6-16,-3 1-5 0,-4 2-6 0,0 1-3 15,-1-2-3-15,-1 0-2 0,3 1-2 16,0-1-6-16,4-2-8 0,5-1-9 15,5-4-15-15,4-1-14 0,3-3-123 16,3-4-129-16,5-5-306 16</inkml:trace>
  <inkml:trace contextRef="#ctx0" brushRef="#br0" timeOffset="352951.5354">23324 13701 593 0,'8'-8'150'16,"-4"0"9"-16,-3 2-73 0,-2 0-29 15,-4 2-9-15,-3 1-6 0,-3 3-7 16,-3 4-5-16,-2 1-8 0,-3 2-4 15,-4 2-4-15,3 4-2 0,0 3 1 0,2 0-2 16,1 0-1-16,4-1-2 0,5 0-1 16,4-3-2-16,5 0-1 0,2-6-3 15,3 0-1-15,4-4-1 0,2-4-2 16,1-1 0-16,4-5-1 0,-1-6 0 16,4-2-1-16,2-1 1 0,-2-2 1 15,0 1 1-15,0 1 1 0,-4 3 1 16,-3 3 1-16,-1 5 0 0,-5 1 2 15,-1 5 0-15,-5 5 1 0,-3 1 0 0,-3 3-1 16,1 7 1-16,-2 2-2 0,0 4 0 16,0 3-2-16,1 0 0 0,1 5-5 15,4-2-6-15,0-2-14 0,1-3-14 16,3 1-14-16,0-3-15 0,3-1-120 16,-2-6-130-16,2-2-296 0</inkml:trace>
  <inkml:trace contextRef="#ctx0" brushRef="#br0" timeOffset="353565.0172">22443 14169 542 0,'-16'2'132'0,"0"-3"4"16,0 0-80-16,3-2-13 0,1 0-5 15,-1-1-3-15,2 0-3 0,3 1-3 16,0-1-1-16,2 1 1 0,3 0-1 16,0 2-1-16,1-1-3 0,2 0-2 15,1 1-4-15,1-1-1 0,3 4-4 16,3-1-2-16,3 0-2 0,2 0 0 15,4 2-1-15,5-1 1 0,6-1-1 0,6 1-1 16,2 0 0-16,5 1-2 0,2-1 0 16,3-1 0-16,4 0-2 0,3 2 1 15,1-2 0-15,6 2 0 0,6-2 0 16,5 0 1-16,3 0-1 0,2 0 0 16,2 1-1-16,3-2-1 0,0 1-1 15,-3 0 0-15,-2 0-1 0,-3 1 1 0,-4 0-1 16,-4 0 0-16,-7 1-1 0,-9-2 1 15,-5 2-1-15,-8-2-1 16,-4 1 1-16,-7 0-2 0,-8-1-1 0,-6-1-3 16,-4 0-5-16,-7 0-6 0,-5-1-15 15,-6-1-17-15,-2 1-13 0,-6-3-128 16,-4 1-139-16,-5 1-325 0</inkml:trace>
  <inkml:trace contextRef="#ctx0" brushRef="#br0" timeOffset="354116.852">22279 14839 493 0,'0'-14'139'0,"0"1"9"0,-3-1-11 15,3 3-69-15,0 3-7 0,0-1-3 0,0 4-3 16,0 4-4-16,3 5-8 0,-2 4-7 16,2 3-11-16,-1 4-6 0,0 3-6 15,2 6-2-15,-1 1-4 0,-2 2-2 16,1 1-2-16,-1 3-1 0,1-3-2 16,-1 0-3-16,0-2-9 0,0-3-13 15,1-2-18-15,0-5-18 0,1-4-15 16,0-3-120-16,2-4-134 0,2-1-297 0</inkml:trace>
  <inkml:trace contextRef="#ctx0" brushRef="#br0" timeOffset="354367.0458">22643 14809 675 0,'-4'-5'174'0,"4"1"6"16,-2 1-67-16,0 3-57 0,2 4-15 16,-1 1-9-16,0 3-6 0,1 4-7 15,-1 4-6-15,-2 2-4 0,3 0-3 16,0 3-4-16,0 1-4 0,-1 1-8 16,1-1-8-16,0 0-15 0,1 0-16 15,-1-2-12-15,0-1-15 0,-1-3-114 16,0-3-122-16,0-4-282 0</inkml:trace>
  <inkml:trace contextRef="#ctx0" brushRef="#br0" timeOffset="354549.5781">22498 14944 713 0,'-6'-4'173'15,"4"1"6"-15,0-1-101 0,6 2-28 16,3 0-13-16,4 1-10 0,4 0-7 0,2 0-6 15,4-1-5-15,1 1-6 16,1 0-10-16,1-1-21 0,-2-1-21 0,0 1-18 16,-1-1-120-16,-2 1-138 0,2-3-314 15</inkml:trace>
  <inkml:trace contextRef="#ctx0" brushRef="#br0" timeOffset="354772.0201">23123 14649 763 0,'-4'-6'180'16,"1"3"3"-16,1 3-114 0,0 4-24 16,1 3-16-16,-1 4-10 0,1 4-6 15,0 3-3-15,0 4-5 0,-2 0-6 16,1 2-10-16,-1 0-14 0,2 1-18 15,1-2-14-15,0-3-16 0,1-4-116 16,-1 1-126-16,2-5-286 0</inkml:trace>
  <inkml:trace contextRef="#ctx0" brushRef="#br0" timeOffset="355085.9219">22912 15025 545 0,'-2'-1'150'16,"2"-1"7"-16,1 2-16 0,3 0-89 15,4 3-9-15,2-3-5 0,3-1-3 16,3-1-5-16,6 1-7 0,3-2-6 15,4-1-2-15,1-3-4 0,2 2-1 0,1-3-3 16,1 5 0-16,-2-4-2 16,1 3 1-16,-1-1-3 0,-2 2-6 0,-1 2-6 15,-4 2-13-15,-3-1-11 0,-3 3-14 16,-6 2-10-16,-4 1-1 0,-4 1-123 16,-7 0-121-16,-2 2-280 0</inkml:trace>
  <inkml:trace contextRef="#ctx0" brushRef="#br0" timeOffset="355362.8012">23082 15144 639 0,'-6'2'157'0,"4"2"7"0,-2 1-71 15,2-2-41-15,1 5-10 0,-3 0-3 16,0 1-1-16,0 3-3 0,-2 0-5 15,-1 2-5-15,1 2-1 0,-1 0-3 16,2 0-2-16,-1 0-3 0,2-2-4 16,3-1-2-16,2-4-2 0,0-1-3 0,3-1-2 15,-1-2-1-15,6-3-2 0,-2 1 1 16,3-1-2-16,0-2-2 0,2 2-6 16,2-2-8-16,-1-2-12 0,2 1-14 15,-2 0-17-15,0-2-11 0,-1 1-12 16,-2-1-113-16,-1-1-124 0,-2-3-282 15</inkml:trace>
  <inkml:trace contextRef="#ctx0" brushRef="#br0" timeOffset="355552.0711">23215 15174 639 0,'-1'0'165'16,"-1"4"9"-16,0-2-74 0,1 6-39 15,-1 0-12-15,1 5-8 0,1 3-8 16,-1 3-9-16,0 2-7 0,-1 3-3 15,1 2-3-15,0 0-3 0,0-2-4 0,0 0-1 16,-1-1-6-16,2-1-12 0,2-2-18 16,-1-3-19-16,2-3-21 0,1-1-119 15,2-6-140-15,4-7-310 0</inkml:trace>
  <inkml:trace contextRef="#ctx0" brushRef="#br0" timeOffset="356269.1906">23531 14817 615 0,'-3'-4'152'0,"2"2"8"0,0-1-85 16,2 2-22-16,3-2-8 0,1 2-4 16,3 2-6-16,1 1-6 0,2-1-5 15,1 1-4-15,2 2-4 0,0 0-2 16,1-2-3-16,0 2-3 0,-2-1-1 15,1 0-2-15,-2-1-1 0,0 1-2 0,-2-1 0 16,0-1-1-16,-2 1-1 16,1 0 1-16,-2 1-1 0,-1-1 1 0,-2 2-1 15,-2-1 1-15,0 4-1 0,-4 0 0 16,-1-1 1-16,-2 3-1 0,-1 2 0 16,-3 0 0-16,1 2-1 0,-2 2 1 15,-1 0 0-15,0 3-1 0,-1 0 1 16,-2 2 0-16,2-1 0 0,-2 0 2 15,3-1 1-15,0-2 2 0,4 0 2 16,-2-4 2-16,3-2 0 0,3 0 1 0,0-4-1 16,3-1-1-16,1 1-2 15,-1-4-1-15,5 2-2 0,3-1-1 0,1-1 0 16,1-2-1-16,2-1 1 0,1 0-1 16,3-3-1-16,0 0 0 0,-1-2 0 15,1 0 0-15,2 1-4 0,-1 0-5 16,-1 3-8-16,-2-1-8 0,2 2-13 15,0-1-14-15,-2 0-12 0,-2 2-12 16,-1 0-116-16,-3-2-125 0,1 1-293 0</inkml:trace>
  <inkml:trace contextRef="#ctx0" brushRef="#br0" timeOffset="363476.8244">23966 14753 426 0,'-8'-6'129'15,"0"-2"9"-15,-2 2 3 0,0 1-71 16,0 2-10-16,-1 0-2 0,1 1 0 15,1 1-1-15,0 1-3 0,2 0-5 0,2 1-7 16,1-1-8-16,4 1-7 0,0 2-6 16,4 0-6-16,2 1-5 0,3 1-2 15,2 0-2-15,2 1-1 0,2-1-3 16,2 0-6-16,1-2-10 0,1 1-11 16,-1-3-19-16,0 2-19 0,-2-3-13 15,0 1-33-15,-2-2-88 0,-4-2-116 16,-3 3-251-16</inkml:trace>
  <inkml:trace contextRef="#ctx0" brushRef="#br0" timeOffset="363830.9288">24271 14717 465 0,'2'-7'126'0,"1"-1"8"0,-2-2-45 16,0-3-24-16,0-1-10 0,0 0-1 15,1-2 1-15,-2 2 0 0,0 0 0 16,0 2-2-16,0 2-4 0,0 5-6 0,0 2-9 16,0 4-8-16,1 4-8 0,1 7-6 15,0 3-6-15,0 4-11 0,0 3-19 16,1 8-34-16,-1 2-141 0,4-1-160 16,2 0-389-16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2:54:34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 3746 356 0,'-5'-5'114'0,"0"-2"6"0,0 0-3 16,0 0-44-16,1-1-17 0,-1 3-5 15,1-2-2-15,0 1 1 0,1 1-3 16,0 1-1-16,2 1-5 0,1 1-4 16,1 0-6-16,2 4-4 0,2 1-6 15,1 3-4-15,4 3-2 0,1 2-1 16,3 4-1-16,0 1-3 0,4 3-1 0,-1 2-3 15,2-1-1-15,1 1-2 0,-2-2-1 16,1 0-1-16,-1-2 0 0,-2-4-1 16,-1-1 0-16,-3-1-1 0,-1-3-2 15,-2-2-3-15,-1-1-5 0,-3-2-6 16,-1-1-7-16,-1-2-8 0,0 0-7 16,-3-2-8-16,-1 1-5 0,-1-1-9 15,0-2 13-15,-3 2-118 0,-2-4-111 16,2 1-270-16</inkml:trace>
  <inkml:trace contextRef="#ctx0" brushRef="#br0" timeOffset="538.3312">1853 3674 574 0,'5'-9'145'0,"-2"2"7"0,-3 3-80 0,-2 3-13 16,-1 3-4-16,-2 3-6 0,-4 4-3 15,1 0-8-15,-2 7-5 0,-7 0-7 16,-2 1-7-16,0 4-4 0,-2 0-5 16,-2-1-3-16,1 1-4 0,-3-3-2 15,4 1-6-15,3 2-7 0,3 1-13 16,2-3-13-16,3-1-13 0,3-1-17 15,4-2-117-15,4-4-128 0,7 0-293 0</inkml:trace>
  <inkml:trace contextRef="#ctx0" brushRef="#br0" timeOffset="4044.5708">2380 3502 610 0,'-6'-10'148'0,"-6"2"5"0,-5 6-90 0,-3 7-13 15,-3 8-3-15,-4 5-1 0,-3 8-1 16,-2 4-4-16,-1 8-5 0,5 8-4 16,4 1-7-16,4 2-7 0,8 0-6 15,8-1-6-15,8-4-4 0,9-3-1 16,6-7-5-16,4-5-9 0,8-5-15 15,2-6-19-15,2-5-14 0,3-3 0 16,-1-10-129-16,-2-6-130 0,1-7-290 16</inkml:trace>
  <inkml:trace contextRef="#ctx0" brushRef="#br0" timeOffset="4461.8009">2465 3758 671 0,'-2'-6'157'0,"2"0"4"0,-1 0-105 15,2 1-20-15,1-3-9 0,2 2-5 16,3 0-5-16,4 0-5 0,1 0-3 15,3 2-2-15,2 1-2 0,4 0-2 16,2 2-1-16,-1 2-1 0,-4 2 0 16,2 1 0-16,-5 0 0 0,-3 1-1 15,-2 2 1-15,-7 3 0 0,0 0 0 16,-5 2 0-16,-2 3 0 0,-5 2 0 0,-3 0 0 16,-3 0 1-16,0 1 1 15,-2-3 4-15,2-1 3 0,1-2 2 0,3-1 0 16,3-2 1-16,4-1 0 0,4 1-1 15,2 1-4-15,4-2-3 0,1 0-2 16,7-2-1-16,2 1 0 0,2-2-3 16,3-4-7-16,2-2-14 0,2-4-14 15,3 0-15-15,-1-3-17 0,-1-3-118 16,-3-3-131-16,1-1-293 0</inkml:trace>
  <inkml:trace contextRef="#ctx0" brushRef="#br0" timeOffset="4693.005">2850 3479 596 0,'5'-4'137'15,"4"5"5"-15,-1 1-80 0,3 2-33 16,4 6-5-16,1 3 3 0,1 1 1 0,0 6 1 16,3 4 0-16,1 0-4 0,2 4 1 15,-1 2 0-15,1 2-3 0,-1 0-5 16,1 1-4-16,-6-1-2 0,-6 4 1 15,-6-2-6-15,-8 1-3 0,-4 0-4 16,-8-5-13-16,-5 2-17 0,-2-4-18 16,-1-2 49-16,2-5-184 0,4-5-142 15,6-3-347-15</inkml:trace>
  <inkml:trace contextRef="#ctx0" brushRef="#br0" timeOffset="5134.0576">3425 3620 674 0,'-4'-9'173'0,"4"3"2"0,0 0-76 0,1 2-46 16,4 4-14-16,3 3-10 0,1 3-8 15,3 4-5-15,0 1-3 0,1 2-2 16,2 4-3-16,1 2-3 0,1 0-4 0,3 1-10 16,2-1-17-16,1 1-22 0,1-3-13 15,1-5-98-15,-2-3-30 0,-1-7-116 16,0-3-214-16</inkml:trace>
  <inkml:trace contextRef="#ctx0" brushRef="#br0" timeOffset="5310.2992">3895 3545 581 0,'-5'1'171'0,"-1"5"9"0,-4 7-5 0,-1 2-107 16,-2 6-13-16,-3 6-10 0,-2 3-9 15,-2 8-10-15,-2 1-9 0,1 2-6 16,2 6-15-16,-2-2-22 0,2 1-28 15,3-1 30-15,3-7-173 0,7 0-151 16,2-9-363-16</inkml:trace>
  <inkml:trace contextRef="#ctx0" brushRef="#br0" timeOffset="5578.5646">4423 3517 699 0,'-12'-4'184'16,"-4"4"5"-16,-6 3-84 0,-5 4-39 16,-5 4-15-16,-1 5-13 0,-5 2-12 0,-2 5-8 15,1 3-4-15,1 2-1 0,6 4-2 16,5 3-2-16,5 1-1 0,11 1-1 15,5 2-2-15,8 2-2 0,9 0-7 16,4-4-7-16,4-4-10 0,7-2-10 16,-1-6-18-16,5-5-17 0,6-4-13 15,0-7-123-15,5-6-134 0,-2-4-310 16</inkml:trace>
  <inkml:trace contextRef="#ctx0" brushRef="#br0" timeOffset="6379.4821">4461 3767 625 0,'-2'-6'166'0,"-1"-1"9"0,1 1-75 16,1 1-37-16,-1 0-12 0,4 1-8 15,0 0-11-15,2 0-12 0,2 3-7 16,1 0-4-16,2 2-2 0,1 1-2 16,-1 2-1-16,2 1-2 0,-1 1-1 15,1-1 0-15,-1 1 0 0,-1-2-1 16,-1 1 0-16,0-3 1 0,-4 1-1 0,-1-2 1 16,-1 1-1-16,-3-2-1 0,-1 0-2 15,-2 0-6-15,-2-1-6 0,-3-1-12 16,1 0-7-16,-3-1-7 0,2 0-5 15,1 1-2-15,-2 1 2 0,5-1 5 16,1 0 8-16,0 1 9 0,1-1 6 16,-2 1 7-16,0 1 7 0,1-1 7 15,-3 1 10-15,1 0 10 0,-3 2 11 16,3 0 10-16,0-1 8 0,1 0 4 16,1-1 2-16,2 0-4 0,1-1-8 15,2 0-10-15,1-1-8 0,3 1-8 0,3 1-7 16,1-1-4-16,1 1-3 0,1-1-1 15,3 2-2-15,-1 0 0 0,1 0-1 16,-1 2-1-16,2 1-1 0,1 1 0 16,1 2 0-16,-1 0-2 0,0 1 0 15,-1-1-1-15,-3 3 0 0,-1-3-1 16,-4 2 1-16,-2 0-1 0,-5 0 2 16,-5 1-1-16,-2 1 1 0,-3 1 0 0,-5 0 0 15,-1 2 1-15,-1-3 0 16,0 1-1-16,0 2 2 0,2-2 0 0,1 0 0 15,3 0 0-15,3-1 1 0,2 2-1 16,2-2 1-16,3 0 0 0,1-3 0 16,3 1 0-16,1-3 0 0,4 1 0 15,3-3 1-15,1-2-1 0,6 0-1 16,2-2 1-16,5-3-2 0,0 1-3 16,1-4-9-16,0-2-10 0,2 1-18 15,-2-4-20-15,-1 0-18 0,-1-1-121 0,-6-3-136 16,3 1-308-16</inkml:trace>
  <inkml:trace contextRef="#ctx0" brushRef="#br0" timeOffset="6615.5929">4786 3602 796 0,'6'-6'179'15,"1"1"3"-15,3 4-131 0,4 2-16 16,3 3-4-16,1 3-2 0,3 3-3 15,0 1-2-15,1 3 0 0,1 4-3 16,0 4-3-16,2 5-3 0,1 1-2 16,-1 4-1-16,0 5-4 0,-2 0-2 15,-2 2-1-15,-5-2-2 0,-8-2 0 16,-4 2-5-16,-11-3-13 0,-8 0-17 16,-5-3-29-16,-2-4-23 0,0 0-129 0,1-6-152 15,6-3-343-15</inkml:trace>
  <inkml:trace contextRef="#ctx0" brushRef="#br0" timeOffset="7425.7781">1485 3611 565 0,'-10'-10'142'0,"1"0"6"15,1 1-69-15,3-1-28 0,2 3-12 16,2 0-6-16,2 6-4 0,3 0-1 16,3 3-2-16,4 6-3 0,7 5-1 15,4 3-3-15,5 4 0 0,3 3-3 16,6 5-3-16,2 3-4 0,2 2-3 16,-1-2-3-16,-1 0-1 0,-1 1-3 15,-2-4-2-15,-4-2-4 0,-4-3-4 16,-5-3-5-16,-5 0-8 0,-3-4-9 0,-3-5-7 15,-5 0-3-15,-4-3-8 0,-3-1 33 16,-1 1-148-16,-6-7-115 0,-1 3-296 16</inkml:trace>
  <inkml:trace contextRef="#ctx0" brushRef="#br0" timeOffset="7666.2519">1930 3567 625 0,'0'-7'169'0,"2"9"8"16,-8 1-76-16,-4 5-27 0,-5 3-10 16,-2 5-6-16,-5 10-10 0,-6 7-9 0,-5 7-8 15,-4 6-4-15,0 1-6 0,-1 5-6 16,1 3-10-16,1-4-13 0,4-4-19 15,5-4-36-15,6-6 18 0,3-4-164 16,10-3-158-16,3-4-367 0</inkml:trace>
  <inkml:trace contextRef="#ctx0" brushRef="#br0" timeOffset="8264.2147">5717 3812 816 0,'-14'-4'199'0,"1"2"2"0,4 2-127 16,4 1-22-16,3 2-16 0,2-2-15 16,5 0-11-16,3 0-10 0,3 0-14 15,4-1-17-15,2-2-26 0,4 0-19 16,0 0-126-16,-3 0-147 0,-1 2-330 0</inkml:trace>
  <inkml:trace contextRef="#ctx0" brushRef="#br0" timeOffset="8427.8192">5706 3996 738 0,'-4'2'190'0,"3"2"5"0,1-3-80 16,3 3-56-16,4-3-22 0,1 1-14 15,4-3-8-15,2 0-8 0,5 0-13 0,5-1-22 16,1 0-32-16,1-2-138 0,4 1-156 16,-5 0-378-16</inkml:trace>
  <inkml:trace contextRef="#ctx0" brushRef="#br0" timeOffset="9743.7505">7206 3213 523 0,'-11'-2'152'15,"0"0"12"-15,-4 2-13 0,1 5-75 0,-1 3-11 16,2 3-7-16,2 4-9 0,2 4-10 16,4 0-11-16,5 2-9 0,5 3-9 15,2-1-5-15,7-4-3 0,3-3-1 16,3-3 0-16,2-5 0 0,1-4 0 0,1-9 0 15,1-4 0-15,-1-4 0 0,-3-2 1 16,-2-6-1-16,-6 1 1 0,-4-2 0 16,-8 2 1-16,-5 2-1 15,-6-1 1-15,-3 3-1 0,-5 4-1 0,-2 3-2 16,0 5-7-16,1 4-8 0,-2 3-12 16,3 6-10-16,0 4-10 0,5 4-7 15,2 2-2-15,1 2-2 0,6-2 2 0,4 2 2 16,2 1 6-16,1-2 7 15,2-3 8-15,0 0 5 0,0-4 8 0,-1-2 14 16,-2-3 17-16,-1-2 16 0,-1-2 11 16,-1-2 12-16,-1-1 10 0,-1 1 8 15,0 1 1-15,-2-3-5 0,0 4-6 16,1 1-8-16,0 1-10 0,1 1-10 16,0 2-8-16,2-1-6 0,2 6-5 15,2-3-2-15,3-1-3 0,1-5-1 16,5 2-1-16,3-2 0 0,1-1-1 15,5-4 0-15,0-5 0 0,2-2 0 16,0 0-1-16,-2-4 1 0,-1-2-1 16,-2-1 1-16,-7-1 0 0,-4 3 0 0,-7 0 0 15,-4 1 0-15,-7 0 0 0,-5 2-2 16,-5 0-5-16,2 4-11 0,0 0-16 16,2 1-24-16,2 3-16 0,3 5-130 15,4-1-145-15,6 3-330 0</inkml:trace>
  <inkml:trace contextRef="#ctx0" brushRef="#br0" timeOffset="9959.869">7815 3104 803 0,'-1'1'192'16,"-4"4"3"-16,-2 2-119 0,-2 7-24 15,-3 3-16-15,-3 5-13 0,-5 7-8 0,-2 2-4 16,-2 2-5-16,-2 3-7 0,0 2-13 16,1-2-23-16,1 1-28 0,8-5-130 15,2-1-7-15,8 2-128 0,6-5-234 16</inkml:trace>
  <inkml:trace contextRef="#ctx0" brushRef="#br0" timeOffset="10506.8987">8243 3187 580 0,'-9'3'148'0,"-5"-1"7"15,0 4-74-15,-5 2-23 0,-3 1-8 16,-1 4-5-16,0 3-7 0,2 1-7 0,3 1-6 16,3 0-7-16,5 3-5 0,4-1-5 15,5 0-2-15,4-5-3 0,5-1-2 16,2-2 0-16,4-6-1 0,3 0 0 16,5-8-1-16,4-4 1 0,0-5 0 15,-3-3-1-15,2-6 1 0,-3-1 0 16,-3-5 1-16,-3 0 1 0,-2 3 3 15,-3 1 4-15,-4-1 3 0,-2 5 4 16,-4 5 4-16,-2 2 2 0,-1 4-2 16,-5 5-1-16,1 6-4 0,-1 7-4 0,3 6-4 15,-2 4-3-15,0 5-3 0,1 4 0 16,3 4-1-16,0 0-3 0,4-1-6 16,-1-1-10-16,4-4-18 0,2 0-23 15,2-3-22-15,-1-3-121 0,2-3-142 16,-3 2-320-16</inkml:trace>
  <inkml:trace contextRef="#ctx0" brushRef="#br0" timeOffset="11034.1644">6982 3772 610 0,'-21'2'141'15,"-1"-2"4"-15,0 1-96 0,1-2-12 0,2 1-4 16,0-1-1-16,1 1-3 0,3-1 0 16,3-1 0-16,3 1-2 0,3 1-4 15,4-1-4-15,8 0-1 0,6-2-2 16,5 1-1-16,8-2-1 0,6 0 0 15,5 1 0-15,8-1 1 0,8 2-3 16,4-1-2-16,10 1-3 0,4 2-1 16,4 1-3-16,8-4 0 0,8 3 0 0,6-2 1 15,7-3 0-15,0-3 1 0,7-2-1 16,3-1 0-16,3 2-1 0,-7-2-1 16,-10 1-1-16,-6 2-2 0,-2 8-5 15,-14-1-7-15,-11 1-8 0,-13 2-16 16,-10 0-10-16,-8 2-13 0,-10 1-8 15,-13 0-9-15,-11 0-107 0,-7-2-115 16,-11 5-267-16</inkml:trace>
  <inkml:trace contextRef="#ctx0" brushRef="#br0" timeOffset="11376.7313">6991 4296 761 0,'0'-10'190'0,"1"4"3"0,-2 5-104 15,2 6-25-15,0 7-17 16,2 5-16-16,-1 4-8 0,-1 7-4 0,2 6-3 16,-3 4-4-16,-2 3-4 0,1-2-3 15,0-1-1-15,-1-4-2 0,0-1-7 16,1-1-7-16,0-5-13 0,2-5-16 16,0-4-24-16,2 0-15 0,0-5-129 15,1-6-141-15,2-5-326 0</inkml:trace>
  <inkml:trace contextRef="#ctx0" brushRef="#br0" timeOffset="11612.2044">7363 4503 846 0,'-7'-3'199'0,"1"3"2"0,1-1-125 16,5 1-33-16,5 4-16 0,-2-4-9 0,2 0-7 15,2 1-5-15,2 0-3 0,3 2-10 16,-1-1-14-16,-1-3-24 0,4 5-25 16,-1-3-135-16,1 1-155 0,-1 2-361 15</inkml:trace>
  <inkml:trace contextRef="#ctx0" brushRef="#br0" timeOffset="12189.1729">7748 4477 696 0,'-19'-4'171'0,"2"1"6"0,2-3-112 16,3-3-12-16,4-3-7 0,5 1-8 15,6-4-10-15,1 0-8 0,6-1-5 16,3 3-3-16,1-2-2 0,3 2-1 15,4 1-2-15,2-1-2 0,2 2 0 16,2 4-1-16,1-2-1 0,-1 4-1 16,0 3 0-16,-4 3 0 0,-2 5-1 15,-4 3-1-15,-2 2 1 0,-3 2-1 0,-2 3 1 16,-1 5 0-16,-2 1-1 16,-3 3 1-16,-3 2 0 0,-2 2 0 0,-4 3 0 15,-3 2 0-15,-5-3-1 0,-6-2 1 16,-7 1-1-16,-3 1 0 0,-4-1 0 15,-3-3 0-15,1 0-1 0,0 0 1 16,0-4 0-16,10-3 0 0,1-9 1 0,6-5 0 16,5-9-1-16,5-5 1 15,6-6-1-15,8-3 1 0,4-4-1 16,2-2 0-16,4 0 0 0,6 7 0 0,0-3 1 16,1 6-1-16,2 3 1 0,-1 5 0 15,0 4 0-15,0 3 0 0,-3 3 0 16,-3 4 0-16,-2 2 0 0,-2 0-1 15,-5 0 0-15,0 1-4 0,-3 2-9 16,-1-2-10-16,-1-2-19 0,-2-2-21 16,-1 1 81-16,1-2-216 0,0-1-149 15,3-2-371-15</inkml:trace>
  <inkml:trace contextRef="#ctx0" brushRef="#br0" timeOffset="13113.5241">8247 4406 524 0,'-7'-4'153'0,"0"1"14"0,-1-1-25 16,1-1-61-16,2 3-11 0,1-2-8 16,3 2-9-16,2-2-11 0,2 1-11 0,2 1-10 15,2 1-7-15,3-2-3 0,3 2-4 16,2 1-1-16,2 1-3 0,3 1-1 16,1-1-1-16,1 1-1 0,1 1 0 15,-2 0 0-15,-2 0-2 0,0 0-1 16,-5 1-1-16,1 1-2 0,-4 0 0 15,-1 0-2-15,-4 1 1 0,-1 3 0 16,-4-1 1-16,-1 2 1 0,-5-2 2 16,0 3 0-16,-3 3 1 0,-4 1 1 15,-2 1 1-15,-3-2-1 0,-3 3 1 0,1 2 0 16,-2-1 1-16,0-2-1 0,0 0 0 16,4-1 1-16,3-3 0 0,1 0 1 15,3 0 0-15,3-3 0 0,2 1 1 16,2-2-1-16,1 2 1 0,4-1-1 15,1-2 0-15,2-1 0 0,2-1-1 16,4-2 0-16,3-2 0 0,2-1 0 16,2 0 0-16,1-4-1 0,1-1-1 15,0-1-3-15,-4-5-5 0,2 3-6 0,-1-1-12 16,-1 0-11-16,2 1-15 0,-5 0-9 16,-1 4-14-16,2 2-108 0,-6-1-121 15,1 1-274-15</inkml:trace>
  <inkml:trace contextRef="#ctx0" brushRef="#br0" timeOffset="13436.1263">8614 4255 849 0,'-6'-8'186'0,"3"3"2"15,4 0-137-15,4 1-28 0,4 2-9 16,3 1-5-16,2 2-3 0,1 0-2 15,4 0-4-15,-1 3-11 0,3-2-21 16,-3 1-24-16,2-2-135 0,-3 0-148 16,-2 1-361-16</inkml:trace>
  <inkml:trace contextRef="#ctx0" brushRef="#br0" timeOffset="13595.4517">8960 4113 805 0,'-5'4'188'0,"3"5"0"0,-2 0-108 0,2 5-47 0,1 3-19 15,-2 3-14-15,2 2-16 0,1 3-22 16,-1 2-19-16,-1 0-132 0,2-1-144 0,4-3-341 16</inkml:trace>
  <inkml:trace contextRef="#ctx0" brushRef="#br0" timeOffset="14167.065">9493 3381 711 0,'3'-10'187'0,"-6"4"6"16,1 3-102-16,0 10-19 0,1 5-13 0,1 7-13 16,0 6-16-16,0 4-13 0,0 7-6 15,1 1-5-15,1-1-8 0,0-1-10 16,-1-2-14-16,2-3-23 0,1-3-22 15,0-5-121-15,0-3-12 0,1-1-119 16,1-4-220-16</inkml:trace>
  <inkml:trace contextRef="#ctx0" brushRef="#br0" timeOffset="14324.5343">9373 3572 809 0,'4'-6'189'15,"4"2"1"-15,2 2-124 0,6-1-28 16,2 2-16-16,5 0-7 0,-1-2-11 16,2 0-14-16,4 1-23 0,4-1-26 15,2 0-132-15,3 1-149 0,1 3-359 16</inkml:trace>
  <inkml:trace contextRef="#ctx0" brushRef="#br0" timeOffset="14707.1365">10544 3104 558 0,'1'-29'145'0,"-1"0"7"16,-1 0-58-16,0 3-29 0,0 5-5 0,-1 6 0 15,1 6-8-15,0 8-7 0,2 9-8 16,0 7-8-16,1 5-10 0,-1 5-12 16,1 5-18-16,1 0-18 0,-1 1-21 15,2 0-20-15,0-3-120 0,1-3-139 16,2-1-314-16</inkml:trace>
  <inkml:trace contextRef="#ctx0" brushRef="#br0" timeOffset="14908.9701">10997 2973 786 0,'-8'17'186'0,"-6"4"2"0,-3 6-115 0,-4 1-33 16,-3 4-14-16,-3 1-9 0,-3-1-8 15,-3 3-4-15,0 0-3 0,0-4-12 16,4 1-20-16,3-2-24 0,3-5-57 15,1 0-80-15,10-6-134 0,4-3-285 16</inkml:trace>
  <inkml:trace contextRef="#ctx0" brushRef="#br0" timeOffset="15399.2833">11284 3106 790 0,'-7'-3'196'0,"-2"0"4"0,-2 6-117 16,-5 2-23-16,-1 3-15 0,3 2-16 0,2 1-11 15,2 1-8-15,4 2-4 0,6-2-3 16,10 0-1-16,5-3-2 0,2-1 0 15,3-1-1-15,-3-4 0 0,0-5-1 16,-2-4 0-16,-2-2 0 0,-3-3-1 16,-2-1 0-16,-1-3 1 0,0-2 0 15,-2 1 1-15,-3 0 0 0,-2 2 1 16,-1-1 0-16,-3 1 1 0,1 6-1 16,-2 1 0-16,1 4 1 0,-1 3-1 0,0 1 0 15,3 5 0-15,-1 3-1 0,2 2 1 16,1 1 0-16,1 2-1 0,1-3 1 15,1 1 0-15,2-2-1 0,0-3 0 16,1-1 1-16,3-1-1 0,1-2 0 16,-3-1 0-16,4 4 0 0,0 0 0 15,1 3 0-15,-3-1 1 0,-2 3-1 16,-1 1 1-16,2 3 0 0,-6 0 0 16,-2 2 1-16,-2 2-1 0,2 0 0 0,0 2-3 15,-2 1-10-15,2-2-13 0,0-2-19 16,3-3-22-16,2-2-44 0,-2-3-91 15,4 0-132-15,-1-6-278 0</inkml:trace>
  <inkml:trace contextRef="#ctx0" brushRef="#br0" timeOffset="15920.843">10310 3571 639 0,'-16'3'159'16,"0"1"7"-16,2-2-88 0,1 1-22 15,4-2-7-15,1 0-9 0,5 1-6 0,4 0-6 16,5-1-4-16,5-1-4 0,6 1-3 15,9-1-2-15,7 0-1 0,6-1-1 16,6-2-3-16,4-1-3 0,7 0-2 16,7 1-2-16,1-1-1 0,5-1-1 15,2 3 0-15,3-1-1 0,7 1 1 16,6-2-1-16,-4 2 0 0,1-1 0 16,-2 1 0-16,-5-2-1 0,-1-1-1 15,-6 3-2-15,-10-1-2 0,-3 2-5 0,-5-3-4 16,-8 2-6-16,-5-1-9 0,-10 1-11 15,-7 1-13-15,-8-2-12 16,-9 1-121-16,-6 1-129 0,-9 1-311 0</inkml:trace>
  <inkml:trace contextRef="#ctx0" brushRef="#br0" timeOffset="16811.2494">10275 4377 712 0,'1'-25'180'16,"0"3"9"-16,-1 4-107 0,1 3-13 16,1 5-10-16,1 7-10 0,0 4-11 0,2 10-8 15,-1 5-8-15,3 5-6 16,0 6-4-16,0 4-3 0,-1 2-3 0,1 3-4 15,-1-2-4-15,0 1-9 0,-1-5-11 16,1-3-13-16,1-5-23 0,-1-3-21 16,0-7-131-16,1-5-149 0,1-2-339 15</inkml:trace>
  <inkml:trace contextRef="#ctx0" brushRef="#br0" timeOffset="17052.6564">10589 4311 866 0,'-1'-4'204'0,"-1"5"3"16,1 4-129-16,1 1-28 0,0 4-16 16,0 3-11-16,1 3-8 0,1 3-3 15,-1-1-3-15,3 3-4 0,1 0-2 16,0-1-9-16,0 3-11 0,0-3-15 15,-2-1-23-15,2-2-24 0,0-2-14 0,-2 1-122 16,-5-4-138-16,4-1-302 0</inkml:trace>
  <inkml:trace contextRef="#ctx0" brushRef="#br0" timeOffset="17205.3232">10531 4450 662 0,'-4'-11'188'0,"5"4"3"15,2-1-15-15,2 4-114 0,3-1-27 0,1 0-13 16,3 1-10-16,4 2-5 0,1-1-5 16,5 4-12-16,1-1-22 0,4 0-24 15,3 2-15-15,-2 0-124 0,-1-2-142 16,-1-1-318-16</inkml:trace>
  <inkml:trace contextRef="#ctx0" brushRef="#br0" timeOffset="17406.9358">11075 4084 846 0,'-3'-3'203'15,"-2"3"2"-15,3 7-127 0,-1 1-27 16,2 3-18-16,0 3-14 0,2 5-9 16,2 2-4-16,-1 1-3 0,0 1-6 15,3 2-10-15,-1 1-14 0,0-2-20 16,-1-2-22-16,0-2-23 0,-2-2-116 0,-1-2-137 15,1-1-304-15</inkml:trace>
  <inkml:trace contextRef="#ctx0" brushRef="#br0" timeOffset="17689.2186">10947 4499 572 0,'-2'-1'159'15,"0"2"9"-15,1-1-47 0,2 0-49 16,2-1-10-16,3 1-5 0,3-3-9 16,2 3-9-16,2-2-6 0,4-3-7 15,2 0-5-15,3 0-5 0,1-3-5 16,4-1-3-16,5 1-3 0,2-2-3 15,2 1-4-15,-2 1-8 0,0 0-11 0,-3 1-18 16,-1 2-21-16,-3-2-17 0,-6 2-126 16,-5 1-140-16,-1 3-321 15</inkml:trace>
  <inkml:trace contextRef="#ctx0" brushRef="#br0" timeOffset="17972.8703">11139 4573 742 0,'-4'2'174'0,"-4"2"3"0,0 2-116 16,0 2-20-16,0 2-5 0,-1 1-3 15,1 2-6-15,-2 0-1 0,2 2 1 16,1 1-2-16,2-2-2 0,0 0-3 15,2 1-5-15,1-1-3 0,4-2-4 0,1-2-3 16,3-2-3-16,2-2-1 0,4-1-3 16,4-3-5-16,2-3-8 0,6 1-10 15,0-4-14-15,4 0-17 16,-1-2-17-16,-2 0-16 0,-2-1-112 0,-3 0-128 16,-3-2-289-16</inkml:trace>
  <inkml:trace contextRef="#ctx0" brushRef="#br0" timeOffset="18145.0341">11334 4600 725 0,'-2'3'177'0,"-2"3"3"15,2 3-106-15,-1 0-24 0,2 3-13 16,-1 4-10-16,0 3-9 0,1 2-6 16,0 1-3-16,1 3-7 0,0 0-11 15,0-1-21-15,1-5-22 0,2-2 20 16,0-3-156-16,2-3-144 0,2-5-335 0</inkml:trace>
  <inkml:trace contextRef="#ctx0" brushRef="#br0" timeOffset="18701.023">11562 4309 676 0,'0'-5'169'0,"-4"0"8"0,4 1-101 0,2-1-12 15,-1 1-4-15,1 0-6 0,2 1-7 16,1-1-9-16,2 0-6 0,2 2-5 16,4-1-6-16,1 0-4 0,2 0-5 15,1 3-3-15,1-2-3 0,2 2-2 16,-1 0-2-16,-1 2-1 0,-3 1 0 16,0 2-1-16,-3-2 0 0,1 6-1 15,-5-1-2-15,-2 1-1 0,-4 0-2 16,-1 0-2-16,-1 2-1 0,-3 2-2 15,0-2 0-15,-3 2 0 0,-5 2 0 16,2 2 2-16,-5 3 0 0,0-4 2 0,-1 3 2 16,-1 0 0-16,-1-2 2 0,1 1 2 15,0-2 0-15,0-1 0 0,3 1 1 16,2-4 1-16,0 0 1 0,5-1 0 16,2-1 1-16,3-4-1 0,1 0 1 15,3-2 0-15,2 0-1 0,4-3-1 16,2 0 0-16,0-2 0 0,5 0-1 15,1-2 0-15,0 1-1 0,4-3-2 16,0 1-4-16,-2-2-6 0,2 0-8 0,-1-2-17 16,-1 2-16-16,1-1-14 0,-4 0 24 15,0-1-148-15,-4 2-132 16,0 2-308-16</inkml:trace>
  <inkml:trace contextRef="#ctx0" brushRef="#br0" timeOffset="18951.6051">12025 4127 895 0,'-4'-5'205'0,"6"4"3"0,-1-2-127 16,3 3-45-16,2 3-14 0,1-1-5 15,3 2-4-15,0-1-4 0,1 2-5 16,0-1-11-16,2-2-16 0,4 1-21 0,2-2-28 16,-2 0 45-16,0-2-187 0,-1 1-155 15,0 0-364-15</inkml:trace>
  <inkml:trace contextRef="#ctx0" brushRef="#br0" timeOffset="19106.1886">12377 3928 881 0,'-9'6'203'0,"2"5"1"16,2 3-136-16,-1 3-32 0,1 4-12 15,1 2-10-15,-1 4-12 0,0-1-16 16,2-2-26-16,-2 3-30 0,0-1-136 16,-3 2-158-16,-1-2-373 0</inkml:trace>
  <inkml:trace contextRef="#ctx0" brushRef="#br0" timeOffset="20246.5082">1972 4955 611 0,'0'-26'160'0,"-1"3"11"0,1 6-73 16,0 1-26-16,1 8-9 0,-1 3-9 15,1 4-9-15,1 9-10 0,0 5-11 0,2 7-7 16,-2 7-7-16,1 3-4 16,-1 7-2-16,0 2-1 0,-2-2-1 0,2-2-2 15,-2-1-1-15,1-3-3 0,-1-1-7 16,0-3-9-16,1-3-12 0,-1 0-18 16,1-6-13-16,-2-2-120 0,0-4-9 15,3-6-110-15,2-3-214 0</inkml:trace>
  <inkml:trace contextRef="#ctx0" brushRef="#br0" timeOffset="20747.8757">2228 5038 753 0,'-2'-4'180'0,"0"2"2"0,4 1-116 0,0-2-19 16,5 1-12-16,2-1-13 0,5 3-7 16,1 2-4-16,5 3-2 0,0-2-2 15,-1 2-2-15,0 0-2 0,0 0-2 16,-2 0-2-16,1-2 0 0,-6-1-1 15,0 0-1-15,-2 2 0 0,0 0-1 16,-4-1 0-16,-3 0 1 0,-3 0 1 16,-1 2 0-16,-2 3 2 0,-5-2 0 15,0 1 0-15,-2 0 0 0,-2 3 0 0,1-1 1 16,-1-1 0-16,0 0-1 0,0-2 1 16,1 1-1-16,2 2 1 0,0 1-1 15,-1-2 1-15,2 2-1 0,4 0 1 16,0-3 1-16,3 2-1 0,-1-1 1 15,5-2 0-15,1 2 0 0,2-2-1 16,1-1 1-16,2 2 0 0,0-5-1 16,4 1 0-16,-2-1 0 0,1-5 0 15,0 0 0-15,2-2-1 0,-1-1 0 0,1 0-3 16,-3-1-6-16,1-1-11 0,-1 2-19 16,-1-1-19-16,-1 2-83 15,-2-1-49-15,0 2-123 0,2 4-249 16</inkml:trace>
  <inkml:trace contextRef="#ctx0" brushRef="#br0" timeOffset="21043.9028">2725 5124 690 0,'4'-27'176'0,"-3"0"8"16,-1-6-100-16,2 1-15 15,-1 1-5-15,-1 6-5 0,0 1-9 16,0 7-9-16,0 5-7 0,2 10-5 0,-2 6-6 16,1 10-6-16,2 4-5 0,-2 7-5 15,0 7-3-15,1 3-2 0,0 3-1 16,-1 1-6-16,2 1-10 0,-2-1-10 15,1 0-14-15,0-4-28 0,1-1-22 16,1-5-131-16,0-5-151 0,-2-4-343 16</inkml:trace>
  <inkml:trace contextRef="#ctx0" brushRef="#br0" timeOffset="21618.6298">3225 4968 680 0,'-13'-2'175'16,"0"-2"10"-16,2 4-100 0,2 0-12 16,0 0-7-16,4 1-11 0,2-1-13 15,1 0-12-15,4 4-8 0,2-3-6 0,3 3-5 16,4 0-4-16,2 1-2 0,4 1 0 16,5 2-2-16,0 0 0 0,4 0-1 15,0 1-1-15,-1-1-1 0,0 1-2 16,-2-2-1-16,-2-1-2 0,-3-1-2 15,-3 0-1-15,-1-1-1 0,-3-3 0 16,-4 2 1-16,-1-2 2 0,-3 1 2 16,-2 2 1-16,-2 0 2 0,-4 3 1 15,-4 3 0-15,-2 1-1 0,-2 0-8 0,-3 1-9 16,-3 1-7-16,1 5-14 0,2-2-13 16,0-2-16-16,3 3-56 0,-2-1-67 15,5 1-117-15,2-1-257 0</inkml:trace>
  <inkml:trace contextRef="#ctx0" brushRef="#br0" timeOffset="21933.7069">3812 5139 523 0,'-12'-11'107'15,"2"0"-5"-15,1-1-105 0,3 1-49 16,4-1-54-16,1 0-82 0,2 1-194 16</inkml:trace>
  <inkml:trace contextRef="#ctx0" brushRef="#br0" timeOffset="22596.2885">3822 5206 525 0,'-4'-3'135'0,"0"-1"7"0,0-4-60 0,-3 0-24 16,4-3 2-16,-3-2-1 0,1 1-2 15,1-3-2-15,0 1-4 0,2-3-5 16,1-2-6-16,2-2-10 0,1 1-5 16,3-4-6-16,3 2-4 0,0 1-2 15,4 1-3-15,2 0-1 0,1 3-2 16,1 3-1-16,-1 3-1 0,3 4-2 0,-1 3-2 16,0 4 0-16,-2 4 0 0,-1 5-2 15,0 4 0-15,-3 3-2 0,0 1-2 16,-3 5-2-16,-2 0-2 0,-2 3-2 15,-3 0-1-15,-2 0-1 0,-1-1 2 16,-3 1 1-16,-3-1 2 0,-3 1 2 16,0-1 2-16,-1-2 1 0,0 1 2 15,-2-3 1-15,1 2 0 0,0-3 0 16,1-3 0-16,1-3 2 0,4-2 0 0,1-1 0 16,1-4 1-16,3-1 0 0,0-3 0 15,5 0 0-15,2-2-1 16,2-3 0-16,3 2-1 0,1-1 0 15,2-1 0-15,2 1 0 0,1-1-1 0,0 1 0 16,1 1 0-16,-1-1 0 0,0 0 1 16,1 1-2-16,0-1 0 0,0 2-5 15,1 0-6-15,-3 0-11 0,0 0-20 16,-1 2-20-16,-3-1-133 0,-6 0-147 16,-3 0-345-16</inkml:trace>
  <inkml:trace contextRef="#ctx0" brushRef="#br0" timeOffset="25527.8789">12887 3460 717 0,'-9'-3'183'15,"-1"3"8"-15,0-1-109 0,3 1-15 16,2 1-13-16,2 1-12 0,5-2-15 16,1 3-11-16,7-1-8 0,2 1-5 15,3-2-4-15,3 0-10 0,2 0-13 0,0 0-20 16,-2 2-19-16,-1-1-19 0,-2 2-117 15,-5 0-136-15,-1 5-295 0</inkml:trace>
  <inkml:trace contextRef="#ctx0" brushRef="#br0" timeOffset="25706.1308">12883 3626 706 0,'-10'1'185'0,"1"0"3"16,3 0-90-16,4-1-37 0,4 0-17 15,7 0-13-15,4-1-13 0,3-1-9 16,4-2-4-16,2-2-9 0,0-1-14 16,2-2-22-16,-3 0-21 0,-1-3-95 15,-3 2-38-15,-1 2-123 0,-2 2-237 16</inkml:trace>
  <inkml:trace contextRef="#ctx0" brushRef="#br0" timeOffset="25951.0563">13034 3315 638 0,'8'1'144'0,"-1"1"3"0,5 3-106 0,2 1-12 16,3 3-2-16,4 1-2 0,-2 2-5 16,3 1-3-16,0 6-2 0,1-2-2 15,-3 3-2-15,-2-3-2 0,-6 2 0 16,-4 1-1-16,-3 0 1 0,-11-2-1 0,-5 1-1 15,-7 2 0-15,-6 3-5 0,0-4-10 16,-2 2-18-16,0 0-20 0,3-1-124 16,6-1-135-16,10-5-325 15</inkml:trace>
  <inkml:trace contextRef="#ctx0" brushRef="#br0" timeOffset="28124.6773">13791 3485 420 0,'-12'-12'122'0,"-1"-3"6"16,-2-1-28-16,0-1-31 0,2 0-11 16,1 0-2-16,1 2 1 0,1 3 0 15,2 2-1-15,2 4 0 0,3 2-7 16,1 2-6-16,5 3-6 0,2 5-7 15,1 4-6-15,5 2-6 0,4 4-4 16,3 4-2-16,3 0-1 0,1 2-3 0,1-1-3 16,4-2-2-16,0-2-1 0,0-1-1 15,-3 0-3-15,-2-3-5 0,2-1-7 16,-3 1-9-16,-4-4-10 0,-3-1-17 16,-3-3-15-16,-1-2-11 0,-4 0-39 15,-2-3-77-15,-5-2-113 0,1 5-248 16</inkml:trace>
  <inkml:trace contextRef="#ctx0" brushRef="#br0" timeOffset="28498.5821">14088 3399 579 0,'5'-16'143'15,"-3"2"8"-15,1 3-81 0,-3 1-9 16,0 6-3-16,0 3-4 0,-3 6-6 15,1 3-5-15,-2 6-8 0,0 4-9 16,-2 5-9-16,-1 4-5 0,0 5-2 16,-3 3-3-16,-2 0-2 0,-3-1-1 0,0 1-1 15,-2-2-1-15,1 1 0 0,-1-2-4 16,1-2-5-16,1 0-7 0,2-3-14 16,3-1-16-16,1-3-14 0,5-5-4 15,0-6-126-15,5-4-127 0,4-5-296 16</inkml:trace>
  <inkml:trace contextRef="#ctx0" brushRef="#br0" timeOffset="29225.1269">14317 3429 541 0,'-3'-11'136'15,"0"2"4"-15,-1-1-69 0,2 3-28 16,-1-1-10-16,2 2-7 0,0 1-4 0,1 3-4 16,1-2-1-16,-1 2 0 0,1-2 0 15,-1 2 0-15,1 1 1 0,-1-1-1 16,2 0-1-16,-2 2-1 0,0-1-2 16,0-1-1-16,0 1-2 0,1 0-1 15,0 0-1-15,0-1-1 0,-1 0 0 16,2 1 0-16,-2 0-1 0,1-1 0 15,-1 2 0-15,0-1-1 0,0 0 0 16,0 1-1-16,-1-1-1 0,1-1 0 0,0 2-2 16,0 0 0-16,0 2-2 0,0 0-4 15,0-1-9-15,-2 3-13 0,1 2-18 16,0 0-17-16,-3 4-121 0,-3 0-132 16,-1 0-309-16</inkml:trace>
  <inkml:trace contextRef="#ctx0" brushRef="#br0" timeOffset="29652.3744">13804 3497 490 0,'-11'-10'136'0,"0"-1"10"0,0-1-32 15,0-3-49-15,2 3-8 0,0 2-4 16,6 3-5-16,0 0-8 0,3 1-6 15,4 4-5-15,5 4-3 0,4 4-3 16,4 5-3-16,5 2-1 0,4 4 0 16,3 8-2-16,-1 1-1 0,1 2-3 0,-2 0-4 15,0 0-1-15,-3 0-3 16,-3 0-1-16,-2-3-1 0,1-1-1 16,-3-2-4-16,-2 0-3 0,-3-2-5 0,-1-4-6 15,-2-1-9-15,-3-3-15 0,-1-1-17 16,-3-4-10-16,-1-3 50 0,-1-2-172 15,-1-2-133-15,2-2-323 0</inkml:trace>
  <inkml:trace contextRef="#ctx0" brushRef="#br0" timeOffset="29977.7761">14343 3446 718 0,'-3'-20'176'15,"1"5"6"-15,-1 3-108 0,3 4-18 16,-1 1-8-16,1 7-6 0,-1 4-10 16,2 6-6-16,-1 5-4 0,0 3-5 15,-1 5-4-15,0 4-2 0,-1 4-4 16,0 2-2-16,-1-2-1 0,1-2-2 15,1 2-1-15,1-6-1 0,2 1 1 16,3-3-1-16,2-2 0 0,3 0 0 16,4-4 0-16,0-3-2 0,5-3-3 15,0-7-5-15,2-1-8 0,0-6-11 0,-1-1-18 16,-1-6-18-16,-3-1-16 0,-4-1-120 16,-2-1-134-16,0-3-308 0</inkml:trace>
  <inkml:trace contextRef="#ctx0" brushRef="#br0" timeOffset="30172.2589">14357 3376 700 0,'-12'1'193'0,"2"-1"1"16,2 3-53-16,5-1-80 0,6 0-21 16,5 0-17-16,6-2-13 0,4 1-8 15,7-2-9-15,3-1-10 0,1 0-22 16,2 1-21-16,-1 2 35 0,-3-1-171 15,-1 5-144-15,-5 1-339 0</inkml:trace>
  <inkml:trace contextRef="#ctx0" brushRef="#br0" timeOffset="30517.5619">14605 3584 699 0,'-3'-1'175'15,"1"6"3"-15,-1 2-92 0,3 4-31 16,2 1-14-16,0 1-7 0,2 0-9 16,1 1-5-16,2-1-4 0,0-3-3 15,1-3-2-15,2-1-2 0,2-4 0 16,1-5-1-16,1-1 0 0,2-4 0 15,2-3 2-15,2-4 2 0,-1-2-1 16,1 0 0-16,-3 1-1 0,-1 0-2 16,-4 3-1-16,-3 0-2 0,-4 6-3 0,-1 5 0 15,-2 2-2-15,-1 6 0 0,-4 1-3 16,3 5-6-16,0 4-6 0,0 0-12 16,-1-1-19-16,1 1-20 0,1-2-16 15,3 0-126-15,1-4-139 0,2-2-322 16</inkml:trace>
  <inkml:trace contextRef="#ctx0" brushRef="#br0" timeOffset="30957.0957">14836 3388 633 0,'-8'-6'157'16,"2"2"8"-16,1 2-88 0,2-1-25 15,3 2-6-15,3 0-4 0,0-1-6 16,6 2-4-16,2-3-5 0,4-2-2 0,-1 0-2 16,7 0-3-16,1 0-3 0,1 1-3 15,1-1-2-15,-2 1-2 0,-4 2-1 16,2 2 0-16,-7-2-2 0,-2 4 1 15,-1 1-2-15,-4 2 0 0,-2 4-1 16,0 2-2-16,-3 5-1 0,-2 3 0 16,1 5-1-16,-3 0 0 0,3 4-3 0,0 3-2 15,1 1-4-15,2-3-2 0,0-2-3 16,1-2-1-16,2-3-2 0,0-2 1 16,2-1 2-16,-2-7 2 0,0 0 3 15,-1 2 2-15,-3-2 2 0,0-1 2 16,-4-4 1-16,0 1 1 0,-4 0 1 15,-3 1-1-15,-1-1 1 0,1 0 0 16,-2-2 0-16,-3 0-7 0,-1 0-14 16,3 0-17-16,-1 0-18 0,2-1-52 15,-2 3-82-15,5-1-131 0,2 0-269 0</inkml:trace>
  <inkml:trace contextRef="#ctx0" brushRef="#br0" timeOffset="31379.2464">15353 3533 677 0,'0'-8'174'0,"3"3"5"16,2 1-88-16,3 2-29 0,4 5-12 15,6 0-8-15,1 5-9 0,4 2-7 16,2 2-3-16,1 3-2 0,-1-1-5 16,2 2-3-16,-1 0-3 0,-2-2-4 15,1-2-2-15,-1-2-6 0,-1-1-8 16,-1 0-14-16,-4 1-21 0,-1 0-22 16,-3-2 28-16,-5 1-165 0,-2-1-145 0,-4 0-337 15</inkml:trace>
  <inkml:trace contextRef="#ctx0" brushRef="#br0" timeOffset="31542.8028">15674 3460 766 0,'-12'20'185'0,"1"5"4"16,-3 3-117-16,2 1-23 0,0 3-13 15,-2 1-11-15,0-1-11 0,-1-2-6 16,-1 0-10-16,0-3-12 0,3-1-22 15,-1-7-22-15,2-4-34 0,3-3-101 16,4-7-135-16,3-7-292 0</inkml:trace>
  <inkml:trace contextRef="#ctx0" brushRef="#br0" timeOffset="31732.9249">15572 3366 578 0,'0'-11'172'0,"-1"12"7"0,-2 10-8 16,-1 9-103-16,-1 4-14 0,0 8-11 15,0 6-11-15,-1 3-8 0,1 4-4 16,0-2-4-16,0 0-3 0,4 0-4 16,1-4-4-16,1-4-7 0,4-2-12 15,0-6-15-15,1-5-17 0,2-2-16 16,-3-9-16-16,-1-4-120 0,1-5-132 0,-5-6-294 16</inkml:trace>
  <inkml:trace contextRef="#ctx0" brushRef="#br0" timeOffset="31887.6494">15386 3658 754 0,'-7'-3'192'0,"2"3"2"0,4-1-108 15,6 0-21-15,4-1-15 0,6 1-16 16,6-1-14-16,4-2-8 0,6-3-2 16,7-2-8-16,3-3-12 0,2-2-18 15,1 1-29-15,0-2-23 0,-1 2-124 0,-7 6-148 16,-4 5-335-16</inkml:trace>
  <inkml:trace contextRef="#ctx0" brushRef="#br0" timeOffset="32636.7641">15978 3419 638 0,'-6'-12'168'0,"0"0"12"0,1 3-88 16,1 0-16-16,4 2-10 0,0 3-5 16,5 4-11-16,2 4-11 0,2 3-10 15,3 4-7-15,3 6-6 0,2 2-3 0,0 0-5 16,2 2-2-16,0 1-8 0,1-1-9 16,-2-1-16-16,-1-6-21 0,0-1-22 15,1-5-24-15,-3-1-116 0,-1-5-139 16,-1 1-303-16</inkml:trace>
  <inkml:trace contextRef="#ctx0" brushRef="#br0" timeOffset="32810.1636">16326 3343 698 0,'-8'7'175'16,"1"7"7"-16,-2 5-102 0,1 6-19 0,-2 4-9 15,0 3-11-15,-3 5-9 16,-1 2-9-16,0 0-7 0,-2-1-4 0,0-1-7 15,1 1-14-15,2-1-18 0,3-4-27 16,1-6-22-16,2 0-122 0,2-7-145 16,7-2-326-16</inkml:trace>
  <inkml:trace contextRef="#ctx0" brushRef="#br0" timeOffset="34119.6458">16524 3493 382 0,'-7'-3'79'0,"-2"-2"-1"15,4 0-65-15,2-2-18 0,0-1-1 0,1 0 1 16,2-2 6-16,0 1 7 0,1-2 10 15,-1-2 10-15,1-1 6 0,2 1 6 16,-1 1 5-16,2-2 1 0,1 2-1 16,-3 1-1-16,2 2 1 0,-2 2 2 15,2 1 2-15,-2 1 4 0,-2 3 2 16,2 3-2-16,-2 1-3 0,0 4-7 16,1 4-5-16,-1 5-9 0,0 4-9 15,0 5-6-15,-1 3-4 0,-1 1-3 16,-1 1-1-16,0 2-1 0,0-3 0 0,-5-1-2 15,6-1 0-15,1-3-1 0,1-1 0 16,2-1-1-16,2-4 0 0,2-1 0 16,4-4-1-16,-2-1 0 0,1-2-1 15,-1-1-2-15,5-6-3 0,0-1-7 16,2-7-7-16,0-2-13 0,0 0-13 16,-1-3-14-16,2-2-13 0,-1 2-119 15,-4-1-128-15,-3 0-299 0</inkml:trace>
  <inkml:trace contextRef="#ctx0" brushRef="#br0" timeOffset="34410.1535">16513 3315 747 0,'-8'-4'188'0,"0"0"2"0,5-1-115 16,5-1-20-16,5 0-15 0,6-1-14 15,4-2-17-15,4 1-16 0,4-1-21 0,5 0-22 16,0 1 115-16,1 2-256 0,0 3-160 15,-3 1-416-15</inkml:trace>
  <inkml:trace contextRef="#ctx0" brushRef="#br0" timeOffset="34841.3966">16856 3454 554 0,'-2'-8'147'0,"-1"0"8"16,0 1-35-16,1 1-67 0,1 1-4 0,0 1 1 15,1 2-2-15,-1-1-4 16,1 3-4-16,1 2-3 0,-2 1-4 15,2 3-4-15,-1 4-6 0,1 2-3 16,0 2-4-16,-1 2-2 0,2 1-2 0,0 1-4 16,0 0-2-16,2-3-2 0,0 1-1 15,2-2-1-15,0-2 0 0,3-3-1 16,0-3 0-16,2-4-1 0,3-4 1 16,1-3 0-16,3-6 0 0,0-4 0 15,2-3 0-15,0-4 0 0,-2-1-1 16,-1-1 1-16,-2 3-1 0,-4 3 0 15,-3 3 0-15,0 6 0 0,-5 4 0 0,1 3 0 16,-1 7-1-16,-2 3-1 0,0 3-4 16,0 2-4-16,-1 2-9 0,0 3-11 15,0 2-20-15,0-1-21 0,3 0-14 16,0-2-121-16,1-1-137 0,3-1-311 16</inkml:trace>
  <inkml:trace contextRef="#ctx0" brushRef="#br0" timeOffset="35300.443">17122 3263 571 0,'-7'-7'158'16,"3"2"6"-16,1 0-7 0,5 1-111 16,1 2-11-16,6-3-3 0,2 1-5 15,0-1-3-15,4 1-5 0,3-1-2 16,0 0-2-16,2 1-3 0,0 3-1 16,-2 0 0-16,-1 2-1 0,-2 1 2 15,-4 1 0-15,-1 3 2 0,-4 0 1 16,-5 1 0-16,-1 7-2 0,-4 1-1 15,-2 2-3-15,-1 2-2 0,-2 2-2 0,2 4-3 16,2-1-1-16,0 1-1 16,4 4-2-16,0-1-2 0,2 0-4 0,1 1-4 15,2 0-6-15,1-1-3 0,1-1-3 16,1-6-1-16,2-2 1 0,0 0 0 16,-1-2 4-16,1-2-1 0,-3-1 3 15,-1-4 4-15,-4 1 2 0,-1 0 2 16,-4-1 3-16,-2-1 0 0,-2-2 2 15,-3-1-5-15,-2 1-9 0,0 0-9 0,-4-1-8 16,2-3 46-16,3-3-175 0,0-1-125 16,4-4-321-16</inkml:trace>
  <inkml:trace contextRef="#ctx0" brushRef="#br0" timeOffset="35537.1429">17469 3496 760 0,'-7'-6'194'0,"5"2"1"0,1 2-81 16,1-1-62-16,5 1-23 0,1 1-15 15,4 1-11-15,1 0-9 0,1 1-10 16,0 0-16-16,2 0-19 0,-2 2-17 15,0-1-127-15,-2-1-140 0,-1 4-322 0</inkml:trace>
  <inkml:trace contextRef="#ctx0" brushRef="#br0" timeOffset="35686.2829">17474 3628 636 0,'-3'4'184'0,"4"0"3"0,1-1-14 0,2 0-114 15,4-1-19-15,4-1-17 0,1 1-16 16,2-4-18-16,4 1-30 0,-1-1 27 16,0-4-175-16,4 3-150 0,-1-1-375 15</inkml:trace>
  <inkml:trace contextRef="#ctx0" brushRef="#br0" timeOffset="45806.3864">18041 3312 559 0,'-16'-13'150'0,"-3"-1"10"0,1 2-63 16,0 1-24-16,2 2-7 0,2 3-3 16,6 3-9-16,4 1-11 0,5 4-7 15,7-2-7-15,6 0-6 0,6 0-5 16,6-2-5-16,4 0-2 0,6-4-1 15,2-4-2-15,1-2-2 0,0 1-1 0,-1-2-2 16,-1 1-2-16,-3-1 0 0,-6 1 0 16,-4 2-2-16,-6 1-1 15,-6 1-2-15,-4-1-1 0,-8 3-2 0,-4 1-2 16,-6 4-1-16,-5 3-2 0,-2 3-3 16,-4 2 1-16,-2 3 0 0,1 2 2 15,1 4 0-15,5 2 2 0,4 0 3 16,3 6 4-16,6 0 2 0,5 4 0 15,6 0 1-15,1 1 0 0,4 5-1 0,0 0 1 16,3-6 0-16,1 1 0 16,0-2 0-16,-3 0 1 0,-2-2 0 0,-3-4 2 15,-4-2 0-15,-5 2 1 0,-5-1 0 16,-8-4 1-16,-5-1 1 0,-5 3-1 16,-5-1-1-16,-7-3 0 0,-3 1-1 15,-7-1-1-15,-5 0-1 0,-3 0 0 16,0-6 0-16,3-3 0 0,2-3-1 15,8-5 2-15,8-3 0 0,11-3 0 0,10-2 0 16,8 0 0-16,8 0 0 0,6 0 0 16,6 1-1-16,6 3-1 0,6 1 1 15,6 2-1-15,1 3 1 0,2 4-1 16,0 3 0-16,-1 0 1 0,-1 0-1 16,-3 1 1-16,-5 2 0 0,0-3 0 15,-2 1 0-15,-2-1 0 0,-2 3 0 16,-2 1 0-16,-3 1-1 0,-1-1 1 15,-3 1-2-15,0 0-8 0,-3-3-13 16,-2 1-19-16,-1-3-17 0,2-1-18 0,1-1-119 16,-2-4-136-16,2-5-300 0</inkml:trace>
  <inkml:trace contextRef="#ctx0" brushRef="#br0" timeOffset="46924.6167">18506 3011 682 0,'-4'-1'171'0,"1"1"5"0,2 0-103 16,2-2-18-16,1 2-8 0,3 0-11 15,4 2-10-15,2-2-10 0,2 0-5 16,2-2-2-16,1 1-4 0,0 0-8 15,1-1-18-15,-1-2-23 0,0 0-13 16,-2 0-49-16,0 2-82 0,1-3-126 16,-3 0-259-16</inkml:trace>
  <inkml:trace contextRef="#ctx0" brushRef="#br0" timeOffset="47088.2705">18834 2833 658 0,'-6'0'166'0,"0"4"6"16,1 2-74-16,2 5-50 0,0 5-16 0,2 5-9 16,3 6-7-16,0 0-6 0,0 1-17 15,2 1-24-15,1-1-19 0,0 1-125 16,1-4-138-16,-3-1-333 0</inkml:trace>
  <inkml:trace contextRef="#ctx0" brushRef="#br0" timeOffset="47889.0715">19099 2934 489 0,'7'-24'135'0,"-4"0"8"0,-3-2-19 16,-5 3-65-16,2 2-6 0,-4 3 1 15,-4 2-1-15,-1 4-2 0,-4 3-5 16,-4 5-5-16,2 9-7 0,-7 5-8 16,3 2-6-16,0 7-6 0,5 3-6 0,2 5-3 15,9 2-3-15,4-2-2 0,6 2 0 16,3 1-1-16,5-1-1 0,4-2-2 16,1-2-2-16,-1-2-1 15,0-1-1-15,-1-4 0 0,-4-1 1 0,-4 1 1 16,-3-2 2-16,-5-2 1 0,-4 0 2 15,-4-1 1-15,-2 1 0 0,-4 3 0 16,1 1 0-16,-2 1 0 0,1-1 0 16,3 2 1-16,5 0-1 0,2 1 0 15,2-1 0-15,6-3-1 0,0 0 1 0,5 0-1 16,-1 0 0-16,0-2-1 0,2 0 1 16,-1-1 0-16,1 0 0 0,-3 1 0 15,-1-3 0-15,-2 1 1 0,-3 1 1 16,-3 1-2-16,-2-2 2 0,-2 2-1 15,-3-1 0-15,-1 0 1 0,-2-1-1 16,-1 2 0-16,1 0 1 0,0 1 0 16,1 0-1-16,2 0 2 0,2 4-1 0,0 2 0 15,3 0 0-15,1 0 1 16,0 1-1-16,1-1-1 0,2 0 1 0,2-3-1 16,1-2-1-16,1-1-1 0,2-2-10 15,1-2-17-15,3 0-16 0,1-3-14 16,1-1-128-16,0-1-137 0,-1-3-320 15</inkml:trace>
  <inkml:trace contextRef="#ctx0" brushRef="#br0" timeOffset="49153.2348">19631 3026 527 0,'2'-22'136'15,"-3"-3"8"-15,0 2-60 0,-3-1-25 0,-1 5-3 16,-2 0 0-16,-4 6-3 0,-3 4-2 16,1 8-3-16,-7 1-3 0,-2 4-5 15,2 6-8-15,1 3-6 0,3 2-5 16,4 2-6-16,4 0-5 0,7 2-4 15,4-2-2-15,3-1-2 0,3-3 0 16,6-1-1-16,2-2 0 0,3-4 0 16,1-3 0-16,0-3 0 0,-1-5-1 15,-1-3 1-15,-3-3 0 0,-5-2 0 16,-3-2 0-16,-4-3-1 0,-3 1 1 16,-3 0 0-16,-3 1-2 0,-2 2-4 15,-2 2-7-15,-2 5-13 0,-3 5-18 0,1 5-17 16,-2 4-14-16,2 7-14 0,-1 2-111 15,3 2-124-15,0 2-274 0</inkml:trace>
  <inkml:trace contextRef="#ctx0" brushRef="#br0" timeOffset="49438.6297">19530 3125 696 0,'-15'1'173'16,"-3"3"6"-16,0 1-103 0,1 1-18 15,-1 2-8-15,5 5-9 0,2-2-10 16,4 2-8-16,4 0-5 0,4 0-5 16,4 0-3-16,6-3-3 0,4-1-2 15,5-3-1-15,3-1-1 0,3-4-1 16,1-1-1-16,1-6 0 0,0-2 0 0,-1-5 0 16,-1-2-1-16,-6-1 1 0,-2 0 0 15,-5-1 0-15,-4-1 0 16,-6 1 0-16,-5 2 0 0,-7 0-1 0,-3 2 0 15,-2 2-4-15,-4 3-7 0,-1 6-12 16,-4 3-19-16,3 5-19 0,0 7-16 16,2 0-122-16,2 3-138 0,5 6-307 15</inkml:trace>
  <inkml:trace contextRef="#ctx0" brushRef="#br0" timeOffset="49700.4137">20112 2820 760 0,'-1'-19'187'0,"-2"5"4"15,0 6-119-15,0 11-21 0,-4 4-9 16,-4 9-11-16,-4 7-12 0,-7 7-9 15,-2 5-4-15,-5 3-3 0,-2 4 0 16,-1 1-3-16,-3-3-8 0,2-1-16 16,3-1-24-16,0-2-20 0,5 1-129 15,1-7-147-15,8-5-341 0</inkml:trace>
  <inkml:trace contextRef="#ctx0" brushRef="#br0" timeOffset="50103.4275">20334 3046 853 0,'-19'-6'201'15,"-3"3"1"-15,-1 1-133 0,-1 6-24 16,-2 2-15-16,4 5-10 0,2 1-8 15,5 1-4-15,6 1-3 0,4-1-1 16,5-2-1-16,5-2-2 0,6-2-2 16,2-5-2-16,6-2-3 0,1-4-2 15,5-2-1-15,1-1-1 0,-1-4-1 16,1-3 1-16,-3 1 2 0,-1-3 3 0,-5-1 2 16,-2-2 1-16,-4 2 2 0,-3 4 0 15,-5 1 0-15,0 3 1 0,-3 5 0 16,-3 6 0-16,-2 5 0 0,-1 4 0 15,0 4 0-15,-1 4 0 0,-2 6-1 16,1 0 1-16,-1 4-1 0,2 0 0 16,1 0 1-16,1 2-1 0,1-2 0 15,4-2 0-15,2 0-9 0,2-1-12 0,2-4-20 16,0-1-19-16,2-3-18 0,0-4-120 16,-2-4-140-16,-1-4-302 0</inkml:trace>
  <inkml:trace contextRef="#ctx0" brushRef="#br0" timeOffset="50635.1858">19476 3505 551 0,'-32'-4'133'0,"1"0"5"0,2 2-82 0,2-6-12 15,5 5-3-15,2-1-2 0,1 3-2 16,3-3-1-16,4 2-1 0,3-1-4 0,6 3-2 16,3 1-3-16,5 1-1 0,7-1-2 15,6 1-1-15,7 1-3 0,7-3 1 16,8 2 1-16,7-2-1 0,5 1-1 15,7-3-3-15,5 0-1 0,7 0-3 16,6-1-1-16,4-2-3 0,3-3-2 16,8 1-2-16,3-2-2 0,3-3 0 15,2 0-1-15,-3 2-1 0,-4-1 0 16,-4 4-3-16,-7 2-3 0,-11 2-6 0,-11 6-9 16,-11 3-14-16,-9 0-14 0,-11 3-16 15,-12 2-11-15,-12-1-22 0,-7 1-96 16,-11 0-117-16,-9-3-260 0</inkml:trace>
  <inkml:trace contextRef="#ctx0" brushRef="#br0" timeOffset="51158.6622">19392 4012 678 0,'0'-14'172'0,"-1"2"9"16,-1 3-103-16,1 6-14 0,1 4-5 15,-1 4-7-15,0 5-10 0,1 2-12 16,-2 5-9-16,1 3-6 0,-1 3-3 16,1 0-5-16,-3 0-4 0,0-1-6 0,2 2-12 15,-1-3-17-15,1-2-21 16,2-2-18-16,0-3-46 0,1-2-85 15,1-3-127-15,2-3-262 0</inkml:trace>
  <inkml:trace contextRef="#ctx0" brushRef="#br0" timeOffset="51470.2964">19672 4117 680 0,'-7'-2'180'0,"0"-1"10"16,2-1-85-16,0 3-31 15,2-1-13-15,3 0-13 0,0 1-13 0,3 1-11 16,0 1-10-16,5-1-6 0,2 2-3 16,2-2-3-16,5-2-9 0,3 2-19 15,2 0-25-15,0 0-20 0,2-1-133 16,-1 1-153-16,0 4-352 0</inkml:trace>
  <inkml:trace contextRef="#ctx0" brushRef="#br0" timeOffset="51974.4552">19970 4068 713 0,'-12'-9'171'0,"-1"-2"6"16,5 2-115-16,2-1-13 0,3 0-9 16,4-1-8-16,3 0-6 0,2 1-6 15,5 2-3-15,3-1-2 0,0 0-1 16,5 2-2-16,0 1-3 0,5 5-2 16,-3-3-1-16,1 5-3 0,-2 2 0 15,1 0-2-15,-2 5 0 0,-2 0 0 0,-3 2-1 16,0 2 0-16,-2 2 0 0,-3-1 1 15,-2 3-1-15,-3 3 0 0,-2-1 0 16,-4 0 0-16,-2 2 0 0,-2-3 0 16,-4 3 0-16,-2-2 1 0,-3 0-1 15,-7-3 0-15,3 1 0 0,-3 1 1 16,-3-1-1-16,1 0 0 0,-1-2 0 16,4-3 0-16,8 0 0 0,-2-3 1 0,5-4-1 15,3-3 0-15,7-3 0 0,4-3 0 16,3 0 0-16,5 0 0 0,3 0 1 15,2-1-1-15,5 3 0 0,-2 0 0 16,1 0 0-16,-3 2 0 0,1 0-2 16,1 0-2-16,-2-1-7 0,-2 2-9 15,0 0-11-15,-2 2-12 0,-1 0-15 16,-2 2-11-16,-2 1 36 0,-3-2-154 16,0 1-123-16,0 0-305 0</inkml:trace>
  <inkml:trace contextRef="#ctx0" brushRef="#br0" timeOffset="52576.9612">20393 3985 631 0,'-5'0'160'0,"1"-2"8"0,0 1-90 15,2 0-19-15,2 0-4 0,1 0-5 16,3-2-6-16,1 1-9 0,2-1-6 0,2 1-5 15,2-1-4-15,2 1-4 0,3 1-3 16,0-1-3-16,2 2-4 0,2 0-1 16,-2 2-2-16,-1-1-2 0,2 1 1 15,-3 0-2-15,-2-1 1 0,0 0-1 16,-2 3 0-16,-2-2 1 0,0-1-1 16,-4 3 0-16,0 0 0 0,-2 2 0 15,-3 0-1-15,-2-1 1 0,-2 3-1 0,-2 3 0 16,-2 0-1-16,-4 2-1 0,0 0-1 15,-4 1 0-15,-2 0-1 0,-1 0 0 16,-1 1-1-16,1-3 1 0,1 0 0 16,0-1 1-16,1 3 1 0,3-2 0 15,2 0 1-15,2-1 0 0,4-1 2 16,1 0-1-16,3-2 1 0,2-2 0 16,3-2 0-16,2 0-1 0,2-4 1 15,3 2 0-15,2-2 1 0,1 0-1 16,2 0 0-16,1-1 0 0,1 1 0 0,-2 1 0 15,1-2 0-15,-1 0-2 0,0-1-6 16,-2 1-8-16,1 1-9 0,-2-1-11 16,0-1-14-16,-1 0-8 0,0 1-14 15,-2 0-114-15,-1 0-121 0,-2-1-286 16</inkml:trace>
  <inkml:trace contextRef="#ctx0" brushRef="#br0" timeOffset="52822.507">20831 3901 841 0,'0'-6'187'0,"2"3"2"16,3 0-138-16,4 4-27 0,0 1-10 0,0 0-4 15,2 3-5-15,-1 1-9 0,1 0-14 16,1 0-17-16,-1 0-20 0,-1-1 0 16,1 0-134-16,-1-4-138 0,-3-3-310 15</inkml:trace>
  <inkml:trace contextRef="#ctx0" brushRef="#br0" timeOffset="52965.1418">21053 3814 756 0,'-3'0'179'0,"2"3"3"0,-1 3-116 0,0 1-27 0,1 4-12 16,0 3-12-16,-3-1-8 0,4 4-17 15,-1 2-20-15,1-1-20 0,0 1-133 16,0-2-142-16,-2 1-347 0</inkml:trace>
  <inkml:trace contextRef="#ctx0" brushRef="#br0" timeOffset="53891.0981">21121 2858 486 0,'4'-13'132'0,"-2"1"5"0,3-1-10 15,3 1-86-15,0 0-11 0,1 1-3 16,2 0-2-16,-1 4-3 0,-1 1-4 16,3 2-1-16,-1 2-3 0,0-1-2 15,1 2-3-15,0 1-2 0,2 3-1 16,-2-3-1-16,-1 1-2 0,-3-1-1 0,1 2-1 15,-4 0-2-15,-1 1-1 0,-3 0-3 16,-2 2-2-16,-1-1-2 0,-3 4-2 16,1-2-2-16,-1 0 0 0,-2 0 0 15,3-1 0-15,-1-1 1 0,2-1 0 16,1 0 2-16,1-1 1 0,1 1 1 16,0-3 0-16,0 1-2 0,0-1-1 15,0 1-2-15,1-1-3 0,-1-1-5 16,-1 1 0-16,1 0-115 0,-3 0-104 0,-2 0-266 15</inkml:trace>
  <inkml:trace contextRef="#ctx0" brushRef="#br0" timeOffset="54452.4213">21141 2871 606 0,'1'-12'139'16,"-1"-2"5"-16,5 0-93 0,2-1-18 0,3 0-3 15,4 1 0-15,-1 0-1 0,1 2-1 16,2 3-3-16,-1 2-1 0,1 3-3 16,0 7-2-16,-2 3-3 0,-2 7-2 15,-2 8-2-15,-3 7-3 0,-2 10-2 16,-5 6-1-16,-4 7-1 0,-3 1-3 15,-1 2 0-15,-2 0-1 0,4-2 0 0,3-2-1 16,4-4 0-16,7-3 0 0,4 0 0 16,6-6 0-16,3-3 0 0,1-6 0 15,-2-4 0-15,1-11-1 0,-3-2 0 16,0-6 0-16,-3-3 1 0,-3-5-1 16,-2-6 0-16,-3 1 1 0,-4 0 0 15,-3 0 2-15,-4-2 0 0,-6 3 1 16,-1 3 0-16,-1 5 0 0,-3 5 1 15,1 5-1-15,-1 3-1 0,2 5-1 0,2 6-1 16,0 3-1-16,2 1-2 0,0 2-1 16,5 1-2-16,2 2 0 0,4 0-1 15,2 3-1-15,5-1 0 0,1 3 2 16,4-1 1-16,0 1 0 0,1-1-5 16,1-1 0-16,0-3 1 0,-3-1-1 15,0-3 0-15,0-2-2 0,-6-2 1 16,-3-1 4-16,-6 0 2 0,-4-2-1 15,-3 3 2-15,-5-2 0 0,-1 2 2 16,-2 0 2-16,0-2-1 0,-1-1 1 0,1 1-4 16,1-5-10-16,1-4-10 0,3-2-14 15,2-3-121-15,3-6-124 0,2-6-306 16</inkml:trace>
  <inkml:trace contextRef="#ctx0" brushRef="#br0" timeOffset="54875.5967">21720 3229 697 0,'-5'4'180'0,"1"3"4"0,-1 3-72 16,1 4-56-16,2 5-21 0,0 5-10 0,2 2-8 16,0 3-6-16,3 2-5 0,0 0-2 15,1-1-2-15,1-2-3 0,0-2-12 16,0-1-16-16,1-3-19 0,-1-3-15 16,-2-3-127-16,1-4-141 0,-1 1-322 15</inkml:trace>
  <inkml:trace contextRef="#ctx0" brushRef="#br0" timeOffset="55035.2489">21600 3376 824 0,'-3'-1'194'0,"3"-3"2"16,2 3-126-16,5 0-31 0,6 1-12 15,0-2-10-15,7 2-11 0,-1-1-16 16,10 0-23-16,0-2-25 0,5 3-13 15,1-1-126-15,0-2-144 0,-2 1-321 16</inkml:trace>
  <inkml:trace contextRef="#ctx0" brushRef="#br0" timeOffset="56367.8024">22172 3059 447 0,'-3'-3'114'0,"0"2"5"0,0-1-58 16,-1 2-21-16,0-2-7 0,-1 1-5 15,2 1-3-15,-1 0-4 0,0 0-2 16,2-1-1-16,-2 1 0 0,3-1-1 15,0-2-1-15,-1 1-2 0,2 0-2 16,2-1-2-16,1 2 0 0,2-3-2 0,1 1-1 16,4 2 0-16,1 0 1 0,4-1 0 15,1 0 1-15,3-1 1 0,6 0-2 16,2 2 1-16,2 0-2 0,3 0-1 16,1 1-2-16,4-2-1 0,2 2-1 15,-1 0-2-15,1-3 0 0,-2 0-2 16,0 1-1-16,-3-2 0 0,-3-1-1 15,-6-1 0-15,-3 0 0 0,-3 1 1 0,-4-1 0 16,-6-3 2-16,-4 3 0 16,-2-1 0-16,-5-1 0 0,-2 1 1 0,-6-3 0 15,-2 1 0-15,-3 0 0 0,-1 0-1 16,-2 2 1-16,-1 0 0 0,2 3 0 16,1 2 0-16,4 2-1 0,1 0 0 15,1 3 1-15,3 2-1 0,3 2 0 16,0 1 0-16,3 4 0 0,1 0 1 15,1 4 0-15,3 3 0 0,3 1 0 16,-2 3 0-16,0 0 0 0,1 1 0 16,-1 1 1-16,-1 1-1 0,-2-1 0 15,-2 1-1-15,0 1 0 0,-2 1-2 0,-1 1-2 16,-3 2 0-16,-1 1-1 0,-3 0 1 16,-2 0-1-16,-3-2 1 0,-3-3 2 15,-3-1 1-15,0-4 1 0,-3-2 1 16,-2-2 0-16,-3-7 0 0,-5 0 0 15,1-4 1-15,-1-2-1 0,-1-4 1 16,0-3 1-16,3-4 0 0,5 0 3 16,5-6 0-16,7-2 1 0,2-2 0 0,7 0 0 15,5 0-1-15,5 0-1 16,5 0-1-16,6 5 0 0,2 2-1 16,3 2 2-16,3 5-1 0,0 2 1 15,3 4 1-15,-1 4-1 0,-1 3-1 0,1 2 0 16,-2 1-1-16,-2 0-1 0,1 0 0 15,-1 0 0-15,-2-2-1 0,1-4 1 16,1 1-1-16,1-1 1 0,1-5 1 16,3 0 1-16,-1-2 1 0,0-3 1 0,3 0-1 15,-2-5 1-15,-3-2-1 0,-1 2-5 16,0-4-7-16,0 2-12 0,-2 0-12 16,-2 0 138-16,-3 1-271 0,0 0-147 15,-3-2-405-15</inkml:trace>
  <inkml:trace contextRef="#ctx0" brushRef="#br0" timeOffset="57215.8565">22748 2756 722 0,'0'-1'168'0,"1"1"3"16,2-1-108-16,3 1-27 0,4-2-15 16,3 2-10-16,3-1-3 0,1 0-10 0,3-1-17 15,-1-1-16-15,1 1-21 0,-3-2-116 16,-1-2-131-16,-1 1-309 0</inkml:trace>
  <inkml:trace contextRef="#ctx0" brushRef="#br0" timeOffset="57374.4374">23087 2593 745 0,'-1'9'173'0,"-1"2"4"0,0 1-121 0,1 4-20 16,2 4-9-16,2-1-6 0,-4 1-10 16,3 4-21-16,2 2-23 0,-2 1-21 15,1 1-125-15,-2-2-139 0,0 2-333 16</inkml:trace>
  <inkml:trace contextRef="#ctx0" brushRef="#br0" timeOffset="60381.7366">23445 2466 622 0,'-12'-25'155'0,"-8"11"6"0,-4 3-75 16,-2 7-41-16,-2 6-11 0,1 6-6 16,2 4-7-16,2 5-6 0,5 6-5 0,4 4-3 15,6 4-2-15,2 0-2 0,4 0-2 16,6 4-1-16,2-3-3 0,3 2-4 15,2-2-3-15,1-2-2 0,4 2-2 16,-1-2 0-16,-2-2 1 0,-2-1 2 16,-1-2 4-16,-4-1 4 15,-2-1 1-15,-8-1 3 0,-2 0 2 0,-3 0 1 16,-2-1 1-16,-2 1 2 0,1 0 0 16,-2-1 0-16,3-2-1 0,2 2-1 15,3 0-2-15,1-1 0 0,3-2-1 16,2 0-1-16,1 3-1 0,4 1 0 0,0-3 0 15,1-1 1-15,1-1-1 0,2 2 0 16,-2-2 1-16,0-3-1 0,-1 2 1 16,-4 1 1-16,1 1 2 0,-3 2 2 15,-3 0 0-15,-2 2 2 0,-3 1 1 16,-2 2 1-16,-4 2-1 0,1-1-1 16,-2-2-1-16,-1 3 0 0,2 0-1 0,0 0 0 15,2 0-1-15,2 0-1 0,0 1 0 16,4 3-1-16,1-3-1 0,4-1 0 15,1 0 0-15,4 0 1 0,-1-4-1 16,5 0 1-16,0-2 1 0,1-1 0 16,-2-2-1-16,2-1 0 0,-2-1 0 15,0 1-1-15,-2-3-1 0,0 2-1 16,-1-2-2-16,-2 0-5 0,1-2-6 16,-2 1-10-16,0 0-8 0,2 0-13 15,-2-1-10-15,1-2-13 0,2 0-111 0,0-1-118 16,2-4-280-16</inkml:trace>
  <inkml:trace contextRef="#ctx0" brushRef="#br0" timeOffset="60826.7022">23695 2997 500 0,'2'-40'135'0,"0"-3"7"16,0 0-31-16,-1 0-55 0,3 3-5 0,1 6 0 16,1 5 0-16,-1 6-2 0,0 4-4 15,-2 6-5-15,1 4-5 0,1 1-7 16,-1 5-8-16,-2 3-6 0,2 3-5 15,-2 7-3-15,1 1-3 0,-1 5-6 16,-1 6-11-16,2 4-21 0,-1 3-18 16,2 3-21-16,0-1-119 0,-1-2-139 15,3 0-309-15</inkml:trace>
  <inkml:trace contextRef="#ctx0" brushRef="#br0" timeOffset="61293.7775">24164 2653 639 0,'9'-10'160'0,"-3"4"13"15,-4 5-93-15,-3 0-16 0,0 6-5 16,-4 6-6-16,-4 2-8 0,-2 6-10 16,-3 6-12-16,-5 6-6 0,-3 3-6 15,-2 2-4-15,-1 0-3 0,-1 2-3 0,2 0-7 16,3-3-11-16,0-3-22 0,4-2-17 15,4-2-17-15,2-3-124 0,1-3-139 16,4-4-310-16</inkml:trace>
  <inkml:trace contextRef="#ctx0" brushRef="#br0" timeOffset="62023.3978">24424 2893 789 0,'-1'-12'184'15,"-7"2"4"-15,0 2-127 0,-3 3-19 16,0 2-9-16,-4 5-10 0,-1 0-7 16,0 3-7-16,1 1-2 0,4 1-3 15,1 2-2-15,4-2-1 0,6 1-2 0,4-3-1 16,2 1-1-16,3-5-3 0,1-4 0 15,-1 0 0-15,1-5 0 0,-1-1 0 16,-1-2 2-16,1-4 1 0,-4 4 2 16,0 0 1-16,0 3 1 0,-4 2-1 15,0 0 2-15,-3 3-1 0,-2 1 1 16,-1 1 0-16,1 2-1 0,-2 1 0 16,1 1 0-16,2 2 0 0,-1 1-1 15,3 0 1-15,1-1-1 0,-2 0 0 16,4-1 0-16,-2 0 0 0,1-3 0 0,3-1 0 15,-2 0-1-15,3-3 1 0,0 1 0 16,1-4 0-16,1-2 0 0,-1 1 0 16,-1-2 1-16,0 0-1 0,-2-2 1 15,-3 0 0-15,-2 2 1 0,-2 0 0 16,-4 2 1-16,-2 2 0 0,-3 4 1 16,-4 5-1-16,-3 2-1 0,-3 2 0 15,1 3 0-15,-1 3-2 0,-1 3 0 16,5 4 0-16,0 0 0 0,5 1 0 0,3 1 0 15,3 0 0-15,3 1 1 16,5-2-2-16,4-4 1 0,3-2 0 0,3-4-2 16,4-2-1-16,3-6-3 0,2-2-3 15,6-3-2-15,-1-5-1 0,1-3 0 16,1-2 1-16,-3-4 2 0,0 2 3 16,-3-8 2-16,-7-2 2 0,0-2 2 15,-6 0 1-15,-2-1 0 0,-4 3 2 16,-2 2 2-16,-3 4 1 0,0 3 2 15,0 4 1-15,-1 5 0 0,0 5-1 0,0 4-1 16,-1 5-1-16,2 3-2 0,0 5-1 16,2 5-1-16,1 1-1 0,1 2 1 15,1-1-1-15,3 3 0 0,-1-1 0 16,3-4 0-16,2 1-1 0,-1-2 0 16,2 0-1-16,-1-4-4 0,0 0-8 15,-1-3-12-15,-1 2-13 0,1-5-15 16,0-3-11-16,-1 0-7 0,-1-3-116 0,-2-2-120 15,1 1-273-15</inkml:trace>
  <inkml:trace contextRef="#ctx0" brushRef="#br0" timeOffset="62515.891">23609 3353 349 0,'-29'3'113'0,"1"1"8"16,-1 0-21-16,5 1-23 0,1-2-14 15,5 1-11-15,3-2-6 0,2 1-8 16,4-2-4-16,1-1-3 0,3 0-4 16,3 0-2-16,3 0-2 0,3 0-1 15,4 0-1-15,7 0 0 0,7-1-2 16,7 1-1-16,7-1 1 0,6-1-2 15,4 0-3-15,11-1-3 0,4 1-2 0,2-2-3 16,7 2-1-16,4-1-1 0,5 0-2 16,6-2-1-16,2 1 0 0,1-1-1 15,4 0 1-15,-5 0-1 0,-4 1 0 16,-8 0 1-16,-9 0-2 0,-10 2-3 16,-13 1-3-16,-11 1-4 0,-10-2-8 15,-7 4-9-15,-9-1-14 0,-8 1-8 0,-8-1-16 16,-5 1-112-16,-5-2-122 15,-2 0-284-15</inkml:trace>
  <inkml:trace contextRef="#ctx0" brushRef="#br0" timeOffset="63480.2663">23458 3861 632 0,'2'-11'169'0,"-1"1"10"16,-1 3-72-16,0 4-36 0,0 5-10 15,0 4-9-15,1 5-7 0,0 2-11 16,1 6-11-16,-1 4-7 0,0 3-3 0,0 1-5 16,1-1-4-16,0 1-9 0,0 0-13 15,2-2-19-15,0-3-21 0,3-3-18 16,0-3-126-16,2-3-145 0,2-1-323 16</inkml:trace>
  <inkml:trace contextRef="#ctx0" brushRef="#br0" timeOffset="63694.691">23759 3823 793 0,'-5'-4'193'16,"1"2"4"-16,-1 3-116 0,1 4-28 15,2 5-15-15,2 2-12 0,0 3-8 16,0 3-7-16,1 4-4 0,2 0-3 15,0 1-1-15,0 1-4 0,0-2-7 16,0-1-11-16,1-2-16 0,-2-3-16 0,1-1-17 16,-2-2-18-16,0-3-116 0,-1-1-129 15,1-2-291-15</inkml:trace>
  <inkml:trace contextRef="#ctx0" brushRef="#br0" timeOffset="63885.4644">23643 4024 681 0,'-3'-6'174'0,"2"0"6"0,2 1-68 0,1-1-60 15,4 1-18-15,4 0-9 0,1 1-7 16,3-1-7-16,2 2-6 0,3-2-8 16,6 0-17-16,0 1-21 0,5 2-17 15,0 0-127-15,-1 0-141 0,0-2-332 16</inkml:trace>
  <inkml:trace contextRef="#ctx0" brushRef="#br0" timeOffset="64152.9307">24187 3651 740 0,'2'-1'173'16,"-5"4"3"-16,2 2-116 0,1 4-22 0,-1 2-13 16,-2 4-9-16,2 2-6 0,-1 4-6 15,0 2-7-15,0 1-14 0,-2-2-15 16,4 2-16-16,0-1-89 0,1 2-41 15,2-7-118-15,1 0-234 0</inkml:trace>
  <inkml:trace contextRef="#ctx0" brushRef="#br0" timeOffset="64812.8557">24328 3845 527 0,'9'-9'151'0,"-2"2"10"15,-4 3-20-15,-3 4-71 0,-5 5-13 16,-4 4-6-16,-2 6-6 0,-2 2-9 16,-3 5-9-16,-4 6-8 0,0 1-3 15,0 3-4-15,-2 1-3 0,-3-1-3 16,1-2-1-16,-2-2-3 0,-1-3-4 15,0-1-6-15,2-3-7 0,2-2-15 16,4-4-13-16,3-2-13 0,6 1-17 0,5-6-115 16,6-3-126-16,2-4-291 0</inkml:trace>
  <inkml:trace contextRef="#ctx0" brushRef="#br0" timeOffset="65101.1403">24274 4133 697 0,'-2'0'163'16,"-2"-1"5"-16,-2 2-104 0,-1 1-27 16,-3 2-11-16,1 2-7 0,-2 1-5 15,-1 3-4-15,0 1-4 0,0 3-3 16,1-1 0-16,1 2-1 0,0-2-1 15,4 1 0-15,2-2-1 0,3-1 1 16,1-2-1-16,2-1 0 0,2 0-2 0,3-2-1 16,3-1-4-16,1-2-5 15,1-1-6-15,2-2-11 0,2-3-7 0,0-1-10 16,0 0 19-16,1-3-140 0,-2 0-119 16,2-1-295-16</inkml:trace>
  <inkml:trace contextRef="#ctx0" brushRef="#br0" timeOffset="65308.7529">24377 4178 714 0,'-5'5'161'0,"0"1"2"0,2 3-114 0,0 2-19 16,2 4-6-16,1 0-2 0,-1 4-5 15,0-1-3-15,1 3-3 0,-2-1-2 16,1-1-5-16,0 1-11 0,1-2-10 15,1-1-14-15,-2-1-13 0,3-2 15 16,0-3-146-16,2-5-129 0,1-5-306 16</inkml:trace>
  <inkml:trace contextRef="#ctx0" brushRef="#br0" timeOffset="65805.686">24491 3903 630 0,'1'-4'150'0,"1"1"3"15,0 0-89-15,2 2-23 0,2-1-4 16,0 1-1-16,3 0-2 0,-1 1-1 0,3-1-2 16,1 1-4-16,2 0-3 0,-1 1-5 15,2-1-4-15,1 1-5 0,-1 2-2 16,-2-1-4-16,-1 0-1 0,-2 2-2 16,0 0 0-16,-1 2 0 0,-3-1-1 15,-1 1 0-15,-3 1-1 0,-1 2 0 16,-2 2-1-16,-3 0 0 0,-2 0-2 15,-2 2 0-15,-5 2-1 0,-1-1 0 16,-3 0 1-16,-3 0 0 0,-1-1 0 16,0 2 2-16,0-2 0 0,2 1 2 0,2-2-1 15,3-1 1-15,3 0 0 0,3-1 0 16,3-3 0-16,2-1 1 0,3-1 0 16,2-1-1-16,2 0 1 0,3-2 0 15,2-1 0-15,2 1 0 0,4-2-1 16,0 1-2-16,2-2-5 0,1 1-8 15,1-2-9-15,-1 2-8 0,0-1-11 16,-2 0-8-16,-1 0-14 0,-2 0-112 16,0-1-117-16,-2 0-282 0</inkml:trace>
  <inkml:trace contextRef="#ctx0" brushRef="#br0" timeOffset="66066.2504">24767 3829 774 0,'2'-2'171'16,"2"-3"1"-16,1 2-129 0,3 2-23 15,2 2-8-15,2-2-3 0,2 2-4 16,-1 1-16-16,2 0-18 0,0 0-17 0,-2 1-126 16,-1-3-137-16,-1 0-329 15</inkml:trace>
  <inkml:trace contextRef="#ctx0" brushRef="#br0" timeOffset="66228.9515">25021 3725 822 0,'-4'7'193'0,"-3"3"2"0,3 2-128 16,1 3-28-16,-1 1-11 0,3-1-8 15,0 2-10-15,0-1-11 0,2 1-15 0,0-5-19 16,2 2-22-16,-1-1 107 0,-2-3-247 16,0-3-160-16,3-2-403 0</inkml:trace>
  <inkml:trace contextRef="#ctx0" brushRef="#br0" timeOffset="67455.9504">24975 2558 525 0,'0'-11'120'16,"2"1"4"-16,1-1-84 0,1-1-13 16,2 1-1-16,3-2-1 0,4 2 0 15,1 0-3-15,2-1 0 0,5 2 0 16,2 2-1-16,1 4-1 0,-2 0-1 0,-1 3 1 16,-3 7 0-16,-3 5 0 0,-3 9-1 15,-5 5-1-15,-6 6-2 0,-1 8-3 16,-4 7-2-16,-4 4-4 0,-3 6-3 15,1 3-2-15,1 1-2 0,1-1-2 16,2 0-2-16,5-3-3 0,3-6-2 16,2-4-4-16,3-7-1 0,2-4-1 15,3-2-1-15,3-5 0 0,0-4 2 16,-2-2 2-16,2-8 1 0,-1-2-1 16,0-6 1-16,-4-6 1 0,-2-4 1 0,0-2 2 15,-3-2 1-15,-4 0 2 0,0 1 5 16,-3 2 2-16,-2 3 2 0,-2 6 0 15,-3 3 1-15,1 6 0 0,-2 6 0 16,-1 8-2-16,1 5-2 0,-1 4-3 16,0 4 0-16,2 4 0 0,2-2 0 0,1-1 2 15,2-1 1-15,3-4 2 16,2 0 1-16,3-3 1 0,3-2-1 0,3 2 0 16,2-1-2-16,1-2-1 0,-1 1-1 15,1-3 0-15,0 1 0 0,-5-2 0 16,-2 0 1-16,-3-2-1 0,-5 3 1 15,-1-1 0-15,-5-1-1 0,-1-1 1 16,-2 0-1-16,-3 1 0 0,-1-2 0 16,1-4-1-16,-1 0-2 0,-2 0-10 15,3-2-13-15,0-2-129 0,-1-2-128 16,-1-3-322-16</inkml:trace>
  <inkml:trace contextRef="#ctx0" brushRef="#br0" timeOffset="70688.8051">9703 1519 477 0,'-2'-10'116'0,"2"-5"4"0,-2 2-74 16,-1-3-8-16,2-1-5 0,1-3-3 16,0-2-3-16,-1-2-3 0,1-1-2 15,1-1 1-15,2 3 0 0,-1-4 1 16,1 0 2-16,0 9 0 0,1 2 2 16,-2 5-3-16,0 2-3 0,-2 11-3 15,-3 9-4-15,1 6-4 0,-1 2-4 0,1 8-4 16,1 9-1-16,-1-2 0 0,4-2-1 15,1 1-1-15,2 0-7 0,0-2-8 16,2-3-11-16,1-6-10 0,0 1-15 16,0-2-120-16,-6-4-124 0,4-3-293 15</inkml:trace>
  <inkml:trace contextRef="#ctx0" brushRef="#br0" timeOffset="71104.8061">9349 1738 539 0,'-11'-1'123'0,"0"0"3"0,3-3-89 0,1 3-9 16,3-2-3-16,3 5-2 0,0-5-3 16,2 2 0-16,1-4 0 0,5 5 1 15,1-1 0-15,3 0-1 0,5-1-1 16,2 2 0-16,3 0-2 0,3 2 0 16,1-2-2-16,5 0-1 0,-1-2-1 15,5 1 0-15,6-1-1 0,4 0-1 16,3 0-3-16,6-3 0 0,2 3-3 15,4-2-1-15,1 0-1 0,-6-1-1 0,2-1-1 16,-2 1 1-16,-2 0-2 0,-5 1 1 16,-6 0-3-16,-7 1-5 0,-2 1-8 15,-10 1-14-15,-6 1-7 0,-10 1-11 16,-4 0-14-16,-4 2-110 0,-7-2-114 16,-6 4-268-16</inkml:trace>
  <inkml:trace contextRef="#ctx0" brushRef="#br0" timeOffset="71451.7328">9423 2060 592 0,'0'-9'136'0,"-2"-1"3"16,2-1-94-16,0 3-9 0,1 2-3 15,0 1-1-15,1 2-3 0,-2 4 0 16,2 3-1-16,-2 5 1 0,0 5-4 16,1 3-3-16,-2 5-4 0,1 5-1 15,-2 4-4-15,-1 0-3 0,1 4-4 0,-1-3-3 16,2-1-2-16,1 1 0 0,-1-5 0 15,2-1-1-15,-1-3-1 0,1-7-6 16,-1-1-8 0,1-5-11-16,-1-4-11 0,2-3-9 0,0-5-15 0,3-4-47 15,0-4-64-15,1-3-100 0,3-5-227 16</inkml:trace>
  <inkml:trace contextRef="#ctx0" brushRef="#br0" timeOffset="71731.0397">9579 2260 585 0,'-1'-5'147'0,"-1"-1"7"15,1 1-77-15,1 1-23 0,0-1-10 16,0 3-5-16,1 0-5 0,2 0-8 15,2 1-5-15,2 1-5 0,2 0-4 0,1 1-2 16,3 2-3-16,0-1-1 0,1 1-2 16,1-1-4-16,-3 2-7 0,3-2-13 15,-1 1-13-15,-1-3-10 0,-1 1-16 16,0-2-118-16,0 0-127 0,-2-2-288 16</inkml:trace>
  <inkml:trace contextRef="#ctx0" brushRef="#br0" timeOffset="72172.7581">10059 2161 569 0,'0'-9'138'0,"0"2"6"0,-2 1-81 15,-5-2-20-15,3 3-6 0,-3 2-5 16,-1-1-5-16,-2 3-3 0,0 1-4 16,-3 2-2-16,3 8-3 0,-5 1-2 15,1 3-2-15,-4 4-2 16,6 0-3-16,4 4-2 0,2 3-1 0,2-1-1 16,5-2-1-16,3-3 0 0,7-2 0 15,0-2 0-15,0-3-1 0,2-7 0 16,2-1 0-16,0-6 0 0,-2 1 0 15,-1-5 0-15,-2-1 0 0,-1-6 0 16,-2 0 1-16,-2-3-1 0,-1-2 0 0,-1-4 1 16,-1-2 0-16,-1 2-1 0,0 1 0 15,-2 4 1-15,0 3-1 0,1 4 1 16,-3 2 0-16,2 6 0 0,0 3 0 16,-1 3 0-16,2 6 0 0,0 3 0 15,0 1-1-15,3 4 0 0,-2 4 0 16,3 1 0-16,0-1-1 0,0-1-5 15,0 0-10-15,1-3-12 0,1-2-10 16,1-3-15-16,2-6-117 0,-2-2-126 0,1-5-288 16</inkml:trace>
  <inkml:trace contextRef="#ctx0" brushRef="#br0" timeOffset="72666.2285">10191 2096 598 0,'-3'-1'143'0,"-2"-2"3"0,4 2-89 15,1 0-22-15,1 1-10 0,1 0-5 16,2 0-4-16,3 0-4 0,7 1-2 15,-2-1 0-15,1 1-1 0,2 0-2 0,0 1-1 16,0-1-3-16,-2 1 0 16,-1 1-1-16,-1 0-1 0,-1 0 0 0,0 1 0 15,-2-2 0-15,-1 2-1 0,-3-2 1 16,0 2 0-16,-3-2 0 0,-1 1 0 16,-2 2 0-16,-2-2 1 0,-1 2 1 15,-2 0 1-15,-2 2-1 0,0 3 0 16,-2 0 0-16,1 2 0 0,1-1-1 15,1 3 0-15,0-1-1 0,1 2 0 16,2-2-1-16,-1 2 0 0,1-1 1 0,0-2-1 16,1-1 0-16,1 1 0 0,3-2 0 15,0-3 0-15,1-1 0 0,3 1 0 16,-1-4 1-16,2 1-1 0,3-3 0 16,-2-2 1-16,1 0-1 0,3-2 1 15,2 2-1-15,-1-3 1 0,1 1-4 16,-1-1-5-16,2 0-9 0,-1 1-8 15,-1-1-6-15,-4-1-16 0,2 3-61 0,-4-1-53 16,2 3-100-16,-6 0-220 0</inkml:trace>
  <inkml:trace contextRef="#ctx0" brushRef="#br0" timeOffset="72953.111">10496 2087 781 0,'-2'-2'178'0,"1"-2"2"0,2 3-127 16,1 0-22-16,1 1-10 0,3 1-11 15,0 0-7-15,5 2-1 0,-1-1-4 0,1 2-12 16,1-3-19-16,-1 1-13 0,0-2-22 16,0 0-112-16,-2-1-131 0,1 0-293 15</inkml:trace>
  <inkml:trace contextRef="#ctx0" brushRef="#br0" timeOffset="73097.8873">10706 1956 569 0,'-4'1'157'0,"-3"-2"3"16,-2 4-9-16,7 4-108 0,-4 2-16 0,0 6-7 16,1-2-7-16,1 0-3 0,9 3-2 15,0 1-6-15,-9-2-17 0,10 2-16 16,0-1 61-16,-1-1-196 0,1-3-141 16,-3 0-363-16</inkml:trace>
  <inkml:trace contextRef="#ctx0" brushRef="#br0" timeOffset="73762.0918">10185 1697 444 0,'-6'-4'113'0,"-2"0"4"0,0-1-55 15,1 2-18-15,-1-1-6 0,0 0-6 16,2 4-3-16,0-1-2 0,0 1-2 15,1 0-1-15,-1-1-1 0,2 1 0 16,0-1-2-16,3 1 0 0,2-2-4 16,3 2-1-16,2-1-2 0,1 0-1 0,7 1-3 15,2 0-1-15,3-1 1 0,3-1 0 16,0 2-1-16,2-1-2 0,1 0-1 16,-1 0-2-16,1 0-1 0,0 1 0 15,-1-2-2-15,2 2-1 0,0 0 1 16,0 3-1-16,-1-2 1 0,0 0-1 15,-3-1 0-15,-1 0 0 0,-3-1 1 0,-1 1-1 16,-2-1 0-16,0 0 1 0,-4-1-1 16,-2 2 1-16,1-1 0 0,-4 0 0 15,-1 0 0-15,-1-2 0 0,-4 0 1 16,0 0 0-16,-3-2-1 0,2 3-2 16,-2-2-6-16,0 2-9 0,-1-1-14 15,1 2-12-15,-2 1-70 0,-1-1-59 16,2 3-113-16,2 1-241 0</inkml:trace>
  <inkml:trace contextRef="#ctx0" brushRef="#br0" timeOffset="74598.658">11235 1599 432 0,'-2'0'100'0,"-1"1"2"16,2-1-68-16,1 0-14 0,0 1-3 16,-1-1-3-16,1 0-3 0,0 1-4 15,0-1-2-15,1 0-1 0,-1 0-1 16,0 1 0-16,1-1-1 0,0 0 0 15,1 0 0-15,-1 0 2 0,-1-1 4 16,1 0 4-16,0 0 5 0,-1-2 5 16,0 2 2-16,0-1 5 0,0 0 2 15,0 0 2-15,-1 1 0 0,0-2 1 16,0 2 0-16,-1 0 1 0,1 0 0 0,0 1-1 16,0-2-3-16,-1 2-4 15,2-1-3-15,-1 1-6 0,1 1-3 0,0-1-5 16,0 0-2-16,1 2-3 0,3-2-2 15,2 2-1-15,3-1 0 0,3-1 0 16,0 1 1-16,2 1-1 0,0-4 0 16,0 2-1-16,1-2-4 0,-3 1-8 15,0-2-9-15,2 2-15 0,-1-1-13 0,-1 2-10 16,1-2-18-16,-4 2-105 0,-4-1-118 16,-1 4-267-16</inkml:trace>
  <inkml:trace contextRef="#ctx0" brushRef="#br0" timeOffset="75844.815">7102 1439 586 0,'-2'-8'138'0,"-2"-1"4"0,2 4-91 16,0 5-16-16,1 5-8 0,0 4-6 15,0 5-3-15,1 5-3 0,0 4-4 16,-2 5-1-16,2 3-1 0,-1-1-1 15,2 5-2-15,-1-1-1 0,2 0-2 16,-1-1 0-16,1-2-2 0,0-2 0 16,-1-3-2-16,0-3-2 0,0-3-5 15,0-5-8-15,1-5-9 0,0-2-13 0,-1-3 64 16,2-4-180-16,-2-4-123 0,5-2-316 16</inkml:trace>
  <inkml:trace contextRef="#ctx0" brushRef="#br0" timeOffset="76285.011">7252 1603 639 0,'-8'-8'155'0,"3"2"5"16,0 1-84-16,2 1-33 0,1-1-10 15,2 3-7-15,2-2-4 0,3 2-4 16,1-1-4-16,1 0-3 0,7-2-3 16,3 2-1-16,2 0 0 0,7 0-2 15,-1 1-1-15,-1 0-2 0,1 2-1 16,-5 0 0-16,0 0 0 0,-5 3-1 0,-6-1 1 16,0 1 0-16,-3 0-1 0,-1 1 1 15,-4 1 0-15,-2 1 0 0,-3 0 1 16,-1 4-1-16,-3 1 1 0,-2 0-1 15,-3 1 0-15,-2 2 0 0,-1 2 0 16,-4 1 0-16,2-1-1 0,1 0 0 16,0 1 1-16,2 0-1 0,3-1 0 15,2-3 0-15,5 0-1 0,0-4 1 0,3 1-1 16,2-2 0-16,1-2 0 0,5-1 0 16,3-2 0-16,3-3 0 0,4-1 1 15,1-1 1-15,4-2-1 0,-2-3-3 16,2-2-11-16,-1 0-13 15,-2 0-14-15,-1-1-17 0,-1-1-120 0,-2 2-131 16,-1 2-303-16</inkml:trace>
  <inkml:trace contextRef="#ctx0" brushRef="#br0" timeOffset="76611.977">7679 1608 570 0,'0'-19'137'0,"1"-5"7"16,0-1-87-16,2 1-10 0,-2 1-2 16,0 2 1-16,-1 4-1 0,2 3-1 15,-4 4-3-15,1 6-6 0,0 6-6 16,-2 7-6-16,2 6-6 0,0 4-7 15,0 6-5-15,1 4-2 0,0 3 0 16,0-1 0-16,0-1-1 0,0 1 0 16,1-2-1-16,1 1 0 0,0-2-1 15,1-4-4-15,2 1-6 0,0-5-11 16,1-2-12-16,-1-5-14 0,-1-3-13 0,1-2 82 16,-3-4-205-16,1-2-134 15,-2-4-339-15</inkml:trace>
  <inkml:trace contextRef="#ctx0" brushRef="#br0" timeOffset="76996.5853">7880 1581 661 0,'-14'-7'163'15,"1"1"8"-15,2 2-92 0,2 2-28 16,3-1-10-16,3 2-9 0,1 1-8 16,4 1-10-16,2 2-5 0,5-1-5 15,0 2-2-15,4 3-2 0,2 1 1 16,2 0 0-16,0 2 0 0,0 0 0 0,-1 0-2 16,-1-2-2-16,-2 1-2 0,-2-3-3 15,0 1-3-15,-2-2-1 0,0 1-2 16,-3 0 1-16,-1-1 1 0,-1 0 3 15,0 0 1-15,-3-1 3 0,1-2 2 16,-1-1 1-16,-1 1 1 0,-3-1 0 16,1 0 1-16,-3 0-1 0,-1 3 1 15,-3 1 0-15,0 2 0 0,-3 3 0 16,0 2-2-16,1 3-5 0,-1 2-11 16,2 0-11-16,3 0-14 0,-1-1-63 0,5-1-58 15,0-5-109-15,7-3-230 0</inkml:trace>
  <inkml:trace contextRef="#ctx0" brushRef="#br0" timeOffset="77438.4061">8412 1568 644 0,'-9'-5'160'0,"-2"0"4"0,-1 1-86 15,-1 4-33-15,-1 3-10 0,-1 2-9 16,2 3-7-16,-5 5-7 0,4 3-4 0,-1 1-3 16,3 2-1-16,2 3-2 0,4 0-1 15,3 0 0-15,2-1 0 0,4-1-1 16,3-1 0-16,5-4 0 0,1-4-1 15,4-5-1-15,5-4-1 0,1-7 0 16,0-4 0-16,1-4 0 0,-2-5 0 16,0-2 1-16,-3-1 1 0,-3-1 0 15,0-2 2-15,-6 0 1 0,-1 1 1 16,-2-1 2-16,-2 6 2 0,-2 1 5 0,-2 3 4 16,-2 6-1-16,0 4 1 0,0 7-2 15,-3 5-2-15,0 6-3 0,-2 2-5 16,2 2-2-16,1 3-2 0,2 3-2 15,-1 0-4-15,3-1-9 0,3-2-13 16,2 1-16-16,-1-3-11 0,3 1-4 16,1-4-125-16,0-6-125 0,1-3-289 15</inkml:trace>
  <inkml:trace contextRef="#ctx0" brushRef="#br0" timeOffset="77734.5986">8766 1866 600 0,'-2'-5'171'16,"1"2"2"-16,0 2-16 0,1 2-104 16,-1 5-18-16,-1 3-11 0,2 2-9 15,0 5-7-15,-2 1-3 0,0 3-2 16,-2-1-11-16,0 1-18 0,0-1-19 16,0-1-134-16,-1-3-140 0,0 5-347 0</inkml:trace>
  <inkml:trace contextRef="#ctx0" brushRef="#br0" timeOffset="79247.2491">11324 1638 499 0,'-3'-3'124'0,"-1"1"6"16,0-1-72-16,-1 1-15 0,1-2-5 15,0 1-4-15,0 0-4 0,-1 1-1 16,0-1-2-16,2 1 1 0,-2 1 0 16,0 1-1-16,1 0-4 0,2 1-3 15,2 1-4-15,2 2-2 0,2 1-2 16,5 0-2-16,0 1-1 0,6-1 0 0,7-2 0 15,3 0-1-15,4-2-1 0,3 0-2 16,3-1-2-16,1 0-1 0,1 2-1 16,-2-2 0-16,1 1-1 0,-2-1-1 15,0-3-2-15,-1 2-4 0,-2-3-5 16,-3 1-4-16,-6 0-6 0,-3 0-9 16,-6 0-7-16,-4 2-7 0,-4 1-15 15,-4 0-106-15,-4 1-116 0,-3 2-278 0</inkml:trace>
  <inkml:trace contextRef="#ctx0" brushRef="#br0" timeOffset="79505.4657">11779 1581 653 0,'1'-3'146'0,"-1"-1"2"0,0 3-110 15,4-3-15-15,-1 3-8 0,4 1-4 16,0 1-4-16,0 2-2 0,4 0-2 15,0 1-1-15,3 0 0 0,0 0 0 16,4 1-1-16,-2-1 1 0,-2 0 1 0,1-1-1 16,-2 0 1-16,-3 1 0 0,-4-2 1 15,-3 0 0-15,-2 2 2 0,-2 0-1 16,-4-1 0-16,-4 2-1 0,-3 0-2 16,-4 1-8-16,-1 2-10 0,-3 2-9 15,2-1-12-15,0 4-122 0,4-1-121 16,2 1-295-16</inkml:trace>
  <inkml:trace contextRef="#ctx0" brushRef="#br0" timeOffset="80889.1627">11294 1200 583 0,'-6'-3'143'0,"1"2"6"16,1-2-86-16,0 3-13 0,3-1-10 16,1-2-8-16,1 1-5 0,4 2-5 15,1-2-4-15,1-1-3 0,4-4-1 0,3 4-1 16,5 1 1-16,1-1-1 15,4 3-1-15,1 0-2 0,0 2-2 0,-2 4-2 16,-1-5 0-16,-5 1-2 0,-3 1-1 16,-3-2 0-16,-2 2-1 0,-3-2 0 15,-3 9 0-15,-1-2 1 0,-4 1 0 16,0 0 0-16,-4 4 0 0,-3-1 0 16,-2 1 0-16,-2-2-1 0,-4 3 0 15,-2 2-1-15,-3 0-1 0,1 1 1 16,0 0-1-16,3-1 1 0,2-3-1 15,4-1 1-15,5-3-1 0,2-3 0 0,3 1 1 16,1-3-1-16,2 1 0 0,3 0 0 16,2-1 1-16,4-3-1 0,2 3 1 15,3-3-1-15,1 2 1 0,2-3 0 16,3-3 0-16,-1 1-1 0,-1-3-3 16,-2 1-9-16,1-1-9 0,-1-1-15 15,-5 2-9-15,-1 2-10 0,-1-3-17 16,-3 5-108-16,-1-1-115 0,-1 0-271 15</inkml:trace>
  <inkml:trace contextRef="#ctx0" brushRef="#br0" timeOffset="81172.671">11688 1136 646 0,'-2'-3'152'0,"3"1"3"0,0-2-101 0,4 1-18 16,1 1-6-16,4 1-7 0,1 0-5 15,4 1-5-15,-2 0-2 0,4 1-3 16,1 0-3-16,-3 1-12 0,4 0-18 15,0-2-23-15,1 1-117 0,-2 1-130 0,1 0-315 16</inkml:trace>
  <inkml:trace contextRef="#ctx0" brushRef="#br0" timeOffset="81659.9397">12053 1077 584 0,'-3'-9'142'15,"-1"-1"8"-15,1 3-84 0,0-2-9 16,0 3-1-16,3 1-2 0,-2 2-4 16,2 1-7-16,0 6-7 0,-1 2-8 15,1 4-9-15,0 6-8 0,0 1-7 16,1 3-11-16,0 3-20 0,3 5-24 15,-1 0-134-15,5-1-149 0,-2 0-361 16</inkml:trace>
  <inkml:trace contextRef="#ctx0" brushRef="#br0" timeOffset="85800.7553">12864 1580 441 0,'11'-12'128'15,"-3"-2"5"-15,-7 0-9 0,-5 0-71 16,-3 3-8-16,-3 1-4 0,-5 3-3 15,1 0-3-15,-2 4 0 0,-4 5-1 16,-5 1-1-16,-3 6-3 0,-2 2-4 16,2 1-3-16,1 5-4 0,-2 3-5 15,5-1-4-15,7 1-3 0,7 0-3 16,5-1-1-16,4 1-1 0,3-2-1 0,6-2-1 16,1-2 1-16,7-2-1 0,2-5 1 15,5-1-1-15,3-5 1 0,-2-3-1 16,2-4 1-16,1-5-1 0,-3-1 1 15,1-3-1-15,-7-1 1 0,-1-1 0 16,0-3-1-16,-4 1 1 0,-4 0 0 16,-4 1 1-16,-5 1 1 0,-1 1 4 15,-4 2 2-15,-2 5 1 0,1 4 1 16,-2 3-1-16,2 5 0 0,0 2-2 0,1 5-3 16,2 2-3-16,0 3-1 0,2 2-1 15,2 0 1-15,4 0-1 0,2 1 0 16,3 1-2-16,4-3-6 0,3-2-12 15,0 0-18-15,1-2-19 0,2-2-17 16,-3-4-121-16,-1-2-138 0,0-2-306 16</inkml:trace>
  <inkml:trace contextRef="#ctx0" brushRef="#br0" timeOffset="86351.1539">12994 1269 515 0,'0'-1'126'15,"-1"0"4"-15,1-1-76 0,0 1-15 16,1-3-6-16,-1 4-4 0,0-2-2 16,2 0-3-16,-2 2 0 0,0-2 1 15,0 2-1-15,0-1 1 0,-1 1-2 0,1-1 0 16,-2 1-2-16,2-1 0 0,0-1-2 16,2 0-1-16,-2 1-1 0,0-8-1 15,0 8-2-15,1-8 0 0,-1 1-1 16,2-1-1-16,-4 1 0 0,4-1 0 15,-2 8-1-15,0-8 0 0,1 8-2 16,-1 1-2-16,0 1 0 0,1 7-3 16,0 0 0-16,1 3-1 0,-2 0-1 15,1 1 1-15,0 1-1 0,-1-1 0 16,1-6-1-16,0-1 1 0,1-1-1 16,-1-1 1-16,1 0 0 0,0-3 1 0,1 0 0 15,0-4 1-15,3 0 0 0,1-2 0 16,2-6 0-16,1-1 0 0,2-2-2 15,-1-1 0-15,1 3-1 0,-1 0-1 16,-1 3 1-16,-2 9-2 16,1 2 1-16,-2 3 0 0,1 10 0 0,-2-1-1 15,0 4-6-15,0 4-11 0,0 1-17 16,0 1-24-16,0 2-19 0,1-3-124 16,0-4-144-16,0 1-321 0</inkml:trace>
  <inkml:trace contextRef="#ctx0" brushRef="#br0" timeOffset="86917.3013">13402 1520 565 0,'0'-12'149'0,"1"-2"9"0,-1 0-68 0,1-1-24 16,2 0-8-16,-1 1-7 0,1 1-6 15,-2 2-6-15,0 4-8 0,0 2-5 16,-1 4-6-16,-1 5-3 0,0 4-4 16,0 4-3-16,-2 4-2 0,1 4-4 15,-2 2 0-15,3 1-1 0,0 0-1 16,2 0-1-16,1-1 0 0,4-4-1 16,-1-2 0-16,4-3 1 0,1-3-1 0,0-3 0 15,1-4 0-15,1-2 1 0,1-2-1 16,2-3 0-16,-2-3 0 0,2-3 0 15,-1-2 1-15,-1-4-1 0,-2-4 0 16,-1-2 1-16,-3-1-1 0,1 0 0 16,-3-1 1-16,-2 5-1 0,0 2 1 15,-2 4-1-15,0 7 1 0,-1 5 0 16,-1 8-1-16,-2 5 1 0,1 6 0 16,0 1-1-16,-2 6 0 0,1 1 0 0,0-1 0 15,0-1 0-15,2-1-3 0,1-3-6 16,2-1-10-16,2-2-13 0,1-3-15 15,1-2-14-15,3-1-20 0,-2-2-112 16,0-4-126-16,2-3-287 0</inkml:trace>
  <inkml:trace contextRef="#ctx0" brushRef="#br0" timeOffset="87564.7703">13827 1475 635 0,'4'-16'146'0,"-1"2"3"15,0 3-101-15,-2 5-14 0,3-2-6 16,-2 3-3-16,2 0-1 0,-5 10-2 16,1 3-1-16,-2 2-1 0,1 6-3 15,-1 5-3-15,-1 2-1 0,-2 4-3 16,2 0-3-16,0-1-1 0,2-3-1 16,0-1 0-16,1-2 0 0,1-2 1 15,1-3 0-15,3-4 0 0,1-3-1 0,3 2 0 16,2-4-1-16,1-3-1 0,2-3-1 15,3-3-6-15,1-2-11 16,-1-2-12-16,2-2-15 0,-2-2-11 0,-2 2-17 16,-1-2-112-16,-4-2-120 0,-1 1-273 15</inkml:trace>
  <inkml:trace contextRef="#ctx0" brushRef="#br0" timeOffset="87739.3027">13836 1460 673 0,'-8'-4'181'16,"3"0"2"-16,3 0-50 0,4 0-80 16,4-2-21-16,4 1-13 0,5 0-10 15,3 0-5-15,4-1-6 0,2 3-10 16,3-2-14-16,-1 2-19 0,0 3-19 16,-3 1-121-16,-2 3-135 0,-5 1-312 15</inkml:trace>
  <inkml:trace contextRef="#ctx0" brushRef="#br0" timeOffset="88074.3699">14172 1541 669 0,'-3'2'156'0,"0"2"3"0,1 2-100 15,2 2-24-15,0 0-8 0,0 4-6 16,2 1-3-16,2-2-4 0,1 1-3 16,0-2-1-16,0-3-3 0,2 0-1 15,5-2-1-15,0-2-1 0,2-2 0 16,1-3 1-16,2-3 0 0,0-3-1 16,0-2 0-16,-3-1-1 0,0-2-1 15,-2-2 0-15,-2 3-1 0,0 0 1 0,-1 3-1 16,-3 3 0-16,-1 2 0 0,-2 4 0 15,1 4 0-15,0 2-2 0,-2 3-6 16,-1 2-7-16,2 1-10 0,-1 2-13 16,1-2-9-16,-1-1-18 0,2 0-111 15,1-5-120-15,1 0-279 0</inkml:trace>
  <inkml:trace contextRef="#ctx0" brushRef="#br0" timeOffset="88496.2744">14433 1426 662 0,'-3'-8'151'0,"-1"2"4"0,3 1-105 16,4 1-16-16,3 1-5 0,3 3-4 15,2-2-4-15,1 4-4 0,3 2-2 0,2-1-2 16,0 5-5-16,-1 0-2 0,-1 2-1 16,1 0-1-16,-1 2-1 0,-3-1 1 15,-2 0 0-15,-1 2-1 0,-2-4 1 16,0 2 0-16,-3-1 0 0,-2 1-2 16,-1 1 1-16,-1 2-2 0,0 1 1 15,0-1-1-15,-1 1-1 0,2-2 1 16,0 1-1-16,1-2 1 0,0-1-1 0,-1 1 0 15,2-1 0-15,-1-1 0 0,1 1 0 16,-2 0 0-16,0-1 1 0,-1-1-1 16,0-2 1-16,-1-3 3 15,-3 2 1-15,-1-1 0 0,-2-2 0 0,-2 1 0 16,0 0-1-16,-2-1-7 0,-2 4-17 16,0-4-22-16,-1 2 79 0,2 0-218 15,-3-1-151-15,-2 1-388 0</inkml:trace>
  <inkml:trace contextRef="#ctx0" brushRef="#br0" timeOffset="92162.394">1214 6596 597 0,'5'-5'146'0,"-3"8"6"0,-2 7-88 16,-2 7-19-16,-2 8-12 0,0 10-8 15,-3 5-3-15,0 4-8 0,-2 4-6 16,-1 1-2-16,3-1-3 0,-2-4 0 16,0-6 0-16,0-9-2 0,2-1 0 15,-1-6 0-15,1-7 0 0,2-5 1 0,1-5-1 16,3-6-1-16,1-1 1 0,3-10 0 16,2-6 0-16,-1-8 0 0,4-7-1 15,-2-4 0-15,1-6 1 0,2-4 0 16,1-6 0-16,1 0 0 0,3 3 1 15,2 6 4-15,3 4 3 0,0 6 3 16,1 9 3-16,-2 9 1 0,1 8 2 16,-2 8 0-16,-3 7-2 0,2 4-2 0,-1 5-1 15,0 6-2-15,0 6-2 0,-1 2-1 16,1 7-1-16,-2 0-2 0,2 2-1 16,0 3-2-16,2 1 0 0,0-1-1 15,0-2-3-15,0-4-4 0,3-1-7 16,0-5-11-16,-3-4-12 0,0-5-13 15,-2-6-9-15,-1-4-17 0,-1-4-108 16,-5-3-118-16,-3-3-275 0</inkml:trace>
  <inkml:trace contextRef="#ctx0" brushRef="#br0" timeOffset="92351.4031">1289 6907 675 0,'-3'8'152'0,"4"0"1"0,6 5-110 16,2-1-18-16,5 1-8 0,3-1-2 16,1-2-4-16,1-2-3 0,-1-2-4 15,-2-5-11-15,-1-2-13 0,-2-4-15 0,-3-1-123 16,-4-5-127-16,-2-2-312 0</inkml:trace>
  <inkml:trace contextRef="#ctx0" brushRef="#br0" timeOffset="92517.058">962 6209 675 0,'-7'6'145'0,"4"7"2"0,3 5-114 0,2 5-18 16,7 8-9-16,5 8-5 0,9 5-9 15,6 6-12-15,6 5-22 0,3-1-104 16,5 4-117-16,4 1-279 0</inkml:trace>
  <inkml:trace contextRef="#ctx0" brushRef="#br0" timeOffset="92812.9399">1923 7253 572 0,'9'-15'136'0,"-3"-2"3"0,2-1-92 15,-3-2-11-15,1-2-5 0,-3-1-5 16,-3 1-4-16,-3-2-4 0,-3-3 0 16,-5-2-1-16,-1-2-1 0,-5-1-2 0,-4 3-1 15,1 5-1-15,-4 4-1 16,-3 7-2-16,-1 9-2 0,1 10-1 0,0 12 0 16,5 8-1-16,-1 6-2 0,5 8 0 15,6 6 0-15,2 4 0 0,6 3 0 16,1-2 0-16,3 3 0 0,5 0-1 15,4-3 0-15,4-3-3 0,4-6-8 16,6-7-13-16,4-4-13 0,3-12-18 16,2-8-116-16,-1-7-129 0,4-9-300 15</inkml:trace>
  <inkml:trace contextRef="#ctx0" brushRef="#br0" timeOffset="93102.7125">2209 6899 649 0,'-18'-4'173'0,"-1"4"5"0,-3 4-70 0,1 6-48 16,-2-1-15-16,2 9-12 15,1-1-12-15,2 3-9 0,1 0-5 0,4-2-2 16,4-2-2-16,5-1-1 0,4-5-1 16,4-2 0-16,5-4 0 0,5 0 1 15,6-5-2-15,3-9 1 0,1 2 0 16,4-1 0-16,4-2 0 0,-1-5-1 15,1-1-1-15,-2-2 1 16,-3 7-1-16,-2-3 1 0,-3 4-1 0,-5 3 0 16,-3 6 1-16,-3 6 1 0,-3 7-1 15,-1 5 0-15,1 2-2 0,-2 4-8 0,1 3-18 16,1 1-21-16,1-2-21 0,1-2-116 16,2 0-137-16,4-3-310 0</inkml:trace>
  <inkml:trace contextRef="#ctx0" brushRef="#br0" timeOffset="94218.9051">3502 6833 599 0,'-4'-10'155'0,"1"1"8"0,-1 1-82 16,3 3-19-16,1 1-10 0,-3 7-5 15,7 1-8-15,3 4-7 0,4 2-6 16,3 3-3-16,5 4-3 0,5 2-3 15,8 1-3-15,-4 2-4 0,1 3-2 16,1-3-4-16,0 0-2 0,0 0-1 16,-3-2-5-16,-2-1-8 0,-1 0-11 15,-5-3-16-15,-2 1-15 0,-3-1-13 0,-4-3-18 16,-4-1-104-16,-3-3-118 16,-1-2-267-16</inkml:trace>
  <inkml:trace contextRef="#ctx0" brushRef="#br0" timeOffset="94411.6213">3856 6814 604 0,'-5'-19'156'0,"-2"5"9"15,-3 7-83-15,-2 9-16 0,-4 8-10 16,-1 2-7-16,-3 7-11 0,-2 5-10 0,0 6-10 16,-1 1-6-16,-2 1-5 0,3 0-3 15,1 0-3-15,1-3-7 0,0 0-11 16,2-5-14-16,5-3-15 0,5-4-15 15,4-6-72-15,9-2-50 0,6-3-111 16,9-3-220-16</inkml:trace>
  <inkml:trace contextRef="#ctx0" brushRef="#br0" timeOffset="94748.2494">4195 6764 674 0,'-7'-6'165'16,"1"0"6"-16,2 2-103 0,2 2-17 0,1 0-6 16,-1 6-8-16,2 3-7 15,0 4-8-15,2 5-4 0,-2 2-4 0,1 5-3 16,-1 4-2-16,0 2-3 0,0 3-2 15,0-1-1-15,0 0-1 0,1 0-1 16,-1-3 0-16,2-2-1 0,1-3 1 16,2-2-1-16,1-4 0 0,1-2 1 15,3-4-1-15,4-2-1 0,4-5-3 16,4-4-4-16,2-2-7 0,2-4-13 0,0-4-14 16,1-1-11-16,-3-2-10 0,-3-3-14 15,-2-1-105-15,-6-2-116 0,-4-2-264 16</inkml:trace>
  <inkml:trace contextRef="#ctx0" brushRef="#br0" timeOffset="94914.0171">4216 6715 708 0,'-17'-7'175'0,"4"1"1"0,5-1-109 16,7 3-19-16,6 0-14 0,5 1-13 15,6 0-13-15,7 2-7 0,4-3-10 16,6 4-12-16,2 0-14 0,2-1-11 15,0 2-20-15,-4 0-112 0,-4 3-123 16,2 6-280-16</inkml:trace>
  <inkml:trace contextRef="#ctx0" brushRef="#br0" timeOffset="95299.6467">4625 6852 659 0,'-2'-6'165'16,"-1"4"5"-16,1 3-97 0,2 4-22 0,2 6-9 15,0 2-10-15,0 4-10 0,3 8-7 16,0-2-1-16,1 0-1 0,0 1 0 15,3-3-1-15,-1-3 1 0,2-3-1 16,-1-9 0-16,0 1-2 0,4-4-1 16,1-2 0-16,0-7-2 0,3-5 0 15,1-5-1-15,2-3-1 0,-2-3 0 16,2-1-1-16,-3-3 1 0,-1 5-2 16,-2 4 1-16,-7 4-1 0,1 4-1 0,0 7 1 15,-5 5-2-15,0 5 0 16,-1 4-4-16,-2 4-5 0,4 4-10 0,-3 0-14 15,0 2-16-15,3-1-16 0,1-1-17 16,4-2-60-16,0-4-51 16,1-4-107-16,2-1-216 0</inkml:trace>
  <inkml:trace contextRef="#ctx0" brushRef="#br0" timeOffset="95716.8411">4945 6744 622 0,'-10'-6'150'0,"4"4"3"0,2-2-85 16,4 2-31-16,3 1-8 0,4-3-4 16,2 3-4-16,2-2-5 0,2 3 0 0,1 0 0 15,0-2-1-15,2 0 0 0,2 0 1 16,-3-2-2-16,1 2 0 0,0-2-1 15,-2 1-2-15,-2 0-1 0,-2 3-1 16,-4 1 0-16,-1 5-2 0,-5 2-1 16,-1 3-2-16,-3 5 0 0,-1 2-1 15,-1 5-2-15,2 3 0 0,2 5 0 16,2 2-1-16,2 1 0 0,2 0-2 16,5 1-2-16,2-2-1 0,0-1-2 15,1-5-2-15,0-4-2 0,-1-2 1 16,0-3-1-16,-2 0 2 0,-3-3 0 0,-3-3 3 15,0-1 2-15,-4-1 1 0,-2-2 1 16,-2-4 2-16,-3 0 0 0,-4 0 0 16,-2-2-10-16,-3-3-9 0,-1 0-11 15,-1-2-8-15,0 2-9 0,1-3-17 16,4 2-108-16,1-3-112 0,10 4-265 16</inkml:trace>
  <inkml:trace contextRef="#ctx0" brushRef="#br0" timeOffset="96116.5411">5542 6884 631 0,'1'-11'158'0,"-1"5"7"0,3 1-86 15,4 3-23-15,0 3-9 16,4 5-5-16,4 4-6 0,1 4-6 0,2 4-3 15,3 4-5-15,0 1-4 0,1 0-5 16,-2-1-2-16,3 0-5 0,-1-3-1 16,-3-2-5-16,0-3-8 0,-1 1-11 15,-2-3-17-15,-1-2-17 0,-4-1-13 16,-2-3 9-16,-3-2-134 0,-1-3-124 16,-2-1-285-16</inkml:trace>
  <inkml:trace contextRef="#ctx0" brushRef="#br0" timeOffset="96441.4277">5860 6775 708 0,'-9'-4'181'0,"-4"9"5"15,-2 5-105-15,-1 5-19 0,-1 6-13 16,0 6-14-16,-1 6-13 0,-2 3-9 16,-2 2-5-16,2 3-3 0,-5-2-2 15,-1 0-4-15,0-3-8 0,1-6-9 0,5-3-13 16,3-6-11-16,3-5-13 0,9-7-7 15,8-8-7-15,2-6-5 0,5-7 6 16,3-4 10-16,4-5 11 0,3-4 12 16,1-4 8-16,-1-4 11 15,-1-7 12-15,-1-2 8 0,-3-1 7 0,-2 1 10 16,0 3 8-16,-5 7 11 0,-2 9 7 16,-1 11 6-16,-1 11 0 0,-3 5-5 15,-1 10-7-15,-2 7-9 0,-2 4-11 0,2 6-7 16,-3 2-8-16,0 1-3 0,-1 1-1 15,1-2-2-15,1-1-4 0,2-5-7 16,-1-5-13-16,3-4-9 0,1-4-17 16,2-5 48-16,-1-4-163 0,1-4-122 15,-3-4-298-15</inkml:trace>
  <inkml:trace contextRef="#ctx0" brushRef="#br0" timeOffset="96616.9577">5528 6983 630 0,'-12'-1'180'0,"2"1"11"0,3 0-68 0,4 4-38 16,3 1-14-16,4 0-14 0,3-1-17 16,4 1-14-16,4 0-11 0,6-2-4 15,6-2-5-15,5 0-3 0,3-3-7 16,4-6-12-16,4 1-20 0,3-4-27 16,-2 0-25-16,-4-3-118 0,-2 2-146 15,1-1-320-15</inkml:trace>
  <inkml:trace contextRef="#ctx0" brushRef="#br0" timeOffset="97020.6211">6148 6916 605 0,'12'-15'162'16,"-2"3"7"-16,-1 2-76 0,0 4-26 15,0 5-9-15,1 4-8 0,-1 6-13 16,4 7-10-16,-1 2-9 0,0 3-4 16,3 4-5-16,-2-1-6 0,2-2-8 0,0 0-16 15,0-2-20-15,-2-4-13 16,2-1-23-16,2-4-111 0,-4-5-132 0,2-3-285 15</inkml:trace>
  <inkml:trace contextRef="#ctx0" brushRef="#br0" timeOffset="97180.1852">6518 6858 694 0,'-1'0'175'16,"-3"8"5"-16,-1 5-100 0,-1 8-20 15,-1 3-12-15,-2 8-13 0,-1 4-12 16,-2 2-7-16,-2 2-6 0,-1 3-6 15,-1-2-12-15,0 1-20 0,0 0-22 0,2-4-24 16,4-5-116-16,4-3-140 0,8-8-314 16</inkml:trace>
  <inkml:trace contextRef="#ctx0" brushRef="#br0" timeOffset="97498.3321">6781 6766 744 0,'-5'-11'173'16,"2"8"2"-16,0 3-124 0,3 1-15 16,-2 9-5-16,0 3-7 0,-2 2-10 15,1 6-2-15,1 2-2 0,0 5-1 16,0 2-2-16,1-1 0 0,1 0 0 0,2 3 0 15,-3-4 1-15,2-1-1 0,0-3 1 16,2-1-1-16,-1-2 1 0,3-2-2 16,4-3-1-16,2-2-1 0,4-4-2 15,4-2 0-15,4-7-2 0,3-3-4 16,0-7-7-16,3 0-10 0,-2-4-17 16,-1-1-18-16,-4-2-12 0,-1-3 21 15,-5 1-144-15,-2 1-125 0,-4-5-295 0</inkml:trace>
  <inkml:trace contextRef="#ctx0" brushRef="#br0" timeOffset="97661.8951">6807 6758 813 0,'-17'-4'197'0,"4"4"2"16,7-3-115-16,9 0-35 0,5 2-22 15,8 0-14-15,5-2-12 0,4 2-9 16,3 0-12-16,1 0-17 0,2-1-20 15,-3 2-13-15,0 3-128 0,-1 0-139 0,-1 7-318 16</inkml:trace>
  <inkml:trace contextRef="#ctx0" brushRef="#br0" timeOffset="98026.9165">7218 6895 701 0,'-2'-5'176'0,"1"4"5"16,0 5-97-16,1 2-31 0,1 6-10 15,1 4-11-15,2 0-13 0,0 3-5 16,0 1-2-16,1-2-2 0,0 0 1 15,1-4 0-15,1-3 0 0,1-1 0 0,2-5 1 16,1-1-2-16,2-6-1 0,3-2-1 16,3-5-2-16,-1-3-2 0,0-5-1 15,-2-1 0-15,-1 0-1 0,-3 1 2 16,-2 2-1-16,-3 4 1 0,-2 4-1 16,-1 6 0-16,0 1 1 0,-2 5-3 15,1 3-4-15,-1 4-9 16,-1 2-14-16,1 3-21 0,1-1-20 0,0 2-21 0,2-1-119 15,1-3-139-15,3-1-305 0</inkml:trace>
  <inkml:trace contextRef="#ctx0" brushRef="#br0" timeOffset="98439.026">7497 6740 773 0,'-7'-15'176'16,"3"3"1"-16,2-1-130 0,6 2-17 15,2 3-4-15,4 2-6 0,2 3-6 16,2 2-1-16,3 2-1 0,4 3 0 16,2 1 0-16,1 2-1 0,3 2-1 15,-1 0 0-15,-1 2-2 0,-3 1-1 16,-4 0 0-16,-1 1-2 0,-3 3 0 0,-3 1-2 15,-3 3 0-15,-2 3-2 0,-2 4 0 16,-3 4 0-16,-2 1-2 0,-1-1-1 16,-1 4-2-16,-2 0-2 0,1 1-2 15,3-3-1-15,0-4 0 0,0 1 0 16,1-5 2-16,0-3 2 0,-1-2 3 16,-1-4 1-16,0-4 4 0,-3-2 1 15,-1-4 2-15,0-5 0 0,-3-2 0 16,-4-1 0-16,-2-1-1 0,0-2-1 15,-1 2-4-15,-1-5-3 0,0 2-7 0,2 1-13 16,6 0-15-16,2-1-18 0,6 1-19 16,4 0-119-16,3 3-134 0,5 1-305 15</inkml:trace>
  <inkml:trace contextRef="#ctx0" brushRef="#br0" timeOffset="98640.4866">8004 6989 745 0,'0'-6'200'0,"-3"1"1"15,1 0-57-15,-2-2-83 0,5 6-27 16,2 0-15-16,2-2-11 0,1 4-7 16,1-1-1-16,3 0-6 0,5 5-8 15,-2-3-13-15,2-1-17 0,-1 0-19 16,1 0-24-16,1 3-114 0,-1 1-134 15,-2 2-300-15</inkml:trace>
  <inkml:trace contextRef="#ctx0" brushRef="#br0" timeOffset="98808.0459">7993 7138 788 0,'-2'3'182'0,"1"0"2"0,4-1-123 0,0-1-27 15,5-2-14-15,0 0-8 0,2-3-11 16,1 1-15-16,3-1-24 0,0 0-16 0,1-1-130 16,-2 3-143-16,0 6-337 0</inkml:trace>
  <inkml:trace contextRef="#ctx0" brushRef="#br0" timeOffset="101656.0967">9101 6668 637 0,'-23'7'164'0,"-2"5"8"0,2 4-91 15,6 5-19-15,1 2-9 0,4 3-9 16,4-1-12-16,6-1-12 0,6-5-9 15,5-2-4-15,5-3-4 0,3-6-1 16,3-5-1-16,3-4 0 0,3-4 0 0,1-4 0 16,2-6 0-16,-2-3 0 0,-1-3 1 15,-5 0 0-15,-6-2 1 0,-4-1 2 16,-8 0 0-16,-8 4 1 0,-6 1-1 16,-2 3 1-16,-7 4-2 0,-6 5-3 15,-1 5-8-15,3 5-11 0,-1 5-15 16,2 7-17-16,1 4-10 0,6 3-19 15,4 3-111-15,3 3-120 0,4-1-275 16</inkml:trace>
  <inkml:trace contextRef="#ctx0" brushRef="#br0" timeOffset="101942.0917">9143 6893 665 0,'-17'-8'178'15,"0"5"5"-15,-1 3-70 0,2 5-50 16,4 4-13-16,4 4-13 0,4 2-13 16,2 3-9-16,2-1-4 0,3 0-3 15,6-1-3-15,3-1-2 0,5-3-1 0,4-4 0 16,5-3-1-16,4-3-1 0,1-5 1 16,1-6-1-16,0-4 1 15,-1-5-1-15,-2-1 0 0,-10-2 0 0,-2-1 1 16,-4 2-1-16,-7 2 1 0,-9 1 0 15,-6 4 0-15,-6-1 0 0,-2 3-1 16,-7 4-7-16,-4 2-10 0,-2 3-20 16,0 4-19-16,0 4-22 0,-1 5-118 15,4 6-138-15,3 3-307 0</inkml:trace>
  <inkml:trace contextRef="#ctx0" brushRef="#br0" timeOffset="102247.1387">8904 7178 692 0,'4'4'163'0,"4"-1"5"0,6 0-110 16,5-2-14-16,7 0-4 0,5-2-5 16,5 0-7-16,8-3-6 0,4-1-3 15,6 2-6-15,5-1-3 0,0 1-4 0,-2 1-1 16,-2-2-6-16,-6 2-8 0,-6-1-12 16,-5 0-17-16,-7 2-13 0,-5-1-22 15,-9 2-114-15,-6 4-129 0,-4 2-290 16</inkml:trace>
  <inkml:trace contextRef="#ctx0" brushRef="#br0" timeOffset="102804.3167">9274 7437 555 0,'10'7'141'0,"-1"0"6"0,0-1-66 15,3 2-32-15,-1-3-9 0,4-2-4 16,-1 0-5-16,0-3-4 0,1-3-2 16,-3-2-4-16,-1-2-2 0,-2-3-1 0,-3-1 0 15,-4-1-1-15,-4 0 1 0,-3-1-1 16,-5 2 0-16,-6 2 1 0,-2 2-1 15,-7 1-1-15,-3 5-3 0,-2 4-3 16,-2 4-2-16,-1 4-2 0,2 4-2 16,3 1-2-16,3 4-1 0,5 2 0 15,7 1-1-15,5-4 0 0,8 2 0 0,5-4 0 16,9 0 0-16,3-5-1 0,8-3 0 16,2-5-1-16,5-4-1 0,2-4 0 15,4-5-1-15,-4-4 0 0,2-3 1 16,-4-4 0-16,-3 1 2 15,-3-4 2-15,-5-2 3 0,-4 2 3 0,-5 2 3 16,-3 4 3-16,-3 3 2 0,-4 6 1 16,-1 4-1-16,-3 4-2 0,1 6-2 15,-3 4-3-15,2 4-3 0,-2 4-3 16,0 4-1-16,3 1-1 0,0 5 0 16,1-1-1-16,0 0-1 0,1 0 0 0,3-1-1 15,-2-3-1-15,2-1-2 0,-2-1-3 16,2-3-3-16,1 0-4 0,-1-5-9 15,-1-4-10-15,1-1-16 0,0-2-14 16,-2-3-14-16,0-2-64 0,-2-2-49 16,3 1-108-16,-3 0-223 0</inkml:trace>
  <inkml:trace contextRef="#ctx0" brushRef="#br0" timeOffset="105358.3707">10657 7081 423 0,'-3'0'103'0,"2"0"4"15,-1 0-60-15,-1 0-13 0,2-1-2 16,-1 2-3-16,-1-2-2 0,1 1-2 15,0 0-2-15,1 0-1 0,-1-1-2 16,-1 1-3-16,2 0-2 0,-1 1-1 16,-1-1-1-16,0-1-2 0,1 2 0 15,0-1 0-15,1 0-1 0,-3 1 0 16,2-2 0-16,0 1 1 0,0 1 0 16,-1-2 1-16,1 0-1 0,1 0 0 0,-2-1 0 15,2 0 0-15,0-2 0 0,0 1-1 16,-1-1 0-16,2 1-1 0,0 1 1 15,0-3-1-15,0 3 0 0,2-2-1 16,-2-1-1-16,0 1 0 0,0 0 0 16,0-5-1-16,-2 4 0 0,1 0 0 15,0 3 0-15,1-3-1 0,0-3 0 16,0 2 0-16,1 0-1 0,0 0-1 16,2 0 0-16,-1-5-1 0,-1 4 1 15,2 0-1-15,-1 3 1 0,1-3 0 0,1 1-1 16,-2 0 1-16,2 1-1 15,-1 2-1-15,1-1 1 0,0 0-1 0,-1 1 0 16,0-1-1-16,2 3 1 0,-3-3-1 16,2 2 1-16,-1-1-1 0,0 1 1 15,1-1-1-15,-2 2 0 0,1-1 0 16,3 3 0-16,-1-1 1 0,1 1-1 16,-1-1 0-16,1 0 0 0,1 1 0 15,0-1 0-15,-2 0 1 0,1-1-1 0,1 0 1 16,1 1 0-16,2 0 0 0,-2 1 1 15,1 1 0-15,1 2 0 0,0 1 1 16,-3 2-1-16,2 4 1 0,-3 3-1 16,0 1 1-16,0 3-1 0,-2 0 0 15,-4-2 0-15,1 4-1 0,-1-1 1 16,-4 2-1-16,0-1-1 0,-2-1 1 0,-1 2 0 16,1 3-1-16,-6-4 1 15,-3 1-1-15,-1 0-1 0,-4-3 0 0,-2 0-1 16,-2-1-1-16,-1 0 0 0,3-1 0 15,3-2 1-15,0-3-1 0,5 2 2 16,1-3 0-16,2-2 1 0,4-4 0 16,1-2 0-16,1-2 0 0,1 1 1 15,2-1 1-15,1-2 0 0,3 0 0 16,-1 0 2-16,4 0 1 0,-1 2 0 16,2-1 1-16,4-1 1 0,0 2-1 15,1 2 1-15,2-2-1 0,1 1-1 0,3-1-1 16,0 1 1-16,0 0-2 0,0-2 0 15,0 1-1-15,1 1 0 0,-1-2 0 16,-3 1-1-16,-1-1 0 0,-2-2 0 16,-2 2-1-16,-1 0 1 0,-3-1-1 15,-3-1-1-15,2 1-4 0,-2 0-8 16,-1 1-13-16,-1-1-21 0,0 0-15 16,-2 0-23-16,0 2-110 0,-1-2-128 0,-1 0-285 15</inkml:trace>
  <inkml:trace contextRef="#ctx0" brushRef="#br0" timeOffset="107066.9154">11071 6410 465 0,'0'-2'112'0,"-1"-1"6"16,-1 1-70-16,2-1-12 0,-1 1-1 15,0-1-3-15,0 1-2 0,1-2-3 16,-1 3 1-16,-1-1 0 0,1-1 1 16,1 2 1-16,-1 0 2 0,0-2 0 15,1 2 0-15,-2 1-4 0,2 1-4 16,0 4-4-16,0 2-3 0,0 6-4 16,0 5-2-16,0 3 0 0,2 3 0 15,-2 3 1-15,0 0 0 0,0-1-2 16,0-3 0-16,1-3-1 0,0-3-2 15,2-4 0-15,-1-4-2 0,0-2 1 0,1-4 2 16,1-2 2-16,-1-5 0 0,2-2 1 16,2-2 0-16,4-6 0 0,2-3 0 15,0-3-1-15,6-3-2 0,0-1 0 16,2-2-2-16,0-1 0 0,-2 3-1 16,0 3-1-16,-3 5-1 0,-4 4-1 15,-2 4 0-15,-3 8 0 0,2 8-1 16,-6 3 1-16,0 4-1 0,-2 5-1 0,-1 2 1 15,1 4-3-15,-1 0-4 0,-3-3-8 16,3 3-14-16,1-3-24 0,5-2-22 16,-1 1 48-16,0-3-180 0,3 3-147 15,3-1-345-15</inkml:trace>
  <inkml:trace contextRef="#ctx0" brushRef="#br0" timeOffset="107668.7606">11569 6982 517 0,'-6'-5'140'0,"0"-11"10"0,1-2-51 16,3-2-32-16,-1-1-8 0,3-1-6 15,3 0-7-15,0 0-4 0,2 3-6 16,0 4-4-16,1 3-3 0,-1 3-4 0,-1 7-2 15,-3 9-3-15,2 3-3 0,-2 5-5 16,0 7-2-16,0 6-2 0,-1 4-3 16,-1 2-2-16,1-2-1 0,-1 3-1 15,0-2-1-15,-3-6 1 0,4 0-1 16,2-6 0-16,2-1 0 0,2-7 1 16,2-2-1-16,3-6 0 0,5-2 0 15,-3-7 1-15,4-3-1 0,-2-4 0 16,2-4 1-16,-1-4 0 0,-3-4 0 15,1-3 2-15,-2-4 1 0,-1-6 0 0,0 2 1 16,-1 1 0-16,-3 4 0 0,-1 3 2 16,-2 7-1-16,-1 10 0 0,-1 5 0 15,-1 6 0-15,-1 7 1 0,-1 6-2 16,1 5-1-16,1 7 0 0,0 0-2 16,1 5 0-16,-1-1-2 0,0-2 1 15,2-1-1-15,-1-3-4 0,0-3-4 16,2-2-9-16,2-4-12 0,2-3-18 15,0-2-22-15,6-5-16 0,2-1 22 16,0-5-140-16,-1-1-130 0,1-2-292 0</inkml:trace>
  <inkml:trace contextRef="#ctx0" brushRef="#br0" timeOffset="108161.8852">12046 6899 663 0,'1'-11'169'0,"-1"1"4"0,1 3-93 16,1 2-26-16,-1 2-7 0,1 4-9 15,-2 3-9-15,1 2-7 0,1 4-3 0,-2 1 0 16,0 5-1-16,1 4-3 0,-2-1 0 16,1 3-3-16,0-1 0 0,1 1-1 15,-1-1-1-15,1-3-1 0,0-1-2 16,3-2 0-16,1-3-2 0,1-1-1 16,-1-3-1-16,4-3-2 0,-2-3-1 15,8-1-4-15,-1-4-5 0,2 0-11 16,-1-3-14-16,0-1-17 0,1-1-18 15,-2-1-23-15,-6-2-110 0,-4-2-132 16,0-1-292-16</inkml:trace>
  <inkml:trace contextRef="#ctx0" brushRef="#br0" timeOffset="108318.4655">12051 6813 765 0,'-6'-2'186'16,"4"-1"1"-16,5-1-110 0,4 3-33 15,4-2-14-15,2-1-15 0,7 0-15 0,2 1-13 16,2 1-18-16,1 0-20 0,5 2 21 16,-1 1-158-16,2 4-141 0,-4 2-332 15</inkml:trace>
  <inkml:trace contextRef="#ctx0" brushRef="#br0" timeOffset="108697.9419">12472 6895 729 0,'-8'-6'183'16,"4"2"1"-16,0 3-93 0,1 2-42 15,4 4-12-15,1 4-7 0,1 2-10 16,0 1-6-16,2 0 1 0,3 2-1 0,1-1-1 16,1-3 0-16,1-1-1 0,0-9-2 15,4 1 0-15,1-5-2 0,0-3-1 16,-1-5-1-16,2-3-2 0,1-1 1 16,2 2 0-16,-3-1 0 0,0 1 1 15,-2 4 0-15,1 4-1 0,-2 5 0 16,-4 3 0-16,-4 4-2 0,-1 7 0 15,-2 1-2-15,-1 6-1 0,-2 0-6 16,0 0-8-16,0 1-14 0,1 0-17 0,4-3-21 16,0-2-14-16,2-3-18 0,1-4-110 15,1 0-128-15,0 1-280 0</inkml:trace>
  <inkml:trace contextRef="#ctx0" brushRef="#br0" timeOffset="109162.5308">12775 6752 631 0,'-3'-1'158'16,"1"-2"5"-16,1 1-90 0,2-1-21 0,-2 1-4 15,3-2-3-15,3-1-7 0,2-1-6 16,7-1-2-16,2-1-2 0,5 2-5 16,2-1-2-16,1 0-3 0,1 2-3 15,-3 1-1-15,-4 2-1 0,-2 0-1 16,-4 4-1-16,-2 2-1 0,-2 5-2 16,-2 1-2-16,-3 1-1 0,-1 5-1 15,-2 5-2-15,0 2 0 0,-4 1-1 16,1 4-1-16,0 3-1 0,-1 5-2 15,3-3-2-15,0-1-2 0,1 1-3 16,1-3-1-16,1-2-2 0,2-3 0 16,0-4 0-16,-1-2 2 0,2-3 3 0,-2-5 1 15,0-1 2-15,-1-4 3 0,-2-2 1 16,0-2 2-16,-2 1 0 0,-1-3 0 16,-3 1 0-16,-1-1-1 0,0 1-2 15,-1-1-9-15,-2 1-12 0,-1-1-13 16,1 2-15-16,0 1-11 0,-1 0-19 15,2-1-110-15,2 2-120 0,2 1-277 0</inkml:trace>
  <inkml:trace contextRef="#ctx0" brushRef="#br0" timeOffset="109431.4685">13457 6840 943 0,'-4'-6'209'16,"2"5"1"-16,1 2-154 0,-2 4-28 16,2 5-8-16,0 1-8 0,0 6-5 15,-2 2-1-15,1 5-1 0,0 0-1 16,5 3-2-16,-3-2-5 0,0 0-10 0,1-3-16 15,0-1-21-15,3-4-24 0,-2-2-26 16,-3-5-114-16,5 1-142 0,-3-1-306 16</inkml:trace>
  <inkml:trace contextRef="#ctx0" brushRef="#br0" timeOffset="109593.0467">13372 6976 712 0,'-3'-7'199'0,"2"-1"3"0,-2 0-36 16,6 2-101-16,3 2-25 0,2 0-13 16,5 3-14-16,2 0-8 0,3 1-11 15,5 3-15-15,-1-3-25 0,0 0-24 0,0 0-135 16,1 0-154-16,1-1-362 0</inkml:trace>
  <inkml:trace contextRef="#ctx0" brushRef="#br0" timeOffset="110035.2099">14299 6575 640 0,'-5'-7'169'15,"1"2"7"-15,0 3-83 0,2 4-30 16,1 4-10-16,2 3-8 16,0 4-11-16,1 4-12 0,2 3-6 15,-1 3-4-15,2 1-3 0,-2 0-4 0,2 3-8 16,1 0-11-16,-1-4-17 0,1 2-19 15,0-6-20-15,2 2-122 0,-3-4-139 16,0-4-314-16</inkml:trace>
  <inkml:trace contextRef="#ctx0" brushRef="#br0" timeOffset="110278.8469">14067 6939 749 0,'-6'-1'182'0,"2"0"6"16,5 1-109-16,6-1-25 0,4 1-9 0,5 1-3 15,6-2-9-15,8 2-4 16,7-1-6-16,3-3-4 0,6 0-4 0,5-2-4 16,2-3-4-16,1 1-5 0,-4 0-7 15,-4-1-10-15,-3 3-15 0,-3 2-22 16,-6 3-21-16,-6 2-22 15,-4 6-115-15,-4 3-138 0,-5 1-301 0</inkml:trace>
  <inkml:trace contextRef="#ctx0" brushRef="#br0" timeOffset="110789.6659">14343 7326 588 0,'12'-12'156'15,"3"1"6"-15,2-1-43 0,1 4-69 16,2 2-6-16,-1 1-3 0,0-1-7 16,-1 1-7-16,-1 0-5 0,-1-1-3 15,-2-2-3-15,-3-2-3 0,-3 1-3 16,-2 0-2-16,-4 0 0 0,-5 0-1 15,-3 3 0-15,-6 1 0 0,-7 3-1 16,-4 2-1-16,-6 2 0 0,-4 3-2 0,-2 5-1 16,2 4-1-16,0 1 1 15,6 4-1-15,6 2 1 0,5 0 0 16,7-1 0-16,4 1 0 0,5-1 0 0,5-6-1 16,3 1-1-16,6-6 0 0,2-2 1 15,4-4-1-15,4-5 0 0,3-3 0 16,1 1 0-16,-2-5 0 0,1-3 0 15,-4-3 1-15,0 2-1 0,-3-1 1 16,-3 1 2-16,-2 2 2 0,-4 1 1 16,-4 4 1-16,3 3 1 0,-8 4 0 15,-1 4-1-15,1 8-1 0,-5-1-2 0,-2 5-1 16,0 5-1-16,-1 4-2 0,-1 3 1 16,1 2-2-16,-3-2-1 0,4 2-2 15,2-1-5-15,-1-3-5 0,5-1-9 16,2-4-12-16,-1-5-15 0,3-2-15 15,2-4-15-15,-1-1-103 0,2-3-8 16,0-1-103-16,-2 0-191 0</inkml:trace>
  <inkml:trace contextRef="#ctx0" brushRef="#br0" timeOffset="111917.1549">15630 6452 555 0,'-6'-6'141'0,"-4"9"10"16,-5 6-64-16,-2 8-20 0,-6 7-4 16,-4 7 0-16,-2 6-2 0,-2 8-7 15,-1 4-7-15,3 3-8 0,2 4-10 16,10 4-9-16,4 0-7 0,7-1-4 16,8-4-4-16,4-4-1 0,6-2-4 0,1-7-3 15,7-5-6-15,4-5-8 0,3-5-11 16,3-5-16-16,0-5-18 0,2-7-14 15,3-3-103-15,-7-7-13 0,1-3-107 16,-3-1-199-16</inkml:trace>
  <inkml:trace contextRef="#ctx0" brushRef="#br0" timeOffset="112114.6467">15680 6949 800 0,'-5'-16'188'0,"3"4"3"16,6 2-127-16,3 0-25 0,3 2-9 15,4 2-10-15,1-1-8 0,5 4-8 16,1-2-12-16,-1 2-21 0,2 2-25 16,3-1 14-16,-1 0-154 0,-2 2-145 0,-1 3-344 15</inkml:trace>
  <inkml:trace contextRef="#ctx0" brushRef="#br0" timeOffset="112358.9724">16279 6561 815 0,'-1'-19'196'0,"0"6"3"0,1 3-126 0,0 6-24 16,0 6-12-16,0 2-12 0,1 6-12 16,0 3-5-16,0 4-4 0,1 1-5 15,0 3-8-15,1 0-13 0,1 0-21 16,1 2-21-16,0-1-23 0,0-1-116 16,-1 2-139-16,0-1-305 0</inkml:trace>
  <inkml:trace contextRef="#ctx0" brushRef="#br0" timeOffset="112596.951">16138 6945 742 0,'-3'-1'187'0,"1"0"5"16,5 2-101-16,2 0-30 0,5 1-14 15,3-2-13-15,7 1-10 0,1 0-9 16,4 0-4-16,3-2-3 0,4-1-3 16,1-2-7-16,-1 0-9 0,1 1-14 15,0-1-19-15,-2 1-21 0,-3 3-24 16,-2 0-113-16,-5 3-137 0,-3 1-300 0</inkml:trace>
  <inkml:trace contextRef="#ctx0" brushRef="#br0" timeOffset="112864.8676">16377 7111 649 0,'-6'2'155'0,"0"4"4"16,0 4-92-16,-2 1-30 0,-1 3-3 15,-2-1 1-15,-3 5-5 0,-2 1-4 16,0-1 0-16,0-2-1 0,-1 2-2 15,3 2-2-15,0-3-2 0,4-2-2 16,4-3-3-16,4-1-3 0,3-1-3 16,4-4-2-16,3-1-2 0,6-1-2 15,3-2-1-15,4-1-5 0,0-2-6 16,3 1-10-16,3-1-12 0,0-2-17 16,1 1-12-16,-2 0-16 0,0-3-115 0,-1 1-125 15,-4-3-289-15</inkml:trace>
  <inkml:trace contextRef="#ctx0" brushRef="#br0" timeOffset="113032.9336">16551 7244 688 0,'-5'-1'176'0,"-1"0"4"0,1 1-93 15,2 1-29-15,0 1-10 16,1 3-10-16,0 3-13 0,1 0-8 0,1 6-5 16,-2 2-2-16,4-2-6 0,1 6-7 15,3-3-10-15,-1 3-14 0,2-2-21 16,2-2-13-16,3-3-15 0,-2 0-116 15,2-2-127-15,-4-6-284 0</inkml:trace>
  <inkml:trace contextRef="#ctx0" brushRef="#br0" timeOffset="113346.0049">16590 6439 780 0,'-1'-17'170'0,"6"5"1"16,4 6-129-16,4 7-23 0,4 6-3 16,4 8 2-16,1 5 0 0,3 8 0 15,0 4 0-15,2 5 0 0,-1 2-1 0,0 4-3 16,-1 2-2-16,0 1-2 0,2 5-4 15,-1 1-2-15,1 3-1 0,-3 1-2 16,1 0 0-16,-6 0 0 16,-4-1 0-16,-9-3-1 0,-5 1-4 0,-8-3-8 15,-7-2-15-15,-5-3-25 0,-4-1-24 16,-4-5-118-16,0 3-141 0,-3-4-322 16</inkml:trace>
  <inkml:trace contextRef="#ctx0" brushRef="#br0" timeOffset="113783.8831">17009 6327 380 0,'0'-3'93'0,"0"1"1"0,-1-1-30 0,-1 2-51 16,-2 0-8-16,0 0-8 0,1 1-45 15,-2 0-45-15,0 0-73 0,0-2-172 16</inkml:trace>
  <inkml:trace contextRef="#ctx0" brushRef="#br0" timeOffset="114115.6101">16970 6259 514 0,'0'-5'135'0,"-5"1"9"16,2-1-63-16,0 1-14 0,3 3-3 15,-2-2-4-15,-2 2-6 0,1 4-5 16,1 0-4-16,0 5-9 0,-1 4-5 16,-2 4-8-16,4 2-6 0,0 3-3 15,0 1-4-15,2 2-3 0,1 0-2 16,2-5-2-16,2-2-1 0,0-2 0 16,2-3-1-16,0-4 1 0,1-5 0 15,-2-5 0-15,0-5 3 0,4-7 1 0,2-1 1 16,-1-4 1-16,3-7-1 0,-1-2 1 15,2 1-2-15,5-1 0 0,-5 1-3 16,0 1-1-16,-1 5 0 0,-3 7-2 16,-2 4 0-16,-3 6 0 0,-2 9 0 15,-1 6 1-15,-3 3-3 0,0 6-3 16,1 6-9-16,1 1-12 0,1 5-22 16,-1-3-22-16,3 6-10 0,2-4-123 15,3-1-136-15,1 1-304 0</inkml:trace>
  <inkml:trace contextRef="#ctx0" brushRef="#br0" timeOffset="114773.0833">17400 6835 636 0,'-10'-10'165'16,"-1"-2"9"-16,4 0-88 0,2-4-17 0,1-5-5 15,4 0-6-15,2-1-12 0,1 3-9 16,2-2-7-16,2 2-5 0,1 5-4 15,-2 3-4-15,1 5-1 0,-2 6-3 16,-1 4 0-16,-3 7-4 0,-1 7-1 16,-2 2-3-16,-1 7-2 0,1 4-1 15,0 0-1-15,4 0 0 0,1 1-1 16,5-4-1-16,3 1 0 0,1-7-1 16,5-4-1-16,2-3 0 0,0-7-1 15,2-5 0-15,0-7 1 0,-2-6 0 16,1-4 1-16,0-4 1 0,-5-4 1 0,1-3 0 15,0-2 0-15,-1-4 0 0,-1 0 0 16,-2 3 0-16,0 3 1 0,-3 1-1 16,-2 8 1-16,-3 5 1 0,-4 9-1 15,-3 6 1-15,-3 5 0 0,-1 6-1 16,-1 3 1-16,-1 7-2 0,1 2 0 0,3 1-3 16,2 0-6-1,3-1-6-15,2 0-14 0,4-1-14 0,6-4-22 16,2-1-12-16,4-3-19 0,2-3-107 0,1-3-129 15,2-3-279-15</inkml:trace>
  <inkml:trace contextRef="#ctx0" brushRef="#br0" timeOffset="115129.8471">17906 6655 568 0,'2'-2'156'0,"-2"-1"6"0,0 2-45 15,0 2-55-15,-1 2-9 0,1 3-3 16,-1 2-7-16,-2 6-9 0,0-1-4 15,0 4-4-15,-2 4-4 0,2 4-2 0,0-1-4 16,0 2-2-16,1 1-2 0,4 1-2 16,0-1-2-16,3-5-2 0,4 1-1 15,0-1-3-15,6-3-1 0,2-5-2 16,3-4-5-16,2-4-7 0,2-2-10 16,0-5-14-16,-2-5-15 0,-4-5-12 15,0-2-15-15,-3 0-58 0,-4-4-53 16,-2 0-106-16,-1-3-222 0</inkml:trace>
  <inkml:trace contextRef="#ctx0" brushRef="#br0" timeOffset="115307.3776">17883 6673 853 0,'-5'-1'200'0,"5"-1"1"15,5-1-125-15,4 1-38 0,10-1-16 16,4 1-10-16,4-3-11 0,5 1-15 15,0 2-17-15,2-2-27 0,-1 1-25 0,-3-1-119 16,-2 4-144-16,0 4-322 16</inkml:trace>
  <inkml:trace contextRef="#ctx0" brushRef="#br0" timeOffset="115689.2543">18261 6760 770 0,'-4'-8'186'0,"2"4"5"0,0 4-106 15,-1 4-38-15,1 3-11 0,2 4-5 16,-2 4-7-16,4 0-7 0,-1 0-4 0,1 3-2 15,3-1-3-15,0-3-3 0,4 1-1 16,-2-1-2-16,3-2 0 16,0-2-1-16,1-5-1 0,2-2 1 0,1-4 0 15,-1-5-1-15,2-5 1 0,1-1 0 16,0-2-1-16,1 1 1 0,-1-3-1 16,-2 2 0-16,0 3 1 15,-3 3-1-15,-2 2 1 0,-3 2-1 0,-3 5 1 16,0 4 0-16,-2 2 0 0,0 3-1 15,-1 2-3-15,0 2-6 0,0 1-13 0,1-1-17 16,6 1-21-16,0-2-14 0,4 1 37 16,2-3-166-16,5-4-136 0,1-2-317 15</inkml:trace>
  <inkml:trace contextRef="#ctx0" brushRef="#br0" timeOffset="116361.0825">18583 6638 628 0,'-2'-6'164'0,"-1"1"9"0,3-1-90 16,0 0-14-16,4 1-6 0,1 1-6 15,4-1-12-15,0 3-12 0,5-1-8 16,2 2-6-16,2 0-6 0,5 0-5 0,1 1-2 15,-1 1-3-15,3 1-1 0,-2-1-2 16,-1 1 1-16,-1 1-1 0,-7 0 1 16,0 0-1-16,-3 2 0 0,-2 0 1 15,-5 1-1-15,-3 2 1 0,0 2-1 16,-1 1 0-16,-4 1 1 0,0 3-1 16,-2 3 0-16,2 0 0 0,2 2-1 15,0 1-2-15,3 2-2 0,3-2-3 0,3-2-5 16,3 1-1-16,0 0-3 0,2-1-1 15,4 0 1-15,-1-5 3 16,0 2 3-16,-1-4 4 0,-2-1 3 0,-2-2 3 16,-3-3 5-16,-8-3 0 0,-3 0 1 15,-4 1 1-15,-7-4-1 0,-5 1-4 16,-2 2-12-16,-6-1-22 0,-4-1-17 16,-1 3-23-16,-1 1-112 0,4 7-134 15,2 3-297-15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2:57:57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3517 3806 426 0,'-30'50'105'16,"11"8"1"-16,0 0-58 0,8 0-16 16,3 4-14-16,5 3-6 0,8-1-5 15,3-3-2-15,3-6-3 0,7-4-2 16,4-7-1-16,4-5-1 0,3-8-1 0,2-9 0 15,3-8 0-15,4-6 1 0,-1-8 0 16,3-9 2-16,-1-10 1 0,-3-10 1 16,-4-7 3-16,-3-9 3 0,-3-6 3 15,-4-4 4-15,-6-8 3 0,-8-3 3 16,-3-6 1-16,-6-6 0 0,-6-2-4 16,-7 0-3-16,-4 2-3 0,-8 5-3 15,-3 9-3-15,-4 16-2 0,-5 16-1 16,-4 20-4-16,-7 17-5 0,0 23-11 0,0 22-116 15,0 23-2-15,-8 17-92 0,-6 14-190 16</inkml:trace>
  <inkml:trace contextRef="#ctx0" brushRef="#br0" timeOffset="20865.1914">13875 6243 404 0,'-10'7'96'0,"3"-4"1"0,-1-2-63 16,5 2-14-16,0-4-6 0,3-1-3 16,1 5-4-16,1-4-2 0,1 2-1 0,1-1 1 15,2-1 1-15,0 2 2 0,1 0 0 16,2-1 0-16,1 3 0 0,1-3 0 16,1 2-2-16,-1 0-1 0,5 1-1 15,0-1 1-15,1 0-2 0,3-1 2 16,1-1 0-16,-1 0 1 0,5 0 1 15,-3-1 1-15,0-1 1 0,4 2 1 16,-1 0-1-16,4-1 0 0,0 0-1 16,2 2-1-16,4-1-3 0,3 0 0 0,1-1-2 15,2 1 0-15,-2 1-1 0,3 2 0 16,-1-3 0-16,-2 1-1 0,1-1 1 16,-1-1-1-16,4-1 1 0,1 0-1 15,4-4 0-15,4 0 1 0,5-3-1 16,-1-3 0-16,-1-3 1 0,1-1-1 15,0-1 1-15,-3 0 0 0,1-1 0 16,-1 2 0-16,2 1 1 0,0 4 1 16,-2 2 1-16,-2 1 0 0,-3 0 0 0,-3 4 0 15,-4 1 1-15,-4 2-1 0,-4 2-1 16,0-1 0-16,-3 3-1 16,0 0-1-16,-2 1 1 0,0 0-1 0,2-1 0 15,-2-2-1-15,1 1 1 0,-2-2-2 16,2-2-2-16,-3 1-6 0,-1-2-10 15,-5-1-112-15,-1-1-108 0,-3-1-274 16</inkml:trace>
  <inkml:trace contextRef="#ctx0" brushRef="#br0" timeOffset="29862.4442">22019 2849 122 0,'-7'8'25'0,"1"0"1"0,-3-1-21 16,2 2 1-16,-1-3 4 0,2 3 5 15,-1-2 2-15,1 0 2 0,-1-2 0 0,0 1 1 16,1 3-4-16,0-2-5 16,1 3-5-16,2-2-2 0,-1 0-1 15,0 3-2-15,2-4 0 0,-1 1 2 0,0-2 6 16,0 0 6-16,1 0 6 0,1-2 7 16,-1 0 3-16,1-1 2 0,0 0 0 15,0 0-5-15,1 0-6 0,0-1-6 16,-2 2-5-16,1 0-2 0,1-1 0 15,-1 1 1-15,1-2 1 0,0 2 2 16,-1-1 2-16,1-1-1 0,0-1 0 16,0 2-2-16,0-3-2 0,1 0 0 15,-1 1-2-15,2-2 0 0,0-1-1 0,3-1 1 16,1-2-1-16,3-3 0 0,4-1 0 16,3-6-2-16,4-3 0 0,5-6-1 15,3-4 0-15,5-5-1 0,3-5 1 16,3-7-1-16,5 1 1 15,4-5 1-15,3-3 2 0,4-2-1 0,5-4 1 16,3-1-1-16,-1 2 0 0,-2 0-1 16,-2 2-2-16,-3 3 0 0,-6 8-2 15,-5 9 1-15,-6 3-2 0,-4 6 1 0,-3 3 0 16,-3 3-1-16,-3 4 1 0,-2 2-1 16,-5-1 1-16,2 4-1 0,-2 2 0 15,-3 3 0-15,-3 2-3 0,-2 1-1 16,-3 2-4-16,0 1-5 0,-4 0-16 15,-2 0-92-15,-2 0-93 0,-4 0-235 16</inkml:trace>
  <inkml:trace contextRef="#ctx0" brushRef="#br0" timeOffset="30236.2123">22918 1938 338 0,'2'-12'82'0,"1"2"4"0,2 0-25 0,0 1-33 16,2 2-2-16,2 0 0 16,0-1 3-16,0 2 1 0,1-1-1 0,0 2-4 15,2 1-4-15,2-1-3 0,2 1-2 16,1-1-2-16,2-2-3 0,3 1-2 15,4 0-1-15,-1-2-2 0,0-3-2 16,0 0-1-16,-1 0-1 0,1 1 0 16,-2 1-1-16,-3-1-1 0,-2 6 1 15,-2 2 0-15,-4 5-1 0,-2 2 1 16,-4 1 2-16,-5 2 0 0,-3 5 2 0,-5 3 1 16,-6 4-1-16,-1 7 1 0,-8 9-1 15,-4 4-1-15,-5 6-3 0,-3 3-6 16,-4 3-10-16,-1-2 4 15,0-2-120-15,1-4-108 0,7-6-275 0</inkml:trace>
  <inkml:trace contextRef="#ctx0" brushRef="#br0" timeOffset="43434.7291">9009 9099 323 0,'-12'-9'79'16,"-1"1"2"-16,-7-1-49 0,-2 0-7 15,-4 2-6-15,-4 2-4 0,-2 2-4 16,-5 3-4-16,-3 2-2 0,-3 4-2 16,-1 5 0-16,-2 4-1 0,0 2 0 15,-4 1 2-15,-4 2 1 0,-4 3 2 0,2 2 2 16,-1-2 1-16,2-1 1 0,-1 1 1 15,4 3 1-15,8 1-1 0,6 0-1 16,2 1-1-16,3 3-1 0,2 3-1 16,2 0-2-16,-1 2-1 0,1 3-1 15,1-1 0-15,3 0-1 0,3-1 0 16,6 1 0-16,4 0-1 0,7 0 1 16,6-2-2-16,9 1 1 0,5 0-1 15,8-2 0-15,3-2 0 0,7-1 0 16,5-2 0-16,5-3-1 0,2-2 0 15,9-1 0-15,3-5 0 0,11 2-1 0,4-1-1 16,4-3 0-16,5 0-1 0,6-1-1 16,6 1-2-16,2 0-2 0,-2-5-3 15,3-1-4-15,7-1-14 0,6-1-32 16,-4-4-45-16,-5-6-72 0,-5-4-164 16</inkml:trace>
  <inkml:trace contextRef="#ctx0" brushRef="#br0" timeOffset="43614.2512">10465 10093 329 0,'37'-25'82'0,"-6"-5"2"16,-10-3-46-16,-5-1-9 0,-5-2-7 15,-5 0-3-15,-6-2-2 0,-5-4-1 16,-6-1-1-16,-5-3-1 0,-10-5 0 16,-10-6-1-16,-11-4-1 0,-9-9 0 15,-9-1-1-15,-4-4-2 0,-9-1 0 16,-7-1-2-16,-4 2-1 0,-5 3-3 15,-3 11-8-15,-4 12-103 0,-14 12-93 0,-4 12-245 16</inkml:trace>
  <inkml:trace contextRef="#ctx0" brushRef="#br0" timeOffset="55316.6892">20819 8942 284 0,'-17'-1'91'0,"1"-4"6"15,2-1-9-15,1 0-33 0,-1-1-14 16,2 3-9-16,2-3-7 0,0 3-5 16,3-3-3-16,-1 2-1 0,1 1-1 15,1 1 0-15,1-1-1 0,0 2 0 16,2 1 0-16,0 0 0 0,2-1-3 15,0 2-1-15,1 0-2 0,0 0-3 0,1 3 0 16,3-2-2-16,1 1-1 0,1 3 2 16,2 0 1-16,2 3 1 0,2-1 1 15,2 3 1-15,2 2 1 0,0 1-1 16,1 3-1-16,1 0-1 0,1 3 0 16,-1-3-2-16,-2 0 0 0,0 1-2 15,-1-3 0-15,-2-1 0 0,1-2-1 16,-3 0 0-16,-2 0 0 0,1 0 0 15,-1-1 0-15,-2-1-1 0,-1 0 1 16,-1-2 0-16,-2 1-1 0,0-2 1 0,0-1-1 16,-1 0-2-16,-1-3-1 15,2 0-3-15,-2 0-3 0,1-1-3 0,0 0-5 16,0-2-4-16,1 0-9 16,-1-1-17-16,-1 0-87 0,1 0-99 0,-1-3-236 15</inkml:trace>
  <inkml:trace contextRef="#ctx0" brushRef="#br0" timeOffset="55806.2308">21067 9037 402 0,'-6'-2'101'15,"-1"-5"2"-15,1-1-56 0,2 1-11 0,-1-2-7 16,2 0-4-16,-2-1-2 0,2 0-1 16,2 4-1-16,0 0-1 15,0 0-1-15,-1 2-2 0,1 0-3 0,2 2-3 16,1 3-3-16,-1-1-1 0,1 4-1 15,2 3-1-15,1 2 0 0,-4 0-1 16,4 6 1-16,-1 1-1 0,-1 2-1 16,1 0 0-16,0 0 0 0,1 0-1 15,1 2 0-15,0-2 0 0,0-2-1 0,-2 1 1 16,3-2-1-16,-1-3 0 0,0 2-1 16,2-3 1-16,-5 0-1 0,1-1 1 15,2-2 0-15,-5 1-1 0,-1-1 1 16,-5-4 0-16,-1 1 0 0,-1-3 0 15,-4 1 0-15,-4-1 0 0,-4 1 1 16,-4-2-1-16,0 1 1 0,-5 1 0 16,1 2-1-16,-1 0 0 0,0 1 0 15,2 0-1-15,3 1-4 0,3 3-6 16,5-3-12-16,4 2-89 0,3-5-28 0,7-3-99 16,4-2-210-16</inkml:trace>
  <inkml:trace contextRef="#ctx0" brushRef="#br0" timeOffset="65409.4378">14122 9818 498 0,'4'3'107'0,"3"2"3"0,7 0-83 15,6 3-10-15,9 1-4 0,7 2 1 16,12 2 1-16,7-1-3 0,8 1-1 15,4 3-3-15,4-2-3 0,9-2-2 16,6-1-1-16,3 0-5 16,3-2-5-16,6-2-10 0,3-6-83 0,5-4-19 15,-3-5-86-15,-3-4-179 0</inkml:trace>
  <inkml:trace contextRef="#ctx0" brushRef="#br0" timeOffset="66128.3303">14607 4737 525 0,'-1'-5'114'0,"2"2"3"0,5 5-88 0,9 0-7 15,10 3-7-15,9 1-2 16,14 0-1-16,12-1 1 0,8 1-3 0,13-1-2 15,10-2-4-15,10-5-8 0,8-1-16 16,4-7-106-16,1-1-105 0,4-5-269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3:04:17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10749 11841 443 0,'0'-5'106'0,"0"2"4"15,-3-1-69-15,3 2-14 0,-2 0-8 16,2 5-6-16,-1 2-5 0,1 1-3 16,-2 2-2-16,2 3-1 0,-1 3 1 15,4 2-1-15,-2-1 1 0,2-1-1 16,1 0-1-16,2-1 1 0,0-2 0 15,2-2-1-15,-2-3 1 0,2-2 1 16,-1-3 0-16,1-2-1 0,-1-4 1 16,3-3 0-16,0-3 0 0,1-1-1 0,3-3 0 15,-2-1-1-15,1 2 0 0,0-2 0 16,-2 2 0-16,0 2-1 0,-4 4 0 16,-1 0 1-16,-2 2-1 0,-2 4-1 15,-2 3 1-15,0 3 0 0,-2 2 0 16,-1 2 0-16,1 4 1 0,-2 1 0 15,2 1 1-15,-1 0 0 0,3-3 0 16,0 0 0-16,2-2 1 0,-1-3 0 16,1-4 1-16,2-2 1 0,0-2 1 0,-1-4-1 15,3-3 0-15,-1-1-1 0,3-2 0 16,-2-3-2-16,0-2-1 0,-2 0 0 16,-1 1 0-16,-2 1 0 0,-1 3-1 15,-1 2 1-15,-2 3-1 0,-2 4 0 16,-3 1 0-16,1 3 0 0,-4 3 0 15,0 3-1-15,-4 3 1 0,2 2 1 16,-1 2-1-16,4 2 1 0,2 0 0 16,3-2 0-16,2-3 0 0,6-2 0 0,2-3 1 15,3-1 0-15,2-3-1 16,1-3 1-16,1-4 0 0,1-1 0 0,1-2-1 16,1-2 0-16,0-5 0 0,-4-1 0 15,1 1 0-15,-1 1-1 0,-2 0 1 16,-3 1-1-16,-4 2 0 0,-3 2 0 15,0 4 0-15,-4 2 0 0,-4 3 0 16,-3 1 0-16,-1 1-1 0,-1 4 1 0,-3 2 0 16,2 0 1-16,1 2-1 0,1 0 1 15,5-1 1-15,3 0-1 0,5 0 0 16,6-3 1-16,4 0-6 0,6 0 42 16,7-2-167-16,-1-3-116 0,-2 3-319 15</inkml:trace>
  <inkml:trace contextRef="#ctx0" brushRef="#br0" timeOffset="19091.174">5769 3681 475 0,'-18'27'111'16,"-3"5"2"-16,-1 7-79 0,5 1-7 16,8-2-5-16,8-5-6 0,5-8-4 0,3-12-2 15,7-8-2-15,4-12-1 0,5-10-1 16,4-9-1-16,3-6 0 0,3-8-1 15,1-2-2-15,2-2 0 0,-3-1-1 16,1 2-2-16,-2 2-4 0,0 8-7 16,-1 6-10-16,0 5-55 0,-5 8-46 15,0 5-89-15,-7 9-195 0</inkml:trace>
  <inkml:trace contextRef="#ctx0" brushRef="#br0" timeOffset="19646.4999">6256 4554 456 0,'-6'-1'104'0,"-1"2"2"0,0 7-73 15,3 1-10-15,3 5-8 16,1-1-6-16,1 1-2 0,3-3-2 0,1-3-1 16,2-4-1-16,6-1 0 0,-1-8 0 15,3-5 1-15,3-5 0 0,3-7 0 16,2-6 0-16,0-6 0 0,-1-6-1 16,3 0-1-16,-1-4 0 0,2 1-6 15,-3 0-6-15,4 4-21 0,-3 3-83 16,1 8-92-16,-3 6-226 0</inkml:trace>
  <inkml:trace contextRef="#ctx0" brushRef="#br0" timeOffset="20201.4751">5484 5911 521 0,'-2'36'116'0,"-5"2"1"16,5 0-89-16,3 0-11 0,2-5-7 16,3-7-3-16,1-9-2 0,4-11-2 15,3-11 0-15,0-8 0 0,6-7 0 16,1-11-1-16,6-7 1 0,0-8-1 0,3-6 0 15,2 0-1-15,4-2-4 0,-1 0-5 16,3 6-8-16,-2 7-12 0,-3 6-93 16,-4 8-95-16,-2 10-234 0</inkml:trace>
  <inkml:trace contextRef="#ctx0" brushRef="#br0" timeOffset="20572.2151">5537 6747 506 0,'1'-7'110'0,"-4"5"1"16,7 6-87-16,3 6-9 0,3 2-6 16,4 3-3-16,3-4-1 0,4-3 0 15,1-4-2-15,2-5 1 0,3-7-1 0,4-8-1 16,1-10 1-16,4-6-1 0,1-11 0 15,1-7-1-15,0-8-4 0,-1-4-9 16,-2-2-27-16,-3-1-77 0,-4 2-92 16,-2 11-224-16</inkml:trace>
  <inkml:trace contextRef="#ctx0" brushRef="#br0" timeOffset="20975.2662">5501 7493 544 0,'1'-3'122'0,"-3"12"1"15,4 12-90-15,2 11-12 0,0 6-9 0,3 4-6 16,3-2-1-16,1-7-2 0,5-6 0 15,1-11-2-15,6-13 1 0,5-14-1 16,3-16-2-16,5-14-5 0,-1-17-10 16,8-13-9-16,0-11-100 0,-2-5-101 15,0-2-250-15</inkml:trace>
  <inkml:trace contextRef="#ctx0" brushRef="#br0" timeOffset="21382.8896">5949 8507 581 0,'7'5'125'0,"-5"-3"1"16,0-2-102-16,7-2-8 0,1-5-10 0,3-9-2 15,2-10-2-15,5-11 1 0,2-8-4 16,6-10-13-16,5-8 3 0,4-5-116 16,1-9-105-16,-2 1-269 0</inkml:trace>
  <inkml:trace contextRef="#ctx0" brushRef="#br0" timeOffset="26338.8643">9955 9503 345 0,'-17'1'81'0,"0"0"3"0,-2 2-57 15,3-1-3-15,2 3-6 0,-2-1-3 16,1 2-1-16,0 3-2 0,4-1-1 16,-2 2 0-16,3 2 1 0,-1 0-1 0,2 6 0 15,3-1-2-15,0 2 1 16,3 8-2-16,3 3 0 0,0 4-1 16,3 6-1-16,6 5-1 0,1 1 0 0,3 3-1 15,2 0-1-15,2 1-1 0,1-1-1 16,2-3 0-16,-3-4-1 0,1-4 1 15,1-2-1-15,-1-4 0 0,-1-5 1 16,-1-4-1-16,-1-3 0 0,0-7 1 16,-3-2-1-16,0-4 1 0,0-5-1 15,-1-6 1-15,0-5 0 0,2-4 0 16,0-8-1-16,2-3 1 0,0-6 0 16,-1-4-1-16,3-3 1 0,1-6-1 0,-1-4 0 15,0-2 1-15,-2-4-1 0,-6 1 0 16,1-5 1-16,-5-2-1 0,-3-3-1 15,-3-2-1-15,-7-2-2 0,-9-5-1 16,-7-5-4-16,-1 4-5 0,-6 0-9 16,-1 11-9-16,-5 6-5 0,-1 11-13 15,0 17-53-15,-2 16-64 0,-5 16-142 16</inkml:trace>
  <inkml:trace contextRef="#ctx0" brushRef="#br0" timeOffset="27020.0225">9818 10683 328 0,'-9'2'80'0,"-1"4"2"0,1 0-51 16,0 5-5-16,0 2-5 0,2-2-4 16,1 2-3-16,0-1-2 0,1 2-3 15,1 0 0-15,-1-1 0 0,0 0-1 0,1 1 0 16,-1 2-1-16,-1 1 0 0,1 2 0 15,1 2-2-15,0 4 0 0,2 2-2 16,2 2-1-16,2 3 0 0,3 3-1 16,0 1 1-16,2-1 0 0,2 2 3 15,1-3 0-15,2 0 2 0,3-5 1 16,1-5 0-16,3-3 0 0,6-4-1 0,1-6-2 16,2-6-1-16,1-2-2 0,-1-6 0 15,0-3-1-15,1-5 0 0,-5-6 0 16,1-5 0-16,-2-6-1 0,-1-4 0 15,0-5 0-15,-2-6 0 0,-3-2 0 16,-1 1 0-16,-3-4 0 0,-3 0 0 16,-4 2 0-16,-4-1 0 0,-3 2-1 15,-5 0-1-15,-5 1-1 0,-5 1-2 16,-5 1-1-16,-3 2-3 0,-4 2-1 16,-5 5-4-16,-2 6-3 0,-3 6-20 0,-1 10-43 15,-2 6-23-15,1 12-65 0,-3 10-138 16</inkml:trace>
  <inkml:trace contextRef="#ctx0" brushRef="#br0" timeOffset="27619.4414">9976 11778 306 0,'-6'-3'62'15,"1"2"1"-15,-1 0-58 0,1 0-1 16,0-2 2-16,0 2 3 0,2 0 1 16,0 2 1-16,0-1 0 0,0 2 1 15,-3 1-1-15,2-1 2 0,1 3 1 0,-1 2 1 16,-1 3 2-16,-3 4 1 16,2-2 1-16,1 3-1 0,-3 2-4 0,-1 1-3 15,1 3-1-15,1 1-1 0,1 1 0 16,1 4 1-16,2 4 0 15,3 4 2-15,1 5-1 0,3 0 1 0,4 4-2 16,3 0 0-16,5 2-1 0,4-2-2 16,1-4-2-16,2-2-1 0,4-4 0 15,-3-7-2-15,2-1 0 0,1-10 0 16,0-5-1-16,1-4 0 0,0-7-1 16,2-3 1-16,0-6-1 0,-2-6 0 15,-2-4-1-15,-3-7 0 0,-2-7 0 0,-4-5-1 16,-3-5 1-16,-4-6-1 0,-4-5 1 15,-1 0 0-15,-3-2 1 0,-4 0 0 16,-6-3 0-16,-3 2 0 0,-5 2 0 16,-6 0 0-16,-7-1-3 0,-5 1-1 15,-4 5 0-15,0 7 0 0,0 8 0 16,-3 11-2-16,3 14-6 0,0 14-97 16,-2 15-89-16,0 14-237 0</inkml:trace>
  <inkml:trace contextRef="#ctx0" brushRef="#br0" timeOffset="29761.731">9954 12909 312 0,'-15'14'68'0,"2"-1"0"0,-3 1-55 16,1-6-2-16,3-1-6 0,-2-3-1 16,1 0-1-16,-1-1 1 0,1-1 2 15,1 1 1-15,1-2 3 0,-2-1 3 16,5 3 3-16,-1 1 2 0,3 1 0 0,1 0 1 15,1 2-2-15,2 3-2 0,2 4-4 16,1-1-3-16,2 4-2 0,3 4-2 16,4 2-1-16,3 2-1 0,4 2 1 15,5 2-1-15,3 0 0 0,3 0 1 16,3-2-1-16,2 1-1 0,1-3 1 16,1 0-1-16,0-5-1 0,1-4 1 15,0-2 0-15,0-3-1 0,-3-7 1 0,-2-3-1 16,0-3 0-16,-4-6 1 15,-3-6-1-15,-6-5 1 0,-4-8-1 16,-3-5 1-16,-5-7 0 0,-4-6 0 0,-5-5-1 16,-3-3 1-16,-1-2 0 0,-7 2-1 15,-2-2 0-15,-6 1-1 0,-5 2-1 16,-4-5-3-16,-4 0-4 0,0 0-5 16,-1 5-11-16,2 6-30 0,2 8-43 15,0 13-66-15,4 12-149 0</inkml:trace>
  <inkml:trace contextRef="#ctx0" brushRef="#br0" timeOffset="54874.4352">14590 2652 410 0,'-32'4'96'16,"-5"2"3"-16,-1 2-62 0,-3 1-11 15,0-1-10-15,-4 0-4 0,-1-1-2 0,0-1-3 16,5 0-1-16,1 1 0 0,1 2 0 15,0 5 0-15,0 5 0 0,3 8-1 16,2 8 1-16,-2 5-1 0,2 10-1 16,2 8-1-16,4 3 0 0,2 7-2 15,6 3 1-15,7 1 0 0,5 3 0 16,4 0 1-16,4-1 2 0,6-3 0 16,5-4 2-16,8-4-1 0,3-3 1 15,7-6 0-15,7-6-1 0,4-3-1 16,3-6 0-16,6-2-2 0,5-3 0 0,2-3-1 15,4-3-1-15,5-4 1 0,2-5-2 16,4-7 1-16,3-6 0 0,-2-7 0 16,3-8 0-16,3-8 0 0,0-7 0 15,-3-7 0-15,-1-4-1 0,-1-5 1 16,-2-4 0-16,-4-6-1 0,-9-3 1 16,-1-3 0-16,-2-4 0 0,-5-5 0 15,-5-3 0-15,-7-6 0 0,-5 4 0 0,-7-3 0 16,-9-1 0-16,-8 2-1 0,-12 0 1 15,-10 1-1-15,-13-3 1 16,-13-3-1-16,-11-4 1 0,-11-5-1 16,-14 1 0-16,-15 1 0 0,-8 2 1 0,-6 8-1 15,-2 10 0-15,-9 14 1 0,-7 18-1 16,-5 15 1-16,7 15-3 0,0 23-5 16,0 17-12-16,0 19-105 0,3 14-103 15,8 13-260-15</inkml:trace>
  <inkml:trace contextRef="#ctx0" brushRef="#br0" timeOffset="56642.512">16707 5544 480 0,'-3'4'80'0,"-3"-3"-80"0,-2 7-223 16,-8 7-113-16</inkml:trace>
  <inkml:trace contextRef="#ctx0" brushRef="#br0" timeOffset="63877.8909">10528 7663 505 0,'-6'1'112'0,"-2"1"3"16,-2-1-84-16,1-2-9 0,2-1-5 0,-2 0-3 15,3 1-1-15,-1-1-1 0,1 1-2 16,2 1-2-16,0 0-2 0,2 1-2 16,1-1-3-16,-1 2-1 0,2-2-1 15,2 0-1-15,-1 0-1 0,0 0-2 16,3 0-3-16,-1 1-6 0,4 0-5 16,0 3-10-16,-2 2-94 0,1 4-93 15,0 1-233-15</inkml:trace>
  <inkml:trace contextRef="#ctx0" brushRef="#br0" timeOffset="64251.712">10662 8780 474 0,'-9'8'106'0,"-2"0"3"0,6-3-77 16,2-1-8-16,-1-2-5 0,1-1-4 15,2-1-1-15,1-2-2 0,1-3-3 0,1 0-3 16,0-1-2-16,2 0-2 0,-2-1 1 16,2 0 0-16,0 1-3 0,-1 3-1 15,1-1-3-15,0 0-6 0,1 1-8 16,1 1-34-16,-3 1-67 0,0 0-90 16,-2 0-209-16</inkml:trace>
  <inkml:trace contextRef="#ctx0" brushRef="#br0" timeOffset="64518.9876">10669 7639 438 0,'-10'-4'92'16,"-2"0"0"-16,1 3-81 0,2 2-5 15,3 2-2-15,0 3-1 0,3 1-3 16,0 3-6-16,4 5-39 0,2 4-47 16,-1 2-73-16,3 2-172 0</inkml:trace>
  <inkml:trace contextRef="#ctx0" brushRef="#br0" timeOffset="64694.0638">10811 8691 498 0,'-5'-1'112'0,"-2"4"-3"16,0 1-78-16,2-3-24 15,1 0-14-15,2-1-8 0,0 0-8 0,4-1-9 16,-1-1-77-16,1 1-78 0,1-1-196 16</inkml:trace>
  <inkml:trace contextRef="#ctx0" brushRef="#br0" timeOffset="65648.2144">13323 7659 428 0,'-8'11'98'0,"-4"2"3"15,3-2-73-15,3-1-1 0,1-2-2 16,3-1-3-16,-1 0-1 0,2-3-3 16,3-1-2-16,0-1-4 0,0 0-2 0,1 0-4 15,4-1-3-15,1 2-1 0,5-2-1 16,0 0 0-16,2 0-1 0,1 1-2 16,2-4-3-16,-1 2-4 0,0 2-8 15,-3-2-36-15,1 1-64 0,-2 3-87 16,3 0-207-16</inkml:trace>
  <inkml:trace contextRef="#ctx0" brushRef="#br0" timeOffset="66112.7217">13305 8317 492 0,'0'1'105'15,"-1"2"1"-15,3-2-88 0,4 2-7 16,3 0-5-16,5 3-4 0,3 2 0 0,7 0-1 16,2 1-1-16,3-2-2 0,2-1-4 15,1-3-8-15,-2-3-56 0,0-1-37 16,-6-7-77-16,1-2-175 0</inkml:trace>
  <inkml:trace contextRef="#ctx0" brushRef="#br0" timeOffset="70299.9758">11295 9798 160 0,'-2'9'42'16,"0"1"3"-16,1-2-17 0,-1-1-3 16,-3-2-1-16,4 1 0 0,-1-1 1 15,1 2 0-15,1-1-1 0,0 1 0 16,0 3-2-16,6 6-3 0,-5 1 0 0,2 4-1 16,1-1-3-16,-2 7-3 0,0 7-2 15,2 3-3-15,-3 4-2 0,1 3-1 16,-1 5-3-16,0 6 0 0,3 1-1 15,1 1-2-15,0 0-1 0,1 7-2 16,0 5-2-16,0-2-1 0,0 3-2 16,0 1 1-16,0 2 0 0,3 6 1 15,-1-2 3-15,2-1 1 0,1 5 2 16,1 0 1-16,1 2 0 0,-3 4 1 16,-1-1-1-16,0-3-1 0,-1 0 1 15,0-2-1-15,-3 0 1 0,0 0 0 0,-3-7 1 16,-1-5 1-16,-1 0 1 0,-2-7 1 15,1-2 2-15,-1-2 1 0,1-7 1 16,1-4-1-16,0-1-1 0,0 0 1 16,-1 1 1-16,1 0-1 0,0-4-1 15,1 1 0-15,2-4 0 0,0-3 0 16,2-3-1-16,1-3-1 0,3-4-2 16,-2-5-2-16,1-5-2 0,0 0-3 0,-3-2-4 15,1-5-2-15,-2-2-2 0,-3-2 0 16,0 1-1-16,-1-4-4 15,0 1-13-15,-1-3-16 0,-1-2-23 0,-4 0-46 16,-3-2-99-16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9T13:07:41.2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20130 4786 310 0,'0'-50'75'0,"0"4"4"16,3 6-50-16,1 2 0 0,0 5-4 0,1 2-3 16,1 1-1-16,1-1 0 15,0 3 0-15,0 1 1 0,-1 3 1 0,1 6 1 16,0 6 3-16,-1 9 2 0,-1 13 3 16,0 16-1-16,-5 18 1 0,-3 19-3 15,2 25 0-15,-5 24-4 0,-3 18-5 16,1 18-4-16,-2 13-3 0,0 8-2 15,4 7-2-15,-5-5-2 0,4-8-1 16,2-4-2-16,0-12 1 0,2-14-2 0,3-14 0 16,-1-16-1-16,5-16-1 15,1-10-6-15,0-16-8 0,1-13-10 0,1-10-19 16,1-8-107-16,-1-11-114 0,0-9-276 16</inkml:trace>
  <inkml:trace contextRef="#ctx0" brushRef="#br0" timeOffset="1103.1552">18815 5566 470 0,'-60'2'107'0,"2"0"4"16,7-1-79-16,3 0-2 0,5 2-3 0,6-1-2 16,8-2-2-16,4 0-4 0,10 1-5 15,8 1-4-15,14 0-4 0,7 0-3 16,10 0-1-16,7 0-2 0,9-2 1 15,9-1-1-15,7 0 1 0,8-1-1 16,12 4 0-16,6-5 1 0,8 1-1 0,11 1 0 16,8 1 0-16,6-3 1 15,6-2 0-15,4-1 1 0,9 1 1 0,4 0 2 16,5-2 1-16,4-2 1 0,4 3 1 16,1 1 1-16,5-1 1 0,-5 1 1 15,1 2 0-15,-3 0 2 0,-1 3 1 16,-7 0-1-16,-6 1-1 0,-11 4-2 15,-4 1-2-15,-8 3-2 0,-9 1-2 16,-14-2-3-16,-9 3-7 0,-11-1-7 16,-9 0-14-16,-12-3 76 0,-13-4-198 15,-11-2-127-15,-9-3-338 0</inkml:trace>
  <inkml:trace contextRef="#ctx0" brushRef="#br0" timeOffset="1788.8483">21103 4480 437 0,'-1'-21'100'0,"-4"0"4"16,-3 1-75-16,-4 1-5 0,-4 2-4 15,-3 1-1-15,-7 3-2 0,-1 5-3 16,-2 3-1-16,-3 4-1 0,0 4-1 16,-2 6-1-16,1 6-1 0,0 4-1 15,2 8 0-15,0 5 1 0,3 6 1 16,4 2 0-16,5 6 1 0,0-1-1 16,11-1-1-16,7 1-1 0,6-3-1 15,10-3-2-15,7-1-2 0,8-2 0 16,14-4-1-16,4-7-1 0,9-9 1 0,5-10 0 15,5-8-1-15,3-10 1 0,2-13-1 16,1-8 0-16,-2-6 0 0,-4-4 0 16,-4-1-1-16,-6-1 1 0,-7-3-1 15,-13-5 1-15,-10 1 0 0,-16 0-1 0,-17-2 1 16,-15 2 0-16,-13 1 0 0,-13 10-1 16,-11 13 0-16,-10 9-3 0,-14 17-6 15,-7 15-12-15,-8 13-10 0,-5 16-103 16,-3 8-107-16,-5 9-259 0</inkml:trace>
  <inkml:trace contextRef="#ctx0" brushRef="#br0" timeOffset="2754.1231">18914 4482 346 0,'-2'-17'87'0,"-5"0"3"0,-2 3-47 16,-1 1-8-16,-4 3-9 0,0 5-4 16,-2 1-2-16,-3 7-1 0,-1 4-1 15,-2 5 0-15,-3 8 0 0,-1 7 0 16,2 5 0-16,-1 2 0 0,3 5-2 0,3 3-2 16,1 2-1-16,5 3-1 0,4 2-3 15,5-2-1-15,4 5-1 0,6-2-1 16,5-2 0-16,5-4-1 0,7-5 1 15,5-5-1-15,6-3 0 0,4-5 0 16,8-4-1-16,9 0 0 0,4-5-2 16,1-5 0-16,2-1-1 0,1-7 0 15,-1-3 0-15,-3-6-1 0,-4-3 1 16,-1-5-1-16,0-2 1 0,-4-6 0 16,-2-1-1-16,-5-8 1 0,-5-4-1 0,-9-9 1 15,-6-7-1-15,-8-4 0 0,-8-6 1 16,-5-1-1-16,-6-5 1 0,-10-3-1 15,-8 3 1-15,-8 2-1 0,-8 5 0 16,-10 8 1-16,-10 9-1 0,-5 14 0 16,-6 17 0-16,-7 16 0 0,-2 16-3 15,-2 9-4-15,5 11-5 0,2 5-8 0,4 8-9 16,7 0-5-16,12 2-100 0,9 3-96 16,11 6-237-16</inkml:trace>
  <inkml:trace contextRef="#ctx0" brushRef="#br0" timeOffset="3618.44">21167 5899 424 0,'-24'-10'105'16,"-1"2"5"-16,-7 2-64 0,-2 3-8 16,-3 5-9-16,-1 4-5 0,0 3-4 15,1 5-6-15,2 4-3 0,3 7-2 16,1 2-2-16,3 6 2 0,1 4 1 0,2 3 1 15,5 7 0-15,1 8 1 0,11 2-1 16,4 8-1-16,8 2-3 0,7 0-1 16,10-2-3-16,9-2 0 15,8-6-2-15,14-8 0 0,8-8 1 0,8-9-1 16,8-6 0-16,6-10 0 0,5-11 0 16,9-8 0-16,-6-10 0 0,0-11 0 0,-2-7-1 15,-3-9 1-15,-8-5-1 0,-7-8 1 16,-14-4-1-16,-8-4 0 0,-12-4 1 15,-10-3-1-15,-12-4 0 0,-12-5 1 16,-13-2-1-16,-11-3 0 0,-12 6-1 16,-10 3-4-16,-9 6-5 0,-13 9-7 15,-11 14-12-15,-12 16 17 0,-7 14-123 16,-11 14-104-16,-8 10-257 0</inkml:trace>
  <inkml:trace contextRef="#ctx0" brushRef="#br0" timeOffset="4254.3174">19542 5766 434 0,'-50'0'106'16,"-5"3"3"-16,-4 5-65 0,0 6-6 15,3 8-7-15,2 13-5 0,-3 6-2 0,0 7-3 16,1 7-3-16,3 5-1 0,4 8-3 15,3 2-2-15,7-1-1 0,9 5-2 16,9 2-1-16,9-4-2 0,7 0 0 16,13-6-3-16,6-3 1 0,13-10-1 15,11-13-1-15,10-9 1 0,8-11 0 16,9-10 0-16,6-11-1 0,6-12 1 0,7-9-1 16,-1-10 0-16,2-10-1 15,1-12 1-15,-1-11-1 0,-3-7 1 0,-5-8 1 16,-7-3-1-16,-6-3 1 0,-10-7-1 15,-14-1 1-15,-8 1-2 0,-12-2 1 16,-16 4-1-16,-15 1-1 0,-14 8 1 16,-12 16 0-16,-11 17-1 0,-12 21 0 15,-12 22-4-15,-11 22-8 0,-9 20-12 16,-4 16 71-16,-2 11-188 0,5 12-123 16,-4 6-326-16</inkml:trace>
  <inkml:trace contextRef="#ctx0" brushRef="#br0" timeOffset="5715.9441">18567 4614 395 0,'-104'-35'90'0,"1"11"3"16,20 7-69-16,7 0-2 0,26 12-3 15,8 0-3-15,9 7-1 0,11 0-2 16,11 2-2-16,9 6 0 0,9 4 0 0,9 5 0 15,11 4 0-15,10 4-1 0,12 6 1 16,14 6 1-16,16 4-1 0,14 5-1 16,16 9-2-16,15 7-2 0,9 2-1 15,12 5-1-15,9 4 1 0,8 11-1 16,3 6 1-16,5 2 1 0,1 6 0 16,1 9-1-16,7 8 1 0,-4-2-1 15,-3-1-2-15,0 2 0 0,-3 2-1 16,-2-1-1-16,-4 0 0 0,-11-6-2 15,-10-1-2-15,-9 1-2 0,-9-6-6 0,-14-6-5 16,-8-3-7-16,-14-7-43 0,-12-6-57 16,-11-3-87-16,-8-15-202 0</inkml:trace>
  <inkml:trace contextRef="#ctx0" brushRef="#br0" timeOffset="5990.4092">22142 4020 520 0,'-70'-2'123'0,"-18"21"4"15,-21 24-88-15,-15 31-1 0,-21 27-12 16,-17 27-9-16,-15 25-5 0,-21 17-4 0,-8 21-4 15,-15 15-2-15,-8 8-2 0,-14 8-1 16,-4 6 0-16,-10-1-2 16,1 3 0-16,-6-2-1 0,7-7-2 0,0-1-5 15,15-8-7-15,13-9-9 0,12-11-102 16,13-8-101-16,27-15-252 0</inkml:trace>
  <inkml:trace contextRef="#ctx0" brushRef="#br0" timeOffset="7372.3993">23525 4878 401 0,'-8'-127'93'0,"0"5"4"16,-3 14-67-16,2 14 0 0,5 27-1 15,3 13-1-15,1 13-2 0,-1 15-3 16,2 11-3-16,3 10-4 0,0 11-1 16,-1 13 0-16,3 17-2 0,0 17 0 15,-1 14-1-15,-3 20 1 0,-6 21-2 16,-1 15-1-16,-5 12-4 0,-3 11-1 15,-4 7-3-15,-3 4 0 0,0 3-1 16,2-4 0-16,-3-5-1 0,0-6 1 0,4-8-1 16,4-7-1-16,-1-8-1 0,3-15-3 15,1-10-6-15,4-5-10 0,5-12-1 16,-3-9-108-16,0-11-103 0,4-9-254 16</inkml:trace>
  <inkml:trace contextRef="#ctx0" brushRef="#br0" timeOffset="7702.5741">22678 5597 470 0,'-2'-9'110'0,"2"2"3"0,8 1-72 15,9-1-6-15,10 3-5 0,11 0-3 16,14 0 0-16,16 2-2 0,15-3-2 16,12-1-3-16,17 0-3 0,14-2-4 15,13-1-2-15,13-4-3 0,6-1-2 16,6 0-3-16,8-2-3 0,-3 0-4 0,-4 0-3 15,-5 0-5-15,-11 3-7 16,-13 1-13-16,-17 1-108 0,-24 3-108 16,-15 3-268-16</inkml:trace>
  <inkml:trace contextRef="#ctx0" brushRef="#br0" timeOffset="8420.6102">23941 4721 221 0,'-10'-12'53'0,"2"-1"5"0,-5-1-33 0,1 0 3 16,-4-1 7-16,-5 3 6 0,-3 1 5 15,-3-1 2-15,-6 2-1 0,-3 0-1 16,-8 4-5-16,-5 4-8 0,-1 3-8 16,-5 6-7-16,-5 6-5 0,-2 7-4 15,-2 7-2-15,1 10 2 0,-2 10 1 16,1 9 3-16,3 6 1 0,6 10 2 15,4 3 0-15,4 8-2 0,8 2-3 0,11 3-3 16,10 2-2-16,4-1-3 0,9-3-1 16,11-1 0-16,10-8 0 0,11-6 1 15,14-7 0-15,9-8 1 0,11-8-1 16,10-9 0-16,6-9 0 0,12-5 0 16,2-13-1-16,1-9-1 0,3-14 0 15,0-9 0-15,1-9 0 0,0-8 0 16,-5-7 0-16,-5-10 0 0,-4-5-1 15,-6-2 2-15,-10-10-1 0,-10-8 0 16,-12-6 0-16,-10-7 0 0,-16-4 0 0,-14-9 0 16,-19-4-1-16,-13 5 1 0,-18 8-1 15,-22 14 0-15,-17 11-1 0,-18 21 0 16,-19 20-1-16,-12 22 0 0,-8 18-2 16,-3 15-1-16,4 16 0 0,8 9-1 15,16 4 0-15,20 5-2 0,21 3-7 16,21-3-11-16,17-6-106 0,21-7-107 15,16-4-268-15</inkml:trace>
  <inkml:trace contextRef="#ctx0" brushRef="#br0" timeOffset="8766.8257">23991 4553 387 0,'4'10'111'0,"2"-8"10"15,5-7-18-15,9-11-46 0,8-12-8 16,11-10-2-16,14-17-3 0,12-11-6 16,16-12-7-16,10-17-6 0,15-11-6 15,9-8-5-15,12-11-5 0,1-9-9 16,2-3-12-16,-10 2-9 0,-6 12-13 0,-16 10-13 16,-14 15 27-16,-26 20-132 0,-19 24-104 15,-25 21-256-15</inkml:trace>
  <inkml:trace contextRef="#ctx0" brushRef="#br0" timeOffset="9062.3055">24532 5331 532 0,'19'-34'119'0,"7"-3"3"0,6-5-94 0,7-2-6 16,5-4-6-16,6-1-4 0,2-2-3 15,4 4-4-15,2 6-2 0,3 4-1 16,-4 9-4-16,-1 8-7 0,-6 12-15 15,-7 9-100-15,-8 6-102 0,-7 8-258 16</inkml:trace>
  <inkml:trace contextRef="#ctx0" brushRef="#br0" timeOffset="9287.0355">24154 5991 573 0,'-21'23'133'0,"10"-3"1"0,9-3-61 0,14 3-56 15,10 2-13-15,10 1-2 0,9 0-1 16,4-2 1-16,5-1-1 0,8-1 0 0,2-2 0 16,2 1 0-16,1 0-4 0,-5 3-5 15,-4-2-14-15,-2 3-15 0,-14-1-98 16,-6 1-105-16,-8 2-257 0</inkml:trace>
  <inkml:trace contextRef="#ctx0" brushRef="#br0" timeOffset="9566.8421">23250 6258 552 0,'-77'36'120'0,"-9"7"0"0,-3 6-97 16,0 7-4-16,-6 3-13 16,-4 3-3-16,3 1-1 0,0-3-1 15,1 0 1-15,7-4-1 0,4-2 0 0,10-3 0 16,12-9 1-16,11-9-2 0,16-8-9 15,12-13-7-15,15-16-106 0,16-14-101 16,16-13-259-16</inkml:trace>
  <inkml:trace contextRef="#ctx0" brushRef="#br0" timeOffset="9807.8125">22731 5831 397 0,'-44'3'82'0,"-4"0"-1"0,1-6-75 15,3-6-3-15,3-12 2 0,2-10 3 0,5-11 5 16,5-13 5-16,5-17 5 16,3-11 4-16,5-10 2 0,0-8-2 15,0-7-3-15,-1-4-5 0,3 4-6 0,3 11-9 16,2 9-10-16,-1 10-9 0,2 10-98 15,2 16-92-15,1 11-234 0</inkml:trace>
  <inkml:trace contextRef="#ctx0" brushRef="#br0" timeOffset="10048.4543">22819 4714 611 0,'-37'-64'137'0,"-6"-8"1"0,-3-6-87 16,1 2-34-16,1-3-16 0,3-2-8 0,1-10-5 16,2-1-5-16,5 7-4 0,2 5-2 15,5 11-2-15,5 9-2 0,3 11-1 16,5 19-28-16,5 13-64 0,3 9-85 15,8 12-208-15</inkml:trace>
  <inkml:trace contextRef="#ctx0" brushRef="#br0" timeOffset="10250.2234">23221 4280 662 0,'-38'-64'139'0,"-3"-7"0"16,-1-6-119-16,0-1-8 0,2-6-10 0,5-1-7 15,8-9-7-15,5-4-11 16,6 5-21-16,5 10-95 0,3 10-108 0,2 10-256 16</inkml:trace>
  <inkml:trace contextRef="#ctx0" brushRef="#br0" timeOffset="29636.6773">9792 8343 200 0,'-31'-5'54'15,"4"3"5"-15,7-3-12 0,2 0-13 16,5-3 3-16,2 2 8 0,2-1 4 15,3 1 2-15,3 1-1 0,-1 0-6 16,3 1-8-16,4 6-9 0,2 0-9 16,3 3-7-16,3 1-4 0,5 3-2 15,3 0 0-15,4 2 0 0,4 0 1 16,5 1 0-16,4-1 0 0,3-2 0 16,4 1 0-16,2 0 0 0,5-3-1 0,7 2-1 15,0-2-1-15,5-2 0 0,-1-1-1 16,2-1 0-16,2-1 0 15,-5-1 1-15,-1-4 1 0,1 1 3 0,-1 0 2 16,-3-1 2-16,-2 1 0 0,-1-1 2 16,0 0 0-16,-7 0-1 0,-4-1-2 15,-5 2-1-15,-3 1-3 0,-6 0-1 16,-5 4-3-16,-6 6-10 0,-4 4-13 16,-7 4-116-16,-4 2-113 0,-4-3-289 0</inkml:trace>
  <inkml:trace contextRef="#ctx0" brushRef="#br0" timeOffset="30413.554">11918 8540 466 0,'18'-11'108'0,"4"-2"3"0,5 2-72 0,3 2-13 16,8 3-5-16,6 3-4 0,8 3-3 16,5 3-3-16,3 2-3 0,3-3-2 15,8 2-1-15,0 0-1 0,4-3 0 16,-3-6-2-16,-1-4 1 0,1 0-1 0,1 0-1 16,-6-1 1-16,-3-3-2 0,-6-1-4 15,-4 7-3-15,-10 1-114 0,-9 1-103 16,-11 0-269-16</inkml:trace>
  <inkml:trace contextRef="#ctx0" brushRef="#br0" timeOffset="51764.6539">14746 9779 172 0,'-18'-3'40'0,"5"2"3"16,6 0-29-16,1-2-1 0,4 2 1 15,2-1 4-15,0 2 6 0,0-3 3 16,0 2 2-16,3-2 2 0,0 2 0 16,1 0 0-16,1 0-2 0,2 0-5 15,4-1-5-15,3 2-4 0,1 0-2 16,3 0-2-16,4 2-1 0,2-1-1 0,6-2-1 15,0 4-1-15,4-2-1 16,2 1-1-16,4-2-1 0,1-2 0 0,3-2-1 16,0 1 0-16,3-2 0 0,-1 1-1 15,3 2 1-15,0 2-1 0,2 1 0 16,0 3 0-16,2-4 0 0,1 0 0 16,0-3 0-16,1 3-1 0,-3-1 0 15,2 1 0-15,-2 0 0 0,-1 4 0 16,1 1-1-16,-2 1 1 0,-1-2-1 15,1-3 1-15,0-1-1 0,-1 0 1 16,1 0 0-16,-1 0 0 0,-1-1 1 0,0 2 1 16,0 0 2-16,-3 2 0 0,-1-2 1 15,-1-1-1-15,-1 1 1 16,-4 0-2-16,-2 0 0 0,-1 2-2 0,-3-1 0 16,-3 2 0-16,-2-2-1 0,-1 2 0 15,-2-3 0-15,-2 1-1 0,-2-1 1 16,-1-1 0-16,-4-1-1 0,0-2 1 15,-4 1-1-15,-3 0 1 0,0-1 1 16,-6-1 1-16,-1 0 1 0,-1 1 0 0,-2-2 0 16,-3 1 0-16,-1-3 0 0,-3 1-1 15,2 0-1-15,-2-2 0 0,1 2-1 16,-1 1-1-16,1 2-2 0,0 3-8 16,1 3-101-16,0 1-92 0,-3 3-243 15</inkml:trace>
  <inkml:trace contextRef="#ctx0" brushRef="#br0" timeOffset="52840.2625">22323 9768 134 0,'22'-2'34'16,"5"1"0"-16,-3-1-3 0,5 2-34 16,1 0-29-16,1-2-30 0,2 0-73 0</inkml:trace>
  <inkml:trace contextRef="#ctx0" brushRef="#br0" timeOffset="53522.6971">2420 10124 353 0,'-1'6'0'0,"-5"5"-50"0,-5 3-252 15</inkml:trace>
  <inkml:trace contextRef="#ctx0" brushRef="#br0" timeOffset="56275.2672">1588 10216 282 0,'7'-3'77'15,"0"0"3"-15,-1 0-22 0,0 2-28 0,-1 0-7 16,0 0-7-16,0 1-2 0,0 0-4 15,0 0 0-15,0 1-1 0,0-1 0 16,2 0 0-16,0 0-1 0,3 0 0 16,0 0-1-16,1 1 0 0,1-1 0 15,2 0-1-15,2 0 0 0,1 1-1 16,0-1 0-16,4 2-1 0,0-2 0 16,3-2-1-16,1 1 1 0,0 0-2 0,0-2 1 15,-1 1-1-15,2-1-1 0,0 1 1 16,0 2-1-16,0-1 0 0,1 1 0 15,3-1 0-15,2 1 0 0,1 1 0 16,1-1 0-16,3 0-1 0,-3-1 1 16,3 1-1-16,-2-2 1 0,1 1 0 15,-4-1-1-15,-2 2 1 0,0-2-1 16,-3 4 1-16,-2-1-1 0,0 1 0 16,1 3 1-16,-2-1-1 0,1 1 0 15,2 1 1-15,-3 0-1 0,4 3 1 16,-3-2-1-16,1 0 1 0,-2-1 0 0,2 1-1 15,-2-4 1-15,2 1 0 0,1-8 0 16,0-1-1-16,-1-1 1 0,2 0-1 16,-1-2 1-16,1 0-1 0,0 1 0 15,-1 3 0-15,-1 2 0 0,2-1 0 16,-2 2 1-16,-1 1-1 0,1 1 0 16,-6 3-2-16,3 1-4 0,0 1-37 0,-4-1-62 15,0 2-82-15,-7 2-203 0</inkml:trace>
  <inkml:trace contextRef="#ctx0" brushRef="#br0" timeOffset="61708.6648">22589 10150 411 0,'-5'-33'103'15,"0"0"5"-15,1 4-59 0,-1 4-6 16,2 1-7-16,0 5-2 0,2 4-2 16,2 5-6-16,1 5-3 0,0 9-2 15,2 7 0-15,1 10-2 0,-1 10 1 0,3 13 0 16,-5 10 1-16,2 14-1 0,1 13-2 16,-3 8-4-16,1 12-2 0,-2 3-5 15,1 5-3-15,3 2-1 0,-2-2-2 16,-3-3 0-16,2-6 0 0,-1-7-1 15,2-4-3-15,-5-11-8 0,1-6-7 16,-1-6-10-16,-1-8-17 0,-2-8-108 16,-3-6-115-16,-2-7-273 0</inkml:trace>
  <inkml:trace contextRef="#ctx0" brushRef="#br0" timeOffset="62224.8644">21557 10809 477 0,'-13'-6'108'0,"3"-2"2"0,6 2-79 16,6 1-6-16,5 0-3 0,8 2 0 15,4-1-1-15,6-1 2 0,8 1 2 0,6-1 1 16,8 2 1-16,8 2 0 0,11 1 1 16,9 0-1-16,10-2-3 0,8 4-3 15,10 0-4-15,8-1-4 0,1-3-5 16,1-2-3-16,0-1-2 0,2 2-2 15,-2-2-1-15,-11-3 1 0,-5-1-1 16,-6 2-3-16,-10 1-10 0,-8 0-8 16,-10 1-12-16,-8 3 89 0,-11 1-212 15,-10 3-132-15,-14 3-345 0</inkml:trace>
  <inkml:trace contextRef="#ctx0" brushRef="#br0" timeOffset="63698.7384">22911 10663 460 0,'0'-5'108'0,"-1"0"4"0,1 0-72 0,1-1-9 15,0 1-3-15,-1 0-1 0,3 0-1 16,-2 1-3-16,0 0-3 0,2 0-2 15,-1 3-3-15,2 1-2 0,1 1-2 16,-1 3-1-16,4 1-2 0,-1 2 0 16,1 2-1-16,0 2 0 0,-1 1-1 15,1 1-1-15,-1 3 0 0,0 0-2 16,1 1 0-16,-1-1 0 0,1-1-2 16,-1-1 0-16,0-2 0 0,-1-4 0 15,0 1-1-15,-2-2 1 0,1-1-2 0,-3-1-1 16,1-1-4-16,-2 0-4 0,-1-3-5 15,-1 1-6-15,1-2-12 0,-3 2-9 16,1-2-99-16,-4-4-100 0,1 1-248 16</inkml:trace>
  <inkml:trace contextRef="#ctx0" brushRef="#br0" timeOffset="63917.262">23063 10643 529 0,'-6'-1'125'16,"-2"2"2"-16,-1 3-80 0,-4 3-15 15,0 4-8-15,-4 3-4 0,0 4-5 16,-2 2-3-16,2 1-2 0,1-1-2 16,0 0-1-16,4 0-3 0,1-2-3 0,4-3-7 15,2-2-10-15,1 1-16 0,3-3-106 16,-2-4-110-16,7-3-272 0</inkml:trace>
  <inkml:trace contextRef="#ctx0" brushRef="#br0" timeOffset="64549.6538">23338 10637 386 0,'-1'-1'99'0,"0"-1"5"0,1 0-51 0,-1 0-10 15,1 1-4-15,1-1-2 0,-1 2-6 16,1 0-4-16,2 0-4 0,0 3-4 15,2-1-3-15,3 2 0 0,1 1 1 16,2 1-1-16,2 1-1 0,0 1 0 16,2 2-2-16,0-1-1 0,0 5-2 15,1-1-1-15,0 1-3 0,0 0-1 16,-1 0-1-16,0-2-2 0,-3-1 0 16,0-1 0-16,-3-3-2 0,-1 1-3 15,-2-2-5-15,-2 0-5 0,-1-1-8 16,-3 0-11-16,-2 0-12 0,0-2-102 0,-4-1-104 15,-3-4-253-15</inkml:trace>
  <inkml:trace contextRef="#ctx0" brushRef="#br0" timeOffset="64771.0706">23525 10598 503 0,'-3'-5'122'0,"0"1"3"0,-1 2-78 0,-1 1-12 15,0 2-8-15,-1 3-5 0,-3 2-5 16,1 2-6-16,-3 5-2 0,-2 0-3 16,1 4-1-16,-1 2-1 0,-1 0-1 15,2 0-1-15,1-1-2 0,2-1-7 16,1-1-13-16,1-2 18 0,2-1-132 16,0-3-112-16,4 0-282 0</inkml:trace>
  <inkml:trace contextRef="#ctx0" brushRef="#br0" timeOffset="65311.5195">23783 10603 472 0,'3'-5'113'0,"0"1"4"0,2 1-75 16,4 1-9-16,-2 0-3 0,2 2-2 15,-1 1-4-15,1 2-3 0,-1 3-2 16,0 1-1-16,0 2-1 0,1 2-2 16,-1 1 0-16,2 0-3 0,-1 3 1 15,1-2-4-15,-2 2-1 0,2 2-3 16,-1-1 0-16,-1-1-3 0,1-2 0 16,-2 1-2-16,0-3-1 0,1-1-3 15,-2-3-6-15,-1 0-5 0,-2-1-7 16,-1 1-11-16,0-4-10 0,-4 0-101 15,-2-3-104-15,0-1-251 0</inkml:trace>
  <inkml:trace contextRef="#ctx0" brushRef="#br0" timeOffset="65496.026">24027 10575 535 0,'-4'-3'129'0,"-2"2"3"15,-3 4-83-15,0 1-15 16,-5 6-8-16,1 2-8 0,-3 6-7 0,-3 2-5 16,0 4-2-16,-1 0-3 0,1 1-7 15,-2 0-17-15,1 1-113 0,1-3-110 16,5-1-287-16</inkml:trace>
  <inkml:trace contextRef="#ctx0" brushRef="#br0" timeOffset="68732.8004">22954 10585 389 0,'-1'-2'93'0,"-1"2"2"0,0-1-60 16,1-1-11-16,-1 0-5 0,1 0-3 15,0 0-2-15,0-1-3 0,0-1-1 16,-1 2 0-16,1-2 0 0,0 1 0 15,0-2-1-15,-1 0 0 0,1-1 0 0,0-2-2 16,0 1 0-16,-2 0-1 0,2-2-1 16,-1-1-1-16,0 0 0 0,0 1-1 15,0-1-1-15,-2 1 1 0,0-1 0 16,-1 2 0-16,0 2 0 0,0-2 1 16,-1 1 0-16,0 1 0 0,1 0 0 15,-1 0 1-15,0 1-1 0,1-3 0 16,-1 1-1-16,0 1 1 0,0-1-1 15,-2 1-1-15,1-1 1 0,-1 1 0 16,-1 1-1-16,0-1 0 0,1 1 0 0,-1-1-1 16,2 0 0-16,0 0 0 0,0 1 1 15,0 0-1-15,1 1 1 0,0 1-1 16,-2 0 2-16,1 2-1 0,0 1 1 16,-2 0-1-16,1 1 0 0,-2 1 0 15,0-1 0-15,0 1 0 0,2-1-1 16,-3 1 0-16,1-1 0 0,-1-1 0 15,1 1 0-15,-2 0 1 0,0-1-1 0,-2 0 1 16,1 0-1-16,-1 2 0 0,-1-2 0 16,1 1 0-16,-1 1 0 0,0 2-1 15,2 2 0-15,-2 0 0 0,-1 0 1 16,3 2-1-16,-1-2 0 0,0 0 0 16,1 0 1-16,0-2-1 0,2 1 0 15,0 0 0-15,-1 1-1 0,0-1 1 16,3-1 0-16,-1 1 0 0,-1 0 1 15,1-1-1-15,-1 2 0 0,2-2 0 16,0 2 0-16,-1 1 0 0,0 1 0 16,1 1 0-16,1 2 0 0,-2 0 0 15,0 3 0-15,1-1-1 0,0 1 1 0,-1-1 0 16,2 1 0-16,-1-2 0 0,3 3 0 16,-1-4 0-16,0 1 0 0,3 0 0 15,-1 2 0-15,0-1 0 0,1 2 0 16,0-2 0-16,1 3 0 0,0 1 0 15,2 1 0-15,0-1 1 0,1 1-1 0,0-2 0 16,1 1 0-16,1 2 0 0,1-5 0 16,-1 2 0-16,1-1 0 0,-1 1 0 15,1 0 0-15,0 0 0 0,0 0 1 16,-1 1-1-16,1 0 0 0,-1 1 0 16,3 1 0-16,0-1 1 0,0-1-1 15,0 0 0-15,1-4 0 0,0 1 0 16,1 0 0-16,1-3 0 0,-1 0 0 15,0-1 0-15,1-2 0 0,0 4 0 16,1-4 0-16,-1-1 0 0,2 0 0 0,0 0 0 16,1 0 0-16,1-1 1 0,-1 0-1 15,2 0 0-15,0 0 0 0,1-1 0 16,-1 0 0-16,1 0 0 0,-1-2 0 16,3 0 0-16,-1 0 0 0,1-1 0 15,-1 1 0-15,3-2 0 0,-1 0 0 16,2 0 0-16,0 0 1 0,-1-2-1 15,-2-1 0-15,2 3 0 0,0-1 0 16,-1 0 0-16,-3 0 0 0,1 0 0 0,0-1 0 16,1 1-1-16,-3-3 1 0,1 1 0 15,-2-2 0-15,1 2-1 0,-2-3 1 16,0 1-1-16,0-1 1 0,1 0-1 16,-1 1 1-16,-2-1 0 0,2-2-1 15,0 1 1-15,-2 0 0 0,1-1-1 16,1 0 0-16,-1-1 0 0,-2 1-1 15,1-2 0-15,-1-1 0 0,2-1 0 16,-1 2 1-16,-3-1-1 0,-1-1 1 16,0 1 0-16,1-1 0 0,-4 2 0 15,2 0 0-15,-3-2 0 0,0 0 1 0,2 0 0 16,-3 1 0-16,0-1 0 0,-1-2 0 16,1 1 1-16,0 1-1 0,-2-1 0 15,2 0 0-15,0-2-1 0,0 3 2 16,0-1-1-16,-1 1 0 0,1-1-1 15,-1 1 1-15,0 1 0 0,-1 0 0 16,0 0 0-16,1 2 0 0,0 0 0 16,-2 1 0-16,2 2-4 0,-2-1-8 15,2 1-10-15,0-2-105 0,0-2-103 0,-1 1-263 16</inkml:trace>
  <inkml:trace contextRef="#ctx0" brushRef="#br0" timeOffset="76751.6898">23937 10536 400 0,'-1'1'96'15,"1"-2"4"-15,0 1-62 0,-1-2-8 16,1 1-3-16,0 0-2 0,0 0-4 16,0-2-3-16,0 2 0 0,-1-3-2 15,1 3 0-15,-1-1-1 0,1-1-2 0,-2 0 0 16,2-1-2-16,-1-1-1 0,1 2-1 15,0-1-2-15,0-1-2 0,0 1 0 16,0-1-1-16,-1-1-1 0,1 0 1 16,0 0-1-16,-1-2 1 0,-1 0-1 15,1 0 1-15,0 1-1 0,1-1 0 16,-1 0 0-16,-2-2 0 0,2 2 0 16,1-1 0-16,-1 1-1 0,0-1 1 15,-1 1 0-15,1-2 0 0,1 1 1 16,-2-1-1-16,0 1 0 0,0-1-1 0,0-1 0 15,-2 2 0-15,1 1 0 0,0 0-1 16,-1 1 0-16,-1 0 0 0,2-1 0 16,-1 1 0-16,-1-2 1 0,0-1 0 15,1 3 0-15,-1 0 0 0,2-2 1 16,-1 3 0-16,2-3-1 0,-2 0 0 16,3 3-1-16,-3-3 0 0,0-1 0 15,-3-2-2-15,1 2 2 0,-1 0-1 16,-1 2 1-16,0-2 0 0,-1-1 1 0,1 1 0 15,1 3 0-15,-2-5 0 0,0 2 0 16,-1-1 0-16,2 0 0 0,-2-2-1 16,1 4 1-16,0-4-1 0,0 1 1 15,0-1-1-15,3 0 0 0,-2 1 0 16,0 0 0-16,1 0 0 0,1 1 0 16,-3 2 0-16,2 1 0 0,-2-1 0 15,2 2 0-15,-2-1 0 0,0 1-1 16,-1 1 1-16,0 0 0 0,-1-2-1 15,-1 2 0-15,-2-1 1 0,1-1-1 0,-1 0 0 16,0 1 0-16,-1-2 1 0,-1 2-1 16,1-1 0-16,2 2 1 0,-1 1 0 15,1 0-1-15,1 0 1 0,-1-1 0 16,2 1-1-16,0-2 1 0,0-2 0 16,-1 2 0-16,0-1 0 0,0-1 0 15,-1 2-1-15,1-2 1 0,0 3-1 16,0 0 1-16,-2 0-1 0,3 1 0 0,-1 0 0 15,-2 0 0-15,2 0 1 0,-1 0-1 16,-1 0 0-16,1-1 0 0,-1 1 1 16,-1-1-1-16,1 1 1 0,-2-1-1 15,0 0 0-15,0 1 1 0,-1-1-1 16,-2 1 0-16,1-1 0 0,0 2 0 16,1-1 0-16,-1 0 0 0,1 2 0 15,1-3 1-15,3 1-1 0,-1 0 0 16,1 0 0-16,1 0 0 0,-1 0-1 15,1-2 1-15,0 4 0 0,0 0 0 0,-3-1 0 16,-1 0 0-16,1 3 1 0,-2-1-1 16,1 3 1-16,-1-2-1 0,0-1 0 15,1 4 1-15,1-2-1 0,2 0 0 16,-2-2 0-16,1 1 0 0,-1 1 0 16,-1 0 0-16,-1-1 0 0,-3-1 0 15,1 2 0-15,-2 2 0 0,-1-1 0 16,-2 0 0-16,2 1 0 0,0 0 0 15,3 1 0-15,-2-1 0 0,3 3 0 0,-1-1 0 16,2-1-1-16,1 0 1 0,-2 0 0 16,-2 2 0-16,3-1 0 0,-1 1 0 15,-1 1 0-15,1 1 0 0,1 2 0 16,0-1-1-16,1 0 1 0,1 0 0 16,-1 1 0-16,3 1 0 0,-5-3 0 15,2 0 0-15,-1 2 0 0,-1-3 0 16,-2 2 0-16,2-2 0 0,-3 0 0 15,2 1 0-15,-1 0 0 0,2 1 1 0,-1 2-1 16,3 1 0-16,-1 0 0 0,1 1 0 16,-1 0 0-16,1 0 0 0,-1 3 0 15,-3-1 0-15,1 0 0 0,-2 2 0 16,1 1 0-16,1 3 0 0,-1 1 0 16,1 1 0-16,1 1 1 0,1 2-1 15,1-1 0-15,-2 2 0 0,1-3 0 16,-2 0 0-16,-1-2 0 0,-2 0 0 15,-2-1 0-15,1-1 0 0,1 0 0 0,-1 1 0 16,1 1 0-16,2 0 0 0,2 1 0 16,-1 1 0-16,3 2 0 0,2-2 0 15,-1 2 1-15,3-2-1 0,-1 3 0 16,4 1 0-16,0 1 0 0,-1-1 0 16,3 2 0-16,-3 2 0 0,3-2 0 15,-1-1 0-15,1-1 0 0,1 0 0 16,1 1 0-16,1-2 0 0,3 0 0 15,0 1 0-15,1 0 0 0,1 0 0 0,3 1 0 16,1-2 0-16,3 3 0 0,2 2 0 16,1-2 0-16,0 2 0 0,1 0 0 15,1-1 0-15,-2-1 0 0,0-1 0 16,0-1 0-16,-1 0 0 0,1-3 0 16,-2-1 0-16,2 1 0 0,0 0 0 15,0-1 0-15,2 0 0 0,-1-1 0 16,3 0 0-16,1 0 0 0,-1 0 1 15,3 0-1-15,0 2 0 0,-2-2 1 0,1 1-1 16,-1 0 0-16,1 1 0 0,-1-1 0 16,-4-4 0-16,2 4 0 0,-1-1 0 15,1-3 1-15,-1 2-1 0,-1-1 0 16,2-3 0-16,2 4 0 0,-3-4 0 16,3-1 0-16,0-4 0 0,1 0 0 15,2 2 0-15,2-2 0 0,-1-1 1 16,1 1-1-16,0-1 0 0,3 3 0 15,0-2 0-15,0-1 0 0,0 1 0 16,2-1 0-16,0 1 1 0,1-1-2 16,-1 2 1-16,-2-2 0 0,1 0 0 0,-2-1 0 15,-1-2 0-15,-1-1-1 0,0 0 1 16,0-1 0-16,1-3 0 0,-1 0-1 16,2 2 1-16,-1-3 0 0,1 1-1 15,2-1 1-15,-1-1-1 0,2 1 1 16,2-1-1-16,3-2-1 0,-1-1 0 15,1 1-1-15,-2 0-1 0,1 0 0 0,-3-2-1 16,-3 1 0-16,-2-2 1 0,-1 0 0 16,-1 1 0-16,-2-1 1 0,3-1 1 15,-2 0 1-15,0-1-1 0,-1 1 1 16,1-1-1-16,1 0 0 0,0-1 1 16,-2-2-1-16,2 2 1 0,1-1 0 15,2 0 1-15,2-1-1 0,0 1 1 16,2 0-1-16,1 0 1 0,1-1 0 0,-4-1 0 15,0 1 0-15,-2-1 0 16,-2-1 0-16,-2 1 0 0,0 1 0 16,-2 0-1-16,0-4 1 0,3 3-1 0,-2-2 0 15,0 1 0-15,2-1 0 0,-2 0-1 16,2 1 0-16,-2 0 1 0,-2-2 0 16,2 2 0-16,-1 0 0 0,-1-1 1 15,1-1 0-15,0 0-1 0,2 1 1 16,1 0 0-16,1-3 0 0,0-2 0 15,-2 1 0-15,2-1 0 0,-2-1 0 0,-1-2 0 16,-2 0 0-16,-1 1 0 0,-1 0 0 16,1 2 0-16,-2 0 0 0,1 1 0 15,-1 0 0-15,0 2 0 0,0-1 0 16,1 0 0-16,-1 0 0 0,0-2 0 16,0 1 0-16,-1 0 0 0,0-1 0 15,-1 0 1-15,-1-2-1 0,-1-1 0 16,-2-1 0-16,0-1 0 0,2-1 1 15,-3 0-1-15,0-1 0 0,-1 0 1 16,0-1-1-16,-1 1 0 0,-2 2 0 16,1 1 1-16,-3 0-1 0,1 3 0 0,-4 2 0 15,2 1-1-15,-1 2-5 0,-1 0-9 16,1 2-14-16,-2-1-111 0,0 1-112 16,2-1-283-16</inkml:trace>
  <inkml:trace contextRef="#ctx0" brushRef="#br0" timeOffset="77265.6013">23991 10246 397 0,'-2'0'103'16,"1"-1"4"-16,-1-1-53 0,4 1-13 16,-1-2-6-16,3-1-4 0,3-2-4 15,1 0-4-15,8-1 0 0,3-2-2 16,3-2-1-16,4-1 0 0,1-3-2 15,2-1-1-15,3-1-2 0,-3-2-1 16,4-3-3-16,0-2-2 0,0-3-3 16,0 2-1-16,-1 0-3 0,-2 2-1 0,-2 2-2 15,-5 3-3-15,-4 3-4 0,-5 8-8 16,-3-1-10-16,-5 6-12 0,-4 1-105 16,-6 2-107-16,-5 3-263 0</inkml:trace>
  <inkml:trace contextRef="#ctx0" brushRef="#br0" timeOffset="77544.4031">24129 10321 474 0,'6'1'109'0,"1"-3"2"16,5-2-82-16,3-2-5 15,3-2-2-15,3-2-2 0,1-2-3 16,5-1-6-16,1 0-1 0,2 1-4 0,2-1-1 16,-1 2-3-16,2 0-4 0,3 4-9 15,-2 1-8-15,-1 1-102 0,-3 1-97 16,-3 2-250-16</inkml:trace>
  <inkml:trace contextRef="#ctx0" brushRef="#br0" timeOffset="77739.8711">24350 10455 527 0,'9'0'109'0,"-1"-3"0"0,5 0-100 0,1-1-5 16,5-3 0-16,4 0-1 0,3 0 0 16,4 0-1-16,3-1 0 0,2 2-3 15,3 3-5-15,-3-1-10 0,1 3-94 16,-6 1-92-16,-3 1-234 0</inkml:trace>
  <inkml:trace contextRef="#ctx0" brushRef="#br0" timeOffset="78548.0717">24148 10940 426 0,'1'-5'101'0,"1"0"5"0,-1 1-64 16,1 2-13-16,-1 1-2 0,1 1-1 15,0 3 0-15,1 3-3 0,-1 3-3 16,3 4-1-16,1 2-2 0,0 4-2 16,0-1-2-16,3 3-1 0,-1-2-3 0,1 1-1 15,0 0-1-15,0-2-2 0,1 2-1 16,0-2-1-16,0-1-1 0,0 0-2 16,-1-2 0-16,0-3-4 0,-2-1-3 15,-1-1-6-15,-2-3-8 0,-1-1-9 16,-5 1-104-16,-1-4-104 0,-5 1-254 15</inkml:trace>
  <inkml:trace contextRef="#ctx0" brushRef="#br0" timeOffset="78919.0782">24081 11040 457 0,'0'5'104'0,"-1"1"4"15,-1 4-72-15,1 1-12 0,0 0-2 16,0 4 1-16,-1-3-2 0,1 0-1 0,1 1-3 16,1-5-2-16,1-1-1 0,1 0-2 15,-1-4 0-15,-1-2 0 0,1-2-2 16,-2-2-1-16,1-5 0 0,1-2-2 15,-1-3 0-15,1-4-1 0,3-5-3 16,1-3 0-16,0-2 0 0,3-2-1 16,0 1 0-16,-1-2 0 0,2 6-1 0,0 1-1 15,-2 3 1-15,1 4-1 0,-2 5 0 16,1 4 0-16,-2 2 0 0,1 1 0 16,0 3 1-16,2 2-3 0,2 2-3 15,1 0-5-15,7 0-11 0,2-1-12 16,2 1-105-16,1-2-107 0,4-2-263 15</inkml:trace>
  <inkml:trace contextRef="#ctx0" brushRef="#br0" timeOffset="80447.7119">24072 11615 349 0,'0'-5'92'0,"0"0"4"15,-1 0-48-15,1 1-8 0,-1 1-3 16,1-1-4-16,-1 0-5 0,-1 1-6 0,2-1-3 16,-1 0-2-16,1 1-1 0,-1-2-1 15,1 1 0-15,-1 0-2 0,1 1 0 16,0 0 0-16,0 0-2 0,1 1-1 15,-2 1-1-15,1 0 0 0,-2 0 1 16,1 1-2-16,1 0 0 0,-2 1-1 16,-2-1-1-16,3 2-1 0,-2 2-1 15,2 3 1-15,-1 1-1 0,-2 0 1 0,0 3 1 16,2 0 0-16,-2 0 1 0,3 0-1 16,-1-1-1-16,2 0 1 0,0-1-2 15,0-5 0-15,1 1 0 0,0-1 0 16,0-2 2-16,0-2 1 0,2-2 0 15,-1-3-1-15,4-1 1 0,1-1-2 16,1-2 0-16,1-1-3 0,1 0-1 16,-2 2 0-16,1 2 0 0,-2 2-1 15,-1 2 0-15,-1 2 2 0,-1 3 0 16,-1 5 1-16,0 0 1 0,1 5 1 16,-1 0 0-16,1 2 0 0,-2-2-1 15,3 1 0-15,0-2 0 0,0-2-1 0,-1-3-1 16,1-2 1-16,-1-3 0 0,3-2 0 15,0-3 0-15,0-3 0 0,3-5-1 16,1-3 0-16,1-1 0 0,2-2-2 16,-1 1 1-16,0 2 0 0,-2 0-1 15,-2 1 0-15,-1 5 0 0,-2 3 0 16,-1 4 0-16,-3 2 0 0,-1 3-1 0,-1 3 1 16,0 6 0-16,-2-2 0 0,0 1 1 15,-1 0-1-15,1 3-1 0,-1-3-5 16,2-1-9-16,1 0-9 0,1-1-9 15,0-3-14-15,3-1 3 0,-1-2-117 16,0-3-109-16,2 1-261 0</inkml:trace>
  <inkml:trace contextRef="#ctx0" brushRef="#br0" timeOffset="81014.099">24573 11611 496 0,'-2'-6'125'0,"-3"1"2"0,-3 1-55 15,0 3-36-15,-3 1-11 0,1 3-6 0,-2 3-2 16,-2 3-2-16,1 3 0 0,1 1 0 15,1 2-1-15,2 1-1 0,2-2-2 16,3-1-1-16,4-1-3 0,1-2-2 16,4-1-1-16,1-2-1 0,2-3 0 15,0-1-2-15,3-3 1 0,0-3 0 16,1-1-1-16,1-4 0 0,0-3 1 0,1-2-1 16,0-3 0-16,0 0 0 15,-2-1 0-15,-1 1-1 0,-2 0 0 0,-2 2 1 16,-2 5-1-16,-1 1 1 0,-2 5-1 15,-2 3 0-15,-1 2 0 0,-2 5 1 16,0 3-1-16,0 2-1 0,0 3 1 16,0 2-3-16,2 0-2 0,1 2-5 15,1-2-3-15,2 0-2 0,0-2-5 16,1-2-6-16,1-1-6 0,0-2-5 16,1 0-3-16,-1-5-98 0,0 0-97 15,0-4-237-15</inkml:trace>
  <inkml:trace contextRef="#ctx0" brushRef="#br0" timeOffset="81230.7271">24682 11677 460 0,'5'-8'105'0,"1"0"4"16,2 3-73-16,-2 0-12 0,1 3-1 16,2 1 2-16,-1 3 0 0,1 2-1 0,-1 2-2 15,1 3-1-15,1 0-1 0,1 1-4 16,1 2-2-16,1 2-4 0,1-1-2 15,-2 1-3-15,-1-2-3 0,1 0-1 16,-1-1-3-16,-2 0-5 0,-3-2-7 16,0-3-8-16,0 1-12 0,-2-3-102 15,-1-3-104-15,-3-2-254 0</inkml:trace>
  <inkml:trace contextRef="#ctx0" brushRef="#br0" timeOffset="81382.8428">24897 11621 482 0,'-4'-5'138'0,"-2"2"7"16,-3 3-16-16,-6 5-74 0,0 6-15 16,-6 4-9-16,-1 5-7 0,-4 5-7 15,0 4-8-15,-4 4-6 0,1 0-15 16,5 1-20-16,-5-1-122 0,0-7-125 16,4-5-316-16</inkml:trace>
  <inkml:trace contextRef="#ctx0" brushRef="#br0" timeOffset="83301.6611">23805 9684 486 0,'-23'11'133'0,"1"-2"5"0,8-1-1 15,1-8-108-15,12-3-8 0,6-8-4 16,8-9-1-16,5-9-4 0,9-10-4 16,6-10 0-16,12-9-1 0,6-3 0 15,8-4 0-15,2-1-4 0,0-1-10 16,2-1-12-16,-3 1-19 0,-6-2-109 15,-7-1-118-15,-6 3-287 0</inkml:trace>
  <inkml:trace contextRef="#ctx0" brushRef="#br0" timeOffset="83693.417">23139 9482 440 0,'-23'11'123'0,"4"-8"5"0,2-10 2 16,4-7-96-16,4-9-6 0,8-11-3 16,7-10-3-16,7-7-3 0,7-7-4 15,1-9-3-15,4-5-2 0,2-5-4 16,2-3-6-16,1-2-7 0,-3-3-9 15,-4-2-15-15,2 3-69 0,-4 2-44 0,-3 6-98 16,-2 11-209-16</inkml:trace>
  <inkml:trace contextRef="#ctx0" brushRef="#br0" timeOffset="84396.3182">24416 9536 487 0,'3'0'109'15,"-2"-2"4"-15,2-1-75 0,-1-2-13 16,2 0-5-16,-2-1 0 0,1 0 1 16,-1 0 1-16,-1 0-1 0,0 1-1 15,1-1-1-15,-2 0 0 0,0 1 0 0,0 0-2 16,1 2-1-16,-1 1-1 0,0-2-2 15,0 3-3-15,0 2-1 0,0-1-3 16,0 0-2-16,-1 0-1 0,1 0 0 16,0 2-1-16,0-2 0 0,0 0 0 15,0 1 0-15,-2 2-1 0,2 0 0 16,-1 1 0-16,0-1 0 0,0 1-1 16,1 1 1-16,-1-3-1 0,1 1 0 15,0-1 0-15,0 1 1 0,1-1 0 16,0 2 1-16,0-1 0 0,0 4 2 15,2 0 0-15,1 3 3 0,-2-2 0 16,2 2 1-16,2 0 2 0,0-4 4 16,5-2 4-16,4-7 2 0,4-7 1 0,8-12 0 15,6-8-1-15,6-11-2 0,7-4-4 16,4-9-5-16,5-2-5 0,1-1-9 16,1 0-20-16,0-2-25 0,-1 3-131 15,-1-3-145-15,-5 4-353 0</inkml:trace>
  <inkml:trace contextRef="#ctx0" brushRef="#br0" timeOffset="145037.2159">14678 11411 384 0,'5'0'85'0,"1"2"1"16,0-4-63-16,3 4-6 0,2 0-5 16,1-1-1-16,3 5 0 0,1 2-1 15,1 0-1-15,4 1-2 0,1 2-1 16,4 2-1-16,3 1-1 0,0-2-1 0,6 2 0 15,1-2 1-15,6-2 0 0,2-4 1 16,3 1 0-16,4-2 0 0,3-1 0 16,4-1 0-1,0-1 0-15,4 2-1 0,-1-1 1 0,3-4 1 0,-1 1 1 16,2-2 2-16,4 0 1 0,-2-2 0 16,3-1 1-16,-1 1 0 0,0-3-2 15,1 1-1-15,1-1-1 0,-1-2-2 16,-1 2-2-16,-2 1 0 0,-2 1 0 15,0 0-1-15,0-1 0 0,-4 1 0 16,-3 1 0-16,-1 2 0 0,-2 2 0 16,-2 0 0-16,-3 1 1 0,-4 3-1 0,-6-3 0 15,-1 3 0-15,-3-2 0 0,-3-2-1 16,-3-1 1-16,-3 2-1 0,-2-1 1 16,-1 3-1-16,-4-5 0 0,-4 4-3 15,-1 1-9-15,-6 2-7 0,-5-1-105 16,-4-5-100-16,-7-1-257 0</inkml:trace>
  <inkml:trace contextRef="#ctx0" brushRef="#br0" timeOffset="159125.9955">15422 12947 414 0,'-33'-7'104'16,"5"0"2"-16,4-3-58 0,5 3-10 16,5 2-13-16,2 2-7 0,3 2-6 0,2 0-1 15,2 1-4-15,1 1-1 0,2 1-2 16,2 1-1-16,2 1-1 0,5-1 0 15,1 2 1-15,4 0-1 0,6 0 1 16,4-1 0-16,5-1 0 0,2 1 0 16,5-2-1-16,3 1-1 0,2-2 0 15,2-1 0-15,3 0 0 0,-1 0-1 16,2 1 1-16,1 1-1 0,6 1 0 16,-1-2 1-16,1 2-1 0,0-1 1 0,2 0-1 15,1-2 1-15,3 1 0 0,-2-2 0 16,3 2-1-16,1 0 1 0,4 3-1 15,-2-3 1-15,2 1-1 0,0 0 1 16,-1-1-1-16,1-1 0 0,1 0 0 16,-4-1 1-16,3 1-1 0,-2 0 0 15,0 1 1-15,-3-2-1 0,-2-1 1 16,-2 1-1-16,-2 0 0 0,-2-2 1 0,0 0-1 16,-4-1 0-16,-1 0 1 0,-5 2 0 15,0 0 0-15,-5-1 0 0,-2 2 0 16,-6 1 1-16,-3 0-1 0,-3 1 0 15,-2 0 0-15,-6 2-1 0,-2-1 1 16,-2 1-1-16,-4 0 0 0,0 1 0 16,-2 0 1-16,-1 1-1 0,0-2 1 15,0 2-2-15,1 0-2 0,2 1-8 16,-1 2-40-16,0-4-70 0,1-5-96 16,3-4-227-16</inkml:trace>
  <inkml:trace contextRef="#ctx0" brushRef="#br0" timeOffset="165024.1789">22366 13723 424 0,'1'-23'109'0,"0"-3"4"0,-1 5-58 16,0-2-9-16,0 1-14 0,-1-2-7 15,1 4-3-15,-4 0-3 0,2 2-2 0,1 3 0 16,-2 5 1-16,2 3-1 0,0 3-2 16,-2 8-3-16,5 7 0 0,-5 8-2 15,1 8-1-15,-2 9-2 0,-1 14 0 16,-1 13 2-16,1 14 2 0,-3 10 1 15,-3 8 1-15,1 13 1 0,2 7 0 16,0 5 0-16,-1 4-2 0,1-5-1 16,3 2-2-16,1-2-3 0,-1-6-1 15,0-3-1-15,3-10-2 0,1-5-1 16,2-4-1-16,-2-5-2 0,2-7-5 0,2-6-10 16,1-7-11-16,1-6-12 0,2-8-120 15,0-16-125-15,2-11-298 0</inkml:trace>
  <inkml:trace contextRef="#ctx0" brushRef="#br0" timeOffset="165858.3421">20636 14624 535 0,'-14'-2'119'0,"-1"-3"2"0,6 0-93 0,6 3-9 16,5 2-7-16,4-2-4 16,6 2-2-16,6-2-1 0,4 1-2 0,7 1 0 15,3 1 1-15,3-2-1 0,7 2 0 16,5 0-1-16,3 0 0 0,7 2 0 15,1-2-1-15,8-1 0 0,0 0 0 16,8 0 0-16,3 0-1 0,4 3 1 16,3-2 0-16,4 0 1 0,-1 1 1 15,7 2 1-15,5 1 2 0,-1 2 2 16,0 0 0-16,2 0 1 0,3 0 0 0,7 3-1 16,-3-5 0-16,-1-1-1 0,2-1 0 15,3 0 0-15,-1-2-1 0,-5-1 0 16,-1-1 1-16,-3 1-2 0,-2 1 1 15,-4 0-1-15,-5 0-1 0,-7 1 0 16,-3-1 0-16,-4 2-1 0,-6 0 0 16,-7 1 0-16,-5-1-8 0,-3 1-9 0,-2 1-16 15,-8 1-117-15,-6-2-117 16,-3-2-298-16</inkml:trace>
  <inkml:trace contextRef="#ctx0" brushRef="#br0" timeOffset="166739.6126">22755 14643 474 0,'-1'-6'120'0,"0"-2"6"0,1 0-63 16,-1 2-17-16,2-3-10 0,0-1-6 15,2-1-5-15,2 1-4 0,1-1-3 16,2 0-1-16,3-2-2 0,-1 3 1 0,1 1-1 16,-2 3 0-16,0 5 0 0,0 5-3 15,0 1-2-15,-2 4-1 0,0 4-3 16,2 3-1-16,-1 2-1 0,1-1-2 15,0 3 0-15,-2-1 0 0,-1 1-1 16,1-2-1-16,0 1-2 0,-1-2-5 16,-1 0-6-16,-1-1-7 0,3-3-9 15,-1 0-7-15,0-4-1 0,-1-2-118 16,-2-4-112-16,0-5-271 0</inkml:trace>
  <inkml:trace contextRef="#ctx0" brushRef="#br0" timeOffset="166921.4051">22991 14503 542 0,'-13'-1'136'0,"0"2"3"0,-2 3-47 16,-1 6-59-16,-2 3-11 0,1 4-6 0,-2 4-3 16,-1 4-4-16,-3 0-2 0,1 1-6 15,4 0-9-15,5-1-13 0,2 2-14 16,3-3-111-16,9-6-113 0,7-3-281 15</inkml:trace>
  <inkml:trace contextRef="#ctx0" brushRef="#br0" timeOffset="167503.775">23470 14621 549 0,'-3'-6'129'0,"-1"-2"4"16,3 3-85-16,1 0-15 0,1 2-6 0,3-1-4 15,1 3-2-15,4 1-2 0,2 1-2 16,2 3-1-16,3 1 0 0,2 2 0 15,1 0-3-15,0 3-1 0,1-1-3 16,-3 1-2-16,0 1-2 0,-3-2-2 16,-1 2-2-16,-2-1-3 0,-1 1-5 15,-4-1-8-15,0 1-7 0,-2 0-8 16,-2 1-10-16,0-1-18 0,-4-1-96 16,0-1-105-16,-2-2-250 0</inkml:trace>
  <inkml:trace contextRef="#ctx0" brushRef="#br0" timeOffset="167682.3">23678 14578 598 0,'-4'-8'141'16,"-1"2"3"-16,-2 4-96 0,-2 3-14 16,-1 5-9-16,-5 0-6 0,-3 8-6 0,0 3-6 15,-2 3-6-15,-2 2-8 0,3 1-11 16,2 4-1-16,4-3-129 0,6-3-120 15,2-1-301-15</inkml:trace>
  <inkml:trace contextRef="#ctx0" brushRef="#br0" timeOffset="168134.8723">23963 14642 491 0,'-1'-12'118'16,"0"3"4"-16,2 0-60 0,1 1-28 15,2 0-8-15,1 2-2 0,1 4 0 16,3 3 0-16,-1 1-1 0,2 6 0 15,1 0-1-15,3 6-2 0,1 3-2 0,0 2-3 16,2 3-3-16,0 3-2 0,-1-1-3 16,2 1-1-16,-5-2-3 0,-1-1 0 15,0-1-2-15,-2-4-2 0,0-1-8 16,-1-1-9-16,-2-3-11 0,0 0-12 16,-2-4-115-16,-1-1-119 0,-3-4-283 15</inkml:trace>
  <inkml:trace contextRef="#ctx0" brushRef="#br0" timeOffset="168303.4209">24222 14552 706 0,'-13'9'162'0,"-3"3"1"16,-1 5-116-16,-2 5-15 0,-2 4-13 15,-5 7-7-15,-3 1-9 0,-1 3-15 16,0 2-20-16,2 3-132 0,1-4-134 0,2 0-339 15</inkml:trace>
  <inkml:trace contextRef="#ctx0" brushRef="#br1" timeOffset="172448.5363">23184 9558 559 0,'-19'14'142'16,"4"-3"8"-16,3-10-73 0,2-5-19 0,5-9-7 16,2-11-1-16,6-11-1 0,10-9-4 15,2-13-6-15,8-8-2 0,8-7-3 16,3-11-5-16,7-8-5 0,2-7-7 16,3-3-4-16,7-4-4 0,-4-1-3 15,0 2-4-15,-1 11-2 0,-6 11-4 16,-2 11-6-16,-7 13-11 0,-8 15-16 15,-5 14-20-15,-5 9-12 0,-6 12-19 16,-4 8-107-16,-3 12-123 0,-2 6-273 16</inkml:trace>
  <inkml:trace contextRef="#ctx0" brushRef="#br1" timeOffset="172703.6864">23441 9590 678 0,'2'-17'161'0,"2"-4"6"0,4-6-113 16,4-6-12-16,6-5-2 0,6-4-2 15,5-1-9-15,4-2-9 0,3-1-7 16,3 0-4-16,3 0-5 0,-1-1-9 15,-2 3-15-15,2 1-18 0,-4 5-10 16,-2 6-23-16,-3 7-109 0,-4 6-127 16,-7 8-278-16</inkml:trace>
  <inkml:trace contextRef="#ctx0" brushRef="#br1" timeOffset="172980.4601">23692 9765 664 0,'-1'-5'152'16,"2"-2"6"-16,7-5-111 0,3-3-10 16,8-2-1-16,6-5-2 0,3-3-4 15,6-1-6-15,6 1-5 0,7-2-4 16,7 0-5-16,1-1-3 0,3 2-2 15,3 1-2-15,-1 6-3 0,-2 3-7 16,-6 6-10-16,-6 5-14 0,-3 6-10 16,-5 7-10-16,-4 5-17 0,-5 3-108 15,-5 4-116-15,-7 7-265 0</inkml:trace>
  <inkml:trace contextRef="#ctx0" brushRef="#br1" timeOffset="173218.9074">24170 10104 600 0,'-5'4'138'0,"4"1"5"0,3 2-89 16,5 1-21-16,2 0-6 0,6 1 0 15,5-2 1-15,5-1-5 0,5 0-5 16,4-2-5-16,4-3-4 0,5-2 0 15,6 0-4-15,5-2-2 0,0 1-7 16,0-3-12-16,-2 1-12 0,0 1-15 16,-7 0 52-16,-7 3-171 0,-10-1-127 15,-6 6-307-15</inkml:trace>
  <inkml:trace contextRef="#ctx0" brushRef="#br1" timeOffset="173416.3152">24176 10463 660 0,'-17'15'147'0,"11"-3"1"15,4-2-84-15,9 1-48 0,8 0-9 16,5-2 0-16,11 0 0 0,5 0 1 0,4-5-2 16,10 1 0-16,10 0-2 0,6-3-3 15,7-2-16-15,0-1-11 0,4-2-129 16,-1 6-127-16,-8-1-320 0</inkml:trace>
  <inkml:trace contextRef="#ctx0" brushRef="#br1" timeOffset="173906.0544">22308 9541 526 0,'-14'-5'152'16,"-2"-2"9"-16,-4-10 7 0,0-3-111 15,0-5-8-15,-2-8-2 0,-3-3-1 16,-6-8-8-16,-4-3-7 0,-4-1-6 16,-2-1-6-16,-2-3-5 0,-2-5-4 15,-1-4-4-15,3-2-7 0,5 2-8 16,7 1-9-16,3 4-3 0,7 8-9 0,5 11-16 16,10 13-12-16,5 12-8 0,3 13-4 15,1 12-105-15,5 13-120 0,3 12-264 16</inkml:trace>
  <inkml:trace contextRef="#ctx0" brushRef="#br1" timeOffset="174214.9113">21263 10130 701 0,'-23'-26'155'0,"1"-2"3"0,3-5-120 16,-1 0-12-16,-3 1-4 0,-2 0 0 15,-2 4 0-15,-3 1-4 0,-5 8-3 0,1 3-3 16,0 6-2-16,2 4-3 0,2 3-3 15,3 5-9-15,5 4-13 0,7 6-17 16,1 6-12-16,5 8-19 0,0 5-108 16,4 10-122-16,1 6-272 0</inkml:trace>
  <inkml:trace contextRef="#ctx0" brushRef="#br1" timeOffset="174471.8197">21248 10810 540 0,'-37'24'123'16,"-6"6"3"-16,-10 0-60 0,1 5-47 0,-4 0-5 15,-4 0 1-15,-3 0 2 0,-3 1 1 16,-1-3 0-16,-1 0-2 0,-3 0-3 15,0-4-3-15,5 3-2 0,4-4-3 16,6-2-7-16,9-3-7 0,14-2-10 16,10-5-20-16,10-3-106 0,8-3-114 15,11-1-275-15</inkml:trace>
  <inkml:trace contextRef="#ctx0" brushRef="#br1" timeOffset="174708.2813">21343 11425 660 0,'-22'21'135'16,"-6"8"2"-16,-5 5-125 0,-3 7-6 0,-4 3-3 16,-10 4 1-16,-3 3 0 0,-1 2 2 15,-1-1 1-15,-3 4 2 0,2 0 2 16,2-2-1-16,10-3-1 0,6-4-1 15,5-6-2-15,7-3-9 0,9-7-10 16,7-3-13-16,8-6 1 0,3-6-124 16,6-2-115-16,8-2-282 0</inkml:trace>
  <inkml:trace contextRef="#ctx0" brushRef="#br1" timeOffset="174902.3739">21511 12018 764 0,'-17'25'157'0,"-9"5"1"15,-5 5-142-15,1 9-11 0,-1 5-3 16,2 5 0-16,1 4 0 0,3 2-1 16,2 2-9-16,3 1-12 0,8-4-14 0,7-5-124 15,5-5-127-15,10-7-316 0</inkml:trace>
  <inkml:trace contextRef="#ctx0" brushRef="#br1" timeOffset="175159.9955">22856 12226 637 0,'13'4'130'16,"-2"3"5"-16,-1 3-117 0,1 3 0 16,1 8 4-16,3 5 2 0,-1 7 1 15,3 5 0-15,4 1-6 0,1 5-6 16,2 3-6-16,1-3-5 0,-3-1-10 16,1-4-11-16,-5-1-12 0,-1-5 60 0,-4-6-184 15,-4-4-127-15,3-6-326 0</inkml:trace>
  <inkml:trace contextRef="#ctx0" brushRef="#br1" timeOffset="175325.5501">23120 12101 702 0,'3'7'156'0,"1"8"6"0,4 2-108 0,6 8-24 0,4 3-14 16,6 6-2-16,1 3-7 0,3 5-20 15,4 3-16-15,2 4 15 0,-1-5-151 16,0 4-133-16,-1-5-323 16</inkml:trace>
  <inkml:trace contextRef="#ctx0" brushRef="#br1" timeOffset="175525.4759">23710 12089 834 0,'-8'21'175'0,"6"7"-1"0,2 1-143 15,2 5-25-15,7 4-11 0,3 2-10 16,5 0-16-16,5-1-14 0,5 3-21 0,5 1-108 16,4 1-127-16,-1 2-281 0</inkml:trace>
  <inkml:trace contextRef="#ctx0" brushRef="#br1" timeOffset="178170.6112">22878 14433 455 0,'0'0'93'15,"-1"0"0"-15,1-1-85 0,-2 1-6 16,4 0-1-16,-2-1-1 0,0 0 3 16,1-1 2-16,-1 1 5 0,1 0 4 15,0 0 4-15,-1-2 3 0,0 1 2 0,2-1 0 16,-4 1-1-16,1-2-4 0,-1 1-2 15,-1-1-3-15,1-1 0 0,-1 0-2 16,1-1-1-16,-2 1 0 0,1-1 0 16,0-1-1-16,-1-2-1 0,1-1-1 15,-1 0 1-15,0 1-1 0,2-2 0 16,-2 0-2-16,1-2 0 0,-1 2-1 16,0-2-1-16,-1 2 1 0,0-1-2 15,-2-2 0-15,1 2 2 0,-1 2 0 0,0 1 1 16,0 1 0-16,1 1 1 0,-1-1 0 15,1 2 1-15,-1 0 1 0,1-1 0 16,-1 0-1-16,1 0 1 0,0 0 0 16,-2-1-1-16,1 0 1 0,0-1-1 15,-1 1 0-15,0-1 0 0,-2-1-1 16,1 2 1-16,0-2-1 0,-1 1-1 16,-1 1 0-16,0-1-1 0,0 1 0 15,1 1-2-15,-2 0 1 0,1 0-1 16,-3-1 0-16,3 2-1 0,-1 1 1 15,0 2 0-15,-1-3-1 0,1 1 1 0,0 1 1 16,0-1-1-16,-2 1 1 0,-1 0-1 16,2-1 1-16,-1-1 0 0,-1 1 0 15,0 1 0-15,0 0 0 0,-1-1 0 16,2 3 0-16,-4-2 0 0,0 2-1 16,2-2 1-16,-1 3 0 0,0-2-1 15,0 3 0-15,-1 0 0 0,4 2 0 16,-2-1 0-16,1 1 0 0,-1 1 0 0,2-1-1 15,-1 2 1-15,0 1-1 16,-1 0 0-16,0 1 0 0,-1 0-1 0,0 3 1 16,-1 0-1-16,0 1 0 0,0 1 1 15,1 0-1-15,0 1 0 0,2 2 1 16,0-2-1-16,2 0 0 0,2 2 1 16,1-2-1-16,3 2 0 0,-1-2 0 15,2 1 0-15,0 1 0 0,0-1 0 16,0 2 0-16,0-2 0 0,0 3 0 0,0 0 0 15,1 1 0-15,-2 1 0 0,3-1 0 16,-1 0 0-16,-1 3 0 0,2-3 0 16,-2 1 0-16,1 0 0 0,-1 1 1 15,0-1-1-15,0 2 0 0,-1-2 0 16,2 2 0-16,1-2 0 0,0-1 0 16,0 0 0-16,2-1 0 0,-1 0 0 15,1 0 0-15,-1-1 0 0,1 1 0 0,0 0 0 16,-2 1 0-16,1-1 0 0,1 1 0 15,0 0 0-15,0-1 0 16,1 1 0-16,0 3 0 0,0-2 0 0,-1 2 0 16,2-2 0-16,-1-1 0 0,1 2 0 15,1-2 0-15,-1-1 1 0,3 0-1 16,-1 0-1-16,2 1 1 0,2 0 0 16,1 0 0-16,2 0 0 0,1 2 0 15,1-4 0-15,1 5 0 0,2-3 0 16,-2 0 0-16,1 1 0 0,1-3 0 0,-2-2 0 15,3 0 0-15,-1-1 0 0,4-1 0 16,-1-1 0-16,0-1 0 0,2-1 0 16,2 1 0-16,0-2 0 0,0 1 0 15,-3-2 0-15,2 1 0 0,-2-1 0 16,-2 0 1-16,1 0-1 0,-2-1 0 16,1 0 0-16,-1-1 0 0,-1 0 0 0,0-1 0 15,1 0 0-15,-1-1 0 0,0 1 0 16,0-2 0-16,1 0 0 0,1 0 0 15,0 1 0-15,0 0 0 0,0-2 0 16,0 1 0-16,-2-1 0 0,1-1 0 16,-1 1 0-16,0-2 0 0,1-1 0 15,-2 1 0-15,0-2-1 0,1 0 1 16,2-1 0-16,1 1 0 0,-2-1 0 16,2 1-1-16,-1-1 1 0,0-1 0 15,0 2 0-15,0 1 0 0,-1-2-1 16,-1 0 1-16,0-1 0 0,-1 0 0 0,3 1 0 15,-3-2 0-15,-1 0-1 0,0-1 1 16,0 1-1-16,-1-1 1 0,-1-1-1 16,1 3 0-16,0-2 0 0,0 0 0 15,0 0-1-15,0-2 2 0,0 0-1 16,-1 0 0-16,0-3 1 0,1 2 0 16,-1 1 0-16,-2-2 0 0,1-2 0 15,1 2 0-15,-1 0 0 0,1 1 0 0,-2-3 0 16,-1 1 0-16,0 1-1 0,-1-1 1 15,-1 1 0-15,0-1-1 16,0-1 1-16,-1 2 0 0,1 0 0 0,-3-2 0 16,2-1 0-16,-3 1 0 0,0-1 0 15,-1-1 0-15,0-1 0 0,0 0 0 16,0-2 0-16,0 2 0 0,1-1 0 16,2 1 0-16,1-3 0 0,-1-1-10 15,1 1-10-15,1-4-11 0,0 2-13 16,0-2-33-16,-3-1-92 0,-2-1-118 15,-2 2-256-15</inkml:trace>
  <inkml:trace contextRef="#ctx0" brushRef="#br1" timeOffset="179968.1005">1826 13511 413 0,'-20'5'99'0,"1"0"3"0,1-2-56 0,1 2-20 16,2 1-10-16,1-1-5 0,1 0-1 16,2-1-2-16,1 0 1 0,2-3 2 15,0-1 4-15,1-1 3 0,1-2 2 16,2 1 3-16,0-1 0 0,0 0-1 16,1-1-3-16,1 1-4 0,0 1-3 15,1-1-4-15,1 2-2 0,1-1-2 16,2 1-1-16,1 1-2 0,3 1 0 15,0-1 0-15,4 1 0 0,1 0 0 0,3 2 0 16,2 0 1-16,3 1 0 16,0 0 0-16,4 1 1 0,-1 0-1 0,4 1 1 15,1-1 0-15,2-3 0 0,-1 0 0 16,2 1 0-16,1 1-1 0,4-1 0 16,1-2 0-16,4 3-1 0,1 1 0 15,6 2 0-15,0 0 0 0,1-4 0 16,-1 1-1-16,-3 0 0 0,0-1 0 0,0 0 1 15,-3-1-1-15,1-1 0 0,-1 3 0 16,3 1 0-16,1 0 1 0,-2-1-1 16,0-1 0-16,-1-2 1 0,1 1 0 15,-4-4 0-15,-3-2 1 0,2-1 0 16,-2 0-1-16,0 0 1 0,-3-4 0 16,-1 2-1-16,1 1 1 0,-2 0-1 15,-2 1 0-15,-5-1 1 0,-1-1-1 16,-5 6 0-16,-3 0-1 0,-5-1 1 15,-1 3 0-15,-4-1-1 0,-1 1 1 16,-3 0 0-16,1 0-5 0,-2 4-5 16,1 3-20-16,-4-2-115 0,-4 4-118 0,-9 1-298 15</inkml:trace>
  <inkml:trace contextRef="#ctx0" brushRef="#br1" timeOffset="181402.9859">22257 14011 386 0,'16'-11'92'0,"-2"0"2"15,-4 3-54-15,-2 6-17 0,-5 1-6 16,0 3-3-16,-4 3-1 0,-4 4-1 15,-2 4 0-15,-1 4 0 0,-3 4 0 16,-4 5-1-16,-3 3-2 0,-3 3-1 0,-1 5-1 16,-4-2-1-16,-3 7 0 0,-3 2-2 15,-1 2-1-15,-3 5-1 0,1 0 0 16,3-1-2-16,0 1-1 16,4-6-3-16,5-3-8 0,2-6-41 0,5-8-59 15,4-7-87-15,4-4-204 0</inkml:trace>
  <inkml:trace contextRef="#ctx0" brushRef="#br1" timeOffset="181667.0628">22570 14084 596 0,'7'-11'125'0,"-7"7"1"15,-9 6-105-15,-4 9-13 0,-7 5-5 16,-7 6-1-16,-6 5 0 0,-4 4 0 0,-5 6-1 16,1 4 0-16,-1 4 1 0,2 4-1 15,1 5 0-15,-1 1 0 0,2 1 0 16,0 1-2-16,2-2-1 16,0-3-1-1,3-5 0-15,1-5-3 0,7-6-4 0,5-4-10 0,5-4-11 0,5-7-94 16,6-5-98-16,4-6-245 0</inkml:trace>
  <inkml:trace contextRef="#ctx0" brushRef="#br1" timeOffset="181917.3913">22689 14214 574 0,'1'-5'119'0,"-5"6"1"0,-6 8-105 16,-6 7-10-16,-7 2-2 0,-7 9 0 16,-7 9 1-16,-2 4 1 0,-1 9 2 0,-2 3 1 15,-1 3 0-15,2 5 0 16,1 1 0-16,5-1-1 0,-1-2-2 0,5-6-2 16,2 1-3-16,5-4-2 0,6-3-3 15,2-8-6-15,6-3-8 0,4-8-9 16,2-7-102-16,5-9-99 0,4-8-248 15</inkml:trace>
  <inkml:trace contextRef="#ctx0" brushRef="#br1" timeOffset="182124.1293">22737 14581 597 0,'-6'10'124'0,"-10"7"0"15,-5 12-109-15,-11 7-11 0,-7 6-2 16,-6 6 0-16,-3 7 0 0,-1 5 0 16,1 1-1-16,-3-1 1 0,8 0-3 0,5-1-4 15,4-6-4 1,4-8-7-16,7-9-8 0,6-5-101 0,7-7-100 16,6-8-244-16</inkml:trace>
  <inkml:trace contextRef="#ctx0" brushRef="#br1" timeOffset="182290.4214">22645 14976 666 0,'-18'17'141'0,"-1"5"0"16,-9 3-112-16,-2 5-22 0,-3 5-10 15,-1 0-6-15,0 1-16 0,2-1-116 16,2-6-116-16,6 3-291 0</inkml:trace>
  <inkml:trace contextRef="#ctx0" brushRef="#br1" timeOffset="216289.4942">21043 1285 479 0,'-10'-17'117'0,"-1"0"3"0,-1 2-66 0,0 0-13 16,-3 4-9-16,-1 3-3 0,0 6-2 16,1 11-3-16,1 2-1 0,1 2-2 15,1 11-2-15,4 1-3 0,1 4-3 16,6 1-2-16,1 0-1 0,4 3-3 15,3-1-2-15,6-4-1 0,4-5-2 16,4-2 0-16,4-10-1 0,5-1 0 16,0-8 0-16,1-4 0 0,-2-7 0 0,-2-3-1 15,-5-6 0-15,-3-3 0 16,-6-5-3-16,-3-1 0 0,-5-4-1 0,-4 2-1 16,-5 0 0-16,-3-4 1 0,-4-2 1 15,-2 2 0-15,-3-1 2 0,-5 2 1 16,-4 0-1-16,-2 0 1 0,0 4 0 15,-3 5 0-15,-1 2-1 0,5 3 2 16,1 2 0-16,5 3 2 0,3 0 0 16,7 2 0-16,5-1 0 0,4-3 1 0,3-1-1 15,8-2-1-15,6-3-1 16,6-1 0-16,8-10 0 0,4 3-3 0,1 3-7 16,5 4-8-16,-2 2-12 0,0 4-15 15,-3 5-107-15,-5 11-114 0,-4 9-271 16</inkml:trace>
  <inkml:trace contextRef="#ctx0" brushRef="#br1" timeOffset="216556.7731">21464 1073 584 0,'2'-9'138'0,"-2"3"4"15,1 0-93-15,2 4-13 0,1 4-3 16,1 3-2-16,0 6-1 0,0 6-4 16,0 4-2-16,0 1-1 0,1 8-2 15,-1 1-3-15,1 4-3 0,1-1-4 16,3 0-2-16,1-1-2 0,1 3-2 0,0-7-1 16,2-2-3-16,1-6-3 0,-3-3-6 15,0-4-11-15,-2-3-13 0,1-4-11 16,-1-4-20-16,-2-4-109 0,-2-7-122 15,2-7-279-15</inkml:trace>
  <inkml:trace contextRef="#ctx0" brushRef="#br1" timeOffset="216722.4515">21517 1074 599 0,'-12'0'151'0,"1"-1"1"16,2 0-55-16,10-2-63 0,8 1-16 15,7 1-8-15,5-1-3 0,4 0-6 16,4 1-7-16,1 0-12 0,2 2-10 16,1 0-16-16,-2 0-109 0,-2 3-118 15,-1 3-277-15</inkml:trace>
  <inkml:trace contextRef="#ctx0" brushRef="#br1" timeOffset="217086.0702">21898 1281 538 0,'-7'-1'144'0,"0"0"5"0,3 3-37 0,0 4-66 16,3 7-7-16,2 3-2 0,1 1-3 15,2 5-6-15,3 3-4 0,1 2-2 16,0-1-3-16,3-1-4 0,2-3-5 15,2-3-2-15,1-4-2 0,3-4-1 16,0-4 0-16,3-7-1 0,4-3 0 16,-1-10-1-16,-1-7 0 0,1-7-1 0,-1-5 0 15,-1-4-1-15,-2 2 1 16,-5 0-1-16,0 4-1 0,-2 2 0 0,-5 13 1 16,0 4-2-16,-3 7 1 0,-2 4-1 15,-2 3 1-15,1 7-1 0,-2 12 0 16,1-2-2-16,1 7-5 0,0 1-10 15,5 4-13-15,-1-2-12 0,2 0-9 16,2-2-11-16,2-4 1 0,1-3-110 16,2-1-106-16,-2-3-251 0</inkml:trace>
  <inkml:trace contextRef="#ctx0" brushRef="#br1" timeOffset="217530.1199">22584 1415 633 0,'-9'0'148'16,"4"1"5"-16,2-1-99 0,3 0-17 15,5-1-9-15,3 0-5 0,3-2-6 0,3 1-5 16,2-3-4-16,1 0-8 0,2 0-14 16,2 0-16-16,0 0-20 0,-3 1-111 15,2 0-122-15,0-4-291 0</inkml:trace>
  <inkml:trace contextRef="#ctx0" brushRef="#br1" timeOffset="218034.7389">22922 1287 663 0,'-6'9'156'0,"1"1"7"0,1 6-107 0,2 6-15 16,1 2-4-16,2 1-1 0,0-1-5 15,3-2-8-15,1-1-6 0,2-3-4 16,0-5-3-16,2-2-3 0,1-5-2 16,1-4-3-16,0-3-1 0,2-6 0 15,1-7-1-15,2-7-1 0,0-5 0 16,1-3-1-16,0-3-1 0,1 2-2 0,-2 3 0 16,-1 5-1-16,-4 7 1 0,-1 5-2 15,-2 8 0-15,-2 6-3 0,-1 4-3 16,-1 6-6-16,0 4-7 0,-1 5-4 15,2 4-5-15,0 0-1 0,2 0 1 16,1 1 2-16,2-3 3 0,1-4 4 16,1-4 4-16,1-4 3 0,3-4 3 15,3-5 3-15,-2-7 2 0,1-4 4 0,-2-3 2 16,-1-2 7-16,-2-2 5 16,-4 1 8-16,-4 2 8 0,-3 2 6 15,-2 2 6-15,-2 3 2 0,-2 4 1 0,0 3-1 16,-1 1-5-16,2 3-4 15,-1 4-4-15,2 0-5 0,2 2-2 0,2 1-4 16,2-3-2-16,3 0-2 0,3-3-3 16,2-3-1-16,0-1-2 0,3-4-2 15,-4-1 1-15,0-2 0 0,-3-3-1 16,-5-3 1-16,-2 1-2 0,-2-2-6 0,-4-1-10 16,-3 1-13-16,-3 0-12 0,0 2-17 15,-3 2-119-15,0 1-127 0,0-1-296 16</inkml:trace>
  <inkml:trace contextRef="#ctx0" brushRef="#br1" timeOffset="218370.1605">23641 1002 687 0,'0'-5'161'0,"4"3"5"0,-2 0-101 15,4 5-29-15,3 4-8 0,3 2-3 16,4 1-1-16,0 1-6 0,-1 2-4 16,4 2-4-16,2-1 0 0,0-5-2 15,-2 7-2-15,-1 4-1 0,-2-2-2 16,-3 6 1-16,-3 0-2 0,-3 3 0 16,-1 8-1-16,-1-4 0 0,-1 1-1 0,-3 4 1 15,4-6-1-15,0 0 0 0,0 1 1 16,2-4-1-16,0-1 0 0,0-2 1 15,1-5-1-15,-2 0 1 0,-3-3 0 16,-3-1 0-16,-5-3 0 0,-4-1 0 16,-4-2 0-16,-8-2-1 0,-4-2-6 15,-3-1-18-15,0-6-23 0,-1-1 29 16,-1-5-166-16,6 2-144 0,-1 1-349 0</inkml:trace>
  <inkml:trace contextRef="#ctx0" brushRef="#br1" timeOffset="256983.3366">11357 16317 300 0,'18'0'76'0,"2"3"10"16,0-5-42-16,3 1-5 0,-1 1-4 16,5-2-1-16,1-4-1 0,2 1-5 15,2-4-8-15,1 3-5 0,2-1-2 16,2 1-3-16,2 1-1 0,4 2-1 15,4 3-2-15,0 1-1 0,2-2-1 16,2 0-1-16,-1-1 0 0,3 0-1 16,3-1 1-16,6-2 1 0,1 1 1 0,2 2 1 15,2-1 1-15,4 1 2 0,0-1-1 16,-6 2 1-16,1 0-2 0,4 1 0 16,0 2-2-16,0-1-1 0,6 2 0 15,1-1-1-15,3 1 0 0,0-1-2 16,1 1 1-16,4-2-1 0,-3 0 0 15,-3 0 0-15,2-1-1 0,5 4 1 0,0 0-1 16,0-5 1-16,-3-1-1 16,4 4 0-16,0-2 1 0,0 2-1 0,1-1 1 15,0-4 0-15,-2 3 0 0,3 0 0 16,-1-2-1-16,4 5 1 0,0-4 0 16,-4-2-1-16,1 1 1 0,-1 2-1 15,1 0 1-15,2 0-1 0,-3-5 0 16,-1 0 1-16,1 2-1 0,-1 1 0 15,5-1 0-15,-4 1 0 0,0-2 0 0,-3 1 0 16,-1 1 1-16,0 1-1 0,0 1 0 16,-3 1 0-16,-2-1 0 0,-1 2 0 15,-2 0 0-15,0 2 0 0,-4-2 0 16,-2 1 0-16,-2-1 0 0,1 2 0 16,-3-2 0-16,-1 1 0 0,-2-3 0 15,-1 0 0-15,-3 0 1 0,-2-4-1 16,-1 2 0-16,-1-1 0 0,0 2 0 0,-5-2 0 15,-2 1 0-15,-3-2 0 16,-4-1 0-16,-8 1 0 0,-3-3 0 0,-4 3 0 16,-4-1 0-16,-5 2-1 15,-3 3-7-15,-6 3-118 0,-5 2-105 0,-5 3-279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.emf"/><Relationship Id="rId5" Type="http://schemas.openxmlformats.org/officeDocument/2006/relationships/image" Target="../media/image9.png"/><Relationship Id="rId10" Type="http://schemas.openxmlformats.org/officeDocument/2006/relationships/customXml" Target="../ink/ink7.xm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1</a:t>
            </a:r>
            <a:r>
              <a:rPr lang="el-GR" dirty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Πόλοι &amp; Μηδενικά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4530606"/>
            <a:ext cx="4199004" cy="1798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2" y="2585419"/>
            <a:ext cx="4199004" cy="172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Κατηγορίες σημάτων και Περιοχή Σύγκλισης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762" y="374423"/>
            <a:ext cx="2436851" cy="1923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987" y="2390775"/>
            <a:ext cx="2174463" cy="20398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102" y="4487391"/>
            <a:ext cx="2359512" cy="2041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19208" y="1085850"/>
                <a:ext cx="1614917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8" y="1085850"/>
                <a:ext cx="1614917" cy="6399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19208" y="2961333"/>
                <a:ext cx="1609725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8" y="2961333"/>
                <a:ext cx="1609725" cy="6399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542086" y="3921987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Αντι</a:t>
            </a:r>
            <a:r>
              <a:rPr lang="el-GR" sz="1400" b="1" dirty="0" smtClean="0">
                <a:solidFill>
                  <a:srgbClr val="000000"/>
                </a:solidFill>
              </a:rPr>
              <a:t>-αιτιατό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Εσωστρεφές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086" y="6175291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Μη 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Δακτυλιοειδές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2" y="733972"/>
            <a:ext cx="4199004" cy="16256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35171" y="2033112"/>
            <a:ext cx="2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Εξωστρεφές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40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Ζεύγη Μετασχηματισμών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9" y="785714"/>
            <a:ext cx="7634288" cy="5653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6279" y="1276350"/>
            <a:ext cx="16949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000000"/>
                </a:solidFill>
              </a:rPr>
              <a:t>π</a:t>
            </a:r>
            <a:r>
              <a:rPr lang="el-GR" sz="1050" dirty="0" smtClean="0">
                <a:solidFill>
                  <a:srgbClr val="000000"/>
                </a:solidFill>
              </a:rPr>
              <a:t>επερασμένης διάρκειας</a:t>
            </a:r>
            <a:endParaRPr lang="el-GR" sz="105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279" y="1700983"/>
            <a:ext cx="16949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000000"/>
                </a:solidFill>
              </a:rPr>
              <a:t>π</a:t>
            </a:r>
            <a:r>
              <a:rPr lang="el-GR" sz="1050" dirty="0" smtClean="0">
                <a:solidFill>
                  <a:srgbClr val="000000"/>
                </a:solidFill>
              </a:rPr>
              <a:t>επερασμένης διάρκειας</a:t>
            </a:r>
            <a:endParaRPr lang="el-GR" sz="105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6278" y="1504542"/>
            <a:ext cx="169492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000000"/>
                </a:solidFill>
              </a:rPr>
              <a:t>π</a:t>
            </a:r>
            <a:r>
              <a:rPr lang="el-GR" sz="1050" dirty="0" smtClean="0">
                <a:solidFill>
                  <a:srgbClr val="000000"/>
                </a:solidFill>
              </a:rPr>
              <a:t>επερασμένης διάρκειας</a:t>
            </a:r>
            <a:endParaRPr lang="el-GR" sz="105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70280" y="806400"/>
              <a:ext cx="4044600" cy="4023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360" y="798120"/>
                <a:ext cx="4058280" cy="40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Πεδίου Σύγκλισης</a:t>
                </a:r>
                <a:r>
                  <a:rPr lang="en-US" b="1" dirty="0" smtClean="0"/>
                  <a:t> (ROC)</a:t>
                </a:r>
                <a:endParaRPr lang="el-GR" b="1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μπορεί να είναι α) ένας δακτύλιος, β) μια περιοχή εκτός ενός κυκλικού δίσκου, γ) ένας κυκλικός δίσκος</a:t>
                </a:r>
                <a:r>
                  <a:rPr lang="en-US" sz="1800" dirty="0" smtClean="0"/>
                  <a:t>, (</a:t>
                </a:r>
                <a:r>
                  <a:rPr lang="el-GR" sz="1800" dirty="0" smtClean="0"/>
                  <a:t>δ) όλο το μιγαδικό επίπεδο εκτός ίσως των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b="1" dirty="0" smtClean="0"/>
                  <a:t>δεν</a:t>
                </a:r>
                <a:r>
                  <a:rPr lang="el-GR" sz="1800" dirty="0" smtClean="0"/>
                  <a:t> πρέπει να περιέχει πόλους!</a:t>
                </a:r>
                <a:br>
                  <a:rPr lang="el-GR" sz="1800" dirty="0" smtClean="0"/>
                </a:br>
                <a:endParaRPr lang="en-US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πρέπει να είναι μια συνεκτική περιοχή του μιγαδικού επιπέδου.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έχει πεπερασμένη διάρκεια στο χρόνο, τότε 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περιλαμβάνει όλο το μιγαδικό επίπεδο, πλην ίσως των σημείων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b="0" dirty="0" smtClean="0"/>
                  <a:t/>
                </a:r>
                <a:br>
                  <a:rPr lang="en-US" sz="1800" b="0" dirty="0" smtClean="0"/>
                </a:br>
                <a:endParaRPr lang="en-US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είναι </a:t>
                </a:r>
                <a:r>
                  <a:rPr lang="el-GR" sz="1800" dirty="0" err="1" smtClean="0"/>
                  <a:t>δεξιόπλευρο</a:t>
                </a:r>
                <a:r>
                  <a:rPr lang="el-GR" sz="1800" dirty="0" smtClean="0"/>
                  <a:t>, τότε 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του είναι εξωστρεφές, δηλ. της μορφής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με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τους πόλους του σήματος</a:t>
                </a:r>
                <a:endParaRPr lang="en-US" sz="1800" dirty="0" smtClean="0"/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l-GR" sz="1600" dirty="0" smtClean="0"/>
                  <a:t> δεν περιλαμβάνεται στο πεδίο σύγκλισης αν το σήμα δεν είναι αιτιατό</a:t>
                </a:r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l-GR" sz="1600" dirty="0"/>
                  <a:t> </a:t>
                </a:r>
                <a:r>
                  <a:rPr lang="el-GR" sz="1600" dirty="0" smtClean="0"/>
                  <a:t>περιλαμβάνεται </a:t>
                </a:r>
                <a:r>
                  <a:rPr lang="el-GR" sz="1600" dirty="0"/>
                  <a:t>στο πεδίο σύγκλισης αν το σήμα </a:t>
                </a:r>
                <a:r>
                  <a:rPr lang="el-GR" sz="1600" dirty="0" smtClean="0"/>
                  <a:t>είναι αιτιατό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l-GR" sz="16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είναι </a:t>
                </a:r>
                <a:r>
                  <a:rPr lang="el-GR" sz="1800" dirty="0" err="1" smtClean="0"/>
                  <a:t>αριστερόπλευρο</a:t>
                </a:r>
                <a:r>
                  <a:rPr lang="el-GR" sz="1800" dirty="0"/>
                  <a:t>, τότε το </a:t>
                </a:r>
                <a:r>
                  <a:rPr lang="en-US" sz="1800" dirty="0"/>
                  <a:t>ROC </a:t>
                </a:r>
                <a:r>
                  <a:rPr lang="el-GR" sz="1800" dirty="0"/>
                  <a:t>του είναι </a:t>
                </a:r>
                <a:r>
                  <a:rPr lang="el-GR" sz="1800" dirty="0" smtClean="0"/>
                  <a:t>εσωστρεφές</a:t>
                </a:r>
                <a:r>
                  <a:rPr lang="el-GR" sz="1800" dirty="0"/>
                  <a:t>, δηλ. της μορφής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με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τους πόλους του </a:t>
                </a:r>
                <a:r>
                  <a:rPr lang="el-GR" sz="1800" dirty="0" smtClean="0"/>
                  <a:t>σήματος</a:t>
                </a:r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1600" dirty="0"/>
                  <a:t> δεν περιλαμβάνεται στο πεδίο σύγκλισης αν το σήμα δεν είναι </a:t>
                </a:r>
                <a:r>
                  <a:rPr lang="el-GR" sz="1600" dirty="0" err="1" smtClean="0"/>
                  <a:t>αντι</a:t>
                </a:r>
                <a:r>
                  <a:rPr lang="el-GR" sz="1600" dirty="0" smtClean="0"/>
                  <a:t>-αιτιατό</a:t>
                </a:r>
                <a:endParaRPr lang="el-GR" sz="1600" dirty="0"/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1600" dirty="0"/>
                  <a:t> περιλαμβάνεται στο πεδίο σύγκλισης αν το σήμα είναι </a:t>
                </a:r>
                <a:r>
                  <a:rPr lang="el-GR" sz="1600" dirty="0" err="1" smtClean="0"/>
                  <a:t>αντι</a:t>
                </a:r>
                <a:r>
                  <a:rPr lang="el-GR" sz="1600" dirty="0" smtClean="0"/>
                  <a:t>-αιτιατό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/>
                  <a:t>Αν το σήμα είναι </a:t>
                </a:r>
                <a:r>
                  <a:rPr lang="el-GR" sz="1800" dirty="0" smtClean="0"/>
                  <a:t>αμφίπλευρο</a:t>
                </a:r>
                <a:r>
                  <a:rPr lang="el-GR" sz="1800" dirty="0"/>
                  <a:t>, τότε το </a:t>
                </a:r>
                <a:r>
                  <a:rPr lang="en-US" sz="1800" dirty="0"/>
                  <a:t>ROC </a:t>
                </a:r>
                <a:r>
                  <a:rPr lang="el-GR" sz="1800" dirty="0"/>
                  <a:t>του είναι </a:t>
                </a:r>
                <a:r>
                  <a:rPr lang="el-GR" sz="1800" dirty="0" smtClean="0"/>
                  <a:t>ένας δακτύλιος, </a:t>
                </a:r>
                <a:r>
                  <a:rPr lang="el-GR" sz="1800" dirty="0"/>
                  <a:t>δηλ. της μορφής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|&lt;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με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δυο </a:t>
                </a:r>
                <a:r>
                  <a:rPr lang="el-GR" sz="1800" dirty="0"/>
                  <a:t>πόλους του </a:t>
                </a:r>
                <a:r>
                  <a:rPr lang="el-GR" sz="1800" dirty="0" smtClean="0"/>
                  <a:t>σήματος με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sz="1800" dirty="0" smtClean="0"/>
              </a:p>
              <a:p>
                <a:pPr marL="932688" lvl="2" indent="-457200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Πρέπει ασφαλώς να ικανοποιείται η ιδιότητα 2.</a:t>
                </a:r>
                <a:endParaRPr lang="el-GR" sz="1600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837" t="-2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1680" y="249480"/>
              <a:ext cx="8616600" cy="5626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60" y="241560"/>
                <a:ext cx="8623440" cy="56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4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1" y="355372"/>
            <a:ext cx="4909499" cy="618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Πεδίου Σύγκλισης</a:t>
            </a:r>
            <a:r>
              <a:rPr lang="en-US" b="1" dirty="0" smtClean="0"/>
              <a:t> (ROC)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1160" b="66688"/>
          <a:stretch/>
        </p:blipFill>
        <p:spPr>
          <a:xfrm>
            <a:off x="4210051" y="355372"/>
            <a:ext cx="2397783" cy="2060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9760" y="1015200"/>
              <a:ext cx="5874120" cy="2975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520" y="1004400"/>
                <a:ext cx="5888880" cy="29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7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Ζ (επανάληψη)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b="1" dirty="0" smtClean="0"/>
                  <a:t>Πεδίο Σύγκλισης</a:t>
                </a:r>
                <a:r>
                  <a:rPr lang="el-GR" sz="1800" dirty="0" smtClean="0"/>
                  <a:t>: περιοχή του μιγαδικού επιπέδου όπου 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συγκλίνει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Σχέση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322990"/>
            <a:ext cx="8743950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260520" y="917280"/>
              <a:ext cx="4169880" cy="1227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2240" y="908640"/>
                <a:ext cx="4190400" cy="12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</a:t>
            </a:r>
            <a:r>
              <a:rPr lang="el-GR" b="1" dirty="0" err="1" smtClean="0"/>
              <a:t>Μετασχ</a:t>
            </a:r>
            <a:r>
              <a:rPr lang="el-GR" b="1" dirty="0" smtClean="0"/>
              <a:t>. Ζ</a:t>
            </a:r>
            <a:r>
              <a:rPr lang="en-US" b="1" dirty="0" smtClean="0"/>
              <a:t> </a:t>
            </a:r>
            <a:r>
              <a:rPr lang="el-GR" b="1" dirty="0"/>
              <a:t>(επανάληψη)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38237"/>
            <a:ext cx="8763000" cy="4581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795520" y="2570400"/>
              <a:ext cx="146160" cy="2929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7600" y="2562480"/>
                <a:ext cx="156600" cy="29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Μετατόπιση στο χρόνο: Έστω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</a:t>
                </a:r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320" y="204120"/>
              <a:ext cx="9060120" cy="63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00" y="194760"/>
                <a:ext cx="9082440" cy="63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6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Συζυγία στο χρόνο: 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που έχει</a:t>
                </a:r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Ακριβώς δυο πόλους, με τον έναν στη θέση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Ακριβώς δυο </a:t>
                </a:r>
                <a:r>
                  <a:rPr lang="el-GR" dirty="0" smtClean="0"/>
                  <a:t>μηδενικά, </a:t>
                </a:r>
                <a:r>
                  <a:rPr lang="el-GR" dirty="0"/>
                  <a:t>με </a:t>
                </a:r>
                <a:r>
                  <a:rPr lang="el-GR" dirty="0" smtClean="0"/>
                  <a:t>το ένα </a:t>
                </a:r>
                <a:r>
                  <a:rPr lang="el-GR" dirty="0"/>
                  <a:t>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Βρείτε μια μορφή για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2280" y="497520"/>
              <a:ext cx="8922600" cy="436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0" y="487440"/>
                <a:ext cx="8945640" cy="43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7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Συνέλιξη στο χρόνο:</a:t>
                </a:r>
                <a:r>
                  <a:rPr lang="en-US" dirty="0" smtClean="0"/>
                  <a:t> </a:t>
                </a:r>
                <a:r>
                  <a:rPr lang="el-GR" dirty="0" smtClean="0"/>
                  <a:t>Έστω τα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Βρείτε τη συνέλιξή 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2240" y="1474200"/>
              <a:ext cx="8703720" cy="491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360" y="1461600"/>
                <a:ext cx="8727120" cy="49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9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 Ιδιότητες </a:t>
            </a:r>
            <a:r>
              <a:rPr lang="el-GR" b="1" dirty="0" err="1"/>
              <a:t>Μετασχ</a:t>
            </a:r>
            <a:r>
              <a:rPr lang="el-GR" b="1" dirty="0"/>
              <a:t>.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Συνέλιξη στο χρόνο: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2720" y="369360"/>
              <a:ext cx="8766360" cy="241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358560"/>
                <a:ext cx="8785080" cy="24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81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 Ιδιότητες </a:t>
            </a:r>
            <a:r>
              <a:rPr lang="el-GR" b="1" dirty="0" err="1"/>
              <a:t>Μετασχ</a:t>
            </a:r>
            <a:r>
              <a:rPr lang="el-GR" b="1" dirty="0"/>
              <a:t>.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 πολύ σημαντικό συμπέρασμα που προκύπτει από τις ιδιότητες του Μετ. Ζ</a:t>
            </a:r>
            <a:r>
              <a:rPr lang="en-US" dirty="0" smtClean="0"/>
              <a:t> </a:t>
            </a:r>
            <a:r>
              <a:rPr lang="el-GR" dirty="0" smtClean="0"/>
              <a:t>είναι: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Θα θυμάστε παρόμοια διαδικασία από τον </a:t>
            </a:r>
            <a:r>
              <a:rPr lang="en-US" dirty="0" smtClean="0"/>
              <a:t>DTFT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Μόνο που τώρα καλύπτουμε μεγαλύτερη «γκάμα» σημάτων </a:t>
            </a:r>
            <a:r>
              <a:rPr lang="el-GR" sz="1600" dirty="0" smtClean="0">
                <a:sym typeface="Wingdings" panose="05000000000000000000" pitchFamily="2" charset="2"/>
              </a:rPr>
              <a:t></a:t>
            </a: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Ξανά, αυτή η διαδικασία θα έχει πολύ μεγάλη χρησιμότητα στη μελέτη των συστημάτων που θα ακολουθήσει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094001" y="2016059"/>
            <a:ext cx="2019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4779949" y="2016059"/>
            <a:ext cx="1881109" cy="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36537" y="1750981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9090" y="1712069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l-GR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1760704" y="2200725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05265" y="2200724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98277" y="2200723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5698" y="3258766"/>
                <a:ext cx="700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98" y="3258766"/>
                <a:ext cx="70083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7817" y="3258765"/>
                <a:ext cx="691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17" y="3258765"/>
                <a:ext cx="69121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14455" y="3259579"/>
                <a:ext cx="694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259579"/>
                <a:ext cx="6941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333195" y="3447887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6537" y="2991002"/>
            <a:ext cx="37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l-GR" sz="2800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7175" y="3447886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9090" y="3136600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Ζ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24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2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4" grpId="0"/>
      <p:bldP spid="26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Κατηγορίες σημάτων και Περιοχή Σύγκλισης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7650" y="4553926"/>
            <a:ext cx="4040505" cy="1724079"/>
            <a:chOff x="247650" y="4125301"/>
            <a:chExt cx="4040505" cy="17240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0" y="4175174"/>
              <a:ext cx="4040505" cy="167420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19250" y="4125301"/>
              <a:ext cx="371475" cy="281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62" y="374423"/>
            <a:ext cx="2436851" cy="1923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987" y="2390775"/>
            <a:ext cx="2174463" cy="20398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02" y="4487391"/>
            <a:ext cx="2359512" cy="204175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47650" y="704850"/>
            <a:ext cx="6086475" cy="1600200"/>
            <a:chOff x="247650" y="704850"/>
            <a:chExt cx="608647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650" y="704850"/>
              <a:ext cx="4040505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724400" y="1085850"/>
                  <a:ext cx="1609725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  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1085850"/>
                  <a:ext cx="1609725" cy="6399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247650" y="2566382"/>
            <a:ext cx="6081283" cy="1595110"/>
            <a:chOff x="247650" y="2566382"/>
            <a:chExt cx="6081283" cy="15951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650" y="2566382"/>
              <a:ext cx="4040505" cy="15951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719208" y="2885133"/>
                  <a:ext cx="1609725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  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85133"/>
                  <a:ext cx="1609725" cy="63998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3635171" y="1966437"/>
            <a:ext cx="2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Δεξιόπλευρο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Εξωστρεφές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2086" y="3826737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Αριστερόπλευρο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Εσωστρεφές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086" y="5927641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Αμφίπλευρο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Δακτυλιοειδές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229400" y="627840"/>
              <a:ext cx="7174440" cy="306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6160" y="619200"/>
                <a:ext cx="7186320" cy="30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18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21386</TotalTime>
  <Words>297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330</cp:revision>
  <dcterms:created xsi:type="dcterms:W3CDTF">2018-08-17T16:23:20Z</dcterms:created>
  <dcterms:modified xsi:type="dcterms:W3CDTF">2020-11-09T17:35:05Z</dcterms:modified>
</cp:coreProperties>
</file>