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308" r:id="rId3"/>
    <p:sldId id="309" r:id="rId4"/>
    <p:sldId id="310" r:id="rId5"/>
    <p:sldId id="311" r:id="rId6"/>
    <p:sldId id="300" r:id="rId7"/>
    <p:sldId id="301" r:id="rId8"/>
    <p:sldId id="281" r:id="rId9"/>
    <p:sldId id="279" r:id="rId10"/>
    <p:sldId id="303" r:id="rId11"/>
    <p:sldId id="302" r:id="rId12"/>
    <p:sldId id="280" r:id="rId13"/>
    <p:sldId id="282" r:id="rId14"/>
    <p:sldId id="283" r:id="rId15"/>
    <p:sldId id="307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4" autoAdjust="0"/>
    <p:restoredTop sz="94501" autoAdjust="0"/>
  </p:normalViewPr>
  <p:slideViewPr>
    <p:cSldViewPr snapToGrid="0">
      <p:cViewPr varScale="1">
        <p:scale>
          <a:sx n="106" d="100"/>
          <a:sy n="106" d="100"/>
        </p:scale>
        <p:origin x="16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2:30:07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9498 3901 354 0,'-7'8'75'16,"2"-3"-6"-16,1-3-75 0,2 2-27 16,0-4-39-16,1 1-57 0,0-2-128 15</inkml:trace>
  <inkml:trace contextRef="#ctx0" brushRef="#br0" timeOffset="1142.7684">9363 4021 177 0,'2'8'46'0,"-2"-2"2"0,-2-1-12 16,4 1-17-16,-2-1 4 0,0 0 6 16,0-2 8-16,0 0 5 0,0-1 5 15,-2 0 2-15,1-1-2 0,1-1-7 16,1 1-7-16,1-1-7 0,-1 0-8 16,2-1-5-16,1 0-6 0,3-2-2 15,-2-1-1-15,1 1-2 0,-2-6 0 16,4 3-1-16,-1 0 0 0,1-1 1 0,0-2 0 15,0 0 1-15,1-3 0 0,4 2 0 16,-3-3 0-16,1-3 0 0,1 0 0 16,2-1-1-16,-1-1-1 0,5 0 0 15,1-1 0-15,2 2-1 0,5-1 1 16,2 0-1-16,3-2 0 0,0 3 1 0,2 1-1 16,3 3 0-16,1-2 0 0,-1 1 0 15,2 0 0-15,0 1 0 0,2 0 1 16,-2 1-1-16,2-1 1 0,2-1 0 15,1 2 0-15,-1 0 0 0,4-1 0 16,3 2 1-16,3-1 0 0,-1 1-1 16,-2-2 1-16,-2-1-1 0,2 1 1 15,0 0 0-15,0-1-1 0,2 0 0 16,-4 0 1-16,5 1 0 0,0 1-1 16,1 2 0-16,-3-2 1 0,-2 1 1 15,-1 1-1-15,2 2 0 0,-2-1 0 16,1 3 1-16,-1-1-2 0,3 2 1 0,1-1-2 15,1 2 1-15,-2-2-1 0,-1 0 1 16,-1-1 0-16,1 1-1 0,0 1 1 16,0 1 0-16,-1-1 0 0,2 1 0 15,1 2 0-15,2 2-1 0,-2-3 0 16,0 1-1-16,-4 0 1 0,4-1 0 16,-5 2 0-16,0-1-1 0,0 0 1 0,2 1 1 15,0 1-1-15,1 1 1 0,-4 1 0 16,4 1 1-16,-1 0 0 0,-4 0 0 15,1-1 1-15,2 1 0 0,-1 0-1 16,3 1 1-16,3 0-1 0,-1-1 0 16,3 1 0-16,-3 1 0 0,1 0-1 15,4 0 0-15,-2-3 1 0,0 3-1 16,0 1 0-16,3 0 0 0,2 1 0 16,3-3 0-16,-4 3 0 0,1-3-1 15,0 0 1-15,0 1-1 0,0 0 0 0,-1 0 0 16,1 1 1-16,1 1-1 15,1-1 0-15,-2 2 1 0,1-3 0 0,-3 0 0 16,0 2 1-16,-2 0-1 0,2 1 0 16,-1-1 1-16,1 3-1 0,0 0 0 15,-1 2 0-15,-4-5-1 0,0 1 1 16,-1 0 0-16,-1-1-1 0,-1 0 0 16,-3 0 1-16,1-1 0 0,-1 4-1 15,0 0 1-15,-3-2-1 0,-5 3 1 0,-2 0 1 16,-3 0-1-16,-3-1 2 0,-5-1-1 15,-1-1 1-15,0 0-1 0,0-1 1 16,-1 3-2-16,1 0 1 0,2-1-1 16,0 2-1-16,1-1 1 0,1-1-1 15,0-1 1-15,0 0-1 0,2-2 0 16,-1 0 1-16,0-1-1 0,0 1 1 16,-4 0-1-16,0 0 0 0,-1 0 0 15,0 0 1-15,-2-2-1 0,-2 2 0 16,4-2 0-16,-2-2 1 0,1 3-1 0,-1-1 0 15,-1-2 0-15,0 2 1 0,-2 0-1 16,0-2 0-16,-2 3 0 0,-1-2-2 16,1 1-4-16,0 1-9 0,5 4-116 15,-3-7-108-15,1 1-282 0</inkml:trace>
  <inkml:trace contextRef="#ctx0" brushRef="#br0" timeOffset="11901.0299">14567 2062 504 0,'-5'-10'127'0,"0"-1"4"0,3 3-65 16,-1 2-22-16,2 0-10 0,2 2-6 0,-1-2-4 15,3 5-3-15,1 2 0 0,4 1 1 16,3 2 2-16,0 4 1 0,2 2 1 16,4 6-1-16,4 2-2 0,1 3-3 15,4 3-4-15,1 3-3 0,2 3-4 16,2 1-2-16,1 2-1 0,-2-2-1 16,6 5-1-16,-4-3-1 0,-2-1-1 15,0 1-1-15,-2-3 1 0,-2 2-1 16,-3 0 0-16,-7-5-1 0,-3 0 0 15,0-1 0-15,-4-4-3 0,-2-5-5 0,-2-4-6 16,-4-5-10-16,2-1-7 0,-3-3-8 16,0-3-5-16,-2-1-7 0,1-3-11 15,-3 1-100-15,2-2-105 0,-3-4-262 16</inkml:trace>
  <inkml:trace contextRef="#ctx0" brushRef="#br0" timeOffset="12175.3187">15130 2038 596 0,'-1'-8'139'0,"-3"3"5"16,1 0-97-16,-2 4-11 0,-1 6-5 15,-3 2-3-15,-2 5-2 0,-2 4-1 16,-3 2-2-16,-4 7-1 0,-4 3-1 15,-7 2-2-15,-5 4-2 0,1 4-4 0,-7 6-3 16,-1 0-3-16,-1 6-4 0,0 2-1 16,3 2-2-16,3-5 0 0,1 0 0 15,6-5-1-15,4-3-1 16,5-4-5-16,7-6-10 0,8-6-12 0,5-4-12 16,4-10-14-16,5-7-117 0,6-8-126 15,6-6-288-15</inkml:trace>
  <inkml:trace contextRef="#ctx0" brushRef="#br0" timeOffset="12520.3964">15532 2005 592 0,'-12'-6'145'16,"-3"2"5"-16,-5 2-69 0,0 3-42 0,-4 3-8 15,1 4-4-15,-1 3-2 0,-2 3-3 16,1 4-1-16,1 6 1 0,1-1-2 16,3 5-1-16,-1 1-1 0,4 7-1 15,4 1-3-15,0 1-2 0,7 2-2 16,4 4-3-16,3-2-1 0,3-2-3 15,3-2-1-15,4-2-1 0,6-3-2 16,0-5-4-16,0-4-7 0,2-5-12 0,3-3-12 16,1-6-12-16,2-3-11 15,-1-3 0-15,1-6-119 0,0-1-117 0,2 0-271 16</inkml:trace>
  <inkml:trace contextRef="#ctx0" brushRef="#br0" timeOffset="12951.0363">15576 2272 621 0,'3'-7'138'16,"0"0"1"-16,2 0-107 0,2 5-13 15,3-2-5-15,1 2-4 0,2 2-3 16,1 0-1-16,3-1-1 0,2 2 1 15,0-1 0-15,3 1 1 0,0 2 0 16,-1-2-1-16,0 1 0 0,-4 2-2 16,0 1 0-16,-3 1-1 0,-4 1-1 0,-4 2 0 15,-2 1-1-15,-6 1 0 0,-1 1 0 16,-4 1 0-16,-4 1-1 0,-3 3 1 16,-3-2-1-16,-1 2 0 0,-2 0 0 15,-1 3 1-15,-2-2 0 0,3 0 1 16,2-1 4-16,2 3 4 0,1-4 2 0,5-1 4 15,3-3 0-15,2-1 2 16,2-2-1-16,2-3-3 0,4 0-2 0,0-1-3 16,2 1-1-16,3-3-1 0,1 1-1 15,4 0-1-15,1 0 0 0,2-2-2 16,3 3 1-16,0 0-1 0,3-2-2 16,0 1-1-16,-1-1-5 0,1-1-12 15,0-2-10-15,2-2-14 0,-2-3-14 16,-2 0-120-16,-1-3-129 0,-1 2-296 15</inkml:trace>
  <inkml:trace contextRef="#ctx0" brushRef="#br0" timeOffset="13233.2872">16031 1939 598 0,'8'-4'135'0,"1"3"4"16,3 9-100-16,-1-1-9 0,2 6 0 0,2 3 1 16,0 4 0-16,0 4 0 15,-1 3 0-15,-1-2-1 0,-2 7-1 0,-2 2-3 16,0 6-2-16,-3 0-6 0,0 0-4 16,-3 2-5-16,-3 3-3 0,-4-1-2 15,-3-1-2-15,-4-5-1 0,-3 2-3 16,-1-4-6-16,3-8-11 15,1-3-11-15,3-5-15 0,3-3-13 0,2-8-83 16,4-5-36-16,1-2-107 0,6-2-209 16</inkml:trace>
  <inkml:trace contextRef="#ctx0" brushRef="#br0" timeOffset="13412.3157">16364 2356 674 0,'5'-5'157'15,"0"2"5"-15,-1 2-109 0,5 1-17 16,0 0-9-16,2 1-7 0,2 2-7 0,2-2-6 16,1 0-5-16,2 2-8 0,0-2-8 15,0-1-12-15,0 2-13 0,-2 1 11 16,-5-1-137-16,-4 2-124 0,-1 1-294 16</inkml:trace>
  <inkml:trace contextRef="#ctx0" brushRef="#br0" timeOffset="13572.8867">16402 2547 589 0,'0'0'139'16,"1"0"3"-16,0 0-77 0,3 0-41 0,1 1-8 16,2-2-5-16,2-1-9 0,-1-4-9 15,6 5-11-15,3 0-1 0,0 0-123 16,0-2-116-16,3 2-285 0</inkml:trace>
  <inkml:trace contextRef="#ctx0" brushRef="#br0" timeOffset="14291.6558">17181 1899 526 0,'10'-16'132'15,"3"2"3"-15,2 4-48 0,3 3-56 16,4 0-8-16,3 1-5 0,0-1-2 15,1 4-3-15,1 0-2 0,-1 0 0 16,1-1-2-16,-4 2 0 0,-1-1-2 0,-2 1-1 16,-4-1-1-16,-4 1-2 0,-6 2 1 15,-5 0-2-15,-7 3-1 0,-6 0 0 16,-9 3-1-16,-4 0-3 0,-4 4-3 16,-4 1-1-16,-1-1 0 0,-1 0-1 15,4 1 1-15,2 1 1 0,6 0 3 16,4 2 1-16,4-3 1 0,5 2 1 15,3-1-1-15,4-1 1 0,4 0-1 16,3-2 0-16,5-2 1 0,2-1 0 16,1-2-1-16,4 3 1 0,2 0 1 15,3 0 0-15,0-1 1 0,0 0 2 16,-2 1 1-16,3 3 0 0,-1-4 1 0,-1 3 1 16,-2 0-1-16,1 0-1 0,-2 4 0 15,0-1 0-15,-4 0 0 0,-2 3 1 16,-2 1 0-16,-4 0 1 0,-5 1-1 15,-4 1 0-15,-3 5-1 0,-7 2-1 16,-4-2-1-16,-2 2-1 0,-3 2 0 16,-3 0-1-16,-1 1-1 0,0-4 1 0,2-2-1 15,-1 2 1-15,-1-1 1 0,1-2 1 16,4-3 3-16,1 0 2 0,4 0 2 16,5-1 1-16,3-5 0 0,5-2 0 15,1-4-1-15,4-1-3 0,4-4-1 16,3-1-1-16,0-1 2 0,6-2 1 15,3 1 1-15,4 2 1 0,2-3 1 16,3 1-1-16,1-2-2 0,1 1-1 16,1-1-2-16,1 2-3 0,-1-3 0 15,-1 2-5-15,-2 3-6 0,0 1-13 0,-3 2-12 16,-5 1-14-16,-2 2-15 0,-6 1-119 16,-4 3-127-16,-2 0-292 0</inkml:trace>
  <inkml:trace contextRef="#ctx0" brushRef="#br0" timeOffset="14673.9532">17128 2910 669 0,'4'3'154'0,"-1"1"7"0,1 3-111 16,1 3-9-16,0 1-1 0,1 3-1 0,-1-1-5 15,0-1-4-15,0 1-5 16,-3-2-3-16,2-1-5 0,-2-2-3 0,0-4-3 16,0 0-2-16,0-3-2 0,2-2-1 15,0-4-1-15,2-2-1 0,1 1-2 16,1-6 1-16,0-1-2 0,1-1 0 15,-1 0 0-15,0 3 0 0,-1 2-1 16,-1 1 0-16,0 5 0 0,0 6 0 16,1-1 0-16,0 4-1 0,1 4 1 15,1 0-3-15,-2 1-5 16,3 3-8-16,0-2-15 0,0 4-14 0,0-4-16 0,-1 0-15 16,0-2-114-16,1 0-126 0,0 1-283 15</inkml:trace>
  <inkml:trace contextRef="#ctx0" brushRef="#br0" timeOffset="15137.7076">17934 2321 609 0,'1'-1'141'16,"-1"1"4"-16,2-1-98 0,2 1-9 15,3 1-3-15,0 0-1 0,4 4-1 16,0 0-1-16,2 4 0 0,3 0-1 16,0 4-3-16,1 1-3 0,1 2-4 0,-1 1-4 15,1 2-3-15,-1-2-4 0,2-1-2 16,-2 1-3-16,0-4-2 0,-1 0-1 15,2-2-1-15,-1-3 0 0,-2 1-2 16,0-3-6-16,-3 0-9 0,0 0-16 16,-3-3-15-16,-3 0-13 0,-2 0-15 15,-2-3-112-15,-3-3-120 0,-2-3-272 16</inkml:trace>
  <inkml:trace contextRef="#ctx0" brushRef="#br0" timeOffset="15305.271">18208 2327 551 0,'-6'0'141'0,"0"2"7"0,-2 1-61 16,-1 2-38-16,1 1-8 0,-1 3-7 15,-2 3-6-15,0 2-8 0,-1 1-6 0,1 4-6 16,-2 2-13-16,4 1-14 16,-2-1-15-16,1-2-43 0,2 0-84 0,5-2-119 15,5-1-264-15</inkml:trace>
  <inkml:trace contextRef="#ctx0" brushRef="#br0" timeOffset="15647.3447">18404 2307 613 0,'4'-9'147'16,"-4"3"6"-16,0 1-90 0,1 2-20 15,-1 5-6-15,0 1-3 0,-2 4-3 16,1 2-5-16,-1 2-2 0,0 3-2 16,-2 3-2-16,2 1-3 0,-1 3-2 0,2 1-3 15,0 0-1-15,0 0-3 0,1 2-2 16,1-5-2-16,3 0-1 0,-2-5-1 15,3 1-1-15,4-3-1 0,0-1-1 16,4-2-2-16,-1-4-7 0,4-2-10 16,1-1-11-16,-1-5-13 0,1-2-14 15,0-2-13-15,-2-2-110 0,-4-3-119 0,-1-1-272 16</inkml:trace>
  <inkml:trace contextRef="#ctx0" brushRef="#br0" timeOffset="15833.0108">18407 2233 726 0,'-4'-5'170'0,"2"1"1"15,2 2-118-15,5 0-18 16,3-2-12-16,3 1-9 0,4 0-8 16,3 0-12-16,3 0-11 0,2-1-14 0,3 0-13 15,-1-1-12-15,-1 0-116 0,-2 1-123 16,1 2-281-16</inkml:trace>
  <inkml:trace contextRef="#ctx0" brushRef="#br0" timeOffset="16187.0999">18718 2346 578 0,'2'1'135'0,"1"0"4"0,-1 2-89 15,2 0-20-15,0 1-5 0,1 1-3 16,0 1-4-16,1 0-2 0,0 0-2 16,0-1 0-16,-1-1-1 0,1-1 0 15,-1 0 1-15,1-2 1 0,-1 0 0 0,1-2 0 16,0-1 0-16,0-1 0 0,0 0-2 15,2-1-1-15,-2-1-2 0,0 0-1 16,0 1-2-16,0 2-1 0,-1 3-1 16,0 0-1-16,-1 4-1 0,1 4-1 0,-2 1 0 15,1 2-1-15,1 3 0 16,-1-2 0-16,0 2-2 0,1-2-8 0,0-2-13 16,0 0-16-16,0-2-15 15,0-3-123-15,1 0-134 0,-1-2-312 0</inkml:trace>
  <inkml:trace contextRef="#ctx0" brushRef="#br0" timeOffset="16682.3694">18946 2155 709 0,'-4'-2'164'0,"2"0"3"0,1 1-113 0,3 0-18 16,5 1-10-16,4 1-8 0,4 0-6 16,3 0-3-16,1 0-4 0,3-1 0 15,1 3-2-15,-2-3-1 0,0 1-1 16,-3-2 1-16,-1 1-1 0,2 1 1 16,-5-1 1-16,0 3-1 0,-3-1 1 15,-1 4 0-15,-2 0 0 0,-3 4-1 0,-1 1 0 16,-2 3 0-16,-2 3-1 0,-1 1 0 15,-1 2-1-15,-1 2 1 0,-1 3-1 16,1 4 1-16,-2 0-1 0,0 2 0 16,1 2 0-16,1 0 0 0,-2 1 0 15,1-2 0-15,0-1-1 0,2-6-3 16,-1-1-7-16,1-9-11 0,2-1-14 0,0-4-12 16,1-7-14-16,-1-1-115 0,1-4-121 15,1 0-282-15</inkml:trace>
  <inkml:trace contextRef="#ctx0" brushRef="#br0" timeOffset="17381.5134">18643 2313 560 0,'2'-4'136'0,"-1"2"4"0,-1-2-79 16,2 0-22-16,-1 2-9 0,1 1-3 15,-1-1-4-15,1 5-4 0,0-1-1 16,0 4-1-16,-1 0-2 0,0 3 0 16,2 3-1-16,-1 3 0 0,0 1 0 0,-1 2-2 15,-1 2 1-15,1 1 1 0,-1-1-1 16,0 3-1-16,0-3 0 0,0 0-2 15,0-2-1-15,0-2-1 0,0 0-2 16,1-4-1-16,-1-1-2 0,1-2 0 16,1-3-2-16,-1-2 1 0,1 0-1 15,1-4 0-15,-2 0 0 0,3-3 0 16,-2-2-1-16,1-1 1 0,-1-1-1 16,1-3 0-16,0 0 1 0,1-1-1 0,-2 0 0 15,3-2 1-15,-1 0-1 0,1 0 1 16,0-1 0-16,2 0 0 0,-1-1 1 15,0 1-1-15,2 2 0 0,-1 0 0 16,0 1 0-16,2 2 0 0,-2 2 0 16,2 0 0-16,1 2-1 0,1 0 0 15,0 0 1-15,0 1-1 0,-1 1 0 16,-1 1 0-16,0 2 0 0,-1 3 0 16,-1 1 0-16,-1 2 0 0,-1 1 0 15,0 3 0-15,-2 2 0 0,1 2 0 16,-2-1 0-16,-2 3 0 0,0-3 0 15,-1 5 1-15,0-3-2 0,0 1-3 0,-1-1-6 16,1-1-13-16,1 0-14 0,1 2-17 16,3-2 69-16,0-1-198 0,1 1-138 15,-2-2-346-15</inkml:trace>
  <inkml:trace contextRef="#ctx0" brushRef="#br0" timeOffset="18218.2173">19490 2169 688 0,'-9'-5'171'15,"-2"1"5"-15,1 1-104 0,5 2-16 16,2 0-10-16,3-1-11 0,2 0-8 0,4 1-8 15,5 0-3-15,4-1-4 0,2 1-2 16,3 1-3-16,2 0-1 0,1 1-2 16,0-1-1-16,-1 0-2 0,1 2 0 15,-3-4 0-15,0 2-1 0,0 0 0 16,-1-1 0-16,0 2 1 0,-2 2-1 16,-6-6 0-16,1 6 0 0,-1-1 0 0,-5 3 0 15,-2 0 0-15,-3 1 0 0,-1 1 1 16,0 7-1-16,-4-4 1 0,-2 1-1 15,-4-1 1-15,-1 3-1 0,-1 1 1 16,-1 0-1-16,-2 2 0 0,0 3 0 16,1-1 0-16,0 4 0 0,1-1 0 15,-1 0 0-15,1-1 0 0,-1 2 1 16,2-1-1-16,-2-2 0 0,2-1 0 16,0-2 0-16,1-3 0 0,0 0 0 15,1-4 0-15,3 0 0 0,1 0 0 16,2-2 0-16,1-2-1 0,5 0 1 0,-1-2 0 15,1 1-1-15,3-1 1 0,3-2 0 16,0 1 0-16,3-2 0 0,0 0 0 16,2-1 0-16,0 0 1 0,2-2-1 15,-1 0 0-15,0-1 1 0,1 0-1 16,-1 2 1-16,2-2-1 0,-1 2 0 16,1-1 1-16,-1 1-1 0,-1 1-2 15,-3-2-6-15,0 2-9 0,-3 0-17 0,-2 1-15 16,-5 0-13-16,-5 0-17 0,-3 2-114 15,-4 1-123-15,-3 4-282 0</inkml:trace>
  <inkml:trace contextRef="#ctx0" brushRef="#br0" timeOffset="18649.6021">19089 2645 519 0,'-2'0'129'16,"-1"-2"6"-16,2 2-68 0,-1 0-24 16,0 0-6-16,1 2-6 0,0-2-4 15,1 1-5-15,0 0-2 0,1 2-1 16,0-2-2-16,3 0 1 0,1-1-2 0,0 1 0 15,1 0-2-15,0-1-2 0,1-1-3 16,2 0-2-16,-2 0-3 0,1 1-10 16,0-3-12-16,2 2-17 0,0-1-6 15,-2 0-126-15,4 2-128 0,-1-1-304 16</inkml:trace>
  <inkml:trace contextRef="#ctx0" brushRef="#br0" timeOffset="19137.1268">19990 1962 686 0,'-4'-1'176'0,"0"-1"7"15,0 2-101-15,3 0-20 0,1 0-13 16,0 1-11-16,1-1-12 0,1-1-10 15,1 2-6-15,4-1-4 0,0 0-1 16,3-1-2-16,1 1-7 0,1-2-11 0,1 1-22 16,1 1-20-16,-2-1-12 0,-2 0-123 15,1 1-139-15,1 0-305 0</inkml:trace>
  <inkml:trace contextRef="#ctx0" brushRef="#br0" timeOffset="19624.5918">20295 1760 632 0,'1'-5'143'0,"-1"3"4"0,0 2-103 16,1 5-13-16,0 2-4 0,0 3-1 0,1 3-2 15,0 2-2-15,2 3-1 0,-1 3-1 16,1-1 0-16,1-1-1 0,-1 2-1 16,2-1-1-16,-1-2-1 0,-2-3-3 0,0-2-3 15,1-2-1-15,-2-3-3 16,2-2-1-16,-1-2-2 0,1-3 0 0,0-2-1 15,1-3-1-15,-1-2 0 0,3-2 0 16,-1-3 1-16,1-1-1 0,0-1-1 16,2-3 1-16,1 0-1 0,0 1 1 15,-1 0-1-15,1 3 0 0,0 4 0 16,0 0 0-16,-2 6 0 0,0 2 0 16,-2 4-1-16,-1 2 1 0,0 3 0 15,-2 5 0-15,1 1 0 0,0 3 0 0,-2-1 0 16,1 2 0-16,-1 0-2 15,2-2-5-15,1-1-11 0,2 0-12 16,-1-2-13-16,1-1-12 0,1 1 112 0,-1-5-239 16,2 2-137-16,-1 0-366 0</inkml:trace>
  <inkml:trace contextRef="#ctx0" brushRef="#br0" timeOffset="27739.5726">21036 2434 429 0,'-15'-4'104'15,"0"2"3"-15,1-2-56 0,0 2-19 16,3 0-8-16,1 0-1 0,0-2 1 16,2 2-1-16,0-1-2 0,2 3 1 15,1-2-1-15,1 0-1 0,1 0 0 16,1 0-3-16,-1 2-1 0,2-3-3 16,1 1-2-16,1 2-1 0,3 1-1 15,2 0-1-15,1 1-1 0,4-2 1 16,3 0 1-16,2 0 0 0,3-3 1 0,3 1 0 15,3-3 1-15,2 1-1 0,2 0 1 16,3 2 0-16,2-3-1 0,4 1 0 16,-1 2-2-16,2 0-1 0,3-1-2 15,1 2-2-15,2-2 0 0,2 2-1 16,-2 0-2-16,-1-3 1 0,-3 3 0 16,-1-1-1-16,-3-1-1 0,-3 0-1 15,-2 0-4-15,-3 1-4 0,-2-1-3 16,-1 1-7-16,-5-2-6 0,-3 3-5 15,-3-2-5-15,-5 1 0 0,-4 2-1 0,-4 0 2 16,-3 1 2-16,-3-1 4 0,1 1 2 16,-3 2 2-16,-1-2-7 0,2-2-17 15,1-2-16-15,-1 1-5 0,2-2 2 16,0 1 4-16,0-4 4 0,2 0 11 16,0-1 27-16,2-1 29 0,-1-1 24 15,1 2 17-15,0-3 10 0,1 2 7 16,-1 0 4-16,0 2 0 0,0 2-7 15,0 0-14-15,2 0-13 0,-1 3-9 0,0 1-5 16,-1-1-5-16,1 2-2 0,2 2-2 16,1 0-1-16,1 1-2 0,1-1 0 15,2 3-2-15,3-1-1 0,0 0-2 16,2 0 0-16,1 1-1 0,-3 0-1 16,1-1 0-16,0 1 0 0,-4-2 1 15,-1 3 0-15,-3-1 0 0,-7 0 1 16,0 4 0-16,-4-1 0 0,-3 2-2 15,-3 1-1-15,-2 3-6 0,0 3-6 0,-3 1-9 16,1 3-37-16,-3-1-82 0,-1 0-105 16,0 5-248-16</inkml:trace>
  <inkml:trace contextRef="#ctx0" brushRef="#br0" timeOffset="28410.2892">20892 3045 555 0,'-3'-1'128'0,"-2"-2"4"0,1 2-90 0,0-1-12 16,1-1-5-16,1 0-3 0,2 0-3 15,2 1-4-15,0-2-3 0,2 0-2 16,-1 1-2-16,4 0 0 0,0 0-1 16,0 1-2-16,-1 1 1 0,3 1-2 15,-2 0 0-15,2 3-1 0,0 0 0 16,-5 3-2-16,3-1 1 0,-3 1 0 16,0 3-1-16,-3 0 1 0,-2 2 0 15,-3 1-1-15,0 0 1 0,-4 3 0 16,0 0 0-16,-2-2 0 0,0 2-1 15,-1-1 1-15,1 2 0 0,-2-1-1 16,-2 1 0-16,2 0 1 0,-1 2 0 0,-2 2 1 16,2-3 0-16,-2 0 3 0,4-1 1 15,0-2 1-15,3-1 0 0,2-3 1 16,3-3-1-16,1-1-1 0,5-1-1 16,2-2-1-16,2-2-1 0,0 0-1 15,3 0 0-15,1-1 1 0,2-1-1 16,1 0 1-16,0 0-1 0,0-2 1 15,2 1 0-15,0-2-1 0,1 0-1 0,-2 1 1 16,0 0-2-16,0 1 0 0,-1-1 0 16,-2 2-2-16,0 0-5 0,-5 1-8 15,0 0-11-15,-2 1-10 0,-1 0-10 16,-2 2-12-16,-1-1-111 0,-2-1-112 16,2 3-269-16</inkml:trace>
  <inkml:trace contextRef="#ctx0" brushRef="#br0" timeOffset="28637.2541">21162 3196 631 0,'1'-5'145'15,"-1"-2"2"-15,0 0-104 0,4 1-16 16,1 1-6-16,-2 1-6 0,2 0-5 0,2 1-5 15,1 1-3-15,0 2-3 16,2-1-7-16,-1 1-8 0,-1 2-7 0,1 1-14 16,-3-1-113-16,-2 4-115 0,-3 3-280 15</inkml:trace>
  <inkml:trace contextRef="#ctx0" brushRef="#br0" timeOffset="28815.281">21221 3327 539 0,'1'0'130'16,"0"-1"4"-16,0-1-52 0,2 1-59 0,0-1-7 15,1-1-1-15,1 2-1 0,0-1-5 16,2-2-3-16,3-1-2 0,0 0-4 16,1-1-8-16,0 1-12 0,1 1-74 15,-1-2-46-15,-1 3-101 0,-4 0-227 16</inkml:trace>
  <inkml:trace contextRef="#ctx0" brushRef="#br0" timeOffset="29240.6706">21496 3257 603 0,'3'-4'136'0,"-1"2"4"15,2-1-98-15,1 1-18 0,1-2-3 16,2 1-1-16,1-1-4 0,1-2-4 0,1 0-3 16,0 0-2-16,1-3-2 15,-2-1-2-15,0 0-1 0,-2 1-1 0,0 0-1 16,-4 2-2-16,-1-1 0 0,-3 2-1 16,-1 3-1-16,-2-1-1 0,-2 0 1 15,-2 2-1-15,-2-1 1 0,-2 2 2 16,0 1 0-16,-2 0 0 0,-2 3 1 15,-1-1 0-15,2 2 0 0,-1 1 0 16,3 1 1-16,-1 1 0 0,5 3 0 0,0 1 2 16,4 1 2-16,-1 3 0 0,3 1 2 15,2 3 1-15,2 1 2 16,1-2 1-16,3 2 0 0,3 0 0 0,2-2 0 16,2-1 0-16,3-2-1 0,3-3-1 15,-1-2-2-15,3-3-1 0,-1-3-1 16,-1-2-2-16,0-2 0 0,-1-2-3 15,0-2-5-15,-2-1-7 0,0 0-11 16,-2-1-11-16,-2 0 4 0,-2-1-129 16,-3-2-121-16,0 1-287 0</inkml:trace>
  <inkml:trace contextRef="#ctx0" brushRef="#br0" timeOffset="29489.049">21812 2819 594 0,'1'-8'134'0,"1"6"5"15,-1 2-93-15,0 5-15 0,2 3 0 16,0 7 1-16,1 3-1 0,1 6-1 16,0 1-3-16,0 2-3 0,1 0-6 15,-1 1-3-15,-2-2-4 0,0-1-4 16,-3-5-4-16,-3 0-6 0,-3-2-9 15,-4-5-13-15,1-1-13 0,-6-4 18 16,-1-3-148-16,-2-3-129 0,2-2-312 16</inkml:trace>
  <inkml:trace contextRef="#ctx0" brushRef="#br0" timeOffset="29636.046">21719 2672 608 0,'4'-11'138'0,"-1"3"2"0,0 3-101 15,1 2-16-15,0 1-5 0,1 1-5 0,2 1-5 16,0 1-11-16,0-1-14 0,3 7-91 16,-1 2-34-16,-1 4-102 0,2 2-228 15</inkml:trace>
  <inkml:trace contextRef="#ctx0" brushRef="#br0" timeOffset="30140.8194">21964 2907 453 0,'-1'-8'116'0,"0"0"6"0,-1-1-38 0,2 2-46 15,-1 1-6-15,1 0 2 0,1 4-1 16,1 0-2-16,-2 0-2 0,0 0-1 15,0 4 0-15,0 0-2 0,0 5-1 0,-3 2 0 16,3 7 0-16,0 0-2 0,-1 5-2 16,2-1-1-16,-1 1-3 0,4 0-4 15,1-4-3-15,1-2-4 0,1-3-2 16,4-3 0-16,2-3-2 0,1-5 0 16,1-3-1-16,0-7 1 0,1-1-1 15,-1-3 0-15,-1-6 0 0,-3 0 0 16,-1-1 0-16,-3 1 0 0,-2 0-1 15,-1 3 1-15,-2 3-1 0,-1 4 0 16,-1 2 1-16,0 3-1 0,-1 4 0 0,2 4 0 16,-1 3-1-16,2 3 1 15,0 4 0-15,3 0 0 0,2 3 0 0,3-1 0 16,0-2 0-16,2-2 0 0,3-2 0 16,1-4 0-16,-2-4 0 0,2-2 0 15,-1-5 0-15,0-2 0 0,-3-3 0 16,-3-2 1-16,-3-3-1 0,-4-2 1 15,-3 0-1-15,-3-1 0 0,-2-1-2 0,-1 3-3 16,-2 0-10-16,2 3-11 0,0 2-10 16,0 1-10-16,2 4-9 0,-1 2 19 15,0 3-139-15,1 2-114 0,3 2-288 16</inkml:trace>
  <inkml:trace contextRef="#ctx0" brushRef="#br0" timeOffset="30935.2565">22534 1856 487 0,'-8'-12'121'0,"0"-1"4"15,2 5-65-15,3 3-19 16,3 0-10-16,3 2-5 0,-1 2-2 0,5 5-3 16,7 2-1-16,1 4-1 0,2 3 0 15,5 6 0-15,2 4-2 0,6 5-2 16,-1 3-1-16,3 3-4 0,0 2-1 15,1 2-3-15,-1-2-2 0,-2 2 0 16,0 0-2-16,-2 1 0 0,-4-3 0 16,2-1-1-16,-1 0-1 0,-1-1 1 0,-2-2-1 15,-2-4 0-15,-3-3-3 0,-2-1-3 16,-7-6-8-16,-3-2-8 0,-4-2-8 16,-2-6-9-16,-3-1-38 0,-4-5-78 15,-4-6-103-15,1 1-237 0</inkml:trace>
  <inkml:trace contextRef="#ctx0" brushRef="#br0" timeOffset="31174.1288">23037 1819 483 0,'-5'-11'130'15,"3"5"5"-15,-4 5-18 0,0 4-80 16,-3 7-7-16,-1 10-2 0,-3 5-1 15,2 10-3-15,-6 5-4 0,-4 8-2 16,-3 1-2-16,0 1-3 0,-3 3-5 0,1-2-2 16,-1 1-2-16,3-3-2 0,2-3-2 15,3 0-3-15,5-4-6 0,5-5-6 16,3-4-9-16,2-5-9 0,4-4 1 16,2-7-124-16,2-7-116 0,6-2-281 15</inkml:trace>
  <inkml:trace contextRef="#ctx0" brushRef="#br0" timeOffset="31465.3501">23410 1771 539 0,'-7'-12'138'15,"2"3"4"-15,-2 5-23 0,-1 5-95 16,-3 5-4-16,-4 7 1 0,-2 6 3 16,0 8 0-16,-3 7-2 0,-1 6 0 15,2 9-2-15,1 0-2 0,5 4-5 0,2 0-4 16,1-1-4-16,3-3-2 0,3-2-2 16,3-5-2-16,3-3-5 0,2-6-6 15,3-4-8-15,3-4-10 0,4-8-10 16,-2-5-14-16,4-5-111 0,0-7-115 15,-2-4-275-15</inkml:trace>
  <inkml:trace contextRef="#ctx0" brushRef="#br0" timeOffset="31867.5221">23427 2137 640 0,'0'0'139'16,"0"0"2"-16,0 0-110 0,2 3-12 15,3-2-3-15,1 0 2 0,4 1 2 16,1-4-1-16,4 2-1 0,1-2 0 16,2-2-1-16,3 1-3 0,2-1-4 0,-1-2-2 15,-1 0-3-15,-1-4-2 0,-2-1-1 16,-1 0 0-16,-5-1-2 0,-3-2 1 16,-3 3-1-16,-4-2-1 0,-2-1-1 15,-3 1-1-15,-3 2-3 0,-3 1 0 16,-2 2-1-16,-4 2 0 0,-1 5 1 15,-2 4 1-15,0 5 1 0,-2 3 2 16,-1 1 1-16,2 4 0 0,0 4 0 16,2 4 1-16,1 1 1 0,1 1 0 0,4 3 2 15,2 2 1-15,1 1 1 0,5-3 2 16,1-2 2-16,4 0 0 0,3-3 0 16,3-3 0-16,4-2-1 0,3-5-1 15,3-2-2-15,3-4-1 0,4-5-1 16,0-4-2-16,2-2 0 0,0-7-3 15,2-2-7-15,-2-2-7 0,-3-1-13 16,1-1-10-16,-3-2-15 0,-4 0-114 16,-2 2-120-16,0-1-281 0</inkml:trace>
  <inkml:trace contextRef="#ctx0" brushRef="#br0" timeOffset="32115.87">23903 1673 538 0,'5'-6'124'15,"0"2"6"-15,-1 3-71 0,-2 1-30 16,2 5-2-16,-1 4 4 0,1 3 2 16,-1 8-2-16,-1 3-1 0,0 4-3 15,2 5-4-15,-3-1-5 0,1 1-5 0,-1-1-3 16,-2-4-4-16,-2-1-5 0,-1-3-6 15,-2-5-11-15,-2-3-14 0,-3-5 74 16,-6-4-206-16,-1-5-137 0,0-5-362 16</inkml:trace>
  <inkml:trace contextRef="#ctx0" brushRef="#br0" timeOffset="32262.4734">23902 1463 615 0,'7'-14'132'15,"-2"3"1"-15,-2 2-105 0,3 6-17 16,-1 2-5-16,0 3-5 0,-2 2-8 16,2 4 2-16,-1 3-128 0,1 5-111 15,0 3-292-15</inkml:trace>
  <inkml:trace contextRef="#ctx0" brushRef="#br0" timeOffset="32768.1132">24120 1678 384 0,'1'-5'109'0,"2"0"4"15,-3 0-19-15,1 3-45 0,3-2-11 16,-6 3-5-16,1 2-3 0,-1 2-2 16,3 5 0-16,-6 2-2 0,-1 5 1 15,-5 7-1-15,3 2-2 0,0 6 0 16,1 0-2-16,-3 0-3 0,5 2-3 16,4-4-3-16,2-4-2 0,4-3-3 0,2-5-2 15,2-6-2-15,2-3-1 0,1-6-1 16,1-5-1-16,2-5 0 0,-1-3 1 15,-1-5-2-15,1-3 1 0,-2-1-1 16,-2 0 0-16,-2 2 0 0,-2 2-1 16,-1 2 1-16,-1 5-1 0,-3 3 0 15,-1 4 0-15,0 3 0 0,-1 5 1 0,0 3-1 16,1 4 1-16,0 1-1 0,1 2 1 16,1 2-1-16,4-1 1 0,3-1 0 15,2-2 1-15,6-3-1 0,2-5 0 16,0-3 0-16,1-3 1 0,1-5-1 15,-2-4 0-15,-2-2 1 0,-4-3-1 16,-4 1-4-16,-1-1-6 0,-5-2-8 16,-3 1-11-16,-2 2-10 0,-2 1 7 0,-3 3-130 15,-3 0-117-15,2 3-284 16</inkml:trace>
  <inkml:trace contextRef="#ctx0" brushRef="#br0" timeOffset="33035.3638">24416 1508 586 0,'10'-15'133'15,"2"9"5"-15,3 0-88 0,2 3-22 16,4 6-3-16,1 2 2 0,3 10-1 0,0 7-1 16,0 1-2-16,-1 11-4 0,-2 8-1 15,0 7-5-15,-4 8-3 0,-2 2-3 16,-4 1-3-16,-4 4-2 0,0-2-1 15,-3-2 0-15,-7-3-1 0,-1-3-1 16,-5-4-2-16,-1-1 0 0,-7-4-2 16,-4-2 1-16,-3-3-3 0,-2-3-3 15,-2-4-5-15,0-5-9 0,-2-4-9 16,6-3 38-16,-1-6-163 0,4-2-124 0,1-1-313 16</inkml:trace>
  <inkml:trace contextRef="#ctx0" brushRef="#br0" timeOffset="44178.8799">20822 3103 277 0,'-2'-3'86'0,"0"1"6"16,-5-1-7-16,4 0-35 0,0 0-12 15,0 1-4-15,1 1-5 0,0-2-5 16,1 2-3-16,0-2-2 0,-1 2-1 16,1-1-1-16,1 1-1 0,-1-1-2 15,0 1 0-15,-1 0-2 0,1 0-1 16,-1-1-1-16,-1 2-1 0,2 0-1 16,-1-1-1-16,0 2-1 0,2-2 0 0,0 0-2 15,2 1 0-15,-1-1 0 0,1-2-1 16,2 2 0-16,-2-1 0 0,2-1 1 15,0 2-1-15,-1-1 1 0,1 2 0 16,1 1-1-16,0 0 0 0,2 0-1 16,1 0 0-16,-1-1 0 0,2 2-1 15,-1-4 0-15,1 2 0 0,0-1 0 16,-1 1 0-16,0 0 1 0,1 0-1 16,-3-2-1-16,1 3 1 0,2-1 0 15,0 0 0-15,0 0 0 0,1-1 0 0,1 0-1 16,1 1 1-16,-1-3 0 15,-1-1-1-15,-4-3 1 0,3 5-1 16,-3-2 1-16,-1 1-1 0,-3 2 1 0,1 0-1 16,-4 0 1-16,3 3-1 0,-4-3 1 15,-1 2 0-15,-2-3-1 0,2 2 0 16,-2 1 0-16,2 0-3 0,-2 2-4 16,2-1-7-16,0 1-11 0,2 3-114 15,-4-5-112-15,1 3-281 0</inkml:trace>
  <inkml:trace contextRef="#ctx0" brushRef="#br0" timeOffset="75244.9918">10240 8922 133 0,'-24'-1'42'16,"1"0"8"-16,-3-2-17 0,1 3 5 15,2 2 2-15,1 0 3 0,0-1-2 16,0 2-4-16,2-1-3 0,3 3-3 15,0-1-3-15,0-1-4 0,1 0-3 16,2 1-4-16,2-2-3 0,2 1-1 16,2-1-3-16,2-2-2 0,1 1 0 15,4-1-1-15,-1 1 0 0,4-1-1 16,1-1-1-16,2 0 0 0,4-1-1 0,3-1 0 16,4-1-1-16,4-1 0 0,0 1 0 15,4 0-1-15,3-1 0 0,0 0 0 16,2 4 0-16,3 0-1 0,0 2 0 15,2 0 1-15,1 3-1 0,0 1 0 16,1 2-1-16,0 0 1 0,0 0 0 16,-1 0-1-16,3-1 1 0,-4-1-1 15,4-1 1-15,0-2-1 0,4-1 1 0,1-1-1 16,0-1 0-16,2-3 1 0,4-1-1 16,-1 2 1-16,1-5-1 0,-1 0 2 15,-2-1 0-15,3 1 0 16,-1 0 2-16,2 2 1 0,-2 0 0 15,0 0 0-15,-1 2 0 0,2 1 0 0,-2 0 0 16,-3-1-2-16,0 1 0 0,0-1-1 16,0 0 0-16,-2 0-1 0,0-1 0 15,-2 1 0-15,-2-1-1 0,-2 1 1 16,-2 1-1-16,-4 0 0 0,-3 1 1 0,-3-2-1 16,-3 3 1-16,-4 0-1 0,-4-1 1 15,-3 1-1-15,-3 1 1 0,-2 0 0 16,-2 0-1-16,-2 0 1 0,-1 1 0 15,-3 1 0-15,-2-1 0 0,-1 1-1 16,-3 3-6-16,-4 4 65 0,-1-2-173 16,-6-2-105-16,-3 4-296 0</inkml:trace>
  <inkml:trace contextRef="#ctx0" brushRef="#br0" timeOffset="81883.2147">9859 11173 265 0,'11'0'65'0,"-2"0"2"16,-8-3-41-16,0 1-6 0,-3 0-7 15,0 1-6-15,-2-3-3 0,-1 2-2 16,-2 0-1-16,1-1-1 0,-2-1-1 0,1 3-8 16,2-1-47-16,0-1-11 0,1 1-49 15,1 3-104-15</inkml:trace>
  <inkml:trace contextRef="#ctx0" brushRef="#br0" timeOffset="94698.1958">11986 10860 211 0,'-9'-1'57'0,"1"-2"2"0,0 0-4 16,1-1-40-16,-4 0-4 0,5 1 2 16,1-1 4-16,-2 0 2 0,-1 0 3 15,1-1 3-15,-2 0 4 0,6-1 1 16,-7 1-1-16,-1 0-3 0,-1-1-3 16,-1 3-3-16,0 2-4 0,-1 0-4 0,1 1-3 15,-1 2-4-15,1-1-1 0,0 3-2 16,-2-1-1-16,3 0 0 0,-2 0 1 15,1-1 2-15,2-1 3 0,0 2 3 16,2-2 1-16,4 0 2 0,0-1-1 16,3 2 1-16,3-1-3 0,1 0-2 15,3 3-1-15,3-2 0 0,3 2 1 16,5-2 0-16,4 1 2 0,5-2 0 16,8-1 1-16,5-3 0 0,7 1-1 0,3-3-2 15,2 0-1-15,7-2-1 0,6 1-1 16,3-2-1-16,1 2-1 0,1 1-1 15,4 0 0-15,4-1 0 0,3 1 0 16,-7 1 0-16,2-1-1 0,2 2 1 16,-4-2 0-16,-4-1-1 0,1 1 1 15,-7-2-1-15,2 2 0 0,-9-2 0 16,-4-1-1-16,-4 0 1 0,-5 4 0 16,-7 2-1-16,-8 2-1 0,-9 1-2 15,-7 3-3-15,-9 0-8 0,-9 4-14 16,-7 0-106-16,-10-2-108 0,-7 2-268 0</inkml:trace>
  <inkml:trace contextRef="#ctx0" brushRef="#br0" timeOffset="95210.6417">11812 10612 401 0,'4'-5'109'0,"-1"-2"3"0,1 0-43 16,1 2-19-16,0 2-15 0,-2-1-7 15,-3 0-6-15,3 3-5 0,-3 0-3 16,2 3-2-16,-5 1-3 0,-2-1-2 16,-1 2 0-16,-3 1-2 0,-1 3 0 15,-4 2 0-15,-6-1 0 0,-1 3 0 0,-5 3-1 16,-3 2 1-16,-2 2-1 0,-2 2 1 15,1-1-1-15,1 2 1 0,0 0-1 16,4 1 0-16,1-1-1 16,3-3 0-16,3-2 0 0,6 1-1 0,3-2-1 15,3-3 0-15,6 0 0 0,4-2 0 16,6 0 0-16,3-1 0 0,2-2 0 16,8-1 0-16,4-2-1 0,1-1 1 15,8-3-3-15,1 1-5 0,1 0-7 0,0 2-9 16,0 1-12-16,-3 2-104 0,-2 0-108 15,-7 3-257-15</inkml:trace>
  <inkml:trace contextRef="#ctx0" brushRef="#br0" timeOffset="95854.4993">11983 11045 492 0,'-8'-1'118'0,"-1"0"4"0,2 1-75 15,-2-2-12-15,4 2-6 0,-2-1-2 16,2 0-5-16,3 1-3 0,-1 0-3 16,5-1-1-16,0 0-3 0,3-1 0 15,5 2-2-15,-1-2 0 0,5 1 0 16,1-2-1-16,2 1-1 0,1-1-1 16,2 2-1-16,-1 0-2 0,-3 0-1 15,0 1-1-15,4 0 0 0,-2 2-1 0,-3 1 0 16,-2 1 0-1,1 4-1-15,-2-1 1 0,-2 0 0 0,-6 2 0 0,-1 0-1 16,-2-1 1-16,-1-2 1 0,-1 2-1 16,-2-3 0-16,-1 1 0 0,-6 1-1 15,-2 0 1-15,-2 2 0 0,1 1-1 16,-3 2 1-16,0 1-1 0,-4 2 1 16,6-1-1-16,-2 2 0 0,1 0 0 15,-2-3 0-15,1 0 0 0,3-2 1 16,2-2-1-16,1 0 0 0,4-3-1 0,2-4 1 15,1 1 0-15,6-1 0 0,-1 1-1 16,5 0 1-16,0-3 0 0,1 1 0 16,3 1-1-16,3-1 1 0,1-1 1 15,2 0-1-15,0 0 0 0,-2-1 0 16,1 1 1-16,2-2-1 0,0 1 1 16,-1 2-1-16,-3 1 0 0,1-2-1 15,-2 2-5-15,1 2-4 0,-10-1-5 0,1 2-5 16,-1 0-5-16,-1 1-10 0,-1 1-8 15,-1-1-101-15,0-3 4 0,1-1-83 16,0-5-168-16</inkml:trace>
  <inkml:trace contextRef="#ctx0" brushRef="#br0" timeOffset="96074.9141">12369 11158 522 0,'4'-4'120'0,"-2"-1"1"0,2 0-82 16,1 3-15-16,0-1-8 0,2 2-4 15,2 1-4-15,-1 0-2 0,3 1-2 16,0-1-1-16,3 2-2 0,-2-1-1 16,2 0-4-16,-1-1-7 0,-1 1-9 15,1 1-5-15,-2-1-101 0,-3-1-98 16,0 1-241-16</inkml:trace>
  <inkml:trace contextRef="#ctx0" brushRef="#br0" timeOffset="96260.4063">12368 11252 477 0,'-4'4'118'15,"2"-2"4"-15,2-1-57 0,1 2-32 16,3-2-9-16,2 0-5 0,0 1-4 0,3-1-3 15,0 0-4-15,2 0-2 0,2-1-1 16,0 0-4-16,2 0-3 0,3 0-6 16,-2 0-11-16,1 0-3 0,-2 0-108 15,-1 0-103-15,-1 2-257 0</inkml:trace>
  <inkml:trace contextRef="#ctx0" brushRef="#br0" timeOffset="96742.1427">12624 11225 463 0,'1'-2'114'0,"2"-1"4"15,-1 2-63-15,2-1-19 0,2 2-6 16,3-2-5-16,2 0-5 0,3 1-3 0,3-3-4 15,2 0-3-15,-2-2-3 0,-2-1-1 16,1 0-2-16,-1-1-1 16,-3-3-1-16,1 1-1 0,-1 2 0 0,-1 0 0 15,0 0 0-15,-3 1-1 0,-5-2 1 16,0 5-1-16,-4-2 0 0,-4 0 0 16,-4 0-1-16,-1 1 0 0,-2 0 0 15,1 3-1-15,-1 2 1 0,-3 0 0 0,-2 1-1 16,0 3 2-16,-2 0-1 15,-1 4 1-15,-2 0 0 0,2 2 0 0,4 2 0 16,4 3 1-16,1 2 0 16,2 0 1-16,4 3 1 0,4 0 2 0,0-3 1 15,2 0 2-15,3 0 1 0,1-1 1 16,6 0 1-16,2-4-1 0,7 0-2 16,2 1-1-16,2-4-1 0,2 0-2 15,3-5-1-15,1-2-1 0,2-2-1 16,-4-4 0-16,0 0-2 0,-1-4-4 15,-3 1-5-15,-3 0-3 0,-4-2-7 16,-4 3-10-16,-4-2-9 0,-1 2-105 0,-3-1-104 16,-2 1-257-16</inkml:trace>
  <inkml:trace contextRef="#ctx0" brushRef="#br0" timeOffset="97042.3535">12992 10966 446 0,'0'2'119'0,"0"5"4"0,-2 1-34 16,1 4-47-16,1 3-11 0,1 1-3 15,1 1-5-15,0 0-5 0,0-1-4 16,1 0-3-16,-1-2-2 0,0 0-3 0,-2-3-1 16,-2-1-1-16,0-3-2 0,-1 0-3 15,0-2-5-15,-3-2-8 0,1-1-13 16,-1-1-6-16,-1-3-106 0,1-3-108 16,-1-4-255-16</inkml:trace>
  <inkml:trace contextRef="#ctx0" brushRef="#br0" timeOffset="97170.9944">12927 10865 433 0,'2'-10'119'0,"1"2"1"0,-1-1-21 0,0 3-64 0,3 1-16 16,0 3-11-16,3 3-16 0,-1 1-111 16,-1 0-102-16,1 0-263 0</inkml:trace>
  <inkml:trace contextRef="#ctx0" brushRef="#br0" timeOffset="97790.9187">13123 10921 369 0,'1'-2'107'0,"-2"-2"6"0,-1 1-22 16,1-1-35-16,0 1-15 0,-2 1-8 16,2 2-5-16,-1 1-5 0,-2 4-3 0,2 1-3 15,-2 3-1-15,2 3-2 0,-2 4 1 16,1 0-1-16,2 0-1 0,0 0-1 16,2 0-2-16,3-3-1 0,1-2-2 15,3-1-1-15,5-5 0 0,0-3-2 16,2-2 0-16,1-3-1 0,3-1 1 15,1-2-2-15,-3-3 1 0,-1 0-2 0,-3-4 1 16,3-1-1-16,-5 1 0 0,-4 0 0 16,-1 1 0-16,-3 1-1 0,-1 3 1 15,-2 5-1-15,-4 5 0 0,3 2 0 16,-1 3 0-16,1 0 1 0,0 7-1 16,1-1 0-16,0 2 0 0,4 0 0 15,-2-3 0-15,4-1 0 0,2-2 0 16,1-3 0-16,4-4 1 0,0-2-1 15,3-5 0-15,1-2 0 0,2-5 0 16,-2-4 0-16,-3-4 0 0,0-1 1 0,-3-2-1 16,-4 0 0-16,-2 1-1 0,-2 1-5 15,-2 0-7-15,0 3-6 0,-2 3-8 16,1 3-13-16,-1 1 1 0,-2 2-110 16,1 3-103-16,-3 6-252 0</inkml:trace>
  <inkml:trace contextRef="#ctx0" brushRef="#br0" timeOffset="130521.1462">10112 14703 471 0,'-6'-9'119'16,"-3"4"0"-16,-1 10-31 0,-4 5-61 15,0 6-8-15,1 5 0 0,-2 3 2 16,-1 7 1-16,0 4 3 0,0 6 0 16,4 3 1-16,1 2-1 0,1 2-3 15,5 0-3-15,3-1-3 0,2-3-3 0,2-3-3 16,2-5-3-16,2-7-2 0,4-3-1 15,0-4-2-15,-1-1-1 0,2-7-1 16,2-1-2-16,-2-5-4 0,0 2-6 16,1-3-8-16,-2-3-9 0,1-3-13 15,-5-1-1-15,0-6-113 0,0-2-109 16,0-3-264-16</inkml:trace>
  <inkml:trace contextRef="#ctx0" brushRef="#br0" timeOffset="131026.0554">10398 14970 516 0,'-2'-14'126'0,"-5"2"4"0,-2 3-70 16,-3 3-21-16,-3 5-11 0,-2 5-5 15,-1 4-4-15,-2 7 0 0,0 6 0 16,2 6 2-16,0 2 1 0,3 4 0 16,0 2 1-16,2-4-1 0,2 0-3 15,3-2-3-15,5 1-4 0,3-4-4 0,1-4-2 16,6-4-3-16,4-2 0 0,2-4-2 15,1-6 0-15,1-4-1 16,2-5 1-16,0-1 0 0,0-4 0 16,0-6-1-16,1-3 1 0,0-1 0 0,-1-4-2 15,-1-4 0-15,-1-1-1 16,-4-1-2-16,-1-1 0 0,-5-2-2 0,-1 0-1 16,-2 1 1-16,-1 3 0 0,-1 3 2 15,0 6 0-15,0 6 1 0,0 7 1 16,-1 6 1-16,1 8 0 0,0 5 1 0,0 5 0 15,0 2-1-15,0 3 2 0,2-1-1 16,1 2 1-16,0-3-1 0,2-1-8 16,1-3-10-16,3-1-9 0,-2-2-13 15,4 0-12-15,0-3-107 0,1-2-115 16,2-3-259-16</inkml:trace>
  <inkml:trace contextRef="#ctx0" brushRef="#br0" timeOffset="131394.3059">10659 15069 485 0,'-3'-2'140'16,"0"0"8"-16,-1 0-7 0,2-1-90 15,2 2-15-15,0 0-8 0,4-1-10 16,2 4-5-16,1-2-7 0,4 0-1 15,3 1-2-15,2-1-3 0,1 0-5 16,1 0-9-16,-3-1-10 0,1 2-11 0,-3-1-15 16,-1 3-104-16,-5-3-112 0,-3 1-259 15</inkml:trace>
  <inkml:trace contextRef="#ctx0" brushRef="#br0" timeOffset="131574.2411">10649 15185 606 0,'-3'3'141'0,"-3"-4"-1"16,4 1-98-16,4 0-14 0,0 0-8 15,3 1-6-15,1-1-6 0,3 0-4 16,5 1 1-16,0-2-2 0,2 1-2 16,2-5-1-16,-1 4-8 0,0-2-8 15,1 2-11-15,0 0 14 0,-1 0-132 16,-1-1-114-16,0 5-284 0</inkml:trace>
  <inkml:trace contextRef="#ctx0" brushRef="#br0" timeOffset="132060.6108">11037 15147 407 0,'2'-7'115'0,"0"-2"4"0,0-2-10 15,1 2-67-15,0-4-11 0,-1-1-6 16,1-1-5-16,-2-2-3 0,-1-2-3 16,0 2-2-16,-1-1-1 0,-2 2-1 0,1 4 0 15,1 2 0-15,-2 4 1 0,3 2-1 16,-1 3-3-16,2 5-1 0,-1 1-2 16,1 4 0-16,1 5-3 0,0 3 0 15,0 3-1-15,2 3 1 0,0 0-1 16,0 0 1-16,-1-1-1 0,1-1 1 15,0-2-1-15,-1-3 0 0,0-2 0 0,-2-2 1 16,0 1-1-16,-1-3 0 0,-1 1 1 16,0-3 0-16,-3 1 0 0,-1-2 0 15,-2 0 0-15,-2 0 0 0,-1-3-1 16,-1 0 0-16,0-1 0 0,0-2 0 16,0-4-1-16,3 2 1 0,-1-3 0 15,3 2 0-15,1-3 0 0,1 1 1 16,1 1-1-16,2 0 1 0,1 1-1 15,1 1 1-15,2-1 0 0,1 2 0 0,2 2-1 16,2-1 1-16,0 1 0 0,3 0-1 16,1 0 1-16,1-1-1 0,0 2 0 15,1-3 1-15,-1 1-1 0,2-1-1 16,1 0-3-16,0-1-4 0,-2-2-5 16,1 2-9-16,0 0-12 0,-1 0-13 15,-1-2-97-15,-5-1-102 0,0 3-248 16</inkml:trace>
  <inkml:trace contextRef="#ctx0" brushRef="#br0" timeOffset="132339.04">11208 14637 517 0,'14'3'116'15,"-6"0"6"-15,6 4-89 0,-2 3-4 16,1 3 4-16,2 6 1 0,1 4-1 0,-4-1 0 16,8 5-2-16,-1 4-1 0,2 2-3 15,0 1-3-15,-1 0-3 0,-4 3-4 16,-2 2-4-16,-6-1-3 0,-5-1-4 16,-5 0-1-16,-8-3-2 0,-6-1-3 15,-4 1-7-15,-4-1-8 0,-2-1-10 16,-1 1-13-16,4-1-13 0,-1-1-111 0,0-4-119 15,2-9-276-15</inkml:trace>
  <inkml:trace contextRef="#ctx0" brushRef="#br0" timeOffset="136219.147">20533 10498 238 0,'-7'-15'68'0,"3"1"7"16,7 2-29-16,0-4 1 0,4 0-2 15,4-1-4-15,3-1-6 0,3-1-5 16,4 1-5-16,3 1-6 0,1 1-5 15,6 0-3-15,2 1-1 0,4 3-2 16,3 1-1-16,7 5-1 0,5 4-1 16,6 2 0-16,-2 4-2 0,1 7 0 15,0 8 0-15,3 5-1 0,-2 7-1 0,-6 4 0 16,2 7 0-16,6 6 0 16,-1 2 0-16,0 3 0 0,0 1-1 0,0 0 1 15,-1 3 0-15,-1 6 0 0,-5-1-1 16,1 2 1-16,3 2 0 15,-2 4-1-15,-3 2 0 0,-2 1-1 16,-2 5 1-16,-5 0 0 0,-5 5 1 0,-8 2-2 16,-1 3 2-16,-1 6-1 0,-4 4 1 15,-2-2-1-15,0-3 1 0,-2 0-1 16,-4 4 1-16,-2 0-1 0,-4-7 1 16,-4 1-1-16,-5 1 1 0,-3 0-1 0,-3 2 1 15,-5-3-1-15,-9-1 1 0,-5 0 0 16,-1-2 0-16,-6 0-1 0,-1 3 0 15,-7-2 0-15,-5 1 0 0,-1 0 0 16,-2 5 0-16,1 1 0 0,1 6 0 16,-2-5 1-16,1-2-1 0,8 2 1 15,4-1 0-15,4-5-1 0,-1-4 1 16,2-6-1-16,1 0 0 0,5-5 0 16,-2-4-1-16,0-6 1 0,1-4-1 0,0-6 1 15,2-2-1-15,0-6-4 0,1-5-5 16,2-7-25-16,2-6-43 0,2-8-32 15,0-6-75-15,0-9-158 16</inkml:trace>
  <inkml:trace contextRef="#ctx0" brushRef="#br0" timeOffset="136467.3561">21415 14682 353 0,'3'-12'92'0,"-2"3"4"16,-2 4-54-16,0 6-5 0,-3 6-8 15,-1 6-4-15,-2 9-3 0,-4 4-5 16,-2 7-1-16,-1 5 0 0,-2 5 0 16,-4 2 0-16,1 3 1 0,-1-4 1 15,2-1-1-15,2-4-1 0,2-6 0 16,4-5-2-16,7-7-2 0,5-6-2 16,8-8-3-16,7-4-3 0,8-7 0 0,6-6-1 15,11-7 0 1,8-5-3-16,7-6-7 0,3-4-13 0,2-2-112 0,3-2-108 15,2-1-278-15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3:00:43.58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23161 1450 365 0,'-14'-19'98'0,"-3"0"3"0,-5 1-49 15,0 7-5-15,-4 4-16 0,1 2-8 16,-2 5-7-16,-1 2-5 0,1 5-3 16,0 7-3-16,0 2-2 0,-3 7-1 15,-2 4-1-15,1 6 0 0,-4 3 0 16,-1 5 0-16,-2 6 0 0,-4 6 0 15,5 5 3-15,2 5 1 0,3 1 2 16,2 4 2-16,6-1 3 0,3 0 1 0,9 1 1 16,5-2-1-16,8-1 0 15,7-2-2-15,11-6 0 0,9-2-1 0,6-6-1 16,9-9 0-16,8-10-1 0,5-9-1 16,5-5 0-16,4-9-1 15,5-5-2-15,3-7-1 0,-1-6 0 0,-3-5-1 16,-2-8 2-16,-7-2 0 0,-6-8 0 15,-10-4 1-15,-6-4 0 0,-6-4 2 16,-9-3-1-16,-4-5 0 0,-8-3-1 16,-8-8 0-16,-6-7-1 0,-12-7-1 15,-8-2-2-15,-9-1 0 0,-7-1 0 16,-8 1-1-16,-9 11-1 0,-9 13-3 0,0 18-7 16,-1 13-6-16,-3 14-15 0,3 17-113 15,2 18-113-15,8 8-282 0</inkml:trace>
  <inkml:trace contextRef="#ctx0" brushRef="#br1" timeOffset="17259.8347">813 3954 488 0,'-19'4'142'16,"-1"-1"7"-16,2 1-5 0,-2 1-79 16,5-3-10-16,0 1-3 0,2-2-5 0,6 2-4 15,3 0-7-15,2-2-6 0,3-1-8 16,2 0-6-16,4-2-5 0,4 0-4 16,1-1-2-16,4-4-2 0,4 1 1 15,0 0-1-15,4-1-1 0,-2 1 0 16,-1 0-1-16,-1 1-1 0,-2 3 1 15,-2-1 0-15,-2 6-1 0,-3 0 1 16,-1 5 1-16,-3 3-1 0,-2 2 1 16,-1 4-1-16,-3 4 1 0,-2 0-1 0,-3 1 0 15,2 1 0-15,-2-2-2 0,-1 3-3 16,2-2-4-16,-1 0-8 0,-1 0-11 16,3 0-11-16,0 0-13 0,1 2-10 15,2 0-9-15,-1-4-113 0,2-1-119 16,-1-5-277-16</inkml:trace>
  <inkml:trace contextRef="#ctx0" brushRef="#br1" timeOffset="17500.2111">753 4066 574 0,'-7'-5'150'0,"-2"1"4"15,3 3-58-15,1 4-46 0,5 7-13 16,-3 1-4-16,0 1-6 0,1 3-6 16,-1 4-4-16,1 4-3 0,1 0-4 15,-2 3-2-15,2 0-4 0,0 2-5 0,2 1-12 16,0-3-15-16,3-4-15 0,0-1-35 16,2-5-94-16,0-4-122 0,2-5-271 15</inkml:trace>
  <inkml:trace contextRef="#ctx0" brushRef="#br1" timeOffset="17964.1776">1068 4100 469 0,'-1'0'117'0,"0"0"4"16,-1-1-61-16,1 2-24 0,0-1-7 15,0 0-4-15,1 1-3 0,-1-1-2 16,1 1-2-16,-2 2 0 0,1-2 3 15,-1 3 0-15,-1-1 2 0,-2 2 0 16,-1 1 2-16,0 0 2 0,0 2 1 16,0 0 0-16,0 5-1 0,0 0 1 0,3 3-1 15,2 2-2-15,1 3-3 0,0 1-2 16,2-1-3 0,2-3-2-16,2 0-3 0,1-4-3 0,3-3-2 0,1-2-2 15,4-3-2-15,1-5 0 0,1-2-1 16,0-5 0-16,-1-5 1 0,0-5 0 15,-2-4 0-15,-3-4 0 0,-5-3 1 16,-4 2 0-16,-2 2-1 0,-4 1-1 16,-4 4-5-16,-3 2-11 0,-4 2-21 15,-2 3-21-15,1 1-19 0,-3-2-123 16,-1-1-142-16,2-1-318 0</inkml:trace>
  <inkml:trace contextRef="#ctx0" brushRef="#br1" timeOffset="18121.7747">1044 3565 648 0,'6'0'161'0,"0"4"7"0,-2 4-79 15,-1 5-44-15,5 6-14 0,-1 6-14 16,2 10-24-16,0 5-28 0,1 5-132 16,1 1-138-16,0 3-339 0</inkml:trace>
  <inkml:trace contextRef="#ctx0" brushRef="#br1" timeOffset="18523.2291">1427 4080 665 0,'-1'-13'168'0,"-3"2"9"15,0 2-96-15,3 4-20 0,0 2-10 16,-1 3-10-16,-1 0-9 0,2 7-11 16,1 5-8-16,0 3-4 0,1 2-5 0,0 4-1 15,2 5-1-15,2 4-1 0,2 0 0 16,-1 1 0-16,4 5 0 0,1-2 0 15,1 2-1-15,2-3 1 0,0 0 0 16,2 2-1-16,0-3 0 16,-1-4 1-16,-4 2-1 0,-4-3 1 0,-2-5 1 15,-6-1-1-15,-6-5 1 0,-7-3-1 16,-2-2 1-16,0-1 0 0,-3-4-1 16,-1 1-1-16,3-4-4 0,0-3-8 0,2-4-14 15,4-1-17-15,0-3-16 0,5-5 2 16,1-2-135-16,4-5-133 0,5-1-304 15</inkml:trace>
  <inkml:trace contextRef="#ctx0" brushRef="#br1" timeOffset="18841.5">1639 4164 749 0,'-5'-7'196'0,"-1"2"6"15,-4 4-102-15,0 2-28 0,-1 4-16 16,2 6-18-16,-5 2-12 0,3 4-10 16,5 5-7-16,5 2-3 0,2 1-2 15,4-2-2-15,3-2 0 0,6-1-1 16,3-5-1-16,-2-2 0 0,-1-5 0 16,1-3 0-16,0-4 0 0,-3-4 0 0,-2-3 1 15,-2-5 0-15,-1-5 1 0,-4-3 0 16,-4-3 0-16,-3-3 0 0,-3-2 0 15,-2 1 0-15,-2 1-1 0,-1 5-2 16,1 1-5-16,0 4-9 0,2 4-12 16,3 7-19-16,1 0-18 0,4 4-16 15,4 4-11-15,-1 0-55 0,3 4-52 16,1-1-106-16,3 0-211 0</inkml:trace>
  <inkml:trace contextRef="#ctx0" brushRef="#br1" timeOffset="19124.9553">1846 4145 612 0,'7'-5'158'0,"-1"2"9"16,-2-1-70-16,0 1-37 0,-2 2-7 15,-1 1-5-15,1 1-6 0,-1 2-6 16,-1 4-7-16,-1 5-5 0,1 4-4 0,0 3-4 16,0 3-4-16,2 2-4 15,3 3-2-15,2-2-2 0,4-6 0 0,3-3-1 16,1-2-1-16,-1-6 0 0,1-3 0 15,1-5 1-15,-1-3 0 0,-1-6 1 16,-1-2 3-16,-1-4 2 0,-1-3 2 16,-4-4 0-16,-3-3 0 0,-4 2-2 15,-3 0-1-15,-3 1-3 0,-1 2-5 0,-3 4-9 16,2 4-9-16,-1 6-15 16,2 2-23-16,-1 5-20 0,5 4-17 0,-1 0-116 15,3 4-136-15,2 5-301 0</inkml:trace>
  <inkml:trace contextRef="#ctx0" brushRef="#br1" timeOffset="19473.4783">2340 4118 754 0,'-2'-10'194'0,"0"1"4"0,-3 0-109 0,-1 2-22 15,-1 2-14-15,-3 1-17 0,1 3-12 16,-1 3-10-16,1 2-6 0,1 1-2 16,5 5-2-16,-1-1-2 0,4 1-2 15,4 4-1-15,3 0 0 0,0 2-2 16,4 2 0-16,0-3 0 0,3 0-1 0,-1 2 1 16,2-2 0-16,-2-3 0 15,2-1 2-15,-1-1 0 0,-3-1 1 0,-2-2 0 16,-1-1 3-16,-3-1 1 0,-5 1 1 15,-3 0 1-15,-7-2 0 0,-1 1 1 16,-5 2-1 0,-4 1-2-16,-9-1-1 0,-1-1-6 0,-3-1-10 0,1 4-17 15,-4-3-23-15,2-3-23 0,3 0-85 16,5-1-49-16,3-1-127 0,6 2-246 16</inkml:trace>
  <inkml:trace contextRef="#ctx0" brushRef="#br1" timeOffset="20281.8605">692 4653 330 0,'-24'2'100'15,"0"0"7"-15,2-1-25 0,4 1-21 16,0-2-11-16,2 0-8 0,0-2-7 16,1 2-6-16,3-1-4 0,1 0-4 15,1 1-2-15,0 0-1 0,3 1 0 0,-1-1-1 16,2 1 3-16,0 1 1 0,1-2 2 15,2 1 2-15,0-1 1 0,1 0 1 16,0 1 2-16,1-1-2 0,0 1-1 16,1-1-2-16,0 0-4 0,0 2-2 15,0-1-3-15,2-1 0 0,1 0 0 16,3 0 1-16,3 0 0 0,2 0 2 16,3 1 0-16,3-1-2 0,4 0-2 15,3 1-2-15,-1-1-3 0,1 0-1 16,5 1-2-16,0-1-2 0,3 0 0 0,-2 0-2 15,5-1 0-15,0 1-1 0,2-2 0 16,-3 1 0-16,2-2 0 0,-1 2-1 16,6 1 1-16,2 0-1 0,2 1 0 15,4 2 0-15,5 0 1 0,1 2 0 16,1-2-1-16,-4 0 1 0,-2 2 0 16,0 0 0-16,-1 0 0 0,-2 0-1 0,3 1 1 15,0 0-1-15,3 0 1 16,-1-1-1-16,2-2 1 0,-5-2 0 0,0-4 0 15,-1 2 0-15,0-3-1 16,-2 1 1-16,2 0-1 0,1 1 1 0,1 1-1 16,1 1 1-16,-5-4-1 0,-3 0 1 15,-2-1-1-15,-6 0 1 0,-4-1-1 16,-6 0 1-16,-1 1-1 0,-4 0 1 16,0 3-1-16,-3 2 1 0,-1 1-1 15,-1-1-3-15,-3 3-5 0,-2-2-9 0,-3 0-15 16,-2 0-24-16,-4-2-20 0,-1 0-132 15,-6-2-148-15,-4 1-342 0</inkml:trace>
  <inkml:trace contextRef="#ctx0" brushRef="#br1" timeOffset="21190.8977">632 3133 500 0,'1'-7'133'16,"1"0"5"-16,-2-2-43 0,0 2-39 16,1 1-8-16,-1 1-5 0,1 1-4 15,-1 3-2-15,0 2-2 0,1 6-3 16,-1 4-4-16,1 4-3 0,-1 5-3 16,-1 4-3-16,0 7-2 0,0 1-5 15,-2-3-3-15,1 2-4 0,-1-3 0 16,2-5-3-16,0-4 0 0,0-6-1 0,1-4-1 15,1-5 1-15,0-5 0 0,2-7 0 16,2-5 1-16,1-6-1 0,1-8 1 16,3-6 0-16,0-2-1 0,-1-4 0 15,2 0 0-15,-1-3 0 0,1 7-1 16,-2 3 1-16,-1 8 1 0,0 2 0 16,-1 7 0-16,-1 6 2 0,0 8 1 0,-1 6 1 15,0 6 0-15,0 5-1 16,1 5 0-16,-1 1-1 0,0 2-1 0,1 1-2 15,1-1 0-15,2-2-1 0,1-3 1 16,1-6-1-16,2-3 0 0,2-4 0 16,1-6 1-16,1-7-1 0,-1-4 1 15,-1-3 0-15,-1-2 0 0,-4-3 1 16,0-2 1-16,-3 1 1 0,-2 3 1 16,-1 0 1-16,-2 2 1 0,1 3 2 15,-2 3-1-15,0 6-1 0,-1 3 0 16,-1 7-1-16,-1 4-1 0,-1 6-1 0,1 3-3 15,-1 3-3-15,1 5-6 0,1 3-12 16,-1 1-16-16,2-2-26 0,2 1-19 16,1 0-125-16,0-2-145 0,5-7-325 15</inkml:trace>
  <inkml:trace contextRef="#ctx0" brushRef="#br1" timeOffset="21627.9452">1167 3375 716 0,'-8'-6'175'0,"-1"-2"7"16,3 2-111-16,1 0-15 0,0-1-9 15,4-1-9-15,1 1-7 0,3-3-9 16,0 0-5-16,2-1-4 0,4 1-4 16,-1 1-2-16,4 1-3 0,2 1-1 15,-1 2-1-15,2 3-1 0,2 0 0 16,-1 4-1-16,-1-1 0 0,-3 0 0 16,0 4 0-16,-1 1 0 0,-2 1 0 15,-4 3 0-15,-3 0 0 0,-2 2 1 0,-1 1 0 16,-5-1 0-16,-1 1 0 0,-6 1 1 15,1-1-1-15,0-1 0 0,1 2 1 16,-1-1 0-16,1-2 0 0,2 0 0 16,2-2-1-16,3 1 1 0,2-2-1 15,0-1-1-15,4 0 0 0,2-1-1 16,3-1-3-16,1 1-4 0,4-4-10 16,2 2-13-16,1-4-18 0,0 1-17 15,3-1-17-15,-1-1-116 0,0-1-131 0,-1-3-295 16</inkml:trace>
  <inkml:trace contextRef="#ctx0" brushRef="#br1" timeOffset="21887.2527">1463 3139 737 0,'-2'-1'173'0,"1"1"4"0,0 1-115 0,-3-1-21 16,4 7-8-16,0 5-6 0,1 3-7 16,1 2-4-16,-1 2-4 0,1 6-3 15,4 4-3-15,-2-3-4 0,0-2-8 16,-3-2-12-16,5 1-17 0,-1-3-16 16,0-1-13-16,0-3-78 0,-1-4-45 15,-3-4-110-15,2 0-217 0</inkml:trace>
  <inkml:trace contextRef="#ctx0" brushRef="#br1" timeOffset="22097.9411">1396 3264 769 0,'-2'-6'186'0,"0"3"2"16,0 0-114-16,4 4-21 0,1 1-14 15,2-1-12-15,2 3-8 0,3-1-5 16,0 3-3-16,1-1-3 0,1 1-3 15,4-1-5-15,0 0-8 0,3 0-10 0,-1-3-16 16,5-2-12-16,2-2-13 0,2-2-11 16,-2-2-6-16,2-1-3 0,-1-4-63 15,-1 0-24-15,-2 1-87 0,-2-1-188 16</inkml:trace>
  <inkml:trace contextRef="#ctx0" brushRef="#br1" timeOffset="22251.2812">1807 3143 585 0,'-1'-11'158'0,"-1"3"14"16,0-1-66-16,-1 3-24 0,2 1-10 15,0 1-8-15,0 4-12 0,0 3-10 16,-2 0-12-16,3 6-8 0,0 2-6 0,0 4-4 16,0 3-2-16,3 3-2 0,-1 0-1 15,0 3-1-15,1 2-2 0,1 0-4 16,-1-6-7-16,1 1-17 0,1-1-25 16,1-2-25-16,0-3-133 0,0-5-156 15,2-2-360-15</inkml:trace>
  <inkml:trace contextRef="#ctx0" brushRef="#br1" timeOffset="26424.523">3295 3174 556 0,'-7'-30'137'0,"1"12"7"16,-2 5-76-16,1 5-17 15,2 3-8-15,0 4-6 0,-1 0-5 0,3 11-2 16,1 8-3-16,2 8-4 0,0 12-2 15,4 12-4-15,1 10 1 0,4 15-3 16,0 3-3-16,1 5-4 0,-5 6-3 16,6 0-2-16,-1-1-1 0,-4-3-1 15,0-4 0-15,-3-4 0 0,1-5-1 0,3-5 0 16,-4-7 1-16,-2-6-1 0,2-5 0 16,-1-5 0-16,0-4 1 0,0-7-1 15,-1-5 0-15,-1-5 1 0,0-3-1 16,-3-7-3-16,2-4-9 0,-1-4-11 15,-1-4-16-15,1-5-15 0,-1-6-126 16,0-2-134-16,-2-6-315 0</inkml:trace>
  <inkml:trace contextRef="#ctx0" brushRef="#br1" timeOffset="27499.2893">3977 3742 482 0,'-3'-7'130'15,"-2"2"7"-15,-1-1-40 0,-2 2-38 16,2 0-5-16,0 2-1 0,0 0 0 15,1 2-3-15,-1-4-3 0,2 1-4 16,1 1-2-16,-1-2-4 0,1 2-6 16,2-1-4-16,-1 1-4 0,2-1-2 15,-1 2-4-15,1 1-3 0,-2 0-3 0,2 0-2 16,-2 0-1-16,3 1-2 0,-1-1 0 16,0 0 0-16,0 0-1 0,0-1 0 15,0 1-2-15,3 0 1 0,-5 0-2 16,2 0 1-16,-3 1-1 0,3 1-1 15,-2-1 0-15,1 1 0 0,0 1 0 16,-2 0-1-16,2 1 1 0,1-1-1 16,-3 0 0-16,0 0 1 0,-3-2-1 15,4 0 0-15,-1 0 0 0,1 1 0 16,-1 0 1-16,1-1-1 0,-1 1 0 0,5 0 0 16,-4-1 0-16,1-1 0 0,-1 1 0 15,0-2 0-15,2 2 0 0,0-2 1 16,0 1-1-16,0 0 0 0,-1 0 0 15,4 0 0-15,-3-1 0 0,0 1 0 16,0 0 0-16,-2 0 0 0,2 0 0 16,2 1 0-16,-2-1 0 0,0 0-1 15,1 1-2-15,1 1-5 0,0-1-8 16,0-1-13-16,2 2-18 0,-1 0-23 0,2 1-17 16,3 0-123-16,-1-5-142 0,5 2-318 15</inkml:trace>
  <inkml:trace contextRef="#ctx0" brushRef="#br1" timeOffset="28172.8242">4099 3398 316 0,'-13'-5'102'0,"0"0"9"0,-3-1-27 16,1-1-10-16,1-1-4 0,1 2-6 0,1-1-8 15,0 1-5-15,1 1 0 0,2 0 0 16,1 1 1-16,-2 2-1 15,4-1-2-15,0 2-2 0,2 0-7 0,1-2-6 16,3 1-9-16,4 0-6 0,3-2-5 16,2 0-5-16,2 2-3 0,5-2-2 15,4 0-1-15,0 3 0 0,4 0-1 16,1 1-1-16,2 1 1 0,0 2-1 16,-1 0 0-16,-3 2-1 0,-1-1 1 0,-1 1 0 15,-2 1-1-15,-6 0 1 0,-1 0 0 16,-4 1-1-16,-3 3 1 0,-5 0 0 15,-4 4 0-15,-5 1 0 0,-3 3 0 16,-5 0 0-16,-1 3 0 0,-6 0 0 16,-1-1-1-16,-2 1 1 0,-2 0-1 15,1 1 0-15,0 0 0 0,4-2 1 16,1-4-1-16,5 1 0 0,1-4 0 0,4 0 0 16,1-1 0-16,3-2 1 0,-2-1 0 15,3 0 0-15,2-2 2 0,3 0-1 16,0-4 1-16,2 0 0 0,3-1 0 15,2 1 0-15,2 0 0 16,1-2 0-16,4 1 0 0,2-2 0 0,-1-2 0 16,3 0 0-16,1 0 0 0,-1-5 0 15,4 1 0-15,-1 3-1 0,2-4 0 16,2 4-1-16,0 0 0 0,-2 0-1 0,-1 0 1 16,0 2-1-16,-2-1 0 0,-3 0 0 15,0 0 0-15,-2 1-4 0,2-3-4 16,-5 3-8-16,0 1-10 0,-3-1-14 15,-2 1-18-15,-1 0-13 0,-1 0-12 16,-2 1-118-16,-2-2-128 0,0 1-295 16</inkml:trace>
  <inkml:trace contextRef="#ctx0" brushRef="#br1" timeOffset="28439.65">4462 3476 782 0,'-1'-8'191'0,"-1"0"3"0,0 0-114 16,2 3-26-16,3-1-15 0,2 2-15 0,2 2-9 15,-1-1-6-15,4 2-2 0,1-1-2 16,1 0-4-16,2 2-10 0,-1 0-13 15,1 4-19-15,-1 2-19 0,0 0-14 16,-4 2 29-16,-1 0-154 0,-7 0-128 16,-1 0-296-16</inkml:trace>
  <inkml:trace contextRef="#ctx0" brushRef="#br1" timeOffset="28604.1886">4472 3600 721 0,'3'5'185'0,"-6"-3"5"15,2-2-90-15,1 0-34 0,2 2-18 16,1-2-14-16,2 0-10 0,0-2-7 16,2 1-6-16,4-3-4 0,1 1-3 15,2-2-9-15,3 0-13 0,-1 0-19 16,3 0-24-16,2 3-20 0,-2 1-121 16,-2-1-142-16,-1 8-314 0</inkml:trace>
  <inkml:trace contextRef="#ctx0" brushRef="#br1" timeOffset="28886.9795">4879 3451 710 0,'-5'-26'182'0,"-1"-1"8"15,2 2-94-15,2 3-29 0,-1 5-12 16,3 4-8-16,-1 5-13 0,1 6-8 15,1 3-6-15,0 5-5 0,1 7-4 16,0 4-3-16,2 2-3 0,0 6-1 16,0 2-1-16,1 2 0 0,0-1-1 15,0-1 0-15,-1-1-1 0,-1 0 0 16,1-4-1-16,-1-3 1 0,0-3-1 0,1-2-3 16,-2-4-8-16,2-4-10 0,-1-3-16 15,-1 1-29-15,0-3-21 0,0-1-125 16,1 1-146-16,-3 2-329 0</inkml:trace>
  <inkml:trace contextRef="#ctx0" brushRef="#br1" timeOffset="32491.9602">3986 4151 542 0,'-7'0'141'16,"-2"1"8"-16,-1-1-62 0,0 0-20 15,1 0-5-15,0 0-1 0,2 0-4 16,-1-1-2-16,2 0-5 0,3 1-9 0,0-1-7 15,3 0-7-15,3-1-7 0,1 1-4 16,4-1-5-16,3-2-2 0,1-2-2 16,3 0-1-16,1 1-1 0,2-2-1 15,4 0-1-15,-1 0-2 0,0 1 0 16,3 2 0-16,-1 1-1 0,1 0 1 16,-5 3-1-16,-1 0 0 0,-3 3 0 15,-1-1 0-15,-4 4 0 0,-4 0 0 16,-2 3 0-16,-4 2-1 0,-3 0 1 15,-4 1-1-15,-2 5-1 0,-6 0 1 0,-2 3-1 16,-4 1 0-16,-3 1 0 0,-1 2 1 16,1 0 0-16,-1-2 0 0,6 0 1 15,0-1 0-15,5-2-1 0,3-2 1 16,1-2 0-16,3-1 1 0,1-3-1 16,1-3 1-16,1-2 0 0,3-1 0 15,1-1 1-15,2-2 0 0,2-1 0 16,2-1 0-16,1-1 0 0,1 0 0 15,1-3 0-15,2-1 0 0,2 1 0 0,-2-3-1 16,2 1 0-16,1 3 0 0,2-1-1 16,-3 0 1-16,-1 1-1 0,1-1 0 15,-1 1-3-15,-1 2-6 0,-4-1-10 16,-2 1-12-16,0 1-19 0,-1 1-19 16,-2 1-16-16,-2 2-121 0,-1-2-138 15,1 0-308-15</inkml:trace>
  <inkml:trace contextRef="#ctx0" brushRef="#br1" timeOffset="32735.3059">4378 4285 839 0,'-10'-8'202'0,"5"2"4"15,-1 1-120-15,2 2-31 0,2 0-21 16,3 0-13-16,3 0-9 0,3 2-5 0,1 0-4 16,3-2-2-16,3 2-5 0,3 1-9 15,1 0-15-15,-1 0-20 0,-1 1-22 16,-4 3-18-16,-1 1-121 0,-4 1-140 16,-1-2-307-16</inkml:trace>
  <inkml:trace contextRef="#ctx0" brushRef="#br1" timeOffset="32913.841">4415 4406 737 0,'-3'2'184'0,"2"0"5"16,0-1-100-16,2 0-30 0,1-2-16 16,1 0-14-16,3-1-9 0,0 1-6 15,1-1-5-15,3-1-5 0,0 1-14 16,2-1-20-16,1 1-25 0,-2 1 116 15,-2-3-258-15,4 0-165 0,-4 2-421 16</inkml:trace>
  <inkml:trace contextRef="#ctx0" brushRef="#br1" timeOffset="35494.7933">4826 4198 502 0,'-3'-11'143'0,"-4"0"9"0,-1 2-18 16,-3 2-66-16,-1 6-11 0,-1 3-5 16,-1 8-5-16,-2 5-7 0,3 7-7 0,1 3-6 15,5 6-8-15,3 1-5 0,7 1-4 16,4-2-3-16,6-3-2 0,6-4 0 16,3-3-2-16,1-4 0 0,3-5-1 15,0-4 1-15,-1-6 0 0,0-5-1 16,-3-7 2-16,-3-4-1 0,-1-4 2 15,-4-4 1-15,-3-3 3 0,-1 0 3 16,-4-2 1-16,-5 0 1 0,-3 1 0 16,-5 0 0-16,-6 3-3 0,-3 1-2 15,-4 5-4-15,-5 2-3 0,-2 5-9 16,-2 4-11-16,-1 7-20 0,3 8-25 0,2 7-21 16,4 3-124-16,1 6-146 0,8 3-325 15</inkml:trace>
  <inkml:trace contextRef="#ctx0" brushRef="#br1" timeOffset="38105.0764">6230 4186 397 0,'-6'-2'81'16,"-2"0"-16"-16,4 3-108 0,-1 2-37 0,0 0-63 16,-1 1-133-16</inkml:trace>
  <inkml:trace contextRef="#ctx0" brushRef="#br1" timeOffset="39110.6852">6205 4175 453 0,'-1'-9'130'0,"0"0"6"0,-1 2-13 16,2-2-65-16,0 1-12 0,0 1-6 15,1-1-5-15,-1 2-4 0,1 1-5 0,0 3-3 16,0 0-4-16,1 5-1 0,-4 3 0 16,1 4-2-16,0 3-2 0,0 7-1 15,-3 4-2-15,2 5-2 0,-3 0-3 16,0-1-1-16,1 3-2 0,-1-4-1 16,0-4-1-16,2-1 0 0,-1-6 0 15,2-3-1-15,0-3 1 0,1-4 0 16,1-3-1-16,0-4 1 0,1-7 1 0,3-3-1 15,0-3 0-15,1-7 0 0,0-4 0 16,-1-3 0-16,3-4 0 0,-1 0-1 16,0-1 1-16,0-1-1 0,0 2 1 15,3 4-1-15,-2 3 0 0,0 8 2 16,-1 4 0-16,1 7 1 0,-3 7 2 16,1 8-1-16,-1 5 1 0,1 3 0 0,0 7 0 15,2 1-2-15,1 2 0 0,1-2-2 16,4-2 1-16,-1-3-1 0,3-1 0 15,2-3 1-15,0-4-1 0,0-3 0 16,0-3 0-16,-1-5 1 0,0-3 0 16,0-4 0-16,0-8 2 0,-3-3 1 15,0-5 2-15,-1 0 2 0,-4 0 1 16,0-4 1-16,-2-1-1 0,0-1-1 16,-2 1-2-16,-1 2-2 0,1 1-1 15,-2 5 0-15,2 3 0 0,-3 5 0 16,-1 8 0-16,0 9 0 0,-1 5-1 0,-1 7 1 15,-1 5-2-15,0 3-1 0,-1 5 0 16,1 4 0-16,1-1-1 0,1 2 0 16,1-3 0-16,2-2-3 0,2 1-2 15,1-7-8-15,2-4-9 0,0-3-17 16,2-5-19-16,1-2-14 0,2-2 48 16,2-5-173-16,-3-6-134 0,0-2-321 15</inkml:trace>
  <inkml:trace contextRef="#ctx0" brushRef="#br1" timeOffset="39523.0931">6744 4331 675 0,'-2'-7'162'0,"-2"-4"6"15,2 1-104-15,2 0-14 0,1-1-8 16,3 2-6-16,1 0-6 0,1 3-6 16,1 1-6-16,2 1-4 0,0 2-4 15,1 1-3-15,1 1-2 0,0 2-1 16,3 2-2-16,-4 1-1 0,-3 6 0 16,-2 0-1-16,-1 2 1 0,-3 2-2 15,-4 2 0-15,-5 0 0 0,0 0-1 0,-1 0 0 16,-1 3 0-16,-2-4-1 15,-1 0 2-15,2 0-1 0,1-2 1 0,2 0 1 16,1-2 0-16,0-3 0 0,4 1 0 16,-1-3 0-16,2-3 0 0,2 2 1 15,2-1 0-15,2-3 0 0,2 2 1 16,1-3-1-16,4-1 1 0,5 0-1 16,1-1 0-16,3-2 0 0,-2-2-5 15,4 2-9-15,2 0-18 0,-2 1-20 16,-2 3 27-16,-2 0-163 0,-4 5-142 0,0 5-340 15</inkml:trace>
  <inkml:trace contextRef="#ctx0" brushRef="#br1" timeOffset="42472.1968">20601 4729 467 0,'-22'0'100'0,"-3"3"3"16,-3 1-82-16,-3 2-9 0,3 6-4 16,-1 3-1-16,-2 3 0 0,2 3 3 15,-2 3 4-15,2 6 3 0,2 4 3 16,1 2 2-16,2 3 1 0,3 2-1 15,2 3-3-15,6 3-3 0,2-3-4 16,5 1-3-16,5 2-2 0,5-3 0 16,6 0-2-16,7 0-1 0,5-6 0 0,5-1-1 15,6-6-1-15,7-6 0 0,6-6 0 16,7-8 0-16,1-8 0 0,3-6-1 16,6-11 0-16,-2-7 0 0,0-4 0 15,-3-8 0-15,-3-5-1 0,-2-2 1 16,-4-2-1-16,-6-1 0 0,-8-4 0 15,-8-2 1-15,-9-6-1 0,-11-2-1 0,-14-5 0 16,-11 1 0-16,-10 2 0 0,-10 3 0 16,-9 8 0-16,-8 13-2 0,-4 11-5 15,-7 11-13-15,-6 10-39 0,-6 8-76 16,-6 9-102-16,5 7-245 0</inkml:trace>
  <inkml:trace contextRef="#ctx0" brushRef="#br1" timeOffset="47006.0302">663 5408 311 0,'0'-4'96'16,"0"-2"6"-16,0 0 2 0,0 0-53 16,0 0-11-16,0 1-5 0,0-1-4 15,0 1-3-15,0 1-1 0,0 1-2 16,0-2-1-16,0 1-2 0,0 0-1 16,0 2 2-16,0-1-1 0,0 0 0 0,0 3-2 15,0 1 0-15,-2 5-1 0,1 8 0 16,0 5-3-16,1 6-2 0,-2 5-2 15,-1 7 0-15,-1 1-2 0,1 0-2 16,-1-4-3-16,2-3 0 0,-2-5-2 16,2-4 0-16,2-6 0 0,0-5 0 15,2-8 1-15,3-4 2 0,1-6 1 16,4-7 0-16,2-7 1 0,4-6 0 0,1-6 0 16,1-3-1-16,1-6-1 0,-3-1 1 15,0-2-2-15,-4 1 1 0,0 3-1 16,-3 6-1-16,-1 5-1 0,-2 10-2 15,-1 5-1-15,0 10 0 0,-2 7 1 16,-1 9-1-16,1 9 1 0,0 3-1 16,2 4 1-16,1 4 0 0,0 2 0 15,3-1-1-15,1-4 0 0,2-4-1 16,2-1-1-16,-1-8 0 0,0-4-1 16,2-7 0-16,2-5 1 0,0-4-1 0,2-6 1 15,-1-4 1-15,1-3 1 0,1-4 0 16,0-1 0-16,-3-1 2 0,-1 1 2 15,-5 0 1-15,-1 4 2 0,-3 5 3 16,-2 5 1-16,-2 5 1 0,-2 7 0 16,-2 4-1-16,-1 8-1 0,0 5-3 15,1 5-2-15,0 5-1 0,-1 0-2 0,2 3-3 16,2 0-9-16,1-1-15 0,2-2-21 16,2-5-14-16,3-3-11 0,2-4-120 15,6-7-132-15,-2-4-285 16</inkml:trace>
  <inkml:trace contextRef="#ctx0" brushRef="#br1" timeOffset="47448.5106">1379 5458 587 0,'0'0'142'0,"-1"-1"4"15,0 2-88-15,1 4-19 16,0 0-8-16,1 4-6 0,0 3-5 15,2 3-4-15,-1 2-4 0,2 1 0 0,0 0-2 16,-1 0 1-16,0-4-2 0,2-1 0 16,-2-2-1-16,2-5 0 0,2-3 3 15,0-3 3-15,0-3 2 0,2-5 3 16,-1-4 2-16,1-5 2 0,0-4 0 16,1-1-1-16,-1-2-2 0,-1-1-3 15,0 3-2-15,-2 4-3 0,-1 3-2 0,-2 4-4 16,1 5-2-16,-1 6-1 0,-1 7-2 15,2 3-2-15,-1 7-7 0,0 2-10 16,-2 3-18-16,2 2-18 0,1 2-14 16,0-4-13-16,2 0-115 0,2-5-125 15,5-4-275-15</inkml:trace>
  <inkml:trace contextRef="#ctx0" brushRef="#br1" timeOffset="47846.851">1866 5445 727 0,'-10'1'166'16,"-2"1"5"-16,0 5-121 0,3 1-14 16,1 2-9-16,3 2-5 0,3 2-6 15,0-1-5-15,4 1-4 0,4 0-2 16,0 0-1-16,2-2-2 0,1-1 0 0,1-2-1 15,2-2 0-15,-1-1 0 0,0-3-1 16,1-2 0-16,-1-4 0 0,0 0 0 16,-2-3-1-16,-1-3 1 0,-2-1 0 15,-2-1 0-15,-3-2 0 0,-4-2 1 16,-2-2-1-16,-2-3 1 0,-4-1 0 16,-1-1-1-16,-4-2 1 0,-4-2-1 0,-1-2 0 15,-2-1 1-15,-1 0 1 0,-1-1 2 16,2 0 5-16,3 2 1 15,3 5 2-15,4 3 0 0,5 6 0 0,5 0-1 16,3 6-4-16,6 1-3 0,5 3-3 16,5-1-3-16,5 1-8 0,2 2-11 15,4 0-16-15,1 4-16 0,0 0-15 16,0 2-123-16,-2 1-134 0,-3 1-304 16</inkml:trace>
  <inkml:trace contextRef="#ctx0" brushRef="#br1" timeOffset="48383.4539">2199 5301 753 0,'-22'3'180'0,"0"3"1"0,0-1-111 16,4 1-27-16,5 0-17 0,2 0-11 0,2 2-8 15,7 0-3-15,4 2-5 0,4 0-7 16,3 1-9-16,2 1-9 0,1-1-8 15,2 0-9-15,-1 0-3 0,0-2-1 16,-2-2 4-16,-2-1 7 0,-1-2 10 16,-3 0 8-16,0-2 10 0,-5-1 5 15,-2 2 5-15,0 0 5 0,-4 1 2 16,0 2 4-16,-3 2 1 0,-1 1 0 16,2 4-1-16,0 1-1 0,2 0-2 15,2 2-2-15,3-2-2 0,4 1-3 16,2-1-1-16,3-3-1 0,3-3 0 0,4-2-1 15,2-3 0-15,4-3 1 0,3-4 0 16,0-3 2-16,0-4 6 0,-2-4 4 16,-2-1 6-16,-3-5 3 0,-5-2 3 15,-3-4 1-15,-2-1-1 0,-1 1-3 16,0 4-3-16,-1 2-3 0,-1 5-1 16,0 5-3-16,-1 5 0 0,0 4-2 15,-1 7 0-15,-1 3-3 0,1 4-3 16,0 3-1-16,2 6-2 0,-1-2 1 0,2 2-2 15,1 1 1-15,2-2-1 0,0-2 1 16,2-3 0-16,-2-6 0 0,1-1 2 16,2-3 1-16,2-5 2 0,-2-6 1 15,0-4-1-15,-2-6 0 0,2-3 0 16,-3-4-2-16,-1 0-7 0,-2-5-13 16,0 2-17-16,1 2-21 0,-1 3-12 15,0 2-85-15,-1 6-43 0,-2 2-117 16,2 5-221-16</inkml:trace>
  <inkml:trace contextRef="#ctx0" brushRef="#br1" timeOffset="48683.7028">2722 5361 730 0,'0'-2'172'0,"0"0"3"16,3 2-104-16,1 2-27 0,3 2-11 16,1 6-6-16,0 3-2 0,1 2-3 15,-2 4-1-15,2 2-4 0,-1 2-5 16,0 1-3-16,-1-4-6 0,-2 1-14 0,0 0-22 15,0-4-22-15,-3-1-15 0,0-2-125 16,0-3-143-16,0-2-320 0</inkml:trace>
  <inkml:trace contextRef="#ctx0" brushRef="#br1" timeOffset="49073.6102">2914 5369 709 0,'0'-1'160'0,"0"3"5"15,3 4-112-15,-1 6-17 0,3 2-8 0,0 4-3 16,-2 2-3-16,2 2-5 0,0 1-6 15,0-1-6-15,0-1-14 0,-1-1-15 16,-1-3-18-16,1-1 76 0,1-4-211 16,1-3-144-16,4-2-370 15</inkml:trace>
  <inkml:trace contextRef="#ctx0" brushRef="#br1" timeOffset="49450.782">3198 5384 748 0,'-10'-7'184'0,"-2"3"3"0,-1 0-92 15,-1 4-46-15,0 2-15 0,-4 4-9 16,0 3-6-16,1 6-3 0,1 2-2 16,4 4-2-16,2-1-2 0,3 3-2 15,4-1-3-15,6-2-1 0,0-1-2 16,6-1-1-16,1-4-2 0,4-3 0 15,3-4-1-15,4-2-1 0,-1-6-1 0,0-4 1 16,-1-4 0-16,-1-3 1 0,-2-4 1 16,-1-2 0-16,-3-3 2 15,1-1-1-15,-4-1 2 0,1 2-1 0,-4 0 1 16,-1 2 0-16,-1 5 3 0,0 4 0 16,-3 5 2-16,0 4 0 0,-2 5 0 15,1 4 0-15,1 4-1 0,3 6-2 16,-2-1-1-16,2 2-1 0,1 2-1 15,1-1 0-15,2-1-1 0,1-2 1 0,-2-3-4 16,3-1-6-16,0 0-13 0,2-4-17 16,-2-1-23-16,-3-3-16 0,1-3-130 15,-3-1-145-15,1-1-328 0</inkml:trace>
  <inkml:trace contextRef="#ctx0" brushRef="#br1" timeOffset="50320.6567">3040 5338 545 0,'-6'3'156'0,"-2"0"2"16,-2 3-6-16,0 5-109 15,0 3-15-15,-1 2-13 0,3 3-14 0,0 1-14 16,2 1-14-16,2-3 6 0,2-2-138 16,1-5-125-16,2 0-309 15</inkml:trace>
  <inkml:trace contextRef="#ctx0" brushRef="#br1" timeOffset="50815.8212">2996 5500 662 0,'3'2'150'0,"-2"2"3"16,3 2-104-16,-1 0-22 0,3 4-11 15,-1 4-5-15,0-3-5 0,1 2-8 16,0 2-16-16,4-2 34 0,0 1-170 16,3-2-132-16,2 0-343 0</inkml:trace>
  <inkml:trace contextRef="#ctx0" brushRef="#br1" timeOffset="51131.9949">3139 5033 732 0,'-4'-8'179'0,"0"6"1"15,1 2-82-15,5 7-52 0,-1 2-18 0,3 7-12 16,0 4-6-16,0 3-4 0,1 4-20 16,-1 6-30-16,-2 3-142 0,1 0-151 15,-3 4-376-15</inkml:trace>
  <inkml:trace contextRef="#ctx0" brushRef="#br1" timeOffset="53966.4494">1052 6289 508 0,'-1'-16'131'16,"-1"0"8"-16,-2 1-55 0,1 3-28 16,0 1-6-16,0 2-2 0,0 3-1 0,-1 1-7 15,1 9-5-15,2 7-4 0,-1 10-4 16,1 7-5-16,1 9-6 0,-2 7-4 16,1 7 0-16,-1 2-3 0,-3-2-2 15,0-3-2-15,-1-5-2 0,0-5 0 16,0-7-1-16,2-6-1 0,1-6 1 15,3-8-1-15,4-9 2 0,2-4 0 16,2-8-1-16,-1-6 1 0,3-5 1 16,-1-3-1-16,1-6 1 0,-1-1 1 0,-3-7-1 15,-1-4 2-15,-1-2-2 0,-2 0 1 16,-1-2-1-16,2 7 0 0,-3 6-2 16,2 11-1-16,1 9-1 0,1 11 1 15,1 11-1-15,0 8 1 0,3 5 0 16,0 6 0-16,2 4 0 0,1 4-1 15,0-4 1-15,1-3-1 0,3-2 0 16,1-5 0-16,4-5-1 0,0-6 0 16,5-6-1-16,2-5 1 0,0-6-1 15,-3-8 1-15,0-3-1 0,-5-5 1 0,-2-4 1 16,-4 0-1-16,-4-3 2 0,0 1 0 16,-2 2 1-16,-1 6 2 0,-2 2 1 15,0 5 1-15,-2 6 1 0,-1 3 0 16,1 9-1-16,-1 5 0 0,-1 4-1 15,0 4-1-15,0 4-2 0,1 5-1 16,0 3-1-16,-1 0-5 0,0 0-8 16,3 2-9-16,-1-1-19 0,2-2-19 15,0-3-15-15,0-5-14 0,3-4-105 16,1-3-122-16,3-4-267 0</inkml:trace>
  <inkml:trace contextRef="#ctx0" brushRef="#br1" timeOffset="54323.1151">1581 6643 707 0,'-3'-8'165'0,"-1"-1"5"0,4 0-115 16,1-1-12-16,3 2-9 0,2-1-5 15,3 2-6-15,-1-1-6 0,3 2-4 16,1 3-4-16,3 1-2 0,-4 1-3 15,0 1-1-15,0 3-2 0,-2 0 0 16,-1 2 0-16,-1 3 0 0,-5-1-1 16,0 3 1-16,-2 2-1 0,-2-4 1 15,-3 6 0-15,-1-1-1 0,-3 2 1 16,2 0 0-16,-2 1 0 0,3-4-1 0,0 4 1 16,3-6 0-16,1-2 0 0,2-3-1 15,2 0 1-15,0-2-1 0,2 0 0 16,2-2 1-16,2 2-1 0,2-2 1 15,1 2-2-15,1-3-8 0,3 0-11 16,1 0-13-16,0 0-12 0,1-2-12 16,-1 4 20-16,0-2-146 0,-1 1-124 0,1-1-295 15</inkml:trace>
  <inkml:trace contextRef="#ctx0" brushRef="#br1" timeOffset="54560.6258">1930 6417 638 0,'-2'-3'175'15,"0"1"3"-15,-3 5-28 0,3 3-97 16,2 6-17-16,2 3-10 0,1 5-9 16,1 2-5-16,0 1-2 0,1 0-1 15,0 2-3-15,-1-2-2 0,0-1-2 0,-1-4-6 16,0 1-10-16,1-1-19 0,-2-2-16 15,1-1-15-15,-1-2 13 0,1-2-138 16,-3-1-124-16,1-3-285 0</inkml:trace>
  <inkml:trace contextRef="#ctx0" brushRef="#br1" timeOffset="54722.1765">1875 6616 730 0,'-1'-5'179'0,"-1"-1"1"16,0 1-110-16,5 4-22 0,2-1-14 15,2 2-13-15,4 0-10 0,1 0-5 16,3 0-2-16,1 0-4 0,1-1-16 16,0 0-16-16,4 1-15 0,-2-2-10 15,1 0-15-15,4 0-112 0,-1-2-122 16,0 1-262-16</inkml:trace>
  <inkml:trace contextRef="#ctx0" brushRef="#br1" timeOffset="54862.7983">2240 6438 652 0,'0'-8'162'0,"0"1"4"0,-1 5-97 16,1 3-19-16,0 4-10 0,3 5-10 16,-2 5-11-16,3 2-6 0,-2 5-5 15,0 1-4-15,1 4-19 0,1 1-22 16,-1 2 76-16,1-1-213 0,0 0-147 16,0 1-383-16</inkml:trace>
  <inkml:trace contextRef="#ctx0" brushRef="#br1" timeOffset="55547.655">3599 5384 527 0,'-1'-27'137'0,"-2"3"6"0,-1 6-51 16,3 7-42-16,-1 2-9 0,1 7-8 15,-1 8-4-15,2 7-5 0,2 13-3 16,-1 10-4-16,0 9-4 0,0 11-1 16,0 8-1-16,-1 10-1 0,2 5-3 15,-4 6-2-15,1 0-2 0,0 2-1 16,1 7-1-16,-1-3 0 0,2 3-1 16,-1-5 1-16,0-3 1 0,0-4 0 15,1 0 0-15,0-7 1 0,1-6 0 0,0-6 0 16,1-4-1-16,1-5-1 0,4-7-12 15,0-8-15-15,3-7-16 0,2-6-38 16,-2-9-91-16,1-7-125 0,-1-9-275 16</inkml:trace>
  <inkml:trace contextRef="#ctx0" brushRef="#br1" timeOffset="58139.3807">3822 5937 667 0,'-19'0'164'0,"3"1"7"0,3 1-97 15,4-2-25-15,6 0-11 0,5 0-6 16,6 0-8-16,3 0-5 0,3-2-4 16,5 1-3-16,1 0 1 0,3 0-1 0,0-2-1 15,0 0-3-15,-1 1-1 0,-2 1-2 16,-1 1-1-16,1-1-1 0,-2 2-1 15,-2 0 0-15,-2 2-1 0,-2-1 0 16,-1 1 0-16,-2 4 0 0,-6 0 0 16,-3 2 1-16,-1 2-1 0,-5 1 0 15,-5 4 1-15,-1 1-1 0,-6 1 0 16,1 1 0-16,-4 3 0 0,-1-1-1 16,0 0 1-16,0-3-1 0,0-1 1 15,0-1 0-15,1-1 1 0,2-2 1 16,2-2 1-16,3 0 2 0,4-2-1 15,3 0 1-15,3-1-1 0,4-2 0 0,4-1-2 16,3 0 0-16,2 0-1 0,3-1-1 16,3-1 0-16,2 1 0 0,-1-3 0 15,2 1 0-15,1-2 0 0,0-2 0 16,1 0-1-16,-3-1 0 0,-2 0-5 16,1-1-8-16,0 0-14 0,-4 2-17 15,0-1-17-15,-1 2-22 0,-1 1-116 16,-2 1-135-16,1 1-300 0</inkml:trace>
  <inkml:trace contextRef="#ctx0" brushRef="#br1" timeOffset="58602.5668">4182 6265 756 0,'-1'-3'175'0,"1"0"4"16,1 3-119-16,1 3-15 0,2 3-7 16,0 4-6-16,-1 3-4 0,2 3-4 15,0 1-3-15,0 3-6 0,-1-1-4 16,-2 2-3-16,2-1-4 0,0-2-4 16,2 2-11-16,0-5-10 0,-1-2-13 15,2-4-12-15,3-4-9 0,1-7-7 16,2-3-1-16,0-8 4 0,3-1 8 0,-2-3 12 15,3-1 10-15,-3-3 10 16,-2 1 7-16,-3 2 8 0,-2 1 9 0,-2 4 10 16,-1 3 10-16,-6 1 7 0,1 3 7 15,0 4 5-15,-2 3 1 0,0 5 0 16,-2 0-3-16,-1 4-3 0,-2 1-3 16,0 1-3-16,-1 0-1 0,-1-1-2 15,1 0 0-15,-1-1-3 0,1-4-2 16,3 0-4-16,2-2-4 0,4 1-3 15,2-3-4-15,3-2-3 0,2 0-3 0,3 0-2 16,1-2 0-16,2-2-2 0,1-1-2 16,-1-1-11-16,2 1-12 0,-2-1-16 15,1 0-21-15,-1 2-18 0,-2 1-19 16,2 0-114-16,-2 0-130 0,-2-2-290 16</inkml:trace>
  <inkml:trace contextRef="#ctx0" brushRef="#br1" timeOffset="58787.4427">4519 6153 736 0,'0'-6'179'0,"-1"-2"3"0,2 2-111 0,1 1-25 16,4 0-15-16,2 3-11 15,1-1-11-15,5 2-6 0,-2 0-8 0,3 2-15 16,0-1-17-16,1 1-15 0,-2 3-18 15,1-1-113-15,-4 0-129 0,-1 2-285 16</inkml:trace>
  <inkml:trace contextRef="#ctx0" brushRef="#br1" timeOffset="58951.9863">4603 6261 741 0,'-6'3'187'0,"1"-3"2"0,0 1-106 16,5 1-25-16,2-2-16 0,2 1-15 0,3 0-12 15,0 0-8-15,4 1-2 0,4-1-6 16,-2-1-13-16,2-1-20 16,1-1-21-16,3 1-23 0,2 0-116 0,-1 0-139 15,-2-2-311-15</inkml:trace>
  <inkml:trace contextRef="#ctx0" brushRef="#br1" timeOffset="59443.9973">5033 6087 707 0,'-5'3'163'0,"2"1"5"0,5 1-116 0,3 0-12 15,2 0-7-15,4 0-5 0,4-1-4 16,3-1-4-16,3-2-4 0,3-1-4 16,0-4-3-16,1 0-2 0,1-4-2 15,-1-2-2-15,1-2-1 0,-2-1 0 16,-2-2-1-16,-2-2 0 0,-2-2 0 16,-4 1 0-16,-3 0 0 0,-5-1 0 15,-5 2 0-15,-3 1 0 0,-5 4 0 16,-5 1 0-16,-2 1 0 0,-6 7 0 15,-2 0 0-15,-3 4 1 0,-2 5-1 16,-1 3 0-16,-1 5 0 16,2 3-1-16,1 3 1 0,2 5 0 0,0 2 0 0,2 1 0 15,4 1 1-15,5 2 0 0,2 0 1 16,2-1 1-16,3-1 0 0,5-3 1 16,3 1 1-16,5-2 1 0,3-2 2 15,4-3-1-15,3-3 0 0,6-4 0 16,3-2-1-16,3-6-1 0,4-5-1 15,2-2-2-15,3-5-2 0,-3-4 1 0,1-3-4 16,-3 2-10-16,-4-2-19 0,-3 1-27 16,-4-1-21-16,-6 5-122 0,0 1-145 15,-5 3-327-15</inkml:trace>
  <inkml:trace contextRef="#ctx0" brushRef="#br1" timeOffset="60560.4101">5531 5391 722 0,'-2'-22'175'0,"-1"0"5"0,3 3-112 16,0 3-14-16,0 3-8 0,0 2-8 15,1 5-9-15,0 5-6 0,2 6-3 0,0 4-4 16,3 4-3-16,2 3-4 0,-1 3 0 16,3 6-2-16,0-2-1 0,1 3-1 15,-2-1-1-15,-1 1-1 0,-1 1-1 16,-3-1 0-16,-5-4-1 0,-4 0 1 16,-5-3-1-16,-4 0 0 0,0-2 0 15,-2-2 0-15,0-3 0 0,1 0-3 16,2-3-5-16,2-3-11 0,2-2-12 15,1-6-19-15,0-1-16 0,3-6-12 16,3-4-14-16,3-5-107 0,0-6-118 0,1-5-269 16</inkml:trace>
  <inkml:trace contextRef="#ctx0" brushRef="#br1" timeOffset="60692.1702">5504 5091 565 0,'0'-19'155'15,"-2"6"6"-15,0-1-29 0,1 5-80 16,1 1-15-16,0 2-11 0,1 3-8 15,1 1-11-15,1 2-20 0,3 2-20 16,1 2-72-16,1 0-62 0,1 7-118 16,4 3-264-16</inkml:trace>
  <inkml:trace contextRef="#ctx0" brushRef="#br1" timeOffset="61392.314">5981 5170 553 0,'-3'-5'139'15,"-1"2"7"-15,-1-2-69 0,1 0-24 16,1 1-4-16,-2-2-2 0,2 0-2 15,0 0-2-15,0-3-3 0,3 1-3 16,0-3-2-16,3 0-4 0,2 0-5 16,1-1-3-16,1-1-5 0,2 1-5 0,0 1-2 15,2 1-4-15,-1 2-3 0,4 0-1 16,-1 3-2-16,2 2 0 0,1 4-1 16,0 3 1-16,0 0-1 0,0 5 1 15,-4 0-1-15,-1 3 0 0,-3 3 0 16,-3-2 0-16,-3 2 0 0,-4 1 0 15,-1 0 0-15,-7 0 0 0,-4-2 0 16,-2 2 0-16,1 0 0 0,-1 1 0 16,0-2 1-16,1 0-1 0,5-1 0 15,2-1 0-15,4-2 0 0,1-2 0 0,2-2 0 16,2-1-2-16,1 0-5 0,1-1-7 16,4 1-8-16,1-1-15 0,3-2-13 15,1 1-14-15,4 1-11 0,0-3-112 16,1 1 0-16,2-3-100 0,-2-1-185 15</inkml:trace>
  <inkml:trace contextRef="#ctx0" brushRef="#br1" timeOffset="61621.703">6290 5156 692 0,'2'-15'175'0,"2"-1"6"0,1 0-94 16,1 3-29-16,3-1-11 0,-1 2-9 15,2 3-10-15,-1 3-7 0,0 3-5 16,1 3-5-16,-1 1-2 0,2 5-4 0,-3 3-1 16,1 0-2-16,-3 4-1 0,-1 1 0 15,-3 2-4-15,0 4-5 0,-4-1-8 16,1 1-10-16,-1 1-14 0,1 1-13 16,-2 1-13-16,2-1-11 0,0-5-111 15,-1-2-121-15,0 0-280 0</inkml:trace>
  <inkml:trace contextRef="#ctx0" brushRef="#br1" timeOffset="61813.7329">6292 5115 746 0,'-7'-2'181'16,"0"3"1"-16,-1 4-112 0,2 2-22 15,1 2-17-15,2 4-14 0,0 2-11 16,2 3-3-16,0 1-9 0,1 3-23 15,1 2-21-15,1 2 4 0,1-4-138 16,1-1-138-16,0-3-324 0</inkml:trace>
  <inkml:trace contextRef="#ctx0" brushRef="#br1" timeOffset="62054.1292">6601 5009 751 0,'0'1'171'16,"-2"4"4"-16,0 1-122 0,2 7-18 15,-1 5-8-15,1 1-6 0,0 2-6 16,-1 1-5-16,1-2-3 0,-1 0-8 15,1-1-20-15,1-2-19 0,5-2-13 16,0-2 4-16,4-3-133 0,1-3-131 16,4-4-292-16</inkml:trace>
  <inkml:trace contextRef="#ctx0" brushRef="#br1" timeOffset="62271.5464">6787 5043 674 0,'-5'-2'163'0,"-2"0"3"0,-3 5-93 15,0 3-27-15,-1 1-9 0,-1 3-6 16,1 2-4-16,0 2-3 0,1-1-3 0,4 1-3 16,4-2-4-16,3-1-3 15,3-1-3-15,3-3-3 0,2-1-3 0,2 0-4 16,1-2-6-16,3 0-7 0,3-2-11 16,0-1-8-16,3 3-11 0,1-3-10 15,1 3-8-15,-1 0-11 0,-2-3-100 16,-4 1-106-1,-1 2-263-15</inkml:trace>
  <inkml:trace contextRef="#ctx0" brushRef="#br1" timeOffset="62682.4501">5963 5414 567 0,'-12'0'136'0,"1"-2"4"0,1 0-81 16,4 2-21-16,1 0-5 16,1 2-6-16,3 0-3 0,3-1-4 0,2 3-2 15,3 0-2-15,2-1-1 0,4 2 0 16,2 1 1-16,2-2-1 0,5 1-1 15,5 1-2-15,3 0-2 0,4-2-1 16,4 0-3-16,5-3 0 0,3 3 2 16,3-3 3-16,2-4 3 0,-1 2 2 15,-2-1 1-15,2-2 1 0,1 1-1 0,1 1-3 16,-2 0-3-16,1-1-4 0,-2-1-2 16,3 3-2-16,-4 1-1 0,-7-1-1 15,-5 0-1-15,-6 1 0 0,-4 0-3 16,-6 1-9-16,-6 0-11 0,-4 0-13 15,-5 2-16-15,-4 1-10 0,-4-2 28 16,-6 3-154-16,-4 1-124 0,-9 1-305 16</inkml:trace>
  <inkml:trace contextRef="#ctx0" brushRef="#br1" timeOffset="63288.4375">5837 5660 630 0,'-1'2'146'0,"2"0"5"0,0 5-96 16,1 6-19-16,0 0-6 0,-1 7-3 16,-4 4-2-16,2 3-3 0,-4 1-1 0,2 2-1 15,-3-2-2-15,1 1-3 0,1-3-2 16,0-6-2-16,2-3-3 0,3-3-3 16,0-5-1-16,3-5-2 0,1-8-1 15,1-6 1-15,4-2-1 0,-2-6 1 16,1-6-1-16,-2-4 0 0,2-2 0 15,-1-1 0-15,1-3 0 0,1-2-1 16,-2 2 0-16,0-2 1 0,3 8-1 16,-4 1 0-16,-1 5 1 0,-1 9 0 15,-1 5 2-15,-3 7 0 0,0 6 1 16,-2 5-1-16,1 6 1 0,-1 5 0 0,0 2-1 16,1 1-1-16,1 2-2 0,-1-3 1 15,2-1-1-15,3-2 1 0,1-7-1 16,2-2 1-16,1-4 0 0,1-5 1 15,4-3 0-15,-3-7 0 0,3-1 1 16,-1-6 1-16,0-3 0 0,1-2 1 16,0 2 0-16,2-2 1 0,-2 3 0 15,-1 1-1-15,1 4-1 0,-5 3 0 16,0 5-1-16,-4 1-2 0,-3 6 1 0,0 4-1 16,-4 6 0-16,0 3 1 0,-1 4-2 15,0 4-1-15,0 5-7 0,1 0-9 16,2-1-15-16,4 0-16 0,0-1-12 15,5-1-18-15,1-4-112 0,0-5-125 16,1-4-280-16</inkml:trace>
  <inkml:trace contextRef="#ctx0" brushRef="#br1" timeOffset="63638.682">6295 5913 719 0,'-1'-10'165'16,"-1"0"2"-16,4 0-115 0,1 2-16 16,1 0-7-16,1 1-7 0,2 2-5 0,1 1-2 15,0 1-2-15,2 2-2 0,0-1-3 16,1 2-2-16,-1 2-2 0,-1 0-1 16,0 0-1-16,0 1-1 0,-3 2 0 15,-1 1-1-15,-2 0 1 0,-3 4-1 16,-1 1 1-16,-1 0-1 0,-5 4 1 15,1-2-1-15,-1 3 1 0,0-1-1 16,-2-2 1-16,2-1-1 16,1-1 0-16,1-1 1 0,2-1-1 0,1-2 0 15,1-1 0-15,2 0 0 0,2-1 0 16,1 0-1-16,3 0-2 0,1 0-4 0,2-1-7 16,1-2-10-16,2 1-11 0,-1-1-11 15,2-2-10-15,2 1 48 0,-2-3-168 16,0-1-122-16,-1 0-310 0</inkml:trace>
  <inkml:trace contextRef="#ctx0" brushRef="#br1" timeOffset="63858.6806">6653 5702 676 0,'-3'-7'177'0,"1"2"2"16,-1 2-57-16,1 6-74 0,1 4-17 15,-1 4-10-15,2 3-10 0,0 4-5 16,0 4-1-16,2 1-1 0,-2-1-1 16,1 0-1-16,1 3-5 0,-1-3-12 15,2-1-15-15,-1-4-14 0,2 1-12 16,-2-4 60-16,1-2-188 0,-2-6-133 16,0-5-322-16</inkml:trace>
  <inkml:trace contextRef="#ctx0" brushRef="#br1" timeOffset="64044.1272">6594 5806 790 0,'0'-1'183'0,"0"0"1"0,0 3-113 16,2 2-39-16,3 2-15 0,1 1-8 0,3 1-4 16,2-1-3-16,5-2-7 0,2-1-11 15,2-2-13-15,-1-2-14 0,5-1-8 16,1-3-9-16,1-2-13 0,0-1-5 15,-1-2-90-15,1 0-98 0,-1-3-237 16</inkml:trace>
  <inkml:trace contextRef="#ctx0" brushRef="#br1" timeOffset="64169.2342">6977 5718 410 0,'6'-12'232'0,"-1"1"-58"0,-4 2 6 16,-1 3-85-16,-1 6-21 0,-2 2-11 0,0 5-13 16,-1 2-13-16,-1 1-13 0,1 6-7 15,-1 2-4-15,1 4-4 0,-2 1-8 16,3 2-17-16,2 5-26 0,1 3-24 15,3 0-133-15,-1 1-150 0,1 4-357 16</inkml:trace>
  <inkml:trace contextRef="#ctx0" brushRef="#br1" timeOffset="68632.9754">4446 7091 682 0,'-3'-12'169'0,"0"1"7"15,0 3-103-15,0 4-15 0,3 2-7 16,-1 5-6-16,2 5-7 0,0 6-8 16,-1 3-9-16,2 4-4 0,-2 6-5 15,0 3-2-15,1 2-5 0,-1 0-5 16,1-1-12-16,0-3-16 0,3-2-23 16,1-4-18-16,2-5 60 0,1-6-190 15,-1-6-143-15,2-5-334 0</inkml:trace>
  <inkml:trace contextRef="#ctx0" brushRef="#br1" timeOffset="68840.965">4533 7182 677 0,'-7'6'172'0,"-4"2"8"16,0 1-91-16,1 2-25 0,3 0-11 15,-5 3-7-15,3-2-9 0,2-1-8 16,1-1-6-16,1-2-6 0,5 0-4 15,1 0-5-15,6-2-2 0,1 0-2 0,1 0-3 16,2-1-3-16,5 0-9 0,4-1-13 16,2 0-22-16,5-3-23 0,1-1-40 15,0-1-94-15,2-4-133 0,-3 1-282 16</inkml:trace>
  <inkml:trace contextRef="#ctx0" brushRef="#br1" timeOffset="69027.4856">4860 7233 823 0,'-11'-2'195'0,"4"0"0"0,2 0-123 16,5 0-29-16,4 2-18 0,2-2-12 16,4 4-11-16,1-4-13 0,2 2-15 15,1 0-23-15,0 0-16 0,0 3 23 16,-2-2-154-16,-3 1-137 0,2 2-312 15</inkml:trace>
  <inkml:trace contextRef="#ctx0" brushRef="#br1" timeOffset="69168.1119">4900 7370 746 0,'-3'4'173'0,"1"-2"1"15,1 1-115-15,4-3-26 0,2 1-14 16,2 0-15-16,5-1-17 0,0 0-19 15,1-2-14-15,2-1-7 0,0 2-121 16,-1-2-127-16,5-1-287 0</inkml:trace>
  <inkml:trace contextRef="#ctx0" brushRef="#br1" timeOffset="69429.412">5164 7292 623 0,'-11'1'174'0,"1"2"2"0,3-1-28 16,2 3-95-16,4 1-18 0,5 1-13 0,3 1-10 16,3-1-6-16,1 1-1 0,4-1-2 15,0-2 0-15,5-3-1 0,2-2 0 16,0-3 1-16,0-5 3 0,0-2 3 16,0-2 1-16,-1-1 2 0,-6-4 0 15,-5-1 1-15,-7 2 0 0,-5 1-3 16,-6 1-3-16,-5 3-1 0,-8 2-4 15,-1 6-14-15,-5 6-22 0,3 6-27 16,-2 4-135-16,-1 3-153 0,4 5-365 16</inkml:trace>
  <inkml:trace contextRef="#ctx0" brushRef="#br1" timeOffset="70367.1621">8290 5614 738 0,'-1'-6'185'0,"-3"2"3"0,2 2-107 16,1 2-22-16,1 2-11 0,1 3-12 16,-1 2-10-16,0 3-8 0,0 1-3 0,-1 4-4 15,-2 1-3-15,1 2-6 16,-1-1-12-16,1 0-17 0,-1 2-26 0,2 0-20 16,1-4-130-16,0-3-150 0,1-6-342 15</inkml:trace>
  <inkml:trace contextRef="#ctx0" brushRef="#br1" timeOffset="70603.4846">8597 5382 754 0,'-7'-3'186'0,"4"-1"3"15,-2 4-102-15,1 7-32 16,3 4-15-16,1 4-10 0,-1 3-10 0,1 4-7 16,-2 4-4-16,2 0-7 0,0 0-12 15,0-2-19-15,0-1-25 0,3-2-19 16,1-2-126-16,3-6-146 0,2-2-329 16</inkml:trace>
  <inkml:trace contextRef="#ctx0" brushRef="#br1" timeOffset="70848.8419">8819 5436 767 0,'-11'3'190'0,"-1"-1"7"0,0 5-107 16,-2 0-29-16,1 2-10 0,-3 1-10 15,0 1-8-15,0 1-8 0,-1 1-5 16,0-5-4-16,3 5-4 0,2-2-4 15,5-2-2-15,1 2-2 0,6 2-2 16,5-1-1-16,2-1-2 0,4-1-4 16,5-1-7-16,1 1-10 0,1-2-15 0,1-5-19 15,-1 0-19-15,3-1-11 0,1-1 17 16,0-2-136-16,1-1-128 0,3-1-289 16</inkml:trace>
  <inkml:trace contextRef="#ctx0" brushRef="#br1" timeOffset="71064.1286">9047 5494 789 0,'-3'-5'189'0,"0"1"0"0,2 1-108 15,2-1-39-15,3 0-20 0,1 2-10 16,7 2-10-16,-1-4-8 0,2 0-9 15,3 1-16-15,0 3-17 0,1 0-13 16,-2 2 2-16,-1 2-129 0,-5 0-126 16,0-1-289-16</inkml:trace>
  <inkml:trace contextRef="#ctx0" brushRef="#br1" timeOffset="71208.7306">9075 5583 658 0,'-3'4'169'0,"0"-2"3"15,2 1-68-15,2-1-55 0,2-1-18 16,2 1-12-16,1-1-9 0,2 0-8 16,1-1-15-16,4 1-17 0,1-2-13 15,2 0-17-15,0-2-115 0,1 1-127 16,0 3-288-16</inkml:trace>
  <inkml:trace contextRef="#ctx0" brushRef="#br1" timeOffset="71514.0126">9411 5445 780 0,'-15'5'179'0,"4"2"1"15,2 3-116-15,2 2-31 0,3 2-11 16,1 0-6-16,6 2-5 0,1-1-2 15,5 1-2-15,2-3-1 0,1-2-3 16,3-1 0-16,2-4-2 0,0-2 0 16,0-5 0-16,1-5 0 0,-2-5 0 15,-1-3 0-15,-1-3 0 0,-4-4 0 0,-3 0 0 16,-3-1 0-16,-7-1 0 0,-2 3-4 16,-2 3-7-16,-3 2-11 0,-2 4-14 15,-1 5-19-15,-2 6 121 0,0 6-256 16,-1 3-151-16,0 7-398 0</inkml:trace>
  <inkml:trace contextRef="#ctx0" brushRef="#br1" timeOffset="71732.0237">9737 5695 795 0,'7'3'186'0,"-2"0"3"0,-2 2-128 16,-1 2-21-16,-2 3-10 0,-6 3-10 16,-1 3-12-16,-3 4-16 0,0-1-28 15,-5 0-26-15,-1-1-130 0,2-2-147 0,3-4-352 16</inkml:trace>
  <inkml:trace contextRef="#ctx0" brushRef="#br1" timeOffset="78474.7401">9990 5570 582 0,'-3'-3'160'0,"-3"0"15"16,0-1-49-16,1 1-41 0,-1 0-4 15,-1-1-2-15,1 2-6 0,1 0-8 16,4 4-11-16,-1-2-11 0,-2 1-10 15,3-1-8-15,0 1-9 0,1-1-5 0,1 1-6 16,-2-1-2-16,2 2-4 0,1 0-8 16,3 0-9-16,1 1-15 0,0-1-17 15,2 1-25-15,0-1-23 0,1 2-118 16,-2 0-6-16,3 1-119 0,-3-1-211 16</inkml:trace>
  <inkml:trace contextRef="#ctx0" brushRef="#br1" timeOffset="78700.7059">10160 5577 626 0,'-2'-4'164'0,"1"1"8"15,-4-1-61-15,4 0-55 0,1 3-12 16,-1-3-10-16,2 3-9 0,0 0-9 15,0 0-6-15,1 0-6 0,3 2-9 16,-1 0-14-16,4 3-15 0,-1-2-14 0,0 1-16 16,2-1-117-16,-2 0-129 0,2 0-290 15</inkml:trace>
  <inkml:trace contextRef="#ctx0" brushRef="#br1" timeOffset="78875.3264">10378 5554 712 0,'-5'0'167'0,"-1"-1"0"0,3-1-115 15,4 6-19-15,-2-4-15 0,2 0-16 0,1 0-19 16,2 1-13-16,5 0-11 0,1 1-14 16,1-2-67-16,1 1-43 0,0-2-95 15,2-1-200-15</inkml:trace>
  <inkml:trace contextRef="#ctx0" brushRef="#br1" timeOffset="79189.4877">10706 5631 784 0,'-1'2'179'0,"-2"1"4"0,2 1-126 15,0 3-17-15,-3 0-8 0,-2 5-7 16,-1 4-6-16,-2 0-3 0,-1 1-5 15,-2 2-6-15,-2-1-15 0,6 2-19 16,-1-3-23-16,1-2-14 0,0-3-128 0,2-3-143 16,9-3-325-16</inkml:trace>
  <inkml:trace contextRef="#ctx0" brushRef="#br1" timeOffset="79753.0423">10902 5252 735 0,'-5'-4'178'0,"-1"0"4"16,1 6-115-16,0 7-16 0,-1 6-8 15,0 4-9-15,0 4-9 0,-2 6-7 16,1 3-1-16,0 2-4 0,-1-2-2 15,3-3-3-15,-1-1-2 0,1-3-1 16,3-4-2-16,-1-7-1 0,2-3-1 0,2-6-1 16,1-6 1-16,1-5-1 0,5-6 0 15,0-3 0-15,3-8 1 0,1-4 0 16,0-4-1-16,0-3 1 16,-1-2 0-16,0 1-1 0,-4-1 0 0,1 8 1 15,-2 3-1-15,0 8 1 0,-3 8 0 16,-1 7 0-16,-2 6 1 0,-3 7-1 15,2 6 0-15,1 3 0 16,-2 3 0-16,2 2-1 0,2-1 1 0,4 2-1 16,3-3 0-16,-1-5 0 0,3 0 0 0,2-5 0 15,0-4 0-15,3-3 0 0,-3-7 0 16,2-4 0-16,0-4 0 0,1-4 0 16,-3-6 0-16,-1 0 0 0,1-7 1 15,-1-1 0-15,1 0 1 0,0-1-1 16,0 2 1-16,-2 2 0 0,1 5 1 15,-3 6 2-15,0 7 1 0,-3 4 0 0,-4 6 0 16,-3 5 0-16,3 8 0 0,-5 1-2 16,0 3-2-16,-2 5-1 0,3 1-2 15,6 3-2-15,-1 2-4 0,0-2-6 16,3-2-13-16,2-1-17 0,3-3-19 16,3-3-15-16,-3-4-86 0,2-5-40 15,2-1-119-15,0-2-226 0</inkml:trace>
  <inkml:trace contextRef="#ctx0" brushRef="#br1" timeOffset="80102.1075">11415 5500 723 0,'0'-9'178'0,"1"0"5"16,1-1-107-16,1 0-18 0,2 3-8 15,-2-2-10-15,4 4-10 0,1 1-7 16,0 3-5-16,2 0-5 0,-3 1-5 16,2 1-3-16,2 3-1 0,-4 1-2 0,-1-2-1 15,-4 0 0-15,3 4-1 16,-1 2 1-16,-2 1-1 0,-2-1 0 0,-2 2 0 16,-3 2 1-16,1 1-1 0,-5-1 0 15,-4 0 1-15,0-1-1 0,-1 1 1 16,0-4 1-16,0 1 0 15,1 0 2-15,3-1 0 0,3-3 1 0,2 0-1 16,1 0 1-16,4-1-1 0,3 0-1 16,3-2 0-16,1 0-2 0,5-1-3 15,3-2-6-15,2 0-7 0,4-1-14 0,3-1-20 16,1-2-23-16,3 2-136 0,2 2-150 16,0 3-354-16</inkml:trace>
  <inkml:trace contextRef="#ctx0" brushRef="#br1" timeOffset="82095.666">6254 7045 674 0,'-11'-9'172'0,"2"2"7"16,0 2-96-16,4-1-22 0,4 1-11 15,2 1-11-15,5 2-8 0,3-3-7 16,4 2-6-16,3 0-4 0,4-1-1 16,1 3-2-16,2-2-2 0,-1 1-3 15,0 2-1-15,0 0-2 0,-1 1 0 0,-3 0-2 16,1 2 1-16,-3-1-1 0,-2 1 0 16,-1-1-1-16,-2 2 1 0,-2 1-1 15,-3 1 1-15,-2 1-1 0,0 4 1 16,-3-1-1-16,-2 2 1 0,-3 2 0 15,-2 0-1-15,-3 2 1 0,-3 1-1 16,-2-2 1-16,-4 1-1 0,0 4 0 16,0-3 1-16,-1 1-1 0,0-1 0 15,0-1 0-15,2 1 0 0,2-2 0 16,2-3 1-16,1 2-1 0,4-2 0 0,3-1 0 16,3-1 0-16,2 0 0 0,4-2 1 15,2 0 0-15,4-4-1 0,-2-1 1 16,4 1 0-16,2-3 0 0,1 0 0 15,-2-1 0-15,-1-4-1 16,3 4 1-16,0 0-1 0,-1-2 1 0,1 1-2 16,-1-1-5-16,-1 2-12 0,3 3-17 15,-5-3-18-15,-1 1-17 0,0 0 110 16,-4-1-242-16,-1 0-147 0,2-1-374 16</inkml:trace>
  <inkml:trace contextRef="#ctx0" brushRef="#br1" timeOffset="82385.6194">6703 7381 769 0,'-10'5'180'0,"1"3"2"0,3 1-121 16,1 1-19-16,5 1-13 0,3 0-10 15,2 0-5-15,2-1-3 0,3 0-1 16,1-4-1-16,4 0-1 0,-2-3 1 15,2-3 0-15,-1-3 2 0,0-3 0 16,-1-3 2-16,1 0 0 0,-3-5 0 16,-3-1-1-16,-1 0-2 0,-6 0-2 15,-5 0-1-15,-2 2-3 0,-5 0-1 16,-5 2-1-16,-1 3-4 0,1 3-7 16,-2 1-11-16,-2 4-14 0,2 4-20 15,1 2-17-15,3 3-19 0,4 3-115 0,2 0-134 16,3 0-295-16</inkml:trace>
  <inkml:trace contextRef="#ctx0" brushRef="#br1" timeOffset="82635.9521">7108 7203 825 0,'-2'-4'188'0,"-4"-3"1"0,4 2-132 15,5 2-26-15,2 3-13 0,3 0-8 16,1 0-6-16,1 3-4 0,2-3-4 16,1 3-9-16,0-1-18 0,-2-1-16 0,0 1-15 15,-1 1-88-15,-2-2-39 0,-3 3-113 16,-3 0-221-16</inkml:trace>
  <inkml:trace contextRef="#ctx0" brushRef="#br1" timeOffset="82793.9362">7070 7363 774 0,'3'1'185'15,"-2"2"1"-15,4-1-116 0,0-1-30 0,2-1-13 16,3 2-14-16,2-2-17 0,2-2-25 15,2 1-23-15,-1-1-135 0,0-1-145 16,-1 3-358-16</inkml:trace>
  <inkml:trace contextRef="#ctx0" brushRef="#br1" timeOffset="84693.796">7662 7239 537 0,'1'8'137'16,"0"-3"8"-16,-1-4-64 0,0-2-30 16,-1-2-6-16,2-2-6 0,-1-3-4 15,2-2-3-15,-1-4-6 0,1-3-1 16,1-1 0-16,0-3-1 0,-3 1-1 16,2-2 0-16,-2 0-1 0,-2-2-2 15,0-1-2-15,-2 3-3 0,1-1-1 0,-1 2-3 16,0 3-2-16,2 2-1 0,1 6-1 15,-1 1-2-15,2 7 0 0,0 4-1 16,2 6-1-16,1 5-1 0,1 6 0 16,1 3-1-16,2 1 1 0,2 4-1 15,1 2-1-15,-2 1 1 0,1-3-1 16,-3 1 0-16,0-1 0 0,-1 0-1 16,-3-3-1-16,1 0 0 0,-2-2-1 0,0-2-1 15,-1-2 0-15,0-4-1 16,-2-1 1-16,-2-4-1 0,-2-1 2 0,-3-3 0 15,-2-1 0-15,0-1 2 0,-1 1 0 16,-3-4 1-16,1 0 0 0,0-2 1 16,3 0 0-16,-1-2 2 0,1 1 0 15,1-2 1-15,3 3 2 0,1 0 1 16,2 0-1-16,3-1 2 0,3 1-1 16,3-1-1-16,4 1 1 0,3-2-2 15,5 2 0-15,3-1 0 0,2 1-2 16,-2-1 1-16,3 2-2 0,0-3-1 0,0 3 0 15,0-1-3-15,2 0-6 0,-1 1-14 16,2 0-20-16,0 2-22 0,1 2-20 16,-3-2-122-16,2 4-143 0,-5 1-315 15</inkml:trace>
  <inkml:trace contextRef="#ctx0" brushRef="#br1" timeOffset="160062.9448">964 9000 563 0,'-27'-18'142'0,"5"1"10"0,1 0-67 16,4 2-18-16,6 4-7 0,-4-2-1 15,4 2-4-15,3 0-6 0,4 2-9 16,4 2-10-16,4 1-9 0,3 0-8 15,3 1-4-15,3-1-4 0,6 1 0 16,0-1-2-16,0 1 0 0,-2 0-1 16,2 1 0-16,-1 2 0 0,0 2-1 15,-3 2 0-15,-2 3 0 0,-1 1 0 0,1 4 0 16,-5 2 0-16,0 5 1 0,-4 4-1 16,-1 2 1-16,-2 3-1 15,-1 2 0-15,-1-1 0 0,1 1 0 0,-1-2-1 16,-2-1-2-16,1-4-3 0,1-2-8 15,-1 1-8-15,1-4-16 0,1-2-15 16,0-3-11-16,0-1-10 0,1-1 9 0,-1-3-122 16,-1-4-113-16,0 0-267 15</inkml:trace>
  <inkml:trace contextRef="#ctx0" brushRef="#br1" timeOffset="160268.3972">822 8861 567 0,'-11'-1'154'16,"6"2"1"-16,-1 5-3 0,2 5-114 15,3 6-12-15,0 5-5 0,2 5-4 0,1 4-1 16,0 2-3-16,0 1-3 16,-1 1-3-16,3-3-9 0,0-1-13 0,-1 0-19 15,3-2-16-15,2-2-119 0,0-6-129 16,7-1-309-16</inkml:trace>
  <inkml:trace contextRef="#ctx0" brushRef="#br1" timeOffset="160622.7738">1276 8933 618 0,'-9'-1'151'0,"1"4"3"0,-2 0-78 16,4 5-36-16,0 4-7 0,1 1-3 16,0 6-2-16,3 2-2 0,-1 3 0 0,5 3 1 15,0 1-2-15,2-3-2 0,3 0-2 16,3-3-3-16,1-1-2 0,2-2-3 15,1-7-1-15,1-4-2 0,2-4-1 16,-1-5-1-16,-3-5 0 0,1-5-2 16,-2-5 0-16,-2-3-1 0,-4-1-1 0,-5-4-1 15,-3 1-2-15,-5 0-5 16,-5-2-11-16,-5-2-17 0,-6 0-20 16,-4-2-18-16,-3 0 19 0,-1-6-148 0,-1-3-135 15,4-3-305-15</inkml:trace>
  <inkml:trace contextRef="#ctx0" brushRef="#br1" timeOffset="160899.6698">1165 8496 636 0,'10'-21'156'0,"-3"4"8"0,3 2-94 0,1 4-16 15,0 5-5-15,4 5-5 16,-1 3-8-16,5 7-7 0,1 5-7 0,1 4-6 16,3 5-4-16,-1 4-4 0,-1 5-2 15,0 2-1-15,-2 4-3 0,-3 1 0 16,2 4 0-16,2 3-1 0,-1 3 0 15,3 1-1-15,0 1 1 0,2-2 0 16,-3-1-1-16,-3-1 1 0,-3-3-1 16,-3-1 1-16,-7-3-1 0,-10 0 0 15,-7-2 0-15,-4 0-1 0,-9-3 0 0,-3-3 0 16,-3-3 1-16,0-3-1 0,-2-4-1 16,4-3-5-16,2-2-11 0,3-3-15 15,1-7-18-15,3-2-14 0,6-9-123 16,4-5-135-16,7-8-304 0</inkml:trace>
  <inkml:trace contextRef="#ctx0" brushRef="#br1" timeOffset="161173.498">1830 8966 697 0,'-16'10'181'0,"1"4"6"16,-4 2-73-16,-1 3-55 0,1 6-14 15,1-1-9-15,4 1-10 0,4-3-7 16,3-1-5-16,7-4-3 0,5-4-2 16,4-4-3-16,6-2-1 0,3-3-1 0,3-3-2 15,0-3 1-15,-1-3-1 16,-3-3 0-16,-3-4-1 0,-5-4 1 0,-5-1-1 16,-7-5-1-16,-3-3-5 0,-5 0-9 15,-2-2-9-15,-2 0-12 16,1 1-13-16,1 3-12 0,3 4-9 0,5 6-3 15,5 7-3-15,3 7-39 0,2 5-55 16,1 5-93-16,4 5-217 0</inkml:trace>
  <inkml:trace contextRef="#ctx0" brushRef="#br1" timeOffset="161512.8623">2108 8971 672 0,'-15'-5'166'0,"-1"1"3"16,2 0-98-16,2 3-23 0,2 1-12 16,2 2-11-16,2 2-9 0,4 4-8 15,3 2-3-15,1 1-3 0,6 4-1 16,0 2-1-16,6 0 0 0,3 0 0 15,3 0 1-15,2-1-1 0,2 0 0 16,1-2 0-16,0-3 1 0,1 0-1 16,-1-3 1-16,-5-1 0 0,-1-1 0 15,-4-4 2-15,-7 2 2 0,-7-3 1 0,-7 0 0 16,-5 0 0-16,-5 2 0 0,-5-1-1 16,1 1-7-16,-4 0-18 0,5 1-17 15,0 0-15-15,3-1-127 0,4 1-2 16,4-1-112-16,4 2-203 0</inkml:trace>
  <inkml:trace contextRef="#ctx0" brushRef="#br1" timeOffset="162447.972">3088 8922 663 0,'-24'5'163'16,"0"3"4"-16,6 4-98 0,3 4-24 15,5 2-12-15,5 3-10 0,5 0-8 16,8 0-7-16,0-3-4 0,5-2-1 16,4-1-1-16,2-6 0 0,2-2-1 15,3-5 1-15,-4-2 0 0,0-4 1 16,-3-3 1-16,-3-3 2 0,-5-3 1 0,-5-2 1 16,-5 0 0-16,-4-3 0 0,-5-2-1 15,-5-2 0-15,-1 0-3 0,-3 0-1 16,-1-1-1-16,1 1-1 0,-1 5 0 15,5 2-1-15,3 2 1 0,4 5-2 16,4 3 1-16,3 5 0 0,2 3-1 16,3-1 1-16,2 3-1 0,1 1 0 15,2 0 1-15,-1 0-1 0,0-3 1 16,1-1 0-16,2-2 0 0,0-1-1 16,0-1 2-16,-1-3-1 0,-1 0 1 0,2 1 0 15,-4 1 1-15,-1-1 2 0,0 1 1 16,-1 1 1-16,1 1 2 0,3-1 0 15,0 2-1-15,4 2 0 0,3-1-1 16,2 0-1-16,6 2-2 0,0-1-1 16,2 3-1-16,3-3 0 0,-2 1 0 15,3-1 0-15,-5 0-1 0,0-2 1 0,-3-2-1 16,-3 0 1-16,0-1-1 0,-6 2 0 16,-3-1 1-16,-3 2-1 0,-3 1 1 15,-5 4-1-15,-2 3 1 0,-4 5 0 16,-1 3 0-16,-2 2 0 0,-3 5-1 15,2 3 1-15,2 0-1 0,0-1 0 16,2 4 1-16,2-4-1 0,2 0 0 16,5-4 0-16,3-3 1 0,3-3-1 15,3-4 0-15,5-6 1 0,5-3 0 16,2-3-1-16,4-6 1 0,1-3 0 16,0-3 0-16,-1 0 0 0,-2-2-1 0,-4 1 2 15,-4-2 2-15,-5 2 2 0,-5 4 2 16,-3 2 3-16,-3 2 0 0,-3 3 0 15,-4 3 0-15,0 4-2 0,-2 3-2 16,1 2-3-16,1 2-1 0,1 2-1 16,2 2 0-16,5 1 0 0,4-3-1 15,5 1 1-15,6-3-1 0,5-2 0 16,5-6 0-16,2-2 0 0,3-4 0 16,0-5 0-16,0-4 0 0,-5-4 0 0,-4-3 0 15,-6-3 0-15,-3-4 1 0,-8 0 0 16,-5 0 1-16,-5 1-1 0,-5 3 0 15,-5 1 1-15,-2 4-3 0,-5 4-6 16,-3 7-12-16,-3 6-17 0,-2 6-28 16,-1 4-21-16,3 5-127 0,3 1-149 15,4-1-335-15</inkml:trace>
  <inkml:trace contextRef="#ctx0" brushRef="#br1" timeOffset="163092.2697">4875 8877 654 0,'-12'-1'173'0,"-2"0"7"16,5-1-79-16,0 2-39 0,5 0-11 16,1-1-11-16,6 4-12 0,5-1-8 15,2 2-7-15,2-1-2 0,5 1-1 0,1-2-1 16,2 1-1-16,1-1-1 16,0 0-2-16,-1-1 0 0,1 0-1 0,0 0-1 15,-1 1 0-15,-2 1-1 0,-1 0-1 16,-1 0 0-16,-4 2 0 0,-3 1 0 15,-4 2 0-15,-6-1 0 0,-4 2 0 16,-8 3 0-16,0 4 0 0,-5 0 0 16,-3 2 0-16,-2 0-1 0,0 6 0 15,1-1 0-15,3-1 1 0,-1-4-1 16,2 2 0-16,2-2 1 0,4-2 2 16,1-1 0-16,3-3 1 0,3-1 1 0,4 0 0 15,5-1 0-15,2-3-1 0,3-2 1 16,3-2-2-16,4-3 1 0,1-3 0 15,2-3-1-15,0 0-1 0,4-1 1 16,2-1-2-16,0 1-1 0,2 2-6 16,1 0-9-16,-1 3-14 0,2-1-27 15,-4 3-22-15,-3 0-130 0,-5 2-151 16,-3 1-345-16</inkml:trace>
  <inkml:trace contextRef="#ctx0" brushRef="#br1" timeOffset="164666.2923">5713 9044 396 0,'-2'0'124'15,"0"0"8"-15,1-2-3 0,-1 2-55 16,0-1-13-16,1 0-2 0,-1 1 0 16,1-1-3-16,1 1-2 0,0 0-4 15,2 0-4-15,0 0-6 0,2 1-8 16,2-2-8-16,2-1-6 0,1 1-4 0,4 0-4 16,-1-1-3-16,4 0-3 0,1 0-1 15,1-1-4-15,2 1-5 0,-2 1-11 16,-1-2-16-16,-1 3-19 0,-2 2-15 15,-3 0-7-15,-4 0-124 0,-3 2-129 16,0 1-289-16</inkml:trace>
  <inkml:trace contextRef="#ctx0" brushRef="#br1" timeOffset="164874.2628">5711 9167 695 0,'2'-2'161'0,"2"-2"4"0,1-1-113 16,3 2-12-16,2-2-6 0,2 0-5 16,3 0-6-16,1 1-5 0,2 1-6 15,2 0-3-15,-1-1-4 0,3 2-2 16,-1 1-6-16,0 0-17 0,-1-1-17 16,-1 4-14-16,-2-2-25 0,-3 2-102 0,-2-1-126 15,0 5-272-15</inkml:trace>
  <inkml:trace contextRef="#ctx0" brushRef="#br1" timeOffset="165242.8193">6341 9000 628 0,'0'-18'158'0,"0"-2"9"16,0-3-82-16,-1 1-25 0,-1 4-4 15,2 1-1-15,-3 2-7 0,2 5-5 16,-1 2-6-16,0 4-7 0,0 3-5 16,1 5-6-16,0 4-4 0,-1 7-3 15,1 2-3-15,1 8-2 0,0 1-2 0,3 3 0 16,0 0-1-16,2-1-2 0,0-1 0 15,2-1 0-15,-1-4-1 0,1-1 0 16,-1-3 0-16,-1-2 0 0,-2-4-1 16,1-2 1-16,-2-3-1 0,2 0 0 15,-1-5 0-15,-1 0-2 0,0 0-4 16,0-2-8-16,-2-2-15 0,0 1-23 16,-2-2-24-16,0 0-135 0,-4-1-154 15,-2 2-358-15</inkml:trace>
  <inkml:trace contextRef="#ctx0" brushRef="#br2" timeOffset="169043.3962">833 9731 468 0,'-5'-12'132'0,"-2"-1"11"0,-2 2-27 15,2 3-38-15,-3 3-8 0,5 4-2 16,-6 3-4-16,0 7-5 0,0 3-7 16,2 7-8-16,1 8-10 0,4 3-8 15,4 4-6-15,4 4-4 0,4-2-2 0,7 2-3 16,0-7-2-16,3-4-2 0,3-6-1 16,1-6-1-16,3-8-2 0,-3-6 0 15,0-7 0-15,-4-7 0 0,0-7 0 16,-2-2 0-16,-2-4-1 0,-4-3 1 15,-2-2 0-15,-2 1-1 0,-2 2 0 16,-3-2 0-16,-2 5 0 0,-1 2-1 0,-1 4 0 16,-1 4 0-16,1 5-1 0,-1 5 0 15,0 8 0-15,2 6 0 0,-1 4 0 16,1 4 0-16,1 6 0 0,1 3 0 16,1 2 0-16,1 2-1 0,2-2-5 15,2 1-6-15,3-2-6 0,-1 0-10 16,2-2-11-16,1-2-15 0,-1-5-14 15,-3-2-8-15,1-4-11 0,-2-3-106 16,-4-5-118-16,-4-4-274 0</inkml:trace>
  <inkml:trace contextRef="#ctx0" brushRef="#br2" timeOffset="169256.8212">759 9537 607 0,'-11'-17'142'0,"2"12"4"0,1 10-95 15,6 11-10-15,4 7-6 0,2 8-3 16,2 8-1-16,3 8-1 0,-1 3-2 16,1 5-3-16,2 5-4 0,-4 3-4 15,1 3-5-15,-4 0-3 0,0 1-4 0,-1 1-2 32,-1-6-4-32,0-6-14 0,2-5-16 0,3-10-17 0,2-6-25 0,2-12-104 15,3-13-127-15,4-9-281 16</inkml:trace>
  <inkml:trace contextRef="#ctx0" brushRef="#br2" timeOffset="169623.2239">1187 9845 609 0,'-7'-4'151'0,"-1"-1"7"0,2 3-92 0,1 3-14 15,3 1-4-15,1 4-5 0,2 6-6 16,4 2-6-16,-2 2-5 0,3 3-4 16,1 0-2-16,1 1-4 0,1-2-1 15,-1-1-3-15,0-3-2 0,1-2-2 16,2-3-1-16,1-5 0 0,-1-2-1 15,2-6 0-15,0-5 1 0,0-5-1 16,1-2-1-16,0-4 0 0,-3-1 0 16,0 3-2-16,-1 1-2 0,-2 3 0 15,0 7 0-15,-5 3-1 0,1 3-2 0,-2 5-4 16,1 3-9-16,-2 5-14 0,-2 3-18 16,2 2-18-16,2 3-3 0,3 1-128 15,-1-3-133-15,3-3-297 0</inkml:trace>
  <inkml:trace contextRef="#ctx0" brushRef="#br2" timeOffset="170037.3689">1652 9823 626 0,'-17'-8'163'0,"1"5"6"0,-2 1-58 16,1 6-58-16,2 3-14 0,0 2-7 15,4 3-7-15,4 2-4 0,2 2-6 16,4 2-3-16,5 3-3 0,1-2-2 16,4 2-2-16,6-2-1 0,2-2-3 15,2-3 0-15,1-1 0 0,1-7-1 16,2-2 1-16,-1-4-1 0,-1-3 1 0,-2-2-1 16,-2-2 1-16,-2-3-1 0,-8-3 0 15,-1-2 1-15,-4 0 0 0,-5-2-1 16,-6 0 1-16,-2-3 0 0,-6-2-1 15,-1 1 1-15,-7-2-1 0,-3-5 0 16,-6-5 0-16,3 2 0 0,-1 2 0 16,3 2-1-16,2 0 1 0,6 5 1 0,4 5 0 15,8 7 2-15,1-2 1 0,3 2-1 16,4 0 1-16,3 3 0 16,5-1-1-16,4 0-2 0,7 2 0 0,4-2-1 15,6 2-2-15,5 0-5 0,4 2-7 16,2-2-12-16,2 5-13 0,1 0-15 15,-1 5-15-15,-3 2-118 0,-5 1-128 16,-2 3-297-16</inkml:trace>
  <inkml:trace contextRef="#ctx0" brushRef="#br2" timeOffset="170754.5822">1961 9714 724 0,'-10'1'175'0,"-1"-1"4"16,1 2-115-16,-1 0-16 0,4 1-13 0,1 1-11 16,4 1-10-16,0 0-7 0,4 1-3 15,1-1-1-15,2 2-2 0,4-1-1 16,0-1 0-16,3 0-1 0,-3 1-1 16,0-1-2-16,-1 0-1 0,0 0-1 15,-3 0-1-15,-2 1 0 0,-1 0-1 16,-1 0 3-16,-4 3 0 0,1-1 1 15,-3 2 1-15,-2 0 2 0,-1 3 0 16,0 2 0-16,-1 2 1 16,2 2-1-16,1 0 1 0,2 2 0 0,4 1 0 15,2-2 0-15,3-2-1 0,2-2 1 16,2-4 0-16,2-2-1 0,4-3 0 0,0-4 1 16,2-1-1-16,1-3 0 0,3-4 1 15,2-1 0-15,-1-4 0 0,-1-2 0 16,-1-2 1-16,-4-4-1 0,-3-2 1 15,-3 0-1-15,-4-1 1 0,-2 0 0 16,-3 3-1-16,-2 2 1 0,-2 1 1 16,1 3 1-16,-1 2 2 0,1 1 0 0,0 3 1 15,0 1 1-15,1 3 0 0,0 2-1 16,1 2-1-16,0 3-1 0,0 0-1 16,2 2-1-16,0 1-1 0,-1-2 0 15,1 0 1-15,1 0 0 0,-2-2 1 16,0 0-1-16,0-3 2 0,1 1 1 15,-2-1 2-15,2 2 1 0,-1-4 1 16,-1-1 2-16,0 0 0 0,0 0 0 16,0-1 1-16,0-1-1 0,-3-2 1 15,1 5-1-15,1-1 1 0,2 3-2 0,-2-2-2 16,1 1-1-16,0 3-1 16,1 2-3-16,2 3 0 0,-1 4-2 0,2 0-1 15,2 4 1-15,3 4 0 0,0-1 0 16,4 1 0-16,-1-3 0 0,3-4 0 15,-2 0 1-15,1-4 0 0,-1-1 0 16,-2-5 0-16,0-1 2 0,-2-5 0 16,2-2 0-16,-5-7 0 0,0-4-1 15,0-3 1-15,-1-5-2 0,0-1-1 0,-1-1-6 16,-2-1-8-16,0 4-14 0,1 3-18 16,2 4-23-16,-2 3-15 0,0 4 71 15,1 5-195-15,-2 3-138 0,5 6-334 16</inkml:trace>
  <inkml:trace contextRef="#ctx0" brushRef="#br2" timeOffset="170990.3564">2496 9821 604 0,'-1'-4'171'0,"2"1"5"0,-1 2-6 16,-1 5-116-16,2 3-16 0,2 3-12 16,-1 4-7-16,1 1-6 0,-1 5-4 15,2 1-3-15,0 1-6 0,-2 2-13 16,2-1-18-16,-2-2-22 0,2 0 8 0,-1-3-140 16,-3-8-137-16,7 4-314 0</inkml:trace>
  <inkml:trace contextRef="#ctx0" brushRef="#br2" timeOffset="171221.6213">2591 9846 626 0,'-2'-9'162'0,"2"3"6"16,2 1-50-16,0 4-70 0,2 2-10 15,1 5-8-15,1 4-7 0,0 4-6 16,-1 3-5-16,1 4-7 0,-1 3-16 16,-1 2-21-16,-1 0-19 0,1-1-19 15,1-1-110-15,0-4-128 0,0 1-286 16</inkml:trace>
  <inkml:trace contextRef="#ctx0" brushRef="#br2" timeOffset="171450.6702">2809 9856 671 0,'-16'-1'162'0,"-1"3"7"16,0 3-78-16,-3 1-47 0,3 5-7 16,2 2-2-16,3 2-2 0,1 4-4 0,6-1-4 15,2 2-5-15,6-1-5 0,2-1-5 16,3-2-4-16,3-2-5 0,4-3-9 15,3-4-14-15,3-2-16 0,3-4-16 16,0-1-10-16,2-3-10 0,0-3-6 16,-2-2-104-16,-2-4-105 0,-2-3-245 15</inkml:trace>
  <inkml:trace contextRef="#ctx0" brushRef="#br2" timeOffset="171658.3678">3011 9856 698 0,'-9'3'182'0,"1"5"8"0,-2 2-100 15,3 2-20-15,2 1-12 0,-1 2-10 16,2 2-15-16,3-1-10 0,1 0-8 16,2 0-4-16,4-3-4 0,0 0-1 15,5-4-1-15,0-2-1 0,3-4-2 16,-1-2 0-16,1-2 0 0,-1-1 0 16,-2-3-4-16,-2-4-6 0,-4-2-13 0,-4-2-17 15,-2-3-16-15,-4-6-15 0,-5 0-12 16,-1-5-11-16,-1 0-106 15,-2-3-114-15,1-6-260 0</inkml:trace>
  <inkml:trace contextRef="#ctx0" brushRef="#br2" timeOffset="171783.0239">2964 9545 653 0,'0'2'150'0,"0"2"0"16,2 4-104-16,-1 3-20 0,1 3-12 16,2 2-5-16,-2 2-17 0,2 4-18 15,-2 1-124-15,2 4-124 0,3 2-315 16</inkml:trace>
  <inkml:trace contextRef="#ctx0" brushRef="#br2" timeOffset="172865.084">3682 9782 660 0,'-5'-3'168'0,"-2"4"6"0,-2 5-95 16,1 6-22-16,-1 5-10 0,1 4-9 16,1 5-8-16,4 3-9 0,2 2-4 15,3-1-3-15,4-1-1 0,4-6-3 16,1-2-3-16,1-7-2 0,2-10-2 16,0 2-1-16,0-6 0 0,-2-3 0 0,-1-6-1 15,-2-3 0-15,-3-4 1 0,-1 1-1 16,-7-8 0-16,-1-2 1 0,-5 0-1 15,-3-2-1-15,-1 0 1 0,0 1 0 16,0 2 0-16,1 0-1 0,2 2 1 16,2 4-1-16,2 3 0 0,2 5-1 15,2 3 0-15,2 5-1 0,3 5-1 0,1 3-3 16,2 2-2-16,2 0-2 0,2 1-3 16,1-1-1-16,2-3-1 15,0-1 0-15,1-2 0 0,1 0 3 0,-1-4 3 16,-1 1 2-16,0-1 3 0,-2 1 1 15,-1-2 2-15,-1 1 1 0,-2-1 2 16,0 2 1-16,-1 1 2 0,1-1 2 16,-2 2 1-16,2 0 1 0,1 0 0 15,-1-1-1-15,3 2 0 0,0 0-2 16,0 1-2-16,3-2-1 0,-3 1-1 0,1 1 0 16,-1 0-1-16,0 0 0 15,-1-1-1-15,1 2 1 0,-5 0-1 0,2 0 1 16,-2 3-1-16,-4 1 1 0,-3 3-1 15,-2 1-2-15,-3 3 0 0,1 2-2 16,-2 2 0-16,1 2-1 0,1 1 0 16,1 1 1-16,3 0 1 0,0-1 1 0,1-2 1 15,4-4 1-15,0-4-1 16,5-6 0-16,1-5 0 0,1-2-2 16,4-3 1-16,-1-5-1 0,3-2 0 0,-1-3 1 15,2-1 0-15,-3-1 1 0,0 1 0 16,-4 0 1-16,-1 1 0 0,-5 5 1 15,-1 1 0-15,-4 5 2 0,-3 3-1 16,-1 3 2-16,0 2 0 0,-3 2 1 16,1 2 0-16,0 1-1 0,1 0 0 15,3 1 0-15,1-2-1 0,1 1 0 16,2-1 0-16,3-3-1 0,0-1 0 16,1 0 0-16,1-3 0 0,1-1-1 15,0-2 1-15,1-1 0 0,1-1 0 16,-2-2-1-16,2 0 0 0,0 1 0 0,0-3 0 15,-4 1 0-15,0 3 0 0,-1-2 0 16,-2 2 1-16,0 1 0 0,-3-2 1 16,0 3 2-16,0 0 3 0,-3 0 2 15,1-2 4-15,-1 2 1 0,1 1 1 16,-2 2 0-16,2 1-2 0,-2 0-2 16,3 2-4-16,-1 3-2 0,2-1-2 15,0 2-2-15,2-2 0 0,2 2-1 0,3-3 0 16,3 1 0-16,1-2 0 0,2-3 0 15,3 1 0-15,0-3 0 0,-1-4 0 16,1-1 0-16,-1-2 1 0,-3-4-1 16,-2 0 1-16,-4-1-1 0,-3 1 1 15,-4 0 0-15,-4 2-1 0,-6 4-4 16,-5 4-8-16,-2 3-18 0,-4 2-36 16,1 3 111-16,-2 2-258 0,6-1-172 15,1-4-436-15</inkml:trace>
  <inkml:trace contextRef="#ctx0" brushRef="#br2" timeOffset="173447.9823">4992 9731 742 0,'-3'-6'180'16,"2"1"3"-16,2 2-116 0,3 1-14 15,1 1-13-15,4 1-13 0,4 1-11 16,-1 0-4-16,4 4-3 0,1 1-2 16,3 1-1-16,0 1-1 0,1-1-1 0,-2 1 0 15,0 1 0-15,-3-4-1 16,-2 0 0-16,-5 1 0 0,-1 2-1 0,-5-1 0 15,-3 3 0-15,-1 1 0 0,-5 2-1 16,-5 2 1-16,-4 2-1 0,-2 1 0 16,-2 1-1-16,-1 2 1 0,-1-1-1 15,0 1 1-15,4 0 1 0,3-3 2 16,0 0 2-16,6-4 1 0,1-1 1 16,5-4 0-16,4-2 0 0,3 0-2 15,4-2-1-15,2-3-2 0,2 3-1 16,3-1-1-16,5-3 0 0,1 0 0 15,0-1-1-15,3-1 0 0,2 0-4 0,1-2-9 16,0 0-13-16,-2 1-26 0,-2 2-22 16,0 0-132-16,-4 2-153 0,-1 1-351 15</inkml:trace>
  <inkml:trace contextRef="#ctx0" brushRef="#br2" timeOffset="173820.4387">5870 9851 659 0,'-1'-3'173'0,"-1"1"6"0,4 1-94 16,0-1-16-16,2 2-8 0,2 0-12 15,1 2-12-15,3-2-12 0,2 0-8 0,2 1-5 16,0-2-6-16,5-1-3 0,-3 0-5 15,1-2-12-15,-2 2-14 0,-1-1-16 16,0 1-18-16,-3 2-18 0,-5 1-116 16,-4 3-133-16,0 0-290 0</inkml:trace>
  <inkml:trace contextRef="#ctx0" brushRef="#br2" timeOffset="173985.5513">5899 10015 768 0,'4'1'182'0,"1"0"3"0,3 2-124 16,1-3-19-16,2-3-9 0,1 0-13 15,3-2-9-15,-2-1-7 0,3-3-10 16,3-2-18-16,0 1-21 0,3 4-18 16,2 1-125-16,-1 0-139 0,3-2-325 15</inkml:trace>
  <inkml:trace contextRef="#ctx0" brushRef="#br2" timeOffset="174294.723">6508 9959 511 0,'4'-16'149'0,"-2"1"10"0,-1-1-10 15,2 1-79-15,-3 1-6 0,1-5-2 16,-1 2-4-16,-1 0-7 0,-2-1-7 16,1 0-5-16,1 1-6 0,-2 1-5 15,1 5-4-15,1 3-4 0,-1 0-3 16,2 6-4-16,-1 4-3 0,0 3-3 16,-2 4-1-16,5 7-3 0,-1 5-1 0,1 2-1 15,2 4-2-15,1 0-5 0,0 2-11 16,2 3-17-16,1-4-38 0,-1-1-56 15,1-1-89-15,2 2-149 0,-1-3-312 16</inkml:trace>
  <inkml:trace contextRef="#ctx0" brushRef="#br2" timeOffset="175057.6523">7653 8650 538 0,'9'-30'136'0,"-3"5"9"0,-4 7-70 16,-2 7-18-16,-2 10-6 0,-5 8-2 16,-4 11-5-16,-3 15-4 0,-1 12-7 15,0 15-5-15,-1 9-3 0,-2 12-4 16,3 9-6-16,1 4-3 0,4 3-4 16,3 0-2-16,-2 1-2 0,2-4-2 15,3-1-1-15,3-6 0 0,0-9 0 16,2-4 0-16,-1-7-1 0,3-9-4 0,1-7-6 15,0-8-14-15,1-6-16 0,-1-7-14 16,-1-6-39-16,1-12-91 0,2-5-124 16,-1-8-267-16</inkml:trace>
  <inkml:trace contextRef="#ctx0" brushRef="#br1" timeOffset="180728.2787">7991 9075 551 0,'0'-26'136'0,"0"2"9"16,-1 3-76-16,-1 5-11 0,-1 5-3 15,2 5-5-15,0 4-4 0,-2 9-5 16,1 8-5-16,-1 6-8 0,-1 8-6 16,-1 5-8-16,-3 7-2 0,0 3-3 15,-2 4-2-15,0 0-3 0,0-2-1 16,1-2-1-16,1-2-2 0,3-4 1 16,2-8-1-16,0-6-1 0,6-5-2 0,2-8-1 15,-1-7-3-15,3-8-1 0,1-8-2 16,1-8-1-16,2-3 2 0,0-7 1 15,0-6 1-15,-1-4 3 0,1-3 2 16,1-5 1-16,-1-2 1 0,-1-4 0 16,-2-2 0-16,1 0 0 0,-1 5 0 15,0 7 0-15,-2 6 2 0,-1 10 0 0,2 7 2 16,-1 10 2-16,2 8 1 16,-2 10 2-16,2 2 0 0,-2 10 0 0,2 5 0 15,-3 8-2-15,1 1 0 0,1 6-2 16,-2-1-1-16,1 1 0 0,0-1-2 15,0 0 1-15,4-2-2 0,1 2 0 16,-1-5 0-16,0-1-1 0,1-3-1 16,0-2-5-16,0-5-7 0,-3-2-14 15,0-5-16-15,-1-3-9 0,2-2-12 16,-4-4 9-16,-3-3-126 0,-2 0-117 16,-1-4-267-16</inkml:trace>
  <inkml:trace contextRef="#ctx0" brushRef="#br1" timeOffset="180910.1984">8043 9303 613 0,'-11'-7'157'16,"-1"0"10"-16,2 3-86 0,1 1-18 15,2 2-9-15,4 0-9 0,5 0-11 16,3-2-11-16,4 3-9 0,2-1-7 0,3 0-5 16,5 0-2-16,2 2-10 0,3 1-17 15,0 1-15-15,2 0-16 0,2 2-40 16,-1 1-82-16,-1 2-120 0,2-2-244 15</inkml:trace>
  <inkml:trace contextRef="#ctx0" brushRef="#br1" timeOffset="181321.0569">8415 9349 380 0,'-6'-9'109'16,"1"-1"6"-16,0-1-40 0,2 0-15 16,3 0-6-16,-3 1-9 0,2-1-7 15,0-2-1-15,-1-2 1 0,1 2 0 0,1-1 1 16,-1 1 1-16,0 2 0 0,0 2-1 16,-1 4-4-16,2 3-5 0,2 1-5 15,-1 3-5-15,2 4-5 0,4 4-4 16,-1 3-2-16,2 5-3 0,2 1 0 15,1 7-1-15,1 2-2 16,2 1 0-16,-1 2-2 0,0 2 0 0,-1 0 0 16,-1 3-1-16,-1-3 1 0,-3 0-1 15,-1-1 0-15,-2-2 1 0,-2-4-1 16,-2-1 0-16,-2-1 1 0,-2 1-1 16,-2-5 0-16,-1-1 1 0,-4-1-1 15,-2-3 0-15,-3-2 0 0,-3-3 0 0,-3-5 0 16,-1-1 1-16,-2-2-2 0,2-4-4 15,2-2-4-15,3-2-9 0,4-5-12 16,8-4-14-16,5-2-10 0,6-1-14 16,6-3-117-16,3-1-124 0,7 0-290 15</inkml:trace>
  <inkml:trace contextRef="#ctx0" brushRef="#br1" timeOffset="181718.0903">8625 9240 543 0,'-2'-9'142'0,"0"0"9"16,0 3-58-16,0 1-30 0,1 4-9 15,0 1-6-15,1 1-5 0,1 6-7 16,0 1-8-16,2 4-6 0,0 4-7 16,4 5-2-16,1 4-1 0,1 3-4 15,2 0-1-15,3 5-3 0,1 0-1 16,2 3-1-16,-1-5 0 0,1 5-2 16,1-2 1-16,-1-1 0 0,-3-1-1 15,1 3 0-15,-4-4 1 0,-2 0-1 0,-4-2 0 16,-4-2 0-16,-6-1 0 0,-2-4 0 15,-7-6-1-15,-1-2-1 0,-4-3-1 16,-2-4-1-16,-2-2-4 0,-1-6-6 16,1-1-10-16,1-1-11 0,1-7-11 15,5-4-11-15,5-4 13 0,4-5-133 16,6-3-118-16,4-1-286 0</inkml:trace>
  <inkml:trace contextRef="#ctx0" brushRef="#br1" timeOffset="182030.21">8833 9313 584 0,'-3'-7'167'0,"1"-1"6"0,-2 6-22 16,3 2-92-16,0 2-11 0,1 5-8 0,1 2-9 15,2 4-8-15,-1 2-5 0,3 3-2 16,1 0-4-16,0-2-2 0,2-1-4 15,0-2-1-15,2-2-2 0,0-4-1 16,1-4-1-16,0-6 0 0,1-1 0 16,-1-6-1-16,1-4 1 0,2-2 0 15,-1-2-1-15,-1 1 1 0,1 1-1 16,-2 2 0-16,-1 5 0 0,-1 3 0 16,-1 6 0-16,-1 6-3 15,-2 0-4-15,1 5-4 0,0 4-7 0,-1 2-13 16,0 1-18-16,0-1-11 0,3 2-13 0,1 0-114 15,0-3-126-15,2-2-288 0</inkml:trace>
  <inkml:trace contextRef="#ctx0" brushRef="#br1" timeOffset="182322.5445">9254 9242 668 0,'-6'-15'173'0,"-1"6"4"16,1 1-92-16,-2 11-29 0,1 4-10 15,2 4-13-15,0 4-13 0,3 4-9 16,2 5-4-16,1 4-2 0,5 0-1 16,3 1-2-16,2 2 0 0,2 0-1 15,3-1 0-15,1 1 0 0,2 1-1 16,0-3 1-16,0 0-1 0,-2-2 1 16,-3-1 0-16,-4-3-1 0,-5-1 1 15,-5-3 0-15,-5-3-1 0,-7-4 1 16,-5-2-1-16,-5-3 0 0,-3-2 0 0,-2-1-2 15,-1-3-3-15,-1-2-6 0,3 1-11 16,4-4-13-16,5-1-13 0,2-2-12 16,8-3 2-16,4-2-122 0,5-2-121 15,4 0-274-15</inkml:trace>
  <inkml:trace contextRef="#ctx0" brushRef="#br1" timeOffset="182589.4522">9405 9427 601 0,'5'-10'164'0,"-4"3"9"16,-1 2-58-16,-2 4-46 0,-2 2-11 16,0 5-8-16,3 1-12 0,-1 3-10 15,2 2-10-15,1 2-5 0,5 1-5 16,1-2-2-16,4 1-2 0,2-5-1 16,1 0-1-16,3-5-1 0,2-4 0 15,-2-4 0-15,0-3 0 0,-1-4 0 16,-3-4 0-16,-3-1-1 0,-2-2 1 0,-5-2 0 15,-3 2 0-15,-3-1 0 0,-5 2 0 16,-3 0-3-16,-2 1-5 0,-2 3-12 16,-3 3-19-16,-1 1-17 0,2 3-15 15,3 4-125-15,0 3-137 0,7 3-310 16</inkml:trace>
  <inkml:trace contextRef="#ctx0" brushRef="#br1" timeOffset="183469.3313">9787 9300 630 0,'3'-18'165'16,"-5"4"7"-16,-1 3-84 0,-5 1-22 15,1 5-8-15,-4 3-7 0,-1 0-11 0,-1 5-10 16,1 3-7-16,1 1-6 15,1 3-5-15,3 0-5 0,2 2-3 16,5 2-2-16,5-2-2 0,2 0-3 0,3-1-2 16,2 1-3-16,1-2-4 0,-1-2-4 15,-1-1-2-15,-2 0-2 0,-5-1 2 16,0 2 2-16,-3-2 4 0,-3 1 4 16,-2-1 2-16,-2 4 4 0,-1 0 2 15,-2 1 2-15,-1 4 1 0,-1-2 4 0,2 2 1 16,0 1 3-16,2-2 1 0,2 0 0 15,3-2-2-15,5-5-2 16,4-2-1-16,6-1-4 0,2-5-1 16,5-3-5-16,6-4-6 0,4-5-17 0,3-4-16 15,2 0-13-15,-1-3-16 0,-1 0-116 16,-2-1-127-16,-3 1-284 0</inkml:trace>
  <inkml:trace contextRef="#ctx0" brushRef="#br1" timeOffset="183801.3669">9945 8974 594 0,'-11'-20'146'0,"1"1"5"0,5-2-79 16,4 4-31-16,4-2-7 0,3 3-3 15,4 3-6-15,3 1-4 0,2 5-5 16,1 3-1-16,1 5-2 0,2 2-2 16,0 7-1-16,-1 6-2 0,1 6-2 15,0 6-1-15,-2 4 0 0,0 7 0 16,-2 7-1-16,-1 2 0 0,-2 3 1 16,-4 2-1-16,0 3 1 0,-3 0-1 15,0 2 0-15,-2-3-1 0,1-2-1 16,0-5-1-16,1-4-3 0,-1-8-8 15,3-5-11-15,-3-8-16 0,3-6-12 0,-1-3 37 16,-3-7-166-16,-1-4-131 0,-2-5-317 16</inkml:trace>
  <inkml:trace contextRef="#ctx0" brushRef="#br1" timeOffset="184827.6757">10765 9308 643 0,'-4'-6'155'0,"-1"1"5"0,0 3-98 0,0 0-18 15,-1 4-3-15,0 1-6 0,0 5-6 16,2 2-4-16,-1 1-1 0,2 1-3 16,0 1-2-16,4 1-2 0,2-1-2 15,3-2-3-15,0-3-2 0,3 1-2 16,0-2-2-16,1-4-1 0,0 0-1 16,0-2-1-16,-2-2-1 0,2-2 0 15,1-2-1-15,-1 0 1 0,2 1-1 16,1-1-1-16,-1 0 1 0,0 1-1 15,-2 0 0-15,-3 3 1 0,1 0-1 0,-5 1 0 16,0 1 0-16,-5 2-1 0,-1 1 1 16,-2 3-2-16,-2-1 1 0,-2 1-1 15,0-1 0-15,1 0 0 0,-1-1 0 16,1-2-1-16,2-3 1 0,-2-2-1 16,3-2 2-16,-1-5-1 0,1-1 1 15,0-2 0-15,0-6 1 0,1-3 0 16,-4-4 0-16,1-3 1 0,-2-3-1 15,1-2 1-15,-2 0-1 0,0 4 1 0,-1 1-1 16,0 3 1-16,-2 2-1 0,-1 6 1 16,-2 1 0-16,-1 4 0 0,-1 3 2 15,1 0 1-15,1 5 1 0,1 1 0 16,3 3 1-16,3 0-1 0,3 3-1 16,1-3-1-16,3 0-1 0,2 1-2 15,0-1-1-15,3-3 1 0,1-3-1 16,2-1 0-16,1-4 0 0,6-4 0 15,1-3 0-15,6-3-2 0,4-1-2 0,5 0-6 16,1 0-7-16,0 3-12 0,-1 5-15 16,-2 4-12-16,-2 4-13 0,-6 5-120 15,-4 3-127-15,-2 3-297 0</inkml:trace>
  <inkml:trace contextRef="#ctx0" brushRef="#br1" timeOffset="185584.4063">10834 9330 634 0,'-20'5'160'16,"-4"1"7"-16,1 3-95 0,-1 1-11 16,2 1-6-16,1 3-6 0,2 2-9 0,5 3-10 15,3 0-7-15,3 1-5 0,7-3-5 16,3 3-4-16,6-1-3 0,3-2-1 16,7-3-2-16,3-6 0 0,4-1 0 15,0-5-1-15,3-4-1 0,1-8 0 16,1-1 0-16,-6-8-1 0,-2 1 1 15,-3-3-1-15,-4-2 1 0,-4-2-1 16,-6-3 1-16,-8-2-1 0,-3 0 1 0,-6-4 0 16,-4 0 0-16,-6-2-1 0,-3-3 0 15,-4 0 0-15,-3-1-2 0,-6-1-1 16,-1 3 0-16,1 2 0 0,3 6 0 16,-1 3 2-16,2 3 2 0,9 6 3 15,8 6 2-15,7 1 2 0,4 2 1 16,5 2 0-16,6 0-1 0,10-1 0 15,0 1-3-15,9-1-1 0,5 1-1 16,8-3-1-16,6 1-3 0,6 0-8 16,3 2-11-16,2 0-18 0,-2 3-21 0,-3 2-16 15,-4 6-127-15,-9 2-142 0,-2 4-321 16</inkml:trace>
  <inkml:trace contextRef="#ctx0" brushRef="#br1" timeOffset="186048.9779">11165 9207 703 0,'-21'-4'185'0,"-1"1"5"0,-1 2-92 16,3 2-37-16,5 2-14 0,1 2-14 16,3 1-16-16,2 1-10 0,5 2-4 0,2 1-2 15,5 1-1-15,3-2-2 0,4 0-5 16,1 0-6-16,2-3-6 0,4 0-7 16,0-1-6-16,1 0-3 0,-2 0 1 15,-2-3 3-15,-2 0 6 0,2 2 7 16,-8-3 6-16,-3 2 6 0,-3-1 3 15,-4 1 6-15,-5 0 4 0,-3 2 5 16,-4-1 4-16,0 3 4 0,0 1 5 0,0 0 5 16,0 2 1-16,3 2-1 0,1 0-2 15,3 2-2-15,2 1-2 16,2-1-5-16,4 1-5 0,3 0-3 0,3-3-4 16,4-1-2-16,2-2-2 0,3-3-1 15,6-4-2-15,3 1-4 0,2-5-7 16,2-1-9-16,2-2-12 0,-1-1-17 15,-2-2-14-15,-3 2-18 0,-3-2-114 16,-4 0-128-16,-2-1-293 0</inkml:trace>
  <inkml:trace contextRef="#ctx0" brushRef="#br1" timeOffset="186302.1362">11307 9291 864 0,'-7'-5'200'15,"4"1"0"-15,2 1-134 0,4-1-28 0,3-1-14 16,4 2-14-16,3-2-7 0,4 1-1 16,2 0-2-16,1 2 1 0,2 2-1 15,1-1 1-15,-5 2-1 0,-1 3 1 16,-3-1-1-16,-2 3 0 0,-2 0 0 16,-4 5-1-16,-3 4 1 0,-1 2-1 15,-2 3-3-15,-4 3-2 0,0 2-6 16,-1 4-10-16,-1-1-12 15,1-2-13-15,0 0-15 0,3-3-9 0,1-2-7 16,0-5-112-16,2-5-115 0,2-1-271 16</inkml:trace>
  <inkml:trace contextRef="#ctx0" brushRef="#br1" timeOffset="186461.2659">11481 9352 736 0,'-12'-1'191'0,"2"2"1"0,-1 3-96 15,1 5-39-15,2 0-15 0,2 6-16 0,-2 1-14 16,6 2-10-16,-1 3-13 0,5 1-22 16,3 0-23-16,2 0 39 0,3-1-177 15,2-5-149-15,8 0-356 0</inkml:trace>
  <inkml:trace contextRef="#ctx0" brushRef="#br1" timeOffset="186717.2716">11830 9281 880 0,'-21'-6'202'0,"1"1"0"0,1 3-140 15,3 2-28-15,3 0-12 0,2 2-13 16,2 2-7-16,3 1-2 0,5 1-1 16,3 1-2-16,5 3-2 0,2 0-4 15,1 0-6-15,1 2-6 0,0-2-8 16,0 1-8-16,0 0-7 0,-2 0-4 15,-3-3-3-15,-1 2 2 0,-3-1 4 16,-2 2 5-16,0-3 8 0,-1 2 8 0,-3 0 6 16,2-1 7-16,-2-1 4 0,2 1-2 15,1-2-5-15,-1 0-5 0,2-2-112 16,0 0-108-16,3-2-272 0</inkml:trace>
  <inkml:trace contextRef="#ctx0" brushRef="#br1" timeOffset="187270.6543">12032 9432 651 0,'-6'5'162'0,"4"1"3"15,2-1-73-15,4 0-51 0,2 0-8 0,5-2-6 16,1 0-6-16,0-4-6 0,3-2-4 16,4-3-2-16,2-1-2 0,-1-3-4 15,-2-1-1-15,1-3-2 0,-1 1-3 16,-1-2-3-16,-7 2-2 0,-5-4-3 15,-3 1-2-15,-3 1 1 0,-3 3 1 16,-3-1 1-16,-9 4 3 0,-2 5 3 16,-2 3 2-16,1 4 1 0,-5 8 3 15,2 3 4-15,-1 7 1 0,7 4 3 16,0 4 2-16,3 6 0 0,0 3 1 0,4 1-3 16,1 4-2-16,3-2-3 0,3-5-6 15,3 0-14-15,2-8-19 0,5-3-16 16,2-10-128-16,3-7-136 0,3-6-329 15</inkml:trace>
  <inkml:trace contextRef="#ctx0" brushRef="#br1" timeOffset="187784.8859">12437 9356 661 0,'2'-5'158'0,"-2"3"2"0,-1-1-107 16,1 3-15-16,-1 1-4 0,-1 2-7 15,0 1-7-15,-2-1-3 0,2 3-2 16,-1-1 0-16,3 0 0 0,-1-1-1 15,0-1-1-15,1 0-2 0,0-2 0 16,0 0-1-16,1 1-1 0,-2-5 0 16,2 2-2-16,2-3-1 0,-5-3-2 15,6 2 0-15,-1-1-1 0,-1 0 0 16,2 1-1-16,-3 0 0 0,1 4 0 0,2 3 0 16,-3 2 1-16,-1 2-1 0,-3 3 1 15,3 3-1-15,-2 6 0 0,2 4-1 16,2 3 0-16,-1 0-1 0,2 1 1 15,5 1-1-15,-1-5 2 0,5-6 1 16,1-6 1-16,5-5 2 0,2-6 0 16,2-6 1-16,1-4-1 0,3-6 1 0,2-5-1 15,-1-2-1-15,-1-4 0 0,-2-2-2 16,-1 2 0-16,-6-1 0 0,-6 3-3 16,-3 3-3-16,-3 5-5 0,-5 6-8 15,0 7-8-15,-4 6-10 0,0 7-12 16,-1 7-13-16,-1 2-7 0,0 4-10 15,0 1-110-15,2-2-118 0,1-4-279 16</inkml:trace>
  <inkml:trace contextRef="#ctx0" brushRef="#br1" timeOffset="188016.2665">12749 9040 651 0,'-2'-59'151'0,"-2"2"6"0,3 4-107 15,-1 6-13-15,4 9-4 0,0 13-5 16,1 14-8-16,-2 8-10 0,0 8-13 15,0 10-15-15,0 10-11 0,2 12-10 16,-1 9-14-16,2 4-23 0,1 5-32 16,0 2 5-16,2 2 28 0,4-4 31 15,4-3 21-15,2-6 26 0,3-4 32 0,0-8 45 16,0-3 8 0,-2-9-11-1,-4-4-21-15,-4-9-12 0,-4-5-12 0,-4-7-16 0,0-3-18 0,-4-4-20 0,-1-3-123 16,-5-4-120-16,2 1-297 0</inkml:trace>
  <inkml:trace contextRef="#ctx0" brushRef="#br1" timeOffset="188348.0913">12722 9425 676 0,'-2'1'164'16,"-1"2"6"-16,1 4-101 0,3 4-18 16,1 3-6-16,2 2-8 0,1 1-6 15,2 3-7-15,3 0-3 0,0-2-4 16,1-5-3-16,2 0-4 0,7-4-2 15,3-1-2-15,4-6-2 0,1-3-1 16,4-4-2-16,-1-5-1 0,-3-2-2 16,-3-5-5-16,-7-4-10 0,-6-5-14 15,-6 1-17-15,-4 0-13 0,-5 2 24 0,-4 0-153 16,-4 1-133-16,0 1-311 16</inkml:trace>
  <inkml:trace contextRef="#ctx0" brushRef="#br1" timeOffset="188767.9687">12979 9365 682 0,'13'3'160'16,"2"2"2"-16,1 0-110 0,5 2-16 15,2-1-4-15,3 3-5 0,0 1-6 0,0-2 1 16,1 2 2-16,-2 0 1 0,-1 0 2 16,-2-3 0-16,-6-2-1 0,-2-2-1 15,-3-3-5-15,-3-7-3 0,-5-1-5 16,0-4-4-16,-2-3-3 0,0-1-2 15,-1-1-3-15,-1-4-2 0,2 3-3 16,2 0-5-16,-1 4-2 0,2 2-4 16,2 3-1-16,1 4-3 0,2 6-3 15,-1 4-1-15,2 6-1 0,2 3 1 16,-2 0 1-16,1 4 1 0,2 0 4 0,-1 0 4 16,1-2 4-16,0-4 5 0,-1-1 4 15,1-3 4-15,-1-3 4 0,0-5 3 16,0-3 2-16,-1-3 2 0,0-2 1 15,-1-2 1-15,-2-1-2 0,0 0-3 16,0 1-1-16,-3 0 0 0,-1 0 1 16,-3 3 2-16,-1 0-1 0,1 0 2 15,-2 3 0-15,0-1-1 0,-2 1-2 0,1 2-3 16,2-1-2-16,-3 1-3 0,0 0-4 16,0 1-9-16,1 1-9 0,-2 0-14 15,-1-1-19-15,1 1-15 0,0-1-78 16,0 0-48-16,0-1-114 0,5 1-234 15</inkml:trace>
  <inkml:trace contextRef="#ctx0" brushRef="#br1" timeOffset="189063.1997">13682 9342 601 0,'4'0'157'0,"0"2"8"16,-3 3-71-16,1 3-37 0,1 4-6 15,1 3-4-15,0 4-8 0,4 1-7 16,0 1-6-16,2-2-2 0,1-4-2 16,3-2 0-16,2-5-1 0,-2-5-2 0,1-4-3 15,0-7-1-15,1-2-3 0,-2-3-3 16,0-3-3-16,-1-2-5 0,-1-2-6 15,1-1-10-15,-2 0-12 0,0 2-16 16,-1 0-18-16,-3 5-14 0,2 1 103 16,-5 5-227-16,1 2-140 0,-1 4-360 15</inkml:trace>
  <inkml:trace contextRef="#ctx0" brushRef="#br1" timeOffset="189676.6158">13994 9268 753 0,'2'-6'173'0,"3"-2"1"0,1 0-125 16,3-3-20-16,2 2-8 0,2-1-8 16,3 3-8-16,0 0-3 0,0 2-1 15,-3 1-1-15,1 4 1 0,-3 1-1 16,-3 3 0-16,-4 3 0 0,-1 6 0 0,-5 2 1 16,0 6 1-16,-3 4 2 0,-2 5 2 15,-2 5 2-15,2 1 1 0,-2 0 0 16,2 2 0-16,2-4-1 0,1-2-2 15,5-4-2-15,2-4-2 0,4-9-1 16,2-4-1-16,5-4-3 0,6-7-4 16,3-3-2-16,4-5-2 0,4-5-1 15,0-1 1-15,2-6 0 0,-2-1 2 16,-2-3 4-16,-4-3 3 0,-3 1 1 16,-6 0 1-16,-1 3 2 0,-8 3 4 15,-3 5 3-15,-4 1 3 0,-5 7 3 0,-3 4 3 16,-3 3 2-16,-2 4 1 0,1 3-2 15,-3 4-1-15,2 3-2 0,2 0-2 16,1 2-3-16,3 0-2 0,3-1-2 16,2 0-2-16,3-3-1 0,2-1-2 15,5-5-1-15,3-2-1 0,2-4-1 16,4-3-1-16,4-3-1 0,1-2 0 0,2-2-1 16,-1-1 0-16,0 2 0 0,0 2 1 15,-2 3 1-15,-2 4 0 0,-3 6 1 16,-3 4 1-16,-1 6-1 0,-3 2 1 15,-3 5 0-15,-1-3 0 0,-3 4-4 16,2-4-4-16,-2-2-5 0,1-7-3 16,2-4-6-16,3-6-5 0,5-5-6 15,1-5 0-15,3-2 3 0,3-6 4 16,1-3 4-16,2-2 8 0,0 1 12 16,-4 0 15-16,-2 4 10 0,-4 1 6 15,0 4 4-15,-5 6 3 0,-3 6 1 0,-2 5-7 16,-1 4-7-16,1 6-6 0,-1 5-6 15,-1 1-10-15,0 4-27 0,1 3-35 16,-2 1-140-16,-2 3-158 0,2-1-384 16</inkml:trace>
  <inkml:trace contextRef="#ctx0" brushRef="#br1" timeOffset="209367.5742">7097 15565 303 0,'-16'26'0'0,"0"3"-43"0,3-4-216 15</inkml:trace>
  <inkml:trace contextRef="#ctx0" brushRef="#br1" timeOffset="216795.0911">5070 16233 381 0,'-2'-3'95'0,"-1"0"3"0,2 0-56 0,0 1-5 16,-1-1-8-16,2 1-7 0,-1 1-6 15,2-1-3-15,2 0-4 0,-1 1-3 16,3-1-4-16,1 4-2 0,3-2-4 15,2 1-7-15,1 1-56 0,3 1-41 16,0-2-79-16,0 4-185 0</inkml:trace>
  <inkml:trace contextRef="#ctx0" brushRef="#br1" timeOffset="217248.7231">5904 16223 396 0,'1'2'100'0,"-1"-2"4"16,-1-1-53-16,0-1-13 0,0-1-8 15,1 0-3-15,0-1-2 0,-2 0-2 16,1 1-2-16,0-1-1 0,0 0-2 15,0 0-2-15,-2 2-3 0,2 0-1 16,0-1-3-16,-1 1-2 0,1-1 0 16,1 2-3-16,0 0-1 0,0 0 0 15,0 1-2-15,1-2 0 0,2 2-1 16,-1 0-2-16,1 0-4 0,2 2-8 16,0 1-13-16,-2 2-106 0,2 4-107 15,-2 1-266-15</inkml:trace>
  <inkml:trace contextRef="#ctx0" brushRef="#br1" timeOffset="218116.7212">4186 15923 492 0,'-4'-11'113'16,"-1"2"0"-16,0 2-78 0,1 3-9 0,1 2-8 15,-1-1-4-15,0 2 0 0,2-1 0 16,-2 0 1-16,2 0 0 0,-1-1-1 16,2 1-2-16,1-2-3 0,1 1-1 15,2-1-2-15,0 0-3 0,4 2-7 16,0 3-11-16,0 3-60 0,-2 2-57 16,-4 2-99-16,-2 8-232 0</inkml:trace>
  <inkml:trace contextRef="#ctx0" brushRef="#br1" timeOffset="218745.074">5006 16233 534 0,'-1'-5'115'0,"-1"1"-1"0,-1 2-89 16,2 3-16-16,0 1-6 0,-2 2-5 16,3 1-6-16,-1 0-6 0,0 0-101 0,-2 0-94 15,5 1-242-15</inkml:trace>
  <inkml:trace contextRef="#ctx0" brushRef="#br1" timeOffset="219240.6527">5006 16125 286 0,'-1'-7'83'0,"-1"-1"7"15,-2 1-27-15,0 1-10 0,-1 1-7 16,-1 0-4-16,0 4-7 0,-1-2-6 0,-2 6-6 15,1 0-5-15,-1 3-5 0,-1 1-4 16,3 1-1-16,-2 1-1 0,1-1-1 16,0 1-1-16,2-1 0 0,0 1-1 15,2 0 1-15,2-2-1 0,2 3 1 16,1-2 0-16,3 2 1 0,1 0 0 0,1-1 0 16,1-1 0-16,2-2 0 0,-1 0 0 15,2-2 0-15,1-3 0 16,1-1-1-16,1-3 1 0,-2-2 0 0,0-4 0 15,-1-2 0-15,-3-2-1 0,0-3 1 16,-2-4 0-16,-2-2 0 0,-3-1 1 16,-3-3-1-16,0 0-1 0,-2 2 0 15,-2 4-1-15,-2 7-1 0,-2 8-2 16,-2 10-5-16,0 11-8 0,-3 8-11 16,-1 8-117-16,-3 5-114 0,-5 4-287 15</inkml:trace>
  <inkml:trace contextRef="#ctx0" brushRef="#br1" timeOffset="220108.0087">5828 16140 388 0,'4'-7'106'0,"-5"0"3"15,-1 3-49-15,-4 2-8 0,-2 1-16 16,-2 3-12-16,-2 3-4 0,-2 2-5 16,1 3-1-16,-2 3 0 0,3-1-1 15,1 2-1-15,3 2-1 0,2-2-1 16,5 1-1-16,2-1 0 16,4 0-2-16,5-2 1 0,3-2-2 0,7-2 1 15,2-3-2-15,4-2 1 0,3-6-2 16,2-4 0-16,1-5-1 0,-2-4 0 15,0-4 0-15,-3-2 1 0,-4-2-1 16,-2-3 1-16,-7 0 0 0,-5-1-1 0,-5-1 1 16,-4 1-1-16,-5 5-1 0,-6 5-1 15,-5 6-3-15,-4 9-6 0,-3 10-5 16,-3 10-8-16,-6 7-13 0,-3 3-107 16,-6 3-109-16,2 6-266 0</inkml:trace>
  <inkml:trace contextRef="#ctx0" brushRef="#br1" timeOffset="220741.8883">6593 15833 393 0,'3'-8'106'16,"-3"-1"5"-16,-2 2-49 0,-2 2-11 16,-2 3-14-16,0-1-9 0,0 3-5 15,-2 0-5-15,2 1-3 0,3 2-4 16,-1 2 0-16,4 1-2 0,2-1-1 0,2 1-1 15,2 1 1-15,3-1-1 0,2 2 1 16,2-5-2-16,2 0 0 0,2-2-1 16,1-3 0-16,0-3-2 0,-2-2 1 15,-2-2-1-15,-2-2 0 0,-2 0 0 16,-5 1 0 0,-5 2-3-16,-5 5-7 0,-6 4-12 0,-6 5-117 0,-6 6-114 15,-5 7-291-15</inkml:trace>
  <inkml:trace contextRef="#ctx0" brushRef="#br1" timeOffset="221742.9552">11704 16289 509 0,'3'-5'122'15,"-1"0"3"-15,-1-1-78 0,2 2-14 16,-1 2-11-16,3 1-6 0,0 0-5 15,1 1-3-15,1 0-2 0,1-3 0 16,-1 2 0-16,0-2 0 0,1 0-1 16,-1-2 0-16,1-1-1 0,-1 0 0 0,-1-1-1 15,3 3-2-15,-5-1-4 0,-1 3-5 16,-3 4-8-16,-1 3-12 16,-5 3-106-16,-3 2-108 0,-6 5-265 0</inkml:trace>
  <inkml:trace contextRef="#ctx0" brushRef="#br1" timeOffset="221932.0052">12470 16200 296 0,'1'-3'0'16,"-6"7"-42"-16,-6 7-211 16</inkml:trace>
  <inkml:trace contextRef="#ctx0" brushRef="#br1" timeOffset="227715.1356">22711 9700 287 0,'-16'-22'83'16,"-3"-1"8"-16,-11-2-34 0,-5 2-8 0,-7 1-7 15,-4-2-6-15,-7-5-9 0,-5 1-6 16,-4 1-7-16,-1 2-4 0,-3 1-4 15,-3 3-1-15,-4 3-1 16,-3 3-2-16,-3 3-1 0,-6 2 0 16,-9 0 0-16,-3 4-1 0,-7-2 0 0,-4 3 0 15,-5 0-1-15,-4 0 0 0,-4-1 1 16,1 4-1-16,-7-1 0 0,1 6 1 16,-4-1 0-16,1 5 0 0,-3 3-1 15,1 4 1-15,-2 2 0 0,4 7 0 0,1 3-1 16,3 7 1-16,1 1 0 0,6 6 0 15,3 2 0-15,6-2 0 0,6 2 0 16,13-4 0-16,5-2 0 0,13-1 0 16,9-1 0-16,16 2-1 0,10 3 0 15,11 3 1-15,11 2-1 0,13 0 1 16,11 0 0-16,8-2 0 0,12-1 0 0,10-3 0 16,12-2 0-16,9-3 1 0,11 1-1 15,8-1 1-15,11 0-1 0,10 3 0 16,8-2 1-16,7-2-1 0,9-1 1 15,4-6-1-15,10-1 1 0,4-6-1 16,5-7 0-16,3-10 1 0,5-7-1 16,1-10 1-16,2-5 0 0,-3-4 1 15,-1-8 2-15,-6-7 1 0,-2 5 1 16,-4-3 0-16,-9 1 1 0,-2 2-2 16,-8-2 0-16,-9-1-2 0,-6-4-1 0,-11-6 0 15,-11-3-1-15,-8-3-1 16,-18-5 1-16,-16-2 0 0,-17 2 0 0,-15-1 0 15,-18 4 0-15,-18-5 0 0,-24-1 0 16,-15 2 0-16,-19 2-1 0,-13-1 0 16,-18 7-1-16,-20 6-2 0,-13 8-4 15,-13 8-5-15,-17 6-33 0,-9 8-68 16,-20 7-88-16,-8 7-208 0</inkml:trace>
  <inkml:trace contextRef="#ctx0" brushRef="#br1" timeOffset="230292.2561">17080 12401 409 0,'-29'-6'110'16,"-3"2"0"-16,-3 6-20 0,-1 7-59 16,-3 10-16-16,2 5-7 0,0 7-3 15,1 7-3-15,-1 6 0 0,-2 6-1 16,-1 5 3-16,0 8 4 0,-3 7 5 15,0 7 2-15,4 5 2 0,4 7 2 16,1 3 1-16,8 10-3 0,7-1-4 0,8-1-3 16,5-2-4-16,8 0-1 0,8-2-2 15,7-1-1-15,7-8 0 0,1-5-1 16,4-4 0-16,1-8 0 0,3-8 0 16,2-10 0-16,0-10-1 0,-1-8 2 15,4-7 1-15,3-10 1 0,2-6 1 16,3-9 1-16,4-7 1 0,2-8-1 15,1-9 0-15,0-10-2 0,3-7-1 16,-1-10-2-16,0-14 1 0,0-9-1 0,3-10-1 16,0-7 1-16,-1-14-2 0,-6-6 0 15,-4-9-1-15,-7-1 0 0,-11-6-2 16,-13-1 1-16,-11-2-1 0,-8 6 0 16,-17 6 1-16,-16 7 0 0,-15 9 1 15,-10 16 1-15,-10 17-1 0,-13 20 1 16,-14 20-2-16,-3 21-4 0,-2 20-6 15,-4 21-12-15,0 17-39 0,-5 11-73 0,6 10-101 16,9 5-234-16</inkml:trace>
  <inkml:trace contextRef="#ctx0" brushRef="#br1" timeOffset="314774.8521">10081 9229 572 0,'-2'-5'148'16,"-1"-1"7"-16,0 2-70 0,0 1-22 16,2 1-6-16,-2 0-4 0,2-1-5 15,1 1-9-15,0-1-6 0,1 1-8 0,1-1-7 16,1 1-6-16,3-2-5 16,4 0-4-16,1 0-1 0,4-1-4 0,3 0-10 15,1-1-17-15,2 1-20 0,1 0-13 16,-2 2-51-16,-2 2-76 0,-1 0-120 15,-4 3-245-15</inkml:trace>
  <inkml:trace contextRef="#ctx0" brushRef="#br1" timeOffset="315164.6043">10408 9384 553 0,'-10'-6'134'0,"3"1"6"0,-3-1-76 16,3 1-17-16,-4 1-2 0,0 2-1 16,0 3-2-16,1 2 0 0,-1 0-2 0,0 5-4 15,0 1-4-15,4 4-4 0,-1 3-4 16,3 2-6-16,3 2-4 0,1-1-4 15,2 3-2-15,3-2-4 0,-1 1-1 16,5-5-2-16,0-3 0 0,3-2-1 16,3-4 0-16,2-3 0 0,2-3-1 15,-1-2 0-15,1-4 0 0,-2-3 0 16,-2-2-2-16,-4-1 1 0,-4-3-2 16,-3-2-1-16,-4 2-1 0,-9-3-2 15,1 3-1-15,-5 1-5 0,-2 0-10 16,-3 2-14-16,-2 3-11 0,0 2-13 0,6 3-6 15,1 2-111-15,3 1-117 0,3 1-262 16</inkml:trace>
  <inkml:trace contextRef="#ctx0" brushRef="#br1" timeOffset="315606.4929">10480 9403 482 0,'0'-9'122'0,"-1"2"5"0,1-1-50 0,-1 2-37 16,1 0-3-16,1 2-1 15,-1 2-2-15,0 2-3 0,0 2 0 0,0 6-3 16,0 0-3-16,1 4-4 0,-1 4-4 16,2 3-2-16,-2 3-4 0,0-1-2 15,1 1-2-15,0-1-1 0,2-2-1 16,0-2 0-16,2-6-1 0,1-5-1 16,0-3-1-16,3-4 1 0,-2-7-1 15,2-4-1-15,-1-5 1 0,0-6 0 0,-1-3 0 16,-1-1 0-16,0-4 1 15,-2 1 0-15,0 2 0 0,-3 3 0 16,0 3 0-16,-2 7 0 0,0 4-1 0,-2 8 0 16,2 6 0-16,0 8-1 0,0 5-2 15,1 6-8-15,2 5-11 0,-1 5-13 16,2 4-11-16,2 2-3 0,-2 0-126 16,3 2-126-16,7-1-288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3:06:17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5897 7241 557 0,'-10'7'121'0,"-3"0"3"0,0 1-95 0,1-2-8 15,3-1-5-15,3-1 0 0,0 0 1 16,3-3-1-16,1 1-1 0,0-2-1 15,2 1-3-15,1-1-4 0,0 0-2 0,1 0-1 16,1 1-2-16,0 0-1 0,2 3 0 16,-2-3 1-16,1 0-1 0,0 1 1 15,-1 0-1-15,2 2 1 0,2 1-4 16,1 1-9-16,2 1-12 0,2 2-118 16,3-2-115-16,-8-2-295 0</inkml:trace>
  <inkml:trace contextRef="#ctx0" brushRef="#br0" timeOffset="10544.8648">15060 7471 241 0,'10'-1'45'0,"0"1"-15"0,1 2-76 16,0-1-41-16,0 3-95 0</inkml:trace>
  <inkml:trace contextRef="#ctx0" brushRef="#br0" timeOffset="10886.1017">17541 7459 234 0,'-3'-4'58'0,"-1"1"-1"0,-1 3-8 0,-1 4-46 15,-1 1-1-15,0-1-1 0,0 1-1 16,-2-3-1-16,2 0 0 0,-2 1-8 16,2-2-22-16,-1-2-27 0,0-2-43 15,-3 3-101-15</inkml:trace>
  <inkml:trace contextRef="#ctx0" brushRef="#br0" timeOffset="11626.1585">14929 7523 309 0,'5'-6'66'0,"4"5"0"15,1 1-56-15,1 3-3 0,2 1-4 16,3 3-3-16,1 0-8 0,4 0-21 16,2-2-37-16,2-5-52 0,4 0-121 15</inkml:trace>
  <inkml:trace contextRef="#ctx0" brushRef="#br0" timeOffset="11778.8669">15639 7534 263 0,'1'-6'62'0,"0"3"-21"15,0 0-62-15,0 7-87 0,4 4-128 16</inkml:trace>
  <inkml:trace contextRef="#ctx0" brushRef="#br0" timeOffset="13866.1499">20967 6759 200 0,'-27'-4'50'0,"1"0"2"0,-2 0-32 15,1 3-2-15,-3-1-4 0,-2 4-5 16,-4 1-3-16,-3 5-2 0,-3 3-1 16,1 3 2-16,-1 1 3 0,-2 3 4 15,2 2 4-15,3 5 2 0,0 4 2 16,3 2 3-16,2 0 0 0,1 4-2 16,5 3-2-16,2-2-2 15,0-1-1-15,4-2 0 0,4-1-2 0,3-2-2 0,6 1-1 16,4 0-1-16,5-1-2 0,7 3-1 15,5 2-1-15,7 3-2 0,5 2 0 16,10 2-1-16,3-4 0 0,6-2-1 0,5-1 0 16,6-7-1-16,3-6 0 15,3-6 0-15,0-4 0 0,3-1-1 0,2-4 0 16,-4-5 0-16,3 0 0 0,-1-3 1 16,-1-5 0-16,-2-3 1 0,-2-3 1 15,-1-3 1-15,0-1 1 0,-5-8 0 16,-3-9-1-16,-5-7 1 0,0-2-2 15,-6-6-1-15,-5-7 0 0,-7-4-1 16,-7-2 0-16,-9-8 0 16,-9-4 0-16,-13-5 0 0,-12-2-1 0,-16 2 1 15,-16 5 0-15,-16 6 0 0,-20 15-1 0,-17 14-2 16,-15 15-6-16,-14 12-96 0,-13 7-87 16,-4 13-228-16</inkml:trace>
  <inkml:trace contextRef="#ctx0" brushRef="#br0" timeOffset="25075.8793">22428 5821 394 0,'-6'-9'106'0,"3"-1"5"16,-4-2-34-16,4 0-33 0,-1 1-10 16,2 0-7-16,-1 1-4 0,-1 3-4 15,1 1-3-15,0 0-4 0,0 1-2 16,-1 1-2-16,2 0-2 0,0 3-1 15,1 0-2-15,1 2-1 0,1 1-2 16,3 3-6-16,0 3-8 0,2 0-6 16,1 3-108-16,2-1-105 0,-2 0-262 15</inkml:trace>
  <inkml:trace contextRef="#ctx0" brushRef="#br0" timeOffset="27165.6082">15806 6105 432 0,'-1'-4'88'0,"1"2"-17"0,3 4-149 16,0 4-79-16,2 3-198 0</inkml:trace>
  <inkml:trace contextRef="#ctx0" brushRef="#br0" timeOffset="28662.3205">22284 6721 282 0,'-1'1'53'0,"2"-1"-23"0,0 0-63 0,3-1-76 15,2 0-113-15</inkml:trace>
  <inkml:trace contextRef="#ctx0" brushRef="#br0" timeOffset="29808.2279">15732 6709 444 0,'11'2'75'0,"-3"1"-75"0,0 7-159 16,-1 4-200-16</inkml:trace>
  <inkml:trace contextRef="#ctx0" brushRef="#br0" timeOffset="53277.189">18970 3418 282 0,'2'-11'69'0,"-4"6"4"0,1 8-37 16,0 8-5-16,0 8-3 0,-3 8 0 16,2 9 1-16,-6 12 4 0,1 12-2 15,-2 15-1-15,1 12-2 0,-2 12-4 16,-1 11-4-16,-1 10-2 0,2 13-4 16,1 6-2-16,1 6-2 0,-1 6-1 15,1 0-2-15,1 6-1 0,3 0 0 0,-1-1-2 16,2-1 1-16,2-3 0 0,2-3-1 15,3 3 1-15,0-1 1 0,0-3-1 16,3 2 1-16,-1 2-1 0,2-1-1 16,0 7 0-16,0-1-2 0,2 1 0 15,1 4-1-15,0 2 0 0,1-1 0 16,-3 0-1-16,1 1 0 0,-2 1 0 16,1 4 0-16,-3 3 0 0,1-1 0 15,-1 2 0-15,-3 4 0 0,2 0 0 16,-6 3 0-16,-3-2 0 0,-1 1 1 0,-5-3-1 15,2 0 0-15,1 0 1 0,-4-5-1 16,5-2 1-16,5 0-1 0,-1-2 1 16,0-3-1-16,5-1 1 0,-4-5 0 15,2 1-1-15,3-6 1 0,-3-3-1 16,1-5 0-16,3-3-1 0,-1-1-1 16,3 0-1-16,-1-8-1 0,2-4-6 0,0-1-5 15,1-3-6-15,-1-4-34 0,1-7-71 16,-3-9-92-16,0 2-217 0</inkml:trace>
  <inkml:trace contextRef="#ctx0" brushRef="#br0" timeOffset="54161.9336">19669 4775 566 0,'-14'-3'123'0,"2"1"0"15,5-3-99-15,3 6-9 0,4 3-6 16,4 1-3-16,3 1-1 0,5 1 0 0,5 1-1 15,7-1 2-15,5 0-1 0,6-3 0 16,10-2 0-16,6 0 0 0,9-4 0 16,5 1-2-16,6-3 0 0,6 0 0 15,9-4-1-15,7 0-1 16,4-1 0-16,4-1 0 0,10-1-1 0,6 3 0 16,6-5 0-16,0 0 1 0,7 1-1 15,6-1 0-15,3 1 1 0,2-1-1 16,2 1 0-16,4-1 1 0,1 2-1 15,3 0 0-15,-1-1 0 0,1 0 0 0,0-2 0 16,-4 1 0-16,-1 1 1 0,-7 0-1 16,-7 1 0-16,-2 4 0 0,-7 1 0 15,-6 1 0-15,-9 1 1 0,-7 3-1 16,-7 2 0-16,-3 2 0 0,-12-2 0 16,-4 2 0-16,-10-1 0 0,-3 0 0 15,-4 1 0-15,-9 1 0 0,-7 2-4 16,-6 0-6-16,-6 1-14 0,-6 3-109 15,-8-1-108-15,-2-2-276 0</inkml:trace>
  <inkml:trace contextRef="#ctx0" brushRef="#br0" timeOffset="67550.6143">22029 9017 217 0,'-55'-20'64'0,"-3"2"8"0,6 3-27 16,-3 5 3-16,8 8-1 0,0 5-4 15,1 8-5-15,1 7-7 0,0 1-6 16,5 6-7-16,2 2-4 0,5 0-3 16,2 2-1-16,4 0-1 0,5 3-1 0,5 4 0 15,5 2 0-15,3 7 0 0,6 11-1 16,3 2-1-16,6 3-1 0,7-1 0 15,8-1-1-15,10-4-1 0,8-10-1 16,9-13 1-16,9-6-1 0,7-8-1 0,7-5 1 16,5-10-1-16,1-6 0 0,5-11 0 15,2-5 0-15,-1-7 0 0,-1-8 0 16,0-12 1-16,-5-10 3 0,-6-9 2 16,-10-1 3-16,-5-4 3 0,-15-6 0 15,-15-8 0-15,-19-2-1 0,-19 3-2 16,-21 4-3-16,-22 7-6 0,-25 11-10 15,-20 7-11-15,-19 19-104 0,-17 18-101 16,-20 12-259-16</inkml:trace>
  <inkml:trace contextRef="#ctx0" brushRef="#br0" timeOffset="78370.8487">9235 11170 284 0,'-4'4'73'0,"3"-2"3"16,3-1-37-16,6-2-7 0,3 2-6 15,5-1-8-15,3 2-2 0,6-1-2 16,4 3 0-16,4-2-3 0,4 2 0 15,3-2-2-15,4 1-2 0,4-1 0 16,4 2-2-16,4-2 0 0,4 1 0 16,4 0-2-16,3 0 0 15,-1-1 0-15,2-2-1 0,1-1 1 0,-2 1 1 0,-1-3 1 16,-4 2 1-16,-2 1 0 16,0-1 2-16,-6 1 0 0,-5-1 0 15,-6-2 0-15,-3 2-1 0,-5-3 0 16,-5 3-2-16,-4 0 0 0,-3 1-2 0,-2 1 0 15,-1 2-1-15,-6-2 0 0,0 1 0 16,-6 0 0-16,0-2 0 0,-2 0 0 16,-4 0 0-16,1 1 0 0,-3-1 1 15,0 0-1-15,0 0 0 0,-3 2-2 16,1 1-3-16,-2-1-9 0,1 2-99 16,-5 1-92-16,1 1-239 0</inkml:trace>
  <inkml:trace contextRef="#ctx0" brushRef="#br0" timeOffset="79449.4037">15152 11024 268 0,'-2'-5'59'16,"4"1"1"-16,3 0-48 0,4 0 0 15,4-2 0-15,2 4 2 0,6-1 5 0,3 1 4 16,6 0 4-16,2 0 3 15,3 4 0-15,5 1 0 0,5-3-5 0,4 2-4 16,6 1-5-16,2 3-3 0,3 0-4 16,5 0-2-16,1 4-2 0,3 0-2 15,1-2 0-15,-2 0-1 0,5-2 0 16,-1-2-1-16,0-3 0 0,2-2 0 16,-3-4 0-16,0-3 0 0,-3 0 0 0,-2-5-1 15,-3 4 1-15,-4-5-1 0,-5 3 1 16,-5 1 0-16,-5 4 0 0,-6 3 0 15,-9 3 0-15,-3 1-1 0,-7 5 0 16,-3 2-5-16,-7 2-4 0,-7 3-93 16,-5-1-86-16,-10 1-221 0</inkml:trace>
  <inkml:trace contextRef="#ctx0" brushRef="#br0" timeOffset="127637.9137">1173 14777 276 0,'-6'-35'90'0,"3"-2"8"16,0-1-25-16,1-6-8 0,1 5-9 16,1 0-8-16,-2 0-8 0,2 2-9 15,-1 4-3-15,-1 6-3 0,-2 7-2 0,2 7-3 16,0 5-5-16,1 5-2 0,0 6-4 16,0 8-1-16,2 10-1 0,0 9-1 15,0 9 2-15,3 9 2 0,-2 8 2 16,1 6 1-16,1 8 1 0,-3 5-2 15,2 5-1-15,0-3-1 0,-1 0-2 16,1-2-2-16,0-4-2 0,1-5 0 16,0-9-1-16,0-3-1 0,-1-1 0 0,1-4-1 15,1-4 0-15,1-4 0 0,-1-6 0 16,2-4 0-16,0-7 0 0,1-4-7 16,0-3-8-16,1-3-16 0,-2-2-121 15,-2-4-122-15,-5 0-308 0</inkml:trace>
  <inkml:trace contextRef="#ctx0" brushRef="#br0" timeOffset="136015.1827">3573 14989 256 0,'1'0'62'0,"3"2"3"0,-2-4-25 16,1-1-20-16,1 1 2 0,-1 0 3 0,2-2 5 16,1-1 3-16,0-1-1 0,4 0-2 15,-1 0-1-15,1-2-5 0,1-1-5 16,0 2-4-16,0 0-3 0,1 3-2 16,0-1-1-16,2 0-2 0,0 2 0 15,2 1-2-15,0 1-1 0,1 1-1 16,0 1 0-16,1 0 0 0,-1 0 0 15,0 1 1-15,1-1-1 0,2 0 0 16,-2 0 1-16,3-2-1 0,1 1 0 16,-2-1-1-16,2-2 0 0,1 1 0 0,0 2 0 15,3 0-1-15,-1 0 0 16,0 0 0-16,2 1 1 0,1 2-1 0,1 0 0 16,-1 1 1-16,1-2 0 0,-1 3 1 15,0 0 0-15,2 1 0 0,-3-2 1 16,0 0 0-16,1-2 0 0,-2-1 0 15,1-1 0-15,0-1-1 0,0-1 0 16,4 0-1-16,1-1 0 0,1 0 0 16,3 0-1-16,1-1 0 0,-1 0 0 15,2-1 0-15,-1 2-1 0,-1-2 0 0,-2 0 1 16,-1 0-1-16,-1 0 0 0,-4-1 1 16,-1 1-1-16,0 1 0 15,-3 2 1-15,1 2-1 0,-1 0 0 16,0 2 0-16,0 2 0 0,1 1 1 0,-2 0-1 15,4 0 0-15,-3 0 0 0,1-2 0 16,1 1 0-16,-2-2 1 0,2 1-1 0,-1-3 0 16,-2-1 0-16,1 1 0 0,-1-2 1 15,1 1-1-15,-2-1 0 0,-2-1 0 16,0 1 0-16,2 1 0 0,-1 1 0 16,-1 1 1-16,2-1-1 0,0 2 0 15,1 2 0-15,-1-2 0 0,1 3 0 16,2-2 0-16,-2 0 1 0,0 1-1 15,2 0 0-15,-2-2 0 0,2 2 0 16,-2-3 0-16,0-1 0 0,-1-4 0 16,0 3 0-16,0-2 0 0,-1-1 0 15,0-1 0-15,0 0 1 0,-2 1-1 0,2 2 0 16,-3 0 0-16,-2 0 0 0,2 2 0 16,-3 0 0-16,0 2 0 0,-3 0 0 15,1 0 1-15,-4 1-1 0,0 1 0 16,0-2 0-16,-3-1 0 0,-1 2 0 15,0-2 0-15,-2 0 0 0,1 0 0 16,-2 1 1-16,1-2-1 0,0 1 0 0,-1-1 0 16,0 1 0-16,2-1 0 15,-2 0 0-15,1 0 0 0,2-1 1 0,0 1-1 16,-1 0 1-16,3 0-1 0,0 0 0 16,0 1-3-16,3 3-5 0,-1 1-12 15,0 1-104-15,-2-3-101 0,-3 0-259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3:10:07.8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12018 3702 439 0,'-9'-4'103'15,"7"2"1"-15,-2-5-68 0,5 4-13 16,2-1-9-16,2 2-4 0,2-2-5 16,4 2-2-16,1-2 0 0,2 1 0 15,0 0 0-15,1 2 2 0,6-1 1 16,0 2 0-16,2 2 1 0,6-1 1 15,3 1 0-15,5 2 0 0,3 0 0 16,-3 0-1-16,1 0 1 0,4-3-1 16,-2-2 1-16,3 0 0 0,0-2-1 0,5 1 1 15,-3-3-1-15,3 0 0 0,0 3-1 16,-6 1-1-16,3-1-1 0,-4 1-2 16,-6-1 1-16,-1 2-1 0,-2 1-2 15,-4 1-6-15,-5 0-10 0,-3 1-112 16,-2-2-105-16,2 2-274 0</inkml:trace>
  <inkml:trace contextRef="#ctx0" brushRef="#br0" timeOffset="416.773">14310 3685 299 0,'-13'2'86'16,"2"-1"7"-16,0-2-36 0,4 1-4 0,0 0-7 15,3 0-9-15,4-1-8 0,4 0-6 16,4 1-5-16,1-2-2 0,3 1-3 16,5 0-2-16,3 2 1 0,3 0 1 15,3 1-1-15,4-2-1 0,3-2-2 16,5 0-2-16,3-1-2 0,-1 0-1 15,4 0-1-15,2 0-2 0,-1 3-8 16,-1 3-33-16,-2 1-83 0,-7 1-98 16,1-1-245-16</inkml:trace>
  <inkml:trace contextRef="#ctx0" brushRef="#br0" timeOffset="5896.3384">4210 7222 342 0,'78'-1'82'16,"-5"0"1"-16,-19-2-50 0,-4 1-10 15,-4-3-9-15,-2 0-5 0,-4 1-3 16,-5 2 0-16,-2-1 0 0,-2 3 0 16,-5-1 0-16,-4-1 0 0,-4-1 0 0,-1 1-1 15,-1 1 1-15,-1-2-3 16,-3-1-5-16,-1 2-18 0,1 1-72 0,-1-3-75 15,0 0-193-15</inkml:trace>
  <inkml:trace contextRef="#ctx0" brushRef="#br0" timeOffset="7647.1208">9074 4598 485 0,'-18'-24'110'0,"-7"-3"0"0,-3 1-77 15,-2 2-12-15,-7 0-11 0,-6 1-4 16,-5 4-3-16,-6 0-1 0,-3 4-1 16,-6 4 0-16,-3 4-1 0,-5 3 1 15,-5 4-1-15,-4 2 0 16,-3 4 0-16,-3 4 1 0,-3 4-1 0,-5 5 0 16,1 4 0-16,-3 3 0 0,4 7-1 15,2 0 1-15,-5 1 0 0,5 2 0 16,-1 2 0-16,2 3 0 0,5 8 0 15,2 8 2-15,3 5 2 0,5 5 0 0,5 3 1 16,7 5 1-16,6 3 0 0,5 6-1 16,5-2-1-16,4 3 0 0,8 5-1 15,8 4-1-15,7 9 1 0,6 2-1 16,6-7 0-16,8-2 0 0,13 0 0 16,4-2-1-16,9-1 1 0,7-13-1 15,7-6-1-15,8-3 1 0,5-5 0 16,2-7 0-16,5-7-1 0,7-6 1 0,3-3 0 15,9-4 0-15,1-4-1 0,4-4 1 16,2-4 0-16,6-3 0 0,0-8 0 16,3-7 0-16,-3-6 0 15,3-7 1-15,5-7-1 0,3 0 1 0,-6-8 0 16,-1-7 0-16,-3-4 0 0,0-4 0 16,-1 1 0-16,-3-2 0 0,-6-6 0 15,0-4 0-15,-7-4 0 0,-1-6 0 16,-4-2 0-16,-3-3 1 0,-7-2 0 15,-6-3 1-15,-2 1 1 0,-2-1 0 0,-9-3 0 16,-4-5 0-16,-7-1-1 0,-3-5 0 16,-6-2-2-16,-9-8 0 0,-7-2 0 15,-4 1-1-15,-6-1-1 0,-8-1 1 16,-8-2-1-16,-8-7 0 0,-8 3 1 16,-9 4 0-16,-11 5 0 0,-10 3 0 15,-11 1 1-15,-13 8-1 0,-15 9 0 16,-9 10-1-16,-14 13-4 0,-12 9-6 0,-15 15-11 15,-14 15-113-15,-12 14-109 0,-15 19-280 16</inkml:trace>
  <inkml:trace contextRef="#ctx0" brushRef="#br0" timeOffset="12406.6988">23658 4720 458 0,'4'-32'105'0,"-14"5"1"15,-10 0-72-15,-7 6-12 0,-7 1-9 16,-5 0-3-16,-6-2-2 0,-6 1 0 16,-4 0-1-16,-5 4-1 0,-6 1 0 0,-6 6 0 15,-5 3-1-15,-10 5-2 16,-4 9 0-16,-6 7-1 16,-7 2-1-16,-4 8 0 0,-3 4 0 0,-4 2-1 0,0 5 1 15,-2 0-1-15,3 6 1 0,5 8 0 16,4 8 2-16,3 7 0 0,8 4 1 15,7 3 1-15,4 8-1 0,9 4 0 16,7 7 0-16,9 0-2 0,7 3 0 16,8 4-1-16,7 6 0 0,13 2 0 15,11-2 0-15,12-7 0 0,11-8 0 16,16-2 0-16,16-3 0 0,12-3 0 0,16-7 1 16,10-6-1-16,13-4-1 0,4-3 1 15,10-4 0-15,5-7-1 0,3-7 1 16,2-4-1-16,0-4 0 0,-1-2 1 15,4-5-1-15,-3-5 1 0,-4-2-1 16,3-4 1-16,-7-7 1 0,-2-5 1 16,-1-4 2-16,-3-5 1 0,-2-2 1 15,-2-7 1-15,-4-6 2 0,2-5 0 16,-5-3-1-16,1-2-1 0,-2-3 0 0,-2-5-2 16,-4-7-1-16,0-8-1 0,-4-2-1 15,-2-5-1-15,-8-2-1 0,-4-4 0 16,-5-2 0-16,-9 0 0 0,-5 0-1 15,-11-3 0-15,-5-1 1 0,-7-3-1 16,-8-1 0-16,-7-1 0 0,-6-2 0 16,-10-1 1-16,-4 3-2 0,-9 0 1 15,-8-1 0-15,-8 2 0 0,-5-1 0 16,-6 0 1-16,-9 1 1 0,-8 0 2 0,-5 5 1 16,-11 0 2-16,-4 3 1 0,-12 5 0 15,-10 12-1-15,-8 5 0 0,-10 8-3 16,-12 3-1-16,-7 12-2 0,-12 5-10 15,-10 12-9-15,-9 9-13 0,-4 9-114 16,-7 8-117-16,-3 7-287 0</inkml:trace>
  <inkml:trace contextRef="#ctx0" brushRef="#br0" timeOffset="17552.5192">755 8216 208 0,'-3'-9'66'0,"1"2"9"0,-2 1-11 15,0-1-3-15,2 2-4 0,-2 1-2 16,2-1-5-16,-1-1-6 0,1-1-5 16,1 1-10-16,-2-2-5 0,1-1-3 15,2 1-1-15,-2-1 0 0,0 2-2 16,0-2 0-16,0 2 0 0,1-1 0 16,0 3 0-16,-2-1-2 0,2 3 1 15,0-1-1-15,1 2 1 0,-1-1 0 16,1 2-2-16,0 3 0 0,1 7 3 15,1 7 1-15,-2 8-1 0,2 9 0 0,-1 12 0 16,3 10 2-16,-2 6 1 0,0 0-3 16,5 0-2-16,0-3-1 15,3-5-3-15,3-9-1 0,2-10-4 0,5-7-3 16,-1-9-2-16,3-7 0 0,1-6-1 16,-1-7 0-16,1-7 1 0,-5-5 0 15,-5-7 0-15,0-1 0 0,-6-4-1 16,-3-3 1-16,-2 0-1 0,-4 2 1 15,-1 4-1-15,2 4 0 0,0 3-1 0,0 7 0 16,-1 8 0-16,2 8 0 0,2 4-1 16,-1 6 1-16,0 3-1 0,0 0 1 15,3 2 0-15,2-3-1 0,3-4 0 16,2-4-1-16,3-4 0 0,2-6 1 16,4-4-1-16,-1-7 1 0,2-10 0 15,-1-2 2-15,-3-7-1 0,-4-4 1 16,-3-3-1-16,-4 1 1 0,-6 1-1 15,-4 2 1-15,-8 0-1 0,0 7-5 0,0 3-12 16,0 8-16-16,1 3-17 0,2 4 75 16,3 9-206-16,5 5-143 0,2 3-354 15</inkml:trace>
  <inkml:trace contextRef="#ctx0" brushRef="#br0" timeOffset="17847.7764">1590 8086 632 0,'-23'0'158'15,"-4"2"8"-15,1 6-79 0,0 5-31 16,1 3-12-16,0 5-5 0,3 6-6 15,4 3-6-15,3 6-6 0,1 1-5 16,5 1-4-16,0 2-3 0,8 2-2 0,3-2-3 16,7 0-3-16,2-4-1 15,4-3-3-15,1-2-5 0,3-6-10 0,2-4-14 16,1-6-17-16,1-4-14 0,4-6-19 16,1-4-102-16,-1-6-120 0,3-1-264 15</inkml:trace>
  <inkml:trace contextRef="#ctx0" brushRef="#br0" timeOffset="18233.4582">1715 8315 730 0,'-7'-9'168'0,"3"1"3"0,4 2-118 16,4-1-20-16,5 4-9 0,4-2-6 15,1 2-6-15,5 2-6 0,1 1-2 0,1-1-2 16,1 1 0-16,0 0-1 16,-1-1-1-16,0-1 1 0,-1 4-1 15,-3-2 1-15,-1 2-1 0,-4 2 0 0,-2 1-1 16,-4 2 0-16,-2 3-2 0,-6 1 0 16,-3 2-1-16,-1 1 0 0,-3 2 0 15,-4 3 1-15,0 0 0 16,-1-1 1-16,0 0 2 0,1 1 4 0,1-2 2 15,4-1 3-15,0-3 2 0,5 0 3 16,0-2 2-16,3-2-1 0,3 0-2 0,-1-3-1 16,4-1-3-16,1-1-2 0,4-2-2 15,3-1-2-15,-1-2-2 0,3-4-4 16,2 2-6-16,1-5-10 0,1 0-17 16,1-1-21-16,-1 1 3 0,4-3-135 15,0-3-133-15,-1-3-311 0</inkml:trace>
  <inkml:trace contextRef="#ctx0" brushRef="#br0" timeOffset="18462.9331">2206 7915 543 0,'11'16'140'0,"3"3"7"16,0 3-49-16,5 2-47 0,0 4-5 15,2 2 0-15,-3 0-1 0,2 4-1 16,-4-1-5-16,-1 2-4 0,-4 3-7 16,-4 0-6-16,-2 0-7 0,-4 2-6 0,-2 1-6 15,-4-2-13-15,-5 2-21 0,-3-2-21 16,-4-1-17-16,-7-4-119 0,-1-1-138 16,-1-2-308-16</inkml:trace>
  <inkml:trace contextRef="#ctx0" brushRef="#br0" timeOffset="21362.4955">2785 8399 721 0,'-13'-3'172'0,"2"-4"5"15,0 3-119-15,6 1-12 0,3 2-11 16,0-2-8-16,2 2-10 0,4 0-7 16,2 1-5-16,3-1-2 0,2 0-2 15,3 1-2-15,2 0-5 0,2 1-10 0,-1 0-13 16,-3 1-16-16,1 5-13 0,-4-1 26 16,-2 1-149-16,-3 0-124 0,0 2-293 15</inkml:trace>
  <inkml:trace contextRef="#ctx0" brushRef="#br0" timeOffset="21515.2138">2770 8560 607 0,'-9'2'163'0,"3"-2"6"0,0 0-51 16,3 0-68-16,3 0-15 0,2 1-11 0,2-2-8 15,4 1-8-15,4 1-6 0,1 2-12 16,6 1-20-16,0-2-19 0,3-1-121 15,3 3-134-15,-1 0-324 0</inkml:trace>
  <inkml:trace contextRef="#ctx0" brushRef="#br0" timeOffset="22425.0073">3487 8579 392 0,'-5'-2'113'16,"1"-3"6"-16,-1 3-25 0,1-1-37 15,-1 2-15-15,0 0-7 0,2-1-4 16,-2 1-5-16,1 4-2 0,-1-6-1 16,1 3-2-16,-1-3-1 0,4 3-2 0,1 1-3 15,-1-1-3-15,2-1-3 0,0 2-2 16,2-1-2-16,3 2-1 0,-1-2 0 15,2 0 0-15,3 1 2 0,0-1 1 16,1 0 0-16,1 0 0 0,4 0-1 16,1 2 0-16,5-1 0 15,4-4-1-15,3 5 0 0,6-4 0 0,-1 1 0 16,8 2 0-16,-1-2-1 0,2 1 0 16,-1 0-1-16,-1 0 0 0,5-1-1 0,0 2 0 15,3-1-1-15,4-1 1 0,3 0-1 16,4 1-1-16,5 1 1 0,-2-2 0 15,0 1-1-15,1 0 0 0,1 1 1 16,0-1-1-16,0 0 0 0,2 1 0 16,1 2 1-16,0-2-1 0,-2 1 2 15,2 1 0-15,-1-1 2 0,2 1 0 16,1-1 2-16,-2 3 1 0,0-1 1 0,-2-2-1 16,-4 3 0-16,-1 0 0 15,-3-1-2-15,-3 1 0 0,0-2-2 0,-2 5 0 16,0-2-1-16,-6-1-1 0,-5-3 0 15,-3 0-1-15,-7 0-5 0,-6-2-14 16,-7-4-18-16,-4 2-12 0,-5-3-20 16,-5-1-109-16,-5-2-127 0,-5-2-277 15</inkml:trace>
  <inkml:trace contextRef="#ctx0" brushRef="#br0" timeOffset="23659.7015">4144 7669 422 0,'-9'-1'122'0,"0"-4"6"0,0 1-15 0,0 1-58 16,3-1-17-16,3 0-7 0,-4 1-5 15,6-1-4-15,-4 0-3 0,4 3-2 16,0-1-3-16,-2 0-1 0,3 1-3 16,2 2-2-16,-5-2-1 0,4 1-2 15,-1 0-2-15,0 0-1 0,2 1-1 16,-1-1 0-16,-1 0 0 0,1 2 0 16,-1-2 1-16,0 0 1 0,-2-2 1 0,-1 1 0 15,1 0 1-15,-2 1 0 0,-1-1 0 16,3 2 0-16,-3-1 0 0,0-1 1 15,0 1 0-15,1 0 1 0,-1 0 1 16,1-1 1-16,-1 1 2 0,1-2 0 16,2 2 0-16,-2-1 1 0,1-1-1 15,0-2 0-15,3 2-2 0,2-2-2 16,2 1-2-16,2 0 0 0,1-1-2 16,6 0 0-16,3 4 0 0,-2-3 0 0,5 0-1 15,-1 3 0-15,2-1 0 16,-1 1 0-16,0 0-1 0,-1 1 0 15,0 2 0-15,-2-1-1 0,0-1 1 0,-4 3-1 16,-2-1 0-16,-2-1 0 16,-5 0 1-16,-3 2 0 0,-3 0-1 0,-4 2 1 15,-2 0 0-15,-2 3 0 0,-5 0 0 16,2 0 0-16,1 0 0 0,0-2-1 16,5 0 0-16,1 1 0 0,4-2 0 15,2 1 0-15,2 2-1 0,2-1 1 0,3 2-2 16,2-1 0-16,4-1-1 0,2 1-1 15,4-1-1-15,-1 1 1 0,3-1-1 16,-3 2 1-16,0 0 1 0,-2 0 0 16,-1 0 1-16,-3-3 1 0,-2 0 0 15,-4 0 1-15,-2-3-1 0,-3 5 1 16,-5-2 0-16,-3 2-1 0,-4-1 1 16,-4 4 0-16,-2-1 0 0,-3 0 0 15,-1-2 0-15,0 1 1 0,0 0-1 0,4-1-7 16,0-1-8-16,5-2-8 0,3 2-12 15,3-4-10-15,6 3-14 0,2-6-115 16,2-1-116-16,7-1-278 0</inkml:trace>
  <inkml:trace contextRef="#ctx0" brushRef="#br0" timeOffset="23957.901">4625 7782 590 0,'9'-12'152'0,"-5"2"7"15,-4 3-69-15,-2 4-35 0,-1 2-11 16,-3 6-7-16,-5 3-8 0,-3 6-8 16,-4 3-7-16,1 5-5 0,-3 5-3 15,-2 5-1-15,0 3-2 0,0 2 1 0,0 0-2 16,-2 1-1-16,-1 0 1 0,-1-4-2 15,0-5-2-15,4-3-5 0,3-3-11 16,4-2-13-16,5-5-11 0,6-5-13 16,6-3-81-16,4-2-37 0,4-8-102 15,4-4-208-15</inkml:trace>
  <inkml:trace contextRef="#ctx0" brushRef="#br0" timeOffset="24374.3586">4775 8037 629 0,'-9'-6'157'16,"-1"-3"7"-16,3-1-87 0,2 0-23 15,3-1-7-15,2 2-7 0,1-5-8 16,5 4-6-16,4 3-7 0,0-2-4 0,3 2-3 15,2 1-3-15,1 1-2 0,2 3-2 16,-1-2-2-16,-1 0-1 0,0 4-1 16,0 4-1-16,0 2 1 0,-4 0-1 15,0 4 0-15,-1 1 1 0,-2 1-1 16,-3 2 0-16,-2 0 0 0,-5 1 0 16,-2 1 0-16,-2 1-2 15,-6-2 0-15,-1 2-1 0,-4 1 0 0,-2-2 0 16,-2 0 0-16,-3 0 0 0,0 0 1 0,0 1 1 15,0-1 0-15,1-1 1 0,1 0 0 16,5-2 0-16,4-1 0 0,4-1-1 16,4-2 1-16,3-2 0 0,3-1 0 15,6-2 0-15,3 1 0 0,2-3-1 16,8 2 1-16,2-3 0 0,3-1 0 16,1-1-4-16,2 0-6 0,1 0-14 0,-2-1-16 15,-5 1-14-15,-2 5-44 16,-3 0-85-16,-2 2-118 0,-2 0-260 0</inkml:trace>
  <inkml:trace contextRef="#ctx0" brushRef="#br0" timeOffset="24842.9681">3484 9090 623 0,'2'-16'151'0,"-2"2"6"0,1 1-94 15,-1 3-12-15,2 3-5 0,-1 1-6 16,0 4-5-16,0 4-5 0,0 2-4 0,1 4-6 15,-2 6-5-15,0 3-3 0,-2 4-1 16,1 2-3-16,-1 3-3 0,-2 2-3 16,0 0-4-16,2-1-8 0,-2 0-13 15,3-3-16-15,-1 1-16 0,3-2 60 16,0-7-190-16,3-2-138 0,1-6-339 16</inkml:trace>
  <inkml:trace contextRef="#ctx0" brushRef="#br0" timeOffset="25080.5666">3841 9178 748 0,'-3'2'174'16,"-2"-2"2"-16,2 1-120 0,3 0-15 15,3 0-9-15,0 2-6 0,2-1-8 16,3 1-5-16,0-1-4 0,3 0-3 0,4 1-6 16,-2-2-9-16,2-2-20 0,2 0-20 15,-1-1-15-15,-1 0-123 0,-3-2-136 16,3 3-314-16</inkml:trace>
  <inkml:trace contextRef="#ctx0" brushRef="#br0" timeOffset="25347.4068">4405 8900 762 0,'-4'-3'182'0,"-1"1"2"0,0 6-120 0,-1 3-20 16,1 4-12-16,3 4-11 0,1 5-10 16,-1 2-4-16,0 1-4 0,1 2-4 15,1 0-7-15,1 0-17 0,1-2-22 16,0-1-17-16,1-2-123 0,1-4-141 16,2-2-321-16</inkml:trace>
  <inkml:trace contextRef="#ctx0" brushRef="#br0" timeOffset="25677.8592">4631 9053 674 0,'-1'2'160'0,"-2"3"5"16,-2 7-106-16,-3-1-18 0,-3 4-8 16,-5 5-7-16,-1 2-6 0,1 7-5 15,-2 0-4-15,-3 2-2 0,3 3-2 16,-2 1-2-16,3 1-1 0,-1-1-3 0,-2-1-2 15,3 0-10-15,2-7-14 16,4-3-16-16,4 0-16 0,2-5-119 0,2-5-132 16,7-6-302-16</inkml:trace>
  <inkml:trace contextRef="#ctx0" brushRef="#br0" timeOffset="26113.4955">4585 9504 686 0,'5'-3'161'0,"-6"-6"5"0,2-1-109 15,4 4-14-15,1-1-3 0,0 1-3 16,3-2-5-16,-1-2-6 0,3 2-4 16,1 2-3-16,1-2-4 0,0 3-4 15,-1 2-2-15,2 0-3 0,-3 5-1 16,0 1-2-16,-1 3-1 0,1 4-1 0,-3 1 0 15,1 3 0-15,-3 2-1 16,-2-1 1-16,-4 1-1 0,-2 2 1 0,-3 1-1 16,-3 0 0-16,-3 0 0 0,-3-1-1 15,-3 3 0-15,-4 0 0 0,1-1 0 16,-5-3 0-16,2 0 0 0,-2-1 0 16,2-3 1-16,5-3 0 0,3 0 0 15,3-4 0-15,3-1 0 0,4-2 0 16,4-3 0-16,1-3 0 0,0-1 0 15,4-2 0-15,1 0-1 0,2-1 1 0,3 1 0 16,1 1 0-16,0 1 0 0,2 2 0 16,1 2 1-16,-1 1-1 0,3 3 0 15,-1-2 0-15,-2 3 0 0,1 0 0 16,-1 0-2-16,0 1-9 0,-1-1-13 16,-1 0-21-16,-1 1-16 15,2-4-3-15,-1-1-127 0,1-1-132 0,0-1-293 16</inkml:trace>
  <inkml:trace contextRef="#ctx0" brushRef="#br0" timeOffset="26671.1241">4932 9170 627 0,'-8'-4'166'0,"5"0"5"0,-1 1-53 16,1-1-68-16,5 0-13 0,0 2-9 15,3-1-8-15,0 2-5 0,2 0-2 16,2 1-2-16,1 1 0 0,-1 0-1 15,2 1 0-15,-1 0-3 0,0-1-1 16,2 2-3-16,1-2 0 0,0 0-2 0,-1 2 0 16,3-1 0-16,-2-1-1 0,0 1 1 15,-2 0-1-15,-3 1 0 0,-2-1 0 16,-2 2 0-16,-3-2 0 0,-1 1 0 16,-3 1-1-16,-2-1 1 0,-3 2-1 15,0 0 0-15,-3 0 1 0,-3 3-1 16,1 1 0-16,1 1 0 0,2-1 0 15,-1 2 1-15,1 2 0 0,3-1 0 16,-1 1 0-16,2 0 0 0,1-1 0 0,0 3 0 16,2-3 0-16,0-2 0 15,3-2 0-15,1 0 0 0,3-4 0 0,1 0 0 16,1-1 0-16,1-2 0 0,3-2 0 16,1 1 0-16,3-3 1 0,2 3-1 15,1-1 0-15,2-2 1 0,2 1-2 16,0 0-4-16,-1 0-5 0,-2 1-11 15,0 0-10-15,-2 0-14 0,-1 1-9 16,-1 0-11-16,-3 2-58 0,1-2-53 0,-4 1-100 16,0-1-221-16</inkml:trace>
  <inkml:trace contextRef="#ctx0" brushRef="#br0" timeOffset="26917.0281">5441 9051 716 0,'-1'-1'172'16,"1"1"3"-16,0 0-102 0,2 3-30 16,1 1-13-16,2 1-10 0,1 1-7 15,1-1-4-15,1 1-4 0,0-1-5 16,2-1-15-16,0 1-14 0,-2-4-16 15,1-1-18-15,1 1-117 0,-2-2-133 16,2 0-297-16</inkml:trace>
  <inkml:trace contextRef="#ctx0" brushRef="#br0" timeOffset="27107.4978">5696 8953 682 0,'1'-5'158'16,"-1"3"5"-16,1 0-110 0,-1 2-11 16,2 3-5-16,-1 2-6 0,0 3-7 0,0 3-5 15,-1 4-4-15,1 1-6 0,-1 2-5 16,0 3-12-16,2 0-18 0,-1 0-19 16,-1 0-98-16,1-2-34 0,-1 1-120 15,-1 1-243-15</inkml:trace>
  <inkml:trace contextRef="#ctx0" brushRef="#br0" timeOffset="28176.0944">6947 8695 590 0,'-10'-7'159'0,"-1"1"7"0,3 1-46 16,1 0-61-16,2 2-12 0,3 2-6 15,0-1-10-15,4 1-5 0,1 1-7 16,2 0-5-16,5-1-4 0,4 1-3 15,0-3-2-15,6 1-1 0,1-2-9 16,6-1-18-16,2 1-23 0,5 0 99 0,1-1-239 16,-1 2-157-16,1 3-404 15</inkml:trace>
  <inkml:trace contextRef="#ctx0" brushRef="#br0" timeOffset="29021.0222">7919 8619 487 0,'-13'-4'134'0,"-2"0"5"16,0-2-24-16,2 2-68 0,-1 1-11 16,5-2-4-16,-3 2-6 0,5 1-4 0,1 1-3 15,5 1-2-15,-2-2-3 0,3 1-1 16,-1 2-2-16,2-1 1 16,2 0 0-16,-1 2-1 0,-1-4 1 0,4 4-1 15,0 0 0-15,5 1-1 0,-1-2-2 16,0-1-1-16,1 2 0 0,1 1-2 15,2-2 1-15,-2-1 1 0,0 0 0 16,1 0 0-16,1 0 1 0,1 0 0 16,0-1-1-16,2-2-1 0,2 2-1 15,0-1 0-15,1 0-2 0,2-1-1 16,4 3 0-16,-2-2 0 0,3 2-1 0,1 2 0 16,0-2 0-16,1 0 0 0,1-2-1 15,3 2 1-15,1 0-1 0,1 0 1 16,0 2-1-16,0-1 0 0,-1 0 1 15,1 2-1-15,-2-2 0 0,1 0 1 16,0 0-1-16,4 1 0 0,1 0 0 16,1 0 0-16,4 1 0 0,1 2 1 0,0 2-1 15,0-2 0-15,0 2 1 0,1 1 0 16,-3-2 0-16,2 0 0 0,3-1 1 16,2 0-1-16,4 0 1 0,2 0 0 15,4-2-1-15,-1 0 1 0,2-1 0 16,-1-2 0-16,5 0 0 0,-2 0 1 15,3 0-1-15,3-1 1 0,0 2 0 16,2-1 0-16,0 0 0 0,0 1 0 16,2-1-1-16,0 0 0 0,3 0 1 15,-2-1-2-15,2 0 1 0,1-2 0 0,3 2-1 16,-2 0 0-16,2-1 1 0,-1-2-1 16,1 0 0-16,3 1 0 0,4-1-1 15,-5 0 1-15,2 1 0 0,-3-1 0 16,2 1 0-16,0 0 0 0,-3 1 0 15,-3-2 0-15,4 4 1 0,-3-2-1 16,-1 0 1-16,-1 1-1 0,0 1 1 16,-6-2 0-16,4 6-1 0,-1-4 1 0,-2 1-1 15,-3 1 1-15,2 0 0 16,-7-1-1-16,3-1 0 0,-4 1 0 16,-7-2-1-16,-3 0 1 0,-3 0-1 0,-3 1-2 15,-3 1-6-15,-4 0-12 0,-9-1-14 16,-5 0-20-16,-4 0-14 0,-8-1-80 15,-12-3-49-15,-11 1-116 0,-5-2-232 16</inkml:trace>
  <inkml:trace contextRef="#ctx0" brushRef="#br0" timeOffset="29788.9356">9777 7661 621 0,'2'-17'152'15,"-1"-1"6"-15,1 5-92 0,-1 1-14 0,1 2-4 16,-1 4-6-16,0 1-8 0,0 4-5 16,1 3-6-16,-1 4-5 0,0 5-6 15,-1 5-2-15,1 2-4 0,-1 8 0 16,0 2-5-16,1 3-10 0,-1 1-17 15,0-2-18-15,2 4-12 0,0-1 4 16,1-2-132-16,-1-1-126 0,-1-3-286 16</inkml:trace>
  <inkml:trace contextRef="#ctx0" brushRef="#br0" timeOffset="30041.8189">10035 7851 579 0,'6'-10'151'15,"-4"2"6"-15,-1 2-63 0,-2 5-42 16,0 2-9-16,-2 5-6 0,-4 4-8 0,-1 4-8 16,-5 4-6-16,-3 5-4 0,-1 4-2 15,-4 0-2-15,-2 1-2 0,-1 2-1 16,-2-3 0-16,1-4-2 0,2 0-5 15,1-2-11-15,5-1-12 16,3-4-15-16,6-2-16 0,4-3-117 0,4-2-130 16,6-4-296-16</inkml:trace>
  <inkml:trace contextRef="#ctx0" brushRef="#br0" timeOffset="30439.9824">10114 8103 677 0,'-7'-6'165'0,"1"-2"6"0,3 2-104 16,4 0-18-16,4-1-6 16,3 2-10-16,-1-1-7 0,7 2-7 0,-2 3-5 15,3-2-3-15,-2 5-3 0,2-1-3 16,1 0-2-16,0 4-1 0,-4-1-1 15,1 1 0-15,-2 2-1 0,-1 3 1 16,-4 0-1-16,-1 2 0 0,-5 0-1 16,-1 3-1-16,-3-2-1 0,-3 2-2 15,-5-2-2-15,-6 2-1 0,-2 1 0 16,-2-1-1-16,-4 1 2 0,1 1 0 16,3 1 2-16,1 1 1 0,6-2 2 0,2 0 1 15,5-1 1-15,2-2 0 0,2 0 0 16,3-3 0-16,1 0 1 0,2-1 0 15,2-2 0-15,2 0 0 0,4-2 0 16,3-3 0-16,6 2 0 0,1-1-7 16,7 0-14-16,0-1-19 0,3 1-17 15,-3 3-120-15,-2 1-135 0,-4 0-314 16</inkml:trace>
  <inkml:trace contextRef="#ctx0" brushRef="#br0" timeOffset="31283.7486">7994 9292 665 0,'-1'-7'159'16,"-1"3"3"-16,1 4-100 0,1 5-18 0,0 5-7 16,0 2-9-16,0 0-7 0,1 4-4 15,-1 3-3-15,2 0-3 0,-1 0-4 16,0-1-2-16,0 0-6 0,1 2-12 15,0 0-17-15,2-2-15 0,-1-1 5 16,1-1-136-16,1-1-133 0,2-7-308 16</inkml:trace>
  <inkml:trace contextRef="#ctx0" brushRef="#br0" timeOffset="31528.6294">8309 9390 690 0,'-10'-3'181'15,"1"1"4"-15,2-1-76 0,3 0-53 16,2 2-15-16,3 0-9 0,3 0-12 0,2 1-10 16,2 0-3-16,3 0-2 15,4 0-3-15,1 0-4 0,2 0-11 0,3 1-17 16,-1-2-15-16,1-1-14 0,-1 0-15 15,-1-1-118-15,0 0-126 16,1-2-286-16</inkml:trace>
  <inkml:trace contextRef="#ctx0" brushRef="#br0" timeOffset="31849.9861">8777 9156 634 0,'-2'-8'167'16,"2"0"6"-16,-1 3-64 0,0 2-54 15,1 3-9-15,-3 1-8 0,2 5-8 16,0 3-9-16,2 3-6 0,-3 4-5 16,-2 5-2-16,0 1-2 0,1 1-5 15,-2 4-8-15,1 1-16 0,-3 2-11 16,3-3-17-16,0 1-16 0,1-1-121 16,-2 0-134-16,0-4-298 0</inkml:trace>
  <inkml:trace contextRef="#ctx0" brushRef="#br0" timeOffset="32174.0293">8974 9458 643 0,'0'-4'156'0,"0"0"7"0,-1 3-99 0,1 5-13 16,-3-1-3-16,1 4-7 0,-2 4-7 16,-2 0-6-16,-1 6-6 0,-3 1-4 15,-1 4-4-15,-4-1-3 0,-2 2-2 16,0-1-3-16,0 2-2 0,-1-4-4 0,2 4-7 15,1-2-10-15,1-1-15 0,4-3-17 16,3-2-13-16,3-3-126 0,3-2-135 16,2-5-310-16</inkml:trace>
  <inkml:trace contextRef="#ctx0" brushRef="#br0" timeOffset="32934.3715">8968 9819 602 0,'-5'-4'154'0,"1"-1"7"16,0 1-77-16,2-4-28 0,2 3-5 15,4-1-6-15,-1 0-7 0,5-1-9 16,-1 1-6-16,4-2-6 0,0 2-4 16,1 0-3-16,1 1-3 0,-1 0-3 15,0 3-1-15,-1-1-2 0,-1 4 0 0,0 3 0 16,-2 1 0-16,0 0-1 0,-1 2 0 15,-2 2 1-15,-3 1-1 0,-2-1 0 16,-1 4 1-16,-4 0-1 0,-2-1 0 16,-2 3 1-16,-1 0-1 15,-2 1 0-15,-2-2 0 0,0 0 0 0,-1 2 0 16,-1 0 0-16,3-2 0 0,1-1 0 16,3-2 0-16,3-1 0 0,4-1 0 15,0-1 0-15,5-2 0 0,0-1 0 16,5-2-1-16,0 2 1 0,2-1 0 0,2-4-1 15,1 0-3-15,1 0-4 0,2 0-5 16,1-2-12-16,2 0-12 0,-1 5-14 16,1 2-14-16,-2 1-118 0,-3 1-126 15,-1 2-297-15</inkml:trace>
  <inkml:trace contextRef="#ctx0" brushRef="#br0" timeOffset="33696.7469">9271 9318 553 0,'-8'-4'149'0,"-1"-2"7"16,2 1-38-16,2 2-62 0,-1-2-7 15,2 2-5-15,2 1-6 0,-1 1-6 16,3-1-5-16,0 2-4 0,2-1-4 0,0 2-3 15,2 1-2-15,2-2-2 0,0 0-2 16,4 1-1-16,2 0-2 0,0 0-2 16,3 3-2-16,1-2 0 0,0 1-2 15,2 2 0-15,-2-3 0 0,0 2 0 16,-1 1-1-16,-2-2 0 0,-1 1 0 16,-2 1 0-16,-2 0 1 0,-2 1-1 15,-3-1 0-15,-1-1 1 0,-1 2-1 16,-2 0 1-16,-2 0-1 0,-2 3 1 0,-1-1-1 15,-2 3 0-15,-3 1 0 0,-3 2 1 16,-1 1-1-16,-2 1 0 0,-1-2 0 16,1 3 0-16,0-2 1 0,2 1-1 15,-1 0 0-15,4-3 0 0,1 1 0 16,3-3 0-16,2-1 0 0,1-2 0 16,3 0 0-16,2-1-1 0,2-2 2 15,1-1-1-15,2-1 0 0,1 1 0 16,1-2 0-16,3 0 0 0,2-2 0 0,2 1 0 15,2-2 0-15,1 1 0 0,1-2-3 16,2 2-4-16,-1 0-7 0,0-1-12 16,-2 1-15-16,0 1-16 0,-1 1-13 15,-3-1-121-15,-2-1-130 0,0 0-301 16</inkml:trace>
  <inkml:trace contextRef="#ctx0" brushRef="#br0" timeOffset="33946.7649">9709 9275 778 0,'-6'-5'189'0,"2"2"2"0,1 0-96 16,3 1-51-16,3 2-18 0,2 0-7 15,3 2-9-15,0-1-4 0,2 1-2 16,-1 1-2-16,1-2-10 0,1 2-15 0,3-2-22 16,0 2-19-16,1-5 54 0,2 4-185 15,0-5-145-15,2 1-338 0</inkml:trace>
  <inkml:trace contextRef="#ctx0" brushRef="#br0" timeOffset="34096.9302">10028 9158 773 0,'-2'3'181'0,"-2"2"3"0,1 5-126 16,-1 2-20-16,0 4-9 15,1 4-13-15,-1 0-12 0,4 7-9 0,-1 0-22 16,1 2-21-16,1 0 52 0,0-1-188 16,3 0-146-16,0-1-362 0</inkml:trace>
  <inkml:trace contextRef="#ctx0" brushRef="#br0" timeOffset="34732.2628">8766 9257 487 0,'0'-11'134'0,"0"0"6"0,0-2-24 16,0 0-67-16,0-1-10 0,0 1-3 15,-2 0-4-15,2-1-3 0,-1-1-4 16,1 1-2-16,0 1-3 0,1 4-4 0,-1 0-4 16,2 4-2-16,-2 4-4 0,2 3-1 15,-2 8-1-15,1 2-2 0,-2 7-7 16,2 4-12-16,-1 5-17 0,0 5-15 16,0 4-121-1,1 1-130-15,1-1-309 0</inkml:trace>
  <inkml:trace contextRef="#ctx0" brushRef="#br0" timeOffset="35251.2674">7557 8987 582 0,'-14'27'134'0,"-1"8"3"16,3 6-91-16,2 8-21 0,5 9-8 16,5 9-6-16,3 4-7 0,4 4-6 15,7 3-9-15,7-1 13 0,9 2-139 16,7-8-116-16,8-7-301 0</inkml:trace>
  <inkml:trace contextRef="#ctx0" brushRef="#br0" timeOffset="35778.134">10173 8850 519 0,'1'-15'140'0,"9"6"3"0,2 4-9 0,5 10-96 16,5 7-11-16,4 10-4 0,1 8 1 15,4 10 0-15,-3 7 2 0,0 7 1 16,-2 5-1-16,-3 0-1 0,-3 1-3 16,-9 0-3-16,-5 2-5 0,-6-3-4 15,-8 0-4-15,-5-3-2 0,-5 2-3 16,-8-4-7-16,-2-3-15 0,0-3-18 15,-3-1-14-15,2-4-126 0,0-3-137 0,5-8-321 16</inkml:trace>
  <inkml:trace contextRef="#ctx0" brushRef="#br0" timeOffset="36186.1974">10964 8944 503 0,'-5'-11'131'0,"-4"5"5"16,-5 3-54-16,-5 5-32 0,-4 8-8 16,-2 2-2-16,-1 6-1 0,-3 7-3 15,-1 4-2-15,0 4-2 0,3 3-5 16,3 4-4-16,6 4-4 0,2 3-7 15,9 2-4-15,7 5-3 0,8 2-3 16,8-2-1-16,5-1-3 0,4-2-10 0,4-5-10 16,5-5-15-16,4-4-17 15,3-6-121-15,-2-7-131 0,5-4-307 0</inkml:trace>
  <inkml:trace contextRef="#ctx0" brushRef="#br0" timeOffset="36815.5171">11247 9336 631 0,'-2'-16'159'0,"-1"2"12"0,-2 3-91 16,3 1-9-16,-2 4-4 0,2 3-8 16,-1 5-8-16,1 5-9 0,1 4-11 15,1 5-10-15,0 5-8 0,0 6-5 16,0 3-2-16,3 2-2 0,4 0-4 15,0 0-7-15,3-3-10 0,-1-1-13 16,3-3-19-16,1-3-20 0,-2-4-15 0,-1-2-117 16,-2-5-131-16,1-1-292 15</inkml:trace>
  <inkml:trace contextRef="#ctx0" brushRef="#br0" timeOffset="37014.0853">11458 9440 773 0,'-4'-2'189'15,"2"0"3"-15,-1-1-117 0,5 2-23 16,0 0-11-16,2-1-15 0,2 1-12 16,1 1-5-16,2-1-4 0,2 1-11 15,1-1-17-15,1 1-28 0,3 0-20 16,0 0-127-16,1 0-146 0,4-3-338 15</inkml:trace>
  <inkml:trace contextRef="#ctx0" brushRef="#br0" timeOffset="37291.3535">12154 9198 675 0,'-6'-20'179'15,"4"1"6"-15,-5 4-75 0,5 3-44 0,2 3-14 16,0 6-8-16,0 3-14 0,0 3-11 16,1 5-7-16,0 4-6 0,0 1-5 15,7 7-8-15,-2 1-11 0,1 0-19 16,0 2-20-16,2 1-17 0,0 1-124 15,-2-2-139-15,-2-2-313 0</inkml:trace>
  <inkml:trace contextRef="#ctx0" brushRef="#br0" timeOffset="37490.8167">12020 9512 741 0,'-5'-3'172'0,"2"-3"2"16,4 1-119-16,2 1-20 0,6-1-6 16,3-1-5-16,2 1-7 0,2-2-3 15,7 0-3-15,4 1-2 0,2-2-1 0,7 1-4 16,2 1-5-16,3-2-9 0,2 5-18 16,-6-1-19-16,-1 3-15 0,-3 2-124 15,-8 3-136-15,-4 1-314 0</inkml:trace>
  <inkml:trace contextRef="#ctx0" brushRef="#br0" timeOffset="37943.6087">12150 9624 711 0,'1'-6'169'0,"-3"-4"3"16,8 4-111-16,2 4-23 0,2-2-7 15,0 4-6-15,0 1-8 0,-3 3-5 0,2 3-1 16,-3-1-1-16,1 1 0 0,1 0-1 16,-1 3-2-16,-2-1-1 0,-1 3-1 15,-4-3-2-15,-2 1-1 0,-3 2-1 16,-1 3 0-16,-1-3-1 0,0 2 1 15,0-2-1-15,4 2 0 0,0-2-1 16,2-1 1-16,2-3-2 0,1 2 0 16,1-1-3-16,5-1-1 0,1 0-2 15,4-1-2-15,0-2-2 0,2 1 1 16,1-1-1-16,1 0 3 0,-1-1 1 0,-3 0 2 16,0 0 2-16,-4 2 2 15,-1 0 1-15,-5 2 1 0,-4-1 1 0,-4 3 0 16,-3 1 1-16,-5 2 2 0,-6 0 0 15,-3 1 1-15,0 1 0 16,0 1-1-16,1-4 0 0,-4 2-2 0,1-5-4 16,5 2-10-16,2-3-14 0,4-3-13 15,1-2-15-15,3-3-123 0,7-2-132 0,6-8-306 16</inkml:trace>
  <inkml:trace contextRef="#ctx0" brushRef="#br0" timeOffset="38514.7832">12639 9183 521 0,'-3'-5'153'0,"-2"0"8"0,2 1-1 16,0 0-98-16,3 1-13 0,3 2-5 15,2 1-5-15,2 0-7 0,3 1-4 16,4 1-4-16,5 1-3 0,2 0-3 15,-2-1-4-15,1 2-3 0,-2-2-3 16,3 2-3-16,0-2-2 0,-2 0-1 16,2 0-1-16,1 2 0 0,0-1-1 15,-2 1 0-15,-3 1 1 0,-5 1-1 0,-2 3 0 16,-5-2 0-16,-4 2 0 0,-2 0-1 16,-5 0 0-16,-4 2-2 15,-3 0 0-15,-6 3 0 0,-3 2-1 16,0-1 0-16,-1 3 1 0,3 2 1 0,2 1 0 15,1-1 2-15,3-2 0 0,3-1 1 16,4-1 0-16,1-1 1 0,-1-3-1 16,3-1 1-16,4-2 0 0,6 1 0 15,0-5-1-15,1-3 0 0,1 0-1 0,2-2 1 16,2 0-1-16,4 0 1 0,0-6-2 16,3 3-2-16,5-1-7 0,4 3-7 15,-3-3-15-15,0-2-14 0,-1 2-13 16,-3 2-12-16,-2 1-118 0,-2-1-125 15,-5-5-290-15</inkml:trace>
  <inkml:trace contextRef="#ctx0" brushRef="#br0" timeOffset="38773.1104">13125 9166 767 0,'-1'-4'175'15,"7"1"3"-15,1 0-120 0,2 2-30 16,2 0-9-16,0 1-4 0,1 1-6 0,4 3-6 16,-1-2-9-16,-2 2-15 0,1-2-17 15,2 2-11-15,0-3-15 0,0 0-115 16,-5-2-128-16,1-2-280 0</inkml:trace>
  <inkml:trace contextRef="#ctx0" brushRef="#br0" timeOffset="38879.8073">13444 9041 723 0,'-3'1'170'0,"-1"2"2"0,1 5-115 0,0 3-20 16,1 4-13-16,-1 2-11 0,2 2-22 15,1-1-23-15,3 4 2 0,-2-4-142 16,3 0-137-16,-2-4-334 15</inkml:trace>
  <inkml:trace contextRef="#ctx0" brushRef="#br0" timeOffset="39248.8777">13539 8821 646 0,'7'2'140'0,"4"4"3"15,4 5-113-15,1 6-7 0,4 7 5 16,2 5 5-16,1 7 2 0,1 5 2 16,0 7 2-16,-1 3-1 0,-1 7-3 15,-5 3-5-15,-2 3-6 0,-8 1-6 16,-2 1-5-16,-7 0-3 0,-7-3-3 16,-7-5-3-16,-5-4-3 0,-2-8-10 0,-4-6-20 15,-3-7-22-15,-1-7 124 0,-3-6-264 16,-1-9-161-16,-1-8-422 0</inkml:trace>
  <inkml:trace contextRef="#ctx0" brushRef="#br0" timeOffset="39785.9868">12736 8674 547 0,'-14'-6'127'0,"7"-1"3"0,3 3-83 16,5-1-19-16,3-1-5 0,4 2-2 15,2 0-2-15,3 0-2 0,-4 1 2 16,4-1 2-16,-1-1-1 0,5 2 1 15,4 1 1-15,3 1-1 0,4 2-1 16,6 2-1-16,1-3-2 0,3 2-1 16,2-1-1-16,3 1-4 0,4-1 0 15,-1-1-3-15,5 0 0 0,1 1-1 16,1 2-1-16,-2-1 0 0,-3-1 0 16,-2-1-1-16,-4 0 0 0,-2-1-1 0,-9-1 0 15,-2-1-2-15,-5-2 1 0,-3 2-2 16,-5-1 1-16,-5 0-2 0,-3 1-4 15,0-1-15-15,-6 1-18 0,-3 2-14 16,-4-1-129-16,-2-2-139 0,-1 4-329 16</inkml:trace>
  <inkml:trace contextRef="#ctx0" brushRef="#br0" timeOffset="45919.4854">14069 8478 695 0,'-4'-9'180'0,"0"2"7"0,-2 3-99 16,2 3-22-16,2 1-11 0,2 0-11 15,2-1-15-15,3 1-11 0,4 0-8 16,0 0-5-16,5-2-3 0,-1 1-4 15,4 1-11-15,2 0-12 0,0 0-17 16,0 3-20-16,0 0-17 0,-1 2-119 0,-3 0-132 16,-3 1-297-16</inkml:trace>
  <inkml:trace contextRef="#ctx0" brushRef="#br0" timeOffset="46089.1426">14106 8649 611 0,'-1'1'177'0,"0"-1"4"0,1-1-13 0,1 0-109 16,3-1-20-16,2-2-11 0,2 0-14 15,5 0-12-15,0 1-19 0,3-1-25 16,2 3 89-16,1 0-231 0,4 4-155 0,-3 2-404 16</inkml:trace>
  <inkml:trace contextRef="#ctx0" brushRef="#br0" timeOffset="58559.8338">14829 8561 360 0,'-4'-1'99'16,"-1"1"4"-16,2 0-37 0,-1 0-20 15,0-1-11-15,1 1-4 0,-1 0-5 16,3-2-3-16,-2 2-2 0,1 0-1 16,1 0-2-16,-2 0-1 0,3 0-2 15,-1 0 0-15,0 0-1 0,1 2-1 16,0-4 1-16,-2 4-1 0,2-2 1 0,-1 0 0 16,1 1-1-16,0-1 0 0,0 0-1 15,-1 0-2-15,2-1-2 0,-1 1-2 16,1 1 0-16,2-2 0 0,-1 1 1 15,3 0 0-15,1 0 2 0,2 0-1 16,-1-2 1-16,2 2-1 0,-2 0-1 16,3-1-2-16,3 2 0 0,2-2-1 15,3 1-1-15,4 0-1 0,4 0 1 16,4-2 0-16,-1-1-1 0,4-2-1 16,0 2 1-16,3-5-1 0,-1 3 0 15,4 0 0-15,2-1 0 0,0 1-1 0,2 3 0 16,3-3 0-16,-1 3 0 0,0-1 1 15,-2 0-1-15,0 3 0 0,-3 0 0 16,1 0 0-16,-4 2 0 0,-1 3 0 16,0 0 0-16,-1 1 1 0,2 0-1 15,1 0 0-15,1 0 0 0,4-1 0 16,1-2 0-16,2-2 0 0,1-1 0 0,4-1 0 16,1 1 0-16,2-2 1 0,1 2-1 15,4 0 0-15,4-1 0 0,-1 1 0 16,2-1 0-16,1-2 0 0,1 3 0 15,1-2 0-15,1 1 0 0,0 0 0 16,1-1 1-16,4 2-1 0,-2-1 0 16,3 1 0-16,-1-1 0 0,2 1 0 15,1-1 0-15,-1 1 0 0,1-2 0 16,0 2 0-16,-3 2 0 0,2 1 0 16,-5 1 0-16,-1 0 0 0,0 1 0 0,-4 0 0 15,-1-1 0-15,-4 0 0 16,-3-1 0-16,0 0 0 0,-5 1 1 0,2 1-1 15,-4-2 0-15,-2 2 0 0,-4-1 0 16,-5-3 0-16,-2 0-5 0,-5-1-12 16,-8-3-12-16,-1-1-18 0,-9-2-117 15,-2-1-126-15,-5-6-302 0</inkml:trace>
  <inkml:trace contextRef="#ctx0" brushRef="#br0" timeOffset="60012.2643">18287 8593 375 0,'-7'-4'107'0,"0"0"6"0,2 2-13 16,-1-2-52-16,3 3-11 0,0 0-4 16,1 0-2-16,-1 1-4 0,2-2-5 15,0 1-4-15,1 2-4 0,1-1-2 16,0 3-3-16,3-2-3 0,0 2 0 16,-1-1-1-16,5 3 1 0,-1-1 0 15,2-2 1-15,2 1 1 0,2-2 0 0,3 0 1 16,1 1 1-16,2-3 1 0,3 0 1 15,2 0 0-15,3 1 0 16,2 0 0-16,3-1-1 0,1 1 0 0,2-2-2 16,-1 1-1-16,2 0-1 0,-1-2-1 15,1 2-1-15,0 0-1 0,1 0-1 16,2-1-2-16,3 1 0 0,1 1 0 16,0-1 0-16,0 0-1 0,-1 1 0 15,2-1 0-15,-1-2 1 0,-2 1-1 0,-2 2 1 16,1 0-1-16,1 0 1 0,-2-3 0 15,3 4 0-15,1 1 0 0,2 0 0 16,1-2 0-16,-1 0 0 0,0 0-1 16,1-1 1-16,0-2-1 0,-1 3 0 15,-2-3 1-15,1 0-1 0,3 1 0 16,0-1 1-16,1 0-1 0,1 0 0 16,-1-3 0-16,2-1 1 0,0-2-1 15,-1 2 0-15,3-2 0 0,-3-2 1 0,1 3-1 16,-2-3 0-16,2 2 0 0,-2 2 0 15,-3-1 0-15,-2 1 0 16,-4 2 0-16,-3-1 1 0,2 5-1 0,-8-2 0 16,-2 3 0-16,1 2 0 0,-2 0 0 15,-3-1 0-15,-1 2 0 0,-1-1 0 16,-1 2 0-16,1-3 0 0,-2-1 1 16,-1 1-1-16,2 1 0 0,1 0 0 15,-3-2-2-15,-5 0-6 0,-1 0-14 0,-2-1-10 16,-5 1 12-16,-4-3-146 0,-10-5-130 15,-3 2-317-15</inkml:trace>
  <inkml:trace contextRef="#ctx0" brushRef="#br0" timeOffset="61027.1745">15112 7848 430 0,'1'-4'120'0,"-1"-2"6"16,1-4-32-16,-1-2-40 0,2 0-6 0,-2-1-1 15,1-1-2-15,-1-2-3 0,1-1-1 16,-1 1 0-16,0 1 0 0,0 2-2 16,-1-1-3-16,1 3-3 0,0 4-3 15,0 3-4-15,-1 2-6 0,-1 2-4 16,2 2-5-16,0 4-3 0,-1 5-3 16,1 3-2-16,0 2-1 0,0 1 0 15,0 3-2-15,1 0-1 0,1-1-7 16,1-2-8-16,1-1-15 0,2-1-17 15,0 1-14-15,1-4-19 0,1-1-111 0,0-3-127 16,1-1-282-16</inkml:trace>
  <inkml:trace contextRef="#ctx0" brushRef="#br0" timeOffset="61282.0392">15348 7824 636 0,'3'-5'153'0,"0"1"4"0,1 2-90 16,1-2-29-16,1 3-11 0,3-1-5 15,-1 4-8-15,3-2-5 0,2 2-5 16,0-1-7-16,2 2-16 0,1-1-13 15,0 1-82-15,-1-2-48 0,1 1-114 0,3 0-244 16</inkml:trace>
  <inkml:trace contextRef="#ctx0" brushRef="#br0" timeOffset="61558.35">15917 7582 723 0,'1'-10'170'0,"-2"2"3"0,-1 2-119 0,2 2-15 15,2 4-7-15,0 3-9 0,-1 4-8 16,1 3-6-16,0 2-4 0,0 5-1 15,2 1-2-15,0 1-9 0,1 3-13 0,1-1-14 16,1 1-14-16,1-4-16 0,-1-1-115 16,-1 0-127-16,1-1-284 0</inkml:trace>
  <inkml:trace contextRef="#ctx0" brushRef="#br0" timeOffset="61857.8707">15787 7999 683 0,'3'0'156'15,"1"-1"3"-15,2-1-113 0,2 0-15 0,3 1-5 16,2-2-3-16,3 2-6 0,1-5-5 16,6 2-2-16,4-1-3 0,5 0-1 15,0-1-2-15,1-1-9 0,0-2-11 16,0 2-15-16,-4 1-11 0,-3 1 48 16,-2-1-175-16,-3 2-132 0,-3 0-320 15</inkml:trace>
  <inkml:trace contextRef="#ctx0" brushRef="#br0" timeOffset="62321.1862">16010 8059 565 0,'-4'-3'153'0,"0"0"3"16,3 0-34-16,2 1-80 0,3-1-10 0,0-3-5 15,4 6-9-15,2-1-6 0,4 2-3 16,-1 0-2-16,1 3-1 0,0 0-2 16,3 4-2-16,-4-2-1 0,-2 1 0 15,-4-4 0-15,0 5-1 0,-4-2 1 16,-3 0 0-16,-3 1 0 0,-2-1-1 15,-2 4 1-15,0 2 0 0,-2-2 0 16,1 0-1-16,3 0-1 0,0-2-2 0,2 1-2 16,2-3-2-16,2 1-2 0,2 1-2 15,2-1-4-15,-2 0-1 16,5 1 0-16,-1-1 0 0,-1-1 0 0,3 2 0 16,-1-2 2-16,1-1 4 0,-2 0 1 15,-1-2 3-15,-1 1 1 0,0 1 3 16,-5 0 3-16,-2 0 2 0,-3-2 2 15,-1 3 2-15,-4 3 1 0,0 0 0 16,-1-1 1-16,-1 1-2 0,1-1-1 16,0 2-3-16,-1-3-8 0,2 1-10 0,1-3-14 15,2 0-121-15,2-2-120 0,2-2-304 16</inkml:trace>
  <inkml:trace contextRef="#ctx0" brushRef="#br0" timeOffset="62904.4866">16448 7852 664 0,'-8'-1'158'0,"-2"-1"5"0,4 1-105 16,2 1-13-16,3 0-3 0,1-1-4 16,0 0-7-16,4 1-4 0,3-2-4 15,1 4-4-15,3-2-4 0,2 1-3 16,0 0-2-16,3 0-3 0,0 1-3 15,0-1-1-15,0 0-1 16,0 0-1-16,-1 0 0 0,0 1-1 0,-1 0 0 0,-2 1 1 16,0-2-1-16,-2 1 0 0,-1 1-1 15,-3 0 0-15,-1 1-1 0,-3 0 0 16,-2-1-1-16,-1 4-1 0,-3 0 0 16,1 0 1-16,-5 3-1 0,0 0 1 15,-2 3 0-15,-1 1 1 0,-1 2 0 16,-2-3 0-16,0 3 1 0,-2 0 0 15,1-1 1-15,-1-1 0 0,3 0 0 16,-1-3 0-16,3 1 0 0,1-3 0 16,4-1 0-16,1 1 0 0,3-3 0 0,1-1 0 15,3 0 0-15,2-2 0 0,2 2 0 16,2-2 0-16,2-2 0 0,1 1 1 16,3-2-1-16,0 0 1 0,1-1-1 15,0-1 0-15,-1-1-3 0,2 2-7 16,-2 0-11-16,-1-2-10 0,0 2-14 15,0 1-10-15,-3 0 96 0,0 0-222 0,-2 0-133 16,1 1-354-16</inkml:trace>
  <inkml:trace contextRef="#ctx0" brushRef="#br0" timeOffset="63141.4727">16931 7806 722 0,'2'-8'188'0,"-2"-1"2"0,3 3-47 16,0 2-100-16,1 2-21 0,3 0-7 16,0 0-5-16,1 2-6 0,2 2-5 15,-1-4-14-15,2 4-19 0,1-1-21 16,0 1 88-16,-1-1-225 0,-2 1-152 15,2 0-384-15</inkml:trace>
  <inkml:trace contextRef="#ctx0" brushRef="#br0" timeOffset="63291.5841">17151 7730 733 0,'0'7'176'0,"-3"-1"2"16,-1 0-113-16,2 1-23 0,0 1-12 15,2 1-11-15,-1 2-17 0,0 4-21 16,2-3-23-16,0 2-82 0,1-2-55 16,1 0-127-16,1-1-268 0</inkml:trace>
  <inkml:trace contextRef="#ctx0" brushRef="#br0" timeOffset="63803.2158">14879 7489 627 0,'-15'6'142'0,"-2"4"5"0,0 7-103 15,0 7-13-15,0 6-4 0,1 9-3 16,1 7-4-16,3 9-2 0,5 10-5 15,5 5-2-15,10 2-4 0,5-1-2 16,9 1-9-16,14-2-12 0,8-5-12 16,10-6-19-16,9-5-114 0,9-4-122 0,8-4-293 15</inkml:trace>
  <inkml:trace contextRef="#ctx0" brushRef="#br0" timeOffset="64188.3643">17099 7483 532 0,'13'-15'123'15,"2"-1"2"-15,1 4-85 0,2 4-15 0,3 1-2 16,1 6 1-16,0 7 0 0,1 5 2 16,2 4 2-16,-1 6 3 0,0 5 1 15,-1 3-2-15,0 4-1 0,-1 4-4 16,-2-2-5-16,-1 5-3 0,-1 1-5 15,-4 5-3-15,-3 0-2 0,-3 4-3 16,-7-1-2-16,-7 2-6 0,-7-2-14 16,-4-2-17-16,-5-3 36 0,-6-3-171 0,-4-7-138 15,4-2-345-15</inkml:trace>
  <inkml:trace contextRef="#ctx0" brushRef="#br0" timeOffset="65539.308">17846 7586 528 0,'-3'-3'146'0,"1"-1"7"16,1 0-31-16,1-1-66 0,2 1-12 15,4 1-7-15,2-1-7 0,3 0-8 16,2 2-6-16,2 1-5 0,1 2-3 16,1 0-2-16,0 0-3 0,1 2-1 15,-4 0-1-15,-3 0-1 0,-2-1 1 0,-3 0 0 16,-5 1 1-16,-4 0 0 0,-4 0 0 16,-3 2 0-16,-3 1 0 0,-1 2 0 15,-3-1-1-15,1 0 0 0,3 1-1 16,2 2 0-16,3-2 0 0,5 1 0 15,3 1 0-15,3-2 0 0,4 1 0 16,-1 0-1-16,5 1-1 0,1 0-4 16,3 0-2-16,-1 0-3 0,2-1-1 0,0-1-2 15,1-2 1-15,-2-2 1 16,-4-1 3-16,-4 5 3 0,1-5 3 0,-3 0 2 16,-3 3 3-16,-4 0 2 0,-3 0 1 15,-4 2 0-15,-1-4 1 0,-7 5 0 16,0 1-1-16,-4-2-2 0,2 0-6 15,2-1-8-15,1-1-13 0,5-1-11 16,2 0-16-16,4-1-112 0,4-2-122 16,2 2-281-16</inkml:trace>
  <inkml:trace contextRef="#ctx0" brushRef="#br0" timeOffset="65908.4727">17769 8034 664 0,'-5'-5'157'0,"4"-1"4"15,6 6-104-15,3-3-17 0,6 1-7 16,3-1-6-16,2-2-7 0,6 0-5 0,3-1-5 16,4-2-2-16,0 1-3 0,2-2-2 15,1 2-1-15,2 0-2 0,-1 1-4 16,-2 0-7-16,-2 1-11 0,-3-2-12 15,-1 5-8-15,-4 1-18 0,-5 2-111 16,-6-1-120-16,-5 1-275 0</inkml:trace>
  <inkml:trace contextRef="#ctx0" brushRef="#br0" timeOffset="66300.916">17935 8159 604 0,'-3'-2'145'16,"1"-3"5"-16,4-1-85 0,4 1-27 15,2-1-8-15,5 1-4 0,1 0-6 16,2 1-5-16,3 2-4 0,-1 1-3 16,0-1-3-16,-1 4-2 0,1-1-1 0,-2 0-1 15,-3 1 0-15,-2 2-1 0,-1 1 1 16,-3 0-1-16,-3 1 1 0,-3 3 0 15,-3-2-1-15,-3 2 1 0,-4-2 0 16,-2 4 0-16,-4 0-1 0,-2 0 1 16,-2 0-1-16,-3 0 0 0,-3 0 1 15,3-1 3-15,1-2 2 0,3-1 1 16,4-1 1-16,3-3 1 0,7 1-1 16,2 0 0-16,7-1-2 0,0 0-3 0,5-2-1 15,2-1-1-15,3 0 0 0,3 1 0 16,1-1 0-16,-1-1 0 0,3 1-1 15,-2 0 0-15,2 3-2 0,-1-3-8 16,-1 0-13-16,2 0-13 0,-2-2-21 16,1 4-114-16,0-2-129 0,-2-2-298 15</inkml:trace>
  <inkml:trace contextRef="#ctx0" brushRef="#br0" timeOffset="67545.1486">18893 7989 574 0,'-6'-4'149'0,"0"-2"11"16,0 2-73-16,1 1-19 16,2 0-6-16,1 1-6 0,0-1-7 0,2 1-9 15,0 4-10-15,3-2-7 0,2 0-7 16,4-2-7-16,2 3-3 0,3-1-2 15,2 0-5-15,5-1-15 0,1 1-24 16,3-1-19-16,0 3-132 0,0-3-147 16,1-3-349-16</inkml:trace>
  <inkml:trace contextRef="#ctx0" brushRef="#br0" timeOffset="68072.4059">19997 7778 593 0,'-9'-25'152'0,"2"0"8"15,0-2-65-15,2 0-41 0,1-1-8 0,2 0-4 16,2 3-5-16,1 4-7 0,0 3-7 15,1 3-5-15,1 7-5 0,-1 2-3 16,2 6-3-16,0 3-4 0,1 6-1 16,1 3-10-16,1 5-17 0,2 4-20 15,0 4-19-15,1 0-119 0,-1 4-138 16,-2-4-317-16</inkml:trace>
  <inkml:trace contextRef="#ctx0" brushRef="#br0" timeOffset="68304.7919">19872 8001 603 0,'-9'-6'155'0,"2"0"6"0,2-3-64 16,5 4-46-16,3-1-11 0,1 0-5 15,5 3-7-15,2-2-8 0,4 0-7 16,3 4-4-16,3-3-3 0,5 1-3 0,2 0-6 15,2 0-11-15,1 1-16 0,1-1-9 16,-1 3-15-16,-3 2-80 0,-5-1-41 16,-2 1-105-16,-4 2-211 0</inkml:trace>
  <inkml:trace contextRef="#ctx0" brushRef="#br0" timeOffset="68683.6608">19985 8179 641 0,'-10'-1'153'16,"5"-2"5"-16,1 1-102 0,4-2-15 16,5 0-6-16,1 1-5 0,4-1-7 0,2 2-7 15,-1 0-2-15,5 1-4 0,0 2-3 16,3 1-3-16,-2 0-1 15,-3 2-2-15,0 1-1 0,-1-2 0 16,0 3 1-16,-4-2-1 0,-4 2 0 16,-1 0 1-16,-3 3-1 0,-4-1 1 0,-2 3-1 15,-5-3 1-15,-2 3-1 0,-3 0 1 16,-3-1-1-16,-2-1 0 0,0 1 0 16,1 0 1-16,0 1-1 0,3-1 0 15,4 0 0-15,6-1 0 0,2-1 0 16,4-2 0-16,5-2 0 0,5-1 0 0,4-1 0 15,3-2-2-15,5 0-4 0,5-3-8 16,1 1-9-16,5-2-10 0,2 1-9 16,3 1 101-16,0 1-228 0,0 0-134 15,-3-1-361-15</inkml:trace>
  <inkml:trace contextRef="#ctx0" brushRef="#br0" timeOffset="70167.3247">15321 8997 492 0,'-7'-13'128'0,"-4"4"6"0,-6 5-46 16,-3 6-37-16,-4 9-6 0,-1 3 1 15,-1 7 0-15,1 6-1 0,-2 4-2 16,2 7-3-16,4 0-6 0,4 2-5 16,4 3-7-16,3-1-8 0,5-1-4 15,6 3-4-15,4-4-2 0,5 0-2 16,2-2-1-16,4-4-3 0,4-3-4 15,4-7-9-15,3-3-12 0,5-5-16 0,1-5-12 16,2-4 114-16,-1-3-240 0,0-4-140 16,-3 1-367-16</inkml:trace>
  <inkml:trace contextRef="#ctx0" brushRef="#br0" timeOffset="70572.2873">15531 9305 705 0,'-4'-9'174'16,"-3"6"4"-16,2 5-110 0,-1 5-15 0,0 5-11 15,2 2-10-15,1 4-13 0,2 4-8 16,1 1-4-16,1 1-4 0,2-2-10 16,2 0-19-16,2 0-20 0,2-2-18 15,-1-5-121-15,1 1-138 0,3-2-317 16</inkml:trace>
  <inkml:trace contextRef="#ctx0" brushRef="#br0" timeOffset="70811.6449">15755 9447 687 0,'-5'-5'180'0,"1"-3"2"15,4 6-64-15,0-2-68 0,5 2-16 16,3 1-10-16,3-2-10 0,1 2-7 0,4 0-7 15,-3-4-13-15,7 2-21 0,2 1-17 16,1-1 121-16,0 1-256 0,0-2-155 16,1 2-399-16</inkml:trace>
  <inkml:trace contextRef="#ctx0" brushRef="#br0" timeOffset="71084.9022">16391 9020 607 0,'-3'-2'173'0,"0"4"4"15,-2 2-12-15,3 8-112 0,0-1-18 16,1 3-9-16,0 5-11 0,1 0-7 0,-2 2-4 16,2 1-1-16,0-2-8 15,0 2-14-15,2 1-20 0,0-5-13 0,0 0-129 16,2 1-139-16,-3-1-329 0</inkml:trace>
  <inkml:trace contextRef="#ctx0" brushRef="#br0" timeOffset="71531.7071">16318 9510 721 0,'-13'-5'174'0,"2"-2"4"16,2 1-113-16,4-1-17 0,5-1-8 15,5 2-6-15,4 0-10 0,2-1-6 0,4-1-3 16,4 1-3-16,5 0-2 0,2-1-4 16,4 0-2-16,0 0-4 0,2 0-4 15,1 2-10-15,-2-1-15 0,0 3-15 16,-6 1-12-16,-1 2-14 0,-6 2-71 15,-2 3-47-15,-4-1-105 0,-1 1-216 16</inkml:trace>
  <inkml:trace contextRef="#ctx0" brushRef="#br0" timeOffset="71931.6371">16423 9670 668 0,'-8'-4'162'0,"2"-1"3"16,1-1-101-16,4 0-19 0,3-2-5 15,2 2-7-15,2-1-8 0,3 2-6 16,1-1-4-16,2 2-3 0,3 1-3 16,-1 1-4-16,2 2-2 0,-1 3-2 15,0-1 0-15,-2 4-1 0,-2 3 0 16,-2 1 0-16,-2 1 0 0,-3 1 0 15,-2 4 1-15,-3 1-1 0,-3 0 0 0,-3-2 0 16,-4 0 1-16,-1 1-1 16,-6-1 0-16,1 3 1 0,-4-5-1 0,-1 1 1 15,2 0 1-15,0-2 2 16,3 0 4-16,2-4 1 0,3-5 2 0,6 0-1 16,2-2 1-16,5 3-2 0,-1-4-3 15,4-1-2-15,2 1-2 0,3-1-1 16,2-1-1-16,3 1 1 0,1-2-1 15,3 1-3-15,2 1-5 0,1-1-9 16,1-2-12-16,-2 2-13 0,-1-1-13 16,0 1-12-16,-1-1-13 0,-2 1-105 0,-1 0-114 15,-1 1-264-15</inkml:trace>
  <inkml:trace contextRef="#ctx0" brushRef="#br0" timeOffset="72567.5901">16860 9346 614 0,'-4'-5'138'0,"0"0"3"0,3 0-100 15,2-1-15-15,2 1-2 0,2 2 1 0,-1 0-1 16,0 0 0-16,1 1 1 0,0 2 0 16,1-1-1-16,-2 1-2 0,1 1-1 15,0-1-2-15,-2 2-3 0,4-2 0 16,-4 2-2-16,2-2-1 0,1 1-1 15,0 1-1-15,3-2-1 0,-3 0-2 16,1 0 0-16,2 0-2 0,-2 1 0 16,2 0-1-16,0 0-1 0,-2 0 0 15,0 3-1-15,1 0-1 0,-1-1 0 0,-1 1-1 16,-2 1 0-16,1 2 0 16,-2 0-1-16,-1-1 1 0,-2 1-1 0,0 0 1 15,-2 3-1-15,-1-1 1 0,-2-1-1 16,-1 3 0-16,-2-1 1 0,-3 1-1 15,-1 0 0-15,-1 0 0 0,-3 1 1 16,0-2-1-16,-3 1 0 0,3 0 0 16,2 0 0-16,1 0 0 0,2 0 0 0,4-1 0 15,1 0 0-15,2-1 0 0,3-3 0 16,1 0 0-16,1-1 0 0,3-2-1 16,1 0 1-16,2-2 0 0,3 0 0 15,1-2 0-15,1 0 0 0,3 0 0 16,1-1 0-16,2 1 0 0,-3-1 1 15,1 0-1-15,-3 1 0 0,2 1 0 16,0 0-5-16,-3-1-7 0,1 1-12 0,-1 0-12 16,0-1-16-16,-2 1-10 0,-1-1-15 15,-3 1-110-15,1 0-119 0,-3-2-273 16</inkml:trace>
  <inkml:trace contextRef="#ctx0" brushRef="#br0" timeOffset="72831.9023">17257 9187 783 0,'-5'-1'186'0,"5"1"1"16,-1 0-110-16,2 1-39 0,1 1-17 15,3 2-8-15,1-2-7 0,4 2-5 16,1-1-9-16,3-1-16 0,2-2-19 0,-1 0-15 16,3-1-63-16,-1-2-67 0,-3 0-122 15,0 1-249-15</inkml:trace>
  <inkml:trace contextRef="#ctx0" brushRef="#br0" timeOffset="72963.5425">17592 9064 699 0,'-3'3'176'0,"-1"2"3"0,3 2-84 16,-3 3-51-16,2 2-15 0,-2 2-11 15,2 2-13-15,0-2-18 0,1 2-22 16,0 0-15-16,2 1 100 0,0-2-229 0,3-2-146 16,1 1-367-16</inkml:trace>
  <inkml:trace contextRef="#ctx0" brushRef="#br0" timeOffset="73283.2657">17655 8808 602 0,'11'11'134'0,"0"5"2"0,4 5-96 15,2 4-12-15,1 7 0 0,-1 2 6 0,2 4 3 16,-1 3 3-16,-1 2 2 0,-6 4 0 16,1-3-7-16,-2 0-4 0,-2 0-4 15,-2 1-8-15,-3 1-5 0,0 0-4 16,-3-2-5-16,-4 1-6 0,-3-5-11 15,-4-1-20-15,-3-3-21 0,-5-7-77 16,-5-3-58-16,4-2-126 0,1-2-259 16</inkml:trace>
  <inkml:trace contextRef="#ctx0" brushRef="#br0" timeOffset="73795.8945">18624 8919 542 0,'-10'1'140'15,"-5"5"9"-15,-4 5-54 0,-3 7-37 16,-5 4-5-16,-2 5-3 0,-1 5-3 0,-1 5-6 16,4 5-8-16,2 2-6 0,4 2-6 15,5 5-6-15,5-1-5 0,8 2-2 16,5-3-3-16,4-2-2 0,6-4-2 15,8-4-8-15,5-6-14 0,6-5-17 16,3-7-14-16,4-4-18 0,1-7-116 16,2-1-130-16,0-4-291 0</inkml:trace>
  <inkml:trace contextRef="#ctx0" brushRef="#br0" timeOffset="74181.8621">18830 9281 638 0,'-7'-1'164'15,"2"3"7"-15,-2 2-78 0,2 5-40 16,2 2-12-16,0 1-11 0,1 3-10 15,2 2-9-15,0 0-6 0,1 0-12 16,1 0-15-16,2 0-19 0,3-1 25 16,2-2-160-16,1-4-138 0,-2-1-335 15</inkml:trace>
  <inkml:trace contextRef="#ctx0" brushRef="#br0" timeOffset="74437.1871">19122 9362 770 0,'-1'-4'183'0,"2"2"4"0,4 1-117 0,-1 0-25 16,3-3-13-16,2 4-10 0,2-3-8 15,2 1-5-15,2 1-7 0,2-1-12 16,3 0-19-16,1 2-20 0,-1-2-15 16,2 0-127-16,-1 0-142 0,0-1-324 15</inkml:trace>
  <inkml:trace contextRef="#ctx0" brushRef="#br0" timeOffset="74687.9851">19752 8993 623 0,'-3'-11'169'0,"0"6"3"0,-2 3-33 0,1 4-93 15,2 5-14-15,-1 1-8 0,2 7-7 16,0 1-9-16,0 2-3 0,1 3-1 15,1 0-5-15,3 0-13 0,0-1-18 16,5-1-13-16,0-2-19 0,-1-2-114 16,1-3-128-16,1 1-292 0</inkml:trace>
  <inkml:trace contextRef="#ctx0" brushRef="#br0" timeOffset="74902.0014">19596 9361 688 0,'2'-3'158'0,"1"2"4"16,5 0-115-16,1-1-13 0,4-1-1 16,3 1-3-16,2-2-6 0,5 0-6 0,2 1-5 15,2-2-4-15,2 0-4 16,2-1-9-16,1 1-13 0,-1-1-15 15,-1 2-11-15,-2 2-15 0,-2-1-118 0,-7 3-125 16,-2 1-288-16</inkml:trace>
  <inkml:trace contextRef="#ctx0" brushRef="#br0" timeOffset="75343.8155">19773 9469 700 0,'0'-3'163'0,"2"0"2"0,2-1-104 16,3 3-31-16,2-1-13 0,2 2-5 0,0 2-4 16,1 1-5-16,-2 1-2 0,0 3 1 15,-2 1 0-15,-3 0 1 0,-1 0 1 16,-4 3 2-16,-4 0 1 0,-1 2 0 15,-2-1 0-15,1 1-1 0,-2-2-1 16,2 0-1-16,1 0-2 0,3-2 0 16,2-1-2-16,1 0-1 0,2-3-3 15,4 3-3-15,0-1-3 0,4-1-3 16,-1 0-1-16,1-1-2 0,0 0 1 16,-1-1 1-16,0-1 4 0,-2 1 2 15,-2 0 3-15,1-1 3 0,-3 1 0 0,0 0 2 16,-4 2 1-16,-2-1 1 0,-3 1 3 15,-3 1 1-15,0 2 3 0,-2-1 0 16,-2 2 2-16,0-1-1 0,-3 1-1 16,0-3-2-16,2-1-2 0,-1-1-4 15,1 1-6-15,1-2-7 0,-1-1-13 16,3-1-9-16,3 0-15 0,1-2-119 16,2 0-124-16,3-5-293 0</inkml:trace>
  <inkml:trace contextRef="#ctx0" brushRef="#br0" timeOffset="75908.5879">20160 9170 672 0,'-4'-3'167'15,"-1"0"6"-15,2 1-100 0,0 1-20 0,4 0-7 16,2 1-7-16,-1-1-7 0,3-2-9 16,1 0-4-16,3 1-4 0,2 1-1 15,0-1-2-15,2 2-3 0,2-2-1 16,2 2-2-16,0 4-1 0,-1-3-1 15,0 2-2-15,-1-1-1 0,2 2 0 16,-2 0 0-16,-3-1-1 0,-1 1 0 16,-1 0 0-16,-4 1 0 0,0-1 0 15,-5 1 0-15,-3 1-1 0,-4 2-1 16,0 0-1-16,-4 2 0 0,-1 1-1 0,-2 0 0 16,-1 2 0-16,-2 1-1 15,1 0 1-15,0 0 0 0,1 1 1 0,0 0 1 16,2 1 0-16,0-2 1 0,3 1 0 15,2-1 1-15,0-2 0 0,2 0 0 16,0-1 0-16,2-1 0 0,3-2 0 16,0 0 0-16,3-3 0 0,-1 0-1 15,4-2 1-15,0 1 0 0,2-2-1 16,2-2 1-16,3 3-1 0,2-2 1 0,-1-1-1 16,4 4 0-16,-2-2-3 0,1 1-3 15,0 0-4-15,-1 1-5 0,-3 0-7 16,-1-1-7-16,1-1-9 0,-3-1-7 15,-1-1-5-15,-1 0-10 0,-2-3-113 16,0 0-116-16,-2 0-284 0</inkml:trace>
  <inkml:trace contextRef="#ctx0" brushRef="#br0" timeOffset="76146.8043">20574 9083 796 0,'0'-6'174'0,"3"3"1"0,5 1-127 16,2 1-34-16,1 1-7 15,1 0-2-15,1 1-2 0,2 0-9 0,1 1-12 16,0 0-16-16,2-1-13 0,2 0-105 15,-2-3-23-15,-1 0-112 0,-1 1-215 16</inkml:trace>
  <inkml:trace contextRef="#ctx0" brushRef="#br0" timeOffset="76295.4014">20906 8960 581 0,'-3'4'146'0,"3"2"0"0,-1 1-27 0,4 8-102 15,-2-3-10-15,0 3-5 0,0 0-7 16,3 1-9-16,1-2-17 0,0 2-115 16,-3-5-118-16,3 3-293 0</inkml:trace>
  <inkml:trace contextRef="#ctx0" brushRef="#br0" timeOffset="76591.3286">21044 8713 530 0,'5'18'125'0,"1"4"7"0,5 5-65 16,1 6-25-16,3 3 6 0,2 3 9 0,2 3 6 15,-1 4 2-15,2 0-2 0,-3-1-3 16,-1 1-9-16,-2-3-11 0,-3-1-9 16,-1 0-9-16,-5 0-7 0,-2-1-6 15,-7-4-9-15,-2 2-10 0,-5-1-17 16,-5-3-25-16,-1-3-22 0,-8-2-130 16,-2-6-150-16,-3 3-344 0</inkml:trace>
  <inkml:trace contextRef="#ctx0" brushRef="#br0" timeOffset="77161.7971">20950 8486 496 0,'-6'-7'125'0,"-2"1"6"16,2-2-68-16,0 4-15 0,2 0-4 16,1 1-1-16,2 2-6 0,1 1-3 15,2 0-1-15,3 3-3 0,2-1-2 16,6 3-3-16,2-1-2 0,4 1-2 16,3-1-2-16,1 0-4 0,3 0-3 15,1-3-1-15,0-1-3 0,-2-1-3 0,2-3-2 16,2 0-1-16,-1 0-3 15,-3-3-9 1,0 4-12-16,-2-3-19 0,-4 2-22 0,-3-1-117 0,-7-1-134 0,-4-1-310 16</inkml:trace>
  <inkml:trace contextRef="#ctx0" brushRef="#br0" timeOffset="80422.0667">21829 8360 608 0,'0'-1'170'0,"-1"-2"7"0,1 3-44 16,-1-2-70-16,0 2-15 0,1 2-11 15,2 2-10-15,2 1-11 0,1 0-8 16,2 0-3-16,4 2-3 0,0-1-9 15,3 0-14-15,-1-1-19 0,1 1-15 16,0 1-19-16,-3-1-112 0,-3 0-128 0,-5-1-282 16</inkml:trace>
  <inkml:trace contextRef="#ctx0" brushRef="#br0" timeOffset="80561.5755">21773 8563 633 0,'-9'4'167'0,"1"-1"4"15,3-1-81-15,4-2-35 0,4 0-15 16,5 0-9-16,3 0-11 0,5-1-13 16,5 0-16-16,3-2-24 0,5 1 44 0,3 0-185 15,1 1-145-15,7-1-370 0</inkml:trace>
  <inkml:trace contextRef="#ctx0" brushRef="#br0" timeOffset="81612.2743">2661 11187 714 0,'-13'-3'165'16,"2"-2"0"-16,4 3-116 0,3 1-18 16,8 1-13-16,2 0-7 0,4 1-6 0,3 1-4 15,6-1-2-15,2-1-10 0,4 1-16 16,2 0-10-16,1 1-20 0,-1 0-109 16,-3-1-123-16,-4 4-281 0</inkml:trace>
  <inkml:trace contextRef="#ctx0" brushRef="#br0" timeOffset="81767.871">2658 11399 703 0,'-10'3'174'0,"2"1"2"16,3 0-104-16,4 1-25 0,4-1-15 16,5-2-12-16,4 2-11 0,5-2-10 15,4-2-19-15,5 0-21 0,3 0-49 16,3 2-87-16,5-1-129 0,-8 4-291 15</inkml:trace>
  <inkml:trace contextRef="#ctx0" brushRef="#br0" timeOffset="99285.953">3468 11490 273 0,'-3'-5'74'0,"-2"0"7"0,2 0-30 16,-2 1-7-16,0 1-3 0,0 0 1 15,0 1-1-15,1-1-3 0,0 2-2 16,-1-1-3-16,0 0-4 0,1 1-3 16,-1 1-5-16,3 1-3 0,-1-1-3 15,2 2-4-15,0 0-1 0,1-1-3 16,0 2-1-16,0-2 0 0,0 0-1 15,1 2 0-15,-1-2-1 0,1 1 2 16,2 1-1-16,0-1 2 0,2 1-1 0,1-1 1 16,3 1-1-16,2 0 1 0,0 0-1 15,3-1 0-15,0 2-1 0,5-5 0 16,0 3-1-16,3 1-1 0,4-3-1 16,2 0 0-16,5-2 0 0,2-1-1 15,1 3 1-15,3-6 1 0,1-1-1 16,-2 3 0-16,1-3 1 0,0 0-1 15,0 1 0-15,0 1 0 0,6-1 1 16,0 0 0-16,3 1 0 0,3-1 1 16,2 2 0-16,2-1-1 0,0-1 1 15,-2 1-1-15,1 0 0 0,2 2-1 0,1-1 0 16,2 1-1-16,4 2 1 0,-1 0-1 16,4 1 1-16,-3 0-1 0,2 1 1 15,2-1 0-15,3 1-1 0,2-1 1 16,3 0 0-16,1 0-1 0,3-1 0 15,2-1 1-15,0 1-1 0,2-2 0 16,0 1 0-16,-1-1 0 0,0 1 1 16,5 2 0-16,-3 0 0 0,2 0 0 0,-3 2 0 15,-1-2 1-15,0 1-1 0,2 2 0 16,-1-2 0-16,3 2-1 0,-2-3 0 16,1-2 0-16,0 2 0 0,6 0-1 15,0 0 1-15,-1-1-1 0,-1 0 0 16,-5 1 0-16,3 0 0 0,3 1 1 15,-2 0-1-15,-1 1 0 0,-3 0 0 16,1 0 0-16,2 2 1 0,2 0-1 0,-2-1 0 16,0 1 1-16,-1-1-1 0,-2-1 1 15,3 1-1-15,0-3 0 16,-2 0 0-16,-2 0 0 0,-2-2 1 16,-3 1-1-16,2-1 0 0,-2-2 1 0,-2 0-1 15,-2 1 0-15,-6-2 0 0,-2 1 1 16,-2 0-1-16,-7-1-1 0,-10 3-6 15,-6-2-11-15,-7 1-10 0,-6-1 69 16,-11 0-199-16,-4-3-133 0,-9 1-350 16</inkml:trace>
  <inkml:trace contextRef="#ctx0" brushRef="#br0" timeOffset="100184.1791">4210 10750 450 0,'3'-17'131'16,"-1"2"5"-16,-1 2 1 0,-1 0-84 15,0 5-10-15,1 2-5 0,2 2-6 16,-4 3-4-16,-1 2-4 0,1 3-3 0,-1 3-4 16,-2 5-1-16,2 3-2 0,-2 1 2 15,1 2 0-15,2 3 1 0,0 2-2 16,2-2-1-16,2 1-2 0,-2-1-2 16,3 1-3-16,1 1-1 0,-2-1-1 15,2-1-1-15,0-2-1 0,-1-1 0 16,1-2-1-16,-3-4 0 0,0-1-1 15,0-2 0-15,-2-4-1 0,0 0-6 16,0-2-12-16,-2-2-14 0,-1 2-15 16,-2-3-18-16,1 0-117 0,-2-1-131 15,1-2-297-15</inkml:trace>
  <inkml:trace contextRef="#ctx0" brushRef="#br0" timeOffset="100607.3716">4748 10869 546 0,'-3'0'144'0,"2"-1"3"16,1-1-44-16,1 2-59 0,2-2-13 16,2 1-5-16,2-1-7 0,2 1-4 15,2-1-2-15,2-2-3 0,3 0-1 16,2 1-3-16,1-2-3 0,3 0-8 0,0 0-17 16,2 0-14-16,1-1-123 0,-3 0-129 15,4 0-317-15</inkml:trace>
  <inkml:trace contextRef="#ctx0" brushRef="#br0" timeOffset="100974.6687">5594 10343 573 0,'1'-7'139'15,"-2"2"3"-15,-2 4-83 0,0 4-17 16,2 6-12-16,0 4-8 0,1 5-6 16,0 2-4-16,1 6-2 0,4 2-3 0,0 2-3 15,1-1-2-15,0-1-8 16,1-1-9-16,1-1-10 0,0-1-17 0,-2-5-110 16,0-1-117-16,-1-2-279 0</inkml:trace>
  <inkml:trace contextRef="#ctx0" brushRef="#br0" timeOffset="101258.4264">5447 10905 576 0,'0'-4'137'0,"0"-1"3"0,1 1-86 16,3 0-16-16,1 2-10 0,2-1-5 15,3 2-5-15,1-1-3 0,4-2-3 0,3 2-2 16,7-1-3-16,3 0-2 0,5-2-1 16,4-2-2-16,3 3-3 0,3-1-9 15,0 0-7-15,-3-1-8 0,-3 2-14 16,-3 2 99-16,-5-2-213 0,-7 1-124 15,-4 3-329-15</inkml:trace>
  <inkml:trace contextRef="#ctx0" brushRef="#br0" timeOffset="101772.3927">5626 11068 482 0,'-10'-2'124'0,"0"-2"5"0,2-1-63 0,-1 2-20 16,2-2-7-16,1 0-7 0,5 2-6 16,-1-1-4-16,2 1-2 0,0-2-2 15,3 0-1-15,1-1 0 0,3 4-1 16,3-2-2-16,2 0-1 0,3 2-1 15,3-2-2-15,2 2-1 0,-1 1-3 16,0-2-1-16,-1 1 0 0,2 2-2 16,-3 0 0-16,1 3 0 0,-2 1-1 15,1 1 1-15,-2 1-1 0,-2 1 1 16,-3 1-1-16,-3 0 0 0,-2 1 0 16,-5 1 0-16,-2 0 0 0,-5-1 0 0,-3 1 0 15,-5 0-1-15,-2 1 0 0,-3 0 1 16,-1 0-1-16,-1 1-1 0,2-1 1 15,-2 1-1-15,3 1 1 0,3-3-1 16,3-1 0-16,3 0 0 0,1-2 0 16,6-2 0-16,2 0 0 0,2-1-1 15,4-2 1-15,2-1-1 0,3 1 1 16,2-2 0-16,2 0 0 0,1-2 0 0,3 2 0 16,1 0 0-16,2-1 0 0,1 2-3 15,0-1-3-15,1 2-7 0,1 0-10 16,-2-1-7-16,-1 1-9 0,-2 0-17 15,-2-1-109-15,-2-1-113 0,1-1-274 16</inkml:trace>
  <inkml:trace contextRef="#ctx0" brushRef="#br0" timeOffset="102722.9121">6197 10696 403 0,'-3'0'102'0,"1"0"4"0,1 0-52 0,-2 0-14 16,0 0-4-16,-1 0-3 0,-1 1-2 16,0 0-2-16,-1 1-2 0,0-1-2 15,1 0-4-15,0 2-1 0,0-3-2 16,2 1 1-16,0 1-1 0,1-2 0 16,-1 2 1-16,2-2 0 0,0 0 1 0,0 1 0 15,1 0-2-15,0-2-2 0,1 0-3 16,0-1-2-16,3 1-2 0,2 0-3 15,2-2-1-15,2 1-2 0,1-1 1 16,4 2 1-16,0-1-1 0,0 1-1 16,3-1 1-16,0 1-1 0,0 1 0 15,3 0-1-15,0 1-1 0,-1 1 1 16,0-1-1-16,-1 1-1 0,-2 2 1 0,-4 0-1 16,0 2 1-16,-2 0-1 0,-4 2 1 15,-1 1-1-15,-3 0 1 0,-2 0 0 16,-4-1 0-16,0-1 0 0,-3 0 0 15,-2 2 0-15,-2 0-1 0,1 2 1 16,-2 0-1-16,-3 1 0 0,2 0 1 16,-2-1-1-16,0 1 0 0,0-2 1 15,1-1-1-15,-1 1 0 0,2-1 0 16,1 1 0-16,1-1 0 0,2-1 0 16,2 1 0-16,2-1-1 0,1 0 1 15,3-2 0-15,2-2 0 0,0 1-1 0,2-2 1 16,2 0 0-16,1-1 0 0,2-1 0 15,2 1-1-15,1-2 2 0,3 0-1 16,1-2 0-16,0 1 0 0,1-1 0 16,1-2 0-16,-1 3 0 0,0-3-1 15,2 2-6-15,-1-2-8 0,1 1-10 16,-2 1-9-16,-1 1-9 0,0-3-16 0,-2 2-92 16,1-1-13-16,-3 0-94 15,-1-2-185-15</inkml:trace>
  <inkml:trace contextRef="#ctx0" brushRef="#br0" timeOffset="103084.5504">6628 10608 556 0,'-7'-3'137'0,"2"1"2"0,5 2-61 15,1-1-45-15,4-1-13 0,4 4-7 16,-1-2-5-16,6 1-3 0,1 0-1 16,-1-2 0-16,1 0-1 0,2 1-6 15,0-3-7-15,1 2-16 0,-1-3-117 16,1 1-117-16,0-1-297 0</inkml:trace>
  <inkml:trace contextRef="#ctx0" brushRef="#br0" timeOffset="103258.1929">7004 10320 647 0,'-4'4'139'0,"-2"2"2"16,1 5-114-16,3 3-14 0,0 5-5 15,0 4-4-15,1 4-9 0,1 4-15 16,1 2-120-16,-2 2-116 0,1 5-301 15</inkml:trace>
  <inkml:trace contextRef="#ctx0" brushRef="#br0" timeOffset="103855.5604">5621 11106 417 0,'-6'2'109'0,"1"-2"5"0,-1-2-48 0,1 1-21 16,1 1-5-16,3 0-5 0,-2-1-5 15,3 1-5-15,-2 0-5 0,2 0-4 16,0 1-4-16,0-1-3 0,0 1-2 16,4 3-1-16,0 0-1 0,2-1 0 15,0 2-1-15,2-1 1 0,2 2-2 16,5-2-1-16,-2-1-5 0,3 0-9 16,5-1-18-16,4-2-110 0,5 0-112 15,6 0-285-15</inkml:trace>
  <inkml:trace contextRef="#ctx0" brushRef="#br0" timeOffset="105948.6327">3896 11921 522 0,'-1'-22'131'0,"0"0"6"16,-1 2-73-16,-1 7-11 0,2 3-5 15,0 1-4-15,1 5-8 0,0 4-7 16,-2 4-5-16,1 4-6 0,0 4-6 0,1 4-4 15,-1 5-5-15,0 4 0 16,1 2 0-16,1 3-4 0,0 2-9 0,1-3-13 16,2-1-9-16,1-2-17 0,-1-3-114 15,-1-4-122-15,1-2-286 0</inkml:trace>
  <inkml:trace contextRef="#ctx0" brushRef="#br0" timeOffset="106587.5927">4369 12102 575 0,'-6'-2'144'0,"-1"-3"7"0,-1 2-82 16,2 0-11-16,1 0-8 0,3 1-10 0,1 1-7 15,1-3-7-15,2 4-8 0,4-1-6 16,4 2-6-16,0-1-3 0,2-1 0 16,0 1-1-16,3 0-8 0,1 0-13 15,1 0-15-15,-2-1-19 0,1 1-117 16,-1 0-130-16,0 1-307 0</inkml:trace>
  <inkml:trace contextRef="#ctx0" brushRef="#br0" timeOffset="106884.7886">4992 11845 545 0,'1'-16'137'0,"-1"1"6"16,-3 1-75-16,5 1-15 0,-2 5-8 16,0 2-7-16,0 2-8 0,-2 4-6 15,0 3-7-15,2 1-6 0,-3 5-4 16,1 2-3-16,-3 4-3 0,4 1 0 16,0 2-4-16,2 2-9 0,3 2-10 15,-1-2-8-15,2 1-12 0,2 0 33 16,-2 0-152-16,0-3-116 0,-1-2-290 15</inkml:trace>
  <inkml:trace contextRef="#ctx0" brushRef="#br0" timeOffset="107131.191">4862 12108 561 0,'0'-1'125'0,"1"1"3"0,3 0-93 16,3 1-10-16,3 1-4 0,3-1-2 16,2 0 0-16,3-2 0 0,2-2-1 15,3-2-2-15,3 2-2 0,3-3-4 16,3-2-1-16,2 2-3 16,1-1-3-16,0-1-6 0,1 4-6 0,-2-1-6 15,-2 0-7-15,-4 1-16 0,-3 2-110 16,-7-1-112-16,-3 4-272 0</inkml:trace>
  <inkml:trace contextRef="#ctx0" brushRef="#br0" timeOffset="107626.8523">4913 12366 535 0,'-5'-4'130'15,"3"-2"2"-15,2-2-77 0,1 1-20 16,1 0-9-16,5-2-8 0,1 1-5 16,3 0-2-16,0 2-1 0,4 1 0 15,-3 2-1-15,2 0-1 0,-1 2 1 16,2 1-2-16,-2 2 0 0,1 1-1 15,-2 3 0-15,2 2-1 0,-2 2-1 16,-4 5 0-16,-3 0-1 0,-2 2-1 16,-5 1 0-16,-4 2 0 0,-5-1 0 0,-3 3-1 15,-2 0 1-15,-4 2-1 0,-2 1 0 16,-2 0 0-16,-1-2-1 0,-1-3 1 16,2-2-1-16,1-4 1 0,2-2-1 15,1-6 0-15,7-2 1 0,2-3 0 16,7-1-1-16,3-1 1 0,3-3 0 15,4-2 0-15,5 0 1 0,3-2 0 16,2 0 1-16,0-1 2 0,3 1 1 0,0 0 2 16,0 1 1-16,0 2 0 0,0 1 0 15,0 3-1-15,-1 2-1 0,-1 2-2 16,0 3-1-16,0 1-1 0,-1 3-1 16,-2 0-3-16,-2-1-7 0,-2 0-13 15,1 0-9-15,0-2-18 0,0-2-116 16,-1-1-125-16,1 1-295 0</inkml:trace>
  <inkml:trace contextRef="#ctx0" brushRef="#br0" timeOffset="108808.9239">5539 11934 588 0,'-6'-1'142'16,"2"-1"6"-16,2-1-91 0,2 1-15 15,1-1-9-15,2 2-7 0,1-1-5 0,4 0-4 16,3 1-4-16,1 2-1 0,4 1-2 16,2-2-1-16,3 2-3 0,1-1-2 15,0 2-2-15,2-2 0 0,-2 0-1 16,1 1 0-16,-4-1-1 0,0 0 1 16,-3 1 0-16,-3 1-1 0,-1 2 1 15,-4 0-1-15,0 4 1 0,-5 0-1 16,-4 2 1-16,-4 1-1 0,-3 2 0 15,-3 0-1-15,-1 2 0 0,-5-2-1 16,1 4 0-16,0-2 1 0,1 1-1 16,-3-1 1-16,1-1 0 0,1 0 1 0,1-3 0 15,2 0-1-15,-1-1 1 0,0-1 0 16,5-1 0-16,4-1 0 0,3-1 0 16,2 0 0-16,1-4 1 0,5 3 0 15,4-2-1-15,2-1 2 0,0-1-1 16,3-2 0-16,1 1 0 0,4-1 1 15,2-1-1-15,0 0 0 0,1-2 0 16,0 1-4-16,2-1-11 0,-1 1-11 0,-1 0-11 16,0-1 80-16,-5-2-207 0,0 3-134 15,-1-2-347-15</inkml:trace>
  <inkml:trace contextRef="#ctx0" brushRef="#br0" timeOffset="109014.3749">6034 11863 649 0,'-2'-8'160'0,"3"0"0"16,0 2-54-16,4 4-77 0,3 2-18 0,2 0-6 16,1 2-4-16,3 2-4 0,2 0-12 15,3-2-8-15,3 2-10 0,0-2-19 16,3-1-108-16,1-1-120 0,-2-1-274 15</inkml:trace>
  <inkml:trace contextRef="#ctx0" brushRef="#br0" timeOffset="109172.0047">6518 11703 705 0,'-4'4'157'15,"-2"3"1"-15,0 3-111 0,0 1-23 16,2 3-14-16,0 6-12 0,1 2-17 15,3 4-11-15,0 3 13 0,1 6-141 16,4 6-125-16,-1 4-308 0</inkml:trace>
  <inkml:trace contextRef="#ctx0" brushRef="#br0" timeOffset="109725.6903">3919 11567 500 0,'-9'-15'113'0,"-5"1"4"0,-1 4-82 16,-6 4-9-16,-5 6-3 0,-3 3 1 15,-6 8 0-15,-5 6 0 0,-5 7 1 16,-2 8 2-16,2 7 1 0,-1 9-1 15,5 9-1-15,5 11-4 0,7 5-2 16,8 9-6-16,6 1-4 0,9 8-3 16,10 6-5-16,8-3-5 0,6-6-7 15,11-3-8-15,14-6-7 0,15-5-12 0,13-12-11 16,9-14-108-16,11-12-110 0,14-11-264 16</inkml:trace>
  <inkml:trace contextRef="#ctx0" brushRef="#br0" timeOffset="110117.6017">6477 11504 514 0,'14'-13'123'0,"3"3"6"0,5 4-79 15,5 11-10-15,6 5-5 0,1 6-1 16,1 5-1-16,5 8-4 0,-2 10-1 16,0 5-1-16,-4 2-1 0,-5 3-2 0,-4 6-4 15,-1 6-3-15,-11-1-2 0,-7 0-4 16,-5-1-3-16,-9 0-3 0,-9-2-2 16,-9-1-8-1,-6-2-16-15,-6 1-14 0,-2 4-109 0,-7-4-24 0,1 2-114 16,-1-3-233-16</inkml:trace>
  <inkml:trace contextRef="#ctx0" brushRef="#br0" timeOffset="111227.2554">7887 11628 526 0,'0'-15'126'0,"-10"9"5"0,-3 4-80 15,-7 4-11-15,-2 7-5 0,-3 6-2 16,-6 7-2-16,0 7-1 0,-2 5-1 15,0 6-2-15,4 4-2 0,3 7-3 16,4 2-4-16,5 2-5 0,6 0-3 16,6-1-2-16,5-3-3 0,6 0-2 15,8-10-1-15,8-3-6 0,6-3-8 16,9-7-13-16,8-4-9 0,5-4-13 16,4-7 68-16,-3-4-187 0,0-8-125 0,-4-5-315 15</inkml:trace>
  <inkml:trace contextRef="#ctx0" brushRef="#br0" timeOffset="111657.1041">8162 11955 554 0,'0'-22'137'0,"-2"3"9"0,2 4-80 15,-1 5-13-15,-1 6-8 0,-1 4-8 16,0 5-6-16,1 8-5 0,-1 0-8 16,0 7-6-16,1 3-3 0,1 0-1 0,2 5-3 15,-1 1-1-15,0-4-2 0,4 1-6 16,-2-3-11-16,2-1-13 0,1-1-12 15,-1-4 19-15,3-2-144 0,-3-3-126 16,4-1-297-16</inkml:trace>
  <inkml:trace contextRef="#ctx0" brushRef="#br0" timeOffset="111906.9814">8483 12090 632 0,'-5'-6'157'0,"1"1"6"16,-1 0-88-16,3 3-25 0,-1 0-10 16,2 1-9-16,2 1-9 0,2 1-8 0,-2 1-5 15,4 0-5-15,1 1-2 0,1-1-8 16,4 2-12-16,2-1-16 0,1-1-15 15,3-1-122-15,1-2-133 0,0-1-312 16</inkml:trace>
  <inkml:trace contextRef="#ctx0" brushRef="#br0" timeOffset="112258.0048">9052 11813 441 0,'0'-10'126'15,"0"-1"6"-15,-1 0-18 0,1 2-57 16,0-1-7-16,1 2-2 0,-1 1-3 16,0 2-4-16,0 1-5 0,-1 4-6 15,0 4-5-15,0 3-6 0,-3 1-6 16,3 3-6-16,-2 5-3 0,1 2-1 16,0-1-1-16,1 4-8 0,1 1-10 0,1 3-14 15,2-1-12-15,-1 2-18 0,1-3-111 16,-1 3-123-16,0 0-279 0</inkml:trace>
  <inkml:trace contextRef="#ctx0" brushRef="#br0" timeOffset="112485.8752">8890 12152 675 0,'4'-6'143'15,"2"0"0"-15,4 1-120 0,5 0-12 16,3 2-2-16,1-5-1 0,3 2 1 16,0 0-1-16,5-2 1 0,3 1-1 15,5 0-1-15,1-1-2 0,5 1-4 16,-1 1-10-16,2 3-8 0,-2 0-15 16,-2 2 47-16,-6 2-167 0,-4 3-124 0,-2 2-311 15</inkml:trace>
  <inkml:trace contextRef="#ctx0" brushRef="#br0" timeOffset="112945.1725">9025 12323 608 0,'0'-8'135'0,"1"1"3"16,2 0-102-16,2 3-15 0,1 0-6 16,1 2-1-16,2 1-2 0,-1-1 0 15,2 4 2-15,0 0-1 0,0 1 0 16,-2 1-1-16,1 1 0 0,-3 3-3 16,-2 0-1-16,-4 2-3 0,-4 1 0 15,-2 1-1-15,-1 3 0 0,-3 0-2 16,-1-1 0-16,2 2-1 0,2 2 0 0,1-3-1 15,2 1 0-15,2 0 1 0,2-2-1 16,2-2 0-16,2 0 0 0,2-1-1 16,2-2-1-16,2-1-1 0,1 0-3 15,3 0 0-15,-1 1-1 0,1 0 1 16,-1-2 0-16,-2 1 1 0,0 1 2 0,-2-2 2 16,-3 2 0-16,-2-3 1 15,-3-1 0-15,-1 2-1 0,-4-1 1 0,-1 1 0 16,-5-3 0-16,-1 3 1 0,-3-1 0 15,-2 1 1-15,-1 0 0 0,1 0 1 16,0-1-1-16,2 1 0 0,2-1 0 16,4-1-4-16,1-3-11 0,4-2-9 15,0 0-18-15,6-4-113 0,2-5-118 16,2-2-291-16</inkml:trace>
  <inkml:trace contextRef="#ctx0" brushRef="#br0" timeOffset="113519.7763">9589 11966 628 0,'-10'-3'152'0,"1"1"4"16,4 0-94-16,2 2-20 0,2-1-9 15,1 1-7-15,1 0-6 0,1 1-6 16,4-2-4-16,2 1-1 0,4 0 0 16,3-2 0-16,4 2 0 0,3 0 0 15,4-1-2-15,1 1-2 0,-1 0 0 16,1 0-2-16,0 3-1 0,-4-3 0 0,-2 2-2 15,-2 2 1-15,0-1 0 0,-2 6-1 16,-5-3 1-16,-2 2-1 0,-4 1 1 16,-2 1-1-16,-6 1 1 0,-1 1 0 15,-6-2-1-15,-1 4 1 0,-1-2 0 16,-2 1-1-16,-4 1 0 0,0-1 1 16,-1 2-1-16,1 0 0 0,-1-1 0 0,-2 2 0 15,2-1 0-15,0-3 0 0,-2 2 0 16,3-2 0-16,0-1 0 0,3-1 0 15,4-2 0-15,3 0 0 0,5-1 1 16,0 1-1-16,5-5 0 0,2 2 0 16,3-1 0-16,2-3 1 0,4 1-1 15,0 1 1-15,2-2-1 0,1 2 1 16,2-2-1-16,-2-1 1 0,2 3-1 16,0-1 1-16,-2-1-3 0,3 3-4 15,-3-2-8-15,-1 0-10 0,0 1-12 16,-3-3-7-16,1 1-14 0,-1-1 26 0,-3-5-138 15,0 2-113-15,1-1-280 0</inkml:trace>
  <inkml:trace contextRef="#ctx0" brushRef="#br0" timeOffset="113709.2639">10001 12019 709 0,'-1'-16'174'0,"2"1"1"0,2 1-97 15,3 3-34-15,1 2-18 0,4 2-12 16,2 1-7-16,1 2-6 0,4 0-10 16,1 2-10-16,2 2-16 0,1 0-8 15,1 0-17-15,3 1-38 0,-1-2-77 16,-5 0-104-16,-1-3-230 16</inkml:trace>
  <inkml:trace contextRef="#ctx0" brushRef="#br0" timeOffset="113859.8601">10364 11816 725 0,'-2'-3'165'16,"-3"1"0"-16,1 3-119 0,0 5-17 15,2 3-12-15,-1 0-11 0,1 6-13 16,0 2-15-16,2 4-9 0,1 0-16 16,1 0 65-16,3 0-184 0,0-2-127 0,1 1-311 15</inkml:trace>
  <inkml:trace contextRef="#ctx0" brushRef="#br0" timeOffset="114140.11">10566 11613 436 0,'5'7'118'0,"0"1"5"16,2 4-23-16,4 3-61 0,2 5-4 16,3 4-4-16,3 3-1 0,2 4-1 15,1 3-1-15,1 5 1 0,-3 5 0 16,-1 3 0-16,-4 1 3 0,-3-1-3 16,-5 2-4-16,-7-2-4 0,-7-3-6 15,-6-2-3-15,-10-2-3 0,-7 2-14 0,-4 2-18 16,-6 4-17-16,-8 3-132 0,-10-2-137 15,-5 5-340-15</inkml:trace>
  <inkml:trace contextRef="#ctx0" brushRef="#br0" timeOffset="116212.6404">3541 11285 258 0,'-14'4'69'0,"1"-3"5"15,6-1-38-15,3 0-5 0,2 0-7 16,2 0-5-16,1-1-4 0,5-2-2 16,4-1-1-16,6-3-1 0,8-1 2 15,8-2 2-15,11-5 1 0,9 1-1 16,9-4-2-16,6-4-2 0,10-1-3 16,8-3-1-16,9-5-1 0,5-7-2 15,8-5-1-15,6-1-1 0,9-2 0 16,4-5 0-16,7-1-1 0,6 1 0 0,6 2 1 15,1-4-1-15,3-5 2 0,-1-4-1 16,2 2 1-16,-2 0 0 0,-4 1 0 16,0 2-1-16,-3 3 0 0,-7 9 0 15,-3 2-1-15,-4 4 0 0,-10-2-4 16,-8 0-5-16,-8 4-93 0,-8 0-85 16,-10 5-221-16</inkml:trace>
  <inkml:trace contextRef="#ctx0" brushRef="#br0" timeOffset="116903.8123">2930 13341 368 0,'-11'6'86'0,"6"-6"0"16,8-4-57-16,8-3-10 0,8-6-7 15,6-2-5-15,10-4-4 0,7-2-1 16,9 1-1-16,8-3 1 0,6-1-1 15,6-3 0-15,7-1 0 0,7-10-1 16,9-1 0-16,8-7 0 0,3-3-2 16,13-1 1-16,13-4-1 0,9-3-1 0,10 2 1 15,6-10 1-15,6-8 0 0,18-1 0 16,-3-7 1-16,4-1 0 0,9-3 0 16,-3-8 0-16,4 5 0 0,-3 2 0 15,-10 2 1-15,-2 3 1 0,-3 6 0 16,-16 3 1-16,-7 12-1 0,-11 3 0 15,-12 8-2-15,-14 7-87 0,-14 6-77 16,-16 4-201-16</inkml:trace>
  <inkml:trace contextRef="#ctx0" brushRef="#br0" timeOffset="117838.1676">10523 11308 515 0,'-11'-2'135'0,"1"0"6"15,2-2-54-15,4 4-33 0,-1-4-13 16,3 3-7-16,2-1-8 0,0 0-5 15,2 1-5-15,3 1-6 0,0-5-3 16,4 6-3-16,2-4-3 0,2 4-3 16,1-2-10-16,0 3-9 0,1 1-9 0,0 0-17 15,1 1-56-15,-4 2-54 0,-1 1-99 16,-2 1-207-16</inkml:trace>
  <inkml:trace contextRef="#ctx0" brushRef="#br0" timeOffset="117982.7913">10527 11525 606 0,'-5'4'140'0,"0"-4"2"0,5 0-96 15,3 0-20-15,3 0-9 0,4-2-7 16,1-2-6-16,3 0-6 0,6-2-9 16,7 1-20-16,3-6-111 0,6-1-115 15,0-3-290-15</inkml:trace>
  <inkml:trace contextRef="#ctx0" brushRef="#br0" timeOffset="120147.1312">11534 11432 450 0,'-4'-5'121'0,"-1"0"4"16,2-1-40-16,1 1-40 0,2 0-6 15,0 1-3-15,2-1-5 0,0 0-3 16,3 1-2-16,2 0-1 0,2 0 1 16,3 1 1-16,5-1 0 0,7 2 0 0,7 1 0 15,7 0 0-15,9-1-3 0,9 1-1 16,7-1-4-16,5-2-3 0,6 0-3 15,9-3-3-15,10-2-3 0,2 0-2 16,4-1-1-16,5 0-1 0,10 3 0 16,1-1-1-16,-1 1 0 0,-1 0 0 15,-2 3-1-15,2 3 1 0,-7 2-1 16,-6-1 0-16,-4-1 0 0,-5 3-1 16,-7 2 0-16,-3-3-1 0,-10 1-6 0,-5-3-6 15,-10 2-10-15,-9 1-13 0,-12-4-14 16,-10 4-9-16,-11-1-18 0,-8-1-104 15,-11 4-116-15,-10-3-269 0</inkml:trace>
  <inkml:trace contextRef="#ctx0" brushRef="#br0" timeOffset="120538.6039">12769 10822 537 0,'0'-27'132'15,"-2"-1"5"-15,2-3-79 0,0 1-11 16,0 2-4-16,0-1-4 0,0 6-3 0,3 2-1 16,-2 7-4-16,-1 4-4 15,2 5-6-15,0 6-5 0,-1 8-5 0,0 3-5 16,-1 6-7-16,-1 8-13 0,2 5-15 15,-2 3-17-15,2 5-122 0,0 5-132 16,2 5-317-16</inkml:trace>
  <inkml:trace contextRef="#ctx0" brushRef="#br0" timeOffset="121665.1118">11691 12193 496 0,'1'-12'126'0,"-1"-3"7"16,0-1-63-16,0 1-15 0,0 3-4 15,0 2-2-15,0 2 0 0,-1 0-5 16,1 5-4-16,0 4-4 0,1 3-5 16,-1 5-6-16,0 2-6 0,0 7-6 0,-1 0-3 15,-1 3 0-15,1 2-4 0,0 2-2 16,0-2-2-16,0 1-5 0,2 0-10 15,-1-2-13-15,3 0-16 0,0 0-15 16,2-3-119-16,-2-3-5 0,4-4-107 16,0-3-194-16</inkml:trace>
  <inkml:trace contextRef="#ctx0" brushRef="#br0" timeOffset="121889.9859">12065 12194 695 0,'2'-5'165'0,"0"0"2"0,2-1-102 16,1 1-28-16,1 0-14 0,0 2-6 15,0-1-7-15,1 2-11 0,0-1-14 16,5 2-17-16,-1 1-23 0,1 0-115 0,0 2-129 15,-1 6-307-15</inkml:trace>
  <inkml:trace contextRef="#ctx0" brushRef="#br0" timeOffset="122185.1836">12625 11887 726 0,'0'-10'173'0,"-1"1"1"15,2 7-118-15,-1 4-14 0,0 6-10 0,0 1-10 16,2 6-9-16,-1 3-5 0,0 5-1 15,4 1-2-15,2 1-4 0,1-1-11 16,0 1-15-16,1-1-17 0,-1-1-18 16,1-1-120-16,-4-3-136 0,2 3-309 15</inkml:trace>
  <inkml:trace contextRef="#ctx0" brushRef="#br0" timeOffset="122467.0114">12497 12292 715 0,'2'-1'175'0,"4"0"5"0,5 1-114 16,5 0-14-16,3-2-10 0,4 0-5 15,6-2-12-15,7 1-8 0,-1-1-5 16,4-3-4-16,3-2-2 0,2 2-2 16,2-1-11-16,-6 2-10 0,-3 0-15 15,1 1-19-15,-5 2-12 0,-8 1 21 16,-6 0-148-16,-3 3-128 0,-2 4-300 16</inkml:trace>
  <inkml:trace contextRef="#ctx0" brushRef="#br0" timeOffset="122931.1556">12622 12440 659 0,'0'-5'157'0,"1"-1"3"16,1 0-98-16,4 0-25 0,4 2-7 0,1 1-7 15,4 1-6-15,2 4-6 0,4 0-4 16,-4 2 0-16,-1 1-2 0,-4 0 2 16,-1 1 0-16,-3 0 1 0,-5 0 2 15,-3 3 0-15,-1-1 0 0,-5 2-1 16,-3 2-1-16,-3-1-1 0,-3 3-2 16,-3-2-1-16,-2 1-2 0,3 0 0 15,3-1-1-15,0 0 0 0,6 0-1 0,4-2 0 16,5 1 0-1,4-2 0-15,4-2 0 0,4 2-1 0,3-2-2 0,2 2-2 16,2-2-1-16,-3-1 0 0,-3 1-2 16,-2-2 1-16,-2 0-1 0,-3 1 4 15,-2-1 1-15,-1 0 1 0,-3 1 1 16,-1 2 1-16,0 0 0 0,-4 2 0 16,2 0 1-16,-5 2 1 0,-2-1 2 15,-4 0 0-15,-1 0 2 0,-5 0 1 0,1-2 0 16,-3-2-1-16,4-1 0 15,1-1-2-15,4 0-4 0,3-3-8 0,6-2-14 16,1-3-19-16,2-2-10 0,4-2-17 16,5-6-112-16,3-1-126 0,6 0-276 15</inkml:trace>
  <inkml:trace contextRef="#ctx0" brushRef="#br0" timeOffset="123535.9791">13298 12157 611 0,'-6'-3'156'0,"0"-1"8"0,1 0-84 15,1 2-22-15,1-2-9 0,2 2-5 16,2-2-8-16,4 2-9 0,2 0-6 16,0 0-3-16,1 2-4 0,3 1-3 15,0 0-1-15,3-1-3 0,1 3-1 0,2-1-3 16,1 1 0-16,2 0-1 0,-1 1-1 15,3 0 0-15,-4-1 0 0,-2 1-1 16,-3 0 0-16,-1-2 0 0,-2 2 1 16,-3 1-1-16,-5-1 0 0,0 2 1 15,-2 0-1-15,1 2 0 0,-6 0 0 16,-2 1 0-16,-2 3-1 0,-3-1 0 16,-2 2 0-16,-4-2 0 15,-4 1 0-15,0 2 0 0,0-1 1 0,-2 2-1 16,2 0 1-16,2-1 0 0,4 2 0 0,4 1 0 15,2-1 0-15,4-2 0 16,5-2 0-16,0-2 0 0,1 0 1 0,-2-5 0 16,6 1-1-16,0-1 1 0,2-3 0 15,2 0 1-15,3 0-1 0,3-4 0 16,4 2 0-16,2-2 1 0,1 0-1 16,2-1-1-16,0-1 1 0,0 1-1 15,1-1 0-15,-2 2-1 0,-1-1-6 16,-3 1-6-16,0 1-10 0,-3-1-13 15,-3 2-14-15,-1 3-9 0,-3-3-18 0,-2 0-107 16,-4 0-119-16,-1 1-274 16</inkml:trace>
  <inkml:trace contextRef="#ctx0" brushRef="#br0" timeOffset="123781.5221">13766 12077 743 0,'1'-5'173'0,"3"3"1"16,0 4-111-16,3 0-31 0,0 2-13 15,3-2-6-15,1 3-5 0,0-1-7 16,2-2-14-16,2-1-19 0,2 1-12 15,0-4-45-15,0 0-87 0,3 0-124 0,-2-2-271 16</inkml:trace>
  <inkml:trace contextRef="#ctx0" brushRef="#br0" timeOffset="123917.1655">14106 11888 720 0,'-1'10'164'0,"0"2"1"0,0 4-116 15,2 3-23-15,0 3-12 0,-1 2-23 0,1 1-20 16,0 1-32-16,-1 1-104 0,0 1-126 16,-1 1-291-16</inkml:trace>
  <inkml:trace contextRef="#ctx0" brushRef="#br0" timeOffset="144168.9368">14894 12215 432 0,'-6'-3'111'0,"1"1"4"16,-1 0-54-16,2 0-17 16,-1 1-12-16,3 0-5 0,-1 1-4 0,3 0-4 15,-1 0-3-15,1 1-4 0,-1 0-2 16,2 3-3-16,1-2-3 0,2 3-1 16,1 0-1-16,4 3 0 0,0-2 0 15,6 1-1-15,1 0 1 0,4-2-1 16,2 1 1-16,1-2-1 0,1-4 1 15,2-2-1-15,0-4 0 0,1-2 0 16,1-2 0-16,0-3 0 0,2-1-1 16,1 0 1-16,1-2-1 0,0 0 0 0,2-1 1 15,-1-2-1-15,2 0 0 0,-3-2 1 16,-3-2-1-16,-3-1 1 0,-3 0-1 16,-5-2 0-16,-5 0 1 0,-4 1-1 15,-1-1 0-15,-5 0 0 0,-1-1 0 16,-2 3 0-16,-3-3-1 0,3-1 0 15,-3-3-1-15,-1-1 0 0,0 0-1 16,1-1 0-16,-4-3 0 0,3-1 1 16,-4 0 0-16,0-1 1 0,-1 3 0 0,-1-2 1 15,0 3 0-15,1 2 0 0,-2 2 0 16,1 2-1-16,0 1 1 0,1-1 0 16,3 2 0-16,1 2-1 0,2-1 1 15,0 2 0-15,3 2 0 0,3 3-1 16,0 3 1-16,2 0 1 0,1 4-1 15,4 0 1-15,4 2 0 0,0 1 1 16,6 0 1-16,1-1 0 0,5 2 0 0,2-1 0 16,2 1 1-16,3 0-1 0,3 3-1 15,-1-1 1-15,3 0 0 0,2 2 0 16,-1-1 0-16,0 1-1 16,1 0 1-16,-2-3-1 0,-2 1 0 0,-3 1-1 15,-4-2 0-15,-5 1 0 0,-5-1-1 16,-4 1 1-16,-5 0-1 0,-5 1 1 15,-2 0 0-15,-4 1-3 0,0 1-4 16,-5 0-4-16,1 0-8 0,-1 1-7 16,0-2-6-16,-2 1-5 0,2-1-15 0,0 1-28 15,2-2-11-15,1 1 2 0,-1-1 6 16,2 0 9-16,-1 1 21 0,2-1 36 16,-2 0 47-16,1-1 26 0,0 0 12 15,-1 1 6-15,-1-1 1 0,1-2-9 16,-1 1-14-16,0-1-13 0,2 0-6 15,-2 1-5-15,3-1-4 0,1 3-3 0,0 0-6 16,2 3-3-16,3-1-2 0,0 5-4 16,4-1-1-16,1 3-1 0,2 1 0 15,1 2 0-15,3 0-2 0,3 1 0 16,-1-2 0-16,2 1-1 0,0-1 0 16,1 0-1-16,-1 1 0 0,-2-1 0 15,-1 0-1-15,-3 3 1 0,-2-1 0 16,-2 0-1-16,-5 1 1 0,-3 2 1 15,-3 1-1-15,-4 0 0 0,-3 3-5 16,-5 4-9-16,-1 3-81 0,-3 0-46 16,-1 4-105-16,1 4-238 0</inkml:trace>
  <inkml:trace contextRef="#ctx0" brushRef="#br0" timeOffset="145617.4277">16680 10816 369 0,'-3'-2'114'0,"-2"-2"5"0,1-1-4 0,-1 1-54 16,-2 1-17-16,3 0-6 0,-3 1-5 15,1-1-3-15,0 3-3 0,1-1-1 16,3 0-1-16,-2 1-1 0,3-1-2 16,1-2-4-16,1 3-1 0,2-1-4 15,2 1-1-15,3-1-2 0,1-3-1 16,4 2-1-16,3-2 1 0,2-1-1 15,1-1 0-15,3 0 0 0,0 0-1 16,0 1-1-16,2 0-1 0,0 0 0 16,1 3-1-16,2-1 0 0,-1 2-2 0,0 1 1 15,2 0-2-15,-3 2 0 0,-2 1 0 16,-4 0 0-16,-1 1-1 0,-5-1 1 16,-3 0-1-16,-4 1 1 0,-2 1 0 15,-4-2 0-15,-4 2-1 0,-2 0 1 16,-4 1 1-16,0 3-1 0,-4 1-1 15,-6 2 1-15,-1 2 0 0,-2 0 0 16,-2 3-1-16,1 2 1 0,-2-1-1 16,4 3 0-16,1 1 1 0,0-1-1 15,4 1 0-15,1-3 0 0,2 0 0 16,1-2 0-16,2-4 0 0,3-3 0 0,3 0 0 16,1-4 0-16,2 2-1 0,2-5 1 15,1 1 0-15,4 1-1 0,0-3 1 16,2 1 0-16,4-3 0 0,1-2 0 15,3 1 0-15,1-2 0 0,4-5 1 16,2 3 0-16,2-3 0 0,2-1 0 16,1 2 0-16,4-2 0 0,-2 3 0 0,-2-1 0 15,-3-2 0-15,1 4-1 16,-4 3 1-16,-2 2-1 0,-2 1-3 0,-2 3-12 16,-1 2-16-16,-2 5-13 0,-2 1-16 15,-4 3-116-15,-3 2-128 0,0 4-290 16</inkml:trace>
  <inkml:trace contextRef="#ctx0" brushRef="#br0" timeOffset="146510.7343">16608 10679 426 0,'-4'-12'116'0,"0"-3"7"15,-1-1-47-15,0-1-21 0,-1 1-12 16,1-1-6-16,0 2-4 0,2 3-4 15,-2 2-3-15,2 6-4 0,0 6-2 16,-1 6-1-16,0 7-2 0,1 7-3 16,-1 6-2-16,0 6-2 0,-1 4-1 15,3 4-1-15,1 6-2 0,1 6-2 0,-1 0-1 16,1-2-1-16,0 0 0 0,-2-2-1 16,0-4 0-16,-1-4 0 0,1-6 0 15,0-6-4-15,2-3-9 0,1-7-14 16,2-4-14-16,2-4-120 0,3-3-124 15,4-7-306-15</inkml:trace>
  <inkml:trace contextRef="#ctx0" brushRef="#br0" timeOffset="146858.9043">17366 10587 605 0,'-1'-15'142'0,"-1"3"5"0,-1 3-97 15,0 9-16-15,1 7-6 0,-2 2-4 16,2 9-4-16,-1 5-3 0,2 5 0 15,0 3 2-15,1 2 2 0,1 2-1 16,1 3 1-16,1 3-3 0,-1-1-2 16,2-3-4-16,0 2-3 0,-1-1-3 15,1-3-3-15,-2-3 0 0,2-6-1 16,-3-3-1-16,2 1-5 0,-2-8-16 0,-1-3-18 16,4 2-16-16,-3-6-123 0,1-1-134 15,0-1-319-15</inkml:trace>
  <inkml:trace contextRef="#ctx0" brushRef="#br0" timeOffset="147675.2279">17744 10822 431 0,'-3'-2'114'0,"-2"-2"3"15,-1 0-44-15,-1 2-28 0,1 1-13 16,0 1-4-16,0-2-2 0,1 2-3 15,0 0 0-15,0 0 1 0,-1 0 1 16,1 0 1-16,-1 0 1 0,-1 0 1 16,1 0 1-16,0 0 0 0,1 0 0 15,0 2-3-15,2-1-3 0,1 0-3 16,1-1-5-16,1 0-4 0,1 3-4 16,3-2-2-16,2 0 0 0,2 0-2 0,3 2 1 15,5-2 0-15,3 1 1 0,1 1-2 16,2-1 1-16,2 1-2 0,0-1 0 15,1 1 0-15,-1-1-1 0,0 1-1 16,-2 0 1-16,-3 0-1 0,-2 0 1 16,0 1-1-16,-4 1 0 0,-5 1 1 15,0 0-1-15,-7 2 1 0,-5 0-1 0,-3 1 1 16,-4 2 0-16,-3 1-1 16,-3 3 1-16,-2-1 0 0,-1 2-1 0,0 1 1 15,0 2-1-15,0-6 0 0,3 2 0 16,0-2 1-16,1-2-2 0,0 1 0 15,4-3-3-15,1-1-5 0,3 3-12 16,3-2-12-16,4 1-17 0,6-2-14 16,2-1-118-16,3-1-128 0,2 5-295 15</inkml:trace>
  <inkml:trace contextRef="#ctx0" brushRef="#br0" timeOffset="148179.1745">18545 10589 543 0,'-5'-13'131'0,"-2"2"6"0,3 6-85 0,-4 1-8 0,-1 6-10 15,-1 4-6-15,4 4-5 0,1 4-5 16,4 6-5-16,1 3-4 0,3 4-2 15,2 2-3-15,2 0 0 0,1 0-2 16,1 0-3-16,1 1-9 0,0-3-10 16,2-2-15-16,-1 0-115 0,0-2-119 15,4-2-294-15</inkml:trace>
  <inkml:trace contextRef="#ctx0" brushRef="#br0" timeOffset="148455.5457">18262 11124 505 0,'0'-5'136'16,"4"-2"5"-16,0 3-27 0,6-1-66 0,3 0-11 15,5-1-2-15,6 1-3 0,4-3-4 16,6 1-4-16,7-3-5 0,0 0-4 15,5-1-3-15,0-1-4 16,3 0-3-16,-1 3-2 0,-4 1-5 0,-4 0-9 16,-3 4-12-16,-3 1-12 0,-3 4-12 15,-6 4-23-15,-5-1-97 0,-5 2-111 16,-6 1-250-16</inkml:trace>
  <inkml:trace contextRef="#ctx0" brushRef="#br0" timeOffset="148875.8282">18599 11223 501 0,'-3'-1'135'0,"0"-3"3"16,3-1-21-16,4 1-78 15,2 3-12-15,1-1-5 0,3-1-4 0,0 3-3 16,1 0-2-16,1 1-3 0,-1 2-1 15,-1-1-1-15,0 1 0 0,-3 2 0 16,-1-2 0-16,-2 5 0 0,-3 0-1 16,-3 2 0-16,-3 1-2 0,-3 1-1 15,0 1 0-15,-2 2-2 0,0 0-1 16,0 0-1-16,4 0 1 0,0-2-1 16,4 1 0-16,1-2 0 0,2 0 0 15,1-1 0-15,3 1 1 0,0-1-1 0,2 0 0 16,2 0-1-16,1 0 1 0,0-1-2 15,3 1 0-15,2 0 0 0,-3-1-1 16,1-1 1-16,1-2 0 0,-2 3 0 16,-2-2 0-16,-3 2 2 0,-3-1-1 15,-2-2 1-15,-4 5-1 0,-7 1 2 16,-3 0-1-16,-4 0 0 0,-5 3 1 16,-2 3 0-16,-1 0-2 0,-3 2-10 15,-2 1-14-15,0-3 4 0,-4 0-136 0,-1-2-127 16,-3-2-315-16</inkml:trace>
  <inkml:trace contextRef="#ctx0" brushRef="#br0" timeOffset="149920.4889">14970 12397 435 0,'-4'-9'109'16,"0"-4"4"-16,1 0-54 0,0-1-20 15,3 2-8-15,0-1-5 0,3 3-4 16,0-2-3-16,2 4-1 0,3 2-3 16,0 1-2-16,3 2-1 0,0 0-1 15,3 0 0-15,-1 3 0 0,2-2-2 16,0 5 1-16,-2-2-1 0,1 4 1 16,-1 5 0-16,1 2 1 0,-2 5-1 15,0 6 0-15,0 3 0 0,2 10-2 16,-3 3-2-16,-1 4-1 0,-3 3-2 0,-2 2-1 15,-1 2-1-15,-3 2 0 0,-4-3 0 16,2 3 0-16,1 1-1 0,-1 1 1 16,2 0-1-16,-1-3 1 0,1 1-1 15,-2-5 1-15,1-1 0 0,0-6 1 16,0-4 1-16,3-3 1 0,0-4 1 16,6-1 1-16,1-3 1 0,4-2 0 15,3-3 0-15,3-2 0 0,5-2 0 0,4-3-1 16,5-3-1-16,4 0-1 0,1-5 0 15,4 0-2-15,1-3 0 0,2 0-2 16,-1-2-4-16,-2 0-6 0,-1-3-6 16,-1-1-7-16,1-3-6 0,-2-3-6 15,-1-1-3-15,-2-2-5 0,-4-3 0 16,-2-3 1-16,-5 5 6 0,-7-2 6 16,-7 0 6-16,-4 0 9 0,-7 0 14 15,-6 1 13-15,-3 1 8 0,-7-1 6 16,-2 3 5-16,-2 2 1 0,-2 4 1 0,3 2-6 15,2 3-4-15,4 2-5 0,2 4-5 16,5 1-3-16,5 4-3 0,5 2-4 16,1 2-1-16,2-1-1 0,3 1 0 15,1 0 0-15,1 1-1 0,2-3 0 16,1-2 1-16,1 0-1 0,0 1 0 16,2-1 0-16,-3-4 1 0,-3-2-1 0,-1-2 0 15,-3 0 1-15,-3 0-1 0,-4 0 0 16,-3-3 1-16,-1 6-1 15,-3-2 0-15,0 6-5 0,-2-3-7 0,-2 4-7 16,-1 0-14-16,0 1-112 0,1 0-116 16,0 0-281-16</inkml:trace>
  <inkml:trace contextRef="#ctx0" brushRef="#br0" timeOffset="151294.9811">16567 13104 511 0,'-2'-26'126'0,"-2"2"6"16,0 3-68-16,1 4-18 0,-1 5-7 15,3 4-6-15,-3 7-4 0,4 11-2 16,1 6-4-16,-2 6-2 0,2 6-5 16,0 4-2-16,-1 5-2 0,2-1-3 15,-2 0-2-15,-3-2-3 0,6 2-1 0,-5-4-1 16,4 0-1-16,-4-4-3 0,4-1-6 15,0 0-11-15,1-4-11 0,0-1-14 16,1-4-116-16,0-3-122 0,3-6-291 16</inkml:trace>
  <inkml:trace contextRef="#ctx0" brushRef="#br0" timeOffset="151702.4435">16698 13225 611 0,'-2'-6'146'0,"0"1"4"0,1 1-91 16,4-1-20-16,2 1-10 0,1 0-3 16,4 2-5-16,1 2-5 0,4 0-3 15,3 0-3-15,0 1 0 0,4 0-2 16,1 1-2-16,3-1-1 0,0-1-2 15,-2 0 0-15,0 2-1 0,-1 1-1 0,-5-1 0 16,-4 2 0-16,-5 2 0 0,-4 1 1 16,-6 2-1-16,-4 1 0 0,-3 1 0 15,-6 0 0-15,-1 1 0 0,-4-2-1 16,-1 0 0-16,2-2 0 16,0 2 0-16,2-2 0 0,3 1 0 0,4-2 0 15,1 2 0-15,5-3 0 0,0-1 0 16,3-3-1-16,3 0 1 0,0 0-1 0,3-1 1 15,3-1 0-15,2 0 0 0,4 0 0 16,2 0 0-16,4-1 0 0,2 0-5 16,4-2-9-16,-1 3-14 0,-1-1-10 15,0 2-14-15,-1-1-115 0,-2 2-123 16,-2 0-281-16</inkml:trace>
  <inkml:trace contextRef="#ctx0" brushRef="#br0" timeOffset="151947.0562">17246 13092 586 0,'0'-11'134'0,"0"2"3"16,0 6-92-16,0 5-14 0,1 4-4 15,0 7-2-15,-1 2-2 0,0 5-1 16,-1 3-2-16,1 5-2 0,0 2-4 0,-1 2-2 15,2 2-4-15,-1 3-2 0,1 0-1 16,3-1-5-16,-2-1-9 0,3 1-14 16,-1-1-12-16,1-4-39 0,-2-2-85 15,1-4-118-15,0 1-258 0</inkml:trace>
  <inkml:trace contextRef="#ctx0" brushRef="#br0" timeOffset="152485.6437">18024 13137 540 0,'12'-7'134'0,"-5"0"6"0,-1-1-73 16,-1 5-25-16,-1-1-6 0,-2 3-6 16,-2 1-3-16,-1 1-5 0,-3 3-3 0,-1 0-2 15,-4 3-2-15,-5 1-2 0,-2 2-3 16,-3 2-2-16,-3 2-2 0,-4-1-2 16,-1 4-1-16,-1 2-2 0,0 2 0 15,1-2 0-15,0 1-1 0,2-2 0 16,3 0 0-16,4-2 0 0,3-5 1 0,5-1-2 15,3-2 1-15,4-2 0 16,7-1 0-16,2-3 0 0,4-1 0 0,1 2 0 16,4-1 1-16,2 2-1 0,3-3 0 15,-1 3 1-15,3-2-1 0,5 2 1 16,3 0-3-16,1-1-5 0,4 1-11 16,1 1-12-16,-1 0-12 0,1 2-121 15,-2-1-125-15,-4-1-300 0</inkml:trace>
  <inkml:trace contextRef="#ctx0" brushRef="#br0" timeOffset="152839.0858">18630 12903 587 0,'-4'-14'139'16,"-1"3"4"-16,3 2-90 0,-1 7-16 15,1-1-9-15,1 4-6 0,1 2-5 16,0 5-4-16,1 6-6 0,1 3-2 16,1 5-2-16,2 5-1 0,0 2-2 0,0 3-10 15,1 1-12-15,1 0-12 0,-2-1-117 16,0-4-121-16,1-1-294 0</inkml:trace>
  <inkml:trace contextRef="#ctx0" brushRef="#br0" timeOffset="153072.5813">18473 13323 646 0,'1'-4'147'16,"3"0"3"-16,5 3-108 0,2 1-13 15,4 0-5-15,5 1-4 16,2 0-3-16,3 0-5 0,3-1-3 0,5-1-2 15,1-3-1-15,4 2-2 0,0 0-3 16,-1-1-10-16,0 2-13 0,-2 1-11 16,-3 0-13-16,-3 1-114 0,-4 0-120 0,-2 2-283 15</inkml:trace>
  <inkml:trace contextRef="#ctx0" brushRef="#br0" timeOffset="153515.9523">18600 13633 503 0,'-9'2'138'0,"4"-4"2"16,2 0-14-16,3-2-87 0,3 1-14 15,4 1-5-15,4 1-6 0,3-1-4 16,2-1-2-16,1 2-1 0,1 0-1 15,3 0 1-15,-2-1 1 0,0 2 2 16,-3 3 1-16,-4 0 1 0,-2 1-1 16,-5 3 1-16,-7 2-3 0,-4 2-2 0,-3 1-2 15,-4 2-2-15,0 1-1 0,-3 0-1 16,0 3 0-16,3-1 0 0,1-5-1 16,4 3 0-16,3-3 0 0,3 0 0 15,3-3-1-15,1-2-1 0,3-1-1 16,2 3-2-16,2-3-1 0,0-1 0 15,0 1 0-15,2-1 0 0,2 0 1 0,-2 2 2 16,-1-2 1-16,-1 1 1 0,-1 0 1 16,-2 0 0-16,-4 4-1 0,-2-1 2 15,-5 1-1-15,-1 1 1 0,-4 2 1 16,-2 2 1-16,-3 2 0 0,0 0 1 16,-4 3 0-16,2 0-1 0,-1 3 0 15,-1-3-2-15,-3-1-7 0,4 0-14 16,-2 0-12-16,2-2-14 0,-2-5-114 0,-1-1-121 15,-1 1-287-15</inkml:trace>
  <inkml:trace contextRef="#ctx0" brushRef="#br0" timeOffset="158579.3233">12078 12216 201 0,'-5'1'73'0,"1"1"10"0,0-1-5 16,0-1-14-16,0 0-5 0,1 0-2 16,0 1-7-16,-1-1-8 0,2-1-6 0,-3 1-5 15,4-1-5-15,-3 1-2 0,1 0-4 16,1 0-4-16,0 0-3 0,0 0-3 15,1-2-2-15,-1 4-1 0,0-2-1 16,2-2-1-16,-1 2 1 0,-1 0 0 16,2 0 0-16,0 2 0 0,-2-2 0 15,1-2 1-15,1 2-1 0,-1-1 1 16,1 1-2-16,0-1 0 0,0 0-2 16,1-1 0-16,0 1-2 0,-3-2 0 0,4 1 0 15,0 1 0-15,1 1 1 16,0-1-1-16,1 1 1 0,-1-1 1 0,5 3 0 15,-2-2-1-15,-1 1 1 0,1-2 0 16,1 2 0-16,0 1 0 0,3-1 0 16,-1-1 0-16,-1 0 0 0,0 1 0 15,0 0 0-15,6-2 0 0,-2 1-1 16,0-2 0-16,-1 2 0 0,2 0 0 16,-1 0-1-16,0 0 0 0,-7 0 0 0,1 0 0 15,-1 1-1-15,-1-1 1 0,-2 0-1 16,-1 0 1-16,1 1-1 0,-1-1 1 15,-1 0-1-15,0 1 1 0,-1-1-1 16,1 1 2-16,-2 1-1 0,1-1 0 16,0 0 0-16,0-1 1 0,-2 1-1 15,2 1 0-15,-2-1 0 0,2-1 0 16,-1 1 0-16,-1-1-1 0,1 0 1 16,-1-1 0-16,1 1-1 0,-2-1 0 15,2-1 0-15,-7 1 1 0,1 1-1 0,-2-1 0 16,1 1 0-16,0 0 0 0,0-1 0 15,-1 1 0-15,5 0 0 0,0-2 0 16,2 2 0-16,-2-1 0 0,0 1 0 16,-1-1 0-16,0 0 1 0,1 0-1 15,-3-2 0-15,4 1 0 0,-3-1 0 16,2 0 0-16,-1 0 0 0,1 1 0 16,1-1 1-16,-1 1 0 0,0 1 0 15,0 1 0-15,0 0 1 0,3 0 0 0,-1 0 0 16,1 0 0-16,0 0 0 0,1 1-1 15,0-1 1-15,1-1 0 0,-1 1-1 16,1 0 0-16,0 0-1 0,0-2 0 16,0 4 0-16,1-2-3 0,1 2-12 15,0 0-9-15,1 1 10 0,1-1-140 16,2 2-123-16,-1-3-310 0</inkml:trace>
  <inkml:trace contextRef="#ctx0" brushRef="#br0" timeOffset="204513.0219">9595 4336 562 0,'-4'-3'140'16,"0"4"3"-16,2 5-59 0,-2 9-43 16,3 4-9-16,1 8-1 0,-1 6-3 15,-2 5-2-15,0 3-1 0,2 0-3 16,-2 2-5-16,2 1-4 0,0-3-4 16,-1-2-3-16,2-4-3 0,2-4-5 15,-1 0-8-15,-1-7-14 0,1-6-12 0,-1-3-13 16,3-5 32-16,-1-5-153 15,-2-4-120-15,1-6-293 0</inkml:trace>
  <inkml:trace contextRef="#ctx0" brushRef="#br0" timeOffset="205005.7675">9530 4442 604 0,'0'-22'143'16,"1"-1"5"-16,3-1-90 0,1-1-16 16,3 1-5-16,2 2-5 0,4-1-4 15,0 1-3-15,5 0-3 0,0 6-3 16,3 2-4-16,2 2-2 0,0 5-2 16,-3 3-2-16,0 5-1 0,-2 4-1 15,0 4-2-15,-3 0 1 0,-2 6-1 16,-1 1-1-16,-2 4 0 0,-4 0-1 15,-3 2 0-15,-6 4-1 0,-4 1 0 16,-4 4-1-16,-3-1 0 0,-5 2 0 0,-6 3 0 16,-4-4-2-16,-2 1 0 0,-2-1-1 15,2-7 1-15,3-3-1 0,4-6 0 16,5-4 1-16,7-5 1 0,3-4-1 16,5-2 1-16,1-1-1 0,1-1 0 15,4-1 0-15,-1 1 0 0,3-1 0 0,2 1 1 16,4 1 0-16,2 0 1 0,3 1 0 15,-1 2 0-15,4 3 2 0,2 0 2 16,-2 3 1-16,1 3 2 0,-2 0 0 16,2 3 1-16,-1-1-1 0,1 1 0 15,-3-1-3-15,-1 0 0 0,1-4-3 16,-2 1 0-16,-3-2 0 0,-2 0-5 16,-1-3-8-16,-2 0-13 0,-2-3-13 15,-3 1-12-15,1-2-10 0,-3-1-14 16,-2-1-77-16,0 0-28 0,-3-2-90 15,1 1-196-15</inkml:trace>
  <inkml:trace contextRef="#ctx0" brushRef="#br0" timeOffset="205262.2616">9906 4710 608 0,'2'-5'155'0,"0"0"7"15,-1 1-72-15,4 3-31 0,0 1-9 16,3 4-5-16,1 1-7 0,1 1-4 15,2 1-3-15,0 3-4 0,2 1-4 0,0 1-5 16,3 3-2-16,-2 0-3 0,2-1-2 16,3 0-2-16,-1-2-3 0,1 0-2 15,0-1 1-15,-3-1-2 0,2-1-2 16,0 1-3-16,-5-1-5 0,0 2-10 16,-3-2-13-16,-2-1-16 0,-3 1-17 15,-1-2-15-15,-4 0-110 0,-4-3-6 16,-2 0-102-16,1-4-190 0</inkml:trace>
  <inkml:trace contextRef="#ctx0" brushRef="#br0" timeOffset="205460.7079">10240 4672 630 0,'-5'-4'159'15,"-4"4"10"-15,0 3-88 0,-1 3-17 16,-2 4-6-16,-1 2-6 0,-3 4-9 0,-2 5-8 15,0 2-8-15,0 1-7 0,-1 1-5 16,1 2-6-16,3 1-3 16,1 0-9-16,3-5-14 0,2 1-25 0,2-5-23 15,1-3-132-15,3-5-148 0,2-5-353 16</inkml:trace>
  <inkml:trace contextRef="#ctx0" brushRef="#br0" timeOffset="206576.1439">23330 3729 505 0,'1'-25'137'0,"3"3"9"0,-3 1-30 15,1 5-55-15,0 4-9 0,-1 4-2 16,-1 0-3-16,0 6-6 0,0 4-5 16,-1 4-4-16,-3 7-5 0,2 4-5 15,-2 6-6-15,1 9-2 0,1 2-1 16,1 4-2-16,1 3-4 0,1 1-2 15,3 0-1-15,-2-3-1 0,2-3-2 16,-2-2 0-16,-1-5-6 16,-2-3-10-16,0-3-15 0,-1-3-18 0,-2-4-15 15,-1-3 98-15,-1 0-227 0,0-5-142 0,5 2-360 16</inkml:trace>
  <inkml:trace contextRef="#ctx0" brushRef="#br0" timeOffset="207072.4778">23216 3780 572 0,'-2'-21'137'0,"0"-3"7"0,6 3-83 16,3 0-14-16,4-1-5 0,6 0-3 15,3 0-2-15,3 4-3 0,4-2-4 16,0-1-4-16,1 3-4 0,2 3-3 16,-2 5-3-16,1 2-3 0,1 3-3 0,-1 5-1 15,-1 6-2-15,-2 3 0 0,-3 4-2 16,-2 1 1-16,-2 5 0 0,-6-1 0 16,-3 2 0-16,-4 1 0 0,-5 2 0 15,-1-1 0-15,-5 0 0 0,-6 4-1 16,-6 0-1-16,-5 4-1 0,-4-1-1 15,-3-4 0-15,-3 5-1 0,0-1 0 16,2-3 0-16,0-2-1 0,5-3 0 0,2-3 1 16,6 0-1-16,1-4 0 0,5-4 0 15,2-5 0-15,4 1 0 0,3 0 0 16,2-2 0-16,4 0 1 0,1-1 1 16,2 0 0-16,4 3 2 0,2-4 1 15,1 2 1-15,1-2 1 0,2 1 0 16,0-1-1-16,2 1 0 0,0-1-1 15,1 1-2-15,2 0 0 0,0 1 0 16,0-2-2-16,-1 3 0 0,1 0-2 16,-2 1-6-16,-3 1-13 0,-4-1-18 15,-1 0-21-15,-1 1-23 0,-3-1-119 0,-3 0-141 16,2 2-314-16</inkml:trace>
  <inkml:trace contextRef="#ctx0" brushRef="#br0" timeOffset="208390.0809">23944 4075 545 0,'-2'-8'146'15,"1"-2"10"-15,-1 1-53 0,0 2-32 16,0 0-8-16,2 2-5 0,0 0-7 15,0 2-7-15,2 3-7 0,1 2-8 16,1-1-6-16,-1 5-5 0,2 0-2 16,1 3-2-16,2 2-1 0,-2 0-3 0,1 1-2 15,2 3-2-15,-2-3-2 0,3 1-1 16,-2-2 0-16,2 0-2 0,-1-1 0 16,1 0-1-16,-2 0-5 0,2-2-8 15,-1 1-12-15,-3-2-17 0,1 1-19 16,0-2-11-16,1-1-17 0,-2-3-110 15,1-2-122-15,-2-2-274 0</inkml:trace>
  <inkml:trace contextRef="#ctx0" brushRef="#br0" timeOffset="208602.3094">24256 4100 531 0,'-1'-1'147'0,"-4"2"8"0,-3 2-33 15,0 5-51-15,-2 0-9 0,-2 3-3 16,-2 4-1-16,0 4-4 0,-4 0-6 15,0 1-5-15,-1 2-7 0,-2 1-6 16,1 2-7-16,1-3-6 0,-1 0-5 16,3-2-4-16,2 0-2 0,4-2-4 15,2-2-9-15,2-2-11 0,1-2-23 0,4-2-30 16,0-2-37-16,1-3-105 0,0-5-145 16,3 0-309-16</inkml:trace>
  <inkml:trace contextRef="#ctx0" brushRef="#br0" timeOffset="217409.8593">18427 12602 247 0,'-112'-21'0'0,"-3"4"-36"0,11 7-174 16</inkml:trace>
  <inkml:trace contextRef="#ctx0" brushRef="#br0" timeOffset="217936.9559">18294 12527 326 0,'-98'-57'56'0,"4"4"-56"16,3 10-119-16,-1 11-143 0</inkml:trace>
  <inkml:trace contextRef="#ctx0" brushRef="#br0" timeOffset="218284.2652">19579 13794 429 0,'43'-71'85'15,"-14"11"-85"-15,-14 5-156 0,-8 4-201 16</inkml:trace>
  <inkml:trace contextRef="#ctx0" brushRef="#br0" timeOffset="222403.8137">17298 3048 232 0,'-24'-2'63'0,"1"2"6"16,4-1-29-16,2 1-2 0,1-1 4 0,1 2 4 15,3 0 0-15,1 2-4 0,3-3-2 16,0 0-3-16,1 0-5 0,1 1-6 16,2-1-4-16,0 0-5 0,3 0-2 15,0 3-2-15,1-3-1 0,2 2-2 16,2-1-2-16,2 3-1 0,3-2-1 16,2 0-1-16,2-1 1 0,4-1-1 15,3 1-1-15,2 0-1 0,5-2 0 16,1 0 0-16,4 0-1 0,5 1 0 15,2 0 0-15,1-2 0 0,5 1 0 16,-3-1-1-16,2-1 1 0,3 1-1 0,-2 1 0 16,1-1-1-16,1 0 1 0,5 1 0 15,3-1 0-15,3 1 1 0,-1 1 0 16,4-2 0-16,2-2 0 0,3 3 0 16,0-3 1-16,4 0-1 0,2 2 0 15,4 1 0-15,3 0-1 0,0 2 1 16,0-2-2-16,3 2 1 0,0 0 0 0,-1 0-1 15,2-1 1-15,-2 3-1 0,2-2 0 16,8 1 1-16,-3 0-1 0,0-4 1 16,1 1 0-16,2 2 0 0,3-3 0 15,3 2 1-15,-5-3-1 0,1 1 1 16,-1 2 0-16,1 1 0 0,1 0 0 16,-2 2 0-16,-2-1-1 0,-2 0 1 15,-1 1-1-15,2 1 0 0,0 0 1 16,-5-2-1-16,1-1 0 0,-5-1 0 15,1 2 0-15,-1-1-1 0,0-1 1 16,-5 0 0-16,0-1-1 0,-3 1 0 0,-1 0 1 16,-3 1-1-16,-3-2 0 0,-10-3 1 15,-1 4-1-15,-3-1 0 0,-2 1 0 16,-3 1 1-16,-5-1-1 0,-2 1 0 16,-2 3 1-16,-6-4-1 0,-7 1 0 15,-3-2-1-15,-5 0-1 0,-5-2-2 16,-1 1-2-16,-4-1-4 0,-4 1-7 0,0-2 37 15,-6-1-157-15,-1-1-116 0,-1 0-306 16</inkml:trace>
  <inkml:trace contextRef="#ctx0" brushRef="#br0" timeOffset="223623.6327">19335 2870 548 0,'-1'2'127'0,"-1"5"4"0,-2 1-85 0,0 7-16 15,1 6-9-15,0 3-5 0,0 2-4 16,-1 3-2-16,-1 2-4 0,-1 1-1 16,1-5-4-16,1-3-7 0,1-1-8 15,1 3-13-15,2-7-110 0,-1-2-109 16,1-3-276-16</inkml:trace>
  <inkml:trace contextRef="#ctx0" brushRef="#br0" timeOffset="224024.6004">19195 3551 539 0,'-5'6'125'16,"0"2"2"-16,0 3-84 0,0 2-17 15,1 3-6-15,3-1-3 0,1-1-3 16,1 3-1-16,2 2-2 0,2-3 1 15,1-3-2-15,2 2 1 0,1-2-1 16,2-2-1-16,1-3 0 0,2-3-1 0,0-4-1 16,0-2 0-16,1-5 0 15,-2-4-2-15,-2-2 0 0,-2-2-1 0,-3-2 1 16,-4-2-1-16,-2-1-1 0,-4 0 0 16,-2-2 0-16,-2 1-1 0,-4 0-1 15,-3 2-3-15,-1 4-6 0,0 5-7 16,3 4-6-16,-1 9-11 0,3 3 33 15,2 4-153-15,7 4-115 16,6 1-296-16</inkml:trace>
  <inkml:trace contextRef="#ctx0" brushRef="#br0" timeOffset="224519.8451">20212 2989 434 0,'-3'-11'120'0,"-2"1"5"16,0 0-28-16,0 4-48 0,0 2-14 15,4 7-6-15,-3 1-6 0,2 2-5 16,-1 3-5-16,1 4-4 0,-1 3-3 16,1 1-2-16,-2-1-1 0,3 5-1 15,-1-2-4-15,0-1-4 0,2-2-7 16,0-1-12-16,3-3-65 0,-1-2-48 0,2-2-100 15,1-4-216-15</inkml:trace>
  <inkml:trace contextRef="#ctx0" brushRef="#br0" timeOffset="224926.0276">20114 3563 584 0,'-1'0'135'0,"-2"0"3"16,0 4-91-16,-2 2-18 0,0 3-9 15,0 3-5-15,-2 1-6 0,0 2-2 16,-1 1-2-16,1 1-2 0,1 2-1 15,1-5-4-15,0 1-5 0,3 0-9 16,2-1-10-16,1-1-25 0,1-4-92 0,2-2-106 16,1-1-250-16</inkml:trace>
  <inkml:trace contextRef="#ctx0" brushRef="#br0" timeOffset="225277.4522">20242 3694 564 0,'0'4'129'0,"-3"1"2"15,1 2-90-15,-2 3-15 0,-1 2-7 16,0 4-3-16,-1 1-3 0,-1 2-2 16,1-1-1-16,-1 3-1 0,0-1-1 15,1 0-2-15,0-2-1 0,2-3-3 16,0 0-3-16,1-1-7 0,2-5-6 15,1-1-11-15,0-2-6 0,1-2-111 16,-1-4-109-16,5-4-266 0</inkml:trace>
  <inkml:trace contextRef="#ctx0" brushRef="#br0" timeOffset="225817.7426">20368 3834 408 0,'-2'0'119'0,"-1"-1"6"15,2 1-8-15,0-3-69 0,2 1-12 0,1-1-7 16,1 0-5-16,0 0-5 0,4 0-5 16,-3-1-2-16,3 0-2 0,0 1-1 15,0-1-2-15,1 1-2 0,-1 2-1 0,2 0-1 16,-3 1-1-16,0 2-1 0,-2 3 1 16,-3-1-1-16,0 3 1 0,-3 1-1 15,-2 2 0-15,-1 1 1 0,-1 0-1 16,-2-2 0-16,2 2-1 0,1 0 1 15,3 0-1-15,1-2 0 0,3 1 1 16,1-5-1-16,2 6 0 0,1-4 0 16,2 3 0-16,0-1 0 0,0-1 0 15,2-1 1-15,1 4-2 0,0-3 0 0,0-1-1 16,-5-4 0-16,5 1 0 0,-2 1 0 16,-2 2 0-16,-1-3 0 0,-2 4 2 15,-4-2 0-15,2 5 0 16,-7-1 0-16,-1 0 0 0,-1 2 0 0,-4 0 0 15,0 0 0-15,-3 1 1 0,1-1-1 16,0-1 1-16,-2-1-2 0,0-3-3 16,4-1-5-16,1-1-5 0,4-5-11 15,1 0-21-15,2-2-96 0,1-6-106 16,2 1-256-16</inkml:trace>
  <inkml:trace contextRef="#ctx0" brushRef="#br0" timeOffset="226552.2723">21154 3028 368 0,'-4'-5'104'16,"0"0"5"-16,-1-1-36 0,1-1-18 16,2-3-11-16,-2 0-7 0,2-1-4 0,-1 0-4 15,2 0-4-15,0 1-3 0,0 0-1 16,-1 4-2-16,2 1-1 0,0 3-2 16,2 2-3-16,-1 1 0 0,-1 3-2 15,1 2-3-15,0 4-1 0,2 2-1 16,-1 3-2-16,-1 2 0 0,1 3-1 15,-1 3-1-15,1-1-3 0,-2 1-8 16,0-3-7-16,1-1-13 0,1 0-45 16,-1-3-76-16,0 0-109 0,2-2-246 15</inkml:trace>
  <inkml:trace contextRef="#ctx0" brushRef="#br0" timeOffset="227056.8484">21047 3464 524 0,'0'-8'128'0,"0"1"3"16,-5 0-76-16,5 6-19 0,0 2-6 15,1 5-6-15,0 2-5 0,-1 1-5 16,1 5-4-16,4 5-1 0,-5-1-3 15,-1 1-2-15,-1 0-6 0,0 0-8 16,2-1-9-16,2-2 6 0,-1-1-129 16,0-5-116-16,2-3-287 0</inkml:trace>
  <inkml:trace contextRef="#ctx0" brushRef="#br0" timeOffset="227272.8842">21259 3550 554 0,'1'0'134'15,"-4"1"3"-15,0 3-76 0,-2 2-27 0,-1 4-7 16,-2 2-5-16,0 3-5 0,-2-1-4 16,0 5-2-16,-1 1-3 0,-1-1-2 15,1-2-1-15,0 0-3 0,2-1-5 16,2 2-7-16,2-2-8 0,1-1-11 15,3 0-2-15,3-3-117 0,0-2-112 16,4-3-271-16</inkml:trace>
  <inkml:trace contextRef="#ctx0" brushRef="#br0" timeOffset="227705.8006">21295 3821 597 0,'-6'1'132'0,"0"-2"2"16,0 1-104-16,2-2-9 0,2 0 1 16,2-1 0-16,1 0-1 0,4-1-3 15,1-1 1-15,3 0-1 0,0 0-2 16,4-1-1-16,0 0-2 0,3 1-3 0,-2 0-3 16,0 3-1-16,0 1-2 0,-1 1-1 15,-1 2-1-15,1 3-1 0,-4 2 1 16,1 3 0-16,-2 1-1 0,-2 3 1 15,-3 2-1-15,-1-1 0 0,-5 4 1 16,-3-1-1-16,-1 3-1 0,-2 1 1 16,-3-1 0-16,-3 0-1 0,-2 0 0 15,-1-2 1-15,-1 1-1 0,-2-2 0 16,1-1 1-16,0-1-1 0,4 0 0 16,1-2 0-16,3-2 0 0,4-1 0 0,3-3 0 15,2 0 0-15,4-5 0 0,2 1 0 16,3-3 0-16,4 2 0 0,2-4 0 15,5 2 0-15,2-1 0 0,3-1 1 16,0 1-1-16,2-2 0 0,-1 1 1 16,3 2-2-16,-1-2-5 0,-2 1-8 15,3 3-9-15,-2 2-9 0,-3 2-16 16,-3 0-113-16,-2 3-120 0,-2 0-281 0</inkml:trace>
  <inkml:trace contextRef="#ctx0" brushRef="#br1" timeOffset="232451.7331">21175 1568 362 0,'0'39'88'0,"-1"10"3"0,0 6-55 0,0 9-11 16,2 2-7-16,-1 6-5 0,0 7-3 16,1 3-4-16,1 6-2 15,1 3-2-15,-3 3 0 0,0 1 0 0,2 10-1 16,3 2 0-16,-5 6 0 0,-1 0 1 16,0-1-1-16,2 2 1 0,-2 9-1 15,-2-3 1-15,-4 2 0 0,3-3 2 16,-4 5 1-16,-3-3 1 0,-3 2 2 15,1-6 0-15,-3-2 0 0,-3-7 0 16,0-4-2-16,1-6-1 0,-1-3-2 16,4-7-1-16,2-7 0 0,3-7-2 0,5-5-4 15,2-4-8-15,3-6-94 0,1-7-87 16,-2-6-228-16</inkml:trace>
  <inkml:trace contextRef="#ctx0" brushRef="#br1" timeOffset="233227.4902">21278 2140 479 0,'0'-3'109'0,"4"-5"3"15,6-3-78-15,9-4-8 0,7-8-3 0,13-9-2 16,10-8-1-16,10-9-3 0,10-8-3 16,10-5-3-16,12-8-3 0,10-3-2 15,4-3-2-15,2-2-1 0,4 5-2 16,0 2-5-16,-1 2-8 0,-8 9-8 16,-10 11 1-16,-9 9-108 0,-13 8-102 15,-11 10-247-15</inkml:trace>
  <inkml:trace contextRef="#ctx0" brushRef="#br1" timeOffset="233546.6558">21435 2439 392 0,'-10'15'99'0,"4"-6"3"0,6-3-47 0,5-4-16 16,10-8-9-16,8-8-3 0,6-4-2 16,10-9-2-16,12-8-3 0,9-6-2 15,10-5-4-15,12-4-4 0,7-2-3 16,8-8-2-16,4-5-1 0,4-4-3 15,2 2-4-15,0-2-7 0,-7 3-8 0,-5 6-5 16,-7 8-46-16,-12 10-57 0,-12 9-87 16,-17 9-195-16</inkml:trace>
  <inkml:trace contextRef="#ctx0" brushRef="#br1" timeOffset="233831.4074">21602 2821 396 0,'-9'20'89'0,"4"-8"4"16,3-5-63-16,5-3-4 0,3-7 0 16,7-3 3-16,3-6 2 0,4-6 3 15,9-6-2-15,6-5-4 0,8-5-2 16,12-5-4-16,11-7-4 0,10-6-4 15,7-7-4-15,7-4-3 0,8-2-1 16,6-2-2-16,1 1-2 0,-3 0-2 0,-2 7-1 16,-6 9-2-16,-5 6 0 0,-9 6-5 15,-11 6-8-15,-10 10-8 0,-11 8-8 16,-11 8-98-16,-9 6-101 16,-11 9-243-16</inkml:trace>
  <inkml:trace contextRef="#ctx0" brushRef="#br1" timeOffset="234162.5222">21533 3620 454 0,'-7'8'107'16,"4"0"6"-16,4-4-64 0,8-1-13 15,8-3-5-15,6-6-3 0,9-5-2 16,10-10-3-16,7-5-3 0,7-9-5 16,10-8-4-16,5-5-4 0,7-5-1 15,1-2-3-15,1 3 0 16,1 0-1-16,1 3-1 0,-3 5-3 0,-3 4-3 15,-5 3-6-15,-5 7-12 0,-6 4-9 16,-6 3-102-16,-11 6-103 0,-12 8-253 16</inkml:trace>
  <inkml:trace contextRef="#ctx0" brushRef="#br1" timeOffset="234498.6222">21588 4393 527 0,'6'1'119'15,"3"-6"2"-15,5-5-87 0,7-5-14 16,6-4-6-16,9-8-1 0,5-4-2 16,6-2-4-16,9-2-1 0,8-2-2 0,2-2-1 15,3-2 0-15,-1-2-1 0,0 4 1 16,-2 0-3-16,-7 3-3 0,-8 3-4 16,-4 5-7-16,-6 9-6 0,-5 8-6 15,-9 4-9-15,-9 7-50 0,-9 7-38 16,-12 4-79-16,-10 5-169 0</inkml:trace>
  <inkml:trace contextRef="#ctx0" brushRef="#br1" timeOffset="234714.0711">21246 4837 560 0,'-24'23'126'0,"7"-7"3"0,12-5-83 15,8-6-22-15,13-7-9 0,10-9-3 16,11-6-1-16,12-7-2 0,12 0-1 16,8-9-4-16,8-3 0 0,5 0-2 15,5-4 0-15,5 2-1 0,-3 3-2 16,-4-2-8-16,-6 8-20 0,-6 3-107 0,-9 3-111 16,-6 7-283-16</inkml:trace>
  <inkml:trace contextRef="#ctx0" brushRef="#br2" timeOffset="269530.6926">20193 1382 228 0,'2'2'63'16,"1"3"5"-16,-3 0-31 0,1 5-1 15,0 2 2-15,-1 4-2 0,0 2-6 16,-2 6-4-16,1 0-4 0,-3 5-4 16,0 1-4-16,-1 2-2 0,0 2-2 15,2 8 1-15,0 2-1 0,2 7 0 16,2 7-1-16,-1 5-1 0,1 6 0 15,-1 2-2-15,0 3-1 0,0 4-1 16,0 4 0-16,-3 3-1 0,0-1-1 16,2 3 1-16,0 3-2 0,2 3 1 15,-2 2-1-15,-2-2 1 0,2-3-1 0,1 3 0 16,3 6 1-16,-3 1-1 0,-2-3 0 16,1 0 0-16,1 3-1 0,3 8-1 15,-3-1-1-15,-2-4-1 0,1-3-1 16,1 2-4-16,1-2-2 0,1-4-6 15,-5-6-22-15,2-8-65 0,2-2-78 16,-2-8-186-16</inkml:trace>
  <inkml:trace contextRef="#ctx0" brushRef="#br2" timeOffset="270378.3339">19949 1802 325 0,'-22'2'79'0,"-5"6"2"16,-8 1-36-16,-5 6-23 0,-1 4-7 15,-3 5-3-15,-10 4-1 0,-8 4-1 16,-5 1-1-16,-6 6-2 0,-6 2-1 16,-8-1-2-16,-11 3-2 0,-2 4 0 0,-4 2-1 15,-4 8-1-15,-7 3 0 0,-3 4-2 16,-3 2 0-16,6 3 0 0,-3-1 0 16,2 4-1-16,4-4 1 0,13-3 1 15,6-3-1-15,8-1-8 0,8-3-54 16,9-11-24-16,6-9-65 0,7-7-146 15</inkml:trace>
  <inkml:trace contextRef="#ctx0" brushRef="#br2" timeOffset="270690.0791">19900 2119 522 0,'-2'5'113'0,"-4"1"1"15,-4 1-89-15,-5 7-12 0,-3 2-6 16,-7 3-1-16,-3 6-1 0,-4 6-1 15,-6 7-1-15,-7 7-3 0,-8 4-3 16,-4 6-3-16,-5 4-5 0,-6 1-7 16,-6 2-11-16,-5 6-73 15,-7 2-13-15,-2 2-73 0,-7 0-151 0</inkml:trace>
  <inkml:trace contextRef="#ctx0" brushRef="#br2" timeOffset="270792.7933">17885 3884 274 0,'-69'73'27'0,"9"-10"-27"15,10-4-95-15,11-10-110 0</inkml:trace>
  <inkml:trace contextRef="#ctx0" brushRef="#br2" timeOffset="271099.9727">20050 2924 450 0,'-43'39'99'15,"-8"4"2"-15,-9 4-71 0,-6 5-16 16,-6 7-6-16,-8 6-1 0,-3 3-1 15,-5 7-1-15,-5 2-1 0,1 2-1 16,-9 3 0-16,3 4-1 0,4-4 0 0,-1 2 0 16,3-3-1-16,-1-1 0 15,-2-1 0-15,11-3-1 0,3-6-1 0,4-1-4 16,7-6-4-16,6-1-9 16,12-6-50-16,5-7-38 0,9-9-76 0,9-8-167 15</inkml:trace>
  <inkml:trace contextRef="#ctx0" brushRef="#br2" timeOffset="271408.174">19752 3905 438 0,'-52'56'101'0,"-9"1"2"0,-5 0-71 0,-4 6-9 16,-2 0-5-16,-3 2-2 0,-1 3-3 15,2-1-2-15,0 1-3 16,3 0 0-16,4-2-3 0,3-3-1 0,4-6-1 15,5-2-6-15,8 1-6 0,9-1-9 16,5-6-94-16,6-5-92 0,8-5-232 16</inkml:trace>
  <inkml:trace contextRef="#ctx0" brushRef="#br2" timeOffset="271654.5269">19970 4478 506 0,'-53'41'108'0,"-4"7"0"0,-3 8-89 16,-5 9-11-16,-5 8-9 0,-2 6-8 15,-3-1-32-15,0 4-67 0,4-5-84 16,3-1-205-16</inkml:trace>
  <inkml:trace contextRef="#ctx0" brushRef="#br2" timeOffset="288826.6046">18019 10047 348 0,'-14'-9'89'0,"1"-2"2"0,-1 1-48 16,-1-2-10-16,2 1-10 0,0-2-7 16,-1 0-3-16,1 1-4 0,-2 0-1 15,0 0 0-15,-1 1-1 0,-1 0 1 16,-1 1 0-16,-3 0 1 0,-4 3 0 15,-2 2 0-15,-3 2 0 0,-3 2 0 16,-3 4-2-16,-3 3 0 0,-4 1-2 0,-3 2-2 16,-1 2 0-16,-3 0-1 15,-2 0 0-15,-1 3-1 0,0 2-1 0,0 1 1 16,-2 2 0-16,-6 0-1 16,-3 2 1-16,0 3 0 0,-5-2 1 0,-1 0 0 15,0 1 1-15,0 0 0 0,2 2 1 16,-3-1 0-16,3 1 0 0,3 0 0 15,3 4-1-15,0 1 0 0,6 3-1 16,7 6-1-16,6 4 0 0,0 3-1 16,3 0 1-16,2 2-1 0,1 2 0 15,3-1 0-15,2-1 1 0,3 1-1 0,7 2 0 16,5 3 0-16,6 0 0 0,7 0 1 16,4 0-1-16,6-1 0 0,4 1 0 15,6-4 0-15,3-1 0 0,6-1 1 16,3-1-1-16,4 4 0 0,2-1 0 15,4-4 0-15,0 1 0 0,2-2 0 16,3-2 1-16,1 0-1 0,5-5 0 16,5-1 0-16,5-1 1 0,1-1-1 15,5-2 1-15,1 1 0 0,4-1-1 16,1-2 1-16,3 1-1 0,0-4 1 16,2-1-1-16,1-3 1 0,1-2-1 0,-1-5 0 15,4-2 1-15,-2-3-1 0,2-1 1 16,2-6-1-16,1 0 1 0,1-6-1 15,6-1 1-15,-3-2 0 0,0-7-1 16,-1-4 1-16,2 3-1 0,-2-4 0 16,0-1 1-16,-5-3-1 0,-3-3 0 0,-2 1 0 15,-2-1 1-15,-4-2-1 0,-1-1 0 16,-1-1 0-16,-2 0 1 0,0-1-1 16,-3-2 0-16,0-3 0 0,-3-2 0 15,-3 1 1-15,-7-3-1 0,-2-2 0 16,-1-4-1-16,-4 2 0 0,-4 0 0 15,-2-1 0-15,-1-2-2 0,-8 5 0 16,-4-1-1-16,-6 3 0 0,-5 0-1 16,-7-1 0-16,-8 2 1 0,-9-2 0 15,-4-5 1-15,-8-3 1 0,-8 0 1 16,-4-3 0-16,-5 0 1 0,-4-5 1 16,-3 0 1-16,-1 0 0 0,-5 1 2 0,-5-5-1 15,-7-2 2-15,-5-5-1 0,-3 2 0 16,-5-2 1-16,-4 0-1 0,-8 1-1 15,-2 2 1-15,-5-1-1 0,-3 3 1 16,-2 3-1-16,-11 6 0 0,-3 2 0 16,-3 6-1-16,-2 9-2 0,-5 13-4 15,-1 7-6-15,-2 11-8 0,4 8-105 16,-7 4-99-16,5 7-256 0</inkml:trace>
  <inkml:trace contextRef="#ctx0" brushRef="#br3" timeOffset="303247.2895">20254 1744 388 0,'-10'8'90'16,"0"-2"2"-16,6-3-60 0,-4 2-11 0,3 1-7 16,0-3-3-16,3 1-1 0,0-2-2 15,0 0 0-15,2-3-2 0,4-2 1 16,3-2-1-16,6-4 1 0,4-1 0 16,7-4-1-16,7-4 1 0,13 0 0 15,12-3 1-15,10-2 0 0,8-4 0 16,8-7 0-16,11-7 0 15,8-2-1-15,3-3 1 0,3-4-1 0,7 2 0 0,9-4-1 16,4 5 0-16,-1 3-1 16,4 2 0-16,3-1-1 0,-4 0-1 0,-2-1-1 15,-7 2 0-15,-5 2 0 0,-6 2-1 16,-9 3 0-16,-9 3 0 0,-12 6 0 16,-11 6-3-16,-17 8-6 0,-15 7-4 15,-15 8-9-15,-23 5-99 0,-18 7-96 16,-17 8-239-16</inkml:trace>
  <inkml:trace contextRef="#ctx0" brushRef="#br3" timeOffset="303776.5328">20250 2204 306 0,'-39'14'79'0,"4"0"5"0,-1-1-34 15,4 0-13-15,3-1-10 0,3-1-3 16,4-1-3-16,5-2-4 0,7-2-4 16,10-3-3-16,9-2-2 0,8-3 0 15,11-7-2-15,9-2 2 0,11-3 0 16,9-4 1-16,14-2 0 0,13-2 0 15,10-5 1-15,9 2 1 0,14-3-1 16,10-4 1-16,7-6-1 0,8-8-1 16,7-1-1-16,5-6-1 0,11-3-1 0,4-1-2 15,3-1 0-15,7 0-1 0,1 3-1 16,0-5 0-16,-1 0 0 0,-7 6-1 16,-5-2 1-16,-7 2-1 0,-8 6 0 15,-13 4 0-15,-11 9 0 0,-14 11-1 16,-17 2 0-16,-14 6-5 0,-19 10-8 15,-17 3-90-15,-21 5-17 0,-17 5-86 0,-21 0-185 16</inkml:trace>
  <inkml:trace contextRef="#ctx0" brushRef="#br3" timeOffset="304372.9936">20094 2970 304 0,'7'0'65'0,"5"-3"2"0,5-3-50 15,7-4-11-15,6-2 2 0,8-1 4 16,6-5 4-16,10 0 3 0,11-2 3 16,5-6 3-16,11-2 0 0,6-1-1 15,13-2-2-15,9 0-3 0,8-7-2 16,4 1-1-16,15-3-1 0,6-6-2 15,10-3-1-15,3-5-1 0,7-5-2 0,8 3-2 16,8-2-3-16,2-1 0 0,4 8-2 16,-3-4 0-16,0 0-1 0,-1 0 1 15,-8 2-1-15,-5-3 0 0,-11 3 0 16,-7 4-1-16,-10 6 1 0,-9 10 0 16,-15 6-2-16,-11 4-3 0,-16 8-5 15,-14 6-17-15,-19 2-84 0,-18 6-89 16,-21 2-222-16</inkml:trace>
  <inkml:trace contextRef="#ctx0" brushRef="#br3" timeOffset="304948.6408">20232 3426 430 0,'-32'17'94'0,"2"-3"2"15,3 0-73-15,2-1-9 0,4-2-6 16,5-1-3-16,4-4-1 0,2-1-1 15,4-2-1-15,5 0-1 0,6-2 0 16,5-1 1-16,4-5-1 0,10-2 0 16,6-8 0-16,9-2 1 0,13-6 2 15,12-7 1-15,13-2 1 0,13-6 2 0,11-3 2 16,15 1 1-16,15-2 2 0,9-3-1 16,9-2 1-16,11-8-1 0,7-2-1 15,11-2 0-15,5-7-2 0,6 4-2 16,9-3 0-16,0 1-3 0,4 2 0 15,2-3-1-15,-2 1-1 0,-5 5 0 16,-5-4-2-16,-7 5 1 0,-7 3-2 16,-12 3-1-16,-13 13-3 0,-15 7-4 15,-15 5-4-15,-17 12-5 0,-23 1-102 0,-22 12-96 16,-29 3-242-16</inkml:trace>
  <inkml:trace contextRef="#ctx0" brushRef="#br3" timeOffset="305559.903">20260 4807 350 0,'-29'18'82'16,"2"0"1"-16,4-2-54 0,4-2-9 15,3-2-7-15,4-2-3 0,3-2-2 16,6-2-1-16,4-2 0 0,4-5-1 15,7-4 0-15,8-5 1 0,8-4 2 16,11-9 2-16,14-2 1 0,11-6 1 16,15-2 1-16,11-6 0 0,11-9-1 15,16-1 0-15,9-6-2 0,9-6-1 0,13-5-2 16,10-5 0-16,10-2-2 0,12 3 0 16,5-10-1-16,8-1-2 0,8-4 1 15,2 2-2-15,6 2 0 0,-2-3 0 16,0-5-1-16,1 7 0 0,-5 3 0 15,-2 6 0-15,-10 2 0 0,-8 5 0 16,-7 9 0-16,-12 6 0 0,-16 11-4 0,-14 6-6 16,-18 4-106-16,-18 6-96 15,-21 5-252-15</inkml:trace>
  <inkml:trace contextRef="#ctx0" brushRef="#br3" timeOffset="306133.3673">20114 4596 447 0,'13'-1'102'0,"5"-5"4"16,10-5-74-16,11-5-8 0,14-8-2 15,14-5-2-15,13-7-4 0,14-5-4 16,17-5-3-16,14-3-3 0,12-4-1 16,13-1-2-16,10-5-1 0,8-9 0 0,9-4 0 15,8-7-1-15,5-1 0 0,10-5 0 16,1-10-1-16,9-4-2 0,6 1 0 16,6 5-1-16,-1-2 0 0,0-4 0 15,-7 0 0-15,-3 7-1 0,-5 10-6 16,-10 7 47-16,-16 2-150 0,-14 14-101 15,-7 6-278-15</inkml:trace>
  <inkml:trace contextRef="#ctx0" brushRef="#br3" timeOffset="341058.6334">16342 11927 239 0,'-11'0'63'0,"2"-2"8"16,1-2-36-16,1 1 2 0,1 1 2 16,1 0 1-16,0 0 0 0,2 0-4 15,0 1-6-15,1 1-5 0,2 0-5 16,2 0-4-16,2 0-5 0,1 2-4 15,3 2-4-15,2-2 0 16,4 3 0-16,2 0 1 0,2-1-1 0,4 1 0 16,1-2 0-16,3 0 0 0,4-2 0 0,-1-1 1 15,2-1 0-15,2-2 0 16,0 1 1-16,1-2 0 0,1 1 0 0,3-1-1 16,0 0 0-16,2 2 0 0,0-1-2 15,3 2 1-15,-1 1-2 0,0 0 1 16,0 0 0-16,0 1-1 0,-2 3 0 15,-1-2 0-15,-1 2 1 0,2 2 0 16,-1 0 0-16,1 0 1 0,2 3 1 16,2-2-1-16,0 1 2 0,3 0-1 15,-1-4 1-15,3 1-1 0,1-4-1 16,2 2 1-16,-1-3 0 0,2-2-1 16,0 0-1-16,3 2 1 0,-1-3-1 0,-2 2 1 15,1-2 1-15,-1 0-1 0,3-1 1 16,-4 3 0-16,1 0-1 0,1 0 1 15,0 1-1-15,0-2 0 0,-3 2 0 16,1 0 0-16,-2-2-1 0,-1-3 0 16,-1 0 1-16,-2 2-1 0,-1-1-1 15,-2 0 1-15,-2-1-1 0,-2 3 0 16,-1 1 0-16,-5 1 0 0,0-2 0 16,-5 2-1-16,-1 2 1 0,-4-2-1 0,-2 0 1 15,-2 1-1-15,-5-1 0 0,0 0 0 16,-3 0 1-16,-3 0-1 0,0 1 0 15,-3 0 0-15,-2-1 0 0,0 2 1 16,-1-1-1-16,-1 2 0 0,-1 1-1 16,-1 2-8-16,1 6-10 0,-2 0-109 15,-1-4-108-15,0-4-272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2:33:37.5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8752 3596 396 0,'-2'2'95'0,"0"-1"2"0,0 0-47 16,1-1-27-16,-1 0-6 0,1 0-2 16,1 1-2-16,0 0 0 0,1 2-2 15,1-1-1-15,1 2 0 0,2 1-1 16,-1-1 1-16,2-1-1 0,3 1-2 15,0 0 0-15,4-3-1 0,3 1 0 16,2-2 0-16,3 2 0 0,2-1-1 16,3-1 0-16,0 1 0 0,1 0 0 15,-2 0-1-15,1 1-1 0,1-2 0 16,1 1-1-16,1 1 0 0,6 1 0 16,-1-2-2-16,4 1 1 0,5 1 0 0,1-1-1 15,1 1 1-15,1-3-1 0,-1 0 1 16,-2-1 0-16,2 1 1 0,0 0 0 15,3 0 2-15,-1-2 0 0,3 1 2 16,1 0-1-16,3 1 1 0,2-1-2 0,-3 1 1 16,-4-3-1-16,3 3-1 0,-1 0 0 15,0 0 0-15,-2 0 0 0,0 1 0 16,1-2 2-16,1 2 0 0,-2-1 2 16,-5-1-1-16,-1 2 0 0,-2-1 0 15,-5 0-1-15,-1 2-1 0,-2-1-1 16,1 1-1-16,3 1 0 0,-3-3 0 15,-1 0-1-15,0 1 1 0,0-1-3 16,-1 0-10-16,-3 0 71 0,-4 0-198 16,-2 3-127-16,-4-2-349 0</inkml:trace>
  <inkml:trace contextRef="#ctx0" brushRef="#br0" timeOffset="18296.9607">7144 7519 453 0,'-26'-2'108'0,"3"5"4"15,-1 0-70-15,6 0-9 0,5 4-7 16,0 1-4-16,5-1-3 0,3-2-4 16,1 0-5-16,3-3-3 0,1 2-1 15,2-3-2-15,2 2-1 0,2-2-1 0,4 4 0 16,4-2 1-16,-1 1 0 0,5 2-1 16,4 2 1-16,4-1-1 0,1 1 0 15,2 1 0-15,6 1-1 0,4 1 1 16,3-4 0-16,-1-1-1 0,2-1 1 15,2-1 0-15,2-2-1 0,0-3 1 16,3 0-1-16,2-4 1 0,6 0-1 16,3-1 1-16,3-1 0 0,0-2 0 15,1-1 1-15,-3 3-1 0,1-2 1 0,-3 3-1 16,2 1 1-16,2 2-2 0,-2 1 1 16,-1 2-1-16,-3 0 0 0,-2 0 1 15,-1 2-1-15,-3 0 0 0,-4-1 1 16,1-1-1-16,-2 3 1 0,5-2 0 15,-3 1 0-15,-4-3 0 0,-2 0 1 16,-5-1 0-16,-2-3-1 0,-5 1 1 16,-2-1-1-16,-4-1 0 0,-1 1 0 15,-4 0-1-15,1 0 0 0,0 2 0 16,-4-1-1-16,-2-1-2 0,0 0-5 16,-4 1-14-16,-2-1-115 0,-5-2-114 15,-6-3-290-15</inkml:trace>
  <inkml:trace contextRef="#ctx0" brushRef="#br0" timeOffset="26396.9148">4137 8456 169 0,'-19'-9'38'0,"0"2"1"0,-2 2-26 16,2 5-1-16,1 1 1 0,1 3 3 16,0 4 3-16,0 3 3 0,-1 5 2 15,1 3 3-15,0 0 4 0,-5 1 2 0,1 3 0 16,-2 3 1-16,-2 0-1 0,-1 3-2 16,0 3-5-16,-1 1-4 0,4 5-4 15,-1 1-5-15,2 4-4 0,5 5-2 16,0-2-2-16,1 2-1 0,3 2 0 15,-1 0 0-15,-1-1 0 0,4 3 0 16,-2-4 1-16,6 3 0 0,2 2-1 16,5 3 0-16,1-2 0 0,3-1 0 15,3 1 0-15,3-4 1 0,3 1 0 16,1-2 2-16,0-2-1 0,5 2 1 0,3 0 0 16,3 0-2-16,5 1 0 0,1-1-2 15,3-1-1-15,0 0-1 0,2-6 0 16,-1-1 0-16,1-2 0 0,-2-2-1 15,1-2 1-15,3-4-1 0,3 0 1 16,5-2-1-16,6-3 0 0,3-2 1 16,-2-4-1-16,-1-4 0 0,0-3 0 15,-2-4 0-15,-1-3 0 0,0-4 1 16,0-3-1-16,4-4 0 0,2-5 1 16,2-2-1-16,-2-4 1 0,-1-3-1 0,-5-6 1 15,-2-1 0-15,-3-2-1 0,-1-1 1 16,-3-3 0-16,3-2 0 0,1-3 0 15,2-1 0-15,-4-4 0 0,0-3-1 16,-5-2 1-16,-4 0-1 0,-5-4 0 16,-5 1 0-16,-3-2 1 0,-3-1-1 15,-3-1 0-15,-5-1 0 0,-2-5 0 16,-5 1 0-16,-3-7 0 0,-3 1 0 0,-2 0 0 16,-3-1 0-16,0 0 0 0,-5-2 1 15,-2-3-1-15,-3 2 2 0,-5 0-1 16,-4-2 2-16,-4 1 0 0,0 3 1 15,-1 2-1-15,-2 2 1 0,-3 0-1 16,-1 1 0-16,2 6-1 0,0 3-1 16,0 3-1-16,-1 7-1 0,-2 5-3 15,-3 6-6-15,-2 8-1 0,-7 6-110 16,-6 5-98-16,-5 10-253 0</inkml:trace>
  <inkml:trace contextRef="#ctx0" brushRef="#br0" timeOffset="29207.8311">10292 7988 357 0,'0'-24'100'0,"-3"4"4"0,2 6-39 0,1 3-14 16,-1 1-9-16,0 3-10 0,-1 3-6 16,2 4-7-16,0 3-3 0,-1 3-3 15,1 5-3-15,0 6-2 0,1 4-1 16,-1 7 0-16,0 8 2 0,0 5 0 16,-1 7 1-16,0 10 0 0,-1 10 1 0,2 7-1 15,-2 8 1-15,-1 5-1 16,-1 9 1-16,3 6-1 0,2 2 0 0,-2 1-1 15,-4 2 0-15,2 1-1 0,5-2-2 16,0 0 1-16,-1-8-2 0,-2-2-1 16,0-3 0-16,3-8-1 0,0-6-1 15,-1-8 0-15,-2-10-1 0,3 1-1 16,0-9 2-16,1-8-1 0,1-5-1 16,-2-8-2-16,0-3-5 0,2-4-5 15,-1-9-5-15,0-3-6 0,1-6-8 16,-2-7-10-16,1-4-52 0,-4-5-47 15,-1-4-90-15,-1-2-204 0</inkml:trace>
  <inkml:trace contextRef="#ctx0" brushRef="#br0" timeOffset="30501.1209">9417 10036 347 0,'-5'0'95'16,"2"-4"1"-16,0 2-10 0,2-2-60 16,2 2-13-16,3-2-2 0,1 0-3 15,3 1 1-15,2 0 1 0,0 1 2 16,2-2 2-16,0 1 1 0,2 0 0 0,1 2 1 15,-1-2-3-15,1 2-1 0,1 0-3 16,4 1-2-16,-1-2 0 0,2 4-2 16,2 0-1-16,4-1 0 0,3 2 0 15,-1-2-1-15,2-1 0 16,4 1 2-16,2-2-1 0,1 0 0 0,-3-2 1 16,2 1 1-16,1 1-1 0,-1 1 1 15,0-2-1-15,-2 2 0 0,4 3 0 16,3-1 0-16,1 1-1 0,5-1 0 0,2 1-1 15,1-1 1-15,1-1-1 0,-3-3 0 16,3 1 1-16,2 1 0 0,1 0-1 16,1-3 1-16,4 1 0 0,2-2-1 15,4 0 0-15,-1 0-1 0,2-3 0 16,4 3 0-16,-1 0-1 0,0-1 0 16,2 0 1-16,-1 0-1 0,3 0 0 15,-2 2 0-15,-1-4-1 0,3 1 1 16,0 0-1-16,2 3 1 0,0-2-1 0,-3 1 0 15,0 2 1-15,3-3-1 0,4 1 0 16,-3 0 1-16,-1 2-1 0,1-1 1 16,6 1-1-16,-3-2 0 0,1 3 1 15,1-1 0-15,-3-1-1 0,-1 1 1 16,1 2 0-16,1 2-1 0,-2-1 1 16,-1 2 0-16,-1-1 0 0,2 2 0 15,-4-2-1-15,0 2 1 0,-4-3 0 16,3 2-1-16,2-1 0 0,-2 2 1 15,-2-2-1-15,-1 2 0 0,1-2 0 0,-1 2 0 16,-3 1 0-16,-2-1 1 0,-2-1-1 16,2 1 0-16,-3 1 0 0,-1-1 1 15,-1-2-1-15,-3-1 0 0,-1 3 1 16,-3 0-1-16,-3-1 1 0,0 0-1 16,3 0 0-16,-2 0 1 0,-2-2-1 15,-2-2 0-15,-4 0 0 0,-2-1 1 0,-3 0-1 16,-3 1 0-16,-5 0 0 0,-2 1 0 15,-2 1 0-15,0 0 1 0,-3-1-1 16,-1 1 0-16,-3-2 0 0,-2 1 0 16,-3-4 0-16,1 2 0 0,-4-1-1 15,-2 1 0-15,-2-2-1 0,-2 3-2 16,0 0-1-16,-3 1-1 0,0-1-3 16,-2 1-3-16,-2-3-3 0,1 1-6 15,-3-2-7-15,1 0-4 0,-2-1-15 16,-1 1-20-16,1-3-8 0,-1 3 2 15,1-4 6-15,-1 1 8 0,1-1 8 0,0 1 25 16,1-1 32-16,1-1 23 0,-2 2 13 16,1 1 6-16,0-2 7 0,-2 1 3 15,3 1-4-15,-2 1-6 0,1 0-7 16,0 0-7-16,1 1-5 0,0 1-4 16,3 3-4-16,-1-2-6 0,1 1-4 15,2 1-3-15,1 0-3 0,-1 1 0 16,3 3-2-16,1-1 1 0,0 3 0 0,2 0 1 15,0 2-1-15,3 2 0 0,2 0 0 16,-2 0 0-16,3 2-1 0,3-1 0 16,2 1 0-16,-2-2 0 0,0 0 0 15,0-2 0-15,0 1 0 0,-2-2-1 16,-3-1 1-16,-7-3-1 0,1 2 0 16,1-1 1-16,-5-1 3 0,-1 1 0 15,-3 0 2-15,-3 0-1 0,2 5 1 16,-6 0 0-16,-6 0-2 0,-3 4-2 0,-4 0-2 15,-2 5-2-15,-3 1-6 0,2 3-5 16,-2 0-7-16,1 0-8 0,5 0-10 16,1-4-112-16,3-2-111 0,6-2-270 15</inkml:trace>
  <inkml:trace contextRef="#ctx0" brushRef="#br0" timeOffset="32382.2292">15569 10614 494 0,'-3'-10'128'16,"1"-1"3"-16,-1 0-54 0,2 0-33 15,1 0-10-15,0 4-6 0,0-2-4 0,3 3-5 16,0 2-2-16,1 2-3 0,1 1-1 15,-1 2-1-15,2 1-1 0,0 2 0 16,1 1 0-16,-1 1-2 0,0-1 0 16,2 2-2-16,0-1 0 0,0-1-2 15,-2-2-1-15,1-2 0 0,2-2 1 16,-1-3 2-16,2-4 0 0,1 0 0 16,0-5 0-16,1-3 0 0,1 2-2 15,-1 2-1-15,-1 1-2 16,-1 4-1-16,-2 1-1 0,1 6 0 0,1 6 0 15,-3 2 0-15,0 3 0 0,1 4-4 0,0 1-8 16,0 1-12-16,0 0-12 0,2-1-17 16,1-2-114-16,-1-3-123 0,1-2-288 15</inkml:trace>
  <inkml:trace contextRef="#ctx0" brushRef="#br0" timeOffset="33701.2169">15598 10558 452 0,'-2'-8'121'0,"-1"2"5"15,-2 0-41-15,-1-4-36 0,3 4-9 16,0 4-4-16,-1-2-4 0,2-1-4 16,0 3-2-16,0-1-2 0,1 3-4 15,1 1-2-15,-2-1-5 0,2 7-2 16,1 1-2-16,-2 2-2 0,1 5-2 15,0 3-1-15,1 2 0 0,-1-1 1 16,0 1-1-16,1-1-2 0,0 1 1 0,3-5-2 16,-2-3 1-16,1-4 0 0,2 0-2 15,0-6 2-15,-2 1-1 0,2-6 1 16,0-2 1-16,0-2 0 0,4-2 0 16,-2-3 2-16,0-1 0 0,3-8 0 15,1 1-1-15,0-3 1 0,3 0-2 16,-1-3 0-16,1 0-2 0,0 4 1 15,0 5-2-15,-1 0 1 0,2 3-1 16,0 7 0-16,-3 2 1 0,0 4-2 16,-1 2 1-16,0 4 0 0,-1 4 0 0,-1 3-1 15,-3 0 1-15,1 5 0 0,-1 2 0 16,2-1 1-16,-2 2-2 0,1-1-3 16,-1 1-5-16,0-2-8 0,2 2-11 15,-1-2-9-15,0 3-9 0,1 0-4 16,0 0-114-16,-2 0-112 0,2 1-268 15</inkml:trace>
  <inkml:trace contextRef="#ctx0" brushRef="#br0" timeOffset="34616.5145">11278 7599 483 0,'-6'-6'123'16,"-2"0"4"-16,2 0-63 0,1 1-21 15,0 0-6-15,3 4-6 0,2-3-7 16,1 1-3-16,2 0-4 0,2 3-2 16,1 0-1-16,2 3-2 0,0-2 0 15,1 5-1-15,0 1 1 0,2 3-2 0,-1 0 0 16,3 1-2-16,2 2-1 0,1 1-1 16,5 2-2-16,-2 0-1 0,0 0-1 15,-1-2-1-15,-1 5 0 0,-4-6-1 16,0 2 1-16,-6-3-2 0,1-2-4 15,-1-1-10-15,-2-1-9 0,1-2-8 16,0 0-14-16,-3-1-53 0,-2-2-57 16,-2-4-99-16,1 1-210 0</inkml:trace>
  <inkml:trace contextRef="#ctx0" brushRef="#br0" timeOffset="34802.0838">11506 7559 573 0,'-9'7'134'0,"-3"2"2"0,-2 3-88 16,-4 3-19-16,-2 2-11 0,-3 1-5 15,1 6-6-15,0-2-5 0,4 3-4 16,1-1-5-16,4 0-6 0,2-3-11 16,4-4 12-16,4-2-126 0,3-4-108 0,0-5-271 15</inkml:trace>
  <inkml:trace contextRef="#ctx0" brushRef="#br0" timeOffset="35082.3795">11731 7590 602 0,'0'-2'134'0,"-2"2"4"16,-1 2-102-16,2 1-8 0,0 3 0 15,-2-2-3-15,2 5-1 0,0 2 0 16,0 1-1-16,-1 0-2 0,2 2-3 16,0 2-4-16,3 1-2 0,-1 0-4 15,2-1-3-15,2 0-1 0,1 1-3 0,3-1 0 16,-1-1-1-16,2-3 1 16,1-2-2-16,0-3-4 0,2-2-6 0,-1-4-11 15,2-1-7-15,1-5-7 0,-1-1-12 16,-1-3 3-16,-3 1-114 0,-2-2-107 15,-4-1-258-15</inkml:trace>
  <inkml:trace contextRef="#ctx0" brushRef="#br0" timeOffset="35254.9472">11760 7577 622 0,'-9'0'148'0,"1"-2"2"15,2 1-90-15,5-3-29 0,2 0-11 16,5 1-8-16,3-3-6 0,2-2-6 15,2 1-6-15,5-2-7 0,0 1-5 16,5 0-8-16,2 0-13 0,3 3-16 16,-2 0-94-16,-2 1-101 0,-1 4-242 15</inkml:trace>
  <inkml:trace contextRef="#ctx0" brushRef="#br0" timeOffset="35566.7429">12100 7558 592 0,'0'-1'137'0,"-1"2"3"15,-1 1-93-15,2 1-15 0,-1 0-4 0,2 3-4 16,-1 2-2-16,0 2-2 0,2 2 0 16,0 0 1-16,-1 2-1 0,2 0-1 15,-2-1-3-15,1-1-3 0,1-2-2 16,-1-3-1-16,1-3-4 0,0-1-2 15,4-3-1-15,2-1-1 0,2-3 0 16,0-2 0-16,0 0 0 0,2-1 0 16,-2-1 0-16,-2 0 0 0,-2 2 0 15,-3 1 0-15,1 2-1 0,0 3-1 16,0 3-1-16,0 3-3 0,-1 1-7 16,-1 3-8-16,2 1-14 0,1 1-7 0,1 2-12 15,2-3 14-15,0-1-130 0,2-2-113 16,0-2-275-16</inkml:trace>
  <inkml:trace contextRef="#ctx0" brushRef="#br0" timeOffset="35937.9534">12413 7482 516 0,'-8'-5'143'0,"2"1"3"16,2 2-9-16,3-1-102 0,3 2-12 15,4 1-5-15,2 1-7 0,3 4-4 16,1 0-2-16,1 1 0 0,3 4-1 16,-1-1 0-16,1 0 1 0,1 2-2 0,-1 0 0 15,1 2-1-15,-1-2 1 0,-4 0-1 16,2 2-2-16,-3 0 1 0,-5-1-1 15,1 2 1-15,-2 0 0 0,-1 1-1 16,-3-1 2-16,-1 2-1 0,-2-1 0 16,2 1 0-16,-4-1-1 0,-1-3 1 15,-2-1-1-15,1-1 0 0,-4-2 0 16,1 1-1-16,-1-3 1 0,-1-1 0 16,0 0-3-16,2 0-10 0,-2-3-8 15,2-1-11-15,-1-3-123 0,2-1-122 0,4 1-301 16</inkml:trace>
  <inkml:trace contextRef="#ctx0" brushRef="#br1" timeOffset="51601.013">10327 8116 334 0,'-1'-2'87'0,"1"-1"4"0,-1 1-43 16,0 1-13-16,1 1-7 16,-2-3-5-16,1 1-4 0,1 1-2 0,0 1 1 15,0-2 1-15,0 1 0 0,-1 0 1 16,1 1-1-16,0 0-1 0,0 0-2 16,0-1-2-16,-1 1-1 0,1 0-2 15,0 0 0-15,0 1-3 0,-1-1 2 16,-1 0-2-16,2 0 0 0,-1-1-1 0,1 1-2 15,0 1 1-15,-1-2-2 0,1 0 0 16,0 1 0-16,0 0 0 0,-1 0 1 16,2 0 0-16,-1-2 1 0,-1 2 0 15,2 2 2-15,-1-2-1 0,1 0-1 16,-1 0-1-16,-1 1 1 0,0 1-1 16,1 1-1-16,0-1-1 0,-2 2-1 15,1 1 0-15,1-2-1 0,0 2 0 16,1-2-1-16,-2 0 0 0,1 1 1 15,0-2-1-15,0 0 0 0,0 0 0 0,0-1 1 16,-1 2-1-16,1-1 1 0,0 1-1 16,0-1 1-16,0 1 0 0,0 0-1 15,0 0 1-15,-1 0 0 0,1 1-1 16,0 0 1-16,0-1 0 0,0 0 0 16,1-1 0-16,0 1 0 0,0-1 0 15,1 1 0-15,-1-1-1 0,3 2 1 16,-1 1-1-16,0 0 0 0,-1 1 0 15,1 0 0-15,-1 0 0 0,0 1 0 16,0 1 0-16,-2-2 1 0,2 0-1 0,-1-1 0 16,4-1 0-16,-4-1 0 0,2 2 1 15,-1-1-1-15,1-1 1 0,-1 1 0 16,1 2-1-16,-3-1 1 0,2 0-1 16,2 1 1-16,0-1-1 0,-1 1 0 15,1 0 1-15,1 0-1 0,-2 1 0 16,2-1 0-16,-1 0 0 0,0 0 0 15,-1 0 0-15,0 0 0 0,2 0 1 16,-2 0-1-16,0 2 0 0,1-2 0 0,-1 1 0 16,1-1 1-16,-2 1-1 0,0-1 0 15,1-1 0-15,0-1 0 0,-1 1 0 16,1-1 0-16,-2 0 0 0,1-1 0 16,2 0 0-16,-3 0 0 0,3 1 0 15,-2 0 1-15,1 1-1 0,-1-2 0 16,2 1 0-16,-2-1 1 0,1-1-1 15,-2 0 0-15,1 0 0 0,0-1 0 0,0 1 0 16,-1 1 0-16,1-1 0 0,0 1 1 16,-4-3-1-16,4 2 0 0,-1 2 0 15,-1-2 1-15,1 2-1 0,1 1 0 16,-1 0 1-16,4 3-1 0,-4-4 0 16,0 1 0-16,0-1 0 0,1-1 0 15,-1 0 1-15,0-1-1 0,0 1 0 16,1 0 0-16,-1-2 0 0,0 2 0 15,0 1 0-15,0-1 0 0,-1-1 0 16,0 0 0-16,2 0 0 0,-1 2 0 0,0 0 0 16,-1-1 0-16,0 1 0 0,3 2 0 15,-2-1 1-15,-1-1-1 0,-3-3 0 16,3 4 0-16,2-3 0 0,-2 1 0 16,1 1 0-16,-1-2 0 0,1 0 0 15,2 6 0-15,-2-5 0 0,-1 2 0 16,1 0 0-16,0 1 0 0,0 0 0 0,1 1 0 15,0-2 0-15,-1-2 0 0,1 3 0 16,0-1 0-16,-1-1 1 0,0 1-1 16,1-2 0-16,-1 0 0 0,0 2 0 15,2-2 0-15,-2 1 0 0,1 0 1 16,-1-2-1-16,1 3 0 0,0-1 0 16,-1-2 1-16,1 1-1 0,-1 2 0 15,0-2 1-15,1 2-1 0,0-1 1 16,0 2-1-16,-1-1 1 0,2 0-1 15,-1 1 1-15,0-2-1 0,-1 1 1 16,0 1-1-16,0-4 0 0,0 1 1 0,1 0-1 16,0 0 0-16,-1 0 1 0,2 0-1 15,-2-1 1-15,1 4-1 0,1-2 1 16,-1 1 0-16,1 1 0 0,-1 0 0 16,-1-1 0-16,1 1 0 0,-2-1 0 15,1 2-1-15,0 0 1 0,0 0 0 16,1 0-1-16,0 1 0 0,2-1 1 0,-2 0-1 15,2 1 1-15,-2-2-1 0,2 0 1 16,1 0-1-16,-1 0 1 0,-1-1-1 16,2 2 1-16,0 0 0 0,-1-3 0 15,-1 3 0-15,0-1-1 0,0 0 1 16,0 0 0-16,1-1 0 0,-1 2-1 16,3 2 1-16,-2-1-1 0,2 0 1 15,-1-1 0-15,0 0-1 0,-1 1 1 16,-1-3-1-16,0 0 1 0,0-3-1 15,0 3 1-15,-1-3-1 0,1 2 1 16,-1-2-1-16,0 0 1 0,0 1-1 16,0 1 1-16,1-1-1 0,-1-1 0 0,2 2 1 15,0-1-1-15,-1 1 0 0,1 1 1 16,0-3-1-16,-1 2 1 0,1 0 0 16,1 1-1-16,-1-2 1 0,0 2 0 15,0-2 0-15,-1 2-1 0,0-1 1 16,1 1-1-16,0 0 1 0,-2 1-1 0,1-1 0 15,-1 1 1-15,2 0-1 0,-2 1 1 16,1-1-1-16,0-1 0 0,0 0 1 16,0-1-1-16,0 1 0 0,0-1 0 15,2 1 1-15,-1-1-1 0,0 0 0 16,1 1 0-16,0 0 1 0,-1 0-1 16,3 1 0-16,-3-1 0 0,3 1 1 15,-3 0-1-15,4 2 0 0,-1-1 0 16,-1 0 1-16,2 1 0 0,-2-2-1 15,0 1 1-15,0-1-1 0,-2-1 1 16,1-2 0-16,-2 0 0 0,1 0 0 0,0-2 1 16,-1-2-2-16,1 2 1 0,0 0 0 15,-1 2-1-15,2-3 0 0,-1 1 0 16,0 1 1-16,-1 2-1 0,0-3 0 16,0 2 0-16,1-1 0 0,-1 1 0 15,0-2 0-15,1 1 0 0,0 2 0 16,-1-1 0-16,1 0 0 0,0 1 1 15,0 0-1-15,0-1 0 0,0 1 0 16,-1 0 0-16,2-1 0 0,0 1 0 16,-1 0 0-16,-2-1-1 0,2 1 1 0,0-2-1 15,-1 3 0-15,2-1 1 0,-1-2-1 16,1 2 0-16,0-1 1 0,0 1 0 16,0 0 0-16,-3-1 0 0,2 0 0 15,-2 1 0-15,1-2 0 0,-1 1 0 16,1-1 0-16,-1 1 0 0,0-1 0 15,1 1 0-15,-1-1 1 0,2 1-1 16,0 0 0-16,-1 0 0 0,0-2 0 16,-1 1 0-16,2 0 0 0,0 1 0 0,-1-2 0 15,1 3 0-15,0-1 0 16,1 0 0-16,2 1 0 0,-2-2 0 0,1 3 0 16,-1-2 0-16,-2-1 0 0,1 2 0 15,-1-3 0-15,-1 2 0 0,2-1 0 16,-2-1 0-16,1 2 0 0,0-1 0 15,0-1 0-15,2 3 0 0,1 1 0 16,0 0 0-16,-1 0 0 0,1 0 0 0,0-2 0 16,1 2 0-16,-3-1 0 0,0-2 0 15,-1 0 0-15,2 0 1 0,0 0-1 16,1 0 0-16,0 1 0 0,1 1 0 16,-1-2 0-16,0 1 0 0,-1 1 0 15,-2-3 0-15,1 1 0 0,0-1 0 16,-1 1 0-16,1 0 0 0,-1-1 0 15,0 1 0-15,1 0 0 0,0-2 0 16,-1 2 0-16,1 0 0 0,-2-1 0 0,2-1 0 16,0 1 0-16,-1 0 0 15,0 1 0-15,1-2 0 0,-1 0 0 0,1 2 0 16,-2-1 0-16,2 1 0 0,0 0 0 16,-1 0 0-16,2 1 0 0,0-1 0 15,0 0 0-15,1 1 1 0,0-2-1 16,0 2 0-16,1 1 0 0,-1-2 0 15,-1 0 0-15,-1 1 0 0,1-1 0 0,0 2 0 16,0-2 0-16,0 2 0 0,-1-1 0 16,-1-1 0-16,2 1 0 0,-1-1 1 15,1 0-1-15,-1 1 0 0,-1-2 0 16,1 2 0-16,0-1 0 0,-1 0 0 16,1 1 0-16,0-1-1 0,-1 1 1 15,2-1 1-15,0 2-2 0,-1-2 1 16,1 1 0-16,0-1 0 0,1 2 0 15,-1-2 1-15,-1 1-1 0,1-2 0 16,0 2 0-16,-1-1 0 0,1-1 0 16,-1 0 0-16,0-1 0 0,1 2 0 15,-1-2 0-15,1 0 0 0,0 0 0 0,0 0 0 16,-2-2 0-16,1 2 0 0,0-1 0 16,-1 0 0-16,0 1 0 0,1 0 0 15,-2 0 0-15,0 1 0 0,2 0 0 16,0 1 1-16,-1 0-1 0,1-1 0 15,0 2 0-15,-1-1 0 0,2-1 0 16,-1 1 0-16,1 0 0 0,0-1 0 16,1 2 0-16,0-2 0 0,-1 1 0 0,1 0 0 15,-1 0 0-15,1 1 0 0,-1-1 0 16,0 0 0-16,-1 1 0 0,1-1 0 16,-1 2 0-16,1 0 1 0,-1-1-1 15,1 0 0-15,-1 1 0 0,-1-2 0 16,1 2 0-16,0-2 0 0,1-1-1 15,-2 2 1-15,2-2 0 0,0 1 0 16,0 0 0-16,0 0 0 0,-2-1 0 16,2 1 0-16,-1-1 0 0,0 1 0 15,-1 1 1-15,0-2-1 0,-1 0-1 0,2 2 1 16,-2-2 0-16,2-1 0 0,0 0 0 16,-1 0 0-16,1 0 0 0,3-1 1 15,-2 1-1-15,0 0 0 0,1 1 0 16,-1-1 0-16,3 0 0 0,-2 1-1 15,-3 2 1-15,4-3 0 0,-3 1 0 0,4-1 0 16,-2 1 0-16,-1 0 0 16,1 0 0-16,0-1-1 0,3 2 1 0,-2-1 0 15,-2 0-1-15,3-1 1 0,1 0-1 16,1 0 1-16,-3 1 0 0,-1-2-1 16,2 1 1-16,-2 0-1 0,1 1 0 15,-2-1 0-15,0 2 0 0,0-1 0 16,0-1-1-16,0 1 1 0,-2 0 0 15,2 0 0-15,-1-1 0 0,0 0 0 16,-2 0 1-16,2 0 0 0,-2 2-1 16,1-2 1-16,-2 0 0 0,1-2 0 15,1 2 0-15,-1 3 0 0,1-3 0 0,-1 0 0 16,2 0 0-16,-2 1-1 0,2-1 1 16,-2 0 0-16,2 0 0 0,-2 0 0 15,2-1 0-15,-1 1 0 0,-1 0-1 16,2 0 1-16,-2 0 0 0,2-1 0 15,-1 2 0-15,1 0 0 0,0-2 0 16,-2 2 0-16,2-1 0 0,0 0-1 0,-1 0 1 16,1 0 1-16,0 0-1 0,1 1 0 15,-2-1 0-15,1 2 0 0,-2-1 0 16,2 0 0-16,-3 0 0 0,0 0 0 16,1 1 0-16,-1-2 0 0,-1 1 0 15,1 0 0-15,-1-2 0 0,1 1-1 16,2 0 1-16,-4 0 0 0,2 0 0 15,3 0 0-15,-2-1 0 0,0 2 0 16,7-1 0-16,-2-1 0 0,3 1 0 0,-3 0 0 16,1 0 0-16,-3 1 0 15,1-1 0-15,-5 1 0 0,0 2 0 0,1-2 0 16,-1 1 0-16,0-1-1 0,3-1 1 16,-3 2 0-16,1-2 0 0,-2-3 0 15,3 3 0-15,-1 0 0 0,1 0 0 16,-1 0 0-16,2 0 0 0,-2 1 0 15,4 2 0-15,-3-2 0 0,-1-1 0 16,1 1 0-16,-1 1-1 0,1-2 1 0,0 1 0 16,2 0 0-16,0-1 0 0,1 1-1 15,0-1 0-15,0 2 0 0,-1-2 0 16,0 1 0-16,0-1 1 0,-1 1-1 16,0 0 1-16,-1 0 0 0,0 1-1 15,0 0 1-15,1-1 0 0,0 1-1 16,-1-1 1-16,0-1-1 0,0 0 0 15,1 0 0-15,-1-1 0 0,-1 1 0 16,0-2-1-16,1 1 1 0,-2 1-1 16,2 0 0-16,-3-1-1 0,1 1 1 15,0 0 0-15,0 0 1 0,1 0-1 0,-1 0 0 16,1 0 0-16,-1 0-1 0,1 0-1 16,0 1 0-16,1-1-2 0,-1 1-1 15,-1 1-1-15,2-1-2 0,-1 1 0 16,1 1-3-16,-2-2-4 0,0 3-4 15,0-2-10-15,2 2-109 0,-5-1-108 16,1 1-272-16</inkml:trace>
  <inkml:trace contextRef="#ctx0" brushRef="#br1" timeOffset="54134.2888">13871 7783 408 0,'5'-6'114'16,"-1"-1"6"-16,-4 1-44 0,-3-1-16 0,1 4-9 16,-2 0-7-16,0 1-4 0,-1-2-3 15,-2 2-3-15,0 1-2 16,-1-1-5-16,0 4-2 0,-1-1-6 0,-2 4-3 15,0 4-5-15,-2 1-3 0,0 5-3 16,-1 2-1-16,0 1-3 0,1 2 2 16,1 2 0-16,2 0 1 0,4 3-1 15,1-2 0-15,4 1 1 0,1 1 0 16,1-2-2-16,2-2 0 0,2-3-1 0,1-3-1 16,2-3 0-16,0-4 1 0,3-3-1 15,2-5 0-15,-1-4 0 0,1-3 0 16,1-4 0-16,1-4 0 15,-3-2 0-15,-1-7 0 0,-1 0 0 0,-1-4 1 16,1 2 0-16,-1-2-1 0,-2 0 1 16,2 1-1-16,-2 3 1 0,0 2 0 15,-2 4 0-15,-1 0 1 0,-2 5 4 16,0 5 2-16,-4 3 2 0,1 5-1 16,-2 2-1-16,-1 7 1 0,0 2-2 15,1 4-4-15,-1 2-1 0,1 0-3 0,3 1 1 16,2 2 0-16,1-3 0 0,1-1-1 15,3 0 0-15,2-1-2 0,4 2-8 16,-2-4-8-16,3 1-8 0,-2-2-12 16,0-2-9-16,3-2-15 0,-3-3-109 15,-2-5-114-15,0 1-274 0</inkml:trace>
  <inkml:trace contextRef="#ctx0" brushRef="#br1" timeOffset="54373.7508">14096 7870 526 0,'-2'-2'150'0,"1"0"4"0,0 2-9 16,1 0-100-16,0 0-14 0,0 0-8 16,3-1-8-16,2 2-7 0,-1-2-2 15,1 0-2-15,1-1-1 0,1 2-1 0,-1 0-4 16,0 0-4-16,1 0-8 0,1 0-10 15,1 1-8-15,2 0-11 0,-5 0-22 16,2 2-92-16,-3-2-105 0,0 1-244 16</inkml:trace>
  <inkml:trace contextRef="#ctx0" brushRef="#br1" timeOffset="54566.1217">14118 7979 603 0,'0'0'139'0,"0"-2"3"16,0 0-96-16,0 1-14 0,0 0-4 16,2 1-7-16,-4-4-5 0,6 6-4 15,0-1-1-15,2-1-4 0,1 1-2 16,3-1-2-16,1 1-2 0,4 3-5 16,0-2-10-16,-1-3-12 0,1-3 20 15,1 3-146-15,-1-2-125 0,0-4-309 0</inkml:trace>
  <inkml:trace contextRef="#ctx0" brushRef="#br1" timeOffset="54835.5483">14518 7646 581 0,'-3'-1'148'15,"1"0"2"-15,-1 2-71 0,1 2-36 16,2 4-7-16,-1 2-4 0,-2 5-6 16,2 5-7-16,2 6-2 0,-2 2-1 15,1 2-3-15,1 1-4 0,-1-1-2 16,4 0-3-16,-3 0-1 0,2-4-1 16,0 0-6-16,1-3-8 0,0-1-12 0,1-4-11 15,-2-2-11-15,1-4 11 16,0-2-134-16,-2-2-118 0,3-3-285 15</inkml:trace>
  <inkml:trace contextRef="#ctx0" brushRef="#br1" timeOffset="55085.4181">14717 7705 606 0,'3'-3'145'0,"-4"2"3"0,-2 5-92 0,1 1-18 16,-4 3-7-16,0 4-5 0,-4 7-6 15,1 3-5-15,-2 2-2 0,1 2-4 16,-2 4-2-16,2 0-2 0,0 3-1 16,3-2-2-16,-1-2-5 0,1-2-9 15,1 0-12-15,4-6-12 0,1-3 20 16,1-5-145-16,1-4-124 0,3 0-302 0</inkml:trace>
  <inkml:trace contextRef="#ctx0" brushRef="#br1" timeOffset="55562.8558">14831 7974 633 0,'-1'-3'151'0,"-1"-1"4"16,2 0-99-16,1 1-13 0,0-4-4 16,2 1-6-16,-1-4-6 0,2 4-5 15,2-1-3-15,0 1-4 0,4 1-3 16,0-1-4-16,-1 1-2 0,2 3-2 16,0 0-1-16,3-1-1 0,-1 1 0 15,-3 0 0-15,2 2-1 0,1 2 0 16,-2 0 0-16,0 1 0 0,-3 3 0 15,0 3-1-15,-2 0 1 0,-1 2 0 0,-4 0 0 16,-2 3-1-16,-1 2 0 0,-2 3-1 16,-4-3 0-16,-2 1-1 15,-3 0 0-15,-1 0 1 0,1 0-1 0,-2-2 1 16,1 0 1-16,1-1 0 0,4 0 1 16,0-3 0-16,2 0-1 0,0-3 1 15,1 1 0-15,4-4-1 0,1-2 0 0,-1 0-1 16,4-1 0-16,0 0 1 0,2-1-1 15,-2-1 1-15,3 1 0 0,1-2 0 16,3 1 0-16,1-3 1 0,-2 2-1 16,4 0 1-16,3-3-1 0,-3 2 1 15,3 1-1-15,-6-1 0 0,3 1 0 16,-1 0 0-16,0 0-1 0,-1 1-3 16,-2-2-10-16,-2 2-10 0,8 3-13 15,-8-3-15-15,-1 2-124 0,-1 1-132 16,1 2-309-16</inkml:trace>
  <inkml:trace contextRef="#ctx0" brushRef="#br2" timeOffset="66292.3367">10286 8056 360 0,'0'-2'106'16,"-2"-2"5"-16,1 2-21 0,-1 1-35 16,-1-1-14-16,1 1-10 0,-1 2-5 15,1 2-5-15,-2 0-1 0,-1 2-3 16,1 0-3-16,-3 3 0 0,2 1-1 16,-1 1-1-16,0 1-1 0,0 1-2 15,2-1 0-15,1 2-1 0,2-2-1 16,-1-3-2-16,5 1 0 0,0-2-1 0,2-2-2 15,3-1 0-15,-1-1-1 0,0-1 0 16,2-1 0-16,1 0-1 0,0-2 0 16,-1 0 1-16,2-1-1 0,3 0 1 15,-1 0 0-15,1-3-1 0,0-3 2 16,1-1-1-16,-3-2 0 0,-1-2 0 16,-2 0 0-16,-2-2 0 0,-2 2 0 15,-2 0 0-15,-3 2 1 0,-3 2-1 16,-2 0 2-16,-1 0 0 0,-2 4 1 15,-2 3 0-15,-1 0 2 0,-3 0 0 0,2 5 0 16,-1 2-1-16,0 2 0 0,1 2-1 16,2 3 0-16,1 0-1 0,1 2-1 15,2-2 0-15,4 0 0 0,-1-1 0 16,4-2-1-16,-1-3 0 0,3 0 0 16,1-2-1-16,2-1 0 0,-1-1 1 15,1-4-1-15,1-1 0 0,-1-2 1 16,2-3-1-16,-2-1 0 0,-1-2 1 15,-2 0-2-15,0-2 2 0,-1 3-1 16,-3-1 2-16,-2 3 1 0,-1-1 2 0,-3 4 1 16,0 1 2-16,0 1 0 0,-3 2-1 15,4 3 0-15,0 6-3 0,-2-1-11 16,5 4-19-16,1 1-19 0,0 3-117 16,2 2-127-16,1-5-309 0</inkml:trace>
  <inkml:trace contextRef="#ctx0" brushRef="#br2" timeOffset="76760.2181">10945 9683 78 0,'11'4'18'0,"-4"-1"1"16,0 0-12-16,0 0-4 0,-3 1-1 0,1 0 0 16,1 0-1-16,-1 0 0 0,0 0 0 15,-1 1-1-15,0 2 1 0,-1 1-1 16,2-2 0-16,-1 1 2 0,1 1 1 16,-2-1 1-16,4 1 2 0,-3-3 0 15,3 0 0-15,-3-1 1 0,3 2-2 16,-1-2-1-16,0 1-1 0,-1-2-2 15,1 3 1-15,-1-1-2 0,0 0 1 16,0 0-1-16,-1-1 0 0,1-1 1 0,1 0-1 16,1-2 0-16,0 2 0 0,0-1 1 15,-1 2 0-15,2-3 0 0,-3 1 1 16,1 1 0-16,-1 1 1 0,-2-2-1 16,4 0 0-16,-1 1-1 0,0 1 0 15,1-2 0-15,-1 0 0 0,0 1-1 16,0-2 0-16,-1 2 1 0,0-2-1 15,-1 0 0-15,1 1 0 0,0 1 1 16,0-2-1-16,0 2 1 0,-2-1-1 0,1-1-3 16,0 2-4-16,-3-2-16 0,1-1-7 15,-1 1-20-15,1-1-41 0</inkml:trace>
  <inkml:trace contextRef="#ctx0" brushRef="#br2" timeOffset="106447.1229">10390 8125 226 0,'0'1'71'0,"-1"-2"7"0,2 3-15 15,-4-2-13-15,2 0-4 0,-1 2-2 16,0-2-8-16,1 0-4 0,-1-2-5 16,1 1-3-16,1 0-3 0,-2-2-3 15,1 1-2-15,0 0-1 0,-2-1-1 16,3-1 0-16,-1 2-1 0,0 0-1 15,0 0-1-15,1 1-1 0,-1-1-1 0,1 2 0 16,-2-2-2-16,2 2-1 16,-1-1-1-16,1-1-1 0,-1-1-1 0,1 2 0 15,0 0 0-15,0-2 0 0,0 2 0 16,1-1 0-16,-1 2 0 0,0-2 1 16,1 1-1-16,-1-1-1 0,0 1 0 15,2-2 0-15,-1 3 0 0,0-1 0 16,0 2 0-16,0-1 0 0,2 1 1 15,-2-1 0-15,2 2 1 0,-1-1 0 16,0-2 0-16,1 1 0 0,1 0 1 0,-2 1-1 16,0 0 0-16,0-1 0 0,0 1-1 15,-1 2 1-15,2-2-1 0,-2 0 0 16,0 2 0-16,0-2 0 0,1 1 0 16,-2 0 0-16,0 0-1 0,1 0 0 15,-1 1 1-15,1-2-1 0,2 3-1 16,-3-2 1-16,2-1-1 0,-1 1 0 15,1 1 0-15,0 1 0 0,-2 1 0 16,1-1-1-16,0 0 1 0,1 3-1 0,-1-1 1 16,0-3-1-16,-1 2 1 0,3-1-1 15,-2 2 0-15,0-2 1 0,1-1-1 16,0 0 1-16,-1 1-1 0,3-2 0 16,-2 2 0-16,-1-3 0 0,2-1 1 15,-2 1-1-15,3 0 0 0,-3 1 0 16,0 0 0-16,1-2 0 0,1 1 0 15,-1 2 0-15,2-1 0 0,-1-1 0 16,0 1 0-16,-2 1 1 0,2 0-1 16,-1 0 0-16,2 0 0 0,-3 1 0 0,2-2 0 15,-1 2 0-15,2-3 0 0,-3 1 1 16,1 1-1-16,1-2 0 0,-2 1 0 16,0 2 0-16,2 1 0 0,-2-2 0 15,1 0 0-15,1 1 0 0,-1-2 0 16,1 0 0-16,1-1 0 0,-2-1 0 15,2 1 1-15,-1-1-2 0,0 4 1 0,0-3 0 16,1 0 1-16,-1-1-1 16,0 4 0-16,0-1 0 0,0 1 0 0,2-4 0 15,0 5 0-15,-1-4 0 0,0 3 0 16,-1-3 0-16,1 2 0 0,0-2 1 16,-1 0-1-16,0 2 0 0,-1-1 0 15,1 0 0-15,-3 1 0 0,2-2 0 16,-1 2 0-16,-1 0 0 0,1-2 0 15,-1 2 0-15,0-1 0 0,2 1 0 16,-1-1 0-16,-1-1 0 0,-1 2 0 16,2-2 0-16,0 0 0 0,-1 1 0 0,1-1 0 15,-1-1 0-15,2 1 0 0,1-1 0 16,-2 1 0-16,1 0 0 0,0 2 0 16,1-3 0-16,-1 2 0 0,1 0 0 15,-1 0 0-15,0-1 0 0,2 0 0 16,-1-1 0-16,1 2 0 0,0 0 0 15,0 1 0-15,-1-1 0 0,0-1 0 16,-1 2 0-16,1-1 0 0,-1-1 0 0,1 3 0 16,-2-3 0-16,1 2 0 0,1 0 0 15,-1 0 0-15,1-1 1 0,-1 1-1 16,1 0 0-16,-1 1 0 0,2-1 0 16,-2-1 0-16,1 2 0 0,-2-2 0 15,3 2 0-15,-4-4 0 0,1 0 0 16,1 1 0-16,-1-1 0 0,2 1 0 15,-1 1 0-15,1-1 0 0,0 1 0 16,0 1 0-16,-1-2 0 0,1 3 0 16,-1-4 0-16,1 1 0 0,-1 1 0 0,1 2 0 15,0-2 0-15,1 1 0 0,0-3 0 16,-1 2 0-16,1 1 0 0,2 2 0 16,-2-3 0-16,-1-1 0 0,1 2 0 15,0-1 0-15,-1 1 0 0,1-1 0 16,-4-3 0-16,3 2 0 0,-1 3 0 15,1-3 0-15,0 1 0 0,-2 1 0 16,2-2 0-16,-2 0 0 0,3 1 0 0,-3-2 0 16,0 3 0-16,0 0 0 0,2-2 0 15,-2 0 0-15,2 2 0 16,-2-1 0-16,1 2 0 0,-2-2 0 0,1 1 0 16,1-1 1-16,-1 2-1 0,0-3 0 15,2 3 0-15,-2-3 0 0,0 0 0 16,0 2 0-16,0 0 0 0,1 0 0 15,0 0 0-15,-1 0 0 0,1-1 0 16,0 2 0-16,2-3 0 0,-2 2 0 16,2-1 0-16,-2 0 0 0,2 0 0 0,0-1 0 15,-1 1 0-15,2 1 0 0,-1-1 0 16,1-1 0-16,0 2-1 0,0-2 1 16,-2 3 0-16,2-3 0 0,0 2 0 15,0-3 0-15,0 2 0 0,0 0 1 16,0 1-1-16,0-2-1 0,-2 2 1 15,1-2 0-15,1 1 0 0,0-1 0 16,0 1 0-16,-2-1 0 0,1 0 1 0,1 2-1 16,-1-1 0-16,0 0 0 15,-1 1 0-15,-1-1 0 0,1 1 0 0,-1-2 0 16,1 0 0-16,0 0 0 0,-1 1 0 16,0 0 0-16,1 1 0 0,0-1 0 15,0-1 0-15,-1 2 0 0,1-1 0 16,-2-1 0-16,1 1 0 0,1-1 0 15,-1 1 0-15,-1 0 0 0,1 0 0 16,0 2 0-16,-1-2 0 0,2 2 0 16,-1-2 0-16,1 2 0 0,-1 1 0 0,0-3 0 15,1 2 0-15,1 0 0 0,-2-2 0 16,1 4 0-16,0-2 0 0,0 0 0 16,0-1 0-16,0 1 0 0,-1 0 0 15,-1-1 0-15,3 1 0 0,-1-2 0 16,0 2 0-16,0 0 0 0,0-1 0 15,0 0 0-15,0 1 0 0,0 0 0 16,1-1 0-16,-1 1 0 0,0-2 0 16,0 2 0-16,1-1 0 0,-1 1 0 15,0-2 0-15,0 3 0 0,-1-1 0 0,1 1 0 16,-1 0 0-16,0 0 0 0,0-2 0 16,0 1 0-16,1 0 0 0,-2-1 0 15,1 0 0-15,-1-2 0 0,3 2 0 16,-1-1 0-16,-1 2 0 0,0-2 0 15,1-1 0-15,1-1 0 0,-2 3 0 16,1-3 0-16,0 1 0 0,1-1 0 16,0 1 0-16,0 0 0 0,0 2 0 15,1-1 0-15,-1 1 0 0,-1-1 0 16,0 2 1-16,0-3-1 0,-1 3 0 0,0-2 0 16,1 2 0-16,0-2 0 0,5 3 0 15,-3-1 0-15,1 1 0 0,1 0 0 16,-1 0 0-16,1-2 0 0,1 2 0 15,-3-1 0-15,1 0 0 0,1-1 0 16,1 1 0-16,-2 0 0 0,1-1 0 16,0 1 0-16,0 1 0 0,-3-1 0 0,1 0 0 15,0 1 0-15,0 0 0 0,-1 0 0 16,-2 1 0-16,3-2 0 0,-1 1 0 16,-1-1 0-16,1-1 0 0,0 0 0 15,1 0 0-15,1 0 0 0,-1 0 0 16,1 0 0-16,2 3 0 0,0-2 0 15,-1-1 0-15,1 0 0 0,0-1 0 16,2 2 0-16,-2 0 0 0,-1-3 0 16,0 3 0-16,2-2 0 0,-3-1 0 15,1 3 0-15,-1 0 0 0,0-3 1 0,0 2-1 16,0 0 0-16,-1 1 0 0,2 2 0 16,-4-3 0-16,1 0 0 0,-3-1 0 15,3 2 0-15,-1 0 0 0,0 1 0 16,1-3 0-16,-1 2 0 0,0-2 0 15,2 4 0-15,-2-2 0 0,0 0 0 16,0 2 0-16,1-3 0 0,0 1 0 16,-1 0 0-16,1-1 0 0,0 0 0 15,-1 2 0-15,1-5 0 0,1 5 0 16,-1 0 0-16,1 1 0 0,-2-3 0 0,2 2 0 16,-1-1 0-16,-1 0 1 0,1-1-1 15,0 0 0-15,0-3 0 0,-1 3 0 16,2 0 0-16,-1 1 0 0,1-2 0 15,0 0 0-15,1 1 0 0,0 1 1 16,1-2-1-16,1 0 0 0,0 0 1 16,1 0-1-16,-1-1 0 0,0 1 1 15,-1-2-1-15,-1 0 0 0,1 1 1 16,-2 1-1-16,0-1 0 0,0 3 0 16,0-1 1-16,-1 0-1 0,-1 0 1 0,0 0-1 15,0 0 0-15,1-1 1 0,-1 0-1 16,-1-1 1-16,1 1-1 0,-1-1 0 15,2 2 1-15,-1-2-1 0,1 0 0 16,1 1 0-16,0-1 1 0,0 1-1 16,1 1 0-16,0-1 1 0,-1 1-1 0,1-1 0 15,-1 2 0-15,0-2 0 0,0 1 0 16,0-1 0-16,-1 0 0 0,1 1 1 16,-1-1-1-16,1 1 0 0,1-1 0 15,-1 1 0-15,0 0 0 0,0 0 0 16,0 1 0-16,1-2 1 0,-1 2-1 15,-2-2 0-15,2 1 0 0,0 0 0 16,0 0 0-16,1-1 1 0,0 1-1 16,0 0 0-16,1 0 1 0,0 0-1 15,0-1 0-15,1 0 0 0,-1-2 1 16,0 1-1-16,1-1 0 0,-1 0 0 0,0 2 0 16,-1-1 1-16,1 0-1 0,-1 1 0 15,0 0 1-15,-1 1-1 0,-2 0 0 16,2-1 0-16,0-1 1 0,-1 2-1 15,1 1 0-15,0-4 0 0,-2 1 0 16,1-1 0-16,1 0 0 0,-1 0 0 16,1 1 0-16,-2-2 0 0,1 2 0 0,1-1 0 15,-2 1 1-15,2 2-1 0,-1-2 0 16,1 0 0-16,-1 2 0 0,0-1 0 16,1-1 0-16,0 0 0 0,0 2 0 15,1-1 0-15,-1 1 0 0,0 1 0 16,0-2 1-16,-1 2-1 15,-1-1 0-15,1 1 0 0,-2-2 0 0,0 2 0 16,0-3 0-16,-1 2 0 0,2-3 0 16,1 2 0-16,-2-2 0 0,5 3 0 15,2-3 0-15,-1 1 0 0,1 1 0 16,0 0 1-16,-1-1-1 0,0 1 0 0,-6 2 0 16,0-2 0-16,1 1 0 0,-2 1 0 15,2-1 0-15,-1 1 0 0,2 0 0 16,-3-3 0-16,1 0 0 0,1 0 0 15,-1-1 0-15,1 1 0 0,-2 1 0 16,0-2 0-16,2 0 0 0,0 2 0 16,0-1 0-16,0 1 0 0,1-2 1 0,2 0-1 15,0 0 0-15,0 1 0 0,2-1 1 16,-1-1-1-16,-1 1 0 0,2 0 0 16,-3 1 1-16,-1 0-1 0,1 0 0 15,0 0 0-15,0 2 0 0,1-1 0 16,-1 1 1-16,1 0-1 0,0 0 0 15,1-1 0-15,-1 0 0 0,0 0 0 16,-1-1 0-16,1 1 0 0,0-1 0 16,0 0 0-16,-1-1 0 0,1 0 0 15,0 1 0-15,0-1 0 0,0 0 0 16,1 0 0-16,-4 0 0 0,3-1 0 0,0 1 0 16,-1 0 0-16,-1 0 0 0,-1-1 0 15,1 1 0-15,1 0 1 0,0 1-1 16,-1 1 0-16,1-2 0 0,0 2 0 15,1 0 0-15,-1-1 0 0,0 1 0 16,0-1 0-16,2 0 0 0,-1 1 0 16,-1-2 0-16,1 2 0 0,0-1 0 0,0 0 0 15,-1 0 0-15,1 1 0 0,-1-1 0 16,3 2 0-16,-4-1 0 0,1-1 0 16,-1 0 0-16,1 2 0 0,0-1 0 15,-2-1 0-15,2 2 0 0,-1-2 1 16,0 1-2-16,2 1 1 0,-2-2 0 15,-2-1 0-15,2 4 0 0,-1-5 0 16,1 1 0-16,-2 0 0 0,2 0 0 16,-1 0 0-16,-1 1 0 0,0-4 0 15,1 3 0-15,-3-1 0 0,0 0 0 0,1 0 0 16,0-1 0-16,2 0 0 16,1 2 0-16,-1 0 0 0,5 0 0 0,0 1 1 15,-1-1-1-15,1 0 0 0,-1 1 0 16,1 1 0-16,-1-1 0 0,-1 3 0 15,0 0 0-15,1 0 0 0,0 0 0 16,-3 1 0-16,3 0 0 0,-1-1 0 16,-3-1 0-16,5-2 0 0,-3 0 0 15,1 1 0-15,-1 0 0 0,-2-1 0 16,1-2 0-16,1 1 0 0,-3 1 0 0,1-1 0 16,-2 0 1-16,1 0-1 0,2 0 0 15,-1 1 0-15,0 2 0 0,0-2 0 16,0 2 0-16,2-2 0 0,-1 0 0 15,0 2 0-15,-1-3 0 0,1 0 0 16,1 0 0-16,-1 0 0 0,-1 2 0 16,2-2 0-16,0 0 0 0,-1 1 0 15,1-1 0-15,1 1 0 0,-1 1 0 16,1-4 0-16,0 1-1 0,0 1 1 16,1 0 0-16,1 0 0 0,-1-1 0 15,2 2 0-15,-1 0 0 0,0 3 0 0,0-1 1 16,1-2-1-16,-2 1 0 0,0 2 0 15,0-2 0-15,0 3 0 0,0-2 0 16,-1 0 0-16,-1 0 0 0,1 0 0 16,-1 0 0-16,1-2 0 0,-2 2 0 15,1-2 0-15,-1 2 0 0,2 0 0 16,-1-2 0-16,0 2 0 0,-2 0 0 16,2 0 0-16,0 0 0 0,-1-1 0 0,1 0 0 15,-2 2 0-15,1-2 0 0,1 1 0 16,-1-2 0-16,-1 0 0 0,3 0-1 15,1 1 1-15,-3-2 0 0,1 0 0 16,0 0 0-16,1 0 0 0,0-2 0 16,1 2-1-16,-3-1 1 0,3 0 0 15,0-2 0-15,2 2 0 0,-2-1 0 16,1 1 0-16,0-2 0 0,-1 1 0 16,0-1 0-16,-2 2 0 0,0-1 0 0,0-1 0 15,-1 1 0-15,0 0 0 0,0 4 1 16,1 0-1-16,-1-1 0 0,0 3 0 15,2-2 0-15,0 2 0 0,1 0 0 16,-1-3 1-16,2 0-1 0,-1 2 0 16,0-2 0-16,-2 1 0 0,1 1 0 15,-1-1 0-15,0 1 0 0,0-2 0 0,-1 0 0 16,0 2 0-16,0-2 0 0,0 0 0 16,0 0 0-16,2 2 1 0,-1-1-1 15,1 1 0-15,-1-1 0 0,0 1 0 16,1-1 0-16,-1-1 0 0,0 0 0 15,0 1-1-15,-3-2 1 0,2 0 0 16,-1-2 0-16,2 4-1 0,-2-2 1 16,-1-2 0-16,1 1 0 0,-2 1 0 15,1 0 0-15,1 0 0 0,-3-1 0 16,2 0 0-16,1 1 0 0,2 1 1 0,-3 0-1 16,2-1 0-16,-2-1 0 0,1 1 0 15,0 0 0-15,1 0 0 0,-3-2 0 16,4 0 0-16,-1 2 0 0,1 0 0 15,-2-1 0-15,1 1 0 0,1 0 0 16,-1 1 0-16,-1-1 0 0,0 2 0 16,0-2 0-16,1 2 0 0,-2 0 1 15,2 0-1-15,-1-1 0 0,-1 1 0 16,2 2 0-16,-2-2 0 0,1 0 0 0,-1-1 0 16,-1 0 0-16,2 2 0 0,-1-1 1 15,2 0-1-15,0 1 0 0,0 1-1 16,0-2 1-16,1 0 0 0,-1 1 0 15,-2-1 0-15,2 2 0 0,-1 0 0 16,0-2 1-16,1 1-1 0,-2-1 0 16,2 2 0-16,-2-2 0 0,1 1 0 15,-1-2 0-15,1 0 0 16,-1 2 0-16,0-2 0 0,1 0 0 0,-3-1-1 16,2 1 1-16,1-1 0 0,-2-1 0 15,1 1 0-15,1-1-1 0,-1 1 1 0,2-1-1 16,-3 1 1-16,2 0 0 0,-2-2 0 15,1 2 0-15,0 0 0 0,0-1 1 16,-1 1-1-16,0 1-1 0,1-2-1 16,-1 1-1-16,-1 0-1 0,1 0 0 15,-2 0-2-15,2 1-2 0,2 1-1 16,-3 0-1-16,2 0 1 0,1 1-1 0,-1 1 1 16,3-1 0-16,-3 2 1 0,2-1 1 15,-4-3 3-15,4 4 0 0,-1-1 1 16,0-1 0-16,0 1 2 0,0-2 0 15,-1 1 1-15,3 1 0 0,-2-2 0 16,-2-1 1-16,1 0 1 0,0 2 0 16,-2-3 2-16,1 1 0 0,0-1 2 15,0 0-1-15,1 0 0 0,-2-1 0 16,1 0-1-16,0 1 0 0,0-2-2 16,0 1 0-16,1 0 0 0,0-3 0 0,2 2 0 15,-1-1 0-15,2 1-1 0,1 0 1 16,-1-1 0-16,3 2 0 0,-3 1 0 15,1 0 1-15,-1 1-1 0,1 0-1 16,-1 3 1-16,1-2-1 0,-1 1 0 16,1-1-1-16,-1 1 0 0,0-2 0 15,0-1 1-15,-1 1-1 0,1 0 0 16,0 1 0-16,1 0 0 0,-1 1-3 0,-1-1-5 16,1 3-6-16,-3-1-8 0,1-1 55 15,-5 2-177-15,-1 0-121 0,-2 0-318 16</inkml:trace>
  <inkml:trace contextRef="#ctx0" brushRef="#br2" timeOffset="107681.9592">13884 8512 500 0,'0'-5'128'0,"-1"-5"5"16,-4 2-61-16,0 0-18 0,-2 1-7 16,0 2-5-16,-2 0-4 0,-1 5-3 15,1 1-3-15,-5 3-3 0,-1 3-6 16,0 3-3-16,-1 4-4 0,0 2-4 16,0 1-2-16,0 1-2 0,2 4-2 15,3 2-2-15,3-2 0 0,2 0-1 0,2 3 0 16,5-1-2-16,2-2 0 15,4-2 0-15,3-1-1 0,4-3 0 0,2-3 0 16,3-4 0-16,-1-6 0 0,2-3-1 16,-2-3 1-16,-1-8 0 0,0-3 1 15,-3-3-1-15,-2-2 1 0,-1 0-1 16,0 0 1-16,-3-1-1 0,-4 3 1 16,0 1-1-16,-4 1 1 0,-1 3 0 15,-2 1 1-15,1 4 1 0,-3 0 2 16,1 3 1-16,1 4 2 0,-1 1-1 0,0 2 0 15,1 5 0-15,-1 2-2 0,2 3-2 16,0 2-1-16,1 0-1 0,0 3 0 16,2 3-1-16,2 0 1 0,0-1-2 15,3 1-2-15,2-1-4 0,2-1-5 16,1-3-14-16,3-3-12 0,2-5-14 16,1-1-11-16,3-3-30 0,-2-1-84 15,1-6-111-15,0-3-236 0</inkml:trace>
  <inkml:trace contextRef="#ctx0" brushRef="#br2" timeOffset="107898.9477">14148 8701 691 0,'-4'-2'163'15,"-1"1"3"-15,3-1-110 0,1 1-19 16,1-2-8-16,1 1-9 0,3-3-8 15,2 1-6-15,2-1-3 0,4 0-2 0,1 0-3 16,1 3-7-16,1-2-8 0,1 3-10 16,-1 1-9-16,-2 1-10 0,1 3-9 15,-2 0-112-15,-4 0-111 0,0 1-268 16</inkml:trace>
  <inkml:trace contextRef="#ctx0" brushRef="#br2" timeOffset="108079.4652">14167 8856 647 0,'-4'0'155'0,"-1"-2"3"0,2-2-99 0,6 2-17 15,2-2-8-15,2 0-5 16,1-1-10-16,4 2-5 0,0-1-4 0,2 0-3 16,2-1-3-16,0 3-2 0,0 0-6 15,3-1-11-15,-2 1-16 0,0-1-11 16,2 1-47-16,-1 2-79 0,-1-1-120 15,0 1-254-15</inkml:trace>
  <inkml:trace contextRef="#ctx0" brushRef="#br2" timeOffset="108502.4244">14605 8459 562 0,'0'-11'135'0,"0"5"6"15,-1-1-83-15,1 2-17 0,0 0-8 16,0 4-5-16,0 0-6 0,1 2-1 15,0 1-1-15,0 4-2 0,2 3 0 0,0 2-2 16,-1 1 0-16,-1 4-1 0,-1 0-3 16,0 4-4-16,-3-1-2 0,0 1-1 15,-1 1-1-15,-1 0-2 0,-1-2 0 16,2-1 1-16,1-2-1 0,1-3 0 16,0-4 0-16,2-1 0 0,2-2 0 0,1-1 0 15,-1-3-1-15,3 0 0 16,0-2-1-16,4-2 1 0,-2-1-2 0,2-2-2 15,-1-1-8-15,1-3-8 0,2 2-12 16,-1-2-10-16,-1 1-9 0,1-1-1 16,0 0-116-16,-1 2-112 15,-2 0-268-15</inkml:trace>
  <inkml:trace contextRef="#ctx0" brushRef="#br2" timeOffset="108718.3426">14739 8549 540 0,'0'-4'142'0,"-2"2"6"0,1-1-42 0,0 1-59 16,-1 2-11-16,4 0-5 0,-2 1-4 16,0 4-4-16,1 0-3 0,0 3-1 15,0 3-2-15,-3 2-1 0,-1 0-2 16,0 4-3-16,-2 2-3 0,0-1-3 16,-2 3-1-16,-1 1-2 0,2 1-3 15,0 0-9-15,0-3-10 0,1 0-15 16,1-3-12-16,3-4-1 0,2-1-126 0,-1-4-124 15,5-6-284-15</inkml:trace>
  <inkml:trace contextRef="#ctx0" brushRef="#br2" timeOffset="109049.704">14955 8567 631 0,'0'-7'151'16,"-1"-1"6"-16,1 2-98 0,0 1-11 15,-1 2-4-15,2 1-5 0,-2 2-6 16,-1 3-4-16,0 3-5 0,-2 3-3 15,-1 3-6-15,-1 5-3 0,-4 3-2 0,-1 3-4 16,-1 4-1-16,-3 2-2 16,1 4 0-16,-1 0-2 0,0-1-1 0,1 1-3 15,1-1-5-15,1-2-8 0,2-6-13 16,4-2-17-16,4-2-12 0,2-7 21 16,2-2-144-16,2-6-126 0,2-7-298 15</inkml:trace>
  <inkml:trace contextRef="#ctx0" brushRef="#br2" timeOffset="109381.2474">15097 8679 553 0,'1'-3'153'15,"-2"2"6"-15,-1 0-32 0,-2 1-74 16,-1 1-10-16,0 0-5 0,-1 0-8 15,0 3-7-15,1-2-3 0,0 1-3 0,3 2-4 16,1 0-3-16,1 3-3 16,2 2-2-16,3 0-2 0,-1 2-2 0,2 2 0 15,2 0-1-15,1 2 2 0,1-1-1 16,-1 1 2-16,1-1 2 0,1-1 2 16,0 0 1-16,0 0 2 0,0 2 1 15,-1-1 0-15,-1 1 0 0,-4 1-3 16,-4 2-1-16,-1-1-2 0,-6-3-1 15,-2 2-2-15,0-4-3 0,-3-1-7 16,0-1-10-16,0-3-16 0,0-4-16 0,1-2-13 16,0-6-15-16,3-3-113 0,-2-7-124 15,4-5-277-15</inkml:trace>
  <inkml:trace contextRef="#ctx0" brushRef="#br2" timeOffset="109565.7097">15113 8710 648 0,'5'-11'160'0,"-1"2"7"0,1 1-91 16,-3 1-22-16,4 2-6 0,0 0-9 16,3 0-8-16,1-1-7 0,-1-1-6 15,2-1-5-15,5 3-5 0,-1-3-3 16,1-1-6-16,1-3-17 0,0 6-26 16,-2 0-18-16,0 1-123 0,-3 0-141 15,-2 5-328-15</inkml:trace>
  <inkml:trace contextRef="#ctx0" brushRef="#br2" timeOffset="113306.8434">16045 10309 238 0,'-22'-15'62'16,"-5"4"4"-16,-1 4-35 0,-4-2 2 15,3 4-1-15,-3 3-1 0,-4 0-1 16,-3 3-3-16,-5 1-2 0,-1 4-3 15,-2 4-3-15,-3 4-2 0,-1 3-4 16,0 2-2-16,5 5-2 0,3 3-2 16,5 6-2-16,4 3 0 0,7 1-2 15,4 1 0-15,7 0 0 0,3 2-1 16,7-3 0-16,5-2 0 0,7-5 0 0,5-2-1 16,6 2 1-16,7 0-1 0,6-1 1 15,4-3-1-15,6 1 1 0,5-2-1 16,4-5 0-16,6-6 0 0,1-3 0 15,3-8 1-15,1-7-1 0,0-7 0 16,-2-4-1-16,-3-6 1 0,-1-3 0 16,-4-7 0-16,-5 1 0 0,-2-5-1 15,-7-1 1-15,-8-1 1 0,-8-2 0 0,-12-3 1 16,-11-1-1-16,-11 2-1 0,-12 3-6 16,-12 5-11-16,-11 2-88 0,-11 8-88 15,-8 5-222-15</inkml:trace>
  <inkml:trace contextRef="#ctx0" brushRef="#br0" timeOffset="138305.1592">21004 8040 335 0,'-1'-28'101'0,"-2"-1"5"15,-1 1-34-15,1-1-14 0,0 7-10 0,1 2-12 16,1 0-9-16,-1 3-7 0,1 1-3 16,0 5-4-16,1 4-2 0,-1 0-1 15,1 3-1-15,-2 1-1 0,2 7 1 16,0 3 1-16,0 3 0 0,2 5 0 15,-2 5 1-15,1 7 1 0,0 6 1 16,0 5 0-16,-2 7 1 0,-1 4 1 16,-3 4 1-16,-1 9-2 0,-2 6 0 15,0 6-3-15,0 7-2 0,0 6-2 0,-1 6-3 16,2 7-1-16,1 2-2 0,2 1 0 16,0 1-1-16,1 2 1 0,0 0 0 15,5-2-1-15,0-5 0 0,-1-1 0 16,0-2 0-16,1-3 0 0,0-4 0 15,1-6 0-15,-1-1 0 0,-1-4 1 16,0-2-1-16,2 0 0 0,1-4-1 16,-3-2 0-16,1-3-3 0,-1-2-1 15,-1-4-4-15,0-2-4 0,-2-4-4 16,-2-3-3-16,-1-3-6 0,-2-4-9 0,0-6 4 16,-2-5-113-16,-1-6-105 0,1-8-266 15</inkml:trace>
  <inkml:trace contextRef="#ctx0" brushRef="#br0" timeOffset="140583.0803">16999 9987 406 0,'-7'2'101'0,"0"1"2"15,-1-2-55-15,5-1-15 0,-1 0-6 16,2-1-4-16,-1-1-4 0,2 1-4 0,0-2-2 16,2 0-2-16,-1-2-2 0,1 0-1 15,2 0-2-15,0 1 1 0,1-3 0 16,1 1-1-16,0 0-1 0,0 1 1 15,0 0-1-15,1 0 0 0,0 2 1 16,0 0 0-16,1 1 1 0,1-1 0 16,-1 3 0-16,3 0 0 0,1 0 0 0,-1 0-2 15,1 2 1-15,2-2-1 0,1 2-1 16,0-1-1-16,2 1 1 0,3 0 0 16,0-1 0-16,3 0 1 0,2 2 0 15,2-1 1-15,4 0 0 0,2-1 0 16,3-1 0-16,3 0 0 0,1 0 0 15,3 0-1-15,-2-1 0 0,2 1 1 16,-1 1-1-16,1-1 1 0,-1 5-1 16,0-2 0-16,1 2-1 0,3 0-1 15,3-1 0-15,4-2 0 0,-2 0-1 16,1-4 0-16,1 1 0 0,3-1 0 0,-2-1 0 16,0 2 0-16,0-2 0 15,5 1 0-15,1 0 0 0,1-1 0 0,-2-1 0 16,2 0-1-16,0-1 0 0,2 0 1 15,-4 1-1-15,2 0 0 0,4 0-1 16,-3 0 1-16,2 0-1 0,-2 2 1 16,-1-2-1-16,0 2 1 0,-1-3-1 15,0 2 0-15,2 0 1 0,3-2-1 16,-3 0 0-16,0 0 1 0,2-1-1 0,-2 1 0 16,-1 1 0-16,-4-1 0 0,3 2 0 15,1-1 0-15,0 0 0 0,-2 1 0 16,-2 0 0-16,0-1 0 0,1 3 0 15,-5 0 0-15,3 1 1 0,-1-1-1 16,3 0 0-16,-1 1 0 0,-1 1 0 16,0 0 0-16,-1 0 0 0,-2 0 0 15,0 2 0-15,-3 1 0 0,3-2 0 16,2 2 0-16,2-3 0 0,-1 1 0 16,0 2 0-16,0-3 0 0,1-1 0 15,0 2 0-15,-3-2 0 0,0 0 0 0,4 0 1 16,2 0-1-16,-1 0-1 0,0 1 1 15,-2-2 1-15,2 1-1 0,-3 1 0 16,-4 0 0-16,2 0 0 0,3 0 0 16,1 1 0-16,0-1 0 0,-2 0 0 15,1-1 0-15,0-1 0 0,-3 0 0 16,-2-1 0-16,-1 1 0 0,2 0 0 16,0 0 1-16,2 0-1 0,-1-2 0 0,-2 1 0 15,1-1 0-15,-1-1 0 16,-3 2 1-16,-1-2-1 0,-4 1 0 0,1 0 0 15,0 1 0-15,0 2 0 0,-1-1 0 16,-2-1 0-16,-1 4 0 0,-1-1 0 16,-4 0 0-16,0 1 0 0,-4 1 0 15,0-1 0-15,-2 1 0 0,-3-2 0 16,2 1 0-16,-1 0 0 0,-1 0 1 16,0 1-1-16,-4 0-1 0,0 1 1 15,2 0 0-15,-3-1 0 0,0 1 0 0,1 0 0 16,-1-2 0-16,0 2 0 0,-2-2 0 15,0 1 0-15,-2-1 0 0,-1-1 0 16,-2 1 0-16,0-2 0 0,-2 1 0 16,-3-1 0-16,2 0 1 0,-1 0-1 15,-1-1 0-15,1 1 0 0,-1 0 0 16,0-2 0-16,3 1 0 0,-3 1 0 16,1-2 0-16,0-1 0 0,2 1 0 0,-2-1 0 15,1 1 1-15,0-1-1 0,-1 0 0 16,-2 0 1-16,1 2-1 0,-3 0 0 15,0-2 0-15,-1 2 0 0,-1 1 1 16,-1-2-1-16,0 2 0 0,-1-1-1 16,0-1-3-16,-1 1-5 0,0 1-6 15,0-1-4-15,0 0-5 0,1 1-4 16,-1-2-3-16,0 2-2 0,-1-1-1 16,0 0 2-16,1-2 0 0,-1 1 0 15,0 0-3-15,0-3 3 0,0-1 4 0,0-1 7 16,0 0 8-16,0 0 7 0,0-1 11 15,-1 0 12-15,-1 0 7 0,0 2 6 16,-1 0 3-16,0 0 1 0,0 1-1 16,0 2-4-16,1-1-5 0,1 0-4 15,-1 3-5-15,2-2-4 0,0 2-3 16,2 1-3-16,-1 0-1 0,2 1 0 0,2 2-1 16,1-1 1-16,1 3 0 15,2-1 0-15,2 1 0 0,3 2 0 0,1 1-1 16,2 0 0-16,0 1-1 0,2 2 1 15,1-1-1-15,0 1 1 0,-2-3 0 16,-1 2 1-16,-2-3 1 0,-2-1-1 16,-2-1 2-16,-3-1 0 0,-3 1 1 15,-4 0 2-15,-2 1-1 0,-4 1 1 16,-3 3-1-16,-3 1 0 0,-1 3-2 16,-3 1-2-16,0 3-3 0,0-1-6 15,-1-1-8-15,2 0-9 0,5-2-9 0,1 0 7 16,3-4-130-16,4-4-117 0,2 0-284 15</inkml:trace>
  <inkml:trace contextRef="#ctx0" brushRef="#br0" timeOffset="141351.2336">24283 10259 472 0,'2'-8'119'0,"-2"0"4"0,2 0-59 15,-2 1-23-15,1 1-8 0,0 1-5 16,0 1-2-16,-1 1-3 0,1 0-2 16,-1 1 0-16,0-1-1 0,0 1-1 0,0 1-1 15,-1-2-1-15,1 2-1 0,0 0-2 16,0 0-2-16,0-1-1 0,0 1-2 15,0-1 0-15,0 0-1 0,0 1 1 16,0 0-1-16,0 1 1 0,0 0-1 16,0 0-1-16,0 0 0 0,0 1-2 15,0-1-2-15,0 3 0 0,0-1 0 16,0 4-1-16,-1 3 1 0,-1 2 0 16,-1 6 1-16,1 6 1 0,-1 5-1 15,1 2 0-15,1 2-1 0,2 0 0 0,2 1-1 16,6-4 0-16,1-4-1 0,4-8 0 15,1 0-1-15,2-4 0 0,3-4 0 16,-2-4 1-16,-1-4-1 0,-1-3 0 16,-1-1 0-16,-1-8 1 0,-1-2-1 15,-2-3 1-15,-2-3-1 0,-2 1 1 16,-1 0 0-16,-2 0-1 0,-3 4 1 0,-1 3 0 16,-2 1 0-16,-1 4-1 0,-1 3 1 15,0 3-1-15,0 4 0 0,0 2 0 16,2 4-1-16,1 3 1 15,2 3 0-15,2 1-1 0,5 1 1 0,2-1 0 16,4-1 0-16,2-5 0 0,5-2-1 16,2 0 1-16,1-5-1 0,-1-3 1 15,-1-3 0-15,-4-6 0 0,1 1 0 16,-7-7 0-16,-2-4 1 0,-4 0-1 16,-1-6 1-16,-2-1-1 0,-3-2 1 15,-1 0 0-15,-1-3-3 0,-3 1-9 0,0 0-9 16,0 2-9-16,-1 3-10 0,1 3-8 15,1 3-15-15,-1 6-112 0,2 2-112 16,1 5-275-16</inkml:trace>
  <inkml:trace contextRef="#ctx0" brushRef="#br0" timeOffset="149820.6969">18570 9821 500 0,'4'-18'141'0,"2"0"8"0,-1 3-17 15,-3 2-72-15,2 0-8 0,-3 3-2 16,0 2-4-16,0 2-8 0,-1 3-7 16,-1 7-8-16,-1 3-4 0,-1 7-7 15,1 2-5-15,-2 5-4 0,-1 3 0 16,2 3-1-16,0 4-2 0,3 0-6 16,-1 3-11-16,3 1-14 0,1-1-17 0,2 1 32 15,-4-2-165-15,3-4-138 16,2-1-330-16</inkml:trace>
  <inkml:trace contextRef="#ctx0" brushRef="#br0" timeOffset="150092.917">18417 10490 622 0,'-9'-5'160'0,"5"-1"5"0,2 0-55 16,3 1-69-16,4 0-12 0,4 0-8 16,3 2-8-16,5 0-6 0,3 1-9 15,3-1-12-15,1 3-15 0,2 0-13 0,-1 2-2 16,-1-1-124-16,-3 1-123 0,0 1-286 15</inkml:trace>
  <inkml:trace contextRef="#ctx0" brushRef="#br0" timeOffset="150360.497">18845 10444 621 0,'4'-10'155'16,"-1"-1"7"-16,-2 4-91 0,1-1-19 15,1 3-5-15,-1 0-6 0,2 4-7 16,-1 1-9-16,2 3-5 0,0 0-4 16,3 2-3-16,-2 3-4 0,2 3-2 15,0 1-2-15,0 4-2 0,0 1-1 16,-2 0-1-16,0 0-3 0,-2 2-6 15,-1-4-13-15,0 3-16 0,-2-5-15 0,0 2-7 16,-2-2-124-16,-2-2-130 0,1 2-295 16</inkml:trace>
  <inkml:trace contextRef="#ctx0" brushRef="#br0" timeOffset="150527.0529">18830 10471 652 0,'-12'2'148'0,"1"4"1"0,2 6-106 16,1 4-20-16,3 3-9 0,1 4-18 15,0 2-18-15,1 1-126 0,1 3-123 16,2 0-312-16</inkml:trace>
  <inkml:trace contextRef="#ctx0" brushRef="#br0" timeOffset="151384.5387">23118 9775 637 0,'-9'-15'158'0,"2"2"9"0,1 2-97 15,1 3-13-15,3 5-7 0,0 3-7 16,0 5-11-16,2 3-10 0,0 3-10 0,1 5-5 15,-1 2-6-15,1 5-6 0,1 1-14 16,0 2-19-16,0 2-14 0,2 4-128 16,-1 0-138-16,-1-1-325 0</inkml:trace>
  <inkml:trace contextRef="#ctx0" brushRef="#br0" timeOffset="151690.0932">23153 10309 713 0,'0'-12'173'0,"0"2"4"16,3 1-108-16,-1 2-22 0,6 1-10 15,-1 1-8-15,2-2-8 0,-1 2-8 16,3 0-5-16,2 1-3 0,-1 3-3 0,1 0-1 16,1 2-1-16,-1 4-1 0,2 0-2 15,0 2-3-15,-2 2-6 0,-2 3-8 16,-2 3-8-16,-2 0-9 0,-3 4-9 16,-2 0-5-16,-2 5-4 0,-1-1-5 15,0 2-16-15,-1-1-80 0,1-1-98 16,-1 1-235-16</inkml:trace>
  <inkml:trace contextRef="#ctx0" brushRef="#br0" timeOffset="151900.8068">23145 10308 656 0,'-11'-4'163'0,"1"5"3"15,2 4-92-15,1 5-30 0,5 2-12 0,1 3-10 16,2 3-11-16,1 3-19 0,3 2-24 16,0 1-3-16,1-1-133 0,3 1-132 15,1 3-324-15</inkml:trace>
  <inkml:trace contextRef="#ctx0" brushRef="#br1" timeOffset="162246.8738">21027 8033 235 0,'1'-1'66'0,"3"3"4"16,-5-3-23-16,-2-4-18 0,3 4-3 16,0 0 1-16,0 1-3 0,0 0-1 15,0 0 1-15,0 0-1 0,3 3 1 16,-3-3-1-16,0-1 0 0,0 1-3 15,0 0-3-15,0-1-2 0,1 1-3 16,-1 0-1-16,0-1-3 0,0 1-3 0,0 0 0 16,0 0-1-16,0 0 1 0,-1 0 0 15,1 0 0-15,0 0 1 0,0 0 1 16,0 1 0-16,0-1-1 0,0-1-1 16,1 2 0-16,-2-2-2 0,2 2-1 15,-1-1 0-15,0 0-1 0,0 0-1 16,-1 1 1-16,1-1-1 0,0 1 1 15,-2-1-2-15,2-1-1 0,2 2-3 16,-2-1-3-16,1 0-7 0,-2-1-32 0,1 1-70 16,0 0-90-16,-3 0-212 0</inkml:trace>
  <inkml:trace contextRef="#ctx0" brushRef="#br1" timeOffset="165976.0788">20999 8049 317 0,'0'0'93'0,"-1"0"5"15,-1 0-22-15,2 0-33 0,-1-1-5 0,1 1-4 16,-1 0-7-16,1 0-8 0,0 0-4 16,0-1-2-16,0 2-2 0,-1-1-1 15,2 0-1-15,-1 0 0 0,1-1-1 16,-2 1 1-16,1 1-2 0,0-1 1 16,0 0-2-16,0-1-1 0,0 1-1 15,0 0-1-15,0 0 0 0,0 0-1 16,0-2 1-16,1 4-1 0,-1-1 1 15,0-1 0-15,0 0 1 0,0 1-1 16,1-1 1-16,-1 0 0 0,-1 0-1 0,1 0 0 16,1 0-1-16,-1 0 1 0,2 0 0 15,-1 0-1-15,0 0 1 16,0-1 0-16,2 1 1 0,-2-1-1 0,0-1 0 16,0 2-1-16,1-1 0 0,-1 0 0 15,0 1 0-15,0-1 0 0,2-1-1 16,-2 2 1-16,0 0 0 0,2 0-1 15,-1 0 0-15,-1 0 0 0,2 0 0 16,-1-1 0-16,1 1 0 0,-1-2-1 0,1 0 0 16,-1 1 1-16,2 0-1 0,-2 0 1 15,1 1-1-15,0-1 1 0,0 2-1 16,-1-1 1-16,-1-1 0 0,2 1-1 16,-3-2 1-16,2 2-1 0,0-1 1 15,0 1-1-15,0-1 0 0,1 2 1 16,-2-1-1-16,2 0 0 0,-2 0 0 15,2 3 0-15,-1-3 0 0,0 0 0 16,-1-2 1-16,3 4-1 0,0-2 0 16,-2 0 0-16,-1-2 0 0,3 2 1 15,-1 0-1-15,0 2 0 0,0-4 0 16,-1 2 1-16,1 2-1 0,-2-2 0 0,1 1 1 16,-1 0-1-16,1 0 1 0,-1 0-1 15,1 1 1-15,0-1-1 0,0-1 0 16,0 1 1-16,1-1-1 0,-1 1 0 15,2 1 0-15,-2-1 0 0,2 0 0 16,0 0 1-16,0-1-1 0,-2 0 0 16,2 0 0-16,1 3 0 0,-2-3 0 15,2 0 0-15,-1 1 0 0,-1 0 0 0,1 0 0 16,1 2 0-16,-3-3 0 0,3 5 0 16,-2-4 0-16,1 0 0 0,-2 0 0 15,0 1 0-15,0-1 0 0,0 1 1 16,1-2-1-16,-1 4 0 0,2-2 0 15,-1 3 1-15,0-1-1 0,0 0 0 16,0-2 0-16,1 1 0 0,-2-2 0 16,2 1 0-16,-2-2 0 0,1 2 1 15,-1-1-1-15,1-2 0 0,-2 2 0 0,2 0 0 16,0 0 0-16,-1 2 1 0,1-2-1 16,0 1 0-16,0 2 1 0,1-2-1 15,-2 1 1-15,2-2-1 0,-2 3 0 16,2-2 1-16,-1 2-1 0,1-2 0 15,-1 1 0-15,0 0 0 0,0 1 0 16,-1-1 1-16,1 0-1 0,-1 0 0 16,1-1 0-16,-1 2 0 0,0-3 0 15,1 2 0-15,-1-1 0 0,1 2 0 0,-1-2 0 16,1 1 0-16,-1 0 0 0,3 1 0 16,-3 0 0-16,1-2 0 0,-1 0 1 15,2 1-1-15,-1-1 0 0,-1 2 0 16,0-3 0-16,1 1 0 0,-2 0 0 15,2-1 0-15,-1 0 0 0,-1 1 0 16,2-1 0-16,0 1 0 0,0 0 0 16,-1 0 1-16,2 2-1 0,0-1 0 0,-2 2 0 15,0-1 0-15,1 0 0 16,1 0 0-16,-2 1 0 0,-1-1 0 0,2 0 0 16,-2-1 0-16,1 0 1 0,1 1-1 15,-2-1 0-15,2 1 0 0,-2-2 0 16,2 2 0-16,0 0 0 0,-1 1 0 15,2-2 0-15,0 2 0 0,-1 0 0 16,1 0 0-16,0 1 0 0,-1 0 0 16,1-1 0-16,1 1 0 0,-1-1 0 15,-1 0 0-15,2 0 0 0,-1-1 0 0,0-1 0 16,-1 1 0-16,1 0 0 0,0-1 0 16,-1 2 0-16,2-1 0 0,0 1 0 15,-1 0 0-15,1 1 0 0,0-1 0 16,-2 1 0-16,2 0 0 0,-1-1 0 15,-1 1 0-15,2-1 1 0,0 1-1 16,-1-1-1-16,0 0 1 0,-1 0 0 16,1 0 0-16,0-1 0 0,-1 1 0 15,0-1 0-15,0 1 0 0,0-3 0 0,1 3 0 16,-1-1 1-16,0-2-1 0,-1 1 0 16,2 1 0-16,-2-1 0 0,2 1 0 15,-2 0 0-15,3-1 0 0,-2 1 1 16,0 1-1-16,1-1 0 0,-1-2 0 15,-1 2 0-15,0 1 0 0,1-2 0 16,-1 0 0-16,1 0 0 0,-1 1 0 16,-1 0 0-16,1-1 0 0,0 1 0 15,1 0 1-15,-2-1-1 0,1 1 0 0,1 1 0 16,-1-3 0-16,-1 3 1 0,2-1-1 16,-1 0 0-16,1-1 0 0,-2 1 0 15,1 0 0-15,1-1 0 0,-1 0 0 16,1-1 0-16,-1 2 0 0,1 0 0 15,-1-1 0-15,1 0 0 0,-1-1 0 16,0 2 0-16,1 0 0 0,-1-1 0 16,0 0 0-16,0 0 0 0,0 1 0 15,0-2 0-15,-1 2 0 0,1 0 0 16,0-1 0-16,0 2 0 0,0-2 0 16,0 1 0-16,0-1 0 0,1 1 0 0,-1-2 0 15,2 2 0-15,-2 0 0 0,1-1 0 16,-1 1 1-16,-1 0-1 0,2-1 0 15,-1 1 1-15,-1-2-1 0,2 2 0 16,1 0 1-16,-1 0-1 0,0 0 0 16,0 3 1-16,1 0-1 0,0 0 0 15,-1 1 0-15,0-1 0 0,-1 1 0 16,2-3 0-16,-2 0 0 0,2 0 0 0,1 0 1 16,-1 1 1-16,-1-1-1 0,2 1 0 15,0 2 0-15,1-2 0 0,0 1 0 16,-1 0 0-16,0 0-1 0,0-1 0 15,0-3 0-15,-1 2-1 0,-2 1 2 16,2-2-1-16,-1 2 1 0,1-1-1 16,0 1 0-16,-1 0 1 0,2 0-1 0,-1 1 1 15,0-3-1-15,-1 1 0 16,1-1 0-16,0 0 0 0,-1-1 0 0,1 0 0 16,0 1 0-16,-1-1 0 0,2 1 1 15,-1 0-1-15,1 0 0 0,-1 1 0 16,-2 0 0-16,2 1 0 0,-1-1 1 15,0 1-1-15,2 1 0 0,1 0 1 16,-1-1-1-16,1 1 0 0,0-1 1 16,0 3 0-16,3-3-1 0,-2 2 0 15,0-2 0-15,1-1 0 0,-1 2-1 0,2-2 1 16,-2 1 0-16,2-1 0 0,-2 1 0 16,2-1 0-16,-1 2 0 0,-3-4 0 15,4 3 0-15,-2 0 0 0,2 0 0 16,-2-1 0-16,0 0 0 0,-1-2 0 15,5 6 0-15,-5-5 0 0,2 1 0 16,-2 0 0-16,3-1 0 0,-3 0 0 16,1 1 0-16,-1 0 0 0,1 0 0 15,-2-2 0-15,2 2 0 0,-4-1 0 0,3 1 0 16,-3-3 0-16,2 2 0 0,0-1 0 16,-2 0 1-16,2 0-1 0,-2 0 0 15,1 0 0-15,1 2 0 0,-1-3 0 16,0 1 0-16,-3-2 0 0,3 1 0 15,1 2 0-15,-2 0 0 0,2 0 0 16,0 1 0-16,1 0 0 0,0 3 0 16,0-2 0-16,-1 1 0 0,-1-1 0 15,1 2 0-15,-1-2 0 0,-1 0 0 16,2 0 0-16,-1 0 0 0,1-1 0 16,1 0 0-16,-1 0 1 0,2 0-2 0,-2 1 1 15,2 0 0-15,-2 1 0 0,0 1 0 16,0-1 0-16,0 0 0 0,0 2 1 15,1-2-1-15,-1 1 0 0,0-3 0 16,1-1 0-16,0 1 0 0,0 0 0 16,0 0 0-16,0-1 0 0,0 1 0 15,1 0 0-15,-3-1 0 0,3 1 0 0,-4 0 0 16,2 0 0-16,-1-1 0 0,1 1 0 16,0 0 0-16,1-2 0 0,0 1 0 15,0 1 0-15,1 0 0 0,2 0 0 16,0 0 0-16,-1 1 0 0,2 0 0 15,0 0 0-15,0 1 0 16,-2 1 0-16,1-3 0 0,-1-1 0 0,1 0 1 16,-1 0-1-16,1 0 0 0,-3-2 0 15,1 0-1-15,1 2 1 0,-2-1 0 16,0-1 0-16,0 2 1 0,0-1-1 0,0 1 0 16,1 0 0-16,-1-1 0 0,0 2 0 15,1-1 0-15,-2 0 0 0,1-1 0 16,0 2 0-16,0-1 0 0,1 0 0 15,-1-1 0-15,0-2-1 0,0 3 1 16,0-1 0-16,0 0 0 0,0 0 0 16,2-3 0-16,-2 2 0 0,1 1 0 15,0-1 1-15,1-1-1 0,-2 2 0 16,1-2 0-16,1 1 0 0,0 2 0 0,1-2 0 16,1 1 0-16,-2 1 0 0,2-1 0 15,-1 0 0-15,-2 0 0 0,0 1 0 16,1 0 0-16,-2-2 0 0,0 3 0 15,1-1 0-15,1 1 0 0,-1-2 0 16,1 1 0-16,1 1 0 0,-2-1 0 16,-1-2 0-16,2 1 0 0,-1-1 0 15,-1-1 0-15,3-1 0 0,-2 0 0 16,3-1 0-16,1 0 0 0,0 0 0 16,-1 1 0-16,1 0-1 0,-3 0-1 0,1 1-3 15,-4 1-2-15,1 2-3 0,-2 2-5 16,-2 1-4-16,-1 2-11 0,-1 2-10 15,0 0-98-15,-1 0-103 0,-1 0-250 16</inkml:trace>
  <inkml:trace contextRef="#ctx0" brushRef="#br1" timeOffset="168661.75">21132 8105 380 0,'-1'-2'93'0,"1"-1"2"15,-1 0-59-15,-2-1-10 0,3 0-1 0,-1 2-2 16,1-1-3-16,-1 1 0 0,0 0 0 15,0-1-1-15,1 2 0 0,-2-2-3 16,2 1-2-16,-1 1-3 0,1 0-3 16,-1-2-1-16,0 2 0 0,1 0 0 15,-2-1 2-15,1 1 0 0,-1 0 1 0,-1 1 1 16,2-1 0-16,-3 1 0 16,2 1-2-16,-2-1-1 0,2 0-1 0,1 1-2 15,-2-1-1-15,-1 0-1 0,2-2 0 16,0 2-1-16,-2 0 0 0,0 0 0 15,-1-1 1-15,0 2-1 0,1-1 1 16,-1 1 0-16,-1 0 0 0,-1-1 0 16,1 1 0-16,-1-1 0 0,0 2 0 15,-1-2 0-15,1 0 0 0,-2 0-1 16,1 2 1-16,0 1-1 0,0-1 1 0,0 0 0 16,0 1-1-16,1-1 1 15,-2 0 0-15,3-1 0 0,-2 0 0 0,0-1 0 16,2 1 0-16,0-1 1 15,0 0-1-15,1 0 0 0,-1 0 0 16,1 1 0-16,0-1-1 0,1 3 1 0,-2-2-1 16,0 0 1-16,0 2-1 0,-2-2 0 15,1 3-1-15,0-1 1 0,-2-3-1 16,2 2 0-16,-1 0 0 0,1 1 0 16,-2-1-1-16,1 0 1 0,-1 0-1 15,-1 1 1-15,1 2 0 0,-2-1-1 0,2 1 1 16,-1-2 0-16,2 2-1 0,-1 0 1 15,2 0 0-15,-1 1 0 0,1-1-1 16,0 1 1-16,-1-1-1 0,1-1 0 16,1 1 1-16,-3-2-1 0,2 0 0 15,2 2 0-15,-2-3 0 0,1 3 0 16,-2 0 0-16,1 0 1 0,0 1-1 16,-2 0 0-16,-1-2 0 0,2 2 0 15,-2-1 1-15,1 0-1 0,-1 0 0 16,1-2 0-16,-1 2 0 0,-1-1 0 15,0 1 0-15,0-1 0 0,-3-2 1 0,3 2-1 16,0 1 0-16,-1-3 0 0,1 3 0 16,0 0 0-16,0 1 0 0,2 1 0 15,1 1 1-15,-1-2-1 0,4 1 0 16,-2 2 0-16,1-3 0 0,-4-1 0 16,3 2 0-16,-1 0 0 0,1 1 1 15,0-2 0-15,0 1 0 0,1 1-1 0,1-1 0 16,1-2 0-16,-1-1 1 0,0 3-2 15,0-2 0-15,0-2 1 0,-1 2 0 16,1 1 0-16,-1 2 0 0,0 0 0 16,-3 0 0-16,3 0 0 0,-1 3 0 15,-2-2 0-15,3 2 1 0,0-2-1 16,0 0 0-16,1 0 0 0,0 1 0 16,0-3 0-16,1 3 0 0,-1-4 0 15,1 3 0-15,-1-3 0 0,0 1 0 0,-1-2 0 16,1 2 1-16,-1 1-1 0,-1-1 1 15,1-2 0-15,0 2 0 0,0-1 1 16,0 0-1-16,0 1-1 0,1-3 0 16,0 3 0-16,-1-1 0 0,1-1-1 15,-1 0 1-15,0-1 0 0,-2 1 0 16,2 0 0-16,-2 0 1 0,0-1-1 16,0 1 0-16,-1 0 0 0,2 1 0 15,0 1 0-15,-3 0 0 0,1 1 0 0,-1-1 0 16,2 0 1-16,-2 1-1 0,0-1 0 15,0 1 0-15,2-4 0 0,-1 1 0 16,1 1 0-16,-2-1 0 0,0 1 0 16,1 1 0-16,1 0 0 0,-1 0 0 15,2 2 0-15,0-2 0 0,0 1 1 16,3 0-1-16,-1-1 0 0,0 1 0 16,0 0 0-16,1 0 0 0,-2 0 0 15,1 2 0-15,-1-3 0 0,0 2 0 16,0 0 1-16,0 0-1 0,-2 0 0 0,2 0 0 15,0-1 1-15,1 1-1 16,-1 1 0-16,1-1 1 0,0 0-1 16,-1-1 1-16,0 2 0 0,-1-1 0 0,-1 1 0 15,0-3 0-15,0 2 0 0,0-1 0 16,0 2 1-16,1-1 0 0,1-1 0 16,-1 1 0-16,1 0 0 0,-1 1 0 15,1-1 0-15,1 1 0 0,-1-2 0 0,0 1-1 16,1-1 0-16,-1 0 0 0,0-1 0 15,0-1 0-15,1 0-1 0,-1-1 1 16,0 0 0-16,1 0-1 0,-3 0 1 16,2 1-1-16,-1-1 0 0,-2 2 0 15,1 2 1-15,-2-1-1 0,0 1 0 16,-1 0 0-16,1-2 0 0,-1 2 0 16,0-5 0-16,2 3 1 0,-2-1-1 15,0-1 0-15,-1 1 0 0,1 0 0 16,2 1 1-16,-2 2-1 0,1-1 0 0,-1 0 0 15,2-1 0-15,1-1 0 0,-1-1 0 16,2 0 0-16,1-1 0 0,0-1 0 16,1 1 1-16,-2 2-1 0,3-1 0 15,-3 1 0-15,0-1 0 0,1 2 0 16,-3-1 0-16,2 2 0 0,1-2 0 16,0 0 0-16,0-2 0 0,1 2 0 15,0-2 0-15,0 0 0 0,-1 1 0 16,2 0 0-16,-2-1 0 0,0 2 0 0,-1-1 0 15,0 1 0-15,0 0 1 0,0 2-1 16,-1-4 0-16,1 3 0 0,0-1 0 16,1 0 0-16,-1-1 0 0,1 1 0 15,0-2 1-15,0 2-1 0,-1-1 0 16,2 3 0-16,-1-3 0 0,0 1 1 16,-1-1-1-16,1 0 0 0,0-1 0 15,1 1 0-15,-2-3 0 0,1 2 1 16,0-1-1-16,0 1 0 0,-1 1 0 0,1-1 0 15,0-1 0-15,-1 2 0 0,-2-1 1 16,1-2-1-16,-1 2 0 0,-2 0 0 16,0-1 0-16,0 2 0 0,-1-1 0 15,0 0 0-15,-1 0 0 0,0 0 0 16,-1 2 1-16,1-1-1 0,-2 0 0 16,3 1 0-16,0 0 0 0,-1-1 0 15,2 1 0-15,0 0 0 0,3 1 0 16,-1-4 0-16,2 2 0 0,0 0 0 0,0-1 0 15,1-2 0-15,-1 2 0 0,1-3 1 16,-2 2-1-16,2-2 0 0,0 0 1 16,1 0-1-16,-1-1 1 0,1 1-1 15,0 1 1-15,1-1 0 0,0 0 0 16,-1 2-1-16,0-1 1 0,-1 0 0 16,0 0 0-16,0 0-1 0,-2-1 0 15,1 1 1-15,-2-2-1 0,2 2 0 0,2 0 1 16,-1 1-1-16,1-1 1 0,0 2-1 15,0-2 1-15,0 1-1 0,1-1 1 16,-1 0-1-16,0-2 0 0,1 1 0 16,-1 0 1-16,0-2-1 0,3 2-2 15,-1-1-5-15,2 0-11 0,1 1-10 16,0 1-9-16,1 0-15 0,1 0-111 16,-4 2-118-16,4 0-271 0</inkml:trace>
  <inkml:trace contextRef="#ctx0" brushRef="#br2" timeOffset="232128.9356">21039 7047 196 0,'0'-10'65'0,"0"-1"9"16,-1 1-14-16,-4-3-2 0,4 4-2 0,-2 2-4 16,3 2-5-16,-1 3-7 0,0-1-8 15,1 3-7-15,1 9-6 0,-1-1-2 16,-1 7-3-16,-1 5-1 0,0 4 0 16,0 10 0-16,1 6-1 0,1 5-1 15,-2 5-2-15,1 9-3 0,2 6-2 16,-2 2-1-16,0 4-1 0,-3 3-1 15,-1 0-2-15,1 5-2 0,-3-3-5 16,0-4-7-16,0-1-10 0,1-3-87 16,-3-6-9-16,0-4-77 0,0-11-160 0</inkml:trace>
  <inkml:trace contextRef="#ctx0" brushRef="#br2" timeOffset="235714.3304">21042 7178 233 0,'1'-1'58'0,"-1"-3"5"16,0 0-30-16,1 1-3 0,0-2 2 0,-1 0 3 15,2-1 2-15,-1 1-1 0,0 0-3 16,2 0-3-16,-3 2-3 0,2-2-4 16,-1 2-5-16,2 1-3 0,-2-1-3 15,0 2-2-15,-2 1-1 0,2-1-2 16,-1 1 0-16,0 0-2 0,-1-1 0 15,1 1-1-15,-1 0-2 0,2 0 0 16,-2 1-1-16,1-1 0 0,-2 1 0 16,2 0 0-16,-1 0 0 0,1 2 0 15,-1-2 0-15,1 0 0 0,0 1 0 0,-5-1 0 16,4-1 1-16,1 1-1 0,0 0-1 16,0-1 1-16,0 2 0 0,0-2 0 15,5 1 0-15,-4-1 0 0,-1 0 0 16,0 1 0-16,1 0 0 0,0-1 0 15,1 3 0-15,-1-2 0 0,0 0 0 16,0 3 1-16,2-3-1 0,-2 1 0 16,0 1 0-16,-2-3 0 0,2 2-1 0,2 1 1 15,-2-2 0-15,0 1-1 0,2 1 1 16,-2-2 0-16,2 3 1 0,-1-3-1 16,-2 1 1-16,-4-3 0 0,4 4 0 15,0-1 0-15,0 1 0 0,0-1-1 16,1 2 0-16,-1-2 0 0,5 6-1 15,-2-4 1-15,-3 1 0 0,0 1-1 16,1 1 1-16,0-1 0 0,0 0-1 16,-1-1 1-16,1 1 0 0,1-1 0 0,0 0 0 15,-2 0 0-15,1-1-1 0,-1 0 1 16,2 1 0-16,-2 0 0 0,0 0 0 16,1 1 0-16,-1-1 1 0,0 2-1 15,0 1 1-15,1-1 0 0,-1 0-1 16,0-1 1-16,0 0-1 0,0 1 0 15,1-2 0-15,1-1 0 0,-2 0 0 16,1 0-1-16,1 1 1 0,1 0-1 16,-1-1 0-16,1 3 1 0,0-1-1 15,0 0 0-15,-1 1 1 0,1 2-1 0,-2-2 0 16,1 2 1-16,-1-2-1 0,1 0 1 16,-1 0-1-16,0-1 1 0,-1 0-1 15,1 1 1-15,-1-2 0 16,0 1 0-16,2 0-1 0,-2 2 1 0,0-1 0 15,0 0 0-15,-2 1 0 0,2-2-1 16,2 2 1-16,-2-2-1 0,0 2 0 16,1-1 1-16,0-1-1 0,0 0 0 15,0 1 0-15,1-1 0 0,-1-1 1 0,0-2-1 16,0 2 0-16,1 1 0 0,-1-1 0 16,-1 0 1-16,0 0-1 0,1 0 0 15,-1 0 0-15,0 1 1 0,1-1-1 16,-1 0 0-16,0 0 1 0,0 1-1 15,0 0 0-15,0-1 1 0,0 1-1 16,-1-1 1-16,2 0-1 0,-1 0 1 16,0-1-1-16,0 1 1 0,0 3-1 15,0-2 0-15,0 1 1 0,0 2-1 0,2-1 0 16,-2 0 1-16,1-2-1 16,-1 0 0-16,1-1 0 0,1 0 1 15,0-3-1-15,-1 2 0 0,1 0 0 0,0-2 1 16,-1 2-1-16,1-2 0 0,1 2 1 15,-2-1-1-15,0 0 0 0,-1 2 0 16,1-2 1-16,1 1-1 0,-1 1 0 16,0-1 0-16,0-1 1 0,-1 1-1 15,1 0 0-15,1 1 0 0,-1-2 0 16,-1 1 0-16,1 1 0 0,0 0 0 16,1 0 0-16,-2 0 1 0,0 0-1 0,0-1 0 15,0 1 0-15,0 1 1 0,0 1-1 16,-2-1 1-16,2 1-1 0,2-1 0 15,-2 3 1-15,0-3-1 0,1 0 1 16,-1 0-1-16,0 0 0 0,0 0 0 16,0 2 1-16,0-3-1 0,1 1 0 15,-1 0 0-15,0 0 1 0,1 0-1 16,0 1 1-16,1 0-1 0,-1 1 0 16,1 1 1-16,0-1-1 0,-1 0 0 0,0 0 0 15,-1 0 0-15,0-1 0 0,0 0 1 16,1 1-1-16,-1-1 0 0,0 2 0 15,0-2 0-15,2 0 0 0,-2-1 0 16,1 2 1-16,-1-3-1 0,1 1 0 16,0-1 0-16,0-2 0 0,-1 2 0 15,0-1 0-15,0 0 0 0,2-1 1 16,-2 1-1-16,0 0 0 0,1 0 0 0,-1 1 0 16,1 0 0-16,0 0 0 0,-1 0 0 15,2 1 0-15,-2-1 0 0,1 1 0 16,-1 0 0-16,0-2 1 0,0 1-1 15,0 0 0-15,0-1 0 0,1-1 1 16,0 2-1-16,0 0 0 0,1 0 0 16,-1 1 0-16,1-1 0 0,0 1 0 15,-1-1 0-15,-1 1 1 0,2-1-1 16,-1 0 0-16,1-1 0 0,-1 0 0 0,1 0 0 16,0 1 0-16,0-1 1 0,-1-1-1 15,0 2 0-15,1 4 0 0,-1-3 0 16,0 3 0-16,0-2 0 0,2 0 0 15,-2 2 0-15,2-3 0 0,-2-1 0 16,0 1 0-16,0-1 1 0,-1 0-1 16,1 0 0-16,1 0 0 0,-2 1 0 15,1 0 0-15,-1 1 0 0,1 0 0 16,2 1 0-16,-3 0 1 0,1 2-1 16,0 0 1-16,0 1-1 0,2 0 0 0,-1 0 1 15,2 1-1-15,-1 1 1 0,1-2-1 16,0 0 0-16,-1-2 0 0,1-1 0 15,0 0 1-15,-2-2-1 0,1-1 0 16,-1 2 0-16,-1-1 0 0,2 0 0 16,-2 1 1-16,0-1-1 0,1 2 0 15,-1-1 1-15,0 0-1 0,0 1 0 16,0-1 1-16,2-1-1 0,-2-1 0 0,0 0 0 16,2 1 0-16,-1 0 0 15,1-1 0-15,-1 1 0 0,2 2 0 0,-1-1 1 16,1 0-1-16,1-1 0 0,0 2 0 15,-1 0 1-15,1 1-1 0,-1 1 0 16,1 1 0-16,0-2 0 0,0 1 0 16,-1 1 0-16,-1-1 0 0,1-3 1 15,0 2-1-15,-2-3 0 0,2 1 0 16,-2 1 0-16,0-1 0 0,1-1 0 0,0 0 0 16,0 1 0-16,0-1 1 0,2-1-1 15,0-1 0-15,0 3 0 0,-1-2 0 16,3 2 0-16,-2-1 1 0,1 1-1 15,-1 2 1-15,2-2-1 0,-1 3 1 16,-1-1-1-16,1-1 1 0,1 2 0 16,-1-1-1-16,1-1 0 0,-1 1 1 15,-1-2-1-15,2 2 0 0,-1-1 0 0,-1-2-1 16,1 2 2-16,0-1-1 16,2 0 0-16,-1 1 1 0,0-2-1 15,1 0 1-15,-1 0 0 0,0 1-1 0,-1 0 1 16,1-1 0-16,-1 1 0 0,1 0 0 15,-1 1 0-15,-1-2 0 0,1 1 0 16,-1-1-1-16,1 1 1 0,-1-1 0 16,-1 0 0-16,1-1 0 0,-2 0 0 15,2 1 0-15,-1-3 0 0,-2 2 0 16,3-1 0-16,-2 1 0 0,0-2 0 0,1 2 1 16,-1 0-1-16,0 1 0 0,0-1 0 15,-1 1 1-15,2-1 0 0,-2 1-1 16,1 1 1-16,-1 0-1 0,1-1 1 15,0 1-1-15,1 0 0 0,0 1 0 16,-1-1 0-16,2 0 0 0,-1-1-1 16,0-1 1-16,-1 1-1 0,1-1 1 15,0-2-1-15,-1 0 1 0,1 0-1 16,1 1 1-16,0 1 0 0,2-3-1 0,0 2 1 16,0 0 0-16,0 1-1 15,-1 0 1-15,1 0-1 0,-2-2 1 0,0 2 0 16,-1 0-1-16,-2 1 0 0,2-1 1 15,1-1-1-15,-1-1 1 0,0 1-1 16,1-2 1-16,0 2 0 0,1-3 0 16,1 1-1-16,-1 0 1 0,-1 1 0 15,-1-1 0-15,3-1 0 0,-3 0 0 16,0 2 0-16,0-2 0 0,1 2 0 0,0-1 0 16,-2 0 1-16,1 1-1 0,2 1 1 15,-1-1-1-15,2 2 1 0,-1 0-1 16,1-1 1-16,0 2-1 0,-1-1 0 15,0 0 0-15,2 0-1 0,-2-1 1 16,1 3 0-16,-1-3-1 0,1 1 1 16,0-1-1-16,-1 1 1 0,1 0-1 15,-1 0 1-15,0-2 0 0,0 1-1 16,1 0 1-16,-1-1 0 0,-1 0-1 0,1 1 2 16,0-2-1-16,-1 2 0 0,-2-2 1 15,4 2-1-15,-3-1 1 0,3 1-1 16,-3-1 0-16,-2-3 0 0,4 2 0 15,0 1 0-15,-1-2 0 0,1 1 0 16,0 1 0-16,0-2 0 0,4 4 0 16,-4-4-1-16,2 0 1 0,-1 2 1 15,0-2-1-15,1 0 0 0,0 2 1 16,-1-1-1-16,2 0 1 0,-2 1-1 0,1-1 0 16,-2 1 0-16,0-1-1 15,0 4 1-15,-1-2 0 0,-1 1-1 0,-1 0 1 16,1-1-1-16,-2 0 1 0,1 0-1 15,-2 0 1-15,3-1-1 0,-2 1 1 16,-2-6-1-16,4 4 1 0,-2 1-1 16,2-1 0-16,0-1 1 0,-1-1-1 15,2 1 0-15,1 7 0 0,-1-8 0 16,0 2 0-16,-1-2 1 0,1 3-1 16,-1-2 0-16,-1 0 0 0,1 2 0 0,0-2 0 15,-2 0 1-15,0 2-1 16,1-2 0-16,-1 2 0 0,2 0 0 0,-2-1 0 15,1 1 0-15,1-1 0 0,-2 2 0 16,0 0 0-16,1-2 1 0,-2 0-1 16,2 1 0-16,-1-1 0 0,1 1 0 15,-1-1 1-15,2 1-1 0,1-2 0 16,-1 1 0-16,1 0 0 0,0-1 0 16,1-1 0-16,-1 0 0 0,0 0 0 15,0 0 0-15,0-1 0 0,0 1 0 0,0-2 0 16,0 2 0-16,1-1 0 15,0 1 0-15,1-1 0 0,1 0 0 0,-1-1 0 16,0 2 0-16,1 0 0 0,-1-1 1 16,0 1-1-16,-1-1 0 0,1 2 0 15,-1-1 0-15,-1 1 0 0,-2 1 1 16,2-1-1-16,0 1 0 0,-1 1 1 16,-2-1-1-16,2 2 0 0,0-2 1 15,0 2-1-15,0 0 0 0,1-2 0 16,0 2 0-16,0-2 0 0,1 0 1 15,0 0-1-15,0-1 0 0,0 2 0 16,0-2 0-16,1 1 0 0,0 2 0 0,-1 1 0 16,0 0 0-16,-1 1 1 0,1 1-1 15,-1 1 0-15,0 0 0 0,0 0 0 16,-1 0 0-16,0-2 1 0,3-1-1 16,-1 0 0-16,0-1 0 0,1-1-3 15,2 0-5-15,1-2-5 0,1 2-5 0,0-1-8 16,2 0-14-16,2 1-109 0,1-2-112 15,1-1-269-15</inkml:trace>
  <inkml:trace contextRef="#ctx0" brushRef="#br2" timeOffset="238215.5968">21007 7196 289 0,'0'-1'84'0,"0"0"5"0,-1 0-36 15,2 0-8-15,-1-1-6 0,2 1-6 16,-1 0-8-16,1-2-6 0,0 2-3 16,-1 0-2-16,0-2 1 0,0 3 1 15,-1-1 1-15,0 0 1 0,-1 1 0 16,0 0 1-16,1 0-2 0,-1 0-1 16,1 0-3-16,-2 0-3 0,1 0-1 15,0 1-2-15,0-1-1 0,-1 0-1 0,1 1-1 16,-1 1-1-16,1 0 1 0,-1 2-1 15,1 0 1-15,0 2-1 0,-2 0 1 16,1 2-1-16,-2 1 1 0,1 1 0 16,-2 0-1-16,-1 1 0 0,-2 0-1 15,1 2 0-15,-2 1 0 0,1-1 0 16,-1-1-1-16,2 3 1 0,-1 0-1 16,2-1 1-16,1-3-1 0,1 2 0 15,0-1 1-15,1 1-1 0,1 1 1 16,1-1 0-16,0 2-1 0,-2-2 1 15,1 3 0-15,-1 0 0 0,1 0-1 16,-2 1 1-16,0-1 0 0,-1 1-1 0,1 1 1 16,-3-2-1-16,3 1 0 0,-1-1 1 15,-1 0 0-15,1-2-1 0,0 0 1 16,1 0 0-16,0 1-1 0,2-1 1 16,-1-2-1-16,1 0 0 0,0 0 0 0,0 2 0 15,0-1 0-15,1 0 0 0,-2-1 0 16,1 0 0-16,1 4 0 0,-2 0 0 15,1 1 1-15,-1 0-1 0,1 3 0 16,-1-1 0-16,2 3 0 0,0-1-1 16,-2-1 1-16,2 1-1 0,-1-2 1 15,-2 0-1-15,0 0 1 0,-1-3-1 16,1 1 0-16,-1 0 0 0,0-1 1 16,1-1-1-16,0 0 0 0,1-4 0 15,-1 1 1-15,0-2-1 0,3 0 0 16,-1 1 0-16,-1-2 1 0,2 0-1 0,-1 3 0 15,-1-1 0-15,2 0 0 0,-2-1 1 16,1 2-1-16,0-2 0 16,-2 1 0-16,1 0 0 0,1 0 0 0,-2 0 1 15,2 2-1-15,-1-2 0 0,0 1 0 16,0 0 0-16,2 3 0 0,-1-1 0 16,0 0 0-16,1 2 0 0,0-1 0 15,0 0 1-15,-2 1-1 0,1 0 0 16,-2-2 0-16,2 3 0 0,-2-2 1 15,-1-2-1-15,1 2 0 0,2 0 1 0,-3-3-1 16,0 1 0-16,2-2 0 0,-2 0 0 16,0-1 1-16,0 0-1 0,0-2 0 15,-4 2 0-15,4-1 0 0,1 2 0 16,-1 0 0-16,-1-1 0 0,-1 2 0 16,1-2 1-16,4 0-1 0,-6-1 0 15,4 2 0-15,-6-2 0 0,4 3 0 16,1-1 0-16,0 1 0 0,0 2 0 15,-1-1 0-15,1 1 0 0,2 1 0 16,-3-3 0-16,-1 0 1 0,0-1-1 0,-1 0 0 16,2-1 0-16,-1-2 0 0,1 1 0 15,0 0 0-15,-1-1 0 0,3 2 0 16,-3-1 0-16,1 0 0 0,0-4 1 16,1 3-1-16,-1-1 0 0,1 0 0 15,0-1 0-15,0 1 0 0,1-1 0 16,0 2 0-16,0-3 0 0,-1 0 1 15,2 1-1-15,-1-1 0 0,0 0 0 0,2-1 0 16,-2 1 0-16,-2-1 0 0,1 1 0 16,-1 0 0-16,0 1 0 0,-1 2 0 15,-1-2 0-15,1 1 0 0,-1-1 0 16,1 0 0-16,2-1 0 0,-1-2 0 16,0 0 0-16,1 1 0 0,-2 0 0 15,-1 1 0-15,0-2 0 0,-1 2 0 16,1 1 1-16,0-1-1 0,0 0 0 0,-1-1 0 15,2 1 0-15,1-2 0 0,-2 2 0 16,1 2 0-16,0 0 0 0,-2 0 0 16,2 1 0-16,-1 0 0 0,1-1 0 15,0 2 0-15,1-4 0 0,-1 0 0 16,0-1 0-16,2 0 0 0,-1 0 0 16,1 0 0-16,-1-1 0 0,1 2 0 15,-1 0 0-15,1 0 0 0,-2 1 0 16,2-1 0-16,-1 1 0 0,-2 0 0 0,1 1 0 15,0-1 0-15,1-1 0 0,-3-1 0 16,-2 3 0-16,1-2 0 0,-1-1 0 16,0 1 0-16,-2 0 0 0,-1 1 0 15,2 0 0-15,0-1 0 0,-2 1 0 16,2-1 0-16,0 0 0 0,1 0 0 16,2-1 0-16,-1 0 0 0,3-1 0 15,0 1 0-15,-1 0 0 0,1 0 1 16,-2 0-1-16,1 1 0 15,-1 1 0-15,-2-2 0 0,1 1 0 0,1 0 0 0,-2 1 0 16,-2 0 0-16,2 0 0 0,-2-1 0 16,2 2 0-16,-1-1 0 0,-1-1 0 15,3 0 0-15,2 0 0 0,-1 0 0 16,2 0 0-16,-2 1 0 0,2 1 0 16,-2-1 0-16,0 2 0 0,0 0 0 15,-2 1 0-15,0 0 0 0,-1 0 0 16,-2 0 0-16,0 1 0 0,-2-3 0 0,-1 0 0 15,-2 2 0-15,1-2 0 0,-2 1 0 16,2-1 0-16,-1-1 0 0,1 0 0 16,1-1 0-16,1 0 0 0,1 0 0 15,1 0 0-15,0 0 0 0,1 0 0 16,-1 0 0-16,2-1 0 0,-2 0-1 16,1 1 1-16,0-1 0 0,0-1 0 15,0 1 0-15,2 0 0 0,0-1 0 16,1 1 1-16,1 0-1 0,1-1 0 0,0 0 0 15,1-1 0-15,0 2 0 0,-2-3 0 16,2 2 0-16,-2-2 0 0,2 0 0 16,0-1-1-16,-2 0 1 0,0-1 0 15,-2 1 0-15,-1 0 0 0,-1-1 0 16,-5 1 0-16,-2 0 1 0,-5 1-1 16,-2 1 0-16,-2 2 0 0,-2 0 0 15,1 2 0-15,0 1 0 0,1 3-5 16,-1 1-8-16,2 4-14 0,1 1-119 15,2 2-118-15,-2 2-300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2:38:44.941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17523 9695 399 0,'-14'-1'101'15,"-1"0"2"-15,4-3-35 0,4 3-42 16,2 1-10-16,3 0-4 0,3 2-1 15,0 1-1-15,3 0 0 0,3 2 1 0,-1 2 1 16,4-3 0-16,-1 1-1 16,4 0-1-16,1-2-2 0,1 0-2 0,1-1-2 15,2-2 0-15,-1-2-1 0,1 1-2 16,-2-1-6-16,0 0-7 0,-3 0-9 16,2 1-99-16,-3-3-98 0,1 3-243 15</inkml:trace>
  <inkml:trace contextRef="#ctx0" brushRef="#br0" timeOffset="275.3279">17872 9636 437 0,'5'-7'99'0,"1"3"1"15,2 0-68-15,2 1-15 0,3 2-9 16,0 2-3-16,1 0-2 0,0 3-1 15,-1 1 0-15,-2 0-1 0,0 0 0 16,-3 1 0-16,0 0 0 0,-3 0 0 16,-1 0 0-16,-3 2 0 0,0 0 0 15,-2 4 0-15,0 2 1 0,1 1 0 0,0-2 0 16,0 3-2-16,2 0-4 0,1 1-11 16,-1-2-88-16,1-2-86 0,-2-1-219 15</inkml:trace>
  <inkml:trace contextRef="#ctx0" brushRef="#br0" timeOffset="422.9286">17884 9679 430 0,'-10'-1'98'0,"0"4"1"15,0 3-65-15,4 6-16 0,1 5-10 16,3 5-5-16,2 4-7 0,0 1-94 15,5 1-85-15,0-1-221 0</inkml:trace>
  <inkml:trace contextRef="#ctx0" brushRef="#br0" timeOffset="1442.1099">24045 9687 460 0,'3'-4'102'0,"2"-1"2"0,3 1-78 0,3 2-9 16,3-2-6-16,2 2-2 0,1-1-2 16,0 1-3-16,1 1 0 0,-1 0-1 15,2-1 0-15,-2 1-1 0,-1 1 1 16,0 1 0-16,-4 2-1 0,-1 0 1 16,-2 2-1-16,-2 1 0 0,-2 3 0 15,-1 1 0-15,-3 2-1 0,0 2 1 16,-2-1-1-16,1 0 0 0,0 2 0 15,0 1-3-15,0 0-5 0,-1-2-6 16,-1-1-41-16,0-1-58 0,-4-1-83 16,0-2-198-16</inkml:trace>
  <inkml:trace contextRef="#ctx0" brushRef="#br0" timeOffset="1626.6063">24040 9700 467 0,'2'6'101'0,"0"4"1"0,3 4-81 0,1 6-10 15,1 6-4-15,2 4-9 16,1 3-97-16,-4 3-89 0,-1 4-231 0</inkml:trace>
  <inkml:trace contextRef="#ctx0" brushRef="#br1" timeOffset="71906.5466">706 7106 482 0,'2'-8'129'0,"-3"0"6"0,-3 2-44 0,-2 1-36 16,1 4-9-16,-3-1-4 0,-1 4-4 15,-3 1-4-15,-2 5-5 0,-3 4-3 16,-1 3-3-16,-4 7-3 0,-2 5-1 15,1 7-1-15,1 1-1 0,4 5 0 16,3 0-3-16,4 2-3 0,7-4-1 16,5-4-3-16,3-6-3 0,5-2 0 15,2-5-4-15,2-4 2 0,1-10-1 0,2-1 1 16,1-3-1-16,2-6 0 16,-1-5 0-16,-1-5 1 0,-1-6-1 0,2 0-1 15,-5-6 0-15,-3-6 1 0,3-2 0 16,-5-2-1-16,-1-3-1 0,0 2 2 15,-3 2-1-15,1 4 0 0,0 7 1 16,-5 2-2-16,3 9 0 0,-2 7 1 16,-1 4-2-16,0 6 0 0,0 5 1 15,-1 3 0-15,2 5 1 0,-1 4-1 0,1 3 1 16,2 3-1-16,0-1-1 0,2-2-4 16,-1-1-7-16,4-3-7 0,2-1-12 15,2-5-13-15,3-1-11 0,0-3-5 16,1-5-115-16,1-3-117 0,-2-5-277 15</inkml:trace>
  <inkml:trace contextRef="#ctx0" brushRef="#br1" timeOffset="72144.5931">928 7171 699 0,'-2'0'166'0,"-2"0"2"16,2 0-110-16,2 0-20 0,0 1-12 16,1-1-8-16,3 0-7 0,2 0-5 15,1 2-4-15,-1-2-3 0,3 2-4 16,0-2-7-16,2 1-10 0,-2 0-12 0,1 0-12 16,-1 0 23-16,3 2-146 15,-6-1-122-15,0 2-297 0</inkml:trace>
  <inkml:trace contextRef="#ctx0" brushRef="#br1" timeOffset="72307.6973">963 7302 643 0,'-1'3'148'0,"1"0"2"16,0-1-103-16,0 1-18 0,1-2-11 15,2 0-7-15,2-1-4 0,3-1-4 16,2-1-2-16,2-2-6 0,1 1-10 0,4 0-11 15,2-1-37-15,-1-1-89 0,-1 2-113 16,0-1-265-16</inkml:trace>
  <inkml:trace contextRef="#ctx0" brushRef="#br1" timeOffset="72577.9097">1433 6829 660 0,'1'-4'153'0,"-2"4"1"0,0 3-104 0,1 0-17 15,0 6-7-15,0 2-9 0,2 5-5 16,0 6-2-16,-1 2-3 0,-1 6-6 15,1 2-7-15,-1 0-15 0,0-1-11 16,1-1 57-16,-1-2-186 0,2-4-134 16,1-5-337-16</inkml:trace>
  <inkml:trace contextRef="#ctx0" brushRef="#br1" timeOffset="72821.4517">1360 7265 570 0,'-2'-5'146'0,"2"0"4"0,2 2-53 0,1-2-55 16,3 1-11-16,3 0-7 0,1-1-6 15,2-1-6-15,0-1-4 0,2 0-2 16,2 0-4-16,1-1-1 0,0 2-3 0,3 2-9 15,-2 2-11-15,5 2-11 0,1 0-13 16,-4 0-113-16,-2 1-118 0,-1 1-279 16</inkml:trace>
  <inkml:trace contextRef="#ctx0" brushRef="#br1" timeOffset="73237.882">1444 7519 636 0,'-3'6'155'0,"-1"-5"4"0,1-4-98 15,2-1-15-15,1 0-8 0,-1-6-5 16,2 3-6-16,3-4-5 0,-5 0-2 16,6 2-4-16,2 1-2 0,3 0-3 15,2 1-1-15,4 1-2 0,1 3-3 0,6 6-2 16,-2-1-1-16,0 3 0 0,-1 1-1 15,-1 3-1-15,-3 3 1 0,-1 0-1 16,-4 2 1-16,-4-1 1 0,-4 3 0 16,-3 3 0-16,-4-1-1 15,-5 3-1-15,-3 1-1 0,-5 0 1 0,-4 2-2 16,-2 0 1-16,-2 0-1 0,2-2 2 16,2-2 0-16,4-1 0 0,2-2 0 0,6-2 0 15,4-3-1-15,2-1 1 0,1-3-1 16,1-2 0-16,2-1 1 0,0-3 0 15,1 0-1-15,3-1 1 0,4 0 0 16,1-1 0-16,1 1 0 0,3 0 0 16,2-1 0-16,3 0-2 0,0 0-10 15,-2 0-15-15,3 2-18 0,-3-1 75 16,0 0-211-16,-2 2-147 0,-1 0-374 16</inkml:trace>
  <inkml:trace contextRef="#ctx0" brushRef="#br1" timeOffset="74184.1008">600 12194 583 0,'4'-13'140'0,"-4"2"9"0,-3-2-87 15,-4 6-9-15,1 0-3 0,-1 1 0 16,-4 1-4-16,0 2-4 0,-3 6-6 15,-2 3-7-15,0 5-7 0,-1 2-6 16,1 9-5-16,3 5-4 0,-1 5-4 16,2 2-1-16,5 4-1 15,4 0 0-15,1 0-1 0,0-3 0 0,5-5 0 16,1-3 0-16,1-4 0 0,3-7-1 16,2-5 1-16,1-4 0 0,2-6-1 15,2-6 1-15,1-6 0 0,-1-4 0 16,1-4 1-16,-4-5-1 0,-1-3 1 0,-1-3 0 15,-3-2 0-15,-1-2 0 0,0-2 0 16,-3 5 0-16,-3 3 0 0,-1 4 0 16,1 5 0-16,-3 6 0 0,2 7 1 15,-3 7 0-15,3 3 0 0,0 3 1 16,1 5-1-16,-1 4-1 0,1 5 0 16,3 4 0-16,2 0-1 0,1 3-1 15,2 3-1-15,1-2-2 0,4-3-7 16,3-1-11-16,1-6-15 0,4-5-16 0,3-6-15 15,2-6-54-15,1-6-62 0,-3-5-113 16,3-5-227-16</inkml:trace>
  <inkml:trace contextRef="#ctx0" brushRef="#br1" timeOffset="74367.163">891 12200 776 0,'-7'1'187'0,"0"-1"2"0,3 2-122 15,3-1-21-15,1 0-13 0,4 0-15 16,2-1-10-16,1 0-5 0,4 2-5 16,3-2-7-16,-2 0-11 0,2 0-14 15,-1 0-15-15,0 0-13 0,1 1 74 16,-2-1-199-16,-3 1-132 0,-1 1-337 16</inkml:trace>
  <inkml:trace contextRef="#ctx0" brushRef="#br1" timeOffset="74525.071">944 12312 689 0,'0'-2'158'0,"-1"1"1"0,2 0-111 16,2 0-20-16,2 0-11 0,-2-1-6 16,4-1-3-16,-3 0-8 0,5 0-9 15,1-1-17-15,2-1 2 0,-1 1-136 16,3-1-129-16,0 4-320 0</inkml:trace>
  <inkml:trace contextRef="#ctx0" brushRef="#br1" timeOffset="74918.1461">1362 11607 684 0,'-2'-1'160'0,"-1"2"3"0,0 4-108 15,-1 4-13-15,-1 3-8 0,1 4-6 0,-2 2-4 16,1 6-4-16,0 1-1 0,0 5-1 16,1-1-2-16,0 2 0 0,-1 1 0 15,1-3-1-15,3-2-1 0,0-1-2 16,2-5-2-16,3-3-2 0,2-2-3 16,2-4-2-16,2-2-2 0,0-4-3 15,1-5-7-15,1-1-6 0,1-5-11 0,-1-2-16 16,0-5-17-16,0-2-15 15,1 0-119-15,-1-2-128 0,-1-2-300 0</inkml:trace>
  <inkml:trace contextRef="#ctx0" brushRef="#br1" timeOffset="75113.3064">1545 11629 760 0,'-8'8'178'0,"0"2"4"0,-2 2-120 0,4 5-20 15,1 4-13-15,0 3-10 16,1 4-8-16,2 1-4 0,2 0-3 0,2 3-4 16,3 1-6-16,-1-2-10 0,1-1-16 15,1-2-18-15,2 2-16 0,-3-5-119 16,-2-2-133-16,2-1-302 0</inkml:trace>
  <inkml:trace contextRef="#ctx0" brushRef="#br1" timeOffset="75371.1219">1318 12208 643 0,'-6'2'149'0,"3"0"3"15,2 1-106-15,4-2-11 0,3 0-2 16,4 1-2-16,2-2-1 0,4-2 0 15,3 1 0-15,3-3-3 0,-1 0-3 0,5-4-4 16,0 0-5-16,1 0-6 0,2 0-5 16,-2-1-3-16,2 1-4 0,0 1-7 15,-5 1-14-15,-2 3-12 0,-2-1-15 16,-6 0-14-16,-3 4-118 0,-6 2-126 16,-1 0-288-16</inkml:trace>
  <inkml:trace contextRef="#ctx0" brushRef="#br1" timeOffset="75702.9417">1399 12386 665 0,'-4'2'168'0,"-1"-1"4"0,2 0-92 15,1-1-26-15,5 1-12 0,1-2-8 16,0 0-7-16,5-2-7 0,2 0-4 16,1-2-2-16,2-3-3 0,-1 1-3 15,3 0-3-15,0-3-4 0,-1 3-8 16,-1-1-8-16,1 2-12 0,-3 1-11 15,-2 2-11-15,-2 0-8 0,-4 2-4 0,-2 1-4 16,-4 0-5-16,-1 0-91 16,-3 1-100-16,-3 2-244 0</inkml:trace>
  <inkml:trace contextRef="#ctx0" brushRef="#br1" timeOffset="76100.3987">1447 12359 511 0,'-6'4'131'15,"-1"1"6"-15,1-1-60 0,0-1-26 16,1 1-8-16,0 1-5 0,2 1-4 15,0 1-3-15,0 1-2 0,-1 2-4 16,-1 1-1-16,1 1-3 0,1 0-2 0,-1 0-2 16,0 2-2-16,1-1-3 0,1 2-2 15,1-4-1-15,-1-2-3 0,2-1-1 16,0 0-1-16,1-5-2 0,0 0 0 16,2-5-2-16,0 2 1 0,3-2-1 15,2 0 0-15,0-5 0 0,1 3 1 16,1-1-1-16,-1-2 0 0,0 0 1 15,2 2-1-15,0 0 0 0,1 2 0 0,1-1 0 16,3 4 0-16,-2 1 0 0,2 3 1 16,-1 1-1-16,1 1 0 0,-3 4 0 15,0 1-1-15,-4 1 1 16,0 0-1-16,-2 0 1 0,-3 3-1 0,-5-1 1 16,-3-2 0-16,-3 0 1 0,-2 2 0 15,-3-3 3-15,-3 1 2 0,-3-1 4 16,-1 1 4-16,2-1 3 0,1-1 1 15,0-1 1-15,2-2-2 0,-1-2-3 16,3-3-5-16,1-1-4 0,0-2-7 0,0-1-13 16,0-1-18-16,2-2-22 0,0-1 112 15,3-1-257-15,4 3-161 0,-2 1-418 16</inkml:trace>
  <inkml:trace contextRef="#ctx0" brushRef="#br1" timeOffset="94221.1971">21254 9966 369 0,'1'-16'102'0,"-5"3"5"0,-4-1-42 15,-7 6-12-15,-1-1-13 0,-4 4-7 16,-4 3-7-16,-8 0-5 0,-1 5-6 16,-5 3-4-16,-1 3-4 0,-3 4-2 15,-1 4-3-15,2 4-1 0,-3 3 0 16,-1 5-1-16,4 1 1 0,0 2 2 15,1 0 0-15,2-3 0 0,5 2 1 16,6-2 0-16,7-4 1 0,9-2-2 16,6 0 0-16,8 1-1 0,9-5 1 0,7-2-1 15,9-3 0-15,7-3 0 0,8-5 0 16,6-3-1-16,9-6 1 0,5-4-1 16,3-6 0-16,2 0 0 0,-3-4 0 15,-2-3 0-15,-4-1-1 0,-9-1 0 16,-7 0 0-16,-8 0 1 0,-8-1-1 15,-7 1 0-15,-9 0 1 0,-7-1 0 0,-9-2-1 16,-8-2 1-16,-9-1-1 0,-8 2-2 16,-5 2-4-16,-6 4-6 0,-4 4-9 15,-8 6-110-15,-2 7-105 0,-4 9-267 16</inkml:trace>
  <inkml:trace contextRef="#ctx0" brushRef="#br1" timeOffset="94921.9815">17797 10146 464 0,'-21'-2'112'0,"-1"-2"3"0,1-1-68 16,2 0-14-16,1 1-11 0,3 1-7 16,-1 0-5-16,2 0-3 15,2 1-2-15,1 5-2 0,0-1 1 0,1 4-1 16,3 1 1-16,1 2 1 0,4 4 1 15,1-1 0-15,4 1 2 0,0 2-1 16,7 0 1-16,2-1-1 0,4-1 0 16,5-2-2-16,2-3 0 0,2-2-1 0,2-3-1 15,-2-3 0-15,-1-4 1 0,-2-4 1 16,-5-1 0-16,-4-2 0 0,-2-2 0 16,-4-2 1-16,-5-1-1 0,-2 1-2 15,-5 2 0-15,-2-2-2 0,-3 3-5 16,-4 2-6-16,0 4-13 0,-7 5-109 15,-4 6-5-15,0 4-95 0,-7 6-189 16</inkml:trace>
  <inkml:trace contextRef="#ctx0" brushRef="#br1" timeOffset="96952.4288">17799 6648 401 0,'-13'-4'99'16,"-4"-1"2"-16,0 0-51 0,1 2-14 0,0 0-6 16,1 1-4-16,2 0 0 0,2 0 0 15,3 2-2-15,6-1-4 0,1 1-3 16,4-2-3-16,7 2-3 0,5 0-4 15,6 3-2-15,4-2-3 0,5 0-6 16,3 1-15-16,5-1-109 0,-3 0-107 16,2-6-273-16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2:41:21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 5238 570 0,'-5'-3'132'0,"-1"9"2"15,-1 4-88-15,1 5-15 0,0 2-8 16,1 5-3-16,1-1-2 0,3 3-2 16,1-1 0-16,3 1-1 0,4-2-1 15,0-1-4-15,3-4 0 0,1-1-3 0,1-3 1 16,0-4-1-16,2-3 0 0,-2-6 0 16,-1-4 1-16,-1-3 1 0,-2-3-1 15,0-6-1-15,-3 0-1 0,-3-3 0 16,-1 0-1-16,1 1-1 0,-2-3-1 15,-3 0 1-15,-1 2-2 0,-1-3 1 16,-3 0-1-16,-1-5 0 0,-2 0-1 16,-2 4 0-16,-3-1-2 0,-2 3 0 15,-3 3-1-15,-3 2 0 0,1 4 0 16,-1 1 0-16,0 1 0 0,5 0 0 16,2 1 2-16,3 1 0 0,6-2-1 0,3 2 1 15,3-2-1-15,5 0 1 16,3-1-1-16,3-2-1 0,2-4 1 0,5-1 0 15,2-1 1-15,3 0-1 0,0 0 1 16,1-1-7-16,0 3-10 0,-1 0-10 16,-3 2-13-16,-1 2 36 0,-2-1-158 15,-3 4-127-15,-1 3-304 0</inkml:trace>
  <inkml:trace contextRef="#ctx0" brushRef="#br0" timeOffset="323.2009">537 4873 564 0,'-3'-3'144'0,"6"6"5"0,-5-2-40 16,4 1-67-16,0 5-7 0,-1 0-3 0,4 4-2 15,0 4 0-15,0 2-3 0,-1 0-3 16,0 3-3-16,1-2-3 0,0 1-3 15,0 0-2-15,1-1-2 0,0-2-3 16,2 0-2-16,-1-1-1 0,3-1-2 16,-2-1-1-16,0-3-1 0,2-3-1 15,-1-2 0-15,1-2 0 0,2-1 0 16,1-4-1-16,3 0-3 0,0-4-4 0,0-1-6 16,1-2-8-16,-1-3-10 0,-3-1-11 15,1 0-9-15,-5-2-8 0,0 2 6 16,-4-2-117-16,-3 0-109 0,-4 2-267 15</inkml:trace>
  <inkml:trace contextRef="#ctx0" brushRef="#br0" timeOffset="509.2875">560 4849 637 0,'-19'-4'168'0,"3"0"6"15,3 0-72-15,3-2-47 0,3 0-15 16,6-1-11-16,3-2-11 0,4-1-9 15,4-2-6-15,5-4-7 0,3 1-11 16,4-3-12-16,3 1-15 0,0 1-13 16,4 0-98-16,-3 3-23 0,0 3-105 15,-1 4-200-15</inkml:trace>
  <inkml:trace contextRef="#ctx0" brushRef="#br0" timeOffset="864.2099">868 4721 495 0,'0'0'137'0,"0"1"4"0,0-1 0 16,2 3-100-16,0-1-11 16,1 5-5-16,0 1-2 0,1 0-1 0,1 3-2 15,1 2-3-15,-1-2-1 0,1 2-2 16,0-3 0-16,0 0-1 0,0-3 0 15,2 0 0-15,-3-3 1 0,0-2 0 16,1-4 2-16,-3-3 0 0,2-3 0 16,0-5 0-16,-1-4 0 0,1-4-1 15,2-4-2-15,0 0-2 0,1 2-2 16,-1 3 0-16,3 1-3 0,-2 4-1 0,1 6-2 16,-2 4-1-16,0 2 0 0,0 2-2 15,-1 2 0-15,0 2 0 0,0 2-1 16,0 1-3-16,2 3-6 0,0 0-6 15,2 0-12-15,1 2-15 0,0-2-14 16,0 1-12-16,3-4 20 0,-2-2-136 16,0-6-120-16,0 0-285 0</inkml:trace>
  <inkml:trace contextRef="#ctx0" brushRef="#br0" timeOffset="1234.7422">1060 4380 689 0,'-4'-3'153'0,"3"-1"3"16,2 2-119-16,4-2-11 0,3 0-5 0,6-1-4 16,3 0-1-16,3 0 0 0,0-1 0 15,4 0 2-15,-2 0 1 0,0 1 1 16,-3 2 1-16,0 0-2 0,-3 1-2 15,-2 2-1-15,-1 2-2 0,-5 2-2 16,0 2-3-16,-4 4-3 0,0-1-1 16,0 5-1-16,-1-1-2 0,1 3 0 15,1 0-1-15,1 1-1 0,2-1 0 16,-1 1 0-16,1-1-2 0,2-1 0 16,0-1 0-16,0-2-1 0,-2-1 0 15,2-1 0-15,-2-2 0 0,-2 1 1 0,-1-2 2 16,-4 3 0-16,-2 1 0 0,-3 0 1 15,-3 0-1-15,-2-1-8 16,-4 1-15-16,-2 2-21 0,-1 0-18 0,-1-2-126 16,0 2-142-16,-3 3-327 0</inkml:trace>
  <inkml:trace contextRef="#ctx0" brushRef="#br0" timeOffset="31867.1169">349 12152 593 0,'-12'-6'134'0,"3"6"4"16,-2 2-98-16,3 2-12 0,0 4-5 0,1 2-2 15,1 4-3-15,1 5-1 0,3 0-1 16,0 2-2-16,4 1-2 0,1 0-1 16,3 1-3-16,3-3-1 0,-1-3-2 15,3-5-2-15,2 1-1 0,-1-6-1 16,-1-4 0-16,1-3-1 0,-1-3 1 16,0-4-1-16,-1-4 1 0,-1-2 0 15,-1-2-1-15,-2-5 1 0,0-2 0 16,-1-1 0-16,-1 2-1 0,-1 0 1 15,-2-1-1-15,-1 1 0 0,-3 1 1 16,-2 1-1-16,-2-2 0 0,-3-1-1 0,-1-2 0 16,-2 0-1-16,-3 1-1 15,-3 1 1-15,0 1 0 0,-1 3 0 0,1 1 0 16,-1 2 1-16,3 1 2 0,2 3 0 16,4 3 0-16,3 0 1 0,4 1 0 15,3 1 0-15,4-1-1 0,4-1 0 16,4 0 0-16,2-3-1 0,4-4 0 15,3 0 0-15,4-2-3 0,0-4-6 16,-1 0-9-16,0 1-10 0,-2 0-17 16,-4 2-112-16,-3-1-118 0,0 5-285 15</inkml:trace>
  <inkml:trace contextRef="#ctx0" brushRef="#br0" timeOffset="32287.8632">611 11672 566 0,'0'-7'135'0,"-1"1"4"0,-1 2-84 0,2 0-17 15,-2 4-10-15,1 2-4 16,0 4-3-16,1 2-2 0,0 3-2 0,0 7-1 16,0 4 1-16,1 2 0 0,2 4 1 15,-2 2 0-15,2 2-2 0,1 1-1 16,1-3-2-16,1 2-2 0,2-3 0 15,0-2-3-15,4-1 0 0,2-4-2 16,1-2-1-16,2-6-1 0,1-1-1 16,4-5-1-16,-1-2-1 0,1-4-2 0,-2-5-2 15,-2-3-8-15,-1-2-8 0,-2-5-9 16,-4-4-11-16,-3-1-10 0,0-2 21 16,-8-2-144-16,1 0-119 0,0 1-298 15</inkml:trace>
  <inkml:trace contextRef="#ctx0" brushRef="#br0" timeOffset="32464.8907">557 11661 630 0,'0'-8'141'0,"5"-5"0"0,3 2-105 0,4-2-16 15,4-1-9-15,3-1-4 0,5-3-8 16,3 1-9-16,1-1-9 0,1 1 2 15,1 2-124-15,-3 0-115 0,-2 4-285 16</inkml:trace>
  <inkml:trace contextRef="#ctx0" brushRef="#br0" timeOffset="32837.6513">915 11677 579 0,'1'8'137'0,"0"0"5"16,1 3-84-16,0 1-21 0,3 3-8 16,-1-1-2-16,2-1-3 0,0-1-6 15,0 1-4-15,0-5-2 0,0-3-1 16,0-3 0-16,-1 0 2 0,0-5 3 15,0-4 2-15,0-5 1 0,1-3 1 16,0-1 0-16,0-2-1 0,-1-3-2 16,1 1-2-16,-2 2-2 0,1 3-1 0,0 2-2 15,-1 2-1-15,-1 3-2 0,1 3-2 16,-2 2-1-16,2 1-2 0,-1 2-1 16,0 3-1-16,1 2 0 0,0 1 0 15,2 3-2-15,0 0-5 0,4 2-6 16,-1 0-14-16,2 2-11 0,3-5-17 15,-1 0-14-15,2-2-117 0,-3-3-128 16,1 0-293-16</inkml:trace>
  <inkml:trace contextRef="#ctx0" brushRef="#br0" timeOffset="33052.027">1263 11515 670 0,'-9'-6'158'0,"7"5"1"0,-2-3-102 15,9 4-24-15,-2-3-12 0,0-2-8 0,6-1-6 16,-1 0-11-16,3-2-15 0,2-1-11 16,-2-4-14-16,2 3-117 0,1 1-123 15,2-2-291-15</inkml:trace>
  <inkml:trace contextRef="#ctx0" brushRef="#br0" timeOffset="33473.7954">1407 11246 643 0,'-1'-10'145'0,"1"3"1"16,0-2-107-16,1 2-15 0,3 1-5 15,0 1-6-15,2 0-4 0,0-1-3 16,0 1-2-16,2 0-1 0,-1 0-1 16,-1 0 0-16,3 2-1 0,-2 0 0 15,1 3-1-15,1 0 1 0,0 3-1 16,-2 0 0-16,2 3 1 0,-3 2-1 15,-3 2 1-15,0-1-1 0,-3 5 1 16,-1-1 0-16,-2 2 0 0,-1 1-1 0,0 1 1 16,-3-1-1-16,3 1 1 15,-1-2-1-15,1-2 0 0,2 0 0 16,2-4 0-16,2-1 0 0,-1 0 0 0,4-4 0 16,1 0 0-16,3-2 0 0,-1-1 0 15,2 1 0-15,0-1 1 0,6-5-3 16,-1 3-3-16,2-3-5 0,-1-3-8 15,1-2-8-15,1-1-10 0,-1-2-55 16,0-2-60-16,-2-1-100 0,-1 0-224 16</inkml:trace>
  <inkml:trace contextRef="#ctx0" brushRef="#br0" timeOffset="33925.8123">1438 10921 622 0,'0'-9'142'0,"1"1"4"15,2 1-100-15,3 0-17 0,5-1-6 16,5 1-3-16,2 0-3 0,7-1-4 0,2 1 0 15,2-1-1-15,2 1 2 0,-3 0 2 16,0 2 0-16,-2 1 1 0,-3 2-1 16,-2 1-1-16,-3 2-1 0,-2 2-4 15,-4 5-3-15,-4 0-2 0,-2 3-2 0,-5 3-1 16,-2 2-1-16,-2 3 0 0,0 2 0 16,0 2-2-16,2 0 0 0,1 0-1 15,4 3-1-15,1-3 0 0,2 1-2 16,2-2-1-16,0 0 0 0,1 0-1 15,1-1-3-15,-1-2-6 0,1-1 2 16,-1-1 0-16,0-1 2 0,-3-1 1 16,0-2 1-16,-1-1 4 0,-2 0 5 15,-1-1 1-15,-3 0 0 0,-3-2 0 16,1 2 0-16,-4 0 0 0,-2 2-3 16,-2-1-11-16,-2 1-11 0,-1 0 106 15,-6-1-237-15,0 0-140 0,-6 0-383 0</inkml:trace>
  <inkml:trace contextRef="#ctx0" brushRef="#br0" timeOffset="93704.4934">18124 2812 528 0,'2'-18'114'0,"9"0"1"0,2 3-92 15,6 4-10-15,5 2-6 0,5 4-3 16,4 3-1-16,6 1-2 0,3 3 1 16,6 1-2-16,1 0 1 0,1 2 0 15,1-2-1-15,4-1 0 0,-1 3-5 16,-1-1-8-16,-2-2-104 15,0-1-96-15,-6 2-250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2:46:32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22657 5603 564 0,'-3'-14'130'0,"0"1"2"16,1 3-92-16,1 4-12 0,1 1-8 15,-2 1-4-15,4 8-2 0,-2 3-2 16,0 3-1-16,1 4 0 0,1 4 0 16,-1 7 1-16,2 0-1 0,1 3-2 15,-1 3-3-15,3 2-1 0,-1-2-1 16,0 1-1-16,1-4-3 0,-1 1-5 16,0-2-7-16,1-4-6 0,-1-1-7 15,0-1-12-15,-1-4-20 0,1-3-91 16,-4-4-101-16,3-4-238 0</inkml:trace>
  <inkml:trace contextRef="#ctx0" brushRef="#br0" timeOffset="541.6848">22564 5785 466 0,'-7'-24'113'0,"1"-3"5"0,1 0-68 16,4 1-11-16,4 0-5 0,4 0-2 16,1-3-3-16,4 4-1 0,2 0-3 15,2-1-1-15,1 2-1 0,0 1-4 16,1 1-1-16,2 3-3 0,2 3-1 16,1 4-3-16,3 3-2 0,-1 7-1 15,-1 2-1-15,1 6-1 0,-1 4-2 16,-3 5-1-16,-4 3 0 0,-2 3-2 15,-3 0 1-15,-2 2 0 0,-5 1-1 16,-4 0 0-16,-2 0 1 0,-4-1-1 0,-4 2 0 16,-3 1 0-16,-3-3 0 0,-4-2 0 15,-3 1-1-15,-2-1 1 0,0-2-1 16,1-2 1-16,2-2-1 0,1-1 0 16,4-5 1-16,3 0-1 0,3-5 0 15,3-4 0-15,4-3 0 0,3-2 0 16,3-2 0-16,3 0 0 0,1-3 0 0,4 2 0 15,0 1 0-15,3 1 0 0,0 2-1 16,3 3 1-16,-1 4 0 0,1 3 0 16,1 1 0-16,-1 2 0 0,0 2 0 15,-1 1 1-15,-3 0-1 0,0-1 0 16,-2 1 0-16,0-1 1 16,-3 0-1-16,0-1 0 0,-4 1 1 0,1-1-1 15,-2-1 1-15,-2 0 0 0,-2-1-1 16,0 0 1-16,-2-2-4 0,2-1-5 15,-2 0-10-15,2-2-8 0,1-1-9 16,0-2-17-16,-1-2-108 0,1-3-113 0,-1-5-271 16</inkml:trace>
  <inkml:trace contextRef="#ctx0" brushRef="#br0" timeOffset="941.9353">23207 5637 566 0,'-2'-7'124'16,"-4"1"1"-16,-2 3-97 0,0 2-13 16,-1 3-3-16,2 5-1 0,-5 0 0 15,-2 6-2-15,2 7 1 0,0 2 0 16,-1 7 2-16,4 4-1 0,-2 4 1 15,7 4-2-15,3-1 0 0,6 2 0 0,0-1-1 16,4-4-2-16,4-3 0 0,1-4-2 16,3-7 0-16,1-5 1 0,0-8 0 15,3-4 1-15,0-6 1 16,3-8 1-16,-1-4 1 0,-1-4 0 0,-1-5-2 16,-2-5-1-16,-3-6 0 0,-4-2-2 15,-6 1-1-15,-4-6-2 0,-2-2 0 0,-3 0-1 16,-2-1 0-16,-1 5 0 15,-3 3-1-15,-2 4-2 0,-1 7-5 0,-2 6-5 16,-3 8-6-16,-1 6-4 0,-1 5-6 16,4 4-5-16,0 2-9 0,3 3 10 15,1 0-116-15,4 1-103 0,6 2-266 16</inkml:trace>
  <inkml:trace contextRef="#ctx0" brushRef="#br0" timeOffset="1299.0925">23836 5571 476 0,'-10'2'125'16,"-4"1"4"-16,-1 2-39 0,-3 2-54 0,-1 2-10 15,2 3-3-15,-2 1-4 0,-2 5-3 16,2 1 2-16,-2 2 1 0,1 1 2 16,3 3 2-16,1 1-1 0,3 3 0 15,3-1-2-15,4 0-3 0,6 0-2 16,1 0-2-16,4-2-3 0,5-1 0 16,2-3 0-16,2-4-1 0,0-3-1 15,2-3 0-15,1-4-1 0,2-3-1 16,-2-5-1-16,1-2-2 0,2-4-1 15,2-3-2-15,-1-4-7 0,0-2-10 16,-1 0-13-16,1-2-11 0,-1 1-17 0,-3 2-115 16,-4-2-125-16,-2 2-285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2:48:17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16672 9716 272 0,'-3'0'72'0,"-1"0"4"16,0-1-34-16,2 1-9 0,-2-1-9 16,2-1-5-16,-2 2-3 0,2 0-3 15,-1 0-1-15,1-1 2 0,1 1 0 16,-1-1 2-16,2 0 2 0,-1 1 0 15,1-1-2-15,0 1-2 0,1 0-3 16,1 0-2-16,1 1-1 0,2 0-3 0,1 0-1 16,2 2-1-16,0-3 0 0,4 2 1 15,2-2 0-15,2 0-1 0,2 3 1 16,4-2-1-16,2 1 0 0,4 2 1 16,-1 0-1-16,6 0 0 0,0 0-1 15,2 0 0-15,3-2 0 0,2-2-1 16,0-1 0-16,-2-1 0 0,1-1 0 15,-1 1-1-15,1-2 1 0,-3 4-1 16,-1 1 1-16,0 2-1 0,1 0 1 0,-3 0-1 16,2 2 1-16,-3-3-1 0,-2 1 0 15,0-2 1-15,-3-1 0 0,-4 0-1 16,-2-1 2-16,-3-1-1 0,-2 1 1 16,-1 0 1-16,-2 1-1 0,-3 0 1 15,-2-1-1-15,0 1 1 0,-4 0 0 16,-2 0 0-16,-1-2 1 0,-1 0 0 15,-1 0 1-15,-1-2 0 0,-1 0 0 16,-1 1 0-16,-2-1-2 0,-1 0 0 16,-2 2-1-16,-2-2 0 0,0 2 0 0,-2 0-1 15,1-1 0-15,-3 0-1 0,4 1 1 16,-3-1-2-16,1 1-4 0,-2 2-24 16,-2-3-92-16,-5 5-99 0,0-1-249 15</inkml:trace>
  <inkml:trace contextRef="#ctx0" brushRef="#br0" timeOffset="9591.8604">16701 10555 363 0,'-25'3'92'0,"4"-3"4"16,2-2-50-16,5 0-11 0,4-1-6 15,3 1-6-15,2-3-4 0,4 1-2 16,1 0-4-16,4-1-1 0,2 0-2 15,5-1-1-15,3 0 0 0,8-2 0 16,4 2 0-16,6 0 0 0,8-1-1 16,8-1 0-16,6 0-1 0,5-1 0 15,6 3-2-15,5-3-1 16,4 3 0-16,2 3-1 0,0-1-1 0,4 4 0 16,-2 1-1-16,2-1-1 0,-2 0 1 0,0 0-1 15,-4 0 1-15,1 1-1 0,-4-1 0 16,-2 2 0-16,-4-1 0 0,-4 0 1 15,-4 3 0-15,-5-2 0 0,-6 2 0 16,-3-1 0-16,-6 1 0 0,-4 0 0 16,-7 0 0-16,-3-2-2 0,-5 0-10 15,-3 2-10-15,-5-5-102 0,-4-4-101 0,-7-2-256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2:48:54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2571 4578 440 0,'-7'-13'111'0,"-2"0"6"15,1-1-59-15,-2 0-15 0,-1 0-6 16,1 1-2-16,1-1-4 0,2 1-2 15,0 0-2-15,-1 2-1 0,5 0-2 16,0 2-2-16,2 0-2 0,1 3-3 16,1 2-2-16,3 3-2 0,2 2-2 15,1 4-1-15,3 3-1 0,4 4 1 16,0 2 2-16,5 6 1 0,0 2 0 0,2 1 1 16,1 4-2-16,0 0-1 0,2-2 0 15,-1 1-3-15,3 0-2 0,-1 3-2 16,1-1-1-16,1-2 0 0,0 0-2 15,-3 3 0-15,1-4 0 0,-6-3 0 16,0-2-1-16,-3-3 0 0,-4 0 1 16,-1-3-1-16,-2-3 0 0,-3 0 0 15,-1-3-1-15,-3-1-1 0,-1-3-3 16,-1-1-4-16,-1-3-5 0,-3-1-6 0,1-3-5 16,-2-1-6-16,-1-2-5 15,0-2-6-15,-1-2-7 0,3 1-7 0,-3-1-99 16,0 2-105-16,1-3-254 15</inkml:trace>
  <inkml:trace contextRef="#ctx0" brushRef="#br0" timeOffset="320.5026">2902 4391 601 0,'-3'-9'144'0,"1"4"6"16,-1 1-92-16,1 6-14 0,-2 3-8 0,-1 8-4 16,-3 5-3-16,-2 5-6 0,-5 7-4 15,-3 5-3-15,-6 2-2 0,-2 6-3 16,-5 3-3-16,1 5-1 0,-5-1-3 15,2 1-1-15,1 2-1 0,0 1-2 16,4-4-3-16,1-3-3 16,5-8-8-16,5-4-10 0,5-4-13 0,3-10-18 15,7-7-96-15,2-6-18 0,7-7-102 16,4-3-199-16</inkml:trace>
  <inkml:trace contextRef="#ctx0" brushRef="#br0" timeOffset="818.2156">3373 4372 572 0,'-7'0'149'0,"-5"1"8"0,-3 4-72 15,-2 3-26-15,2 5-12 0,-6 4-8 16,-1 5-7-16,-2 4-10 0,2 3-6 0,1 4-6 16,3-1-3-16,2 2-2 0,4 1-1 15,4 0-1-15,6 1-1 16,0-2-1-16,6-2 0 0,1-2-1 0,4 0 1 15,3-5-1-15,1-2-1 0,4-5 1 16,2-5-1-16,4-3-4 0,2-4-6 16,0-6-11-16,2-2-11 0,-3-6-10 15,-1 0-20-15,-4-2-109 0,-3-1-119 16,-1-1-278-16</inkml:trace>
  <inkml:trace contextRef="#ctx0" brushRef="#br0" timeOffset="1320.9741">3485 4631 660 0,'-1'-1'157'0,"1"-1"3"16,0-1-94-16,1 1-30 0,1-1-10 16,1 1-7-16,2 1-6 0,2-2-3 15,0 2-4-15,3 0-1 0,4 0-2 16,-1 2-2-16,2-1 1 0,1 0-1 0,0 0-1 16,1 0 1-16,-1 1 0 0,-4-2 0 15,-1 1-1-15,0 0 0 0,-4 0 0 16,-3 2 0-16,-1 2-1 0,-6 1-1 15,-1 1-1-15,-4 0-1 0,-2 1-2 16,-2 3 1-16,-2-1-1 0,-2 1 0 16,2-1 1-16,-1 2 2 0,3 0 1 15,1 1 1-15,0-1 0 0,1-2 1 16,5 2 0-16,-1-2 0 0,2-1 0 0,3 1 1 16,1 0-1-16,2-1 2 0,2 0-1 15,0-1 1-15,2-1 1 0,1-1 0 16,3 0 0-16,1-1 0 0,1-2 0 15,2-2-1-15,4 2 1 0,1-3-1 16,-2-2 0-16,0-2-1 0,0-3-4 16,3 3-6-16,-3-1-16 0,-1-2-9 15,1 2-22-15,-1-1-109 0,1 3-124 16,-2-1-283-16</inkml:trace>
  <inkml:trace contextRef="#ctx0" brushRef="#br0" timeOffset="1579.2802">3834 4279 602 0,'7'5'139'0,"1"3"6"0,2 3-95 0,-1 4-11 15,4 3 1-15,0 4-1 0,1 3-1 16,0 2-3-16,0 2-4 0,-3 4-4 0,1 0-4 15,-3 2-3-15,-1-2-5 0,-3 0-4 16,-4 0-4-16,-1-3-1 0,-2 1-1 16,-3 0-8-16,-1-1-11 0,-2 0-15 15,2-3-16-15,0-2-21 0,0-6-116 16,2-1-133-16,6-9-302 0</inkml:trace>
  <inkml:trace contextRef="#ctx0" brushRef="#br0" timeOffset="1788.708">4167 4723 660 0,'1'0'158'0,"1"3"3"0,0-3-88 16,1-1-43-16,1-2-9 0,3 2-6 0,1 1-6 15,3 0-5-15,3 1-4 0,3-1-7 16,-1 1-12-16,0 2-8 15,0-1-18-15,-3-1-117 0,-3 4-125 16,-3-2-296-16</inkml:trace>
  <inkml:trace contextRef="#ctx0" brushRef="#br0" timeOffset="1953.3336">4146 4879 668 0,'-5'0'157'0,"3"0"2"15,1-1-106-15,1 1-20 0,3-2-7 16,1 2-8-16,2 0-8 0,3-1-5 16,1 1-7-16,2-1-18 0,3 1-11 15,1-1 3-15,1 1-134 0,5-4-126 16,1 2-309-16</inkml:trace>
  <inkml:trace contextRef="#ctx0" brushRef="#br0" timeOffset="2703.8646">5003 4216 658 0,'-3'-7'150'0,"4"-2"2"0,1 2-106 0,4 0-19 15,4-1-6-15,5 2-4 0,4 4-5 16,4 0-3-16,4 1-3 0,2-1 0 15,2 2-2-15,1 0 0 0,0-3 0 16,-2 1 0-16,-3-1 0 0,-2 1-1 16,-6 1 0-16,-1-1 0 0,-7 1 0 15,-5 0 0-15,-5 0 0 0,-7 0 0 16,-6 1-1-16,-8 0 0 0,-5 1 0 16,-5 2-3-16,-7 4-3 0,-3 1 0 15,-2 2 0-15,3 1 0 0,3 1 0 0,7-1 0 16,3 0 1-16,9-2 2 0,5 2 0 15,4-5-1-15,6 0 1 0,1-1-1 16,3 0 0-16,2-1 0 0,1-2 0 16,5-1 1-16,3 1 0 0,3-1 0 15,5 2 2-15,2 0 1 0,2 1 1 16,2 0 0-16,-1 3 1 0,1 0 0 16,0 3 1-16,-1-2-2 0,0 3 0 15,-2 3 0-15,0 1 0 0,-4 0 1 16,-2 4 0-16,-5 2 1 0,-3 1 2 15,-6 2 0-15,-4 2 0 0,-9 1 0 16,-3 1 0-16,-8-1-2 0,-6 4 0 0,-3 0-2 16,-5 1-1-16,-3 1-1 0,-1 0 0 15,1-2 1-15,4 1 2 0,3-5 2 16,3-3 1-16,6-2 2 0,4-3 1 16,4-5 1-16,6-1 0 0,2-3-3 15,3-3-1-15,3-2 0 0,1-2-1 0,4-3 1 16,4 0-1-16,5 0 1 0,1-2 0 15,3 2 1-15,6-1-1 0,2 0-1 16,1-2-2-16,1 1-2 0,1 0 0 16,2 2-3-16,-2-1-11 0,-1 1-15 15,-3 4-23-15,0 2-17 0,-4 3-103 16,-3 2-24-16,-1 1-115 0,-7 1-210 16</inkml:trace>
  <inkml:trace contextRef="#ctx0" brushRef="#br0" timeOffset="3234.9582">4838 5319 569 0,'3'-8'134'0,"-2"2"4"16,0 0-87-16,2 0-13 0,-1 1-5 0,-1 1-4 15,1-1-3-15,0 2-2 0,1-2-1 16,-1 1-2-16,0 0-2 0,0 0-1 15,-1 1 1-15,0-1 0 16,0 1 1-16,1 2 0 0,-1-1 1 0,-1 2-1 16,0 2-2-16,0-2-2 0,0 1-3 15,0 1-3-15,1 2-1 0,0 2-3 16,1 1-1-16,-1 6 0 0,0 1-1 16,1 2 0-16,1 0-1 0,-2 1 1 15,3-1-1-15,-2 0-1 0,3-2 1 16,0-5 0-16,-1-1 0 0,1-1 0 0,1-4-1 15,0-5 1-15,1-4-1 0,2-4 0 16,1-1 0-16,1-3-1 0,1-3 1 16,-1-1-1-16,0 3 0 0,0 2 0 15,-3 1-1-15,0 3 1 0,-1 5-1 16,1 5-1-16,-1 4-3 0,-1 2-11 16,1 4-14-16,1 4-25 0,-1 1-16 15,3 3-126-15,0 0-144 0,3-2-324 16</inkml:trace>
  <inkml:trace contextRef="#ctx0" brushRef="#br0" timeOffset="4534.6299">5273 5270 753 0,'-7'-3'182'15,"1"3"2"-15,0 0-112 0,4 0-23 16,1 1-20-16,4 1-12 0,0-1-7 16,2 0-5-16,4 0-2 0,1 1-1 15,2-1-1-15,1 0-7 0,0-1-11 16,0 1-12-16,-1 0-19 0,-2 1-9 0,0 1-22 15,-3 5-107-15,-3-1-121 0,-2 2-270 16</inkml:trace>
  <inkml:trace contextRef="#ctx0" brushRef="#br0" timeOffset="4686.2792">5281 5435 638 0,'-2'4'162'16,"0"-4"1"-16,1 0-81 0,1 0-37 0,2 0-11 15,2 0-12-15,3-2-11 16,-1-1-4-16,5 2-4 0,3-1-9 0,1 0-15 16,0 1-11-16,3-1-24 0,-1 0-112 15,-1 0-126-15,2-3-295 0</inkml:trace>
  <inkml:trace contextRef="#ctx0" brushRef="#br0" timeOffset="4904.755">5576 5324 728 0,'0'-4'162'0,"1"0"0"0,3 2-124 15,2 0-15-15,1 0-10 0,2 0-7 16,4 0-14-16,2 0-16 0,2-1-11 15,1 2-75-15,0-2-53 0,0 0-113 0,0 1-239 16</inkml:trace>
  <inkml:trace contextRef="#ctx0" brushRef="#br0" timeOffset="5179.6245">5889 5249 641 0,'-11'6'163'0,"7"0"4"0,0-1-57 16,3 1-68-16,4 1-14 0,6 3-6 0,1-2-5 15,1-1-3-15,2-1-2 0,3-1-2 16,1-3 0-16,0-5 1 0,-1-2 1 16,-2-4-3-16,-2-1 0 0,0-1-2 15,-3-1-1-15,-3 0-2 0,-4 1-1 16,0 0-1-16,-1 2-4 0,-4-1-5 15,1 4-8-15,0 1-11 0,-2 2-12 16,0 0-12-16,2 3-8 0,-1 2-13 0,2 1-5 16,1 1-94-16,0 0-102 15,0 0-241-15</inkml:trace>
  <inkml:trace contextRef="#ctx0" brushRef="#br0" timeOffset="5381.7069">6043 5245 524 0,'2'5'131'0,"0"0"4"0,2 1-72 16,1 1-15-16,1 1-5 0,3-2-5 15,2 1-3-15,2-2-2 0,4-1-2 16,2-2-2-16,0-4-3 0,2-1-3 16,1-2-3-16,0-2-2 0,0-1 1 0,-3-4 0 15,-2 4 0-15,-2-4-1 0,-3-1-1 16,-6 0-1-16,-4-1 0 0,-4 2-5 16,-5 1-2-16,-6 0-2 0,-1 5-2 15,-2 2-7-15,-3 2-17 0,-2 3-25 16,-1 4-29-16,-1 0-121 0,4 4-147 15,0 0-338-15</inkml:trace>
  <inkml:trace contextRef="#ctx0" brushRef="#br0" timeOffset="5986.0439">5069 3649 633 0,'-13'11'163'0,"1"3"7"16,2 3-92-16,3 0-20 0,1 5-11 15,5 1-8-15,2 0-12 0,4-2-11 0,2-2-5 16,4-1-3-16,3-2-2 0,2-4-1 15,3-4 1-15,3-6 0 0,-1-4 2 0,0-5 1 16,-1-4 0-16,-2-5 1 16,-3-2-1-16,-6-2 0 0,-2 1-2 0,-5-3-1 15,-6 0-2-15,-2 2-1 0,-2 4-2 16,-6 2-6 0,-1 3-12-16,-1 2-13 0,1 5-17 0,1 2-12 0,2 3-19 15,2 0-114-15,4 1-126 0,3 1-283 16</inkml:trace>
  <inkml:trace contextRef="#ctx0" brushRef="#br0" timeOffset="6251.2861">5259 3703 693 0,'-7'-1'177'0,"0"2"5"15,0 3-93-15,-1 2-28 0,4 2-13 16,-1 1-15-16,1 1-11 0,3 1-7 15,3 2-5-15,4 1-4 0,3-3-3 16,3 0-1-16,4-3-1 0,4-2-1 0,3-4 1 16,-1-6-1-16,0-5 0 0,0-3 1 15,-2-1-1-15,-4-4 1 0,-4-3 1 16,-5 2-1-16,-2-2 1 0,-5 3-1 16,-5 5 0-16,-5-1 0 0,-2 3-6 15,-6 6-17-15,-3 2-31 0,-4 5-107 16,-2 4-34-16,3 4-131 0,2 5-268 15</inkml:trace>
  <inkml:trace contextRef="#ctx0" brushRef="#br0" timeOffset="6897.0161">5984 5191 476 0,'1'-3'115'16,"0"-1"5"-16,0 1-74 0,1 1-7 15,-1 0-1-15,1-1-3 0,0 2 1 16,-1-2 2-16,-1 1 2 0,0-1 0 16,-1-1 2-16,-1 0 0 0,-1 1-1 15,0 1-7-15,-2 2-7 0,-1 2-7 16,-1 2-9-16,-2 3-14 0,-2 6-21 15,-1 0-21-15,0 3-134 0,3 0-142 16,1 0-346-16</inkml:trace>
  <inkml:trace contextRef="#ctx0" brushRef="#br0" timeOffset="9401.5371">6096 4559 541 0,'-13'-11'135'0,"-2"-1"9"16,3 1-75-16,2 1-7 0,3 0-3 15,1 0-5-15,2 2-5 0,2-1-6 16,3 2-6-16,3 2-10 0,2 1-6 16,3 4-6-16,4 3-4 0,1 4-2 15,4 3-2-15,1 2-1 0,3 3-1 0,0 2-2 16,0 1 0-16,2 0-2 0,-1-2 0 16,0-1-1-16,-2 1-1 0,1 0-2 15,-1-1-3-15,-4 0-8 16,-1 1-9-16,-3-2-10 0,-4-3-13 0,-2 3-8 15,-1-3-18-15,-3-1-108 0,-2-3-117 16,0-3-275-16</inkml:trace>
  <inkml:trace contextRef="#ctx0" brushRef="#br0" timeOffset="9604.0078">6352 4514 608 0,'-7'0'155'0,"-1"1"7"0,-2 3-80 16,-1 4-27-16,-2 2-12 0,-1 2-7 16,0 4-11-16,0 3-8 0,0-2-7 15,-1 1-6-15,2 2-9 0,1-1-15 0,1 1-15 16,2 0-22-16,1-3-115 0,0-3-130 16,6-3-303-16</inkml:trace>
  <inkml:trace contextRef="#ctx0" brushRef="#br0" timeOffset="9870.2966">6513 4461 657 0,'1'0'159'15,"-1"4"8"-15,0 2-105 0,1 4-12 16,-1 1-4-16,-1 3-5 0,0 4-10 15,0 1-8-15,-1 2-7 0,1-1-4 16,0-2-4-16,1-1-3 0,1 0-1 16,2 0-2-16,0-3-1 0,1-2 0 15,1 0-1-15,1-2 0 0,3-1 0 16,2-4-3-16,1-3-8 0,3-3-8 0,2-3-13 16,0-2-13-16,0-2-8 0,-2-1-17 15,-2-1-37-15,-3-1-66 0,-4-1-102 16,-2 0-221-16</inkml:trace>
  <inkml:trace contextRef="#ctx0" brushRef="#br0" timeOffset="10042.3751">6566 4495 636 0,'-9'-2'170'16,"0"0"8"-16,3-2-83 0,1 3-27 0,4-1-13 16,1 0-13-16,4-2-14 0,2 2-12 15,4-2-7-15,2 3-8 0,5-1-10 16,3-1-13-16,3 2-19 0,3-2-13 15,0 1-17-15,-1 1-115 0,0-3-129 16,-2 0-284-16</inkml:trace>
  <inkml:trace contextRef="#ctx0" brushRef="#br0" timeOffset="10433.3192">6869 4547 530 0,'0'-3'138'16,"0"1"7"-16,-1 0-45 0,0 0-46 16,1 1-12-16,1 1-5 0,0 1-5 0,1 2-2 15,1 3-6-15,0 1-6 0,2 3-3 16,-2 2-3-16,2 2-2 0,-1-1-1 15,0 0-2-15,0-2-1 0,1-2 0 16,-1-3 0-16,2-1 0 0,0 0 1 16,3-2 0-16,-1-2 3 0,2-2 1 15,1-3 1-15,0-2 2 0,0-3 0 16,0-2 0-16,-1-2 1 0,-1-2-3 0,-2-1-2 16,0-1-2-1,-2 5-1-15,0 2-2 0,-1 3-2 0,1 3-1 16,-3 4-1-16,1 5 1 0,-1 6-2 15,-1 0 1-15,-1 2-5 0,2 3-6 16,-1 1-12-16,1-1-16 0,3-2-20 0,1-2-14 16,7 0 26-16,0-3-147 0,3-4-128 15,2-3-296-15</inkml:trace>
  <inkml:trace contextRef="#ctx0" brushRef="#br0" timeOffset="10842.3272">7177 4438 634 0,'-14'-3'167'0,"7"3"4"0,1-4-65 16,5 0-59-16,1 0-10 0,6 2-8 0,4-2-11 15,3 0-7-15,2 1-2 16,1-1 0-16,3 0 1 0,2 2 1 0,-1-2-1 15,-2 2 0-15,-1-1 0 0,0 1-1 16,-2-1-1-16,-1 2-1 16,-3 1-1-16,-3 1-2 0,-1 2-1 0,-2 3 0 15,-2 1-1-15,-1 4-1 0,0 3 0 16,-1 3-1-16,0 1-1 0,1 3-2 16,1 1-1-16,-1 2-2 0,2 1-3 0,0 0-2 15,1-3 0-15,-1 1 1 0,0-1 2 16,0-1 1-16,-1-3 2 0,0-2 3 15,-2-2 2-15,-2-1 0 0,-3-2 3 16,-2-2 0-16,-2-1 2 0,-3-2 0 16,-3-2 0-16,-1 1 0 0,-2-1-1 15,1-2-3-15,2-1-5 0,-1 1-9 16,4-2-15-16,2 1-18 0,4-1-23 16,3 1-116-16,2-1-132 0,2-1-307 0</inkml:trace>
  <inkml:trace contextRef="#ctx0" brushRef="#br0" timeOffset="11628.205">7768 4484 713 0,'-2'-4'172'0,"1"0"4"16,1 0-112-16,1 2-16 0,1-3-8 15,2 4-11-15,1-2-7 0,2 2-6 0,1-2-2 16,4 2-2-16,1 0-2 0,3 2-1 15,0-1-1-15,3 1-2 0,-2-1-2 16,0 0 0-16,-1 2-2 0,0-2 0 16,-3 1-1-16,0-2 0 0,-1 2-1 15,-1 4 0-15,-1-1 1 0,-4-3-1 16,0 2 0-16,-2 1 0 0,-2 0 1 16,-2-1-1-16,-4 1 1 0,-1 2 0 0,1 3-1 15,-1 3 1-15,-4-1-1 0,-1 3 0 16,-2-1 1-16,1 1-1 15,-1 0 0-15,-2 0 0 0,0-3 0 0,0 1 0 16,-1 0-1-16,1-1 1 0,0 3 0 16,2-3 0-16,2 1 0 0,3-1 0 15,1 0 0-15,2-1 0 0,4-2 0 16,-1-1 0-16,1-3 0 0,-1 1-1 16,2-2 1-16,4-1 0 0,0-1 0 15,1-1 0-15,2 0-1 0,3 0 1 0,3-2 0 16,-1-2 1-16,1 2-1 0,-3-2 0 15,3-1 1-15,1 0 0 0,0-2-1 16,0 0 1-16,-1-1 0 0,1 2-1 16,3-1 1-16,-4 2-1 0,-1 0 1 15,0 1-1-15,0 2 0 0,-1 2 0 16,-2-2 0-16,1 0-1 0,-1 1-2 16,-3 2-6-16,1-2-9 0,-2 2-11 15,-3-2-14-15,-1 1-14 0,-1 1-13 16,-1-1-7-16,-1-1-109 0,-1 0-115 15,4 0-267-15</inkml:trace>
  <inkml:trace contextRef="#ctx0" brushRef="#br0" timeOffset="11898.139">8225 4322 664 0,'-1'-3'168'0,"1"2"3"15,1-2-81-15,2 3-39 0,-1-1-10 16,2 0-14-16,1 0-8 0,-1 0-6 16,0-1-3-16,4 0-3 0,-1-1-4 15,3 0-8-15,1-2-10 0,0 1-22 16,2-1-12-16,0 0 24 0,-4 2-156 15,1-2-136-15,-2 4-317 0</inkml:trace>
  <inkml:trace contextRef="#ctx0" brushRef="#br0" timeOffset="12273.7898">8554 4112 724 0,'1'0'166'0,"-1"0"6"0,0 4-120 0,0 3-8 15,0 0-9-15,0 2-7 0,0 2-2 16,0 3-2-16,1-1-3 0,0-1-3 16,1 0-2-16,-1 0-3 0,0-1-1 15,1-4-2-15,1-1-3 0,-1-2 0 16,3-4 0-16,0-2 0 0,2 0 0 15,1-7-1-15,0-2-1 0,2-1-1 0,0 1 0 16,1-1-1-16,0 1-2 16,-2 0 0-16,0 3-1 0,-1 4 0 15,-1 1 0-15,-1-1 0 0,-1 4 0 0,0 3 0 16,-1 1 0-16,1 3-1 0,-2 3 0 16,2 2 0-16,0 4-1 0,0-1-3 15,0 1-5-15,1 2-7 0,0-1-12 16,1 0-13-16,1-1-21 0,0-2-14 0,2 0-86 15,0-1-30-15,0-4-109 0,5 1-211 16</inkml:trace>
  <inkml:trace contextRef="#ctx0" brushRef="#br0" timeOffset="12539.0804">8889 4473 720 0,'0'0'174'0,"0"-1"2"16,1 0-109-16,3 0-21 0,0 0-13 0,1-2-12 16,1 1-10-16,1-1-4 0,3 1-3 15,0 0-8-15,0 0-8 0,-1 0-12 16,1 2-15-16,0 0-9 0,-1 0-22 0,-3 2-110 15,-1 0-121-15,0 3-279 0</inkml:trace>
  <inkml:trace contextRef="#ctx0" brushRef="#br0" timeOffset="12715.1331">8849 4639 594 0,'1'1'144'0,"0"-1"4"16,1 1-77-16,2-1-32 0,3-1-8 0,-1 2-5 16,1-2-5-16,0 0-7 0,3 1-6 15,2-3-9-15,1 2-15 0,0 0-11 16,1 0 70-16,-2-1-200 0,4 2-135 16,-3-1-353-16</inkml:trace>
  <inkml:trace contextRef="#ctx0" brushRef="#br0" timeOffset="13495.0077">10068 4045 587 0,'-2'-8'136'0,"5"1"2"0,2 0-91 16,5 1-21-16,3 1-8 0,4 2-5 15,3 2-5-15,3 1-3 0,2 1-2 0,0-1-1 16,-1 1 0-16,-2-1-1 0,-2-1 0 16,-2 0-1-16,-5 0 1 0,-3 1 0 15,-5 0 2-15,-2-2 1 0,-3 2 0 16,-4-1 1-16,-4 1 0 0,-4 0 0 16,-5 1-1-16,-3 2-2 0,-7-1 0 15,-5 2-1-15,-1 1-1 16,1 2 1-16,3 1-1 0,5 0 1 0,2-2 0 15,6 4 0-15,7 0 0 0,3-1 0 0,3-2-1 16,2 0 0-16,2 1 0 0,3-1 0 16,1 0-1-16,2-2 1 0,4 1 0 15,2-2 0-15,3 0-1 0,1-2 2 16,4 2-2-16,-1 1 2 0,4 0-1 16,-1-1 0-16,-2 3 0 0,-2 1 0 15,-3 3 0-15,-2-1 1 0,-3 1 2 16,-4 1 1-16,-2 2 2 0,-3 2 2 0,0 1 2 15,-2 0 0-15,-3 1 1 16,0 3-1-16,-5-1-2 0,-2 2-1 0,-3 0-2 16,-3 0-2-16,-4-1 0 0,0-2-1 15,-4 2 1-15,1 0 3 0,0-1 2 16,2-2 2-16,1 0 3 0,4 1 2 16,2-1 1-16,1-3 0 0,5-1-1 15,1-2-2-15,0-4-3 0,4-2-1 16,2 0-3-16,-1-3-1 0,5 0-3 15,2 0-1-15,1-2 0 0,4 0 0 0,-1 1-1 16,4-2 1-16,5 0 0 16,3-2 0-16,1 0 0 0,6 1 0 0,0-2 1 15,2 1 0-15,0-1 0 0,-2 0-1 16,2 0 1-16,-3 2-2 0,-4 0-4 16,-1 0-8-16,-1 2-13 0,-3 0-16 15,-3 1-11-15,-4 1-22 0,-2-1-109 16,-8 3-124-16,-1 4-278 0</inkml:trace>
  <inkml:trace contextRef="#ctx0" brushRef="#br0" timeOffset="13954.2258">9594 5152 654 0,'0'1'156'15,"0"0"5"-15,0 3-101 0,0 3-16 16,1 5-4-16,1 1-5 0,-1 2-4 15,3 3-4-15,1 2-4 0,0 0-2 16,0-1-2-16,1-2-1 0,0-1-2 16,0-1-3-16,-1-4-2 0,-2-4-1 0,0-2-2 15,3-1-2-15,-1-6 0 0,3-3-2 16,0-7 0-16,2-1 0 0,2-3-1 16,2-4 0-16,-3-2-1 0,0 0-1 15,-1 1 0-15,-1 4-1 0,0 4 1 16,-3 2-1-16,-1 3 1 0,-1 5-1 15,-1 3 1-15,0 3-1 0,-2 5-1 0,-1 3 0 16,0 2-5-16,1 2-6 16,2 0-11-16,-2 0-15 0,5 0-20 0,0 0-13 15,4-3-9-15,1-2-113 0,2-3-121 16,5-3-272-16</inkml:trace>
  <inkml:trace contextRef="#ctx0" brushRef="#br0" timeOffset="14144.1822">10047 5224 793 0,'2'0'191'15,"-1"-2"2"-15,2 1-121 0,1-1-22 16,-1 0-17-16,2 2-15 0,1 0-10 16,2-1-4-16,1-1-2 0,2 0-5 15,1 2-10-15,0 0-16 0,0 0-24 16,-2 1-13-16,0 3-85 0,-5 1-44 15,-2 1-119-15,-3 1-225 0</inkml:trace>
  <inkml:trace contextRef="#ctx0" brushRef="#br0" timeOffset="14325.6124">10074 5337 663 0,'1'-1'160'0,"-1"0"5"0,1 1-97 0,3-2-25 15,0 2-7-15,3-1-9 0,3 0-9 0,2 0-6 16,1 1-4-16,3-3-6 16,2 1-10-16,1-3-14 0,1 1-15 0,-2-1-24 15,0-1-111-15,-3-1-130 0,1 1-297 16</inkml:trace>
  <inkml:trace contextRef="#ctx0" brushRef="#br0" timeOffset="14627.8411">10485 5177 658 0,'-1'0'173'0,"2"2"5"16,1-3-60-16,0 1-62 0,0 1-13 0,2-2-10 16,1 1-8-16,2 0-6 0,2-4-5 15,2 5-4-15,0-2-4 0,0 0-2 16,0-2-4-16,1 2-7 0,-2 0-12 16,1 0-14-16,0-3-19 0,-1 3-11 15,0-2 49-15,-2 3-175 0,-2-1-132 16,2 0-317-16</inkml:trace>
  <inkml:trace contextRef="#ctx0" brushRef="#br0" timeOffset="14869.7121">10732 5134 683 0,'0'-2'171'0,"-3"2"3"0,1 0-102 15,-1 3-20-15,2 1-7 0,0-2-14 16,1 3-9-16,2 1-7 0,1 0-3 15,4 3-2-15,0-1-2 0,3 2-3 16,1-1-2-16,1-2 0 0,2 0-2 0,-1-1 0 16,1-2 1-16,-2-4-1 0,-1-2 0 15,-1-3 1-15,-2 0-1 0,-3-2-3 16,-3-1-6-16,-4 2-9 0,-3-1-11 16,1 1-13-16,-4 1-11 0,0 0-13 15,3 4 2-15,-1-2-117 0,2 2-113 16,2 0-272-16</inkml:trace>
  <inkml:trace contextRef="#ctx0" brushRef="#br0" timeOffset="15107.0698">10905 5164 621 0,'-2'1'149'0,"3"6"5"16,2 0-95-16,0 0-17 0,4 2-5 15,0-2-5-15,1 1-5 0,8 1-4 16,-3-5-2-16,1-1-1 0,1-3-2 15,2-3-2-15,-1-3 1 0,0-1 0 0,-1-2-1 16,-3-1 0-16,-1 0 0 0,-4 1 1 16,-3-1-1-16,-4 2-2 0,-4 1-3 15,-2 1-2-15,-4 0-3 0,-2 1-6 16,-1 3-10-16,-3 0-16 0,0 4-26 16,1-1-23-16,0 2-123 0,4 1-144 15,2-1-328-15</inkml:trace>
  <inkml:trace contextRef="#ctx0" brushRef="#br0" timeOffset="15720.0441">9966 3830 645 0,'-14'5'157'0,"3"0"2"0,0 1-88 16,7 3-32-16,-1-2-10 0,1 1-7 0,6-1-7 16,2 0-5-16,1-2-2 0,5 0-1 15,-2-4-2-15,6-1-1 0,1-2 0 16,0-3-1-16,0-2-1 0,0-2 0 15,-3-1 0-15,-2-1 1 0,-4 1-1 16,-2 1 1-16,-3-1-1 0,-4 2-2 16,0 1-4-16,-3 2-9 0,0 0-11 15,-1 3-10-15,1 4-11 0,1 3-19 0,1 1-106 16,1 4-115-16,3-1-269 16</inkml:trace>
  <inkml:trace contextRef="#ctx0" brushRef="#br0" timeOffset="15987.1898">10115 3832 633 0,'-3'-4'164'0,"-3"1"4"0,-2 3-80 16,3 0-34-16,2 3-13 0,0 2-11 16,2 1-12-16,3 1-6 0,3 2-4 15,3 2-2-15,2-1-1 0,2 1-1 16,4-2-1-16,1 0-1 0,2-3-1 15,2-1 1-15,0-4 0 0,0-2 2 16,-3-4 3-16,-2-2 3 0,-1-4 3 16,-7 0 1-16,-3-4 1 0,-2 2 1 15,-4-1-1-15,-3 1-4 0,-2 0-2 0,-3 2-3 16,-2 2-6-16,-1 4-12 16,-4 2-22-16,-1 3-26 0,-3 5-135 0,3-1-152 15,1 3-365-15</inkml:trace>
  <inkml:trace contextRef="#ctx0" brushRef="#br0" timeOffset="16986.0131">11021 4527 588 0,'-9'-7'146'0,"2"-3"6"0,-1-2-85 15,3 0-16-15,2-4-7 0,-1-1-6 16,2-3-6-16,2 0-7 0,0 0-4 16,2-1-4-16,-1 1-2 0,4 1-3 15,0 4-1-15,1 5-1 0,0 0-2 16,-1 4-1-16,0 5 0 0,0 5-1 15,-1 5-1-15,-1 4 0 0,-1 1-2 16,-1 8 0-16,1 3 0 0,0 2-2 16,0 1 0-16,0-1 0 0,1 0-1 15,2-3 1-15,0-2-1 0,1-4-1 0,0-6 0 16,0-5 0-16,3-3 0 0,3-4 0 16,0-9 0-16,2-4 0 0,-1-7 0 15,1-2 1-15,1-2 1 0,0-3-1 16,-4-3 1-16,-1 6 0 0,0 2 1 15,-3 2 2-15,-1 5 0 0,-2 2 2 16,-3 4 1-16,0 5-1 0,-1 4 1 16,0 3-1-16,0 5-1 0,2 4-1 15,-2 4-2-15,2 6-1 0,2 1-2 16,1 3-5-16,1-2-9 0,2 1-15 0,2-2-18 16,2-2-12-16,1-5-20 15,-1-2-109-15,3-4-123 0,-4-1-275 0</inkml:trace>
  <inkml:trace contextRef="#ctx0" brushRef="#br0" timeOffset="17270.9951">11502 4298 591 0,'-4'-6'152'0,"3"2"5"0,0 3-55 16,0 4-58-16,-1 4-7 0,1 4-5 15,0 3-7-15,1 0-5 0,0 6-1 16,0 2 0-16,0 0-3 0,1 2-1 16,0 2-1-16,2 2-1 0,-1 0 0 15,1-1-2-15,-2-3-2 0,5-2-2 16,-1-3-2-16,2-4-1 0,2-4-2 16,0-4 0-16,2-2-2 0,2-3-3 0,-2-5-6 15,4-2-9-15,-2-2-12 0,2-3-13 16,-3-1-8-16,0-1-9 15,-3-3-15-15,-2 0-103 0,-3-1-112 0,-5-1-261 16</inkml:trace>
  <inkml:trace contextRef="#ctx0" brushRef="#br0" timeOffset="17422.0039">11501 4292 648 0,'-10'-2'171'0,"3"-2"5"15,1 3-88-15,2 0-32 0,3-2-13 16,3 1-12-16,3 0-15 0,5 1-11 15,2-1-13-15,3-2-15 0,3 0-18 16,4 1-23-16,3-2-113 0,2-1-131 16,1 3-304-16</inkml:trace>
  <inkml:trace contextRef="#ctx0" brushRef="#br0" timeOffset="17872.7268">11803 4372 573 0,'0'-3'141'0,"-1"1"7"0,1-3-74 0,1 3-25 16,-1-1-4-16,2 2-3 0,-1 1-2 15,1 1-2-15,2 2-4 0,0 1-4 16,-1 3-3-16,2 1-4 0,1 3-3 16,0 4-4-16,1 0-2 0,-1 0-1 15,0 1-2-15,1 0-1 0,-1-2-1 16,3 0-1-16,-2-5-1 0,2-2-1 16,-1 1-1-16,2-6-1 0,0-2 0 15,1-2-1-15,1-6-1 0,-1-1 0 0,0-5-1 16,0-3 1-16,0-1-1 0,-2-2-1 15,-1-1 1-15,0 3-1 0,-2 3 1 16,-1 3-1-16,0 2 0 0,-3 4 0 16,2 2 0-16,-2 3 0 0,2 5 0 15,-2 1 0-15,0 3 0 0,-2 3 0 0,1 1-1 16,0 4-2-16,2 2-4 0,-2-3-9 16,2 3-11-16,2-4-12 0,1 3-19 15,1-4-10-15,0-4-19 0,0-5-106 16,-1-3-121-16,3-1-276 0</inkml:trace>
  <inkml:trace contextRef="#ctx0" brushRef="#br0" timeOffset="18273.4352">12102 4175 647 0,'-1'-8'166'0,"1"5"3"15,1-1-55-15,0 0-78 0,2 2-12 16,3-2-5-16,8 3-9 0,-2 0-5 16,4-1-2-16,0 2 1 0,3-1 1 15,2 2 2-15,0 2 2 0,-5-1 0 16,0 1 1-16,0-2-1 0,-3 1 0 0,-4 2-1 16,-1 1-3-16,-3 1-1 0,-4 3-1 15,1 0 0-15,-4 2-1 0,1 4-1 16,-1 1 0-16,-1 2-1 0,1 2 0 15,2 0-2-15,0 2-1 0,1 2-1 16,1 1-2-16,2 2-1 0,2-2 0 16,0 1-1-16,3 0 2 0,0-2 1 15,-2 1 1-15,0-2 1 0,1-5 1 16,-5 0 2-16,-2-4 0 0,-1 0 0 16,-3-3 2-16,-5-4 0 0,-1-1 0 0,-4-1 0 15,0-1 1-15,-5 1-2 16,-2-4-4-16,2-1-10 0,0 0-16 0,4 1-13 15,0-1-19-15,3 0-116 0,5 1-129 16,4-1-299-16</inkml:trace>
  <inkml:trace contextRef="#ctx0" brushRef="#br0" timeOffset="18967.7626">12611 4287 595 0,'-3'-10'148'15,"-1"2"7"-15,0 2-83 0,0 0-18 16,1 1-4-16,2 0-4 0,1 1-4 16,1 0-6-16,3 0-5 0,1 0-4 0,1 0-5 15,1 1-4-15,6 0-4 0,0 2-2 16,6 0-3-16,1 1-2 0,2 0-2 15,-1 1-2-15,-1 0-1 0,-1 0 0 16,0 1-2-16,-2-1 1 0,-2 0-1 16,1 1 0-16,1 0 0 0,-1-1 0 15,-2 1 0-15,0 0 0 0,-6 0 0 16,0-2 0-16,-5 4 0 0,-1-2 0 0,-5 2 0 16,-2 1 1-16,-1 1-1 0,-4 2 0 15,-1 5 0-15,-2-1 0 16,-3 3 0-16,0 1 0 0,1-1-1 0,1 3 0 15,1-2 1-15,2-1-1 16,0 1 1-16,-1 2-1 0,0-4 1 0,0 1 0 16,-1 0-1-16,1-2 1 0,-3-1 0 15,6-1 0-15,1 0 0 0,5 0 0 16,0-1 0-16,2-2 0 0,2-1 0 16,3-1-1-16,2 0 1 0,1 0 0 0,4-3 0 15,4-1-1-15,-2-1 1 0,2 1 0 16,-1-2 1-16,-1-2-1 0,-1-2 0 15,2 1 0-15,-2-1 1 0,0 1-1 16,3-1 1-16,1 2-1 0,1-2 0 16,2 3 0-16,-4-1-1 0,0 0-7 15,-1 1-9-15,-5-2-13 0,0 0-16 16,-3 1-12-16,-2-1-20 0,-2 0-113 16,-1 1-125-16,1 1-286 0</inkml:trace>
  <inkml:trace contextRef="#ctx0" brushRef="#br0" timeOffset="19218.3157">13032 4129 681 0,'1'-2'167'0,"3"-2"4"0,-2 0-98 16,3 2-29-16,0 0-10 0,1-1-11 16,0 3-10-16,2 1-6 0,0-1-8 15,2 0-10-15,1 0-20 0,4 0-12 16,-1-1-131-16,2 0-137 0,-1 1-330 16</inkml:trace>
  <inkml:trace contextRef="#ctx0" brushRef="#br0" timeOffset="19598.352">13338 3938 664 0,'-2'-1'157'0,"2"7"6"0,1 4-109 0,1-2-11 16,2 7-3-16,1 0-6 0,1 1-5 15,0 0-6-15,0-2-1 0,2-1-3 16,-1 0-1-16,0-3-2 0,1-2-1 16,-2-3-2-16,0 0 0 0,-1-1-2 15,1-4 0-15,0-3-1 0,-1-1-1 16,0-4-1-16,2 0-2 0,1-6 0 16,1-2-3-16,-1-1-1 0,2-1-1 15,1-1-1-15,-2 1 0 0,1 2 0 0,-1 4-1 16,-1 3 0-16,1 4 0 0,-3 5-1 15,1 3 0-15,0 5-2 0,-3 3 0 16,3 4 0-16,-3 2 0 0,1 2-1 16,-1 1 1-16,-2 1-1 0,2 0-1 15,-1 0-5-15,0-3-9 0,0-2-12 16,0-2-18-16,4-2-11 0,-1-2-15 16,-1-4-113-16,2-1-124 0,4 0-281 15</inkml:trace>
  <inkml:trace contextRef="#ctx0" brushRef="#br0" timeOffset="19838.2951">13796 4221 779 0,'-5'-1'186'0,"4"0"1"15,0-1-107-15,2 0-42 16,2 1-13-16,2-2-10 0,1 2-8 16,1 0-4-16,0 1-1 0,3 0-4 0,0 0-9 15,1 0-12-15,0 0-19 0,0 0-13 16,-1 2-23-16,0-2-111 0,-4 3-128 16,-3-1-287-16</inkml:trace>
  <inkml:trace contextRef="#ctx0" brushRef="#br0" timeOffset="20024.795">13745 4374 643 0,'-1'1'153'0,"2"-1"3"0,0 2-91 0,2-2-35 15,1-2-8-15,4 2-3 0,0-1-8 16,2-1-7-16,0-1-13 0,3 1-13 15,0-1-22-15,-1 0-114 0,0-1-125 16,0 0-303-16</inkml:trace>
  <inkml:trace contextRef="#ctx0" brushRef="#br0" timeOffset="27876.5571">9794 6101 435 0,'-7'-3'112'16,"1"-2"4"-16,1-1-45 0,1-2-34 15,2 1-7-15,1 0-4 0,-2-1-3 16,3 0-3-16,0 0-4 0,2 2-1 0,-2-1-2 16,0 1-2-16,1 1 0 0,1 0-1 15,-1 1 0-15,1-1 0 0,-1 2 0 16,0 0 2-16,0 1 0 0,1-2 0 15,-1 2 2-15,-1-1 0 0,0 2 0 16,1-1 1-16,-1 0 0 0,1 2 1 16,-1-1-1-16,0 1 0 0,0-1-1 15,1 0-1-15,-1-1-2 0,-1 1-2 16,1 0 0-16,-1 0-1 0,1 1-1 0,0 0 0 16,0 0 0-16,0 0 0 0,-1 3-1 15,0 4 0-15,-1 2-2 0,1 2 0 16,-1 5-2-16,0 4 0 0,-1 2 0 15,3 1-1-15,-3 2 0 0,3-3 0 16,0-1 0-16,3-1 0 0,-1-1-1 16,2-2 1-16,2-4-1 0,3-2 0 15,2-3 1-15,1-2-1 0,4-4 0 16,-2-3 0-16,2-3 1 0,2-5-1 16,-3-2 1-16,-1-2-1 0,-1-3 1 15,-2-2 0-15,-1-2-1 0,0 1 1 0,-1 0 0 16,-4 0-1-16,-1-2 1 0,0 4 1 15,-1 1 0-15,-3 3 2 0,1 3 3 16,-2 1 1-16,1 8 0 0,-2 3 1 16,4 6-1-16,-1 2-1 0,-1 4-2 15,1 2-2-15,-1 4-2 0,1 1-1 16,2-1 0-16,-2 1-4 0,1 1-5 16,2 0-6-16,0-2-13 0,3-4-13 15,-1-1-14-15,2-2-14 0,1-4 8 16,-1-3-121-16,1-4-115 0,1-2-267 0</inkml:trace>
  <inkml:trace contextRef="#ctx0" brushRef="#br0" timeOffset="28339.3978">10158 6038 554 0,'4'-11'137'0,"-6"0"7"16,2 1-78-16,0 1-8 0,0 3-3 16,0 1-6-16,0 4-6 0,-3-1-6 0,2 0-7 15,1 7-7-15,0 5-6 0,-4-5-6 16,4 8-3-16,-1 5-2 0,0 1 0 16,-2 1-1-16,1-1-1 0,2-2 0 15,1 7 0-15,0-8-1 0,0-2 0 0,4 1 1 16,2-1-1-16,0-2 0 0,1 0-1 15,2-1 0-15,2-1 1 0,2-2-1 16,-1-1-1-16,0-6 1 0,-1 0-2 16,1-2 1-16,2-2-2 0,-3-2-6 15,2-1-9-15,-2-3-12 0,0 1-16 16,-2 0-8-16,0-3-18 0,-4 1-113 16,-2-1-121-16,-3 0-280 0</inkml:trace>
  <inkml:trace contextRef="#ctx0" brushRef="#br0" timeOffset="28521.8731">10193 6032 651 0,'-10'-3'162'0,"5"1"1"16,2-1-87-16,5 1-36 0,1-2-12 16,3-1-10-16,8 3-12 0,2-1-7 15,0-2-9-15,2 2-13 0,2-1-10 0,-1 0-20 16,2 3-111-16,-2 2-123 0,0-3-285 15</inkml:trace>
  <inkml:trace contextRef="#ctx0" brushRef="#br0" timeOffset="28839.5632">10512 6034 630 0,'0'2'152'0,"0"3"5"0,-1 0-89 16,1 4-25-16,0 1-6 0,3 2-4 15,-2-1-6-15,1 1-5 0,2-2-5 16,1 1-3-16,1-1-4 0,0-3-2 16,1-2-1-16,-1-1-1 0,3-4-1 15,0-2-1-15,-2-2 1 0,3-4-1 0,1-2 1 16,-1 1-1-16,1-2-1 0,0 1-1 15,-2 0 0-15,1 1 0 0,1 6-1 16,-3 1-1-16,-1 4-1 0,-2 1-1 16,0 4-5-16,-2 0-5 0,1 3-10 15,-1-1-13-15,-1 0-9 0,2 2-14 16,1-2-8-16,1-1-108 0,0-2-116 16,4 0-266-16</inkml:trace>
  <inkml:trace contextRef="#ctx0" brushRef="#br0" timeOffset="29227.5249">10751 5968 628 0,'-11'-10'157'0,"1"1"4"0,3 1-78 16,5 3-42-16,3-1-8 0,5 1-8 0,1 3-8 15,4-1-7-15,0 2-4 0,3 1-1 16,-2 0-2-16,-1 2 0 0,-1 1 0 16,1-2-1-16,0 3 0 0,0-2-1 15,0 3 1-15,-1 1 0 0,0 1-1 16,-2 2 0-16,-1 1 0 0,0 0 1 16,-3 4-1-16,1 0 0 0,-1 2-1 15,0 0 1-15,-3-2-1 0,3 5 0 16,-2-2-1-16,1-1 0 0,-1-2 0 0,-1 0 1 15,2-2-1-15,0 3 0 0,-3-3 0 16,-2 0 1-16,-4 1-1 0,2-4 1 16,-3 1 1-16,-3 0-1 0,-1 0 1 15,0-5-1-15,0 0 1 0,5-4-2 16,-4 0-6-16,3 0-10 0,3-1-14 16,1-1-13-16,2 0 82 0,2 0-208 15,3-2-135-15,1 1-345 0</inkml:trace>
  <inkml:trace contextRef="#ctx0" brushRef="#br0" timeOffset="29415.0303">11093 6084 625 0,'0'-2'163'0,"2"-2"1"15,0 0-55-15,1 2-69 0,3-1-13 16,3 0-16-16,0 0-19 0,0 1-18 15,2 1-19-15,-2-1-120 0,1 2-127 0,-2 0-310 16</inkml:trace>
  <inkml:trace contextRef="#ctx0" brushRef="#br0" timeOffset="29577.948">11099 6165 674 0,'-2'4'166'0,"0"-2"2"15,2-1-89-15,0 2-39 0,2-2-12 16,2 0-10-16,3 1-10 0,2-2-6 16,4-2-7-16,4 1-12 0,2-1-13 15,5-3-12-15,0 0-19 0,-1 0-109 16,1-1-121-16,-3 0-275 0</inkml:trace>
  <inkml:trace contextRef="#ctx0" brushRef="#br0" timeOffset="29855.5237">11414 6082 561 0,'-4'3'141'0,"2"1"2"16,0 0-49-16,4 2-64 0,0-1-11 16,3 3-3-16,4 0-3 0,0-2 0 15,4 1-1-15,3-1 1 0,0-2-2 0,2-2 1 16,-1-3 1-16,0-2 2 0,0-1 1 15,-2-3 3-15,-1-5 2 0,-3 1 2 16,-2 0 1-16,-4-2-1 0,-1 1-2 16,-5-1-2-16,-3 2-4 0,-2 2-3 15,-4 0-3-15,-1 4-3 0,-4 3-7 16,-1 4-12-16,1 4-17 0,-4 2-19 16,3 3-23-16,0 1-117 0,3 1-137 15,7 3-307-15</inkml:trace>
  <inkml:trace contextRef="#ctx0" brushRef="#br0" timeOffset="30523.9433">11965 6181 709 0,'6'-1'169'0,"-2"0"6"0,2 1-114 0,-1 2-12 16,2-1-7-16,-2 3-6 0,5 4-9 16,-8-1-7-16,1 0-4 0,-3 1-5 15,0 1-4-15,-3 1-10 0,0-2-13 16,0 1-22-16,1-3-18 0,1 1-19 0,2-3-115 15,4-3-134-15,4-1-295 0</inkml:trace>
  <inkml:trace contextRef="#ctx0" brushRef="#br0" timeOffset="30840.097">12395 5989 719 0,'0'-3'175'0,"1"6"4"0,0 3-105 0,2 1-24 16,1 4-13-16,0 1-9 0,0 3-6 15,1 0-7-15,-1-3-3 0,-1 0-3 16,1 1-1-16,1-5-3 0,0-2-1 16,-1-1 0-16,-1-4-1 0,2-1 0 15,1-3-1-15,0-3 0 0,2-4 0 16,0-2 0-16,1-2 0 0,1-2 0 15,1 1-1-15,-2 1 0 0,0-2-1 0,0 4 1 16,-2 3-2-16,-1 5 1 0,1 2-1 16,-2 6-2-16,1 0-4 0,-1 6-7 15,0 1-8-15,1 4-12 0,-1 0-17 16,-1-1-9-16,1 1-21 0,0-3-107 16,1-1-121-16,6-2-281 0</inkml:trace>
  <inkml:trace contextRef="#ctx0" brushRef="#br0" timeOffset="31205.122">12940 5896 586 0,'4'-4'139'0,"-1"3"4"15,0-2-89-15,-1 4-13 16,0 1-3-16,-1 1-3 0,-1 1-2 0,0 3-1 16,-3 1-1-16,-2 0-1 0,-1 2-3 15,-2 1-2-15,-2 1-4 0,-4 1-2 16,0-2-3-16,-3 1-2 0,2-1-2 16,1 2-2-16,1-3-1 0,2 0-3 15,2-1-2-15,3-1 0 0,4 1-2 16,-1-2-1-16,2-2 0 0,2 2-1 15,1-2 0-15,0 0 0 0,3 0-1 16,2-1-1-16,3-2-3 0,1 1-5 16,3-1-7-16,1-2-11 0,1 2-13 0,2-2-13 15,-3-1-18-15,-1 0-114 16,1 0-125-16,-1 0-294 0</inkml:trace>
  <inkml:trace contextRef="#ctx0" brushRef="#br0" timeOffset="31989.7933">13196 5918 644 0,'-10'5'157'0,"-1"2"4"16,0 5-97-16,1 3-20 0,2 2-10 15,2 1-8-15,2 2-9 0,3 0-5 16,6-1-3-16,2-2-2 0,3-3-2 15,1-1 0-15,6-2-1 0,4-2-1 16,0-3-1-16,-2-5-1 0,2-2 1 0,0-4 0 16,1-4 3-16,-4-4 3 0,0-3 3 15,-4-1 3-15,-2-3 1 0,-3-1 0 16,-6 2 0-16,-7 2-4 0,-6 1-10 16,-2 4-18-16,-3 3-26 0,-1 5-45 15,-2 1-100-15,-2 0-136 0,4 2-309 16</inkml:trace>
  <inkml:trace contextRef="#ctx0" brushRef="#br0" timeOffset="33807.046">14502 3832 609 0,'-11'-15'145'0,"8"1"5"0,7 3-88 16,2-1-22-16,2 1-5 0,3 1-3 16,1 3-4-16,3 1-6 0,3 2-4 15,-2-1-5-15,2 3-3 0,1 2-4 16,1-1-3-16,1-1-1 0,-1 4-1 15,-1-2-1-15,-1 1 0 0,-3-1-1 16,1 0-3-16,-5 1-1 0,-3-1 0 16,-3-1-2-16,-7 2-1 0,-1 0 0 0,-6-3 0 15,-3 1 1-15,-5 1 0 0,-2 1-1 16,-4 0-1-16,-1 0 0 0,-3 3-2 16,-1 1 1-16,-1 2 2 0,4 1-1 15,0 0 3-15,4 2 2 0,3 0 2 16,4-2 2-16,5 1-1 0,3-1 1 15,4 1 1-15,5-3-1 0,3 0 2 16,4-1-1-16,4 1 1 0,4-2-1 16,1 1 1-16,3-3 0 0,0 2-1 0,0 1 0 15,-1 0 0-15,1 2 0 0,-1-1 1 16,-1 3 1-16,-2 7 2 0,-1 0 1 16,1 1 2-16,-3 0 0 15,-1 3 1-15,-6 2 1 0,0-2-1 0,-5-4 0 16,-3 4 0-16,-3-2-1 0,-6-1 0 15,-4 2 0-15,-5-3-1 0,-1 3-1 16,-2 1-1-16,-4-2 0 0,0 1-1 16,0 3 1-16,-3 1 0 0,4 0 4 15,0-2 2-15,2-2 3 0,3-2 1 16,3-3 0-16,3-4-2 0,7-2-1 16,3-2-3-16,1-1-2 0,4-3-3 0,5 2-1 15,5-2 0-15,2-1-1 0,3 1 1 16,2-1-1-16,5-1 0 0,0-1 0 15,0-1-1-15,0 1 0 0,-1-3-2 16,3 3-7-16,-1-1-10 0,-1 1-16 16,1-1-17-16,-3 2-24 0,-5 0-114 0,-1 0-133 15,-7-1-300-15</inkml:trace>
  <inkml:trace contextRef="#ctx0" brushRef="#br0" timeOffset="34251.3676">14265 4745 635 0,'-3'-3'173'0,"3"1"4"0,1 2-47 16,1 2-70-16,2 1-11 0,2 5-12 16,0 1-10-16,2 6-7 0,-2 1-1 15,0 1-3-15,-1-1-3 0,0 3-2 0,0-5-3 16,-2 0-2-16,1-3 0 0,0-1-2 16,-1-3-1-16,1-2-1 0,1-4-1 15,1-3 0-15,1-5 0 0,3-2 0 16,1-5-1-16,1-3 1 0,2-3 0 15,2 1-1-15,-3-1 0 0,0 4 1 16,-1 2-1 0,-2 1 0-16,-1 6 0 0,-1 5 0 0,-3 0 0 0,0 5 0 0,-2 2-1 15,1 4 0-15,0 5-3 0,-3 1-3 16,1 2-7-16,1 0-8 0,2 0-9 16,0 0-14-16,2-4-14 0,3-2-6 15,1-4-15-15,2-3-74 0,2-3-25 16,-2-2-96-16,2-6-190 0</inkml:trace>
  <inkml:trace contextRef="#ctx0" brushRef="#br0" timeOffset="34410.9421">14719 4748 682 0,'0'-6'184'16,"0"1"8"-16,-2 1-84 0,4 3-38 16,-1-2-14-16,3 5-17 0,-1-2-16 15,5 0-12-15,-1 1-6 0,5 0-4 16,0 0-8-16,2 2-14 0,-1-3-16 15,1 2-20-15,-1 1-24 0,-2-1-115 16,-1 1-138-16,-4-1-303 0</inkml:trace>
  <inkml:trace contextRef="#ctx0" brushRef="#br0" timeOffset="34602.4301">14776 4902 656 0,'-2'4'152'0,"2"-3"1"16,2 3-91-16,4-2-40 0,3 1-7 16,1-1-6-16,2-2-5 0,1 0-10 0,3-2-7 15,2-2-6-15,1-1-8 16,3-1-11-16,1 0-12 0,2 0-8 0,1 1-44 16,-4-1-38-16,-3 0-83 0,-2 1-173 15</inkml:trace>
  <inkml:trace contextRef="#ctx0" brushRef="#br0" timeOffset="34827.95">15070 4843 317 0,'0'-3'226'0,"-1"0"-22"0,-1 1-86 0,-2 2-40 16,0 0-14-16,2 1-12 0,-1 0-11 16,2 3-8-16,0 0-9 0,2 0-7 15,2 1-5-15,1-1-4 0,4 2-2 16,0 0-2-16,6-2-1 0,1 1-1 0,4-4 0 16,3 0 1-16,3-1-2 0,0-3 2 15,2-5 0-15,0 0 3 0,-2-3 1 16,-4-3 3-16,-3-2 3 0,-6 0 3 15,-4 0 3-15,-7 3 0 0,-6 1 0 16,-5 3-1-16,-6 2-4 0,-5 7-4 16,-6 0-8-16,-1 3-17 0,-2 5-27 15,-2 2-27-15,2 1-129 0,5 2-150 0,4-4-353 16</inkml:trace>
  <inkml:trace contextRef="#ctx0" brushRef="#br0" timeOffset="35508.469">14318 3342 650 0,'-4'11'161'15,"0"1"7"-15,0 4-100 0,0 2-15 16,4 1-5-16,0-2-7 0,3-3-8 15,3 1-8-15,1-4-6 0,3-4-3 16,3-2-3-16,2-2 1 0,1-4-2 16,1-3 1-16,-1-2-2 0,-1-4-1 15,-2 0-2-15,-3-3-1 0,-3 0-2 16,-3-1-2-16,-1 2-2 0,-6-1-4 0,-2 2-8 16,-1 0-11-16,1 4-15 15,-2 1-18-15,2 1-10 0,-1 1-19 16,5 5-45-16,-1 1-57 0,6 3-101 15,-3-1-212-15</inkml:trace>
  <inkml:trace contextRef="#ctx0" brushRef="#br0" timeOffset="35736.8395">14487 3402 564 0,'1'5'138'0,"2"1"5"0,-3 0-77 16,4 2-22-16,-1 2-8 15,6 1-7-15,-2 0-4 0,4 0-1 0,1-1-3 16,3-1-1-16,2-2-1 0,2-1-2 15,-2-3-2-15,4-2-1 0,-1-4 2 16,2 2 0-16,-1-3 2 0,-1-3 0 16,-3-3 1-16,-1 0 0 0,-6-2 0 15,-3 0-4-15,-6-5-2 0,-7 0-3 0,-2-1-2 16,-6 4-3-16,-2-2-9 16,0 5-15-16,-2 1-31 0,0 4-24 15,0 5-120-15,5 2-145 0,-1 3-331 16</inkml:trace>
  <inkml:trace contextRef="#ctx0" brushRef="#br0" timeOffset="36674.2825">15580 3957 535 0,'-6'-8'143'0,"0"1"10"16,-1 2-59-16,1 0-21 0,1 1-5 15,0 2-6-15,3 1-5 0,0 1-10 16,0 1-8-16,4-2-10 0,0 1-6 16,3 0-7-16,2-2-4 0,2 1-3 0,3 0-1 15,3 0 0-15,2 0-2 0,1-1-1 16,3 1-2-16,0 0-1 0,0 3-1 15,0 0 0-15,-1-2 0 0,1 1-1 16,-1 1 0-16,-3-1 1 0,-2 3-1 16,-2-3 0-16,-3 2 0 0,-3 2-1 15,-3 0 1-15,-2-1-1 0,-3 4 0 0,-1 0-1 16,-2 2-1-16,-3 0-1 16,-3 2-1-16,-3 3-1 0,-2-2-1 15,-2 3 1-15,-3 0-1 0,-2 1 2 0,1 2 1 16,2-3 1-16,0 0 1 0,2 1 1 15,1 1 1-15,4-2-1 16,1-1 1-16,1-1-1 0,3-2 1 0,2-1-1 16,1-3 1-16,2-2 0 0,2 0 0 15,1-3 0-15,1-2 0 0,4 1 0 16,2 0 0-16,-1-5 1 0,4 1-1 16,0-2 0-16,1 0 1 0,2 0-1 0,-1-1 1 15,3 0-1-15,-2 0 0 16,1 2 0-16,0-1 0 0,1 0 0 0,-1-1-1 15,-1-1-7-15,-1 1-10 0,-2 1-16 16,0-3-17-16,-4 3-15 0,1 1-27 16,-5-4-98-16,1 5-117 0,0 0-259 15</inkml:trace>
  <inkml:trace contextRef="#ctx0" brushRef="#br0" timeOffset="37037.4625">16082 3751 694 0,'-7'-3'201'16,"4"3"4"-16,2-1-23 0,-3 0-110 16,4 0-25-16,2 2-16 0,-2-1-14 15,2-1-8-15,2 1-4 0,3 0-2 0,2-2-2 16,0 2-6-16,2-3-14 0,3 1-21 15,1 0-29-15,-2 3-26 16,-2-2-115-16,3 1-146 0,-1 0-316 0</inkml:trace>
  <inkml:trace contextRef="#ctx0" brushRef="#br0" timeOffset="37404.5656">16400 3622 716 0,'-1'-4'168'0,"2"3"5"0,1 2-113 15,-1 4-16-15,1 1-7 0,2 3-10 16,0 1-5-16,1 3-4 0,1 1-4 16,2 0-2-16,0-1-2 0,1 0-2 0,0-1-1 15,-2-1-1-15,0-3 0 16,-1-1-2-16,-3-3 1 0,1 0 0 0,-2-3 2 15,1-1 2-15,1-4 0 16,-1-1 0-16,2-1 1 0,1-5-1 0,3-4-1 16,1-1-3-16,-1 0-2 0,2 3-1 15,1-2-1-15,-1 3 0 0,0 5-1 16,-2 3 0-16,-1 3 0 0,0 2 0 16,0 1-1-16,-2 3 1 0,0 3-1 15,0 3 1-15,0 1-2 0,1 1-2 0,1 0-7 16,-1 1-12-16,4 0-21 0,3-2-21 15,0-3-58-15,4-3-78 0,-1-1-131 16,2-2-275-16</inkml:trace>
  <inkml:trace contextRef="#ctx0" brushRef="#br0" timeOffset="39115.8424">17269 4073 682 0,'-12'-9'171'16,"3"6"5"-16,1-2-105 0,4 2-16 16,1 3-10-16,1-2-11 0,3-1-13 15,3 2-9-15,3 1-6 0,2-2-3 16,2-1-3-16,2 0-1 0,4 0-8 16,-1-1-13-16,-1 4-18 0,0-2-13 15,-3 2-19-15,-3 2-111 0,-3 2-125 16,-3 5-279-16</inkml:trace>
  <inkml:trace contextRef="#ctx0" brushRef="#br0" timeOffset="39282.0453">17240 4164 738 0,'-5'1'176'0,"1"-1"1"15,3 0-112-15,3-1-22 0,4-1-18 16,4 1-12-16,4-5-8 0,3 3-10 0,2 1-16 15,2-2-20-15,4 1 33 0,-1 0-170 16,4 0-141-16,1 3-350 0</inkml:trace>
  <inkml:trace contextRef="#ctx0" brushRef="#br0" timeOffset="40133.3224">18233 3501 638 0,'-10'-11'165'0,"2"1"6"15,0 1-87-15,3 3-25 0,5 0-12 16,3 1-10-16,4 3-9 0,4-3-10 15,3 6-7-15,2-1-2 0,3 1-3 0,4 2-1 16,1-3-2-16,0 1-1 0,3 2-1 16,0-7 0-16,0 0-1 0,-1 0 0 15,-3 1 1-15,-2-1-1 0,-5 0 0 16,-5 1 0-16,-6-1-1 0,-4 0 0 16,-6 2-2-16,-5 0 0 0,-4 0-1 15,-5 1-1-15,-4 1-2 0,-2 1-2 16,-4 2-1-16,-2 3-1 15,2 0 1-15,0 1 1 0,0 1 1 0,5 2 1 0,2 1 3 16,6 0 2-16,4-2 1 0,4 2 0 16,5-1 0-16,3 2 0 0,3-1 0 15,6 0 0-15,1 1 0 0,3-3 0 16,2 5 1-16,2-3 0 0,3 0-1 16,-1 0 1-16,0 0 0 0,-1 0 1 15,2-1-1-15,-2-1 0 0,0 4 0 16,-2-1 0-16,-1 0 0 0,-2 0 0 15,0 3 0-15,-6 2 0 0,-2 3 1 0,-4-2 0 16,-3 3 0-16,-3 0 0 0,-4 3 1 16,-2 1 0-16,-3 1 1 0,-2-1 0 15,-4 1 0-15,-2 0 0 0,-3-2 1 16,-4 1 0-16,0-1 2 0,-1 0 0 16,1-4 1-16,3 0 1 0,2-3 0 15,4 0 2-15,7-3-2 0,3-2 0 16,4-2 0-16,3-3-2 0,4-1 0 15,6-2 1-15,1-3 0 0,6-1 1 16,3-2 2-16,4-3 1 0,3 1 1 16,5 1 0-16,1-1-1 0,3 0-1 15,2 2-2-15,3 1-1 0,2 1-2 16,-1-2-2-16,-1 0 0 0,0-1-2 0,-3 2-1 16,-4 1-3-16,-4 0-7 0,-6-1-11 15,-5 2-14-15,-4 3-23 0,-5 3-18 16,-4 2-40-16,-6 1-82 0,0 2-120 15,-2 1-254-15</inkml:trace>
  <inkml:trace contextRef="#ctx0" brushRef="#br0" timeOffset="40880.3456">17863 4647 616 0,'-2'4'153'16,"-1"1"3"-16,3 2-61 0,0 3-61 15,3 4-8-15,0-1-4 0,1 3 1 16,0-1-3-16,1 1-1 0,-1-1 1 16,3-1 1-16,-1-4-1 0,-1 1 1 15,-1-4-3-15,0-2 0 0,2-5 1 16,0-5-1-16,3-3-1 0,2-3-1 15,0-4-2-15,4-4-1 0,2-3-2 0,1 0-3 16,2 3-1-16,1-1-3 16,-3-1 0-16,2 3-2 15,-2 3 0-15,-3 4-1 0,-2 3-1 0,-3 2 1 0,-1 4-1 16,-2 5 0-16,-2 3 0 16,-2 2-2-16,0 4-5 0,-1 1-8 0,0 0-12 15,0 3-15-15,2 0-22 0,1-2-19 16,0-1-116-16,2 0 3 0,4-5-103 15,2-2-185-15</inkml:trace>
  <inkml:trace contextRef="#ctx0" brushRef="#br0" timeOffset="41046.6815">18391 4612 771 0,'1'-6'186'0,"0"0"3"15,3 2-122-15,0 0-19 0,2 2-15 16,0-1-12-16,4 3-12 0,-2 0-7 15,5 3-10-15,-1-1-15 0,1 1-24 0,1 2-19 16,-2 1-124-16,-2-3-142 0,1 4-327 16</inkml:trace>
  <inkml:trace contextRef="#ctx0" brushRef="#br0" timeOffset="41211.2489">18455 4716 758 0,'2'1'173'16,"3"-1"1"-16,1 0-126 0,4 1-19 16,1-2-9-16,2 1-7 0,2-1-12 0,5 0-14 15,-2-2-19-15,2-2-12 0,-2-1 75 16,2 0-206-16,-2-1-140 0,2 1-352 16</inkml:trace>
  <inkml:trace contextRef="#ctx0" brushRef="#br0" timeOffset="41495.4845">18750 4622 705 0,'-6'1'164'0,"-2"3"2"16,4-2-114-16,-1 2-19 0,3-1-9 0,2 2-9 16,2 0-6-16,4 0-4 0,0-1-1 15,4-2-1-15,2 1 0 0,3-1 0 16,2-1-1-16,0-2 1 0,1-1 1 15,2-3 2-15,1-4 4 0,0-2 3 16,-2-5 4-16,-2-1 4 0,-1-1 3 0,-5-1 3 16,-2 0-1-16,-6 0-2 0,-1 6-3 15,-6-1-4-15,-3 2-4 0,-3 1-5 16,-2 3-5-16,-3 3-7 0,1 3-12 16,-3 1-16-16,1 5-28 0,2 3-26 15,1-2-118-15,2 9-145 0,3 4-324 16</inkml:trace>
  <inkml:trace contextRef="#ctx0" brushRef="#br0" timeOffset="42139.8929">18265 3115 490 0,'-5'-9'143'0,"-2"3"12"0,-3 3-8 16,-1 3-69-16,0 2-10 0,-2 3-8 15,2 4-5-15,2-2-8 0,1 3-10 16,3-1-11-16,3 1-9 0,3 1-6 15,3-1-5-15,2-1-2 0,5-1-1 16,2-2-2-16,5-1 1 0,-1-1-1 16,1-4 1-16,2-4-2 0,-2 1 1 15,-2-4 0-15,-2 1 0 0,-5 1-1 16,-3-2 1-16,-2 1-2 0,-4 2-4 0,-4-1-9 16,-2 2-11-16,0-1-17 0,-2 2-14 15,0 0-17-15,0 4-11 0,0-1-104 16,2 0-116-16,4 2-260 0</inkml:trace>
  <inkml:trace contextRef="#ctx0" brushRef="#br0" timeOffset="42367.6282">18366 3160 590 0,'0'2'151'0,"-1"1"7"0,0 2-70 0,0 4-31 15,0 0-12-15,2 2-7 0,2-2-6 16,4 0-6-16,2-1-5 0,4-3-4 15,4-1-1-15,2-5-1 0,5-2 0 16,0 1 1-16,2-6 0 0,-2-3 0 0,-3-1 0 16,-2-3-1-16,-5 3 0 15,-5-3-1-15,-4-1-2 0,-6 2-3 0,-4 0-2 16,-6 2-2-16,-3 0-3 0,-3 1-5 16,-3 3-12-16,1 4-15 15,-3 5-30-15,1 6-27 0,1 2-115 0,3 4-144 16,5 6-322-16</inkml:trace>
  <inkml:trace contextRef="#ctx0" brushRef="#br0" timeOffset="43214.6564">19267 3622 616 0,'-11'-4'158'0,"0"1"12"0,2 2-86 0,2-1-15 15,2 1-7-15,1 1-6 0,2-1-10 16,2 3-10-16,2 0-8 0,3 0-6 15,4-1-7-15,3 2-3 0,3 0-2 16,3 1-1-16,3-3-3 0,1 2-1 16,2-2-2-16,0-1-2 0,1 0 0 15,1-1 0-15,-1-1-1 0,-1 0 1 0,-1 0-1 16,-2 0 0-16,-2 0 0 0,-5 2 1 16,-3-1-1-16,-2 2 0 0,-4 0 0 15,-4 3 0-15,-3-2 0 0,-3 3 0 16,-5 1 0-16,-2 2 0 0,-4 1 0 15,-6 4-2-15,-3 0 0 0,1 2-2 16,-3 2-2-16,0 3 0 0,0 2-1 16,1 0 0-16,3-2 0 0,2 3 2 0,0-3 1 15,3 1 1-15,3-4 1 16,3-2 1-16,3 0 1 0,2-4-1 16,2-1 1-16,4-3 0 0,1-1-1 0,1-2 1 15,3-2 0-15,3-1 0 0,2-2-1 16,0-1 1-16,2-2 0 0,2 2 1 15,0-2-1-15,-1 0 0 0,2 2 0 16,1-2 0-16,-2 0 1 0,2 2-1 16,-1-4-1-16,0 1-5 0,-1 1-9 15,0 1-12-15,-2 0-14 0,0 1-14 0,-3 0-16 16,1 4 26-16,-3-2-143 0,0 0-120 16,-2-3-289-16</inkml:trace>
  <inkml:trace contextRef="#ctx0" brushRef="#br0" timeOffset="43487.8089">19694 3566 714 0,'0'-8'176'0,"4"5"2"0,0 0-91 16,2 2-42-16,2-1-17 0,3-1-11 15,2 3-6-15,0-1-5 0,1 3-10 0,-1-2-18 16,3 2-20-16,0 1 54 0,-3 1-193 16,2-2-147-16,-1 5-368 0</inkml:trace>
  <inkml:trace contextRef="#ctx0" brushRef="#br0" timeOffset="43662.3638">20021 3365 768 0,'-6'1'182'0,"6"4"2"15,-3 1-112-15,1 5-31 0,2 1-16 16,0 3-9-16,3 3-5 0,2 3-5 0,0 1-8 15,2-1-11-15,0 2-26 0,-1 1-21 16,2 0-127-16,-2-2-144 0,-2-5-341 16</inkml:trace>
  <inkml:trace contextRef="#ctx0" brushRef="#br0" timeOffset="44541.8107">19110 3222 544 0,'-12'1'131'0,"-5"2"4"0,-4 7-81 16,-5 7-11-16,-1 9-7 0,-2 7-6 0,2 8-3 16,1 8-5-16,3 8-3 0,4 2-4 15,7 3-4-15,5 5-2 0,6 1-3 16,7 1-3-16,8-4-3 15,11-4-6-15,8-1-8 0,7-6-6 0,8-12-13 16,10-7-16-16,-1-8-106 0,5-7-113 16,1-4-271-16</inkml:trace>
  <inkml:trace contextRef="#ctx0" brushRef="#br0" timeOffset="44947.0065">20275 3060 455 0,'11'1'127'0,"1"4"6"15,-2 5-12-15,6 7-75 0,-1 0-6 16,2 6-1-16,1 3 0 0,3 7-1 0,-1 5 1 16,0 6 0-16,0 3 0 0,-2 5-3 15,0 1-5-15,-4 5-4 16,-2-7-5-16,-3 1-5 0,-7-5-5 0,-3 1-4 15,-7 0-3-15,-5-2-2 0,-4-1-2 16,-2 1-1-16,-2-2-3 0,0-1-6 16,-1-5-7-16,1-4-13 0,2-4-17 15,1-5-11-15,4-4-15 0,1-6-113 16,6-6-123-16,5-3-283 0</inkml:trace>
  <inkml:trace contextRef="#ctx0" brushRef="#br0" timeOffset="45408.2383">20568 3086 672 0,'-4'-8'155'16,"2"0"4"-16,0 3-108 0,4 6-14 15,0 4-4-15,0 3-4 0,1 3-5 0,-1 3-4 16,3 2 0-16,-1 2-2 0,0 2-4 16,1-3-3-16,-1-1-1 0,1-1-1 15,0-2 1-15,0-1-2 0,-1-4 1 16,-1-1 0-16,0-3 2 0,-1-2 2 15,-2-1 0-15,0-3 0 0,0-2-1 16,-1-3-1-16,2-3 0 0,1-2-4 16,0-4-3-16,3 1-2 0,1-1 0 15,1-2-1-15,3 3 0 0,0 1-1 16,0 5 0-16,1 2-1 0,-1 4 1 16,-1 3-1-16,0 5 1 0,0 1-1 15,-1 4-1-15,1 0 0 0,-1 1-2 16,1 0-2-16,1 2-4 0,-1 0-10 15,1-2-13-15,0 1-22 0,1 1-22 0,1 0-119 16,1-5-140-16,0-1-318 0</inkml:trace>
  <inkml:trace contextRef="#ctx0" brushRef="#br0" timeOffset="49243.9151">20897 3904 652 0,'-2'-5'162'0,"1"0"3"16,-2 3-83-16,4 0-33 0,3 2-12 16,0-1-9-16,2 0-8 0,4 0-4 15,3-1-3-15,-1 1-4 0,4 0-3 16,1 0-2-16,1 1-5 0,0 0-11 16,-1 0-13-16,-1 0-16 0,-1 0-17 15,-2 1-120-15,-6-1-133 0,-4 1-305 16</inkml:trace>
  <inkml:trace contextRef="#ctx0" brushRef="#br0" timeOffset="49379.5626">20933 4043 624 0,'-6'4'155'0,"3"-1"2"16,-1-2-84-16,6 2-36 0,1 0-11 15,3-1-10-15,6-2-21 0,2 0-16 16,6-1-135-16,6 0-131 0,5-3-331 15</inkml:trace>
  <inkml:trace contextRef="#ctx0" brushRef="#br0" timeOffset="50467.4356">4224 7675 721 0,'-15'3'180'0,"4"3"5"0,-1-1-110 0,5-1-17 15,4 0-13-15,0 1-14 0,5 0-11 16,0 0-9-16,4 0-5 0,4 0-2 16,3 1-3-16,6-1-3 0,2 1-9 15,2 0-15-15,1-2-18 0,0 2-12 16,-1-1-21-16,-2 2-115 0,-5-1-128 16,-2 0-288-16</inkml:trace>
  <inkml:trace contextRef="#ctx0" brushRef="#br0" timeOffset="50621.9362">4295 7918 702 0,'-3'0'159'0,"2"0"0"0,3 0-115 16,3-1-17-16,5 2-12 0,1-2-20 15,4-1-19-15,2 1 31 0,-1 0-166 16,6-1-133-16,-4 2-340 0</inkml:trace>
  <inkml:trace contextRef="#ctx0" brushRef="#br0" timeOffset="52926.1465">5622 7419 696 0,'-3'-41'171'0,"-3"2"8"16,-2 9-110-16,2 7-8 0,1 9-5 16,0 5-9-16,4 6-10 0,-4 4-7 0,3 7-6 15,-1 4-4-15,2 4-6 0,1 3-6 16,0 6-2-16,1 2-1 0,2 1-5 15,2 1-9-15,0 0-13 0,1 0-20 16,0-2-22-16,1-1-25 0,-2-4-115 16,0 1-139-16,-3-2-306 0</inkml:trace>
  <inkml:trace contextRef="#ctx0" brushRef="#br0" timeOffset="53410.2302">5101 7956 570 0,'-20'-4'134'0,"0"-3"4"0,4 2-85 0,2 0-14 16,3 4-2-16,2-2-2 16,5 2-1-16,2-1-2 0,3-2-1 15,4 2-2-15,4-1-3 0,4-1-3 0,6 2-4 16,8 0-1-16,4-1-3 0,10-1-2 15,8-2-2-15,5 0-2 0,3-1-2 16,3-1-1-16,2 2-1 0,5 0-1 16,1 3-2-16,4-1 0 0,0 1 0 15,3 1-2-15,-1 0 1 0,2-1-1 16,-1-1 1-16,-2 3-1 0,0-2 1 0,-5 1-1 16,-4 1-1-16,-4 0 0 0,-6 0-3 15,-10-2-2-15,-10 2-3 0,-10 1-2 16,-7 0-6-16,-6 1-7 0,-6 0-10 15,-4 1-10-15,-4 1-6 0,-1 1-14 16,-5 0-110-16,-2 1-117 0,-4-1-275 16</inkml:trace>
  <inkml:trace contextRef="#ctx0" brushRef="#br0" timeOffset="53938.5556">5300 8386 565 0,'-1'-14'141'16,"-1"6"9"-16,-1 0-76 0,-1 6-17 16,3 1-4-16,-1 7-3 0,1 4-3 0,-2 4-4 15,2 7-7-15,-2 2-6 0,2 4-6 16,0 3-5-16,0-2-5 0,0 0-5 15,-1-1-4-15,2-2-3 0,0-2-8 16,0-4-10-16,4-3-16 0,0-3-18 16,2-4-20-16,2-4-119 0,2-3-135 15,5-4-307-15</inkml:trace>
  <inkml:trace contextRef="#ctx0" brushRef="#br0" timeOffset="54188.1268">5537 8512 778 0,'-5'-4'193'0,"1"3"4"0,2 0-107 0,0-2-29 15,2 2-16-15,3-1-11 0,-1-1-10 16,3 2-7-16,3 0-5 0,0-2-3 15,2 2-4-15,5 2-4 0,-2 1-9 16,4-1-13-16,-1 0-18 0,1 0-29 16,2 1-25-16,-2 0-117 0,-2-2-144 15,-3 2-318-15</inkml:trace>
  <inkml:trace contextRef="#ctx0" brushRef="#br0" timeOffset="55134.9376">5965 8385 582 0,'-2'-7'149'0,"-2"3"9"0,1-1-80 0,0 1-12 16,1 0-8-16,0 2-6 0,4-2-6 15,0 3-9-15,2-3-8 0,1 3-7 16,3 0-6-16,1 0-2 0,2-1-4 0,0 2-3 16,1-1-3-16,3 1-1 15,1 0-1-15,1 0-1 0,0 1 0 0,4-2-1 16,0 1 1-16,0 0-1 0,-2 0 0 15,-2 1 0-15,-3 1 0 0,-2 0 0 16,-3 2 0-16,-3-1 0 0,-4 2-1 16,-2 1 0-16,-1 2-1 0,-4 2 1 15,-1-1-1-15,-3 4 0 0,-3 1 0 16,0 0 0-16,-4-1 0 0,-1 3 0 16,0 0 1-16,-3-1 0 0,2 1 0 0,-1-2 1 15,3 1 0-15,3 2 0 16,2-2 0-16,1-2 0 0,4 1 1 0,2-3 0 15,3 0 1-15,1-1-1 0,1-3 1 16,2-1 0-16,0-1-1 0,1-2 0 16,1-2 0-16,2-1 0 0,2-1 0 15,2-2-1-15,0 1 1 0,4-2-1 16,1 0 0-16,-1-1 0 0,4 2 0 16,-2-1-1-16,1-1-3 0,0 2-6 0,-4-1-8 15,0 1-12-15,-2 1-16 0,-2 0-11 16,-2 0-17-16,0 2-111 0,-2 0-125 15,0 3-285-15</inkml:trace>
  <inkml:trace contextRef="#ctx0" brushRef="#br0" timeOffset="55431.4392">6426 8254 677 0,'-5'-8'180'0,"3"3"3"0,2 0-65 15,1 3-59-15,1 1-18 0,2-1-14 16,1 2-11-16,1 0-7 0,3 3-4 0,0-1-7 15,1 1-10-15,2-1-17 0,-1-2-19 16,2 2-12-16,-1-2-57 0,-2-3-71 16,0-1-119-16,2 2-244 0</inkml:trace>
  <inkml:trace contextRef="#ctx0" brushRef="#br0" timeOffset="55574.0506">6732 8094 655 0,'-2'2'176'16,"2"2"4"-16,-1 5-68 0,-1 3-56 0,1 2-14 16,1 0-16-16,0 4-19 0,0 0-25 15,1 2-25-15,1 0 83 0,-1 2-221 16,1 2-151-16,-1 1-387 0</inkml:trace>
  <inkml:trace contextRef="#ctx0" brushRef="#br0" timeOffset="57326.0787">7707 8060 631 0,'6'-4'150'0,"0"6"7"16,-2 0-99-16,-3 4-10 0,1 0-4 15,-1 3-6-15,-2 1-6 0,-2 2-6 16,-2 0-8-16,-2 2-7 0,-3 2-4 16,0-3-9-16,-1 0-16 0,1 1-19 15,1-1 72-15,-2-2-211 0,3 0-145 16,5 0-379-16</inkml:trace>
  <inkml:trace contextRef="#ctx0" brushRef="#br0" timeOffset="58070.5698">8487 7487 435 0,'-2'-35'120'0,"-4"-4"6"0,1 1-31 0,-1 0-45 16,1 3-5-16,4 4-1 0,0 7-2 15,-1 4-4-15,2 8-4 0,0 8-2 16,0 9-4-16,0 11-5 0,2 8-6 16,-1 11-4-16,1 9-5 0,1 7 0 15,-2 7-3-15,0 4-2 0,-1 2 0 16,1 0-2-16,-2-4 0 0,1-1 0 15,0-3-1-15,-2-8 1 0,3-4-1 16,0-3 0-16,0-5-3 0,2-5-6 0,-1-8-11 16,1-7-13-16,4-2-14 15,-1-10-73-15,-1-6-47 0,-4-9-108 16,9-3-223-16</inkml:trace>
  <inkml:trace contextRef="#ctx0" brushRef="#br0" timeOffset="58687.6045">8850 7585 651 0,'-10'-3'167'0,"0"0"7"0,4-1-96 16,1 1-14-16,4 1-8 0,4 0-10 15,4 0-10-15,3-1-9 0,3 0-7 0,4 2-5 16,4 0-4-16,3-2-3 0,0 1-4 16,-1 1-1-16,2-1-2 0,-2 1 0 15,-1 0-1-15,0-1 1 0,1 2-1 16,-2 0 0-16,-1 2 0 0,-3 2 1 16,-1-1-1-16,-3 3 0 0,-4 2-1 15,-3 0 1-15,-6 1-1 0,-5 0-1 16,-2 2 1-16,-7 1-1 0,-2 0 0 15,-2 2 0-15,0 0 1 0,-2 2 0 0,2 3 0 16,-2-4 0-16,3 1 1 16,0 2 0-16,1-1-1 0,-1 1 1 0,1-2 0 15,2-1 0-15,3-1 0 16,4 0 0-16,2-3 0 0,3-1 1 16,4-3-1-16,1-2 1 0,3-1-1 0,2-2 1 15,2 0-1-15,1 0 1 0,1-1-1 16,2-2 0-16,1 1 1 0,-1-2-1 15,0 1 0-15,0 0 0 0,1-1-4 16,0 0-7-16,1 0-9 0,-2 1-16 0,2-1-17 16,-1 2-14-16,-2 2-22 0,0 0-101 15,-5-1-119-15,0 1-264 0</inkml:trace>
  <inkml:trace contextRef="#ctx0" brushRef="#br0" timeOffset="58948.9347">9444 7460 684 0,'-5'-6'171'16,"5"3"3"-16,1 1-87 0,3 2-40 15,2-1-15-15,0 1-11 0,3-2-9 16,1 2-6-16,1 0-7 0,0-1-13 16,1 0-19-16,2 0-12 0,-3-2-30 0,1 1-102 15,-1-3-127-15,1 0-280 0</inkml:trace>
  <inkml:trace contextRef="#ctx0" brushRef="#br0" timeOffset="59084.2174">9720 7332 702 0,'-5'7'165'0,"-1"1"1"0,2 4-110 15,2 2-21-15,2 1-14 0,2 3-22 16,1 0-25-16,-1 1-26 0,3 1-114 0,-1-1-128 16,0 2-311-16</inkml:trace>
  <inkml:trace contextRef="#ctx0" brushRef="#br0" timeOffset="59720.8602">10046 7236 538 0,'0'-26'142'0,"-2"5"10"16,2 4-65-16,-1 5-21 0,0 6-10 16,1 6-8-16,-1 4-6 0,-2 9-8 15,2 5-7-15,0 7-5 0,0 5-4 16,1 11-1-16,1 6-2 0,-1 9-1 15,0 1 0-15,-1 4-1 0,-1 4-3 16,1 3-1-16,-1-3 0 0,0-3-2 16,4-1-1-16,-1-3-2 0,1-3-1 15,1-7-1-15,-1-3-1 0,1-6-5 0,-1-7-10 16,1-7-15-16,0-7-20 0,1-6-16 16,0-4-129-16,-1-8-142 0,3-2-328 15</inkml:trace>
  <inkml:trace contextRef="#ctx0" brushRef="#br0" timeOffset="60300.6632">10630 7557 605 0,'8'-7'154'0,"-3"0"7"0,0 2-81 16,-2 1-20-16,-2 2-9 0,1 2-6 16,-2 0-6-16,0 2-7 0,-2-2-4 0,-2 5-5 15,-2 3-4-15,-2 0-2 0,-3 1-3 16,-2 3-4-16,0 2-2 0,-2 4-2 15,-2-2-1-15,1 0-1 0,-5 0-1 16,4 2 0-16,-1-2 2 0,1 0 1 16,1-3 0-16,2 0 1 0,3-3 0 15,6-1-1-15,0-4-1 0,4 0-2 0,0-1-1 16,5-2-1-16,0 1 0 0,5 2-1 16,2-4 0-16,1 2 0 15,2 1 0-15,4-1 1 0,-1 0-1 0,2 1 0 16,-5 0 0-16,4-1-1 0,0 2-1 15,-1 0-3-15,0-1-6 0,-1 1-9 16,-1 0-14-16,2-2-18 0,-4 2-16 16,-2 0-18-16,-3-1-111 0,0 1-129 15,-3-2-288-15</inkml:trace>
  <inkml:trace contextRef="#ctx0" brushRef="#br0" timeOffset="60577.4366">11070 7693 693 0,'1'-24'172'0,"-1"0"5"0,-1-2-107 0,-1-2-13 16,0-2-6-16,0 0-11 0,-1 0-9 15,-1 7-4-15,3 2-3 0,-1 5-1 16,0 8-4-16,1 8-3 0,1 7-2 15,0 7-4-15,0 4-4 0,1 7-2 16,1 3-2-16,0 2-2 0,-1 1-2 0,2 1-6 16,-1 1-12-16,2-3-17 15,0 1-26-15,-1-1-23 0,1-4-120 0,5 1-141 16,0-3-319-16</inkml:trace>
  <inkml:trace contextRef="#ctx0" brushRef="#br0" timeOffset="62451.0872">11640 7597 701 0,'0'-5'159'0,"2"-1"1"15,3 3-111-15,2 1-23 0,5 1-11 16,2 1-7-16,0-1-9 0,2-3-14 16,0 3-11-16,0-1-16 0,1 2-49 15,-4-2-70-15,-2 0-111 0,-3 4-237 16</inkml:trace>
  <inkml:trace contextRef="#ctx0" brushRef="#br0" timeOffset="62595.6969">11634 7693 638 0,'-9'11'164'0,"1"-3"2"0,4 1-82 16,8-3-35-16,6-4-13 0,3-2-15 15,6-2-18-15,4-3-16 0,2-2-15 16,2-2-9-16,-2-1-17 0,3-1 16 16,1-1-129-16,-1 0-112 0,-2 1-265 0</inkml:trace>
  <inkml:trace contextRef="#ctx0" brushRef="#br0" timeOffset="62810.6625">11955 7492 562 0,'3'-6'137'0,"-2"1"4"15,0 0-77-15,4 3-25 0,1 2-10 16,2 2-7-16,1 1-4 0,2 4 1 16,3 0 1-16,2 0 0 0,-2 2 1 0,2-1 0 15,0 0 0-15,6 0-1 0,-1 1-4 16,-2-1-3-16,-2 2-2 0,-3 0-3 15,-1-1-2-15,-4 0 0 0,-7 0-1 16,-10 2-2-16,-1 1-3 0,-5 2-13 16,1 4-18-16,-2 3-20 0,-4 1-124 15,1 4-136-15,8-1-329 0</inkml:trace>
  <inkml:trace contextRef="#ctx0" brushRef="#br0" timeOffset="65858.409">13076 7418 519 0,'-6'-37'125'0,"-1"2"4"0,-1-3-81 16,0 0-9-16,2 5-3 0,-1-4-3 16,1 3-4-16,1 2-1 0,0 0 0 15,2 9 1-15,0 7-2 0,2 7-4 16,0 9-1-16,0 10-2 0,-1 7-4 0,4 13-4 15,-4 4-5-15,0 9-1 0,0 5-1 16,0 9-3-16,1 4-1 0,-1 4 0 16,-1 0 0-16,1 1 0 0,-1-3-1 15,3-1 1-15,-2-7-1 0,1-6-1 16,2-6-7-16,1-3-8 0,2-9-13 16,2-5-12-16,4-8-20 0,0-4-108 15,2-12-123-15,5-5-278 0</inkml:trace>
  <inkml:trace contextRef="#ctx0" brushRef="#br0" timeOffset="66117.7984">13484 7183 618 0,'-4'-16'160'0,"1"1"9"16,0 6-83-16,-1 1-27 0,3 5-10 16,-1 4-6-16,1 4-13 0,-1 3-11 15,0 7-8-15,-1 3-5 0,2 2-3 16,-1 2-5-16,3 2-10 0,0 2-18 16,3 0-14-16,1-3-22 0,1 0-114 15,-1 2-131-15,3-3-296 0</inkml:trace>
  <inkml:trace contextRef="#ctx0" brushRef="#br0" timeOffset="66349.8239">13327 7520 616 0,'-4'-1'151'0,"2"-1"2"15,2 1-86-15,4 0-26 0,1-2-8 16,3 1-6-16,6 1-11 0,2-3-4 16,6 2-2-16,0-2-4 0,5 0-2 15,1 2-4-15,1-2-8 0,-1 2-15 16,1-3-8-16,-5 1-21 0,-1 2-110 16,-2 2-124-16,-1-3-287 0</inkml:trace>
  <inkml:trace contextRef="#ctx0" brushRef="#br0" timeOffset="66819.1825">13238 7786 586 0,'-5'-5'146'0,"4"0"3"0,2 1-66 0,5 0-45 15,3 1-10-15,2 2-3 0,2-2-6 16,1 1-5-16,4 0-3 0,4 0-1 16,4 2-2-16,1-1-1 0,2 1-1 15,2 1 0-15,-2-3 1 0,-2 4-1 16,-4-2 0-16,-6-1-1 0,-1 1 0 15,-5 0-2-15,-2 3 1 0,-5 2-1 16,-4-1 0-16,-4 1 0 0,-2 3-1 0,-4 4 0 16,-1-1 0-16,-5-3-1 0,0 4 0 15,-3 1 0-15,-1 0-1 0,-2 1 1 16,2-1 0-16,1-1 0 0,2 2 2 16,2-1-1-16,5-1 1 0,3-2 0 15,4 0 0-15,2 0-1 0,3-4-1 16,5 1 1-16,1-2-2 0,6-1 1 15,3 1-1-15,1-4 1 0,4-1-1 16,1 0-2-16,2-2-3 0,-1-2-9 0,1 1-11 16,-3-1-12-16,-1 1-12 0,1-1-12 15,-4 3-111-15,1-1-117 0,-1-2-270 16</inkml:trace>
  <inkml:trace contextRef="#ctx0" brushRef="#br0" timeOffset="67121.898">13945 7352 537 0,'-4'-49'131'0,"0"5"5"16,3 5-79-16,1 6-11 0,1 7 1 15,2 8-2-15,-1 7-7 0,1 8-4 0,-3 8-3 16,0 10-6-16,-2 4-6 0,1 7-6 16,-1 7-4-16,0 7-2 0,1 5-3 15,1 4-1-15,0 1-1 0,0 1 0 16,3 2-1-16,-1 0-1 0,-1-4-2 16,1-5-6-16,-2-5-11 0,1-2-12 15,1-6-10-15,1-2-20 0,0-10-108 16,2-4-121-16,1-4-275 0</inkml:trace>
  <inkml:trace contextRef="#ctx0" brushRef="#br0" timeOffset="67505.1019">14362 7368 667 0,'4'-9'160'0,"0"2"3"0,-2 2-106 15,0 1-15-15,1 3-4 0,-1 1-6 16,0 1-8-16,-2 2-3 0,0 1-2 16,-3 2-1-16,-1 0-1 0,0 2-2 15,-4 2-2-15,-2 1-3 0,-1 3-2 16,0 0-1-16,-3 2-3 0,0-1 0 15,-1 1-1-15,3-1 0 0,0-3 0 16,-1-4 0-16,0 1-1 0,6-2 1 0,1-2-1 16,3 1 0-16,3 0-1 0,2-1-1 15,4 3 1-15,1-5-1 0,4 4 0 16,3-3-1-16,-1-1 0 0,2-3-4 16,3 1-7-16,2 0-10 0,1-1-14 15,1-1-17-15,0 0-13 0,1 1-19 16,-1 1-102-16,1 2-118 0,2 1-263 15</inkml:trace>
  <inkml:trace contextRef="#ctx0" brushRef="#br0" timeOffset="68119.4877">14872 7560 454 0,'3'-2'130'15,"0"-3"6"-15,2-4-22 0,0-2-52 16,0-1-2-16,1-3-1 0,0-2-2 0,-2-4-1 16,0-2 0-16,-1 0-4 0,-3-2-7 15,0-2-7-15,-1 2-9 0,-1 0-8 16,1 3-8-16,-1 1-5 0,1 2-4 16,2 3-3-16,-1 5 0 0,0 2-1 15,-4 7 0-15,4 3 0 0,0 5 0 16,-1 4 0-16,1 6-2 0,1 3-1 15,0 5-2-15,3-1-2 0,-2 4-3 16,2-1 0-16,0 2 0 0,1-3 0 0,0-1 2 16,-3-1 1-16,2-2 2 0,-3-4 3 15,-1-1-1-15,-1-4 2 0,-2-3 0 16,-2-2 1-16,0-3 0 16,-2-2 0-16,0-1 1 0,-2-1-1 0,-1 0 2 15,1-1-1-15,0 0 2 0,3 1 1 16,0-1 0-16,1 0 1 0,2-3 0 15,2 3 0-15,1 1-1 0,1 0-1 16,3 0 0-16,1 0-2 0,4 0-1 0,2 3 0 16,5 0 0-16,1-1 0 0,1 1 0 15,4-1-1-15,0 1-2 0,1-1-3 16,-1-2-8-16,1 0-11 0,-1-1-11 16,-2 0-18-16,0-1-8 0,0 0-18 15,-3 1-107-15,-1-3-119 0,-2 2-272 16</inkml:trace>
  <inkml:trace contextRef="#ctx0" brushRef="#br0" timeOffset="68319.4451">15313 7334 743 0,'-1'-10'164'0,"3"1"1"16,-1 3-127-16,4 1-19 0,1 0-7 15,0 3-4-15,2 2-6 0,0 1-5 16,2 3-8-16,0-1-13 0,1 4-7 16,1-1-19-16,-2 1-78 0,-1-1-37 0,-3 0-102 15,-1 0-204-15</inkml:trace>
  <inkml:trace contextRef="#ctx0" brushRef="#br0" timeOffset="68455.6121">15338 7443 574 0,'-3'11'158'0,"-1"-2"7"15,2 0-36-15,0-2-77 0,2 1-14 16,4-2-7-16,0-2-12 0,2-3-9 16,3-2-10-16,3-2-12 0,2-1-13 0,5-3-9 15,0 0-10-15,3-2-18 0,1-2-106 16,-4 0-115-16,-2-1-264 0</inkml:trace>
  <inkml:trace contextRef="#ctx0" brushRef="#br0" timeOffset="68661.573">15554 7264 625 0,'1'-5'150'16,"-1"1"4"-16,2 3-92 0,0-1-22 16,3 2-7-16,1 0-4 0,1 2-6 0,3-1-4 15,2 3-2-15,2 0-1 16,2 2-2-16,3 0-2 0,2 1 0 0,1 3-3 16,2 2-1-16,-1 2-2 0,-1-1-2 15,-1 2-1-15,-5 2-1 0,-4 0 1 16,-5 2-2-16,-8 0 1 0,-6 2-3 15,-9 1-7-15,-9-1-15 0,-4 2-17 16,-5 0-25-16,-4 2-113 0,2-3-133 16,0 1-306-16</inkml:trace>
  <inkml:trace contextRef="#ctx0" brushRef="#br0" timeOffset="69481.238">16370 7086 513 0,'1'-23'129'0,"2"-4"6"0,-2 0-72 16,1 0-7-16,1 1 3 0,-1 4 0 15,1 3 0-15,-1 3-1 0,0 6-3 16,-2 5-8-16,2 6-7 0,-1 7-11 16,0 5-9-16,2 4-9 0,-2 7-6 15,1 1-2-15,-1 3-2 0,2 2-7 0,-1-2-12 16,2-1-19-16,1-1-20 0,1-2 48 16,1-3-183-16,3 1-145 0,1-2-348 15</inkml:trace>
  <inkml:trace contextRef="#ctx0" brushRef="#br0" timeOffset="70184.0444">16288 7320 640 0,'-12'-11'156'0,"-2"-1"9"0,4 2-98 0,5 1-12 16,0 2-2-16,3 2-3 0,3 4-8 16,4 0-7-16,5 0-6 0,5 1-6 15,3-2-6-15,7 4-4 0,4-4-3 16,8 1-3-16,3 2-2 0,3-1-2 15,4-1-2-15,0-1-1 0,1-2-5 16,-1 3-9-16,-5-2-14 0,-2 1-16 16,-6-1-15-1,-5 3-18-15,-3 3-118 0,-8-1-132 0,-3 2-294 0</inkml:trace>
  <inkml:trace contextRef="#ctx0" brushRef="#br0" timeOffset="70453.9221">16235 7566 663 0,'1'-3'157'15,"1"0"4"-15,-2 6-100 0,2 2-17 16,2 4-5-16,-2 4-7 0,2 4-6 15,-3 2-5-15,0 6-5 0,-1 1-3 16,0 1-5-16,-2-1-3 0,2 1-4 16,-3-3-7-16,5 1-15 0,0-4-17 15,2-4-18-15,1-3-122 0,0-7-137 16,3-4-317-16</inkml:trace>
  <inkml:trace contextRef="#ctx0" brushRef="#br0" timeOffset="70842.3887">16492 7610 795 0,'-2'-7'185'0,"1"-1"2"0,4 1-125 15,3 1-22-15,3 1-10 0,3 0-9 16,3 2-7-16,1 0-4 0,2 1-2 15,2-1-3-15,1 1-1 0,1 1-2 16,1-2 0-16,0 1-1 0,-3 1-1 16,-2 1 0-16,-3 0 0 0,-4 2 0 15,-5 2 0-15,-5 1-1 0,-6 1 1 16,-3 4-1-16,-6-1 0 0,-2 2 0 16,-1 3 0-16,-2-2 0 0,-2 3 0 0,1 0 1 15,4-2 0-15,2 3 0 0,0-3 0 16,3 0 0-16,4-1 1 0,2 0-1 15,4-4 0-15,0 1 1 0,3-5-1 16,2 1 1-16,3-3-1 0,3 1 0 16,1-3-1-16,4 1-1 0,2-3-4 15,0 2-8-15,4-2-10 0,1 0-14 16,-2 1-16-16,1-1-9 0,-2 1-21 16,0 0-104-16,-3-3-119 0,-1 2-273 0</inkml:trace>
  <inkml:trace contextRef="#ctx0" brushRef="#br0" timeOffset="71039.272">16904 7521 615 0,'6'-11'151'0,"-3"1"6"0,0 8-89 0,0 2-18 16,0 6-7-16,0 2-3 16,0 2-9-16,2 5-5 0,-1 3-3 0,0 3-6 15,-1 2-3-15,1 2-5 0,1 2-2 16,-1 1-11-16,1-2-17 0,-3-2-17 15,0-2-14-15,1-1-110 0,-1-4-17 16,2-4-114-16,0-6-208 0</inkml:trace>
  <inkml:trace contextRef="#ctx0" brushRef="#br0" timeOffset="71433.2003">17477 7026 670 0,'10'-8'168'16,"-3"1"6"-16,1 3-99 0,-2 1-19 15,0 2-7-15,-4 1-10 0,1 1-9 16,-1 3-5-16,0 2-4 0,-5 0-4 15,-1 4-1-15,-3 0-4 0,-4-1-2 16,-2 2-3-16,-3 3-2 0,-4-4-1 16,2 2-2-16,-1 0 1 0,3-2-1 15,3 2 0-15,-1-1 0 0,5 0 1 16,2-1-1-16,3-1 0 0,1-2 1 16,-1 0-2-16,4 0 0 0,2-1 0 0,0-3 0 15,2 3-1-15,1 1 1 0,3-1-1 16,2 0 0-16,4 0 0 0,3-1-1 15,2 2-4-15,5-2-7 0,0-2-9 16,-2 0-16-16,3 1-20 0,-3 0-13 16,-3-1 74-16,-2 1-200 0,-1 0-137 15,1 2-342-15</inkml:trace>
  <inkml:trace contextRef="#ctx0" brushRef="#br0" timeOffset="71698.2671">17891 7111 651 0,'5'-27'160'0,"-1"-5"10"16,-1 2-98-16,0 4-6 0,-2 0 0 0,0 5-2 16,-1 6-7-16,-2 7-9 0,-2 5-10 15,-1 8-8-15,0 7-10 0,2 6-8 16,-1 1-5-16,0 6-5 0,3 2 0 15,1 0-3-15,1 0-7 0,3-2-10 16,3 0-16-16,4 0-23 0,4-1-20 16,2-1 2-16,3-3-133 0,3-4-135 15,5-2-300 1</inkml:trace>
  <inkml:trace contextRef="#ctx0" brushRef="#br0" timeOffset="71970.5846">18212 7085 633 0,'-2'-2'181'0,"0"0"8"16,1 1-56-16,0 0-60 0,3 2-12 15,2-2-13-15,2 1-16 0,3-1-15 16,2 1-7-16,4 0-4 0,0 1-2 16,5-1-4-16,0 0-7 0,-1 0-14 15,0 1-17-15,-2-1-21 0,-4 0-15 16,0 1-64-16,-7 1-59 0,-1 0-115 16,-4 3-228-16</inkml:trace>
  <inkml:trace contextRef="#ctx0" brushRef="#br0" timeOffset="72105.7347">18223 7177 745 0,'-7'7'174'16,"1"-2"2"-16,3 0-121 0,3 0-16 15,4 0-13-15,5-3-13 0,2-2-12 16,4 0-12-16,6-1-13 0,1-1-15 16,4-2-9-16,1-2-21 0,1 0-107 0,0 1-120 15,-2-5-269-15</inkml:trace>
  <inkml:trace contextRef="#ctx0" brushRef="#br0" timeOffset="72306.1978">18585 7013 606 0,'1'-6'148'0,"0"1"5"15,0 2-77-15,3 2-37 0,0 2-7 16,2 3-3-16,1-3-4 0,4 5-4 16,3 2-2-16,1-1-1 0,4 2-1 0,2-1-4 15,-1 1-3-15,3-1-2 16,-3 4-3-16,-1 0-1 0,-3-1-2 0,-7 0-1 15,-6 1-1-15,-8 0-5 0,-7 2-9 16,-5-2-15-16,-5 1-13 0,-4 2-70 16,-5 1-64-16,4 0-119 15,3 1-257-15</inkml:trace>
  <inkml:trace contextRef="#ctx0" brushRef="#br0" timeOffset="73222.1364">19223 6900 613 0,'-4'-11'167'0,"0"1"9"15,2 2-71-15,1 1-33 0,1 3-12 16,3 1-10-16,2 2-11 0,5 1-12 16,1 2-7-16,4 2-6 0,2 1-3 0,5 1-2 15,0 0-4-15,1 0-1 0,1 2-2 16,1-1-2-16,1-3 1 0,0-1-1 15,-2 1 1-15,1-3-1 0,-3 2 0 16,-3-3 0-16,-3 0 1 0,-6 1-1 16,-4 0 0-16,-5 3 0 0,-4 1 1 15,-6 3-2-15,-4 2 1 0,-4 2-1 16,-3 4-1-16,-5 0-2 0,2 4 0 31,0-2-1-31,-3 1 1 0,3-1-1 0,1-2 2 0,2 1 0 0,3-1 1 0,2-1 1 16,4-2 0-16,5 1 1 0,6-3 0 15,5 1 0-15,6-2 0 0,6-2 2 16,5-3 0-16,8 0 0 0,4-3 1 16,4 0-1-16,3-4 1 0,-1-1-2 15,-1-2 1-15,-1 1-3 0,-5-1-6 16,-2 0-13-16,-5 3-18 0,-3-2-19 16,-5 3-22-16,-3 1-115 0,-7-1-137 15,-1 2-300-15</inkml:trace>
  <inkml:trace contextRef="#ctx0" brushRef="#br0" timeOffset="73513.2364">19165 6708 599 0,'-4'-14'151'0,"0"6"5"0,-1 6-90 15,-3 13-10-15,5 4-11 0,-1 10-7 16,0 6-8-16,2 7-10 0,1 11-4 16,-2 2-4-16,2 1-5 0,-3 5-8 15,1-2-11-15,4-1-17 0,-1-4-12 16,2-5 25-16,6-4-156 0,4-7-132 0,10-7-316 15</inkml:trace>
  <inkml:trace contextRef="#ctx0" brushRef="#br0" timeOffset="73731.6458">19921 6743 610 0,'-3'3'160'0,"-1"9"5"16,0 4-31-16,0 6-94 0,1 7-10 16,-1 7 1-16,1 4-5 0,1 4-6 15,2-2-5-15,0 2-3 0,2 0-7 16,3-2-13-16,0-4-26 0,0-4-18 16,1-3-127-16,-1-4-140 0,-1-3-336 15</inkml:trace>
  <inkml:trace contextRef="#ctx0" brushRef="#br0" timeOffset="74485.3182">20492 6804 583 0,'-11'-13'149'0,"-2"1"12"0,0-1-79 0,1 6-13 16,1 1-5-16,1 1-4 0,3 1-6 15,2 4-12-15,3 0-12 0,6 3-8 16,2 3-8-16,5 1-6 0,5 4-5 16,3 4-1-16,3 0-1 0,6 2 0 15,-2-1 0-15,2 0-1 0,0-2 0 16,0 0 0-16,0-2 0 0,2-2-1 0,-5-1 0 15,2 0 0-15,-1 0-1 16,-4 2 1-16,-4-4-2 0,-4-1 1 0,-6 1 0 16,-5 0 0-16,-4-1-1 0,-4-1 1 15,-9-1 0-15,-2 4-1 0,-6 2-5 16,-3 1-7-16,-2 2-7 0,-2 2-7 16,1 2-12-16,5-2-12 0,2 0-21 15,7-2-108-15,7 2-121 0,7-3-290 16</inkml:trace>
  <inkml:trace contextRef="#ctx0" brushRef="#br0" timeOffset="75046.2071">21212 6947 603 0,'2'-9'159'0,"0"-3"9"15,-1-5-69-15,1 1-30 0,0-6-6 16,-1-2-2-16,0 1-9 0,-1 0-10 0,1-2-7 15,-1 2-8-15,3 0-8 16,-2 4-6-16,0 3-5 0,2 3-3 0,-1 4-3 16,2 6-1-16,-2 4-1 0,1 6 0 15,-1 6 0-15,1 4-2 0,-2 6-3 16,1 5-2-16,1 3-2 0,-1 4 0 16,3 1-1-16,1 1 1 0,1-1 1 15,1-3 2-15,-2-1 3 0,-1-4 2 16,-1-2 0-16,-4-5 1 0,-4-5 0 0,-2-4-1 15,-2-1 1-15,0-4 0 0,-2-2 0 16,0-1 0-16,-1-3 0 0,1 1 0 16,1-2 0-16,-2 0 0 0,1 0 0 15,-1-2 0-15,2 4 0 0,1-1-1 16,-1 0 1-16,4 1 0 0,3 1 0 16,0 1 0-16,5-1 0 0,1 0 1 15,4-1 0-15,2-1 0 0,3 1 0 16,6-4 1-16,3 0-1 0,5-2 0 0,5 1-1 15,2-1 0-15,5-1-12 0,3 1-18 16,-1 3-25-16,1 1 49 0,-2-1-189 16,1 3-151-16,-7-2-371 0</inkml:trace>
  <inkml:trace contextRef="#ctx0" brushRef="#br0" timeOffset="77917.4044">19123 7580 486 0,'-3'-3'118'0,"3"3"3"16,-1-1-74-16,1 2-15 0,2-1-6 0,0 2-5 16,2-1-4-16,1 0-3 0,2 0 1 15,4 0 3-15,3 1 2 0,6 0 3 16,2-2 2-16,3 0 2 0,8-1 1 16,3-2 1-16,8 1-3 0,6 0-2 15,5-3-3-15,5 0-4 0,6-3-4 16,6 2-2-16,5 0-4 0,5 0-1 15,4 1-2-15,4-2-1 0,8 1-1 16,4 3-1-16,4-2 0 0,2 0-1 16,1 2 0-16,0-3 1 0,3 6-1 15,-5-2 0-15,-2 2 1 0,-4 2-1 0,-3 0 0 16,-2 3 0-16,-4 1 1 0,-9-1-1 16,-5 1 0-16,-4 0 1 15,-8 3-1-15,-8-4 0 0,-9 2 0 0,-11 0 1 16,-7 1-1-16,-7-2-1 0,-8-1-3 15,-8 1-5-15,-3-1-8 0,-4-3-15 16,-3-2-10-16,-4-2-63 0,-3-2-67 16,1 0-114-16,-5-4-253 0</inkml:trace>
  <inkml:trace contextRef="#ctx0" brushRef="#br0" timeOffset="84135.5111">4094 12144 510 0,'-6'-6'136'0,"-1"0"8"16,1 0-52-16,3 2-35 0,-1 1-12 15,8 3-6-15,2 3-4 0,1 1-4 16,4 2-7-16,4 1-4 0,2 2-1 15,3 0-1-15,-2 4-3 0,4-1-3 16,4 1-3-16,-1 4-1 0,2-1 0 0,2 0-2 16,0-1 0-16,-1 0-1 0,-2 2-1 15,-2-2-2-15,-2-1 0 0,-2-1 0 16,-3 1-1-16,-2-2 0 0,-3-1 0 16,-1 1-2-16,-4-5-5 0,0 1-7 15,-4-1-12-15,-3-1-11 0,0-1-12 16,-1-1-14-16,-1-1-106 0,-2-2-5 15,-2-2-95-15,1-2-183 0</inkml:trace>
  <inkml:trace contextRef="#ctx0" brushRef="#br0" timeOffset="84330.0131">4484 12193 599 0,'-4'0'150'16,"-1"1"6"-16,-4 0-84 0,0 4-19 15,-3 3-9-15,-2 3-8 0,-2 0-9 16,-4 1-7-16,-3 3-7 0,-1 2-4 16,0 1-3-16,-1 0-7 0,3 2-12 0,3 0-15 15,5-1-13-15,5 0-17 0,4-6-112 16,5-6-124-16,6-5-285 0</inkml:trace>
  <inkml:trace contextRef="#ctx0" brushRef="#br0" timeOffset="84645.2141">4761 12144 597 0,'-6'1'144'16,"-1"-1"2"-16,-1 3-86 0,1 3-23 15,1 1-8-15,0 4-6 0,0 1-4 0,0 2-4 16,1 3-1-16,2 1-2 16,3 2-2-16,-2-2 0 0,2 2-2 0,2-1 1 15,2 2-1-15,1-2-1 0,2-2-1 16,1-2 0-16,4 0-1 0,2-2-1 16,0-6-2-16,4-1 0 0,2-5-1 15,0-1-4-15,-2-5-8 0,0-2-9 16,-2-1-11-16,1-1-10 0,-4-1-14 15,-5 0-113-15,-3-2-117 0,-1 0-274 16</inkml:trace>
  <inkml:trace contextRef="#ctx0" brushRef="#br0" timeOffset="84792.8298">4770 12189 667 0,'-9'-3'163'0,"3"-4"2"0,5 1-100 16,5-1-23-16,3 1-12 0,6-2-12 15,3 1-12-15,4 1-15 0,2 1-15 16,1 0-14-16,1 2-16 0,-4-1-113 0,1 3-122 16,-2 4-285-16</inkml:trace>
  <inkml:trace contextRef="#ctx0" brushRef="#br0" timeOffset="85175.8597">5117 12264 613 0,'1'11'140'0,"-2"0"3"0,2 4-102 0,0 1-12 16,3 0-5-16,1 1-3 0,1 0-3 15,2-1-3-15,2-2 0 0,1-4 0 0,1 0 2 16,2-6 1-16,-1-4 1 16,-1-4 1-16,3-5 0 0,0-2-1 0,0-4-2 15,-1-4-3-15,1 3-3 0,0-1-3 16,-3 1-4-16,-1 3 0 0,-1 2-1 16,-4 3-1-16,-1 3 1 0,0 2-1 15,-3 4 0-15,-1-1 0 0,1 5-1 16,-1 2-3-16,1 3-2 0,2 2-5 15,0 2-9-15,1-1-9 0,3 3-12 16,1-1-9-16,2-3-8 0,2-1-5 0,-1-4-110 16,2 0-110-16,1-4-262 15</inkml:trace>
  <inkml:trace contextRef="#ctx0" brushRef="#br0" timeOffset="85545.87">5464 12206 624 0,'-5'-11'148'0,"4"3"0"0,1-2-87 15,4 3-34-15,2-1-11 0,4 2-5 16,0 1-6-16,-1 2-3 0,4 0 0 16,1 2 0-16,0 0 4 0,-2 1 4 15,-1-2 4-15,3 5 3 0,-1-1 1 16,-2 1 1-16,-1 0-2 0,-2 1-2 15,0 1-5-15,-1 4-4 0,-4-1-2 0,-1 2-2 16,1 2 0-16,-2 2-1 0,-1 2-1 16,1 1-1-16,1 1-1 15,1 2 0-15,2 1-2 0,-2 1 0 0,4-2-1 16,-3 2 0-16,1-1 1 0,0-1 1 16,-2-3 0-16,-3-2 1 0,-3-2 1 15,-2-3 1-15,-2-1 1 0,-3-3 0 16,-3-3 0-16,-2 0 0 0,0-3 0 15,-1 1-2-15,2 0-8 0,1-1-8 16,1-1-10-16,5 2-13 0,3-1 89 0,1 3-214 16,4-4-134-16,5-2-347 0</inkml:trace>
  <inkml:trace contextRef="#ctx0" brushRef="#br0" timeOffset="85805.1765">5991 12281 694 0,'-1'-2'155'0,"0"0"0"16,1 1-114-16,3 0-20 0,1 1-8 15,2 0-9-15,1 1-10 0,2 0-11 16,0 1-10-16,2-2-17 0,0 1-111 16,0 0-119-16,0 0-285 0</inkml:trace>
  <inkml:trace contextRef="#ctx0" brushRef="#br0" timeOffset="85957.3308">6011 12442 641 0,'-2'6'154'0,"2"-3"0"16,0 0-81-16,3-1-42 0,1-1-14 15,3 1-14-15,4-1-16 0,1-2-11 16,4 2-16-16,3-1-115 0,0-1-121 0,3-1-288 16</inkml:trace>
  <inkml:trace contextRef="#ctx0" brushRef="#br0" timeOffset="86528.6772">6706 12373 449 0,'-7'-5'122'0,"0"-4"7"0,-2 0-34 0,2-1-42 16,-1-1-8-16,4 0-3 0,-1-4-3 15,1 0-4-15,4 0-3 0,1 0-4 16,4-2-3-16,1 1-4 0,2 0-4 16,1 2-3-16,1 6-3 0,-1 0-1 0,-2 6-2 15,-2 6-1-15,-1 4-1 0,-2 7-1 16,-2 2-2-16,0 4 0 0,-1 3-1 16,0 3 0-16,1 0-1 0,1 1-1 15,0-2 1-15,4-1-1 0,1-3 1 16,4-3-1-16,1-4 1 0,0-6 1 15,2-6 0-15,2-3 1 16,1-7 0-16,0-4 0 0,-1-6 1 0,-2-3 1 16,1-3 1-16,0 0 0 0,-1-1 1 0,-4 2-1 15,0 3 0-15,-3 2-1 0,0 2 1 16,-2 6-2-16,-4 4-1 0,0 4 0 16,0 5 0-16,-3 2 0 0,2 5-1 15,0 4-1-15,1 4-3 0,1 2-6 16,2 1-7-16,3 0-13 0,1 3-13 15,4-3-14-15,4-3-7 0,0-2-120 16,1-4-122-16,6-5-288 0</inkml:trace>
  <inkml:trace contextRef="#ctx0" brushRef="#br0" timeOffset="86840.9475">7185 12284 581 0,'-2'-8'144'0,"2"2"4"0,-1 0-60 15,-1 3-55-15,4 1-8 0,-2 3-2 16,0 2-1-16,1 0-3 0,0 5 1 0,0 0 1 16,2 3 1-16,-2 3 0 15,-1 0-2-15,0 4-3 0,0 1-3 0,1 1-4 16,-1 1-2-16,3-2-1 0,0 0-3 15,2-2-1-15,1-1 0 0,2-5-1 16,0-1-1-16,3-3 1 0,2-3 0 16,1-2-1-16,6-3-3 0,-2-4-5 0,3 0-11 15,1-4-11-15,-1-2-11 0,-6-2-9 16,1 1-10-16,-4-2 24 0,-2-1-138 16,-4 1-111-16,-4-1-281 0</inkml:trace>
  <inkml:trace contextRef="#ctx0" brushRef="#br0" timeOffset="86992.5431">7192 12233 677 0,'-19'0'177'0,"4"-1"6"0,6 0-95 15,1 0-29-15,7-1-13 0,4 0-15 16,4 0-18-16,8-2-17 0,0 1-21 16,5-2-19-16,5 3-21 0,3-3-118 15,4 1-137-15,1 2-312 0</inkml:trace>
  <inkml:trace contextRef="#ctx0" brushRef="#br0" timeOffset="87474.9319">7662 12255 608 0,'-3'-5'146'0,"1"-1"5"0,0 1-93 16,-1 2-17-16,2-1-5 0,1 3-3 15,-1 0-4-15,1-1-3 0,0 2-1 16,0-1 1-16,0 0-3 0,1 1-2 15,0 1 0-15,2 0-3 0,-2 4-3 16,1 1-2-16,2 4-1 0,0 1-2 16,0 3 0-16,1 3-3 0,1 0-2 0,1 1 0 15,-1 2-1-15,1-2-1 0,0 0-1 16,1-3 0-16,0-1 1 16,1-3 1-16,0-5 0 0,2-3 0 0,1-6 2 15,1-3 0-15,3-4 0 0,0-3-1 16,1-4-1-16,2-1 0 0,-3 0-1 15,-1 3-2-15,-1 1 1 0,-2 1-1 16,-2 4-1-16,-1 5 0 0,-2 1 0 16,-1 3 0-16,-1 0-1 0,-1 5-1 0,1 4-3 15,-1 3-6-15,3 0-8 0,0 4-11 16,1 3-17-16,3 0-16 16,3 1-12-16,-1-4-121 0,3-3-130 15,4-4-301-15</inkml:trace>
  <inkml:trace contextRef="#ctx0" brushRef="#br0" timeOffset="87902.894">8081 12133 716 0,'-8'-4'166'0,"1"1"1"15,6 3-123-15,1-2-12 0,5 4-7 16,2-1-6-16,4 1-8 0,3 2-3 16,3 0 1-16,2-3 0 0,3 0 2 15,0 1-1-15,-1-2 1 0,0 2-1 16,-4-2-1-16,-2 0-1 0,-3 0-1 0,-3 0-2 16,-2 1 0-16,-1 3-2 0,-2-1 1 15,-4 1-1-15,-1 3-1 16,-4 3 1-16,0 0-1 0,-1 2 0 0,-2 3-1 15,4 1 0-15,0 0 0 0,3 1-1 16,2 0 0-16,1 3-1 0,4 0-1 16,3 0-1-16,3 1-1 0,1 0-1 15,0-2 1-15,2 0 0 0,-1-3 0 0,0-3 1 16,-3-2 2-16,-4-4 1 0,-1-1 2 16,-3-1 3-16,-7-1 0 0,-4-1 0 15,-3-1-1-15,-3 2 2 0,-2-2-3 16,-2 1-4-16,1 0-9 0,3 1-11 15,2-4-17-15,2 4-17 0,3-2-132 16,2-1-140-16,2 4-336 0</inkml:trace>
  <inkml:trace contextRef="#ctx0" brushRef="#br0" timeOffset="89083.1194">9328 12362 453 0,'-22'-5'119'0,"2"-1"6"16,4 0-49-16,2 0-29 0,-1-2-6 15,4 3-2-15,2 0-3 0,2 1-3 16,2 1-4-16,3-1-3 0,4 2-3 15,5 0-1-15,6-1-1 0,6-2-3 16,6 4 0-16,10-4 0 0,9 0 2 16,5-5-1-16,10 1-1 0,7-4-2 15,9 5-3-15,9-6-1 16,2 1-2-16,4-1-2 0,9 7-1 0,0 0-1 0,2-1-1 16,0 0-1-16,-3 0 0 15,1 2-2-15,-1 3 0 0,-3-1 0 0,-2 1-1 16,-4 1-1-16,-7-3 1 0,0 5-1 15,-6 0 1-15,-7 0-1 16,-10-1-1-16,-5 1-2 0,-8 0-5 0,-5 5-5 16,-13-3-10-16,-10 1-11 0,-6 0-11 15,-4 1-6-15,-10-2-7 0,-2 1-9 16,-6-1-105-16,-2-3-107 0,-1 0-261 16</inkml:trace>
  <inkml:trace contextRef="#ctx0" brushRef="#br0" timeOffset="89335.241">11235 11991 576 0,'1'-10'129'15,"4"1"1"-15,2 2-89 0,3 3-23 16,1 3-8-16,2 0-2 0,4 3-2 16,1 3-3-16,3 1 0 0,1 2-1 15,2 2 1-15,5 1 0 0,-1 0 0 0,0 0 0 16,-1 1 1-16,-4-2 1 0,-3-2 1 15,-6 2 1-15,-4 0 3 0,-6 0 1 16,-7-1 2-16,-5 4 0 0,-7 0 0 16,-4 2-1-16,-8 1-2 0,-6-2-4 15,-5 4-9-15,-3-2-10 0,-7 1-11 16,-3-1 99-16,-3 0-226 0,0-2-133 0,3 1-363 16</inkml:trace>
  <inkml:trace contextRef="#ctx0" brushRef="#br0" timeOffset="89788.073">9284 12062 539 0,'2'-3'131'0,"-2"2"6"15,1 0-77-15,1 0-15 0,-2 1-2 16,-2 0 0-16,1 2 0 0,-3 4-2 16,0 2-1-16,-5 3-3 0,-4 2-2 15,-5 2-3-15,-2 3-4 0,-4 1-3 16,0 0-4-16,-2 3-3 0,4 0-3 16,2 0-4-16,4 2-2 0,7-1-3 0,3-1-2 15,4 1-2-15,5-1 0 16,5-1-2-16,5 2 0 15,10-2-5-15,6-1-8 0,10-1-15 0,12-2-16 16,4-3-18-16,7-4 99 0,3-5-232 0,1-3-146 16,5-3-374-16</inkml:trace>
  <inkml:trace contextRef="#ctx0" brushRef="#br0" timeOffset="90522.8282">9905 11335 538 0,'-11'-4'142'0,"1"-3"7"0,0 1-48 0,0 3-45 15,2-1-9-15,-1 0-2 0,2 2-3 16,6-2-4-16,-4 3-2 0,1 0-2 16,0-2-2-16,3 1-4 0,1 1-4 15,0-2-3-15,3 3-4 0,1-1-2 16,5 0-4-16,3-1-2 0,4 0-1 16,4-2-2-16,2 1 0 0,2-3-1 0,3-3 0 15,1 2-2 1,-1-1 0-16,3 2-1 0,-2 0-1 0,3 2 1 0,-1 2-1 15,1 3-1-15,-1 2 1 16,1 3-1-16,-3 0 1 0,-2 1-1 0,-3 0 0 16,-3 1 0-16,-3 0 0 0,-4 1 0 15,-5 0 1-15,-6 2-1 0,-4 3 1 16,-6 1 0-16,-6 2 0 0,-3 3-1 16,-8 3 1-16,-1 3-1 0,-3-3 0 0,-3 2-1 15,-1 1 1-15,2 1 0 0,0 2-1 16,2-4 1-16,3-1-1 0,3 1 1 15,4-4 0-15,4-1 0 0,3-4-1 16,5-3 1-16,0-2-1 0,7-1 0 16,2-4 0-16,5 1 0 0,3-2 0 15,2-1 1-15,4-2 0 0,4-2 0 16,4-2 0-16,4 1 1 0,5-2-1 16,3 0 0-16,4 0 0 0,4 1-4 15,3 1-6-15,1 1-8 0,-3-2-9 16,-1 1-18-16,-1 1-17 0,-5 0-13 0,-5 4-108 15,-5-1-11-15,-3 6-107 0,-4 3-205 16</inkml:trace>
  <inkml:trace contextRef="#ctx0" brushRef="#br0" timeOffset="91918.9531">12140 11854 546 0,'-13'-30'132'0,"7"6"5"0,-4 0-81 15,7 6-13-15,3 3-6 16,-1 4-2-16,4 3-3 0,0 3-2 0,10 5-1 15,1 7-1-15,3 3-2 0,9 3 1 16,7 5 1-16,8 2-1 0,3 2-1 16,0 3-4-16,6 2-2 0,4 1-2 15,-3 3-2-15,3-1-4 0,0 1-2 16,-1 0-3-16,3-3-1 0,-2-3 0 16,-3 1-2-16,1-1-2 0,-6-3 0 15,-5-3-1-15,-2 0 0 0,-6-2-1 16,-6-2-1-16,-6-2-6 0,-4-2-5 15,-5-1-8-15,-3 1-14 0,-4-3-14 0,-2 2-12 16,-4-2-10-16,0-3 31 0,-3-3-144 16,-2-2-119-16,1-2-287 0</inkml:trace>
  <inkml:trace contextRef="#ctx0" brushRef="#br0" timeOffset="92170.3927">13202 11583 707 0,'-13'4'159'15,"-3"5"3"-15,-6 10-116 0,-4 6-17 0,-3 6-3 16,-6 6 0-16,-4 7-2 0,-5 5 0 16,-4 7-1-16,1 2-1 0,-5 1-2 15,-2 3-4-15,0-1-4 0,0-1-5 16,8-3-1-16,3-5-3 0,5-1-2 0,11-6-2 15,11-3-8-15,8-8-13 0,11-6-14 16,11-8-19-16,5-9 66 0,5-10-198 16,7-8-143-16,10-11-353 0</inkml:trace>
  <inkml:trace contextRef="#ctx0" brushRef="#br0" timeOffset="92463.6761">13760 11637 634 0,'-5'-15'151'0,"-3"3"3"0,-6 3-87 16,-5 6-32-16,-3 4-5 0,-5 4 1 16,-2 7-1-16,-4 5-2 0,-6 8 1 15,1 4 0-15,-2 4-2 0,2 5-4 16,2 4-4-16,3 3-4 0,6 4-4 0,10 1-3 15,3-3-3-15,7-1-1 0,4-3-2 16,9-5-1-16,5-5-1 0,7-5-3 16,4-4-5-16,6-5-7 15,4-4-14-15,4-5-11 0,1-8-15 0,1-3-13 16,-1-8-53-16,-2-3-62 0,0-3-108 16,-5 1-228-16</inkml:trace>
  <inkml:trace contextRef="#ctx0" brushRef="#br0" timeOffset="92854.9687">13684 11854 741 0,'-10'-7'169'0,"2"0"1"16,5 2-126-16,5 2-14 0,4-1-4 15,3 0-7-15,3 4-8 0,3 0-1 16,4 1-2-16,2 2 0 0,3-1-1 15,3 1 0-15,2-1-2 0,2-1 0 0,0-1-2 16,0 2 0-16,-2 0-1 0,1-1 0 16,-4 2-1-16,-3 0 0 0,-6 0-1 15,-4 1 0-15,-4 0 1 0,-5 0-2 16,-6 4 1-16,-4-1-1 0,-6 4 0 16,-6 1 0-16,-4 4-1 0,-5 1 1 15,-4 3-1-15,0 1 1 0,0 1 0 0,0 0 0 16,3-1 0-16,2-3 1 15,7 0 0-15,3-2 1 0,3 0-1 16,5-4 1-16,4-1 0 0,7-1-1 0,3-1 1 16,5-2 0-16,5-1-1 0,3-1 1 15,4-2-1-15,7-2-3 0,0-1-4 16,4-1-10-16,0-2-10 0,3-1-13 16,-2 0-13-16,-2-3 99 0,-3 0-225 15,-2-1-135-15,-2 1-357 0</inkml:trace>
  <inkml:trace contextRef="#ctx0" brushRef="#br0" timeOffset="93112.2901">14276 11551 612 0,'13'-4'128'15,"1"8"1"-15,4 1-106 0,1 7-12 16,3 2 5-16,-1 3 4 0,1 4 5 15,1 4 6-15,3 4 5 0,-3 0 3 16,1-1 0-16,-4 5-4 0,-1-1-2 0,-3 1-4 16,-2 0-5-16,-6 0-6 0,-5 3-4 15,-5 3-4-15,-5-4-3 0,-7 1-4 16,-4-2-6-16,-4-3-8 0,-3-2-11 16,1-5-12-16,1-5-14 0,3 0-14 15,6-7-121-15,5-4-127 0,5-3-298 16</inkml:trace>
  <inkml:trace contextRef="#ctx0" brushRef="#br0" timeOffset="93334.8124">14846 11952 784 0,'0'-8'177'0,"0"3"1"0,1-1-128 0,3 1-25 16,2 2-9-16,1-1-6 0,2 1-7 0,2 2-2 16,4 0-5-16,1 1-10 0,-2 1-13 15,2 0-15-15,-5 1-17 0,2 0-119 16,-4 2-130-16,-3 0-303 0</inkml:trace>
  <inkml:trace contextRef="#ctx0" brushRef="#br0" timeOffset="93486.4064">14852 12094 606 0,'-5'5'160'0,"0"-1"4"0,3 0-52 15,-1-1-68-15,5 0-13 0,1-2-8 16,-1-1-10-16,5 2-9 0,3-2-9 16,2-2-10-16,6 1-14 0,3 1-13 15,2 1-124-15,1-1-129 0,1 3-309 16</inkml:trace>
  <inkml:trace contextRef="#ctx0" brushRef="#br0" timeOffset="94037.8986">16256 11531 493 0,'1'-36'144'16,"-1"-1"6"-16,-2-1-4 0,-2 2-90 16,2 6-12-16,2 9-7 0,-2 6-6 15,2 5-9-15,-1 7-6 0,0 5-5 16,0 6-4-16,-1 5-5 0,2 4-9 15,0 8-11-15,3 8-13 0,2 4-15 16,0-1-121-16,0 3-126 0,1 2-303 16</inkml:trace>
  <inkml:trace contextRef="#ctx0" brushRef="#br0" timeOffset="94407.0154">15587 12043 517 0,'-22'0'123'16,"1"-1"5"-16,2 1-68 0,3 0-25 16,2-3-2-16,6 3 1 0,6 0-1 15,5-2-1-15,7 2-1 0,7-1-2 16,6-1-3-16,11-1-3 0,8 1 0 15,8-3-2-15,14-1-1 0,8-3-1 0,8-2-2 16,8-2-3-16,8-1-1 0,7-2-5 16,3 2-1-1,2 1-3-15,1 0-1 0,1 2-1 0,0 3-1 0,-4 2-1 16,-7 0 1-16,-5-1-1 16,-7 2 0-16,-7 3 0 0,-10-1 0 0,-12 1-1 15,-9 0-2-15,-8 4-3 0,-10-1-4 16,-14 0-6-16,-10 0-5 0,-11 2-8 15,-9-1-12-15,-12 3-9 0,-9 0 41 16,-11 1-160-16,-8 3-124 0,-9 0-315 0</inkml:trace>
  <inkml:trace contextRef="#ctx0" brushRef="#br0" timeOffset="94784.9953">15688 12517 619 0,'-2'-8'160'0,"-1"2"10"0,0 0-82 16,2 1-26-16,2 5-9 0,0 1-9 0,2 5-8 15,1 4-9-15,0 3-6 16,0 6-5-16,-1 3-2 0,-3 1-4 0,0 3-2 16,-3 2-3-16,1-2-2 0,-1 1-3 15,1-3-5-15,2-2-7 0,1 0-14 16,5-2-14-16,-1-4-19 0,4-2 44 15,-1-4-175-15,2-4-137 0,1-1-334 16</inkml:trace>
  <inkml:trace contextRef="#ctx0" brushRef="#br0" timeOffset="94971.0107">16098 12683 578 0,'2'-5'162'0,"5"3"5"16,-3-2-14-16,0 0-107 0,1-1-12 16,2 3-7-16,2-3-8 0,-1 2-8 0,2 0-7 15,0-1-10-15,4 0-12 0,0 2-15 16,2 0-13-16,1 0-127 0,0 1-131 16,2 1-316-16</inkml:trace>
  <inkml:trace contextRef="#ctx0" brushRef="#br0" timeOffset="95582.5524">16419 12526 599 0,'-6'-5'151'16,"3"1"3"-16,1 0-74 0,3 0-37 0,3-1-8 15,2 1-5-15,4 1-4 0,4-1-4 16,2 0-1-16,1-2-1 0,3 1-1 16,2-1 0-16,3 0-1 0,2 0-4 15,-2-1-2-15,5-1-3 0,0 2-1 16,2 1-2-16,0 0-3 0,-1 0-1 15,-3 2 0-15,0-1-2 0,-4 3 1 16,-2 0-1-16,-3-2 0 0,-6 3 0 16,-2 3 1-16,-2 0-1 0,-5 1 1 0,-6 1 0 15,-1 2 0-15,-5 1-1 16,-1 0 1-16,-1 2 0 0,-2 1 0 16,-1 1-1-16,1 2 0 0,0-1 0 0,0 3-1 15,-2 0 1-15,1-3-1 0,-1 2 0 16,1-1 0-16,-2-1 0 0,-1 1 1 15,0-1-1-15,3-1 0 0,-2 4 0 16,1-1 0-16,2 0 1 0,1-3-1 16,1 0 1-16,2 0-1 0,0 1 1 15,2-5 0-15,1 2 0 0,3-3-1 0,1-1 1 16,2-1 0-16,1-1-1 0,3-3 1 16,0 0-1-16,4-1 1 0,-1 0-1 15,2 2 1-15,0-2 0 0,3 1 0 16,0-4 0-16,3 3 0 0,1 0 0 15,1 2 1-15,3-2-1 0,0 0 0 16,0-2 0-16,2 5 0 0,-1-3 0 16,0 0-1-16,-2-1-6 0,0-1-7 15,2 1-11-15,-1 0-11 0,-5 0-14 16,-1 0-11-16,-4-2-122 0,1-2-124 0,-6 0-295 16</inkml:trace>
  <inkml:trace contextRef="#ctx0" brushRef="#br0" timeOffset="95816.4783">17108 12309 750 0,'-4'-3'171'0,"5"1"2"16,0 0-111-16,3 3-35 0,3 2-12 15,2 0-4-15,3 1-4 0,1 0-3 16,6-3-2-16,3 1-5 0,2-2-13 16,4 0-17-16,1-3-15 0,-1-1-127 15,1-1-136-15,-3 1-324 0</inkml:trace>
  <inkml:trace contextRef="#ctx0" brushRef="#br0" timeOffset="95975.5694">17519 12146 745 0,'-3'4'170'0,"0"0"0"16,0 4-123-16,2 2-22 0,0 2-7 15,0 2-5-15,2 2-15 0,0 1-14 0,3 0-19 16,-1-2 26-16,4 1-162 0,0 1-137 16,3-1-338-16</inkml:trace>
  <inkml:trace contextRef="#ctx0" brushRef="#br0" timeOffset="96414.8634">18637 11956 603 0,'16'5'147'0,"-4"0"6"0,1 6-91 15,-4 4-13-15,0 3-4 0,-5 2-6 16,-3 0-8-16,-4 2-8 0,-4 0-10 15,-3 0-17-15,-1-1-23 0,-2-3 24 16,-1-1-166-16,5 3-137 0,0-3-349 16</inkml:trace>
  <inkml:trace contextRef="#ctx0" brushRef="#br0" timeOffset="96875.3776">20046 11562 598 0,'-1'-7'154'16,"-2"3"6"-16,1 4-69 0,-2 4-33 16,0 3-9-16,4 10-5 0,-3 2-8 15,-2 3-6-15,-3 3-6 0,2 4-5 16,0-1-6-16,1 0-4 0,0 2-4 0,3-1-6 16,1-4-8-16,4 1-18 15,2-4-18-15,4 1 114 0,-1-3-254 0,7-3-156 16,2-6-409-16</inkml:trace>
  <inkml:trace contextRef="#ctx0" brushRef="#br0" timeOffset="97531.6171">20282 11661 552 0,'-2'-1'143'0,"-1"-1"8"16,2-1-66-16,0 2-26 0,1-2-6 15,2 2-5-15,2 0-4 0,1 1-6 16,4 0-6-16,3 1-4 0,4 0-5 15,2 1-4-15,3 0-4 0,3-1-5 16,3-1-3-16,4 2-2 0,1-2-2 16,0 0-1-16,1-2 0 0,-1 0-1 15,-3 2 0-15,-1-1-1 0,-5-1 0 0,-1 1 0 16,-4 2 0-16,-4 2 1 16,-4-1-1-16,-3 4 0 0,-5 2 0 15,-5 0 0-15,-5 2 0 0,-3 2-2 0,-4 3 0 16,-2 0-2-16,-5-3 1 15,-3 0-1-15,-2 2 1 0,0-1 0 0,-1 0 1 16,-1 0 1-16,1-1 0 0,2 2 1 16,4-1 0-16,3 1 1 0,7 2-1 15,2-5 1-15,4-2 1 0,5 1-1 0,4 0 0 16,3-3 1-16,3-2-1 0,4-2 0 16,3-2 0-16,4-1 0 0,5 0-1 15,-1-1 1-15,3-3-3 0,2 2-4 16,-2-2-6-16,-1 1-13 0,1 1-13 15,-3-3-16-15,0 3-15 0,1-1-116 16,-6 1-128-16,1-1-292 0</inkml:trace>
  <inkml:trace contextRef="#ctx0" brushRef="#br0" timeOffset="97786.42">21107 11732 609 0,'5'-28'139'0,"-1"-2"5"0,1-2-98 15,0 1-7-15,0 5 2 0,-2 5 3 0,-2 6 3 16,-1 2-2-16,-1 8-3 0,-2 8-5 16,-1 4-5-16,1 5-8 0,-3 3-10 15,3 6-5-15,1 2-5 0,1 2-3 16,2 2-8-16,1-2-10 0,2 4-16 15,4-4-21-15,0 0-130 0,0-2-5 16,7-1-116-16,1-3-222 0</inkml:trace>
  <inkml:trace contextRef="#ctx0" brushRef="#br0" timeOffset="98357.0071">21551 11549 621 0,'-14'-10'152'0,"0"0"7"0,1 0-85 0,3 4-21 16,4 1-8-16,3 1-5 16,4 2-5-16,4 1-5 0,5 2-5 0,5 3-6 15,2 1-5-15,4 1-3 0,1 1-2 16,2 2-3-16,2-1-2 0,-1 1-2 16,-1 1 1-16,1-1-2 0,-2 0 1 0,1 1-1 15,-2 0 0-15,1 1-1 0,-5-2 1 16,0 1-1-16,-3-1 1 0,-5 2-1 15,-4-1 0-15,-2-1 0 16,-6 1 1-16,-4 0-1 0,-4 1 0 0,-6 0 0 16,-2 1 1-16,-3 1-1 0,-1-1 0 15,-1 0 1-15,0 2-1 0,-1-1-3 16,6 0-6-16,0 0-12 0,2 0-12 16,3 1-16-16,4-3-16 0,3-2-122 0,3 0-133 15,7-3-304-15</inkml:trace>
  <inkml:trace contextRef="#ctx0" brushRef="#br0" timeOffset="99007.3067">22219 11716 650 0,'7'-19'152'0,"-1"-4"4"16,0 0-106-16,1-3-10 0,-1-5-4 15,0-2-3-15,-1-3-5 0,0 3-2 16,0 1-2-16,-2 3 1 0,0 7 0 16,-2 7-1-16,0 7-2 0,-2 5-3 0,-2 7-2 15,1 7-4-15,-2 6-3 16,1 5-4-16,-1 5-3 0,2 2-1 0,-2 6 0 15,1 0 0-15,1-2-1 16,1 0 0-16,2-1 0 0,0-1 0 0,2-3 0 16,0-2 0-16,3-2-1 0,1-3 1 15,0-3-1-15,0-3-1 0,2-4-2 16,-3-2-3-16,0-3-5 0,-1-4-3 16,-1 0-5-16,-2-2-6 0,-2-2-6 0,-2 2-2 15,0-2 0-15,-1-1 2 0,-2 0 3 16,-1 0 5-16,-2 0 5 0,1 0 8 15,0 2 4-15,1-1 3 0,-1 2 2 16,1 1 1-16,3-1 0 0,-1 1 0 16,0 0 0-16,1 2-1 0,-1-1 1 15,1-1 0-15,1 2 0 0,-2-1 0 16,1 1 1-16,0-1-1 0,-2-1 2 16,0 1 2-16,-1-1 1 0,0 1 3 15,-2 1 2-15,-1-1 1 0,-1-1 1 16,-2 2 1-16,-1-2-2 0,-1 2 0 0,-1-2 1 15,2-1 0-15,1 2 0 0,1-2 1 16,1 0 2-16,4 1-1 0,1-1 0 16,4 2-2-16,2-1-2 0,0-1-1 15,6 0-3-15,3 1-2 0,5 0-1 16,1 1 0-16,3-4-1 0,5 2-1 16,0-1 0-16,4 0 0 0,2 1-1 0,-2-3-7 15,1 3-11-15,-1 2-22 16,-1-1-16-16,-5 1-131 0,-4 0-143 0,-5 1-338 15</inkml:trace>
  <inkml:trace contextRef="#ctx0" brushRef="#br0" timeOffset="108805.4277">5723 14694 354 0,'-12'-8'92'0,"2"1"2"15,1 1-44-15,6 3-18 0,-1 0-14 16,1 1-8-16,1-1-15 0,2 3-18 16,0 0-32-16,2 0-39 0,0 0-69 15,0 0-146-15</inkml:trace>
  <inkml:trace contextRef="#ctx0" brushRef="#br0" timeOffset="109720.1284">2979 14025 517 0,'-17'-9'151'0,"0"-1"8"0,2-2-16 16,2 0-75-16,3 4-16 0,1-2-8 15,7 0-10-15,3 1-8 0,4 0-8 16,5-1-6-16,4 2-4 0,2-2-3 16,4 0-1-16,3 1-1 0,2 3 0 15,-1 0-1-15,4 2-1 0,-2 2 1 16,0 2 1-16,-1 1 0 0,-1 4 0 16,-2 4 1-16,-3 3 0 0,0 9 0 15,-6 1 0-15,-3 6-1 0,-1 4 0 16,-3 2 0-16,-4 3-2 0,-1 0 1 15,-4-2-1-15,3 2 0 0,-3-3 0 0,5 3-1 16,-4-3 1-16,2-2-1 0,0 0 0 16,3-3-1-16,-1-2-3 0,2-3-7 15,-2-6-12-15,3-3-12 0,0-3-13 16,2-4-9-16,-3-4-11 0,0-3-13 16,-2-4-93-16,-4-6-101 0,-2-3-240 15</inkml:trace>
  <inkml:trace contextRef="#ctx0" brushRef="#br0" timeOffset="109888.215">3051 14016 541 0,'-19'-22'138'0,"2"7"9"0,2 6-73 15,3 10-15-15,2 9-10 0,4 5-8 16,1 6-6-16,1 3-8 0,0 6-8 16,2 3-7-16,1 0-4 0,0 0-4 15,2 0-9-15,1 0-15 0,4 0-12 16,2-3-20-16,1-1-114 0,4-2-125 0,3-4-296 15</inkml:trace>
  <inkml:trace contextRef="#ctx0" brushRef="#br0" timeOffset="110155.396">3398 14302 743 0,'-10'12'172'0,"3"3"4"0,1 0-121 16,3 1-18-16,0 1-8 0,6 0-6 15,5-1-6-15,0-3-6 0,4-2-2 16,2-3-1-16,1-4-2 0,3-4-1 16,-3-5-2-16,-2-4 1 0,-2-4-1 15,-2-2-1-15,-4-2-4 0,-2-3-8 16,-3-1-12-16,-3-1-12 0,-4-2-14 0,-1 0-11 15,-2-1-12-15,-2-1-50 0,-2-5-54 16,-3-7-98-16,0-3-214 0</inkml:trace>
  <inkml:trace contextRef="#ctx0" brushRef="#br0" timeOffset="110443.6377">3346 13896 301 0,'-6'-30'245'0,"4"11"-29"16,-1 4-123-16,5 6-20 0,0 7-16 16,3 3-12-16,1 5-10 0,3 4-10 15,1 3-9-15,2 5-5 0,2 5-3 16,1 3-6-16,4 2-8 0,-2 0-5 0,0 0-4 15,2-1-2-15,1-1-1 0,1-3 1 16,0-2 2-16,1-4 4 0,0-2 7 16,0 1 5-16,-1-2 6 0,-2 0 3 15,0-2 4-15,-3 5 3 16,-1 2 3-16,-1 0 1 0,-1 2 1 0,1 3-3 16,-3 1 0-16,0 2 0 0,1 0-3 15,-3 0 0-15,-3 1-2 0,-4 1 0 16,-3 1 0-16,-4 0-2 0,-7 1-1 15,-5-2-1-15,-4 1-1 0,-6-4-3 0,0-1-1 16,0-4-4-16,1-4-12 0,6-6-16 16,5-3-21-16,5-10-11 0,6-5 2 15,7-9-131-15,5-10-128 0,10-3-287 16</inkml:trace>
  <inkml:trace contextRef="#ctx0" brushRef="#br0" timeOffset="111051.1061">3948 14287 737 0,'-6'13'180'0,"-5"3"6"15,0 3-114-15,0 3-14 0,1 3-8 0,1-1-10 16,2 1-10-16,2-3-7 0,5-1-5 16,3-4-5-16,3-5-3 0,3-3-4 15,3-4-2-15,1-7-1 0,2-1 0 16,-3-7-1-16,0-6-1 0,-2-1-1 15,-4-5-2-15,-2-2-4 0,-3 0-6 0,-3-2-7 16,-2-1-10-16,1-1-10 0,1 1-8 16,2 1-5-16,1 3-2 0,3 4 0 15,1 4 7-15,0 4 8 0,1 7 9 16,-1 2 10-16,1 2 8 0,0 1 4 16,3 1 6-16,-1 2 3 0,1 0 3 15,0-1 6-15,1 5 5 0,-1 2 6 16,1 3 5-16,-3 2 6 0,2 2 3 15,2 0 2-15,2 3-2 16,1-1-2-16,-1-4-2 0,3 0-3 0,1-3-6 0,3-1-3 16,-2-3-3-16,0-3-5 0,3-1-2 15,-1-4-3-15,-2-2-2 0,-2-2-3 16,-4-3-7-16,1-3-6 0,-7-1-9 16,-3-1-10-16,0-1-8 0,-3-1-4 15,-1-5 0-15,-2 1 4 0,1 1 7 16,-1 0 7-16,1 2 11 0,-1 3 8 15,2 2 4-15,2 6 5 0,2 8 4 0,-1 2 2 16,3 5 4-16,1 2 3 16,3 3 4-16,0 0 2 0,3 4 2 0,-1-1-2 15,3 0 0-15,2-1-2 0,3-1-1 16,-1 2-4-16,1-1-2 0,0-2-2 16,1-4 0-16,-2 1-2 0,-2-2 0 15,-4-3-2-15,-4-1 4 0,-5 1 0 16,-6-1 0-16,-7 3-1 0,-4-1-1 15,-4 0 0-15,-4-1-3 0,0 4-9 0,-1-1-13 16,3 0-17-16,0-1-23 16,3 0-21-16,5-2-121 0,7 6-143 0,5-3-320 15</inkml:trace>
  <inkml:trace contextRef="#ctx0" brushRef="#br0" timeOffset="111595.5253">5409 14463 698 0,'-12'-10'172'0,"-3"-2"6"16,1-6-106-16,-1-1-20 16,1-2-9-16,1-5-9 0,2-4-10 0,1-3-8 15,4-2-6-15,2-4-3 0,8 1-3 16,2-6-1-16,5 2-1 0,4 4-1 15,3 4-1-15,2 5 0 0,1 5 0 16,-1 6-1-16,0 10 0 0,1 4-1 0,-3 6-2 16,-1 6 0-16,-3 3-1 0,-3 3-1 15,-4 5 0-15,-3 3 2 0,-6 2 0 16,-5 3 1-16,-5 1 2 0,-3 1 1 16,-4 0 3-16,-7 3 3 0,-8-2 3 15,-4 2 5-15,-3 0 6 0,0 1 3 16,-1-1 2-16,3 0 0 0,6-4-3 15,8 0-3-15,7-3-6 0,7-4-4 0,5-4-5 16,8-4-2-16,7-4-1 0,6-6-1 16,7-5-2-16,6-7-4 0,9-2-8 15,3-3-11-15,3-2-10 0,2-1-19 16,2-1-18-16,-2 5-14 0,-2 2-118 16,-4 2-131-16,0 6-301 0</inkml:trace>
  <inkml:trace contextRef="#ctx0" brushRef="#br0" timeOffset="112100.5279">6190 14390 653 0,'-2'11'157'16,"4"3"6"-16,0 1-102 0,4 1-12 16,3-1-6-16,2-1-6 0,3-3-6 15,4-4-6-15,-1-4-5 0,1-7-6 16,2-6-2-16,-1-4-3 0,1-6-1 15,-3-3-2-15,-2-3-2 0,-1 0-1 16,-3 4-1-16,-2 3-1 0,-2 4 0 16,-2 5-4-16,-1 5-5 0,-3 4-7 0,-1 3-12 15,-2 2-13-15,0 3-11 0,-2 3-11 16,-3 1 14-16,-1-1-130 0,-1 0-116 16,0 0-278-16</inkml:trace>
  <inkml:trace contextRef="#ctx0" brushRef="#br0" timeOffset="112300.353">6192 13697 516 0,'-11'-1'148'0,"0"11"8"0,0 10-13 16,1 14-77-16,3 13-15 0,2 17-6 15,2 8-6-15,2 14-7 0,1 10-7 16,0 8-7-16,1 1-5 0,2-6-6 15,-1-2-3-15,4-6-2 0,4-12-5 16,2-11-12-16,4-17-20 0,8-7-15 16,6-12-84-16,2-14-47 0,4-7-121 0,4-9-242 15</inkml:trace>
  <inkml:trace contextRef="#ctx0" brushRef="#br0" timeOffset="112717.8101">6662 14302 586 0,'-6'-2'145'15,"0"1"6"-15,0-3-79 0,1 3-24 16,1-2-4-16,1 1-2 0,2 0-3 15,-1 1-5-15,1 1-3 0,1 0-3 16,0 0-2-16,4 4-3 0,-3 0-1 16,0 2-3-16,2 4-2 0,0 2 0 15,0 1-1-15,2 2-4 0,0 1-2 16,1 0-4-16,2-1 0 0,1-4-2 0,-1-3 1 16,3-3-1-16,-1-3 1 0,0-4 0 15,1-5 0-15,3-3-1 0,0-4 0 16,3-3-1-16,2 1-1 0,0 0 0 15,0 3-1-15,-1 2-1 0,-3 2 0 16,-3 6 0-16,-1 1 0 0,-1 5 0 16,-4 4-2-16,0 4-6 0,-1 4-8 0,1 2-11 15,-1 3-16-15,2 3-16 0,2-1-14 16,2-2-13-16,2-3-58 0,3-5-46 16,0-3-102-16,3-5-205 0</inkml:trace>
  <inkml:trace contextRef="#ctx0" brushRef="#br0" timeOffset="113080.8657">7185 14302 662 0,'-12'-1'167'0,"-1"1"4"16,-2 5-87-16,2 5-30 16,-1 3-10-16,4 3-9 0,3 4-7 0,3 0-6 15,3 3-4-15,2-3-2 0,5 1-3 16,3-2-3-16,2-4-3 0,1-3-1 15,5-4-3-15,2-3 0 0,2-5-1 16,-2-6 0-16,-1-5-2 0,1-4 0 16,-6-3-1-16,-2-2-1 0,-5-2 0 15,-3-2 0-15,-6 0 0 0,-3-1-1 16,-3-5 1-16,-5 2-1 0,-4-3-2 0,-4-2-5 16,-7-3-3-16,-4-5-1 0,-2 0 0 15,-3 0 0-15,0 2 7 0,2 1 10 16,1 5 10-16,6 6 8 0,5 6 2 15,6 5 1-15,4 6 0 0,7-1-5 16,7 4-8-16,7 0-6 0,8 1-6 16,8-1-9-16,6 3-11 0,2-3-13 15,6 5-16-15,5 3-14 0,1 4-17 0,1 1-116 16,1 3-127-16,2 4-289 16</inkml:trace>
  <inkml:trace contextRef="#ctx0" brushRef="#br0" timeOffset="113592.5315">7710 14111 574 0,'-20'1'172'0,"-6"4"7"0,-2 0-15 16,0 4-100-16,0 1-13 0,1 1-13 16,2 1-13-16,6 2-12 0,4 2-7 15,4 3-4-15,2-3 0 0,7 0-2 16,3 1-3-16,3-3-3 0,3 0-5 15,3-2-6-15,2-4-5 0,1-1-3 16,-1-2-1-16,-1-3 2 0,-1 3 4 16,-2-2 4-16,-2 0 6 0,-3 0 6 15,-2 0 3-15,-3 2 4 0,-2 1 4 0,-3 2 3 16,-3 2 2-16,-1 1 2 0,0 3 1 16,0 1-1-16,-3-2-1 0,7 3-4 15,2 2-3-15,4-5-2 0,2 0-2 16,4-1-1-16,3-5-1 0,7-2 0 15,0-5-1-15,2-6-1 0,3-2 0 16,2-4-1-16,3-4 0 0,1-1 0 16,-1 0 1-16,-2 1 0 0,-2 0 2 15,-3 1 0-15,-3 3 0 0,-3 2 0 0,-3 4 1 16,-1 5 1-16,1 3 2 0,-3 3 0 16,0 4 4-16,-1 3 1 0,1 2 2 15,0 0 3-15,3 1 2 0,-1-2 2 16,2 1 0-16,1-4 3 0,1-3 1 15,-1-3 2-15,0-6 0 0,-1-1-1 16,-1-6-3-16,-1-3-1 0,1-2-6 16,-3-3-5-16,0-1-9 0,-1-2-11 15,0 2-12-15,0 2-11 0,0 3-15 0,-2 2-16 16,2 2-13-16,0 5-12 0,1 6-106 16,0 5-123-16,3 4-280 0</inkml:trace>
  <inkml:trace contextRef="#ctx0" brushRef="#br0" timeOffset="113938.9561">8170 14250 712 0,'-6'-9'183'16,"1"5"3"-16,0 2-89 0,3 8-34 15,2 4-18-15,1 2-13 0,2 4-11 16,0 4-7-16,2 2-3 0,2 2-3 15,0-1-3-15,1 1-8 0,1-1-11 16,1-1-20-16,1-1-22 0,2-4-13 16,2-4-80-16,1-4-49 0,1-8-116 15,-1-2-225-15</inkml:trace>
  <inkml:trace contextRef="#ctx0" brushRef="#br0" timeOffset="114131.5272">8394 14308 726 0,'-7'3'176'16,"-4"4"6"-16,-2 3-112 0,-2 1-17 16,0 5-9-16,-2 2-9 0,1 3-8 15,4 0-9-15,3 1-5 0,2-2-3 16,4-2-5-16,5-1-6 0,1-2-10 0,6-3-10 16,2-2-14-16,2-5-16 0,6 0-11 15,3-5-14-15,1-2-49 0,0-4-57 16,2-1-106-16,-1-2-218 0</inkml:trace>
  <inkml:trace contextRef="#ctx0" brushRef="#br0" timeOffset="114456.3698">8743 14348 685 0,'-3'-8'173'0,"-3"0"4"0,-4 3-101 16,-4 2-16-16,-1 2-10 0,-5 3-10 15,-1 5-11-15,-1 2-5 0,1 4-2 16,2 3-1-16,3 1-3 0,3 2-3 16,6 0-2-16,5 0-3 0,2 0-3 15,5-3-2-15,2-5-4 0,5-2-1 16,2-4-1-16,3 0-1 0,4-7-2 16,2-4 0-16,3-4 1 0,-1 0-1 15,1-3 1-15,0-1 0 0,-5-2 2 0,-1 4 1 16,0 3 0-16,-4 4-1 0,0 4 1 15,-1 2 0-15,-4 4 0 0,1 5 0 16,-2 2 0-16,-3 2 0 0,-2 1-4 16,0 0-8-16,-2 1-11 0,2-1-14 15,-1-4-16-15,1-1-13 0,0-3 126 16,1-3-256-16,-2-5-145 0,1-5-386 16</inkml:trace>
  <inkml:trace contextRef="#ctx0" brushRef="#br0" timeOffset="114597.5538">8752 13872 761 0,'-2'-1'157'0,"0"8"-6"16,4 7-149-16,-1 4-34 16,1 7-125-16,1 3-126 0,-2 7-315 0</inkml:trace>
  <inkml:trace contextRef="#ctx0" brushRef="#br0" timeOffset="114914.3856">8055 14468 714 0,'-1'-2'163'0,"-2"2"4"0,2 4-118 0,-1 3-17 15,2 4-10-15,0 4-9 16,2 2-16-16,1 3-26 0,3 1-137 0,2-2-139 16,5 5-351-16</inkml:trace>
  <inkml:trace contextRef="#ctx0" brushRef="#br0" timeOffset="116500.1065">7515 15527 556 0,'-17'-27'141'16,"-2"5"4"-16,1 4-59 0,3 1-43 0,2 2-12 15,3 3-1-15,3 3 0 0,3 4-5 16,2 2-2-16,3 4 0 0,4 2 0 15,3 7-2-15,5 6-4 0,2 7-4 16,4 3-1-16,3 6 0 0,4 3-4 16,1 5-1-16,2 1-3 0,3 2-1 15,0 1 0-15,3 0-1 0,2-2-2 16,0-2-1-16,1 1-3 0,-3-4-4 16,-2-6-9-16,-2-1-9 0,-3-4-13 15,-6-3-10-15,-1-4-17 0,-4-6-110 0,-5-3-120 16,-1-7-279-16</inkml:trace>
  <inkml:trace contextRef="#ctx0" brushRef="#br0" timeOffset="116728.4768">7961 15561 658 0,'-4'-16'157'0,"-2"4"5"0,0 7-103 0,-1 3-15 16,-3 7-7-16,-3 8-6 15,-6 3-3-15,-7 6-5 0,-4 3-2 0,-6 8-1 16,-4 5-2-16,-5 3-2 0,1 1-4 16,1 3-3-16,2 6-4 0,0 1-3 15,6-1-4-15,7-9-7 0,6-4-10 16,8-3-16-16,12-8-16 0,7-11-21 16,9-8-113-16,7-9-131 0,6-5-296 15</inkml:trace>
  <inkml:trace contextRef="#ctx0" brushRef="#br0" timeOffset="116992.3795">8508 15444 627 0,'-17'4'150'0,"-6"3"4"0,-8 6-84 16,-3 7-26-16,-4 6-7 0,-2 4-2 15,-5 3 1-15,0 4 0 16,1 4 0-16,5 1-1 0,6 1-4 0,7-1-5 16,6 1-5-16,8 0-4 0,10-2-6 15,8-3-4-15,5-1-4 0,6-4-3 16,6-2-7-16,7-6-8 0,5-5-11 16,8-6-16-16,1-5-17 0,3-5-15 0,1-6-55 15,-6-7-61-15,0-2-111 0,-4-6-231 16</inkml:trace>
  <inkml:trace contextRef="#ctx0" brushRef="#br0" timeOffset="117340.4463">8566 15753 757 0,'-5'-12'175'0,"3"4"2"0,2-1-118 0,2 3-26 16,3 3-13-16,3-1-8 0,3 1-6 15,1 3-4-15,2 2-1 0,1 0 0 16,5 2-1-16,-1 1 1 0,-1 0-1 16,0-1 0-16,-2 3 1 0,-3 1-2 15,-1 2 1-15,-6 1 0 0,-3 0 0 16,-3 4 0-16,-4 2 0 0,-6 1 1 16,-3 2-1-16,-4-1 2 0,-2 2 1 0,1 3 5 15,-3-1 4-15,3-2 2 16,2-2 3-16,2 0 1 0,5-2 1 0,1-1-2 15,5-4-4-15,1-2-3 0,6-2-3 16,1 0-2-16,5-2-2 0,2 0-1 16,1-2-2-16,7-3-5 0,2-1-9 15,1-4-13-15,3-2-18 0,2-3-17 16,-1-4-12-16,3-4-4 0,-5 1-116 16,-1-5-119-16,-4 1-269 0</inkml:trace>
  <inkml:trace contextRef="#ctx0" brushRef="#br0" timeOffset="117576.8578">8844 15496 695 0,'5'-11'156'0,"2"5"1"0,1 4-111 16,6 4-18-16,3 8-8 0,3 5-2 16,0 4 2-16,-1 3 2 0,1 5 2 0,-1 2 1 15,0 1-2-15,-3 5-1 0,-2-1-2 16,-1 1-4-16,-5 3-4 0,-2-1-4 15,-6 1-4-15,-2 1 1 0,-4-2-2 16,-4 1-1-16,-2-4-4 0,-2-2-8 16,0-2-13-16,3-6-17 15,1-8-16-15,4-7-15 0,3-9-119 0,7-7-130 16,4-7-293-16</inkml:trace>
  <inkml:trace contextRef="#ctx0" brushRef="#br0" timeOffset="117706.5205">9172 15908 499 0,'9'1'135'0,"-2"1"2"0,0-2-6 16,2 1-103-16,1 1-15 0,1-1-12 15,0 1-22-15,1 0-114 0,-2-2-114 16,0 1-289-16</inkml:trace>
  <inkml:trace contextRef="#ctx0" brushRef="#br0" timeOffset="117874.4995">9209 16107 773 0,'-7'6'178'0,"2"0"2"16,5-1-120-16,2 0-26 0,6-2-15 16,3 0-12-16,2 2-12 0,5-7-18 15,6-1-19-15,3-2 122 0,3-1-260 16,3-2-155-16,3 0-410 0</inkml:trace>
  <inkml:trace contextRef="#ctx0" brushRef="#br0" timeOffset="121848.6367">11337 15613 521 0,'0'-21'134'0,"3"-5"6"0,0-4-60 15,-1-5-26-15,-2 0-5 0,1-2 0 16,1-1-2-16,-1-2-1 0,-2 1-3 15,1 4-4-15,-2 3-3 0,5 8-5 16,-3 4-6-16,0 7-6 0,-1 7-6 0,-1 7-3 16,0 6-3-16,0 8-2 15,-5 5-3-15,6 5-6 0,0 7-10 0,2 5-13 16,2 2-17-16,0 3-15 0,2-3-21 16,1 0-113-16,-2-3-128 0,0 0-286 15</inkml:trace>
  <inkml:trace contextRef="#ctx0" brushRef="#br0" timeOffset="122272.6122">10425 15858 545 0,'-23'-4'132'16,"0"-1"5"-16,1 3-80 0,5 2-13 15,3-1-7-15,6 1-6 0,4 0-2 0,6 0-4 16,7 0-1-16,8 0-1 0,5 1-1 16,7-1-1-16,7 0 2 0,4-1-1 15,9-2-2-15,7 2-2 0,5 0-3 16,7-2-4-16,5 1-2 0,4 1-3 15,4 1-2-15,2 2 0 0,1 0-3 16,3 2 0-16,-1 0 0 0,1 0-1 16,1 0 1-16,4 1-1 0,3-5 1 15,-2-2-1-15,-4-2 1 0,-4 1-1 0,0-4 0 16,2 1 0-16,-2-1 1 0,-8 6-1 16,-7-2 0-16,-8 2 0 0,1 0 0 15,-11 1-3-15,-12 1-6 0,-12 1-13 16,-9-2-13-16,-8 3-11 0,-3 1-10 15,-13-1-8-15,-9 1-114 0,-5 0-116 16,-9 1-264-16</inkml:trace>
  <inkml:trace contextRef="#ctx0" brushRef="#br0" timeOffset="123005.5942">10167 16387 586 0,'-10'-5'147'0,"-1"0"9"16,1 0-84-16,2 2-12 0,2-1-7 0,-1 2-4 16,3-1-8-16,2 1-8 15,2 2-7-15,4-2-6 0,3 1-5 16,2 2-5-16,3 1-3 0,3 0-2 0,2 2 0 16,3-1-1-16,-1 2-2 0,3 0 0 15,0-1-1-15,0 2 0 0,0-1-1 16,-1 0 1-16,0 1-1 0,-3 1 0 15,-4 2-1-15,-3 1 0 0,-3-1 0 16,-3 2-1-16,-3 2 1 0,-6-1 0 16,-1 1-1-16,-5 2 1 0,-2 0 1 15,-5 0 0-15,-2 0 0 0,-1 1 0 16,-2 2 0-16,-2-1 0 0,1 0 1 0,0 0-1 16,-1-2 1-16,2 1 1 0,2-3 0 15,1-1 1-15,6-2 2 0,1-1 0 16,3-2 0-16,4-1 0 0,5 0 1 15,0-2-1-15,4 0 0 0,2-2-1 16,4 1 0-16,1-1-1 0,1 0 0 16,4 0-1-16,2-1 0 0,2 1 0 15,-1-2-1-15,2 0 0 0,1 3-1 0,2-2 1 16,-1 1-3-16,0 2-4 0,-1 2-6 16,1 2-8-16,-1-1-14 0,1-2-11 15,-4 1-14-15,-3-4-12 0,0 2-88 16,-1-4-22-16,-1-1-101 0,1-2-200 15</inkml:trace>
  <inkml:trace contextRef="#ctx0" brushRef="#br0" timeOffset="123238.97">10676 16304 723 0,'-6'-9'181'0,"1"4"4"0,2 2-102 15,2 3-28-15,3 2-18 0,0 3-12 16,2 1-10-16,2 3-8 0,2 0-6 16,1 1-10-16,4 1-19 0,-2-2-21 0,3-2-18 15,2-1-121-15,1-1-139 0,1-4-316 16</inkml:trace>
  <inkml:trace contextRef="#ctx0" brushRef="#br0" timeOffset="123396.5541">10980 16187 635 0,'-3'8'154'0,"0"2"3"15,1 5-84-15,-1 6-37 0,-2 1-13 0,2 4-10 16,1 3-10-16,-1 0-18 0,1 0-19 15,2-2-123-15,2 0-128 0,5 1-317 16</inkml:trace>
  <inkml:trace contextRef="#ctx0" brushRef="#br0" timeOffset="123834.2826">11549 16046 580 0,'-14'2'151'0,"-3"4"8"15,-5 5-62-15,-1 7-36 0,-3 6-12 0,-1 7-6 16,0 6-6-16,0 7-3 0,3 3-5 15,4 5-5-15,6 6-4 0,6 0-3 16,4 0-4-16,7-3-4 0,3-1-3 16,5 1-4-16,4-6-8 0,4-4-9 15,4-4-13-15,4-5-17 0,0-4-13 16,1-8-19-16,1-7-113 0,-2-6-124 0,-2-6-283 16</inkml:trace>
  <inkml:trace contextRef="#ctx0" brushRef="#br0" timeOffset="124638.6574">11686 16348 646 0,'-10'-8'159'0,"-1"5"4"0,4-2-93 0,2 4-23 16,3-1-13-16,2 2-8 0,4 2-5 15,2-1-5-15,5 1-5 0,0 2-1 16,3 0-1-16,2 1 0 0,0-2-1 15,1 1-3-15,1-2-2 0,-1 1-1 16,0 1-1-16,-3-1 0 0,-2 0 0 16,-1 0-1-16,-2 1 1 0,-4 1-1 15,-3-1 1-15,-2-2-1 0,-4 3 1 16,0 0 0-16,-5 1-1 0,0 3 1 16,-2-1 0-16,0 3-1 0,-1 3 0 0,1 0 1 15,-2 2-1-15,0 1 0 16,0 1 1-16,-2-3-1 0,2 1 1 0,-4 0 0 15,-1-2 0-15,1 0 2 0,1 0 1 16,-1-3 2-16,4 4 1 0,0-2 1 16,4-2 0-16,1-1 1 0,5-3-1 15,0-1-2-15,3 2-1 0,0-5-1 16,1 0 0-16,1-3-1 0,1 2 0 0,2 0 1 16,3 0-1-16,0-1 0 0,3-1 0 15,1 0-1-15,4 1 0 0,-1 1-1 16,0-2 0-16,1 0-1 0,1-2 1 15,-1 2-1-15,-2 0 1 0,2 0-1 16,-1-2 0-16,0 0 1 0,-2 0-1 16,-2 1 0-16,-1 1 0 0,0 0 1 15,-3 0-1-15,-2 1 0 0,0 1 0 16,-3-1 0-16,0 1 0 0,-2 1 0 0,-2-2-3 16,2 1-3-16,-2 1-6 0,0-1-6 15,-1-1-10-15,1 1-12 0,-1-1-13 16,2-1-9-16,1 0 139 0,0 0-259 15,1-3-139-15,2 5-384 0</inkml:trace>
  <inkml:trace contextRef="#ctx0" brushRef="#br0" timeOffset="124957.309">12145 16560 696 0,'-4'-4'180'0,"-2"3"7"0,4 0-98 0,-1-1-21 15,2 1-14-15,1 1-10 0,1 0-12 16,2 0-10-16,4 0-6 0,1 0-4 15,1 0-2-15,1 1-2 0,1 2-1 16,1 1-4-16,1-3-7 0,-2 1-11 16,2 2-13-16,3-3-23 0,0-1-18 15,2 0-22-15,1-1-113 0,-1 2-132 16,-2-1-293-16</inkml:trace>
  <inkml:trace contextRef="#ctx0" brushRef="#br0" timeOffset="125185.6979">12514 16448 679 0,'-1'-10'166'0,"-1"3"6"0,2 2-106 16,0 3-14-16,0 3-6 0,2 3-6 0,-2 2-6 15,1 6-9-15,0 4-5 0,0 4-2 16,0 2-5-16,-1 1-4 0,-1 3-4 15,0-2-2-15,-1-1-6 0,-1-1-9 16,1-4-14-16,0-1-18 0,2-3-16 16,3-3 34-16,-2-3-167 0,5-3-136 15,5-2-325-15</inkml:trace>
  <inkml:trace contextRef="#ctx0" brushRef="#br0" timeOffset="125534.4949">12559 16086 656 0,'1'3'144'0,"3"5"1"0,2 0-114 16,4 8-12-16,1 0-2 0,1 4 3 16,3 2-1-16,1 1 1 0,2 3 3 15,3 0 3-15,-1 2 1 0,0-1 0 16,1 2-2-16,-2-1-4 0,-2 4-3 16,-4-3-4-16,-3 3-5 0,-3-1-3 15,-3-2-3-15,-4-1-1 0,-4-1-1 16,-2-2 0-16,-2-3-2 0,-2-4-4 0,1 1-8 31,0-3-13-31,-1-7-17 0,2 1-18 0,2-4-121 0,0-4-134 0,1-1-310 16</inkml:trace>
  <inkml:trace contextRef="#ctx0" brushRef="#br0" timeOffset="126137.8993">13124 15666 666 0,'-12'-2'180'15,"4"2"4"-15,1 0-63 0,2 2-62 16,5 0-20-16,4-1-16 0,4 0-12 16,6 1-6-16,2 0-7 0,2-1-7 15,5 3-15-15,1-2-14 0,-1 1-14 0,-2 1-17 16,-2-1-115-16,-2 1-128 0,-1 1-285 15</inkml:trace>
  <inkml:trace contextRef="#ctx0" brushRef="#br0" timeOffset="126302.456">13219 15838 677 0,'-2'0'151'0,"1"1"3"0,2 1-111 15,4 0-19-15,1 1-8 0,3 0-7 16,2 3-7-16,3-3-11 0,5-2-16 16,4 0-129-16,-1-1-128 0,1 0-323 15</inkml:trace>
  <inkml:trace contextRef="#ctx0" brushRef="#br0" timeOffset="128147.2296">13995 15810 437 0,'-9'-1'125'16,"-3"-3"6"-16,0 2-9 15,-3-2-67-15,0 0-13 0,-1 2-5 0,2 1-3 16,-1-1-1-16,1 1-2 0,5 0-1 16,0 1-1-16,2 1-2 0,3-1-4 15,2 1-2-15,4-1-3 0,4 3-3 16,5-1-2-16,5 2-2 0,6-1 0 16,8-1 0-16,4-2 0 0,6-2-1 15,6-3-1-15,5-2-1 0,4 0-1 16,6 0-2-16,4-1 0 15,5 1-1-15,2-1-1 0,3 0-1 0,2 2 0 16,2 1-1-16,2-1 0 0,1-1-1 0,0-1 0 16,0 2 1-16,0 3-1 0,-1-2 0 15,-2 1 0-15,-4 1 1 0,-4 2-1 16,-5 2 0-16,-5 1 0 0,-5-1 0 16,-6-1 0-16,-9 0 0 0,-7 0 0 15,-9 0-6-15,-8 0-8 0,-6 1-12 16,-6 0-14-16,-7-1-14 0,-8 0-16 15,-5-1-119-15,-5-4-127 0,-4 3-294 16</inkml:trace>
  <inkml:trace contextRef="#ctx0" brushRef="#br0" timeOffset="128699.3758">14426 15139 634 0,'-12'-5'158'0,"-1"-1"10"0,5 1-93 15,0 2-16-15,7 1-14 0,4 2-7 16,3-1-7-16,7 1-8 0,4 2-6 16,8 2-6-16,4-4-2 0,4 0 0 0,2-1-3 15,4-1-1-15,-1 1-1 0,2-1-1 16,1-3-1-16,-1 1 1 0,-1 2-1 16,1-1 1-16,-5 2-1 0,-3-1-1 15,-5 3 0-15,-6-1 0 0,-4 5 0 16,-6-2-1-16,-7 4 1 0,-4 0 0 15,-4 1-1-15,-6 1 1 0,-3 2 0 0,-5 0 0 16,-2 3-1-16,-2 0 1 16,0 2-1-16,-2 3 0 0,1-1 0 15,2 2 0-15,3-5 0 0,3 0 0 0,2-1 0 16,2-3 0-16,3-3 0 0,3 1 0 16,3-4 1-16,3 2-1 0,3 0 0 15,2-2 0-15,2-1 0 0,6-2 1 16,-1 0-1-16,3-4 1 0,4 1-1 15,1-2 0-15,2-1 1 0,0 0-1 0,1 2 0 16,1-1 0-16,2 5-1 0,-2 1-5 16,-3 1-10-16,0 2-19 0,-3 3-18 15,-1 0-19-15,-5 2-117 0,-1 0-134 16,-1 0-302-16</inkml:trace>
  <inkml:trace contextRef="#ctx0" brushRef="#br0" timeOffset="129370.5655">14284 16323 735 0,'-10'-2'174'0,"0"1"4"0,3 1-116 15,2-2-18-15,3 2-12 0,3 0-8 16,2 2-8-16,4-1-6 0,0 1-4 16,4 0-3-16,2 0-1 0,3 0 0 15,3 1-1-15,-1 1 0 0,3-2-1 16,0 2 1-16,0 1-1 0,-3-2 0 15,-1 3 0-15,-3 1-1 0,-5-1 0 0,-3 1-1 16,-4 0 0-16,-4 1 1 16,-2 0-1-16,-6 1 1 0,-4-1 1 0,-3 3 0 15,-4 0 0-15,-1 3 0 0,-2 3 0 16,-4 1 0-16,-2 0 1 0,2-1 0 16,-1 2 1-16,0 0 2 0,4-1 2 15,1-2 1-15,5 0 2 0,2 0 0 16,4-3 1-16,6-2 0 0,3-1-2 15,3-1-2-15,4-3-1 0,2-2-1 16,2-1-2-16,3-2 0 0,3 1-1 16,3-4 0-16,2 2 0 0,3-1-1 15,3-1 1-15,0-1-1 0,2 0 1 0,-2 0-1 16,3 1-1-16,-1-3-5 0,0 2-7 16,-2 1-9-16,-1 1-15 0,0-1-17 15,-3 1-13-15,-1 0-15 0,-3 1-108 16,-2-1-122-16,1 0-275 0</inkml:trace>
  <inkml:trace contextRef="#ctx0" brushRef="#br0" timeOffset="129585.9897">14702 16538 719 0,'-3'-3'177'0,"1"3"3"15,-1-1-108-15,2 1-22 0,2 1-16 16,3-1-13-16,1 4-10 0,2 1-7 0,3 0-5 16,3 0-8-16,2 0-15 0,2-3-16 15,2 0-13-15,0-2 2 0,1-2-130 16,-1-2-128-16,2 1-290 0</inkml:trace>
  <inkml:trace contextRef="#ctx0" brushRef="#br0" timeOffset="129791.9526">15136 16413 688 0,'2'-11'175'0,"-1"0"8"0,0 0-101 16,1 2-13-16,1 2-12 0,-2-1-10 16,2 5-11-16,-2 1-10 0,1 5-7 15,1 3-7-15,-1 3-4 0,1 3-3 16,-1 4-2-16,1 3-3 0,-1 3-10 15,0 3-17-15,1 2-25 0,-1 2-21 16,1 2-130-16,-2 3-148 0,1 3-342 16</inkml:trace>
  <inkml:trace contextRef="#ctx0" brushRef="#br0" timeOffset="131868.2423">18310 14999 658 0,'-1'-6'163'16,"0"7"6"-16,-2 3-99 0,2 5-14 15,2 3-10-15,2 1-9 0,2 3-7 0,1 0-8 16,2-1-5-16,1-1-4 0,2-2-5 16,0-3-1-16,2-4-3 0,1-2 0 15,2-6-2-15,-2-4 1 0,1-3 0 16,-1-3-1-16,-1-7 0 0,-2-1 0 15,0 0-1-15,-3-1 0 0,-5 1 0 16,1 3 0-16,-2 2 0 0,1 4-1 16,-2 5-1-16,-3 2 0 0,3 6 0 15,-1 5-1-15,2 6-1 0,-2 5-2 16,0 4-6-16,0 5-5 16,-1 1-7-16,-1 0-10 0,0-1-9 0,0-2-8 0,2-2-5 15,2-3-12-15,3-6-106 0,0-2-111 16,0-4-271-16</inkml:trace>
  <inkml:trace contextRef="#ctx0" brushRef="#br0" timeOffset="132092.6412">18303 14611 606 0,'-15'-23'148'0,"0"8"3"15,2 9-92-15,2 11-13 0,0 7-7 16,4 10-5-16,-1 10-5 0,2 7-3 15,1 6-1-15,1 6-3 0,3 9-2 16,0 3-3-16,0 3-4 0,-2 2-3 16,2-1-3-16,1-3-2 0,0-3-4 15,1-11-7-15,4-4-13 0,4-7-16 16,4-7-16-16,3-7-31 0,3-7-99 16,3-11-124-16,0-5-273 0</inkml:trace>
  <inkml:trace contextRef="#ctx0" brushRef="#br0" timeOffset="132386.1293">18631 15029 656 0,'-1'-3'164'0,"1"4"8"0,0 3-82 15,1 5-32-15,0 2-11 0,1 2-9 16,2 5-5-16,-1-3-5 0,-1 0-8 15,2-3-5-15,1-1-3 0,1-4-3 16,1 0-2-16,3-5-2 0,2-3 0 16,3-4-2-16,2-4 0 0,2 1-1 15,-1-3-1-15,-1-1 0 0,2-1-2 0,-4 2-3 16,-2 4-5-16,-2 1-7 16,-3 3-7-16,0 5-14 0,-3 2-14 0,-2 6-9 15,0 1-5-15,-1 4-4 0,2 1-2 16,2-1 4-16,1-2-92 15,4 1-92-15,5-6-234 0</inkml:trace>
  <inkml:trace contextRef="#ctx0" brushRef="#br0" timeOffset="132774.9839">19220 15004 577 0,'-8'-12'153'0,"-5"3"7"0,-2 7-62 16,0 4-36-16,-1 3-13 0,0 5-6 15,1 3-5-15,3 6-7 0,1-1-6 16,2 3-5-16,3 0-3 0,4 0-3 16,2-2-3-16,1-3-4 0,4-2-3 15,4-2-2-15,2-4-2 0,3-3-2 16,3-2-2-16,2-6-3 0,0-2-3 0,3-3-4 16,-1-3-2-16,-1-3-2 0,-3-2-1 15,-4-1 0-15,-1-2 2 16,-8-5 3-16,-2-1 2 0,-7-3 4 0,-4-3 2 15,-3-3 1-15,-4-2 0 0,-4 2 1 16,-2 1 0-16,-5 1 1 0,-3 2 3 16,-7 4 10-16,-5 3 9 0,-3 6 11 15,2 1 6-15,3 3 6 0,2 4 2 16,8 2-1-16,8 2-9 0,10 0-8 0,8 0-9 16,6-1-6-16,6 0-6 0,9-1-5 15,8-2-6-15,7 1-10 0,6-1-12 16,3-1-13-16,6-1-16 0,3 1-13 15,-1 3-18-15,-1 2-111 0,-2 1-126 16,-1 7-285-16</inkml:trace>
  <inkml:trace contextRef="#ctx0" brushRef="#br0" timeOffset="133293.5497">19627 14812 745 0,'-23'0'177'0,"2"-3"5"15,0 5-99-15,3-4-39 0,0 5-16 16,5-3-6-16,4 1-6 0,5 1-4 0,4 2-6 16,3-1-5-16,5 3-5 0,4-1-6 15,0 2-6-15,2 0-6 0,-1 1-4 16,-1-2-2-16,-2 1 1 0,-3-1 3 15,-4 0 5-15,-2 2 6 0,-2-1 5 16,-2 4 5-16,-4 1 4 0,-3 5 2 16,0 3 4-16,-1 2 2 15,2 1 2-15,0 2 1 0,0-2 0 0,8 0-1 16,1-3-1-16,5-4-3 0,4-4-2 0,3-1-3 16,4-5 1-16,2-4-2 15,2-6 1-15,1-3-1 0,1-4 1 0,-1-7-1 16,-1-4 0-16,0-5 0 0,-2 0 0 15,0 1-1-15,-4-3 1 0,1 4-1 16,-3 3 1-16,-2 6 3 0,-3 7 3 16,-3 3 2-16,0 5 1 0,-2 4 1 15,-2 5 1-15,0 3-1 0,1 5-3 16,1 1-3-16,0 4-2 0,2 1-2 0,2-1 0 16,1-2 0-16,1-2 0 0,3-1 2 15,-4-6 0-15,3-5 0 0,-2-5 1 16,1-6-1-16,-1-4 0 0,1-3-1 15,-2-7-7-15,1 0-8 0,-1-3-15 16,-3 1-20-16,-1-3-16 0,1 1-126 16,-1-2-139-16,-1 4-319 0</inkml:trace>
  <inkml:trace contextRef="#ctx0" brushRef="#br0" timeOffset="133648.1575">20160 14845 629 0,'-1'-8'174'0,"-1"2"12"0,1 3-75 15,1 1-31-15,0 4-12 0,1 3-12 16,2 3-12-16,-1 2-14 0,2 2-12 16,1 5-6-16,1 3-1 0,-1 2-5 0,0 0-3 15,0 1-8-15,0 1-17 0,-1-2-22 16,1-2-22-16,0-1 52 0,1-4-190 15,0-4-154-15,4-3-356 16</inkml:trace>
  <inkml:trace contextRef="#ctx0" brushRef="#br0" timeOffset="133900.8439">20292 14846 638 0,'-5'-1'166'0,"3"3"7"0,-3 1-54 15,1 3-68-15,2 2-14 0,0 2-9 16,2 0-4-16,2 0-7 0,-1 0-3 16,1-1-3-16,1 0 0 0,0 1 0 15,0-2 0-15,-1 1-1 0,1 1 1 16,-2-2-1-16,2 2-1 0,-1 0 0 16,2 1-1-16,-2 1-2 0,1 0 0 15,0 1-2-15,0-1-2 0,-1 0-1 0,1 0-6 16,-1-2-12-16,-1-1-20 0,0-1-22 15,2-1-23 1,-1-1-116-16,2-3-141 0,0 1-310 0</inkml:trace>
  <inkml:trace contextRef="#ctx0" brushRef="#br0" timeOffset="134429.9553">20457 14906 739 0,'-6'-4'193'0,"-5"2"4"16,0 0-78-16,-1 3-49 0,-3 1-21 16,-1 2-10-16,0 2-5 0,-1 3-2 15,1 0-2-15,0 4 0 0,2 1-1 16,0 2-3-16,4 3-5 0,3-2-4 16,5 1-4-16,3 3-4 0,3-5-6 15,2 0-8-15,5-4-7 0,5-2-10 16,1-4-8-16,2-4-6 0,3-3-6 0,4-1-5 15,2-7-1 1,3 3 2-16,-3-3 5 0,-1-4 6 0,0 0 4 0,-4-2 6 16,-3-1 7-16,-3 1 5 0,-7-3 11 15,-2 3 12-15,-1 4 11 0,-9 3 9 16,1 0 8-16,-3 6 4 0,0 2 4 16,-1 3-3-16,-3 2-5 0,2 4-7 15,3 2-6-15,-2 2-6 0,0 2-5 0,1-1-4 16,4-1-3-16,2 2-2 0,5-3-1 15,0-2-2-15,3-2-2 0,2-3-1 16,3 0-5-16,-3-5-5 0,-1-4-7 16,-2-2-8-16,-2-6-8 0,-2-6-7 15,-2-6-4-15,-1-1-1 0,-2-6 0 16,0-2 2-16,-2-2 0 0,1-3 1 16,0-2-1-16,1 2 3 0,0-1 4 15,-1 0 5-15,0 2 8 0,-1 4 14 0,1 9 18 16,1 7 18-16,-2 4 8 0,2 8 5 15,-2 7 1-15,-1 0 0 0,2 9-8 16,1 3-10-16,-2 1-14 0,2 4-27 16,2 3-28-16,-1 2-131 0,9 8-143 15,-2-4-351-15</inkml:trace>
  <inkml:trace contextRef="#ctx0" brushRef="#br0" timeOffset="135727.5832">21860 14769 607 0,'-11'-3'165'0,"-6"5"13"0,-2 3-73 0,2 2-20 15,-1 5-10-15,0 4-7 0,2 2-10 16,2 1-15-16,4 0-13 0,5 1-10 15,3 1-7-15,3-5-5 0,2 0-4 16,4-3-1-16,2-4-1 0,3-3-2 16,1-5 0-16,1-5 0 0,-1-3-2 15,1-4 0-15,-3-1-1 0,-1-3 1 16,-4-2 0-16,-3-1 0 0,-1-2 1 16,-4 3 0-16,1-3 1 0,-3-1 0 15,0 1-1-15,-3 1-1 0,1 3-1 16,-1 3-1-16,0-1-1 0,0 6-1 0,4 3 0 15,-1 1-1-15,2 3 0 0,3 1 0 16,3 1 2-16,0 2 1 0,4-1 0 16,-1-1 2-16,4 3 1 0,0-2 1 15,4 1-1-15,-2-2 1 0,3 0 0 16,1 2 0-16,4-3 1 0,3 1-1 16,1 0 0-16,1 0-1 0,5 1-2 15,-1-1-5-15,-2 0-2 0,2 0-3 16,-3-1 0-16,-4 0-1 0,-2 0 0 15,-3 0 4-15,-2 0 3 0,-4 2 3 16,-4 1 3-16,-5 2 1 0,-4 4 2 16,-4-1 3-16,-3 3 3 0,-3-1 1 0,-4 1 1 15,0 1 2-15,-1-1 1 0,2-2-1 16,1 2-3-16,4-1-1 0,4 2-2 16,2-2-2-16,6-3 0 0,2 1-2 15,6-4-2-15,2 0-1 0,3-3-2 16,1-2-2-16,4-1-2 0,1-2-2 15,0 0 0-15,1-1 1 0,-3 1 1 0,-2-1 1 16,-2 1 3-16,-3 0 2 0,-4 2 3 16,-4 1 3-16,-2 2 0 0,-5 1 2 15,0 2 2-15,-3 1 1 0,-1 2 0 16,0 3 0-16,1 1-1 0,0 0-1 16,3 1 0-16,3 1-2 0,3-1 0 15,2 0-2-15,2-3-1 0,6-2-1 16,2-3 0-16,2-3-1 0,3-6 1 15,0-2-1-15,1-6 0 0,0-1 0 16,-4-2 0-16,-3-4 0 0,-5 1 1 0,-4 0-1 16,-7 1 0-16,-6 1-1 0,-4-2 1 15,-3 3-1-15,-3 5-4 0,-3 5-8 16,-1 5-15-16,-2 3-22 0,1 6-23 16,-1 5-76-16,-1 3-59 0,6 3-129 15,2-1-259-15</inkml:trace>
  <inkml:trace contextRef="#ctx0" brushRef="#br0" timeOffset="136572.0949">23200 14612 682 0,'-5'-10'179'16,"-2"-1"11"-16,1 1-95 0,1 2-15 15,-1-1-8-15,2 3-10 0,2 0-14 0,2 1-11 16,3 2-10-16,3-1-6 0,4 0-7 16,4 0-4-16,3 2-4 0,5 1-2 15,4 0-1-15,-2 1-1 0,2 1-1 16,1 0-1-16,-2 1 1 0,-1 2-1 16,-5 0-1-16,-2 1 1 0,-2-2-2 15,-3 2 0-15,-4 3-1 0,-5-2 0 16,-1 2-1-16,-6 2 1 0,-2 1 0 0,-3 1 0 15,-3 2 1-15,-3-1 0 0,-2 2 1 16,-2 1 1-16,-6 0-1 16,1 2 1-16,-5 2 0 0,4-1 1 0,-2 0-1 15,2 0 2-15,3 1-1 0,6-3 1 16,3-2 0-16,4-4 1 0,3 0-1 16,4-2 1-16,4-3-1 0,1-3 0 15,4 0 0-15,3-2 0 0,2-2 0 16,3 0-1-16,2-3 0 0,1 0 0 0,3 2-1 15,0-4 0-15,-2 1-2 0,0-1-2 16,2 1-5-16,-3 1-8 0,-1 2-8 16,-3-1-14-16,-2 4-18 0,-1-1-20 15,-1 5-17-15,-4-1-116 0,-3-2-135 16,2 3-308-16</inkml:trace>
  <inkml:trace contextRef="#ctx0" brushRef="#br0" timeOffset="137149.1404">23715 14653 691 0,'-2'-3'189'16,"0"2"10"-16,1-2-86 0,-1 2-29 15,1 1-18-15,2 1-15 0,1-1-15 16,0 2-15-16,3-1-9 0,2 0-5 16,2 2-3-16,1-2-5 0,1 0-8 15,1 0-12-15,1 0-17 0,1-1-21 16,-2 0-20-16,-2 0-12 0,-1-1-117 15,-2 0-131-15,-3 2-288 0</inkml:trace>
  <inkml:trace contextRef="#ctx0" brushRef="#br0" timeOffset="137296.7403">23706 14755 588 0,'-3'11'162'15,"2"0"5"-15,1-2-32 0,1 0-83 16,3-3-17-16,2-1-12 0,3 0-9 15,2-3-12-15,2-1-16 0,6 0-16 0,0-2-10 16,5 0-13-16,1-1-5 0,1-1-111 16,0-1-111-16,-3 2-253 0</inkml:trace>
  <inkml:trace contextRef="#ctx0" brushRef="#br0" timeOffset="137536.1082">24086 14748 681 0,'-5'0'173'0,"0"-1"6"16,0 2-95-16,4 4-26 0,0 1-13 0,3 1-11 16,2 1-9-16,3 0-9 0,5 0-4 15,3-2 0-15,3-2 0 16,4-2-1-16,3-2 2 0,2-4 1 0,1-2 2 16,0-2-1-16,-1-3 1 0,-5-2 1 15,-3 0 3-15,-6-1 1 0,-6 2-1 16,-8 2-1-16,-7 3-3 0,-8 1-3 15,-5 3-8-15,-5 3-16 0,-5 4-24 16,-4 2-41-16,-7 2-147 0,-4 4-172 0,0 1-411 16</inkml:trace>
  <inkml:trace contextRef="#ctx0" brushRef="#br0" timeOffset="138379.1783">18213 16038 633 0,'-11'-9'166'0,"3"2"6"0,4 1-67 16,2 0-49-16,4 2-15 0,5-1-10 15,6 3-8-15,0-1-7 0,6 3-4 16,1 1-3-16,2-1-2 0,-1 3-2 15,1-2-1-15,-3 3-2 0,-2 1 0 16,-2 1-2-16,-3 2 1 0,-2 2-1 0,-3 1 1 16,-2 5-1-16,-4 3 1 0,-1 1-1 15,-2 2 1-15,-2 3-1 0,-1 2 1 16,-1 1-1-16,0 1-1 0,1 0-4 16,1 0-6-16,2-1-13 0,1-2-12 15,2-3-12-15,2-2-13 0,2-3 2 16,0-3-120-16,0-5-118 0,-1-5-270 15</inkml:trace>
  <inkml:trace contextRef="#ctx0" brushRef="#br0" timeOffset="138541.7831">18283 16040 635 0,'-12'-9'159'15,"0"4"4"-15,-1 7-93 0,2 5-20 16,4 12-14-16,1 4-13 0,2 2-9 15,3 5-10-15,1 1-16 0,3 2-17 16,4-1-21-16,1-3-116 0,5 3-128 0,3-3-308 16</inkml:trace>
  <inkml:trace contextRef="#ctx0" brushRef="#br0" timeOffset="138972.8928">18777 16126 709 0,'-11'12'168'0,"2"4"8"16,2-2-115-16,2 4-11 0,3 2-6 15,3-3-6-15,4-1-5 0,1 0-7 16,1-4-6-16,3-1-2 0,0-5-4 16,0-2-3-16,-1-5-2 0,1-4-1 0,1-5-3 15,-2-2-2-15,-1-6-7 0,0-1-9 16,-2-1-7-16,-3-2-10 0,-1-3-12 16,-4-1-11-16,1-5-8 0,-2-2-4 15,-4-5-2-15,0-4-5 0,-1-2 3 16,0-3-29-16,1-1 4 0,1 4 25 15,2 5 35-15,2 7 24 0,-1 6 24 16,1 8 17-16,-1 5 48 0,1 8 13 16,-1 4-10-16,1 5-23 0,2 3-12 0,0 5-13 15,4 6-8-15,2 6-8 16,2 2-11-16,3 3-17 0,3 3-17 0,2 2-117 16,1 2-12-16,1 2-107 0,1 1-217 15</inkml:trace>
  <inkml:trace contextRef="#ctx0" brushRef="#br0" timeOffset="139208.3323">19135 16114 682 0,'1'6'163'0,"-1"3"8"0,1 2-107 0,3 3-14 16,2 2-1-16,0 1-3 0,1 2-5 16,2 0-7-16,2 2-5 0,1-1-5 15,0 2-5-15,1 1-6 0,-1-1-4 16,-1 1-3-16,-3 2-2 0,-3-2-2 15,-5 3-1-15,-5-2 0 0,-4 0 0 16,-6 0-1-16,-5-1 0 0,-2-2-1 16,0-4-3-16,0-2-6 0,3-6-12 15,3-4-18-15,3-7-21 0,6-9-13 16,7-5 96-16,5-6-219 0,5-5-140 16,7-1-347-16</inkml:trace>
  <inkml:trace contextRef="#ctx0" brushRef="#br0" timeOffset="139449.6978">19428 16163 672 0,'2'-6'175'0,"-2"5"7"15,-4 1-80-15,-1 4-36 0,-1 5-13 16,0 2-9-16,-1 2-11 0,0 2-7 16,4 1-7-16,2 0-4 0,3 0-3 15,4-1-1-15,5-4-3 0,4-3 0 16,4-2-1-16,2-2-1 0,3-5 0 15,-1-7-1-15,-2-1 0 0,-3-5-2 16,-3-2 1-16,-4-2-2 0,-6-2-1 0,-4 1-7 16,-4 2-11-16,-3 1-16 15,-2 2-33-15,-3 4 103 0,-3 1-247 0,2 6-165 16,1 6-419-16</inkml:trace>
  <inkml:trace contextRef="#ctx0" brushRef="#br0" timeOffset="140184.0502">21722 15814 629 0,'-5'-9'167'16,"-3"3"11"-16,-1 2-80 0,-1 3-19 16,-1 4-10-16,-3 2-9 0,2 3-9 0,1 7-11 15,-1 2-8-15,2 5-9 0,1 4-4 16,4 1-4-16,5 3-3 0,2 0-3 16,1-5-3-16,3-1-2 0,3-4-1 15,1-2-2-15,1-5-2 0,-1-7-1 16,-1-2-2-16,1-7-2 0,-1-1-1 15,-3-5 0-15,-2-7 0 0,-2-4 1 16,-2-2 1-16,-1-2 2 0,-3-1 2 16,0 1 0-16,0-3 1 0,-3 0-1 0,4 5-1 15,-2 1 1-15,0-1-1 0,1 0 0 16,3 4 1-16,1 1 0 0,1 4 0 16,3 1 1-16,1 3 0 0,2 3 0 15,3 4 0-15,1 1 0 0,3 1-1 16,-1 2 0-16,5 1-5 0,2 1-6 15,1 1-8-15,0 0-9 0,1 0-13 16,1 0-13-16,0-1-12 0,0 1-9 16,2 0-9-16,-1-2-100 0,0-2-112 15,-2-1-260-15</inkml:trace>
  <inkml:trace contextRef="#ctx0" brushRef="#br0" timeOffset="140665.7157">22034 15730 686 0,'-11'-2'183'0,"1"1"10"0,3 0-97 15,1 2-22-15,2 1-11 0,3 3-14 16,2 1-15-16,5 4-13 0,1 1-11 0,4 0-3 16,4 0-3-16,2 0-1 0,2-2-1 15,1-2-1-15,3-4 0 0,-3-1-1 16,1-2 0-16,-2 0 0 0,-2 0-1 16,-4-1-2-16,-2 0 0 0,-5 2 0 15,-3 0 0-15,-4 3-1 0,-6 1 2 16,-1 4 0-16,-4 4 1 0,-3 0 1 15,-1 3 0-15,0 2 0 0,0 4 0 16,3 0 1-16,3-1-1 0,4 1 0 16,3-2 1-16,6 0-1 0,3-5 0 15,2-4 1-15,6-2-1 0,-1-4-1 16,3-6 0-16,3-3-2 0,-1-5-1 0,2-2-2 16,-1-1 0-16,0 0 1 15,-2-3-1-15,-3 2 2 0,-1 2 1 0,-5 1 2 16,0 3 2-16,-6 3 0 0,-1 1 2 15,-2 5-1-15,-1 1 2 0,0 5 1 16,1 0 1-16,0 3-1 0,1 2 0 16,2 0 0-16,2 1-1 0,2-2 0 15,3-1-2-15,2-3 0 0,4-1-1 0,2-4 0 16,3-2 1-16,5-4-1 16,-1-5 0-16,0-3 0 0,-5-1 0 0,-3-3 1 15,-5 1-1-15,-7-2 1 0,-6 1 0 16,-7 0-1-16,-3 3-2 0,-4 0-5 15,-1 3-11-15,-1 2-17 0,0 2-26 16,1 3-22-16,2 2-123 0,4 1-146 16,4 1-325-16</inkml:trace>
  <inkml:trace contextRef="#ctx0" brushRef="#br0" timeOffset="141264.1402">23182 15674 762 0,'-4'-6'194'16,"2"2"6"-16,0 1-98 0,2 0-35 16,3 1-23-16,2 2-15 0,3 1-9 0,1-1-7 15,2-1-4-15,2 2-2 16,3-1-1-16,3 0-1 0,0 0-1 0,2 1-1 15,-1 2-1-15,0-2 0 0,-1 1-1 16,-2 1 0-16,-5 0-1 0,2 2 1 16,-6 0-2-16,-4 1 2 0,-3 0-1 15,-4 4 0-15,-4 0 0 0,-1 2 1 0,-7 2 0 16,-1 2-1-16,-2 0 1 0,-2 1-1 16,-1 1 0-16,-1 1 0 0,2 0 0 15,0-2 0-15,3-1 0 0,2 1 0 16,4 1 0-16,0-3 0 0,5-1-1 15,-1-1 1-15,4 1 1 0,3-1-1 16,1-2 0-16,3-2 0 0,2 0 1 16,1-3-1-16,4-1 1 0,1-3 0 15,1 0-1-15,0-3 1 0,5 0 0 16,0-1 1-16,-1-2-1 0,2 1-1 0,-1 0 1 16,0-1-2-16,2 2-5 0,-3-1-9 15,0 2-13-15,-1 0-19 16,0-1-21-16,0 2-17 0,-3 0-98 0,-3 0-23 15,0 0-112-15,-4-1-208 0</inkml:trace>
  <inkml:trace contextRef="#ctx0" brushRef="#br0" timeOffset="141514.1933">23706 15811 713 0,'6'-3'174'0,"0"-1"6"0,2 0-112 15,0 3-17-15,2-1-11 0,2 0-8 16,2 1-11-16,3 1-8 0,-1 1-8 0,1-1-8 16,0 3-11-16,-1-1-16 0,0 1-17 15,-4-1-11-15,-2 1 5 0,-3-2-132 16,-2 0-125-16,-2 0-286 0</inkml:trace>
  <inkml:trace contextRef="#ctx0" brushRef="#br0" timeOffset="141678.7543">23743 15935 697 0,'2'5'166'0,"1"-1"5"0,0-2-103 16,1-1-26-16,2-1-14 0,1-1-8 15,3-1-6-15,2-2-8 0,2-1-11 16,1 0-13-16,1-1-12 0,-1 1-13 16,3 0-19-16,-5 2-112 0,-1-1-125 15,1 1-281-15</inkml:trace>
  <inkml:trace contextRef="#ctx0" brushRef="#br0" timeOffset="142166.4961">24255 15841 678 0,'3'-20'170'0,"1"-2"7"16,0-1-103-16,2 0-17 0,1-1-9 16,1-1-5-16,0 0-7 0,2 1-5 15,-2 4-3-15,1 4 1 0,-2 5-1 16,-2 2-1-16,-1 4-4 0,-2 5-3 0,-2 8-5 16,-1 3-4-16,-2 2-4 0,-1 7-2 15,-1 2-2-15,0 6-1 0,0 0-1 16,3 3-1-16,0-2-1 0,4 1-5 15,0-3-10-15,3 0-16 16,0-4-31-16,0-2-25 0,0-4-128 0,-2-4-154 16,1-2-350-16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2:51:25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 3621 539 0,'-7'-5'137'0,"-3"0"9"0,1-2-65 16,-1 2-16-16,2 1-4 0,0 0-3 15,2 1-2-15,0 0-4 0,2 1-6 16,1 2-10-16,2 0-8 0,-1 0-8 16,4 5-5-16,2 2-4 0,2 0-4 15,1 3-1-15,4 1-1 0,2 2 0 0,1 2-2 16,0 0 0-16,-1-1-2 0,1 3 0 16,0-2 0-16,0 0-2 0,1 0-4 15,-4-4-6-15,2 1-13 0,1-1-17 16,-3-1-21-16,-4-2-20 0,-1-2-115 15,-3 0-133-15,-2-4-299 0</inkml:trace>
  <inkml:trace contextRef="#ctx0" brushRef="#br0" timeOffset="199.5114">499 3529 672 0,'-9'9'160'0,"-2"2"5"0,0 2-103 16,1 5-19-16,-1 0-10 0,-1 2-8 0,1 6-7 16,0-3-7-16,-1 2-4 0,-1-4-4 15,2 1-12-15,3 4-12 0,2-3-15 16,3-6-14-16,3-1-122 0,3-6-129 16,6-2-308-16</inkml:trace>
  <inkml:trace contextRef="#ctx0" brushRef="#br0" timeOffset="472.5067">741 3571 689 0,'-1'-2'167'0,"-3"2"5"0,3 0-104 0,-3 4-19 15,2 1-9-15,-1 2-7 0,0 3-7 16,-1 1-7-16,-1 1-3 15,0-1-3-15,0 2-2 0,2 1-2 0,0 0-3 16,2 1-1-16,1-1-2 0,2 1-1 16,3 1-1-16,1-3 0 0,3-2-1 15,0-2-2-15,2-3-5 0,1-2-7 16,1-3-11-16,2-1-11 0,-3-2-16 16,2-2-12-16,-2-2 11 0,-1-3-130 0,-4-2-121 15,1-1-285-15</inkml:trace>
  <inkml:trace contextRef="#ctx0" brushRef="#br0" timeOffset="632.6243">751 3556 547 0,'-9'-4'163'0,"1"1"9"16,0 0-12-16,3-1-94 0,4 2-19 16,2 2-11-16,6-2-11 0,1 0-12 15,4 0-9-15,4 2-16 0,3-1-15 0,0 2-18 16,3-2-9-16,-1 2-123 0,-1-1-131 15,-2 2-301-15</inkml:trace>
  <inkml:trace contextRef="#ctx0" brushRef="#br0" timeOffset="979.1656">954 3627 632 0,'-1'-5'160'0,"0"0"8"0,0 0-81 16,-1 0-29-16,1 3-11 0,1 1-8 15,0 1-8-15,0 3-7 0,1 2-7 16,1 3-4-16,1 0-4 0,0 2-1 0,-1 3-1 16,2 2-1-16,-1 0-3 15,4-2 0-15,0 0-2 0,2-1 0 0,3-2 0 16,-1-5 0-16,2-5 0 0,2-5 0 15,2-4 0-15,0-3 1 16,-1-2 0-16,0-2-1 0,0 1 1 16,-2 0 0-16,-3 3-1 0,-4 3 1 0,-2 3-1 15,0 2 0-15,-4 4 0 0,0 5 0 16,-3 1-1-16,0 5-5 0,-1 0-7 16,0 4-16-16,1 3-20 0,1-1-14 15,-1 3-101-15,5-3-27 0,-1 0-114 0,6-1-218 16</inkml:trace>
  <inkml:trace contextRef="#ctx0" brushRef="#br0" timeOffset="1380.0926">1160 3576 738 0,'-7'-8'173'0,"1"0"3"0,4 4-121 0,4 0-18 16,2 2-9-16,4-2-7 0,4 4-10 16,3 0-6-16,3 0-2 0,3-1-1 15,1 2 0-15,1-1-2 0,1 0 1 16,-2-1 0-16,-3-2-1 0,-2 2 0 16,-2 0 1-16,-5-1-1 0,-2 2 0 15,-4 0 1-15,-1 1 0 0,-2 2 0 0,-5 1 0 16,3 5 0-16,-2 1 1 0,2 2-1 15,0 1 0-15,1 2-1 0,-1-2 0 16,4 3 0-16,-1 0 0 0,0 3-2 16,-2-5 1-16,4 3-1 0,-2 3 0 15,1 0 1-15,-1 2 0 0,-1-3 0 16,-2-2 1-16,1 2 0 0,-5-4 1 16,-1-1 0-16,-5-3 0 0,1-3-1 0,0-2 1 15,-1-3-1-15,3-1-6 16,-2-4-15-16,3 0-18 0,5-4-12 0,0 0-90 15,1-3-38-15,1-3-118 0,8-2-225 16</inkml:trace>
  <inkml:trace contextRef="#ctx0" brushRef="#br0" timeOffset="1779.6968">1588 3651 679 0,'-10'0'192'0,"0"-3"7"16,4 0-45-16,2 1-76 0,2 1-22 16,2-2-17-16,1 2-12 0,1 0-11 0,7 1-7 15,-1-1-5-15,4-2-1 0,1 1-3 16,2-1-4-16,2 0-9 0,0-1-16 15,0 1-21-15,-1 2-21 0,-1 2-15 16,-3 1-122-16,-1-1-137 0,-5 1-304 16</inkml:trace>
  <inkml:trace contextRef="#ctx0" brushRef="#br0" timeOffset="1928.6354">1645 3707 621 0,'-4'7'173'0,"3"-3"2"0,1-2-22 0,0 1-102 16,3-1-21-16,2 0-13 0,2 1-10 0,4-2-17 16,2-1-17-16,3 0-17 0,5-1-14 15,1 0-119-15,1-4-129 0,2 1-298 16</inkml:trace>
  <inkml:trace contextRef="#ctx0" brushRef="#br0" timeOffset="2409.2975">1957 3617 610 0,'-2'-10'147'15,"1"-1"7"-15,0-1-92 0,1-4-11 16,0-1-2-16,0 1-3 0,2 3-1 0,-2-1-3 16,1 1-4-16,0 2-3 0,1 5-7 15,-1 2-3-15,-1 3-5 0,0 2-3 16,1 5-5-16,-1 4-3 0,1 7-3 16,-1 1-1-16,0 4-2 0,2 2 0 0,-1-1-2 15,0-2-1-15,1-2 0 0,1-4 0 16,3 0-1-16,3-4 1 15,3-3-2-15,0-2 1 0,2-1 0 16,0-5-1-16,1-3 1 0,1-3 1 0,-1-3-1 16,-2-4 2-16,-1-2-1 0,1-4 2 15,-2 1 0-15,-2-2 1 0,0 2 1 16,-3 0 1-16,-1 3 3 0,-1 3 1 16,-2 3 0-16,-1 6 1 0,-1 0-1 15,0 6-1-15,-2 1-1 0,1 6-2 16,-1 2-3-16,1 4-1 0,2 3-4 0,-1 0-5 15,4-1-10-15,1-1-15 0,1-3-22 16,4 1-23-16,2-1-16 0,2-5-115 16,2 1-136-16,2-3-295 0</inkml:trace>
  <inkml:trace contextRef="#ctx0" brushRef="#br0" timeOffset="2808.8528">2373 3470 621 0,'-2'-10'165'0,"0"2"9"0,1 3-71 0,1 1-39 16,-1 2-13-16,1 3-9 0,0 4-8 16,0 2-10-16,0 4-5 0,0 2-3 15,0 2-2-15,0 4-1 0,-2-1-2 16,2 3-1-16,-2 1-1 0,2-2-2 16,-1-2-1-16,-1 0 0 0,4 1-1 15,0-1-1-15,-1-4 0 0,3 0-2 0,0-1 0 16,-1-1 0-16,5-1-1 0,-1-5-1 15,2-2 1-15,-1-1 0 0,3-4-2 16,3-3-4-16,-3 1-6 0,0-6-9 16,-1 1-16-16,-2-2-17 0,1-1-16 15,-3 1-10-15,-3 1-117 0,-1 0-129 16,0 0-290-16</inkml:trace>
  <inkml:trace contextRef="#ctx0" brushRef="#br0" timeOffset="2976.4865">2369 3418 753 0,'-5'-4'181'0,"4"-2"0"15,1-2-89-15,4 5-55 0,2-3-22 16,2-1-9-16,4 5-11 0,3 0-19 16,0 0-21-16,0 4 64 0,-1-2-200 15,3 1-148-15,2-1-370 0</inkml:trace>
  <inkml:trace contextRef="#ctx0" brushRef="#br0" timeOffset="3337.2619">2653 3476 685 0,'0'2'164'0,"1"5"5"0,-1-2-95 15,2 1-27-15,-1 4-12 0,1 1-6 16,1 1-4-16,0 1-4 0,0-3-5 16,2 1-2-16,0 0-4 0,3-2-1 15,0-3-1-15,-1-2-1 0,3-4-1 16,0-4 0-16,2-3-1 0,1-3 0 0,0-2 0 15,0-2 0-15,-1 1-1 0,2 2 0 16,-4 0-1-16,-2 2 0 0,-2 4-1 16,-1 0-1-16,-1 4 0 0,-1 3-1 15,-3 2-1-15,3 6-5 0,-2 0-10 16,3 3-14-16,-2 2-12 0,1-2-16 16,2 0-12-16,1-1-124 0,1-4-129 15,2-1-299-15</inkml:trace>
  <inkml:trace contextRef="#ctx0" brushRef="#br0" timeOffset="3749.9071">2861 3261 631 0,'-8'-1'162'0,"3"-1"2"15,1 1-55-15,4 2-66 0,5 2-13 16,1 0-6-16,3 1-6 0,2 2-3 16,4 0-1-16,2 2 0 0,1-2-4 15,-2 0-1-15,2-1-1 0,0-1 0 16,-5-1 0-16,3 0 2 0,-4-2 2 16,2 0 1-16,-2 2 2 0,-1 0-1 15,-2 3 0-15,-1 3-2 0,-7-1-2 0,1 6-2 16,-7-3-3-16,0 5-1 15,1 1-1-15,-1 1-2 0,0 0 0 0,3 2-1 16,-2-1-1-16,7 4 0 0,-3-3 0 16,-2-1-1-16,2 0 1 0,0-2 0 15,0-1 0-15,-1-3 1 0,-1-1 1 16,-3 1 6-16,-3-4 3 0,0-2 1 16,-3-3 1-16,0 0-1 0,-1 0 0 15,-2-2-4-15,1 2-13 0,0 1-20 16,2 2-34-16,-1 1-46 0,0-1-103 15,6 1-148-15,-3 2-329 0</inkml:trace>
  <inkml:trace contextRef="#ctx0" brushRef="#br0" timeOffset="5626.9635">9558 7097 569 0,'0'-5'146'0,"0"0"8"0,-1 1-74 16,1-4-18-16,0 2-5 0,-1-1-6 16,1-2-4-16,0 4-5 0,1-1-5 15,-1 1-6-15,0 2-7 0,-1 1-5 16,2 4-5-16,-1 0-4 0,-1 4-3 15,1 1-4-15,-2 4-2 0,2 3 0 0,0 3 0 16,-1 0-1-16,0 3 0 0,1-2 0 16,-1 1 0-16,-1-1 0 0,1 0-1 15,-1-4 1-15,-1 2 0 0,0-5 0 16,-1 1-1-16,-1-2 1 0,1-4 1 16,0-1-1-16,0 0 0 0,-1-4 0 15,1 0 0-15,1-1 1 0,-2-1-1 16,0 1 1-16,1-3 0 0,2 2 1 15,-1-1 0-15,0-1 1 0,0 2-1 16,3-1 1-16,-1 0 0 0,2 1-1 16,0 1 0-16,3 0-1 0,3 0 0 0,2 0 0 15,1 1-1-15,2 1 0 0,-1-1 0 16,1-1 0-16,2 1 1 0,-1-1-1 16,1 0 0-16,0 0 0 0,2 1 0 15,0-1 0-15,0 0 0 0,0 0-8 16,-4 0-11-16,1-1-23 0,-4 1-23 15,-2-1-132-15,-5 0-151 0,-1 1-353 16</inkml:trace>
  <inkml:trace contextRef="#ctx0" brushRef="#br0" timeOffset="6345.4235">9423 6393 533 0,'-27'-4'127'0,"-3"3"1"0,-5 5-76 16,-1 7-25-16,-3 3-7 0,-2 7-6 0,2 7-2 15,3 5 0-15,5 5 1 0,2 5 0 16,9 1 0-16,7 4-1 0,8 0-1 16,8-2-4-16,7 0-3 0,8-1 0 15,10-4 0-15,8-7 1 0,8-6 0 16,7-7 1-16,6-8-1 0,0-7 0 15,1-13 0-15,-3-10-3 0,-1-6 0 16,-3-7-1-16,-3-8 0 0,-5-3-1 16,-5-5 3-16,-5 1 2 0,-7-3 3 15,-10 2 2-15,-10-6 1 0,-14 2 0 0,-11-3-1 16,-11 2-1-16,-5 2-3 0,-8 5-10 16,-5 10-16-16,-8 8-16 0,-8 11-124 15,-2 13-128-15,-1 9-319 0</inkml:trace>
  <inkml:trace contextRef="#ctx0" brushRef="#br0" timeOffset="8659.2243">9840 5729 534 0,'-12'-7'157'0,"4"0"6"0,3-2-13 15,3-2-86-15,4 0-10 0,3 0-7 16,4 1-10-16,2 0-7 0,2 1-5 16,3 2-4-16,1 0-4 0,-1 1-3 15,1-1-3-15,-1 4-2 0,-1 0-2 16,0 2-3-16,-3 1-1 0,0 3-1 16,-2 0-1-16,-1 5 0 0,-3 0 0 0,0 7-1 15,-4 1-2-15,-2 3-3 0,-1 1-5 16,-1 2-6-1,-2 3-7-15,2-1-10 0,-2-3-7 0,3 0-10 0,-1 0-4 16,2 1-3-16,0-3-5 0,0-4-23 16,-1 0-75-16,0-4-101 0,-2-2-232 15</inkml:trace>
  <inkml:trace contextRef="#ctx0" brushRef="#br0" timeOffset="8839.28">9794 5685 651 0,'-11'10'150'0,"2"2"1"0,0 5-105 15,3 5-18-15,1 1-9 0,4 3-7 16,0 0-8-16,3 2-15 0,2 1-15 0,2 1-126 16,0-4-125-16,1-2-317 0</inkml:trace>
  <inkml:trace contextRef="#ctx0" brushRef="#br0" timeOffset="9239.738">10233 5684 737 0,'-10'8'174'16,"-2"3"6"-16,3 3-117 0,6 3-15 16,0 1-4-16,3 3-9 0,3-1-9 15,0-2-7-15,5 0-6 0,-1-2-5 16,2-2-4-16,-1-4-2 0,0-4-2 0,-1-4-1 16,-1-2-5-16,-2-5-7 0,-1-2-8 15,-3-5-14-15,-1-3-11 0,0-3-10 16,-3-2-7-16,-1-4-9 0,-1-3-8 15,-4-3-47-15,4-2 5 0,-1-2 15 16,0-9 33-16,-1-2 36 0,1-2 29 16,2 4 28-16,1 2 66 0,-3 4 18 15,2 6 5-15,0 13-17 0,4 6-24 16,2 7-15-16,2 5-13 0,3 5-9 16,6 6-10-16,3 3-10 0,2 5-12 0,-1 3-18 15,2 4-16-15,3 1-19 0,-1-2-104 16,-2 0-120-16,2-2-276 0</inkml:trace>
  <inkml:trace contextRef="#ctx0" brushRef="#br0" timeOffset="9438.3582">10474 5622 598 0,'6'8'148'15,"-2"0"5"-15,0 2-84 0,-2 4-21 16,1 0-7-16,-1 1-5 0,1 1-6 16,1 1-4-16,1 3-3 0,2-1-3 0,0 1-4 15,0-1-3-15,1 2-4 0,-4 1-2 16,0 0-2-16,-3-1-1 0,-3 1-1 15,-4-1-1-15,-3-1 0 0,-4-3-1 16,-4-2 0-16,-2-2 0 0,0-3-5 16,-1-7-13-16,3-3-15 0,2-3-18 15,5-7-27-15,5-3-103 16,5-8-128-16,7-1-279 0</inkml:trace>
  <inkml:trace contextRef="#ctx0" brushRef="#br0" timeOffset="9742.3054">10689 5682 784 0,'-16'5'190'0,"0"3"2"16,2 0-115-16,5 4-27 0,5 4-18 15,4 2-14-15,2 0-8 0,6-1-5 16,4 1-1-16,4 1-1 0,3-4-1 16,4-3 0-16,-1-4-1 0,1-4 0 15,0-3 0-15,2-6 0 0,-3-3 0 16,-5-4 0-16,-3-2 0 0,-4-2 0 16,-5-1 0-16,-6 2 0 0,-9-4 0 15,-5 0-7-15,-2 3-12 0,-5 2-22 16,-1 0-24-16,-5 3-133 0,0 3-152 15,3 9-356-15</inkml:trace>
  <inkml:trace contextRef="#ctx0" brushRef="#br0" timeOffset="10704.8393">6933 6530 475 0,'-12'-15'122'0,"-4"3"4"0,-6 4-49 0,-5 3-37 15,0 6-12-15,-1 6-6 16,-3 5-5-16,-1 7-3 0,2 3 0 0,-1 2-2 16,4 8 1-16,1 4-1 0,8 2 0 15,8 1-2-15,8 3-1 0,9 2-3 16,11-1-3-16,9-4-2 0,8-5 0 16,6-5 0-16,6-5-1 0,2-10 1 0,1-6-1 15,0-9 1-15,2-9-1 0,-1-7 1 16,-1-7-1-16,-5-5 1 0,-3-4-1 15,-1-4 2-15,-7-5 2 0,-7 3 4 16,-7-1 1-16,-13 3 3 0,-8 3 1 16,-9-1 0-16,-11 6 0 0,-11 1-4 15,-8 3-2-15,-4 8-6 0,-3 5-16 16,-4 7-14-16,-5 10 6 0,-1 7-137 16,3 10-125-16,8 8-312 0</inkml:trace>
  <inkml:trace contextRef="#ctx0" brushRef="#br0" timeOffset="11306.4037">7195 6009 619 0,'-3'4'156'16,"-4"0"6"-16,2 3-88 0,1 4-15 16,0-1-6-16,4 1-8 0,1 0-7 15,2-4-9-15,3 1-5 0,1-3-7 16,3-4-3-16,0-2-1 0,1-3-2 16,0-5-1-16,0-2 0 0,0-2-1 15,0-3-1-15,1 0 0 0,-3-2-3 16,-1 3-1-16,-3 3-1 0,0 2-1 0,-1 6-1 15,-2 4-1-15,-2 3 1 16,1 5-3-16,2 5-3 0,-1 2-9 0,2 1-10 16,-2 2-17-16,0-1-16 0,0 0-14 15,0-1-124-15,0-4-134 16,-2-1-307-16</inkml:trace>
  <inkml:trace contextRef="#ctx0" brushRef="#br0" timeOffset="11503.609">7190 5616 623 0,'-3'1'146'0,"-2"7"4"0,1 9-98 16,4 7-14-16,0 10-6 0,2 6-5 16,1 11-3-16,-1 5-5 0,2 2-3 15,-4 2-4-15,-1-1-3 0,-2-1-6 16,1-4-11-16,-2-4-18 0,3-6-15 15,-1-5-124-15,2-7-130 0,2-5-320 0</inkml:trace>
  <inkml:trace contextRef="#ctx0" brushRef="#br0" timeOffset="11835.3522">7534 5953 690 0,'-4'0'170'0,"0"3"3"0,1 1-100 16,1 5-22-16,1 0-9 0,0 3-8 16,1-2-10-16,0 1-6 0,1 1-3 15,0-2-4-15,1 0-2 0,2-4-3 0,0-3 0 16,1 0 0-16,1-6 0 0,2-3 1 15,2-4 0-15,1-3 0 0,4-1 1 16,0-3-1-16,1 0-1 0,1 0-1 16,-1 2-1-16,0 3-1 0,-2 5-1 15,-1 3-2-15,-4 5-3 0,-1 5-11 16,-3 7-12-16,-3 1-20 0,-1 6-21 16,-1 0 43-16,1-1-174 0,2 0-142 15,1 1-331-15</inkml:trace>
  <inkml:trace contextRef="#ctx0" brushRef="#br0" timeOffset="12232.9535">7914 5913 673 0,'-11'-9'166'15,"-1"5"5"-15,-3 3-95 0,3 5-27 0,0 2-9 16,6 6-9-16,0 1-8 0,2 1-7 15,4 1-4-15,5 1-2 16,1-3-3-16,5 1-3 0,-1-4-2 0,3-2-2 16,2 0-1-16,0 0-1 0,-1-5-2 15,1-2-1-15,-3-4-3 0,0-2-3 16,-3-1-2-16,-4-4-1 0,-3-4 1 16,-3-1 0-16,-4 2 2 0,-1-5 3 15,-4 0 3-15,-4-1 4 0,-1-1 0 16,-6-1 2-16,-5-3-1 0,-2-2 0 0,-4-2 0 15,-2-2 1-15,-1 1 1 0,1 1 5 16,3 0 3-16,5 3 2 0,5 3 2 16,4 4 2-16,6 3 0 0,4 3-2 15,5-1-4-15,7 7-3 0,6 0-3 16,6 2-1-16,7 1-5 0,5-2-7 16,7 0-14-16,3 1-17 0,4-1-9 15,1 3-11-15,-1-3 2 0,-2 4-124 0,2 1-116 16,-7 0-267-16</inkml:trace>
  <inkml:trace contextRef="#ctx0" brushRef="#br0" timeOffset="12612.3542">8247 5625 634 0,'-11'7'163'0,"-3"-1"10"0,-1 3-85 16,-6 1-22-16,2-1-10 0,-1 5-11 15,2 1-11-15,3-2-10 0,5 2-11 16,3 0-6-16,7 0-5 0,3 0-5 0,6 0-6 15,2-2-8-15,4-2-8 0,3 0-5 16,0-3-3-16,1-3-3 0,-1-4 1 16,-2-2 5-16,-1-3 7 0,-4-1 9 15,-6-2 4-15,0 1 6 0,-3-1 6 16,-3 4 5-16,-3 2 5 0,-1 3 1 16,-1 2 3-16,0 3 0 0,0 3-2 15,2 0-3-15,2 2-3 0,1 1-3 16,2 1-2-16,1-2-2 0,3 0-1 15,3-2 0-15,0-1 1 0,4-6-1 16,2-4 1-16,3-5 0 0,3-4 4 16,0-3 5-16,1-8 4 0,0-2 2 0,-1-2 2 15,-1-3 0-15,-3-4-1 0,-1 2-3 16,-2-1-5-16,0 6-4 0,-5 2-8 16,-1 4-10-16,-2 6-15 0,-2 6-19 15,-3 6-14-15,0 2-122 0,-1 5-133 16,2 1-305-16</inkml:trace>
  <inkml:trace contextRef="#ctx0" brushRef="#br0" timeOffset="13240.9921">8508 5668 623 0,'-1'-8'160'0,"0"2"6"0,1 0-78 16,1 1-30-16,2 2-9 15,-1 1-7-15,3 4-9 0,0 1-6 0,1 2-7 16,1 4-4-16,-1 3-4 0,2 1-3 15,-2 2-3-15,1 0-2 0,1 0-2 16,0-1-1-16,-1-3 0 0,1-1 0 0,-1-1 0 16,-1-3-1-16,-1-4 2 0,-1-1-1 15,-3-4 1-15,0-3 0 0,-1-5 0 16,0-4-1-16,2-3 1 0,-1-2-2 16,0-1-3-16,1 1-8 0,1 1-14 15,-1-1-18-15,2 4-16 0,1 4-96 16,1 1-35-16,1 6-117 0,0 3-230 15</inkml:trace>
  <inkml:trace contextRef="#ctx0" brushRef="#br0" timeOffset="13442.3857">8780 5560 817 0,'-2'-1'194'0,"1"2"1"0,-1 3-118 15,4 3-30-15,-1 3-19 0,2 1-12 0,4 3-6 16,0 1-3-16,3 0-3 0,-3 3-6 16,5-1-16-16,1 1-22 0,0-4-24 15,-1 1 91-15,1-3-227 0,-4-2-157 16,6-5-383-16</inkml:trace>
  <inkml:trace contextRef="#ctx0" brushRef="#br0" timeOffset="13653.9837">8892 5496 763 0,'-3'-5'184'0,"4"5"4"16,2 5-111-16,-1 4-23 0,3 3-13 16,0 4-12-16,0 1-6 0,4 4-6 15,-4-3-4-15,1 1-4 0,-1-3-5 16,1 0-12-16,-4 1-14 0,2-1-24 15,0-2-22-15,-1-1-74 0,0-5-59 0,2-2-129 16,3-3-254-16</inkml:trace>
  <inkml:trace contextRef="#ctx0" brushRef="#br0" timeOffset="14168.4508">9113 5469 633 0,'-8'-5'189'16,"-2"4"5"-16,0 2-3 16,-1 4-118-16,3 3-18 0,-1 1-13 0,1 4-10 15,1 1-8-15,2 1-4 0,1 2-4 16,0-1-3-16,0 3-3 0,3-2-3 16,1-4-2-16,2 1-2 0,2-3-1 15,2-3-2-15,3-3-3 0,2-2-3 16,4-5-3-16,0-3-4 0,6-1-5 15,3-1-3-15,1-4-2 0,2-3-2 16,0 0 0-16,-2-1 0 0,-2-1 2 0,-3-2 4 16,-3-1 4-16,-5 3 3 0,-2 1 4 15,-4 2 7-15,-4 4 9 0,-2 0 8 16,-3 6 5-16,-3 3 4 0,-1 5 3 16,-1 2 2-16,2 1-2 0,0 2-3 15,1 1-5-15,2 0-4 0,2 0-3 16,2 0-1-16,3-2-2 0,2-3-2 15,3-1-1-15,3-2-1 0,3-4-1 16,2-1-2-16,0-7-1 0,1 2-5 16,-4-6-8-16,-3-1-10 0,-4-3-9 15,-4-4-10-15,-5-3-12 0,-3 2-15 0,-4-5-10 16,-4-1-2-16,-1-1 4 0,-1-3 8 16,-2-2 9-16,1-1 14 0,0 2 21 15,5 4 23-15,2 6 20 0,2 3 18 16,2 8 11-16,3 6 7 0,2 6 4 15,-2 2 0-15,4 3-5 0,-1 2-10 16,1 2-13-16,3 1-9 0,3 1-10 0,3 2-30 16,1 2 117-16,-1-2-294 0,1 1-178 15,-2 1-494-15</inkml:trace>
  <inkml:trace contextRef="#ctx0" brushRef="#br0" timeOffset="20009.8298">808 5583 480 0,'10'-41'98'0,"-1"25"1"0,-2 13-90 0,-1 22-4 16,-1 12 1-16,0 17 3 0,2 15 2 15,1 15 4-15,-5 13 2 0,2 13-1 16,4 16-1-16,-2 13-3 0,-1 14-3 16,3 10-2-16,-7 7-4 0,6 13-2 15,-1 5 0-15,-7 6 0 0,5 5-1 16,-6 2 1-16,-2 5-1 0,3 3 0 0,-6 5 1 16,3 4 2-16,-5 4 5 0,2-1 3 15,0 7 3-15,2-2 3 0,-1 0 0 16,3-5 0-16,3-2-1 0,2-4-4 15,0-4-2-15,6-7-1 0,-2-6-1 16,5-7 1-16,1-11 1 0,-3-10 0 16,4-12 1-16,1-12-2 0,3-12-1 15,3-11 0-15,4-15-2 0,2-12-2 16,4-12-1-16,4-13-1 0,4-12-2 16,-1-15 1-16,2-9-1 0,-1-9 0 15,-1-6 1-15,2-7-1 0,-5-5 0 0,-4-4-1 16,-1-3 0-16,0-3-3 0,0 0-2 15,-1-3-2-15,-5-1-2 0,1-1-1 16,-3 2-1-16,-4-1 1 0,-1 0 3 16,-5-1 2-16,-1 1 2 0,-1-1 1 15,-1-2 2-15,-3 2 0 0,-1-1 1 16,-1-1 1-16,-2 4-1 0,-1 2 1 16,-1 0 0-16,0 4 0 0,0 1 0 15,0 2 0-15,3 1 0 0,0 2 0 16,3 0-1-16,2 4 0 0,3 0 0 15,2 2 0-15,2 3 0 0,2 2 0 0,-1 2 1 16,2 1-1-16,1 1 0 0,-3-3 0 16,0 0 0-16,0-2 0 0,-3-1 0 15,2-1 1-15,-3-3 1 0,-1-2 1 16,-2-1 2-16,-2 1 2 0,-2-3 3 16,-3 2 2-16,-3 0 1 0,-4 2-1 15,-3 3-2-15,-1 0-1 0,-3 3-2 16,0 4-7-16,-1 0-11 0,1-1-11 0,-1 0-17 15,4 0-112-15,5-1-119 0,6-5-289 16</inkml:trace>
  <inkml:trace contextRef="#ctx0" brushRef="#br0" timeOffset="20411.2689">2480 12121 677 0,'-7'-13'155'0,"5"5"1"15,0 0-109-15,5 6-16 0,5 2-9 16,5 5-3-16,5 5-2 0,8 4-1 16,3 5 1-16,8 6-1 0,3 4 0 15,4 3-2-15,3 3-2 0,-2 1-4 16,1 0-3-16,-2 2-1 0,-6-2-1 15,-2 1-2-15,-4-4-10 0,-3 0-12 0,-6-3-17 16,-5-4-13-16,-1-3-67 0,-4-6-59 16,-4-3-117-16,-1-3-233 0</inkml:trace>
  <inkml:trace contextRef="#ctx0" brushRef="#br0" timeOffset="20596.7666">3032 11999 696 0,'-16'2'160'16,"2"7"3"-16,-2 6-113 0,-2 7-18 16,-2 4-8-16,-4 6-4 0,-3 4-7 15,-6 6-4-15,-3 3-3 0,0 1-5 16,0 0-8-16,4 1-13 0,5-1-13 16,8-5-14-16,6-7-121 0,9-8-129 15,6-4-304-15</inkml:trace>
  <inkml:trace contextRef="#ctx0" brushRef="#br0" timeOffset="20834.1251">3421 12168 676 0,'-17'-1'161'0,"-6"4"4"15,-5 3-103-15,-3 5-21 0,-1 6-7 16,0 1-7-16,2 4-5 0,5 4-6 16,4 1-4-16,8 4-3 0,8-1-3 15,6-2-2-15,8 3-4 0,7-3-15 16,6-2-17-16,6-3-14 0,5-3 130 16,1-4-261-16,3-9-150 0,-3-3-394 15</inkml:trace>
  <inkml:trace contextRef="#ctx0" brushRef="#br0" timeOffset="21177.2069">3593 12194 787 0,'-8'-2'175'15,"5"-2"1"-15,3 0-125 0,2 2-27 16,5 1-11-16,6 1-7 0,1 2-2 15,4-2-2-15,0 1-1 0,4-1-1 16,5 3-1-16,-1-2-3 0,-2 1-3 0,1 0-4 16,-3-1-6-16,-3 1-5 0,-3 1-4 15,-6-1-4-15,-4 2-1 0,-6 1 2 16,-4 1 4-16,-3 5 5 0,-5 0 5 16,-6 4 7-16,-2-1 9 0,-1 5 10 15,0-1 9-15,2 3 7 0,0-4 6 16,6 3 2-16,3-3 1 0,5 0-5 0,1-1-6 15,7-1-7-15,1-3-8 0,3-1-4 16,4-3-4-16,5-1-7 0,0-6-11 16,3-2-14-16,3-6-14 0,3 0-16 15,-2-4-119-15,-1-2-129 0,-3-1-297 16</inkml:trace>
  <inkml:trace contextRef="#ctx0" brushRef="#br0" timeOffset="21391.6411">3942 12023 679 0,'5'-10'161'0,"1"6"5"0,1 4-101 16,3 1-24-16,2 4-6 0,4 1-5 15,5 8-3-15,-1 1-2 0,3 0 0 16,1 4-1-16,2 4-1 0,0 3-2 16,-3 4-2-16,-1 4-5 0,-2 1-3 15,-7 4-4-15,-3 3-2 0,-8 1-3 0,-4 1-7 16,-5-4-14-16,-4 1-24 15,-3-7-21-15,-1-2-11 0,-2-8-123 16,4-5-138-16,3-7-303 0</inkml:trace>
  <inkml:trace contextRef="#ctx0" brushRef="#br0" timeOffset="21546.2198">4402 12350 561 0,'15'-4'122'0,"-1"2"0"0,-1 0-92 0,0 1-26 16,1 1-15-16,-2 1-15 0,-1 1-95 16,-1-2-98-16,-3 0-242 0</inkml:trace>
  <inkml:trace contextRef="#ctx0" brushRef="#br0" timeOffset="21678.8657">4415 12503 609 0,'-3'13'154'0,"2"2"1"16,2-3-73-16,3-2-44 0,2-1-13 16,3-5-16-16,0 0-18 0,4 0-15 15,-1-4 56-15,1 0-187 0,0-3-132 0,1 3-341 16</inkml:trace>
  <inkml:trace contextRef="#ctx0" brushRef="#br0" timeOffset="22247.3444">5287 12453 570 0,'-12'0'139'0,"0"0"4"0,5 0-78 16,2-2-22-16,3 2-8 0,3 2-3 15,3-1-3-15,4 1-4 0,6 1-3 16,3-1-4-16,5 2-1 0,4-2-4 16,2-1-2-16,4 1-3 0,1-2-3 15,1 1-1-15,4-1-2 0,5 0 0 16,5 1-2-16,7-1 1 0,1 0-1 15,7-1 0-15,2 0 1 16,1-2-1-16,-1 2 0 0,1-1 1 0,1 0 0 0,2 2 1 16,-2-1 0-16,-1 0 1 15,-2 2 0-15,-4 0 0 0,-2 3 1 0,-8 1-1 16,-4 0-1-16,-3 2-1 0,-7-1 1 16,-3 2-4-16,-8-1-7 0,-6-3-10 15,-6-2-14-15,-7 2-10 0,-7-8-18 16,-4 3-112-16,-4-4-123 0,-6-4-279 15</inkml:trace>
  <inkml:trace contextRef="#ctx0" brushRef="#br0" timeOffset="22775.8501">5597 11821 688 0,'-9'-7'157'16,"2"1"2"-16,4 1-115 0,8 3-14 15,5-1-3-15,5 1-5 0,4 0-4 0,5 2-3 16,3-2 0-16,4 4 0 0,2-5-1 16,4 3-3-16,-1-1 0 0,0 0-1 15,0-1-3-15,-2 4-1 0,-2-1-2 16,-5 3 0-16,-4-2-1 0,-3 3 0 16,-4 2-2-16,-4 2 1 0,-6-1 0 15,-5 1-1-15,-3 2 1 0,-3 2-1 16,-5 5 1-16,-6 0-1 15,-2 3 0-15,-4 3-1 0,-3 2 1 0,-4 1-1 0,-3-1 1 16,-1-1-1-16,0 0 0 16,1-3 0-16,3-2 0 0,4-2 0 0,3-1 0 15,6-2 1-15,5 0-1 0,5-4 0 16,3-2 1-16,3 0 0 0,2-3 0 16,5-1 1-16,4-1 1 0,5-3 0 15,4 0 0-15,4-1-1 0,5 0 1 16,0 0-2-16,3-1 0 0,1-2-2 15,-1 2-7-15,-3-1-13 0,1-1-22 0,-4 2-12 16,0 1-131-16,-5 1-141 0,-4 4-331 16</inkml:trace>
  <inkml:trace contextRef="#ctx0" brushRef="#br0" timeOffset="23428.3789">5178 12905 517 0,'-14'-14'147'16,"3"2"9"-16,0 1-21 0,4 2-74 16,3 3-14-16,5 1-4 0,7 2-4 0,0-1-8 15,7 0-6-15,2 2-3 16,5 1-4-16,5 1-4 0,3-2-3 0,0 1-3 16,3 2-3-16,0 1-2 0,-1-1-1 15,-2 1 0-15,-3 2-1 0,-5 1-1 16,-3 0 1-16,-4 0 0 0,-3-2 0 15,-4 2 0-15,-5-1 0 0,-4 1 1 16,-5 2-1-16,-2 0 0 0,-4 3 1 16,-2 4-1-16,-5 2-1 0,-3 2 0 0,-2 3 1 15,-3 1-1-15,-3-1 0 0,1 2 1 16,2-2-1-16,0-2 0 0,4 0 0 16,4-2 0-16,6-2 0 0,4-2 0 15,3-1 0-15,5-2 2 0,3 0-1 16,6-2 2-16,4 1 1 0,4-4 0 15,6-1-1-15,5-1 0 0,1-1 0 16,3-2-1-16,2-3 0 0,1-1-5 16,-2 0-8-16,1-3-18 0,1 1-21 0,3 0-10 15,-1 0-130-15,-3 6-141 16,-3 4-322-16</inkml:trace>
  <inkml:trace contextRef="#ctx0" brushRef="#br0" timeOffset="23938.6416">5763 13000 723 0,'-1'-4'174'0,"-1"2"2"0,3 0-109 16,4 0-24-16,3 0-15 0,5 1-13 16,4-1-10-16,2 0-14 0,3 2-22 15,2 0-15-15,0-1-130 0,-1 1-140 16,-1-1-336-16</inkml:trace>
  <inkml:trace contextRef="#ctx0" brushRef="#br0" timeOffset="24155.4782">6275 12918 716 0,'-6'-18'192'0,"-1"-1"7"0,1 0-79 16,2 3-43-16,2 0-16 0,-1 5-10 15,2 2-13-15,2 2-10 0,0 8-7 16,2 6-5-16,-2 6-5 0,1 8-5 15,1 4-9-15,1 7-16 0,-1 7-27 16,1 4-33-16,0 3-142 0,-4 6-166 16,0 3-393-16</inkml:trace>
  <inkml:trace contextRef="#ctx0" brushRef="#br0" timeOffset="27091.4855">1167 8604 547 0,'-11'-10'133'0,"-1"-1"8"0,0 2-79 16,0 1-9-16,2 2-6 0,-2-4-3 16,4 3-5-16,2-1-2 0,2 3-4 15,3-2-6-15,4 0-6 0,3-3-4 0,5 0-4 16,3 0-2-16,5-1-4 0,3-2-1 16,5 3-2-16,3 0-1 0,0 2-1 15,2 1-1-15,-3 0 0 0,0 2 0 16,-3 2-1-16,-3-1 0 0,-3 4 0 15,-2 0 1-15,-4 1-1 0,-3 3 0 16,-4-1 0-16,-1 5 0 0,-2 2 0 16,-3 2 1-16,-1 1-1 0,-1 4 1 15,-1 3-1-15,-2 3 1 0,-2 2-1 0,-4 2 1 16,-2 1-1-16,-4 3 1 16,-2-1-1-16,-3 1 0 0,-1-3 0 15,1-2 1-15,-1-2-1 0,2-2 0 0,5-3-1 16,3-5 1-16,5-3 0 0,4-1-1 15,5-2 1-15,6-5-1 16,4-2 1-16,4-1-1 0,5-2 1 0,2-3 0 16,3-1 0-16,2 0 0 0,-1-4 0 15,2 1 0-15,1 1-2 0,2 1-5 16,0-1-5-16,-2 1-11 0,4 2-16 16,0 4-8-16,-1-1-21 0,-2 2-109 15,-5 3-121-15,0 1-281 0</inkml:trace>
  <inkml:trace contextRef="#ctx0" brushRef="#br0" timeOffset="31619.2383">17423 2331 346 0,'-35'10'89'0,"-2"5"5"0,-1 7-53 15,5 6-4-15,0 8-4 0,0 9-3 16,2 4-2-16,-1 3-3 0,3 10 0 0,2 4 2 16,6 2-1-16,4 3 1 0,6 3-3 15,5-1-2-15,7 2-2 0,8-3-4 16,7-3-2-16,6-3-2 0,7-6-3 16,8-2-2-16,6-9-1 0,7-7-1 15,7-8-2-15,7-11 0 0,2-10 0 16,2-7-1-16,3-12 0 0,-4-6 0 15,0-8 0-15,-3-6-1 0,-3-10 0 0,-1-7 0 16,-4-2 0-16,-6-5-1 16,-5-4 1-16,-6-3 0 0,-8-3-1 0,-10-3 1 15,-11-1 0-15,-7-7 0 16,-8-1 0-16,-8-6 0 0,-12-1 0 0,-10-2 0 16,-9 3 0-16,-8 4 0 0,-10 7-2 15,-6 7-5-15,-4 12-9 0,0 15-13 16,-2 18-115-16,2 14-114 0,5 11-287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2:52:59.4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19373 4401 302 0,'-1'-1'88'0,"1"-2"5"16,-1 1-7-16,1 0-47 0,1-1-8 15,0 1-5-15,1 0-3 0,0 0-4 16,1 1-1-16,1 1-3 0,3 0-2 16,-3 1 0-16,4 1 0 0,3 3-1 15,0-1-1-15,1 0 1 0,4 1-1 16,0-4-1-16,2-1-1 0,2-1-1 15,-1-3 0-15,2-2-2 0,0 0-1 16,-1-2-1-16,-2 1-1 0,-1 1-1 0,-2 0 0 16,-3 1-1-16,-1 4 0 15,-1-1-1-15,0 4 1 0,-2 0 0 16,1 3-1-16,1 0 1 0,1 0 0 0,1 0 0 16,2 0 1-16,-2 1-1 0,1-1 1 15,2-1-1-15,-2 3 0 0,1-5 0 16,1 0 0-16,-2 1 1 0,3-3-1 15,-1-4 1-15,2 2-1 0,0-2 1 16,0 0 0-16,-1 2 1 0,4 1-1 0,-1 0 0 16,1 2 1-16,-1 0-1 0,1 3 0 15,1-1 1-15,-2 0-2 0,0 0 1 16,-1 1-1-16,1-3 0 0,-2 2 0 16,-1-3 0-16,0-1 0 0,-2-1-1 15,1-4 1-15,-2 1 0 0,1-1 0 16,-1 0 0-16,1 0 0 0,-2 0 0 15,2 0 0-15,-2 1 1 0,1 0 0 16,1 3-1-16,-1-2 1 0,0 1-1 16,0 1 0-16,2 1 0 0,2-1 0 15,-1 1-1-15,1 0 1 0,1 0-1 0,2 0 1 16,1-1-1-16,-4 0 0 0,1-2 0 16,2 1-3-16,1-2-9 0,-3 0 113 15,0 0-237-15,1-5-130 0,2 0-370 16</inkml:trace>
  <inkml:trace contextRef="#ctx0" brushRef="#br0" timeOffset="6590.6435">21676 1732 445 0,'0'-15'110'0,"1"-1"5"16,-1 2-64-16,0 0-12 0,0 3-2 16,2 1-2-16,-2 3-1 0,0 2-4 15,0 0-1-15,-2 3-4 0,2 2-3 16,0 1-3-16,-3 8-2 0,0 7-1 16,-2 6-2-16,1 8-3 0,-4 3-1 15,1 8 0-15,-2 2 0 0,2-2-3 16,0-5 0-16,2-1-1 0,0-9 0 15,1-5 1-15,2-10-1 0,2-6 2 16,0-6-2-16,2-12 0 0,1-9-1 0,1-5-1 16,3-8-1-16,2-6 0 0,0-6-2 15,2-2-1-15,-1 0 1 16,0-3-1-16,-2 2 1 0,1 7-1 0,-3 4 0 16,-1 11 0-16,-2 4-1 0,0 15 1 15,1 5-1-15,-2 12 1 0,0 5 0 16,1 8 0-16,-3 4 0 0,2 3 1 15,0 2 1-15,-1 3 1 0,1-1 0 0,1-2 0 16,0-3 0-16,5-3 0 0,-1-5 0 16,4-4 0-16,1-7-1 0,1-6 0 15,1-6 0-15,2-6 0 0,0-8 0 16,0-2-1-16,-1-4 1 0,-2-6-1 16,1 2 1-16,-2-2-2 0,-1 3 1 15,-1 2 0-15,-4 4-1 0,0 4 0 16,0 6 0-16,-1 3 0 0,-3 6 0 15,1 6 0-15,-2 6 0 0,-1 5 1 16,0 4 0-16,-1 2 0 0,-2 7 0 16,1 0-1-16,1 0 1 0,3 2-4 0,-1-2-9 15,3-2-13-15,2-2-12 0,4-2-17 16,2-3-118-16,-1-5-128 0,0-1-297 16</inkml:trace>
  <inkml:trace contextRef="#ctx0" brushRef="#br0" timeOffset="6987.7413">22138 1867 541 0,'-5'-4'140'0,"1"-1"6"15,1-1-36-15,0 0-70 0,3-3-10 16,2 1-1-16,1-3-2 0,2 0-3 15,1 0-3-15,3 0-1 0,-1 1-2 16,3 1-2-16,0 2-2 0,0 2-2 0,-1 3-3 16,1 0-1-16,0 2-1 0,0 3-2 15,-2 1-1-15,-3 3 0 0,0 1 0 16,-2 2 1-16,-2 3 0 0,-3 2 0 16,-1 3 1-16,-3 0 0 0,-1 3-1 15,-3 0 1-15,0 1-1 0,1 0-1 16,-2 0 0-16,3-1-1 0,1-3-1 15,-1-3 0-15,5-3 0 0,0-2-1 0,2-2 0 16,1-2 0-16,1-2-1 0,2-1 0 16,2-1 1-16,0-2-1 0,2 0-1 15,1-1-3-15,1-3-9 0,2-1-11 16,2-1-12-16,2-1-12 0,0-2-12 16,1 1 14-16,-1-5-134 0,0-1-118 15,-2-4-284-15</inkml:trace>
  <inkml:trace contextRef="#ctx0" brushRef="#br0" timeOffset="7218.129">22461 1591 680 0,'-3'-8'161'0,"-1"4"2"16,2 0-88-16,2 3-44 0,3-1-13 15,3 2-5-15,3-2-4 0,2 1-3 0,2 0-4 16,6 0 0-16,-1-1-3 0,3 2-9 16,-1 0-15-16,0 0-9 0,0 2-18 15,-3 0-114-15,-3 1-125 0,-3 1-289 16</inkml:trace>
  <inkml:trace contextRef="#ctx0" brushRef="#br0" timeOffset="7364.1514">22558 1739 621 0,'-2'4'140'0,"1"0"3"0,1-3-99 0,4 1-24 15,3 0-4-15,0-1-2 16,5-4-4-16,2-1-4 0,2-4-8 0,3 0-9 16,1-5-22-16,2 0-112 0,1-1-118 15,3 3-296-15</inkml:trace>
  <inkml:trace contextRef="#ctx0" brushRef="#br0" timeOffset="7907.542">22980 1420 465 0,'4'-13'131'16,"-1"5"3"-16,-2-2-15 0,0 5-72 15,1 3-9-15,-2 2-3 0,0 6 0 16,-2 4 2-16,1-1 0 0,-1 11 0 15,-2 2-1-15,-1-4-1 0,-1 9-4 16,1-2-5-16,0-2-6 0,2-2-4 16,-2-4-1-16,2-1-3 0,3 2-3 15,0-9-2-15,3 0-2 0,2-6 0 16,3 0-3-16,2-2 0 0,3-4-1 0,4 0-2 16,3-3-6-16,1 0-10 0,1-1-14 15,0 0-14-15,0-1-12 0,-1 3-14 16,-2 1 39-16,-3-1-151 0,-1 0-118 15,0 0-290-15</inkml:trace>
  <inkml:trace contextRef="#ctx0" brushRef="#br0" timeOffset="8072.3353">23244 1403 693 0,'-2'0'159'0,"-3"6"5"15,0 2-112-15,2 4-17 0,1 3-3 16,1 2-4-16,1 4-5 0,0 1-6 15,0 1-6-15,1 3-6 0,1-3-16 16,1 3-24-16,1 1 85 0,-2 0-225 16,3 5-150-16,0-3-397 0</inkml:trace>
  <inkml:trace contextRef="#ctx0" brushRef="#br0" timeOffset="33485.634">1015 7144 557 0,'-4'-6'137'16,"-5"-2"6"-16,3 5-80 0,1 0-12 15,1 1-8-15,3 0-7 0,1 4-4 0,4 1-3 16,1 4-6-16,3 2-2 0,4 4-3 16,3 4 2-16,5 5 2 0,1 5-2 15,3 2-4-15,3 4 0 0,0 0-2 16,5 5-3-16,2 0-2 0,-1 0-2 16,1-1 0-16,0-3-1 0,-3-2-1 15,-1-1-2-15,-6-6 0 0,-3-3-1 16,-4-2 0-16,0-2-1 0,-1-3 0 15,-3 2 0-15,-1-2-1 0,-2-2 0 16,-1 1-3-16,-2-2-4 0,-3-2-5 0,-2 0-4 16,-1-4-6-16,-4-1-7 15,2-3-6-15,-2-1-4 0,-2-2-3 16,0-1-2-16,-1-4-4 0,1-2-8 0,-1-1-98 16,0-3 1-16,-2 0-88 0,2 0-176 15</inkml:trace>
  <inkml:trace contextRef="#ctx0" brushRef="#br0" timeOffset="33814.3632">1507 7183 519 0,'6'-14'134'16,"-5"5"9"-16,-1 0-63 0,-2 2-16 16,-3 4-5-16,-3 6-3 0,0 4-4 15,-5 5-5-15,-1 7-6 0,-5 5-7 0,0 7-6 16,-3 3-6-16,-5 5-4 0,-5 4-3 16,-4-1-4-16,1 3-2 0,-4-1-2 15,-3 0-2-15,2 0-2 0,-1-1 0 16,3-3-3-16,6-1-3 0,4-4-6 15,6-3-8-15,6-5-15 16,6-4-15-16,7-8-14 0,4-3-16 0,3-6-105 16,3-4-2-16,4-5-97 0,5-4-175 0</inkml:trace>
  <inkml:trace contextRef="#ctx0" brushRef="#br0" timeOffset="34284.0032">1971 7111 632 0,'-3'-5'160'0,"0"2"7"16,-5 5-91-16,0 4-16 0,-6 1-9 15,-2 5-8-15,-3 4-6 0,-2 5-8 16,-2 2-5-16,-2 5-4 0,1 3-4 0,2 2-3 16,3 5-4-16,3 1-3 15,5 1-2-15,6 1-1 0,4-2-2 16,5-2 0-16,3-1 0 0,4-3 0 0,2-5 0 16,1-4-1-16,2-2 0 0,4-4-3 15,-1-6-5-15,2-5-8 0,0-3-9 16,2-5-14-16,-3-3-15 0,0-2-11 15,-5-2-13-15,1 0-108 0,-1 1-118 16,-3 2-272-16</inkml:trace>
  <inkml:trace contextRef="#ctx0" brushRef="#br0" timeOffset="34751.8941">2068 7433 675 0,'-4'-6'159'0,"0"0"6"0,2-1-109 0,2 4-14 16,1-1-9-16,6 2-8 0,1-1-6 16,3 1-6-16,4-1-3 0,0 1-3 15,4-2-2-15,0 1-1 0,3 0-1 16,-1-1 0-16,1 2-1 0,0-1-1 15,-2 0 0-15,0 0 0 0,-2 2 0 16,-3 0-1-16,-2-2 1 0,-4 2-1 0,-3 0 0 16,-1 2 0-16,-3 0 0 0,-2 2 1 15,-3 1-1-15,-2 3 1 16,-4 2-1-16,-3 3 1 0,-3 1-1 0,-3 2 1 16,-2 2-1-16,1 1-1 15,0 0 1-15,4-1 0 0,2-3-1 0,3 1 0 16,3-1 1-16,3-3-1 0,3-2 1 15,1-1 0-15,1-1-1 0,2 2 1 16,1-4 0-16,3 1 0 0,2-1 0 16,1 0 1-16,4-2-1 0,2 0 1 15,1-2 0-15,2 0-1 0,0-2 1 0,2-2-1 16,-1 1 0-16,1 0-3 16,-1-2-9-16,-2-1-11 0,-1 1-11 0,-1-1-11 15,-1 0-17-15,-2 1-114 0,-4-3-121 16,1 3-279-16</inkml:trace>
  <inkml:trace contextRef="#ctx0" brushRef="#br0" timeOffset="35045.1103">2445 7062 595 0,'2'-14'137'0,"0"2"2"0,0 5-95 15,3 0-15-15,1 6-5 0,1 4-3 16,1 4 0-16,2 4-2 0,1 4 0 0,1 2 0 16,3 5-1-16,0 2 0 15,4 3-2-15,2 4 0 0,-2 1 0 16,1 2-1-16,-2 2 0 0,-2-1 1 16,-4 3-3-16,-3-1 0 0,-5 1-3 0,-3-1-2 15,-4-2-1-15,-3 1-2 0,-5-2-3 16,-3-2-4-16,-4 0-9 0,-1 0-12 15,-3-4-14-15,1-1-11 0,0-4-18 16,4-3-114-16,4-5-123 0,4-5-281 16</inkml:trace>
  <inkml:trace contextRef="#ctx0" brushRef="#br0" timeOffset="35302.3287">2928 7460 801 0,'-7'-1'187'0,"3"-2"2"0,0 2-121 0,1 1-31 15,3 0-17-15,3 2-9 0,1 0-5 16,0 0-5-16,5 0-1 0,-2 1-3 15,3 1-9-15,0-1-13 0,0-2-17 16,-2 3-15-16,1 0-18 0,-2 0-114 16,-1 0-127-16,-1 3-284 0</inkml:trace>
  <inkml:trace contextRef="#ctx0" brushRef="#br0" timeOffset="35471.924">2925 7642 668 0,'3'2'152'0,"-1"-4"1"0,2 2-112 0,2-1-17 15,1 0-6-15,2 1-5 0,1-1-8 0,2-2-17 16,2 2-20-16,0 0-122 16,4 3-125-16,-1 1-317 0</inkml:trace>
  <inkml:trace contextRef="#ctx0" brushRef="#br0" timeOffset="36595.5228">3676 7123 442 0,'-7'-18'121'0,"-4"-4"8"16,-2-1-43-16,0 1-19 0,-1 2-4 15,-2-5 3-15,3 3 0 0,1 1 0 16,4 5-5-16,2 0-5 0,5 5-8 16,5 2-9-16,7 2-11 0,7 4-9 0,4-1-6 15,8 2-4-15,5 0-3 0,2 0-1 16,0-2-2-16,3 1-1 0,-1-1-1 15,2 0 1-15,-8 1-2 0,-3-4 1 16,-4 4 0-16,1 0-2 0,-10 0 0 16,-5 0-2-16,-5 4-3 0,-6-1-2 15,-4 2-2-15,-6 0-3 0,-7 1-5 16,-6 3-5-16,-8 1-3 0,-7 2-2 16,-4 3 0-16,-5 0 2 0,-4 0 4 15,1 3 4-15,1-5 6 0,6-2 6 0,6 0 4 16,8-3 2-16,5-2 1 0,7 1 1 15,5-2 0-15,8 2 2 0,4-1 0 16,6-2 2-16,4 2 1 0,5-3 0 16,4 3 2-16,5-3 0 0,1 0 0 15,4 1 1-15,3 0 0 0,3 1 0 16,1 3 0-16,-3 2 0 0,1 3-1 0,1 4-1 16,-4 1 0-16,-4 2-1 0,-5 2-2 15,-2 3 1-15,-5 1-1 0,-4 0 0 16,-3 3 0-16,-6 1-1 0,-3 1 1 15,-3 4-2-15,-5 0 0 0,-5 3 0 16,-5 4-1-16,-8 3 0 0,-8 1-1 16,-8 0 0-16,-6 0 0 0,-5 0-1 15,-5-4 1-15,1-2-1 0,3-3 3 16,8-5 2-16,5-3 2 0,8-6 2 0,9-7 2 16,10-3 1-16,5-5-1 15,6-5-1-15,6-5-2 0,8-1-2 0,2-3-1 16,5-1-2-16,8 2 0 0,6 0-1 15,2 2 0-15,4 1 0 0,3 4-1 16,3 1 0-16,-1 4-1 0,-2 1 0 16,-3 1-1-16,-3 1-7 0,-5 2-9 15,-5 1-15-15,-6 2-24 0,-3 3-18 0,-5-1 20 16,-6 1-151-16,-1 1-136 0,-7 1-314 16</inkml:trace>
  <inkml:trace contextRef="#ctx0" brushRef="#br0" timeOffset="36984.881">3160 8347 765 0,'-6'-4'189'0,"1"1"3"0,2 3-116 16,1 4-17-16,1 4-13 0,1 3-12 16,1 2-10-16,1 5-8 0,1 3-1 15,1 1-3-15,0 0-3 0,-2-2-1 16,3-2-2-16,-3-3-3 0,3-4 1 0,0-4-2 16,1-3 0-16,3-4 0 0,2-7 0 15,2-6-1-15,3-5 1 0,0-5-1 16,1-4 1-16,2-4-1 0,-5-1 0 15,2 5 0-15,-3 4 0 0,-5 5-1 16,-2 4 1-16,-2 6-1 0,-2 5 0 16,1 6 1-16,-3 4-2 0,1 4 1 15,0 6-4-15,3 3-6 0,-1 2-9 16,1 2-15-16,4 1-19 0,-1-2-20 16,2-2-11-16,3-3 67 0,0-4-184 15,3-3-132-15,0-4-315 0</inkml:trace>
  <inkml:trace contextRef="#ctx0" brushRef="#br0" timeOffset="37153.3004">3547 8356 626 0,'-3'-4'182'0,"-1"-1"5"16,2 2-40-16,2 1-76 0,1-1-20 16,2 2-15-16,2 1-17 0,3-1-11 15,2 2-9-15,-1 0-13 0,4 2-17 16,-2-2-19-16,1 3-18 0,0-1-123 15,-2 1-138-15,-2 1-313 0</inkml:trace>
  <inkml:trace contextRef="#ctx0" brushRef="#br0" timeOffset="37322.8467">3568 8503 721 0,'-1'-1'170'0,"1"2"1"0,4 1-109 15,2-2-27-15,1 0-13 0,2 2-8 16,2-2-8-16,0-2-14 0,3 0-11 16,0 1-17-16,2 0-21 0,1 1-115 15,-1 0-131-15,-1 1-302 0</inkml:trace>
  <inkml:trace contextRef="#ctx0" brushRef="#br0" timeOffset="37544.6518">3873 8435 768 0,'0'-4'181'0,"1"0"3"16,3 2-121-16,1 2-22 15,0-1-13-15,3 1-10 0,1 0-8 0,1 0-9 16,2 1-12-16,2-1-21 0,-2 2-20 15,0 1-56-15,-1-1-78 0,0 1-129 16,0-3-274-16</inkml:trace>
  <inkml:trace contextRef="#ctx0" brushRef="#br0" timeOffset="37808.3179">4067 8398 760 0,'-11'6'175'0,"3"2"2"0,7-1-117 16,1 1-26-16,6 5-11 0,5-1-8 15,3-1-4-15,4-1-2 0,3-4-1 16,3-2-1-16,3-4 2 0,-2-9 2 0,1-2 1 16,-2 0-1-16,-5-5-1 15,-5-1 1-15,-4 0-1 0,-6 0-3 16,-6 2-3-16,-4 0-1 0,-5-1-3 15,-2 4-6-15,-4 2-10 0,-2 0-14 0,3 4-16 16,2 3-13-16,1 1-13 0,5 6 17 16,3 0-133-16,3 1-120 0,2 3-278 15</inkml:trace>
  <inkml:trace contextRef="#ctx0" brushRef="#br0" timeOffset="38017.1092">4306 8457 605 0,'12'8'153'15,"0"0"7"-15,2-2-75 0,-1-4-27 16,3 0-8-16,-1-5-4 0,2-3-4 16,-1-3-4-16,1-3-1 0,-1-3-3 15,-3-2-2-15,0 0-2 0,-2 0-1 16,-5 1-1-16,-3-1-2 0,-4 2-2 16,-5 4-4-16,-4 1-4 0,-3 3-2 0,-4 2-5 15,-5 5-9-15,-5 4-16 16,-3 4-23-16,-2 3-40 0,3 4-142 15,0-1-169-15,3-2-400 0</inkml:trace>
  <inkml:trace contextRef="#ctx0" brushRef="#br0" timeOffset="38807.3081">3856 6390 645 0,'-21'3'177'0,"-6"-1"11"0,-1 3-81 16,0 4-19-16,1 3-7 0,1 2-11 15,3 3-13-15,3 0-15 0,8 4-11 16,6-1-9-16,5-2-7 0,4-1-6 16,7 0-3-16,6-4-2 0,4-4-2 15,4-3 0-15,4-2-2 0,3-3 1 0,-2-6-1 16,2-3 1-16,-4-5-1 0,-4 0 0 15,-6-4 0-15,-5-2-2 0,-8 2-2 16,-1-2-5-16,-6 1-6 16,-1 1-8-16,-4 0-9 0,1 4-9 0,-1 2-9 15,1 2-9-15,2 3-3 0,2 5-1 16,1 1 3-16,5 3 4 0,0 3 7 16,2 2 9-16,0 0 10 0,3 0 7 0,-2-1 8 15,-1 2 6-15,0-1 8 0,-2 1 9 16,0-2 8-16,-2 2 8 0,-1-1 7 15,1 2 8-15,-1 0 5 0,-1-2 0 16,1 2 0-16,0 1-4 0,1-1-6 16,3 1-6-16,1-2-5 0,2-1-6 15,2 0-4-15,2-2-3 0,0-3-2 16,3-1-1-16,2-4 0 0,0-2 0 16,3-1 2-16,0-5 2 0,0-4 2 15,-1 0 2-15,-5-5 0 0,-3 0 1 0,-4-1 0 16,-6-1-3-16,-7 0-3 0,-5 2-1 15,-4 3-3-15,-3 6-9 0,0 3-17 16,-1 7-29-16,-1 6-37 0,2 10-127 16,3 7-159-16,-3 5-366 0</inkml:trace>
  <inkml:trace contextRef="#ctx0" brushRef="#br0" timeOffset="39425.0701">4471 7538 675 0,'-4'-16'181'0,"1"0"8"0,-1 2-92 16,1-1-21-16,3 4-11 0,3 0-12 0,2 5-14 15,2 3-13-15,1 5-6 0,3 4-5 16,1 2-4-16,1 2-2 0,3 2-2 16,0 3-1-16,1 1-2 0,4 1-1 15,1-3-2-15,-1 0 0 0,0 3-1 16,-2-2-4-16,0-3-8 0,-2 2-14 0,-4-2-19 15,-3-1-25-15,-1-1-18 0,-3-3-123 16,-4-2-142-16,1-1-315 0</inkml:trace>
  <inkml:trace contextRef="#ctx0" brushRef="#br0" timeOffset="39587.9785">4749 7473 678 0,'-7'0'173'16,"-2"5"6"-16,-1 4-98 15,-3 2-20-15,-2 3-12 0,-2 4-12 0,-1 1-14 16,-4 2-8-16,-3 0-7 0,-1 1-6 16,4-1-12-16,4 0-21 0,2-1-20 15,4 0-23-15,3-3-113 0,2-7-137 16,10 0-304-16</inkml:trace>
  <inkml:trace contextRef="#ctx0" brushRef="#br0" timeOffset="39877.722">5030 7434 786 0,'0'-7'192'0,"-4"2"4"0,1 2-122 15,1 2-18-15,1 5-12 0,-2 3-12 16,2 3-10-16,-1 2-7 0,-1 5-2 15,-1 2-4-15,2 2-2 0,-3-1-1 0,3 2-3 16,-2 0 0-16,2 2-1 0,0-3-1 16,2-2 0-16,0-2-1 0,3 0 1 15,0-2-1-15,4-4 0 0,2-3 0 16,4-5-3-16,1-2-5 0,5-2-8 16,2-2-13-16,2-6-17 0,0-1-19 15,-1-2-13-15,-2 0-17 0,-3-3-106 0,-5-1-123 16,-3-1-273-16</inkml:trace>
  <inkml:trace contextRef="#ctx0" brushRef="#br0" timeOffset="40044.469">5098 7428 676 0,'-13'-6'190'16,"-1"1"8"-16,3 1-79 0,5 2-39 16,5-2-16-16,2 0-16 0,8 2-21 0,3-2-13 15,5 1-7-15,5-2-5 16,1-1-7-16,4 1-13 0,1 2-20 15,2 0-24-15,0 1-20 0,0 1-123 0,-3 2-143 16,0 1-318-16</inkml:trace>
  <inkml:trace contextRef="#ctx0" brushRef="#br0" timeOffset="40414.8199">5414 7516 649 0,'-1'-1'169'16,"1"0"3"-16,-1-1-87 0,2 4-26 16,-1 1-10-16,1 5-10 0,0 3-10 15,2 0-6-15,1 3-2 0,-2 4-1 16,2-2-3-16,2 1-2 0,0-4-4 15,2 1-2-15,1-3-2 0,0-4-1 16,4-2-2-16,-1-5-1 0,-2-4 0 0,2-3 0 16,2-4 1-16,-1-3-1 0,1 0 0 15,-4-3 2-15,2 3-1 0,0 2 1 16,-3 2 0-16,-2 3-1 0,-2 3 0 16,-1 4-2-16,-3 4 0 0,-2-1 0 15,-2 3-3-15,-1 3-4 0,1 1-7 0,-2 1-12 16,2-1-20-16,2 1-17 0,5 2-13 15,2-2 6-15,3-2-132 0,3-3-129 16,1 0-288-16</inkml:trace>
  <inkml:trace contextRef="#ctx0" brushRef="#br0" timeOffset="40808.9308">5633 7376 634 0,'-6'-3'152'0,"4"-2"2"0,2 1-88 15,4 1-30-15,2-1-1 0,5 3-1 16,1-2-3-16,1 3-2 0,2 0 0 16,1 0 0-16,-1-1-3 0,1 2-4 15,0-2-3-15,-2 2-4 0,0-1-2 16,-1 0-1-16,1 3-3 0,-3-1 0 0,0 4-3 15,-4 0 0-15,-2 3-2 0,-1 2-1 16,-1 2 0-16,1 5 0 0,-2 0-2 16,-2 2 1-16,2 2-2 0,-1-2 1 15,-2-2-1-15,2 2 1 0,3 0-1 16,-2 0 0-16,0-2 0 0,2 2 0 16,0-1 0-16,3 6 0 0,-6-5-1 15,-2-1 2-15,-2-2-1 0,-1 0 0 16,-4-5 0-16,-3-2 1 0,-2-1-2 15,-2-3-2-15,-1-1-3 0,3-2-8 16,-3 0-8-16,4 1-15 0,1-3-18 16,1 0-15-16,5-1-125 0,0 1-136 0,1 1-319 15</inkml:trace>
  <inkml:trace contextRef="#ctx0" brushRef="#br0" timeOffset="42100.1867">6313 7510 605 0,'-13'-6'161'0,"-2"1"9"0,4 1-79 16,2 3-19-16,3 0-9 0,4 0-8 16,6 1-11-16,0-3-10 0,9 6-10 15,1-2-7-15,7 1-4 0,1 1-3 16,2-1-2-16,0-1-2 0,3 3-2 16,-2-4-2-16,-3-1 0 0,-3-2-1 15,0 1 0-15,-2 0 0 0,-1 0-1 16,-2 2 0-16,-3 2 1 0,-2-1-1 15,-1 1 0-15,-5 4 1 0,-3 0 0 0,-5 2 0 16,-2 2-1-16,-3 1 1 0,-4 6 0 16,0 0 0-16,-3 1-1 0,-2 1 1 15,0-1-1-15,-2 3 0 0,0 0 0 16,0-3 0-16,2-1 0 0,0-2 0 16,4 0 0-16,3-2 0 15,1-3 0-15,4-3-1 0,4-1 1 0,3-1 0 16,3 0 0-16,4-2 0 0,3-2 0 15,3-1 0-15,3 0 1 0,0-1-1 16,3 1 1-16,-1-2-1 0,0 1 0 0,3 1 1 16,-2 0-2-16,-2 0-2 0,0 0-7 15,1 0-8-15,-2 0-12 0,1 1-16 16,-1 1-16-16,0-1-20 0,-1-1-114 16,-2-1-129-16,0-1-295 0</inkml:trace>
  <inkml:trace contextRef="#ctx0" brushRef="#br0" timeOffset="42357.4768">6725 7321 658 0,'-5'-7'181'0,"4"0"4"0,1 1-28 16,1 1-102-16,4 2-17 0,1 1-10 0,4-1-10 16,3 2-7-16,3 0-3 15,3 1-5-15,3 0-10 0,1 0-16 0,1 0-22 16,1-1-19-16,-2-1-128 0,-2 1-145 16,1 0-336-16</inkml:trace>
  <inkml:trace contextRef="#ctx0" brushRef="#br0" timeOffset="42683.3935">7085 7145 730 0,'1'-5'172'0,"-1"3"3"15,1 2-116-15,-1 3-18 0,2 3-6 16,-1 3-11-16,0 1-8 0,0 2-2 15,2 2-3-15,-2-1-1 0,3-1-2 16,-1-2-1-16,2 0-1 0,1-2 0 16,0 0-1-16,2-5 2 0,2 0 0 15,-1-4 2-15,2-3 1 0,3-5-1 0,-2-3 0 16,0-3 0-16,2 0-3 16,1-3 0-16,-3 2-2 0,-1 3-1 0,0 3 1 15,-1 4 0-15,-1 2 0 0,1 6 0 16,-2 3 0-16,-1 3-1 0,-1 2 0 15,1 5-2-15,1 1-4 0,-1 1-9 16,1 0-14-16,0 0-24 0,2 1-21 16,2 2-133-16,-3-2-151 0,-1 2-348 0</inkml:trace>
  <inkml:trace contextRef="#ctx0" brushRef="#br0" timeOffset="64602.5736">7819 7497 662 0,'-5'-10'171'0,"2"4"4"15,1-2-63-15,1 0-63 0,3 2-14 16,7 2-11-16,0-1-9 0,4 0-5 16,0 0-5-16,3 2-6 0,1 3-11 15,0 0-14-15,-6-2-15 0,2 6-12 16,-2 0 17-16,-3 4-144 0,-3 0-126 0,-1 0-296 16</inkml:trace>
  <inkml:trace contextRef="#ctx0" brushRef="#br0" timeOffset="64773.1189">7788 7609 725 0,'-7'1'192'15,"1"-1"6"-15,1 0-92 0,2 0-35 16,3 0-16-16,1 0-15 0,4-1-12 16,3-1-12-16,2-1-5 0,5 2-4 0,5-3-2 15,1 1-7-15,1-1-10 16,1-1-19-16,2 3-32 0,-2-2 105 0,-3 2-250 15,-1 2-169-15,-3 2-425 0</inkml:trace>
  <inkml:trace contextRef="#ctx0" brushRef="#br0" timeOffset="66536.7117">8671 6970 595 0,'-28'-16'153'0,"6"4"8"16,5-3-57-16,7 5-54 0,9 4-12 0,3 4-5 15,8-2-5-15,5 3-7 0,9 1-6 16,2-2-3-16,7 2-3 0,4-1-2 15,3 1-2-15,2-3-1 0,1-1-1 16,-3-1-2-16,1 0 0 0,-6 1 0 16,-2 2-1-16,-2-2 0 0,-5 1-4 15,-4 0-4-15,-6 3-8 0,-5 0-5 16,-4 0-4-16,-6 0-5 0,-7 3-3 16,-5-1-2-16,-5 2 2 0,-4-1 1 15,-5 2 1-15,-7 3 2 0,-6-1 2 0,-6 3 1 16,-3-3 5-16,-3 4 4 15,-3-3 5-15,-1-1 5 0,4-2 6 0,6 1 7 16,7-2 5-16,4 0 4 0,8 0 4 16,5 0 3-16,8-1 2 0,4 1-4 15,6-3-1-15,3 1-3 0,5-4-1 16,4-1 1-16,4-1-1 0,5 0 0 16,6 6 3-16,-1-2 2 0,7 3 1 15,1 3 2-15,2 3-1 0,1 2 0 0,3 4-1 16,0-2-1-16,2 4 0 0,-6 3-1 15,0 1-3-15,-1 2-2 0,-5 3-1 16,-4-1-2-16,-6 4-1 0,-3 0-1 16,-5 3-2-16,-5 2-2 0,-7 4 0 15,-3 4-2-15,-6 2-1 0,-6 0 0 16,-9 1 0-16,-7-1-1 0,-8 2 0 16,-7 0-1-16,-5-3 1 0,-4-1-1 15,0-1 1-15,5 0-1 0,2-3 0 16,7-4 0-16,5-7 0 0,5-5 1 15,4-5-1-15,7-6 1 0,6-8 0 0,7-6 0 16,5-7 1-16,9-4-1 0,6-2 1 16,6-2-1-16,5-1 1 0,5 1 0 15,4 1 0-15,2 3 1 0,5 4 1 16,1 2 0-16,4 3 1 0,2 2-1 16,4 6 0-16,0 3 0 0,-1 0-1 15,-3 1-1-15,-1 2 0 0,-5-2-1 0,-3 1-2 16,-4-1-7-16,-3 2-12 0,-2-2-21 15,0 3-25-15,-2-2-135 0,-3 0-153 16,-5-6-361-16</inkml:trace>
  <inkml:trace contextRef="#ctx0" brushRef="#br0" timeOffset="70521.61">10418 7270 601 0,'-2'-33'146'0,"4"0"7"16,-3 5-88-16,-5-5-14 0,3 3-3 0,3 4-3 16,-1 4-4-16,0 4-4 0,1 5-6 15,0 3-7-15,5 8-5 0,-4 5-5 16,-1 4-4-16,1 7-3 0,0 4-3 16,1 7-2-16,-1 5-3 0,0 3-8 15,1 0-12-15,0 4-13 0,3-1-14 16,-2-3-11-16,2 1 43 0,-4-5-167 15,3-2-125-15,3-1-310 0</inkml:trace>
  <inkml:trace contextRef="#ctx0" brushRef="#br0" timeOffset="70973.5814">9986 7625 559 0,'-10'-2'135'0,"0"-1"5"16,-1 2-81-16,1-1-16 15,-1 2-4-15,3-2-1 0,0 1-2 0,1 0-1 16,1 1-1-16,2 0-4 0,2-1-4 15,0 1-6-15,4 0-3 0,-1 0-5 16,4 1-2-16,0-1-1 0,3 1 0 16,4 0 1-16,2-1 1 0,2-1 2 15,5 0 0-15,1-3-1 0,6 1-1 16,3-4-1-16,4 3 0 0,7-1-2 0,5 0 0 16,7 0-2-16,6-1 0 0,4 0 0 15,2-1-2-15,5-1 0 0,2-2-2 16,0 0 0-16,2-1-1 0,-4 0-1 15,-1 1 1-15,-4 1-1 0,-3 0 1 16,-6 3-1-16,-6 5-1 0,-7 1-2 16,-4 3-3-16,-9 2-5 0,-4 3-8 15,-8 1-9-15,-7 4-16 0,-6-2-14 16,-6 0-10-16,-6 0-52 0,-5 0-68 16,-6 1-112-16,-4 0-243 0</inkml:trace>
  <inkml:trace contextRef="#ctx0" brushRef="#br0" timeOffset="72060.5027">10039 8039 549 0,'0'-1'136'0,"-1"-2"1"16,-1 3-69-16,1 3-32 0,-1 1-11 0,1 4-4 15,-1 0-6-15,-1 0-3 0,2 1-1 16,-1-1 0-16,0 0-2 0,2-2 0 16,-1-3 0-16,1 1 1 0,0-3 3 15,-1-1 1-15,1-1-1 0,0-3 1 0,0 2 0 16,-1-5-1-16,1-2 0 0,-2-3-2 16,1 0 0-16,0-3 1 0,-1 0 2 15,-1-1 1-15,1 5 2 0,-1 0 0 16,-2 3-1-16,4 5-1 0,0 8-2 15,0 6-3-15,-1 5-2 0,-1 8-2 16,-1 6-4-16,0 9 0 0,-4 3-1 16,-1-2 0-16,-2 3 0 0,1 0-1 0,2-3 0 15,0 0 1-15,4-6-1 16,1-6 0-16,1-2 0 0,3-9 0 16,-1-4 0-16,2-8 1 0,2-7-1 0,2-9 1 15,-1-5-1-15,2-5 1 0,1-7 0 16,-1-4 0-16,0-5 0 0,2-1 0 15,-3-1 0-15,1 0 0 0,0 1 0 16,-1 4 0-16,-1 3 0 0,-2 9 0 16,0 5-1-16,-2 8 0 0,-1 8 1 15,-1 7-1-15,1 9 1 0,-1 3-1 0,-1 3 0 16,1 4 1-16,1 0-1 16,1 2 0-16,3-1 0 0,2-5 0 0,1-2 0 15,3 0-1-15,2-7 1 0,2-2 0 16,3-7 0-16,3-3-1 0,1-2 1 15,2-5-1-15,1-6 1 0,1-3 0 16,-3-2 0-16,-1-3 0 0,-3-2 0 16,-1-3 1-16,-1-1-1 0,-2 3 0 15,-2 2 0-15,-2 1 1 0,-1 4-1 16,-2 6 2-16,-3 5-1 0,-2 7 1 16,-4 5 0-16,0 6 0 0,-3 8 0 15,-1 1-1-15,-1 7 0 0,1 1-1 0,-1 3 1 16,2 2-1-16,3-1 0 0,1 1-3 15,4-1-4-15,2-4-9 0,4-2-14 16,2-4-15-16,2-3-14 0,3-7-17 16,0-4-115-16,-1-5-127 0,2-6-290 15</inkml:trace>
  <inkml:trace contextRef="#ctx0" brushRef="#br0" timeOffset="72511.864">10564 8414 658 0,'-5'-6'167'0,"-1"-1"8"0,0-2-95 15,2 0-20-15,1 1-6 0,3-1-8 16,2 2-11-16,0 0-8 0,3 2-7 16,2-3-5-16,1 3-4 0,-1 2-4 15,2-1-2-15,-1 2-2 0,2-1-2 0,0 3 1 16,0 4-2-16,-2-1 1 16,1 2-1-16,-1 1 1 0,-2 1-1 15,-2 2 0-15,-1 1 1 0,-3 2-1 16,-3 1 1-16,-3 1-1 0,-1 2 1 0,-3 1 0 15,-2 1-1-15,-1 0 0 0,2-1 1 16,0 0 0-16,3-1 0 0,2 0 1 16,1-4 0-16,2 2-1 0,2-4 1 15,1-2-1-15,4 2 0 0,-2-5 0 16,3 0-1-16,1-3 0 0,3 0-1 16,2-2-3-16,2-2-9 0,2-1-9 0,3 0-19 15,2 0-19-15,3 1-16 0,-1-3-121 16,0-1-135-16,0 1-306 15</inkml:trace>
  <inkml:trace contextRef="#ctx0" brushRef="#br0" timeOffset="72731.2764">10989 8093 766 0,'-6'4'177'0,"0"3"2"0,1 5-123 15,-1 3-20-15,2 5-8 0,1 4-8 16,2 1-9-16,1 2-3 0,1 2-2 16,1-1-2-16,5 0-2 0,-3 0-9 15,1-2-13-15,2 0-15 0,-2-5-17 16,1-4-16-16,-1-4-117 0,-3-4-131 16,2-5-293-16</inkml:trace>
  <inkml:trace contextRef="#ctx0" brushRef="#br0" timeOffset="72898.3854">10915 8273 729 0,'0'-1'165'0,"0"0"2"0,4 1-119 16,3 3-20-16,2 1-9 0,1 0-7 16,1-1-5-16,3 2-3 0,1 0-5 0,3 0-10 15,1-2-14-15,-1-1-12 0,1-3-14 16,1 1-118-16,0-4-126 0,-2-1-294 15</inkml:trace>
  <inkml:trace contextRef="#ctx0" brushRef="#br0" timeOffset="73055.9653">11329 8065 672 0,'0'-5'160'0,"-1"3"3"0,0 4-100 15,0 3-20-15,-1 2-6 0,0 4-9 16,1 5-7-16,-2 3-4 0,1 0-2 15,1 6-4-15,-2 0-3 0,1 5-24 16,-1 0-15-16,3 3-16 0,0 1-131 16,1 1-137-16,3-3-335 0</inkml:trace>
  <inkml:trace contextRef="#ctx0" brushRef="#br0" timeOffset="74383.4841">8181 8521 452 0,'-5'-5'106'15,"3"1"0"-15,-1 0-60 0,3-1-28 16,0 2-7-16,2-2-4 0,-1 0-2 16,0 0-1-16,0-1 3 0,1 0 2 15,-1-3 3-15,0 2 4 0,-1 0 3 16,0-1 3-16,0 1 2 0,-1 1 2 0,0 0 3 16,-1-1 0-16,0 4 3 0,1-1 2 15,-1 0 2-15,0 2 0 0,2 0 0 16,-1 2-5-16,1 1-3 0,0 5-5 15,0 4-5-15,1 3-5 0,0 6-4 16,2 4-3-16,-1 4 0 0,-1 1-1 16,1 0-2-16,0-1-1 0,-2-1 0 15,1-3-1-15,-1-5 0 0,0-3-1 16,1-3 1-16,-1-3 0 0,2-3 1 16,-1-3 2-16,1-6 2 0,1-3 2 15,1-4 1-15,2-3 1 0,-1-4 0 16,3-6 0-16,-1-2-2 0,2-5-2 0,1-2-1 15,0 1-3-15,1-1 0 16,-2 2-1-16,1 6 0 0,0 4 0 0,0 8 0 16,-2 8 0-16,2 7 0 0,-1 5 0 15,-1 6 0-15,1 2 0 0,-2 3 0 16,1 2 0-16,-1 2-2 0,-2 1-4 16,-1-2-7-16,0 0-11 0,-1 1-15 15,3-1-16-15,0-2-12 0,2-3 136 0,1-2-259 16,0-3-144-16,3-4-380 15</inkml:trace>
  <inkml:trace contextRef="#ctx0" brushRef="#br0" timeOffset="74627.3573">8535 8522 610 0,'-3'-6'183'0,"-1"2"4"16,-1-1-16-16,1 3-103 0,3 0-18 0,1 1-14 16,3 1-16-16,0-1-10 0,2 0-6 15,2 0-1-15,3-1-3 0,0 2-6 16,2-1-10-16,1 1-17 0,-1 1-19 16,0-1-12-16,-1 3 32 0,-2 0-159 15,-3 1-130-15,-3 1-305 0</inkml:trace>
  <inkml:trace contextRef="#ctx0" brushRef="#br0" timeOffset="74775.6453">8552 8677 550 0,'-2'6'147'0,"3"-2"4"16,-1-1-12-16,4 2-105 0,0-3-12 15,-1-1-7-15,3-1-6 0,4-1-8 16,2 0-14-16,3 1-9 0,0-3-14 0,3 2-118 15,2 0-120-15,1 1-294 16</inkml:trace>
  <inkml:trace contextRef="#ctx0" brushRef="#br0" timeOffset="75176.8961">8948 8461 462 0,'-5'-3'131'0,"4"4"7"15,-2 1-16-15,-1 2-62 0,-1 3-7 16,-3 0-4-16,0 3-3 0,4 4-4 15,-7 0-4-15,1 2-5 0,0-1-5 16,3 2-5-16,1 0-6 0,2 1-3 0,3-1-3 16,4 0-1-16,1-1-2 0,6 0-2 15,2-2-1-15,2-3-1 0,3-4-1 16,3-4 0-16,-1-3 1 0,2-6 0 16,1-4 2-16,-2-5 0 0,-3-2 0 15,-2-3 1-15,-3-1-1 0,-4 2 0 0,-4-1-1 16,-5 2-2-16,-2 1-2 15,-1 2-5-15,-4 4-12 0,-2 2-20 0,-1 3-24 16,-2 3-27-16,1 3-107 0,-1 1-138 16,-1 4-298-16</inkml:trace>
  <inkml:trace contextRef="#ctx0" brushRef="#br0" timeOffset="76899.0434">8524 6295 657 0,'-2'-11'162'0,"2"5"3"0,-4 5-101 0,2 8-18 16,-2 5-8-16,0 4-10 0,-1 6-9 15,-1 6-7-15,-1 4-2 0,-2 1-1 16,2-1-2-16,-3-3-1 0,3 0-1 16,1-7 0-16,2-6-2 0,2-7 0 15,2-5-1-15,2-8 0 0,2-7 0 16,1-6-1-16,1-9 1 0,2-4 0 15,1-4 1-15,-2-6 1 0,2 2 1 16,1 2 2-16,-1 1 2 0,0 6 1 16,1 3 0-16,-3 7 0 0,-1 8-2 0,-1 7-1 15,0 6-2-15,-2 8-2 0,-1 9 0 16,-1 4-2-16,2 3 1 0,0 2-1 16,2 0-1-16,3 0 1 0,0-2-1 15,4-1 0-15,4-4 0 0,4-2 0 16,2-5 1-16,4-4-1 0,-2-6 0 15,3-4 0-15,1-9 1 16,-1-5-1-16,0-4 1 0,-4-1-1 0,-2-2 1 0,-1-1 0 16,-4-1 1-16,-1 4-1 0,-4 1 2 15,-5 4 1-15,-3 2 2 0,0 4 0 16,-2 6 1-16,-1 7-1 0,-5 3 0 16,1 6-2-16,1 4 0 0,-2 5-3 15,0 4-5-15,1 3-11 0,1 1-6 16,-1 0-16-16,4-1-20 0,4 0-15 0,2-6-127 15,2-3-137-15,6-4-316 16</inkml:trace>
  <inkml:trace contextRef="#ctx0" brushRef="#br0" timeOffset="77343.0404">9116 6547 632 0,'0'-8'165'0,"-3"-1"8"0,2 0-77 15,1 2-32-15,1-1-7 0,2-1-6 16,-1 3-11-16,3 2-8 0,4 1-7 0,-1 0-5 15,3 1-6-15,0 2-5 0,5 0-2 16,-1 1-2-16,0-1-2 0,-2 1-1 16,2 2 0-16,-2 1 0 0,0 3 0 15,-5 0-1-15,0 1 1 0,-5 2 0 16,-2-2-1-16,-2 3 1 0,-2 1-1 16,-5 1 0-16,0 1 0 0,-5-1 0 15,0 0-1-15,-2 5 1 0,2-5-1 16,0 0 1-16,4-6 0 0,-1 2-1 0,5-1 1 15,1-2 0-15,3-1-1 16,2-1 1-16,1-2-1 0,1 6 0 16,5-8 0-16,1 0-1 0,4 0-6 0,3-2-7 15,1 0-12-15,4 1-23 0,1 0-21 16,2 3-133-16,-1 0-148 0,4 5-346 16</inkml:trace>
  <inkml:trace contextRef="#ctx0" brushRef="#br0" timeOffset="79956.9534">11894 7247 578 0,'-2'-15'173'0,"-1"4"6"15,-1 4-2-15,3-2-112 0,6 3-16 16,5 3-9-16,1 2-10 0,4 0-11 16,1 1-4-16,2 0-5 0,0 0-2 15,1 1-3-15,-1 0-2 0,2 1-2 0,-1-1 0 16,-2 1 0-16,-2 1-1 0,-1-1 1 16,-3 3-1-16,-3 0 0 0,0 1-1 15,-5 1-1-15,0 3-3 0,-2 0-2 16,-2 2-2-16,-2 2-2 0,-2 2-1 15,-2 0 1-15,-3 1 1 16,-2 1 1-16,-2 2 4 0,0 1 1 0,-3-1 2 16,1 2 1-16,-2 1 0 0,3-3 2 15,-1 1 0-15,1-1 3 0,0-2 1 16,2-3 3-16,1-3 1 0,2-1 1 16,4 0 1-16,2-2-1 0,4-3-2 15,2 0 0-15,6-2-3 0,0-1 0 16,3 0-2-16,-1-2 0 0,4 0-1 0,0-1 0 15,1 0-1-15,1-1 0 0,1-1 0 16,-1-1-1-16,0-1-5 0,-3 1-9 16,0-2-13-16,-4 1-21 0,1 2-16 15,-2-2-75-15,-4 2-56 0,8-1-119 0,-4 3-242 16</inkml:trace>
  <inkml:trace contextRef="#ctx0" brushRef="#br0" timeOffset="80229.771">12352 7151 836 0,'-7'1'191'0,"3"-2"2"16,4 1-134-16,3 1-24 0,4 1-13 15,3-1-11-15,2-1-8 0,3 0-11 0,2 1-17 16,0-1-26-16,0 0-16 0,0 0-126 16,0-2-145-16,4 0-329 0</inkml:trace>
  <inkml:trace contextRef="#ctx0" brushRef="#br0" timeOffset="80569.2601">12701 6998 636 0,'-12'-4'175'0,"5"4"4"0,1 2-25 16,3 5-103-16,3 0-12 0,3 7-6 15,-2-1-11-15,2 1-6 0,2 2-3 16,3-3-3-16,3 2-2 0,0-3-4 16,1-3-1-16,0-3-1 0,0-1 0 15,1-7 1-15,-1-3-1 0,0-2 0 16,2-4 1-16,-2-2-1 0,4-3-1 16,-1-3 0-16,-1 2 0 0,0 1 0 0,-2 3-1 15,-2-1 0-15,-3 7 0 0,-1 5 1 16,0 4-1-16,-2 3-1 0,-2 3-3 15,0 5-6-15,0 1-7 0,2 4-4 16,2 0-8-16,-1 0-14 0,3 2-13 16,3-1-11-16,3-3-67 0,1 2-44 15,3-4-111-15,3 1-225 0</inkml:trace>
  <inkml:trace contextRef="#ctx0" brushRef="#br0" timeOffset="80851.6046">13259 7362 742 0,'2'-1'174'15,"3"1"2"-15,1-3-116 0,1 1-27 16,2-2-10-16,2 0-7 0,0-1-9 16,1-2-6-16,2 2-8 0,0-2-12 15,2 1-15-15,-1 1-11 0,-3 1-6 16,-2 4-125-16,-4 1-128 0,-5 2-291 0</inkml:trace>
  <inkml:trace contextRef="#ctx0" brushRef="#br0" timeOffset="81003.7887">13232 7498 750 0,'-5'2'179'0,"3"1"2"0,2-2-113 16,5 1-27-16,4 0-12 0,2-1-14 16,2-4-9-16,1 1-11 0,1-3-10 0,2-1-20 15,2 2-16-15,1 2-131 0,1-3-140 16,-2 2-336-16</inkml:trace>
  <inkml:trace contextRef="#ctx0" brushRef="#br0" timeOffset="81687.4889">14561 6895 635 0,'-3'-49'155'0,"0"0"8"16,-1 5-85-16,1 6-15 0,1 5-1 0,0 8-2 16,0 6-7-16,0 8-7 15,-1 10-7-15,2 4-12 0,2 7-9 0,1 7-9 16,-1 3-5-16,0 7-7 0,3 6-10 15,-1 2-13-15,2 6-19 16,1-1-18-16,2 2-12 0,0 2 2 0,1-5-124 16,-2-1-123-16,1-2-276 0</inkml:trace>
  <inkml:trace contextRef="#ctx0" brushRef="#br0" timeOffset="82052.0236">14223 7446 619 0,'-21'-2'150'16,"0"-1"5"-16,4 1-91 0,2 0-15 16,4 0-1-16,2 0-4 0,5-1-5 15,1 1-4-15,3 1-3 0,1-3-3 0,5 0-5 16,4 1-3-16,7 0-2 0,4 2-2 15,7-1-3-15,6-2 1 0,7 3-1 16,7-3 0-16,2 2 0 0,5-2 0 16,2-1 0-16,3 0 0 0,7 1-2 15,0-2-3-15,6 3-1 0,-1-2-3 16,3-1-1-16,2 1-2 0,-2 0-1 16,-3-1 0-16,-2 1-1 0,-3-1 0 0,-3-1-1 15,-4 4-2-15,-8 0-4 0,-6 2-4 16,-8 1-5-16,-8 3-6 0,-9 1-9 15,-7 3-12-15,-8 0-14 0,-5 0-11 16,-7 3-8-16,-4 2-123 0,-8 2-131 16,-9-2-305-16</inkml:trace>
  <inkml:trace contextRef="#ctx0" brushRef="#br0" timeOffset="82666.2049">13931 8148 702 0,'-1'-7'170'0,"2"1"4"16,3 4-94-16,1 6-32 0,0 4-9 16,-2 6-5-16,1 5-5 0,0 4-5 15,-3 5-3-15,-5 3-4 0,0 3-3 16,0 1-2-16,0 0-2 0,-2-5-2 16,0-3-1-16,1-6-1 0,2-5-2 15,1-7-1-15,3-8 0 0,-2-7-2 16,4-8 0-16,2-4 0 0,1-7 0 0,1-4 0 15,0-4 0-15,0-5-1 0,2 0 1 16,-1 0-1-16,1 3 0 0,1 3 0 16,0 3 0-16,-2 6 0 0,0 7 1 15,-2 8-1-15,-1 6 0 0,-2 9 1 16,1 4 0-16,0 2-1 0,1 5 0 16,2 3 1-16,0 3-1 0,2-2 0 0,2-3 0 15,1-2 0-15,2-1 0 0,0-2 0 16,5-4 0-16,0-4 0 0,2-3 0 15,2-3 0-15,1-2 0 0,0-7 0 16,2-3 0-16,-3-3 0 0,-2-2 0 16,0-2 0-16,-3-1 1 0,-2 2-1 15,-3 3 2-15,-3 3 1 0,-1 3 1 16,-4 4 1-16,-4 4 1 0,-1 6 0 16,-1 5-1-16,-2 1-1 0,2 6-1 0,-1 4-5 15,0 1-2-15,4 4-5 0,-1-1-10 16,3 2-10-16,-1-1-16 15,7-2-18-15,2-2-12 0,3-1 93 0,1-4-217 16,2-4-137-16,3-6-355 0</inkml:trace>
  <inkml:trace contextRef="#ctx0" brushRef="#br0" timeOffset="82999.9256">14644 8393 781 0,'-1'-11'190'0,"1"0"3"16,-1 1-122-16,3 1-17 0,0-1-9 16,2 2-11-16,3 0-11 0,2 2-6 15,2-2-4-15,4 2-3 0,-1 1-3 16,4 2-2-16,-1-2-2 0,0 4-1 16,-1 1-1-16,-3 0 0 0,-2 1-1 15,-1 2 0-15,-5 5 1 0,-3 0-1 0,-3 2 1 16,-2 2 0-16,-6 6-1 0,-2-1 1 15,-1 0-1-15,-2 0 0 0,1 1 1 16,0 1-1-16,4-3 0 0,1-2 0 16,3 1 0-16,2-4 0 0,3 1-1 15,1-4-1-15,4 0-3 0,1-2-4 16,3-3-7-16,3-2-10 0,1-2-13 0,4-3-13 16,2 0-14-16,-1-3-10 0,4-1 78 15,2 0-194-15,-2-3-129 0,2-2-330 16</inkml:trace>
  <inkml:trace contextRef="#ctx0" brushRef="#br0" timeOffset="83233.835">15195 8029 870 0,'-5'-5'209'0,"-1"4"2"0,1 4-128 16,2 4-30-16,-2 4-16 0,1 5-15 15,2 4-9-15,-1 5-3 0,1 2-3 0,0 3-2 16,4-2-3-16,-1 0-5 16,1 1-8-16,2-3-9 0,1-4-16 0,1-2-23 15,0-4-20-15,0-3-17 0,-1-3-117 16,-4-6-137-16,2-6-304 0</inkml:trace>
  <inkml:trace contextRef="#ctx0" brushRef="#br0" timeOffset="83376.0093">15100 8165 799 0,'-3'0'189'0,"3"-1"2"0,1 1-115 15,3 3-39-15,1-1-13 0,2 2-8 16,2-1-8-16,2 2-7 0,4-1-9 16,1-2-13-16,2 1-17 0,2-1-19 15,2 0-17-15,0-1-118 0,0-2-134 16,-3-1-298-16</inkml:trace>
  <inkml:trace contextRef="#ctx0" brushRef="#br0" timeOffset="83524.6121">15459 8093 734 0,'1'0'183'0,"-2"3"4"0,-1 1-107 16,2 5-24-16,0 3-12 0,-1 0-11 15,1 3-13-15,0 5-9 0,1 3-12 16,3-1-12-16,-2 0-32 0,3 3 108 0,-1 0-258 15,2-1-165-15,1-5-436 0</inkml:trace>
  <inkml:trace contextRef="#ctx0" brushRef="#br0" timeOffset="84486.9031">16686 6606 661 0,'12'-11'163'0,"4"1"7"0,0 2-89 16,5 1-34-16,1 1-8 0,2 3-6 15,1-2-7-15,1 2-7 0,-2 1-6 16,1-2-2-16,-2 2-3 0,0 2-3 16,-2 0-1-16,-5-1-1 0,-5 1-1 15,-3-2 0-15,-3 1 0 0,-7 0-1 16,-7 0 1-16,-4 1-1 0,-5-2 0 0,-6 2-1 15,-4 0 0-15,-4 4 0 16,-2-1-2-16,-5 3 1 0,0 1-1 0,1 3 0 16,1 1 0-16,4 0 1 0,5 1-1 15,4 2 2-15,10-3-1 0,4 0 0 16,5-2 1-16,4 0 0 0,6 0-1 16,3-3 1-16,4 0 0 0,4 0 1 15,3 1-1-15,4 1 0 0,1 1 0 16,3 1 1-16,0 0-1 0,2 2 0 15,0 2 1-15,0 0-1 0,1 1 1 16,-2 1 1-16,0 0-1 0,-2 1 2 0,-3 0 0 16,-2 2 0-16,-5 0 2 0,-3 1 1 15,-5 1 1-15,-5 3 2 0,-1 1 1 16,-6 0 0-16,-7 1 0 0,-3 1 1 16,-4-1-2-16,-5 2-1 0,-5-1-2 15,-2 0-1-15,-3 0-2 0,-1-1-1 0,-2-2-1 16,2 1-1-16,1-3 1 0,0-2-1 15,3-1 0-15,2-2 1 0,5-1 0 16,3-1 0-16,3-3 2 0,5-4 0 16,2 0 1-16,4-3 0 0,4-2 1 15,3 0-1-15,2-3 0 0,5-3 0 16,2 2-1-16,3-1 0 16,3-1 0-16,1 1 1 0,2-2 0 0,4 0 1 15,1 3 0-15,2 0 2 0,2 1-1 16,2 0 3-16,3 1-1 0,2-1 1 0,1 1 0 15,0-1-1-15,2-2 0 0,-3 1-1 16,0-2-1-16,-3 1-2 0,-2-1-1 16,-5 1 0-16,-3 1-1 0,-2 1-1 15,-4-2 0-15,-3 2-3 0,-3 0-5 16,-3 0-10-16,-2 0-12 0,-2 0-17 16,-4 3-26-16,-3 1-20 0,-3 1-128 15,-2-2-146-15,2 0-332 0</inkml:trace>
  <inkml:trace contextRef="#ctx0" brushRef="#br0" timeOffset="85831.239">16227 8022 731 0,'-2'-7'187'0,"0"3"5"15,1 4-106-15,1 6-21 0,1 4-10 16,3 3-11-16,0 5-14 0,3 1-8 0,0 3-4 15,2 1-2-15,-1-2-4 0,-1-2-2 16,2-2 0-16,-2-2-2 16,-2-4 0-16,0-3 0 0,-1-3 1 0,-2-3 1 15,1-2 0-15,0-3 0 0,1-5 1 16,2-5 0-16,0-3 0 0,2-5-1 16,3-3-1-16,2-2-2 0,2-1-1 15,2 0-2-15,-1 4-1 0,1 4-1 16,-1 6-1-16,-3 4 0 0,1 7-1 15,-3 6 1-15,-1 4-1 0,0 3-2 0,-3 4-3 16,0 2-7-16,1 3-10 0,-2 0-14 16,0 3-16-16,-1-4-24 0,1 0-21 15,2-2-109-15,0-4-13 0,4-3-117 16,5-1-218-16</inkml:trace>
  <inkml:trace contextRef="#ctx0" brushRef="#br0" timeOffset="86008.8811">16773 8050 817 0,'-3'-10'212'0,"2"5"6"16,0 1-102-16,1-1-41 15,2 3-21-15,2 0-16 0,3 3-14 0,3 0-10 16,1 1-6-16,0-2-8 0,3 3-12 16,0 1-13-16,1-2-17 0,-3 1-26 15,1 2-23-15,-4 1-51 0,-1 0-80 16,-2 1-130-16,-6 3-269 0</inkml:trace>
  <inkml:trace contextRef="#ctx0" brushRef="#br0" timeOffset="86402.8015">16783 8182 740 0,'-5'3'177'0,"5"-1"1"0,5-2-100 15,1 0-44-15,2 0-13 0,5-1-11 16,3-1-14-16,3-1-13 0,4-2-10 0,6 2-11 15,1-2-6-15,5 0-6 0,-1-2-3 16,-1-1-2-16,0 0 6 0,-4-1 7 16,-3-1 11-16,-6-3 8 0,-2 3 10 15,-4-1 15-15,-5 1 16 0,-4 2 13 16,-4 1 12-16,-4 3 13 0,-1 2 9 16,-3 2 6-16,-2 2 2 0,-2 2-4 15,1 3-4-15,1 1-8 0,0 3-9 16,2 1-12-16,0 3-10 0,5 0-8 15,3 0-7-15,3-2-4 0,5-1-3 0,3-2-2 16,6-3 0-16,4-3 0 16,6-1-1-16,4-6 0 0,3-2 1 0,1-5 0 15,0-3 1-15,-3-3 0 0,-4-2 1 16,-5-3 1-16,-11 0 2 0,-6 3 0 16,-8-1-1-16,-7 4 0 0,-7 2-1 15,-5 4-4-15,-4 2-12 0,-3 2-16 16,-1 4-30-16,-4 5-30 0,1 2-135 15,2 4-165-15,2-1-372 16</inkml:trace>
  <inkml:trace contextRef="#ctx0" brushRef="#br0" timeOffset="87534.6909">16516 6093 332 0,'1'-3'96'0,"-1"1"7"16,-3-2-25-16,5 2-20 0,-4-1-9 15,4 1-5-15,-2-1-2 0,1 0-3 16,-1 0 0-16,2 1-1 0,-2-1-1 15,2-2 0-15,-1 3 2 0,-1 0 4 16,0-1 3-16,1 2 0 0,-2 1-2 0,1 4-2 16,-3 4-3-16,-2 3-6 0,2 5-8 15,-5 5-5-15,2 5-5 0,-6 2-4 16,0-1-1-16,0 1-4 0,-1-1 0 16,1-1-2-16,1-4 0 0,2-5-2 15,5-4 0-15,1-3 0 0,3-6 0 16,5-10 0-16,2-7 0 0,4-3 0 15,3-6 1-15,2-3 1 0,1-5 1 16,2-2 0-16,0 3 0 0,-2-2 1 16,-4 2-1-16,0 5 1 0,-5 1 0 0,1 9-1 15,-5 3 0-15,-2 7 0 0,-1 5-1 16,0 7 0-16,2 3-1 0,-2 3-1 16,2 1-1-16,1 3 0 0,1 0 0 15,2-2-1-15,2-1 1 0,2-4-1 16,2 0 0-16,4-4 0 0,1-2-1 15,2-7 1-15,3-1 0 0,0-4-1 16,1-4 1-16,-2-2 0 0,-2-4 0 16,-1-3 1-16,-2-1 0 0,-2 2 1 15,-3 0 2-15,-2 4 2 0,-3 2 2 16,-1 6 1-16,-3 4 0 0,-2 7 0 0,-2 5-1 16,-2 4-2-16,-1 4-2 0,2 3-2 15,-2 4-3-15,3 3-6 0,1 2-7 16,3-1-14-16,3-3-17 0,7 1-21 15,4-1-21-15,4-3-17 0,2-3-116 16,3-6-136-16,2-5-298 0</inkml:trace>
  <inkml:trace contextRef="#ctx0" brushRef="#br0" timeOffset="87869.5824">17133 6250 689 0,'-5'-3'177'0,"-1"1"9"16,2-2-100-16,3 0-15 0,2-2-6 15,4-1-8-15,1 1-11 0,2 0-10 0,1-2-7 16,1 2-7-16,1 2-4 0,2 2-5 16,-1 1-4-16,0 1-2 0,-1 2-3 15,0 2-2-15,-2 2 0 0,0 1-2 16,-1 2 1-16,-3 0 0 0,-3-1-1 15,-1 2 1-15,-2 0-1 0,0 2 1 16,-5 0-1-16,0 0 1 0,-3 1-1 0,2-2 1 16,-1 0-1-16,2-1 1 15,0-3-1-15,4 0 0 0,3-2-2 0,4 1-3 16,1-1-9-16,5 1-9 0,2-1-14 16,6-1-22-16,2 0-21 0,1-2 52 15,3 0-184-15,2-2-145 0,0 0-351 16</inkml:trace>
  <inkml:trace contextRef="#ctx0" brushRef="#br0" timeOffset="90149.0141">18126 6860 542 0,'-11'-3'156'15,"3"2"15"-15,-2-3-23 0,0 1-61 0,2 0-9 16,0 1-4-16,2-1-6 0,1 1-10 16,2-1-13-16,4 2-11 0,2-1-9 15,4 0-8-15,4 1-5 0,2 0-5 16,5 0-2-16,3 1-1 0,3 0-1 15,1 0-1-15,2 1-1 0,-1-1 0 16,2 1-1-16,-2 0 0 0,-2 2 1 16,-2-2-1-16,-2 2 0 0,-4 0-1 15,-1 1 0-15,-7 1 0 0,-3 0 0 0,-4 2-1 16,-3 2 0-16,-3 0 0 0,-4 4 0 16,-4 3 0-16,-4-1 0 15,-2 4-2-15,-4 0 1 0,-3 2-1 0,-2 3 0 16,1-1 1-16,0 0 0 0,3 0 0 15,-1-2 2-15,7 0 0 0,3-4 0 16,5-3 1-16,3-3-1 0,2-2 1 16,5-2-1-16,4-3 1 0,3-1-1 15,3-3 0-15,2-1 1 0,4-3 0 16,3-2 0-16,3 0 0 0,2-2 0 0,2 2 0 16,1-1 0-16,0 0-5 0,0 2-10 15,0 0-11-15,-2 0-16 0,1 1-21 16,-4 2-18-16,-1 2-84 0,-4 0-43 15,-1 3-117-15,-5 1-236 0</inkml:trace>
  <inkml:trace contextRef="#ctx0" brushRef="#br0" timeOffset="90667.7817">18722 6687 689 0,'-5'0'187'16,"-1"0"10"-16,2-1-84 0,2 2-33 16,-3-4-15-16,3 3-11 0,4 2-17 15,0-1-12-15,3 0-10 0,2 0-5 0,3-1-5 16,5 4-3-16,0-2-10 0,-1-2-16 15,2 2-26-15,1 0-27 0,-3 1-135 16,-2 3-159-16,0 1-365 0</inkml:trace>
  <inkml:trace contextRef="#ctx0" brushRef="#br0" timeOffset="92294.7258">17788 6596 508 0,'-25'0'137'15,"-6"10"6"-15,-3 5-31 0,-2 7-63 16,1 8-11-16,-2 8-5 0,1 9-5 16,3 7-5-16,5 5-5 0,6 4-4 15,7 2-4-15,10 5-2 0,12-1-4 16,12-6-3-16,9-1-7 0,10-7-9 15,13-6-8-15,10-8-8 0,12-6-9 0,11-12-54 16,3-10-65-16,4-13-104 0,7-6-231 16</inkml:trace>
  <inkml:trace contextRef="#ctx0" brushRef="#br0" timeOffset="92784.168">18963 6595 667 0,'1'-6'172'0,"-3"-1"6"16,-1 4-99-16,1 4-22 0,1 3-12 15,-1 5-10-15,1 3-12 0,1 2-13 16,1 2-12-16,2 3-19 0,1-1-21 0,3 1-12 15,2-1-128-15,4-2-138 16,2-5-324-16</inkml:trace>
  <inkml:trace contextRef="#ctx0" brushRef="#br0" timeOffset="93089.8251">19045 6372 624 0,'1'-2'139'0,"7"4"2"0,4 7-96 16,6 7-27-16,4 6-8 0,4 6-3 15,3 5-2-15,2 2-3 0,-2 7 0 0,2 1 3 16,-3 3 1-16,-2 1 1 15,-3 3 4-15,-4 2 2 16,-3 3 1-16,-5-3-1 0,-5-1-1 0,-7-2-2 0,-7-4 0 16,-5-3-4-16,-8-4-3 0,-6-3-5 15,-2-3-8-15,-5-3-13 0,0 0-14 16,0-6-121-16,1-2-125 0,3-10-306 16</inkml:trace>
  <inkml:trace contextRef="#ctx0" brushRef="#br0" timeOffset="93528.1756">19498 6299 636 0,'-5'-14'183'0,"1"1"8"16,0 3-22-16,1 6-102 0,2 4-15 16,0 5-6-16,0 4-12 0,-2 4-8 15,2 3-6-15,0 4-4 0,0 0-2 16,2 2-2-16,1 2-3 0,3-3-3 16,1-2-1-16,2 0-1 0,-1-2-2 15,0-1 0-15,1-5-1 0,-2-3 0 16,-3-4 0-16,1-3 0 0,1-5-1 15,-1-5 1-15,1-4 0 0,2-3 0 0,2-4 0 16,2-4 0-16,2-1-1 0,1-2 0 16,0 2 0-16,1 3-1 0,-2 4-1 15,2 6 0-15,-3 3 0 0,-1 9-2 16,-2 7-1-16,0 3-2 0,-2 4-3 16,-1 3-3-16,-1 1-4 0,1 3-3 15,3 0-5-15,-1 1-6 0,3 0-10 16,1 1-12-16,3 0-13 0,4-2 79 15,0-1-205-15,0-2-140 0,-1-1-360 16</inkml:trace>
  <inkml:trace contextRef="#ctx0" brushRef="#br0" timeOffset="101131.7177">21200 4831 400 0,'-4'-20'103'0,"-2"8"1"0,1 9-51 15,-2 6-15-15,2 11-12 0,-1 9-5 16,1 11-2-16,0 13 1 0,0 9 2 0,0 13 1 16,1 15 1-16,1 14-1 0,0 16-3 15,1 7-3-15,3 14-4 16,-1 10-3-16,1 9-3 0,0 9-1 0,-4 2-3 15,-1 2 0-15,0 2 0 0,-7-1 1 16,0-2 1-16,-2 1-1 0,-3-9 0 16,0-1 0-16,-1-5 0 0,0-8-2 15,3-5 0-15,1-8-1 0,-2-3-1 16,4-5 1-16,5-9-1 16,0-10-1-16,0-4-4 0,2-8-5 15,4-6-6-15,1-13-13 0,2-10-91 0,-3-8-21 0,0-11-95 16,0-17-194-16</inkml:trace>
  <inkml:trace contextRef="#ctx0" brushRef="#br0" timeOffset="101800.7366">21439 4843 391 0,'-14'5'95'0,"-2"-2"4"15,-2 2-56-15,1-2-13 0,1 1-6 16,-3 0-3-16,1-1 0 0,0 0-1 0,0 0-1 15,3 0-1-15,-1 1 0 0,1 0-1 16,4-1-1-16,0 1-1 0,2-3-2 16,3 0-1-16,3-1-2 0,0-1-2 15,3-2-1-15,1 0-2 0,3-1-2 16,2 0 0-16,3-1-1 0,4 2 1 16,3-2 2-16,6 2 2 0,5 1 4 15,6-2 2-15,10 1 3 0,8 0 2 16,7-1 1-16,4 1 0 0,10-1-1 0,6 3-2 15,10 0-2-15,3 1-3 0,7-4-2 16,7 2-2-16,13-1-2 0,7-3-1 16,6-5-2-16,3-4-1 0,11-2 0 15,1-3 0-15,2-3 0 0,-1 0 0 16,-1 5 0-16,-4 0-1 0,-9 7 1 16,-9 2-1-16,-10 7 0 0,-11 6 0 15,-17 2 0-15,-13 3-2 0,-14 2-1 16,-11 0-2-16,-12 2-1 0,-11 0-7 15,-9 0-9-15,-8 0-7 0,-5 2-7 0,-6-1 5 16,-5-1-124-16,-4-3-113 0,-1-5-275 16</inkml:trace>
  <inkml:trace contextRef="#ctx0" brushRef="#br0" timeOffset="103619.3883">21303 5397 539 0,'-11'-7'135'0,"0"1"6"0,2 2-74 16,2 1-16-16,2 2-6 0,2-1-5 0,5-2-4 15,0 2-3-15,5-2-4 0,3 0-3 16,4-1-3-16,4-1-3 0,4 0-3 16,5-1-3-16,4 1-4 0,2 0-4 15,2-1-2-15,1 1-3 0,-4 1-3 16,2 3-7-16,-7-1-10 0,-5 2-10 16,-5 1-13-16,-5 3-9 0,-4 2-14 15,-5 1-109-15,-8 0-115 0,-3 0-267 16</inkml:trace>
  <inkml:trace contextRef="#ctx0" brushRef="#br0" timeOffset="104070.1818">21304 5365 574 0,'-3'-1'129'16,"0"0"1"-16,2 1-97 0,1-2-12 15,3 4-4-15,2 0-2 0,2 2-2 16,2 0-4-16,2 0 1 0,1 4-2 15,1 0 0-15,0 3-1 0,0-1 0 0,2 4 0 16,-1-1 0-16,0 1 0 0,0 0-1 16,-2 1 0-16,2 0-2 0,-3 1 0 15,-2-2-1-15,-1 2-1 0,-2 0-1 16,-1 0 0-16,-5-1 0 0,-1-2 1 16,-4 2 0-16,-2-2 0 15,-1 1 0-15,-3-1 1 0,-5 2 0 0,4 1-1 16,-3-1 1-16,-1-1 0 0,0 1-1 0,-1-1 0 15,0-1 0-15,0-2 0 0,-2 0 0 16,1 0 0-16,1-2 1 0,2 0 1 16,2-1 2-16,2-2 1 0,3-2 2 15,3-1-1-15,3 0 0 16,3-2-1-16,2 1-1 0,0 1-2 0,6-2-1 16,1 2-1-16,2-2 1 0,3 1-1 15,2 1 0-15,2-2 0 0,2 0 0 16,2 0 0-16,3 1-1 0,1-1 1 0,1-1-1 15,2 1 0-15,-2 0 0 0,0 2-2 16,-3-2-5-16,-3 3-10 0,-4 1-10 16,-3-1-10-16,-4 3-15 0,-4 0-113 15,-3 0-121-15,-2 1-279 0</inkml:trace>
  <inkml:trace contextRef="#ctx0" brushRef="#br0" timeOffset="104646.6401">21219 6192 481 0,'0'-4'133'15,"0"3"5"-15,-1-1-10 0,0 2-90 16,1 1-9-16,0 3-4 0,0 2-2 0,0 3-3 16,0 1-3-16,0 3-1 0,1 0-2 15,-1 3-2-15,0 1-3 0,1-2-2 16,-1-1-3-16,2 0 0 0,-2-3-2 16,0-1 0-16,0-4-1 0,0-2 0 15,1-3 1-15,1-2-1 0,1-4 0 16,2-4 0-16,1-2 0 0,2-2 0 15,3-5 0-15,2-1 0 0,-1-1-1 16,0 2 0-16,0 3 0 0,1 3 0 16,-2 1 1-16,-3 4-1 0,0 4 0 0,-1 2 0 15,-1 2 1-15,-1 2 0 0,0 1 0 16,-3 6 0-16,1 0 0 0,-1 2 0 16,2 4 0-16,-3 1 0 0,1 1-3 15,0-3-6-15,1-1-11 0,1-2-9 16,0-2-11-16,-1-4-9 0,4-2-113 15,-1-4-113-15,1-3-268 0</inkml:trace>
  <inkml:trace contextRef="#ctx0" brushRef="#br0" timeOffset="104841.1667">21579 6216 543 0,'0'-3'142'15,"-1"-1"5"-15,-1 0-45 0,1 1-65 16,1 0-11-16,1 2-4 0,0-1-7 15,3 2-8-15,1-2-4 0,1 2-2 16,2 0-5-16,2 2-7 0,0 0-7 16,0 1-8-16,-2 1-14 0,1 1-88 0,-3 1-21 15,-4 1-92-15,0-1-186 0</inkml:trace>
  <inkml:trace contextRef="#ctx0" brushRef="#br0" timeOffset="104972.7665">21597 6343 581 0,'-5'5'139'15,"1"-3"4"-15,-2-2-86 0,6 1-23 16,2-1-8-16,3-1-4 0,1-1-7 16,2-1-6-16,0-2-2 0,7 2-4 15,-3-4-5-15,-1 0-10 0,0 2-13 0,2-1 3 16,-1 2-126-16,-1 1-119 16,1-1-292-16</inkml:trace>
  <inkml:trace contextRef="#ctx0" brushRef="#br0" timeOffset="105613.9097">21851 6188 568 0,'0'-1'129'0,"-2"4"3"0,-1 4-94 15,1 3-11-15,1 3-2 0,-3 4-3 16,2 4-3-16,-2 4-2 0,2 0-3 16,-1 0-1-16,2-2 0 0,-2-1-2 0,2-2-1 15,0-6-2-15,1-3 1 0,-2-4 0 16,2-4-1-16,0-6-2 0,0-6-2 16,1-4 0-16,0-5-2 0,1-4 0 15,2-2-2-15,1-4 1 0,0-2-1 16,2 1 0-16,2 1 0 0,-2 1 1 15,1 5-1-15,-1 3 0 0,-1 6-1 16,-1 4 1-16,-3 7 0 0,1 4 0 16,-3 6-1-16,0 3 1 0,0 5 0 0,0 3 1 15,0 4 0-15,1 2 1 0,0 1 3 16,4-1 1-16,1-1 1 16,4-1 2-16,2-2-1 0,4-2 0 0,1-5-2 15,3-2-1-15,0-5-2 0,-1-2-1 16,-2-3 0-16,1-6-1 0,-5-3 0 15,-2-4 0-15,-4-3 0 0,-2-2 0 16,-2-3 0-16,-2-3 0 0,-4 1 0 16,1 0-1-16,-2-2-1 0,-1 2-2 0,2 4-5 15,-2 2-4-15,1 4-6 0,1 2-10 16,-1 4-5-16,0 5-7 0,3 4-8 16,-1 5-4-16,2 0-102 0,0 4-104 15,0 0-249-15</inkml:trace>
  <inkml:trace contextRef="#ctx0" brushRef="#br0" timeOffset="105803.8855">22251 6381 540 0,'1'3'132'0,"-1"1"3"0,-1-2-66 15,1 5-36-15,0 1-6 0,0-1-2 16,0 4-5-16,0 3-5 0,1 1-5 15,0-1-3-15,2 2-7 0,-1-2-10 16,2 0-15-16,-2-1-120 0,1-7-120 0,4 1-302 16</inkml:trace>
  <inkml:trace contextRef="#ctx0" brushRef="#br0" timeOffset="106730.6601">21429 5010 550 0,'-1'5'126'0,"-3"3"4"15,1 6-90-15,0 2-13 0,-2 3-2 0,-1 3 0 16,0-1-2-16,-1 0-3 0,0-3-3 16,1 0 0-16,1-4-3 0,1-3-1 15,1-3-2-15,2-2-2 16,1-5-1-16,1-5-3 0,2-3 0 0,2-5-2 15,0-4 0-15,3-4 0 0,-1-4-2 16,3-2 0-16,2-1 0 0,-1 1 0 16,0 2 0-16,1 4 2 0,-2 3 1 0,0 9 2 15,-2 4 3-15,0 5 2 0,-2 6 2 16,0 7 0-16,0 2 0 0,2 2-2 16,-1 2-1-16,3 1-1 0,1-2-1 15,0-2-1-15,2-3-1 0,2-1 0 16,0-3 0-16,1-5-1 0,-2-1 0 15,1-6-2-15,0-2-1 0,-2-4 0 16,-2-4 0-16,-1-3-1 0,-3-2 0 16,-2-4 0-16,-2 0-2 0,-5-3-3 15,-1-1-6-15,-1 2-8 0,-1 1-7 16,1 3-11-16,1 3-7 0,-1 5-9 16,2 4-3-16,0 10-112 0,1 4-110 0,0 4-270 15</inkml:trace>
  <inkml:trace contextRef="#ctx0" brushRef="#br0" timeOffset="107161.1586">21832 5131 508 0,'1'-3'126'0,"0"-2"5"16,2-1-66-16,2-3-25 16,1 2-4-16,1-1-1 0,0 0-2 15,3-1-3-15,0 2-2 0,1-2-3 0,3 3-1 16,-1 2-3-16,2-1-3 0,-2 3-3 15,1 1-2-15,0 2-1 0,-1 1-2 16,-4 3-2-16,-1 1-2 0,-3 3-1 16,-5 2-2-16,-4 3-1 0,-2-1 0 0,-4 3-1 15,-2-1 0-15,-4 2 0 0,-3 1 0 16,4 1 0-16,0-2-1 16,0 0 1-16,2-1-1 0,3 0 0 0,5-2 0 15,4-4 0-15,1 0-1 0,2-1 0 16,6-3-9-16,4-5-12 0,4-4-15 15,6-1 11-15,2-5-146 0,3 2-132 16,6-3-324-16</inkml:trace>
  <inkml:trace contextRef="#ctx0" brushRef="#br0" timeOffset="109199.1663">22362 5642 554 0,'6'-13'133'0,"2"-2"4"16,-7 1-81-16,0 1-19 0,-1 1-4 15,0-1-2-15,-1 2-3 0,-3 3-2 16,-1 2-3-16,-2-2-1 0,0 3-2 16,-4 3-2-16,-4 2-3 0,-2 5-2 15,-2 3-4-15,-3 6-1 0,0 5-2 16,-2 5-2-16,0 5 1 0,1 3 2 16,1-1 1-16,1-1 1 0,4 0 0 0,4-1 2 15,4-3-2-15,7-7 0 0,5-3-2 16,6-1-1-16,4-6-3 0,5-6 0 15,1-5-1-15,4-3 0 16,1-6-1-16,1-6-1 0,1-2 1 0,-1-4 0 16,-1-1 0-16,1-3-1 0,-5-2 1 15,0 4-1-15,-5 1 0 0,-3 1 0 16,-3 5 0-16,-4 2 0 0,-3 6 1 0,-3 3-1 16,-3 4 0-16,-1 6 1 15,-2 4-1-15,-1 4 1 0,2 4 0 0,0 4 0 16,1 3 0-16,3 2 0 0,1 1 0 15,4 1 0-15,2 0-1 0,3-2-1 16,3-3-6-16,2-4-13 0,4-2-16 16,3-5-14-16,1-5-16 0,3-5-116 15,-1-3-130-15,2-4-290 0</inkml:trace>
  <inkml:trace contextRef="#ctx0" brushRef="#br0" timeOffset="109616.5565">22563 5289 570 0,'-1'-5'134'16,"-4"0"3"-16,4 7-91 0,0 3-10 16,1 3 0-16,1 6-1 0,0 3 0 15,0 2-1-15,5 5 0 0,-2-1 0 16,2-1-4-16,-2-1-5 0,3-2-4 16,0 0-6-16,2-5-5 0,-3-3-2 15,2-2-3-15,-2-4-2 0,3-3-1 0,-1-8 0 16,-1-2-1-16,0-8 0 0,2-4 0 15,0-1-1-15,-1-3-1 0,0-1-3 16,0 3-1-16,-1 4-2 0,1 3-2 16,-2 5-1-16,-1 4 0 0,-1 8-1 15,-2 4 2-15,0 7-2 0,0 4-2 16,-2 5-2-16,0 5-4 0,1 1-9 16,0 2-7-16,3-1-12 0,1-1-85 0,0-3-28 15,6-4-100-15,2-2-208 0</inkml:trace>
  <inkml:trace contextRef="#ctx0" brushRef="#br0" timeOffset="110813.3964">23228 5686 636 0,'-8'1'160'0,"-1"-1"10"0,2 2-97 16,1-2-13-16,2 0-5 0,1-2-5 0,3 1-11 15,3-1-10-15,2-2-10 0,3 0-5 16,5-1-5-16,3 0-3 0,2 1-2 15,3-1-3-15,1 1-7 0,1 0-7 16,0 2-13-16,-2 2-15 0,-1 2-15 16,-4 1-16-16,-3 3-116 0,-3-1-127 15,-4 3-292-15</inkml:trace>
  <inkml:trace contextRef="#ctx0" brushRef="#br0" timeOffset="110997.9027">23225 5866 659 0,'-3'3'147'0,"-2"-2"2"0,4 1-116 15,2 0-9-15,3-2 0 0,3 0-4 16,3-3-6-16,5-1-3 0,3-1-3 16,4-1-3-16,4 0-9 0,0-1-17 15,2 2 35-15,-1-1-171 0,-2 2-133 0,-3 1-345 16</inkml:trace>
  <inkml:trace contextRef="#ctx0" brushRef="#br0" timeOffset="111909.442">21956 7523 592 0,'-13'-1'151'0,"1"0"6"0,0-1-69 15,3 2-37-15,2 1-7 0,3-1-5 16,3 0-8-16,1 0-8 0,2 0-7 16,2-1-5-16,3-1-5 0,2 0-3 15,4-1-1-15,3 2-3 0,2-1-8 16,2 1-11-16,1-1-11 0,0 2-8 0,-1 2-10 15,-4 1-14-15,-3 1-109 0,-2 2-110 16,-6 1-265-16</inkml:trace>
  <inkml:trace contextRef="#ctx0" brushRef="#br0" timeOffset="112077.9914">21891 7691 596 0,'-9'5'142'0,"2"-1"6"16,2-2-93-16,2 0-20 0,3-1-6 15,4-2-3-15,1-1-5 0,1 1-9 16,3-1-4-16,3 0-1 0,1 0-2 0,2 0-5 16,1-1-10-16,4 3-13 0,0 1-15 15,1 4-118-15,-2-1-122 0,1 3-300 16</inkml:trace>
  <inkml:trace contextRef="#ctx0" brushRef="#br0" timeOffset="113314.9874">22345 7628 311 0,'-6'2'99'0,"-1"0"7"16,0 0 3-16,1-1-56 0,0 0-11 15,1 0-3-15,0-2-7 0,0 1-4 16,2-2-5-16,-1 2 0 0,2-2-3 15,-1 0-1-15,1 1-2 0,2 0-1 16,-1-1-2-16,1 1-1 0,1 0-2 16,1 1-1-16,1 0 0 0,2-1-1 0,-1 2-1 15,3-1 1-15,-1 2 0 0,0-2-1 16,0 3 0-16,1-2-1 0,1 1 1 16,3 0 1-16,0-1 0 0,0-1 2 15,2 1 1-15,3-1 1 0,1 0 0 16,3 1-1-16,1-1-1 0,2 2-2 15,3 0-1-15,1-1-2 0,1 1-2 0,2-2-1 16,0-2 0-16,-1 0-2 0,1-2 1 16,2-1-2-16,-1-2 1 0,0 2-1 15,0-2 1-15,-1 2-1 0,1 0 0 16,-2 0 0-16,-1 4 1 0,-1 1-1 16,0 0 1-16,-2 1 0 0,1 1 0 15,-3 3 1-15,-1 1 0 0,-1-2 0 16,-2 1 1-16,-2-1 0 0,3-2 1 15,-2 1 1-15,2-5 0 0,0 1 0 16,0-1 1-16,5-2-1 0,-2 0 1 16,0 2-1-16,2-1-1 0,-1 2-1 0,0 0 0 15,0 0-1-15,1 1-1 0,0-1 0 16,4-1 0-16,-2 1 0 0,2-1-1 16,2 0 0-16,-1 1 0 0,0-1 0 15,-2-1 1-15,-1 1-1 0,0 1 0 16,-2-1 0-16,1 1 0 0,-1 1 0 15,-1 1 0-15,1-1 1 0,-2 3-1 0,-2-2 0 16,-2 0 0-16,0 1 0 0,0-1 0 16,0-2 0-16,0 2 0 0,1-1 0 15,2 0 1-15,0 0-1 0,1-1 0 16,1-1 0-16,-2 2 0 0,-3-1 0 16,2-1 0-16,-3-1 0 0,1 1 0 15,-2-2 0-15,1 0 0 0,-1-1 0 16,2 1 1-16,0-4-2 0,1 3 2 15,-2 0-1-15,1 2 0 0,-2-1 0 16,1 3 0-16,-1 0 0 0,-2 1 0 16,0 0 0-16,0 0 0 0,-1 0 0 0,0-3 0 15,2 2 0-15,-2 0 0 0,1-2 0 16,0 3 1-16,3-2-1 0,-1-1 0 16,0 2 0-16,2 0 0 0,-3-2 0 15,1 3 0-15,-1-1-1 0,-2 2 2 16,1-1-1-16,-1 0 0 0,-2 0 0 15,1 0 0-15,0-1 0 0,0 1 0 0,-1 0 0 16,2 0 0-16,-1 0 0 0,1-1 0 16,0 0 0-16,1 1 0 0,-3 0 0 15,1 0 0-15,-1 0 0 0,0 0 0 16,-2 0 0-16,0 1 0 0,0-2 0 16,-2 1 0-16,2 0 1 0,0-1-1 15,-2 1 0-15,1-2 0 0,-1 1 0 16,0 1 0-16,-2-1 0 0,1 1 0 15,-2-3 0-15,1 2 0 0,-1 0 0 0,1 0-2 16,-2 0-7-16,0-3-11 16,-3 1-18-16,0-1-15 0,-3 0-128 15,-2-5-138-15,-2-2-326 0</inkml:trace>
  <inkml:trace contextRef="#ctx0" brushRef="#br0" timeOffset="117701.7676">22706 7256 479 0,'7'-17'125'0,"-3"3"4"15,-1 0-49-15,-2 2-31 0,-1 1-6 16,-1 0 0-16,-3 1-2 0,-1 1-2 16,-2 2-2-16,-2 1-3 0,-4 2-4 15,-3 4-6-15,-4 4-4 0,-7 5-4 16,-4 6-3-16,-6 6-3 0,0 6 0 0,-1 5 0 16,3 2 1-16,3 2 0 0,6-1-2 15,9 0 0-15,6-5-2 0,5-5-2 16,7-2-2-16,5-7-1 0,5-5-1 15,4-5 0-15,6-7 0 0,4-6-1 16,5-6 1-16,0-5-1 0,2-4 0 16,0-4-1-16,-1-2-2 0,-3-1-1 15,-4-3-2-15,-2 0 1 0,-3 0-2 16,-2 1 2-16,-5 3 0 0,-1 4 2 16,-5 4 0-16,-1 4 2 0,-2 7 0 15,-3 4 0-15,-3 5 0 0,-2 6 0 16,0 4 1-16,1 5-1 0,-3 6 1 0,2 3 0 15,1 4 1-15,1 0 0 16,2 0 0-16,3 0 0 0,3-1-5 0,4-1-11 16,2-3-18-16,2-4-14 0,6-5-21 15,-2-3-111-15,0-7-129 0,-1-6-286 16</inkml:trace>
  <inkml:trace contextRef="#ctx0" brushRef="#br0" timeOffset="118807.3681">22739 6770 454 0,'-1'-8'112'0,"0"0"7"0,1 1-62 15,-1 0-18-15,1-1-2 0,0 2 0 16,1 2-3-16,-1 1-5 0,1 3-4 0,-1 1-3 16,0 4-1-16,0 5-3 0,0 3-3 15,-1 5-1-15,-3 3-1 0,2 4-1 16,-2 2-2-16,-1 1-1 0,0 0-2 15,1-1-1-15,-1-4-2 0,1-1 0 16,1-6 0-16,2-5-1 0,0-3 0 16,1-6 0-16,1-7 0 0,0-6 0 15,3-5-1-15,-1-3 1 0,2-6 0 16,1-3-2-16,1-5 1 0,0 1-1 16,2-1-1-16,-1 2 1 0,1 4-1 0,0 4 0 15,-3 5 1-15,-1 4-1 0,0 7 0 16,-3 7 1-16,0 6 0 0,0 5 0 15,0 4 1-15,1 4-1 0,1 3 0 16,1 0 0-16,3 1 1 0,0-1-1 16,3-4 1-16,2 0 1 0,1-3 0 15,0-4 0-15,0-1 1 0,2-6 1 16,-1-3-1-16,0-5 1 0,-4-3 0 16,-1-3 0-16,-3-4 0 0,-1-3 1 15,-3-2-2-15,-2-2 1 0,-1-2-2 16,-3-2-1-16,1 1 0 0,1 2-2 0,-2 3-1 15,1 5-5-15,1 2-9 0,-2 6-10 16,3 6-12-16,-1 3-13 0,1 3-7 16,-3 4-114-16,1 2-116 0,-1 3-271 15</inkml:trace>
  <inkml:trace contextRef="#ctx0" brushRef="#br0" timeOffset="119047.86">23120 6852 570 0,'4'-2'136'0,"0"1"5"16,-2-2-82-16,1 4-17 0,0 1-6 16,-1 1-3-16,0 5-2 0,0 0-6 15,0 2-3-15,0 3-5 0,-1 2-5 16,-1 1-4-16,0 0-3 0,0-1-5 0,0-2-10 15,-1-1-15-15,0-2-16 0,1-1-122 16,-1-6-129-16,2-1-313 0</inkml:trace>
  <inkml:trace contextRef="#ctx0" brushRef="#br0" timeOffset="119525.9083">23229 7226 642 0,'-1'5'160'0,"-1"-4"5"0,-1 0-88 0,3-1-24 16,0 1-9-16,3 1-6 0,-1-2-6 16,3 1-6-16,1-1-5 0,3-1-5 15,-1-1-3-15,3-1-6 0,3 0-10 0,-1 1-16 16,1-2-25-16,-1 3-25 0,0-2-117 15,-2 2-140-15,0 2-320 0</inkml:trace>
  <inkml:trace contextRef="#ctx0" brushRef="#br0" timeOffset="120184.267">23773 7158 562 0,'3'-8'137'16,"-2"-1"5"-16,-1 1-79 0,-1 0-20 15,0 2-6-15,-3 0-4 0,-1 2-5 0,-1 3-4 16,-4 4-6-16,-1 0-4 16,-2 5-2-16,-2 4-3 0,-2 1 0 0,0 6-2 15,-2 2 1-15,1 2 0 0,2 3 0 16,2-1 2-16,2 1-1 0,5 0 0 16,3-4-2-16,4-1 0 0,3-4-1 15,3-2-2-15,1-6 0 0,4-3-2 0,-1-3 0 16,2-6-1-16,2-4 1 0,-1-3-1 15,1-6 0-15,0-2 0 16,0-5 0-16,0-3 0 0,0-2 0 0,-1-2-1 16,-2 0 1-16,2 2-1 0,-2-1 1 15,-2 7-1-15,-2 3 1 0,-1 4 3 16,-3 5 1-16,-1 4 0 0,-4 5 0 16,-1 5 1-16,-1 3 0 0,0 4 0 15,-1 4-3-15,2 1 0 0,0 4 1 16,2 2-1-16,1 1 1 0,4 0-1 15,3-1 0-15,3 0-1 0,1-1-7 16,2-4-11-16,2-4-21 0,0-3-18 0,2-1-5 16,-4-6-125-16,1-3-134 0,1-4-299 15</inkml:trace>
  <inkml:trace contextRef="#ctx0" brushRef="#br0" timeOffset="121173.6264">23939 6807 531 0,'0'-14'125'15,"-2"-2"5"-15,2 1-82 0,2-1-12 16,-1 2-5-16,0 3 0 0,0 3-3 16,1 1-4-16,-2 7-1 0,1 4-2 15,-2 5-2-15,-1 4-2 0,1 4-2 16,-1 4 0-16,0 2 0 0,0-1 1 15,0 3-1-15,0-2 0 0,2 1-2 0,0-5-1 16,0-1-3-16,0-3-2 0,0-3-2 16,2-3-1-16,-1-7 0 0,1-3-1 15,1-6-1-15,2-5 0 0,1-6 0 16,3 0 0-16,0-5 0 0,3-3-1 16,2-1-1-16,-2 3 1 0,0 4-1 15,-1 4 0-15,-2 3 0 0,-2 4-1 16,-2 8 1-16,-2 2-1 0,-1 4 0 15,-1 6 1-15,0 2 0 0,2 3-1 16,-1 2 2-16,3 0-1 0,1 3 1 0,2 0-1 16,3-4 1-16,1-3-1 0,2 0 1 15,-1-4-1-15,2-4 1 0,-2-5-1 16,-1-5 1-16,-1-3-1 0,-2-5 1 16,-2-2 0-16,-3-3 1 0,-2-4-1 15,-3-1 0-15,-2-1 0 0,0 0-1 16,-2-4 1-16,3 1-2 0,-2 2-3 15,2 3-7-15,0 2-11 0,2 5-12 16,2 3-12-16,-1 7-16 0,-1 4-114 16,1 2-121-16,0 7-283 0</inkml:trace>
  <inkml:trace contextRef="#ctx0" brushRef="#br0" timeOffset="121743.0814">24342 6982 231 0,'-2'0'96'0,"0"1"8"16,0-2 5-16,-1 0-21 0,1 0-14 0,-2-1-17 16,2 1-15-16,-2-1-8 0,3 0-7 15,-1 2-6-15,1-1-2 0,0 1-2 16,1-2 1-16,0 2-1 0,0 1 1 16,1-2-1-16,0 1 1 0,2-4 0 15,1 2 0-15,-1 0-1 0,2 0-1 16,1 0 0-16,2-2 1 0,-1 1-1 0,0 2-2 15,2-1-1-15,-1-2-1 0,3 2-2 16,-1 0-1-16,0 1-2 0,-1-1-1 16,-1 3-2-16,0 0 1 15,-1 2-1-15,-5-1-1 0,2 4 1 0,-2 0-1 16,3 5 0-16,-6-1 1 0,-1 1-1 16,-2 1-1-16,-2 1 1 0,-1-1-1 15,-4 1 0-15,-5-3 0 0,3 1-2 16,-1 1 1-16,-4-2-1 0,4 0 0 15,0 0 1-15,2 0-1 0,3-3 0 16,1 2 0-16,3-3 0 0,3-1 0 16,2 0-1-16,2-2 1 0,3-2 0 15,3 1-2-15,2-4 0 0,3 2-4 16,1-2-5-16,1 1-8 0,2 0-8 0,-2-2-10 16,-1 2-10-16,0 1-14 0,-1-1-111 15,-2-1-116-15,-2 4-280 0</inkml:trace>
  <inkml:trace contextRef="#ctx0" brushRef="#br0" timeOffset="122250.7847">24013 6749 519 0,'2'-7'125'15,"-2"0"6"-15,0 1-79 0,0-1-9 16,0 2-3-16,0 3-5 0,0 0-5 15,-2 3-4-15,2 1-5 0,-2 3-5 16,-1 1-2-16,1 3-4 0,-3 1-1 0,-1 6 0 16,-1-1 1-16,-2 3-2 0,1 0 0 15,-1 2-2-15,0-1-2 16,2 1 0-16,0-4-6 0,2 0-9 16,2-3-11-16,1-3-16 0,2-1 5 0,1-6-127 15,2-8-123-15,0-5-287 0</inkml:trace>
  <inkml:trace contextRef="#ctx0" brushRef="#br0" timeOffset="122815.1624">24540 6729 502 0,'1'-8'127'16,"2"0"7"-16,-2-3-65 0,3 2-14 15,-2-1 1-15,2 2-1 0,-4-1-1 0,2 3-3 16,1 2-5-16,-2 2-6 0,-1 2-6 16,1 2-7-16,0 3-7 0,2 5-6 15,-2 2-3-15,0 3-3 0,-2 1 0 16,2 1-3-16,1 1-1 0,0 2-2 15,-1-2 0-15,0-1-4 0,1-2-5 0,4 0-9 16,-5-2-16-16,0 0-15 16,0-6-14-16,-1 0-18 0,-1-1-108 15,-2-3-122-15,-5-3-274 0</inkml:trace>
  <inkml:trace contextRef="#ctx0" brushRef="#br0" timeOffset="122987.021">24453 6819 670 0,'-2'-1'160'0,"2"0"4"0,2-1-95 16,2 2-26-16,2 0-11 0,4-1-7 15,2 1-6-15,4-1-5 0,2-1-4 0,3 0-5 16,1 0-12-16,0-1-15 0,1 1-15 16,0 1-16-16,-1-2-121 0,-4 2-131 15,2-3-307-15</inkml:trace>
  <inkml:trace contextRef="#ctx0" brushRef="#br0" timeOffset="123178.9274">24848 6653 696 0,'-2'-2'161'0,"0"1"3"0,-2 4-114 0,2 0-14 15,1 3-7-15,-1 3-9 0,2 1-6 16,3 3-4-16,-1 2-6 0,2 0-17 15,0 2-20-15,-1 1-23 0,1 0-114 16,-3 1-131-16,2-2-309 0</inkml:trace>
  <inkml:trace contextRef="#ctx0" brushRef="#br0" timeOffset="124867.3699">22981 8140 722 0,'3'-14'168'15,"2"4"6"-15,-5 9-113 0,0 1-14 16,3 9-3-16,-2 2-3 0,-1 3-6 16,0 5-3-16,0 3-5 0,-1 1-7 0,2 5-5 15,-2-1-6-15,2 0-3 16,3 3-4-16,-1-6-8 0,2-2-14 0,3-1-20 16,0-6-23-16,3-3 59 0,-1-6-197 15,0-10-152-15,1-1-362 0</inkml:trace>
  <inkml:trace contextRef="#ctx0" brushRef="#br0" timeOffset="125069.8633">23179 8262 733 0,'-2'-1'176'0,"3"-2"4"0,1 0-107 0,2 0-28 16,2 0-10-16,5-3-3 0,5 1-9 15,-1-2-7-15,6 1-5 0,1 0-6 16,3 0-14-16,4 2-22 0,0 1-24 16,2 0-25-16,1 1-111 0,-3 2-138 15,0 0-304-15</inkml:trace>
  <inkml:trace contextRef="#ctx0" brushRef="#br0" timeOffset="125530.1009">24143 8159 684 0,'-2'-12'164'0,"-3"-2"5"16,-4 0-105-16,-3 2-25 0,-4 1-9 15,-5 3-6-15,-4 4-7 0,-4 6-8 16,-1 3-2-16,-2 6 3 0,3 5 2 16,3 3 0-16,4 3 1 0,5 3-1 0,4 0 0 15,6-1-3-15,5-1-3 0,4-2-3 16,3-3-1-16,5-4-1 0,3-3 0 15,3-6 0-15,2-5 1 0,6-5-1 16,0-5 0-16,4-4 1 0,1-4-1 16,-1-3 0-16,-1-1 0 0,-2 0-1 15,-4 1 1-15,-2 0 0 0,-7 4-1 16,-4 5 1-16,0 3-1 0,-6 3 0 0,-1 8 0 16,-2 4 0-16,-1 2-1 0,1 6 1 15,-2 4-1-15,3 4 0 16,1 4-13-16,4 3-21 0,4 1-19 0,3 3-116 15,5-3-18-15,7-1-120 0,1-5-232 16</inkml:trace>
  <inkml:trace contextRef="#ctx0" brushRef="#br0" timeOffset="126264.1187">20010 6998 691 0,'-11'1'159'0,"2"2"3"16,0-5-119-16,5 1-14 0,7 0-5 15,4 1-3-15,3-2-6 0,3-1-7 16,2-1-3-16,3 1 0 0,2-2-2 0,1 1-4 16,0-1-10-16,-1 2-14 0,1-1-12 15,-1 3-18-15,-4-1-112 0,-1 0-124 16,-4 1-286-16</inkml:trace>
  <inkml:trace contextRef="#ctx0" brushRef="#br0" timeOffset="126416.7081">20050 7113 635 0,'-15'3'155'0,"4"-3"5"0,2-2-59 15,6 1-75-15,4 1-11 0,4-2-2 0,4-1-1 16,4 1-7-16,4-1-9 0,2 0-16 15,6-1-20-15,1-2-120 0,4 2-129 16,0-2-319-16</inkml:trace>
  <inkml:trace contextRef="#ctx0" brushRef="#br0" timeOffset="127417.9901">2550 10321 644 0,'-12'1'173'16,"0"1"6"-16,6 0-75 0,1 2-45 0,4-2-15 16,3-1-13-16,3-1-12 0,2 0-11 15,4 2-4-15,3-1-2 0,2-1 1 16,2 0-3-16,0 0-5 0,3 0-14 15,1 1-19-15,-1-1-15 0,0 0 5 16,-5 0-134-16,-3 0-131 0,-3 1-298 16</inkml:trace>
  <inkml:trace contextRef="#ctx0" brushRef="#br0" timeOffset="127591.4376">2602 10507 702 0,'-5'2'164'0,"2"-1"0"16,3 0-107-16,5-1-23 0,1 0-14 0,4 0-11 16,2 0-13-16,4 0-16 0,3 0-20 15,0 0-125-15,2 1-131 0,0-1-328 16</inkml:trace>
  <inkml:trace contextRef="#ctx0" brushRef="#br0" timeOffset="129199.286">3699 10239 468 0,'0'-13'125'0,"-1"-3"6"16,0-5-49-16,1-1-27 0,-1-3-7 16,-1-4-5-16,1-7-4 0,-3-4-3 0,2-3-1 15,-2 1 1-15,-1 3-2 16,3 4-1-16,-3 7-2 0,3 8-4 0,-1 13-4 15,2 7-5-15,0 7-6 0,1 9-3 16,0 6-6-16,3 7-12 0,4 6-16 16,-1-1-17-16,2 4-15 0,4 0 31 15,1-1-159-15,-2-3-132 0,-1 0-309 16</inkml:trace>
  <inkml:trace contextRef="#ctx0" brushRef="#br0" timeOffset="129557.9358">3415 10468 554 0,'-16'-2'133'0,"-2"2"5"15,1-1-80-15,1-1-14 0,1 1-3 16,6 2 0-16,1-3-1 0,2 1-4 15,2-3-3-15,7 0-3 0,4 2-3 0,4-1-5 16,4 0-3-16,2-1-4 0,4 2-1 16,6-1 0-16,2-1 1 0,3 1 0 15,7-3 0-15,8 1-1 0,8-1 1 16,6-1-1-16,5 0-1 16,5 0-3-16,5-1-3 0,6 1-1 0,5-4-1 15,1-1-2-15,-2 1-1 0,0-1 0 16,-1-2-1-16,0 1-1 0,-8 0-2 15,-6 5-5-15,-7 0-7 0,-4 2-10 16,-7 3-15-16,-9 1-18 0,-11 1-14 16,-10 2-126-16,-11 2-137 0,-6-1-316 15</inkml:trace>
  <inkml:trace contextRef="#ctx0" brushRef="#br0" timeOffset="130378.2307">3327 10967 427 0,'0'-9'97'0,"-3"1"0"0,1 0-53 0,0 3-34 15,-1 2-6-15,2 0-3 16,-2 3-1-16,2 0 0 0,1 0 0 0,-1 0 0 16,0 0 2-16,1-1 3 0,-1-1 4 15,-1-1 4-15,2 1 5 0,-2-1 4 16,2 1 5-16,0-2 4 0,-1 0 3 16,-1 3 2-16,1 0 0 0,0 1-1 15,1 6-2-15,-1 3-1 0,1 7-3 16,-2 6-5-16,2 3-4 0,0 7-3 15,-2 5-2-15,-2 1-1 0,-1 4-2 16,-1-1 0-16,0 0-1 0,-1-2 0 16,1-4 0-16,1-4-2 0,5-4-2 15,-1-9-1-15,2-7-2 0,1-8-1 0,3-8 0 16,3-7-1-16,0-8 0 0,-1-9 0 16,6-4-1-16,-2-4 1 0,1-2-1 15,-2-4 0-15,-2-4-1 0,0 3 1 16,-1 1 0-16,-1 5-1 0,-1 5 0 15,-1 6-1-15,1 13 1 0,0 10-1 0,-1 10 1 16,1 10-1-16,-1 5 0 0,1 4 0 16,2 7 1-16,-1 1 0 0,3 2 0 15,0-4-1-15,2-1 1 0,1-3 0 16,1-5 0-16,2-5 0 0,1-7 0 16,4-4 1-16,-1-5-1 0,4-4 1 15,2-6 0-15,1-7-1 0,2-2 1 16,-2-4 0-16,-1-4 0 0,-1-4 0 0,-5 0 0 15,-2 0 0-15,-2 5 2 16,-3 1 1-16,-3 6 0 0,-3 5 2 16,-4 6 0-16,1 11 0 0,-4 6-1 0,-2 5 0 15,1 5-2-15,-1 4-1 0,1 3 0 16,3 1-3-16,-1 2-4 0,5 1-8 16,0 1-10-16,5-1-13 0,-4-3-13 15,8-1-17-15,1-5-116 0,0-5-127 16,2-5-289-16</inkml:trace>
  <inkml:trace contextRef="#ctx0" brushRef="#br0" timeOffset="130694.8952">3974 11273 631 0,'-4'-7'164'15,"2"-2"6"-15,3 2-71 0,-1-3-42 16,2 1-13-16,-2-4-9 0,5 7-8 0,1 0-9 15,3 1-6-15,2 0-3 16,1 1-3-16,2-1-2 0,4 8-1 16,-3-5-2-16,-1 4 1 0,0 1-1 0,-2 2-1 15,-3 3 1-15,-3 1 0 0,-4 2 0 16,-2 3 0-16,-2 1-1 0,-4-2 1 16,-4 3 1-16,-1 1-1 0,-1-1 2 15,-1-1 2-15,2-4 1 0,0 0 0 16,5-1 1-16,1-2-1 0,4-2 0 15,2-1-1-15,3-1-3 0,3-2-3 0,3 1-5 16,0-4-8-16,2-1-12 0,3 0-15 16,2-2-14-16,1 2-20 0,1-1-115 15,-1-2-127-15,0 2-294 0</inkml:trace>
  <inkml:trace contextRef="#ctx0" brushRef="#br0" timeOffset="130912.1808">4427 10989 789 0,'-5'-8'189'0,"-1"4"1"0,3 6-121 0,2 5-23 16,1 4-13-16,1 4-15 0,2 2-9 16,1 4-3-16,-1 1-2 0,0-2-1 15,0 2 0-15,1 1-8 0,1-1-9 16,-1 0-14-16,-1-1-18 0,2-3-16 15,0-1-19-15,-1-4-114 0,-2-6-126 0,1-2-285 16</inkml:trace>
  <inkml:trace contextRef="#ctx0" brushRef="#br0" timeOffset="131080.1844">4372 11094 702 0,'-6'-4'178'0,"0"2"3"0,2 3-99 16,3 2-28-16,3 2-14 0,3 2-14 15,4 1-14-15,2 0-7 0,2 0-8 0,2 0-11 16,4-2-15-16,0-4-15 16,0-2-13-16,3-3-4 0,0-2-122 0,3-4-122 15,-1 1-278-15</inkml:trace>
  <inkml:trace contextRef="#ctx0" brushRef="#br0" timeOffset="131205.3466">4737 10943 629 0,'-3'2'174'0,"2"1"4"0,-1 5-38 0,0 3-80 0,2 1-19 16,2 4-13-16,0 2-12 0,4 7-6 16,-2-1-14-16,2 4-19 0,-1 2-24 15,1 3-136-15,-2 2-147 0,-2 2-358 16</inkml:trace>
  <inkml:trace contextRef="#ctx0" brushRef="#br0" timeOffset="135103.0203">5615 10311 511 0,'-7'-1'121'0,"1"0"3"15,1 0-75-15,0-1-19 0,1 1-4 0,0 0-4 16,3 0-2-16,0 1 0 0,1 0 1 16,-1-1 0-16,0 1 2 0,-1 0 1 15,2 0-1-15,0 0-1 0,0 0-1 16,-1-2-1-16,1 2-3 0,0 0-1 15,1 2-2-15,-2-2 0 0,1 0-1 16,0 0-1-16,1 1-1 0,-1-1-1 16,2 0 1-16,-1-1-2 0,2-1 0 15,2 2-1-15,1-1-1 0,2 1-1 0,0 0 0 16,3-1 0-16,3 1-2 0,1 0 1 16,-1-1 0-16,2-1 0 15,1 1 1-15,4 0 0 0,1-1 0 0,-1 0 1 16,2 1-1-16,3 0 0 0,0 0 0 15,-1 1-1-15,2-2 0 0,-2 2-1 16,2 0 0-16,-3 0 0 0,3 0-1 16,0-1 0-16,3 1 0 0,0 1-1 15,2-3 0-15,1 3-1 0,5-2 0 16,0 2 0-16,1-2 0 0,1 3 0 0,-4-3-1 16,1 4 1-16,0-5-1 0,-4 4 0 15,-4-4 0-15,1 4 1 0,-2-4-1 16,1 5 0-16,1-3 0 0,-1 4 0 15,-2-2 1-15,4 2-1 0,-1 1 0 16,2-2 0-16,0 3 0 0,0 1 0 16,-2-1 0-16,3 0 0 0,-1-1 1 15,1 0-1-15,-2-2 0 0,0-2 0 16,0-1 0-16,4 2 1 16,0-2-1-16,3-2 0 0,1 0 0 0,6-3 0 15,1 4 0-15,-1-3 0 0,0 3 0 0,-4-1 1 16,1-1-1-16,-4 2 0 0,-3 0 0 15,1-1 0-15,2 1 0 0,-1-2 0 16,4-2 0-16,2 1 0 0,0 0 0 16,5-2 0-16,-2 0 0 0,-2 2 0 15,2-1 0-15,-5 1 0 0,1-1 0 16,2 0 0-16,-2 0 0 0,-2 1 0 0,2-1 0 16,2 0 0-16,1 4 0 0,-1-3 0 15,-1 1 0-15,-2-1 1 0,-2-1-1 16,-1-1 0-16,-5 1 0 0,-1-2 0 15,-3 1 0-15,1 0 0 16,-2 1 0-16,0 0 1 0,-1 0-1 0,-3 1 0 16,-3-1 1-16,-3 2-1 0,-4-2-1 15,-4 1-4-15,-5 2-5 0,-2-1-7 16,-4 1-12-16,-1 1-19 0,-4-2-20 16,-3 1-128-16,-5 2-140 0,-3 1-331 0</inkml:trace>
  <inkml:trace contextRef="#ctx0" brushRef="#br0" timeOffset="137004.8491">5957 9796 468 0,'0'-19'128'0,"1"0"7"0,-2-2-40 0,-2-1-33 15,2 0-6-15,0 0-3 0,-2 0-1 16,1 3-3-16,-2 3-1 0,2 4-3 15,1 4-5-15,1 5-6 0,-2 3-7 16,0 6-6-16,0 7-5 0,-1 2-5 16,-1 6-4-16,1 4-3 0,-2 0 0 15,2 2-1-15,0 3-1 0,-2-4-1 16,4 2-1-16,-2-1-2 0,3-2-7 16,1 1-12-16,2-3-19 0,-1-2-20 15,6-2-84-15,-5-6-50 0,7-3-126 0,-3-8-250 16</inkml:trace>
  <inkml:trace contextRef="#ctx0" brushRef="#br0" timeOffset="137687.4288">6431 9861 372 0,'-1'-3'96'0,"-1"0"3"15,0 1-37-15,1 1-27 0,-2 1-10 16,1 0-4-16,-1-1-2 0,1 2 1 0,-1-1 1 16,1 0 0-16,1-1 1 0,-2 1 2 15,1-1 1-15,2-1 2 0,-3 0 0 16,2 1 3-16,-1-2 1 0,-1 2 2 16,2 0 1-16,-1-2 2 0,-2 2-1 15,2 0-2-15,-1 1-1 0,1-1-3 0,-1-2-2 16,2 3-3-16,-2-1-3 0,3 0-1 15,-1 1-2-15,0-1-3 0,1 1-2 16,1 0-3-16,0-2-1 0,2 2-3 16,1-1-1-16,1 1-2 0,1-1 0 15,2-2 0-15,2 1 0 0,0 0 0 16,1-1-1-16,1 1 0 0,0-1 0 16,2 0 0-16,-1-1 0 0,1 0-1 15,-1 0 0-15,-1 0 1 0,0 0-1 16,-1 0 0-16,-2 1 0 0,0 0 0 0,-4 1 0 15,1 0-1-15,-1 2-3 0,-4 0-6 16,-1 0-10-16,-2 2-14 0,-1-1-20 16,-2 3-17-16,-1-3-132 0,0 2-142 15,0 1-333-15</inkml:trace>
  <inkml:trace contextRef="#ctx0" brushRef="#br0" timeOffset="140219.7972">7285 9681 535 0,'-5'-5'138'0,"-1"-1"10"16,-1 2-68-16,3 1-15 0,0 0-5 15,1 0-5-15,2 2-10 0,0 0-7 0,3 1-8 16,5-1-7-16,1 1-7 15,4 1-6-15,3 0-4 0,3 0 0 0,2 1-2 16,1 0 0-16,1-1-2 0,-1 2 0 16,-2-3 0-16,0 0-1 0,-3 0 0 15,-2 0 0-15,0 0 0 0,-3 0 0 16,-4 0 0-16,1-2-1 0,-5 4 1 16,1-2-1-16,-4 1 1 0,-1 1 0 15,-2 1-1-15,-2 0 1 0,0 2 0 16,-2 3 0-16,-4 3 0 0,0 1-1 15,-2 1 0-15,-2 0 0 0,-2 1 0 16,-3 1 0-16,1 1 0 0,-1 0 0 0,5 2 0 16,-3-1-1-16,3 1 0 0,2-1 1 15,2 0-1-15,3-4 1 0,3 0-1 16,0-4 1-16,5 1 0 0,3-1-1 16,1-1 1-16,2-2 0 0,4 1 0 15,-1-4 0-15,2 0 0 0,2-2 0 16,-1-2 1-16,1 0-1 0,2 1 0 15,-3-3 0-15,2 2 0 0,-2-2 0 0,-1 1 0 16,1 2 0-16,-2 0-1 16,0 0-4-16,-3 1-4 0,-1 3-7 15,0 0-10-15,-1 0-12 0,0 3-10 16,-1-1-12-16,0 0-32 0,-2-1-81 0,-1 0-109 16,3-2-245-16</inkml:trace>
  <inkml:trace contextRef="#ctx0" brushRef="#br0" timeOffset="148465.8934">7537 9414 623 0,'-3'-2'146'0,"2"0"1"15,-1 1-100-15,2 1-17 0,1 1-8 16,1 1-6-16,3 0-7 0,3-1-3 16,3 1-2-16,1 1-3 0,4 0-11 0,1 1-13 15,4-2 104-15,2 1-232 0,-1-2-135 16,0-3-375-16</inkml:trace>
  <inkml:trace contextRef="#ctx0" brushRef="#br0" timeOffset="148923.7722">8040 9159 593 0,'-9'2'144'0,"-5"3"7"0,-2 6-89 15,-1 6-10-15,-1 3-4 0,2 4-6 0,0 6-7 16,2 0-7-16,5 6-7 0,5-2-6 16,3-1-7-16,4 2-3 0,3-5-5 15,7-2-7-15,4-2-8 0,1-3-13 16,4-7-13-16,3-3-18 0,0-7-114 15,2-5-124-15,0-2-286 0</inkml:trace>
  <inkml:trace contextRef="#ctx0" brushRef="#br0" timeOffset="149709.5514">8187 9275 387 0,'-2'-2'104'16,"-1"-2"6"-16,0 2-36 0,-1-3-25 15,2 0-7-15,-1-1-5 0,0-1-2 16,1 0-3-16,-1 0-1 0,1 1-3 15,1 0-1-15,0-2-1 0,0 5 1 16,0-1-1-16,-1 3-1 0,2-1-2 16,0 2-2-16,0 3-2 0,-1 4 0 0,1 2-3 15,0 4-3-15,-4 4-1 0,2 4-2 16,-2 4 0-16,1 3-2 16,-1 0-2-16,0 0-1 0,1 0-1 0,3-1 1 15,-3-3-1-15,3-5 0 0,-1-3 0 16,2-4-1-16,0-4 0 0,3-5 1 15,-2-3-2-15,3-6 1 0,2-5-1 16,-3-5 0-16,4-3 0 0,0-6 0 16,0-4-1-16,-1-3 0 0,0-1 0 0,0 1-1 15,0 1 1-15,-2 6 0 0,-3 1 0 16,1 7-1-16,-3 6 1 0,1 5 0 16,-2 7-1-16,-2 8 1 0,1 4-1 15,-1 6 1-15,1 4-1 0,2 3 0 16,1 2 1-16,2 0-1 0,3-1 0 15,1-2 1-15,3-3-1 0,3-5 0 16,2-1-1-16,1-6 1 0,4-4 0 16,-1-4-1-16,2-3 1 0,-1-5-1 15,-2-5 0-15,-3-4 1 0,-1-1 0 16,-4-5 0-16,0-3 0 0,-3-1 0 16,-1 2 1-16,-1 2-1 0,-1 3 0 0,0 3 2 15,-3 5-1-15,0 5 1 0,-2 7-1 16,0 0 1-16,-3 5-1 0,3 7 0 15,-3 2 0-15,0 3-1 0,3 5-1 16,0-1-2-16,2 4-3 0,0 0-6 16,3-4-11-16,1-1-12 0,2 0-11 0,1-5-13 15,3-2-12-15,0-3-106 0,0-4-117 16,1-3-264-16</inkml:trace>
  <inkml:trace contextRef="#ctx0" brushRef="#br0" timeOffset="150076.6341">8540 9469 556 0,'-4'-5'137'0,"1"0"5"0,0 0-77 16,1 0-20-16,-1 0-6 0,3 0-5 15,0 0-5-15,2 2-3 0,1-1-5 16,1 2-2-16,0-1-3 0,2 2-4 15,1 1-2-15,1 1-2 0,-1 0-3 16,3 2-2-16,-1 0-1 0,1 2-1 16,-1 0 0-16,-1 0 0 0,0 1-1 0,-3 4 0 15,-3-1 0-15,-1-1 1 0,-3 2-1 16,-3 1 1-16,-1 0 0 0,-3 1 0 16,-2-2-1-16,0 1 1 0,1-1 0 15,1 1 0-15,1-2 1 0,3-3-1 16,3 2 1-16,1-2 0 0,0 0-1 15,2 1 0-15,2-5 0 0,1 3-3 16,2-1-4-16,2-3-8 0,3 0-11 16,1-2-10-16,3 0-7 0,-1-1-14 15,5-1-77-15,-1-2-31 0,0 0-93 0,1 1-197 16</inkml:trace>
  <inkml:trace contextRef="#ctx0" brushRef="#br0" timeOffset="150309.1307">8867 9215 687 0,'-6'-6'163'0,"1"1"2"16,0 5-109-16,0 5-19 0,3 4-8 16,-1 3-8-16,1 2-9 0,1 6-4 15,0 2-1-15,2 1-3 0,4 2-1 16,-2-2-3-16,2 3-8 0,1-2-7 15,-1-4-12-15,3 0-10 0,-2-4-12 16,-3-4 93-16,2-2-212 0,-2-4-128 16,-3-4-339-16</inkml:trace>
  <inkml:trace contextRef="#ctx0" brushRef="#br0" timeOffset="150478.3159">8773 9346 683 0,'-3'-2'158'15,"2"0"2"-15,2 2-102 0,3 2-27 0,1 0-11 16,4 2-10-16,3 1-5 0,1-3-3 16,6 4-6-16,-1-1-9 0,0-1-11 15,3 0-10-15,1-3-14 0,-1 0-4 16,0-1-109-16,-3-4-107 0,-1 1-254 16</inkml:trace>
  <inkml:trace contextRef="#ctx0" brushRef="#br0" timeOffset="150640.6902">9107 9241 595 0,'2'-8'161'16,"-4"1"7"-16,0 3-73 0,-2 6-32 16,-1 3-13-16,3 2-10 0,-2 3-14 0,0 2-11 15,2 4-8-15,0 1-3 0,2 1-2 16,0 0-7-16,2-1-15 0,2 2-16 16,1 0-11-16,1-3-18 0,0-3-111 15,0-1-124-15,1-4-276 0</inkml:trace>
  <inkml:trace contextRef="#ctx0" brushRef="#br0" timeOffset="151046.6407">9247 9000 548 0,'12'12'126'0,"2"2"3"0,-1 4-89 16,2 2-9-16,0 2 2 0,-1 2 1 16,0 1 0-16,-1 2 1 0,-1 3-2 0,-2-2-1 15,-1 1-2-15,-4 2-6 0,-4 0-6 16,-4 0-4-16,-4 0-10 0,-4 0-16 15,-2 1-20-15,-3-3-23 0,-3-2-114 16,1 0-127-16,-2 2-304 0</inkml:trace>
  <inkml:trace contextRef="#ctx0" brushRef="#br0" timeOffset="154504.4711">6081 10774 633 0,'1'-18'151'15,"-1"2"6"-15,-1 6-98 0,1 4-18 16,0 7-5-16,0 4-4 0,-3 5-7 15,2 4-5-15,1 3-3 0,-3 4-3 0,1 2 0 16,1 1-3-16,-2 0-2 0,2 0 0 16,1 1 0-16,-1-2-1 0,2-2-2 15,-1-2 0-15,1 0-2 0,0-1-1 16,1-3-3-16,-2-2-4 0,1 1-6 16,0-2-9-16,0-1-10 0,1 0-12 15,-1-1-8-15,1 2-15 0,1-1-112 16,-2-1-119-16,1-2-281 0</inkml:trace>
  <inkml:trace contextRef="#ctx0" brushRef="#br0" timeOffset="154896.9693">6427 11055 680 0,'-4'-4'175'16,"0"2"9"-16,-1-1-96 0,0 1-18 15,2 3-9-15,0-2-8 0,0 0-12 0,0-1-9 16,1 2-8-16,2-1-5 0,2 2-6 15,0-1-3-15,-1 0-4 0,4 0-2 16,1 0-1-16,0-1-1 0,3 0 0 16,-2-3-1-16,3 2 0 0,1-2 0 15,1 1 0-15,1-1-1 0,-1 0-1 16,-1-1-4-16,0 2-6 0,-3-1-9 16,0 0-12-16,-6-1-21 0,2 3-18 15,0 2-23-15,-3 0-111 0,0 2-134 0,-1 3-300 16</inkml:trace>
  <inkml:trace contextRef="#ctx0" brushRef="#br0" timeOffset="156419.555">7005 10831 643 0,'-9'-10'165'0,"0"3"7"0,2-2-91 15,2 4-21-15,1 0-10 0,4 2-10 16,4-1-10-16,4 3-10 0,2-1-5 0,2 0-5 15,3 1-3-15,3-2-1 0,3 1-1 16,3-1-1-16,1 1-1 16,1 0-2-16,2-1 1 0,-1 2-1 0,-1 1 0 15,0 1 0-15,-4 0-1 0,-5 1 0 16,-1 0 0-16,-4 3 0 0,-5-1 1 16,-4 3-1-16,-6 0 1 0,-4 3-1 15,-3 1 1-15,-6 3 0 0,-1-1 0 16,-3 3 0-16,-2 0-1 0,-3 1 0 15,0 0 0-15,1 3 0 0,-2 1 0 0,1-1 0 16,2-1-1-16,6-1 1 0,2 1 0 16,4-5 0-16,3 0-1 0,4-3 2 15,3-3-1-15,2 1 0 0,1-4 0 16,3 0 1-16,4-3-1 0,2-1 1 16,2 1-1-16,5-1 1 0,-1-1-1 15,2-1 1-15,2 1-1 0,0-3 0 16,0 1-3-16,-2 0-6 0,0-1-10 15,-1-1-12-15,-2 0-16 0,-1 1-10 16,-2 2-19-16,-3-1-110 0,-1 1-123 16,-2 0-279-16</inkml:trace>
  <inkml:trace contextRef="#ctx0" brushRef="#br0" timeOffset="156739.4009">7509 10725 647 0,'-5'2'175'0,"0"0"5"16,0-2-64-16,3 1-56 16,-1-1-17-16,3 0-12 0,3 0-13 15,0 0-9-15,2 2-5 0,3-2-1 0,0-2-2 16,3 1-4-16,0-1-11 0,1-1-18 16,1 0-15-16,0-1-20 0,-2 0-118 15,0 1-133-15,-1 5-302 0</inkml:trace>
  <inkml:trace contextRef="#ctx0" brushRef="#br0" timeOffset="156954.7676">7852 10550 680 0,'-1'-6'166'15,"-1"4"2"-15,0 2-104 0,-1 5-20 16,1 3-10-16,1 3-11 0,1 5-9 16,0 4-7-16,1 2-5 0,-3 3-16 15,4 4-18-15,3-2-18 0,0 2-123 0,-2 2-133 16,2 0-320-16</inkml:trace>
  <inkml:trace contextRef="#ctx0" brushRef="#br0" timeOffset="161312.2305">9558 10168 627 0,'-2'-5'170'16,"-1"0"7"-16,-1 2-69 0,1 1-41 16,0 1-15-16,2 0-14 0,1 0-12 15,3-1-11-15,0 1-8 0,2-1-3 16,4 1-3-16,4-3-2 0,-1 0-5 0,4 2-11 15,2-1-13-15,0 3-15 0,2 0-15 16,-1 2 72-16,-3 0-195 0,-1 0-133 16,-5 6-329-16</inkml:trace>
  <inkml:trace contextRef="#ctx0" brushRef="#br0" timeOffset="161475.8717">9569 10332 584 0,'0'-3'148'0,"3"-1"3"16,-1-1-48-16,2 0-67 0,3-1-14 15,3 0-7-15,1 2-3 0,5 0-8 16,2 0-15-16,5 1-17 0,1 1-126 16,-2-1-127-16,0 1-319 0</inkml:trace>
  <inkml:trace contextRef="#ctx0" brushRef="#br0" timeOffset="162252.5091">10766 9884 542 0,'-4'-29'134'0,"-2"-3"5"0,-1 1-76 16,1 3-16-16,1 3-5 0,-1 5-4 15,2 4-5-15,-1 3-6 0,4 8-6 16,1 7-5-16,1 3-5 0,1 4-5 16,2 6-7-16,2 2-10 0,2 7-12 0,0 2-13 15,2 3-8-15,-1 0-116 0,-1-1-121 16,-1 2-281-16</inkml:trace>
  <inkml:trace contextRef="#ctx0" brushRef="#br0" timeOffset="162611.9007">10348 10276 491 0,'-27'-4'138'0,"6"1"6"0,4 0-14 16,1 2-76-16,5 0-11 0,5-1-6 16,4 2-5-16,2 2-6 0,3-1-4 15,5 1-2-15,9 0 0 0,5-1-1 16,6 0 3-16,5 0 0 0,9-2 2 16,4-4-2-16,7-1 0 0,8 1-4 0,3-1-3 15,8 0-1-15,7-3-1 0,0 1-3 16,7 0-3-16,7 3-2 15,-5-3-2-15,4 2 0 0,-4-4-1 0,-2 1-2 16,0 2 1-16,-3 1-1 0,-12 1 1 16,-2 3-2-16,-9 0-2 0,-4 5-5 15,-12 3-5-15,-8 1-8 0,-11 2-11 16,-7 2-16-16,-9 0-12 0,-5 1-10 16,-12-2 119-16,-5 1-233 0,-6 0-134 0,-6-1-352 15</inkml:trace>
  <inkml:trace contextRef="#ctx0" brushRef="#br0" timeOffset="163328.6444">10014 10783 560 0,'-3'-4'144'0,"1"6"4"16,-3-1-61-16,1 9-38 0,2 4-14 15,-1 7-7-15,1 6-7 0,-2 7-4 16,2 4-4-16,-3 4-1 0,-1 0 0 16,-2-3 0-16,1-2 0 0,1-6 1 15,0-5 1-15,0-8-1 0,3-4-2 0,3-7-1 16,3-5 0-16,3-9-2 15,2-6-2-15,2-7 0 0,2-5-1 0,1-10 0 16,-1-5-1-16,0-2-2 0,-1-6 0 16,0 3 0-16,0-1 0 0,-1 3-1 15,0 6 0-15,-2 9 0 0,0 5-1 16,-3 12 2-16,-2 8 0 0,1 10 0 16,-3 8 1-16,2 6-1 0,0 5 1 15,2 6 0-15,3 1-2 0,0 0 0 0,3 2 0 16,1 1-1-16,2-4 1 0,3-3-1 15,1-5 0-15,3-4 0 0,0-5 0 16,2-9 0-16,2-5 0 0,2-5 0 16,-1-2 0-16,-2-6 0 0,-1-4 1 15,-2-6-1-15,-2 0 1 0,-5-5-1 16,-2-1 1-16,-3 0-1 0,-3 1 1 16,-1 5-1-16,0 6 1 0,-4 2 0 0,0 9 0 15,-1 5 0-15,-3 7 0 16,0 5 0-16,0 6 0 0,-1 4-1 0,2 5 0 15,0 3-3-15,5 1-2 16,-1 0-4-16,2 0-5 0,2-2-7 16,1-2-13-16,2-2-11 0,3-5-12 0,0-4-10 15,3-3-110-15,1-4-118 0,5-3-275 16</inkml:trace>
  <inkml:trace contextRef="#ctx0" brushRef="#br0" timeOffset="163658.3143">10637 11153 586 0,'-5'-9'156'0,"5"1"4"16,0-1-35-16,2-1-81 0,4 2-11 16,3 0-5-16,4 2-5 0,-2 1-5 15,2 1-4-15,3 0 0 0,1 0-3 16,0 2-2-16,-2 1-1 0,-3-1-2 0,1 2-1 15,-5 4 0-15,-4-2-2 16,0 5 0-16,-4 0-1 0,-3 3-1 0,-2 1 1 16,-2 1-1-16,-4-1 1 0,0 4-1 15,-1-2 0-15,-2 1 0 0,1-2 1 16,-2-1 0-16,4-3 0 0,2 1 0 16,7-2 0-16,1 1-1 0,3-2 1 0,4 0-3 15,5 0-2-15,3-1-7 0,3 0-12 16,-4-4-12-16,1 0-14 0,2-2-18 15,1-1-115-15,-2-1-127 0,-2 2-293 16</inkml:trace>
  <inkml:trace contextRef="#ctx0" brushRef="#br0" timeOffset="163882.7041">11029 10915 778 0,'-1'-6'187'0,"-3"2"2"16,2 7-119-16,2 1-23 0,1 5-14 16,2 4-13-16,0 3-11 0,2 3-4 15,0 3-1-15,1 0-2 0,-1 2 0 16,0-2-6-16,-1 0-9 0,-1-3-14 16,0 0-15-16,-1-3-15 0,-1-3-21 15,2-3-114-15,-3-3-130 0,0-1-288 0</inkml:trace>
  <inkml:trace contextRef="#ctx0" brushRef="#br0" timeOffset="164030.3193">10979 11050 709 0,'-2'-1'167'0,"0"0"1"0,4 3-110 16,1 0-22-16,5 3-13 0,3 2-12 0,1-1-11 15,4-1-11-15,0-3-11 16,3 2-11-16,5-4-10 0,-1-3-12 15,5 2-7-15,1-3-102 0,3 1-104 16,-1-3-245-16</inkml:trace>
  <inkml:trace contextRef="#ctx0" brushRef="#br0" timeOffset="164180.9157">11398 10886 620 0,'2'-10'168'16,"-3"4"8"-16,1 2-81 0,-2 3-26 0,-1 2-12 15,1 4-12-15,1 3-14 0,-1 4-12 16,2 4-9-16,2 3-3 0,-2 5-4 15,2-1-10-15,3 5-23 0,-1-1-21 16,0 2 12-16,0 0-148 0,1-1-140 16,0 2-331-16</inkml:trace>
  <inkml:trace contextRef="#ctx0" brushRef="#br0" timeOffset="166839.6375">12739 10210 417 0,'-10'0'106'16,"-2"-1"3"-16,0-2-53 0,-2 2-17 15,5-2-4-15,0 1-4 0,2 1-3 16,2-1 0-16,1 2-1 0,0-1-1 15,3 1-3-15,2 0-2 0,3-1-2 16,2 1-1-16,3 1-3 0,3 0-1 16,4-1-1-16,0 0 0 0,1 0 1 0,4-1-1 15,3 1 0-15,6 0 0 0,2-1 0 16,1 2 0-16,6-1 0 0,1-1 0 16,4 0 0-16,2-2-1 0,-1 0-1 15,2-1-2-15,-1-1-1 0,1 1-1 16,0 1-1-16,-1 2-2 0,-5 1-1 15,-1 1-1-15,-4 1 0 0,-5-1-1 16,-5 3-1-16,-8-1-3 0,-6 0-7 0,-4 1-9 16,-8 1-8-16,-5-2-12 15,-4 4-13-15,-1 0 88 0,-7-1-207 16,-1 1-127-16,-4 2-339 0</inkml:trace>
  <inkml:trace contextRef="#ctx0" brushRef="#br0" timeOffset="167553.473">12821 10609 487 0,'-5'-2'142'16,"0"-3"4"-16,2 1-10 0,2 0-82 15,2 2-16-15,2-2-6 0,4 1-6 0,2 0-7 16,5 2-3-16,2-2-2 16,3 3-1-16,2-1-2 0,2 0-1 0,1 1-1 15,-1 0-2-15,-1 0-1 0,-2-1-1 16,-1 0 0-16,0 1-1 0,-5 2-1 16,0 0 0-16,-4 2 0 0,-3 0-1 15,-2 2-1-15,-4 0 1 0,-3 1-1 16,-2 1 0-16,-2 0 0 0,-3 2 0 15,1 1 0-15,-5 0 0 0,1 1 0 16,-1 2 0 0,-2 2-1-16,-1 0 0 0,-2 1 1 0,-2-1-1 0,-3 2 0 15,-3 3 0-15,-2-1 1 0,1-1-1 0,1 0 0 16,2 0 0-16,3 1 0 0,1-1 0 16,7-1 0-16,1-3 0 0,3 3 0 15,2-4 0-15,1-1 0 0,1-4 0 16,3-1 0-16,4-1 0 0,1-2 0 15,3-3 0-15,2 0 0 0,0 0 1 16,1 1-1-16,1-3 1 0,1 0 0 0,0 1 1 16,2-1 0-16,2 0 0 0,1-1 1 15,5-1 0-15,0 1 0 0,-1-1 0 16,1-1 1-16,-1 1-1 0,-1-2 1 16,-1 2-1-16,-4-1 0 0,-1-1 0 15,-2 2-1-15,-3 1 0 0,-1 0-1 16,-2 1 0-16,-1 0 0 0,-1 0-3 15,-1 1-4-15,-1 0-10 0,0 0-13 16,-1 2-13-16,3-2-17 0,-2 0-120 0,2-1-130 16,4-4-300-16</inkml:trace>
  <inkml:trace contextRef="#ctx0" brushRef="#br0" timeOffset="168428.1067">14809 10191 216 0,'-3'0'50'0,"-5"0"1"15,-2 0-31-15,3 2-2 0,-6-2 10 16,-2 0 10-16,-1 0 5 0,0 0 4 16,0 1 4-16,0-1 1 0,2 0-3 15,0 1-6-15,1 0-9 0,0 0-5 0,1 1-4 16,0-1-1-16,-3 0-2 16,3 2-3-16,0-2 0 0,-1 3-1 0,4-2-2 15,-1 0 0-15,0 1 0 0,5 1-2 16,-1-4 1-16,2 1-1 0,-2-2-1 15,5 1-2-15,1-2-1 0,2 2-1 16,2 0-1-16,2 0-2 0,2-1 1 0,5 2 0 16,-1-2 0-16,3 1 1 15,1 0 0-15,1-1 1 0,4 1-1 0,2-1 1 16,5 1-1-16,5 0 1 0,4-2 0 16,6 2 0-16,7 0 0 0,4-1 0 15,4 1-1-15,1-5 0 0,2 3-2 16,4-2 0-16,1 0-1 0,0 1-1 15,4 2 0-15,0-1-2 0,-1 1 0 16,1 0-1-16,1 1 0 0,0 0 0 16,-1 0-1-16,0 1 1 0,-1-1 0 15,0 1-1-15,-1-1 1 0,-1-1 0 16,1 0 0-16,-5 0 1 0,-2-1-1 0,-1 1 0 16,-4 2 1-16,-4 1-1 0,-6-2 0 15,-6 1-1-15,-7-1 1 0,-6 0 0 16,-7 0-1-16,-7 0-3 0,-7 1-3 15,-6 0-7-15,-3 2-10 0,-6-1-13 16,-2 1-13-16,-4 0-11 0,-4 0-112 16,-5 1-120-16,-5 2-276 0</inkml:trace>
  <inkml:trace contextRef="#ctx0" brushRef="#br0" timeOffset="169620.3789">14777 10858 479 0,'-14'-8'118'0,"-2"1"4"0,0 0-67 0,0 2-17 16,3-1-5-16,-1 0-3 0,4 2-1 16,0 0-3-16,3 0-1 0,2 2 2 15,0-2 0-15,3 2 1 0,-1-1 1 16,0 2-3-16,3 0-1 0,0 0-3 15,2-2-2-15,2 2-3 0,3 0-4 16,4-2-2-16,5 3-2 0,0-2-1 16,4 2 0-16,3 1 0 0,1-2 0 15,1 2-1-15,2-1 0 0,4-1 0 0,-1 1-1 16,1-1 0-16,-1-2-2 16,2 3 0-16,-2-2-2 0,-3-1 0 15,-4 2-1-15,-2-1 0 0,-4 2 0 0,-5 0-1 16,-3 0 0-16,-3 1 0 0,-5 0 0 15,-3 3 0-15,-3 2 1 0,-4 0 0 16,-2 5-1-16,-2 0 2 0,-3 3-1 16,-4 0-1-16,-2 3 0 0,-4 2 0 15,-2-1-1-15,0 2 0 0,0 1 0 0,0 1 0 16,-1 1-1-16,2 0 1 0,5 1 1 16,0-5-1-16,3-2 1 0,2-2-1 15,2-4 1-15,5-2-1 0,2-2 1 16,4-2-1-16,3 0 0 0,4 0 1 15,5 0-1-15,0-2 1 0,6 0 0 16,2-1-1-16,3-2 1 0,2 1 1 16,1-1-1-16,3-1 0 0,2-1 0 0,1 0 0 15,1 0 1-15,1 2-1 16,1-1 0-16,-1 1-1 0,-2 1-9 0,-2 0-16 16,-6 3-18-16,-1 0-20 0,-6 2-119 15,-2 2-137-15,-3 3-313 0</inkml:trace>
  <inkml:trace contextRef="#ctx0" brushRef="#br0" timeOffset="170223.3283">13277 10574 573 0,'-3'-3'144'15,"0"2"5"-15,-1 1-80 0,2 2-17 0,0-2-10 16,2 2-8-16,2-1-7 0,0 0-5 15,3 0-5-15,0 0-5 0,1-2-3 16,1 4-1-16,2-2-1 0,0-1-2 16,2 2-2-16,0 0-6 0,2-2-10 15,3 0-14-15,1 0-12 0,2-2-18 16,-1 1-112-16,0-5-122 0,-2 2-282 0</inkml:trace>
  <inkml:trace contextRef="#ctx0" brushRef="#br0" timeOffset="170373.9363">13557 10422 619 0,'2'6'141'0,"-2"1"1"16,2 4-100-16,2 4-19 0,1 3-8 16,2 5-6-16,0 2-8 0,1-2-12 15,-2 3-20-15,1-2-111 0,-1 1-116 16,2 3-291-16</inkml:trace>
  <inkml:trace contextRef="#ctx0" brushRef="#br0" timeOffset="171397.3121">15389 10909 542 0,'-3'3'132'0,"1"-2"6"16,-2-1-81-16,0 1-13 0,3 2-4 16,-1-2-6-16,1 1-3 0,1-1-4 15,1-1-1-15,2 2 0 0,1-2-2 16,2-2 0-16,0-1-3 0,4 0-1 0,2 0-4 16,1-2-5-16,1 0-3 0,1-1-4 15,0 1-4-15,2 2-10 0,-4 0-14 16,1-1-15-16,-1 4-20 0,-2-1-117 15,-1-2-130-15,2 2-304 0</inkml:trace>
  <inkml:trace contextRef="#ctx0" brushRef="#br0" timeOffset="171737.0093">16087 10898 531 0,'-4'-8'137'16,"1"-1"7"-16,0-3-68 0,-1-2-22 16,2 1-8-16,1-3-5 0,0 2-7 0,-1 1-5 15,0-4-7-15,1 0-4 0,1-1-4 16,-2 1-2-16,2 3-2 0,2-1-2 15,-2 1 0-15,0 5-2 0,0 4-1 16,0 5-1-16,1 3-1 0,-1 10 0 16,0 1-1-16,1 4-1 0,0 5 0 15,1 4 0-15,0 2-1 0,3 2-4 16,0 2-7-16,2 2-9 0,2 2-14 16,2 1-16-16,-1-1-123 0,-1-2-130 0,1 1-311 15</inkml:trace>
  <inkml:trace contextRef="#ctx0" brushRef="#br0" timeOffset="175679.4181">12453 9565 478 0,'-10'-4'123'0,"-1"-1"6"0,0 0-67 16,1 1-10-16,1 2-7 0,1-1-4 16,3 2-5-16,0 0-6 0,4-1-6 15,0 2-4-15,3 2-3 0,4-2-4 16,4 1-2-16,2-1-2 0,3 1-1 16,4-1 2-16,5 0 0 0,0-1-1 15,2 0-1-15,-2-1-1 0,0 0-2 16,1 1-1-16,1 0-1 0,0 2 0 15,1 0-1-15,-1 3 0 0,-2-2-1 16,-2 2 0-16,-7 1-1 0,-3 2 0 16,-5-2 1-16,-3 0-1 0,-3 1 0 0,-1 1 1 15,0 1 0-15,0 0 0 0,-1 1 0 16,-1 1 0-16,-2-1 1 16,-1 4-1-16,-2-2 0 0,-6 0 0 0,-2 0-1 15,-5 1 1-15,-2 1-1 0,1 1 1 16,0 1-1-16,-1-2 0 0,4 3 0 15,-2 0 0-15,4 1 0 0,-1-2 0 16,1 0-1-16,0-2 1 0,3-1 0 0,2-1-1 16,3-1 1-16,4-4-1 0,2 0 0 15,2 0 0-15,4-2 0 0,1 0 0 16,2-3 1-16,3 1 0 16,4 0-1-16,0-4 1 0,2 1 0 0,1-2 0 15,0-1 1-15,2-1-1 0,0 1 0 16,2 1 0-16,-1-1 0 0,1 2 0 15,-2 0-5-15,1 1-7 0,-5 1-9 16,-2 0-11-16,-2-1-14 0,-4 1-121 16,-2-3-126-16,-1 2-299 0</inkml:trace>
  <inkml:trace contextRef="#ctx0" brushRef="#br0" timeOffset="176345.7067">12780 9327 525 0,'-2'0'138'16,"0"-2"4"-16,1 1-55 0,-1 0-42 15,2 1-13-15,0 0-8 0,3 0-6 16,1 1-6-16,2 0-4 0,2-1-2 0,3 2-1 16,3-4 0-16,3 2-1 15,1 0-3-15,2-1-8 0,0 0-10 0,-2 0-11 16,-1 1-12-16,-2-2-111 0,-3 2-116 16,-1 2-274-16</inkml:trace>
  <inkml:trace contextRef="#ctx0" brushRef="#br0" timeOffset="177022.111">13061 9149 356 0,'2'-4'98'0,"-1"1"1"15,-1-2-23-15,0 2-40 0,0 1-13 16,1-1-6-16,-1 1-3 0,1 1-3 15,0-1-2-15,1 2 1 0,0 0-2 16,-1-1 1-16,2 0-1 0,-1 1 0 16,-2-1-1-16,2 1-1 0,-1-1-1 15,-1 1 0-15,1 0-2 0,-2 0 0 0,1 1-2 16,-1-1 0-16,-1-3-1 0,1 3 0 16,1 0-1-16,-1 0-3 0,0 0-2 15,1 2-6-15,-2-1-27 0,1 2-77 16,-1-1-90-16,-2 0-222 0</inkml:trace>
  <inkml:trace contextRef="#ctx0" brushRef="#br0" timeOffset="177445.4077">13192 8909 484 0,'0'-3'122'0,"-2"1"3"16,-2 2-64-16,-1 1-20 0,-2 7-8 15,-2 1-6-15,1 8-6 0,-2 4-3 16,-1 5-2-16,1 5-1 0,0 2-2 0,2 1-2 16,1 0-1-16,-1 1-2 0,2-5-1 15,1 0-3-15,3-1 0 0,1-1-2 16,3-1 0-16,2 1-1 0,2-2 0 15,1 2 0-15,4-3 0 0,3-1 0 16,0-3-2-16,1-3-5 0,0-3-6 16,-1-3-8-16,2-1-14 0,-1-2-113 0,-4-4-116 15,-2-3-282-15</inkml:trace>
  <inkml:trace contextRef="#ctx0" brushRef="#br0" timeOffset="178181.4659">13243 9153 470 0,'0'-5'122'0,"0"1"4"0,0 0-57 15,-4 2-22-15,4-1-7 0,-2 3-8 16,2 2-6-16,-5 0-4 0,0 4-3 15,0 4-3-15,1 2-3 0,-1 7-2 16,2 0-1-16,-1 5-1 0,0 0-4 16,2 2 0-16,-1-2-2 0,1 0-1 15,1-5-1-15,-1 0 0 0,1-5 0 0,0-3 0 16,1-3-1-16,1-5 2 0,0-1-1 16,2-7 1-16,-1-3-1 0,2-2 1 15,1-3 0-15,2-4 0 0,2-3-1 16,-2-4 0-16,2-3 0 0,1-1 0 15,1-4 1-15,-2-1-1 16,-1 1 1-16,-1 1 0 0,-1 6 4 16,0 2 2-16,-2 8 5 0,-4 2-1 0,1 8 0 15,-1 8 0-15,0 4 0 0,0 4-4 16,-1 5-3-16,0 1-4 0,3 7 1 0,-3-5-1 16,3 0-1-16,-3 1 1 15,4-1-1-15,2-3 1 0,3-2-1 0,2 0 0 16,1-3 1-16,1-4-1 0,5-2 0 15,-1-2 1-15,-1-5 0 0,1 0 0 16,-4-5 0-16,-1-5 0 0,0 0 0 16,-2-2 0-16,-2-4-1 0,2-1 1 15,-6-1-1-15,4 2 0 0,-4 2 0 16,-2 1 1-16,1 5-1 0,-1 4 0 16,-1 5 0-16,-1 6 0 0,-2 4 0 0,2 4 0 15,1 2 0-15,-1 3 0 0,-2 4 0 16,-2-1-1-16,7 0-4 0,-2-2-6 15,3 0-5-15,2 0-10 0,0 0-8 16,2-3-8-16,6 1-15 0,-5-4-106 16,0 1-113-16,-1-3-270 0</inkml:trace>
  <inkml:trace contextRef="#ctx0" brushRef="#br0" timeOffset="178644.7866">13533 9366 551 0,'-1'-5'131'0,"-1"-2"4"0,4-3-84 16,0 1-14-16,2-1-5 0,0 1-4 15,2 0-5-15,1 0-2 0,2 3-3 16,0 3-2-16,1-1-2 0,2 1-2 16,-2 2-2-16,1 0-1 0,-2 2-3 15,1 3-1-15,-3 0-2 0,-1 2 0 0,-1 2-2 16,0 1 0-16,-3 1 1 0,0-1-2 16,-2 2 2-16,-4 1-1 15,0-1 0-15,-1 0 0 0,-2 1 1 0,0 0 0 16,-3 2-1-16,0-1 1 15,0-1-1-15,0 2 0 0,2-3 0 0,-1 0 0 16,4-3 0-16,0 0-1 0,4-3 0 16,0 0 0-16,3-2 0 0,1 0 0 15,2-1 0-15,1 1 0 0,1 0 0 0,1 0 0 16,0-2 1-16,2 0-2 0,1-1-1 16,1-1-2-16,1 1-4 0,-1-1-8 15,2-1-7-15,1 4-9 0,0-1-12 16,-2 0-76-16,-2-1-37 0,-2 0-98 15,-3 0-209-15</inkml:trace>
  <inkml:trace contextRef="#ctx0" brushRef="#br0" timeOffset="178946.15">13873 9099 598 0,'-2'-4'141'0,"-2"0"3"16,-2 3-93-16,1 6-15 0,0 4-7 0,2 3-6 16,-2 3-5-16,0 3-4 0,-1 4-1 15,2 1-3-15,0-1-2 0,2 0-3 16,0 2-1-16,3-1-1 0,1-1-2 15,1-4-1-15,0-2-5 0,1 0-8 16,1-1-6-16,-1-5-7 0,-1-2-10 16,1 0-12-16,-2-5-108 0,0-1-110 15,-2-4-262-15</inkml:trace>
  <inkml:trace contextRef="#ctx0" brushRef="#br0" timeOffset="179248.9107">13750 9271 579 0,'0'-1'135'0,"1"-1"1"0,4-2-83 16,2 4-26-16,3 0-12 0,1 3-8 15,3-2-3-15,0 0-1 0,3 1-3 16,1 1-4-16,0-3-4 0,1 1-7 16,0 0-8-16,0-1-8 0,0 0-11 0,-1-5-29 15,-3 3-5-15,0-2 4 0,-3-3 10 16,-1-4 26-16,-1 0 26 0,-3 0 21 15,-1 2 41-15,-1 0 17 0,-2 0 8 16,-2 3 3-16,-1 2-14 0,-1 2-14 16,-1 3-10-16,-1 3-9 0,-2 2-7 15,1 4-8-15,-3-1-5 0,4 4-6 16,1 0-1-16,2 2-2 0,1-1-2 16,4 1-5-16,-1 0-10 0,5 1-9 0,-4-2-16 15,1 1-115-15,-4-3-120 16,3-1-291-16</inkml:trace>
  <inkml:trace contextRef="#ctx0" brushRef="#br0" timeOffset="179587.3893">14076 8895 573 0,'6'0'128'16,"-1"3"3"-16,1 4-96 0,0 7-12 15,0 5-3-15,1 8-3 16,1 4-4-16,-3 3-3 0,1 5-1 0,-1 2-3 15,1 0-2-15,0 1-1 0,-4 1-1 16,0 0 0-16,-4 2 0 0,-1 2 0 16,-5-1 0-16,-4 3-3 0,-3-2-8 15,-4-1-16-15,-3-4-115 0,-4-3-116 16,-5-2-294-16</inkml:trace>
  <inkml:trace contextRef="#ctx0" brushRef="#br0" timeOffset="182133.4343">14858 9598 521 0,'-2'-2'127'0,"-2"-3"6"0,1 1-77 0,-1 1-13 16,3 0-3-16,-2 1-6 0,3-1-6 15,0 1-3-15,3 1-4 0,2 0-1 16,2-2-3-16,3 2-1 0,4-2-2 16,5 2-1-16,3 0 1 0,2 0-2 15,1 1-2-15,1-1-1 0,-1-1-2 16,0 1-1-16,-2-1-1 0,-1-1-1 16,-2-1-1-16,-2 3 0 0,-1-1-1 15,-2 1-1-15,-3 1 0 0,-2 1 0 0,-3 1 0 16,-3 2 0-16,-4 1 0 15,-5 2 0-15,-2 2 0 0,-3 2 0 0,-2 2-1 16,-4 2 1-16,0 0-1 0,0-1 0 16,-1 2-1-16,-2 3 1 0,1-2-2 15,-2 1 1-15,1-1 0 0,-1-1 0 16,2 0 0-16,-1 0 0 0,2-1 1 16,4 1-1-16,2-4 1 0,1 0-1 15,4 0 1-15,2 1-1 0,3-3 1 0,2-3-1 16,4-1 1-16,1 0-1 15,4-1 1-15,1 0-1 0,1-3 1 0,3 1 0 16,1-2 0-16,1-1 0 16,-1-1 0-16,0-2 0 0,1 0 0 0,-1-1 0 15,0 2 0-15,1-3 1 0,-1 0-1 16,0 1 0-16,0-1 0 0,0 2 0 16,-2 0-7-16,-1 1-7 15,-2 0-9-15,-1 2-8 0,-3 2-10 0,0 0-14 0,-3 1-113 16,0-2-115-16,-3 1-274 0</inkml:trace>
  <inkml:trace contextRef="#ctx0" brushRef="#br0" timeOffset="183329.7905">15387 9170 519 0,'-2'2'126'0,"-2"4"3"0,-1 4-71 16,-1 5-24-16,-1 1-8 0,0 3-2 16,-1 3-5-16,1 3-2 0,0-1-2 15,0 0-1-15,3-3-1 0,1-1-2 16,2-1-1-16,0-6-1 0,1-2-2 16,1-3-1-16,0-5 1 0,0-3-2 15,2-3 1-15,-1-6-2 0,1-2 1 0,0-4 0 16,2-4-1-16,0-5 0 0,1-1-1 15,0-4 0-15,2-1 0 0,-2-2 0 16,2 0-1-16,0 2-1 0,-2 1 0 16,0 5 0-16,-2 6 1 0,-2 4 2 15,1 7-1-15,-5 7 1 0,0 5 0 16,1 6 1-16,-2 5-1 0,2 2-1 16,2 4-1-16,1 2 0 0,2 1 0 15,4-1-1-15,2 0 1 0,3-1-1 16,2 0 0-16,2-2-1 0,1-4 1 0,1-1 0 15,-1-5 0-15,0-2 0 0,1-4 1 16,-2-5-1-16,0-5 1 0,-1-3 1 16,0-4 0-16,-3-1 1 0,-2-4 0 15,-1-6 0-15,0 0 0 0,0-1-1 16,0-1-1-16,-3 3 0 0,2 0-1 16,-3 4 0-16,0 4 1 0,-3 6 1 15,-3 5 0-15,-4 4 0 0,-1 6 0 16,-1 4 0-16,-3 3 0 0,3 5-1 15,0 0-1-15,2 3 0 0,2 4 0 16,3-3-1-16,1 4-1 0,6-1-5 0,-1-1-6 16,2-2-8-16,3 3-13 15,1-4-11-15,2 0-15 0,1-5-111 0,0-5-118 16,-2-1-277-16</inkml:trace>
  <inkml:trace contextRef="#ctx0" brushRef="#br0" timeOffset="183874.3583">15870 9439 404 0,'-4'-7'122'0,"1"0"5"0,2-3-2 15,-2 0-70-15,2 0-15 0,1 2-7 16,1-1-4-16,2 3-6 0,0 0-3 15,1-2-2-15,3 5-2 0,3 0-2 0,-3 1-1 16,3 1-2-16,1 1-1 0,1 0-2 16,1 3-1-16,-1 2-1 0,-1 0-2 15,0 2-1-15,-1 1-1 0,-3 2 0 16,-2-2-1-16,-1 3-1 0,-3 0 1 16,-2 0 0-16,-4 1 0 0,-3 1 0 15,-1 0 0-15,-2 1 0 16,-3-1-1-16,-1-2 1 0,0 1-1 0,0 3 1 0,0-4-1 15,4-1 0-15,1 0 0 16,2-2 0-16,3 0 0 0,2-2 0 16,2-1 0-16,4 0 0 0,2-2 0 0,4 0 0 15,2-2 0-15,3 0 0 0,3-1-1 16,4 0-3-16,0-1-6 0,1-3-7 16,0 2-9-16,0-2-9 0,-1-1 23 15,-4-1-144-15,-3-2-117 0,1 1-293 16</inkml:trace>
  <inkml:trace contextRef="#ctx0" brushRef="#br0" timeOffset="184276.5039">16189 9148 559 0,'1'-6'140'16,"-2"-1"5"-16,-1 5-77 0,0 2-24 16,-1 4-12-16,1 3-6 0,0 2-6 15,-1 3-6-15,1 5-4 0,0 1-1 16,1 1-1-16,1-1-3 0,0 2 0 16,1-1-2-16,1 0-1 0,-1-2-1 15,1-1-4-15,1-2-6 0,-1 1-9 16,1-3-9-16,-1-2-15 0,-1-1-114 15,-1-4-119-15,-1-3-285 0</inkml:trace>
  <inkml:trace contextRef="#ctx0" brushRef="#br0" timeOffset="184478.9503">16050 9290 649 0,'0'-1'149'0,"1"-2"3"0,3 2-104 15,3 0-18-15,2-1-10 0,2 1-7 0,4-1-5 16,1-1-3-16,3 1-4 0,3-2-4 16,3 1-10-16,1 0-6 0,-1 1-8 15,2-2-10-15,-1 2-11 0,-2-2-68 16,-2-1-33-16,0-1-87 0,-3-3-190 16</inkml:trace>
  <inkml:trace contextRef="#ctx0" brushRef="#br0" timeOffset="184598.6262">16459 9170 561 0,'2'-3'139'15,"-5"1"4"-15,2 3-79 0,-3 2-19 16,-1 1-12-16,0 4-7 0,0 2-8 0,2 3-5 16,-1 2-4-16,-1-1-2 0,3 2-3 15,1 2-7-15,1 0-13 0,1 0-13 16,-2-2-123-16,3 1-124 0,-2 3-309 16</inkml:trace>
  <inkml:trace contextRef="#ctx0" brushRef="#br0" timeOffset="185178.4775">16559 9835 489 0,'-5'-1'145'0,"-2"1"10"16,3-3-6-16,-1 2-80 0,2 1-12 16,2 0-8-16,0 1-6 0,3 0-9 15,2 2-9-15,3-2-7 0,2 2-5 16,3-2-3-16,3-1-2 0,2-1-4 15,1-1-7-15,4 0-14 0,2-2-14 16,0 2-15-16,2-1-19 0,-2 0-117 0,1-1-131 16,-3 0-297-16</inkml:trace>
  <inkml:trace contextRef="#ctx0" brushRef="#br0" timeOffset="185468.3601">17150 9821 471 0,'1'-14'132'0,"2"-5"6"0,-2-1-26 15,1 0-57-15,2 0-8 0,0 0-6 16,0-1-3-16,-1 1-4 0,2 4-3 15,-1 4-4-15,-2 1-4 0,-1 4-5 16,2 4-4-16,-3 7-5 0,0 3-3 0,-3 4-2 16,1 8-2-16,0 5-1 0,-2 4-8 15,1 4-15-15,0 1-17 0,2 4-39 16,-2 1-95-16,4 2-125 16,-1 6-287-16</inkml:trace>
  <inkml:trace contextRef="#ctx0" brushRef="#br0" timeOffset="186596.7111">16492 10179 389 0,'-7'0'105'0,"-3"0"4"0,0-1-36 0,-1 0-24 16,-1 1-12-16,1 1-5 0,0-1-4 15,0 1-2-15,1 0-4 0,2 1-2 16,0-1-4-16,2 0-2 0,1 0-2 16,2 0-2-16,0 2-1 0,2-1-1 15,3 2 2-15,2-2 1 0,2 2 1 0,4 1 1 16,2 0 1-16,5 0 0 0,5 0 1 16,4 0-1-16,4-2-1 15,4-3 0-15,1-2-1 0,7-1-1 0,2-1-1 16,4-1-2-16,3-3-1 0,4 3-3 15,2 2-1-15,2-1-1 0,-3 2 0 16,-3-2-1-16,-3 3 0 0,-5-1-1 16,-4 1 1-16,-5 1-1 0,-4 1 0 15,-4 2-5-15,-3 2-7 0,-4-2-14 16,-7 2-10-16,-3 0 24 0,-7-2-153 0,-5 2-127 16,-5 1-309-16</inkml:trace>
  <inkml:trace contextRef="#ctx0" brushRef="#br0" timeOffset="189932.9863">17606 10140 472 0,'-8'-1'134'0,"0"-2"11"15,-2 0-28-15,2 0-44 0,-1-1-7 16,2 1-6-16,-1-1-7 0,5 0-7 16,0 2-10-16,6 2-8 0,-1-2-10 15,4 0-8-15,1 1-4 0,3 0-3 0,3 0-1 16,1-1-1-16,3-1 0 0,2 0-4 15,0 1-6-15,2 2-12 0,0-3-10 16,-1 2-16-16,-1 2-12 0,-4 2-112 16,-2 0-8-16,-2 4-100 0,-4-1-192 15</inkml:trace>
  <inkml:trace contextRef="#ctx0" brushRef="#br0" timeOffset="190103.5353">17633 10289 525 0,'12'-3'112'0,"0"-1"1"16,2 0-88-16,3 1-21 0,4 0-113 16,0 1-98-16,-1 2-255 0</inkml:trace>
  <inkml:trace contextRef="#ctx0" brushRef="#br0" timeOffset="200812.6621">2612 12439 461 0,'-16'-6'134'0,"0"0"9"15,0 1-16-15,0-2-55 0,2 3-10 16,3-1-6-16,2 1-7 0,2 2-6 16,4 1-8-16,-1-1-9 0,4 2-8 15,1-1-8-15,4 0-4 0,1 1-3 16,4 2-2-16,4 0-1 0,2-2 1 15,3 2-3-15,2 1-9 0,1-2-12 0,1 1-13 16,-1 1-12-16,2-1-9 0,-4 2-11 16,-1-1-108-16,-5 0-109 15,0 1-255-15</inkml:trace>
  <inkml:trace contextRef="#ctx0" brushRef="#br0" timeOffset="201000.4626">2610 12603 562 0,'-14'1'148'16,"3"-1"5"-16,0-1-43 16,3-1-67-16,3-1-12 0,5 2-7 0,0-1-7 15,3 0-6-15,0 1-4 0,4 1-4 16,4 3-1-16,2-2 0 0,-1-2-1 16,4 1-7-16,3 0-16 0,1 1-16 15,4 0-121-15,-1-2-127 0,3 3-316 16</inkml:trace>
  <inkml:trace contextRef="#ctx0" brushRef="#br0" timeOffset="201548.2516">3881 12160 517 0,'0'-25'130'16,"-2"-3"5"-16,0-4-66 0,-2-1-25 15,1 3-9-15,-1 1-5 0,0 5-4 16,1 3-3-16,0 9-3 0,2 7-5 16,0 7-1-16,-1 7-4 0,4 8-3 15,0 5-3-15,2 6-3 0,-1 4 0 16,4 1-1-16,-1 3-5 0,0-3-8 0,1 0-6 15,-1-2-7-15,0-3-7 0,2-1-10 16,-1 0-35-16,0 0-71 16,1-3-95-16,-2-3-226 0</inkml:trace>
  <inkml:trace contextRef="#ctx0" brushRef="#br0" timeOffset="201954.1731">3289 12587 481 0,'-16'-2'118'16,"3"-2"5"-16,3 1-66 0,5 0-23 15,4-1-8-15,3 2-4 0,5 1-5 16,6 1-2-16,3-2-4 0,6 2 0 0,3 0 3 15,6 0 1 1,1-2 1-16,6-2 1 0,5-1-1 0,6 2-1 0,5-2-1 16,6-1-2-16,4 2-2 0,5-1-2 15,2 2-1-15,3-1-1 16,2 0-1-16,2 2 0 0,2-1-1 0,-1 0-1 16,2 1 0-16,0 1 0 0,0-1-1 15,0-2 3-15,-2-1 2 0,-2-1 2 16,-1 0 1-16,0 1 0 0,-2-1 0 15,-4 2-1-15,-4 2-2 0,-5-1-3 16,-5 3-2-16,-4 3 0 0,-6-1-5 16,-6 1-8-16,-11-1-15 0,-8 3-11 0,-9 1-13 15,-10 0-117-15,-8-1-124 0,-15-2-288 16</inkml:trace>
  <inkml:trace contextRef="#ctx0" brushRef="#br0" timeOffset="202728.6458">3410 12863 490 0,'-2'-9'135'0,"1"0"6"16,-2 1-24-16,2 3-65 0,0 4-13 0,1 6-5 15,0 4-1-15,-3 4-3 0,2 9-5 16,1 4-3-16,1 9-1 0,-3 0-3 16,0-1-5-16,-1 1-3 0,2 1-2 15,-3-5-3-15,-1-4 0 0,-1-9-1 16,1-1 0-16,1-5 0 0,2-3 1 15,1-4 0-15,1-5 0 0,0-4-1 16,2-4 1-16,2-4-2 0,-1-3 1 0,2-3-3 16,0-7 0-16,-1-5 0 0,0-5-1 15,-1-3 1-15,0 0-1 16,2 0 0-16,-2 1-1 0,1 6 1 0,2 8-1 16,-3 10 0-16,3 7 0 0,-1 7 1 15,-1 7-1-15,3 8 1 0,-1 6-1 16,2 4 1-16,3 5 0 0,-2-1 1 15,1 2-1-15,-1-7 0 0,6 3 0 16,1-5 0-16,1-3 0 0,5-4 0 16,4-5 0-16,0-4 1 0,1 0 0 15,-2-8 0-15,1-5 0 0,0-4 0 0,-4-2 0 16,-1-4 1-16,-2-4-1 16,-2-2-1-16,-2-2 1 0,-4-3 0 0,-1 0 0 15,-3 3-1-15,-2 1 1 0,-1 8-1 16,-2 1 0-16,0 8 0 0,0 6-1 15,-1 9 1-15,-1 4 0 0,2 7 0 16,0 3 0-16,-2 5 0 0,2 3 1 0,2-1-1 16,1 1 0-16,1-2 0 15,0-2-4-15,3-2-8 0,2-6-11 0,1 0-13 16,2-3-12-16,0-4-10 0,1-2-66 16,0-5-52-16,-2-2-101 0,2 2-217 15</inkml:trace>
  <inkml:trace contextRef="#ctx0" brushRef="#br0" timeOffset="203160.6018">4052 13191 601 0,'-2'-7'139'0,"0"-3"3"0,2 1-94 16,2 2-17-16,0-1-6 0,2 0-4 0,2 1-4 15,2 2-3-15,2-1-2 0,2 2-2 16,3 0-2-16,1 2-1 0,0 1-2 16,0 1 0-16,1 1 0 0,-1 1-2 15,0 3-1-15,-4 0 1 0,0 3-2 16,-2 1 1-16,-2 2-1 0,-6 0 0 15,-2 2 0-15,-4-1 0 0,-3 1 0 16,-4 3-1-16,-2 0 1 0,0 0 0 16,-1 0-1-16,-1 0 0 0,0-1 0 15,2-2 1-15,3-2-1 0,1-1 0 16,3-3 0-16,1 1 0 0,4-3 0 16,4 0 0-16,1-3 1 0,4-1-1 0,-1-1 0 15,4 0 0-15,0 0-3 0,4 0-2 16,1 0-5-16,1 0-8 0,3 0-8 15,0 0-7-15,1 0-11 0,1-1-112 16,0 0-113-16,-2-2-276 0</inkml:trace>
  <inkml:trace contextRef="#ctx0" brushRef="#br0" timeOffset="203445.4031">4521 12912 659 0,'-1'-14'150'0,"-3"1"4"0,3 7-109 16,1 5-15-16,1 4-3 0,-1 5-1 16,0 5-2-16,2 5-5 0,0 5-2 15,0 2-3-15,2 5-1 0,-1-2-3 16,1 0-5-16,3-1-1 0,-1-3-3 15,0 0-5-15,0-2-8 0,0-5-8 16,1-1-13-16,1-3-11 0,-2-2-11 16,0-1-111-16,-1-5-1 0,-4-4-91 0,2 0-180 15</inkml:trace>
  <inkml:trace contextRef="#ctx0" brushRef="#br0" timeOffset="203639.4428">4472 13048 620 0,'-2'-6'147'16,"2"2"1"-16,1 3-80 0,4 2-39 0,0 3-13 16,1 1-6-16,2 1-5 15,2 1-1-15,4-1-2 0,2 0-1 0,3-1-3 16,6-2-6-16,3-7-5 0,3 4-7 16,2-2-6-16,1-1-9 0,1-5-14 15,0-1-82-15,-2-2-11 0,-4 2-84 16,-1-5-171-16</inkml:trace>
  <inkml:trace contextRef="#ctx0" brushRef="#br0" timeOffset="203794.3039">4994 12868 490 0,'0'-9'141'0,"-1"2"8"15,-2 2-23-15,0 4-65 0,-1 1-15 0,0 3-9 16,1 4-4-16,-2 2-6 0,2 5-6 16,0 3-3-16,1 1-2 0,1 4-3 15,1 3-2-15,1 1-4 0,2 1-3 16,-1 1-7-16,2 0-11 0,-2 0-16 15,1-1-14-15,-2-1-104 0,0-2-24 16,2 2-113-16,-3 1-218 0</inkml:trace>
  <inkml:trace contextRef="#ctx0" brushRef="#br0" timeOffset="206016.5769">6845 12182 503 0,'0'-7'124'0,"-3"-6"5"0,3 0-69 16,0-4-16-16,0-4-5 0,0-2-3 15,0-6-4-15,2-1-3 0,0-3-5 16,1-2-5-16,-1 0-5 0,0-1-5 16,1 4-4-16,2 3-2 0,-2 7-2 15,1 5 0-15,-1 5-1 0,0 8 0 16,0 5 1-16,-2 7-1 0,0 6 0 0,0 7 1 16,1 7-5-16,-2 5-9 15,1 6-10-15,0 6-6 0,0 0-11 0,1-1-24 16,-1-1-90-16,0-4-101 0,-2-5-236 15</inkml:trace>
  <inkml:trace contextRef="#ctx0" brushRef="#br0" timeOffset="206452.9926">6431 12390 469 0,'-20'-2'122'0,"-1"-2"4"0,1 2-50 0,0-1-33 16,2 1-10-16,2 0-4 16,1 1-6-16,4-1-1 0,2 0-3 0,5 1-1 15,2 0-2-15,4 1-2 0,2-1-1 16,6 1-1-16,5 0-1 0,3 1-1 15,6-1 0-15,4 0 1 0,4 1 2 16,1-2-1-16,6 0 1 0,4-2-2 16,4 1-1-16,6-2 0 15,5-2-1-15,2 0-2 0,6-3-1 0,1 1-1 16,1-1-1-16,0-1 0 0,1 1 0 0,1 1 0 16,-3 2-1-16,-2 1 0 15,-4 2 0-15,-3 0-1 0,-9 2 0 0,-8 0-1 16,-8 1 0-16,-7 2-1 0,-5-1 1 15,-6 2-1-15,-5 1 0 0,-6-1-4 16,-1 1-8-16,-7 1-8 0,-3-2-12 16,-2 1-8-16,-2 1-12 0,-2-1-63 15,-6-1-54-15,1 0-100 0,-3 0-222 16</inkml:trace>
  <inkml:trace contextRef="#ctx0" brushRef="#br0" timeOffset="207306.1833">6420 12824 513 0,'-9'-3'129'0,"-2"1"5"15,3-2-64-15,-2 0-23 16,2 1-7-16,2-1-4 0,4 4-3 15,-2-1-3-15,3-3-3 0,1 4-2 0,2 0-1 16,5-1-3-16,1 1-2 0,1-4-2 16,4 4-2-16,4-1-1 0,3-3-1 15,3 2-3-15,-2-3-2 0,2-1-1 16,2 0-1-16,1 0-1 0,-2 0 0 0,3 1-2 16,-1 1 0-16,-2 3-1 15,-2 2 0-15,-3 4-1 0,-5 1 0 0,-3 1 0 16,-4 1 0-16,-4 3 0 0,-3 0-1 15,-1 2 1-15,-4 1 0 0,-1-2 0 16,-5 3 0-16,-1 2 0 0,-4 1-1 16,-1 1 1-16,-3-1-1 0,-2 2 0 15,0 4 1-15,0-2-1 0,1 3 0 16,-1-1 0-16,0 2 0 0,1-2 0 16,1 0 0-16,0-4 0 0,0-1 0 15,2-3 0-15,1-4 1 0,3-2-1 16,4-2 0-16,0-2 0 0,6-2-1 0,1 0 1 15,2-2 0-15,3 1 0 0,3 0 0 16,1 0 0-16,3-2 0 0,2 1 0 16,4 0 0-16,-1-2 0 0,2-2 0 15,3 0 0-15,1 0 0 0,0-1 0 16,1 1 0-16,0-1 0 0,2 2 0 16,-1 1 0-16,1 1 1 0,-1-1-1 15,3 1 0-15,-3 2 0 0,-2-2 0 16,-2 0 1-16,-2 2-2 0,-4-2-3 0,-1 3-9 15,-2-1-11-15,-2 0-13 0,-1 1-12 16,1-3-10-16,-3 0 10 0,0-2-129 16,-3-3-113-16,-1-1-275 0</inkml:trace>
  <inkml:trace contextRef="#ctx0" brushRef="#br0" timeOffset="208410.9589">6976 12514 487 0,'-4'-10'135'0,"1"1"7"0,-1 1-26 15,-1 1-61-15,4 7-15 0,-2 3-5 0,1 3-5 16,1 7-4-16,-1 5-4 0,1 3-2 15,0 2-2-15,0 2-1 0,-2-1-2 16,2 2-2-16,-1-5-4 0,0-3-2 16,0-2-1-16,1-4-2 0,1-2-1 15,0-3-1-15,1-4 1 0,-1-2-1 16,2-4 0-16,2-3 0 0,0-2 0 16,1-6-1-16,0-3 0 0,-2-1 0 15,2-5 0-15,-1-6-1 0,-2 0 0 16,2-3 0-16,-3 0 1 0,2 3-1 0,-1 2 0 15,-1 6 0-15,2 8 0 16,-1 6 0-16,-1 9-1 0,1 6 1 0,-1 7 0 16,0 5 0-16,3 3 0 0,-2 3 0 15,1-1 0-15,2 0 0 0,-1-3 0 16,4-3 0-16,0-4 0 0,3-3 0 16,3-3 0-16,2-4 0 0,1-1 0 0,3-3 0 15,0-4 0-15,2-2 1 0,-2-3-1 16,-2-3 0-16,1-3 1 0,-5-3-1 15,0-4 0-15,-4-2 0 0,-2-3 1 16,0 1-1-16,-2 0 0 0,-3 3 0 16,1 4 0-16,-1 4 0 0,-3 9 0 15,-2 7 0-15,1 7 0 0,-1 6 0 16,0 5 1-16,0 4-1 0,1 2 0 16,1 2 0-16,0-2 0 0,3-2 1 15,1 0-1-15,3-4 0 0,2 0-1 0,1-3-10 16,2-3-9-16,0-2-15 15,2-1-11-15,-2-3-12 0,2 0-116 16,-5-5-125-16,2 1-278 0</inkml:trace>
  <inkml:trace contextRef="#ctx0" brushRef="#br0" timeOffset="208819.7806">7470 12702 609 0,'1'-7'142'0,"0"0"5"0,3-1-95 15,-1 1-18-15,4 2-8 0,-1 1-6 0,1 1-4 16,0 0-5-16,2 3-3 0,-1 0-2 15,0 3-1-15,-2-2-2 0,0 3 0 16,0-1-1-16,-1 2-1 0,-1 0 0 16,-2 1 0-16,1 0 0 0,-1 2 0 15,-3-1 0-15,0 2 0 0,-3 0-1 16,-1 4 1-16,-2-1 0 0,-1 1-1 16,0 0 1-16,-1 0-1 0,1-1 1 15,-1-1-1-15,3-1 1 0,1 0 0 0,1-1-1 16,3-1 1-16,2 0 0 0,2-1 0 15,1-2 0-15,2-2-1 0,1-1 1 16,3-1-3-16,2-1-6 0,3 0-11 16,1-3-11-16,4 3 17 0,1 0-145 15,4-1-124-15,-3 2-307 0</inkml:trace>
  <inkml:trace contextRef="#ctx0" brushRef="#br0" timeOffset="211329.3728">8495 12356 436 0,'-4'-1'118'0,"2"-1"2"0,-2 0-33 0,0 1-43 15,2-1-15-15,-1 1-4 0,2-1-5 16,0 1-2-16,-1 1-2 0,0-2 0 15,2 1 0-15,-1 0-2 0,2 1 1 0,-1-1-2 16,0 1 0-16,2 0 0 0,-1 1-1 16,1 0 0-16,2 0-1 0,2 1 1 15,0 0 0-15,3-1 0 0,1 0 0 16,2 1 2-16,0-2 0 0,2-2 1 16,3 1 0-16,0-1 0 0,2-1-1 15,2 2-1-15,3-3-2 0,0 2-2 16,3 0-2-16,-3 0 0 0,5 1-2 15,-1 1 0-15,1 0-1 0,-1 3 1 16,2-1-1-16,-1 0 0 0,1 2 0 16,-1-1 1-16,0 0-1 0,-3-2 0 0,1 1 0 15,0-2-1-15,1 2-1 16,-1-2 0-16,2 1 0 0,0 1 0 16,1-1-1-16,2 0 0 0,1 0 0 0,-1-1 0 15,1 1 0-15,0 1 0 0,0-1-1 16,0-1 1-16,-1 0 0 0,-1 1 0 15,-2-1 1-15,1 0-2 0,0 3 1 16,1-2 0-16,1 1 0 0,-3 2-1 16,4 1 0-16,-1 1 1 0,1-1-1 0,-1-1 0 15,-1 0 0-15,0-1 0 0,1-1 1 16,0-2-1-16,0 0 0 0,0-1 0 16,1-1 0-16,1-2 1 0,3 2-1 15,1-2 0-15,0-1 0 0,1 1 0 16,3-1 0-16,-1 2 0 0,2-1 1 15,-2 0-1-15,-2 1 0 16,3-1 0-16,-2 0 0 0,0-1 0 16,2 2 1-16,1-1-1 0,0 0 0 0,0 0 0 15,2 0 0-15,1-1 0 0,0 4 0 16,-2-3 0-16,-2 2 0 0,-1 0 0 0,0 1 0 16,-3 0 0-16,1 1 0 0,-1 0 1 15,-1 1-1-15,-4 2 0 0,-3 0 0 16,0 1 0-16,-2 0 0 0,-2-1 0 15,-2 1 0-15,-2-2 0 0,-1 1 0 16,1-3 0-16,-4 0-3 0,-3 0-4 16,-4 0-9-16,-5-3-16 0,-3 0-18 0,-2-2 80 15,-7-4-217-15,-4 2-146 0,-2-4-377 16</inkml:trace>
  <inkml:trace contextRef="#ctx0" brushRef="#br0" timeOffset="212453.6719">8474 11895 484 0,'-1'-8'127'0,"-3"-1"7"16,2 2-54-16,-2-1-24 0,3 3-5 15,0-1-3-15,-2 0-4 0,2 0-2 16,0 1-5-16,-1 0-4 0,2 2-7 16,2-1-4-16,0 2-3 0,3 0-5 0,4 4-2 15,0-2-2-15,4 0-1 0,1 0 0 16,1 0-1-16,2-2-2 0,4 0-1 16,0-2 0-16,3 3-1 0,3-3-1 15,-1 2-1-15,3-2 0 0,1 3 0 16,-1-3 0-16,1 2-1 0,-1-2 0 15,-3 4 1-15,-2-1-1 0,-1 0 0 0,0-1 0 16,-5 4 0-16,-2-1 0 0,-4 3 0 16,-2-3-1-16,-2 4 0 0,-3 1 1 15,-1 1-1-15,-3 2 0 0,-2 1 0 16,-1-1 1-16,-2 2-1 16,-3 2 1-16,-2 0-1 0,-3 2 1 0,-1-1-1 15,-4 4 0-15,-1 0 1 0,-2 2-1 16,-2 0 0-16,0 1 0 0,1 0 0 15,-1-1 0-15,0 0 0 0,1-2 0 16,2-1 0-16,2-3 0 0,0-2 1 0,1-4-1 16,3-1 0-16,2-2 0 0,5-2-1 15,1-2 1-15,3 0 0 0,2 0 0 16,1-1-1-16,4 2 1 0,1-1 0 16,0 1 0-16,4 0 0 0,2-1 0 15,3 1 0-15,1 1 0 0,1-1 0 16,1-1 0-16,2 3 0 0,2 1 0 15,1 0 0-15,1 0 1 0,0 0-1 16,2 0-1-16,-3-2-4 0,0 1-6 16,0 0-14-16,-4-2-12 0,1 0-14 15,-3 0-14-15,-2-1-122 0,-1 0-128 0,0-2-298 16</inkml:trace>
  <inkml:trace contextRef="#ctx0" brushRef="#br0" timeOffset="213159.75">9026 11476 430 0,'4'-7'119'0,"-1"-2"5"16,-2 1-41-16,1 2-23 0,-1 1-10 0,1 0-7 15,-2 4-6-15,1 3-3 0,-1 3-4 16,0 6-3-16,-1 6-4 0,-1 2-3 15,0 5-4-15,0 1 0 0,-2 1-2 16,0 1-1-16,1-1-2 0,-1-5-1 16,1-1-2-16,1-3-2 0,1-5 0 15,1-2 0-15,-1-5 0 0,2-4 0 16,1-4-1-16,2-4-1 0,1-4 0 0,0-4 0 16,0-4-2-16,1-3-1 0,-1-5 0 15,-2-5-1-15,0-4 0 16,-1 0 1-16,1-1-1 0,0 1 0 0,-1 5 1 15,0 2-1-15,0 10 0 16,1 7 0-16,-2 5 0 0,-1 7-1 0,-1 7 1 16,1 4 0-16,0 4 0 0,0 4-1 15,1 4 1-15,4 0 0 0,1 1 0 16,4-1 1-16,5-1-1 0,2-1 0 16,2-4 0-16,6-4 0 0,-1-3 1 0,1-5-1 15,1-2 1-15,-2-6 0 0,1-4-1 16,-3-2 1-16,-3-3 0 0,-2-4 0 15,-2-2 0-15,-4-1-1 0,-1-2 1 16,-4 1-1-16,-2 1 1 0,-1 3-1 16,-1 4 1-16,-2 4-1 0,-2 3 0 15,1 3 0-15,-1 5 0 0,0 4 0 16,0 5 0-16,1 4 0 0,0 4 0 0,-1 1 0 16,5 3 0-16,0 2 0 0,1-1 0 15,2-2 0-15,4-1-5 0,1-4-8 16,4 1-10-16,-3-3-12 0,0-3-11 15,3 2-13-15,-3-4-117 0,1-1-120 16,-1-2-280-16</inkml:trace>
  <inkml:trace contextRef="#ctx0" brushRef="#br0" timeOffset="213595.9322">9554 11665 594 0,'-2'-5'145'0,"-2"-4"6"0,1 3-84 0,-1-1-20 16,1 2-8-16,2-1-6 0,1 1-6 15,1 0-7-15,3 1-4 0,0 2-5 16,2 0-2-16,1 0-3 0,-1 4-1 15,4 0-1-15,1 2-1 0,0-1-1 16,3 4 0-16,2 0-1 0,0 0 0 16,-2 1-1-16,-1 0 1 0,-2 1-1 0,-3 2 0 15,-2-1 1-15,-6-1-1 16,-1 1 1-16,-6-1 0 0,-2 1-1 16,-1-1 1-16,-3 0 0 0,-1-1-1 15,1 1 1-15,1-2-1 0,2 1 0 0,2-2 0 16,4-1 0-16,0 0 0 0,1-2 0 15,3 1 0-15,3 0 0 0,2 2 0 16,1-3 0-16,1 0 1 0,4-1-2 16,3 2-1-16,2-1-3 0,2-1-6 0,0-2-7 15,2 2-12-15,0 0-10 0,0 0-10 16,-1-1-118-16,-2-2-120 0,-1 0-289 16</inkml:trace>
  <inkml:trace contextRef="#ctx0" brushRef="#br0" timeOffset="213953.9733">9986 11512 664 0,'-4'-10'158'0,"1"0"6"0,0 5-105 16,0 4-17-16,2 6-6 0,-1 2-8 15,0 7-6-15,2 2-5 0,0 2-4 16,0 3-2-16,0 0-2 0,0 0-3 15,2-1-2-15,-1 0-2 0,1-3 0 16,0 2-2-16,0-1-6 0,0-2-10 16,2-1-11-16,-1-4-13 0,-1 0-11 15,2-2-3-15,-3-2-123 0,-1-4-117 0,0-3-277 16</inkml:trace>
  <inkml:trace contextRef="#ctx0" brushRef="#br0" timeOffset="214282.1114">9852 11634 672 0,'-6'-5'158'16,"1"2"2"-16,4-1-108 0,2 4-18 15,4 0-10-15,2 3-8 0,3 1-8 16,2 1-5-16,3 1 0 0,2 2-1 0,2-2-1 16,0-1-6-16,2-2-6 0,0 0-7 15,0-3-6-15,-1-1-7 0,0-3-4 16,3 0-4-16,-2-1 0 0,0-2 1 15,2 0 5-15,-2-1 6 0,-1-1 5 16,-2-1 6-16,-3-4 9 0,-2 0 10 16,-2-1 10-16,-3-2 10 0,-2 0 8 15,-1 2 8-15,-2 3 6 0,0 2 0 16,-3 4-4-16,-1 5-5 0,-1 4-5 0,1 5-6 16,-1 1-8-16,-2 5-7 0,3 2-3 15,1 2-3-15,1 2 0 0,0-2-1 16,2 3-8-16,0 0-13 0,1 1-19 15,0 2 27-15,-2 1-157 0,1-4-132 16,0 2-329-16</inkml:trace>
  <inkml:trace contextRef="#ctx0" brushRef="#br0" timeOffset="214751.5543">10402 12090 725 0,'-1'-2'169'16,"-2"-3"2"-16,7 3-118 0,0 0-17 15,2 1-9-15,0-4-11 0,5 4-7 0,4-2-4 16,1 2-7-16,2 0-14 16,3-3-18-16,-2 2-14 0,6 3-10 15,-3-5-116-15,1 0-125 0,4 1-280 16</inkml:trace>
  <inkml:trace contextRef="#ctx0" brushRef="#br0" timeOffset="214989.45">10967 11892 668 0,'0'-21'154'0,"0"1"3"16,-1 1-108-16,1 1-15 0,0 4-2 15,1 3-1-15,-1 2-5 0,-1 5-2 16,-1 2-3-16,0 4-2 0,-1 6-4 16,0 4-5-16,0 4-5 0,0 6-2 15,1 4-5-15,2 7-18 0,2 1-21 16,1 3 75-16,2-3-213 0,3 4-149 0,0-2-383 16</inkml:trace>
  <inkml:trace contextRef="#ctx0" brushRef="#br0" timeOffset="215928.3783">8928 12783 444 0,'-12'-2'134'0,"-2"-2"8"0,-2-3 7 16,3 1-82-16,1-2-11 0,6 2-4 15,-1 0-5-15,0 0-4 0,4 1-7 16,2 1-7-16,2 3-6 0,1-1-7 0,1-1-4 16,5 2-3-16,5 0-1 0,0 0-2 15,7-1 1-15,0 1-1 0,5 0 0 16,1 0-2-16,-1-2 0 0,1 1-1 15,4-1-1-15,-4 2-1 16,3 0 0-16,-2 0 0 0,2 1 0 0,-1 1-1 16,-3 0 1-16,-3 2-1 0,-4 0 0 15,-3 1 1-15,-5 2-1 0,-6 3 0 16,-4 0 1-16,-1 2-1 0,-6 2 1 16,-5 0 0-16,-4 2-1 0,-5 1 1 15,-2-3-1-15,-6 3 0 0,1 4 1 0,-2 3-1 16,-1 2 0-16,3 5 0 0,-2 0 0 15,2 1 0-15,3 0 0 0,-2-5 0 16,5-2 0-16,1-4 0 0,2-7 0 16,5 0 1-16,5-4-1 0,1-5 1 15,9 3 0-15,2-2 0 0,6-1 0 16,2 0 0-16,5-2 0 0,1-1 0 16,5 4 0-16,-3-6-1 0,1 0 1 0,1-2-1 15,-1 1 0-15,-2-1 1 0,2 1-1 16,-1 1-1-16,-2 0-5 0,1 3-8 15,-1 2-15-15,0-1-14 0,-1 2-14 16,-1 1-11-16,-1-1-96 0,1 0-20 16,0-1-100-16,-2 1-192 0</inkml:trace>
  <inkml:trace contextRef="#ctx0" brushRef="#br0" timeOffset="216268.1169">9796 13012 656 0,'-5'-8'175'0,"1"-2"7"0,-2 1-81 16,2 3-31-16,2 1-12 0,1 2-11 15,1-1-14-15,1 2-11 0,4-1-9 16,1 1-5-16,2-1-3 0,5 3-3 16,1-1-2-16,2 1-7 0,3 2-11 15,2 0-17-15,1 1-20 0,0 1-13 16,0 1 27-16,-1 0-154 0,1 0-130 15,0-4-302-15</inkml:trace>
  <inkml:trace contextRef="#ctx0" brushRef="#br0" timeOffset="216794.1926">10318 13041 445 0,'4'-5'124'15,"1"-1"4"-15,0-3-19 0,-1 0-60 16,-2-2-8-16,1 2-1 0,-1-4-1 16,1 2-1-16,-3-2-1 0,0-3 1 15,0 1-2-15,0 0-4 0,0-2-4 16,0-1-4-16,-2-2-5 0,2 4-5 16,0 0-5-16,2 2-2 0,-2-1-3 15,0 4-1-15,-2 1 1 0,2 4-1 16,0 2 1-16,0 4-1 0,-2 3 1 15,1 3-1-15,2 4-1 0,-1 5-1 0,0 2 0 16,1 0 0-16,2 2-1 0,2 3 1 16,-1 3-1-16,3-1 0 0,-1 1 1 15,4-2-1-15,-3 3 0 0,0-4 0 16,1 0 0-16,-1-1-1 0,-2-5-2 16,-1-1-1-16,-2-2-1 0,0-3-1 15,-3-2-1-15,-1 0 0 0,-4-3 1 16,-1 1 1-16,-4-1 1 0,-2-3 2 0,-4 2 0 15,-2-1 1-15,1 0-1 0,-2 1 1 16,1-2 0-16,1 2 1 0,2-1-1 16,1 1 1-16,4-2 0 0,1 1 0 15,3-1 1-15,1 0 0 0,3-2 1 16,6 1 0-16,2-1 0 0,3-1 1 16,4-2 0-16,2-1 0 0,4 1 1 15,5-1 1-15,3-2-1 0,4 1 0 16,1-2-1-16,2-1 0 0,3 2-3 15,-3 0-8-15,-2 2-19 0,-3 0-22 0,-6 4-43 16,-4 3-91-16,-2 6-130 0,-6 4-288 16</inkml:trace>
  <inkml:trace contextRef="#ctx0" brushRef="#br0" timeOffset="227529.6334">938 14234 523 0,'-5'-9'134'0,"0"0"6"15,1 2-68-15,-1 2-14 0,2 3-10 16,1-1-10-16,3 1-8 0,1-1-5 16,3 2-7-16,4 1-5 0,1-1-4 15,2 0-4-15,4 0 0 0,2-1 0 16,6 1-1-16,3-3-1 0,2 2 0 16,3-3-1-16,1-1 0 0,0-1 0 15,-1-1 0-15,-4 2 0 0,-6 0-1 16,-4 1 1-16,-3 3-1 15,-4 2 1-15,-5 2 0 0,-3 2 1 0,-3 4 1 16,-3 2 0-16,0 4 1 0,-5 3 0 16,1 5 0-16,-2 1 0 0,1 2-2 15,-1 1 0-15,3 3-1 0,0 0 0 0,2-2-1 16,0 0 0-16,3-3 0 0,2 1 0 16,1-3 0-16,1-2-1 0,4-3-3 15,-1-4-6-15,1-3-11 0,0 0-11 16,1-4-6-16,-2-4-13 0,0 0-14 0,-2-2-104 15,-3-3-110-15,-1 1-258 0</inkml:trace>
  <inkml:trace contextRef="#ctx0" brushRef="#br0" timeOffset="227779.6749">949 14213 499 0,'-6'0'130'0,"1"3"3"16,-2 5-47-16,1 5-40 0,1 2-17 0,2 6-8 15,1 3-5-15,1 6-2 0,1 2-3 16,1-2-3-16,0 4-1 0,2 2-2 16,0-3-2-16,1-1-1 0,2-1-3 15,-1-3-6-15,1-4-6 0,2-5-20 16,-1-2-112-16,1-5-115 0,5-2-290 15</inkml:trace>
  <inkml:trace contextRef="#ctx0" brushRef="#br0" timeOffset="228182.6943">1447 14471 526 0,'-3'3'128'0,"0"-1"4"0,-2 3-76 16,1 0-16-16,0 1-9 0,-2 0-4 15,4 3-3-15,-1-1-1 0,1 0-1 16,1 0 1-16,-1 0 0 0,2 0 0 15,3 2 0-15,-2-1-2 0,0-1-2 0,-1-3-1 16,4 4-3-16,0-1-2 0,0 1-2 16,3-2-1-16,-1-1-1 0,0-1-1 15,2 1 0-15,1-6-1 0,1-2 0 16,0-2 1-16,-2-3 2 0,0-3 0 16,-1-1 2-16,-2-1 1 0,-5-2 0 15,-5 1-1-15,-1-1-2 0,-3 2-2 16,-1 0-2-16,-1 3-4 0,-2 4-10 15,-2 2-16-15,2 3-23 0,-1 2-14 0,1 5-23 16,-1 1-110-16,3-1-131 0,5-1-282 16</inkml:trace>
  <inkml:trace contextRef="#ctx0" brushRef="#br0" timeOffset="228343.6602">1450 14148 624 0,'0'-19'143'0,"-2"5"2"0,1 4-95 0,1 3-25 16,1 7-13-16,1 3-9 0,1 7-8 16,0 6-9-16,1 4-9 0,1 5-16 15,1 4-105-15,3-4-111 0,2 1-266 16</inkml:trace>
  <inkml:trace contextRef="#ctx0" brushRef="#br0" timeOffset="228568.662">1663 14351 511 0,'8'6'132'0,"-2"4"4"15,-1 1-68-15,0 4-17 0,2 2-11 0,0 3-8 16,2 3-6-16,1 1-2 0,2 3-2 16,2 0-1-16,-1-1-1 0,2 0-2 15,-1-2-3-15,1-3-3 0,-1-1-1 16,-1-1-2-16,-3-3-1 0,-2 1-1 16,-3-3 3-16,-2 0 2 0,-7 1 1 15,-3 0 1-15,-4-3 0 0,-4 0 0 16,-5-1-3-16,-2-1-2 0,-2-1-4 15,1-1-2-15,-2 1-6 0,3-3-8 0,4 0-13 16,3 0-14-16,5-2-10 0,4-3-13 16,7-4-13-16,5-4-103 0,4-1-112 15,6-2-253-15</inkml:trace>
  <inkml:trace contextRef="#ctx0" brushRef="#br0" timeOffset="228849.4324">2013 14553 600 0,'-4'-5'155'0,"-3"2"6"16,-3 3-78-16,0 6-28 0,0 1-12 15,2 7-8-15,0 3-9 0,1 0-7 16,1 1-7-16,1 0-2 0,4-3-3 16,1 0-1-16,2-4-1 0,3-4-2 15,2-2 0-15,2-2 0 0,3-3-1 16,2-5 1-16,-1-2 0 0,2-3-1 15,-2-4 1-15,1 0-1 0,-2-4 0 16,-5-1 0-16,-3-1 0 0,-5-1 0 0,-3 1 0 16,-6 0-6-16,-3 2-8 0,1 4-12 15,-3 6-16-15,1 5-5 0,3 9-16 16,2 8-13-16,2 5-100 0,4 2-110 16,2 7-248-16</inkml:trace>
  <inkml:trace contextRef="#ctx0" brushRef="#br0" timeOffset="229084.6401">2345 14486 610 0,'7'-22'152'16,"-1"2"6"-16,-1 4-92 0,1 8-16 15,-2 3-10-15,1 5-4 0,-4 4-5 16,4 5-8-16,-2 7-4 0,1 4-3 15,0 3-2-15,-2 5-2 0,2 1-5 16,1 2-2-16,-3-1-3 0,1-2-6 16,-2-1-15-16,1-1-23 0,1-1-54 0,-1-3-82 15,3-1-128-15,-2-2-289 0</inkml:trace>
  <inkml:trace contextRef="#ctx0" brushRef="#br0" timeOffset="229739.3713">970 15049 505 0,'-12'-2'132'0,"-2"1"6"0,2 0-52 0,-1-1-32 15,-1 2-11-15,1 0-6 0,0 2-5 16,2 0-3-16,0-1-2 0,3-1-3 16,2 0-2-16,1 3-3 0,1-3-2 15,3 1-4-15,3-1-2 0,3 1-3 16,4 2-2-16,2-2-2 0,5 0 0 15,3 0 2-15,6 0 2 0,3-1 1 0,8-1 2 16,6-2 1-16,6-1 0 16,7 0-1-16,5 1 0 0,5-1-2 0,4-2-1 15,1 3-2-15,4 0-2 0,4-1 0 16,-1-1-1-16,2 1-1 0,2-1 0 16,4 4 0-16,-2-4-1 0,3 0 0 15,-5 2 0-15,-3 0 0 0,-3 0 0 16,-5-2-1-16,-7-4 1 0,-6 5-1 15,-8 0 0-15,-8 0 1 0,-4 0-1 16,-8 1 0-16,-5 1 0 0,-7 1 0 16,-5 0 2-16,-6 0-1 0,-6-2 0 0,-3 2 0 15,-4-1 1-15,-4-1-2 0,-2 1-6 16,-2-1-10-16,-1-1-12 0,0 2-15 16,2 0-13-16,0 0-22 0,3 0-113 15,4 1-127-15,3-3-290 0</inkml:trace>
  <inkml:trace contextRef="#ctx0" brushRef="#br0" timeOffset="230071.5089">2931 14570 696 0,'-2'-2'183'16,"-1"1"9"-16,0-2-87 0,1 3-30 0,1-1-14 16,0 0-14-16,0 0-9 0,1-2-9 15,-1 0-7-15,1-2-5 0,-2 0-3 16,2-1-4-16,0-1-3 0,3 4-2 15,-2-2-4-15,3 0-9 0,-2 3-11 16,3 0-15-16,1 6-20 0,-1 1-22 16,0 2-23-16,-1 4-114 0,-2 4-135 0,2 5-302 15</inkml:trace>
  <inkml:trace contextRef="#ctx0" brushRef="#br0" timeOffset="230220.3833">2936 14809 734 0,'3'-1'189'0,"-3"0"5"16,-2 0-105-16,2-1-23 0,2 1-16 0,-1-2-16 16,2-2-13-16,2 1-12 0,-1 0-14 15,1 2-23-15,0 1-30 0,-4 3-84 16,-1 3-57-16,-4 4-137 0,-4 3-281 16</inkml:trace>
  <inkml:trace contextRef="#ctx0" brushRef="#br0" timeOffset="237939.2302">4270 14528 463 0,'-7'-8'125'15,"-2"0"6"-15,1-1-40 0,-3-1-33 16,0 4-10-16,2-1-3 0,-1 2-2 16,4 1-2-16,-1 1-1 0,2 0-5 15,1 2-4-15,2 0-6 0,0 1-5 16,4 1-5-16,0-1-4 0,5 1-4 15,4 2-2-15,4-1-1 0,4-1 0 0,3-1-1 16,1 0 1-16,3-1-2 0,-1 0 0 16,0-2-1-16,-2-2 0 15,0 2 0-15,-2 0 0 0,0 1-1 0,-1-2 0 16,-4 2 0-16,-2-1 1 0,-2 2-1 16,0 1 0-16,-4 0 0 0,-3 3 0 15,0 0 0-15,-3 3 0 0,-2 4 0 16,-1 1 0-16,-1 1 0 0,-3 3 0 15,-1 1 1-15,0 1-1 0,-2 0 1 16,0 0-1-16,-3 2 1 0,0 0-1 0,-3 1 0 16,-1-2 0-16,-2 2 1 15,0 0-1-15,-1-1 0 0,-1 1-1 0,1-2 1 16,-2 1 0-16,1-5 0 0,-1 1 0 16,2-3 0-16,2-1 0 0,0-3 0 15,2-2 0-15,2-1 1 0,4 1 0 16,2-3 0-16,1 1 2 0,1-3-1 15,3 1 1-15,2-1 0 0,0 0 0 16,3-1 0-16,2-1-1 0,1 1 0 16,4-1 0-16,2-1 0 0,0 1 0 15,4 0 0-15,2 0 1 0,-2-2-1 16,2 2 2-16,2 0-1 0,0-2 2 0,0 0-1 16,-2-1 0-16,2 0 0 0,2 1 0 15,-5-1-1-15,-1 0-1 0,0 1 0 16,-2 0-1-16,-2-1-1 0,-2 3 0 15,-2 0-4-15,-2 0-8 0,-1 1-11 0,-3 0-14 16,-3 1-15-16,0 1-14 16,-2 2 76-16,-1-1-196 0,2-3-131 0,1 1-329 15</inkml:trace>
  <inkml:trace contextRef="#ctx0" brushRef="#br0" timeOffset="238815.2264">4919 14656 555 0,'-2'-1'144'16,"1"0"8"-16,-2 0-72 0,2-1-22 16,1 0-11-16,1-1-8 0,3 1-5 15,3 2-9-15,2-4-5 0,2 1-6 16,2-1-3-16,1 0-2 0,2 1-3 15,1-2-2-15,-1 0-5 0,0 2-7 0,0 2-10 16,-2 1-12-16,0 1-10 0,-1 2-15 16,-4 2-89-16,-2-2-26 0,-2 2-96 15,-2 4-199-15</inkml:trace>
  <inkml:trace contextRef="#ctx0" brushRef="#br0" timeOffset="239042.6174">4922 14788 564 0,'-1'-2'152'0,"2"-2"6"0,-1-2-38 16,1 0-65-16,1 0-12 0,3 0-7 16,0 1-7-16,3-1-5 0,0 0-6 15,2 1-5-15,0 0-4 0,1 1-3 16,0 2-1-16,-1 1-4 0,2-1-9 15,-1 4-14-15,1 0-16 0,0 0-17 16,2 3-121-16,-4 0-135 0,3 3-311 16</inkml:trace>
  <inkml:trace contextRef="#ctx0" brushRef="#br0" timeOffset="239611.6255">5572 14679 579 0,'1'-7'141'0,"-1"-3"7"16,0 1-83-16,0-4-15 0,0 1-7 15,-2-4-4-15,-1 0-4 0,0-1-7 16,-2 0-4-16,0-3-6 0,-1 2-3 0,0 0-5 16,2 2-2-16,0 2-2 0,2 3 0 15,1 4-2-15,1 4-1 16,0 6 0-16,1 4-1 0,-1 5 0 0,2 4-2 16,0 5 1-16,0 4-1 15,1-1 1-15,-1 2-1 0,2-2 1 0,1 0-1 16,-1-2 1-16,1-3-1 0,1-2 0 15,-1 1 1-15,0-3-1 0,0-1 0 16,-1-2 1-16,-2-1-1 0,0-2 0 16,-2-2 0-16,-2-2 1 0,0-3-1 15,-3 1 1-15,-1-3 0 0,0 0 0 0,-3-1 0 16,1 1-1-16,-1-2 0 0,0 1 1 16,0 0-1-16,1 0 0 0,0 1-1 15,0 1 1-15,1-1 0 0,1 0 1 16,2 1-1-16,1-1 1 0,3 1 0 15,1 1 0-15,2-1 1 0,5-1 1 16,-1 1 0-16,3 0 0 0,1-1 1 16,2 0-1-16,3-1 0 0,1 1 0 15,2 0-1-15,4 0 0 0,2-1-2 16,0 1-2-16,4 0-8 0,-1 1-17 16,0 2-18-16,0-1-23 0,-3 1-114 15,0 0-134-15,0 0-305 0</inkml:trace>
  <inkml:trace contextRef="#ctx0" brushRef="#br0" timeOffset="248816.8717">4032 15689 638 0,'-6'-1'152'0,"0"-1"5"0,0 0-102 0,4-1-13 15,2 2-6-15,1-1-6 0,3-1-5 16,2 0-5-16,3-1-3 0,2-1-4 15,5 1-2-15,3 1 0 0,3-2-3 16,0 0-2-16,0 1-1 0,1 2-3 16,2-1 1-16,-2 1-2 0,-2-1 1 15,-2 5-2-15,-1 0 1 0,-3 2-1 0,-2 3 1 16,-3 2-1-16,-4 1 0 0,-3 3 0 16,-4 3 1-16,-3 2-1 0,-2 3 0 15,-4 1 1-15,-2 1-1 0,-4 2 0 16,-2-1 0-16,0 1 0 0,-3-2 0 15,-1 2 0-15,0 0 1 0,1 0 2 16,1-2 4-16,3-2 3 0,1-3 3 16,1-2 2-16,6-2 1 0,0-4 1 15,3-4 0-15,1-4-4 0,3 2-3 0,2-2-1 16,1 0-2-16,0-2-1 0,4 0-1 16,2 2-2-16,4 3 0 15,3-3-1-15,2 0 0 0,1-1 0 0,2-1-1 16,4 1-1-16,0-3 0 0,0-3 1 15,2 3-2-15,-2 2-3 0,1 2-5 16,-2-1-10-16,-1 1-10 0,-2 2-18 16,-3 0-14-16,-2-2-19 0,-2-1-117 15,-4-2-130-15,-1-1-299 0</inkml:trace>
  <inkml:trace contextRef="#ctx0" brushRef="#br0" timeOffset="249446.8686">4434 15403 513 0,'1'-9'127'0,"-1"0"6"16,0 0-71-16,2 2-15 0,-2 5-4 15,0 2-1-15,0 5-1 0,0 3-1 16,-2 7-2-16,2 6-2 0,0 3-3 15,0 4-4-15,0 3-6 0,-2 0-6 16,1-1-4-16,1-2-4 0,-1-3-3 16,-2-7-2-16,-2-7-1 0,5-2 0 0,1-5 0 15,-1-4 0-15,3-7 0 0,1-4 0 16,-2-6-1-16,5-2 0 16,-4-10-1-16,-1-5 0 0,1-1-1 0,-2 0 1 15,0 0-1-15,0 3 0 0,1 6 0 16,-1 7 2-16,-1 5 0 0,1 7 2 15,-1 3 1-15,1 8 1 0,0 4 1 16,2 3 0-16,1 0-1 0,2 3-2 16,0-1 0-16,0 1-2 0,1-3 0 15,2-4-1-15,-1-1 0 0,1-2 0 0,2-3 0 16,0-4-1-16,3-2 1 0,-1-4 0 16,3-2 0-16,0-2 0 0,0-1-1 15,-3 2 1-15,0 2-1 0,-4 3 0 16,0 3 0-16,-4 7 0 0,-3 3-1 15,0 6 1-15,-2 4 0 0,0 5-3 16,0 2-4-16,0 4-8 0,1 1-13 16,0 0-16-16,3 0-14 0,2-2 62 15,1-4-193-15,0-1-138 0,3-1-345 16</inkml:trace>
  <inkml:trace contextRef="#ctx0" brushRef="#br0" timeOffset="250020.9033">4872 15593 611 0,'-8'-7'148'0,"2"-2"6"0,2 4-93 16,2-4-15-16,1 1-5 0,2 0-7 15,3 2-6-15,2-3-8 0,0 3-5 0,-1-1-4 16,3 3-4-16,1 1-3 0,2 6-2 16,-3-2-1-16,1 4 0 0,1 2 0 15,-3 1-1-15,1 0 0 0,-1 3 1 16,-3-2-1-16,-2 3 0 0,-2 2 0 15,-1-2 0-15,-2 0 0 0,-3 2 0 16,-1-2 1-16,-2 0 0 0,2-1 2 16,0-1 2-16,-2-3 1 0,3 1 1 15,2-2 0-15,4 0 0 0,0-2 0 0,3-1-3 16,2-2-1-16,2 1-2 0,3-1-3 16,2-1-7-16,-1-1-10 15,2-1-10-15,2 1-12 0,1 1-11 0,1-1 47 16,-3 0-170-16,-1 0-122 0,3 4-311 15</inkml:trace>
  <inkml:trace contextRef="#ctx0" brushRef="#br0" timeOffset="250231.0205">5048 15858 759 0,'-6'-1'182'0,"-2"-1"2"16,5 2-121-16,0 2-20 0,5-1-14 16,0 0-12-16,4 0-8 0,3 1-10 15,0-1-7-15,4 2-13 0,0 0-12 0,1-2-15 16,0 0-13-16,0 1-123 16,-2-1-130-16,-1 0-301 0</inkml:trace>
  <inkml:trace contextRef="#ctx0" brushRef="#br0" timeOffset="250611.4148">5066 15974 590 0,'-1'1'153'0,"-1"2"11"16,2-2-73-16,0 2-26 0,0-1-10 0,1 0-9 16,1 2-10-16,2 0-9 0,1-1-11 15,1 4-8-15,1 0-9 0,2-2-16 16,2-3-18-16,2 2-14 0,1 0-114 16,-1-3-16-16,1 0-116 0,-2-5-216 0</inkml:trace>
  <inkml:trace contextRef="#ctx0" brushRef="#br0" timeOffset="251326.0796">5403 15885 552 0,'-7'-3'136'16,"-1"3"5"-16,1 3-75 0,0 3-17 15,-1 0-5-15,2 6-4 0,3 2-5 16,1 3-3-16,4 4-5 0,2-3-6 16,3 3-4-16,1 1-3 0,3-1-3 15,3-4-3-15,-1-4 1 0,2-5 0 16,1-3-1-16,-2-7-1 0,2-2 0 0,-1-6-2 16,-1-5 0-16,-3-6-2 0,-2-2-2 15,-1-4 1-15,-3 3 1 16,-4-6 0-16,0 2 2 0,-5 2 1 0,-2 3 1 15,-3 5-1-15,-4 0-1 0,-1 5-1 16,-4 6-5-16,0 3-9 0,-2 5-17 16,1 5-19-16,-1 7-20 0,-1 5-119 15,1 3-135-15,1 1-312 0</inkml:trace>
  <inkml:trace contextRef="#ctx0" brushRef="#br0" timeOffset="251946.8013">5991 15866 730 0,'-6'-6'183'0,"0"4"4"0,1-1-110 0,4 3-20 15,3 3-18-15,3 1-13 0,4-1-11 16,0 3-8-16,5-1-4 0,2 0 0 15,2 0-7-15,3-1-10 0,2-2-17 16,1-1-18-16,-1 1-14 0,0-1-82 16,-4-2-45-16,-4 1-113 0,-1-2-224 15</inkml:trace>
  <inkml:trace contextRef="#ctx0" brushRef="#br0" timeOffset="252108.3701">6063 15950 758 0,'-9'11'182'0,"-1"-1"2"0,2-2-120 16,6 1-20-16,4-3-13 0,3-3-14 16,6-1-11-16,3-2-11 0,2-4-14 15,6-2-12-15,0-3-15 0,2-2-12 16,-2-1-2-16,-1-1-123 0,-2-2-119 16,-3 0-279-16</inkml:trace>
  <inkml:trace contextRef="#ctx0" brushRef="#br0" timeOffset="252296.0729">6262 15743 595 0,'3'2'134'0,"1"3"3"16,2 1-95-16,3 4-18 0,2 1-7 15,2 0 0-15,2 0-1 0,2 0-1 16,0-1 0-16,3 0 1 0,0-2-1 16,-1 1 1-16,1-1-1 0,-3 0-2 15,-2-2 0-15,-3 1-1 0,-5-1-1 0,-3 2 0 16,-5 1-3-16,-8 4-1 15,-1 4-2-15,-6 4-9 0,-2 4-17 0,-4 5-14 16,-4 0-131-16,0-1-133 0,1 1-329 16</inkml:trace>
  <inkml:trace contextRef="#ctx0" brushRef="#br0" timeOffset="257746.8803">7348 15691 416 0,'0'-23'122'0,"-1"5"9"15,-1 5-40-15,-1 4-12 0,2 2-15 0,0 5-9 16,-2 7-5-16,0 5-6 0,0 7-5 16,-1 9-5-16,1 4-6 0,-2 7-1 15,0 2-4-15,-1 3-3 0,1 1-2 16,0 0-3-16,1-7-3 0,2 0-2 15,1-4-3-15,1-7-2 0,1-4-1 16,1-6-1-16,2-7-1 0,1-6 0 16,1-7 0-16,3-9 0 0,-2-7 0 15,3-3-1-15,0-7 0 0,-2-7 0 0,1-2-1 16,-2-9 0-16,-1-1-1 0,-1 1 0 16,0-4 0-16,-1 2-1 0,1 4 1 15,-2 7 0-15,0 10-1 0,-2 9 1 16,0 13 0-16,-2 8 0 0,0 13 1 15,0 8 0-15,-1 5 0 0,1 7 1 16,2 5 0-16,1 2 0 0,1 1 0 16,2-3 0-16,2 0 0 0,2-4 0 15,3-7 1-15,2-6-1 0,0-7 0 16,4-5-1-16,-1-4 1 0,0-7-1 0,-1-5-1 16,1-4-1-16,-1-6 0 0,-3-4 0 15,1-4 0-15,-3-5 0 0,0 1 0 16,0-2 2-16,-3 3-1 0,-1 6 1 15,-2 2 0-15,-3 7 1 0,2 7 1 16,-3 5 0-16,-4 3 1 0,1 7 0 16,-3 4 0-16,1 8 0 0,1 5-1 15,-2 2 0-15,1 4 0 0,3 2-1 0,2 8-2 16,2-1-2-16,1-4-7 0,4 0-12 16,4-4-15-16,3-4-16 0,3-5-17 15,2-11-117-15,1-6-132 0,3-3-298 16</inkml:trace>
  <inkml:trace contextRef="#ctx0" brushRef="#br0" timeOffset="258183.3061">7868 16033 582 0,'-9'-4'146'16,"1"-1"8"-16,-1-1-78 0,3-1-15 15,1-2-7-15,1 1-6 0,4-2-4 0,3-1-8 16,2 0-8-16,1 1-6 0,2 0-6 16,2 2-6-16,2 0-2 0,-1 5-2 15,2 0-1-15,-1 3-2 0,-1 2-1 16,-3 0-1-16,4 3 0 0,-3 1 0 15,0 4-1-15,-3 1 1 0,0 2-1 16,-1 2 0-16,1 1 1 0,-5 2-1 16,-3 1 0-1,-5-5 0-15,-1 6 1 0,0-3-1 0,-3 2 2 0,-3-4 4 0,1 0 2 16,-1-1 4-16,4 3 2 16,1-7 1-16,0-2 0 0,3-1 0 15,3 1-4-15,3-2-3 0,3-2-3 0,4-1-2 16,2 0-1-16,2-1-2 0,4-2-6 15,0-1-4-15,4-1-8 0,3-2-11 16,0-1-18-16,1 0-20 0,4-1-17 16,0 3-114-16,3 1-132 0,-1 3-303 0</inkml:trace>
  <inkml:trace contextRef="#ctx0" brushRef="#br0" timeOffset="258986.3829">8643 15783 608 0,'0'-12'153'0,"0"-2"8"0,0 1-82 16,3 1-23-16,1 1-10 0,4 1-7 15,3 3-8-15,1 2-6 0,3 1-5 16,1 1-6-16,2 3-2 0,2 4-3 15,-1 2-1-15,0 4-2 0,-2 4-1 16,-1 4-2-16,-2 0 0 0,-3 6-1 16,-1 0-1-16,-5 2 0 0,-1 0 0 15,-4-2-3-15,-1 3-3 0,-3 1-6 16,0-1-11-16,-1-1-10 0,0 0-13 16,-1-4-9-16,3-2-6 0,-2-2-118 0,1-6-119 15,-1-1-279-15</inkml:trace>
  <inkml:trace contextRef="#ctx0" brushRef="#br0" timeOffset="259174.878">8685 15787 673 0,'-14'5'166'0,"2"1"6"15,1 6-105-15,0 6-17 0,2 0-11 16,2 2-11-16,2 2-10 0,1 4-10 15,3 1-10-15,2-1-15 0,6-3-16 16,0 4-17-16,1-5-126 0,2-3-134 16,6-1-322-16</inkml:trace>
  <inkml:trace contextRef="#ctx0" brushRef="#br0" timeOffset="259642.4887">9035 15828 594 0,'-5'4'144'0,"-1"1"8"16,0 4-89-16,1 0-9 0,0 2-1 15,0 2-1-15,2-1-3 0,0 3-3 16,2-2-5-16,1 2-3 0,1 1-6 16,2 0-3-16,1 1-5 0,3 0-4 15,0 0-4-15,3-1-4 0,-1-4-3 16,1-2-3-16,3-3-2 0,-1-3-2 16,0-4 0-16,-1-4-1 0,0-3-1 0,-2-3-4 15,-2-3-4-15,-2-4-6 0,-1-2-8 16,-6-3-8-16,-3 0-7 0,-1 1-5 15,-1-2-3-15,-3-1 1 0,-1-1 2 16,-1-4 1-16,-3-1 2 0,-1-4 5 16,-1-3 6-16,0 0 5 0,-3-2 3 15,2 1 7-15,0 5 10 0,2 5 11 16,1 5 10-16,5 6 7 0,2 6 2 0,3 4 3 16,2 9 1-16,6 3-5 15,4 4-5-15,2 5-8 0,4 3-13 0,3 3-19 16,2 0-18-16,1 3-130 15,2 0-132-15,-2 1-331 0</inkml:trace>
  <inkml:trace contextRef="#ctx0" brushRef="#br0" timeOffset="259957.6469">9254 15678 656 0,'-2'5'154'0,"-1"4"5"16,3 5-85-16,3 4-39 0,1 4-8 15,3 4-2-15,1 2-4 0,6 4-2 0,1 5-5 16,3 2-2-16,0 0-2 16,4 3-3-16,0-2-1 0,-1 0-1 15,-1-4 0-15,-4-3 0 0,-3-6-1 0,-3-3 3 16,-7-6 1-16,-2-2 1 0,-6-3 0 15,-5-3 0-15,-5-2-1 0,-4-5 0 16,-6 0-3-16,-2-6-3 0,-2 0-3 16,1-6-7-16,1-2-12 0,4-1-14 15,5-4-16-15,6-1-16 0,7-3-120 16,6-1-132-16,3-1-301 0</inkml:trace>
  <inkml:trace contextRef="#ctx0" brushRef="#br0" timeOffset="260421.3552">9501 15833 745 0,'2'-1'185'0,"-3"4"5"0,-2 4-113 16,0 4-15-16,-2 0-14 0,1 4-9 0,2 1-10 16,0 1-8-16,4 0-6 0,0 1-4 15,3-3-3-15,4 0-2 0,-2-4-2 16,3-4-2-16,-1-2 0 0,0-5-1 15,-2-5 1-15,-2-4-2 0,-4-3-1 16,-1-2-3-16,-3-1-4 0,-3-5-4 16,-2-1-8-16,0 2-7 0,2-2-8 15,0 1-8-15,2 0-5 0,3-2-3 16,2 3-2-16,3 4 2 0,2 3 5 16,0 2 5-16,1 5 10 0,2 4 5 15,-6 0 6-15,7 6 8 0,-1 1 4 0,-1 3 3 16,1-1 3-16,-1 2 2 0,1 2 5 15,2 3 2-15,-4-2 5 0,1 2 7 16,-1-1 5-16,0-1 6 0,2 2 4 16,1-1 3-16,-2 1 1 0,6-4 0 15,-2-1-2-15,4-3-3 0,0-2-4 16,2-4-3-16,0-4-5 0,1-3-3 0,-2-2-5 16,-1-1-3-16,-2-5-3 15,-5-1-2-15,-1 2-3 0,-5-2 0 16,-5-1-3-16,-3-2-2 0,-2 0-6 0,-3 0-7 15,0 5-12-15,0-2-13 0,2 5-16 16,2 2-18-16,1 5-113 0,2 3-129 16,2 8-296-16</inkml:trace>
  <inkml:trace contextRef="#ctx0" brushRef="#br0" timeOffset="261075.2131">10075 15640 621 0,'0'-5'154'0,"-2"4"7"0,-3 2-93 0,-1 4-13 15,-2 3-8-15,2 3-6 0,0 4-6 16,0 2-7-16,1 5-7 0,1 0-4 16,3 0-4-16,2 2-3 0,4-3-2 15,2-1-2-15,3 0-2 0,1-5-2 16,3-3 0-16,0 0-2 0,1-2 0 16,-1-3-2-16,-2-2 1 0,-2-1-1 0,-1-2 0 15,-2 1 0-15,-5-2 0 0,-3-1 1 16,-4 0 1-16,-2 0-1 0,-4-1 1 15,-2 1-1-15,-1 1 1 0,-4 1-3 16,3 1-5-16,0 2-7 0,3 0-12 16,1 1-16-16,4 2-13 0,5 2-126 15,4-1-133-15,6-1-314 0</inkml:trace>
  <inkml:trace contextRef="#ctx0" brushRef="#br0" timeOffset="261787.8781">10754 15751 696 0,'-14'14'174'0,"-1"2"7"0,0 5-106 16,2 1-15-16,1 1-8 0,6 1-10 16,5 2-11-16,2 0-9 0,7-2-8 15,5-2-4-15,1-1-4 0,4-5-3 16,0-4-1-16,0-6-2 0,3-6 0 16,-3-4-2-16,1-6 0 0,-3-5-1 15,0-2 0-15,-5 0 0 0,-3-2 1 0,-5 0 0 16,-4-2 1-16,-6 0 1 0,-4 2 0 15,-2-6 0-15,-5-1 1 0,0 1 0 16,1 1 2-16,-1 5 1 0,-1-1 2 16,4 5 3-16,1 7 3 0,6 3 2 15,-2 1 0-15,4 3-1 0,3 2-1 16,6 2-3-16,4-1-2 0,2 2-4 16,3 0-2-16,4 0 0 0,3 1-3 15,5-1-1-15,1-2-4 0,1 1-3 16,2-2-3-16,0 0-1 0,1-2-2 0,-3-1 1 15,-1-1 2-15,-3-2 3 0,-1-1 3 16,-2 1 3-16,-1-1 1 0,-5 0 2 16,-1 0 1-16,-2 1 1 0,-3 1 1 15,-2 2 3-15,-1-2 1 0,0 2 2 16,1-1 0-16,1 2 1 0,1-1-2 16,-1-1-1-16,3 0-2 0,2-1-2 15,1 0-2-15,3 2-4 0,1-3-3 0,1 1-8 16,1 0-9-16,-2 2-15 0,0 1-15 15,-2-2-11-15,-5 3-13 0,-1 0-115 16,-3 2-124-16,-2 1-286 0</inkml:trace>
  <inkml:trace contextRef="#ctx0" brushRef="#br0" timeOffset="262014.274">11215 15692 653 0,'-7'7'162'0,"-2"1"7"16,1 2-92-16,-1 5-21 0,3 2-9 16,-1 0-7-16,3 4-5 0,2 1-7 15,-1 0-6-15,1 0-4 0,1-1-4 16,1 0-6-16,1-1-12 0,1 1-18 16,4-4-20-16,4-1-18 0,2-3-71 15,4-9-60-15,2-4-124 0,1-4-248 16</inkml:trace>
  <inkml:trace contextRef="#ctx0" brushRef="#br0" timeOffset="262268.6256">11400 15816 773 0,'-16'8'191'15,"2"1"3"-15,0 4-116 0,3 0-23 0,4 2-18 16,3 3-15-16,5 1-11 0,6 0-6 15,4-1-3-15,2-2-1 0,5 0 0 16,2-3-1-16,1-5-3 0,2-4 0 16,-1-8 0-16,-1-4 0 0,-1-5 0 15,-2-4 0-15,-3-1 0 0,-2-4 2 16,-4 0 1-16,-4 0 0 0,-4 3 0 16,-5 2 0-16,-3 1 0 0,-4 2-4 15,-4 1-8-15,0 5-14 0,-2 4-18 0,-2 0-16 16,0 6 151-16,0 1-284 0,3 3-153 15,-1 3-407-15</inkml:trace>
  <inkml:trace contextRef="#ctx0" brushRef="#br0" timeOffset="263471.9847">12208 15657 635 0,'-2'-5'157'0,"0"0"7"16,1 0-97-16,-1 0-13 0,2 2-9 16,2 0-8-16,1 2-9 0,3-1-7 15,6 2-6-15,3-2-5 0,4 1-2 16,2 1-3-16,3 0-2 0,2-1-1 16,0 1-1-16,-3 1 0 0,-2-1-1 15,-3 1 0-15,-1 2 1 0,-5-1-1 16,-2 3 0-16,-2 0 0 0,-5 1 0 15,0 3-1-15,-6-1 1 0,0 1-1 0,-5 1 1 16,-2-1-1-16,-2 3 1 0,-4 0 0 16,-3 4 0-16,-2-2 0 15,-4 2 0-15,-2 0 1 0,-1 1-1 0,1 1 1 16,3-3 1-16,4-1 1 0,3-2 3 16,0-1 1-16,5-1 2 0,2-1 2 15,7-3 2-15,2 1-1 0,1-2 1 16,3 0-3-16,5 2 0 0,2-2-3 15,1 0-2-15,-4-1-1 0,6-2-1 16,1 1-1-16,3-2-1 0,4-4-1 16,3 2-1-16,2-3-4 0,0 0-8 0,0 1-7 15,-3 1-17-15,-1-1-17 0,-1 1-13 16,-4-2-111-16,-2 2-12 0,2 0-109 16,1-1-207-16</inkml:trace>
  <inkml:trace contextRef="#ctx0" brushRef="#br0" timeOffset="263764.3978">12710 15650 696 0,'-6'-9'184'0,"3"4"6"0,2 0-82 0,1 2-43 16,1 1-17-16,3 2-14 15,1 2-12-15,2-2-9 0,3 2-6 0,-1-1-3 16,-1 0-1-16,2-1-5 0,1 2-9 16,-3-1-12-16,1-1-18 0,0 1-18 15,-2 0-18-15,2 1-119 0,-5 0-135 16,-1 0-302-16</inkml:trace>
  <inkml:trace contextRef="#ctx0" brushRef="#br0" timeOffset="263935.9369">12689 15808 730 0,'0'2'173'15,"1"-1"4"-15,3 2-118 0,2-1-16 16,1 1-10-16,1-2-10 0,1 0-7 15,1-2-8-15,0 1-5 0,2-3-6 0,1 1-12 16,-1 1-15-16,1-2-19 0,2 2 59 16,0 1-192-16,1 0-140 0,-3 1-351 15</inkml:trace>
  <inkml:trace contextRef="#ctx0" brushRef="#br0" timeOffset="264268.5742">13163 15619 727 0,'-15'2'171'15,"-1"5"7"-15,0 0-118 0,1 5-13 16,4 3-8-16,1 2-6 0,4 1-6 15,2 6-7-15,4-2-4 0,4-3-4 16,4 0-4-16,3-1-1 0,5-3-3 0,1-4 0 16,4-4-2-16,2-6 0 15,2-1-1-15,-3-6 0 0,0-6 0 0,-4-6 0 16,-3-4 1-16,-1-3 3 0,-7-1 3 16,-3-1 0-16,-3 2 1 15,-5 1-1-15,-2 5 0 0,-6 3-6 0,-2 4-15 16,-3 1-26-16,-4 6-30 0,-6 2-134 15,3 12-156-15,1 3-368 0</inkml:trace>
  <inkml:trace contextRef="#ctx0" brushRef="#br0" timeOffset="271356.832">7214 14643 508 0,'-2'3'135'0,"-1"-3"8"0,0 0-43 16,1-1-43-16,-2-2-9 0,2-1-2 16,-2-1-3-16,0-4-5 0,2-2-3 15,-1-1-4-15,2-3-2 0,1-3-2 16,1 0-1-16,-1-1-1 0,2 3-3 16,-1 4-2-16,-2 2-2 0,2 7-5 0,-1 5-3 15,0 4-3-15,1 8-3 0,0 3-2 16,1 4 0-16,0 4-1 0,-1 5-1 15,0 0 1-15,-1 5-1 0,2 0 1 16,-2-1-1-16,0 1 0 0,-2-2 1 16,-1-3-1-16,-1 0 0 0,-2-4 1 15,0-3-1-15,-3-4 0 0,1-4 1 16,-2-5-1-16,0-3 1 0,-1-5 0 16,2-5-1-16,-2-3 1 0,2-3 0 15,-1 1 0-15,4-3 0 0,0 1 1 16,2 1 1-16,1 1 0 0,6 1 0 0,1 0 1 15,3 1-1-15,0 4 1 16,4-1-1-16,4 1-1 0,1-2 0 0,1 3-1 16,5 1 1-16,0 1-1 0,5 0-3 15,3-1-5-15,0-1-7 0,6 0-13 16,-2-3-20-16,2 1-22 0,-2-2-18 16,0-1-116-16,-4 0-135 0,0-2-301 15</inkml:trace>
  <inkml:trace contextRef="#ctx0" brushRef="#br0" timeOffset="271687.9445">7835 14639 645 0,'-11'-4'162'0,"2"-1"8"0,3 1-86 0,3 0-29 16,3 1-9-16,3 0-5 0,4 0-8 16,3 1-6-16,2 2-8 0,3 0-4 15,1 1-3-15,1 2-3 0,0 0-2 16,-1 2-2-16,-1 1-2 0,-3 0 0 16,-1 2-1-16,-1 0-1 0,-2 2 0 15,-1 2 0-15,-3 2 0 0,-2 3 0 16,-2 3-1-16,-2 0-2 0,1 0-6 0,-1 2-7 15,-1-1-13-15,0 0-11 0,1-3-13 16,0-3-8-16,1-3-10 0,1-1-16 16,-1-2-90-16,-2-4-104 0,1-4-246 15</inkml:trace>
  <inkml:trace contextRef="#ctx0" brushRef="#br0" timeOffset="271853.4996">7857 14650 597 0,'-13'-15'153'0,"0"6"7"0,-1 5-79 0,2 4-24 16,2 4-11-16,3 4-9 0,0 3-8 16,3 3-11-16,2 3-8 0,0 5-5 15,2 2-12-15,3 1-17 0,0 1-17 16,2-1-130-16,2 0-135 0,0-3-337 16</inkml:trace>
  <inkml:trace contextRef="#ctx0" brushRef="#br0" timeOffset="272230.7128">8198 14684 567 0,'-6'3'150'0,"0"0"8"0,-2 1-53 16,-1 1-43-16,-1 1-10 0,0 0-4 16,6 5-4-16,-4-1-6 0,3 2-5 15,0 2-4-15,5 1-4 0,0-1-2 16,3 1-3-16,-2-3-5 0,5 3-2 15,0-2-4-15,3-3-2 0,1-1-3 16,-1-3-2-16,1-1-1 0,0-3-1 0,-1-3-2 16,-1-1-4-16,-2-3-4 0,-2-1-7 15,0-2-9-15,-2-2-14 0,-1-1-12 16,-1-2-9-16,0-3-8 0,-1-2 10 16,0-2-125-16,-2-2-117 0,1-1-276 15</inkml:trace>
  <inkml:trace contextRef="#ctx0" brushRef="#br0" timeOffset="272357.7856">8160 14253 639 0,'-4'-19'159'16,"-3"6"3"-16,6 7-96 0,-1 6-23 15,2 6-12-15,2 5-9 0,1 5-13 16,0 8-24-16,3 5-19 0,-2 6-129 16,2 6-131-16,-1 5-330 0</inkml:trace>
  <inkml:trace contextRef="#ctx0" brushRef="#br0" timeOffset="272663.3303">8497 14638 728 0,'-6'-5'164'0,"0"4"1"15,2 3-124-15,2 4-14 0,-1 5-4 16,3 3-4-16,2 3-4 0,1 6-3 0,2 0-1 16,1 0-1-16,3 0-2 0,2 3-1 15,2-2-2-15,1 1-2 0,-1-3-1 16,3 0-1-16,-1 1 0 0,-1 0-1 16,-5-3 0-16,-3-1 1 0,-6-1-1 15,-3-1 0-15,-7-3 0 0,-2 0 0 16,-5-4-3-16,-2-3-8 0,0-2-10 15,0-4-14-15,2-5-13 0,4-7 0 16,3-5-129-16,1-3-127 0,9-4-291 0</inkml:trace>
  <inkml:trace contextRef="#ctx0" brushRef="#br0" timeOffset="272919.6802">8672 14751 714 0,'-1'8'171'0,"0"2"3"16,0 2-112-16,1 2-19 0,2 0-10 16,4 2-6-16,3 0-9 0,2-2-6 15,2-3-3-15,6-2-1 0,3-1-1 16,5-6-2-16,2-4-3 0,1-4 2 16,0-5 5-16,0-3 1 0,-6-3 1 15,-4-4 0-15,-8-2 3 0,-7 0 0 16,-6 1-3-16,-7 2-4 0,-4 2-5 15,-4 3-14-15,-5 6-23 0,-2 7-25 16,-3 3-138-16,1 6-154 0,-5 8-368 0</inkml:trace>
  <inkml:trace contextRef="#ctx0" brushRef="#br0" timeOffset="277154.5545">669 17128 482 0,'-6'-12'138'0,"0"1"7"15,-3 3-3-15,3 1-85 0,1 6-12 16,-1 0-6-16,2 8-4 0,2 5-3 15,-2 8-4-15,2 6-4 0,-2 7-4 16,3 5-1-16,-2 2-1 0,1-1-3 16,-2 2-4-16,2-5-1 0,0-1-1 15,1-8-2-15,0-5-1 0,1-6-1 16,1-5 1-16,0-8 0 0,3-8-1 16,0-7 0-16,-2-5-2 0,3-9 1 15,-1-7-1-15,-1-5-2 0,4-3 0 16,-5-3 0-16,3-2-1 0,1-4 0 15,0 1 0-15,0 4 1 0,-1 4-1 0,-1 8 0 16,1 9-1-16,-2 10 1 0,4 17 0 16,-5 8 1-16,2 7-1 0,2 8 0 15,1 3 1-15,3 4 0 0,2 0-1 16,1-5 1-16,1-1-1 0,3-1 0 0,3-4 1 16,1-6-1-16,1-6 0 0,2-6 0 15,1-6 0-15,-1-4 0 0,0-8 0 16,-2-6 0-16,-2-2 0 0,-1-4 0 15,-4-1 0-15,-3-5 0 0,-1-2 0 16,-1 0 0-16,-4 1 1 0,-1 2-1 16,-3 4 0-16,-2 5 2 0,-2 6 2 15,-1 11 1-15,0 9 1 0,-1 8 1 16,-1 10 0-16,1 6 0 0,3 7-1 16,-1 4-2-16,0 4-1 0,0 1-2 15,2 0 0-15,0 1-3 0,0-4-5 16,4-3-10-16,2-4-19 0,4-3-19 0,4-6-17 15,3-6-125-15,3-9-141 0,1-7-318 16</inkml:trace>
  <inkml:trace contextRef="#ctx0" brushRef="#br0" timeOffset="277585.5294">1242 17297 624 0,'-5'-6'156'0,"-1"0"9"0,1 1-88 16,1 3-18-16,2 4-7 0,2 4-4 0,0 4-6 15,1 2-7-15,2 4-7 0,0 1-7 16,1 0-2-16,1-2-2 0,0 1-4 16,0-3-4-16,2-1-1 0,0-5-3 15,3-1-1-15,0-2-2 0,1-3 1 16,1-5-1-16,1-2 0 0,0-4-1 16,-1-6 1-16,1-1 0 0,-1-5-1 0,0-1 0 15,-1 0 0-15,-1 1 0 0,-3 2-1 16,-1 5 1-16,-2 4-1 0,0 5 0 15,-2 6 0-15,-2 5 0 16,0 6 0-16,-1 4-2 0,0 3-5 0,-1 4-7 16,2 0-10-16,0 1-14 0,3-2-12 15,2-2-13-15,2-2-8 0,1-2-11 16,1-6-103-16,2-3-115 0,0-3-264 0</inkml:trace>
  <inkml:trace contextRef="#ctx0" brushRef="#br0" timeOffset="277987.2623">1558 17255 594 0,'-12'-1'156'0,"0"0"6"0,-1 5-50 16,1 2-57-16,2 4-12 0,4 2-8 0,0 4-6 16,1 1-6-16,5 0-5 15,0-1-6-15,5-1-4 0,2-2-2 0,2 1-2 16,1-3-2-16,3-1 0 0,1-3-1 15,4-1-1-15,-2-2 1 0,1-3-1 16,2-5 0-16,-4-1 0 0,1-3 0 16,-3-3 1-16,-6-2-1 0,-2-1 1 15,-4-2 0-15,-5-4-1 0,0-2 1 16,-5-1-1-16,-5 0 1 0,-1-3 0 16,-5 0-1-16,-2-2 0 0,-3 2 0 15,-3-1-1-15,0 0 0 0,-1-2 0 0,1 2 0 16,1 3 1-16,0 0 1 0,5 3 5 15,2 4 4-15,4 1 1 0,4 4 1 16,4 2 1-16,6 2-1 0,7 0-2 16,2 0-4-16,5-1-3 0,4-2-2 15,5 1-2-15,3 1-8 0,0 0-9 16,3 2-17-16,0 2-15 0,4 5-12 16,0 5-14-16,0 0-116 0,0 2-121 0,0 4-280 15</inkml:trace>
  <inkml:trace contextRef="#ctx0" brushRef="#br0" timeOffset="278591.7805">1929 17118 765 0,'-17'4'189'16,"-2"0"3"-16,-4 1-112 0,4 2-26 16,0 3-15-16,4-1-14 0,2 3-10 15,4-1-9-15,6 1-3 0,4 1-2 16,4-2-2-16,5-1-2 0,2 0-5 16,3-3-6-16,1-1-6 0,-1-2-8 0,0-2-8 15,1-2-4-15,-1 0-2 0,-3-1 2 16,-1-1 4-16,-3 1 7 0,-2-1 8 15,-4 1 8-15,0 1 7 0,-5 0 6 16,-2 3 4-16,-1 0 5 0,-1 3 3 16,-3 3 1-16,-1 1 2 0,-1 3 2 15,1 1 1-15,0 3-1 0,2 0 0 16,3 0-2-16,2-2-1 0,3 0-2 16,2 0-3-16,4-1-3 0,1-1-2 0,3-2-3 15,2-1 0-15,1 0-2 0,3-5-1 16,-1-3 0-16,1-4 0 15,0-4-2-15,1-4 0 0,-2-2 0 0,0-3 1 16,-1 2 1-16,0-3 1 0,-2 0 0 16,0 0 2-16,-3 2 2 0,-2 0 5 15,-1 0 3-15,-1 1 4 0,-2 4 3 16,0 2 1-16,-2 3 1 0,1 4-2 0,0 4-2 16,2 3-4-16,0 2-3 0,1 3-3 15,1 1-2-15,2 2-1 0,2-3 0 16,1-1-2-16,2 0 1 0,0-2 0 15,3-3 0-15,-2-3 0 0,3-2 0 16,-1 0 0-16,-2-3 0 0,0-5-1 16,-2-2-4-16,0-4-6 0,-4 1-11 15,0-3-18-15,-2-4-16 0,-1 2-13 16,-2 1 87-16,1 1-213 0,-2 3-137 0,1 1-347 16</inkml:trace>
  <inkml:trace contextRef="#ctx0" brushRef="#br0" timeOffset="278863.6591">2417 17175 797 0,'-4'0'179'0,"3"2"4"0,0 4-124 16,2 4-26-16,1 2-13 0,1 8-5 16,0-1-2-16,1 5-4 0,1 0-3 15,1 1-6-15,0-1-14 0,0 1-17 16,1-4-20-16,1 1 143 0,-2-5-281 16,-1-6-159-16,2-5-424 0</inkml:trace>
  <inkml:trace contextRef="#ctx0" brushRef="#br0" timeOffset="279353.0283">2673 17248 631 0,'-3'-1'153'15,"0"0"6"-15,-1-1-96 0,2 1-16 16,-2 0-8-16,0 1-3 0,-1-2-7 15,3 0-4-15,-2 1-4 0,3 0-2 0,-3 0-1 16,1-2-3-16,0 2-2 0,1-1-2 16,-1 0-1-16,2 1-1 0,-1 0 1 15,0 0-1-15,1 1 1 0,1 0 0 16,0 0 0-16,-1 1 1 0,1-1 0 16,-1 0 2-16,1 0 1 0,0 0-1 15,0 0 1-15,0 1-1 0,0 0-2 16,0 2 0-16,2 2-2 0,-1 1 0 0,1 5 0 15,0 2-2-15,-1 3 0 0,2 3 0 16,-1 0-3-16,1 2 0 16,-2 0-2-16,0 0-1 0,1-2 0 0,1 1-3 15,1-2-7-15,-1-1-10 0,3-2-14 16,1-3-23-16,1-4-22 0,3-6-20 16,-1-3-117-16,1-5-137 0,0-8-303 15</inkml:trace>
  <inkml:trace contextRef="#ctx0" brushRef="#br0" timeOffset="279624.7472">2864 17275 677 0,'-3'-4'161'0,"0"1"7"0,-2 0-104 15,-1 3-13-15,-3 2-3 0,1 0-3 0,-5 4-2 16,0 3-5-16,-3 0-5 0,-2 2-5 15,-1 4-4-15,2 0-4 0,-1 0-3 16,2-1-3-16,2 0-3 0,4 2-2 16,4 0-2-16,3-3-2 0,4 3-3 15,4-1-4-15,1-2-10 0,4 1-13 16,2-3-14-16,3-4-17 0,2-2-15 16,2-5-8-16,3-1-8 0,0-5-20 15,3-4-78-15,-1-2-100 0,0-3-231 16</inkml:trace>
  <inkml:trace contextRef="#ctx0" brushRef="#br0" timeOffset="279895.8207">3045 17344 545 0,'-1'-4'158'15,"-4"3"9"-15,-2 0-14 0,-2 1-84 16,2 2-12-16,-3 3-8 0,-1 1-6 16,-1 3-7-16,-1-1-8 0,2 3-4 0,2 1-4 15,-1 1-3-15,4 0-5 0,2 1-2 16,4-2-4-16,4 1-1 0,3-2-2 15,2-2-1-15,0-2-2 0,1-3-1 16,0-4 1-16,2-5-1 0,2-1 0 16,-1-3 1-16,1 0-1 0,-1-1 1 15,3 0 0-15,1 3 1 0,-1 2-1 16,-1 4 1-16,-2 2-1 0,1 1 0 16,-2 3 1-16,-2 2-1 0,-2 2-4 15,-1 1-9-15,-3 0-11 0,-1-3-17 16,-3-1-19-16,0-3-18 0,-3-3-122 15,0-7-137-15,-1-5-308 0</inkml:trace>
  <inkml:trace contextRef="#ctx0" brushRef="#br0" timeOffset="280039.0016">3027 16877 686 0,'-8'-4'170'0,"4"3"0"0,-1 4-50 0,3 3-91 16,1 6-28-16,1 6-19 0,5 9-18 15,-1 4 19-15,1 3-153 0,1 7-133 16,2 3-328-16</inkml:trace>
  <inkml:trace contextRef="#ctx0" brushRef="#br0" timeOffset="280287.9958">3441 17263 912 0,'-6'-1'201'0,"3"-1"0"0,1 4-136 15,-1 1-44-15,3 3-19 0,0 2-13 16,-1 0-14-16,2 5-21 0,-1-1-19 0,3 5-18 15,-2-2-118-15,0-1-136 0,0 0-296 16</inkml:trace>
  <inkml:trace contextRef="#ctx0" brushRef="#br0" timeOffset="280411.665">3460 17477 669 0,'0'3'197'0,"-1"-2"7"15,0-1-23-15,-1 0-102 0,0 0-25 0,2-1-18 16,0 1-20-16,-1 0-29 0,1-3-41 15,1 2-120-15,3-5-35 0,-2-2-141 16,-2 5-285-16</inkml:trace>
  <inkml:trace contextRef="#ctx0" brushRef="#br0" timeOffset="281503.3876">556 17700 525 0,'-17'-2'127'0,"-1"0"4"0,-1-1-72 15,5 2-22-15,1 1-9 0,5 1-5 16,-1-1-3-16,3 0-3 0,4 0-1 15,0 1 0-15,0-2 0 0,-1 0 3 16,2-2 0-16,0 1-1 0,1 0-1 0,2-1-3 16,1 0-1-16,4 1-4 0,4-1-3 15,4 2-2-15,3-1 0 0,6 2 0 16,4 1-1-16,4 0 1 0,2 3 0 16,4 0 1-16,4 0 1 0,2 3-1 15,1-4 0-15,0 0 0 0,2-3-1 16,-1-2-1-16,6 1 0 0,0-1-1 15,4 1 0-15,0 1 0 0,4 0 0 0,1 1 0 16,-2-1 0-16,-3 0 0 0,-2-1 0 16,0 1-1-16,-1-2 0 0,0 5-1 15,0 0 1-15,4 2 3 0,-1 0 1 16,0 0 1-16,-5-2 1 0,-2-1 1 16,0-1 0-16,0-2 0 0,1 0-1 15,1 2-3-15,2-1 0 0,2 1-1 16,0-1-1-16,0-2 1 0,-3-2-1 15,-3 0 0-15,0 0 0 0,-1-3 0 16,-3 5 0-16,4-2-1 0,-1 3 1 0,2 1-1 16,0 1 1-16,-2-2 0 0,-2 0-1 15,-1-4 0-15,-5 0 0 0,-2 0 0 16,-3 3-1-16,1-1 1 0,-3 1-1 16,0 2 0-16,1 1 0 0,-2 3 0 15,-1-2 0-15,-1-1 0 0,-3 2 0 16,0 2 0-16,-6-3 1 0,1 1-1 0,-1-2 0 15,-1 0 1-15,-3-1 0 0,0-1 0 16,-4-2 0-16,3 1 0 0,-5 0-1 16,-1-1 1-16,-5 1 0 0,1-1-1 15,-1 2 1-15,-2 0-1 0,-1 1 1 16,-2-3 0-16,-1 3 0 0,2-1 0 16,-2 0-1-16,0-2-5 0,-3 1-12 15,0-2-23-15,1 2-21 0,-5-3-127 16,2 5-143-16,-5-1-339 0</inkml:trace>
  <inkml:trace contextRef="#ctx0" brushRef="#br0" timeOffset="289131.5676">4601 17249 584 0,'-14'-6'134'0,"2"3"4"0,0-2-93 16,3 1-11-16,1 3-6 0,-1-2-1 15,2 2-3-15,1 0 0 0,1 1 0 16,0 0 0-16,0 0 1 0,1 0 0 16,1 0 0-16,-1 0-1 0,1 0-1 15,1 0-3-15,1 0-4 0,1 1-3 16,-1-1-3-16,2-1-2 0,-1 1-1 16,0 1-1-16,1-2-2 0,-1 1 0 0,0 0-1 15,0-1 0-15,1 1 0 16,-1 0 0-16,1-2 0 0,1 1 0 0,-1 0 0 15,1 1 1-15,0-1-1 0,-1 0 0 16,0-1 0-16,0 2-1 0,0-1 0 16,1 1 0-16,-1 0-1 0,0 0 1 15,0 0-2-15,2 0 1 0,-2 0 0 16,0 0 0-16,1 1-1 0,-1-1 1 16,1 0-1-16,1 0 0 0,2-1 0 15,1 0 1-15,1-2-1 0,3 2 0 0,2-1 1 16,2-1-1-16,3 1 0 15,1-2 0-15,0 0 1 0,2 1-1 0,1-2 0 16,1 0 0-16,1 0 0 16,0 1 0-16,1 0 0 0,-1 1 0 0,-1-1 0 15,0 3 1-15,-1 0-1 0,-4 1 0 16,-1 0 0-16,-4 1 0 0,-1 0 0 16,-2 2 0-16,-2-1 0 0,-2 2 0 15,-1 0-1-15,-1 1 0 0,-3 1-1 16,-1 0 1-16,-1 2 0 0,-2 1-1 15,-2 1 1-15,-1 1 0 0,-4 1-1 16,-3 3 1-16,1 1 0 0,0 1-1 0,-5 0 1 16,-2 3 0-16,0-2 0 0,0-2 0 15,2-1 1-15,-1 2-1 0,0-1 0 16,3 0 1-16,3-2-1 0,1 3 1 16,0 2 0-16,0-1 0 0,1-2 0 15,0 0 0-15,1-3 1 0,-1 1-1 0,1-3 0 16,1-1 0-16,2-2 0 0,0 1 0 15,1-2 0-15,-2-1 1 0,2 0-1 16,1-2 0-16,0 0 0 0,0 0 0 16,-1-2 0-16,3 0 0 0,0 1 0 15,2-2 0-15,0 0 0 0,1 2 0 16,1-2 1-16,1 0-1 0,2 0 1 16,0-1 0-16,-1 2 0 0,4-1 1 15,0 0 0-15,2-3-1 0,-1 2 1 16,2 0 0-16,3 0-1 0,1 1 0 0,2-2 1 15,0-1-1-15,1 4 1 16,1-2 0-16,3-3-1 0,-4 2 1 0,4 0-1 16,0 0 1-16,1 1-1 0,-3 0 0 15,1 0-1-15,0 0 1 0,-2-2-1 16,-3 4 0-16,-2-2-4 16,-2-3-7-16,-1 4-11 0,-1-1-14 0,-2 0-16 15,-2 0-10-15,-1 0-16 0,0-2-112 0,-1-1-121 16,2-1-279-16</inkml:trace>
  <inkml:trace contextRef="#ctx0" brushRef="#br0" timeOffset="289960.8145">5108 16697 561 0,'-4'-4'134'16,"1"-1"6"-16,-1 3-84 0,0 1-16 16,2 2-7-16,-1 4-3 0,0 3-2 15,1 6-3-15,1 4-1 0,0 3-1 0,0 1 2 16,0 1-1-16,1 1-1 0,-2-4-2 16,2-1-1-16,0-3-4 0,0-2-2 15,0-1-3-15,0-3-2 0,0-4-2 16,0-1-1-16,2-2 1 0,-2-2 0 0,-2-3-1 15,4-2 0-15,-2-3 0 0,0-2-1 16,0-2-2-16,0-5 0 0,1-1-2 16,0-2 0-16,1-2 0 0,0 0-1 15,0 3 0-15,-1 1 1 0,1 4 3 16,-1 2 1-16,-1 8 0 0,0 3 2 16,0 3 0-16,1 7 0 0,0 4 1 15,3 0-3-15,0 5-1 0,3-1-1 16,3 0 0-16,2-1 0 0,0-5-1 15,3-3-1-15,2 0 0 0,1-4 0 16,1-4 0-16,0-2 0 0,1-4-1 16,1-2 1-16,-2-2 0 0,1-1 0 0,-4-3-1 15,0-3 1-15,-5-4 0 0,-1 2 0 16,-3-1-1-16,-2 0 1 0,-4 0-1 16,2 5 1-16,-3 4-1 0,2 5 0 15,-2 3 0-15,-1 5 0 0,0 3 1 16,1 5-1-16,-2 5-1 0,1 1 1 15,-1 1 1-15,1 1-1 0,1 1 0 0,3 1 0 16,1-3-1-16,1-3-4 0,1-2-10 16,1 3-11-16,1-4-17 0,0 1-16 15,-2-5-13-15,3 1-40 0,-3-2-81 16,0-3-116-16,3-3-249 0</inkml:trace>
  <inkml:trace contextRef="#ctx0" brushRef="#br0" timeOffset="290576.3131">5571 16957 458 0,'-4'-2'129'0,"1"0"5"0,-1-2-13 16,0 1-68-16,1-1-11 0,1-1-4 15,1 0-3-15,0 0-3 0,0-1-2 16,1 1-3-16,0 0-4 0,1 0-3 15,1 0-1-15,0 1-2 0,0-1-4 16,3 2-1-16,-1 0-2 0,0 0-1 0,3 2-3 16,-1 1-1-16,2 1-1 0,0-1-2 15,-1 1 0-15,0 2-1 16,1 0 0-16,-2 4 0 0,1-3-1 0,-2 3 1 16,1 0-1-16,0 2 1 0,-2-1-1 15,-2 2 1-15,-2 2-1 0,-2-1 1 16,-2 1-1-16,-1 1 1 0,-1-1-1 0,-1 3 1 15,0-2-1-15,-2-3 1 0,-1 0-1 16,2-2 0-16,-2 1 0 0,0-2 1 16,3-1-1-16,-2 0 0 0,4 1 1 15,2-1-1-15,0-1 0 0,2 1 1 16,1-3-1-16,1 2 1 0,4 0 0 16,-1-1 0-16,2 0 0 0,0-2 0 15,3 3 0-15,-1-1 0 0,1-1 0 16,-1 0 0-16,3-1 0 0,2-1-1 15,0 2 0-15,0-4-1 0,1 1-5 0,-1 0-7 16,1 0-11-16,-1 0-13 16,0 0-9-16,0 2-13 0,-1-2-105 0,-1 1-12 15,-1-2-97-15,0 3-191 16</inkml:trace>
  <inkml:trace contextRef="#ctx0" brushRef="#br0" timeOffset="291027.9224">5925 16701 562 0,'-1'-5'137'0,"0"0"7"15,-1 1-81-15,1 3-17 0,0 1-9 0,1 1-6 16,-3 3-5-16,1 2-4 0,2 5-1 16,-1 4-2-16,-2 2-1 0,2 2 1 15,0 0-1-15,1-1-2 0,1 2-2 16,0-1-5-16,0-2-4 0,2-2-1 16,1-1-2-16,-3 2-2 0,1-3-8 15,0 1-11-15,-1-3-11 0,1-3-11 16,-1 2-13-16,1-3-87 0,-1-1-32 15,-1-3-98-15,1-4-204 0</inkml:trace>
  <inkml:trace contextRef="#ctx0" brushRef="#br0" timeOffset="291226.3926">5782 16852 697 0,'-2'-9'162'0,"2"1"4"0,3 2-111 0,2 3-18 15,1 0-11-15,4 1-5 0,-2-3-4 16,5 6-7-16,0-2-3 0,5 2-2 16,0-2-1-16,0 0-1 0,0 1-8 15,2 0-11-15,-2 0-13 0,2-2-10 16,-4 2-11-16,0 0 19 0,-2 3-143 16,-1-3-116-16,-1 0-285 0</inkml:trace>
  <inkml:trace contextRef="#ctx0" brushRef="#br0" timeOffset="291461.7622">6191 16696 540 0,'-1'-5'150'0,"1"2"2"16,-2 2-27-16,0 4-78 0,-1 1-12 15,2 5-8-15,0 2-6 0,0 4-7 16,-2 1-3-16,2 2-1 0,2 0-3 0,2 1-4 16,-1-2-9-16,2 1-8 15,2-2-11-15,3-2-13 0,0-2-32 0,2 0-94 16,-2-3-116-16,-2-2-264 0</inkml:trace>
  <inkml:trace contextRef="#ctx0" brushRef="#br0" timeOffset="292631.9832">6043 17416 608 0,'-2'-2'149'0,"0"-2"5"0,1-1-79 16,-3 2-30-16,5 1-11 0,2 1-5 16,2 0-5-16,1-1-3 0,2 1-3 15,3 0-2-15,5 1-4 0,-1 0-3 16,2 1-3-16,0 0-3 0,0 2-9 16,2 0-11-16,0 1-15 0,0 1-10 15,-1 0-16-15,-1 0-114 0,-1-1-126 16,-1-4-279-16</inkml:trace>
  <inkml:trace contextRef="#ctx0" brushRef="#br0" timeOffset="292969.485">6546 17281 628 0,'-1'-10'154'0,"0"2"8"0,-2 0-90 15,2 5-19-15,0 3-7 0,-2 2-7 16,3 6-5-16,-1 1-5 0,1 5-6 15,0 4-7-15,1 2-2 0,-1 2-2 16,3 2-2-16,-2 0-4 0,1 1-3 0,1 1-11 16,0 2-22-16,4 0-20 0,-1 2-64 15,-1-4-73-15,2 3-130 0,-1-1-277 16</inkml:trace>
  <inkml:trace contextRef="#ctx0" brushRef="#br0" timeOffset="296872.0468">6955 17406 652 0,'-6'3'158'0,"4"-1"6"0,-3 1-101 15,2-2-16-15,2 0-9 0,1 0-9 16,0 0-7-16,2 1-7 0,2-4-3 16,2 0-4-16,2 0 0 0,3-1-2 15,0-2-1-15,2 0-1 0,2 2-6 16,-3-2-11-16,2 2-12 0,0 1-12 16,-2-1-13-16,1 5 14 0,-3-2-140 15,-3 0-123-15,0 1-293 0</inkml:trace>
  <inkml:trace contextRef="#ctx0" brushRef="#br0" timeOffset="297098.4474">6973 17629 531 0,'-3'-1'147'0,"-1"-3"6"0,2 2-18 0,0 1-87 15,4-2-11-15,-1-1-5 0,3 2-6 16,4-1-4-16,0 0-6 0,0-2-4 16,1 1-2-16,0-2-3 0,2 2-5 15,1 2-11-15,0-2-15 0,1 3-12 16,-2 0-16-16,2 0-117 0,-2 2-127 16,0 0-295-16</inkml:trace>
  <inkml:trace contextRef="#ctx0" brushRef="#br0" timeOffset="297557.0592">7437 17416 483 0,'-2'-2'135'0,"0"2"5"0,-4 1-19 16,0 4-68-16,-1 4-13 0,-1 4-7 15,-1 4-3-15,2 4-3 0,0 2-2 16,2 3-1-16,2-2-3 0,6 3-2 16,3-2-3-16,2-2-4 0,3-4-2 15,3-1-3-15,1-4-3 0,1-3-1 16,-1-5-2-16,4-4 1 0,-2-6-1 16,-1-3 0-16,1-6 0 0,-2-5 1 15,-2-3-1-15,-3-5 1 0,-3-2 1 16,-3-2 3-16,-4-2 2 0,-4 0 1 0,-2 4 0 15,-5 3 0-15,-2 5 0 0,-2 5-8 16,0 5-18-16,-1 6-21 0,-1 6-23 16,0 0-121-16,1 3-140 0,-3 5-325 15</inkml:trace>
  <inkml:trace contextRef="#ctx0" brushRef="#br0" timeOffset="300984.4885">7886 17471 648 0,'-6'3'155'0,"1"-5"5"16,0 0-101-16,3 1-16 0,-1-1-11 15,3 1-7-15,1 0-7 0,3 1-6 16,2-1-5-16,2 1-2 0,1-3-2 16,5 0 0-16,1-1-7 0,1 0-12 15,2-2-14-15,0 2-13 0,1 0-24 0,-5-1-101 16,1-1-120-16,-2 2-265 16</inkml:trace>
  <inkml:trace contextRef="#ctx0" brushRef="#br0" timeOffset="301161.0176">7926 17613 667 0,'-13'10'163'0,"4"-6"3"0,1-3-83 0,5-1-42 15,2 4-18-15,4-2-6 0,3 0-6 16,2 0-5-16,5-2-3 0,4-2-2 16,-1-1-8-16,4-6-10 0,1-1-14 15,-1-1-10-15,-1-3-12 0,1-1-23 16,-5-2-92-16,-3-2-106 0,-3 1-239 15</inkml:trace>
  <inkml:trace contextRef="#ctx0" brushRef="#br0" timeOffset="301349.5113">8056 17361 560 0,'-1'-4'133'0,"0"-1"1"0,1 3-75 16,2 2-25-16,3 2-10 0,3 2-6 15,1 1-3-15,2 0 1 0,3 5-1 16,2-2-2-16,3 2-1 0,1 0-2 15,-2 2-1-15,2 3-2 0,-2 2-1 16,-2 1-1-16,-3 2-1 0,-6-1-1 0,-5 2 0 16,-3 0-1-16,-5 0 0 0,-8 1 0 15,-1 0-7-15,-4-1-11 0,0 0-13 16,0-3 31-16,3-3-157 0,3-4-127 16,7-3-318-16</inkml:trace>
  <inkml:trace contextRef="#ctx0" brushRef="#br0" timeOffset="302495.1675">8452 17319 586 0,'-9'-2'142'0,"0"-2"6"15,0 2-88-15,0 0-13 0,3 2-5 16,0-2-3-16,3 2-4 0,0-1-6 16,2-1-5-16,1 2-4 0,1 0-2 15,2 0-1-15,1 2-3 0,3-2-1 16,2-2-1-16,2 2 1 0,2-1-1 15,3-1-2-15,1-2-2 0,1-1-2 16,2-1-2-16,-3 1-1 0,5-1 1 0,0 0-2 16,1 0 1-16,2 2-1 15,-2 3-1-15,0 0 0 0,-1-1-1 16,-2 4 0-16,-3-1-1 0,-4 1 0 16,0 1-1-16,-5 1 1 0,-3 2 0 0,-1 1 0 15,-3 0-1-15,-3 2 1 0,-3 1 0 16,-3 2 1-16,-1 0 0 0,-4 0 0 15,-1 2 0-15,-3 2 0 0,1 1 0 16,-3 1 0-16,0 2 0 0,0 1 1 16,1 2-1-16,3-1 0 0,0 0 0 15,2 0 0-15,2-1 0 0,2-3 0 0,1-4 0 16,2 1 1-16,1-3-1 0,1-2 0 16,2-3 0-16,0-1 1 0,4-1-1 15,0 0 1-15,2-3 0 0,1 0 0 16,0-5 0-16,0 3 0 0,2-2 0 15,1-1-1-15,2-2 1 0,1 3-1 16,0-2 1-16,3 2-1 0,0-2 0 16,2-1 0-16,0 5 1 0,0-2-1 15,3-1 0-15,-2 1 0 0,0 2-5 0,0 2-6 16,-2 1-11-16,1-2-13 16,-3 5-14-16,-1 0-11 0,-1 0-42 0,-1 0-81 15,-1 1-115-15,-2-1-252 16</inkml:trace>
  <inkml:trace contextRef="#ctx0" brushRef="#br0" timeOffset="303219.9954">8887 16735 551 0,'-4'-7'134'0,"0"-2"6"16,1 2-76-16,-1 2-15 0,2 1-8 15,-3 3-5-15,1 4-1 0,0 7-1 0,0 6-2 16,-3 4-3-16,0 6-2 0,-3 2-1 16,2 5 0-16,-3 2-2 0,1 1-5 15,0-3-1-15,1 0-3 0,3-4-2 16,3-3-3-16,-1-6-1 0,4-6-2 15,-1-4-1-15,3-4-2 0,2-6 0 16,0-5-1-16,3-4-1 0,0-5 0 16,2-5 0-16,-1-6-1 0,2-2 1 15,0-4-2-15,0-2-1 16,0 0-1-16,-2-1 0 0,2 1 0 0,-1 4-1 0,-2 0 1 16,0 9 0-16,-2 4 1 15,-2 5 2-15,-2 8-1 0,-1 7 1 0,0 7 0 16,0 4 1-16,0 2-1 0,0 1-1 15,5 3 1-15,1 2 0 0,1-1 0 16,3-5 0-16,1-1 0 0,4-2 0 16,1-2 0-16,-2-5 0 0,4-3-1 15,-1-4 1-15,-1-2 0 0,0-3 0 16,-3-1 0-16,0-5 0 0,0-4-1 0,-2 0 1 16,-1-4 0-16,-2-2-1 0,2-1 0 15,-2 0 0-15,-1 1 0 0,-1 2 0 16,-3 4 1-16,0 3-1 0,-1 5-1 15,-3 5 1-15,0 4 0 16,-2 4 0-16,2 7 0 0,-1 4 0 0,-1 2-1 16,2 5 1-16,1 1 0 0,1 2-4 15,2 1-10-15,0 1-18 0,5-1-20 0,3 1-15 16,0-2-129-16,2-4-143 0,2-3-326 16</inkml:trace>
  <inkml:trace contextRef="#ctx0" brushRef="#br0" timeOffset="303694.5314">9305 17048 626 0,'-9'-8'153'0,"-1"-1"6"16,2 1-83-16,0-2-30 0,3 1-9 15,2-2-8-15,1 3-5 0,2-2-4 0,2-1-4 16,3 1-3-16,1 0-2 0,2 3-3 16,1 0-1-16,2 1-2 0,1 1-2 15,2 2-1-15,-1 3 0 0,1 1-1 16,-1 2-1-16,0 2 1 0,-3 1-1 15,0 2 0-15,-1 2 0 0,-3 0 1 16,-3 2-1-16,0 3 1 0,-6-4-1 16,2 5 0-16,-2 0 1 0,-2 0-1 15,-1-1 1-15,-3-2-1 0,0-1 1 0,3 3 1 16,-2-7 0-16,-1 0 2 0,-2-3 1 16,6 1 0-16,0-2 0 0,3 0 1 15,1-1-2-15,1 1 0 0,1-2-2 16,5 3-1-16,-2-3-1 0,2 1 0 15,1-2-4-15,4 0-6 0,1 2-10 16,2-3-10-16,2 0-13 0,1 0-8 16,0-2-11-16,3 1 15 0,-3-2-127 15,-1-4-110-15,-3-1-274 0</inkml:trace>
  <inkml:trace contextRef="#ctx0" brushRef="#br0" timeOffset="303968.5799">9600 16661 686 0,'0'-5'161'0,"-2"3"3"0,-1 4-104 15,0 6-15-15,2 3-10 0,-1 5-8 16,2 5-4-16,-2 1-2 0,2 1-3 15,0 1-5-15,2 2-4 0,0-1-2 16,1-3-2-16,0 0-3 0,2-1-6 16,1-1-9-16,0 0-14 0,1-2-14 15,-3 0-12-15,3-1-12 0,-4-5-117 16,-2-3-124-16,-1-7-278 0</inkml:trace>
  <inkml:trace contextRef="#ctx0" brushRef="#br0" timeOffset="304149.1221">9536 16844 724 0,'-5'-5'165'0,"1"0"1"0,3 3-114 15,2 2-21-15,3 2-11 0,2 2-7 16,2-2-4-16,3 3-3 0,1 0-1 0,4-1-7 16,2-1-10-16,2 2-13 0,3-2-9 15,-1-1-9-15,1-3-9 0,2-1-12 16,-3-3-101-16,1 1-105 0,-1-6-253 15</inkml:trace>
  <inkml:trace contextRef="#ctx0" brushRef="#br0" timeOffset="304318.1812">9894 16704 631 0,'0'-6'156'0,"-4"2"2"0,-1 3-86 16,-1 5-24-16,1 3-11 16,-1 3-7-16,2 6-8 0,-1 2-4 0,3 2-2 15,2 3-3-15,0 3-5 0,1 1-21 16,3 2-20-16,2 2 41 0,1 0-182 15,2 0-143-15,1-1-362 0</inkml:trace>
  <inkml:trace contextRef="#ctx0" brushRef="#br0" timeOffset="305515.3432">9916 17379 720 0,'-14'-6'174'16,"4"1"6"-16,1-1-115 0,4 1-16 15,2 4-12-15,2 1-11 0,5 1-11 16,1 2-7-16,4 0-5 0,3 1-2 0,2 1-4 16,3 0-9-16,2-2-15 0,-2 0-15 15,0-1-13-15,-1 1-8 0,-3-2-119 16,-3-1-126-16,-1 1-277 0</inkml:trace>
  <inkml:trace contextRef="#ctx0" brushRef="#br0" timeOffset="305697.8539">9908 17493 685 0,'-6'1'168'0,"-1"1"6"0,3-5-103 15,2 3-19-15,1 0-14 0,2 0-9 16,2 3-7-16,4-2-9 0,0 0-5 15,3 1-3-15,2 0-1 0,4-1-1 16,0-1-5-16,2 0-9 0,2-1-14 16,-1-2-18-16,1 1-10 0,-2 2 37 15,1 0-166-15,-2-1-132 0,0-3-311 16</inkml:trace>
  <inkml:trace contextRef="#ctx0" brushRef="#br0" timeOffset="305915.2726">10313 17263 579 0,'-2'-14'169'16,"2"5"5"-16,-1 1-6 0,0 7-107 16,1 5-12-16,0 5-8 0,0 6-7 0,1 5-9 15,-1 3-5-15,-1 3-3 0,0 4-5 16,2 6-4-16,-1 1-15 0,1 3-25 15,2 0-28-15,-1 3-135 0,1 3-151 16,-1-2-370-16</inkml:trace>
  <inkml:trace contextRef="#ctx0" brushRef="#br0" timeOffset="308554.1952">10822 17389 617 0,'-8'-5'149'0,"-1"1"6"0,-1 0-90 16,0 0-14-16,6 0-8 0,0 2-5 16,1-1-7-16,3 3-6 0,4-1-6 15,1 1-5-15,4 0-6 0,2 0-4 16,5 1-1-16,1 1-1 0,2-1 0 15,2 1-8-15,1 1-12 0,-1-1-13 0,-1 1-11 16,-3-2-13-16,-3 1-114 0,-3-2-6 16,-1 0-98-16,-2 0-183 0</inkml:trace>
  <inkml:trace contextRef="#ctx0" brushRef="#br0" timeOffset="308728.586">10816 17439 683 0,'-9'1'154'0,"2"-3"2"0,2 1-114 16,4 2-15-16,3 0-10 0,6 2-6 16,3-1-3-16,5-1-3 0,5 1-7 15,2-1-9-15,3 0-11 0,-1-2-14 16,1-2-122-16,-1-2-125 0,-1-2-307 16</inkml:trace>
  <inkml:trace contextRef="#ctx0" brushRef="#br0" timeOffset="308955.4898">11078 17247 591 0,'1'-3'133'16,"1"2"2"-16,1 1-93 0,2 1-19 16,1 1-9-16,3 0-2 0,1 3-1 15,2 0 0-15,0 2 0 0,3 2 1 16,0 1 1-16,1 1 1 0,-3 1 0 0,-2 1-2 15,-1 2-1-15,-3-3-1 16,-3 2-3-16,-4 1-1 0,-3 0-3 0,-3 3 0 16,-2 1-6-16,-2 3-11 0,-1 4-14 15,0 3-5-15,-1-3-123 0,-1 5-122 16,2 1-297-16</inkml:trace>
  <inkml:trace contextRef="#ctx0" brushRef="#br0" timeOffset="311425.1046">11613 17257 466 0,'-2'0'110'16,"0"0"4"-16,0-2-70 0,-1 2-12 15,0 0-3-15,0 0-1 0,-1 2-1 16,-1-2-1-16,0 1-1 0,0 0 0 15,0 2-2-15,2-2 0 0,-2 1-3 0,1 2-1 16,-1 0-1-16,-1-1-3 0,1 1-1 16,0 0-2-16,0-1-3 15,0 2-1-15,2-1-1 0,-2-3 0 0,2 3 0 16,2-3 0-16,-1 0 4 0,0-1 1 16,2 0 2-16,0-1 1 0,0 2 1 15,0-2 0-15,0 1-1 0,0 0-3 16,2 0-3-16,-2 0-2 0,2 0-2 15,-1-1-2-15,3 0 0 0,0-3-2 16,1 1 0-16,1-1 0 0,1 0 0 16,3-1-1-16,1 0 1 0,0 0-1 0,4 2 1 15,2-1-1-15,1 0 1 0,2 2-1 16,2-1 1-16,1 2-1 0,0-1 0 16,1-1 0-16,-1-1 0 15,-1 2-1-15,0 0-1 0,-2-1 1 0,-1 1-2 16,0 0 1-16,-3 2 0 0,-3 0 0 15,-3 2 0-15,-4 0 0 0,-4 1 0 16,-2 1 1-16,-6 3 0 0,-2 1 0 16,-3 3 1-16,-3 0-1 0,-2 1 2 0,-1 4-1 15,0 0 0-15,1 0 0 0,-1-2 0 16,0 2 1-16,0 1-1 0,1 0 0 16,1-1 0-16,0 0 0 0,1 3 0 15,1 1 0-15,0-2 0 0,2-1 0 16,1-1 0-16,3-1 0 0,-1-1 0 15,2-3 1-15,1-3-1 0,3 0 0 16,1-2 0-16,1 0 0 0,0-3 0 16,1 0 1-16,0 2 0 0,2-4 0 15,0 1 0-15,3-2 1 0,0 0-1 16,2 2 1-16,0-2 0 0,2-3 0 0,1 3-1 16,0-1 1-16,0 1-1 0,3-2 0 15,-1 0-1-15,2 1 1 16,1 0 0-16,1 1-1 0,1 0 0 0,3 1-3 15,-1 2-13-15,-1 1-17 0,6-1-14 16,-2 4 94-16,-2-2-228 0,1 1-146 16,2-1-373-16</inkml:trace>
  <inkml:trace contextRef="#ctx0" brushRef="#br0" timeOffset="312333.3047">11974 16685 623 0,'-3'-10'144'0,"-2"0"4"0,3 1-98 15,-1 3-12-15,3 3-7 0,2 1-3 16,-2 4 0-16,0 4 0 0,2 5-2 0,0 5-1 16,2 5-3-16,-3 2 0 0,1 1-3 15,-1 1-4-15,-2 1-3 0,-1-2-3 16,0-2-2-16,-1-6-3 0,1-1 0 15,1-3-1-15,-2-3-1 0,3-5 2 16,2-4-1-16,-1-2 0 0,1-5 0 16,1-4 0-16,0-2 0 0,4-5-1 0,-3-6-1 15,4-3 0-15,-2-4-1 16,1 0 0-16,-1 1 0 0,2-2 0 16,-2 4 0-16,0 8 0 0,-4 3 0 0,1 8-1 15,-1 6 2-15,1 6-1 0,-2 7 1 16,1 5-1-16,2 2 1 0,1 4 0 15,0 1 0-15,2 0 0 0,2 0 0 16,1-2 0-16,-1-3-1 0,0-5 1 16,2-1-1-16,6-4 1 0,-2-3 0 15,1-5 0-15,0-5-1 0,2-4 1 0,4-1-1 16,-2-5 1-16,-6-1-1 0,1-3 1 16,-3-1-1-16,-1 2 1 0,-3 0-1 15,-5 2 1-15,-1 4-1 0,-4 2 0 16,-1 2 0-16,-2 7 0 0,-2 4-1 15,-3 4 1-15,1 5 0 0,-1 2-1 16,3 5 0-16,1 2-5 0,5 0-8 16,2 4-15-16,5-1-14 0,3 0-14 0,2 2-17 15,1-3-114-15,0-1-126 16,2-2-284-16</inkml:trace>
  <inkml:trace contextRef="#ctx0" brushRef="#br0" timeOffset="312735.1042">12438 16884 550 0,'-4'-2'132'0,"-1"-1"6"0,2 0-84 15,0-2-10-15,2 0-5 0,0-1-4 16,-1 0-2-16,4 0-3 0,-1-1-4 16,1 4-2-16,2-1-5 0,0-2-2 15,-1 5-3-15,1-2-3 0,0 2-3 16,2 0-2-16,-2 1-1 0,0-1-2 16,3 4 0-16,-4-3-1 0,3 5 0 0,-2-1 0 15,-1 6 0-15,-3-2 0 0,0 3-1 16,-2 0 1-16,1 2-1 0,-1-2 1 15,-1 1-1-15,1-2 0 0,2-2 0 16,-3 2 0-16,2-1 0 0,1 0-1 16,1 0 1-16,0-2-1 0,3-1 0 0,0-1-5 15,2-1-10-15,0-3-9 16,3-1-11-16,0-2-8 0,2-2-13 0,3-2-16 16,-2-3-96-16,-1 0-105 0,3-2-248 15</inkml:trace>
  <inkml:trace contextRef="#ctx0" brushRef="#br0" timeOffset="312993.4415">12640 16556 584 0,'1'-10'154'0,"-2"4"3"0,0 4-48 16,1 5-60-16,0 6-11 0,1 4-8 16,-1 6-6-16,1 2-5 0,0 2-1 15,2 1-2-15,-2 1-5 0,0 1-3 16,2-2-4-16,-2 1-13 0,1-3-14 16,2 0-13-16,-1-3-14 0,0-2 22 15,1-2-147-15,-3-6-128 0,2-3-293 0</inkml:trace>
  <inkml:trace contextRef="#ctx0" brushRef="#br0" timeOffset="313169.3716">12576 16699 752 0,'-1'-1'162'0,"1"-1"0"16,3 3-127-16,0 1-19 0,5 2-10 15,0-2-6-15,3 2-4 0,3-1-9 16,3-3-9-16,4 1-9 0,1-1-9 15,0-3-14-15,-2 1-107 0,3-3-112 16,-5-1-261-16</inkml:trace>
  <inkml:trace contextRef="#ctx0" brushRef="#br0" timeOffset="313296.5438">12913 16589 619 0,'-1'0'149'0,"-3"4"4"15,2 1-82-15,-1 5-32 0,2 1-15 16,1 4-9-16,1 4-4 0,1 2-6 15,0 3-12-15,2 3-15 0,-1-1 24 16,3 1-158-16,-2 0-129 0,4 1-332 16</inkml:trace>
  <inkml:trace contextRef="#ctx0" brushRef="#br0" timeOffset="314245.4792">12981 17346 727 0,'-3'-1'178'0,"2"0"4"16,1-1-106-16,0 2-25 0,1 0-15 16,2 2-12-16,0-2-10 0,3 1-5 15,2 0-5-15,0 2 0 0,2-2-2 16,2 0-4-16,1 0-10 0,-1 2-17 16,0-2-16-16,0 0-11 0,1 0-18 0,-4 1-113 15,-3-1-125-15,2-1-277 0</inkml:trace>
  <inkml:trace contextRef="#ctx0" brushRef="#br0" timeOffset="314417.0172">13018 17458 634 0,'-2'4'158'0,"0"-2"2"16,2 0-61-16,1-1-55 0,1 1-13 15,2-1-9-15,1 0-5 0,2 0-3 16,3-1-3-16,2-2-8 0,3 1-17 15,5-2-18-15,0-1 101 0,1 1-241 16,0-3-148-16,-1 0-403 0</inkml:trace>
  <inkml:trace contextRef="#ctx0" brushRef="#br0" timeOffset="315151.9466">13567 17329 695 0,'0'1'154'0,"3"-2"5"0,-1 1-114 0,3 2-14 16,2 1-7-16,6 1-2 0,-4-3 0 15,2-1-3-15,3 0-3 0,2-3-3 16,0-2-4-16,1-2-2 16,1-4-3-16,3 0-2 0,0-2-2 0,-3-2-1 15,-1-1-1-15,-1-1-2 0,-3 0-2 16,-4-1-2-16,-4 1-2 0,-1-1-1 16,-4 1 0-16,-4 1 1 0,-3 2 2 15,-4 1 1-15,-4 4 2 0,-1 3 3 0,-2 3 2 16,-4 3 2-16,0 6 3 0,-1 3 2 15,1 6 4-15,0 4 2 0,1 3 3 16,2 7 2-16,3 0 0 0,4 2 0 16,4 2 0-16,4-2-1 0,4-4-2 15,4-2-1-15,4-3-2 0,4-2-2 16,6-5-2-16,4-4-2 0,2 0-2 16,5-4-1-16,3-2-3 0,3-3-6 15,3-3-8-15,-2-2-12 0,1-2-14 0,-1-3-19 16,-5 0 132-16,-2-1-265 15,-4 1-150-15,-4-1-403 0</inkml:trace>
  <inkml:trace contextRef="#ctx0" brushRef="#br0" timeOffset="316817.8972">14137 16724 300 0,'0'-12'82'0,"-1"-3"7"0,-1 0-24 16,1 1-18-16,1-2-7 0,-1-2 1 15,0 0 0-15,-1-2-2 0,1 1-3 16,0-1-3-16,-1-2 0 0,0-1-3 16,0 0-1-16,-1 1-1 0,2 1-1 15,-1 4-3-15,1-3-1 0,-1 5-2 16,1 3 2-16,1 4 0 0,-1 0 1 15,0 5-2-15,1 1-1 0,-2 7-1 0,2 5-2 16,0 6-3-16,2 5-4 0,0 8-4 16,1 5 0-16,0 2 0 0,1 2-2 15,1 0 0-15,0 0 0 0,0-4-1 16,0-2 0-16,-2-3-1 0,3-2 1 16,-2-2-1-16,-2-3 2 0,0-4 1 15,-2-2 3-15,-3-1 2 0,0-5 0 16,-5 0 1-16,0-2-1 0,-5-2-1 15,0 0-2-15,-2-1-4 0,0-2-7 16,1-2-8-16,-1-1-15 0,2-5-15 0,0-1-16 16,4-5-19-16,1-3-116 0,2-8-131 15,7-5-293-15</inkml:trace>
  <inkml:trace contextRef="#ctx0" brushRef="#br0" timeOffset="316964.5037">14101 16213 549 0,'-6'-8'150'0,"1"1"3"0,-1 0-12 16,2 2-105-16,1 3-14 0,2 0-14 15,3 4-20-15,3 1-17 0,2 1-124 16,2 0-125-16,2 4-308 0</inkml:trace>
  <inkml:trace contextRef="#ctx0" brushRef="#br0" timeOffset="317716.6185">14482 16452 421 0,'-6'0'111'0,"0"-3"6"0,-1 1-49 16,-1-2-17-16,1-1-8 0,0-1-2 15,0 0-3-15,0-1-3 0,2 1-1 16,0-3-2-16,0 1-1 0,2-2-2 16,2 0-3-16,1 0-2 0,1 0-5 15,1 1-4-15,3 0-3 0,2 3-3 16,2 0-2-16,1 3-2 0,2 1-1 0,0 2 0 15,1-1-2-15,1 2-1 0,0 0 0 16,-1 4 0-16,-1-1-1 0,0 4 0 16,-4 1 1-16,-1 4-1 0,-3 1 0 15,-3 2 1-15,-2 2-1 0,-3 2 1 16,-2-1 0-16,-5 2-1 0,0 1 2 16,-2-1 2-16,-2 0 3 0,0-3 5 15,-2-1 4-15,3-1 3 0,0-5 3 16,3-1 1-16,1-1-2 0,3-3-2 15,2-1-5-15,5-2-5 0,1 0-3 16,4-1-3-16,2 1-1 0,4-1-1 0,2-1-4 16,4 1-5-16,1-1-10 0,3 0-13 15,1-1-17-15,1-1-13 0,2 0-18 16,-2-4-113-16,0-3-127 0,2 0-286 16</inkml:trace>
  <inkml:trace contextRef="#ctx0" brushRef="#br0" timeOffset="317994.8804">14762 16476 656 0,'-8'-11'156'0,"3"-1"6"0,3 0-95 15,1 2-21-15,1 2-9 0,2-1-5 16,1 2-4-16,0 0-4 0,2 4-5 0,0-1-3 15,1 2-3-15,1 2-2 16,1 0-3-16,0 2-3 0,1 2 0 0,0 1-2 16,-1 3-1-16,1 5 0 0,-1 1-1 15,1 5-1-15,-2 1-2 0,-1 4-7 16,0 1-10-16,-2 2-12 16,-3-1-11-16,1-1-11 0,-4-3-12 0,1-4-108 15,-1-1-3-15,-2-5-93 0,-1-2-184 16</inkml:trace>
  <inkml:trace contextRef="#ctx0" brushRef="#br0" timeOffset="318152.4597">14739 16445 712 0,'-3'-8'162'16,"-2"5"1"-16,1 3-117 0,3 3-17 15,0 8-11-15,3 5-9 0,1 3-5 16,-1 3-11-16,2 2-15 0,1 2-17 0,-2 1-125 15,1-4-130-15,-1 4-322 16</inkml:trace>
  <inkml:trace contextRef="#ctx0" brushRef="#br0" timeOffset="318753.6261">15042 16348 601 0,'-1'-3'150'0,"0"5"6"16,1 4-64-16,1 4-44 0,0 4-10 16,0 7-7-16,3 4-4 0,-2 4-3 0,2 0-5 15,0 1-5-15,-1-1-3 0,1 1-3 16,1-5-4-16,0-4-2 0,1-4-2 15,1-5-6-15,1-4-6 0,3-6-7 16,1-5-6-16,3-7-6 0,2-4-3 0,0-5-1 16,1-6 4-16,0 1 7 0,-3-4 6 15,-1-1 7-15,-2 4 9 0,-3 1 10 16,-3 5 6-16,-1 5 7 0,-3 3 7 16,-3 5 3-16,0 4 2 0,-3 4 0 15,-2 3-4-15,-1 1-2 0,-1 4-3 16,-2 1-3-16,-1 4 0 0,-2-1 1 15,1 2 0-15,-1 1 1 0,2 1-1 0,2-2-1 16,0-3-3-16,4 1-2 16,1-5-4-16,3-1-2 0,1-1-3 0,3-2-4 15,0 1 0-15,4-2-2 0,1-2 0 16,2 1-1-16,2 0-2 0,0 0-4 16,2 2-9-16,-1-2-13 0,2 2-22 15,0 0-21-15,1 1-101 0,-2-2-32 16,-1 6-126-16,-2-1-239 0</inkml:trace>
  <inkml:trace contextRef="#ctx0" brushRef="#br0" timeOffset="342535.9291">15583 17259 700 0,'-13'-8'164'0,"-2"1"4"15,4 3-113-15,0 1-14 0,5 1-9 16,4 0-9-16,0 2-7 0,4-2-4 16,4 1-3-16,1-2-2 0,4 0-3 0,1-1-2 15,2-2-4-15,1 1-11 0,1 0-11 16,-2 0-14-16,0 3-14 0,-5 0 29 15,0 0-153-15,-4 2-127 0,-1 2-298 16</inkml:trace>
  <inkml:trace contextRef="#ctx0" brushRef="#br0" timeOffset="342719.4386">15504 17322 529 0,'-10'2'145'0,"3"1"5"16,-3-5-5-16,5 4-107 0,1-1-12 0,2-1-7 15,4 0-3-15,4 1-5 0,4-1-5 16,5 0-4-16,2-2-5 0,3-2-12 16,4 0-12-16,-2-4-17 0,-2-2-112 15,-3-4-121-15,-1 5-287 0</inkml:trace>
  <inkml:trace contextRef="#ctx0" brushRef="#br0" timeOffset="342925.8906">15667 17045 629 0,'1'-5'138'0,"-1"1"3"16,5 4-106-16,3 4-12 0,3 0-6 15,2 5-2-15,3 5-2 0,2-1-1 16,2 2-3-16,-2 1-3 0,3-1-1 16,0 1 0-16,-2-4-1 0,0 0 0 15,-6 2 0-15,-4-1 0 0,-7 3 0 0,-7 1 1 16,-7 3-1-16,-8 3 0 0,-4 1-2 15,-8 2-3-15,-5 2-11 0,1 4-14 16,1 0-112-16,0-1-17 0,5-3-108 16,6-5-224-16</inkml:trace>
  <inkml:trace contextRef="#ctx0" brushRef="#br0" timeOffset="378028.1726">16547 17156 507 0,'-9'-3'130'16,"0"0"6"-16,-3-1-66 0,2 3-8 15,-2-1-1-15,1 1-1 0,0-1-2 16,1 2-3-16,0 0-3 0,3 0-5 16,2-1-7-16,1 1-10 0,3 0-8 15,3 0-6-15,5-1-4 0,2 1-5 16,6-1-3-16,3-1-2 0,5 0 0 16,1 0-1-16,2-1 0 0,-1 1 0 15,0-2 0-15,-1 3-1 0,0 1 1 0,-2-1-1 16,-3 2 0-16,-3 1 1 0,-1 3-1 15,-3 2 0-15,-6 0 0 0,-1 0 0 16,-5 3 0-16,-2 1 0 0,-4 2 0 16,-4 1 0-16,-4 0 0 0,0 5 1 15,-5 2-1-15,-1 1 0 0,-3 1 1 16,1 1-1-16,-1-2 0 0,-1 1 0 16,0-4 1-16,-1 1 0 0,1-3 0 15,1-1 1-15,1-3 1 0,4 1 2 0,2-3 1 16,5 0 2-16,2-4-1 0,5 0 1 15,2 0-1-15,4-3 0 0,3 1-2 16,3 0 0-16,2 0-1 0,3 1-1 16,3-1 0-16,1 0 0 0,3 0-1 15,2-1 0-15,-3-1-1 0,1-1 0 16,-2 0 0-16,-1-3-1 0,-1-2 0 16,-1 0 0-16,-4-1-3 0,0-1-5 0,0 0-9 15,-4-2-15-15,0 3-18 0,-2 2-20 16,-3-2-20-16,0-1-24 0,0 1-87 15,0 0-118-15,4 0-243 16</inkml:trace>
  <inkml:trace contextRef="#ctx0" brushRef="#br0" timeOffset="378528.558">16810 17454 768 0,'0'-4'182'0,"-2"3"6"0,4 2-119 16,-1 4-16-16,1 1-11 0,2 5-9 16,0 3-6-16,-2 3-4 0,3 3-3 15,-3 2-4-15,0 1-4 0,0-1-3 16,-1-1-3-16,-1-2-2 0,0 1-1 15,0-4-2-15,0-3-1 0,2-3-3 0,0-3-3 16,2-3-1-16,1-6-3 0,2-4-2 16,2-5-1-16,2-4 0 0,1-2 1 15,0-2 3-15,0 2 3 0,-2 0 1 16,0 1 2-16,-2 4 3 0,-1 2 0 16,-4 3 1-16,0 1 2 0,-1 2 0 15,1 3 2-15,-3 1 2 0,1 1 1 0,-2 1 3 16,1 2 1-16,-3 2 2 0,-1 0 1 15,0 0 2-15,-4 2 2 0,0-1 0 16,-1 2 0-16,-2 0-1 0,1 0 0 16,0 0-1-16,1-1-3 0,1 0-2 15,2-1-2-15,3-1-2 0,1-1-2 16,4-1-2-16,0-1-2 0,3 1 0 16,1 1-2-16,3-1 0 0,0-1-3 15,4 0-7-15,0-1-11 0,2 1-14 0,1-2-20 16,0-1-32-16,1 0-20 0,2 0 26 15,0-3-141-15,2 1-131 16,1-2-293-16</inkml:trace>
  <inkml:trace contextRef="#ctx0" brushRef="#br0" timeOffset="378762.0513">17160 17351 871 0,'-7'-6'205'16,"0"2"2"-16,3 1-132 0,1 1-31 16,3 1-16-16,3 0-12 0,3 1-8 15,1 0-4-15,3 1-2 0,3 0-4 16,1 1-6-16,2-1-9 0,0 0-20 16,0 0-28-16,-3 0-21 0,-1 2-122 15,-2-2-147-15,-1 3-326 0</inkml:trace>
  <inkml:trace contextRef="#ctx0" brushRef="#br0" timeOffset="378923.6859">17181 17436 639 0,'-6'6'187'16,"2"1"7"-16,0 0-13 0,2-1-110 15,2 2-23-15,2-2-14 0,3-1-11 0,3-1-11 16,3-2-9-16,2-2-22 0,3 0-37 15,1-2-102-15,4-5-42 0,1-1-137 16,0 3-284-16</inkml:trace>
  <inkml:trace contextRef="#ctx0" brushRef="#br0" timeOffset="380393.1292">17764 17176 571 0,'-4'0'153'0,"0"1"10"0,1 0-66 16,2 3-25-16,1 1-13 0,1 1-4 16,4 1-7-16,1 3-11 0,5-1-9 15,1-2-9-15,3-1-5 0,3-3-4 16,3-3-4-16,2-5-2 0,2-3-2 0,-1-3-1 15,2-1 1-15,0-3-1 0,-3 0-1 16,-1-3 1-16,-4 1 0 0,0 3-1 16,-6-5 1-16,-4 2-1 0,-4 0 0 15,-3 2 0-15,-6 2 0 0,-2 0 0 16,-8 2 0-16,-2 4 0 0,-4 3 0 16,-1 4 0-16,-5 2-1 0,0 1 1 15,0 5 0-15,2 1 0 0,0 2-1 16,4 4 1-16,2-1 1 0,2 2-1 0,2 2 2 15,-2 2 2-15,3 3 2 16,2 4 1-16,1 0 1 0,3 5 1 0,3 1 1 16,1 0 0-16,9-4-2 0,2 0-1 15,3-2-2-15,0 0 0 0,6-3-3 16,3-4 0-16,3 1 0 0,2-2-2 16,3-3 1-16,4-4-2 0,5-8-3 15,2-4-8-15,-1-7-17 0,3-7-24 16,-1-5-18-16,-1-2-15 0,-3-3-118 15,0 0-135-15,-3-1-293 0</inkml:trace>
  <inkml:trace contextRef="#ctx0" brushRef="#br0" timeOffset="381106.842">18183 16465 461 0,'2'-8'126'0,"-1"-4"8"16,1-3-48-16,-1-3-19 0,0-3-3 0,-1 0 0 16,0-1-3-16,0-1-2 0,-1 0-1 15,-2 0-4-15,2 4-8 0,1 3-7 16,-1 1-8-16,0 4-8 0,1 5-8 16,1 3-4-16,1 7-5 0,1 3-1 15,-1 7-2-15,2 2-1 0,1 6 0 16,-1 4 0-16,0 3-1 0,1 4 1 15,-1 1-2-15,2 2 1 0,-3 2 0 16,-1-1-1-16,-3 1 0 0,-2-4 1 16,-3-3 0-16,-2-2-1 0,-3-6 1 0,-3-3-1 15,2-6-5-15,-2-5-14 0,2-7-23 16,1-5-22-16,4-8-19 0,0-8-48 16,0-10-73-16,2-9-120 0,4-6-230 15</inkml:trace>
  <inkml:trace contextRef="#ctx0" brushRef="#br0" timeOffset="381246.6086">17997 15893 678 0,'-5'-2'161'0,"3"2"3"0,4 4-94 0,1 0-34 16,3 5-18-16,4 3-28 0,1 2-22 16,4 0-129-16,3 2-135 0,3 0-331 15</inkml:trace>
  <inkml:trace contextRef="#ctx0" brushRef="#br0" timeOffset="381869.9982">18591 16061 579 0,'-11'-1'142'0,"-2"-3"7"15,1-2-83-15,0-1-11 0,1-3-4 16,1-2-3-16,0-2-2 0,2 0-4 15,3-4-7-15,2 3-4 0,3-1-5 16,5 1-5-16,3 3-6 0,1-2-4 0,5 3-3 16,1 0-2-16,2 1-3 0,1 2-1 15,-1 0-1-15,2 1 0 0,-2 3-1 16,-1 3 1-16,-2 2-1 0,0 4 0 16,-2 1 0-16,-3 2 0 0,-2 2 1 15,-3 1-1-15,-4 3 0 0,-3 3 1 16,-3 3-1-16,-2 2 1 0,-3 3-1 15,-3 0 1-15,-1 1 0 0,1-1 0 0,-1-2 3 16,3-2 0-16,1-4 1 0,3-3 0 16,2-1-1-16,4-2 1 0,2-3-2 15,2 0-1-15,3-2-3 0,4-4-6 16,0-1-12-16,5-2-18 0,2-2-20 16,1-4-18-16,4-1-72 0,0-3-48 15,1 0-115-15,0 2-218 0</inkml:trace>
  <inkml:trace contextRef="#ctx0" brushRef="#br0" timeOffset="382095.3946">18904 15919 728 0,'4'-10'175'16,"-2"2"5"-16,1 2-117 0,2 3-15 15,1 1-9-15,1 3-7 0,-1 0-10 16,3 3-6-16,-2 2-4 0,2 3-3 15,-1 2-2-15,0 4-2 0,-3 4-2 16,-2 3-1-16,0 0-1 0,-2 1-3 0,-2 0-8 16,-3 0-11-16,0-4-17 0,1-2-16 15,-1-1-22-15,0-2-116 0,-1-5-133 16,1 0-298-16</inkml:trace>
  <inkml:trace contextRef="#ctx0" brushRef="#br0" timeOffset="382252.9727">18841 15913 641 0,'-9'-6'178'16,"0"7"9"-16,2 4-62 0,1 6-53 15,1 5-15-15,3 4-14 0,2 5-14 16,1 0-11-16,0 3-10 0,1 0-7 16,2 0-19-16,-1-1-33 0,1 0-20 15,0-6-124-15,4 3-147 0,0-1-339 16</inkml:trace>
  <inkml:trace contextRef="#ctx0" brushRef="#br0" timeOffset="382703.9913">19137 15847 580 0,'-1'-11'152'0,"1"0"12"0,0 2-73 16,0 3-19-16,2 5-9 16,-2 1-5-16,1 2-4 0,1 1-10 0,0 2-8 15,1 4-8-15,1 4-5 0,1 1-3 16,0 5-3-16,1 2-6 0,0 4-3 15,-2 2-2-15,1 1-3 0,-2-3-5 16,0 2-9-16,1-3-17 0,0-2-23 16,0-3-20-16,3-7 66 0,0-6-199 15,5-2-149-15,0-5-351 0</inkml:trace>
  <inkml:trace contextRef="#ctx0" brushRef="#br0" timeOffset="382939.5606">19413 15858 662 0,'-5'5'171'0,"-3"-2"10"16,-1 2-84-16,-2 1-30 0,-2 3-3 15,-1 1-6-15,-2-2-8 0,-2 2-8 0,0 1-7 16,-1 1-4-16,3 1-3 0,2-2-5 16,3-1-5-16,4 1-4 0,3-2-2 15,5 0-4-15,5-2-4 0,2 3-2 16,2-1-1-16,2 0 0 0,3 1-2 15,0-1-4-15,3-1-9 0,-1 1-10 16,0-3-15-16,1 0-21 0,-1-2-24 16,2 0-20-16,-3 0-115 0,-3 0-138 15,-1 2-304-15</inkml:trace>
  <inkml:trace contextRef="#ctx0" brushRef="#br0" timeOffset="383566.1336">18553 16317 453 0,'-10'0'120'0,"0"-1"7"0,0 1-56 0,-1-2-17 16,0 0-3-16,0 0-1 15,0 1-1-15,3 1-1 0,-2-2 0 16,1 2-1-16,3 0 0 0,2 0-5 0,1 0-4 16,2 2-6-16,1-1-5 0,4 0-3 15,5 2-5-15,6-2-3 0,1 2-2 16,6-3-2-16,3 3-2 0,4-3-2 15,4 0-2-15,2-3-2 16,1 5-1-16,4-2 0 0,2 0-2 0,2-2 0 16,5 2 0-16,4 4 0 0,-2-5-1 0,3 1 0 15,-1-1 1-15,0-1-1 0,1 0 0 16,-5 1 0-16,-1-3 0 0,-3 3 0 16,1-2 0-16,-3 3 0 0,-4 2-1 15,-4-1 1-15,-5 1-1 0,-2-2 0 16,-7 4-1-16,-5-3 0 0,-5-1-3 15,-4 0-4-15,-5 3-10 0,-3-5-14 16,-5 6-15-16,-1-6-15 0,-4 4-15 16,-1-2 0-16,-7 0-116 0,-2-2-118 0,0 2-269 15</inkml:trace>
  <inkml:trace contextRef="#ctx0" brushRef="#br0" timeOffset="384566.5921">18692 16599 545 0,'0'-12'134'16,"-1"1"7"-16,0 1-76 0,0 0-9 15,-1 3 0-15,1 1-4 0,0 1-3 0,0 3-5 16,-2 5-4-16,2 3-5 0,-1 4-4 16,-1 5-5-16,-2 5-3 0,-1 4-1 15,0 3-1-15,0 1-1 0,0 4-3 16,-2-3-2-16,2-2-2 0,1-4-1 15,3-3-1-15,-1-4-2 0,3-6 0 16,0-4-2-16,2-5 0 0,1-1-1 16,1-5-1-16,2-8-1 0,3-6-1 15,1-3 0-15,1-4-1 0,1-2-1 0,1-2-1 16,2 0 1-16,-2 7-1 16,-1 3 0-16,-1 6 0 0,-3 5 1 15,-1 5-1-15,0 8 0 0,-3 3 0 16,0 7 0-16,0 1 0 0,0 3 0 0,0 2 1 15,1-1-1-15,1-2 0 0,3-2 0 16,1-4 0-16,0-2 0 0,-1-6 0 16,2-4-1-16,0-5 1 0,2-4-1 15,-2-3 1-15,0-5-1 0,0-1 1 16,-1-3 0-16,-1 0 0 0,-1 1 0 0,-2 3 0 16,-1 4 0-16,-3 4 0 0,3 7-1 15,-4 1 1-15,-1 7 0 0,0 3-1 16,0 4 0-16,0 4-3 0,2 3-2 15,-4 0-5-15,5 5-7 0,-1 3-13 16,1-1-17-16,2 1-20 0,1-3-13 16,0 0 1-16,1-5-121 0,1 0-126 15,3-6-278-15</inkml:trace>
  <inkml:trace contextRef="#ctx0" brushRef="#br0" timeOffset="384940.7295">19083 16818 715 0,'-5'-2'184'0,"1"-2"7"16,2-1-96-16,3 1-31 0,0 0-13 0,3-3-10 16,1 1-12-16,2-1-10 0,1 1-7 15,2 0-3-15,-1 0-3 0,2 1-2 16,2 2-1-16,-1 2-1 0,0 2-1 15,0 2 0-15,-2 3-1 0,-1 2 1 16,-2 3-1-16,-2-2 0 0,-3 2 0 16,-2 1 1-16,-1 1-1 0,-4-1 1 15,-1-1-1-15,-2 0 1 0,-2 0 0 16,0 0-1-16,1 0 0 0,0-3 1 16,1 0 1-16,1-2-1 0,2 0 1 0,3 1 0 15,0-2 0-15,0-1 0 0,4 1 0 16,1-1-1-16,1-3-1 15,2-1-3-15,2 0-4 0,2-3-7 0,0 1-11 16,2-3-13-16,2-1-16 0,0 1-15 16,1 0-15-16,-2 0-16 0,1-1-93 15,-1 2-112-15,0 2-249 0</inkml:trace>
  <inkml:trace contextRef="#ctx0" brushRef="#br0" timeOffset="385173.6326">19386 16588 753 0,'-2'-3'181'0,"1"1"6"16,1 6-113-16,1 2-22 0,1 4-11 0,0 2-9 16,1 4-6-16,0 1-6 0,1 1-7 15,1 3-4-15,0-1-2 0,-2 2-4 16,2-3-6-16,-1 2-11 0,1-4-17 15,-2-2-24-15,1-1-16 0,0-5-41 16,-3-4-88-16,0-2-126 0,-2-2-259 16</inkml:trace>
  <inkml:trace contextRef="#ctx0" brushRef="#br0" timeOffset="385488.7988">19290 16681 820 0,'-1'-1'186'15,"1"1"3"-15,2 2-132 0,3 3-23 16,3 0-10-16,1 1-5 0,5 0-5 16,2 0-6-16,2 1-5 0,4-5-9 15,3 0-9-15,0 0-14 0,4-4-14 16,-1 0-12-16,1-2-8 0,-2-1-9 0,0-2-4 16,-4-2 5-16,-2 0 11 0,-4-4 13 15,-2 2 18-15,-4-2 19 0,-2 1 23 16,-3 2 24-16,-3-1 20 0,-1 2 16 15,-2 3 9-15,-3 1 0 0,-1 5-8 16,2 3-11-16,-2 0-12 0,1 5-14 16,0 2-11-16,1 1-9 0,1 3-5 15,-1 2-3-15,2 1-1 0,0 2-2 16,2 0-4-16,-1 3-11 0,0-2-23 16,0 1-33-16,2-4-110 0,-1-1-29 15,3-1-135-15,-1-2-263 0</inkml:trace>
  <inkml:trace contextRef="#ctx0" brushRef="#br0" timeOffset="391516.7877">20967 17137 508 0,'-7'-8'128'0,"-2"0"7"0,2-3-71 16,-1-3-9-16,2 1-2 0,0 1-2 15,1-1-2-15,2 3-2 0,-1 1-3 16,3 3-5-16,-1 4-7 0,4 4-3 15,-1 2-5-15,1 6-3 0,1 3-4 0,0 2-1 16,0 7-1-16,1 3 0 16,-2 1-2-16,-1 1-2 0,-2 3-2 0,0 1-2 15,0 0-1-15,-2-1-1 16,2-3-2-16,0-2-1 0,1-5-2 0,3-5-7 16,2-4-9-16,3-4-13 0,1-4-19 15,4-7-14-15,4-4-12 0,0-5-14 16,4-6-3-16,1-4-93 0,-1-6-101 15,1-1-228-15</inkml:trace>
  <inkml:trace contextRef="#ctx0" brushRef="#br0" timeOffset="391752.164">21157 17139 328 0,'5'-10'200'0,"0"5"-67"0,0 5-8 15,-5 2-48-15,0 0-13 0,-5 1-5 16,1 5-5-16,-1 2-3 0,-1 0-1 16,-1 3-1-16,-3-1-3 0,-1 2-1 15,1 3-4-15,-3-3-4 0,-3 0-6 16,0 0-4-16,0 2-4 0,1-2-5 15,2 1-5-15,3-3-3 0,2-1-1 16,5-1-3-16,3-3 0 0,3-2-3 16,4 0-1-16,2-2-1 0,2 0 0 0,3 0-1 15,1-2 0-15,0 0-1 0,3-2-4 16,-1 0-6-16,-1-4-8 0,-2-1-13 16,0 0-18-16,2-2-24 0,-4 0-14 15,0-2 15-15,-2-2-132 0,1 3-127 16,1 4-286-16</inkml:trace>
  <inkml:trace contextRef="#ctx0" brushRef="#br0" timeOffset="392135.4017">20598 17519 581 0,'-1'7'161'0,"2"3"7"15,-1-1-23-15,0 3-92 0,-1 3-14 16,1-1-7-16,-2 1-10 0,-2 3-6 0,-2-2-7 16,1 3-5-16,0-2-12 0,1 0-24 15,2 0-24-15,3-5-120 0,4-2-138 16,7-3-329-16</inkml:trace>
  <inkml:trace contextRef="#ctx0" brushRef="#br0" timeOffset="392493.0632">21512 17237 830 0,'-2'-1'206'15,"-1"1"5"-15,2-1-124 0,0 1-24 16,3 0-20-16,2 0-17 0,3 0-12 16,2 0-8-16,1 0-5 0,3 1-10 15,2 1-14-15,-1 1-21 0,0 0-28 16,-3 2-21-16,-1 0-120 0,-4 0-145 16,1 5-316-16</inkml:trace>
  <inkml:trace contextRef="#ctx0" brushRef="#br0" timeOffset="392672.0206">21516 17373 715 0,'-8'5'189'0,"4"0"4"15,0-1-68-15,4-1-62 0,4 1-26 0,5-3-12 16,4 3-10-16,1-3-11 0,7 1-20 16,-1 0-28-16,-1-2-21 0,2-2-132 15,-4 0-148-15,4-2-353 0</inkml:trace>
  <inkml:trace contextRef="#ctx0" brushRef="#br0" timeOffset="392920.8932">21817 17220 776 0,'-13'5'176'15,"2"5"5"-15,2 4-124 0,4 4-25 16,1-1-9-16,8 1-2 0,2 0-5 16,3 1-5-16,3-2-5 0,4-5-3 0,1-2-2 15,0-3 0-15,2-4-1 0,-1-4 1 16,0-7 0-16,1-3-1 0,-5-7 2 16,0-4 2-16,-3-4 4 0,-5-1 3 15,-2-2 1-15,-7 1 1 0,-2 2 0 16,-3 5-1-16,-3 5-3 0,-1 5-4 15,-1 5-9-15,-1 5-15 0,-1 7-26 16,1 4-26-16,0 3-129 0,3 3-151 16,2 6-353-16</inkml:trace>
  <inkml:trace contextRef="#ctx0" brushRef="#br0" timeOffset="393334.0048">22171 17475 838 0,'3'-4'199'0,"-2"3"5"15,0 2-126-15,0 2-27 0,0 1-14 0,1 4-9 16,-4 4-8-16,0 3-7 0,-2 2-7 16,-2 4-10-16,0 0-17 0,0 1-28 15,-1-2-36-15,-2-1-127 0,4-1-158 0,3-2-362 16</inkml:trace>
  <inkml:trace contextRef="#ctx0" brushRef="#br0" timeOffset="394194.8997">22526 17197 671 0,'5'-19'177'0,"-1"5"13"0,-2 0-92 0,1 7-20 16,-1 3-10-16,1 5-10 0,-2 5-14 15,0 7-14-15,0 3-14 0,-1 7-8 16,0 3-11-16,2 4-16 0,-2 2-23 16,0 1-27-16,2-5-19 0,-2-1-119 15,5-3-143-15,0-6-309 0</inkml:trace>
  <inkml:trace contextRef="#ctx0" brushRef="#br0" timeOffset="394389.0372">22689 17425 802 0,'1'0'200'0,"2"2"4"15,-1 2-102-15,2 1-43 0,0 3-22 0,-2 2-12 16,1 5-9-16,-2 3-8 16,-2 2-9-16,-2 2-14 0,-1 1-18 0,0 0-32 15,-3 0-23-15,-1 0-121 0,4-3-148 16,3 1-327-16</inkml:trace>
  <inkml:trace contextRef="#ctx0" brushRef="#br0" timeOffset="394908.4328">23030 17404 901 0,'-4'-3'218'16,"-1"1"7"-16,3 2-129 0,-1-1-39 16,3 1-19-16,2 0-12 0,0 0-11 0,0 0-14 15,3 0-16-15,1 1-17 0,3 0-23 16,-2 1-30-16,2 0-27 0,-2-1-114 15,2 0-144-15,1 2-311 0</inkml:trace>
  <inkml:trace contextRef="#ctx0" brushRef="#br0" timeOffset="395084.9337">23140 17423 767 0,'-1'0'185'0,"0"2"4"15,2-2-116-15,1-2-29 0,2 1-18 16,2 0-24-16,3 0-37 0,-2-1-33 15,2 0-121-15,-1 0-142 0,4-1-331 16</inkml:trace>
  <inkml:trace contextRef="#ctx0" brushRef="#br0" timeOffset="395242.025">23358 17393 686 0,'-4'-2'179'0,"2"1"0"0,-1 1-52 15,2-1-94-15,1 1-49 0,1 0-34 16,-1 0-124-16,3 0-142 0,-1 2-331 16</inkml:trace>
  <inkml:trace contextRef="#ctx0" brushRef="#br0" timeOffset="395944.1462">23461 17150 661 0,'-1'6'159'0,"-2"5"8"0,1 3-99 16,-2 7-19-16,0 4-7 0,1 6-7 16,-2 1-5-16,0-3-3 0,1-1-6 0,1-1-2 15,-1-5-1-15,2-4-1 0,0-7-2 16,2-5-1-16,0-3-2 15,2-5-3-15,-2-4-1 0,2-6-3 0,2-7-1 16,-1-7-1-16,2-3-1 0,0-4-1 16,0-3-1-16,1-3 1 0,0 1-1 15,2 0 1-15,-1 6-1 0,-1 5 0 16,0 5 0-16,0 9 0 0,-1 8-1 16,-1 6 1-16,0 10 0 0,-2 5 0 15,2 6 1-15,1 6-1 0,-2 2 0 0,3 3-1 16,3 0 0-16,1-2 0 15,3-3-1-15,2-4 0 0,0-5-3 16,2-6-2-16,1-7-2 0,1-3-2 0,-4-7-2 16,1-6-2-16,-2-4 0 0,-1-5 2 15,-2-2 3-15,0-3 2 0,-1-3 2 16,-1 0 3-16,-1 0 2 0,-2 0 2 16,1 5 2-16,-4 1 1 0,1 6 2 15,-2 7 1-15,-2 4 2 0,2 8-1 0,-4 8 0 16,1 4-2-16,-2 7-1 0,0 4-2 15,-1 6-1-15,2 4-1 0,1 1-3 16,1-2-4-16,1 0-12 0,3-3-25 16,2-1-23-16,1-6-124 0,4-5-143 15,1-8-336-15</inkml:trace>
  <inkml:trace contextRef="#ctx0" brushRef="#br0" timeOffset="396641.4957">23880 17390 650 0,'-3'-1'171'0,"0"1"9"16,-1-1-85-16,2 0-28 0,3-2-11 15,0 1-10-15,2-2-10 0,1 0-12 16,3 1-7-16,1-1-5 0,1 0-3 0,-1 2-2 15,3 1-2-15,0 1-2 0,2 2-2 16,-2 2 0-16,0-1 0 0,0 4 0 16,0-1-1-16,-3 1 1 0,0 0-1 15,-2 2 1-15,-3 1-1 0,0 0 1 16,-3 1-1-16,-1 1 1 0,-3 0 0 16,-2 0 1-16,-2 1 2 0,-1-1 1 15,-1 1 0-15,-2 1 1 0,1-2 0 0,-2 1 1 16,2 0 0-16,0-2 0 0,3 0-1 15,0-3 1-15,2 0-1 0,3-2 1 16,0-1-2-16,3-2 0 0,3 1-2 16,0-3 1-16,3 1-1 0,2-2 1 15,0-2 0-15,2 1 0 0,2 0-1 16,1 0 0-16,0-1-1 0,2 1-1 16,1-1 0-16,0-1-2 0,2 1-8 15,-2 1-12-15,0-2-20 0,-1 2-31 16,-2 1-34-16,-3-1-109 0,-2 3-146 0,-3 4-316 15</inkml:trace>
  <inkml:trace contextRef="#ctx0" brushRef="#br1" timeOffset="407233.0062">21615 15499 522 0,'-4'-21'130'16,"1"0"7"-16,-1-1-71 0,-1 3-14 0,3 3-6 15,-1 2-3-15,1 3 0 0,-2 0 0 16,3 4-3-16,0 1-3 0,-2 6-5 16,3 6-4-16,0 5-3 0,-1 7-4 15,-2 8-6-15,0 7-2 0,-2 7-2 16,-2 3-1-16,-4 4-1 0,-1 1-3 16,0-1-1-16,-1-2-2 0,1-6 1 15,-1-4-2-15,3-5 1 0,3-7-1 16,2-6 0-16,0-7-1 0,4-6 0 15,1-6 1-15,3-7-1 0,0-11 0 0,2-5 0 16,0-6 0-16,1-6 0 0,0-7 0 16,2-9-1-16,-3-2 0 0,2 2 0 15,0 2 0-15,-1 4-1 0,0 4 1 16,1 10-1-16,-3 14 0 0,3 8 0 16,-4 9 0-16,1 11 1 0,1 6-1 15,0 4 0-15,0 8 1 0,-2 1 0 16,5 6 0-16,-1 0 0 0,3-2 1 0,1 0-1 15,0-4 0-15,1-5 0 16,4-3 0-16,-2-7 0 0,1-7 0 0,3-3 0 16,0-8-1-16,3-5 1 0,-2-5 0 15,2-4 0-15,-1-3 0 0,-2-5 0 16,-1-4 0-16,-1-1 0 0,-2 2 1 16,-1 3-1-16,-2 0 0 0,-2 3 0 15,-2 8 0-15,-2 7 0 0,-1 7 0 0,-3 6 0 16,-2 5 0-16,1 10 0 15,0 7 0-15,1 0 1 0,-2 8-1 0,0 2 1 16,-1 0 0-16,0 2 0 0,1-1 0 16,-3-3 0-16,1 4-1 0,1-7 1 15,2-3-3-15,-1-2-6 0,1-5-12 16,1-4-16-16,1-5-18 0,1-2-18 16,1-4-15-16,-2-4-106 0,3-2-120 15,-1 0-262-15</inkml:trace>
  <inkml:trace contextRef="#ctx0" brushRef="#br1" timeOffset="407465.4473">22153 15917 459 0,'-1'0'96'0,"-2"0"-3"0,2 0-90 16,1 0-95-16,0-2-82 0,0 1-210 16</inkml:trace>
  <inkml:trace contextRef="#ctx0" brushRef="#br1" timeOffset="408083.6457">22137 15919 557 0,'-9'0'140'0,"1"0"5"0,-2-2-62 0,1-1-35 16,3 0-10-16,1-5-5 0,4 1-4 15,2-3-4-15,3-2-4 0,3-2-3 16,3 1-3-16,1-1-2 0,3 0-1 16,-1 0-2-16,2 1 0 0,-1 3-2 0,1 3-2 15,-1 0 0-15,-1 5 0 0,-2 6-1 16,0 2 1-16,-2 4 0 0,-1 2 0 16,-2 3 1-16,1 3 2 0,-4-2 0 15,0 2 0-15,-2 2 1 0,-2 2-1 16,-3 1 1-16,-2 3-1 0,-3 0-1 15,-1 1-1-15,-3 1-1 0,-3-1 0 16,-1-2-1-16,-3-4 0 0,1-4 1 0,-2-2 0 16,0-5 0-16,3-3 0 0,2-4 0 15,1-3-1-15,5-3-1 16,2-2-2-16,4-2 0 0,5 1-1 0,3-4 0 16,2 0-1-16,3-1 1 0,3 1-1 15,1 1 1-15,2 0-1 0,-3 2 0 16,3 2 1-16,0 2-1 0,-1 7 0 15,0-2 0-15,-1 3 1 0,0 1-1 16,-2 1 0-16,0 1-2 0,-3 2-6 16,0-3-11-16,-1 3-13 0,-1 0-21 0,-1 0-17 15,2 1-22-15,-1-4-107 0,3 0-126 16,1 0-278-16</inkml:trace>
  <inkml:trace contextRef="#ctx0" brushRef="#br1" timeOffset="408351.9276">22512 15744 642 0,'-2'-11'162'0,"2"2"7"15,-1 2-88-15,4 5-31 0,-2 3-4 16,3 1-4-16,0 6-8 0,-1 1-10 15,3 7-6-15,0 1-2 0,0 4-3 0,0 4-4 16,-1-2-3-16,-2 0-2 0,2 2-3 16,-5-3-8-16,-2 1-11 0,-2-5-19 15,1 2-16-15,1-2-24 0,-2 0-112 16,-1-4-131-16,1-1-295 0</inkml:trace>
  <inkml:trace contextRef="#ctx0" brushRef="#br1" timeOffset="408545.4481">22421 15892 738 0,'-2'-4'181'0,"2"2"7"0,1 1-103 0,5 0-27 16,2 1-15-16,3 0-11 0,4 0-7 16,4 0-7-16,0 1-6 0,3 0-4 15,0 0-4-15,2 0-7 0,-1 2-14 16,-1-2-15-16,-1 0-25 0,-2-2-16 15,0 2-127-15,-3-1-143 0,2-1-323 16</inkml:trace>
  <inkml:trace contextRef="#ctx0" brushRef="#br1" timeOffset="408745.9091">22905 15642 731 0,'-4'-2'178'16,"2"-3"3"-16,0 6-110 0,2 2-20 0,2 3-10 16,0 2-9-16,-1 3-10 0,2 5-6 15,-1 4-5-15,0 2-2 0,0 2-7 16,-1 1-12-16,2 2-19 0,-2 0-25 16,1-4-24-16,1-1-115 0,-1-5-141 15,1-5-312-15</inkml:trace>
  <inkml:trace contextRef="#ctx0" brushRef="#br1" timeOffset="409659.4803">23617 15707 601 0,'0'6'151'0,"-2"7"8"16,0 2-73-16,4 6-28 0,-3 1-11 16,4 4-3-16,0 0-6 0,2-3-6 15,2-5-6-15,2-2-6 0,1-2-5 16,1-6-2-16,1-4-3 0,-2-4 0 15,1-2 3-15,0-7 0 0,0-6 1 16,-2-3 0-16,0-6 0 0,-1-3-1 16,-1-3-2-16,0 0-3 0,-2 3-2 15,0 3-1-15,-2 5-2 0,-1 6-1 0,1 5-1 16,-3 5-1-16,0 5 0 0,-2 5 0 16,0 3-2-16,1 6-2 0,-1 3-5 15,1 5-6-15,1-2-11 0,0 2-13 16,3-1-14-16,-2-1-14 0,3-4-14 15,-1-4-14-15,1-1-93 0,1-5-111 16,1-4-249-16</inkml:trace>
  <inkml:trace contextRef="#ctx0" brushRef="#br1" timeOffset="409863.9177">23626 15325 605 0,'-9'2'143'15,"1"9"7"-15,2 5-75 0,1 9-33 16,4 8-7-16,2 9 2 0,0 4 0 16,2 6-4-16,-1 4-6 0,-1 4-6 0,1 1-4 15,-2-2-6-15,0 1-5 0,1-1-2 16,0-3-7-16,2-7-14 0,0-2-21 16,2-7-24-16,1-6-116 0,3-8-135 15,4-7-318-15</inkml:trace>
  <inkml:trace contextRef="#ctx0" brushRef="#br1" timeOffset="410261.3149">23977 15680 649 0,'-2'8'155'0,"-1"0"7"16,-1 6-97-16,0 3-18 0,3 1-4 16,-3 2-1-16,2-2-5 0,1 1-6 15,1-4-5-15,0-2-5 0,3-5-2 16,0 0-2-16,3-6-2 0,3-2-2 15,3-5-1-15,0-2-1 0,4-5-1 16,1-6-1-16,4-1 1 0,-3-3-3 16,0 0 0-16,-3 3-1 0,0 0-1 0,-3 5 0 15,-1 4-2-15,-7 6-1 0,2 4-1 16,-2 4 0-16,-3 5-3 0,-2 7-4 16,-2 4-10-16,0 2-16 0,0 2-21 15,1 1-16-15,3-1-24 0,2-1-110 16,3-5-131-16,5-5-288 0</inkml:trace>
  <inkml:trace contextRef="#ctx0" brushRef="#br1" timeOffset="410679.7716">24336 15646 693 0,'-9'0'164'15,"-1"2"6"-15,0 3-98 0,2 5-30 16,0 2-10-16,2 3-5 0,1 5-5 16,2 2-5-16,3 1-7 0,1-1-3 15,3 0-2-15,3 0-2 0,4-4-2 0,0-3-1 16,1-3 1-16,3-2-2 0,1-2 0 16,0-5 0-16,-1-4-1 0,-3-3 0 15,0-2-1-15,0-5 0 0,-3-2 0 16,-4-3 1-16,-3-5 0 0,-1-2 0 15,-2-2 2-15,-4-1-1 0,-2 0 1 16,-2-5 1-16,-3-2-1 0,-4-5 0 16,-3 1 0-16,-5 2 0 0,1 0 0 15,0 3 1-15,0 6 4 0,2 6 3 0,4 6 3 16,3 5 1-16,4 3 2 0,3 1 0 16,2 3-1-16,3 1-4 0,0 0-2 15,4 1-4-15,1-3 0 0,6 1-2 16,1 0-2-16,3-3-4 0,4-1-9 15,3-1-9-15,3 0-14 0,2 2-14 16,2 3-10-16,-3-1-19 0,1 3-107 16,-2 3-118-16,-4 4-275 0</inkml:trace>
  <inkml:trace contextRef="#ctx0" brushRef="#br1" timeOffset="411396.8995">24677 15655 731 0,'-5'-2'180'0,"-1"1"3"0,0 0-112 15,0 2-19-15,0 0-14 0,-1 2-14 16,0-1-9-16,3 2-7 0,1 2-3 16,1-1-1-16,3 0-2 0,0 1-3 15,3-1-3-15,1 0-4 0,0-2-2 0,-2 0-2 16,1-1 0-16,-2 0 1 0,-2-1 1 16,-2 0 2-16,-3 3 4 0,-1-1 4 15,-5 2 4-15,-1 4 2 0,-3 1 0 16,0 2 2-16,1 3 0 0,-1 0 0 15,3 1-1-15,2 0-3 0,4 1-1 16,2-2-1-16,4 0-1 0,2-2 0 16,6-2-1-16,2-1 0 0,2-3-1 15,3 0-1-15,0-5-2 0,3-1-2 16,0-3-1-16,0-1-2 0,-2-3 0 0,0-4 0 16,-1-1 1-16,-2-2 1 0,0 0 3 15,-4-3 0-15,1-3 1 0,-4 1 0 16,-1 2 0-16,-1 1-2 0,-3 3-2 15,-1 0 0-15,0 4-1 0,-2 3 0 16,0 2 0-16,0 2 1 0,1-1 0 16,0 2 2-16,-1 0 1 0,1 2 2 15,0-1 1-15,1 0 4 0,0 1 1 0,0 1 3 16,1-1 1-16,2 2 2 0,-2-2 0 16,1 1 1-16,1 1 0 0,-1-1-1 15,2 2 2-15,-2 1-1 0,2 2-1 16,1-1 0-16,-2 2-1 0,2-1-1 15,2 2-1-15,-3 0-3 0,1 0 0 16,1-1-1-16,-1 1-1 0,1 1 0 16,-1-3 0-16,0-1-1 0,-1-1 0 15,0-4 0-15,1 1 0 0,-2-3 0 0,2-4 0 16,0-2 1-16,1-1-1 16,0-4 1-16,2 0-2 0,-2-5-3 0,1-3-7 15,0 0-10-15,2-1-15 0,0-1-15 16,2 2-20-16,-3-2-118 0,0 3-129 15,0 4-301-15</inkml:trace>
  <inkml:trace contextRef="#ctx0" brushRef="#br1" timeOffset="411715.8938">24998 15641 727 0,'3'1'166'16,"-1"2"4"-16,1 0-113 0,-1 5-20 15,-1 0-10-15,2 6-2 0,-1 3-4 16,-1 3-5-16,1 2-4 0,-2 1-6 16,-2 1-7-16,1 0-13 0,0-1-16 15,-2-5-16-15,2-2-22 0,-1-2-114 0,2-5-131 16,-1-1-296-16</inkml:trace>
  <inkml:trace contextRef="#ctx0" brushRef="#br1" timeOffset="412131.5126">25135 15669 528 0,'2'1'135'0,"-1"4"5"15,-1 3-43-15,1 3-56 0,0 6-15 16,1 1-6-16,-1 3-3 0,1 1-5 0,-1-1-4 16,1 1-7-16,0-1-9 0,-1-4-15 15,1-1-124-15,-1-3-122 0,2-2-308 16</inkml:trace>
  <inkml:trace contextRef="#ctx0" brushRef="#br1" timeOffset="412332.5412">25227 15757 679 0,'-7'9'160'0,"-2"2"7"0,2 0-112 15,-2 1-13-15,3 2-6 0,0-3-6 16,1 0-7-16,3-1-10 0,2-2-11 16,1 1-13-16,3-2-17 0,-1-3-10 15,6-1-15-15,0-1 79 0,0-1-199 16,2-4-129-16,-1 1-325 0</inkml:trace>
  <inkml:trace contextRef="#ctx0" brushRef="#br1" timeOffset="412555.4846">25314 15837 671 0,'-1'2'155'0,"0"0"4"16,-2 0-103-16,2 2-23 0,-1-2-9 16,0 0-6-16,1-4-4 0,2 2-3 15,1-3-3-15,1-2-2 0,2-3-2 16,4 0-1-16,1-2-1 0,-1-2 0 0,1 1-1 16,0 0 0-16,-1 2-1 0,-3 3 0 15,-1 2 1-15,-2 7-1 0,1 4 1 16,-2 3-1-16,-2 2-2 0,2 4-2 15,-1 1-8-15,-1-2-12 0,1-2-9 16,0 0-13-16,1-5 7 0,0-2-127 16,-2-4-117-16,2-7-277 0</inkml:trace>
  <inkml:trace contextRef="#ctx0" brushRef="#br1" timeOffset="412703.0844">25284 15361 770 0,'-4'-15'194'15,"0"5"0"-15,1 8-107 0,1 3-27 16,2 6-25-16,2 2-20 0,1 3-20 16,3 6-22-16,1 4-27 0,1 5-141 15,4 3-153-15,-1 8-377 0</inkml:trace>
  <inkml:trace contextRef="#ctx0" brushRef="#br1" timeOffset="413992.8341">14284 14469 507 0,'-4'-66'126'0,"-1"7"4"15,3 16-77-15,-1 10-9 0,2 19-10 0,2 11-6 16,1 8-3-16,-1 14-3 0,-1 16-1 15,2 15-2-15,-1 13 0 0,1 17 0 16,-2 7-1-16,0 15-2 0,0 3-3 16,0-1-2-16,-2 0-2 0,2-3-1 15,-1-9-3-15,1-2 0 0,1-9-2 16,-1-7-1-16,2-8-1 0,0-10-3 16,-1-8-11-16,4-8-12 0,0-9-23 15,0-9-115-15,2-11-126 0,2-7-308 0</inkml:trace>
  <inkml:trace contextRef="#ctx0" brushRef="#br1" timeOffset="414675.0416">14556 14781 567 0,'-1'-12'141'0,"-1"2"6"16,2 5-82-16,-1 8-15 0,1 5-9 0,-1 12-8 16,0 6-5-16,-1 9-8 0,0 9-4 15,0 4-2-15,-1 0-4 0,2 1-1 16,-2-6 0-16,2-5-1 0,2-9 0 16,-1-9-1-16,2-7 0 0,-1-7 0 15,1-7 0-15,3-6-1 0,0-9 0 0,1-9-1 16,2-8-1-16,-1-7 0 0,-1-4-3 15,0-5 0 1,-1 0 0-16,-1-4-1 0,1 4 1 0,-2 6-1 0,2 4 0 16,-1 6 1-16,-2 8-2 0,1 8 1 15,-1 13 0-15,-1 12-1 0,-1 10 1 16,2 8 0-16,1 4 0 0,1 5 0 16,2 2 0-16,2-1 1 0,4-1-1 15,0-5 0-15,3 1 0 0,2-5 1 0,2-6-1 16,6-2 0-16,-2-12 0 0,2-8 0 15,0-5 1-15,0-11-1 0,1-4 0 16,-4-5 0-16,-1-8 1 0,-3 6-1 16,-1-7 1-16,-1 1-1 0,-4-3 0 15,-1 2 1-15,-1 3-1 0,-3 5 0 16,0 3 0-16,-3 10 0 0,-2 10 0 16,-2 10 1-16,-3 10 0 0,-2 9 0 15,0 7 0-15,1 4 0 0,-1 7 0 16,1 3 0-16,1 2-2 0,6 2-4 0,2-3-13 15,2 2-16-15,3-5-15 0,0-4-16 16,3-6-112-16,4-5-125 0,1-6-281 16</inkml:trace>
  <inkml:trace contextRef="#ctx0" brushRef="#br1" timeOffset="415076.9675">15160 15151 583 0,'-3'-9'149'0,"2"0"7"0,1-2-61 0,2 0-43 16,2 1-11-16,3 0-5 0,1 5-5 15,2-1-8-15,-1 1-7 0,5 8-5 16,-3-3-3-16,1 3-4 0,-2 2-1 16,0 1-1-16,-2 3 0 0,2 1-1 15,-6-5 0-15,1 4 0 0,-5 2-1 16,0 3 1-16,-6-2 0 0,-3 3 1 16,-2-1 0-16,-4 1 2 0,1 2 3 15,0-1 2-15,-1-2 2 0,4-1 1 16,2-1 1-16,1-1-1 0,3-3-1 0,4-2-4 15,2-2-2-15,2 1-2 16,2-3-1-16,3 0-2 0,3 0-7 0,0 1-9 16,3-1-20-16,0-4-16 0,4 2-24 15,-1-1-112-15,-1-1-134 0,1-1-297 16</inkml:trace>
  <inkml:trace contextRef="#ctx0" brushRef="#br1" timeOffset="415377.1636">15613 14828 651 0,'-1'-8'167'0,"-3"0"7"16,2 5-93-16,-1 5-23 0,3 2-11 0,-1 6-8 16,2 5-13-16,0 1-9 0,2 7-7 15,-1 7-1-15,3 1-3 0,-1 4-3 16,1 0-3-16,0 0-9 0,-2-2-11 16,1-3-16-16,0-3-14 0,-1-6-18 15,0-3-116-15,-2-3-130 0,0-5-292 16</inkml:trace>
  <inkml:trace contextRef="#ctx0" brushRef="#br1" timeOffset="415706.7982">15477 15015 749 0,'-4'-6'167'16,"4"4"3"-16,5 3-123 0,4 4-21 15,3 1-10-15,3 1-7 0,3 2-2 0,3-1-4 16,2 0-4-16,3-3-4 15,1-3-8-15,1-1-8 0,0-1-9 0,3-2-7 16,-1-2-9-16,1-4-10 0,-2-2-4 16,2-1-5-16,-2-5-27 0,0-4-12 15,-6-2 8-15,-1-1 39 0,-4 0 36 16,-3-3 23-16,-6 3 24 0,-3 2 47 16,-4-1 31-16,-1 2 10 0,-2 0-18 15,0 7-16-15,-2 3-9 0,1 5-12 16,0 5-8-16,-2 6-7 0,0 3-11 0,2 7-9 15,-2 5-9-15,0 3-3 0,1 3-2 16,-1 5-4-16,3 2-3 0,3 6-9 16,0-2-16-16,0 1-26 0,4-1-25 15,-1-3-115-15,5-2-140 0,1 0-319 16</inkml:trace>
  <inkml:trace contextRef="#ctx0" brushRef="#br1" timeOffset="416545.5865">16780 14884 654 0,'-8'-13'161'0,"0"-2"10"0,3-1-95 15,3 1-19-15,2-1-5 0,2-1-5 16,6 1-7-16,2 2-7 0,2-1-7 16,2 1-7-16,6 2-4 0,2 4-4 15,1 3-4-15,4 3-3 0,0 6-1 16,3 5-2-16,-3 4 0 0,-2 2-1 16,-3 1 0-16,-2 1 1 0,-4 1-2 15,-4 1 0-15,-3 0-2 0,-3 0-6 16,-4 1-7-16,0 3-10 0,-2 1-13 0,-3 1-15 15,-1-2-11-15,2-1-18 0,1-1-105 16,-3-3-121-16,4-3-275 16</inkml:trace>
  <inkml:trace contextRef="#ctx0" brushRef="#br1" timeOffset="416722.6231">16839 14812 738 0,'-10'-3'177'16,"0"5"1"-16,2 0-106 0,0 5-32 0,4 3-17 16,-1 4-9-16,2 2-9 0,1 3-8 15,2 6-17-15,2 2-19 0,4 2-24 16,0 0-116-16,3 1-134 0,3 2-316 16</inkml:trace>
  <inkml:trace contextRef="#ctx0" brushRef="#br1" timeOffset="417058.7242">17220 14770 613 0,'-4'10'157'0,"-2"0"10"0,0 3-81 0,1 2-24 15,0 2-8-15,2 3-3 0,-1 0-6 16,3 5-8-16,1-2-7 0,1-2-5 16,3-1-4-16,2-3-4 0,2-2-4 15,2-4-4-15,1-8-2 0,3 0-3 16,-2-8-1-16,0-6-2 0,0-4-4 15,-2-3-7-15,-1-4-11 0,-4 0-14 16,-4-3-15-16,-2 2-14 0,-4 1-16 0,-5-3 9 16,-4-2-118-16,-2-1-117 15,1-4-266-15</inkml:trace>
  <inkml:trace contextRef="#ctx0" brushRef="#br1" timeOffset="417283.1399">17096 14340 655 0,'0'3'157'16,"3"2"2"-16,0 3-86 0,5 7-38 15,2 3-16-15,3 4-13 0,2 5-18 16,3 4-19-16,2 3 41 0,0-1-171 0,0-1-129 16,1-1-329-16</inkml:trace>
  <inkml:trace contextRef="#ctx0" brushRef="#br1" timeOffset="417441.7008">17450 14693 617 0,'6'5'144'0,"2"7"2"0,0 3-95 16,0 1-19-16,-1 2-10 0,3 3-4 15,0 1-4-15,4 4-3 0,0-2-1 0,-1 2-1 16,1 0 0-16,0 4 0 0,0 1-2 16,-4 0 0-16,-2-1 0 0,-4 0 0 15,-4-4 1-15,-4 0 4 0,-7-5 1 16,-5-3 1-16,-5-2 0 0,-3-2 0 16,-4-3-2-16,0-4-7 0,-1-1-15 15,5-4-21-15,3-5-15 0,8-4 33 16,4-8-162-16,8-7-134 0,5-11-318 15</inkml:trace>
  <inkml:trace contextRef="#ctx0" brushRef="#br1" timeOffset="417605.2812">17670 14800 709 0,'4'8'177'0,"-1"2"5"0,1 1-108 15,-2 2-17-15,0 1-8 0,1 1-12 16,1-1-12-16,4-1-7 0,3-5-6 15,3-1-4-15,3-5-1 0,4-6 0 16,-2-2 0-16,0-4 0 0,-5-3-1 0,-4-2 1 16,-5-1-2-16,-6 0 0 0,-8 3-4 15,-4-3-9-15,-6 1-15 0,-3 4-17 16,0 2-20-16,0 2-13 0,3 5 71 16,3 2-197-16,3 4-135 0,10 4-326 15</inkml:trace>
  <inkml:trace contextRef="#ctx0" brushRef="#br1" timeOffset="418455.6168">18070 14807 628 0,'-6'-12'152'16,"0"-2"6"-16,1 2-95 0,0-3-14 15,1 3-5-15,1 1-3 0,0 4-2 16,1 2-3-16,-2 3-3 0,2 4-2 16,0 6-2-16,1 4-3 0,1 3-4 15,0 5-4-15,0 2-3 0,4 2-1 16,2 1-2-16,3-4-2 0,-1-2-3 15,3 1-1-15,3-5-2 0,0-6-1 16,2-3 0-16,0-4-1 0,1-7 0 0,-1-5 0 16,1-5-1-16,-2-3 0 0,-1-3-3 15,-3 0-4-15,-4-3-8 0,-2-1-11 16,-4 1-16-16,0 1-15 0,-1-1-14 16,0 3-4-16,3 2 0 0,0 4 7 15,1 3 10-15,2 3 15 0,0 3 18 16,-1 3 18-16,0 1 15 0,-1 4 13 15,-1 1 10-15,2 3 7 0,-1 2 5 16,1 1 1-16,1 1-3 0,1 1-3 0,2 0-8 16,3-1-6-16,-1 1-6 15,4 0-3-15,1 1-4 0,2-1-1 0,4 0-3 16,0 0-3-16,3-2-1 0,3 0-2 16,0-4 0-16,0-1-1 0,-2-1 0 15,-3-2 0-15,-3-1 1 0,-4 1 5 16,-6-1 7-16,-4 2 4 0,-5-5 1 15,-3 4 1-15,-7 1 0 0,-2-1-1 16,-5 1-5-16,-2 3-8 0,-4 2-4 0,-2 6-5 16,-1-5-8-16,-1 5-16 0,3 0-25 15,1 0-31-15,2 0-124 0,2-5-151 16,1 2-344-16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8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0.xml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Ζ</a:t>
            </a:r>
            <a:endParaRPr lang="en-US" sz="21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Ιδιότητες</a:t>
            </a:r>
            <a:r>
              <a:rPr lang="en-US" sz="2100" dirty="0" smtClean="0"/>
              <a:t> &amp; </a:t>
            </a:r>
            <a:r>
              <a:rPr lang="el-GR" sz="2100" dirty="0" smtClean="0"/>
              <a:t>Ζεύγη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Πεδίο Σύγκλισης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0603"/>
          <a:stretch/>
        </p:blipFill>
        <p:spPr>
          <a:xfrm>
            <a:off x="812482" y="973591"/>
            <a:ext cx="7153275" cy="2988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3120" y="819360"/>
              <a:ext cx="6410160" cy="3932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00" y="811800"/>
                <a:ext cx="6431040" cy="39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2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Μελετήστε τι συμβαίνει στο σήμα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𝛭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,  0≤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</m:t>
                              </m:r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αλλού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685" y="405246"/>
            <a:ext cx="3614639" cy="1068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58760" y="497520"/>
              <a:ext cx="8986320" cy="5887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680" y="488520"/>
                <a:ext cx="9004320" cy="59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48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74" y="3424844"/>
            <a:ext cx="8239125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71" b="1"/>
          <a:stretch/>
        </p:blipFill>
        <p:spPr>
          <a:xfrm>
            <a:off x="5844540" y="661851"/>
            <a:ext cx="3055620" cy="2383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15095" y="489008"/>
                <a:ext cx="958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095" y="489008"/>
                <a:ext cx="95814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62720" y="493560"/>
              <a:ext cx="8282520" cy="5372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560" y="486000"/>
                <a:ext cx="8303040" cy="53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7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</a:t>
            </a:r>
            <a:r>
              <a:rPr lang="el-GR" b="1" dirty="0" err="1" smtClean="0"/>
              <a:t>Μετασχ</a:t>
            </a:r>
            <a:r>
              <a:rPr lang="el-GR" b="1" dirty="0" smtClean="0"/>
              <a:t>. Ζ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38237"/>
            <a:ext cx="8763000" cy="4581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11120" y="1224720"/>
              <a:ext cx="8389440" cy="4425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120" y="1219320"/>
                <a:ext cx="8400960" cy="44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4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</a:t>
                </a:r>
                <a:r>
                  <a:rPr lang="el-GR" b="1" dirty="0" smtClean="0"/>
                  <a:t>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Γραμμικότητα: Βρείτε τον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 σήματος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&gt;1/2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4520" y="290520"/>
              <a:ext cx="8727840" cy="4811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800" y="282600"/>
                <a:ext cx="8740080" cy="48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0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Είναι προφανές πως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l-GR" dirty="0" smtClean="0"/>
                  <a:t>, τότε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Εκτιμούμε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επάνω στο μοναδιαίο κύκλο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παράδειγμα: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πάντα να το κάνουμε αυτό?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ΌΧΙ! </a:t>
                </a: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Πρέπει ο μοναδιαίος κύκλος να περιλαμβάνεται στο πεδίο σύγκλισης του </a:t>
                </a:r>
                <a:r>
                  <a:rPr lang="el-GR" sz="1600" dirty="0" err="1" smtClean="0"/>
                  <a:t>μετασχ</a:t>
                </a:r>
                <a:r>
                  <a:rPr lang="el-GR" sz="1600" dirty="0" smtClean="0"/>
                  <a:t>. Ζ!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Αντιπαράδειγμα: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𝜋𝛿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l-GR" sz="2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0" y="5628770"/>
            <a:ext cx="1136684" cy="522649"/>
            <a:chOff x="6858000" y="5263009"/>
            <a:chExt cx="1136684" cy="522649"/>
          </a:xfrm>
        </p:grpSpPr>
        <p:sp>
          <p:nvSpPr>
            <p:cNvPr id="7" name="Rounded Rectangle 6"/>
            <p:cNvSpPr/>
            <p:nvPr/>
          </p:nvSpPr>
          <p:spPr>
            <a:xfrm>
              <a:off x="6858000" y="5311833"/>
              <a:ext cx="831273" cy="4738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>
            <a:xfrm rot="20567145" flipH="1">
              <a:off x="7757770" y="5263009"/>
              <a:ext cx="236914" cy="498763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370320" y="513000"/>
              <a:ext cx="5530320" cy="5028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3480" y="504000"/>
                <a:ext cx="5547600" cy="50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76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l-GR" dirty="0" smtClean="0"/>
                  <a:t> δείξαμε ότι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βάλουμε τιμές στον πόλο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 smtClean="0"/>
                  <a:t>, κι ας υπολογίσουμε το μέτρο των δυο μετασχηματισμών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Δείτε τι συμβαίνει…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85560" y="1294560"/>
              <a:ext cx="7610400" cy="264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8000" y="1288800"/>
                <a:ext cx="7629120" cy="26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68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"/>
          <a:stretch/>
        </p:blipFill>
        <p:spPr>
          <a:xfrm>
            <a:off x="478585" y="677134"/>
            <a:ext cx="8248649" cy="288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8585" y="3601661"/>
            <a:ext cx="8248650" cy="2945829"/>
            <a:chOff x="478585" y="3649286"/>
            <a:chExt cx="8248650" cy="29458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42" t="6845" r="31655"/>
            <a:stretch/>
          </p:blipFill>
          <p:spPr>
            <a:xfrm>
              <a:off x="478585" y="3649286"/>
              <a:ext cx="5503115" cy="29458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68890" t="6845" r="792"/>
            <a:stretch/>
          </p:blipFill>
          <p:spPr>
            <a:xfrm>
              <a:off x="6029325" y="3649286"/>
              <a:ext cx="2697910" cy="2945829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53720" y="2382840"/>
              <a:ext cx="8590680" cy="2198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200" y="2374200"/>
                <a:ext cx="8610120" cy="22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19" t="5399"/>
          <a:stretch/>
        </p:blipFill>
        <p:spPr>
          <a:xfrm>
            <a:off x="251978" y="3766533"/>
            <a:ext cx="8669913" cy="281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 περιμένετε να δείτε για τα σήματα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−2]</m:t>
                    </m:r>
                  </m:oMath>
                </a14:m>
                <a:r>
                  <a:rPr lang="en-US" dirty="0" smtClean="0"/>
                  <a:t>?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3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978" y="1035977"/>
            <a:ext cx="8689267" cy="2669248"/>
            <a:chOff x="251978" y="1035977"/>
            <a:chExt cx="8689267" cy="26692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r="33714" b="7094"/>
            <a:stretch/>
          </p:blipFill>
          <p:spPr>
            <a:xfrm>
              <a:off x="251978" y="1085851"/>
              <a:ext cx="5844022" cy="26193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67312" t="-178" b="11730"/>
            <a:stretch/>
          </p:blipFill>
          <p:spPr>
            <a:xfrm>
              <a:off x="6086779" y="1035977"/>
              <a:ext cx="2854466" cy="2633662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1560" y="983880"/>
              <a:ext cx="6722280" cy="3474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20" y="975960"/>
                <a:ext cx="6735240" cy="34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5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Ζ (</a:t>
                </a:r>
                <a:r>
                  <a:rPr lang="el-GR" b="1" dirty="0" smtClean="0"/>
                  <a:t>επανάληψη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ως τώρα</a:t>
                </a:r>
                <a:r>
                  <a:rPr lang="el-GR" b="1" dirty="0" smtClean="0"/>
                  <a:t>)</a:t>
                </a: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6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l-GR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sz="1800" b="1" dirty="0" smtClean="0"/>
                  <a:t>Πεδίο Σύγκλισης</a:t>
                </a:r>
                <a:r>
                  <a:rPr lang="el-GR" sz="1800" dirty="0" smtClean="0"/>
                  <a:t>: περιοχή του μιγαδικού επιπέδου όπου 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συγκλίνει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Ζεύγη: 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838669"/>
                  </p:ext>
                </p:extLst>
              </p:nvPr>
            </p:nvGraphicFramePr>
            <p:xfrm>
              <a:off x="1459575" y="3559405"/>
              <a:ext cx="6096000" cy="269697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Σήμα στο χρόνο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Μετασχηματισμός Ζ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−1]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 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&lt;∞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838669"/>
                  </p:ext>
                </p:extLst>
              </p:nvPr>
            </p:nvGraphicFramePr>
            <p:xfrm>
              <a:off x="1459575" y="3559405"/>
              <a:ext cx="6096000" cy="269697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Σήμα στο χρόνο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Μετασχηματισμός Ζ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65000" r="-100599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65000" r="-800" b="-285000"/>
                          </a:stretch>
                        </a:blip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165000" r="-100599" b="-1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165000" r="-800" b="-18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434426" r="-10059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434426" r="-800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534426" r="-10059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534426" r="-800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634426" r="-10059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634426" r="-80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116200" y="1942920"/>
              <a:ext cx="491760" cy="257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08280" y="1932840"/>
                <a:ext cx="502200" cy="2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2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r>
                  <a:rPr lang="el-GR" b="1" dirty="0"/>
                  <a:t> (</a:t>
                </a:r>
                <a:r>
                  <a:rPr lang="el-GR" b="1" dirty="0" smtClean="0"/>
                  <a:t>επανάληψη</a:t>
                </a:r>
                <a:r>
                  <a:rPr lang="en-US" b="1" dirty="0" smtClean="0"/>
                  <a:t> </a:t>
                </a:r>
                <a:r>
                  <a:rPr lang="el-GR" b="1" dirty="0"/>
                  <a:t>ως τώρα)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Είναι προφανές πως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l-GR" dirty="0" smtClean="0"/>
                  <a:t>, τότε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Εκτιμούμε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επάνω στο μοναδιαίο κύκλο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Επιτρέπεται μόνον όταν ο τελευταίος εμπεριέχεται στο πεδίο σύγκλισης του μετασχηματισμού Ζ!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Αντιπαράδειγμα: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𝜋𝛿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l-GR" sz="2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0" y="5027879"/>
            <a:ext cx="1136684" cy="522649"/>
            <a:chOff x="6858000" y="5263009"/>
            <a:chExt cx="1136684" cy="522649"/>
          </a:xfrm>
        </p:grpSpPr>
        <p:sp>
          <p:nvSpPr>
            <p:cNvPr id="7" name="Rounded Rectangle 6"/>
            <p:cNvSpPr/>
            <p:nvPr/>
          </p:nvSpPr>
          <p:spPr>
            <a:xfrm>
              <a:off x="6858000" y="5311833"/>
              <a:ext cx="831273" cy="4738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>
            <a:xfrm rot="20567145" flipH="1">
              <a:off x="7757770" y="5263009"/>
              <a:ext cx="236914" cy="498763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1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r>
              <a:rPr lang="el-GR" b="1" dirty="0" smtClean="0"/>
              <a:t> (επανάληψη ως τώρα)</a:t>
            </a:r>
            <a:endParaRPr lang="el-GR" b="1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138362"/>
            <a:ext cx="8743950" cy="258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975640" y="3490560"/>
              <a:ext cx="667080" cy="31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8080" y="3483360"/>
                <a:ext cx="680400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Z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89920" y="1101600"/>
              <a:ext cx="7874640" cy="4988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920" y="1091160"/>
                <a:ext cx="7896600" cy="50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12360</TotalTime>
  <Words>227</Words>
  <Application>Microsoft Office PowerPoint</Application>
  <PresentationFormat>On-screen Show (4:3)</PresentationFormat>
  <Paragraphs>110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318</cp:revision>
  <dcterms:created xsi:type="dcterms:W3CDTF">2018-08-17T16:23:20Z</dcterms:created>
  <dcterms:modified xsi:type="dcterms:W3CDTF">2020-11-09T17:33:45Z</dcterms:modified>
</cp:coreProperties>
</file>